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4.xml" ContentType="application/vnd.openxmlformats-officedocument.presentationml.notesSlide+xml"/>
  <Override PartName="/ppt/ink/ink9.xml" ContentType="application/inkml+xml"/>
  <Override PartName="/ppt/notesSlides/notesSlide25.xml" ContentType="application/vnd.openxmlformats-officedocument.presentationml.notesSlide+xml"/>
  <Override PartName="/ppt/ink/ink10.xml" ContentType="application/inkml+xml"/>
  <Override PartName="/ppt/notesSlides/notesSlide2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ink/ink14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5.xml" ContentType="application/inkml+xml"/>
  <Override PartName="/ppt/notesSlides/notesSlide31.xml" ContentType="application/vnd.openxmlformats-officedocument.presentationml.notesSlide+xml"/>
  <Override PartName="/ppt/ink/ink16.xml" ContentType="application/inkml+xml"/>
  <Override PartName="/ppt/notesSlides/notesSlide32.xml" ContentType="application/vnd.openxmlformats-officedocument.presentationml.notesSlide+xml"/>
  <Override PartName="/ppt/ink/ink17.xml" ContentType="application/inkml+xml"/>
  <Override PartName="/ppt/notesSlides/notesSlide33.xml" ContentType="application/vnd.openxmlformats-officedocument.presentationml.notesSlide+xml"/>
  <Override PartName="/ppt/ink/ink18.xml" ContentType="application/inkml+xml"/>
  <Override PartName="/ppt/notesSlides/notesSlide34.xml" ContentType="application/vnd.openxmlformats-officedocument.presentationml.notesSlide+xml"/>
  <Override PartName="/ppt/ink/ink19.xml" ContentType="application/inkml+xml"/>
  <Override PartName="/ppt/notesSlides/notesSlide35.xml" ContentType="application/vnd.openxmlformats-officedocument.presentationml.notesSlide+xml"/>
  <Override PartName="/ppt/ink/ink20.xml" ContentType="application/inkml+xml"/>
  <Override PartName="/ppt/notesSlides/notesSlide36.xml" ContentType="application/vnd.openxmlformats-officedocument.presentationml.notesSlide+xml"/>
  <Override PartName="/ppt/ink/ink21.xml" ContentType="application/inkml+xml"/>
  <Override PartName="/ppt/notesSlides/notesSlide37.xml" ContentType="application/vnd.openxmlformats-officedocument.presentationml.notesSlide+xml"/>
  <Override PartName="/ppt/ink/ink22.xml" ContentType="application/inkml+xml"/>
  <Override PartName="/ppt/notesSlides/notesSlide38.xml" ContentType="application/vnd.openxmlformats-officedocument.presentationml.notesSlide+xml"/>
  <Override PartName="/ppt/ink/ink23.xml" ContentType="application/inkml+xml"/>
  <Override PartName="/ppt/notesSlides/notesSlide39.xml" ContentType="application/vnd.openxmlformats-officedocument.presentationml.notesSlide+xml"/>
  <Override PartName="/ppt/ink/ink24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96" r:id="rId3"/>
    <p:sldId id="410" r:id="rId4"/>
    <p:sldId id="425" r:id="rId5"/>
    <p:sldId id="397" r:id="rId6"/>
    <p:sldId id="426" r:id="rId7"/>
    <p:sldId id="427" r:id="rId8"/>
    <p:sldId id="428" r:id="rId9"/>
    <p:sldId id="429" r:id="rId10"/>
    <p:sldId id="422" r:id="rId11"/>
    <p:sldId id="417" r:id="rId12"/>
    <p:sldId id="418" r:id="rId13"/>
    <p:sldId id="419" r:id="rId14"/>
    <p:sldId id="420" r:id="rId15"/>
    <p:sldId id="421" r:id="rId16"/>
    <p:sldId id="409" r:id="rId17"/>
    <p:sldId id="401" r:id="rId18"/>
    <p:sldId id="431" r:id="rId19"/>
    <p:sldId id="432" r:id="rId20"/>
    <p:sldId id="433" r:id="rId21"/>
    <p:sldId id="434" r:id="rId22"/>
    <p:sldId id="435" r:id="rId23"/>
    <p:sldId id="438" r:id="rId24"/>
    <p:sldId id="439" r:id="rId25"/>
    <p:sldId id="441" r:id="rId26"/>
    <p:sldId id="442" r:id="rId27"/>
    <p:sldId id="444" r:id="rId28"/>
    <p:sldId id="443" r:id="rId29"/>
    <p:sldId id="440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02" r:id="rId41"/>
    <p:sldId id="423" r:id="rId42"/>
    <p:sldId id="283" r:id="rId43"/>
    <p:sldId id="291" r:id="rId44"/>
    <p:sldId id="325" r:id="rId4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343" autoAdjust="0"/>
  </p:normalViewPr>
  <p:slideViewPr>
    <p:cSldViewPr snapToGrid="0" snapToObjects="1">
      <p:cViewPr varScale="1">
        <p:scale>
          <a:sx n="51" d="100"/>
          <a:sy n="51" d="100"/>
        </p:scale>
        <p:origin x="90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05:40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21016 15191 75 0,'-18'-14'56'15,"18"14"-5"-15,-6-12-6 0,6 12-8 16,-3-10-9-16,3 10-4 0,-2-9-5 16,2 9-4-1,0 0-3-15,0 0-1 0,0 0-5 16,0 0 0-1,0 0-3-15,0 0 0 0,-1 12 0 16,1 2 0-16,0 2 1 16,1 3 0-16,2 4 0 0,1 1-1 15,1 4 1-15,0-2-1 0,4 0 0 16,0 0 0-1,4 0 0-15,3-3 0 0,4-3 0 16,1-4 1 0,4-7 0-16,1-5 0 0,4-4 0 15,3-10 1-15,1-6-1 16,5-8 1-16,-1-4-1 0,-1-2 0 15,1-3 0 1,-3-1-1-16,-4 3 0 0,-2 0 0 16,-7 1 0-16,-1 5-1 0,-8 4 0 15,-7 1 0 1,0 2-2-16,-6 0-1 0,0 2-2 15,-5-3-2-15,-1 5-4 16,-3-4-4-16,3 8-14 0,-6 10-61 16,5-7-9-1,7 7-7-15,-9-10-5 0</inkml:trace>
  <inkml:trace contextRef="#ctx0" brushRef="#br0" timeOffset="330.0066">21233 14800 39 0,'0'0'104'15,"0"0"-4"1,0 0-6-16,0 0-3 0,-6-12-78 16,6 12-5-16,-5-12-2 0,5 12-4 15,-1-10-5-15,1 10-5 16,-2-9-7-16,2 9-16 0,0 0-60 15,8 4-5 1,-8-4-6-16,0 0-2 0</inkml:trace>
  <inkml:trace contextRef="#ctx0" brushRef="#br0" timeOffset="600.0119">21476 14797 43 0,'0'0'104'0,"11"9"-5"16,-11-9-5-16,0 0-4 15,12 0-80-15,-12 0-5 0,0 0-3 16,0 0-6-16,0 0-7 15,5-13-15-15,-3 3-64 0,-2 10-4 16,0 0-7 0,0 0-3-16</inkml:trace>
  <inkml:trace contextRef="#ctx0" brushRef="#br0" timeOffset="1490.0298">21237 14439 0 0,'-13'-10'76'15,"-4"1"4"-15,-19 4-40 0,18 2-6 16,0 3-8-16,-2 0-7 15,0 4-5-15,-2 7-2 0,3 4-3 16,-3 6-1 0,3 4 1-16,-2 2-1 0,0 6-2 15,1 2 0-15,0 2-1 0,-2 2-1 16,3 2 1-1,-1-2-1-15,-1 2 1 0,3 1-1 16,-1 0 0-16,4 3-1 16,-2 1 2-16,4 4-2 15,0-1 0-15,7 4 0 16,2 1 0-16,3 1 0 0,2 1 0 15,6-2 0 1,3-1 1-16,7-6-1 0,3-3 0 16,3-1 0-16,2-6 1 0,4-2-1 15,2-5 0 1,4-1 0-16,4-2-1 0,1-3 1 15,2 1-1-15,1-4 0 16,2 0 0-16,2-3 0 0,-1 0-1 16,3-4 0-1,-3-1 0-15,0-2 0 0,0-4 0 16,-2-2 0-1,0-8 0-15,1 1 1 0,-3-11 0 16,0-5 0-16,-2-4 1 0,-3-6-1 16,0-2 0-16,-3-7 0 15,3 1 0-15,-3-5-1 0,-1 0 0 16,1-2 0-1,-1-7 0-15,3-1 0 0,0-6 1 16,5-4 0 0,-5 0 0-16,-1-2 0 0,-3-3 0 15,-3-2 1-15,-4-1-1 0,-2 1 0 16,-5-2-1-16,-4-4 0 15,-2-2-1-15,1-3 1 16,-6 3-1-16,-2-1 0 16,-2 7 0-16,-5 6 1 0,-9 5-1 15,-12 13 0 1,-9 8 0-16,-11 11 0 0,-12 7 0 15,-14 10 0-15,-12 8-1 16,-13 3 1-16,-12 9-2 0,-5 6-1 16,-1 3-2-16,-8 3-3 15,7 2-3-15,1-2-7 16,12 7-36-16,15 0-41 0,-1 0-6 15,11-1-6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41:50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3455 1451 41 0,'-7'-15'85'0,"7"15"0"16,-11-10-3 0,11 10-71-16,-11 20 3 0,11 23 0 15,2 16-1-15,4 15 1 16,2 20 2-16,1 9-3 15,1 5-2-15,-4-9-2 16,-4-24-3-16,-2-12-2 16,4-15-3-1,-3-18-2-15,5-21-7 0,-5-18-11 16</inkml:trace>
  <inkml:trace contextRef="#ctx0" brushRef="#br0" timeOffset="470.0094">3383 1495 301 0,'-3'-18'4'15,"0"4"1"-15,0-5 1 0,1 2 2 16,2 0-1-16,0 1 2 16,2 1 1-16,8 2 1 0,3 1-3 15,7 2-2 1,2 5-1-16,3 0 0 0,2 15-1 15,1 5-2-15,2 2 0 0,-18-3 1 16,38 32 0 0,-6 5 1-16,-9 0-1 0,-18-5 0 15,-19-9 1-15,-26-11-1 16,-11-6 0-16,1-14-3 0,4-3-1 15,9 4 0 1,8 4-1-16,7 9 2 0,10 11-1 16,6 9 0-1,14 6 1-15,2 7 1 0,6 1 0 16,0-1 1-16,4-1 0 0,-2-8-1 15,-3-10-1-15,-5-8-2 16,-4-11-4-16,-1-6-7 16,-6-11-16-16,-1-12-49 15,1-6-17-15,-2-6-6 0,-1-6 5 16</inkml:trace>
  <inkml:trace contextRef="#ctx0" brushRef="#br0" timeOffset="700.014">3888 1710 74 0,'13'21'96'16,"1"8"-6"0,0 9-2-16,0 7-75 0,5 6 2 15,-1 3-1 1,-2 0-4-16,2 2-2 0,-3-3-2 15,0-7-4-15,-3-7-5 16,-2-10-9-16,1-15-41 16,-11-14-37-16,0 0-6 0,-12-31-8 15</inkml:trace>
  <inkml:trace contextRef="#ctx0" brushRef="#br0" timeOffset="820.0164">3830 1990 6 0,'0'0'89'0,"0"0"1"15,20 3-6-15,10 11-38 0,4-16-39 16,8-12-12-16,1-4-28 0,4-3-47 16,-10-12-7-1,-8-5-3-15</inkml:trace>
  <inkml:trace contextRef="#ctx0" brushRef="#br0" timeOffset="1110.0221">4139 1685 11 0,'7'5'91'0,"5"19"2"0,4 6-4 15,2 10-45-15,-3 6-20 0,3 5-5 16,-2 3-6-1,0-4-4-15,-3-6-1 0,-1-3-2 16,-7-13 0 0,2-10-1-16,-7-18-2 0,0 0 0 15,10-27-1-15,-7-2 0 16,8-2-2-16,-2-1-1 0,8 5 0 15,-1 9 1 1,2 12-1-16,1 11 1 0,-1 15-1 16,-3 11 1-16,-4 3 1 0,-4 3-1 15,-1 2-2 1,-3-11-4-16,6-2-7 0,-9-26-13 15,15 4-48-15,8-11-20 16,-5-19-6-16,5-10-3 0</inkml:trace>
  <inkml:trace contextRef="#ctx0" brushRef="#br0" timeOffset="1300.026">4769 1603 57 0,'9'12'94'16,"6"-1"-1"-16,7-7-7 15,-30-3-75-15,39 2-1 0,10-3 0 16,0 0-3 0,4 0-10-16,-7-6-15 0,-23 3-61 15,5 3-10-15,4 0-7 0</inkml:trace>
  <inkml:trace contextRef="#ctx0" brushRef="#br0" timeOffset="1430.0286">4832 1867 57 0,'-10'27'97'16,"11"-8"-5"-16,19-10-4 0,16-10-51 15,13-7-27 1,16 0-10-16,1-13-22 0,1-3-62 16,8-1-6-16,0-4-7 0</inkml:trace>
  <inkml:trace contextRef="#ctx0" brushRef="#br0" timeOffset="1790.0358">5514 1514 68 0,'-2'19'97'0,"9"14"-4"0,12 11-51 16,5 7-8-1,3 13-6-15,3 3-5 0,10-7-6 16,6-31-7-16,5-14-2 16,3-15 0-16,-2-12-1 0,-6-15 0 15,-11-7-3-15,-14-7-1 16,-17 19-2-16,-4-2-2 15,-9 2 1-15,-9-2-2 0,-10 5 0 16,-2-1 0 0,-4 3-1-16,-2 2-6 0,-4 1-5 15,25 11-20 1,-53-5-47-16,8-2-15 0,37 7-8 15,1 1 2-15</inkml:trace>
  <inkml:trace contextRef="#ctx0" brushRef="#br0" timeOffset="1950.039">6068 1719 56 0,'-1'15'102'0,"-3"-6"-10"0,4-9-23 16,-20-1-67-16,1-5-94 15,19-3-10-15,0-2-3 0</inkml:trace>
  <inkml:trace contextRef="#ctx0" brushRef="#br0" timeOffset="2330.0465">6475 1402 59 0,'7'-19'102'0,"2"3"-7"15,-2 8-4-15,-7 8-32 16,8-7-53-16,-8 7-2 0,6 37 3 16,-2 5 1-16,-4 4-1 0,0 7 0 15,0-2 0 1,2-9-2-16,11-15 1 0,9-18-1 15,-6-9-4 1,1-3-2-16,3-7-3 0,2-1-2 16,1-2-6-16,-3-7-12 15,1-5-43-15,1-2-30 16,-5-5-5-16,2-1-5 15</inkml:trace>
  <inkml:trace contextRef="#ctx0" brushRef="#br0" timeOffset="2480.0496">6795 1278 82 0,'0'0'100'0,"-13"-9"-5"16,3 9-6-1,3 16-67-15,-9 21-5 0,5 29-5 16,2 13-4-16,7-2-3 16,2 4-3-16,4-7-5 0,6-13-11 15,-7-12-42-15,-3-23-36 0,3-6-6 16,0-11-8-1</inkml:trace>
  <inkml:trace contextRef="#ctx0" brushRef="#br0" timeOffset="2940.0587">7196 1291 88 0,'-9'-18'92'16,"0"7"-4"-16,9 11-4 0,-9-11-77 16,9 11-1-1,5 0 1-15,6 4 0 0,3 0 2 16,4 4-2-16,6-4-1 15,-1 2 0-15,12 1-2 0,-9 4-1 16,-2 2 1 0,-4 4-1-16,-2 2 0 0,1 14 1 15,-4 16 1-15,-15 2 0 0,-11 7-1 16,-7 0-2-1,-1-2-1-15,5-12-3 0,3-16-5 16,6-13-15-16,5-15-38 16,-17-2-32-16,14-7-11 15,-2-6-4-15</inkml:trace>
  <inkml:trace contextRef="#ctx0" brushRef="#br0" timeOffset="3270.0654">7254 1573 69 0,'-4'-18'95'0,"4"1"-5"0,7 0-5 15,5-2-75 1,11 1-4-16,1-2-2 0,3-1-2 15,5 0-3-15,2-2-1 16,3 0-1-16,-1-1 0 0,1-1 0 16,-4 2 0-1,-1 0 4-15,-6 6 2 0,-2 2 2 16,-8 4 1-1,-4 6 2-15,-12 5-2 0,5 6 2 16,-5 7-1-16,-1 4-1 0,0 6-2 16,1-2 1-16,2 3-1 15,6-2 0-15,3 0 0 0,2-1-1 16,3-4 1-1,-1-2-2-15,0-5 0 0,-1-5-2 16,-3 0 0 0,-1-4-2-16,-10-1-3 0,9-2-12 15,-9 2-39-15,-2-9-34 0,2 9-9 16,-21 0-5-16</inkml:trace>
  <inkml:trace contextRef="#ctx0" brushRef="#br0" timeOffset="3480.0696">6425 1995 54 0,'-32'14'105'0,"11"-4"-4"16,7-5-10-16,14-5-8 0,-3 28-100 16,3-28-74-1,12-1-6-15,4-9-6 0,-4 0-6 16</inkml:trace>
  <inkml:trace contextRef="#ctx0" brushRef="#br0" timeOffset="4202.085">7865 1251 33 0,'-5'-16'89'0,"-2"2"-1"15,-1 6-5-15,-2 1-64 16,-2 7-3-16,0 3-4 16,-1 9-3-16,2 9-1 0,1 1 0 15,10 0 2 1,0 40 0-16,7 4-1 0,18 2-1 15,10-6 1-15,-11-36-3 16,2-2 0-16,1-8 0 16,0-5-3-16,0-11-1 0,-2-2-1 15,-11-14-1-15,1-1-1 16,-8 0 2-16,-4-1 0 0,-3 2-1 15,-7 1-1 1,-5 4-3-16,0-2-8 0,-6 6-12 16,3 0-46-1,4 5-25-15,-2 0-7 0,2 2-3 16</inkml:trace>
  <inkml:trace contextRef="#ctx0" brushRef="#br0" timeOffset="5232.1056">8422 1516 83 0,'1'27'90'0,"4"-3"-36"0,-3 2-12 16,4-6-6-1,2 1-6-15,1-7-5 0,-9-14-5 16,16 4-5-16,-5-6-3 0,0-4-3 16,2-10-3-1,2 1-2-15,2-5-3 0,-1-1 0 16,2-2 1-16,-1 0 0 15,2-3 0-15,-1 2 0 0,0-1 0 16,1 5-1 0,-1-2 0-16,1 2-1 0,-2 5 1 15,1 7 0-15,0 3 0 0,-3 3 0 16,2 2 1-1,1 8 0-15,2 2 0 0,6 2 1 16,1 4 0-16,4-1-1 16,4 1-1-16,2 0-2 0,5 0-4 15,-1-2-8 1,1 3-22-16,-3-5-39 0,-10 3-24 15,-4-3-7 1,-6 3-3-16</inkml:trace>
  <inkml:trace contextRef="#ctx0" brushRef="#br0" timeOffset="5882.1186">3442 3130 8 0,'12'-13'96'16,"3"5"-3"-16,-1 2-5 0,3 6-4 16,-3 13-74-16,6 6-5 15,5 10 0-15,4 9 1 16,3 6 1-16,3 7 0 0,-1 4 1 15,1 3 0 1,-2-5-1-16,1-2-1 0,-5-2-1 16,-2-7-1-1,-6-5-1-15,-5-8 1 0,-1-8 1 16,-4-3-1-16,-11-18 2 15,15 0-2-15,-12-22 1 0,1-13 0 16,0-11 0-16,-2-6-2 0,2-7-1 16,-1-5-1-1,4 1-1-15,-5 3-2 0,2 11-2 16,-4 6-4-1,4 13-11-15,-4 2-29 0,0 6-39 16,4 10-15-16,-4 12-6 16,0 0-2-16</inkml:trace>
  <inkml:trace contextRef="#ctx0" brushRef="#br0" timeOffset="6072.1224">4110 3212 23 0,'27'22'103'0,"-3"4"-5"15,1 8-4-15,-4-2-2 16,26 6-81-16,-24 5-3 0,3 6-1 15,-5 0-2 1,-1-6-1-16,-3 1-1 0,-2-4-4 16,-2-5-5-16,-7-15-11 0,-1-6-42 15,-5-14-34 1,-10-5-6-16,-13-15-7 0</inkml:trace>
  <inkml:trace contextRef="#ctx0" brushRef="#br0" timeOffset="6486.1318">4146 3520 82 0,'20'0'100'0,"6"1"-5"0,8-1-7 15,-1-23-50-15,3 10-35 0,3-4-5 16,0-5-4 0,-7-7-4-16,-11-3-7 0,-6-5-4 15,-9-2 1-15,-5 0 2 16,-1 4 4-16,-1 7 6 15,-3 9 7-15,1 10 9 16,3 9 6-16,7 19 7 0,5 7 0 16,3 10 0-16,3 9-2 0,2 3-3 15,1 0-4 1,-1 2-5-16,-3-9-1 0,-3-4-1 15,-1-9-1-15,-2-12 0 16,-2-11 0-16,0-8 0 16,1-10-1-16,3-9 0 15,2 2 0-15,6-5-1 0,2 3-2 16,3 8 0-1,4 6 1-15,-2 8-1 0,-1 5-1 16,1 10 0-16,-6-1 1 0,-2 7-1 16,-4-3-2-16,-1 1-4 15,-6-3-7-15,7-2-21 16,-1-4-36-16,0-10-25 15,7-3-8-15,3-14-4 0</inkml:trace>
  <inkml:trace contextRef="#ctx0" brushRef="#br0" timeOffset="6686.1358">5291 3007 8 0,'3'13'105'16,"7"2"-4"-16,6-7-6 0,9-1-4 15,6-7-58 1,4 0-30-16,7 2-1 0,3-2-5 16,-1 3-10-16,-6-3-30 0,-9-3-48 15,-2 1-7-15,-10 2-5 16</inkml:trace>
  <inkml:trace contextRef="#ctx0" brushRef="#br0" timeOffset="6816.1384">5398 3352 61 0,'0'20'102'16,"14"-8"-7"-16,20-9-7 15,11-49-31-15,1 31-82 0,13-1-61 16,15-3-5-16,-2-6-9 16,1-9-1-16</inkml:trace>
  <inkml:trace contextRef="#ctx0" brushRef="#br0" timeOffset="7086.1438">6325 2698 32 0,'5'37'105'16,"-2"5"-2"-16,4 6-8 15,-3 0-2-15,-7 8-79 16,4 9-2-16,6-1-5 0,-3-3-4 16,0-4-2-16,2-3-8 0,-6-16-17 15,7-10-53 1,7-7-18-16,0-15-9 0,5-8-5 15</inkml:trace>
  <inkml:trace contextRef="#ctx0" brushRef="#br0" timeOffset="7216.1464">6579 3263 38 0,'0'0'97'15,"6"17"-18"-15,-2-8-68 0,-4-9-11 16,0 0-96-16,7-12-4 0</inkml:trace>
  <inkml:trace contextRef="#ctx0" brushRef="#br0" timeOffset="7476.1516">6876 2672 42 0,'15'29'105'16,"-3"5"-5"-16,-1 8-6 16,-8 3-2-16,3-3-79 15,-2 13-6-15,-1 6 0 16,-1 1-2-16,-2-6-1 0,2-2-1 15,0-4 0 1,3-6-2-16,0-9-4 0,2-7-4 16,-2-16-10-16,8-12-39 0,3 0-40 15,-2-29-5 1,6-12-8-16</inkml:trace>
  <inkml:trace contextRef="#ctx0" brushRef="#br0" timeOffset="7866.1594">7443 2666 26 0,'0'22'97'0,"-8"8"-1"0,-8 9-10 16,-8 2 0-16,0 7-80 15,2 6-4-15,2 1 2 0,4-9 1 16,9-9 2-1,7-11 0-15,13-11 0 0,7-14-2 16,8-12 0 0,0-17-1-16,0-4-1 0,-5-10-1 15,-6 1-2-15,-5 0 0 0,-8 7 0 16,-4 5 1-16,-6 10 1 15,-6 12 1-15,-4 12-1 0,0 14 0 16,1 10 2 0,-1 7-1-16,3 6-1 0,1 8 1 15,2 1 0 1,5-2-2-16,3-6 2 0,2-4-2 15,3-10-1-15,5-6-2 16,3-10-4-16,2-7-7 0,-1-14-24 16,4-14-40-16,8-7-21 15,-6-7-7-15,3-12-5 16</inkml:trace>
  <inkml:trace contextRef="#ctx0" brushRef="#br0" timeOffset="8166.1654">7659 2532 25 0,'14'0'102'15,"1"17"-4"-15,3 1-2 0,3 10-5 16,-15 7-80-16,16 12-2 0,4 7 1 16,-1 5-1-1,-3 6-2-15,1 2 0 0,-3 7-2 16,-1-6-1-16,-1-1 0 15,-1-10 0-15,-4-5 0 16,0-10 1-16,-3-14 0 16,0-9 0-16,2-19-1 0,4-17 0 15,5-20-2-15,6-16-2 0,8-17 0 16,9-10 0-1,2-7 0-15,4-7 0 0,1 6 0 16,-4 8 0 0,-2 15-7-16,-13 5-16 0,0 22-36 15,-5 14-40-15,-9 7-5 16,-8 8-8-16,-1 2 5 0</inkml:trace>
  <inkml:trace contextRef="#ctx0" brushRef="#br0" timeOffset="14666.2954">4056 5154 42 0,'-8'-13'91'16,"-1"1"-5"-16,-1 6-43 16,10 6-10-16,-8 8-11 15,6 13-5-15,2 9-5 0,2 8-3 16,3 10 1-1,1 6 0-15,2 6 1 0,-2 0-1 16,-1-3-2-16,-1-9-1 0,-1-6-1 16,-3-10-1-16,1-7-4 15,-1-10-3-15,0-15-7 16,0 0-13-16,4-25-56 15,-1-3-14-15,1-12-8 0,-1-8-4 16</inkml:trace>
  <inkml:trace contextRef="#ctx0" brushRef="#br0" timeOffset="14886.2998">3698 5117 11 0,'-37'7'84'0,"7"0"3"0,10-2 0 15,20-5-57 1,0 0-7-16,34 5-6 0,14-8-2 15,19-2 1 1,13-4 0-16,13-1-3 0,8-1-5 16,5 0-4-16,-6-6-3 0,-6 5-4 15,-16 0-9-15,-12 6-27 16,-12 6-48-16,-22-9-8 0,-15 4-7 15</inkml:trace>
  <inkml:trace contextRef="#ctx0" brushRef="#br0" timeOffset="15086.3038">3767 5571 59 0,'-35'49'99'0,"23"-13"-2"16,13-14-6-1,72-15-69-15,-22-7-1 0,19-3-5 16,13-11-2-1,8-6-6-15,4-4-8 0,0-2-8 16,2 5-25-16,-8 6-55 16,-18-2-8-16,-16 5-6 0,-16 4 2 15</inkml:trace>
  <inkml:trace contextRef="#ctx0" brushRef="#br0" timeOffset="15376.3096">4779 5472 77 0,'15'22'95'0,"-6"6"-2"0,-3 4-7 15,-6 9-69-15,0 1-6 16,0 3 2-16,0-1-2 16,-1-3-2-16,-3-11-2 15,0-2-2-15,0-8-1 0,-1-8-4 16,5-12-6-1,0 0-11-15,-13-22-32 0,6-7-39 16,5-5-9-16,2-4-7 0</inkml:trace>
  <inkml:trace contextRef="#ctx0" brushRef="#br0" timeOffset="15576.3136">4835 5598 32 0,'20'14'96'0,"4"6"-1"0,1-13-19 16,1 13-30 0,4-2-12-16,0-6-8 0,0-8-6 15,0-4-3-15,-6-14-4 0,-3-9-3 16,-4-7-3-1,-4-5-3-15,-5-5-1 0,-6 0-3 16,-2-1-3-16,-7 0-1 16,-1 8-6-16,-5 0-14 0,2 9-39 15,2 7-33 1,0 2-9-16,4 7-4 0</inkml:trace>
  <inkml:trace contextRef="#ctx0" brushRef="#br0" timeOffset="16256.3272">3374 6667 0 0,'0'0'90'16,"0"0"2"-1,-2 17-4-15,2 12-5 0,-1 12-73 16,2 8-3-16,5 11-1 0,1 4 2 16,-2 4-1-1,1-6-1-15,0-4-1 0,-1-6-1 16,-1-10-4-16,2-10-6 15,-4-14-17-15,-2-18-55 0,0 0-14 16,0 0-4 0,1-23-5-16</inkml:trace>
  <inkml:trace contextRef="#ctx0" brushRef="#br0" timeOffset="16656.3351">3233 6743 13 0,'3'-11'91'0,"11"0"1"15,11-2-3 1,12 20-42-16,11-13-28 0,11-1-1 16,3 1-1-16,5 6-4 0,-4 6-5 15,-5 5-2-15,-8 4-2 16,-11 6-2-16,-14 1-1 15,-9 0 0-15,-17 2 1 16,-4-4-1-16,-13 0-1 0,-5-6 1 16,-9-4-1-1,-3-4 0-15,1-3 0 0,1-3-2 16,6 0 0-16,2 0-1 15,7 3 1-15,7 7 1 0,8 4 0 16,5 7 2-16,9 4 0 16,6 6 2-16,4 0 1 15,2 4 0-15,2-2 0 0,1 1 0 16,-2-3 0-1,-5-2-2-15,-2-3 0 0,-2-3-4 16,-1-3-4-16,-8-11-11 16,-6-9-41-16,17 13-28 0,-13-17-11 15,3-12-7-15</inkml:trace>
  <inkml:trace contextRef="#ctx0" brushRef="#br0" timeOffset="16876.3394">4001 6984 13 0,'15'18'97'15,"-6"3"0"-15,0 6-4 16,-9 0-4-16,0 2-79 0,0 2-2 16,-1 5 2-16,-2-3-3 0,-1-6-1 15,1-4-4 1,-1-9-4-16,4-3-9 0,0-11-27 15,-12-22-46-15,9-2-10 16,-2-11-8-16,0-7 1 16</inkml:trace>
  <inkml:trace contextRef="#ctx0" brushRef="#br0" timeOffset="17066.3434">4056 7023 63 0,'25'24'99'16,"2"6"-3"-16,-2-9-4 0,-2 1-59 16,6-7-8-16,-2-5-2 15,0-9-4-15,-1-7-5 16,-4-10-3-16,-5-10-2 15,-1-3-2-15,-7-5-2 0,-7-2-3 16,-2-1-1 0,-9 4-3-16,-8 3-1 0,1 4-6 15,-6 2-12-15,7 7-35 0,6 5-41 16,1 1-5-1,8 11-9-15</inkml:trace>
  <inkml:trace contextRef="#ctx0" brushRef="#br0" timeOffset="17626.3546">4915 6670 76 0,'5'-9'97'0,"-5"9"-3"0,12-2-6 15,1 2-65-15,18 0-7 16,11 0-4-16,8 0-2 0,6-2-2 15,8-2-5 1,4-3-3-16,3 3-9 0,-8-6-11 16,-4 2-49-16,-4 5-22 0,-17 1-7 15,-10 0-6 1</inkml:trace>
  <inkml:trace contextRef="#ctx0" brushRef="#br0" timeOffset="17776.3576">5118 6950 81 0,'-4'22'99'0,"17"-12"-5"0,23-10-6 16,-17-4-66-16,47-7-7 0,11-3-2 16,6-4-8-1,3 1-10-15,-3-4-19 0,-7-1-59 16,1 8-10-16,-11-1-5 15,-7 4-5-15</inkml:trace>
  <inkml:trace contextRef="#ctx0" brushRef="#br0" timeOffset="18476.3716">6987 6341 48 0,'-20'-7'88'15,"-6"1"-3"-15,1-26-14 0,4 32-50 16,-5 17-5 0,0 8-4-16,0 11-3 0,-2 9 1 15,4 10 0-15,6 7 0 16,7 4 0-16,11-1 0 15,8-9 0-15,16-10-1 16,15-16-1-16,17-14-1 0,8-16-1 16,4-16 0-16,1-15-1 0,-1-12-1 15,-12-7-1 1,-9-6 0-16,-17-2-2 0,-21 0-1 15,-12 7 0 1,-23 3 0-16,-13 11-1 0,-12 6 0 16,-7 15-3-16,-2 7-4 15,2 14-6-15,5 8-10 0,14 8-34 16,18 13-32-1,14-5-10-15,14 0-6 0</inkml:trace>
  <inkml:trace contextRef="#ctx0" brushRef="#br0" timeOffset="18616.3744">7394 6715 58 0,'29'25'96'15,"-13"-4"-5"-15,-11-5-6 0,-5-16-62 16,-15 14-83 0,15-14-20-16,-14 7-9 0,14-7-5 15</inkml:trace>
  <inkml:trace contextRef="#ctx0" brushRef="#br0" timeOffset="19216.3864">7901 6425 13 0,'10'-11'100'16,"0"4"-3"-16,2 3-6 16,-4 4-4-16,-8 0-73 0,14 22-4 15,-12 2-2-15,-2 1-2 16,0 6-1-16,-2 1 2 15,-3-3-2-15,0-2 1 0,1-4-1 16,-1-5 0 0,4-8-1-16,1-10 0 0,-1 13 0 15,1-13-1-15,0 0 0 16,0 0-1-16,7 3 0 15,7-3-1-15,1 0 1 16,7-1-1-16,7-2-1 0,5-3 1 16,0-1 0-16,4 0-1 0,-4-1-2 15,-1-2 0 1,-3-1-3-16,-8-1-3 0,-3 1-6 15,-7-10-8 1,0 2-24-16,-10-5-36 0,-2-10-15 16,0-7-8-16,-9 0 1 15</inkml:trace>
  <inkml:trace contextRef="#ctx0" brushRef="#br0" timeOffset="19406.3901">8199 6234 46 0,'-13'1'96'16,"5"13"-3"-16,2 12-2 0,-1 3-54 16,4 10-15-1,-1 10-5-15,1 8-1 0,0 5-3 16,-2 0-3-16,2 3-4 15,0-4-1-15,-1-1-2 0,2-9-2 16,2-3-2 0,-1-13-3-16,2 1-9 0,1-12-32 15,-2-24-45-15,8 12-7 0,1-12-7 16,3-12 2-1</inkml:trace>
  <inkml:trace contextRef="#ctx0" brushRef="#br0" timeOffset="19936.4008">8425 6428 1 0,'0'0'99'0,"6"-7"1"15,11 0-7-15,9-6-1 0,21-2-72 16,-2 3-6-1,3-2-3-15,6 2-2 0,-1 2-4 16,-4 1-1 0,-6 4-2-16,-9 3-1 0,-8 2 0 15,-11 0 0-15,-15 0 0 0,11 21-1 16,-11-3 1-16,-7 5 0 15,-2 9 0-15,-3 4 1 0,1 9-1 16,0 4 0 0,3 4 0-16,-1 1 1 0,5 1-1 15,-1-2 0 1,3-4 0-16,0-6 0 0,1-7-2 15,-2-6-3-15,1-10-4 16,2-1-14-16,0-19-35 0,-19-8-34 16,9-8-9-16,-5-11-7 15</inkml:trace>
  <inkml:trace contextRef="#ctx0" brushRef="#br0" timeOffset="20076.4036">8609 6745 84 0,'0'0'97'16,"12"-2"-5"-16,15-2-6 15,10-5-58-15,5-6-20 0,9 2-3 16,1-10-4-1,3 0-7-15,-3-9-10 0,-4-4-30 16,-4-3-41-16,-15-7-8 0,-6 0-2 16,-8 0 51-1</inkml:trace>
  <inkml:trace contextRef="#ctx0" brushRef="#br0" timeOffset="20306.4082">9096 6282 27 0,'-13'-7'94'15,"-2"15"-1"-15,1 16-3 0,-5 14-48 16,12 8-16 0,3 12-6-16,4 1-3 0,10 3-3 15,12-4-3-15,11-9-2 0,6-10-2 16,6-13-1-1,-2-9 0-15,3-15-2 0,-8-4 0 16,-11-12-1-16,-11-6-3 16,-16-1 1-16,-9 2-1 15,-18 4-1-15,-9 4 0 16,-9 2-1-16,-3 9-2 0,2 3-2 15,5 5-7 1,19 10-22-16,12 2-42 0,10-6-17 16,21-3-9-16,15-7-4 0</inkml:trace>
  <inkml:trace contextRef="#ctx0" brushRef="#br0" timeOffset="20966.4214">9690 6545 11 0,'8'15'87'16,"1"0"3"-16,6 27-7 0,0-25-50 15,6 2-3-15,0-9-4 16,0-2-2-16,2-5-6 0,0-3-3 16,-3-4-3-16,1-7-2 0,-3-6-4 15,0-4-1 1,-2-4-2-16,0-2-1 0,1-5-1 15,1-2 0 1,-3-1-1-16,0-3 0 0,2 2 1 16,1-1-1-16,-1 2 0 15,1 5 1-15,0 5-1 0,0 3 1 16,-2 9-1-1,-1 6 0-15,0 7 0 0,-3 12 0 16,-2 14 0-16,-4 10 0 0,-1 6 0 16,0 5 1-1,0 2 0-15,3-2 1 0,5-2 1 16,3-7 0-16,12-12 0 15,8-4 1-15,13-11-1 0,6-4-1 16,7-5-1 0,-2-2-3-16,2-2-3 0,-9-7-9 15,-4 1-23-15,-18-4-33 0,-15 0-26 16,-7-2-7-1,-11-3-7-15</inkml:trace>
  <inkml:trace contextRef="#ctx0" brushRef="#br0" timeOffset="21736.4368">6378 4903 48 0,'-16'3'94'16,"3"4"-2"-16,13-7-3 0,9 0-66 16,22 0-6-1,15 0-3-15,12 0-1 0,13-5-4 16,6 5-2-16,7-5-3 15,0 2-2-15,-6 1-4 16,-7 0-6-16,-13-2-6 16,-9 1-30-16,-7 1-45 0,-17-4-7 15,-12-2-5-15</inkml:trace>
  <inkml:trace contextRef="#ctx0" brushRef="#br0" timeOffset="21936.4408">6395 5116 93 0,'23'13'100'0,"24"-6"-5"0,24-10-4 16,22-7-76-16,10-2-1 0,12-1-2 15,3 2-5 1,-8-2-5-16,-7 9-9 0,-15-5-22 15,-18 6-54-15,-12 3-12 16,-15 0-6-16,-15 0-5 0</inkml:trace>
  <inkml:trace contextRef="#ctx0" brushRef="#br0" timeOffset="28028.5636">7951 4010 55 0,'4'-22'91'0,"-4"1"-25"0,0 7-19 16,0-1-14-1,0 15-11-15,0 0-7 0,0 0-6 16,14 14-2-16,-4 12-2 0,5 8 0 16,2 7 1-1,4 6 2-15,3 4 0 0,0 2 1 16,-2 0-1-16,0-4-1 15,-2 0-1-15,-3-5-2 0,-1-5 1 16,-2-3-1 0,-2-9-1-16,-3-4 0 0,1-6 1 15,-3-6 1-15,-7-11 0 0,14-9 0 16,-6-16-1-1,2-13 1-15,0-11-1 0,1-11-1 16,2-6-1-16,-5-4-1 16,5 3-1-16,-6 4 1 0,-2 5-2 15,0 12-2 1,-1 8-2-16,2 10-3 0,-2 3-6 15,10 11-7 1,-3 2-15-16,5 9-42 0,5 5-20 16,-5 12-8-16</inkml:trace>
  <inkml:trace contextRef="#ctx0" brushRef="#br0" timeOffset="28278.5686">8684 3972 45 0,'12'-8'90'15,"-12"8"-1"-15,0 18-2 16,-3 9-66-16,-3 6-8 0,4 9 1 16,-3 6 0-16,3 6 0 15,0 3-3-15,0-1-2 0,2-2-4 16,6-5-2-1,1-6 0-15,0-8-3 0,1-6-2 16,-1-8-4-16,-7-21-11 16,12 3-42-16,-10-11-32 15,-5-13-8-15,-13-2-4 0</inkml:trace>
  <inkml:trace contextRef="#ctx0" brushRef="#br0" timeOffset="28408.5712">8569 4379 54 0,'0'0'95'16,"-2"-8"-2"-16,16-4-5 0,17-2-65 15,14-3-11 1,4-4-1-16,6-2-3 0,-1-6-11 15,5-2-13-15,-12-4-50 16,-8-5-23-16,-15-4-7 0,-10-7-5 16</inkml:trace>
  <inkml:trace contextRef="#ctx0" brushRef="#br0" timeOffset="29078.5846">8945 3798 55 0,'7'24'89'0,"5"12"0"16,-1-11-38-16,10 29-29 15,-7 9 2-15,1 4-3 0,-11 7-3 16,-2 2-2-1,-4-2-4-15,-7-2-3 0,-6-4-2 16,1-10-1-16,-2-12-1 0,5-7-1 16,1-13-1-1,1-5 0-15,5-11-1 0,4-10 0 16,0 0 0-16,0 0-1 15,0 0 1-15,0 0-1 16,0 0 1-16,4-4-1 16,-4 4 0-16,0 0-1 0,10-10 0 15,-10 10 0-15,0 0-1 0,0 0 1 16,0 0 0-1,0 0-1-15,0 0 1 0,0 0 0 16,0 0 0 0,0 0 0-16,0 0 0 0,0 0-1 15,0 0 1-15,0 0 1 16,0 0-1-16,0 0 0 0,0 0 0 15,0 0 0 1,0 0-1-16,0 0-2 0,0 0-1 16,0 0-7-16,0 0-2 0,19-21-3 15,-8 7-1 1,4-6 1-16,0-4 1 0,3 0 3 15,-1-3 5-15,-2 3 6 16,-5-5 6-16,5 4 3 0,-2 2 2 16,0 3 0-1,1 1 2-15,1 3-3 0,2 6-2 16,1 5-1-1,-2 5-2-15,4 5-1 0,-3 9 0 16,0 8 0-16,-2 9 0 0,-4 4 1 16,-1 5 0-16,-7 6 0 15,1 0 0-15,-4-1 0 0,-1-5-1 16,-5-1 0-1,-2-9 0-15,1-5-1 0,0-10-1 16,7-15-2 0,-10 6-7-16,6-19-13 0,5-12-31 15,9-15-24-15,-10-16-23 0,8-10-7 16</inkml:trace>
  <inkml:trace contextRef="#ctx0" brushRef="#br0" timeOffset="29288.5888">9485 4138 85 0,'15'18'100'0,"-3"7"-6"0,-10 7-5 15,-2 14-74-15,-8 13-1 16,-4 11 0-16,-4 5-3 0,-7 3-1 16,1-1-3-16,-1-4-1 15,3-5-2-15,1-6 0 16,7-10-1-16,2-9-2 0,9-5-2 15,2-8-4 1,10-4-7-16,1-10-11 0,10-6-44 16,6-7-28-16,0-6-8 15,0-11-3-15</inkml:trace>
  <inkml:trace contextRef="#ctx0" brushRef="#br0" timeOffset="30018.6034">9963 4679 41 0,'1'9'93'0,"1"6"0"0,-2 2-4 15,-6 9-67-15,3 6-5 16,0 7 3-16,0 4-2 0,1 6-3 15,1 1-3 1,-1-2-2-16,2 0-4 0,-1-1-1 16,1-5-1-16,-1-7-1 0,1-3 0 15,0-11-1 1,0-4 1-16,0-5-1 0,0-12 2 15,0 0-2-15,0 0 0 16,0-8 0-16,-1-12-1 0,0-4-1 16,-2-6 0-1,1-8-2-15,-1-3 0 0,0-4 0 16,2-2 0-1,-1 0 0-15,2 2-1 0,0 4 1 16,6 2 0-16,6 1 1 0,9 3 0 16,6 2 0-16,6 5 0 15,7 5 0-15,0 6 1 0,5 7 1 16,-4 8-2-1,-5 5 1-15,-6 15 0 0,-10 5 1 16,-11 6 0 0,-8 2 0-16,-7 2 0 0,-12-3 1 15,-7 0 0-15,-2-7-1 0,-4-2 1 16,2-8-2-16,3-1 0 15,2-5 0-15,7 0 0 0,3 1 0 16,10 4-1 0,4 2 1-16,5 6 0 0,10 2 0 15,1 8 1 1,5 0 0-16,0 4 0 0,4 0 0 15,-3 0 0-15,-1-3 1 16,-5-5-2-16,3-1 0 0,-2-7-1 16,-3-9-4-16,6-2-7 15,-6-11-20-15,10-12-27 16,-1-8-25-16,-4-15-17 0,-2-8-6 15</inkml:trace>
  <inkml:trace contextRef="#ctx0" brushRef="#br0" timeOffset="30208.6072">10483 4923 0 0,'6'19'97'15,"-4"3"3"-15,5 10-5 0,-4-5-6 16,4-11-66-16,-1 20-14 0,3 6 0 16,-1 1-1-1,0-1-2-15,0-3-1 0,-4-5-2 16,4-2-2-1,-3-7-2-15,2-5-5 0,-7-20-13 16,0 0-44-16,0 0-29 16,-3-20-8-16,-14-8-7 0</inkml:trace>
  <inkml:trace contextRef="#ctx0" brushRef="#br0" timeOffset="30338.6098">10340 5168 8 0,'-9'-1'98'16,"9"1"-4"0,15-7-5-16,13-4-4 0,25-2-79 15,-3 2-10-15,1-5-11 16,9-10-50-16,-6 4-22 0,-5-7-7 15,-11-3-4 1</inkml:trace>
  <inkml:trace contextRef="#ctx0" brushRef="#br0" timeOffset="30658.6161">10807 4849 82 0,'0'10'98'0,"5"13"-4"15,1 3-5-15,6 6-66 16,0 7-10-16,2 8 0 0,-1 2-2 16,-3 0-2-1,-2 0-2-15,-2-6-2 0,-3-7-1 16,1-5 0-1,-4-14 0-15,2-7-1 0,-2-10 1 16,9-14-2-16,0-8 0 0,3-6-1 16,5 3-1-16,0-2-1 15,2 6 0-15,-1 6-1 16,3 11 1-16,-3 4 0 15,-1 13 0-15,0 6 1 0,1 6 1 16,5-3-1 0,3 2 1-16,4-4 0 0,6-4-2 15,4-6-3-15,8-5-6 0,-3-9-16 16,5-9-37-16,1-7-31 15,-5-16-8-15,-3-8-6 16</inkml:trace>
  <inkml:trace contextRef="#ctx0" brushRef="#br0" timeOffset="31128.6256">11973 4412 23 0,'-17'5'95'0,"3"-1"1"16,14-4-4-16,0 0-50 16,10 7-21-16,21-6-4 0,10 0-4 15,6 0-2-15,4-1-3 16,4 0-3-16,-1-3-2 15,-3 0-1-15,-4-1-2 0,-11 0 0 16,-7-1-2 0,-2-2-3-16,-9 2-6 0,0 3-14 15,-9 2-43-15,-9 0-25 16,0 0-7-16,0-7-4 15</inkml:trace>
  <inkml:trace contextRef="#ctx0" brushRef="#br0" timeOffset="31308.6291">11982 4582 45 0,'-30'23'101'0,"14"-10"-5"16,16-3-5-16,21-4-64 16,21 0-8-16,16-6-3 15,9 0-3-15,9-2-6 0,1-3-3 16,-3 3-3-1,-4-1-3-15,-9 3-6 0,-16-4-11 16,-7 3-57-16,-3 1-17 0,-11 0-7 16,-3 0-4-1</inkml:trace>
  <inkml:trace contextRef="#ctx0" brushRef="#br0" timeOffset="34098.685">13518 3299 22 0,'0'-21'92'15,"4"9"-2"-15,4 5-2 0,-8 7-57 16,21 16-4-16,-9 14-9 15,-1 12-3-15,-3 7-4 0,-5 11-1 16,-3 9-1-16,-5 3-1 16,-8-2-1-16,-1-2-2 15,-4-3 0-15,-1-7-3 0,1-7 2 16,6-5-2-1,-1-9-1-15,7-5-1 0,4-6-4 16,0-8-4-16,7-1-17 16,9-11-50-16,-3-6-21 15,4-16-7-15,2-4-6 16</inkml:trace>
  <inkml:trace contextRef="#ctx0" brushRef="#br0" timeOffset="34268.6884">13699 3917 3 0,'8'11'101'0,"-1"-1"-2"0,-7-10-5 15,0 8-5-15,0-8-77 16,-7 7-5-16,7-7-5 0,-11 14-7 16,9-4-12-1,-2-2-56-15,4-8-19 0,12 0-6 16,-1-13-5-16</inkml:trace>
  <inkml:trace contextRef="#ctx0" brushRef="#br0" timeOffset="34748.6978">14346 3277 81 0,'0'0'92'16,"4"-10"0"-16,-4 10-7 0,-4 29-66 15,2 10-7 1,-3 16-2-16,-4 11-1 0,-2 13 1 16,-3 7-2-16,-2-1-1 15,-1-3-1-15,0-7-2 16,-1-9 0-16,2-8 0 0,3-15-1 15,1-7-1-15,2-11 0 16,3-8-2-16,1-4-3 0,6-13-5 16,0 0-16-1,0 0-46-15,-2-16-25 0,9-9-8 16,3-8-5-1</inkml:trace>
  <inkml:trace contextRef="#ctx0" brushRef="#br0" timeOffset="35228.7074">14727 3405 69 0,'0'0'85'0,"-16"-7"-3"15,13 14-50-15,-19 10-8 0,-7 8-4 16,-4 8-2 0,-6 4-3-16,1 4-4 0,4 2-1 15,1-6-1 1,8-1-1-16,5-8-2 0,10-7 0 15,10-9-1-15,5-8 0 16,11-5 1-16,5-12-2 0,3-6 1 16,2-3-3-1,3-10-1-15,-1-2 0 0,-6-3-1 16,-1-1-1-16,-6 5 0 0,-3-1-1 15,-4 10 1 1,-3 2-1-16,2 12 1 0,-7 10 0 16,0 0-1-16,10 19 1 15,-6 8 0-15,5 9 1 16,-5 8 1-16,5 6 1 15,-4 2 1-15,0 4-1 0,0-3 1 16,-4-2 0-16,-1-3 0 0,0-4 0 16,-1-7 0-1,-2-4-2-15,-1-11-3 0,3-4-5 16,1-3-13-1,0-15-37-15,0 0-35 0,3-11-7 16,3-10-7-16</inkml:trace>
  <inkml:trace contextRef="#ctx0" brushRef="#br0" timeOffset="35668.7164">14589 3696 41 0,'0'-12'93'16,"0"0"-3"-16,-6 2-5 0,6 10-62 16,-22-5-9-16,5 9-3 15,-4 7-2-15,1 6-1 16,4 4-1-16,7 2 1 15,9-1-1-15,13-1 0 0,13-4-1 16,8-5-2 0,8 3-7-16,1-10-13 0,3-3-56 15,-3 2-20-15,-11-4-8 16,-9-3-4-16</inkml:trace>
  <inkml:trace contextRef="#ctx0" brushRef="#br0" timeOffset="36263.7285">13292 4800 44 0,'-22'41'89'0,"2"0"-1"0,7 9-44 15,6-4-13-15,11 1-5 0,12-13-4 16,9-8-3 0,11-14-2-16,2-9-1 0,4-8-4 15,-2-13-1 1,-5-10-3-16,-9-5-1 0,-13-5-2 15,-13-5-2-15,-9 6-2 16,-19 1 0-16,-8 4-1 0,-6 7 0 16,-6 4-1-16,6 8-1 15,-1 5 0-15,12 6-2 0,9 7-6 16,7 2-18-1,15 5-50-15,8 3-16 0,16 2-7 16,7 2-4-16</inkml:trace>
  <inkml:trace contextRef="#ctx0" brushRef="#br0" timeOffset="36393.7311">13640 5068 6 0,'6'17'100'0,"-6"-3"-4"16,0-14-5-16,-5 8-5 0,5-8-82 15,0 0-10 1,0 0-23-16,10 2-55 0,3-8-9 0,3-9-5 15</inkml:trace>
  <inkml:trace contextRef="#ctx0" brushRef="#br0" timeOffset="36683.7369">13949 4705 77 0,'2'-11'95'0,"-2"11"-5"15,-6 0-5-15,-4 6-71 0,-1 15-3 16,-2 4-2-1,0 6 0-15,-1 3-1 0,2 2 1 16,4-2-1 0,7-2 0-16,1-5 0 0,12-8-3 15,9-7 1-15,5-4-2 0,5-6 0 16,7-2-1-16,3-6-2 15,-3-5-1-15,4-1-5 16,-4-9-6-16,0 3-17 16,-8-3-45-16,-8-13-23 0,-6 0-9 15,-5-6-2 1</inkml:trace>
  <inkml:trace contextRef="#ctx0" brushRef="#br0" timeOffset="36863.7406">14233 4620 7 0,'-7'20'94'0,"-1"7"5"0,1 5-7 15,-3 3-45 1,1 9-24-16,0 5 0 0,-1 4-5 15,1 1-5 1,-1 0-4-16,1-3-3 0,3-2-1 16,2-8-2-16,2-5-2 15,2-7-3-15,0-14-5 0,12-4-17 16,4-11-53-1,2-20-17-15,1-17-8 0,1-12-3 16</inkml:trace>
  <inkml:trace contextRef="#ctx0" brushRef="#br0" timeOffset="37163.7466">14325 4770 76 0,'0'0'98'16,"0"0"-4"0,20-24-10-16,4 24-68 0,8-3-1 15,2 3-1-15,3-1-3 0,0 1-4 16,-1-1-3-1,-3 1-1-15,-12 0-1 0,-3 5 0 16,-10 5 0-16,-3 2 1 16,-5 7-1-16,0 5 0 15,-6 3 1-15,-1 5 1 16,-2 1-1-16,-2 5 0 0,4 1-1 15,0 2 0 1,3 1 0-16,0-4-1 0,0 2 0 16,2-7-2-16,2 1-4 0,-3-12-6 15,3-1-25 1,-3-11-39-16,-5-12-21 0,0-17-8 15,-2-12-4-15</inkml:trace>
  <inkml:trace contextRef="#ctx0" brushRef="#br0" timeOffset="37333.7501">14360 4993 4 0,'0'0'96'0,"-4"13"0"0,13-11-6 16,15-3-4-16,18 1-79 0,-8-5-1 16,5 2-4-1,3-8-6-15,4 0-37 0,4-5-44 16,-5-8-8-16,-4-5-7 15</inkml:trace>
  <inkml:trace contextRef="#ctx0" brushRef="#br0" timeOffset="37633.7561">15019 4593 59 0,'-17'35'98'0,"-8"7"-3"16,0 5-6 0,11 10-71-16,-8 7-1 0,8-2 0 15,10 0-2 1,9-8-3-16,16-12-3 0,12-10-2 15,13-13 0 1,6-14-2-16,4-10-1 0,-2-12-1 16,-7-12-2-16,-13-3 0 0,-11-2-2 15,-16 3 0-15,-16 0 0 16,-19 12-1-16,-9 6 0 0,-8 9 1 15,-5 4-1 1,1 12 1-16,3 5 0 0,11 6-1 16,11-3-1-16,18 3-6 15,6-11-16-15,16-6-43 16,14-3-25-16,3-9-8 15,3-12-4-15</inkml:trace>
  <inkml:trace contextRef="#ctx0" brushRef="#br0" timeOffset="37923.7617">13506 4556 83 0,'-59'11'99'16,"28"-11"-2"-16,31 0-7 0,47-17-67 15,46-2-6 1,45-3-4-16,36-4-3 0,35 0-2 15,20 3-1-15,11 2-3 16,-5 6-3-16,-13 5-4 0,-28 5-11 16,-31 7-30-16,-29 8-49 0,-47-6-7 15,-26 0-7 1</inkml:trace>
  <inkml:trace contextRef="#ctx0" brushRef="#br0" timeOffset="38433.772">15729 3345 25 0,'-8'14'92'0,"5"7"2"16,0 6-4-16,3 11-52 0,2 8-17 15,7 11-1-15,2 13 0 16,2 4-4-16,5-4-3 15,-2-1-2-15,4-11 3 16,-2-12 0-16,2-14-2 16,3-17 0-1,6-16-1-15,14-59-3 31,1-10-8-31,-1-10 0 0,-2-7 0 16</inkml:trace>
  <inkml:trace contextRef="#ctx0" brushRef="#br0" timeOffset="39403.7913">15605 5106 64 0,'12'20'91'15,"0"-22"-13"1,6 16-32-16,-1-2-11 0,3-2-8 0,0-3-5 15,0-7-1 1,-2-4-5-16,4-9-4 0,1-9-2 16,-6-6-2-1,4-6-3-15,0-4-1 0,1-7-2 16,1-1-2-1,-1 0 0-15,0 3-1 0,0 4 0 16,1 2 1-16,-1 8-1 0,-1 6-1 0,4 8 1 16,-3 10 0-1,3 5 1-15,-7 15 0 0,2 9 1 16,-6 7-1-1,-4 8 3-15,-4 2-3 0,-3 1 3 16,-1-4-1 0,-2-1 2-16,3-13-1 0,9-2 1 15,6-7-1-15,11-9 1 0,9 1-1 16,7-4-1-16,4-1-2 15,1 1-3-15,0 1-4 0,-5 6-11 16,-11-5-22 0,-5-2-40-16,-5 3-17 0,-14-6-9 15,-10 0-2 1</inkml:trace>
  <inkml:trace contextRef="#ctx0" brushRef="#br0" timeOffset="40403.8115">15327 4379 0 0,'-20'-8'88'0,"1"0"2"15,6 11-19-15,3-3-27 16,17 0-9-16,14 2-11 15,22 1-4-15,22-3-4 16,17 0-2-16,16 0-2 0,12-5-1 16,8-1-5-1,-5-1-4-15,-8 2-3 0,-16-4-8 16,-16 12-12-16,-22 1-44 15,-27-1-27-15,-6 2-9 16,-18-5-5-16</inkml:trace>
  <inkml:trace contextRef="#ctx0" brushRef="#br0" timeOffset="40803.8195">17070 4313 49 0,'-11'3'99'0,"11"-3"-2"16,0 0-5-16,62 1-64 15,-25-1-7-15,11-1-2 16,11-2-3-16,8-1-5 15,9 3-5-15,0-1-6 0,3 2-6 16,-8-2-10-16,0 2-38 0,-8 0-38 16,-23 0-7-1,-12 0-8-15</inkml:trace>
  <inkml:trace contextRef="#ctx0" brushRef="#br0" timeOffset="40953.8225">17196 4584 58 0,'-43'41'99'0,"18"-9"-3"0,26-13-7 16,26-10-52-1,23-3-24-15,21-4-7 0,9-2-10 16,22-2-27-16,8-5-54 16,0-4-11-16,-4-1-4 0</inkml:trace>
  <inkml:trace contextRef="#ctx0" brushRef="#br0" timeOffset="41393.8313">19131 4918 61 0,'-34'9'96'16,"7"-2"0"-1,12 4-6-15,16-2-59 0,28-2-15 16,25 5-4-16,22-2-2 16,22 4-7-16,14-3-9 0,23 5-11 15,6-3-40 1,16-4-35-16,3-4-7 0,-6-5-6 15</inkml:trace>
  <inkml:trace contextRef="#ctx0" brushRef="#br0" timeOffset="41993.8433">21036 4576 81 0,'13'46'90'0,"-2"3"-2"0,-7-5-61 16,3-2-3-1,-5-7 0-15,-2-3-2 0,0-15 0 16,0-8-5 0,0-9-3-16,3-14-3 0,1-13-2 15,-2-10-3 1,6-14-2-16,-4-11-4 0,1-10 0 15,-1-8 0-15,-1-7 0 16,1-3 0-16,1 3 0 0,0-1 0 16,0 16 0-16,5 6 1 0,0 13-2 15,2 18 1 1,6 9-1-16,4 18-1 0,3 10 0 15,5 22 1-15,5 10 0 16,4 13-1-16,1 14 2 16,2 7 0-16,-4 10 1 15,-2 6-1-15,-4 0 1 0,-6-1 0 16,-3-7-1-1,-8-4 1-15,-1-12-1 0,-6-11-2 16,-1-6-7-16,-7-18-15 0,-1-6-37 16,-10-9-26-1,-11-10-13-15,-8-18-6 0</inkml:trace>
  <inkml:trace contextRef="#ctx0" brushRef="#br0" timeOffset="42083.8451">21097 4538 38 0,'34'-15'88'0,"22"-1"-5"0,24-3-15 16,15 6-141-1,1-2-8-15,5 3-4 0</inkml:trace>
  <inkml:trace contextRef="#ctx0" brushRef="#br0" timeOffset="42553.8545">19024 5036 46 0,'-41'22'97'0,"20"-2"-2"0,19-7-5 16,29-12-64-16,33-1-6 16,26 0-5-16,23-4-1 0,13-4-6 15,18 6-8 1,-1-6-15-16,5 1-60 0,-3 7-17 15,-13 0-7 1,-10 0-5-16</inkml:trace>
  <inkml:trace contextRef="#ctx0" brushRef="#br0" timeOffset="104611.0977">3489 11398 38 0,'0'0'70'0,"-9"7"-37"15,26-2-3-15,15-5-5 0,15 0-1 16,14-5 1 0,9-3-1-16,10-4-6 0,2 2-3 15,2-4-4 1,-6 3-3-16,-6 3-3 0,-12 2-3 15,-11 5-3-15,-8 1-1 16,-7 0-7-16,-8 1-10 0,-4-1-40 16,0-1-23-16,-2 1-5 0</inkml:trace>
  <inkml:trace contextRef="#ctx0" brushRef="#br0" timeOffset="104971.1049">4013 11156 67 0,'-13'-5'73'16,"2"2"-42"-16,11 3 0 0,-8 17-10 15,8 8-3-15,1 11-5 0,5 10-1 16,1 8 0-1,2 8-1-15,1 4 1 0,1-3-2 16,-1-2-3-16,0-9-2 16,-1-4-3-16,-2-9-3 0,0-6-9 15,-1-7-25 1,-6-8-43-16,4-1-7 0,-4-17-2 15</inkml:trace>
  <inkml:trace contextRef="#ctx0" brushRef="#br0" timeOffset="105301.1115">3568 12008 64 0,'25'9'86'0,"15"-4"-1"0,-13-2-54 16,38-2-5 0,13 3-3-16,3-1-2 0,4 1-6 15,-6-4-6-15,-7 2-4 0,-7 0-8 16,-9 1-8-16,-12-3-17 15,-11-3-50-15,-1-5-10 0,-9-6-4 16</inkml:trace>
  <inkml:trace contextRef="#ctx0" brushRef="#br0" timeOffset="106041.1263">4046 10879 10 0,'-37'-21'63'0,"-12"6"-34"0,4 8-2 16,-2 4-13-16,-6 3-6 0,-7 13-3 16,-3 6-2-16,-5 10 2 15,-1 6-2-15,-8 13 1 16,-1 8 1-16,1 11-1 15,0 5 1-15,6 7-1 0,5 3 0 16,6 4-1 0,7 2-2-16,12 1 3 0,11-1-4 15,11 3 1-15,9-4 0 0,10-2 0 16,4-3 0-1,15-2 0-15,10-4 2 0,7-7 0 16,2-5-1 0,13-11 3-16,1-5 0 0,13-10 3 0,3-6 0 15,5-10 1 1,4-1-1-16,-1-13 2 0,8-5-2 15,-1-3 1 1,8-11-1-16,-3-7 1 0,2-9 0 16,6-10 3-16,4-8-2 0,3-5 0 15,4-6-1-15,-6-6 0 16,-2-2-1-16,-7-1-3 0,-6-2-2 15,-11 4-1 1,-8-5-1-16,-10 1 0 0,-8-3 0 16,-7-5-1-1,-6-5 0-15,-2-2-1 0,-10-1-1 16,-5-3 0-1,-12 1-3-15,-7 5 0 0,-8 3 0 0,-14 8 1 16,-10 9-1-16,-13 7 1 16,-6 9 0-16,-12 9 1 15,-11 7 1-15,-6 8-1 0,-10 11 1 16,-11 7 1-1,-5 5-2-15,-7 13 2 0,-4 6-1 16,-1 11 0-16,1 2-2 16,11 9-12-16,9 10-29 0,8-5-34 15,22 5-5-15,20-5-1 16</inkml:trace>
  <inkml:trace contextRef="#ctx0" brushRef="#br0" timeOffset="107141.1483">5672 11136 4 0,'0'0'66'0,"-3"8"-22"15,3 13-3 1,3 11-11-16,5 17-2 0,-5 3-1 16,4 14 1-16,-4 1 1 15,0 2-7-15,-3-2-5 16,0-4-5-16,-3-6-2 15,-2-9-2-15,-2-8-1 0,-2-9-4 16,5-8-6-16,-3-9-14 0,7-14-57 16,0 0-12-1,0 0-4-15,0-13-5 0</inkml:trace>
  <inkml:trace contextRef="#ctx0" brushRef="#br0" timeOffset="107271.1509">5842 11867 13 0,'9'13'91'15,"-4"-2"-1"-15,-5-11-10 0,1 12-13 16,31-9-116-16,-32-3-32 16,0 0-8-16,-1-8-3 15</inkml:trace>
  <inkml:trace contextRef="#ctx0" brushRef="#br0" timeOffset="107631.1581">6203 11211 80 0,'9'18'87'16,"-7"4"-1"-16,3 10-44 0,-2 3-22 16,3 7-1-1,0 5-1-15,-2 2-4 0,0 1-2 16,-1-2-3-16,0-5-2 15,-1-5 0-15,1-5-2 0,-1-5-1 16,-2-7-1 0,0-5-1-16,0-3-3 0,0-13-3 15,-3 12-3-15,3-12-4 0,0 0-8 16,-1-4-11-1,2-7-33-15,11 5-27 0,-2-4-4 16,5-2 2-16</inkml:trace>
  <inkml:trace contextRef="#ctx0" brushRef="#br0" timeOffset="108081.1671">6687 11315 1 0,'17'-23'73'0,"-5"0"2"15,-11 5-39 1,-1 6-6-16,-8 5-5 0,-7 6-5 15,-5 3-2 1,-4 11-3-16,-4 5 0 0,-2 7-1 16,1 9-3-1,0 1-1-15,7 4-2 0,2-2-1 16,8-3 0-16,8-2-2 15,4-10 1-15,11-7-1 0,8-9 1 16,7-6-2-16,1-11 0 0,3-7-1 16,-3-4-1-1,-2-7-3-15,-3 0 0 0,-7 2-1 16,-4 1-1-16,-6 4 0 15,-4 6 0-15,-1 6 0 16,0 10 2-16,-3 7 2 16,0 14 0-16,1 7 1 0,2 10 1 15,4 6 1-15,1 3 1 0,5 2 0 16,5-3-1-1,-3-3 0-15,5-9-2 0,-3-5 0 16,1-9-2 0,-3-6-1-16,2-9-5 0,-5-9-12 15,2-13-44-15,4-6-25 16,-9-8-6-16,2-5-6 0</inkml:trace>
  <inkml:trace contextRef="#ctx0" brushRef="#br0" timeOffset="108411.1737">6914 11344 50 0,'13'-1'90'15,"-3"5"-3"-15,3 9-4 16,4 12-53-16,3 4-13 16,0 10-5-16,5 5-2 15,-2 6 1-15,-3 3-3 0,-4 0 0 16,0-2-2-1,-5-2 0-15,-2-5-1 0,-3-2-1 16,-1-4 0-16,-2-6 0 0,-1-6-1 16,-1-4 0-1,0-6 1-15,0-6 0 0,-1-10 0 16,0 0-1-16,11-15 1 15,-1-10-1-15,1-10 0 0,4-12 1 16,4-8-2 0,4-12-2-16,5-5 0 0,2-6-2 15,-1 6-2-15,1 3-4 0,-3 3-4 16,3 14-14-1,-6 8-41-15,-8 9-26 0,1 5-8 16,-4 6-3-16</inkml:trace>
  <inkml:trace contextRef="#ctx0" brushRef="#br0" timeOffset="110201.2095">4440 10977 56 0,'7'17'92'0,"2"-7"-2"15,3-5-41 1,-12-5-13-16,17-12-13 0,-13-10-6 15,0-10-3-15,-4-9-5 16,0-8-5-16,-6-7-1 0,1-8-2 16,-5-2 0-16,-1-4-1 0,1 4 1 15,1 3-1 1,-1 4 0-16,2 5 0 0,-1 3 0 15,1 7 0-15,-5 3 1 16,3 5 0-16,-4 4-1 0,0-1 1 16,-5 5-1-1,4-1 1-15,-3 5-1 0,1 1 1 16,2 2-1-1,3 1 1-15,2 5 0 0,3 1-1 16,4 5 1-16,3-2-1 0,0 11 0 16,10-8 0-16,6 7 1 15,3 1-2-15,3 0 1 16,10 3 0-16,4 1 1 15,5-2-1-15,11-2 0 0,8 0 1 16,10-2-1 0,16-4 1-16,13-5-1 0,15-1 0 15,15-3 1-15,9 1 0 0,12-3-1 16,3 2 1-1,3-5 0-15,1-1 0 0,-5-2 0 0,-5-1 0 16,-12 0 0 0,-6-2 1-16,-15 0-1 0,-7 3 0 15,-13 0 0 1,-13 1 1-16,-13 3-1 0,-8 3 0 15,-14 1 0 1,-5 3 0-16,-10 2 0 0,-9 2-1 16,-5 3 0-16,-6 1 0 0,-11 4 0 15,8-3 0-15,-8 3-1 16,0 0 0-16,0 10 1 0,-2 2-1 15,0 5 0 1,0 3 0-16,1 7 1 0,1 4-1 16,0 8 1-1,5 3 0-15,5 4 0 0,3-1 1 0,3 2-1 16,0-1 1-1,3-4 0-15,-1-6-1 0,2-5 1 16,-2-7 0-16,-2-4 1 0,2-8 0 16,-2-7 0-1,2-5 0-15,1-7 2 0,3-10-2 16,2-8 0-1,1-8 0-15,2-6 0 0,0-6 0 16,-1-2-1-16,-1 1 0 16,-1 2 0-16,-2 2-1 0,-2 7 0 15,-1 2 0-15,0 10 0 16,-5 4-1-16,1 6 0 15,-5 4 0-15,0 7-1 0,0 4 1 16,0 11-1 0,2 9 0-16,1 5 0 0,0 8 1 0,4 6 1 15,1 2-2 1,2 1 2-16,0-1-1 0,0-1 1 15,-1-9 0 1,-1-3 1-16,-2-8-1 0,0-6 2 16,-4-6-1-16,1-5 1 0,-1-7 0 15,1-8-1-15,1-7 1 16,2-7 0-16,1-6-1 15,-2-6 0-15,3-3-1 16,-2 2 0-16,-5-1 0 0,-2 4 0 16,-3 6 0-1,3 4-1-15,-7 5-1 0,-2 19 0 16,3-8 0-16,-1 13 0 15,0 15 0-15,3 7 1 0,2 6-2 16,4 9 2-16,5 6 0 16,5 2 1-16,4-2 1 15,3-4 0-15,4-8 0 0,1-9 1 16,1-6 0-1,0-13 1-15,2-8 0 0,-7-12 0 16,-2-10-1-16,-5-7 0 16,-8-9 0-16,-2-6-2 15,-9-5 1-15,-4 1-2 0,-13-3 1 16,-3 5-1-16,-3 2 0 15,-2 8 0-15,0 5 0 16,2 9 0-16,2 7 0 16,7 5 0-16,11 10 0 0,0 0 0 15,0 0 0-15,27-1 1 16,14 2 0-16,21 2 1 15,18 0 0-15,27-3 0 16,21-3 1-16,24-5 0 0,19-1 0 16,13-5-1-16,7-1 1 15,1 1-1-15,0-1 0 16,-13 1 0-16,-11 3-1 0,-18 2 0 15,-18 0 0-15,-17 1-3 16,-14 0-2-16,-17 4-4 16,-19-5-10-16,-12 2-26 15,-18-1-18-15,-22-8-21 0,-13 1-17 16,-20-6-1-1</inkml:trace>
  <inkml:trace contextRef="#ctx0" brushRef="#br0" timeOffset="111221.2299">7131 8678 43 0,'-34'12'64'0,"2"13"-49"16,-1 9 3-16,5 10 1 0,1 7 6 16,13 6 0-1,11 3 1-15,4-4 1 0,22-5-3 16,9-13-3-1,12-8-1-15,6-15-4 0,6-9-1 16,-4-12-1-16,2-10-1 16,-11-12-4-16,-5-4-2 0,-10-4-1 15,-14-6-3-15,-11 0 0 0,-10-2-1 16,-15 4-1-1,-11 0-1-15,-5 9-1 0,-8 4 0 16,-5 7 1-16,-2 8-1 16,5 7 0-16,6 5-1 15,7 4-3-15,6 4-4 16,11 7-11-16,7 0-30 0,11-1-37 15,9-4-6 1,12-3-7-16</inkml:trace>
  <inkml:trace contextRef="#ctx0" brushRef="#br0" timeOffset="111351.2324">7510 8969 16 0,'9'24'91'16,"-5"-2"-6"-1,-4-1-17-15,-1-1-56 0,9-8-94 16,-8-3-7-1,0-9-1-15</inkml:trace>
  <inkml:trace contextRef="#ctx0" brushRef="#br0" timeOffset="111731.2401">7888 8665 64 0,'0'0'85'16,"0"0"-3"-16,0 7-3 0,-7 6-67 15,-4 3-4 1,0 5-2-16,2-2 2 0,-1 1 2 0,2-3 1 15,6-1 1 1,4-8-1-16,12-2-2 0,11-5-1 16,7-1-1-16,6 0-2 0,8-2-4 15,-3-2-2 1,2 0-3-16,-4-2-2 0,-3 0-5 15,-13-4-13 1,-2-6-36-16,-3 2-29 0,-9-6-5 16,-3-3-3-16</inkml:trace>
  <inkml:trace contextRef="#ctx0" brushRef="#br0" timeOffset="111921.2437">8203 8526 23 0,'-11'-1'81'0,"4"5"3"16,-3 32-9-1,3-11-40-15,-2 12-16 0,2 8-2 16,-3 10-3-16,2 5 0 15,-4 4-1-15,6-2-3 0,-2-4-3 16,0-5-2 0,3-10-1-16,2-10-1 0,2-8-2 15,1-8-1-15,0-17-5 0,1 10-10 16,-1-10-47-1,15-14-25-15,-1-10-6 0,2-5-6 16</inkml:trace>
  <inkml:trace contextRef="#ctx0" brushRef="#br0" timeOffset="112264.251">8298 8624 75 0,'-11'0'86'15,"3"0"-4"1,8 0-2-16,0 0-71 0,7-4-2 15,14 4 0-15,3 0 1 16,7 2 0-16,0 0 2 0,-1-1-2 16,2 1-1-1,-3-1-3-15,-5 2-1 0,-6-1-1 16,-4 5-1-16,-5 2 0 15,-4 3 0-15,-3 6 1 0,-2 7-1 16,0 3 1 0,0 8 0-16,0 2 1 0,-2 5 0 15,0 2-1-15,2 1 0 16,0-1 1-16,0-4-1 0,-1-4-1 15,2-4-3-15,0-11-4 0,0-2-10 16,-1-20-38 0,-13 5-33-16,4-9-7 0,-9-16-6 15</inkml:trace>
  <inkml:trace contextRef="#ctx0" brushRef="#br0" timeOffset="112374.2532">8339 8935 41 0,'14'-14'79'0,"10"6"-5"0,8 8-22 16,3-12-117-16,13-5-10 0,2-5-4 15</inkml:trace>
  <inkml:trace contextRef="#ctx0" brushRef="#br0" timeOffset="112714.26">8829 8552 57 0,'-10'34'85'15,"0"6"-3"-15,2 5-1 0,-6 6-70 16,14 6 2-16,4-3 0 15,10 2 3-15,7-13-1 0,7-11-1 16,5-11-2 0,5-10-3-16,2-11-1 0,-2-8-4 15,-4-12-2 1,-6-8-2-16,-10-2-2 0,-10-2-2 15,-8 3-1-15,-8 4 0 0,-12 6 0 16,-9 8 0-16,-3 10 2 16,-2 2 0-16,1 16 1 15,3 8 1-15,8 6 0 16,9 0-5-16,13 3-15 0,12-2-51 15,18-14-13 1,11-4-7-16,6-13-1 0</inkml:trace>
  <inkml:trace contextRef="#ctx0" brushRef="#br0" timeOffset="113274.2712">9427 8790 30 0,'-7'21'70'0,"7"-1"3"15,36 1-50-15,-23-1 0 0,5 0 2 16,7-6-2 0,4-5-1-16,-2-9-2 0,8 0-1 15,-1-12-3 1,1-5-4-16,-2-7-3 0,-3-3-3 15,-4-4-3-15,-2 1 0 16,-6-1-2-16,-2 3-1 0,-2 3 1 16,1 1-1-1,-1 7 1-15,2 4-1 0,0 7 0 16,3 6 1-16,4 2-1 0,0 13 3 15,-3 3-1 1,0 7 1-16,-3-1 1 0,-3 1-1 16,-2-1 2-16,0-2-1 15,-1-1 2-15,6-4-2 0,8-4-1 16,6-2-3-1,13 2-6-15,2-4-8 0,10 3-28 16,7 5-42-16,-5-5-9 0,-5 3-6 16</inkml:trace>
  <inkml:trace contextRef="#ctx0" brushRef="#br0" timeOffset="114014.286">10757 9479 55 0,'0'0'81'15,"-4"11"-32"1,12-8-10-16,19-2-5 0,11-2-5 15,14-3-3-15,8-4-3 16,5-7-6-16,3-3-5 0,-4-4-4 16,-8-2-2-1,-10 0 0-15,-21-1-2 0,-14 3-1 16,-15 3-1-16,-19 4 0 0,-14 6-1 15,-15 6 0 1,-6 3-1-16,-4 9-1 0,4 7-2 16,1 5-5-16,17 6-16 15,8 6-49-15,21-10-15 16,18-4-5-16,18-3-4 15</inkml:trace>
  <inkml:trace contextRef="#ctx0" brushRef="#br0" timeOffset="115264.311">4504 12300 14 0,'-6'-11'84'15,"3"1"4"-15,-4 0-7 16,7 10-56-16,0 0-7 16,0 7-4-16,3 13-3 15,3 11-2-15,4 10-2 0,5 12-2 16,3 13 1-16,2 9 1 0,2 5-2 15,0 4-1 1,-3-1 1-16,-5 1-2 0,-4-2 0 16,-10-2 0-1,-1-5-1-15,-13-5 1 0,-5-1-1 16,-1-2 1-16,-5-5-2 15,0-6 1-15,2-5-1 0,0-9 0 16,4-9-1-16,6-4 2 0,-1-9-1 16,8-8 0-1,5-3 0-15,1-9 0 0,16 5-1 16,9-5 1-1,12 0 0-15,15-7 0 0,16-2-1 16,22-4 1-16,21-4-1 16,24-6 1-16,28-4-1 0,26-3 1 15,26-3 0 1,66-4-1-16,-16 0 2 0,14-1-1 15,10 0 1-15,5 1 0 0,-5 1 1 16,-8 3 0 0,-14 1 0-16,-62 3 0 0,16 2 0 15,-24 5 0-15,-24 5 0 16,-25 3-1-16,-27 4 0 0,-21 3-1 15,-19 1 0 1,-19 2-1-16,-16 3 0 0,-12 0 0 16,-12 1 0-1,-6 0-1-15,-7 0 0 0,-9 0 0 16,0 0 0-16,-11 0 0 0,1 0 0 15,1 0 0-15,0-1 0 16,1 1 0-16,8 0 1 0,-13 0 0 16,13 0 0-1,0 0 0-15,0 0 0 0,0 0 0 16,11-3 0-1,-3 0 0-15,3 0 0 0,0 1-1 16,1-1 0-16,1 0-1 0,-4 0-1 16,-9 3-2-16,10-1-3 15,-10 1-5-15,0 0-8 0,2 7-25 16,-2-7-30-1,12 8-19-15,1-8-3 0</inkml:trace>
  <inkml:trace contextRef="#ctx0" brushRef="#br0" timeOffset="115884.3234">9196 13072 51 0,'-8'0'90'15,"8"0"-3"1,0 0-3-16,12-12-55 0,21 7-12 16,14 1-4-16,19-3-3 15,18 2 0-15,12-4-2 0,9 3-1 16,7-3-2-1,1 3-2-15,-1-2 1 0,-7 1-1 16,-11-2-1-16,-7 4 0 0,-13-4 1 16,-6 1-1-1,-13-1-1-15,-12 3 1 0,-9 0-1 16,-11 1 0-16,-6 0-1 15,-6 1-1-15,-11 4-1 0,4-10-1 16,-4 10 0 0,-17-6 0-16,-3 6-1 0,-8 1 1 15,-7 7 1 1,-7 5 0-16,0 6 3 0,-2 6 0 15,5 6 1-15,8 3 0 0,16 0 2 16,15 0 0-16,20-7 0 16,27-11 0-16,22-11 0 0,18-5-1 15,14-19-1 1,5-10 1-16,-2-11-1 0,-10-6-1 15,-17-5 0 1,-20 2-1-16,-29 3 0 0,-27 9 0 16,-23 6 0-16,-32 9-3 15,-19 11-5-15,-16 8-9 0,-3 7-31 16,1 15-37-16,5 1-9 15,18 0-10-15</inkml:trace>
  <inkml:trace contextRef="#ctx0" brushRef="#br0" timeOffset="189140.7953">16189 10103 8 0,'-1'-17'89'15,"0"2"2"-15,0 2-6 0,1 4-50 16,0 9-11-1,0 0-7-15,0 11-4 0,2 15-2 16,0 15-3 0,2 13 1-16,1 13-1 0,-1 11 1 15,-1 11 1-15,-2 7-1 16,-2 0-2-16,1-2 0 0,-4-8-1 15,-5-8-2-15,3-8-1 0,-3-12 0 16,3-14-1 0,0-12-1-16,2-8-2 0,0-15-6 15,4-9-27-15,0 0-51 16,4-26-8-16,-3-11-9 0,-7-9-5 15</inkml:trace>
  <inkml:trace contextRef="#ctx0" brushRef="#br0" timeOffset="189610.8045">16033 10264 24 0,'0'0'77'0,"0"0"6"16,-33 3-53-16,20 7-3 15,2-2-1-15,-3 1 3 0,4-2-2 16,1-2-5 0,9-5-6-16,0 0-2 0,8-19-3 15,13-3 0 1,7-9-2-16,5-7-2 0,4-1-1 15,2-4 0-15,-3 0 0 0,-2 5 1 16,-4 4-3-16,-6 7 1 16,-6 6-2-16,-7 7-1 15,-11 14-1-15,12-8 0 16,-12 8 0-16,10 15-1 0,-6 6 0 15,1 6 0-15,2 5 0 16,4 6 0-16,1 1 1 16,2 6-1-16,1-2-1 15,2-5-3-15,2 0-6 0,-2-9-11 16,2-3-51-16,1 1-20 15,-3-11-8-15,-7-5-5 16</inkml:trace>
  <inkml:trace contextRef="#ctx0" brushRef="#br0" timeOffset="190350.8193">16214 9876 57 0,'0'-19'81'16,"0"0"-3"0,-16 4-43-16,-2 4-11 0,-5 5-10 15,-8 6-3-15,-7 2-4 16,-5 13-2-16,1 5-1 15,-8 10 1-15,7 4-2 16,-1 9 1-16,3 6-2 0,5 4-1 16,1 5 0-1,7 0 1-15,1 6 1 0,3-2 1 16,-1 4 0-16,4-1 0 0,4 0 1 15,2 4 0 1,4-2 1-16,6 3-1 0,4-1-2 16,1 2-1-16,9-5 0 15,7 1 0-15,2-4 0 0,5-5 2 16,2-5-2-1,4-6 0-15,3-6 2 0,2-5-1 16,2-6 1-16,3-4-2 16,3-6 1-16,5-5-1 0,0-6 1 15,4-8 0-15,4-5-1 16,5-10 1-16,5-10 0 15,5-8 0-15,3-7 1 0,3-7-1 16,1-5-1 0,3-4 0-16,-1-5 1 0,0-3-2 15,-4-2 0-15,-3-1 0 16,-9-7-1-16,-2-2 2 15,-11-5-2-15,-10-1 1 0,-11-7-1 16,-14-4-1-16,-12-1 1 16,-12-3-2-16,-19 6 0 0,-18 5 1 15,-12 10-3 1,-17 10 2-16,-15 15 0 0,-18 18 1 15,-10 10-1-15,-9 13 1 16,-4 9-2-16,4 6-3 16,10 13-7-16,11 2-28 15,19 0-35-15,28 1-16 0,24-5-7 16,25 0 3-16</inkml:trace>
  <inkml:trace contextRef="#ctx0" brushRef="#br0" timeOffset="192340.8591">18773 9114 84 0,'0'-8'90'0,"0"8"-5"16,1-10-47 0,-1 10-9-16,0 0-10 0,4 15-4 15,1 6-3-15,4 14-3 16,0 9-1-16,5 13-2 0,-1 14 1 15,-1 6-1-15,2 6-1 0,0 1 0 16,-4-2-1 0,-1-5-1-16,-2-9 0 0,-3-9 0 15,0-12-1 1,-2-12 1-16,0-8-1 0,-2-8 1 15,0-5 0-15,0-14 0 16,0 0 0-16,0 0 0 16,0 0 0-16,0 0-1 15,0-12 0-15,1 4-1 0,-1-3 0 16,0 2-1-16,0 9 1 0,0-15-1 15,0 15 0 1,-4-10-1-16,4 10 1 0,-11-5 0 16,11 5-1-1,-11 0 1-15,11 0-1 0,-12 1 1 0,3 4-1 16,-1 1 1-1,-1 0-1-15,-1 3 1 0,-2 1-1 16,0 0 1 0,-2 1 0-16,4 1-1 0,-2-1 1 15,2 1-1-15,6-2 0 0,0 1 1 16,5-2-1-1,1 1 1-15,12-2 0 0,6 2 0 16,6-1 0-16,6-2 0 16,3 2 0-16,3-3 0 0,-2 2 0 15,-3-3 0 1,-3 2 0-16,-7-3 0 0,-5 3 0 15,-4-1 0-15,-12-6 0 0,13 11 0 16,-13-11-1-16,3 15 2 16,-3-5-2-16,-2 1 1 15,-6 3 0-15,-2 1 0 16,-4 2 0-16,-4 0 0 0,-3 3 0 15,-1 1-1 1,-4 1 1-16,-2 0 0 0,0-1 0 16,3-1 0-16,3 1 0 15,5-5 1-15,2-2-1 16,7 0 0-16,3-2 1 0,5-1-1 0,0-11 1 15,18 14 0 1,-2-7-1-16,5-1 0 0,4-1 0 16,5-2 0-1,1 0 0-15,1-1 0 0,-1-2 0 16,-4 3-1-16,-4 1 1 15,-2 1-1-15,-8 2 0 0,-3 3 1 16,-10 5 0 0,0 2-1-16,-9 5 1 0,-9 4 1 15,-3 2-1-15,-4 1 1 0,-8 2-1 16,-3-3 1-1,0-1-1-15,3 0 0 0,0-8 0 16,6-2 0-16,6-2 0 16,8-6 0-16,13-9 1 0,0 12-1 15,12-10 0 1,9-2 1-16,5 0 0 0,2 0-1 15,4 0 1-15,-4 0-1 0,-1 3-1 16,-5 2 1 0,-4 7 0-16,-7 5 0 0,-2 6 1 15,-3 8-1-15,0 8 2 16,-5 11 1-16,-1 7 0 15,0 11 0-15,0 4 0 16,-1 4 0-16,2-1 0 0,0 2-1 16,1-6-3-1,-1-6-3-15,-1-8-6 0,5-3-20 16,-8-9-25-16,-7-14-24 0,-2-6-21 15,-14-12-6-15</inkml:trace>
  <inkml:trace contextRef="#ctx0" brushRef="#br0" timeOffset="193330.8791">16394 11330 77 0,'0'0'89'0,"-10"-9"-3"16,10 9-50-16,0 0-8 15,0 0-7-15,-10 11-5 0,10 7-3 16,0 13-2 0,4 6-2-16,5 13-1 0,1 4-2 15,2 7 1-15,1 3-1 0,0-4 0 16,1 4-1-1,-2-5-1-15,-5 2 0 0,-2-5-1 16,0-3 1-16,-5 1 0 16,0-3-1-16,-1-2 0 0,-2-5-1 15,0-7 0 1,0-5 0-16,0-6 0 0,1-7 1 15,1-6-1-15,1-13 1 0,0 0-1 16,0 0 0 0,0 0 0-16,0-10 0 0,0 2-1 15,0-3 0 1,0 0-1-16,0-1 1 0,0 12-1 0,0-15 1 15,0 15-1 1,0-13 0-16,0 13 0 0,0-15 0 16,0 15 0-1,10-12-1-15,-10 12 0 0,16-12 0 16,-6 9-1-16,9-3 1 0,3 1 0 15,6 2 1 1,8 0-1-16,5-1 0 0,10-1 1 16,9-2 0-16,15-3 0 15,9-2 0-15,12-4 0 0,11-2 0 16,16-3 1-1,12-4-1-15,11 1 0 0,18-2 0 16,10 1 0-16,14-2 1 16,14 4-1-16,14 2 1 0,8 2-1 15,11 0 1-15,8 3 0 16,6 1-1-16,10 2 1 15,-4 2 0-15,1 1-1 0,-8 3-1 16,-2 1-2 0,-9-3-3-16,-9 5-6 0,-20-4-15 15,-18-1-31 1,-18 1-28-16,-22-6-14 0,-21-1-5 15</inkml:trace>
  <inkml:trace contextRef="#ctx0" brushRef="#br0" timeOffset="194360.8995">16494 9799 10 0,'0'0'83'16,"-3"15"1"-16,2-6-2 15,1 3-55-15,3 2-7 0,-2-4 4 16,6 2-3-1,-7-12 0-15,11 1-5 0,-6-9-2 16,0-10-2 0,0-9-2-16,0-7-4 0,-3-9-2 15,-2-11-2-15,0-7 0 0,-1-5-1 16,-7-5 1-16,-3-3-1 15,-3 0 1-15,-5 0-1 0,-1 4 0 16,-6 5 0 0,1 5 0-16,-2 9-1 0,1 5 1 15,-1 5-1 1,4 9 0-16,0 3 0 0,6 8 0 15,3 4 0-15,4 6 0 0,3 0-1 16,7 11 0-16,1-11 1 16,16 10-1-16,9 1 0 0,13 0 1 15,14-1 0 1,15-1 0-16,15-3 0 0,17-4 0 15,18-3 0-15,16-3 0 16,17-2 1-16,16-2-1 16,14 0 1-16,17-2-1 15,15 0 1-15,20 0 0 16,14-1 0-16,21-6 1 0,19 0-1 0,19-5 1 15,14 3-1 1,7-6 1-16,1 1-2 0,-4 2 2 16,-5 2-3-1,-20 2-1-15,-24 6-2 0,-28 9-8 16,-34-4-15-16,-30 10-39 15,-29 8-24-15,-40 0-11 16,-40 6-5-16</inkml:trace>
  <inkml:trace contextRef="#ctx0" brushRef="#br0" timeOffset="195090.9143">18749 8785 43 0,'9'-12'81'0,"-9"12"-31"16,6-8-5-16,-6 8-9 0,7-12-5 15,-7 12-11 1,3-17-4-16,-3 17-3 0,2-16-2 15,-2 16-1-15,1-17-1 0,-1 17 0 16,0-13-2-16,0 13 1 16,1-14-1-16,-1 14-1 15,1-12 0-15,-1 12 0 16,0-10-1-16,0 10 0 0,0 0-3 15,0-8 1 1,0 8-1-16,0 15-1 0,0 7 0 16,0 14-1-16,0 13 1 15,0 11 0-15,1 13 2 0,2 7-2 16,3 3 1-16,1-3-1 0,0-6-2 15,0-7-2 1,-3-13-12-16,2-11-43 0,0-3-30 16,-6-20-10-1,0-10-5-15</inkml:trace>
  <inkml:trace contextRef="#ctx0" brushRef="#br0" timeOffset="196200.9363">21876 11729 32 0,'-3'-12'90'15,"-4"2"-2"-15,7 10-35 0,-13-14-15 16,3 11-9 0,-2 3-12-16,-2 11-3 0,0 6-3 15,-2 9-3-15,3 7-1 16,2 8-2-16,8 2 0 0,4 4 1 15,14-5 1-15,13-10 0 0,8-9 0 16,11-10-1 0,6-14 2-16,3-9-2 0,-2-15 1 15,-5-7-2-15,-7 0 0 16,-13-8-2-16,-15 2 1 0,-13 4-2 15,-10 1 0 1,-17 3-1-16,-7 4-1 0,-9 5-2 16,-4 3-6-1,-3 1-8-15,9 7-41 0,5 1-37 16,8-4-5-16,13-6-7 0</inkml:trace>
  <inkml:trace contextRef="#ctx0" brushRef="#br0" timeOffset="196880.9499">22177 8291 25 0,'0'0'86'0,"-5"-14"0"0,5 14-2 16,-17 13-50 0,11 10-18-16,4 8-5 0,2 4-3 15,9 5 1-15,9-5 2 0,13-3 0 16,8-11 1-1,12-9-2-15,1-12 1 0,1-8-2 16,-2-18 1-16,-10-8-2 16,-13-3-3-16,-19-3-2 15,-15 2-2-15,-19 5 0 16,-19 6-1-16,-11 7-1 0,-10 12-5 15,-5 5-6-15,2 15-29 0,5 20-45 16,1-1-8 0,7 10-8-16,8 3-3 0</inkml:trace>
  <inkml:trace contextRef="#ctx0" brushRef="#br0" timeOffset="197540.9633">19557 10376 82 0,'0'0'87'15,"-6"-4"-3"1,-7 3-34-16,4 16-27 0,-4 16-10 16,2 7-3-16,2 2-1 15,7 4 4-15,3-6 0 16,15-7-1-16,9-11-2 0,9-10-1 15,6-11-1-15,6-13 0 16,-3-7-1-16,-4-9-3 0,-7-3-1 16,-15-3-1-1,-17 0 0-15,-10 4 1 0,-22 2-1 16,-14 6 0-16,-7 4-1 15,-7 7 0-15,1 7 0 16,6 3-1-16,7 4-3 16,11 9-5-16,18 9-10 0,6 2-40 15,11-2-34-15,13-3-6 16,10-3-8-16</inkml:trace>
  <inkml:trace contextRef="#ctx0" brushRef="#br0" timeOffset="197670.9659">19831 10597 43 0,'0'12'99'0,"0"-12"-6"0,-14 11-11 16,9-16-21 0,5 5-143-16,0-16-9 0,7 5-5 15,2 0-3-15</inkml:trace>
  <inkml:trace contextRef="#ctx0" brushRef="#br0" timeOffset="198050.9743">20090 10203 18 0,'17'-16'99'0,"-2"3"-3"16,-2 4-5-16,-2 4-4 16,-11 5-76-16,7 8-4 15,-6 13-2-15,-1 5 0 0,-1 4-1 16,1 3 0-1,-2 0 0-15,0-1 0 0,2-6 1 0,2-1-1 16,5-9 0 0,4-6 0-16,5-3 0 0,3-6 0 15,4-1-1-15,0-1-2 16,4-4-1-16,-3-4-3 15,3-1-4-15,-6-4-5 0,-1 2-9 16,-7-7-35-16,-8-4-38 16,3-5-6-16,-7-6-6 0</inkml:trace>
  <inkml:trace contextRef="#ctx0" brushRef="#br0" timeOffset="198220.9777">20360 10074 75 0,'0'0'97'16,"-8"15"-3"-16,8 6-6 15,-32 5-66-15,32 6-6 0,7 10-2 16,0 6-2-16,4 5-2 0,-3 1-5 15,3 3-3 1,-3-3-4-16,4 2-8 0,-8-10-17 16,-4-7-56-1,0-1-10-15,-3-7-9 0,-10-9-2 16</inkml:trace>
  <inkml:trace contextRef="#ctx0" brushRef="#br0" timeOffset="198430.9817">20058 10894 58 0,'-10'10'108'15,"10"-10"-6"-15,-10 3-8 16,10-3-2-16,-29-6-85 0,29 6-8 15,0 0-9-15,11 0-36 0,6 3-48 16,-8-3-4 0,3-2-7-16,3-7-2 0</inkml:trace>
  <inkml:trace contextRef="#ctx0" brushRef="#br0" timeOffset="198950.9923">20478 10178 88 0,'-11'-2'96'16,"2"-3"-5"-1,9 5-4-15,0 0-66 0,14-3-7 16,14 3-3-16,9-1-1 16,5-1-2-16,4 1 0 0,3-3-2 15,-5 1-2 1,-6 3-2-16,-7 0 0 0,-11 0 0 15,-9 5-2-15,-8 7 1 0,-3 3-1 16,-6 6 0 0,-2 3 1-16,-1 5 0 0,-2 5-1 0,2 3 1 15,1 3 0 1,3 0 1-16,1 3-1 0,4-2 0 15,0-3-1 1,5-4-1-16,-1-3-2 0,1-6-5 16,-4-8-7-16,4-5-39 15,-3 0-36-15,-2-12-8 0,-14-7-7 16</inkml:trace>
  <inkml:trace contextRef="#ctx0" brushRef="#br0" timeOffset="199080.9949">20573 10565 3 0,'-10'-1'94'0,"10"1"4"0,6-6-6 16,18-3-4-16,4-4-73 15,16-1-6-15,6-1-2 0,4-5-4 16,1 1-8 0,-7-10-25-16,-3-1-56 0,-3 5-8 15,-10-6-6-15</inkml:trace>
  <inkml:trace contextRef="#ctx0" brushRef="#br0" timeOffset="199411.0013">21091 10064 77 0,'-8'0'94'0,"2"10"-5"15,-4-2-3-15,0 18-72 0,1 10-2 16,0 9-1 0,2 3-1-16,4 5 1 0,4-3-2 15,12-4-2-15,6-4 1 16,11-11-2-16,6-10 0 0,7-11 0 15,-1-7-2 1,6-8-1-16,-9-12-1 0,-6-5-1 16,-10-5-1-1,-13 0 0-15,-10 0-1 0,-9 4 0 16,-13 6 0-16,-10 7 0 0,0 7-1 15,0 3 0-15,2 11-2 16,8 6-2-16,10 4-3 16,6-3-4-16,10 5-15 15,13 0-42-15,-1-7-23 0,11-5-6 16,1-7-4-1</inkml:trace>
  <inkml:trace contextRef="#ctx0" brushRef="#br0" timeOffset="200231.0179">21474 10267 41 0,'0'13'86'0,"9"1"-35"16,-3 2-8-16,7 2-1 0,1-4-8 15,7-1-7-15,-3-4-6 0,7-2-5 16,0-7-2 0,0 0-2-16,-2-11-3 0,1-4-3 15,-6-4-1-15,-2-3-1 16,-2-5-2-16,-4-4 0 0,-3-1 0 15,-1-1-1 1,-3 4 0-16,1 1 0 0,-1 5 0 16,2-1 0-1,4 8 0-15,0 2 0 0,2 7 0 16,3 5 0-16,3 2-1 0,-1 9 1 15,-1 7-1-15,-1 10 0 16,-4 0 1-16,2 6 0 16,-3 2 1-16,1-1 1 15,2-3 1-15,5-2 0 0,7-8 0 16,10-3 0-1,10-8-1-15,3-1-2 0,10-3-5 16,0-5-8-16,9 0-39 16,-4 0-39-16,-14-7-9 15,-11-6-8-15</inkml:trace>
  <inkml:trace contextRef="#ctx0" brushRef="#br0" timeOffset="201181.0369">13533 10556 22 0,'-16'-16'72'15,"1"13"-12"1,1 2-9-16,3 1-9 0,2-1-11 16,9 1-8-16,0 0-7 15,0 0-3-15,12-11-3 0,9 6 0 16,8-2-1-1,7 0 0-15,7 0-2 0,-2 2-2 16,2 4 2-16,-6 1-3 16,-4 1-1-16,-10 9-2 15,-12 4 0-15,-8 6 0 0,-6 3 0 16,-9 4 0-16,-6 3 1 15,-2-2 0-15,0 4 0 16,0-3 1-16,3 0 0 16,10-4 1-16,4-3 1 0,5-2-1 15,12-5 1-15,7-2 0 16,6-6-1-16,7 0 0 15,2-3 0-15,-2-4-4 0,2 0-6 16,-6-9-10-16,-1-6-53 16,1-1-21-16,-14-5-8 15,-1-5-6-15</inkml:trace>
  <inkml:trace contextRef="#ctx0" brushRef="#br0" timeOffset="201351.0403">14064 10674 73 0,'6'19'92'0,"-2"0"-3"16,0-3-5-16,-2 0-64 0,3-1-10 15,2-1-6 1,-1-5-10-16,6-3-37 0,4-1-40 16,-7-5-7-1,1-11-4-15</inkml:trace>
  <inkml:trace contextRef="#ctx0" brushRef="#br0" timeOffset="201681.0469">14269 10461 64 0,'0'0'95'16,"13"-12"-2"0,-1 7-5-16,10 0-58 0,3 5-8 15,7-1-6 1,0 10-4-16,0 4-4 0,2 3-3 15,-4 8 0-15,-7 2-2 16,-11 5-2-16,-11-2-2 0,-1 2-4 16,-13-5-9-1,-4-5-43-15,-5-4-33 0,-10-12-6 16,-8-6-6-16</inkml:trace>
  <inkml:trace contextRef="#ctx0" brushRef="#br0" timeOffset="201761.0485">14214 10447 5 0,'19'-30'91'0,"11"-1"-1"0,7 0-7 16,1 14-17-1,0-13-135-15,9 10-12 0,-6 2-7 16,-4 7-3-16</inkml:trace>
  <inkml:trace contextRef="#ctx0" brushRef="#br0" timeOffset="202401.0613">14798 10487 73 0,'10'8'92'0,"2"2"-2"15,4 7-4 1,-16 1-67-16,12 5-3 0,4 4 0 16,-1-2-4-1,-1-2 0-15,-3-4-2 0,-2-4-1 16,-5-5-2-16,-4-10 0 15,1-8-1-15,-1-11-1 16,-7-8-1-16,-2-7-2 16,-1-9-1-16,-1-8-2 0,1-5 1 15,-3-1-1-15,4 4 0 0,1 2 0 16,2 7 0-1,1 5 0-15,0 9 1 0,3 9-1 16,2 10 0-16,0 11 0 16,14 0 0-16,2 13 1 0,4 7-1 15,4 8 1 1,6 9 1-16,2 8-1 0,3 2 2 15,-3 5 1-15,-3-2-1 0,-2-4 0 16,-3 0 0 0,-3-10-2-16,-6-7-1 0,-1-4-6 15,-7-11-8 1,1-4-36-16,-8-10-34 0,0 0-12 15,-17-10-7-15,-3-8-1 16</inkml:trace>
  <inkml:trace contextRef="#ctx0" brushRef="#br0" timeOffset="202501.0633">14963 10505 22 0,'-9'-3'95'0,"9"3"-2"0,15-21-5 15,15 4-7-15,-28 2-87 16,40 1-64-16,9-7-14 0,2 0-7 16,-8-4-6-1</inkml:trace>
  <inkml:trace contextRef="#ctx0" brushRef="#br0" timeOffset="226041.5349">3052 5036 30 0,'0'62'43'16,"0"5"1"0,0 6 0-16,0 2-5 0,-6-3-10 15,1 0-5-15,-6-4-6 16,1 1-3-16,-3-7-4 0,-2-6-1 15,2-3-4-15,-1-9-1 0,1-8-1 16,4-6-5 0,4-5-7-16,3-11-8 0,2-14-37 15,16 1-29 1,-1-13-5-16</inkml:trace>
  <inkml:trace contextRef="#ctx0" brushRef="#br0" timeOffset="227271.5593">3073 4889 8 0,'-11'-27'54'16,"11"27"-15"-16,0 0-9 16,-10-7-4-16,10 7-4 15,0 0-1-15,-8-17-2 16,5 5-4-16,-2-3 0 0,1-6-6 15,4-3-1-15,-2-5-1 0,-1-2-1 16,1-1-3 0,-1-2 0-16,0-2 1 0,-1 2-1 15,-2-1 2-15,-1 3-2 16,1 0 0-16,-1 4-1 0,2 2 1 15,-1 2-1 1,0-1 0-16,3 5-1 0,1 0 0 16,1-1-1-16,1 3 1 0,1 0-1 15,6 0 0 1,8 3 0-16,3 2-1 0,4 1 1 15,5 3-1-15,4 2 1 16,3 2 0-16,4 0 0 0,0 0-1 16,4 1 2-1,1 0-1-15,3-3 0 0,4-1 0 16,-1 1 0-1,6-2-1-15,1 4 1 0,4-2 0 16,0 2 0-16,-1-1 0 0,3 3 0 16,1 3 0-1,-1-3 0-15,0 3 0 0,1-2 0 16,2 0 0-16,-1-2 0 15,5 0 0-15,1-2 0 0,-1-2 1 16,9 0-1 0,1-1 1-16,6-2-1 0,2 1 1 15,4 2-1-15,-1-3 0 16,0 4 0-16,3-3 1 15,-4 0-1-15,-1 2 1 0,1-4-1 16,-3 3 0-16,0-2 0 16,1-1 1-16,4-2 0 0,0 0-1 15,5 0 0 1,0 0 0-16,0-1 2 0,1 2-2 15,1 0 0-15,0-1 0 16,-6 3 0-16,0 1 0 16,-5 1 0-16,-1 3 0 0,-1-1 0 15,3 1 0-15,-2 1 1 16,5-1-1-16,2-1 1 15,2 0-1-15,0 2 0 16,0-1 1-16,0 0-1 0,1 1 0 16,-4-1-1-1,-7 3 1-15,2 0 0 0,-3 2 0 16,1-1 0-16,-1 2 0 15,2-2 0-15,2 1 0 0,-1-1 1 16,1 2-1-16,1 0 1 16,1-4-1-16,1 3 1 15,2-2-1-15,-2 2 0 0,0-2 1 16,0-2-1-1,-1 0 1-15,0 1-1 0,-4-2 0 16,-2 2 0-16,-2 0 0 16,-1 0 0-16,0 1 0 0,-2 0 0 15,4 0 0 1,-1 1 0-16,3-1-1 0,0 3 2 15,0-3-1-15,-2 3 0 0,-4-1 0 16,-2 1 0 0,-7 0 0-16,-6 0-1 0,-5 4 2 15,-8-1-2-15,-6-1 1 16,-5 4 0-16,-5 0 0 0,-3-2-1 15,-4 1-1 1,-4 4-5-16,-7-4-9 0,-3 1-41 16,0 6-24-16,-2-7-7 0</inkml:trace>
  <inkml:trace contextRef="#ctx0" brushRef="#br0" timeOffset="229151.5971">10923 3756 18 0,'73'3'26'0,"-2"2"-6"15,1 2-4-15,-2 5-6 0,-8 5-3 16,-13 0-3-1,-1 3-3-15,-13 0 1 0,-4 3-2 16,-10 0 2-16,-3 3-1 16,-6-2 0-16,1 2 1 15,5-3 1-15,-4 7-2 16,6 0 1-16,-1 4-1 0,4 5 2 15,0 1-2-15,4 6 1 0,-3 3 2 16,0 9-1 0,-3 2 3-16,1 4 0 0,-2 5 1 15,1-1 2 1,0 11 2-16,-1 3-1 0,-1 2 0 15,3 0 1-15,-1-2-1 16,-2 1 0-16,2-4-1 0,-3 1 1 16,-2-9 0-16,-3-5-2 0,-2 0 1 15,-6-3-2 1,-3-10 0-16,-2-2-1 0,-1-9 1 15,-6-4-2-15,-5-8 0 16,0-7 0-16,-3-5-1 16,2-6 1-16,0-5-1 15,-2 1 0-15,3-3-1 0,1-3-1 16,0 0 0-1,1 0 0-15,10-2-1 0,-15 2 0 16,15-2-1-16,-12 1-1 0,12-1 0 16,-12 4 0-16,12-4 0 15,-12 1 0-15,12-1 0 16,-11 2 1-16,11-2 0 15,-12 2 0-15,12-2 1 0,-10 0-1 16,10 0 1 0,-8 0 0-16,8 0-1 0,0 0 1 15,-12-10-1-15,12 10 1 16,-8-10-1-16,8 10 1 15,-13-11-1-15,3 11 0 0,-2-3 0 16,-1 3 1-16,-4 0-1 16,-4 0 0-16,-2 3 0 0,-5-1 1 15,-3 3-1 1,-5-3 0-16,-4 1 1 0,-5-1-1 15,-7-1 0 1,-7 1 0-16,-5 0 0 0,-10 3 0 16,-8 0 0-16,-8 1 0 0,-8 2 1 15,-9 0-1-15,-4 1 1 16,-7-1-1-16,-6 1 0 0,-5 0 1 15,-3-3-1 1,-9 3 1-16,-2-3-1 0,-7-1 0 16,-5 0 0-1,-4-1 0-15,-5 1 0 0,-1 2 0 16,-6-2 0-16,0-1 0 15,-3-1 0-15,1 2 0 0,-3-3 0 16,-1 4 0-16,-2-4 0 0,1 1-1 16,-3 1 1-1,-2 3-1-15,1 1 1 0,-2 1-1 16,-2 1 1-1,-1 0 0-15,-1 4-1 0,-1 0 1 16,0-1-1-16,-2-1 0 16,1 0 1-16,-2 1-1 0,2-2 0 15,1-1 1 1,0-2 1-16,-1 1 1 0,2-2 1 15,3-1-1-15,1 0 1 0,2 1 0 16,8 3-4 0,5 2-8-16,11 2-43 0,7 8-26 15,7-5-11-15,14 2-4 16</inkml:trace>
  <inkml:trace contextRef="#ctx0" brushRef="#br0" timeOffset="232306.6606">5957 7420 24 0,'-8'9'73'16,"8"-9"-18"-1,-7 20-18-15,4 12-11 0,1 7-6 16,0 6 2-16,-1 5-1 0,0-2-4 15,1-4-6 1,-1-5-1-16,0-7-2 0,-2-7-1 16,2-8-1-16,1-7-2 15,2-10-3-15,0 0-3 0,0 0-7 16,-1-10-16-1,1 0-35-15,0-10-27 0,3-2-4 16</inkml:trace>
  <inkml:trace contextRef="#ctx0" brushRef="#br0" timeOffset="232756.6696">5725 7425 31 0,'-7'-12'38'0,"6"2"-3"15,4-4-4-15,9 4-3 0,12-3-3 16,10-1-3-16,6 2-1 16,11 0-2-16,3 7-2 0,5-1-3 15,-2 6-5 1,-2 1-2-16,-9 8-2 0,-8 4-2 15,-9 0-1 1,-10 5 0-16,-9-1 0 0,-9 1 0 16,-4-2 0-16,-11 0 1 15,-4-2 1-15,-4-1-1 0,-2-3 0 16,-1-2-1-16,0-1-1 15,0-2 0-15,6 1-1 16,2 0-1-16,6 6 0 0,2 4 0 16,5 6 1-1,4 7-1-15,1 5 2 0,9 3 0 16,3 5 2-16,4 0-1 15,-1-2 2-15,0-5-1 16,-2-7 1-16,-2-2-1 16,0-9 0-16,-5-4-2 0,-1-3-3 15,-6-10-4-15,10 4-12 0,-10-4-45 16,10-8-23-1,0-6-7-15</inkml:trace>
  <inkml:trace contextRef="#ctx0" brushRef="#br0" timeOffset="233016.6748">6418 7425 30 0,'7'14'81'16,"-7"4"2"-16,3-10-41 0,3 26-18 15,-5 7-3-15,5 5-1 16,-5 3-3-16,-1 2-3 0,0-2-5 16,0-3-3-1,-2-2-1-15,1-8-1 0,-3-7-3 16,1-8-2-16,1-4-5 0,2-17-22 15,-16 3-54 1,12-10-7-16,-6-12-5 0</inkml:trace>
  <inkml:trace contextRef="#ctx0" brushRef="#br0" timeOffset="233146.6774">6305 7733 45 0,'22'0'86'16,"12"-5"-2"-16,10-3-4 0,8 1-73 15,6-2-11-15,3-6-51 0,3 6-23 16,-9-5-6-16,-6-7 3 15</inkml:trace>
  <inkml:trace contextRef="#ctx0" brushRef="#br0" timeOffset="234118.697">6727 7432 65 0,'0'0'77'15,"12"10"1"-15,-4 9-60 0,-2 8-3 16,-2 9 2 0,-1 3 0-16,-1 6 1 0,-2 1 1 15,-3 0-5-15,-3-2-2 0,0-6-2 16,0-7 0-16,0-6-1 15,2-7-1-15,-1-9 0 0,5-9-2 16,0 0-1 0,-9-8 0-16,9-11-2 0,0-7-1 15,9-4-1 1,1-3-1-16,5 4-2 0,7-1 0 15,3 9-1-15,3 6 0 0,3 12 0 16,-1 5 1-16,-2 14 0 16,1 5 0-16,-4 7 1 0,-1 4 1 15,-3 1 0 1,1-1 1-16,0-1 0 0,3-7-1 15,5-2-4 1,3-12-8-16,8-8-48 0,10-2-28 16,-8-18-5-16,5-10-6 15</inkml:trace>
  <inkml:trace contextRef="#ctx0" brushRef="#br0" timeOffset="235809.7317">5592 6068 45 0,'0'0'44'16,"-11"-4"-5"-16,11 4-16 0,0 0-4 15,0 0-7-15,-1 6-2 16,6 0-2-16,9 3-3 0,7 2 2 16,0 2 0-16,9 3 2 15,1 1-3-15,7 4 2 16,4 2 1-16,-2 5-3 0,6 4 2 15,-4 4-3 1,8 0 2-16,-6 4-2 0,6 1 1 16,-3-1-2-1,-1-1-3-15,-2 0 2 0,2-2-2 16,-3-1 1-16,1 0-1 15,-1 1 1-15,4-1-1 0,-6 1 1 16,3 1-1-16,-4-2 1 0,-3 3-1 16,-4-5 0-1,-2 1-1-15,-5 0 1 0,-5-2-1 16,-2 1 0-16,1-2 0 15,0 1 0-15,0-3 0 16,8 4 1-16,2-2-1 16,8 1 1-16,1 5 0 0,10-1-1 15,4 5 1-15,4 1 0 16,1 0-1-16,2 1 1 15,1 3 0-15,-4-3 0 0,-4-6 2 16,-10 1-1-16,-4-6 0 16,-5-2 1-16,-6-4 1 15,-3-3-1-15,-3-2 0 16,1-1 0-16,-2-1 0 0,2 0-1 15,0-1-1 1,1 0 0-16,-5-1 0 0,0 1-1 16,-7 7 1-1,-1 0 0 1,-5 5 0-16,-2-1 0 0,-3 4 1 15,-1-2 0-15,-2 4 0 16,-5-2 0-16,-3-7 1 0,-4-2 0 16,-5-2-1-1,-8-2 1-15,-7-3 0 0,-7-1-1 16,-11-2 1-16,-9-4 0 15,-11 1-2-15,-12-1 1 0,-6-3-1 16,-8 0-1-16,-8-2 1 16,-7-2 0-16,-4 0-1 15,-7 3 0-15,-3-3 0 0,-4 0 1 16,-4 3-1-1,-1 0 0-15,-6 1 0 0,-1 2 0 16,-4 2 0-16,1-2 0 16,3 1 1-16,-1 1-1 15,3 0 1-15,1-1 0 0,2-1 0 16,3 1-1-16,2 0 1 15,2 0 0-15,1 1 0 0,1 0 0 16,1-1 0 0,8 0-2-16,-1 2 1 0,9-1 0 15,5-1-1-15,9 1 1 16,7-3 0-16,10 0-1 15,10-3 1-15,6-3 1 16,8 1 1-16,5-4 0 0,12-1 0 16,0-6 2-16,8-2-1 0,2-3 1 15,5-5-1 1,6-7 1-16,2-5-2 0,4-9 0 15,1-8-1 1,3-9-1-16,-1-12-1 0,1-5 0 16,-5-9 0-16,1-4 1 15,-4-6-1-15,-3-4 1 0,2 0 0 16,-4 1 1-1,1 0-1-15,1 2 1 0,1 4-1 16,1-1 0-16,1 1 0 0,1 3 0 16,1 3 1-1,3-1-1-15,-1 6 0 0,7-1 1 16,3-2-1-16,5 1 0 15,12 2 0-15,9-1 1 0,7 5-1 16,13 3 0 0,5 4-1-16,21 8-1 0,8 6-4 15,20 15-12-15,5 11-36 0,11 4-25 16,15 5-17-1,2 2-6-15</inkml:trace>
  <inkml:trace contextRef="#ctx0" brushRef="#br0" timeOffset="241509.8457">1677 5013 71 0,'6'-9'76'0,"-6"9"-3"16,1 13-66-16,-1 18-1 0,-7 13-1 15,-5 7 1 1,-3 12 3-16,-5 5 2 0,-5 4 2 0,-4-4-2 15,1-3 0 1,3-6-2-16,0-9-2 0,2-4 1 16,4-12-3-1,5-10-2-15,4-7-2 0,0-9-8 16,10-8-19-16,7-5-48 15,2-18-11-15,4-13-5 0</inkml:trace>
  <inkml:trace contextRef="#ctx0" brushRef="#br0" timeOffset="241749.8503">1513 5100 61 0,'-9'-12'82'0,"9"12"-2"0,-18-17-45 15,18 17-18-15,-10 22-6 0,9 6-5 16,1 9 0-1,0 7 1-15,0 7 1 0,3 3 2 16,2 2-2 0,2-3 0-16,2-4-1 0,0-6-1 15,-1-6-2 1,3-8-2-16,-4-8-1 0,-2-9-7 15,-5-12-18-15,12 6-50 16,-12-16-16-16,-7-9-4 0</inkml:trace>
  <inkml:trace contextRef="#ctx0" brushRef="#br0" timeOffset="241929.8539">1308 5395 29 0,'-15'-10'81'0,"13"-4"-1"0,9 2-31 0,19-1-21 16,13 3-14-1,12-6-6-15,8 0-1 0,4 0-1 16,1 2-3-1,-5-1-5-15,-4-1-11 0,-6 0-31 16,-5 0-38-16,-11-5-5 0</inkml:trace>
  <inkml:trace contextRef="#ctx0" brushRef="#br0" timeOffset="242219.8599">1466 4986 42 0,'-66'56'74'16,"0"18"-43"-1,16 14-2-15,9 11-5 0,18 2 0 16,20-5 2-16,16-10-1 16,27-19-2-16,21-16-5 0,24-27-1 15,13-23-3 1,16-15-3-16,8-26-1 0,-2-12-3 15,-5-14-4-15,-18-12-2 16,-15-10-1-16,-27-5 0 16,-23 1-2-16,-29 7 1 0,-25 8-1 15,-32 14 0-15,-23 17-1 16,-18 24-5-16,-11 18-10 0,-1 11-53 15,1 28-17 1,2 5-7-16,17 8 6 0</inkml:trace>
  <inkml:trace contextRef="#ctx0" brushRef="#br0" timeOffset="242869.8729">1350 5296 70 0,'0'0'48'16,"-8"-5"-2"-16,8 5-12 0,3 13-7 15,5 4-9-15,9 10-3 0,14 8 0 31,8 7 2-31,6 3 0 0,13 6-5 16,4-2-6-16,15 8-19 16,-3 4-55-16,6-6-13 15,-14-9-7-15</inkml:trace>
  <inkml:trace contextRef="#ctx0" brushRef="#br0" timeOffset="243359.8827">1194 7064 14 0,'-10'36'77'16,"0"4"3"-16,-7 7-1 0,-8 7-72 15,2 4 3-15,2 0 2 16,-2-8-1-16,1-2 1 16,-3-14-1-16,4-6-3 0,2-13-10 0,1-15-28 15,2-11-47 1,6-13-6-16,2-15-5 0</inkml:trace>
  <inkml:trace contextRef="#ctx0" brushRef="#br0" timeOffset="243559.8865">980 7059 42 0,'12'22'84'0,"-2"7"-4"0,2 5-1 16,-2-5-67-16,1 19-8 0,1 9 3 16,-1 3 0-1,0 1 1-15,-5-4-1 0,3-3-1 16,-4-8-1-1,-3-7-4-15,-2-9-8 0,-2-8-33 0,-12-15-42 16,0-10-4 0,-8-17-6-16</inkml:trace>
  <inkml:trace contextRef="#ctx0" brushRef="#br0" timeOffset="243689.8893">832 7393 55 0,'17'-4'87'16,"18"-4"-2"-16,7-3-7 0,6 1-71 15,2-1-9 1,8 2-15-16,-5 8-46 0,3-7-20 15,-12-5-5 1</inkml:trace>
  <inkml:trace contextRef="#ctx0" brushRef="#br0" timeOffset="243939.8943">1544 7061 49 0,'0'16'85'0,"-8"3"0"0,-6 5-5 16,-7-4-69-16,-5 22-4 15,-5 8 1-15,-2 3-1 0,-2 2 1 16,0-5-1-16,2-3-1 16,3-6-2-16,4-12-3 15,9-5-8-15,2-10-34 16,0-14-40-16,14-12-7 15,-2-15-5-15</inkml:trace>
  <inkml:trace contextRef="#ctx0" brushRef="#br0" timeOffset="244109.8977">1255 7175 61 0,'17'14'85'16,"-3"1"-3"-16,0 1-4 16,2 9-73-16,3 7-3 0,1 5 1 15,5 7 0-15,-6 1 3 16,-3-2-2-16,-2-4 0 15,-2-3-5-15,-3-8-7 16,-5-1-60-16,-4-27-14 0,-5 0-5 16,-11-16 0-16</inkml:trace>
  <inkml:trace contextRef="#ctx0" brushRef="#br0" timeOffset="244249.9005">1181 7383 78 0,'11'0'89'0,"19"-4"-5"15,11-6-5-15,10 1-74 0,4-1-7 16,8-2-7-1,-2-6-22-15,-9 1-49 0,1-5-6 16,-16-10-4-16</inkml:trace>
  <inkml:trace contextRef="#ctx0" brushRef="#br0" timeOffset="244619.9079">1334 6789 4 0,'-70'11'57'0,"-10"-3"-33"16,1 23-12-1,-7 13 8-15,1 9 1 0,1 13 5 16,4 6 2-16,8 13-1 16,11 9-2-16,16 6-3 0,14 1-4 15,23-1-5 1,17-3-3-16,26-15-1 0,85-28 3 31,24-30-2-31,24-28 1 16,19-29-1-16,11-29 2 15,-1-25-3-15,-6-21 0 16,-17-19-3-16,-87 7-4 15,-32 4 0-15,-37 11-1 16,-36 9-1-16,-42 23-1 0,-32 17 0 16,-31 21-1-16,-28 24-3 15,-20 23-8-15,-20 25-40 16,-2 10-34-16,15 8-7 15,17-3-4-15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1:12.9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1699 926 8 0,'-23'-3'57'16,"-1"-1"-5"-16,0 1-7 15,-1 1-10-15,4 1-5 16,-4-2-8-16,3-1-4 0,0 0-3 15,22 4-4-15,-22-7 0 0,-1-1-3 16,23 8-1 0,0 0 1-16,0 0-1 0,-2-10 0 15,2-2 0 1,-1 2 0-16,20-19-1 0,7 14-1 15,0 2 2 1,3 0-2-16,5 4 0 0,42-6-2 16,-36 14 0-16,2 1-1 0,1 8 1 15,0 0-1 1,1 6-1-16,-4 5 1 0,-3 6 0 15,-4 4 0-15,-6 2 1 16,-6 2-2-16,-9 5 0 16,-6 4 0-16,-6 1-2 15,-6 0 0-15,-9 0 0 0,-7-2-1 16,-6-2-1-1,-6-5 0-15,-2-5-1 0,-5-3 1 16,-2-4 0-16,2-4 0 0,-1-7-2 16,4-4 2-16,6-3 1 15,4-4 0-15,7 0 2 16,7-8 0-16,8-5 0 15,6 1 1-15,4-1 0 0,7 0 1 16,7 1 0 0,5 2 0-16,1 5 1 0,5 3-3 15,0 2 1-15,2 2 0 16,-1 3-1-16,-1 5 1 0,-1-1-2 15,-3 4-2-15,-2 1-6 16,-4-2-14-16,-1 0-46 16,-2 3-21-16,-2-1-8 0,0-5 4 15</inkml:trace>
  <inkml:trace contextRef="#ctx0" brushRef="#br0" timeOffset="780.0155">2761 1010 44 0,'5'-11'79'0,"-5"1"-1"16,0 10-57-16,-10-15-3 15,10 15-4-15,-17-7-3 16,5 5-2-16,0 2-1 0,-3 4-1 0,2 7 0 15,-13-2-1 1,13 3 1-16,-2 4-1 0,3 2 0 16,1 0-1-1,3 2 0-15,0 0 1 0,4 2-1 16,4-6 2-16,1 4-2 15,6-4 1-15,3-2 0 0,3-1 1 16,1-4-2 0,1-2 0-16,2-6-1 0,1-1-1 15,-1-5 0-15,-1-5-1 0,0-6-1 16,-3-1 1-1,-3-1-2-15,0-3 1 0,-6 0-1 16,-4 21-1-16,4-20 0 16,-4-19-1-16,0 39 0 15,-4-37 0-15,1 24 1 16,-4 0-2-16,7 13 2 0,0 0-1 15,0 0 1 1,0 0 1-16,7 7 0 0,6 6 0 16,5 1-3-16,2-2 0 0,2 1-9 15,6 3-19 1,2-1-46-16,-1-3-15 0,-1 2-4 15</inkml:trace>
  <inkml:trace contextRef="#ctx0" brushRef="#br0" timeOffset="1530.0306">3227 534 42 0,'-21'-17'86'0,"-1"-1"-28"16,22 18-8-16,0 0-12 16,-12-9-9-16,2 0-9 0,-1 1-8 15,-2-5-6-15,13 13-1 16,0 0-2-16,0 0-1 15,9 13 0-15,55 66 0 0,-39-39 0 16,1-5-1 0,-2 10 1-16,-2-2-1 0,-1 5 1 15,-3 1 1 1,-5 2-1-16,-2-4-4 0,-5 3-1 15,-4-2-6-15,-2 0-16 16,-5-6-50-16,-6-7-15 0,1-5-6 16</inkml:trace>
  <inkml:trace contextRef="#ctx0" brushRef="#br0" timeOffset="6230.1246">4504 628 74 0,'0'-22'88'15,"0"2"-4"-15,0 20-58 0,0 0-2 16,0-9-5 0,0-3-3-16,0 3-4 0,0-1-3 15,0 10-3 1,0 0 1-16,0 0-2 0,0 13 0 15,18 68 1 1,-12-46 0-16,3-1-1 0,-1 4-1 16,2-3 0-16,-2 6-1 0,2-1 0 15,-1-1 0-15,3 1-1 16,-3-2 1-16,1-3-1 0,-1-4 2 15,0-3-1 1,-2-9 1-16,4 0-1 0,-3-11 1 16,-8-8 0-1,11 9-2-15,-11-9 0 0,13-7 0 16,-7-6-1-16,-6 13 0 0,4-24-1 15,2 2 0-15,-2-6 1 16,-1 0-1-16,-2-10 0 16,3-41-1-16,-4 33 1 15,0-2 0-15,0-1 1 16,-6 4-1-16,0-2 0 15,-2 2 0-15,-2 0 0 0,-1 5 0 16,1 0 1 0,10 40-2-16,-11-30 0 0,-2-1 1 15,3 5-1-15,-2 0 0 0,12 26 0 16,-12-27 0-1,0 0 2-15,12 27 2 0,0 0-2 16,0 0 0 0,0 0 1-16,8-8 2 0,4 1-1 15,42-13 1 1,-27 17-5-16,7-3 1 0,-1 2-2 15,6 1-4-15,40-4-2 16,-37 3-6-16,-2 4-10 16,1-8-31-16,-41 8-32 0,33 0-8 15,4 0-4 1</inkml:trace>
  <inkml:trace contextRef="#ctx0" brushRef="#br0" timeOffset="6460.1292">4857 533 80 0,'0'0'96'0,"-14"24"-5"15,0-1-6-15,14-23-72 0,0 0-2 16,8 12-6 0,4-1-17-16,45 16-68 0,-26-22-8 15,7-3-7-15,40-1-5 0</inkml:trace>
  <inkml:trace contextRef="#ctx0" brushRef="#br0" timeOffset="7800.156">4980 652 12 0,'-20'-19'85'0,"20"19"4"16,-21-7-42-16,2-3-8 0,19 10-8 16,0 0-9-1,-12-3-6-15,2 1-4 0,-2 1-4 16,0-3 1-16,12 4-3 0,0 0 1 15,0 0-2 1,-9 0 0-16,-2 0-2 0,2 0 0 16,-1 0 0-1,10 0-1-15,0 0 0 0,0 0 0 16,0 0-1-16,0 0 0 15,0 0 1-15,0 0 0 16,0 0 0-16,0 0-1 16,0 0 1-16,0 0-2 0,-4 0 2 15,-3-1-1-15,2-2 0 16,0 0 0-16,0 0-1 15,1 1 0-15,-1-3 0 0,-2-3 1 16,8 8-1 0,4 0 1-16,50 0-1 0,-30 5 2 15,5-2-3 1,2 0 1-16,-1-1-1 0,0 1-3 15,-1 0-3 1,1 0-5-16,-5 0-10 0,4-1-33 16,-7-1-36-16,1-1-6 0,-24 0-3 15</inkml:trace>
  <inkml:trace contextRef="#ctx0" brushRef="#br0" timeOffset="8080.1616">5567 722 83 0,'22'3'97'0,"-22"-3"-5"0,0 0-5 16,0 0-72 0,0 0-4-16,10 8 1 0,0 1-4 15,0 1-2-15,3-2-1 0,-13-8-3 16,4 13-2-1,-1-1-2-15,0 0-4 0,3-1-14 16,-6-11-65 0,0 11-8-16,0 0-6 0,0 0-4 15</inkml:trace>
  <inkml:trace contextRef="#ctx0" brushRef="#br0" timeOffset="8220.1644">5637 659 78 0,'-3'-24'87'0,"-1"2"-9"15,0 1-21-15,0 1-110 16,4 20-30-16,0 0-5 16</inkml:trace>
  <inkml:trace contextRef="#ctx0" brushRef="#br0" timeOffset="8750.175">5827 589 36 0,'13'5'88'16,"-6"4"-1"-1,1 1-40-15,-1 0-9 0,12 32-11 16,0 11-8 0,-13-31-4-16,1 1-2 0,-7-23-4 15,14 42 0-15,-10-14-1 16,2-10-1-16,0 8-1 0,-6-26-3 15,0 0 0 1,9 20-1-16,0 2 0 0,-9-22-1 16,0 0-1-16,0 0 0 0,0 0-2 15,11-6 3 1,1-5-2-16,1 1 1 15,21-27-1-15,-11 10 1 16,-23 27-1-16,25-23 0 0,3-3 1 16,-28 26-1-1,28-15 1-15,2 0 0 0,-11 16 0 16,2-1 0-16,16 11 2 0,-21 4 0 15,-16-15-1 1,24 27 0-16,-13-11 1 0,-3 3 0 16,-8-19-1-16,15 30-1 15,-10-9-3-15,-5-21-5 16,0 0-10-16,0 0-42 15,0 0-32-15,0 0-8 0,0 0-1 16</inkml:trace>
  <inkml:trace contextRef="#ctx0" brushRef="#br0" timeOffset="9200.184">6495 701 32 0,'21'-16'89'15,"-21"16"1"1,20-5-4-16,0 0-69 0,-20 5-1 15,0 0 2 1,0 0-1-16,29 49-1 0,-29-31-3 16,1-2-3-16,-1-16-3 0,6 43 1 15,-6-43-2-15,8 20-1 16,-2 0 0-16,-6-20-2 15,26 11-2-15,-2 2 0 16,0-20-3-16,2-3-1 0,2-18 1 16,3 0-2-1,-5-11 0-15,24-47 1 16,-32 38-1-16,-4 1 0 0,-7 1 2 0,-5 0 1 15,-2 5 0 1,0 41 1-16,-10-34 0 16,-3 1 0-16,13 33 0 15,-29-17 2-15,-1 2-1 0,30 15 1 16,-26 20 0-1,-1 6 0-15,22 6 0 0,4 42 1 16,10-33-2 0,-9-41-3-16,21 40-4 0,0 0-21 15,13-4-50-15,0-1-16 0,7-6-6 16,42 18-6-1</inkml:trace>
  <inkml:trace contextRef="#ctx0" brushRef="#br0" timeOffset="11100.222">8273 565 44 0,'0'0'87'16,"2"-21"1"-16,2 0-3 15,-4 21-68-15,0 0-4 16,0 0 1-16,-2 10-1 0,-24 60 0 15,20-38-3-15,0 2-3 16,-2 4-1-16,3-1-2 0,1 4 0 16,3-4 0-1,0 4-2-15,1-9-3 0,0-1-7 16,0-31-15-1,0 0-57-15,0 0-14 0,0 0-4 16,9 5-5-16</inkml:trace>
  <inkml:trace contextRef="#ctx0" brushRef="#br0" timeOffset="11580.2316">8281 533 27 0,'-18'-23'90'0,"0"3"-1"16,18 20-42-16,-28-24-15 0,1 2-4 15,27 22-5 1,0 0-7-16,-9-10-3 0,1-1-3 16,-3 0-1-16,25-7-2 0,12 10 0 15,8 8-1 1,41 9-1-16,-31 3-2 0,-2-2-1 15,2 6-1 1,-5 0-1-16,-39-16 0 0,36 20 0 16,-1 1 1-1,-10 1-1-15,1 1 0 0,-18 0-1 16,0-1 1-16,-8-22-2 0,-18 26 1 15,-6-2 0 1,-5-12-1-16,0-2 0 0,-2-6 1 16,0 1 1-1,4-2 1-15,-1 2-1 0,28-5 2 16,-21 3 1-16,-1 2 0 15,22-5 1-15,9 32 1 16,7-16-1-16,3 3-1 16,4 6 2-16,0 1-3 0,2 0 1 15,-3 4-2-15,1-3-2 0,2 1-1 16,-4 1-4-1,2-4-4-15,-3-4-15 0,0-4-49 16,1-5-20 0,-3-7-7-16,-18-5-3 0</inkml:trace>
  <inkml:trace contextRef="#ctx0" brushRef="#br0" timeOffset="11940.2388">8966 860 68 0,'24'-21'96'0,"-24"21"-2"0,0 0-7 15,0 0-70-15,0 7 1 16,-6 3-2-16,-1 5-5 0,2-4-2 16,3 4-1-1,2-15-5-15,0 0 0 0,0 0-1 16,0 0-1-16,1 9-1 0,3 1-1 15,1 0-1 1,0-1 0-16,9-9 2 0,-1-5-1 16,0 1 1-16,0-3 0 15,35-20 2-15,-48 27 0 16,16-6 0-16,-16 6 1 15,7 6 0-15,-3 4 1 0,1-1 0 16,0 4-1 0,2-2-2-16,2 2-2 0,0-2-3 15,-9-11-6-15,0 0-13 0,21 5-47 16,-2-2-24-1,-19-3-7-15,21-24-4 0</inkml:trace>
  <inkml:trace contextRef="#ctx0" brushRef="#br0" timeOffset="12280.2456">9275 684 84 0,'0'-29'98'15,"0"29"-5"-15,0-20-3 16,-5-2-71-16,5 22-3 0,-5 27 1 16,5-27-6-16,-1 49-1 15,1-18-2-15,0-3-1 16,1 3-1-16,-1-31-1 0,6 27-2 15,1 2-1 1,1-8 1-16,2 1-2 0,-10-22-1 16,26 14 0-1,-2 0-1-15,3-14 0 0,-1 0 0 16,5-7 1-16,-2 0-1 0,1 2 0 15,2 1 0 1,23 4 1-16,-34 0 0 0,-6 0 1 16,-4 9 0-16,-11-9 0 15,0 0 0-15,3 24-1 16,-11-14-2-16,-9 2-5 15,17-12-16-15,-24 2-45 0,-1-2-29 16,-3 2-6 0,-3-1-6-16</inkml:trace>
  <inkml:trace contextRef="#ctx0" brushRef="#br0" timeOffset="14890.2978">9372 807 49 0,'0'0'51'0,"0"-10"-9"15,-3-2-6 1,0 3-9-16,-2-3-8 0,5 12-5 15,0-11-5 1,4 2-1-16,0-1-1 0,33 3-2 16,-6 7 0-16,1 12 1 0,26 12-1 15,-29-2 2 1,-3-5 1-16,-3 7-2 0,-8-4 0 15,-3 2 0-15,-8-3 2 16,-4 3-2-16,-3-5-2 16,-11 3-5-16,-7-7-9 15,21-13-46-15,-52 21-27 0,14-13-6 16,1-5-1-16</inkml:trace>
  <inkml:trace contextRef="#ctx0" brushRef="#br0" timeOffset="16190.3238">5665 1852 32 0,'0'-19'90'0,"1"3"-2"0,-2 3-45 15,1 13-9 1,0 0-11-16,6 5-3 0,-3 16-6 16,3 13-3-16,-1 12-1 15,1 14 0-15,-6 22 3 16,0 3-1-16,0-1-1 15,0-9-3 1,-4-2 1-16,-2-11-2 0,-3-9 0 16,4-12-2-1,2-25-5-15,1-5-2 0,2-11-5 16,0 0-9-16,12-17-48 15,3-5-28-15,1-7-8 0,5-9-7 16</inkml:trace>
  <inkml:trace contextRef="#ctx0" brushRef="#br0" timeOffset="16460.3291">6151 2199 401 0,'-27'0'0'0,"-3"0"0"0,-4 2-1 15,1 3 0-15,3 3-4 16,2 3-4-16,8 3-6 16,6-4-19-1,3-3-49-15,13 4-11 0,10-2-4 16</inkml:trace>
  <inkml:trace contextRef="#ctx0" brushRef="#br0" timeOffset="16730.3344">6514 2324 33 0,'7'24'94'16,"-3"5"-2"0,-1-5-6-16,0 3-64 0,8-8 0 15,10-2-2-15,6-12-3 0,6-7-4 16,7-10-4-1,2-5-2-15,-2-5-1 0,-6-5-2 16,-8 1-1-16,-14-6-2 16,-12 6-1-16,-12 6-1 0,-14 5 1 15,-12 4 0 1,-8 6-1-16,-5 3-1 0,1 6-2 15,-1 8-4 1,10 9-8-16,2 0-42 0,15-5-31 16,20-4-9-16,12-10-4 0</inkml:trace>
  <inkml:trace contextRef="#ctx0" brushRef="#br0" timeOffset="17560.3511">6009 2202 31 0,'0'-14'53'0,"3"2"1"0,-1 3-11 16,-2 9-5-16,0 0-8 15,0 0-5-15,0 17-4 0,-4 12-5 32,2 0-2-32,-1 10-1 0,3 0-2 15,0 4 0-15,9-2 0 0,5-7-2 16,9-8-1-1,0-9-2-15,6-9-1 0,-3-8-1 16,3-5 1-16,-4-12-2 16,0-5 0-16,-6-5-1 15,-8 0 0-15,-3-6-2 16,-6-2 0-16,-2 4-1 0,-9 3 0 15,-3 6-1 1,-7 4 0-16,-3 8 0 0,0 2-2 16,1 8-2-16,-2 4-3 0,12 6-19 15,8 5-50-15,3-15-13 16,14 9-9-16,10-11 6 15</inkml:trace>
  <inkml:trace contextRef="#ctx0" brushRef="#br0" timeOffset="18210.3642">7028 1879 56 0,'5'-10'84'0,"-5"10"-4"0,0 0-51 16,0 0-5-16,0 24-5 15,-3 7-6-15,-4 10-2 16,2 8 2-16,-6 14 0 15,7 2 0 1,-1 1-2-16,1-8 0 0,2-5-1 16,1-10-2-16,2-10-1 15,7-14-1-15,10-18-2 0,0-4-1 16,4-12-1-16,3-7 0 15,2-7-2-15,-1-3-1 16,-2 3-1-16,-3 3-1 0,-6 5 0 16,-4 3-1-1,-11 18 2-15,9-4 1 0,-9 22 1 16,0 7 2-1,0 4 0-15,-1 2 0 16,4 3 3-16,4 2 0 16,10-7 0-16,2-3-2 0,2-13 1 15,6-3-3-15,1-4-2 0,-3-6-3 16,2 0-10-1,-7-2-38-15,-4-11-38 0,2-8-8 16,-5-7-6-16</inkml:trace>
  <inkml:trace contextRef="#ctx0" brushRef="#br0" timeOffset="18360.3672">7535 2294 77 0,'5'23'96'0,"1"-2"-6"0,0-1-6 15,6 2-71-15,-4-5-2 16,5 4-9-16,-2-8-10 15,3-4-40-15,8-4-36 16,-6-5-8-16,3-12-5 0</inkml:trace>
  <inkml:trace contextRef="#ctx0" brushRef="#br0" timeOffset="18490.3698">7589 1951 75 0,'-15'-14'90'0,"0"-3"-9"15,9 2-30-15,7 4-127 0,2 1-9 16,5 1-5-1</inkml:trace>
  <inkml:trace contextRef="#ctx0" brushRef="#br0" timeOffset="18810.3762">7756 2053 14 0,'19'45'95'0,"-1"0"-2"0,-1-7-3 16,7 8-50 0,-5-5-17-16,2-4-6 0,-7-13-3 15,-2-5-3 1,-1-7-3-16,-1-10 0 0,0-8-2 15,-1-10-1-15,2-10-2 16,0-3-2-16,1 3-1 0,4-6 0 16,0 3-2-16,0 7 1 0,3 6 0 15,2 8 0 1,-1 8 2-16,-2 8 0 0,-2 8 0 15,0 6 2 1,-4 7 0-16,-4 0-1 0,-1 3 0 16,-4-4 0-16,0-2-2 15,-3-1-2-15,4-3-5 0,-1-9-8 16,10-6-34-16,10 0-43 15,2-8-5-15,9-10-6 16</inkml:trace>
  <inkml:trace contextRef="#ctx0" brushRef="#br0" timeOffset="19260.3852">8601 2017 67 0,'-8'4'91'16,"-4"11"0"-16,-2 7-52 16,-1 8-11-16,2 5-3 15,2 6-4 1,6 0-4-16,3-7-3 0,3-2-3 15,11-11-3 1,5-6 0-16,4-9-1 0,1-6-2 16,-3-18-3-16,-1-4 0 0,-5 1-3 15,-2-4 1-15,-4 6-1 16,-5-1-2-16,-2 4-1 15,0 16 1-15,0 0 2 16,2 7 0-16,1 16 1 0,2 5 0 16,1 12 1-1,-1 3 1-15,-2 8 2 0,-3 2 1 16,-9 4 2-16,-11-62-1 15,-13 52-5 1,-5 0-3-16,-3-15-8 16,6-4-34-1,5-7-44-15,-2-19-7 0,14-9-13 16,13 50 7-1</inkml:trace>
  <inkml:trace contextRef="#ctx0" brushRef="#br0" timeOffset="19660.3932">9309 2024 91 0,'7'24'99'0,"-1"-1"-5"16,-3 2-6-16,1 7-73 0,-2 7-3 15,0-1-1 1,-1-1-3-16,-1-6-3 16,-1-9-3-16,1-3-3 15,4-6-8-15,-4-13-28 16,5-6-54-16,6-16-6 15,-3-15-6-15</inkml:trace>
  <inkml:trace contextRef="#ctx0" brushRef="#br0" timeOffset="19800.396">9357 1758 1 0,'-11'-19'95'0,"2"3"-2"0,3 6-4 16,1-3-13-16,-9 1-87 16,14 12-31-16,1-8-43 0,-1 8-5 15,0 0-5 1</inkml:trace>
  <inkml:trace contextRef="#ctx0" brushRef="#br0" timeOffset="20126.403">9568 1782 16 0,'24'39'93'15,"-3"6"1"-15,-3 5-5 0,-18 3-52 16,10 4-8-16,-3 6-11 31,3-9-3-31,-6-7-3 16,-3-10-2-16,1-10-2 0,3-13-1 15,3-14-2 1,4-12 0-16,6-21-5 0,0-6 0 16,7 0-3-16,8-5 1 0,5 1-2 15,0 4 0-15,-3 11 1 16,1 10 1-16,-5 15 1 15,-7 6 1-15,-6 14 1 16,-7 12 1-16,-9 3 1 0,0 2 2 16,-2-1 0-1,1 1 2-15,9-9 0 16,8-6-2-16,6-2-5 15,7-12-8-15</inkml:trace>
  <inkml:trace contextRef="#ctx0" brushRef="#br0" timeOffset="24936.4991">5213 4848 42 0,'-13'4'86'0,"13"-4"0"15,-11 4-48-15,25-3-10 16,18-1-4-16,19 0-3 16,8 0-3-16,12-4-3 15,3 1-4-15,5-4-4 0,-6 0-2 16,-3 1-2-1,-11 0-3-15,-11 2-4 0,-12 0-2 16,-10-3-10-16,-4 7-12 16,-8 0-47-16,-14 0-18 0,0 0-5 15</inkml:trace>
  <inkml:trace contextRef="#ctx0" brushRef="#br0" timeOffset="25186.5042">5612 4604 63 0,'0'0'85'16,"-10"13"0"-16,-11 5-60 0,21 6-2 16,8 10-5-16,1 7-1 0,0 5 1 15,2 5-5 1,2 2-4-16,-2-2-2 0,3-3-1 15,-2-3-2 1,-3-5-2-16,-1-6-3 0,-1-6-4 16,-3-8-15-16,2-10-52 15,1 0-17-15,-7-10-6 0,0 0 2 16</inkml:trace>
  <inkml:trace contextRef="#ctx0" brushRef="#br0" timeOffset="25386.5082">5361 5264 38 0,'-2'11'92'0,"10"-3"-1"16,16-7-4 0,13 3-67-16,14-4-6 0,7 0 0 15,7 0-4-15,3 0-4 0,2-2-4 16,-4-5-5-1,0 5-9-15,-10-4-17 0,-12-3-52 16,2 4-11-16,-8-3-4 16</inkml:trace>
  <inkml:trace contextRef="#ctx0" brushRef="#br0" timeOffset="26146.5234">5634 4318 8 0,'-56'-15'22'15,"17"5"-3"-15,-4 6-3 0,0 4 0 16,-4 2 0-1,-6 9 0-15,3 7-6 0,-3 7-3 16,1 8-2 0,-2 3 1-16,0 9 2 0,7 1 0 15,2 7 4-15,9 0 0 0,2 9 1 16,9 1 0-16,4 0 0 15,8 5-1-15,9-3-2 0,4 5 0 16,4-6-2 0,11 3 0-16,6-4-2 0,4-8 0 15,8 1-1 1,2-2 2-16,5-3-1 0,2-3 0 15,4-3 0 1,5-3 0-16,-3-5 2 0,2-4 1 0,0-5-2 16,-2-7 1-16,2-5-1 0,1-6 0 15,-3-6 0 1,2-4-2-16,3-3-1 0,2-8-1 15,5-5 0 1,3-6-1-16,3-5-1 0,1-2 0 16,2-5 1-16,4-4-2 15,-1-4-1-15,-1-1 1 0,1-3 0 16,-4-2 0-16,-4-5 0 15,0-1 0-15,-8-1-1 16,-8-4 2-16,-8-3 0 0,-10-1-2 16,-8 0 0-1,-11 0 0-15,-11 0-1 0,-3 0 1 16,-17 3-2-16,-11 2 1 15,-10 2-1-15,-12 5 2 16,-12 5 0-16,-10 6-1 16,-8 5 1-16,-9 8-1 0,-4 7-2 15,-4 6-1-15,2 7-3 0,2 7-9 16,10 5-26-1,15 17-39-15,5-3-11 0,14 6 0 16</inkml:trace>
  <inkml:trace contextRef="#ctx0" brushRef="#br0" timeOffset="28133.5637">5924 4333 29 0,'8'15'52'16,"2"0"-2"-16,-4-3-5 0,2 1-5 15,-8-13-6-15,8 12-5 16,-8-12-4-16,0 0-4 16,0 0-4-1,0 0-2-15,0 0-3 0,0-5-3 16,0-4-2-16,0-6-4 0,0-1-1 15,0-4 0-15,-2-6-1 16,1-3 0-16,0-2-1 16,0-7 1-16,0-2-1 15,0-5 0-15,0-5 0 0,-2-2 0 16,-2-2-1-1,0 1 1-15,0 3-1 0,-4 5 0 16,-2 3 1-16,1 8-1 0,-2 8 0 16,-1 5 1-1,1 6-2-15,0 3 2 0,3 3-1 16,0 3-1-16,9 6 1 15,-13-4-2-15,13 4 2 0,0 0 0 16,10 9 1 0,8 0 0-16,12 1 0 0,14-1 1 15,13 1 0-15,12 0 2 16,16-4-1-16,11-1 0 15,6-3 0-15,7 0 0 0,0-2 0 16,-1 0-1-16,-9 0 1 16,-7-2-1-16,-11 0 1 0,-11 1 1 15,-10 1-1 1,-12-3 0-16,-12 3 1 0,-7-3 0 15,-6 3-1 1,-9-1 1-16,-4 1-1 0,-10 0 0 16,0 0 0-16,9-4-1 15,-9 4 1-15,0 0-1 0,0 0 0 16,0 0-1-16,0 0 0 0,0 0 0 15,0 0 0 1,0 0-1-16,0 0 0 0,0 0 0 16,0 0 0-1,2 8 0-15,1 10 0 0,0 3 0 16,3 8 1-16,3 6-1 15,1 4 1-15,2 6 0 0,3 0 0 16,-2-2 1-16,4-2 0 0,-1-7 0 16,0-5 0-1,-1-8 1-15,-1-3 1 0,-3-10 1 16,1-5 0-1,1-3-2-15,-2-7 1 0,2-5 0 16,1-9-1-16,-1-3 1 16,0-6-2-16,2-1 0 0,1-1-1 15,-1-2 1 1,-2 3-1-16,4-1 0 0,-6 3 0 15,2 4 0-15,-1 4 0 0,-2 6 0 16,-1 2 0 0,-1 5-1-16,-8 8-1 0,9 0 1 15,-2 7-1-15,1 10 0 16,2 8-1-16,2 3 2 0,3 3-1 15,0 6 0 1,3 0 2-16,-1 0 0 0,1-4 0 16,0-3 0-1,-3-8 1-15,-3-2 0 0,1-5 1 16,-1-3 0-16,0-6 0 0,0-6 0 15,1-4 1-15,2-7 0 16,2-9-1-16,-1-6 0 16,4-6 0-16,-3-10-1 15,1-3 0-15,-3-4-1 0,-1 3 0 16,-2-3 0-1,-4 9 0-15,-1 3 0 0,-1 9-1 16,-4 6 0-16,1 7 0 0,-3 6-1 16,0 9 0-1,0 0 0-15,0 21 0 0,0 4 0 16,2 8 1-16,2 10-1 15,-2 6 2-15,4 4-1 0,2 1 1 16,0 1 1 0,5-6 0-16,2-6 1 0,3-6 0 15,4-10 0-15,2-6 0 16,4-9 0-16,2-5 1 15,5-10-1-15,0-8 0 0,-1-11-1 16,-2-5 0-16,-7-9 0 16,0-10 0-16,-8-2 0 0,-3-5-1 15,-10 4 0 1,-4 1 0-16,0 5 0 0,-8 4-1 15,-2 6 1 1,-2 12-1-16,2 1 1 0,-1 12-2 16,11 8 1-16,-16-9-1 15,16 9 1-15,0 0 0 0,4 12 0 16,15 2 0-16,8 2 0 0,16-1 1 15,10-1 1 1,17-2 0-16,15-3-1 0,12-3 1 16,11-3 0-1,3-5 0-15,4-5 0 0,-7-2-1 16,-3 0 1-16,-11 1-2 15,-12-2 0-15,-14 1-4 0,-15-1-4 16,-11 9-11-16,-17-5-25 16,-11-4-22-16,-14 10-27 15,-7-11-10-15,-15 7-2 0</inkml:trace>
  <inkml:trace contextRef="#ctx0" brushRef="#br0" timeOffset="29133.5837">4351 4766 27 0,'-2'-11'84'16,"0"2"-28"-1,2 9-13-15,0-12-11 0,0 12-6 16,0 0-6 0,-1 18-4-16,1 4-5 0,0 10-2 15,3 11-1-15,1 8 0 16,0 6 1-16,1 6 0 0,-1-5-2 15,0 0 0-15,1-7-2 16,-4-8 1-16,-1-9-2 16,0-7 0-16,0-8 0 0,0-5-1 15,-1-4-1 1,1-10-1-16,-6 9-2 0,6-9-3 15,0 0-6-15,0 0-20 16,-5-9-51-16,5 9-12 16,0-8-7-16</inkml:trace>
  <inkml:trace contextRef="#ctx0" brushRef="#br0" timeOffset="30265.6065">3845 4856 33 0,'-13'0'35'0,"1"0"-5"0,12 0 0 16,-15 0-6-16,15 0 1 15,0 0-1-15,0 0-2 0,0 0-1 16,0 0-1 0,0 0-3-16,2-9-1 0,-2 9-3 15,14-13-1 1,-5 5-5-16,2-1-1 0,1 1-4 15,2-2 1-15,1 3-2 0,3-3 0 16,0 3-1-16,0 1 0 16,2 0 0-16,-3 1 0 0,0 2 0 15,-1 1 1 1,-1 2-2-16,-2 0 1 0,-1 3 1 15,-3 4 0 1,1 2-1-16,-1 0 1 0,-1 2 0 16,-2 2-1-16,1-1 2 15,-2 3-1-15,-5-2 0 0,0 0 0 16,-10 1 1-16,-2 0-1 15,-5-1 1-15,-8 1 0 16,0 1 0-16,-7-1-1 0,1 3 0 16,-3-5 0-16,3 0-1 15,3 0 0-15,6-3 0 16,4 0-1-16,7-2 1 15,11-7 0-15,-8 12 0 0,8-12 1 16,19 16 1 0,7-6-2-16,7 4 1 0,4 2 1 15,6 3-1-15,-2 1 0 16,-1 3-1-16,-5 0 0 0,-9 3 1 15,-9-3 0-15,-12 0 1 16,-7-1 0-16,-13-3 0 16,-13-1 0-16,-5-4 1 0,-6 2 0 15,-4-7-1 1,3-1 0-16,-1-3-1 0,6 0 1 15,7-3-2-15,7-2-3 16,7 3-2-16,6-3-4 16,8 0-7-16,0 0-15 15,0 0-44-15,19 9-18 0,-6-6-5 16</inkml:trace>
  <inkml:trace contextRef="#ctx0" brushRef="#br0" timeOffset="31135.6239">4292 5023 43 0,'0'0'41'15,"0"-8"-5"-15,0 8-9 0,0 0-7 16,0 0-3 0,1 8-5-16,0 6 1 0,-1 10-1 15,1 6 1 1,-1 4 4-16,0 8 0 0,1 0 0 15,0 0-1-15,3-5-1 0,0-4 0 16,4-5-3-16,1-9-1 16,6-12 0-16,5-7-3 0,6-8-1 15,3-10 1 1,2-8-3-16,3-6-1 0,2-10-1 15,-4-8-1 1,-4-2-1-16,-8-5 1 0,-9 1-1 16,-9 0 0-16,-5 5-1 15,-12 5-1-15,-9 6 0 0,-7 10-1 16,-4 6 0-16,-4 10 0 15,2 7 0-15,-1 4-1 16,5 3 3-16,2 8-1 0,8 8 0 16,5 2-1-1,11 5-2-15,7-1-5 0,13 7-14 16,5 3-45-16,6-13-23 15,6 1-7-15,3-9 1 0</inkml:trace>
  <inkml:trace contextRef="#ctx0" brushRef="#br0" timeOffset="31875.6387">4441 4330 43 0,'-5'-12'86'0,"3"2"-30"15,-1 1-13 1,3 9-11-16,0-11-8 0,0 11-8 16,7 5-6-16,2 11-3 0,1 7-2 15,4 8-2 1,0 2 1-16,5 1 1 0,-2-1 2 15,2 0 0-15,-2-6 1 16,-2-7 1-16,-3-5 0 0,0-6 1 16,-12-9-1-1,15 3-1-15,-7-3-1 0,0-12-2 16,0-5 1-16,6-12-2 15,1-5-1-15,4-6 0 16,2-5 0-16,0-3-2 0,2 3-1 16,-3 1-3-16,1 9-4 15,-2 3-10-15,6 11-41 0,2 10-34 16,-3-3-7-1,3 6-6-15</inkml:trace>
  <inkml:trace contextRef="#ctx0" brushRef="#br0" timeOffset="32615.6534">7703 2942 18 0,'0'0'84'0,"-3"11"3"15,2-2-5-15,0 4-55 16,0 13-12-16,-1-1-5 16,-3 10-1-16,2-2 0 15,-4 0-2-15,4-4-2 0,-2-1-1 16,1-10-2-1,1-4-2-15,3-14-4 0,0 11-10 16,0-11-37-16,0 0-34 0,0-15-5 16,4-2-5-1</inkml:trace>
  <inkml:trace contextRef="#ctx0" brushRef="#br0" timeOffset="32895.6591">7748 2972 68 0,'18'-14'87'15,"6"0"-3"-15,6 4-52 0,10 2-8 16,-4 4-8-1,1 4-5-15,-8 5-5 0,-4 8-2 16,-10 7-2-16,-11 9 0 16,-7 0 1-16,-10 1 2 0,-7 2 1 15,-2-3 1 1,1-2 1-16,2-7-1 0,6-3 0 15,6-6 1 1,7-11-2-16,21 13-1 0,6-12-2 16,6-1-2-16,7 0-3 0,3 0-7 15,8 2-19-15,-4 3-52 16,-6-5-11-16,-3-5-8 15,-6-2 6-15</inkml:trace>
  <inkml:trace contextRef="#ctx0" brushRef="#br0" timeOffset="33595.6729">8377 3033 65 0,'-14'0'61'0,"14"0"-13"16,-8 5-9-16,8-5-9 15,0 17-7-15,1-8-3 16,6 3 0-16,1-1-2 15,4-2-4-15,1-2-2 0,4-3-1 16,0-4-1-16,3-6-3 0,1-1 0 16,-3-5-3-1,2-1-1-15,-2-1-1 0,4-3-1 16,-2 2 0-16,-2 2-1 15,-2 2 1-15,1 3-2 16,-1 4 1-16,-1 4-1 16,-2 1 1-16,-1 7 0 0,-3 2 0 15,2 3 1-15,-3 2 0 0,3-2 1 16,-2-1 1-1,1-2 0-15,4 0 1 0,2-2 0 16,7-2 0 0,3 1-2-16,6-1-1 0,7 4-4 15,1-1-6-15,7 8-23 16,6 3-48-16,-9-6-13 0,3 2-8 15,1 1 0 1</inkml:trace>
  <inkml:trace contextRef="#ctx0" brushRef="#br0" timeOffset="35765.7165">9578 3860 17 0,'-1'-8'66'16,"1"-6"-8"-16,5 0-9 0,2-1-11 15,5-1-12-15,-2 3-8 16,5-2-6-16,-6 4-4 0,2 2-1 15,-11 9-3 1,12-14-1-16,-12 14-1 0,0 0 0 16,-11-10-1-1,-4 10 1-15,-2-1-1 0,-2 1 1 16,-2-2 3-16,0 2 0 15,2-1 0-15,3 1 0 0,3 0 1 16,4-3-1-16,9 3 0 0,0 0 0 16,0 0-1-1,0 0 0-15,18 6 0 0,10-3-1 16,10 1 1-1,13 2 0-15,15-2 2 0,15-2-1 16,9 1 0-16,8-3 0 16,2-5 1-16,-4 1-1 0,-9-2 0 15,-9-3 0-15,-15 1 0 0,-14 0 0 16,-16 2-1-1,-11-1 0-15,-9 3-1 0,-13 4-1 16,0 0 0 0,4-9 0-16,-4 9-2 0,0 0 1 15,-4-5-1-15,4 5-1 16,0 0 1-16,-11-4 0 0,11 4 0 15,0 0 0 1,0 0 0-16,0 0-1 0,0 0 1 16,0 0 1-16,0 0-2 0,-8 0 1 15,8 0 0 1,0 0 0-16,0 0 1 0,0 0-1 15,0 0 0-15,0 0 1 16,-9 0-1-16,9 0 1 0,0 0-1 16,0 0 0-1,0 0 0-15,-10-5 0 0,10 5 0 16,0 0 0-1,0 0-1-15,0 0 1 0,-9-3 0 16,9 3 0-16,0 0 0 0,0 0 0 16,0 0 0-16,-8 0 1 15,8 0-1-15,0 0 0 0,0 0 0 16,0 0 0-1,0 0 0-15,0 0 0 0,0 0 0 16,0 0 0 0,0 0 0-16,0 0 0 0,0 0 0 15,0 0 0-15,0 0 0 0,0 0 0 16,0 0 0-16,0 0 0 15,0 0 1-15,0 0-2 0,0 0 2 16,0 0-1 0,0 0 0-16,0 0 0 0,0 0 0 15,0 0 0 1,0 0 0-16,0 0 1 0,0 0-1 15,0 0 0-15,0 0 0 16,0 0 0-16,0 0 0 0,0 0 0 16,0 0 0-16,0 0 0 15,0 0-1-15,0 0 1 16,0 0-1-16,0 0 0 0,0 0 0 15,-2 17 0 1,2-4 1-16,0 3-1 0,3 4 1 16,-1 2 0-16,2 2 0 15,-1 3-1-15,1 3 1 0,0 0 0 16,0 4 0-1,-1 5-1-15,0 4 1 0,-2 4 0 16,0 6-1-16,-1 0 1 0,-1 4 0 16,-3 2 0-1,-1 1-1-15,1 3 1 0,-1-1 0 16,-2-1-1-16,1 7 2 15,0 2 0-15,-2 2 0 16,2 4 0-16,1 1 0 16,0 1 0-16,0-5 1 0,1-6 0 15,2-10-2-15,0-10 1 0,1-10 1 16,0-10 0-1,1-11 0-15,0-8 1 0,0-8 0 16,0 0-1 0,0 0 1-16,1-10-1 0,1 0 0 15,-1-3-1-15,1 0 0 16,0-1-1-16,-1-1 1 0,-1 3-1 15,1 2-1 1,-1 0 1-16,0 10 0 0,0-12 0 16,0 12-1-16,0 0 1 0,-15-7-1 15,5 7 0 1,-1 0 1-16,-3 2-1 0,3 3 1 15,-2 0-1-15,2 0 1 16,11-5 0-16,-11 7 0 0,11-7-1 16,11 8 1-1,8-3-1-15,8 1 1 0,7-1-1 16,5 3 1-1,2 2 0-15,6-1-1 0,-5 1 1 16,-6-1 0-16,-5 2 0 0,-8-2 0 16,-6 3-1-16,-12-3 1 15,-2 1-1-15,-6 2 1 0,-13-1 0 16,-6 2-1-1,-9 2 1-15,-4-4 0 0,-6 2 1 16,-1 1-2 0,-3-4 3-16,2 2-2 0,1-2-1 15,7 0 2-15,8-5 1 0,4-1-3 16,11-1 2-16,3 2 1 15,9-5-2-15,0 0 1 16,18 7 1-16,4-2-2 16,2-1 0-16,7 1 2 0,5 2-2 15,1-4 0 1,-3 7 0-16,0-1 0 0,-8-4 0 15,-1 5 0-15,-6 0 0 16,-8 2 0-16,-6-1-1 0,-5 5 1 16,-10 2 0-16,-10 2 0 15,-4 2 0-15,-6 2 1 16,-4 2-1-16,1-1 1 0,5 4-1 15,3 0 0 1,8-1 1-16,11 2-1 0,6 3 1 16,10 5-1-16,6 5 0 15,3-2 0-15,2 3-1 0,-2 4 2 16,-5 0-2-1,-6 0 1-15,-8-4-3 0,0-1-2 16,-10-6-3-16,3-1-7 0,-7-8-16 16,10-3-22-1,3-11-12-15,1-14-29 0,9-14-11 16,6-18 7-16</inkml:trace>
  <inkml:trace contextRef="#ctx0" brushRef="#br0" timeOffset="36225.7255">11144 5000 19 0,'-13'10'85'16,"-5"14"3"-16,-1 8-3 0,1 18-70 16,3 7 0-1,2 12 6-15,8 2-1 0,7 1 0 16,15-5-3-1,15-6-4-15,9-13-2 0,12-12-2 16,7-13 0-16,1-11-4 0,0-12 1 16,-8-7-4-16,-12-11 1 15,-14-6-2-15,-16-2 0 0,-14-3 0 16,-20 5-4-1,-15-1 4-15,-11 6-4 0,-6 3 2 16,1 8 0 0,5 5-2-16,4 3-3 0,12 12-8 15,10-2-26-15,14 2-47 0,18 3-6 16,13-4-9-16</inkml:trace>
  <inkml:trace contextRef="#ctx0" brushRef="#br0" timeOffset="36825.7375">11795 5265 26 0,'-17'10'84'0,"3"9"1"16,2 7-48 0,2 10-10-16,4 9 0 0,6 1 1 15,9 2-1-15,16-8-6 16,5-4-2-16,13-12-4 0,6-7-2 15,4-16-4 1,-1-4-1-16,-6-13-2 0,-8-8 0 16,-13-8-5-16,-13 2 1 0,-12-5-2 15,-20 4-2 1,-12 1 1-16,-10 5-2 0,-7 4-2 15,-9 5-2-15,7 10-4 16,0 1-7-16,10 6-32 0,17 10-41 16,2 1-7-1,14 0-5-15</inkml:trace>
  <inkml:trace contextRef="#ctx0" brushRef="#br0" timeOffset="37465.7505">12228 5559 69 0,'12'29'93'0,"0"-4"-4"0,8-1-39 15,6-3-13 1,4-5-13-16,1-8-7 0,3-3-3 16,0-5-6-1,-2-10-1-15,-4-6-2 0,-5-8-2 16,-6-3-1-16,-7-2-1 15,-1-3 0-15,-9 4-3 0,0 1 0 16,-3 3 0-16,-3 3 0 16,2 3 0-16,0 6-1 15,2 2 1-15,2 10 0 0,13 0 2 16,5 0-1-1,5 11 3-15,4 5 1 0,3 5 0 16,-3 6 2-16,1 2 0 16,-6 0 1-16,-4-1 0 0,-5-1 1 15,-1-4-2-15,0-2 0 16,5-3 0-16,6-7-1 15,7-2-2-15,11 4-2 0,1-4-4 16,8 2-8 0,-10-6-25-16,-5-4-48 0,-5-1-12 15,-21-3-6-15,-15-3-3 16</inkml:trace>
  <inkml:trace contextRef="#ctx0" brushRef="#br0" timeOffset="38105.7631">9029 5138 33 0,'8'-14'91'0,"5"7"-2"0,-2 1-3 16,3 9-66-16,7 17-2 0,-1 6-4 15,5 8 0-15,-4 7-3 16,3 0-1-16,1 5 1 15,-3-2-1-15,-2-8 0 16,-3-9 2-16,-4-4-1 0,-2-12-1 16,-1-11 0-1,-2-9-2-15,3-12-4 0,-3-12 0 16,0-6-2-16,-1-7-2 15,2-3-1-15,-4 1 0 16,-1 1-3-16,-2 10 0 0,-1 2-4 16,-1 14-4-16,0 6-6 15,0 15-20-15,4 6-54 0,-4-6-8 16,13 22-7-1</inkml:trace>
  <inkml:trace contextRef="#ctx0" brushRef="#br0" timeOffset="38325.7675">9753 5270 94 0,'7'18'96'16,"-7"1"-3"-16,0 2-7 0,-7 5-75 15,-4 5 1 1,-3 3-3-16,-1-4-3 0,3 0-4 15,0-8-4-15,1 2-13 16,5-7-59-16,-3-17-15 0,-2-7-7 16,-1-12-6-16</inkml:trace>
  <inkml:trace contextRef="#ctx0" brushRef="#br0" timeOffset="38465.7705">9525 5367 94 0,'10'-6'95'0,"8"6"-3"0,10 7-7 16,54 7-66-16,-33 8-11 15,7 0-3-15,10 9-7 0,1-4-11 16,4 2-49-1,0 0-25-15,-6-1-5 0,-8-2-7 16</inkml:trace>
  <inkml:trace contextRef="#ctx0" brushRef="#br0" timeOffset="39265.7865">10451 6246 31 0,'-1'-10'75'0,"1"10"-8"0,0 0-10 16,0 0-15-1,-1-9-12-15,1 9-10 0,0 0-7 16,0 0-5 0,0 0-1-16,0 0-1 0,0 5 1 15,2 9 0-15,3 7 0 0,0 7 1 16,4 9 0-16,1 5-1 15,1 6 1-15,-1 6-1 0,1 2-1 16,1-3-1 0,-3-2 0-16,2-5 0 0,-4-10-2 15,0-2 1 1,-2-8-1-16,-1-9 0 0,1-5-1 15,-5-12 1-15,6 11-1 16,-6-11 0-16,0 0 0 0,0 0 0 16,0 0-1-16,0 0 1 0,0 0-1 15,0 0 0 1,0 0-1-16,0 0 1 0,0 0 0 15,0 0-1 1,-11 0 0-16,-1 0 1 0,-8-3-2 16,-9 2 1-16,-16-3 0 15,-11 2 0-15,-19 0-1 0,-20 2 0 16,-24 0 0-16,-22 1-2 0,-18 4-2 15,-19 1-3 1,-9 3-4-16,-8 5-20 0,1 1-38 16,-7-8-24-1,17-6-7-15,11-2-3 0</inkml:trace>
  <inkml:trace contextRef="#ctx0" brushRef="#br0" timeOffset="40175.8047">5903 5620 4 0,'-9'-17'78'16,"-4"5"3"0,1-3-37-16,-1 4-8 0,4 3-12 15,-1 0-6 1,0 2-3-16,1 3-3 0,9 3-3 15,0 0-2-15,0 0-2 16,-8 17-1-16,6 5 0 0,1 12-1 16,1 12 0-16,0 10 1 0,4 13 0 15,3 6 0 1,1 9 0-16,2 1-1 0,-3 1 3 15,0 0-2 1,-4-3 0-16,-3-4 1 0,0-5-1 16,-6-7 0-16,-5-3 0 15,-2-5 0-15,0-8-1 0,0-8 0 16,1-9-1-16,4-5-1 15,1-9 1-15,4-6 0 16,3-4 0-16,11-5-1 0,8-5 1 16,14 0-1-1,10-1 0-15,17-2 0 0,21-1 0 16,19 0 0-16,25 1-1 15,19 1 1-15,21 2-1 0,15 0 1 16,16 2 0 0,6 1 0-16,7 2-1 0,3-2 1 15,0 3-1-15,-3-2-1 0,-6 2-3 16,-5-1-2-1,-7 3-4-15,-10-1-11 0,-5 4-37 16,-13 6-30-16,-15-9-9 16,-13 1-3-16</inkml:trace>
  <inkml:trace contextRef="#ctx0" brushRef="#br0" timeOffset="41015.8215">10314 3650 10 0,'-18'3'28'15,"7"5"3"-15,-1 1 4 16,12-9 2-16,-10 12-4 0,10-12-3 15,17 14-4-15,6-8-2 16,12 1-4-16,4 1-2 0,12 0-4 16,7-2-4-1,7 1-2-15,14 0-2 0,7-5-1 16,18 3 0-1,9-3 0-15,19 0 0 0,10-2-1 16,16 0 0-16,7 0 1 16,5 0-2-16,5 3 2 0,-1-3-1 15,1 1 0-15,-7-1 1 0,-1 0-2 16,-7 2 0-1,0-2-1-15,-8 2 1 0,-5 2 0 16,-9-1-2 0,-12 5 0-16,-9-2 0 0,-12 0-1 15,-13 1-1-15,-16-5-3 16,-14 1-4-16,-17-3-18 0,-13-1-51 15,-6-3-15 1,-18-2-7-16,-8 6 5 0</inkml:trace>
  <inkml:trace contextRef="#ctx0" brushRef="#br0" timeOffset="42055.8423">13945 4899 30 0,'0'0'79'0,"0"0"-23"0,-1-15-20 16,1 15-10-16,0 0-8 15,-7 8-3-15,-4 5-2 0,0 6 0 16,-5 4 0-16,-3 7 2 15,-8 3 1-15,0 3-1 16,-3 0-2-16,0-1-2 0,-2-3-2 16,2-6-1-1,6-2-3-15,2-7-2 0,7-4 0 16,4-7-1-16,11-6-2 15,-13 3-2-15,13-3-4 16,0 0-9-16,11-8-33 16,3 3-41-16,-2-7-6 0,5 1-5 15</inkml:trace>
  <inkml:trace contextRef="#ctx0" brushRef="#br0" timeOffset="42495.8511">13937 4935 10 0,'-11'-14'81'0,"11"14"4"0,-7-13-39 15,7 13-15 1,0 0-12-16,0 0-3 0,5 0-3 16,3 8-2-16,7 9-1 15,10 9-1-15,5 8 1 0,11 9 0 16,5 8 0-1,8 3 0-15,3 1-2 0,3 0-2 16,-2-7 0 0,-9-6 0-16,-6-8-1 0,-8-9 0 15,-9-8-1-15,-7-9-2 0,-7-2-9 16,-12-6-7-16,-5-14-56 15,5 14-21-15,-19-21-7 16,0 10-5-16</inkml:trace>
  <inkml:trace contextRef="#ctx0" brushRef="#br0" timeOffset="43215.8655">13621 5294 42 0,'0'0'56'16,"-15"-8"-2"-16,15 8-9 16,-14 0-8-16,14 0-8 0,0 0-7 15,-2 14-4-15,7-1-4 0,12 6-1 16,5 3-2-1,11 3 2-15,6 5-1 0,9 6 1 16,7 1-2 0,0 0-3-16,2-2-1 0,-6-3-1 15,-8-5 0-15,-5-3-3 16,-8-3-1-16,-8-7-1 0,-8-1 0 15,-7-8 0 1,-7-5 0-16,5 9-1 0,-5-9 0 16,0 0 0-16,0 8-1 0,0-8 0 15,0 0-1 1,0 15 0-16,0-15 0 0,0 14 2 15,-1-3-2-15,1-11 1 16,0 15 0-16,0-15 1 0,-1 10 0 16,1-10 1-1,0 12-1-15,0-12 2 0,0 0-1 16,0 0 1-16,8-18-1 0,0-3 0 15,5-10 0 1,3-9-1-16,2-5 1 0,3-9-1 16,-3 2-4-16,-3-4-1 15,0 7-4-15,-7 4-9 0,1 8-35 16,-3 16-35-1,-6 0-10-15,-3 8-5 0</inkml:trace>
  <inkml:trace contextRef="#ctx0" brushRef="#br0" timeOffset="44365.8885">13922 3800 41 0,'1'-16'83'0,"-7"3"-29"16,6 4-11-16,1-1-11 0,0 0-6 16,-1 10-8-1,0-9-7-15,0 9-3 0,-10 2-2 16,2 12-3-16,-1 8 0 0,2 14-1 15,1 10-1 1,-1 13 2-16,4 10-1 0,2 10 1 16,1 10-1-16,-1 4 0 15,4-1-3-15,2 0-3 0,0-8-4 16,0 2-15-1,-1-2-37-15,-3-10-26 0,6-5-6 16</inkml:trace>
  <inkml:trace contextRef="#ctx0" brushRef="#br0" timeOffset="45035.9019">14156 5757 55 0,'-11'-13'51'0,"11"13"-5"15,0 8-5-15,3 3-6 16,1 8-8-16,0 5-5 16,4 9-4-16,-1 3-1 0,5 9-1 15,0 1-4-15,-2 2-3 0,3 5-1 16,-1-2-2-1,-3 1-1-15,-4-4-1 0,-1-3 0 16,-4-6 0-16,0-3 0 16,-2-10 0-16,-5-3-1 15,-6-7-1-15,-1-6 0 16,-9-7-2-16,-8-3 1 0,-8 0-2 15,-10-5-1 1,-14 1-2-16,-12-4 0 0,-20 5-2 16,-18 2 2-16,-19 1 0 0,-24 0 1 15,-22 4 0-15,-22-2 0 16,-18 4 3-16,-17-2 1 15,-7-4 1-15,-4 0 2 16,9-2-2-16,9-3 0 0,20 0-3 16,22-3-6-1,31 5-20-15,32 1-49 0,26-5-13 16,35-2-4-16</inkml:trace>
  <inkml:trace contextRef="#ctx0" brushRef="#br0" timeOffset="45835.9179">10105 6737 37 0,'-11'0'89'15,"11"-6"0"-15,21-10-4 0,27-7-60 16,29-2-4-16,26-6-7 16,23-6-1-16,22 1-1 15,16 0-5-15,7 4-1 16,-2 5-2-16,-10 5-1 0,-18 6-2 15,-24 7 0 1,-24 7-2-16,-29 2 0 0,-30 6-1 16,-32 7 1-16,-29 3 0 0,-36 4-1 15,-31 2 0 1,-30 3 2-16,-28 3 0 0,-23-3 0 15,-14 0 1-15,-7-3-1 16,6-2 0-16,17-3 1 0,21-7 0 16,28-4-3-1,31-6-6-15,45-6-17 0,36-2-50 16,39-14-13-16,39-9-7 0,27-11-4 15</inkml:trace>
  <inkml:trace contextRef="#ctx0" brushRef="#br0" timeOffset="46975.9407">13957 5178 58 0,'0'0'68'16,"-7"-15"-13"-16,7 15-11 16,0-13-11-16,0 13-7 0,0 0-9 15,0 0-5 1,0 0-3-16,7 0-3 0,-4 5-1 15,1 10-1-15,5 7 0 16,0 2-2-16,5 6 1 16,-2 2 1-16,3 2-1 0,-1-3 0 15,0-3 1-15,0-6-1 16,-4-3-1-16,-3-6-5 0,1-2-3 15,-8-11-9 1,0 0-26-16,0 0-35 0,-10 2-17 31,-10-2-2-31</inkml:trace>
  <inkml:trace contextRef="#ctx0" brushRef="#br0" timeOffset="47215.9455">13827 5392 41 0,'0'0'89'0,"0"0"-10"16,0 0-25-1,24 1-16-15,17 7-14 16,12 0-2-1,5-1-3-15,3-2-6 0,0-2-4 16,-6-3-2-16,-5 0 0 16,-7-3-4-16,-23-2 0 0,-7-2-3 15,-13 7-1-15,4-14 1 0,-4 14-3 16,0-20-4-1,0 20-9-15,-8-20-43 0,-3 8-32 16,6-4-5 0,-2-1-4-16</inkml:trace>
  <inkml:trace contextRef="#ctx0" brushRef="#br0" timeOffset="47995.9609">12682 4492 23 0,'-9'-11'65'0,"9"11"-6"16,0-13-13-16,0 13-7 0,13-12-11 16,1 8-8-1,2 1-7-15,2 3-5 0,-4 0-3 16,2 7-1-1,-5 4-2-15,-2 5-1 0,-6 6 0 16,-3-1 1-16,-8 3 1 16,-1-3 2-16,1 0-1 15,0-3 2-15,3-3 0 0,5-3 0 16,7-4 0-16,7-4-1 15,8 0-1-15,5 2 0 0,1-6-4 16,4 3-7 0,-4-3-8-16,1 2-26 0,-4 5-42 15,-8-4-12-15,-7-2-2 16</inkml:trace>
  <inkml:trace contextRef="#ctx0" brushRef="#br0" timeOffset="48555.9723">13200 4420 36 0,'0'0'87'0,"0"0"-1"0,0 0-38 16,0 0-17 0,0 0-14-16,-4 5-5 0,0 5-3 15,-2 4-2-15,0 5 0 0,-1 5 0 16,0 7-1-1,-1 2 1-15,2 3 1 0,2 0-3 16,-1-3 1-16,3-3-1 16,0-4 0-16,2-4-1 0,0-8-1 15,0-1 2 1,0-13-1-16,7 16-1 0,-7-16 0 15,10 13 0 1,-10-13 0-16,12 8 0 0,-12-8 0 16,13 4-1-16,-13-4 0 0,17-4-1 15,-4-7 1-15,0-6 0 16,4-7-1-16,2-6 0 15,1-7 0-15,1-2-2 16,-2-3 0-16,-1 1-2 0,-4 4-2 16,-3 1-5-1,1 13-7-15,-11 0-28 0,0 5-43 16,4 10-10-16,-5 8-5 0</inkml:trace>
  <inkml:trace contextRef="#ctx0" brushRef="#br0" timeOffset="48795.977">13585 4495 45 0,'0'0'91'16,"0"0"-3"-16,3 47-14 15,-5-33-56-15,-7 3-5 0,-1 5-4 16,-2 1 0 0,-2 1-4-16,-6 1-4 0,5-1-6 15,-3-8-17 1,-4-2-57-16,6-3-10 0,-1-9-5 15</inkml:trace>
  <inkml:trace contextRef="#ctx0" brushRef="#br0" timeOffset="48935.9799">13405 4670 12 0,'23'-3'89'16,"8"3"0"-16,5 1-5 0,8 6-57 15,6 1-27 1,-3 0-69-16,4 7-13 0,-2-4-6 16</inkml:trace>
  <inkml:trace contextRef="#ctx0" brushRef="#br0" timeOffset="49825.9975">14002 3846 84 0,'-6'-12'92'16,"9"-2"-4"-16,28 2-50 0,14 4-11 15,29-4-8 1,19 1-5-16,25 1-1 0,18 0-2 16,21-1-1-16,16 3-3 15,4 0 1-15,3-4-3 0,-13 1 0 16,-9 0-1-1,-16 0-1-15,-20 3-1 0,-22 3 1 16,-24-3 0 0,-19 2-1-16,-21 3 0 0,-14-2-1 15,-7 3 0-15,-15 2 0 0,0 0-1 16,-5 0 0-16,-7 0-1 15,-2 0 0-15,0 2 0 16,0 0 0-16,-2 2 0 16,5-4 1-16,11 0-2 0,-15 4 2 15,15-4-2 1,0 0 2-16,0 0-1 0,-10 7 0 15,10-7 1-15,0 0-1 16,0 0 1-16,0 0-1 16,-8 13 0-16,8-13 0 0,-22 13 1 15,9-2-2-15,-5 2 1 16,-3 9 0-16,0 1 0 0,1 4 0 15,8 1 1 1,11 1 0-16,10 0 0 0,18-4 1 16,16-4 0-16,16-10 0 15,10-6 2-15,6-7 0 16,3-6-1-16,-7-6 1 0,-9-12-1 15,-15-2 0-15,-18-6 0 16,-20 2-1-16,-16-1-1 0,-21 3 0 16,-13 3-1-1,-13 3-3-15,-9 9-2 0,-7 4-5 16,3 11-17-16,-3 8-38 15,4 2-28-15,11 6-8 16,12 1-2-16</inkml:trace>
  <inkml:trace contextRef="#ctx0" brushRef="#br0" timeOffset="50876.0187">14288 6425 59 0,'-9'-8'91'15,"1"0"-3"-15,8 8-40 16,-8-13-13-16,8 13-13 0,0 0-5 15,11-8-4 1,13 8-1-16,13 1-2 0,19 4-1 16,20 2 1-16,22-2-1 15,24 2 0-15,21-4-1 16,14-1-1-16,14-1-1 0,1-1-1 15,-1-2-1-15,-14-4-1 16,-16 2-1-16,-24-2 0 0,-22 1 0 16,-24 3 0-1,-20-2-2-15,-23 3 1 0,-16-1-1 16,-12 2 0-1,0 0 1-15,0 0-2 0,-14 0 2 16,2 0-2-16,-2 0 1 16,3 0 0-16,-2-2 0 0,-2 2 0 15,1 0-1-15,-3 0 1 0,1 2 0 16,-1 4-1-1,-7 2 0-15,-1 5 1 0,-6 3-1 16,0 4 1 0,1 6-1-16,3 1 1 0,7 2 0 15,10 4 1-15,13-3-1 16,22-1 1-16,20-9-1 0,19-1 1 15,10-14 0 1,13-5 0-16,3-5 0 0,-6-12-1 16,-10-3 2-16,-17-11-2 0,-17 1 1 15,-20-6-1 1,-20 2 0-16,-24 2-1 0,-12 5-1 15,-15 1-2-15,-5 5-4 16,-6 3-4-16,4 12-14 0,3-1-36 16,7 2-32-1,21-7-8-15,12-5-4 0</inkml:trace>
  <inkml:trace contextRef="#ctx0" brushRef="#br0" timeOffset="51596.0329">15782 2709 24 0,'5'-12'78'16,"-5"1"2"-16,0 11-4 0,-4-11-62 16,-11 11-2-1,-2 8-3-15,-2 6 2 0,-1 6 0 16,5 6 1-1,0 7-1-15,7-3 0 0,8 0 1 16,3-6 0-16,14-3-1 16,7-10-3-16,6-6 0 0,0-10 0 15,1-11-1-15,-3-9 0 0,-6-7-4 16,-10-2 0-1,-11-4-1-15,-7 0 0 0,-6 4-2 16,-5 5 0 0,-1 5 1-16,0 12-1 0,4 7 2 15,14 5 1-15,-6 12 0 16,19 6 0-16,13 7 0 0,13 0 0 15,4 5 1 1,12-1-4-16,-1 1-3 0,6 2-5 16,-9-4-8-16,-4 3-36 0,-11 2-39 15,-22-2-8 1,-12-3-8-16</inkml:trace>
  <inkml:trace contextRef="#ctx0" brushRef="#br0" timeOffset="52309.0476">15585 6915 76 0,'-8'28'93'0,"0"7"-4"16,5 7-52-16,0 5-7 0,1 8-1 16,2 1-5-1,0-2-6-15,0-4-5 0,3-8-2 16,0-8-2-1,-3-6 0-15,2-8-2 0,-2-11 0 16,0-9-2-16,11-4 0 16,-1-14-1-16,5-4-2 0,5-4 0 15,13-3-2 1,8 4-1-16,18-1 0 0,5 10-1 15,4 7 0-15,1 8 0 0,-3 3 1 16,-5 13 0 0,-11 4 0-16,-16 5 0 0,-21 1 1 15,-18 1 0-15,-20-2 1 16,-21 1 1-16,-11-7-1 0,-12 0 1 15,-10-8-1 1,1-9 0-16,-4-1-4 0,7-8-3 16,4-10-7-1,14-4-20-15,13-6-43 0,14-9-20 16,15-5-7-16,15-4-4 0</inkml:trace>
  <inkml:trace contextRef="#ctx0" brushRef="#br0" timeOffset="54403.0898">18552 6318 88 0,'4'11'99'0,"-4"-11"-4"16,2 29-25-16,-2-29-44 15,3-10-5-15,5-9-6 16,3-6-4-16,2-10-3 0,7-7-2 15,4-11-2 1,8-10-2-16,3-9 1 0,8-13-1 16,2-5-1-16,1-4 0 15,4 3 0-15,-8 5-2 0,-3 4 0 16,-7 7 0-16,-5 11 0 15,-8 9 0-15,-10 13 0 16,-2 2 1-16,-7 7-2 0,0-2 3 16,0 6-1-1,2-5 1-15,-4 10-1 0,0 2 2 16,2 0-2-16,-4 8 0 15,1-1 0-15,0 7 0 16,3 8 0-16,-12-11-1 0,12 11 1 16,-18-11-1-16,2 8 1 15,-4-2-1-15,-7-2 2 0,-16 4-2 16,-9-4 1-1,-19 2 0-15,-15 3-1 0,-15 2 1 16,-11-2 0-16,-9 2-1 16,-11 2 1-16,-2-2 0 15,1 3-1-15,4-2 2 16,10-1-1-16,11 0 0 0,19-1 0 15,11-2-2-15,20 0-1 0,17-1-4 16,17 0-5 0,15-3-11-16,9 7-35 0,23-14-36 15,-2 0-4 1,8-1-6-16</inkml:trace>
  <inkml:trace contextRef="#ctx0" brushRef="#br0" timeOffset="54733.0964">17707 4627 32 0,'15'-14'91'15,"1"1"-3"1,-7 0-6-16,-9 13-64 0,0 0-5 16,0 0-4-16,-25 18-3 15,-17 5 0-15,-13 6-1 0,-12 2 3 16,-11 8 2-1,-11-3 0-15,-3 4 0 0,2-5-1 16,6-2-2-16,9-3-2 0,16-1 0 16,14 0-1-1,16-5 0-15,27 0-1 0,16 3 0 16,30-3 1-16,20 3-1 15,16-3 0-15,10 5-1 0,11 0-4 16,5 0-5 0,4 7-7-16,-9-9-33 0,-16 5-44 15,-2 1-9 1,-11-6-4-16</inkml:trace>
  <inkml:trace contextRef="#ctx0" brushRef="#br0" timeOffset="55203.1058">19607 4576 31 0,'0'0'92'16,"1"16"-1"-16,0 3-3 0,-1 18-64 15,0 6-6-15,-3 12-3 16,-6 13 0-16,-3 5-3 0,-7 2-4 15,-2-3-3-15,3-5-1 16,-1-11-1-16,4-8-2 16,2-11 0-16,7-15-1 0,6-13-3 15,0-9-5 1,25-14-9-16,-14-4-39 0,3-12-35 15,4-10-5-15,-3-6-5 16</inkml:trace>
  <inkml:trace contextRef="#ctx0" brushRef="#br0" timeOffset="55663.115">19334 4575 8 0,'0'-20'86'0,"17"-2"4"16,10 9-39-16,17-4-16 15,14 6-6-15,15 0-4 0,9 5-4 16,12 6-7-16,3 3-2 0,-2 11-6 16,-3 3 0-1,-12 12-3-15,-14 0-1 0,-17 13-1 16,-18 2 1-1,-17 1-1-15,-15 2 0 0,-21-7 1 16,-11-1 0-16,-15-8 0 16,-8-7-1-16,-9-11-2 0,-3-7 0 15,0-6 1 1,3-2-1-16,9-8-1 0,5 4 0 15,13-3 0-15,8 5 0 0,10 0 1 16,20 4 1 0,-3 8 0-16,16 7 2 0,10 7 0 15,9 2 2-15,7 8 1 16,8 4 0-16,4 5 0 0,0 3 1 15,-1-3-2 1,-6 3 0-16,-2-5 0 0,-5-2-2 16,-2-6-2-1,-7-5-2-15,-2-5-3 0,-4-11-6 16,8-3-33-16,-6-7-41 0,3-18-12 15,-3-10-6-15</inkml:trace>
  <inkml:trace contextRef="#ctx0" brushRef="#br0" timeOffset="55933.1203">20595 4677 39 0,'0'0'96'15,"0"0"-3"-15,9 14-5 16,-5 18-49-16,6-3-26 15,-3 9-3-15,6 4 1 0,0 10-2 16,0 5-2 0,2 1-1-16,0-2-1 0,1-4-1 15,-5-5-3-15,-1-6-2 16,-2-7-5-16,-7-13-4 0,1-6-35 15,-2-15-43-15,-14-3-10 16,-13-14-5-16</inkml:trace>
  <inkml:trace contextRef="#ctx0" brushRef="#br0" timeOffset="56073.1232">20374 5077 81 0,'0'0'97'0,"18"-2"-6"0,23-3-5 16,6-4-70-16,17-3-7 15,2 5-3-15,4-7-4 0,-3 1-9 16,-12-11-16-16,-10-5-60 0,-8 2-8 15,-14-6-9 1</inkml:trace>
  <inkml:trace contextRef="#ctx0" brushRef="#br0" timeOffset="56463.1309">20892 4527 22 0,'16'-3'93'0,"7"3"-2"0,7 4-2 16,1 16-63-1,8 6-5-15,-3 10-4 0,0 6-3 16,-2 9-2-1,-6 9-3-15,-7 1-1 0,-8 1-1 16,-6-2-1-16,-5-3 0 16,-2-7-1-16,0-5-1 0,-5-10 0 15,-2-8 0 1,2-10 0-16,4-8 0 0,1-9-1 15,0-7 0-15,1-7-1 0,6-10 0 16,3 0-2 0,5 2-1-16,1-2-2 0,4 2 1 15,-2 12-1-15,6 5 1 16,-2 5 0-16,4 12 2 0,2 8 0 15,5 6 1 1,11-1 1-16,8 3 0 0,19-3 1 16,13-1-2-1,13-5-1-15,13-3-6 0,3 1-12 16,4-13-45-16,-10-4-31 0,9-12-7 15,-12-15-7-15</inkml:trace>
  <inkml:trace contextRef="#ctx0" brushRef="#br0" timeOffset="75020.5034">6400 8124 50 0,'0'0'64'16,"-11"-18"-6"-16,11 18-11 0,-5-16-12 15,5 16-5-15,-1-17-8 16,1 17-6-16,-1-12-4 0,1 12-4 16,0 0-2-1,-1-8-2-15,1 8-2 0,0 0-2 16,0 0 1-16,0 0-1 0,0 0 0 15,0 0 0 1,0 8 1-16,0-8 0 0,3 15 2 16,1-3-1-16,1 3 1 15,1 2 1-15,0 7-1 0,7 2 2 16,-2 3-1-1,5 3 2-15,0 4-2 0,2 1 1 16,2 1-1-16,0 1 1 0,-1-3-1 16,-3 0 0-1,3-3-2-15,-5-3 1 0,1-1 0 16,-3-4-1-16,-1-4 0 15,-1 1 0-15,-1-3-1 16,1-4 1-16,-6-1 0 16,3-1-1-16,-2-2 1 0,-1-3-1 15,-4-8 1 1,7 14-1-16,-7-14 1 0,6 11-1 15,-6-11 0-15,5 9 0 0,-5-9 0 16,0 0 0-16,0 0 0 16,8 9-1-16,-8-9 0 15,0 0 1-15,0 0-1 16,0 0 0-16,5 12 0 0,-5-12 0 15,0 0 1 1,4 10-1-16,-4-10 0 0,0 0 0 16,7 10 1-16,-7-10-1 15,0 0 0-15,0 0 0 0,9 9 1 16,-9-9-1-16,0 0 0 15,0 0 0-15,0 0 1 16,0 0-1-16,0 0 0 0,0 0 0 16,0 0 0-1,0 0 0-15,7 10 0 0,-7-10 0 16,0 0 0-16,0 0 0 15,0 0 0-15,0 0 0 0,0 0 1 16,0 0-1-16,0 0 0 16,0 0 1-16,0 0-1 15,4 9 0-15,-4-9 0 0,0 0 0 16,0 0 0-1,0 0 1-15,0 0-2 0,0 0 2 16,9 8-1-16,-9-8 0 16,0 0 0-16,0 0 0 15,0 0 1-15,0 0-1 16,0 0 0-16,0 0 0 0,0 0 1 15,0 0-1-15,0 0 0 0,0 0 1 16,0 0-1 0,0 0 0-16,0 0 0 0,0 0 0 15,0 0 0-15,0 0 0 16,0 0 0-16,0 0 0 15,0 0 0-15,0 0 1 16,0 0-1-16,0 0 0 0,0 0 0 16,0 0 0-1,0 0 0-15,0 0 0 0,0 0 0 16,0 0 0-16,6 10 0 0,-6-10 1 15,0 0-1-15,0 0 0 16,0 0 0-16,0 0 0 16,0 0 0-16,0 0 1 15,0 0-1-15,0 0 0 0,0 0 0 16,0 0 0-1,0 0 1-15,0 0-1 0,0 0 0 16,0 0 0-16,0 0 0 0,0 0 1 16,0 0-1-1,0 0 0-15,0 0 1 0,0 0-2 16,0 0 0-16,0 0-2 15,0 0-2-15,0 0-3 0,0 0-5 16,0 0-20 0,0 0-30-16,0 0-23 0,5-6-13 15,-5-3-3-15</inkml:trace>
  <inkml:trace contextRef="#ctx0" brushRef="#br0" timeOffset="75520.5134">5776 8342 52 0,'-28'-3'88'16,"5"0"-31"-16,5 0-9 15,6 1-8-15,12 2-10 0,3-10-8 16,21-1-8-1,15-1-3-15,19-6 0 0,17-5-1 16,19-2-2-16,18-5 0 16,10-2-2-16,7 0-1 0,-2 1-1 15,-6 2-1 1,-12 2 0-16,-12 7-1 0,-17 0-1 15,-16 8-1-15,-11 3-2 0,-12 4-1 16,-7 0-4 0,-8 5-4-16,-6-1-13 0,-2 1-46 15,-8 3-22 1,-3 5-5-16,-7 4-3 0</inkml:trace>
  <inkml:trace contextRef="#ctx0" brushRef="#br0" timeOffset="75810.5193">6321 8814 1 0,'-43'32'87'0,"15"-4"4"16,8-11-3-1,13-8-49-15,18-3-9 0,23-6-7 16,23-3-2-16,17-10-2 0,19-2-5 16,11-3-4-1,6 1-2-15,3 0-1 0,-7 3-3 16,-13 2-1-16,-15 8-3 15,-14 1-2-15,-14 3-3 0,-16 0-6 16,-3 7-20 0,-4-5-58-16,-14-2-6 0,-4-12-6 15,-5-7-2 1</inkml:trace>
  <inkml:trace contextRef="#ctx0" brushRef="#br0" timeOffset="76240.5279">7401 8557 80 0,'22'10'89'15,"-5"1"-2"1,0 7-3-16,-4 4-70 0,-1 9-3 16,-2 2 3-16,-2 7-1 15,-2-2-2-15,-4-1-1 0,-2-5-2 16,0-4-1-16,0-9 0 0,0-5 0 15,0-14-1 1,0 0-1-16,0-11-1 0,4-11-1 16,6-7-1-1,5-7-1-15,5-3-2 0,6-2 0 16,6 0 0-16,6 5-2 15,1 4 1-15,-1 11 1 0,0 7 0 16,-3 8 1-16,-4 6 0 0,-6 10-1 16,-5 9 1-1,-8 3 1-15,-3 10 1 0,-5-2-1 16,-3 5 1-1,-1-2 0-15,-2-2 0 0,-3-2 0 16,-2-4 0-16,1-3 0 16,2-7-2-16,0-4-1 0,2-1-3 15,2-10-4 1,1 10-6-16,-1-10-20 0,15-7-50 15,3-1-11-15,3-4-7 0,4-5-4 16</inkml:trace>
  <inkml:trace contextRef="#ctx0" brushRef="#br0" timeOffset="76680.5367">8312 8625 12 0,'0'0'89'16,"-12"15"3"-1,-6 0-4-15,-2 8-45 0,0 4-22 16,6 7-1-16,-2-1 2 0,9-1-6 15,4 2-4-15,6-8-2 16,11-6-2-16,12-8 0 0,7-10-1 16,5-6 0-1,5-15-1-15,0-5-2 0,2-9-2 16,-4-11-1-1,-6-6-3-15,-6-8-2 0,-13-4 0 16,-11-4-2-16,-7-4 0 0,-13 3 0 16,-8 3 0-16,-10 10 0 15,-5 11 2-15,-4 10 1 0,2 15 1 16,0 14 2-1,5 13 0-15,3 13 2 0,5 13 2 16,10 10 0 0,5 6 2-16,10 8-1 0,2 0 1 15,14 1-1-15,3-4 0 16,8-4-1-16,5-6 0 0,2-6-1 15,0-8 0-15,-1-8-1 16,2-2-2-16,-1-8-3 16,2-4-4-16,-3-8-11 0,7-2-40 15,4-5-36 1,-8-11-5-16,4-4-7 0</inkml:trace>
  <inkml:trace contextRef="#ctx0" brushRef="#br0" timeOffset="77120.5454">8943 8658 7 0,'0'0'93'0,"-6"11"1"0,6-11-4 16,0 0-5-16,0 0-71 15,0 0-4-15,15 0-1 0,8 0 1 16,3 0-2-1,8 0-2-15,4 0-1 0,5 0 0 16,0-4 0-16,-1-2 0 0,-6-3-1 16,-4-4 0-1,-8-1-1-15,-8-3-1 0,-13-3-1 16,-6-2-1-16,-14 3-1 15,-11 0 0-15,-6 4 0 0,-10 7-2 16,-3 6 1 0,-2 4 0-16,1 13-1 0,5 5 2 15,4 7 1 1,8 4-1-16,6 5 2 0,11-2 1 15,9 2 0-15,5-2 1 0,12-2 1 16,6-4 0-16,6-5-1 16,3-4 1-16,5-3-1 15,-1-5-3-15,1-4-2 16,-1-5-5-16,2 0-11 0,-4-4-40 15,-1-12-36 1,5-6-5-16,1-9-7 0</inkml:trace>
  <inkml:trace contextRef="#ctx0" brushRef="#br0" timeOffset="77540.5539">9552 8657 59 0,'0'16'95'15,"0"6"-4"-15,0-2-3 0,1 10-67 16,-1 5 1-16,2 4 0 15,0 4-5-15,1-1-4 0,3 1-3 16,-2 0-3-16,-1-2 0 16,0-7-2-16,-2-6 0 15,0-5 0-15,-1-8 0 0,0-15-1 16,0 0 0-1,5-17-1-15,-3-15-1 0,0-11-1 16,5-8-1-16,-1-9-1 16,4-1-1-16,1-2-1 15,5 7 1-15,5 8 0 16,7 6 0-16,5 13 1 0,5 7 0 15,0 11 1-15,0 5-2 0,-2 6 2 16,-6 7-1 0,-7 9 0-16,-11 7 1 0,-12 2 0 15,-18 10 1-15,-11-1-1 16,-9 1 2-16,-4-1 0 15,-5-5 0-15,-1-6-1 16,4-5 1-16,8-9-2 0,7-5-2 16,6-4-7-1,23 0-16-15,-13-13-39 0,14-4-30 16,27-3-6-16,10 2-7 0</inkml:trace>
  <inkml:trace contextRef="#ctx0" brushRef="#br0" timeOffset="77670.5564">10130 8777 38 0,'48'5'102'0,"-13"0"-4"0,-21-3-8 16,-14-2-2-1,-8 0-79-15,-6 1-15 0,3 1-56 16,-5 5-24-16,2-4-8 0,6-3-8 16</inkml:trace>
  <inkml:trace contextRef="#ctx0" brushRef="#br0" timeOffset="78200.5671">11427 8579 78 0,'21'-30'87'0,"-14"-1"-2"16,8 7-57-1,-24 2-2-15,-10 11-1 0,-10 4-4 16,-3 7-6-16,-5 4-2 15,2 10-4-15,5 6-2 0,7 4-2 16,11 5-2-16,12 2 1 16,18 0-1-16,15 2 0 15,9-2 0-15,6 0 0 0,-1 0 0 16,-1-1 1-1,-13 1 0-15,-15-4-1 0,-18 1 1 16,-14-3-1-16,-21-2 0 16,-10-5 1-16,-8-5-1 15,-2-2-2-15,0-10-1 16,6-1-4-16,13-1-7 0,10-14-14 15,17-8-54-15,11 4-13 0,17-3-9 16,13-6-1 0</inkml:trace>
  <inkml:trace contextRef="#ctx0" brushRef="#br0" timeOffset="78420.5715">11553 8753 68 0,'25'17'93'16,"-5"6"-3"-16,-3-2-4 0,36-4-64 16,-23 3-2-1,8-9-2-15,11-5-4 0,0-6-2 16,3-11-1-16,-2-8-3 0,-6-5-3 15,-10-3-1 1,-16-4-1-16,-18 1-2 0,-15 5-1 16,-15 5-1-16,-12 5-1 15,-13 5-4-15,-3 8-2 0,-4 1-11 16,12 4-44-1,12 10-27-15,11 1-7 0,16 1-7 16</inkml:trace>
  <inkml:trace contextRef="#ctx0" brushRef="#br0" timeOffset="79190.5869">12321 8630 87 0,'-19'7'94'0,"3"0"-3"0,6-2-6 16,-33 3-64-1,38 1-6-15,5 6-4 0,10-1-2 16,7-4-2-16,9-1-1 15,7-6-1-15,7-3 0 16,3-6-1-16,-1-8 0 0,1-5-1 16,-7-2 0-16,-7 0-1 15,-10 0-1-15,-5 6 0 0,-8 4-2 16,-6 11 0-1,0 0-1-15,-10 2-1 0,6 11 0 16,2 8 1-16,5 4 1 16,5 1 0-16,5-4 1 15,6 1 0-15,4-5-1 16,1-4-3-16,-4-6-2 0,-1-4-7 15,-10-4-11-15,-9 0-27 0,8-15-15 16,-8 5 12 0,-4 0 14-16,-1-2 3 0,5 12 21 15,-9-11 14 1,9 11 16-16,4 13 34 0,12 3 16 15,-1 4-15-15,8 2-11 16,-1-1 0-16,4-5-13 0,-1-5-8 16,0-6-3-1,-2-5-2-15,-4-12-3 0,-2-8-3 16,-3-7-1-16,2-4-3 0,-2 0 0 15,0-6-1 1,3 3-1-16,3 1-2 0,0 4-3 16,2 5-6-16,-2 0-19 15,0 6-51-15,4 10-13 0,-1 2-6 16,-2 6-6-1</inkml:trace>
  <inkml:trace contextRef="#ctx0" brushRef="#br0" timeOffset="79620.5955">13405 8535 14 0,'0'0'83'0,"0"0"1"16,0 0 0 0,-7 12-44-16,0 5-20 0,-2 2-3 15,6 8-1 1,-3 3 0-16,5 5-1 0,0 0-2 15,6-1-2-15,8-6-1 0,7-6-1 16,8-5-1-16,6-11-1 16,6-6-1-16,4-10-1 0,2-7-1 15,-3-5-1 1,2-6-2-16,-3-5 0 0,-7 0 0 15,-8-1-1 1,-9 0-1-16,-8 2 0 0,-10 3-1 16,-6 6 0-16,-11 8 0 15,-8 8-1-15,-5 7 1 0,-4 11-1 16,3 14 1-16,0 3 1 0,4 8 1 15,8 3 1 1,7-2 1-16,10-1 0 0,5-4 1 16,14-4 1-1,5-8 1-15,6-6-2 0,5-5 0 16,1-5-3-16,5-3-3 15,-4-2-4-15,0-7-6 0,-6-6-22 16,0-12-46-16,4 2-16 16,-2-6-4-16,1-1-4 15</inkml:trace>
  <inkml:trace contextRef="#ctx0" brushRef="#br0" timeOffset="79810.5993">14156 8465 7 0,'-5'-4'95'16,"-8"4"3"-16,-6 0-8 0,1 42-12 15,-1-29-54 1,5 6-8-16,4 3-3 0,4 4-4 15,6 4-3-15,0 4-2 0,0 2 0 16,0 3-1 0,-3 2-1-16,-11-5-1 0,-6 0-5 15,-10-4-7-15,0-5-39 16,0-6-40-16,-6-9-7 0,7-9-6 15</inkml:trace>
  <inkml:trace contextRef="#ctx0" brushRef="#br0" timeOffset="80540.6139">15538 8436 36 0,'-30'-19'82'0,"-9"9"4"16,-6 7-3-16,1 5-67 0,1 14 0 15,4 3 2 1,5 8 0-16,8 0 0 0,11 3-4 15,12 0-4 1,12-1-2-16,12 0-1 0,8-2-1 16,5-6-1-16,2-1 0 15,0-4-2-15,-1-6 0 0,-5-2 1 16,-7-1-3-16,-7-5 2 15,-6-2 0-15,-10 0 0 16,12 0 0-16,-12 0 0 0,0 0-1 16,0 0 0-1,3-7 0-15,-3 7-1 0,0 0-1 16,0 0 0-16,0 0 0 15,0 0 0-15,0 0-1 0,0 0 1 16,0 0 0-16,0 0 0 16,0 0-1-16,0 0 1 15,0 0 1-15,0 0-1 0,0 0 1 16,0 0-1-1,1-10 1-15,-1 10 0 0,0 0 0 16,0 0 0-16,0 0-1 16,0 0 0-16,0 0-2 0,0 0-2 15,0 0-3 1,0-8-5-16,0-5-14 0,4-5-39 15,5-5-27-15,-7-11-7 0,2-8-5 16</inkml:trace>
  <inkml:trace contextRef="#ctx0" brushRef="#br0" timeOffset="80810.6193">15426 8149 57 0,'-9'-9'91'0,"9"9"-3"0,-9-9-3 16,35 11-60-1,-25 21-9-15,-2 8 0 0,1 14-2 16,-4 12-1-16,0 10-1 0,-3 10-1 15,-2 6-1-15,0 2-1 16,-3-8-2-16,2-2-1 16,-1-8-2-16,2-9 0 15,0-9-1-15,4-10-1 0,0-9-3 16,1-8-1-1,2-6-4-15,2-16-6 0,-14 0-21 16,0-10-53-16,-6-14-9 0,-3-4-8 16,-4-5-3-1</inkml:trace>
  <inkml:trace contextRef="#ctx0" brushRef="#br0" timeOffset="81310.6293">15115 8753 26 0,'-1'-21'97'0,"12"3"-1"0,20-1-7 16,15 22-24 0,19-20-42-16,13-3-9 0,6-2-5 15,2 3-2-15,-2 0-4 16,-7 4-4-16,-12 5-1 15,-14 3-3-15,-14-1-1 0,-16 3-1 16,-10-1 0-16,-11 6-1 16,0 0 2-16,-4-10 2 0,-7 8 2 15,1 2 4 1,-4 5 1-16,-1 8 3 0,4 5 1 15,3 6 2-15,3 5 0 16,5 5 2-16,4 3-1 16,13-3 0-16,7-3-2 15,7-5 0-15,6-8-1 0,-1-8-1 16,5-8-1-16,-1-3-2 0,-4-11-1 15,-6-7-2 1,-6-5-2-16,-4-3 0 0,-7-3-1 16,-4 3-1-1,-3 0 0-15,-4 4 0 0,-2 1-2 16,0 11 2-16,0 11 0 15,0 0 2-15,0 10 1 0,3 10 1 16,0 9 1-16,2 4 1 0,1 5 2 16,2 1 1-1,1-5 1-15,-2-5-1 0,2-5 0 16,0-5 0-1,0-7-1-15,-1-6 0 0,-8-6-1 16,18-3-1-16,-7-9-1 16,4 0-1-16,-1-5-3 0,3-6-3 15,0-2-4 1,-3-4-7-16,7 1-26 0,-6 6-36 15,-2-8-19-15,5 6-7 0,-6-3-2 16</inkml:trace>
  <inkml:trace contextRef="#ctx0" brushRef="#br0" timeOffset="82270.6485">16505 8627 29 0,'5'15'98'0,"-1"1"-2"0,7 1-4 16,-2-20-30-1,8 19-38-15,-3 3-1 0,6 1-4 16,-1-4-4-16,-1-6-5 0,2-2-1 15,-4-4-3-15,4-4-1 16,-3-11-1-16,4-4-1 0,-1-7-1 16,5-5-1-1,-1 1 0-15,2-5 0 0,5 1-1 16,-3 2-1-1,0 5 1-15,-4 4-1 0,-3 12-1 16,-4 5 1-16,-2 3-1 0,-6 12-1 16,-4 5 1-16,-5 8 1 15,0 2 0-15,-2 5 0 0,-1-3 1 16,-1-1 1-1,0-4 0-15,3-3 1 0,0-3 0 16,1-7 0 0,5-3 0-16,3-6 0 0,7-3 0 15,2 0-1-15,6-5 0 16,0-3 0-16,7-3 0 0,1-4-1 15,1-2 1-15,4-5-2 0,0-2 1 16,0-2 0 0,-3-1 0-16,0-2-1 0,-7 3 0 15,-2 0 0 1,-8 3 1-16,-7 1-1 0,-8 6-1 15,-2 2 0-15,-12 4 0 16,-5 7 1-16,-5 5-1 0,-4 9 1 16,-1 7-1-1,-1 6 0-15,4 5 1 0,1 3 1 16,9 2 0-16,3-3 1 0,12-2 1 15,5-4-1 1,9-6 1-16,7-5 0 0,4-2 0 16,4-7 0-16,1-2-1 15,3-2-2-15,-5-2 0 0,5-2-2 16,-3-9-3-1,4-3-3-15,-1-4-1 0,2-7-2 16,3-2 0-16,-3-3 1 0,0 0 1 16,-4 2 2-1,-3 7 3-15,-8 4 3 0,-7 10 4 16,-13 8 1-16,0 0 2 15,-1 15 1-15,-11 5 0 0,-2 5 1 16,1 4 0 0,-1 5 0-16,8-3 1 0,6-2-2 15,9-6 0 1,12-3-1-16,9-7 0 0,8-8-1 15,7-5 0-15,3-12-1 0,2-10-3 16,-6-12-1-16,-3-6-2 16,-9-14-1-16,-6-9-3 0,-15-5 1 15,-10-2-2 1,-3 7 1-16,-8 5 0 0,-7 13 2 15,-8 15 2 1,-3 17 3-16,-2 13 1 0,3 21 1 16,2 15 1-16,-2 11 1 15,5 10 1-15,3 6-2 0,6 2 1 16,8 6-3-16,6 1-4 0,16 0-8 15,6-6-24 1,21-11-21-16,12-4-32 0,36-22-11 31,11-14-8-31</inkml:trace>
  <inkml:trace contextRef="#ctx0" brushRef="#br0" timeOffset="82960.6623">18788 8463 67 0,'-2'-10'87'15,"2"10"-1"-15,-12-3-3 16,1 9-66-16,-1 12-4 0,2 4-1 15,-3 4 0 1,5 2 2-16,1 0-2 0,6-3-2 16,5-5-1-1,9-6-2-15,5-6 0 0,3-4 0 16,0-4-2-16,-2-9-1 0,0-3-1 15,-9-1-1-15,-5 1-2 16,-5 2 0-16,0 10-2 16,-9-15 0-16,0 13 0 15,9 2 1-15,0 0 0 0,0 0 1 16,29 0 1-1,10-2 0-15,13-11 1 0,9-3 0 16,9-10-1-16,4-8 1 0,-4-7-2 16,-10-7-1-16,-13-6-2 15,-12-7 1-15,-14 1-2 16,-17-3 1-16,-5 6-2 15,-14 5 0-15,-5 6-1 0,-4 12 2 16,-2 10-1 0,0 14 2-16,4 11 1 0,1 17 0 15,5 18 4-15,1 13 1 16,4 14 2-16,-1 12 1 0,-1 9 0 15,-6 8 0-15,1 1 0 16,-4 1 0-16,-8-4-1 16,2-8-1-16,-1-9-4 0,2-12-2 15,5-8-3 1,5-15-6-16,12-7-20 0,0-18-34 15,5-13-28-15,15-25-7 16,6-12-5-16</inkml:trace>
  <inkml:trace contextRef="#ctx0" brushRef="#br0" timeOffset="83270.6685">19316 8596 48 0,'63'-43'99'15,"4"-3"-4"1,1-4-8-16,-3-87-24 0,-7 78-52 16,-3-3-5-16,-16 1-3 15,-14 2-3-15,-15 3-2 16,-10 10-1-16,-16 6-1 15,-9 16 1-15,-9 8 0 0,-10 16 2 16,-6 21 2-16,1 21 4 16,-2 18 0-1,0 15 2-15,7 7 1 0,4 10-1 16,6 0 2-16,10-2-3 15,10-15-1-15,7-8-1 16,6-15-1-16,2-9-4 16,11-7-2-16,4-12-5 0,8 2-24 15,4-1-46 1,4-18-16-16,6-5-9 0,-1-10-3 15</inkml:trace>
  <inkml:trace contextRef="#ctx0" brushRef="#br0" timeOffset="85130.7057">9207 9887 68 0,'7'-25'95'16,"-2"0"-5"0,2 5-5-16,1 3-64 0,-8 17-5 15,18-5-2-15,-4 16-4 16,-1 13-3-16,3 7-1 15,2 8 0-15,3 8 0 16,1 5 0-16,0 1 0 0,2-2 0 16,-3 0-1-1,0-2-1-15,-3-4 0 0,-3-7-1 16,-1-5-1-16,-4-5 1 0,-3-6 0 15,0-6 1 1,-2-5 0-16,-5-11 0 0,7-4 1 16,3-17-1-16,-3-14 1 15,3-12-1-15,4-11-1 0,5-8-1 16,-2-8-1-1,4 1-1-15,-4 5-1 0,1 7-3 16,-4 9-3-16,2 13-5 0,-9 9-8 16,4 12-28-1,7 17-49-15,-6-2-3 0,3 3-6 16,-1 9-1-16</inkml:trace>
  <inkml:trace contextRef="#ctx0" brushRef="#br0" timeOffset="85360.7101">9912 10142 68 0,'0'48'96'15,"1"-3"-3"-15,-2-10-3 0,6 3-54 16,3-10-13-16,9-9-4 16,8-10-5-16,6-9-2 0,3-9-1 15,3-7-2 1,-2-4-2-16,-4-5-3 0,-6-1-2 15,-12-1 0 1,-13 5-2-16,-17 3-1 0,-11 6 1 16,-10 2-3-16,1 6-1 15,-11 2-2-15,5 3-5 0,0 5-7 16,17 3-39-16,17 1-37 0,9-9-6 15,0 0-7 1</inkml:trace>
  <inkml:trace contextRef="#ctx0" brushRef="#br0" timeOffset="85680.7165">10526 9656 41 0,'0'0'96'0,"15"0"-2"16,-9 13-3-16,-4-24-25 0,0 43-52 15,1 14-2 1,-1 11 1-16,-2 6-1 0,-2 3-2 15,-2 4-2-15,-4-2-2 0,3-3-1 16,-4-4-1 0,0-7-1-16,0-7-2 0,4-8-3 15,-3-12-2 1,5-9-7-16,3-18-33 0,-10-4-48 15,12-19-7-15,8-12-5 16,5-10-4-16</inkml:trace>
  <inkml:trace contextRef="#ctx0" brushRef="#br0" timeOffset="85897.7216">10768 9866 38 0,'15'2'102'0,"-7"8"-3"16,2 8-7-16,-9 4-2 15,3 5-78-15,0 9-3 0,1 5 0 16,-1 4-1-1,-1 1-2-15,2 1-2 0,2-1-1 16,1-4-1-16,1-1-3 0,-1-4-4 16,-3-11-5-1,6-1-22-15,-11-7-58 0,0-18-6 16,-6-3-8-16,-7-13-3 15</inkml:trace>
  <inkml:trace contextRef="#ctx0" brushRef="#br0" timeOffset="86007.7237">10746 10248 0 0,'0'-16'95'15,"7"1"3"-15,21-2-8 0,11-2-4 16,12-10-57-1,11 8-28-15,6-7-27 0,-6 4-55 16,8-2-8 0,-4-1-6-16,-4 2-5 0</inkml:trace>
  <inkml:trace contextRef="#ctx0" brushRef="#br0" timeOffset="86797.7396">12137 9990 54 0,'21'-21'90'16,"-13"3"-3"-16,-10 4-5 0,-17 6-60 15,-8 5-6 1,-12 3-5-16,-7 9-2 0,2 7-3 15,4 3 1-15,7 8-2 16,11 4-1-16,17 4 0 0,12 3-1 16,17-1 0-1,9 1-1-15,6 2 1 0,-1-3 0 16,-2-2 0-16,-5-3 0 0,-14-4 1 15,-13-4-1 1,-7-4 1-16,-15-4 0 0,-9-6-1 16,-4-5 0-16,-1-3-3 15,-2-5-4-15,8-5-5 16,2-10-9-16,16-2-43 15,8-1-30-15,7-3-7 0,11 0-3 16</inkml:trace>
  <inkml:trace contextRef="#ctx0" brushRef="#br0" timeOffset="87027.7441">12244 10231 42 0,'19'22'95'0,"-1"5"-1"16,2 0-4-16,-4-4-52 16,13 0-8-16,9-11-10 0,5-6-3 15,-1-6-4 1,1-7-2-16,-1-10-1 0,-7-4-3 15,-10-6-1-15,-9-5-3 16,-16 2-1-16,-17 1-1 16,-13 5-1-16,-10 0-2 0,-7 8-1 15,-7 2-1-15,3 8-1 16,-1 7-3-16,12 4-2 0,5 5-5 15,16 9-10 1,4 3-40-16,11-6-27 0,14 0-8 16,10-5-2-16</inkml:trace>
  <inkml:trace contextRef="#ctx0" brushRef="#br0" timeOffset="88057.7647">12722 10117 89 0,'12'8'93'16,"-1"6"-2"-16,0 4-5 15,-3 3-55-15,2 8-24 16,4-1 1-16,6 1 2 16,0-8 0-16,5-9-1 0,3-5-1 15,4-7-1-15,0-5-1 0,0-12-1 16,-1-4-1-1,-5-3-1-15,-4 3-2 0,-7 2-1 16,-1 6-1 0,-14 13 1-16,0 0-1 0,7 5 0 15,-7 12 1-15,-1 6-1 16,2 1 1-16,4 4 1 0,3-5 0 15,7-3 0 1,2-6-2-16,2-5-2 0,2-8-4 16,-1-4-2-16,3-8-7 0,-6-12-10 15,-2-2-11 1,-2-5 1-16,0 0 7 0,-4 1 10 15,-1 5 7-15,1 5 8 16,-5 5 9-16,6 14 14 0,-10 0 12 16,19 14 1-1,-12 3-2-15,5 2-10 0,-3 1-2 16,3 1-3-16,0-4-2 0,-5-4-2 15,0-4-3 1,-7-9 0-16,12 8-3 0,-12-8 0 16,12-10-1-16,-8-2-2 15,5-3 0-15,3-2-1 0,3-2 0 16,4 0-1-1,1 0 0-15,5 4 0 0,2 3-1 16,2 3 1-16,0 1 0 16,2 4 0-16,-1 4-1 15,0 0 0-15,-3 0 0 0,-1 4 0 16,-2 1 1-16,-4 2-1 15,-4 0-1-15,-3 0 1 0,-2 1 1 16,-1 1-1 0,-1-1 1-16,0 1 0 0,4-2 0 15,2-2 0 1,5-3 1-16,3-2-1 0,4-2 0 15,0-6-1-15,0-8 0 16,-1-4-1-16,-2-4 1 0,-8-2-2 16,-6-1 1-16,-8 2 0 0,-3 4 0 15,-10 4-1 1,-9 7 2-16,-5 8-1 0,-5 4 1 15,0 12 1 1,0 7 0-16,3 7 1 0,2 2 0 16,5 4 0-16,7-2 1 15,11 0 0-15,4-6 0 0,13-3 0 16,7-8-2-16,9-6-2 0,8-7-3 15,1-6-3 1,8-10-6-16,-2-11-7 0,2-3-12 16,-9-4-4-1,-3-4 6-15,-10 4 9 0,-10 0 9 16,-3 5 7-16,-10 6 5 15,-3 12 11-15,0 9 11 0,0 0 5 16,-3 12-3 0,3 7-6-16,11 7-7 0,-2 4-1 15,1 4-2-15,-3 2 0 0,-3 3-2 16,-6-1 0-1,-14-1-1-15,-11-4-2 0,-9-1-3 16,-10-3-5-16,5 0-29 16,-8-5-24-16,7-9-32 0,14-6-7 15,13-9-5 1</inkml:trace>
  <inkml:trace contextRef="#ctx0" brushRef="#br0" timeOffset="88497.7736">15268 10021 94 0,'0'0'99'0,"-8"-9"-4"0,8 9-4 16,25-8-64-16,6 3-8 15,13 0-4-15,14 1-3 0,9-4-4 16,8-1-2 0,5 1-2-16,-4 2-2 0,-5-2-1 15,-13 1-3-15,-12 2-3 16,-13 2-3-16,-14-1-6 15,-9 4-19-15,-10 0-53 16,-5-6-10-16,-12-4-6 0,-4-1-2 16</inkml:trace>
  <inkml:trace contextRef="#ctx0" brushRef="#br0" timeOffset="88747.7786">15654 9794 46 0,'22'-10'95'0,"9"5"-3"15,11 2-4-15,10 3-52 0,11 1-16 16,5 8-4-16,2 1-3 0,-5 5-3 15,-3 2-3 1,-8 6-1-16,-14 2-1 0,-14 6 0 16,-15 1 0-1,-11 3-1-15,-18 1 0 0,-12-2-1 16,-9-1 1-16,-5-1-3 15,-3-4-3-15,3-8-4 0,2-1-8 16,1-9-51 0,11-12-26-16,14-18-7 0,4-9-8 15</inkml:trace>
  <inkml:trace contextRef="#ctx0" brushRef="#br0" timeOffset="88927.7821">15917 9857 41 0,'13'7'100'0,"-7"7"-3"0,4 7-6 15,3 2-3 1,9 2-83-16,-8 5 1 0,4 3-2 15,0 0-3 1,-2 3-6-16,-1-1-7 0,3-2-41 16,1 1-36-16,-9-8-6 0,-2-6-8 15</inkml:trace>
  <inkml:trace contextRef="#ctx0" brushRef="#br0" timeOffset="89367.791">17588 9752 12 0,'-96'-9'98'0,"3"6"-3"15,5 3-4-15,8 5-4 0,18 13-72 16,10 5-5 0,30 3-3-16,22 6-1 0,20 0-2 15,27 6 0 1,19-1 0-16,13 1-1 0,5-1-1 15,-4 1 0-15,-10-1 0 16,-15-1 0-16,-23 0 0 0,-26-1 0 16,-21-4 0-16,-29-1 1 0,-16-5-1 15,-12-3 1 1,-4-4-2-16,-3-8-2 0,11-6-2 15,9-5-5 1,19-9-8-16,13-10-42 0,20-11-33 16,24-11-9-16,14-13-4 15</inkml:trace>
  <inkml:trace contextRef="#ctx0" brushRef="#br0" timeOffset="89938.8024">17785 9515 33 0,'20'3'98'16,"-1"16"-2"-16,-6 8-6 15,1 11 0-15,-2 13-80 0,-5 13-2 16,1 10 2 0,-2 5 0-16,-6-1-1 0,-1-7-2 15,-2-8 0-15,-1-13-1 0,-2-9-1 16,2-18-1-1,4-23 0-15,0 0 0 0,4-18-1 16,11-13 0-16,3-4-1 16,6-5-1-16,8-1-1 0,5 0 0 15,4 7-1 1,-1 10 0-16,-3 10 0 0,-4 11 0 15,-5 7 0 1,-11 16 0-16,-5 5 0 0,-10 5 0 16,-3 7 1-16,-8-2 0 0,0 0 0 15,-1-4-1-15,3-3-2 16,6-7-3-16,6-6-3 15,9-5-5-15,7-8-7 16,-2-4-33-16,1-10-42 0,5-1-5 16,12-1 38-1,-16 3 30-15,-11-1 18 0,-10 12 10 16,0 0 14-16,14 0 41 0,-5 13 47 15,-1 3-6-15,-4-1-39 16,20-3-21-16,14-4-12 16,8-6-4-16,3-4-4 15,3-10-2-15,-4-3-3 0,-9-9-1 16,-13-1-2-1,-17-1-2-15,-12-1 0 0,-21 3-1 16,-10 4-2-16,-15 3-2 16,-6 6-6-16,-3 0-15 15,7 3-62-15,10 9-7 0,14 6-8 16,12 4-6-16</inkml:trace>
  <inkml:trace contextRef="#ctx0" brushRef="#br0" timeOffset="90461.8131">18906 10045 74 0,'20'40'97'16,"2"2"-4"-16,-1 0-6 0,3-3-59 15,-3 4-7-15,0-6-6 16,-5-8-2-16,-5-7-1 0,-1-13-2 16,-10-9-2-16,12-5-1 0,-7-18 0 15,0-9-2 1,1-8-1-16,-1-5-3 0,3-7 1 15,-2 7-2 1,2 0 1-16,-2 7-1 0,3 7 1 16,1 7-1-16,3 7-1 15,4 6 0-15,3 7-3 0,5 4-3 16,2 0-5-16,5 3-7 15,-2 1-29-15,0-4-47 16,7-2-4-16,-2-5-8 0</inkml:trace>
  <inkml:trace contextRef="#ctx0" brushRef="#br0" timeOffset="90751.819">19642 9694 12 0,'5'-9'101'0,"-5"9"-4"16,10 3-3-16,-4 11-3 0,-13 8-72 15,10 9-8-15,5 4-1 0,2 7-2 16,0 7-2-1,-4 5-2-15,-3 2-4 0,0-4-1 16,-3 3-5-16,-6-11-5 16,-8-5-6-16,-12-13-20 15,-7-14-48-15,0-9-11 16,-3-8-8-16,-7-9 60 0,0-11 30 15,8 3 12 1,5-9 11-16,14 7 24 0,16 5 60 16,11-5 0-16,27 4-6 0,23-1-49 15,24 3-25 1,16 1-5-16,20 3-8 0,2-3-22 15,-1 8-65-15,1 2-4 16,-14-2-6-16,-19 5-4 16</inkml:trace>
  <inkml:trace contextRef="#ctx0" brushRef="#br0" timeOffset="91931.8424">9863 11396 25 0,'14'-16'89'15,"-3"-3"0"-15,0 5-35 0,-3-1-9 16,-3 1-10-16,-2 3-11 15,-3 11-7-15,-8-10-5 0,-10 10-6 16,-5 10 0 0,-8 8-2-16,-6 9 0 0,1 9 1 15,-3 7 1 1,5 8 0-16,5 1 2 0,11 6-2 15,11-7 0-15,10-1 0 16,16-6-1-16,13-9-1 0,7-7-1 16,7-10-2-16,5-8-3 0,1-12-2 15,1 2-9 1,-8-18-25-16,-6-10-53 0,-3-2-5 15,-11-10-6 1,-5-3-4-16</inkml:trace>
  <inkml:trace contextRef="#ctx0" brushRef="#br0" timeOffset="92281.8496">10096 11518 4 0,'-3'25'94'0,"3"7"4"15,0 7-5-15,6-3-4 16,5 3-67-16,5-1-4 0,5-7-1 16,-3-6-1-1,3-5-4-15,-1-7-3 0,0-6-2 16,-2-7 0-16,-7-1-2 15,3-10 0-15,-7-3-1 0,4-7-1 16,-1-4-1 0,2-4-1-16,-1 0 0 0,2-6 1 15,0 4-2-15,-1 1 0 0,0 5-1 16,-2 5 0-1,-3 5-1-15,-7 15 1 0,14-4 0 16,-9 11 0-16,3 10 1 16,-1 4 0-16,3 6 0 0,0 3 1 15,3 6-1 1,-2-3 0-16,0-1 0 0,-1-3 0 15,-3-4 0 1,1-1-1-16,-2-9-1 0,-3-1-1 16,-3-14-3-16,10 3-5 0,-6-13-11 15,2-10-38-15,6-4-36 16,-7-11-4-16,-1-4-7 15</inkml:trace>
  <inkml:trace contextRef="#ctx0" brushRef="#br0" timeOffset="92566.8557">10599 11514 75 0,'13'3'98'16,"2"10"-3"-16,-1 4-6 15,3 12-44-15,-1 1-27 0,2 6-3 16,0 1-2-16,-2-1-3 16,-4 0-4-16,0-5 0 0,-4-6-1 15,0-6 0 1,-4-9-1-16,-4-10 0 0,12-5 0 15,-6-10 0 1,3-9 0-16,3-3-1 0,2-3-1 16,5-2-1-16,1-2 0 15,5 1-1-15,0 4 0 0,1 1 0 16,3 6-2-16,-5 0-3 0,1 6-3 15,-5-1-4 1,4 9-11-16,-11 3-32 0,-13 5-41 16,14-10-5-1,-14 10-7-15</inkml:trace>
  <inkml:trace contextRef="#ctx0" brushRef="#br0" timeOffset="92806.8605">11084 11572 7 0,'-1'33'95'16,"1"-1"4"-16,0 3-7 16,1-11-28-16,6 7-21 15,3-7-20-15,2-4-1 0,2-9-6 16,6-13-1-1,7 0-4-15,3-13-1 0,3-6-2 16,3-7-2-16,1-5-6 16,1 2 0-16,-1-1 0 0,-8 7 0 15,-4 1 0 1,-5 1-5-16,0 8-9 0,-12 1-29 15,0 0-54-15,7 0-2 0,0-4-8 16,7 0-6 0</inkml:trace>
  <inkml:trace contextRef="#ctx0" brushRef="#br0" timeOffset="93206.8685">12857 11534 0 0,'-53'-23'95'0,"0"6"-26"0,-9 9 16 16,3 7-8-1,4 1-26-15,9 5-24 0,10 11-12 16,12 1-5-16,19 6-4 15,7 0-2-15,21 2-1 0,10 3 0 16,6-3-2 0,9 4 1-16,-1-1-1 0,-5 0 0 15,-12 1 0 1,-11 3 2-16,-18 0-1 0,-11-3 0 15,-14-2 1-15,-11-3 0 0,-1-3-2 16,-7-11-4-16,8-3-5 16,3-13-10-16,22-13-39 0,11-5-36 15,14-9-5 1,15-2-7-16</inkml:trace>
  <inkml:trace contextRef="#ctx0" brushRef="#br0" timeOffset="93466.8737">12884 11650 18 0,'26'1'99'15,"-8"10"-1"-15,-5 6-4 0,-5 0-3 16,-1 1-71-16,10-2-2 15,4-4-4-15,10-10-1 16,2-2-3-16,4-8-3 0,2-9 0 16,-4-2-3-1,-5-5-2-15,-10 1 0 0,-10-1-2 16,-13 3-1-16,-12 5-1 15,-14 5-2-15,-6 5-1 0,-4 3-1 16,-3 3-3-16,5 11-3 16,6 2-6-16,17 5-29 15,11 1-47-15,3-5-3 0,19-3-7 16,7-8 6-1</inkml:trace>
  <inkml:trace contextRef="#ctx0" brushRef="#br0" timeOffset="94286.8901">13240 11500 33 0,'9'-6'97'0,"0"6"-2"0,-1 7-5 15,2 9-2-15,1 7-77 0,2 5-3 16,1 5 1 0,5-1 0-16,-1-3-1 0,2-5-1 15,2-5 0-15,-3-6-1 16,1-6-1-16,1-7-1 15,-3-7 0-15,-3-6-2 16,0-2 1-16,-3 1-2 0,-2 0-1 16,-1-1 0-1,-9 15-1-15,13-10 1 0,-13 10 0 16,14 10 0-16,-6 2 1 0,3 5-1 15,3 0 1-15,3-3 0 16,2 1 1-16,0-6-1 16,1-1-1-16,-4-8-1 15,2 0-3-15,-5-8-2 0,1-5-3 16,-4-4-5-1,2-4-2-15,1-1 1 0,0-1 0 16,2 1 3-16,-2 5 4 0,3 5 4 16,-3 7 5-1,3 6 5-15,-7 8 3 0,2 6 2 16,-5 2 1-16,3 5-1 15,-5-3 0-15,1-2-1 0,-2-6 0 16,2 0-1 0,-5-11-1-16,13 2-2 0,-13-2-1 15,15-17-1-15,-4 0-1 16,3-5-2-16,5-1 0 16,-1-5-1-16,6 0-1 0,0-2 1 15,8 3 0-15,-1-1-1 16,2 3 0-16,-5 2-1 0,0 5 0 15,-5 4 0 1,-6 4-1-16,-5 3-1 0,-12 7 1 16,0 10 1-16,-10 9 0 15,-7 10 0-15,-3 7 1 16,-1 10 2-16,2 0-1 15,6 0 0-15,9 0 1 0,8-6 0 16,16-10 0-16,13-10 0 0,8-10 0 16,10-10 1-1,2-3 1-15,-1-10-1 0,-10-7 0 16,-7-3-1-1,-14-3 0-15,-9 2-1 0,-12 1 0 16,-6 6-2-16,-14 5 2 16,-2 3-1-16,0 9 1 0,1 3 0 15,6 8 1-15,6 6 0 0,9-2 1 16,11 2 0-1,8-3 0-15,11-3-1 0,5-4-2 16,2-3-2 0,2 0-6-16,-8-5-7 0,3-2-24 15,-8-8-19-15,-8-3-32 16,-1 0-12-16,-4-3-4 0</inkml:trace>
  <inkml:trace contextRef="#ctx0" brushRef="#br0" timeOffset="94606.8964">14988 11381 23 0,'6'-9'100'0,"-6"-2"-2"0,-1 3-6 16,-11-1-3-1,-5 1-69-15,-2 8-9 0,-5 8-4 16,1 9-1-16,4 6-2 0,8 5-1 16,9 4 0-16,6 4-1 15,12 1 1-15,3 1 0 0,2-4 0 16,-8 1 0-1,-8-4-2-15,-5-4 1 0,-16-5-1 16,-7-4 0 0,-9-6-4-16,-1-2-3 0,-1-10-11 15,8 0-43-15,13-5-32 0,6-5-7 16,9-5-5-16</inkml:trace>
  <inkml:trace contextRef="#ctx0" brushRef="#br0" timeOffset="94816.9007">15283 11522 43 0,'7'9'101'0,"2"-2"-3"0,11-2-6 15,8-20-3 1,10 15-79-16,8 0-2 0,8-2 0 15,0 1-5 1,0-3-4-16,-2 2-7 0,-12-6-25 16,-13 4-55-16,-1-3-6 15,-12-4-7-15,-4-2-3 0</inkml:trace>
  <inkml:trace contextRef="#ctx0" brushRef="#br0" timeOffset="95066.9057">15715 11192 33 0,'0'0'100'15,"0"0"-4"-15,6-1-7 0,19 1-1 16,12 12-78 0,9 6-2-16,8 4 0 0,6 7 0 15,-1 6-2-15,-3 5-1 0,-7 2-1 16,-13-1 0-1,-14 2-1-15,-15-2-1 0,-7-1-1 16,-16-5-1-16,-8-10-3 16,-6-3-7-16,-9-14-27 0,0-8-53 15,11-1-5 1,4-18-7-16,5-12-3 0</inkml:trace>
  <inkml:trace contextRef="#ctx0" brushRef="#br0" timeOffset="95226.9089">15970 11314 52 0,'0'0'104'0,"0"0"-5"16,2 9-7-16,-2 5-1 0,0 4-83 15,-3 6-2 1,-2 4 1-16,-1 1-2 0,1 6-3 16,1-1-5-1,-2 4-8-15,-5-6-43 0,0-2-37 16,10-2-5-16,1-8-7 15,8-4-4-15</inkml:trace>
  <inkml:trace contextRef="#ctx0" brushRef="#br0" timeOffset="95656.9173">17046 11268 25 0,'-52'36'99'0,"13"4"-1"16,10 2-4-16,19 1-1 0,14-4-74 15,27-4-4 1,20-9-2-16,14-12-2 0,13-9-1 15,2-5-2-15,-3-8-2 16,-4-11-2-16,-20-10-2 16,-23-2-1-16,-30-3 0 15,-26 0-1-15,-25 3 0 0,-14 2-2 16,-14 6 0-1,-5 3-4-15,0 10-2 0,7 2-4 16,20 11-12-16,15 11-45 0,23-2-26 16,19 2-7-16,15 3-4 15</inkml:trace>
  <inkml:trace contextRef="#ctx0" brushRef="#br0" timeOffset="96166.9277">17946 11293 49 0,'-18'25'102'16,"5"4"-1"-16,6 8-7 16,2-2-1-16,-1 6-82 0,3 5 1 15,-1 1 0-15,2-7-3 16,0-3-2-16,1-9-1 0,0-5 0 15,1-6-2 1,0-17 1-16,0 0-5 0,0 0 0 16,0-26 0-1,0-7 0-15,3-6 0 0,4-13 0 16,3-4 0-16,8-2 0 15,4 3 0-15,7 1-3 0,8 11 0 16,7 7-1-16,7 11 2 0,4 14-1 16,-1 11 2-1,-1 2 0-15,-10 12 0 0,-9 8 0 16,-17 2 0-1,-16 8 1-15,-11-3 0 0,-22 2 0 16,-15-2 1-16,-6-5-1 16,-2-5 0-16,-1-2-3 0,7-9-2 15,7-8-6-15,17 0-19 16,9-2-38-16,15-15-27 15,6-3-7-15,17-4-6 0</inkml:trace>
  <inkml:trace contextRef="#ctx0" brushRef="#br0" timeOffset="96926.9427">18362 11312 36 0,'40'3'102'16,"0"-4"-1"-16,9-8-8 0,2-7-3 16,3-1-76-16,-1 0-2 0,1-2-3 15,-11-2-4 1,-8 0-6-16,-8 2-3 0,-16-3-1 15,-11 5-3-15,-5 3-1 16,-17 2 0-16,-12 7 2 16,-8 5 2-16,-7 13 4 15,-3 12 3-15,0 7 3 0,1 8 2 16,12 6 2-1,7 2 3-15,13 2-3 0,14-4 0 16,7-4 0-16,19-7-3 0,8-7-1 16,9-8-1-1,5-7-3-15,4-4-3 0,-1-9-2 16,0-2-5-16,-2-14-5 15,-3-4-10-15,-6-8-36 0,-10-8-35 16,9-7-6 0,-8-4-4-16,-5 1 55 0,-2-1 31 15,0 6 14-15,-8 3 19 0,6 11 40 16,-1 10 45-1,-16 17-4-15,16-1-4 0,-3 11-45 16,-4 16-23-16,1 5-7 16,1 7-3-16,0 7-2 0,-5 4-2 15,-1 2-3 1,-1-8 0-16,-3-3-2 0,0-9 0 15,0-4 1-15,-1-13-2 16,0-14 0-16,7 0 0 16,4-10 0-16,1-14-3 0,4-5 0 15,4-6 0-15,2-7 0 16,4 1 0-16,-2 0 0 0,-4 7-3 15,-1 3 1 1,-3 7 0-16,-4 8-1 0,-3 12 2 16,-9 4-1-16,15 13 1 15,-7 5 1-15,0 3 0 16,4 8 2-16,1 1 0 15,1 0 1-15,2-1 0 0,2-2 1 16,-1-5-4-16,3 1 0 0,1-4 0 16,2-3 0-1,-1-3 0-15,2-1 0 0,-2-1 0 16,2-2 0-1,-1-2 0-15,0-5 0 0,2 0-7 16,-2-6-16-16,11-2-29 16,3 2-34-16,4-13-15 0,2 0-7 15,2-3-4-15</inkml:trace>
  <inkml:trace contextRef="#ctx0" brushRef="#br0" timeOffset="97036.9451">20030 11417 45 0,'3'10'104'0,"-8"-1"-3"0,-3-2-9 15,-1-3-1-15,2 6-80 16,7-10-20-16,-13 0-74 0,13 0-5 15,0 0-10 1,21 3-7-16</inkml:trace>
  <inkml:trace contextRef="#ctx0" brushRef="#br0" timeOffset="121870.4419">1807 12954 8 0,'-17'-3'77'0,"1"-3"-7"16,5 2-11-16,-2-3-11 0,5 0-11 15,2-3-11 1,4-2-7-16,3-4-5 0,11-3-2 15,9-3-4 1,9-1 1-16,9 1-3 0,11-1-1 16,3 6 0-16,8 6-2 15,7 8 0-15,-3 4-1 0,0 15 0 16,-2 9-1-16,-7 9 1 0,-10 9-1 15,-13 7 1 1,-12 4 0-16,-18 4 0 0,-10 3 1 16,-21 0-1-1,-15 0 0-15,-14-6 0 0,-10-2 0 16,-6-7-1-16,-5-7-2 15,-2-9 1-15,1-9-1 0,2-12 0 16,8-8-1-16,11-2 0 16,9-11 0-16,14-5-1 15,15-4 1-15,20 0 0 0,18-1 0 16,19 7 2-1,13 3-1-15,10 9 1 0,9 3 0 16,2 6 1-16,1 12 1 16,-8 7-1-16,-7 5 0 0,-8 5 0 15,-6-1 0 1,-6-3 0-16,-11 1 0 0,-4-6-1 15,-2-4-2-15,4-8-3 0,-4-12-11 16,7-4-45 0,4-10-28-16,-2-12-8 0,3-13-4 15</inkml:trace>
  <inkml:trace contextRef="#ctx0" brushRef="#br0" timeOffset="122330.4512">2637 12669 38 0,'-21'26'92'0,"3"9"-1"15,6 6-4-15,5 9-62 0,8 10-5 16,19 6 0-1,1 1-3-15,5-2-5 0,5-3-3 16,2-6-1-16,-3-10-2 0,0-9 1 16,-3-12 0-1,-6-12-2-15,-2-9 1 0,-2-7-1 16,-5-12 0-16,-1-4-1 15,0-3-1-15,-1-4-1 0,4 2-2 16,3 2 0 0,5 6-1-16,8 3 0 0,3 6-1 15,2 6 0-15,2 2 1 16,-2 11-1-16,-5 5 2 15,-6 9-1-15,-16 3 1 0,-10 3 0 16,-20 1 1-16,-13-1 0 16,-10-2 0-16,-10-5-1 0,-2-5 0 15,-5-10-2 1,6-4-2-16,6-5-3 0,10-5-3 15,10-6-6-15,14 0-15 16,13 0-46-16,8-7-17 16,15-2-6-16,5-3-3 15</inkml:trace>
  <inkml:trace contextRef="#ctx0" brushRef="#br0" timeOffset="122660.4578">3243 12429 13 0,'-32'-17'96'15,"6"2"-3"-15,12 8-5 0,14 7-3 16,28 0-75-1,25 17-2-15,15 17-1 0,16 14-1 16,8 20 1-16,3 17-1 16,-3 19 0-16,-18 9 0 0,-18 11-1 15,-31 4 0 1,-23 1 0-16,-22-11 0 0,-21-11-2 15,-18-10-4-15,-6-13-11 16,-5-14-49 0,-3-25-31-16,15-22-6 0,1-23-7 15</inkml:trace>
  <inkml:trace contextRef="#ctx0" brushRef="#br0" timeOffset="138815.7813">14173 14025 29 0,'0'0'59'0,"-10"0"-3"0,10 0-12 16,0 0-13-1,0 0-9-15,0 0-5 0,12 3-5 16,9-1-3-16,13 3-2 15,10 0 0-15,16 0 3 16,14 0 1-16,19-3 2 16,14 3-2-16,12-3 0 0,6-2-1 15,2-1 0 1,-3 1-2-16,-5-1-1 0,-11-1-1 15,-14-1-2-15,-21 1 1 0,-16-1-1 16,-17 1-2 0,-13 2-1-16,-11-1 0 0,-16 1-4 15,0 0-4-15,-1 8-6 16,-10-6-13-16,2 2-49 0,-4 2-15 15,1 0-7 1,2 0 1-16</inkml:trace>
  <inkml:trace contextRef="#ctx0" brushRef="#br0" timeOffset="139535.7957">15606 14125 8 0,'-16'16'48'16,"2"9"-8"-16,5 6-1 15,7-2-2-15,3 6-2 0,16-9-3 16,9 1-5-16,12-13-5 0,6-3-3 16,11-11 2-1,1-9-2-15,1-10-4 0,-3-6-1 16,-7-8-2-1,-10-6-4-15,-13 0-1 0,-14-3-3 16,-15 0-1-16,-18 5-2 16,-13 4-1-16,-13 9-1 0,-9 10 1 15,-2 6-1 1,2 10-1-16,3 10-4 0,15 12-6 15,8 0-21-15,13 7-51 0,23 4-7 16,19-5-6 0</inkml:trace>
  <inkml:trace contextRef="#ctx0" brushRef="#br0" timeOffset="140545.8159">14323 16390 4 0,'-22'3'71'16,"10"2"-32"-16,12-5-4 0,9 10-4 16,19-7 0-16,22 0-3 15,13-5-1-15,18 2-1 0,13-5-6 16,9-1-2-1,10-3-3-15,0 0-3 0,-1 3-3 16,-9 2-1 0,-8 0-2-16,-10 1 0 0,-10 3-3 15,-11 0 0-15,-10 4-1 16,-8-1 0-16,-7-1 0 0,-8-2 1 15,-4 1-2-15,-5 1 1 16,-6-2-1-16,2 0 0 16,-6 0 1-16,-1 0-1 0,1 0 0 15,0 0 0 1,0-2 0-16,1 1 0 0,5-2-1 15,1 1 0-15,2-2 1 16,1 3-1-16,2-3 0 16,1 1 0-16,3-2 0 15,0 1 0-15,1 1 0 0,-2 1-1 16,0-1 1-16,-2 1 0 0,-4-1 0 15,-4 3-1 1,-3 0 1-16,-5 0-1 0,-9 0-1 16,9 0 1-1,-9 0-1-15,0 0 0 0,0 0-2 16,0 0-2-16,0 0-3 15,0 0-6-15,-1 8-5 0,1-8-7 16,0 0-33-16,0 0-30 0,0 0-7 16</inkml:trace>
  <inkml:trace contextRef="#ctx0" brushRef="#br0" timeOffset="140815.8211">16018 16325 45 0,'-31'4'62'0,"1"6"-12"0,0 9-7 15,4 4-9 1,8 7-6-16,13 2-8 0,6 2-3 15,20 2-2-15,16-5 1 0,13-5-2 16,16-8 0 0,9-8-1-16,5-11-4 0,0-3 1 15,-8-16-1-15,-7-7-2 16,-13-8-1-16,-19-4-1 15,-16-3-1-15,-19 2 0 16,-19 0-1-16,-14 2-2 0,-9 6-4 16,-7 8-10-1,-7 5-34-15,3 4-42 0,8 4-9 16,10-6-6-16</inkml:trace>
  <inkml:trace contextRef="#ctx0" brushRef="#br0" timeOffset="142045.8459">2520 753 12 0,'-10'-27'90'15,"0"-1"3"-15,2-1-5 0,-4 0-57 16,6 5-7-1,-2 0-8-15,8 24-2 0,0 0-3 16,0 0-4-16,0 0-2 0,7 11-1 16,3 15 0-1,3 14 0-15,0 1-1 0,2 7 1 16,-2-1-1-1,0 3 0-15,2 1 1 0,-3 0-1 16,2 2 0-16,0-5 0 16,-2-4 2-16,-5-4-1 0,-1-7 0 15,-3-9 0 1,-2-10 0-16,-1-14-1 0,0 0 0 15,0 0-1-15,4-8-2 0,5-8 0 16,4 0-1 0,10-4 1-16,5 2-2 0,4 2 0 15,4 2 1-15,0-1-1 16,2 4 1-16,1 5 0 0,-3 4-1 15,-2 2 1 1,-4 0 0-16,0 8 1 0,-9 3 0 16,-9-1 1-1,-7 2 0-15,-5-12 1 0,-10 18 0 16,-10-9-1-16,-8-5 0 0,-3-1-3 15,-4-3-3-15,2 2-8 16,-2-2-21-16,8-2-45 0,4-8-18 16,6 3-8-1,6 0-2-15</inkml:trace>
  <inkml:trace contextRef="#ctx0" brushRef="#br0" timeOffset="143255.8701">3040 12872 52 0,'-2'-18'88'15,"-11"4"-3"-15,-1 12-37 0,-3-6-23 16,-2 6-4 0,-4 2-2-16,-7 5-4 0,-2 10-3 15,-5 8-3-15,1 9 0 16,-1 8-3-16,3 10 0 0,3 6 0 15,12 6 0 1,14 3-1-16,10-2 1 0,24-6 1 16,16-7-1-1,21-9 1-15,12-12-2 0,15-10 0 16,-1-11 1-16,-1-9-1 0,-6-1-1 15,-10-5-1-15,-16-4 0 16,-14 3 0-16,-15-2-1 0,-14 4-1 16,-16 6-1-1,0-11-2-15,-4 11-4 0,-11-8-7 16,6 8-23-1,-4-2-45-15,0-3-15 0,1-2-8 16,12 7-3-16</inkml:trace>
  <inkml:trace contextRef="#ctx0" brushRef="#br0" timeOffset="144415.8933">2717 822 5 0,'-3'-10'76'0,"-1"0"-29"16,-1-2-9-16,5 12-4 15,-6-10-5-15,2 1-7 0,-1-2-5 16,-1-2-7-16,6 13-2 16,0 0-1-16,0 0 1 15,0 0-2-15,0 0 0 16,0 0 0-16,0 0 1 0,0 0 1 15,2 0-1 1,3 0-1-16,100 21-1 0,-70-1-1 16,3-5 0-1,-1 3 1-15,3-1-1 0,-5 5-1 16,-1-1 1-16,-8 1 1 0,-5-1 0 15,-5 5 0-15,-10-2-1 16,-5 0-1-16,-6-2-1 16,-9 2-4-16,-7-5-3 15,-3 3-5-15,-5-7-5 0,3-1-15 16,1 0-50-1,2-1-14-15,1-3-6 0</inkml:trace>
  <inkml:trace contextRef="#ctx0" brushRef="#br0" timeOffset="144885.9027">2749 903 33 0,'-21'-9'93'0,"21"9"0"16,-21-17-7-16,-2 0-62 0,23 17-5 15,0 0-4 1,-1-9-2-16,-1-1-2 0,2 0-5 16,-2 0-2-1,2 10-1-15,0 0-1 0,0 0 0 16,0 0 0-16,0-4-2 15,1-2 0-15,-1 1-1 16,0 0-2-16,1 0-5 0,-1-1-17 16,2 1-52-16,-1 1-15 15,-1 4-6-15,0 0 0 16</inkml:trace>
  <inkml:trace contextRef="#ctx0" brushRef="#br0" timeOffset="145215.9093">2668 586 11 0,'-22'-26'98'0,"4"-1"-3"0,-1-1-6 16,19 28-4-1,-19-25-71-15,-2-2-5 0,21 27-2 16,0 0-3-16,0 0 0 0,-7 6 0 15,-1 4-1 1,-7 77 1-16,15-44-2 0,7-2-1 16,1 3-3-16,0 0-5 15,5 4-28-15,3 2-54 0,1-4-7 16,1-4-9-1</inkml:trace>
  <inkml:trace contextRef="#ctx0" brushRef="#br0" timeOffset="146205.9289">2994 12950 26 0,'8'-16'90'16,"-2"-1"0"-16,-6 17-18 0,0 0-38 15,6-20-8 1,-4 7-7-16,-2 3-3 0,-4 0-4 16,4 10-5-16,-10-14-2 15,10 14-3-15,-17-6-1 0,3 6 0 16,-2 2-3-1,-2 8 1-15,-2 6-1 0,-6 6 0 16,-3 7 2-16,-2 6 0 0,1 5 0 16,-4 6 1-1,1 3 0-15,6 3 1 0,3-1 1 16,11 4 0-16,12-5 0 15,6-1 1-15,15-5 0 0,16-5 1 16,13-10 1 0,12-5-1-16,8-13 2 0,7-7-2 15,1-4 0 1,2-7 0-16,-8-4-2 0,-6-2 0 15,-9 2-1-15,-13-1-2 0,-9 7-3 16,-11 0-2-16,-8 5-6 16,-15 0-19-16,0 0-48 0,0 0-17 15,-9 5-7 1,-4-4-4-16</inkml:trace>
  <inkml:trace contextRef="#ctx0" brushRef="#br0" timeOffset="153731.0799">18971 14875 32 0,'0'0'85'16,"0"0"1"-16,0 0-4 0,0 16-64 16,-1 6-3-16,9 10 0 15,-4 5 2-15,5 9 1 0,-3 4-1 16,-1 1-3-1,-2 3-3-15,0 0-1 0,-3-3-3 16,0-3-2 0,-6-9-1-16,3-5-1 0,-2-7-2 15,-1-5 0-15,4-10-2 0,2-12-5 16,0 0-7-16,-7-9-18 15,2-16-60-15,5-2-6 16,0-5-7-16,1-8 6 16</inkml:trace>
  <inkml:trace contextRef="#ctx0" brushRef="#br0" timeOffset="154061.0864">18896 14822 43 0,'-4'-13'97'0,"4"13"-5"16,-8-12-3-16,8 12-54 0,-10 6-13 15,7 5-6 1,3-1-3-16,0 1-2 0,0 2-3 16,0-13-1-1,17 10 0-15,-1-10-2 0,6-13 0 16,6-5 0-16,1-6-2 15,1-6 0-15,0-1 0 0,-1 1-3 16,-3 6 1-16,-6 2-1 0,2 13 0 16,-9 9 0-1,3 5 0-15,-4 16 0 0,2 5 1 16,-1 9-1-1,4 0-1-15,-1 2 0 0,4 0-3 16,-2-11-10-16,8-4-39 16,3-3-40-16,-4-16-5 0,0-3-8 15</inkml:trace>
  <inkml:trace contextRef="#ctx0" brushRef="#br0" timeOffset="154951.1043">20328 14912 33 0,'0'0'95'0,"0"0"-2"0,0 0-4 16,6 33-46-16,-4-9-25 15,0 7-6-15,0 3-1 16,0 6-1-16,1 1-4 16,-3-4-1-16,1-2-3 0,-1-3-2 15,2-1-10 1,-3-5-41-16,-6-4-37 0,7-7-7 15,4-5-7-15</inkml:trace>
  <inkml:trace contextRef="#ctx0" brushRef="#br0" timeOffset="155601.1174">20810 15034 18 0,'0'31'92'15,"0"7"1"-15,1 3-4 0,2-1-53 16,1 6-11 0,2-4-5-16,-1-5-4 0,0-9-4 15,-4-6-1-15,2-6-3 16,-3-16-1-16,0 0-1 0,0 0-1 15,10-21 0 1,-7-7-2-16,0-7 0 0,0-11-1 16,-1-5-1-16,-1-5 0 0,3 0-1 15,0-1 1 1,0 7 0-16,4 3-1 0,3 6 0 15,0 8 1-15,-1 11-1 16,6 2 0-16,-4 8-1 16,5 7 0-16,-2 5 0 15,5 5 0-15,-1 10 0 0,2 7 0 16,3 6 0-1,0 6 1-15,-1 3 0 0,-1 7 0 16,-4 1 0-16,0-1 0 0,-6-1 0 16,-2-2 0-1,0-4 0-15,-4-4-2 0,-4-6-2 16,0-3-8-16,-3-12-13 15,1-12-48-15,-12 9-20 0,-2-9-9 16,-2-9-4 0</inkml:trace>
  <inkml:trace contextRef="#ctx0" brushRef="#br0" timeOffset="155751.1203">20925 15177 67 0,'0'0'96'16,"3"-14"-5"-16,22 4-5 16,16-2-69-16,13-4-5 0,10 3-11 15,0 1-53 1,5-6-31-16,3-3-9 0,-8-2-5 15</inkml:trace>
  <inkml:trace contextRef="#ctx0" brushRef="#br0" timeOffset="156681.139">19144 14454 41 0,'-9'-20'76'0,"-6"-9"1"16,-6 17-51-16,-3 3-5 15,-4 4-7-15,-4 2-4 0,-3 3-2 16,-6 14-1-1,-4 6-1-15,0 11 0 0,-2 7 1 16,-3 8-1-16,4 6 0 0,-3 10-1 16,8 4 1-1,2 8-2-15,4 1 0 0,12 4 0 16,7 0 0-16,6 4-1 16,9 0 1-16,4-4-1 15,8-2 1-15,8-2-1 16,5-5-1-16,5-6-1 0,1-5 0 15,6-5 0-15,-2-4-1 0,2-8 0 16,1-3 1 0,1-5 0-16,1-4 2 0,0-4-3 15,2-6 4 1,-1-5-2-16,3-2 1 0,1-6 0 15,2-6 0-15,1-2 1 16,3-11-1-16,1-5 0 0,2-9 0 16,2-6 0-1,0-7 0-15,1-5 0 0,-2-6 0 16,-1-8 0-16,-4-2 0 0,-2-6-1 15,-7-4 1 1,-6-8-1-16,-5-3-1 0,-9-2 0 16,-10-4 1-16,-9 2-1 15,-14 3-1-15,-15 6 0 0,-17 5 0 16,-14 13-1-1,-9 9 0-15,-7 9-2 0,-9 8-3 16,1 12-9 0,-2 5-36-16,10-2-35 0,14 8-8 15,14-5-5-15</inkml:trace>
  <inkml:trace contextRef="#ctx0" brushRef="#br0" timeOffset="157571.1568">19065 14466 4 0,'5'13'63'0,"-5"-13"-6"0,10 10-2 16,-10-10-6 0,0 0-10-16,0 0-10 0,0 0-6 15,0 0-2-15,0 0-3 16,0 0-1-16,0 0-2 0,0 0-4 15,2-6-3-15,-1-9-1 16,1-6-3-16,3-6 0 16,-1-7 1-16,2-8-3 0,-1-3 1 15,0-8-1 1,2 0 0-16,2 0-1 0,-3 0 1 15,1-4-1-15,-2 2-2 16,-1 2 0-16,-2 2 1 16,-1 5-1-16,-1 2 1 15,-1 5-1-15,-4 3 1 0,-5 7 0 16,1 10-2-16,-5 2 1 0,0 2 0 15,-3 6-1 1,-1 1 1-16,-2 6 1 0,-3 4-1 16,-3-2 1-1,-5 0 0-15,-14 0 0 16,-9 7-1-16,-7 1 1 15,-12-1-1-15,-6 3 0 0,-15 2 0 16,-12 1 0 0,-7 3 1-16,-8-1-1 0,-11 3 1 15,-13 0 0-15,-8 4 0 0,-10 2 0 16,-8 0 1-1,1-2 1-15,1-4-1 0,13 0 1 16,12-4-1-16,12-3 0 16,15-1-3-16,15-2-5 0,18 2-8 15,13 0-15 1,11 3-42-16,13 8-21 0,5-2-5 15,9 5-4-15</inkml:trace>
  <inkml:trace contextRef="#ctx0" brushRef="#br0" timeOffset="158553.1766">19099 15859 32 0,'0'0'78'15,"3"-14"-39"-15,-3 14-4 0,3-14-5 16,-3 14-3-16,0-11-6 15,0 11-6-15,0 0-7 0,0 0-1 16,0 0-2 0,0 0-1-16,4 8-2 0,2 7 1 15,1 4 0 1,3 3 0-16,3 5 1 0,1 2 2 15,0 3-2-15,2-2-1 0,-2 0 1 16,-2 0 0-16,0-2 0 16,-4-2 0-16,0-2-1 0,-2-2 0 15,-2-7 1 1,-2-1 0-16,-1-6 2 0,-1-8-2 15,0 12 0 1,0-12 1-16,0 0 1 0,-11 2-1 16,3-2-1-16,-5 0-1 15,-3 3-1-15,-4-3 0 0,-5 0-1 16,-9 0-1-16,-4 0 1 0,-4-3-1 15,-11-2 1 1,-11-2-1-16,-11-3-1 0,-15 0 1 16,-16-1-1-1,-13 1 0-15,-19 0 0 0,-19 5 0 16,-22 3 0-16,-19 3 0 15,-14 2 2-15,-7 8-2 0,-6 7-3 16,-2 1-8 0,6 8-21-16,15 3-46 0,11-7-13 15,20-3-8-15</inkml:trace>
  <inkml:trace contextRef="#ctx0" brushRef="#br0" timeOffset="159953.2046">16045 14141 77 0,'23'-23'88'0,"-9"-12"-22"15,-3 14-22 1,-10 0-10-16,-8 5-11 0,-14 2-9 15,-15 7-5-15,-11 4-4 16,-14 6-7-16,-2 8-17 0,5 12-57 16,-6 3-9-1,4 6-6-15,12-3 4 0</inkml:trace>
  <inkml:trace contextRef="#ctx0" brushRef="#br0" timeOffset="167133.3482">16422 13277 18 0,'-5'-18'70'0,"-4"5"-29"0,0 6-8 16,-6 2-7 0,1 5-2-16,-7 6-2 0,2 10-3 15,-2 8-2 1,2 5-2-16,3 8-2 0,4 1-1 15,7-1-1-15,5-1-2 16,8-12-2-16,10-7 0 0,7-10-1 16,4-7 1-1,4-12-1-15,-1-8 0 0,-2-6-1 16,-2-3-1-16,-8 2-1 0,-5 3 0 15,-5 3-1 1,-4 6 0-16,-3 6 0 0,-3 9-1 16,0 0 1-16,20 14 0 15,-1 5-1-15,6 1 1 0,9 1 1 16,8 4-1-1,7-2-2-15,1-5-6 0,9 6-20 16,-1 0-56-16,-9-9-7 0,-6 1-9 16,-9-3-1-1</inkml:trace>
  <inkml:trace contextRef="#ctx0" brushRef="#br0" timeOffset="167993.3653">16945 16612 26 0,'-9'0'76'15,"24"9"-45"-15,-15 13 1 16,0 7-1-16,-4 6 3 0,4 8-1 16,-3 3-4-1,1 3-7-15,1-8-3 0,-2-1-4 16,1-10-2-16,1-8 1 0,0-6-3 15,1-16-3 1,0 0-1-16,-2-7-2 0,2-7-1 16,2-6-1-16,8-1-1 15,5-1-3-15,12 0 1 0,10 3-2 16,9 6 1-1,5 6 0-15,5 5 0 0,-4 3 0 16,-5 8 1-16,-8 7 0 0,-13 4 1 16,-16 2 1-1,-12 2 0-15,-18-2 0 0,-10-1 0 16,-6-4 0-16,-10 0-3 15,-6-9-4-15,-1-1-8 0,-4-7-31 16,-1-7-46 0,12-3-9-16,7-7-4 0</inkml:trace>
  <inkml:trace contextRef="#ctx0" brushRef="#br0" timeOffset="168783.381">14378 13315 20 0,'0'0'65'0,"0"0"0"15,0 0-56-15,6 8-3 0,-5 15-5 16,0 10-2-1,2 6 1-15,1 14 1 0,0 13 2 16,0 12 0-16,0 11-4 16,3 10-13-16,-3 3-14 0,4 11-6 15,-3 11 0 1,1 1-1-16</inkml:trace>
  <inkml:trace contextRef="#ctx0" brushRef="#br0" timeOffset="170143.4083">14544 16140 11 0,'8'91'14'0,"5"-4"-1"16,1-1 0-1,-1-1-2-15,7 5-2 0,-8-8 1 16,5-2-2-16,-10-5 1 0,2-8 4 15,-9-7 3 1,0-5 1-16,-10-11 3 0,-8-7-4 16,-1-10 0-16,-9-8-2 15,-7-4-3-15,-4-8-3 0,-12-2-6 16,-3-5-2-1,-13-3-2-15,-8-5-2 0,-11-1 1 16,-5-3 0-16,-9-2-1 0,-5-1 3 16,-10-2 1-1,-3 0 0-15,-9-4 1 0,-8 0-1 16,-7-4 1-16,-10 3 2 15,-6-2-3-15,-5 2 2 0,-8 0 0 16,0 5 2 0,-9 2 0-16,-4 1-1 0,-5 2 3 15,-3-2-2 1,-1 5 2-16,-8-2-3 0,-1 0 0 15,-9 1-1-15,-2-1 0 0,-3 0 1 16,-3 3-3-16,-3 0 1 16,-4 3-1-16,-1-1 0 0,-1 4 0 15,0-3 1 1,3 4 0-16,3 1-1 0,6 0 2 15,11 1 0 1,7 1 1-16,15-2 1 0,13 0-2 16,12 3 1-16,14-3 0 15,15-3 0-15,15 3-1 0,17 0 0 16,12 0-2-16,12-3 1 15,15 2-2-15,10-2 1 16,9 0-3-16,11-4 0 0,6 0-1 16,1-3-3-1,4-2-3-15,2-2-6 0,-1-4-8 16,1 0-5-16,-4-4-2 15,-1-2 0-15,-4-3 3 16,-10 0 3-16,2-2 13 0,-6 2 12 16,-4-1 13-16,0 2 11 15,-10 1 4-15,2 0 3 0,-5 4 0 16,6-1-2-1,-8 3-5-15,-1-5-7 0,-4-1-5 16,-1-4-3 0,-5-3-1-16,-1-6-4 0,-2-4-1 15,-4-7-1-15,-5-5 0 16,0-6 1-16,2-3 1 0,-1 1 0 15,5-5 1-15,0-3 0 0,6 0 0 16,3-1 0 0,8-1 0-16,3-3-1 0,9-3-1 15,3-5 0 1,4-4 0-16,7-6-1 0,4-3 0 15,3-4-1-15,4-4 0 16,1 2 0-16,3 1 0 0,0 3 1 16,3 4-2-1,1 2 0-15,2 5 0 0,3 5 0 16,-1 5 0-16,4 6 0 0,3 4-3 15,2 4 1 1,-1 7 0-16,1 8 1 0,5 8-1 16,2 2 0-16,5 9 0 15,6 3 0-15,6 6 0 0,9 4 0 16,7 3 1-1,13 5 0-15,11 2 0 0,9 3 0 16,12 1 0-16,11 2 1 0,11 0 0 16,4 0 0-1,10-2 0-15,7 2 0 0,9-5 0 16,6 1 1-16,12-3-1 15,6-2 0-15,13-5 1 0,7 2-1 16,12-8 1 0,7 2-1-16,8-5 1 0,10-1 0 15,-1-1-1 1,3-3 1-16,3 3-1 0,6-1 1 15,2 1 0-15,2 3 0 0,8 4-1 16,1 1 1-16,11 5 0 16,3 0-1-16,5 6 0 15,4 1 0-15,1 2-1 16,-1 2 1-16,6 0-1 0,1 0 1 15,2 0-1 1,2 2 1-16,3-3 0 0,-2 1 0 16,-4-1 0-16,-3-3 0 15,-14 0 1-15,-5 1-1 0,-16 3 0 16,-13 1 0-16,-9 12-4 15,-14 3-33-15,-10 5-33 16,-6 3-16-16,-21-6-3 0</inkml:trace>
  <inkml:trace contextRef="#ctx0" brushRef="#br1" timeOffset="176393.5333">14372 13471 49 0,'0'0'13'16,"0"8"-2"-16,4 6-7 0,2 4 2 16,5 8 5-1,3 23 4-15,-2 5 2 16,6 12-1-16,-1 4 0 15,1 10 2-15,0-2-2 0,4 16-3 16,-7-2-2-16,4-5-4 0,-2 5-1 16,3-1-1-1,3 2 1-15,-3 3-4 0,4 7 0 16,-2-5 0-1,4 4 1-15,-6 1-2 0,5-6 0 16,-7 1-1-16,-1-3 0 16,-2-4 1-16,0 1 1 0,2-2 1 15,-4-2-1 1,6 0 1-16,-3-1 0 0,2-1 0 15,-4 5 0-15,0-4 0 0,-1 0-2 16,-2-5 2 0,-6-3-2-16,-2-5 1 0,0-4 0 15,-3-5 0-15,-1-9 0 16,1-1-1-16,-4-8 3 15,1-4-1-15,-4-2 1 16,-2-4-1-16,-3 1 1 16,-1-6-2-16,-2 2 1 15,-2-3 0-15,-1-2 0 0,-4-2 1 16,-3-3-2-16,0-2 1 0,-3 0-1 15,-5-2 1 1,-6-4-1-16,-2-3 0 0,-5 0 0 16,-5-3 0-16,-4-1-1 15,-5-4 1-15,-3-4-1 0,-1-1 1 16,-5-3-1-1,-3-7 0-15,-1-1 1 0,-5-3 0 16,-3-2 0-16,-1 0 0 0,-8 1-1 16,-4 4 1-1,-9-2-1-15,-1 4 0 0,-11-1 0 16,-2 4 0-16,-10-1 0 15,-3 2-1-15,-9-2 2 0,-3 1-2 16,-3-1 0 0,-5-1 0-16,0-1 0 0,-6-2 0 15,-5-1 0 1,-3 1 1-16,-4-2-1 0,-2 1 3 15,-5 1-2-15,-2 2 0 0,-6 0 1 16,-1 6-1-16,0 0 0 16,-1 4 0-16,-5-1 0 15,1 2 0-15,-4 1-1 16,-2 3 1-16,0 0-1 0,-3 3 1 15,-2-1-1 1,-2 1 1-16,3-1-1 0,-3 6 0 16,1 1 0-16,-2 2 2 15,3 3-2-15,2 2 0 0,7 3 0 16,6 3 0-16,8 3 0 15,9-2 0-15,10 2 1 16,12-6-1-16,11 1 0 0,15-5 0 16,6-3 1-1,12-6 0-15,11-4 0 0,11-5 0 16,12-3 1-16,10-3 1 15,9-5-1-15,11-10 1 16,7-3-1-16,10-7 1 0,6-2-1 16,4-7-1-16,6-4 0 15,0-5 0-15,5-7-1 0,0-2 0 16,0-4-1-1,3-6 0-15,0-12 1 0,-2-1 0 16,-1-11 0 0,1-3 0-16,-6-3-1 0,-5-4 2 15,-5-5 0-15,-3 0 0 16,-6-1 0-16,-3 0 1 0,-3 1-1 15,-3-5 0-15,-3-2 1 0,0-1-1 16,-4-1 2 0,1 1-1-16,2-1 0 0,-4-1-1 15,2 2 0 1,2 4 0-16,0 4 0 0,-3 5 1 15,2 4-2-15,-1 7 0 16,-3 3 0-16,3 6 0 0,0 6 0 16,2 4 0-1,0 8 0-15,3 0-1 0,5 7 0 16,1 5 0-16,6 7 0 0,3 8 0 15,5 3 0 1,5 7-1-16,6 4 1 0,3 3-1 16,9 5 0-16,9 2 1 15,7 3 0-15,9 0-1 0,11 2 1 16,9 3 0-1,11 2 1-15,14 0-1 0,11 0 1 16,11 2 0-16,12 3 0 0,14-2 0 16,11 1 0-1,12-3 0-15,11 1 0 0,12-4 0 16,8-1 1-16,11-4 0 15,10-6-1-15,8-1 1 16,6-5 0-16,9 0-1 16,4-2 1-16,7 0 0 0,9 2-1 15,3-2 1 1,6 2-1-16,6 1 0 0,5 1 1 15,8 2-1-15,9 1 0 0,2-1 0 16,12 1 0-16,1-3 0 16,8 5 1-16,0-5-1 15,0 0 0-15,1 2 1 16,-5-4 0-16,0 3 0 0,-12 0 1 15,-5 4 0 1,-5 0 0-16,-8 3 0 0,-10 1 1 16,-10 4-1-16,-9 1 0 15,-14 2 0-15,-16 1-4 16,-21 1-5-16,-22 0-9 0,-24 5-27 15,-27 2-25-15,-36-4-15 16,-26 1-18-16,-34-4-1 0</inkml:trace>
  <inkml:trace contextRef="#ctx0" brushRef="#br1" timeOffset="176953.5446">8456 13551 49 0,'9'0'85'0,"-9"0"-3"0,-23 21-2 16,-11 11-65-1,-15 14-5-15,-15 17-5 0,-19 14 1 16,-17 11 0-16,-18 11 0 0,-14 11-1 16,-14 10-1-1,-16 3 1-15,-8 4-1 0,-10-2-3 16,-4 1 1-16,0-1-5 15,1-4 0-15,6-9-4 16,19-8-6-16,12-16-17 16,17-13-51-16,32-13-9 0,27-24-3 15</inkml:trace>
  <inkml:trace contextRef="#ctx0" brushRef="#br1" timeOffset="177593.5574">11409 14105 7 0,'56'15'94'15,"-34"19"-1"1,-29 9-5-16,-39 19-5 0,-31 18-76 16,-26 20 2-16,-28 19-1 15,-25 16-5-15,-26 13-2 0,-17 6 1 16,-11 5-2-16,-7-1 0 15,2 0-1-15,2-8-1 16,13-5 1-16,15-12-6 0,19-14-15 16,25-17-55-1,30-13-14-15,27-28-6 0,33-23 0 16</inkml:trace>
  <inkml:trace contextRef="#ctx0" brushRef="#br1" timeOffset="178143.5684">9999 14321 45 0,'-81'58'102'0,"-9"12"-6"0,-16 6-6 16,-13 8-2-16,-19 14-80 0,-16 0-6 16,-12 13 0-1,-11 7-1-15,-13 5-1 0,-10 0-1 16,-5 4 0-16,2-4 0 15,4 1-2-15,7-10-3 16,17-8-5-16,14-18-5 16,26-12-22-16,25-12-48 0,23-30-12 15,27-20-4 1</inkml:trace>
  <inkml:trace contextRef="#ctx0" brushRef="#br1" timeOffset="178473.575">10760 14160 78 0,'116'-23'94'0,"-24"8"-6"0,-22 9-2 15,-21 8-67-15,-22 14-3 16,-25 13-5-16,-22 8-3 0,-22 14-1 16,-29 12-1-1,-18 13-2-15,-22 10-1 0,-21 13-2 16,-16 6-1-1,-15 7 1-15,-6 7-1 0,-9 1 0 16,-2-2-1-16,2-5-1 0,4-5-3 16,9-5-3-16,8-13-6 15,19-3-13-15,14-11-45 16,19-20-21-16,25-13-7 15,22-18 0-15</inkml:trace>
  <inkml:trace contextRef="#ctx0" brushRef="#br1" timeOffset="178793.5813">12228 14691 39 0,'60'29'102'0,"-30"5"-4"16,-20 7-8-16,-23 3-3 15,-29 0-79-15,-20 18-7 0,-16 10 1 16,-18 11-2-16,-19 5 0 15,-15 7 0-15,-16 2 0 16,-5 5 1-16,-4 1-2 0,2-1 0 16,5-2-1-1,7-3-2-15,13-6-6 0,19-5-9 16,12-6-45-16,19-20-29 15,26-14-4-15,19-19-5 0</inkml:trace>
  <inkml:trace contextRef="#ctx0" brushRef="#br1" timeOffset="179073.587">13518 14770 26 0,'102'-11'98'15,"-28"9"-1"-15,-21 10-7 0,-30 16-3 16,-42 12-81 0,-4 22-1-16,-24 13-2 0,-22 16 0 15,-26 13-1-15,-24 13 0 16,-18 7-2-16,-18 5 1 15,-5 3 0-15,-6-4-2 16,5-6-2-16,11-7-9 0,12-18-24 16,14-18-52-1,29-20-7-15,27-28-6 0</inkml:trace>
  <inkml:trace contextRef="#ctx0" brushRef="#br1" timeOffset="179333.5922">14380 15107 17 0,'113'-7'99'0,"-27"7"-1"16,-22 16-6-1,-29 12-3-15,-28 10-81 0,-14 20-1 16,-29 15-2-16,-28 14 0 15,-28 15-2-15,-27 12-1 0,-19 8 1 16,-19 10-2 0,-10 4-2-16,0 3-6 0,-2-5-11 15,15-6-58 1,12-3-18-16,17-16-4 0,18-17-7 15</inkml:trace>
  <inkml:trace contextRef="#ctx0" brushRef="#br0" timeOffset="188949.785">20460 12620 69 0,'0'-11'66'15,"0"11"-12"-15,6 4-14 0,2 11-13 16,2 7-12-1,3 5-5-15,2 8-2 0,-1 3 2 16,2 1-1-16,-2-2-1 16,-1-4 2-16,-6-3 0 0,0-7 0 15,-5-6 0-15,-1-7-1 16,-1-10 0-16,0 0 1 15,-7 2-2-15,7-2-2 0,-13-13-1 16,4 0-1 0,-1-4-2-16,-1-5-1 0,0-3 1 15,0 0-1-15,-1-4-1 16,4-1 1-16,-2-1-1 15,4 4 1-15,2-2-1 16,2 4-1-16,2 2 1 0,2 3-1 16,6 1 1-16,7 2-1 0,2 0 1 15,7 1-1 1,3 1 1-16,3 0-1 0,3 0 0 15,3 1-2 1,1 0-3-16,2 2-3 0,-7 1-7 16,3 3-11-16,-12 8-34 15,-2-3-29-15,-3 3-6 0,-9 0 1 16</inkml:trace>
  <inkml:trace contextRef="#ctx0" brushRef="#br0" timeOffset="189149.789">20593 12687 12 0,'0'0'88'0,"14"13"1"0,8-16-31 15,8 3-17-15,5-3-13 0,0-3-14 16,6 5-15-1,-7-4-21-15,-4 3-57 0,5 2-7 16,-9-1-5-16</inkml:trace>
  <inkml:trace contextRef="#ctx0" brushRef="#br0" timeOffset="189339.7928">21050 12728 80 0,'10'20'83'15,"-4"-1"-3"-15,31-2-59 16,-31 3-3-16,-2-6-7 0,3-2-9 16,-7-12-35-1,4 12-44-15,-4-12-7 0,11-7 1 16</inkml:trace>
  <inkml:trace contextRef="#ctx0" brushRef="#br0" timeOffset="189459.7952">21135 12612 18 0,'0'-14'50'0,"0"14"-49"0,8-43-22 16</inkml:trace>
  <inkml:trace contextRef="#ctx0" brushRef="#br0" timeOffset="189829.8026">21344 12642 61 0,'15'29'85'0,"0"0"-2"16,-2 2-52-16,1 1-5 15,-1-6-7-15,-1-1-2 16,-2-5-4-16,-4-4-2 0,-1-7-2 16,-5-9-2-16,9 0 0 0,-7-9-3 15,0-8-2 1,2-5-1-16,-1-5-2 0,3 1-2 15,1-3 0 1,2 1-1-16,3 4 0 0,0 5 1 16,5 8 2-16,-1 5 1 15,3 6 0-15,-3 7 2 0,0 9 1 16,-3 5 1-1,0 8 1-15,-7 3-1 0,-1 1 1 16,-5 1 0-16,-1-3-2 0,1-6 1 16,-3-1-3-1,1-7-1-15,2-6-5 0,0-11-8 16,5 0-32-16,2-11-41 15,7-10-7-15,-1-9-6 0</inkml:trace>
  <inkml:trace contextRef="#ctx0" brushRef="#br0" timeOffset="190199.81">21782 12620 0 0,'-5'22'85'0,"0"7"4"16,1 5-3-16,1-3-59 15,7 2-2-15,7-6-2 16,8-7-4-16,7-6-4 0,4-9-4 15,8-5-2 1,-2-13-2-16,1-11-4 0,-9-11-5 16,-8-8-4-16,-11-6-4 0,-8-3 1 15,-17-3-2-15,-10 5 1 16,-5 3 1-16,-9 9 3 15,1 12 3-15,0 11 4 16,6 14 3-16,5 7 1 0,7 15 0 16,11 9 1-1,10 8 0-15,11 4-1 0,13 3 1 16,13-2-1-16,10-2-1 15,6-4-3-15,2-8-4 16,5-4-13-16,-4-6-50 0,-11-14-21 16,-1-6-7-16,-13-14-4 15</inkml:trace>
  <inkml:trace contextRef="#ctx0" brushRef="#br0" timeOffset="190679.8194">22240 12228 32 0,'0'0'89'0,"18"15"-1"0,-7-4-2 16,6 11-65-16,1 5-2 0,4 11-2 15,4 3 0 1,-1 6-3-16,0 2-4 0,-1 3-2 15,0-3-3 1,-2 1 0-16,-6-7-2 0,1-3 1 16,-5-5 0-16,0-6-1 15,-3-7 2-15,-5-4 0 0,2-9 1 16,-6-9-1-1,14-2 0-15,-2-15 0 0,3-8-1 16,3-9 0-16,3-4-1 0,2-5-1 16,-1-2-1-1,2-1 0-15,-4 6 0 0,-4-1-1 16,-1 9-1-16,-5 3-1 15,-4 8-2-15,0 4-3 0,0 5-6 16,-6 3-7 0,0 9-25-16,0 0-43 0,0 6-10 15,0-6-7-15</inkml:trace>
  <inkml:trace contextRef="#ctx0" brushRef="#br0" timeOffset="191087.8283">22960 12470 41 0,'6'12'88'0,"-6"-2"-1"15,-10 3-3-15,31 6-67 16,-31 4-4-16,-4 6 1 0,0 0-1 15,2 0 0 1,4-4-3-16,5 0 0 0,3-6-2 16,3-5-2-1,8-5 1-15,2-6-2 0,6-3 1 16,1-3-2-16,0-6 0 15,-2-4-2-15,1 1-2 0,-3-1 1 16,-3 0-1-16,-4 2-1 16,-9 11-2-16,7-13 1 15,-7 13-1-15,0 0 1 0,-3 13 0 16,1 3 0-1,0 1 2-15,1 4 0 16,2 3 2-16,7-2 1 0,3-2 0 0,4-4 0 16,4-6 0-1,0-6-1-15,2-4-4 0,-4-7-5 16,4-7-14-16,-10-7-46 15,-3-12-25-15,1-13-6 0,-1-1-6 16</inkml:trace>
  <inkml:trace contextRef="#ctx0" brushRef="#br0" timeOffset="191457.8358">23231 12296 56 0,'-10'-10'95'16,"10"10"-3"-16,1 7-4 16,8 5-65-16,1 10-5 0,4 5-2 15,1 6-2 1,2 5-3-16,-1 2-4 0,0 1-1 15,-6-4-2 1,1-1 0-16,-3-8-2 0,-4-6 2 16,0-5-1-16,-2-7 1 0,-2-10 0 15,0 0 0-15,0 0 0 16,4-14 1-16,-1-1-1 0,0 0-1 15,5-3-1 1,3 0-2-16,1-1-1 0,11 8 0 16,3 5 0-1,2 6-1-15,3 0 0 0,1 10 0 16,-8 4 1-16,-2 5 0 15,-7 3 0-15,-14-1 1 0,-5 2-2 16,-14-1 0-16,-10-5-1 0,-4 2-5 16,-9-9-8-1,2 3-28-15,-1 1-45 0,-7-10-10 16,5-2-6-1</inkml:trace>
  <inkml:trace contextRef="#ctx0" brushRef="#br0" timeOffset="191897.8444">23092 12664 23 0,'-11'-13'93'0,"-4"-1"-3"0,-3-1-4 16,0 0-57-16,2 5-10 15,-4-1-8-15,4 5-6 0,-2 0-12 16,9 5-34 0,9 1-43-16,-12 3-6 0,12-3-5 15</inkml:trace>
  <inkml:trace contextRef="#ctx0" brushRef="#br0" timeOffset="192487.8562">22702 12224 4 0,'2'-20'73'0,"5"-1"-20"0,1 6-6 15,-1 2-10-15,3 5-9 16,-10 8-7-16,16-9-5 15,-16 9-3-15,10 8 0 16,-9 8-2-16,1 8-1 0,-2 8-3 16,-7 10-1-16,-5 8 0 0,-1 3-1 15,-4 4-3 1,-3-1-9-16,3-5-42 0,3 2-34 15,-2-7-6-15,7-6-3 16</inkml:trace>
  <inkml:trace contextRef="#ctx0" brushRef="#br0" timeOffset="197607.9588">20307 13572 44 0,'-17'0'79'15,"10"18"-26"1,0 18-13-16,0 9-7 16,7 9-7-16,-3 2 0 0,3 5-4 15,-1-3-5 1,0-3-2-16,1-19-7 0,0-9-1 15,0-7-3 1,0-8-1-16,0-12-6 0,0 0-9 16,0 0-20-16,0 0-47 15,9-15-10-15,-5-4-6 0</inkml:trace>
  <inkml:trace contextRef="#ctx0" brushRef="#br0" timeOffset="198147.9694">20223 13679 8 0,'-14'-9'76'0,"2"-1"-27"15,12 10-5-15,-16-14-11 0,16 14-4 16,-10-13-4-1,10 13-6-15,0-13-5 0,8 2-4 16,8 2 0-16,4-2-1 16,7 2-1-16,9 0-1 15,6 2 1-15,4-1-1 16,1 8-1-16,-1 0 0 0,-2 9-2 15,-5 1-1 1,-8 12 0 0,-11 1-1-16,-7 1 2 0,-9 1-1 15,-4-3 0-15,-9-2 1 16,-7-1 1-16,-9-4-1 15,-4-10-1-15,1-4-1 16,-2-1 0-16,1 0-1 0,3 1-1 16,2-1-1-1,6 0-1-15,5 6 0 0,8 4 0 16,5 6 1-16,5 8-1 15,8 2 1-15,4 5 2 16,5 1 0-16,5 2 2 0,2-2 0 16,-1-5 1-16,0-1-1 15,-5-7 0-15,0-2 0 0,-5-5-3 16,-3-3-2-1,2-3-6-15,-7-6-7 0,7 0-19 16,-1 0-43 0,1-3-16-16,1-5-6 0,0-5 6 15</inkml:trace>
  <inkml:trace contextRef="#ctx0" brushRef="#br0" timeOffset="198427.9752">20835 13758 38 0,'-4'6'89'0,"3"6"-1"15,2-29-16-15,2 37-49 16,4 6-5-16,0 9 0 0,1 1-1 15,0 2-3 1,-1 1-3-16,0-5-3 0,-3-2-1 16,2-5-2-16,0-6-1 15,-2-5-3-15,-3-5-3 0,-1-11-7 16,0 0-34-1,0 0-43-15,0-10-7 0,-3-9-7 16</inkml:trace>
  <inkml:trace contextRef="#ctx0" brushRef="#br0" timeOffset="198587.9784">20715 13926 67 0,'0'0'92'16,"0"0"0"-16,9-14-20 16,7 14-52-16,5 0-4 0,4 0-1 15,0 2-6-15,-1-2-9 0,3 0-14 16,-13 1-38-1,-5-4-33-15,5-4-7 0,-9-8-6 16</inkml:trace>
  <inkml:trace contextRef="#ctx0" brushRef="#br0" timeOffset="198957.9858">21042 13704 32 0,'19'7'89'0,"0"5"0"0,-4-10-6 15,-1 20-58 1,-2 7-7-16,-3 3-2 0,-6 3-2 15,-3 0-1-15,-1-4-2 16,-4-3-3-16,0-5-2 0,0-4 2 16,-1-9-2-1,6-10 0-15,0 0-1 0,-6-9-1 16,6-5-1-1,2-2-1-15,6-3-1 0,-1 0-2 16,6 2 1-16,0 5-4 0,2 7 2 16,-2 5 0-16,-1 10 0 15,-1 6 1-15,-1 6 1 0,2 2 0 16,-6 3 1-1,0 0 0-15,-2-3 1 0,2-2 0 16,3-7-1 0,1-1-3-16,-2-8-4 0,3-6-9 15,5-2-38-15,3-5-35 0,-3-7-8 16,3-5-7-16</inkml:trace>
  <inkml:trace contextRef="#ctx0" brushRef="#br0" timeOffset="199277.9922">21609 13686 69 0,'-2'13'92'15,"2"-13"-4"-15,14 5-44 0,6-3-20 16,3 0-2-16,8-1-6 0,-1-1-5 16,5-1-6-1,-3-1-5-15,-1 2-6 0,-7-2-6 16,-3-4-37-1,-4 2-36-15,-17 4-7 0,0-10-4 16</inkml:trace>
  <inkml:trace contextRef="#ctx0" brushRef="#br0" timeOffset="199457.9958">21563 13842 11 0,'11'9'87'0,"17"-4"2"15,3-5-6-15,19-5-56 16,-6 0-10-16,6-2-7 0,-5 4-22 15,-2 1-59 1,-8-7-13-16,-6 4-5 0</inkml:trace>
  <inkml:trace contextRef="#ctx0" brushRef="#br0" timeOffset="200508.0168">22283 13444 59 0,'-2'-9'91'15,"2"9"-3"-15,-2-14-46 0,2 14-12 16,9 0-8-16,0 1-5 15,3 7-6-15,1 5-1 0,2 3-2 16,2 9 0 0,-2-1-2-16,6 14 2 31,-3-1-1-31,-1 0 0 15,0-2 0-15,-4-1-2 16,-1-5 1-16,-2-3-2 0,-1-3 0 16,-4-11-2-16,-2 0 0 0,2-3-1 15,-5-9 0 1,2 13 0-16,-2-13 0 0,3 9 0 15,-3-9 1 1,0 0-1-16,0 0 1 0,0 0 0 16,0 0 0-16,0 0 1 15,8 0-1-15,-3-6 0 0,0-5 0 16,6-5-1-1,-2-5 1-15,7-6-2 0,3-3 0 16,0-6-1-16,-1 1 1 0,1-1-1 16,-1 3 0-1,-4 1 1-15,-1 4-2 0,-5 6 0 16,-3 3-1-16,1 6-3 15,-5 3-4-15,-1 10-5 0,0 0-9 16,0 0-31 0,-1 18-32-16,-4 3-13 15,4 3-4 1</inkml:trace>
  <inkml:trace contextRef="#ctx0" brushRef="#br0" timeOffset="200948.0256">22973 13704 44 0,'0'0'83'0,"0"0"-1"16,-15-3-51-16,-3 6-7 0,-3 7-2 15,0 2-1 1,-5 3-4-16,5 8-5 0,0-3-1 16,5 4-1-1,2-2 1-15,6-1-2 0,7-3 0 16,5-4-2-16,9-3-1 15,4-8 1-15,4-3-2 0,0-2 0 16,-1-10 0-16,0 0-2 0,-2-5-2 16,-5 0 0-1,-4-2 0-15,-4 4-1 0,-3 0-1 16,-2 3-1-1,0 12 0-15,-1-10 0 0,1 10 0 16,-8 6 1-16,7 5 1 16,1 3 0-16,8 3 0 0,0 1 2 15,9 1 1-15,2-4 0 16,1 2-1-16,3-5-2 15,-2-5-4-15,0 0-6 0,-5-7-13 16,-3-4-53 0,1-1-16-16,-10-7-8 0,4 0-2 15</inkml:trace>
  <inkml:trace contextRef="#ctx0" brushRef="#br0" timeOffset="201748.0416">23113 13619 14 0,'0'-10'86'0,"1"1"2"16,1-1-38-16,-2 10-15 0,0 0-8 15,6-10-6 1,-6 10-5-16,0 0-3 0,1 18-2 16,0 4 0-1,0 5-3-15,-1 3 1 16,2 4-1-16,-3-2 0 0,2 1-1 15,1-4 0 1,-1-11-3-16,-1-4 1 0,0-14 1 16,3 9-1-1,-3-9 0-15,5-6-1 0,0-4 0 16,2-3-1-16,2-1-1 15,3-5-1-15,5 3-2 0,5 2 0 16,5 5-1-16,4 5 0 0,-3 3 0 16,2 8 0-1,-4 8 1-15,3 6 0 0,-11 4 0 16,-7 4 1-1,-11 0 1-15,-7 1 0 0,-10-5 1 16,-8-5-1-16,-6-3 1 16,-8-7 0-16,3-6 0 0,-1-4 0 15,4-6-1-15,4-7 0 16,8 0-1-16,4-1-1 15,10 0-2-15,3 2-3 0,4 0-5 16,6-1-8 0,10 9-27-16,4-1-38 0,2-2-13 15,4-1-8-15</inkml:trace>
  <inkml:trace contextRef="#ctx0" brushRef="#br0" timeOffset="202058.0478">23608 13375 31 0,'15'-15'95'0,"-5"7"-1"0,-1 8-6 16,-5-8-39-1,-4 39-33-15,0 18-2 0,-4 10-2 16,-5 14 0-16,-2 10-1 0,-2 4-1 16,-1-1-1-1,-4-5-1-15,1-9-2 0,2-9-1 16,0-10-1-16,4-14-1 15,2-9-1-15,3-12-1 0,-1-3-2 16,2-6-2 0,5-9-5-16,0 12-12 0,0-12-53 15,0 0-21-15,3-13-7 0,2-3-7 16</inkml:trace>
  <inkml:trace contextRef="#ctx0" brushRef="#br0" timeOffset="202398.0544">23738 13784 70 0,'18'4'96'16,"2"6"-3"-16,-6 7-5 0,2 5-66 16,-1 10-4-1,1 6-3-15,-7 2-3 0,-2 4-2 16,-3-2-2-16,-2 1-1 15,-1-7-2-15,-1-5 0 0,0-5-3 16,-1-6-1-16,1-4-3 16,0-16-1-16,-2 16-9 15,2-16-25-15,-9-9-55 0,9-6-4 16,-3-11-6-1,3-5-3-15</inkml:trace>
  <inkml:trace contextRef="#ctx0" brushRef="#br0" timeOffset="202868.0639">23867 13926 64 0,'9'9'98'15,"4"2"-4"-15,-2 1-5 0,23 2-64 16,-20 9-5 0,2 3-2-16,-6 3-4 0,0 0-5 15,-7 0-2 1,2 0-2-16,-5-7-1 0,2-3 1 15,-2-4-1-15,0-6 1 16,0-9-2-16,0 0 1 0,3-13-1 16,1-8-1-16,2-6 0 0,5-6-1 15,0-6-1 1,2-5-1-16,6 3-1 0,3-7 1 15,4 7 0 1,0 2-1-16,2 5 1 0,0 5 0 16,3 8-1-16,0 3 2 15,-2 4-1-15,-7 7 0 0,-1 4 0 16,-3 3 1-1,-2 14 0-15,-5 4 0 0,1 9 1 16,-8 7-1-16,4 7 1 0,-3 6 1 16,-3 0 0-1,-2 1 0-15,0-4 0 0,0-3-1 16,-4-7 1-16,4-5-2 15,-1-5 1-15,1-8-2 0,0-1 0 16,0-15-1 0,4 15-2-16,-4-15-2 0,0 0-4 15,0 0-6-15,13 1-20 0,-13-1-36 16,-10-3-24-1,-2-5-6-15,-6-4-3 0</inkml:trace>
  <inkml:trace contextRef="#ctx0" brushRef="#br0" timeOffset="202998.0666">24142 14068 56 0,'-12'-13'94'0,"12"0"-2"15,17 1-6 1,15 3-62-16,7 0-10 0,11-2-2 16,2 2-7-16,8 6-28 0,1-2-58 15,-10-4-9 1,-5 0-6-16,-15-4 3 0</inkml:trace>
  <inkml:trace contextRef="#ctx0" brushRef="#br0" timeOffset="204268.092">20754 13939 12 0,'0'0'79'0,"-12"-4"-9"0,12 4-12 16,0 0-15-16,19-6-12 0,6 6-10 15,6-3-8 1,9 1-5-16,1-1-1 0,-2 1 1 15,-1-1-2-15,-7 2-1 16,-11 0-1-16,-20 1 0 0,0 0-1 16,-32 0-1-1,-4-2-4-15,-5 2-10 0,-14 6-48 16,3-6-25-1,5 0-6-15,7-7-3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9:14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3968 8020 50 0,'0'0'58'15,"0"0"-8"-15,0 0-12 0,16 2-9 16,-9 15-8-1,-2 9-3-15,0 4-2 0,-3 6-1 16,-3 6-1-16,-3 4 0 16,-8 5-2-16,-9-3-1 0,-6-1-1 15,-6-4-1-15,-1-5 0 16,-5-11-2-16,-1-8-2 15,-2-14-2-15,4-6-3 0,4-14-2 16,4-10-1 0,9-3-3-16,5-3 1 0,8-1-2 15,8 3 4 1,4 4 1-16,13 8 3 0,6 5 2 15,3 7 0-15,4 5 0 0,1 4 2 16,6 8 0-16,-1 5-1 16,2 5 0-16,-3 2-1 0,3 1 1 15,-3 2-2 1,-2-2-4-16,-1 2-6 0,-6-9-18 15,-9 0-55 1,3 1-8-16,-5-5-8 0,-3 0 2 16</inkml:trace>
  <inkml:trace contextRef="#ctx0" brushRef="#br0" timeOffset="920.0184">3611 7841 1 0,'-38'18'16'16,"-5"11"-3"-16,-6 14 0 15,-3 3 1-15,9 9 0 16,0 1 0 0,8 13 3-16,4-7 1 0,13 17-2 15,2-13-2-15,16 3 0 16,10 1-1-16,8-3 0 15,12-1 1-15,2-9 1 0,14-2-2 16,-2-11 2-16,14-4 2 16,-1-12-1-16,11-12 0 0,3-11 0 15,5-6 1 1,10-15-2-16,10-15-1 0,10-9-1 15,6-12-1 1,4-13-3-16,4-10-1 0,-5-8-2 16,-6-7-2-16,-18-5-2 15,-13-1-1-15,-24-2 0 0,-22 1-2 16,-23 9 0-16,-20 6-1 0,-29 14 0 15,-25 16 0 1,-24 15 1-16,-24 24-1 0,-31 17 0 16,-24 21-1-1,-23 21-3-15,-14 12-9 0,-1 15-44 16,5 16-28-16,5 2-7 15,21 3-2-15</inkml:trace>
  <inkml:trace contextRef="#ctx0" brushRef="#br0" timeOffset="3145.0633">9141 17400 48 0,'8'-18'90'0,"-3"4"-22"0,2 4-12 15,-2 1-15-15,-5 9-11 16,10-9-13-16,-10 9-6 0,0 0-4 15,-2 15-4-15,-2-5-5 16,0-1-1-16,-1 5 2 16,0 1-2-16,-1 2 3 0,-2 3-1 15,0 2 1 1,-2 2-1-16,-1 2 3 0,-3 2 1 15,0-1 0-15,-3-2 0 16,1-1 1-16,-3 0 0 16,1-2 1-16,2-2-2 0,-4-4 1 15,2-3-2-15,-2-5 0 16,2-3-1-16,0-2 0 0,2-3-1 15,1 0 0 1,1-7 0-16,3-2 0 0,0-3-1 16,3 0 1-1,5-1-2-15,2 1 2 0,2 0-2 16,2 0 0-16,6 5 0 15,2 1 0-15,3 5 1 0,5 1 0 16,1 2 1-16,0 5 0 0,4 2 1 16,3 1 0-1,-1 0 1-15,2 2 0 0,0 0 0 16,0 1-1-1,-2 1-1-15,-1 0-4 0,-2-1-5 16,0-1-13-16,0-1-50 16,-3-7-18-16,0-4-8 15,-3-2 1-15</inkml:trace>
  <inkml:trace contextRef="#ctx0" brushRef="#br0" timeOffset="3725.0749">9164 17173 20 0,'-23'8'45'16,"-3"0"-15"-16,-3 3-2 15,-2 8-5-15,-6 4 0 0,0 8-2 16,18-14-4-1,-2 7 0-15,0 2 0 0,0 6-1 16,-1 2-1-16,-2 7-1 0,3 1-2 16,1 6-3-1,1 2 1-15,1 4-5 0,7 2-1 16,2 1 0-1,5 4 0-15,3-2 0 0,1 0 0 16,7 2 0 0,6-3 0-16,7-7 2 0,5-6-1 15,8-6-1-15,-33-39 1 16,40 26-2-16,52 13 0 15,-34-36 1-15,3-6 2 0,3-15-1 16,1-9-1-16,1-7 1 16,-1-12-1-16,-3-2 1 0,-3-8-2 15,-36 20 0 1,72-92-1-16,-26 2-1 0,-29 9 0 15,-37 16-1 1,-32 23 0-16,-39 26 0 0,-24 25 1 16,-12 27-3-16,-8 5-4 0,55 9-11 15,-6 3-34 1,0 5-38-16,-1 0-5 0,6-1-8 15</inkml:trace>
  <inkml:trace contextRef="#ctx0" brushRef="#br0" timeOffset="5155.1035">9285 17399 1 0,'-7'-10'44'16,"2"0"-2"-1,-1-1 1-15,1 0-2 0,-5-3-5 16,3 2-3-16,-3 2-10 15,-1 2-6-15,1-1-5 0,-4 4-3 16,-2 5-2-16,-2 0-2 16,-2 0-1-16,-1 3 3 15,1 1 1-15,3 1 1 0,0-2 1 16,4-1 0-1,5-2 0-15,8 0-4 0,2-7 0 16,13 0-5-16,7 3-1 16,4 0-3-16,4 2-1 15,3 2-1-15,-2 2-2 16,-4 3-1-16,-7 7-5 0,-6-1-22 15,-15 0-50-15,1 1-4 0,-8-9-2 16</inkml:trace>
  <inkml:trace contextRef="#ctx0" brushRef="#br0" timeOffset="97179.9506">19178 17270 8 0,'-11'-4'92'0,"3"2"3"16,-2 2-4-16,8 40-32 15,2-29-43-15,0 3-2 0,2 6-2 16,3 4-2-1,3 6-2-15,-2 0-2 0,1 3-1 16,0 3-2-16,1-1 2 0,1 1-2 16,-3 0-1-1,1-1-1-15,1-2-1 0,-1-2-6 16,0-6-10-16,-6-2-44 15,-1-9-33-15,0-14-8 16,0 0-4-16</inkml:trace>
  <inkml:trace contextRef="#ctx0" brushRef="#br0" timeOffset="97459.9561">19104 17295 36 0,'0'-9'95'15,"-1"0"-2"-15,-1-2-6 16,2 1-61-16,0 10-6 0,16-15-3 15,2 10-3 1,11 1-6-16,4 4-2 0,4-1-2 16,2 8 0-16,-2 3-1 0,-4 5 1 15,-7 2-2 1,-7 4 0-16,-14 1 1 0,-5-9-2 15,-1 0 0 1,-7 0 0-16,0-2-1 0,-4 0-3 16,0-1-7-16,0 0-9 15,0-3-38-15,12-7-36 0,-16 12-3 16,6-3-7-1</inkml:trace>
  <inkml:trace contextRef="#ctx0" brushRef="#br0" timeOffset="97919.9654">19676 17352 45 0,'0'0'95'0,"-1"13"-6"0,1-13-4 15,0 17-65 1,2-4-7-16,4 0 2 0,-2 2 3 16,3-1-5-16,-1 1-4 0,2 0 2 15,0 1-1 1,-1-2 0-16,-1-3-2 0,-6-11 0 15,18 13 0-15,-1-14 1 16,-4-4-2-16,0-16-2 16,-1-11-1-16,-1-3-2 15,0-2-2-15,-1-1-1 0,0 11-2 16,-4 6-7-1,5 9-9-15,-4-2-14 0,3 2-42 16,17 7-24-16,-11 0-7 0,3-1-3 16</inkml:trace>
  <inkml:trace contextRef="#ctx0" brushRef="#br0" timeOffset="98139.9697">20044 17317 38 0,'3'12'95'0,"-1"1"-3"16,2 0-5 0,1-1-52-16,1 0-11 0,4-2-8 15,-1-3-7 1,0-2-1-16,24 5 2 0,0-8-1 15,-1-2-2-15,0-14-2 0,-5-3-1 16,-7-5-1 0,-11-5-1-16,-16 11-2 0,-12 5-1 15,-7 6 0-15,-2 6 0 16,-5 1 0-16,1 8-1 0,5 4-1 15,2 3-3 1,25-17-10-16,-13 13-14 0,13-13-50 16,6 15-16-16,9-14-4 0,10-1-4 15</inkml:trace>
  <inkml:trace contextRef="#ctx0" brushRef="#br0" timeOffset="98749.9819">20258 17348 78 0,'10'14'100'0,"-10"-14"-5"15,12 7-6-15,6-7-66 0,1-4-6 16,4-6-2-1,2-6-6-15,-2-2-2 0,2-6-2 16,-4 0-2-16,-3-3-1 0,-4 3-1 16,-7 0 0-1,-5 5 0-15,-2-1-2 0,-6 2 0 16,-4 4 0-16,1 3-1 15,-2 1 0-15,-2 3 1 0,3 6-2 16,-1 1 2 0,0 3 0-16,4 7 1 0,0 2 0 15,-1 6 0-15,2 3 1 16,0 3 1-16,2-2 0 15,2 2 0-15,2 0 0 0,0-2 0 16,6-2 1-16,3-6 0 16,9-7 1-16,3-5-2 0,4-4 1 15,2-10 0 1,3-3-1-16,-1-7 0 0,0-1-1 15,-4-1 1 1,-3 1-2-16,-5 1 1 0,-4 1-1 16,-5 2 0-16,-4 4 0 0,-2 0 0 15,-2 4-1-15,0 0 0 16,-1-1 1-16,1 12-1 15,-8-11 1-15,8 11-1 16,0 0 0-16,-7-9 0 0,7 9 0 16,-13 0 1-1,6 0-1-15,-5 1 1 0,0-1-1 16,-2 3 1-16,-6 4 0 15,0 2-1-15,-2 3 1 16,-1 1-1-16,2 5 1 0,1 2-1 16,-1 2 1-16,2 2 0 15,6-2 0-15,4 0 0 0,4 0 0 16,2-2-1-1,8-3-4-15,-5-17-13 0,24 9-25 16,0-9-31-16,-6-10-22 16,10-10-9-16,1-9-3 15</inkml:trace>
  <inkml:trace contextRef="#ctx0" brushRef="#br0" timeOffset="99119.9894">20768 17051 97 0,'-11'17'100'16,"4"-6"-4"-16,7-11-3 0,-2 12-78 15,9-12-1-15,9-4-1 16,6-13-3-16,5-8-4 0,2-5 0 16,0-5-4-16,-5-2-1 0,-4-6 1 15,-8 5-1 1,-9-1 0-16,-4 5-1 0,-9-1-1 15,-7 9 1 1,-3 5-1-16,-2 9 0 0,-1 10-1 16,2 6-2-16,2 18 2 15,0 11 1-15,6 14 0 0,4 8 2 16,5 11 0-1,2 4 1-15,2 2 0 0,0-6 2 16,4-1-1-16,4-8 0 0,-3-9-5 16,-1-13-8-1,2-20-34-15,-2 0-38 0,7-4-15 16,5-11-7-1,6-11-5-15</inkml:trace>
  <inkml:trace contextRef="#ctx0" brushRef="#br0" timeOffset="99539.9976">21537 16670 31 0,'-15'-12'93'16,"-4"4"3"-16,-3 8-6 0,-9 6-64 15,2 13-7-15,-1 5 2 16,5 5-4-16,3 5-6 16,8 2-3-16,10 1-3 15,4-1-2-15,18 0 0 0,7-9 1 16,10-3-1-1,5-3 0-15,-2-4 0 0,-3-6-1 16,-8 2-1-16,-7 0 1 0,-14-1-1 16,-8 4 1-1,-18 0-1-15,-7 0 1 0,-4-1-1 16,-5 0 0-16,2-2-3 15,2-9-3-15,8-4-8 0,2-15-12 16,15-7-43 0,7-5-27-16,4-8-9 0,11-2-3 15</inkml:trace>
  <inkml:trace contextRef="#ctx0" brushRef="#br0" timeOffset="99690.0008">21533 16849 71 0,'20'5'102'0,"0"10"-6"16,-3 9-5-16,0 3-66 0,-2 7-8 15,-3 2-5 1,-3-1-5-16,-2 0-4 0,-2-8-6 15,3-6-12 1,-6-6-55-16,-2-15-22 0,12-20-8 16,-7-16-6-16</inkml:trace>
  <inkml:trace contextRef="#ctx0" brushRef="#br0" timeOffset="99800.003">21638 16599 84 0,'-9'-16'90'16,"3"2"-13"-1,6 14-73-15,0-18-87 0,0 7-6 16</inkml:trace>
  <inkml:trace contextRef="#ctx0" brushRef="#br0" timeOffset="100320.0134">21790 16795 35 0,'12'37'98'0,"0"-3"-4"16,-2-5-4 0,2-2-57-16,-2-8-7 0,-3-7-6 15,-7-12-7-15,13 5-4 16,-8-11-3-16,2-9-2 0,0-7-1 15,2-7 1-15,1-3-3 0,5 1 1 16,-2-2-2 0,1 3 1-16,4 3 0 0,-2 6 0 15,-2 8 0 1,6 7-2-16,-4 6 1 0,0 6-2 15,-4 11 2-15,-1 5 0 16,0 5 1-16,-5 3 0 0,-2 4 0 16,-3-2 1-16,0-5 0 0,-1-5 3 15,0-3-1 1,0-8 1-16,0-11-1 0,0-6 0 15,0-13-2 1,11-7 3-16,1-4-2 0,6-5-1 16,2-2-1-16,2-2-1 15,2 7 0-15,1 3 0 0,0 8 1 16,-5 8-2-1,1 7 1-15,-7 6 0 0,-1 11 0 16,-4 9-1-16,-2 4 0 0,-4 4 1 16,-2 7 0-1,-1-2 0-15,0-1 0 0,-1-3 0 16,-3-5-1-16,0-7 2 15,2-2-4-15,2-15-7 16,0 0-27-16,0 0-26 16,5-20-31-16,14 1-13 0,5-8-2 15</inkml:trace>
  <inkml:trace contextRef="#ctx0" brushRef="#br0" timeOffset="100430.0156">22571 16776 25 0,'5'11'103'16,"-6"-1"-4"-16,-10 1-4 0,-2-5-9 15,3 7-118-15,9-3-54 16,1-10-7-16,-9 12-8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9:3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4766 4460 69 0,'0'0'37'16,"23"-5"-3"-16,7 2-2 15,8 3 0-15,10-1-3 0,4 1-8 16,6 0-4-1,2 3-4-15,-1 3-4 0,-7 0-2 16,-4-1-3 0,-6 1 0-16,-7 0-1 0,2-2-1 15,-7 1-3-15,-5-5-7 0,3 0-21 16,2 5-48-16,-7-5-8 15,-5-1-4-15</inkml:trace>
  <inkml:trace contextRef="#ctx0" brushRef="#br0" timeOffset="410.0082">5263 4233 22 0,'0'0'53'0,"-13"-8"-5"15,13 8-8-15,-13 6-9 0,7 9-6 16,0 6-8-1,-3 5 0-15,6 8-2 0,-2 6-1 16,3 7 0-16,2 2-3 16,0 2-3-16,0-3-1 0,2-2-2 15,3-4-1-15,0-4-2 16,1-6-5-16,0-4-8 15,-2-3-19-15,-4-10-46 0,5 3-10 16,-3-3-6 0</inkml:trace>
  <inkml:trace contextRef="#ctx0" brushRef="#br0" timeOffset="680.0136">4871 5045 61 0,'0'10'83'16,"24"-7"-40"-16,8-2-11 0,16-1-6 15,12 0 0 1,11 0-2-16,3-1-13 0,4-5-8 16,-1 5-16-1,-6 1-56-15,-11-2-15 0,-14-2-4 16</inkml:trace>
  <inkml:trace contextRef="#ctx0" brushRef="#br0" timeOffset="1770.0354">5015 3916 10 0,'-31'0'27'0,"-1"0"-6"16,2 5-4 0,-3 6-7-16,1 0-1 0,-1 5-2 15,1 2 1-15,-2 4-1 0,-1 3 1 16,-1 5 1-16,-3 7-2 15,3-1 0-15,1 8-2 16,4-2 1-16,-1 8-1 16,5 0-1-16,1 1 0 0,5 2-1 15,3-4 1 1,2 3-1-16,2-3 2 0,-1 5 1 15,5 0-1-15,0-2 0 16,2 2-1-16,0-2 1 16,4 4-2-16,0-3 2 0,2 4-3 15,1-6-1-15,0-2 1 16,1 1 1-16,5-5 0 0,2-1 0 15,7-5 0 1,5 0 3-16,1-3 1 0,9-3-2 16,1-2-1-16,7-5 2 15,7 2-1-15,0-11 0 16,8 4 2-16,0-9-3 0,1-4 1 15,1-4 1-15,4-1-1 16,-4-3-1-16,-1-3 1 0,-2-4-2 16,1-5 0-1,1-2 0-15,4-6 2 0,1-2-4 16,4-7 0-16,2-1 0 15,3-5 0-15,1-5 0 16,0 0 0-16,-1-1 0 16,-6-3-2-16,0 0 3 0,-3 1 0 15,-7-2-1-15,2 1 0 0,-2-3 0 16,-1 0-1-1,-2-2 1-15,-3-2 0 0,-2-2-1 16,-3-1 0 0,-6-3 1-16,-4 0 0 0,-6 0-1 15,-6-1 1-15,-7-2 0 16,-6 2 0-16,-5 0 0 0,0-2 0 15,-11 4 0 1,-7-1-1-16,-6 5 1 0,-6-3 0 16,-7 6-1-16,-6-1-1 0,-8 5 1 15,-12 4-1 1,-7 7-1-16,-12 2-1 0,-10 12-1 15,-15 7 1-15,-10 8 0 16,-17 8-1-16,-10 13-2 0,-9 10-5 16,2 12-17-1,7 10-44-15,3 5-13 0,17 4-5 16</inkml:trace>
  <inkml:trace contextRef="#ctx0" brushRef="#br0" timeOffset="20804.4204">4544 4021 37 0,'-17'59'64'15,"-2"-1"-49"1,9 1-7-16,4 4 3 0,-1-10 1 15,0 0-2 1,-1-16 0-16,4-10 2 0,2-11-2 16,2-16-1-16,14-12 0 0,19-19-1 15,13-20-1-15,15-15 1 16,13-9 0-16,12-4-1 0,7 1-1 15,4 12-1 1,-10 16 1-16,-8 19-1 0,-12 30 1 16,-12 19 1-1,-21 36-2-15,-15 22-1 0,-19 24 0 16,-20 13 1-16,-20 13 1 0,-19 10 0 15,-18-3 1-15,-16 4 1 16,-10-17-1-16,-3-16 2 0,-1-21 0 16,11-19 1-1,14-25-1-15,13-25-3 0,24-26-2 16,20-36-3-16,27-27-1 15,30-18-3-15,27-15 0 16,26-5-1-16,20-2 0 0,18 9 3 16,6 19-1-1,-1 23 2-15,-9 25 2 0,-17 26-1 16,-22 22 3-16,-31 25-2 0,-33 23-1 15,-33 14 1 1,-33 14 0-16,-25 2-2 0,-15 0-3 16,-11-14-11-1,6-15-56-15,13-27-18 0,21-36-6 16,30-40-4-16</inkml:trace>
  <inkml:trace contextRef="#ctx0" brushRef="#br0" timeOffset="21584.436">7033 1273 1 0,'-3'-9'75'15,"3"9"5"1,0 0-50-16,-9 3-5 0,6 11-4 16,1 4 1-16,2 14 2 15,-5 22-3-15,-2 7-6 16,1 4-1-16,0 3-3 0,0-3-2 15,-1-16-1-15,1-13-2 16,1-16-3-16,2-6-8 0,3-14-7 16,0 0-28-1,0-8-45-15,2-4-7 0,2-5-4 16</inkml:trace>
  <inkml:trace contextRef="#ctx0" brushRef="#br0" timeOffset="21944.4432">7004 1203 76 0,'-11'-18'81'0,"3"3"-45"15,0 0-5-15,8-2-5 16,0 2-6-16,13 2-5 0,3 3-3 15,8 3-3-15,4 2-2 16,-8 5-1-16,15 0-1 16,0 8-1-16,1 3 0 0,-3 7-1 15,-5 2 1 1,-2 3 0-16,-6 1 0 0,-7 1 2 15,-8 3-1-15,-5 1 0 16,-7-2-2-16,-12-3 1 16,-5-4-3-16,-7-1-2 15,-3-4-4-15,0-3-2 0,0-4-3 16,3-2-8-16,2-2-22 0,6-3-48 15,8-1-5 1,15 0-2-16</inkml:trace>
  <inkml:trace contextRef="#ctx0" brushRef="#br0" timeOffset="22214.4486">7710 1180 13 0,'22'-7'82'0,"-4"5"4"16,-3 2-3-16,-2 6-68 0,-6 6-2 15,-3 5 4 1,-3 3-2-16,-1 5-1 0,-2 0-4 15,-3 3-2-15,-1 2-2 0,-22-1-3 16,19 1-3 0,3-2-3-16,-1-3-6 0,3-1-23 15,2-5-54-15,-1-8-6 16,3-11-6-16</inkml:trace>
  <inkml:trace contextRef="#ctx0" brushRef="#br0" timeOffset="22604.4564">7699 1285 30 0,'-2'-29'90'15,"-1"2"-3"-15,3 4-15 16,4 4-48-16,5 0-6 16,5 7-3-16,3 2-3 15,3 2-3-15,3 4-3 0,2 0 0 16,-1-9-4-1,5 13-1-15,-4 3 1 0,0 6-1 16,-3 1 1-16,-7 2 0 16,-3 1 0-16,-6 0 1 15,-4 2-1-15,-4-3 0 0,-9 2-2 16,-5-2 1-16,-1 0-2 15,-2-2 0-15,-1-3-2 0,0-2 0 16,4 2 1 0,1 1 1-16,5-2 1 0,10-6 0 15,-7 16 0 1,7-7 2-16,6 2 1 0,4 5-1 15,5 1 0-15,1 2 0 0,3 3-1 16,1 0-1-16,-8-10 0 16,26 35-5-16,-1-2-8 0,-13-7-28 15,-16-26-45 1,1 1-9-16,-9-13-5 0</inkml:trace>
  <inkml:trace contextRef="#ctx0" brushRef="#br0" timeOffset="23274.4698">8319 1228 64 0,'-14'11'82'0,"2"3"-48"15,1 2-1 1,4 1-2-16,4 2-3 0,3-3-2 16,4-3-6-1,7-1-3-15,4-5-2 0,4-1-3 16,0-4-2-16,4-2-3 15,-3-2-2-15,2-5-1 0,-6-6-1 16,-4-1 0 0,-3-4-2-16,-5 0 0 0,-4-2-1 15,-5 3 0-15,-7 0-2 0,-4 5-1 16,-4 3-2-1,-2 3-5-15,1 3-6 0,-1 2-11 16,3-1-53-16,6 2-14 16,2 0-3-16</inkml:trace>
  <inkml:trace contextRef="#ctx0" brushRef="#br0" timeOffset="23554.4754">8534 1139 4 0,'23'-1'86'16,"2"1"5"-16,0 5-4 15,-2 5-62-15,0 5 0 16,-2 2-4-16,2 2-4 0,-3 0-3 16,-1 0 0-1,-1 1-4-15,0-3-1 0,1-2-1 16,3-2 0-16,-1-4-2 0,0-6 0 15,1-3-1 1,-2-4-1-16,0-6-1 0,-3-6-2 16,0-2-3-16,-1-2-5 15,2-1-6-15,-2-3-11 0,2-1-49 16,0 4-22-1,-1 0-7-15,-1 1-3 0</inkml:trace>
  <inkml:trace contextRef="#ctx0" brushRef="#br0" timeOffset="23934.483">9495 952 55 0,'25'-17'82'0,"-25"17"0"15,0 0-54-15,7-11-9 0,22-23-2 16,-43 30-2 0,-4 4-1-16,-2 6-2 0,-3 2-3 15,-2 0-1 1,3 5-2-16,1 9 0 0,2-3-3 15,1 4 0-15,4-6-1 16,1 7 2-16,6-6-3 0,1 6 1 16,4-4 0-1,2-1 0-15,3 0 0 0,3-1 0 16,5-2 2-16,0-1 0 0,3-1 1 15,4 1 1 1,2 0-1-16,4-2-1 0,1 1-3 16,2 2-7-16,1-4-20 15,-3 0-59-15,7 0-8 16,-2-5-7-16</inkml:trace>
  <inkml:trace contextRef="#ctx0" brushRef="#br0" timeOffset="24504.4944">10847 910 44 0,'-11'-7'64'0,"0"0"-5"0,1 1-10 16,10 6-13-1,0 0-14-15,0 0-7 0,0 0-2 16,1-4-4-16,52-19 1 16,-41 30-3-16,-1 3-1 15,-6 11-1-15,1-8 2 0,-6 8 0 16,2-1 1-16,-4 4 1 15,2-5-4-15,-6 5 0 0,0-1 0 16,-4 1-1 0,2-3-1-16,1 1 0 0,3-4-1 15,4 3-1 1,3-8-5-16,8 0-6 0,5-3-20 15,3-8-52-15,7-2-11 0,3 0-8 16</inkml:trace>
  <inkml:trace contextRef="#ctx0" brushRef="#br0" timeOffset="24874.5018">11286 895 39 0,'6'-21'91'0,"-6"21"0"16,9-20-4-16,-9 20-67 0,2 17-5 15,-3 4 1 1,1 1 1-16,2 7-4 0,0-3-3 16,0 3-3-16,1-4-1 15,9 5-1-15,-8 2 1 0,0-2-1 16,-2-6-1-1,0-5 2-15,3-5-3 0,-5-14 0 16,15 5-1 0,-5-5-2-16,5-4-1 0,6-6 0 15,1 0-1-15,2-1 0 0,1 0 0 16,1 4 0-16,-1 2 1 15,-4 3-1-15,-3 2 2 0,-5 0-1 16,-4 5 1 0,-5 8-1-16,-4 4-2 0,-1 3-6 15,-11 7-15 1,-9 0-50-16,-10-2-22 0,-7-3-5 15,-6-1-5-15</inkml:trace>
  <inkml:trace contextRef="#ctx0" brushRef="#br0" timeOffset="25524.5148">9487 1220 19 0,'0'0'64'16,"0"0"-6"-16,0 0-10 0,-11-6-8 15,11 6-12 1,-11 6-5-16,3 3-6 0,2 2-2 16,-2 2-1-1,2 1-2-15,4 0-3 0,2 3-1 16,10-1-2-16,2 0-7 15,12 0-15-15,5 5-65 0,4-8-8 16,5-1-5 0</inkml:trace>
  <inkml:trace contextRef="#ctx0" brushRef="#br0" timeOffset="26294.5301">4728 4536 29 0,'-57'-44'77'0,"34"-17"-3"16,26-52-22-16,35 33-44 15,36-1-2-15,26-5 1 0,21 6 2 16,17 7-2 0,4 15 2-16,-6 18-2 0,-4 20 0 15,-19 20-3 1,-27 24-1-16,-29 23 0 0,-43 28 0 15,-30 21 1-15,-42 17 2 0,-30 12 3 16,-32 7 1-16,-21-1 0 16,-12-4 0-16,-2-14-1 15,13-20 1-15,17-20-2 16,26-27-2-16,35-25-1 0,44-24-3 15,36-22-1 1,52-15-1-16,41-9-1 0,39 0 0 16,26 2-1-16,16 10 0 15,1 13 0-15,-12 13 0 16,-22 11 1-16,-37 17 2 0,-39 15 1 15,-52 12 0-15,-48 9 1 16,-47 8 0-16,-41 10 1 0,-37 8 0 16,-26 5-3-1,-19 3 0-15,-3-7-7 0,11-4-16 16,17-9-54-1,29-27-15-15,33-24-6 0,36-26-3 16</inkml:trace>
  <inkml:trace contextRef="#ctx0" brushRef="#br0" timeOffset="29624.5968">8849 4831 56 0,'-19'10'92'0,"4"-1"-1"0,12-1-3 15,12-1-69-15,19-2-2 16,15-4 0-16,20-2 0 15,12-7-4-15,10-4-3 0,5-2-4 16,0-6-4-16,-6 0-3 16,-12-1-5-16,-7 1-8 0,-21-5-18 15,-17 0-58 1,-6 5-7-16,-14-4-6 0</inkml:trace>
  <inkml:trace contextRef="#ctx0" brushRef="#br0" timeOffset="29824.6008">9264 4478 56 0,'-18'22'98'15,"7"6"-5"1,8 11-3-16,3 7-70 0,5 12-1 16,8 7 0-1,4 8-5-15,1 2-4 0,2 0-3 16,2-2-3-16,0-12-3 15,0-6-4-15,-4-13-6 0,0-8-26 16,2-15-56 0,-10-15-5-16,-1-10-6 0</inkml:trace>
  <inkml:trace contextRef="#ctx0" brushRef="#br0" timeOffset="30134.607">8519 5310 8 0,'-28'44'93'0,"20"-6"3"0,12-10-3 15,29 36-24 1,27-50-54-16,26-4 1 0,21-10 0 16,20-10-2-1,9-4-3-15,9-5-4 0,-2-4-3 16,-11 0-3-16,-10 2-5 0,-24 0-5 16,-12 10-10-16,-27-3-40 15,-16 2-34-15,-13 0-7 16,-9 2-4-16</inkml:trace>
  <inkml:trace contextRef="#ctx0" brushRef="#br0" timeOffset="30794.6202">9843 4227 20 0,'-64'-32'84'16,"-8"0"0"-16,-1 32-17 0,-6-17-52 15,-1-2-1 1,-2 9 1-16,-4 2-2 0,2 10-2 16,-2 12-3-1,2 7-5-15,-1 11-1 0,0 8-1 16,-2 9 0-16,1 9-1 15,3 10 1-15,0 5-1 0,13 4 1 16,4 8 1-16,11 9-1 0,7 4 2 16,15 4-1-1,13 3 0-15,15 2 1 0,12 1 2 16,16-1-3-1,12-3 3-15,9-6-1 0,11-7 0 16,2-11-1-16,11-5 2 16,0-10-1-16,9-9-2 0,4-7 0 15,4-15 0 1,7-6 1-16,3-12 1 0,6-8 3 15,4-8-1-15,1-9 1 0,-1-14 0 16,-1-9 1 0,-1-15-2-16,2-14 0 0,1-11-2 15,1-11-2-15,-11-14-2 16,-5-8 0-16,-10-12-1 15,-15-7 1-15,-17 1-3 16,-29 0 1-16,-25 6-1 0,-36 4-1 16,-27 11 2-16,-30 13-2 0,-21 11-1 15,-21 18-4 1,-11 16-6-16,-8 10-36 0,9 7-38 15,16 10-9 1,23 0-5-16</inkml:trace>
  <inkml:trace contextRef="#ctx0" brushRef="#br0" timeOffset="32524.6548">9337 4221 82 0,'-3'27'88'15,"2"-3"0"-15,-3-7-54 0,2-2-9 16,2-15-1-1,0 0-2-15,7-5 0 0,-4-22-6 16,3-11-2-16,-1-11-5 0,0-10-4 16,-5-14-2-16,-1-9-2 15,-10-7 1-15,-6-1 1 0,-5 4-3 16,-5 5 1-1,-3 4 0-15,-1 12 0 0,0 10 0 16,1 14 0 0,3 9-1-16,3 5 0 0,4 8 1 15,3 4-1-15,1 5 0 16,4 3 0-16,3 2 0 0,9 5 0 15,0 0 0-15,0 0-1 0,4 0 1 16,14 0 0 0,10 1 0-16,10-1 1 0,17 0 0 15,14-1 0 1,20-5 1-16,15-4 0 0,16 0-1 15,14-1 1-15,9 2-1 16,0-3 0-16,-3 3 0 0,-8-2 0 16,-16 5 0-16,-13 2 0 0,-18-4 0 15,-20 5 0 1,-18 1 1-16,-14 2 0 0,-11 0-1 15,-9 2 1 1,-13-2 0-16,11-5-1 0,-11 5 0 16,0 0 1-16,0 0-1 15,0 0-1-15,0 0 0 0,0 0 1 16,0 0-1-1,11 0 1-15,-11 0-1 0,13-4 1 16,-5-1-1-16,7-2 1 0,-1 4 0 16,1-7-1-1,1 3 1-15,-1-3 0 0,-1 1-1 16,-2 1 1-16,-2-1 0 15,-10 9 0-15,13-14-1 0,-13 14 1 16,0 0-1 0,9-8 0-16,-9 8 0 0,3 10 0 15,2 12 0 1,2 10-1-16,0 9 1 0,5 9 0 15,-2 6 0-15,6 7 0 0,-5-1 0 16,5-1-1-16,-5-11 1 16,3-5-1-16,-1-9 1 0,-1-8 0 15,0-8 0 1,4-10 2-16,0-6-1 0,1-4 1 15,2-11 0 1,-2-8 0-16,4-9 0 0,-3-8 1 16,-2 0-2-16,1-10 1 0,-4 0-2 15,-2-2 1-15,0-1-1 16,-3 3 0-16,0 5 0 15,1 4-1-15,-1 0 0 16,-1 8 1-16,2 2-1 0,1 7 0 16,-2 5-1-1,2 6 1-15,0 2-1 0,4 9 0 16,2 12 0-16,2 9 1 15,3 10-1-15,1 5 1 16,7 5 1-16,0 4-1 0,2 4 1 16,-1-5 0-16,0-4-1 15,0-9 1-15,-4-7 0 0,0-10 1 16,-3-5 1-1,1-8-1-15,0-5 1 0,-2-16 1 16,0-5-1 0,0-14 0-16,-2-11 0 0,-3-8-2 15,-3-2 0-15,-3-5 0 16,-4 0-1-16,-5 6 0 0,-1 3 1 15,-1 12-1-15,-1 11 1 0,-2 8-2 16,0 5 0 0,3 18-1-16,0 0 2 0,0 14-1 15,3 14 0 1,3 14 0-16,8 9 1 0,2 10 1 15,4 4 0-15,3 2 1 16,7-8 0-16,-3-8 1 0,2-5-1 16,-3-19 2-16,2-11-1 0,-7-12 0 15,3-5 0 1,-8-14 0-16,1-11-1 0,-8-8 0 15,-3-12-1 1,-6-3 1-16,0-2-2 0,-3 5 0 16,-8 2 0-16,1 9 0 15,-1 6-1-15,4 9 0 0,7 20 1 16,7-6-1-1,23 6 1-15,20 2 0 0,21-1 0 16,30-1 1-16,22-5 0 0,23-3 1 16,14-5-1-1,9-1-1-15,3-4 0 0,-7 2-3 16,-14 5-3-16,-20 6-5 15,-30 2-13-15,-27 9-13 16,-31 5-17-16,-29 1-20 16,-21 14-28-16,-36 3-4 0</inkml:trace>
  <inkml:trace contextRef="#ctx0" brushRef="#br0" timeOffset="33394.6722">9603 6010 38 0,'-8'-15'86'15,"0"2"1"-15,8 13-34 16,-9-2-31-16,9 2-2 16,0 0-2-16,0 11-4 0,0 5-3 15,2 13-2-15,-1 6-1 16,0 13 2-16,-1 9 2 0,-1 10-2 15,-4 4 0 1,-3 2 0-16,-3 0-2 0,2-4-1 16,1-3-2-16,-3-11-1 15,4-6-1-15,1-9 0 16,2-11-1-16,3-6 0 15,1-7 0-15,0-6 0 0,0-10 0 16,0 11 0-16,0-11-1 0,0 0 2 16,0 0-2-1,0 0 1-15,8 0-1 0,-8 0 0 16,21 0 0-16,3-4 0 15,13-3 0-15,17-1 0 16,25-6 0-16,28-4 0 16,30-5 0-16,24-3 0 0,25-3 0 15,9-3 0 1,13 0 0-16,0-4 0 0,-6 4-3 15,-13 2-3-15,-16 7-8 0,-28-5-25 16,-14 1-38 0,-11 5-20-16,-27-4-8 0,-15-3-5 15</inkml:trace>
  <inkml:trace contextRef="#ctx0" brushRef="#br0" timeOffset="34574.6956">11805 6450 10 0,'-16'7'84'0,"8"1"-13"0,-5-2-11 16,13-6-11 0,0 0-10-16,0 0-9 0,20 3-8 15,18-8-1-15,25-7-5 16,18-5-3-16,25-1-2 15,23-3-1-15,23 2-2 16,16-3 0-16,15 0-2 0,1 3-1 16,-3 2-1-16,-10 5 0 0,-16-3-1 15,-17 6-1 1,-26 0 0-16,-21-1 0 0,-27 6-1 15,-17-2 1-15,-16 3-2 16,-16 1-1-16,-15 2 0 16,0 0-1-16,-15-3 0 15,-7 3 0-15,-1-2-1 0,0-1 0 16,-6 3 1-1,0-3 0-15,-1 2 1 0,3 1 0 16,0 0 1-16,-1 9-1 0,3 7 1 16,-1 2 0-1,5 4 0-15,5 5 1 0,7 2 1 16,10 0 0-16,18-3 0 15,18-6 1-15,15-11-1 0,16-9 1 16,6-9 0 0,5-8-1-16,-5-12 0 0,-10-6-1 15,-17-7 0-15,-19 2 0 16,-27 0 0-16,-19 1-1 15,-26 10 0-15,-17 0-2 0,-10 8-1 16,-7 2-6-16,13 10-20 16,-3 4-27-16,16-10-32 0,22 10-12 15,21-6-8 1</inkml:trace>
  <inkml:trace contextRef="#ctx0" brushRef="#br0" timeOffset="35214.7086">13883 2950 5 0,'-24'19'82'0,"-1"9"4"15,6 9-2 1,28 6-64-16,-9-1 1 0,17-2 3 16,14-11 0-16,18-14-1 15,9-13-2-15,6-7-3 0,1-19-2 16,-4-11-2-1,-10-5-6-15,-19-3-1 0,-20 0-3 16,-20 5-1-16,-15 7-2 0,-18 6-3 16,-8 6-6-1,-13 2-12-15,1 7-50 0,4 10-23 16,-5 7-9-16,8 1-6 15</inkml:trace>
  <inkml:trace contextRef="#ctx0" brushRef="#br0" timeOffset="35664.7175">11212 2038 90 0,'-13'27'94'0,"7"12"-6"16,2-8-2-1,4 30-79-15,5 9 1 0,5 2 0 16,0-4 0-1,2-7-1-15,4-7-1 0,-2-12-4 16,-3-20-9 0,2-10-25-16,2-11-51 0,-7-16-9 15,-4-16-7-15</inkml:trace>
  <inkml:trace contextRef="#ctx0" brushRef="#br0" timeOffset="36064.7254">11204 1999 59 0,'2'-16'93'15,"16"2"-3"-15,12-1-3 16,11 5-74-16,17 5 0 0,6 5-3 16,3 5 0-16,-3 7-2 0,-6 9-3 15,-9 4-1 1,-13 7-2-16,-18 0 1 0,-18-1-2 15,-13-2 1 1,-13-7 2-16,-10-3-1 0,-10-7 0 16,-7-4-1-16,1-4 0 15,-2-3-1-15,8-1-2 0,7 4 1 16,8 5 0-1,13 10 1-15,15 9 0 16,9 5 1-16,17 4 1 0,11 6 0 16,8 1 2-1,3-9-1-15,4 2 1 0,-7-12-2 16,0-6-1-16,-6-12-2 15,-5-3-4-15,-3-5-5 0,-5-14-16 16,-2-2-52 0,8-10-18-16,-4-3-7 0,0-3-3 15</inkml:trace>
  <inkml:trace contextRef="#ctx0" brushRef="#br0" timeOffset="36274.7296">11957 1898 82 0,'13'-4'94'0,"-6"12"-3"15,3 6-6 1,48 9-76-16,-63 11 0 0,25 9 0 16,5 7 2-16,2 4-2 0,0 7-2 15,-2-1-2 1,-1-9-4-16,-4-3-5 0,-4-13-13 15,-13-14-61 1,-2-6-14-16,-11-15-6 0,-10-14-5 16</inkml:trace>
  <inkml:trace contextRef="#ctx0" brushRef="#br0" timeOffset="36414.7325">11864 2242 76 0,'9'-8'93'16,"21"-2"-5"-16,13-9-6 15,7 0-76-15,11-1-2 0,2-8-5 16,1 8-25-1,-1-2-55-15,-12-3-9 0,-9 5-3 16</inkml:trace>
  <inkml:trace contextRef="#ctx0" brushRef="#br0" timeOffset="36864.7414">12532 1710 45 0,'0'0'95'15,"11"-1"-2"-15,7 11-22 16,5 17-52-16,3 11 0 0,3-53 2 15,2 77-3 1,1 20-2-16,-11-7-7 0,-4-7-1 16,-2-8-1-1,-5-9-1-15,-5-13 0 0,0-13-1 16,-2-17 1-16,-3-8-2 15,10-18-1-15,-5-6 0 0,0-2-1 16,4-3-1-16,1-1-1 0,-2 4-1 16,3 4-1-1,-1 7 0-15,0 13 0 0,1 7 1 16,3 12-1-1,3 9 1-15,6 3 0 0,25 0 3 16,22-8-2 0,8-2-3-16,7-2-9 15,-1-16-34 1,4-1-42-16,0-9-12 0,-9-5-3 15</inkml:trace>
  <inkml:trace contextRef="#ctx0" brushRef="#br0" timeOffset="37609.7576">6668 5739 11 0,'-4'-10'97'0,"2"0"-3"0,2 10-4 15,0-12-4-15,0 12-74 0,23 14-3 16,-4 15-1-1,8 12 0-15,5 9-1 0,8 8 1 16,2 4 0 0,2 1-2-16,2-3 1 0,-7-9-1 15,-2-10 0-15,-8-10-1 16,-6-11 1-16,-5-12 0 0,-5-8-1 15,-5-6 0 1,-2-9-1-16,-3-15 0 0,1-5-1 16,-1-14 0-16,1-5-2 0,2-4-1 15,-6-4 0 1,4 0-1-16,-4 1-2 0,1 8-2 15,-1 4-3-15,0 14-5 16,-1 1-9-16,1 12-22 0,7 10-43 16,-2-2-14-1,2 1-6-15,3-1-1 0</inkml:trace>
  <inkml:trace contextRef="#ctx0" brushRef="#br0" timeOffset="37849.7625">7221 5484 59 0,'12'5'98'15,"1"5"-2"-15,2 8-6 0,39 6-64 16,-33 16-4-1,2 5-2-15,3 8-3 0,-1 9-5 16,1 3-2 0,0 4-4-16,-1-2-1 0,-2-5-1 15,-5-11-1-15,-2-7-2 0,-4-6-1 16,-2-14-2-16,-6-4-3 15,-4-20-9-15,0 0-34 16,0 0-46-16,-17-20-5 16,1 0-6-16,-4-5 3 0</inkml:trace>
  <inkml:trace contextRef="#ctx0" brushRef="#br0" timeOffset="37959.7645">7371 5968 25 0,'0'-21'99'16,"4"-4"-2"-16,12-6-7 0,5-3-4 15,-5 0-81-15,15 4-6 16,-4-2-14-16,2 2-60 0,-4 8-14 15,-3 4-7 1,-7 2-6-16</inkml:trace>
  <inkml:trace contextRef="#ctx0" brushRef="#br0" timeOffset="38269.7708">7660 5557 64 0,'25'2'99'0,"5"7"-4"0,-1 15-4 16,2 8-66-1,3 8 0-15,-11 13-5 0,-4 4-6 16,-9 5-4-16,-7-5-3 15,-3-4 0-15,-4-10-1 16,-3-12-1-16,-1-12 0 16,8-19-1-16,0 0-1 0,6-17 0 15,12-1-1-15,8 0 0 0,0 1-2 16,11 4 0-1,1 7-1-15,1 6 0 0,4 6 0 16,-2 7-3-16,1 4-2 16,3 7-13-16,-6-3-34 15,-3-2-42-15,6-5-5 16,5-3-7-16</inkml:trace>
  <inkml:trace contextRef="#ctx0" brushRef="#br0" timeOffset="38909.7835">9925 7543 87 0,'7'-15'98'0,"-5"3"-5"15,-2 12-6 1,0 0-65-16,0 0-7 0,10 29 0 16,-3 8-3-16,4 15-3 15,-2 13-1-15,3 10 0 16,1 10 0-16,-3 7 0 0,-1-1-1 15,-2-3-2-15,-3-7 0 16,-2-11-1-16,-2-12-2 0,1-11-1 16,-1-13-2-1,0-10-3-15,0-12-5 0,0-12-17 16,0 0-48-1,-10-15-22-15,0-11-7 0,-3-5-7 16</inkml:trace>
  <inkml:trace contextRef="#ctx0" brushRef="#br0" timeOffset="39149.7885">9817 8176 58 0,'-8'9'99'0,"7"7"-3"0,1 4-5 16,9 24-37 0,7-12-39-16,3 4 0 0,2 3 0 15,1-1-3-15,2-2-2 16,2-5-2-16,-3-7 0 0,-1-6-1 15,-1-11 0 1,2-7-1-16,2-10-2 0,5-14-1 16,1-5 0-16,5-10-3 0,2 1 0 15,1-3 0 1,-1 6-3-16,-5 1-3 0,0 10-10 15,-14 1-24-15,-2 0-51 16,-5 11-9-16,-4 0-7 0,-4 3-5 16</inkml:trace>
  <inkml:trace contextRef="#ctx0" brushRef="#br0" timeOffset="40039.8063">7016 8194 35 0,'17'-15'95'0,"-2"1"-1"0,-2 5-4 16,-21 4-52-1,13 5-12-15,2 10-4 0,-1 10-4 16,-6 10-5 0,-8 10-1-16,-10 9-2 0,-6 7-1 15,-11 3-1-15,-6-2-1 16,-4-5-2-16,-4-6-1 0,4-9 0 15,-1-9-1 1,7-14-1-16,5-14 0 0,9-7-1 16,6-13 0-16,8-11-2 0,10-4 0 15,1-5-1 1,13-1-1-16,9 2 1 0,10 6 0 15,3 8 1-15,4 8 0 16,2 11 1-16,2 6 0 0,-1 10 2 16,-1 8 0-1,-3 7 1-15,3 6 0 0,-1 0 0 16,4-2 0-16,2-3 0 0,5-3 0 15,1-6-2 1,3-2-3-16,1-6-5 0,-5-9-14 16,2 5-31-16,-5 2-39 15,-3-7-10-15,3 0-7 0,-5 0-5 16</inkml:trace>
  <inkml:trace contextRef="#ctx0" brushRef="#br0" timeOffset="45879.9229">15075 2878 24 0,'7'-19'94'16,"-2"-1"1"-16,0 1-5 0,-5-1-54 15,0 7-13-15,0 13-6 16,-13-10-5-16,6 10-5 0,-9 12-2 16,-1 9-3-1,-3 6-2-15,2 7 0 0,0 5 0 16,0 2 1-1,7 0 0-15,4-4 1 0,7-6 0 16,1-11 3-16,10-4-1 16,5-14 1-16,-2-2-1 0,4-4 0 15,-2-8 1-15,0-1-4 0,0-6 0 16,-6 2 0-1,-3-3-1-15,-4 3 0 0,-1-4 0 16,-2 6 0 0,0 1 0-16,-2 2-1 0,2 12 0 15,-7-15 0-15,7 15-1 16,0 0 1-16,0 0 0 0,0 0 0 15,11-3 0 1,2-1 3-16,1 1-2 0,2-1 4 16,0-1-4-16,0-5 4 0,-1 4-1 15,-2-3 0 1,-3 3 0-16,-10 6-1 0,11-14 0 15,-11 14-1-15,0 0 0 16,0 0-2-16,7 13 1 0,-7 6 0 16,3 6 0-1,3 5-1-15,5 3 2 0,4 1 0 16,7-1 0-16,4-4 1 0,5-4-2 15,2-5-2 1,3-13-6-16,4 6-24 0,-8-7-35 16,-6-9-25-16,-5-4-10 15,-6-5-5-15</inkml:trace>
  <inkml:trace contextRef="#ctx0" brushRef="#br0" timeOffset="46699.9395">14740 5848 471 0,'0'-25'1'0,"5"-4"-2"16,10-7 1-16,3-1-1 0,16 5 0 15,8 9 0 1,12 6 0-16,3 14 0 0,3 6 1 16,-2 16-2-16,-9 12 2 15,-10 4-1-15,-16 6 2 16,-16 0-1-16,-12 0 1 0,-18-7 0 15,-8-5 0-15,-9-8 1 16,-6-9-1-16,3-6 1 0,-7-6-2 16,6 0-2-1,2-10-2-15,7 3-8 0,4-6-18 16,8 2-43-1,13 7-21-15,10 4-8 0,0 0-4 16</inkml:trace>
  <inkml:trace contextRef="#ctx0" brushRef="#br0" timeOffset="47499.9555">14539 5240 43 0,'20'0'93'0,"-1"5"1"16,0 41-16-16,1-20-50 0,4 10-4 15,-1 11-1-15,-1 10-4 16,0-1-3-16,0 6-3 16,-1 0-4-16,-4 1-1 15,2-1 0-15,-5-4-3 0,2-4-5 16,-3-8-3-1,3 7-8-15,-5-10-18 0,0-1-59 16,7 3-8-16,-2-3-7 16,-4 1-5-16</inkml:trace>
  <inkml:trace contextRef="#ctx0" brushRef="#br0" timeOffset="49619.9978">11294 10382 59 0,'1'-14'83'15,"-1"3"-40"-15,0 11-6 0,0-10 3 16,0 10-4-16,0 0-6 16,0 0-6-16,0 0-3 0,0 0-4 15,0 0-5 1,0 0-3-16,0 0-3 0,3-8-3 15,-3 8-6 1,0 0-4-16,0 0-16 0,11 1-55 16,-11-1-12-16,9-1-8 0,-9 1-3 15</inkml:trace>
  <inkml:trace contextRef="#ctx0" brushRef="#br0" timeOffset="57287.1518">13669 10227 73 0,'-16'-1'88'0,"-4"4"-3"16,19 11-50 0,-22 10-7-16,-1 5-6 0,2 5-3 15,6 4-3-15,5-1-1 16,10-2-2-16,9-8-2 0,18-8-1 15,13-12-1 1,9-7-1-16,7-9-1 0,7-11-1 16,-4-8-1-16,-4-5-2 0,-13-1 0 15,-12-2-2 1,-20 2 2-16,-11 2-2 0,-23 5 0 15,-16 8 0-15,-10 9-1 16,-10 6-2-16,0 8-3 0,-3 7-7 16,16 13-29-1,14 8-47-15,12-9-7 0,18 0-8 16,16-7-3-1</inkml:trace>
  <inkml:trace contextRef="#ctx0" brushRef="#br0" timeOffset="57817.1623">14651 10160 36 0,'-10'-11'88'16,"-6"4"1"-16,-2 6-3 0,-25 6-63 16,23 15-2-16,-4 7-2 15,4 6-1-15,0 6-2 16,9 2-4-16,7-4-1 0,6-1-2 15,14-12-1 1,9-9-1-16,7-14 0 0,5-5-1 16,1-17-2-16,-3-8 0 15,-7-8-2-15,-8-4-1 16,-7 3 0-16,-13 1-1 15,-3 9-1-15,-8 6-1 0,-8 14 1 16,2 8 0-16,1 16 0 0,9 10 1 16,7 5 0-1,19 5 1-15,15-5 1 0,12 1 0 16,17-8 0-1,5-8-1-15,8-6-3 0,-5-7-6 16,-5 0-16-16,-18-3-41 16,-23-10-28-16,-12 3-8 0,-18-3-7 15</inkml:trace>
  <inkml:trace contextRef="#ctx0" brushRef="#br0" timeOffset="60077.2076">13704 10481 49 0,'20'-1'29'0,"-20"1"1"16,0 0 3-16,0 0 3 15,0 0-1-15,0 0-4 0,0 0-1 16,0 0-3-16,0 0-5 0,0 0-4 16,0 0-4-1,0 0-3-15,0 0-3 0,0 0-1 16,0 0-1-1,0 0-1-15,0 0 0 0,0 0-1 16,-5-4 0-16,5 4 0 16,-15-2 0-16,1 1-1 0,-2-1 0 15,-2 1-1 1,-5 1-1-16,-6 0 1 0,-8 0 0 15,-9 0 0-15,-7 3 1 0,-7 0 0 16,-7-1 0 0,-5 1 1-16,-5-3-1 0,-1 2 0 15,-2-1 0-15,2-1 0 16,-1 0-1-16,2-1-2 0,2 2 1 15,4-4-1 1,3 2 0-16,8-3 0 0,8 4 1 16,9 0-1-16,10 0 0 0,9-2 1 15,9 1 0 1,15 1 0-16,0 0-1 0,0 0 1 15,12-6-1-15,-2 6 0 16,1 0-1-16,1 0 1 0,-3 0 0 16,2 0-1-1,-11 0 1-15,9 0 0 0,-9 0 0 16,0 0 0-1,0 0 0-15,0 0 0 0,0 0 1 16,0 0-1-16,0 0 1 0,0 0 0 16,0 0-1-16,0 0 1 15,0 0 0-15,0 0-1 16,0 0 1-16,0 0-1 15,0 0 0-15,0 0 1 0,0 0-1 16,0 0 1 0,0 0-2-16,0 9 2 0,0-9 0 15,0 0 0-15,0 0 1 16,0 0-2-16,0 0 1 15,-6 0-1-15,6 0 2 0,-11 0-2 16,3-2 0-16,-4-5 0 16,-2 2 0-16,-1-2 1 0,-4-2-1 15,3 2 0 1,-2 0 0-16,1 2 0 0,1 0-1 15,4 5 0-15,1 0-1 16,3 8 2-16,3 5 0 16,2 5-1-16,1 6 1 0,2 3 0 15,0 3 0-15,2 3 1 16,1-3 0-16,-1-1-1 0,-1-3 1 15,-1-5 0 1,0-4 0-16,0-6 1 0,0-11 0 16,-6 12 0-16,6-12 0 15,-17-4 0-15,5-8 0 16,-3-4 0-16,-1-6-1 15,-8-3 0-15,1-5 0 0,-5 0-1 16,-2 1-1-16,2 0 1 0,3 7 0 16,0-2-1-1,1 8 0-15,5 1 1 0,5 6-1 16,2 1 1-1,3 1-1-15,9 7 1 0,-11-6 0 16,11 6-1-16,0 0 0 16,0 0 0-16,-9-4 0 0,9 4 0 15,-3 5-1 1,3 4 1-16,0 3 1 0,-2 4-1 15,1 3 1-15,0 4 0 0,0-1 0 16,-1 3 0 0,1-4 1-16,-2-1 0 0,1-3-1 15,-1-5 0-15,1 0 1 16,2-12 1-16,-7 8-1 0,7-8 1 15,-12-3-1 1,4-5 1-16,-3-5-1 0,-2-3 0 16,-2-8 0-16,-3 0-1 0,0-3 0 15,-1-2 0 1,-2 0-1-16,3 3 1 0,0 1-1 15,1 4 0-15,3 4 1 16,2 3 0-16,1 4 0 0,11 10-1 16,-13-9-1-1,13 9 1-15,0 0-1 0,-7 14 1 16,7 1 0-1,0 6-1-15,1 4 2 0,2 3-1 16,-1 0 2-16,0 4-1 0,0-4 1 16,-2-2-1-16,0-4 1 15,0-6 0-15,-2-3-1 0,1-3 2 16,1-10-1-1,0 0 1-15,-10 2 0 0,4-7 0 16,-2-10 0 0,-2-4-2-16,-1 0 1 0,-3-7-1 15,2-2 0-15,-4-1 0 16,3 5-1-16,2 2 0 0,2 5 0 15,-1 3-1-15,10 14 1 0,-13-6-1 16,13 6 1 0,-14 16-1-16,6 0 1 0,1 1 0 15,-1 6 1 1,0 0 0-16,0-3 1 0,1 3 0 15,0-8 0-15,1-1 0 16,-2-6 0-16,8-8 0 0,-18 12 0 16,3-12 0-16,-5-4 0 0,-6-5 1 15,-7-2-1 1,-8-3-2-16,-9 4 1 0,-9 0 0 15,-6 3 0 1,-14 6 0-16,-7 1-1 0,-10 8 1 16,-6 7-1-16,-4 1 1 15,1 1 0-15,3 0 0 0,6 0-1 16,14-4-1-1,12-2 0-15,14-3-3 0,12-6-4 16,17 1-10-16,7-3-13 0,20 0-18 16,0-6-14-1,10-8-21-15,19 2-17 0,3-5-2 16</inkml:trace>
  <inkml:trace contextRef="#ctx0" brushRef="#br0" timeOffset="60537.2168">11256 9469 31 0,'15'17'86'15,"-10"8"1"-15,-2 6-3 16,-1 10-62-16,-1 4-4 0,0 9 0 16,0 2-1-16,-1-5-3 15,0-5-2-15,0-5-5 0,-3-7-2 16,1-8-1-1,0-11-2-15,2-5-4 0,0-10-3 16,0 0-10 0,3-11-28-16,-3-10-42 0,0-1-8 15,-3-9-6-15</inkml:trace>
  <inkml:trace contextRef="#ctx0" brushRef="#br0" timeOffset="60957.225">11126 9556 58 0,'-9'-24'83'15,"5"-2"0"1,7 1-43-16,12 1-11 0,8 0-6 15,12 2-2-15,11 4-4 16,8 2-1-16,7 6-2 0,3 7-4 16,0 3-2-16,-7 8-3 0,-5 7-1 15,-10 7-2 1,-14 2-1-16,-13 3 0 0,-11-1 0 15,-7 1 0 1,-11-5 1-16,-11-4 0 0,-3-5 0 16,-6-6 0-16,0-5 0 15,-4-2-1-15,3 0 0 0,5-2-1 16,5-1-1-1,7 4 0-15,5 3 0 0,12 9 0 16,5 9 1-16,14 5 0 0,7 5 1 16,9 8 1-1,1 1 1-15,3 3 0 0,-1-3 1 16,-2-6-3-16,-6-3 2 15,-5-8-1-15,-8-4-2 0,-4-6-1 16,-1-7-2 0,-3-5-6-16,-8-2-14 0,19-19-44 15,-3 1-24 1,-2-14-8-16,2-4-3 0</inkml:trace>
  <inkml:trace contextRef="#ctx0" brushRef="#br0" timeOffset="61157.2292">11877 9550 77 0,'16'14'92'0,"-13"0"-3"15,7 4-4 1,1 4-72-16,1 7 0 0,2 4 2 16,-2 4-3-16,2 3-3 0,-3 0-2 15,1 1-2-15,-1-4-2 16,-3-2-2-16,-2-8-2 15,0-2-5-15,-6-13-10 16,0-12-49-16,0 0-24 0,-26-10-6 16,1-5-5-1</inkml:trace>
  <inkml:trace contextRef="#ctx0" brushRef="#br0" timeOffset="61287.2318">11794 9832 67 0,'0'-11'91'16,"12"-2"-2"-16,17-4-5 16,-17 2-62-16,37-1-10 15,11-1-6-15,1-4-7 0,1 1-16 16,-5 3-52-1,-6-8-17-15,-11-3-5 0,-13-2-5 16</inkml:trace>
  <inkml:trace contextRef="#ctx0" brushRef="#br0" timeOffset="61547.2369">12270 9462 32 0,'-6'6'90'0,"6"10"0"16,8 8-3-16,2 5-58 0,5 8-8 15,-1 2 1 1,2 1-4-16,-3-8-4 0,0 0-3 15,-2-7-3-15,-3-10-1 16,1-3-1-16,1-12-1 16,0-7-1-16,4-5-1 15,3 0-1-15,5 0-1 0,4 4-2 16,4 4 0-16,4 4 0 0,1 8 0 15,4 10 1 1,3 5-1-16,-2 4 0 0,4 6-4 16,-8 0-4-16,0 4-11 15,-13 2-41-15,-11-4-29 16,-9-3-7-16,-9 0-7 15</inkml:trace>
  <inkml:trace contextRef="#ctx0" brushRef="#br0" timeOffset="62977.2655">10247 10674 38 0,'0'-19'89'0,"0"19"-3"16,-3-23-30-16,4 8-17 15,-1 5-11-15,4 0-8 0,-4 10-3 16,1-12-6-16,-1 12-4 15,0 0-3-15,-5 14-1 0,1 7-1 16,0 14 0 0,1 13-1-16,-2 13 1 0,4 14 0 15,-1 15 2-15,2 10 1 16,0 7-1-16,3 5 2 15,-2 2-2-15,4-4 0 16,-4-2 0-16,-1-5 1 0,0-6-3 16,-1-8 1-16,-6-7-1 0,2-5 0 15,0-11 1 1,-1-5 0-16,0-11-1 0,-1-8 0 15,4-10 0-15,-1-6-1 16,0-9 1-16,3-5-1 16,1-12 1-16,-3 8-1 15,3-8 0-15,0 0 0 0,0 0 0 16,0 0 0-16,-8 6-1 0,8-6 0 15,-12 3 0 1,12-3-1-16,-10 4 1 0,10-4-1 16,-12 11 0-1,12-11 0-15,-5 13 0 0,5-13 1 16,7 16-1-16,5-8 0 15,9 1 1-15,8-4 0 0,12 4 0 16,13-6 0 0,18 1 0-16,18-1-1 0,19 2 1 15,15-2 0-15,19 2 0 0,17-1 0 16,14 3 0-1,10-4 0-15,10 2 1 0,5 2 0 16,2-5 0-16,2 1 0 16,-7-1 1-16,-10-2-1 0,-10 2 2 15,-15-4-2 1,-23 2 1-16,-11-1-1 0,-26-1 1 15,-21-2-1 1,-18 1-1-16,-15-1 1 0,-16 1 0 16,-10 0-1-16,-10-1-1 0,-11 4 0 15,0 0 0-15,-15-7 0 16,2 5 0-16,0 1 1 0,-1-1-1 15,1 2 0 1,2 0 1-16,11 0 0 0,-10-2 0 16,10 2 0-1,0 0 0-15,0 0-1 0,0 0 1 16,9-3 0-16,3 3-1 0,-2 0 1 15,3 0 0-15,3 0 0 16,-3 0 0-16,-1 0 0 0,-2 0 0 16,-10 0 0-1,11 0 0-15,-11 0 0 0,0 0 0 16,0 0 0-1,-5 0 0-15,5 0-1 0,-14 2 1 16,6 1 0-16,-4 1-1 16,1 3 0-16,-3 1 0 0,2 2 0 15,-1 2 0-15,2 2-1 0,0 6 1 16,5-1 0-1,1 5 0-15,5 1 0 0,10-2 1 16,6-1 1 0,12-3 0-16,4-8 1 0,9-7-1 15,-1-6 1-15,2-9 1 16,-4-7-1-16,-5-9 0 0,-13 0-1 15,-10-4 0 1,-10 3-1-16,-12 2 0 0,-9 4 0 16,-5 6-1-16,-7 2-1 0,2 7-4 15,0 1-7 1,11 6-13-16,8 3-18 0,12-3-22 15,8 5-21-15,13-5-16 16,13 0-4-16</inkml:trace>
  <inkml:trace contextRef="#ctx0" brushRef="#br0" timeOffset="63467.2752">14142 11851 24 0,'-13'-1'94'16,"3"9"1"-16,-2 12-6 15,3 10-2-15,0 12-81 16,5 8 2-16,-2 5 2 16,4 4 0-16,0-5 0 0,2-4-2 15,4-11 0 1,5-3 0-16,0-14-1 0,-1-7-1 15,2-13-1-15,6-7-1 16,2-12 0-16,4-7-1 16,11 0-2-16,8-3-1 0,10 3 0 15,9 5-1-15,0 8 0 16,3 11 0-16,-5 6-1 0,-5 13 1 15,-12 8 0 1,-15 7 0-16,-17 6 1 0,-14-2 0 16,-18-3 1-1,-12-1 0-15,-11-9 1 0,-4-4 0 16,-11-8-1-16,1-7-1 0,5-6-3 15,-1-7-4-15,13-3-16 16,4-6-34-16,10-14-38 0,19-1-5 16,12-9-8-1</inkml:trace>
  <inkml:trace contextRef="#ctx0" brushRef="#br0" timeOffset="65277.3116">16624 11089 22 0,'-10'-18'96'15,"4"2"-1"1,6 5-6-16,0 11-3 0,47 6-75 15,-38 20 1 1,6 13-4-16,4 17-1 0,0 7 0 16,0 10 1-16,4 5-1 0,-3-1 0 15,-4 0-3-15,-3-11 0 16,-1-7-1-16,-6-18 0 15,-2-7-1-15,-3-14-1 16,-1-20 0-16,0 0-2 0,-6-20-2 16,0-15-3-1,-3-16-6-15,4-13-10 0,-2-15-12 16,0-9-3-16,1-1 2 0,5 4 8 15,4 5 9-15,5 5 8 16,12 17 11-16,7 12 12 16,12 15 14-16,8 13 2 15,9 14-1-15,2 4-5 0,-4 11-9 16,-3 10-4-1,-10 7-6-15,-14 8 0 0,-17 3-1 16,-14 5-1-16,-21 0 2 16,-13-2 0-16,-10-6 0 15,-9-6 1-15,-1-7 1 0,-1-7-2 16,9-4-1-16,8-7 0 15,7-3 0-15,16-1-1 0,19-1 1 16,0 18-1 0,24 2 0-16,16 4 0 0,9 3 0 15,6 4 1-15,7 3-1 16,-2 0 0-16,-4 0-1 15,-7-6 0-15,-10-3-3 16,-7-4-2-16,-10-8-4 0,-4-1-13 16,-8-12-33-16,-1-7-34 0,1-6-12 15,2-8-5 1,-2-8 3-16</inkml:trace>
  <inkml:trace contextRef="#ctx0" brushRef="#br0" timeOffset="65907.3242">17421 11463 69 0,'-10'27'101'0,"-4"5"-5"16,2 4-6-16,1-39-34 0,1 33-39 15,10-2-3 1,11-6-2-16,8-7-4 0,7-11-2 16,5-7-1-16,6-9-2 15,-4-9 0-15,-2-5-2 16,-8-2-2-16,-9-1 0 15,-14 6 0-15,-2 5-1 0,-16 11 1 16,-3 7 1 0,-3 10-1-16,1 12 2 0,4 7 0 15,8 6 1-15,11 0 0 0,10-1-1 16,15-7 1-1,9-9 1-15,5-8-1 0,6-9-1 16,-2-8-2-16,-2-15-1 16,-9-10-3-16,-5-11-2 0,-11-13-6 15,-13-7-5 1,-3-8-1-16,-10-4 2 0,-6 0 2 15,-4 8 2-15,2 6 5 16,3 18 3-16,-1 14 9 16,10 17 4-16,6 12 6 0,0 28-1 15,4 7 1-15,11 14-2 16,0 8 1-16,6 6-2 0,-4 0-2 15,2 0 0 1,-2-8-3-16,-4-9-1 0,-5-7-1 16,0-11 1-1,-4-17-1-15,-4-11-1 0,12-9 0 16,-7-13 0-16,8-5-1 0,4-2-2 15,10 2 0-15,6-1-1 16,7 10 0-16,-2 6-1 0,1 12 0 16,-3 8 1-1,-8 10 1-15,-9 7-1 0,-16 4 2 16,-11 6-1-1,-20 0 1-15,-13 2 1 0,-7-4-2 16,-4-2-2-16,-2-3-3 16,2-12-6-16,11 2-24 0,5-14-25 15,10-13-33-15,21-8-10 0,11-12-5 16</inkml:trace>
  <inkml:trace contextRef="#ctx0" brushRef="#br0" timeOffset="66267.3314">18406 11139 11 0,'-8'12'102'0,"8"-12"-3"15,10 11-4 1,15-11-4-16,12-6-65 0,12 1-12 16,7-3-3-16,7 0-4 15,3-5-6-15,3 5-8 0,-8-8-15 16,-2 1-61-1,-8 8-10-15,-16-2-8 0,-14 3-6 16</inkml:trace>
  <inkml:trace contextRef="#ctx0" brushRef="#br0" timeOffset="66397.334">18533 11354 31 0,'-14'33'104'16,"14"-9"-5"0,23-7-6-16,21-13-4 0,14-4-73 15,18-1-9 1,2-11-16-16,10-9-66 0,-3 3-14 15,-2-5-8-15,-6-4-8 16</inkml:trace>
  <inkml:trace contextRef="#ctx0" brushRef="#br0" timeOffset="66727.3406">19677 10739 38 0,'4'30'103'16,"-4"8"-4"-1,-8 12-6-15,-10 2-3 0,-1 7-79 16,0 8-2-16,-1 5 0 15,-1-4-1-15,2-5-2 16,4-5-1-16,4-12-1 16,6-7-1-16,1-8-4 0,4-11-3 15,0-20-8-15,15-2-35 0,-1-21-46 16,-1-16-5-1,-2-11-7-15,-3-17-3 0</inkml:trace>
  <inkml:trace contextRef="#ctx0" brushRef="#br0" timeOffset="67077.3474">19443 10735 5 0,'0'0'97'16,"13"-5"3"-16,16 5-6 0,10 7-3 16,32 3-74-16,-10 7-3 0,7 4-1 15,-1 5-4 1,-5 3-3-16,-7 4-3 0,-12 3 0 15,-15-3-1-15,-15 2-1 16,-13-4 0-16,-16-6 2 0,-12-2-1 16,-9-7 1-1,-7-6-1-15,-4-5-1 0,-1-5-1 16,5-3 1-16,7-3-1 0,5 2-3 15,9 1 2 1,10 3-1-16,13 0 2 0,9 18 2 16,17 1 1-16,7 5 0 15,7 2 1-15,6 2 0 0,4 1 0 16,-2-4 0-1,-3 2-3-15,-8-7-3 0,-4 0-4 16,-8-6-8 0,1-3-24-16,-10-1-40 0,-2-10-18 15,-1-12-8-15,-3-12-6 0</inkml:trace>
  <inkml:trace contextRef="#ctx0" brushRef="#br0" timeOffset="67297.352">20350 10816 39 0,'18'17'103'15,"-2"8"-3"-15,-6 2-6 16,1 7-2-16,2 2-81 0,-8 8-1 16,-3 4 0-16,-2 2-2 15,-1 1-1-15,0 2-1 16,-2-1-2-16,1-4-1 0,-2-5 0 15,-1-3-5 1,1-7-2-16,-3-11-7 0,4-5-21 16,-4-8-54-16,-4-18-11 15,-2-15-6-15,-4-10-7 0</inkml:trace>
  <inkml:trace contextRef="#ctx0" brushRef="#br0" timeOffset="67437.3548">20203 11165 85 0,'0'0'104'16,"4"0"-6"-1,17 3-6-15,11 33-35 0,12-36-46 16,2-4-6-16,8-5-4 15,-8-7-15-15,10-8-57 0,-12 1-23 16,-3-9-6 0,-11-6-6-16</inkml:trace>
  <inkml:trace contextRef="#ctx0" brushRef="#br0" timeOffset="67797.3619">20637 10706 0 0,'0'0'98'0,"4"6"2"16,10 14-5-16,5 6-3 0,4 8-74 15,1 11-3 1,6 9-1-16,-9 6-1 0,-2 1-4 15,-9 3-1 1,-6-7-2-16,-4-5-1 0,-5-8 0 16,-5-11 0-16,0-8 0 0,0-7-1 15,10-18-1-15,0 0 0 16,-2-9-1-16,5-10-1 15,9-5 0-15,2 0-1 16,2-3-2-16,3 5 0 0,2 5-1 16,-4 9 1-1,0 8 1-15,-4 10 0 0,1 11 1 16,-1 7 0-16,2 1 1 0,11 3 2 15,8-3-1-15,17-3 0 16,9-6-1-16,13-1-1 16,7-5-3-16,8-4-7 15,0-7-20-15,5-6-33 0,-3-3-34 16,-9-8-6-1,-3-4-8-15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5:15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1828 1501 7 0,'-21'5'76'0,"1"0"4"0,5-5-55 15,6 0 0 1,9 0-3-16,-6-15-3 0,12 6-3 15,8-3-2-15,10-3-1 16,3-3-2-16,9 7-2 0,6 1 0 16,5 3-3-1,3 3-2-15,5 4 0 0,2 0-2 16,-25 11 2-16,80 19 0 0,-13 15 1 15,-24 19 0 1,-31 11 0-16,-29 11 1 0,-27-1-1 16,-28-5 2-16,-25-16-5 15,-14-7 0-15,-4-6-2 0,-5-11 0 16,2-14-2-1,7-12 0-15,7-11-1 0,12-3-1 16,13-11 0-16,15-5 1 0,15-7-1 16,19-2 2-1,21 2 1-15,17 3 0 0,14 2 1 16,9 1 1-16,7 9 2 15,2 5-2-15,-1 7 2 16,-10 11-1-16,-8 6-2 16,-3 5-1-16,-10-2-7 0,-4 4-11 15,-5-2-52 1,-4-12-17-16,1-7-8 0</inkml:trace>
  <inkml:trace contextRef="#ctx0" brushRef="#br0" timeOffset="530.0106">2819 1195 10 0,'-10'-6'77'0,"1"6"2"0,0 7-55 16,3 8 0-16,1 7-2 0,2 21 4 16,3 25-3-1,1 5-3-15,9 4-4 0,8-2-1 16,-1-6-1-16,1-16-1 15,-8-20 1-15,-2-21-3 0,-8-12-3 16,1-5 0 0,-1-10-1-16,0 4-5 0,2-3-2 15,6 1-1 1,2-1-2-16,5 2-1 0,3 2 0 15,15-5 2-15,10 4 0 0,8 10 2 16,-2 4 1 0,-5 16-1-16,-6 12 2 0,-19 8 1 15,-22 5-1-15,-23-4-1 16,-13-5 0-16,-8-2 1 0,-8-6-1 15,0-10 1 1,1-7-2-16,5-10-2 0,14 0-3 16,4-11-8-1,14-3-25-15,15-5-46 0,2-8-10 16,10-6-7-16</inkml:trace>
  <inkml:trace contextRef="#ctx0" brushRef="#br0" timeOffset="840.0168">3118 1164 17 0,'15'-29'80'15,"-1"9"3"-15,4 5-3 0,1 7-70 16,3 8 0-16,0 6 0 15,3 11 3-15,-1 7-1 0,-17 2 2 16,37 54-3 0,-1 12 0-16,-5 13-1 0,-13 10 0 15,-16 1-3 1,-16-12-5-16,-21-15-5 0,-1-37-13 15,-3-11-36-15,7-8-36 0,10-8-6 16,7-16-4-16</inkml:trace>
  <inkml:trace contextRef="#ctx0" brushRef="#br0" timeOffset="1480.0296">4920 1513 74 0,'0'0'59'0,"0"0"-21"16,0 0-6-16,13-4-5 16,-13 4-2-16,14-8-9 15,-3 1-5-15,0-6-4 0,0 6-3 16,2-7 0-16,-3 0-3 0,0-1 0 15,-6 4-2 1,-2 1 1-16,-2 10-1 0,-10-5 0 16,-13 7 5-1,-21 22 1-15,-8 14 1 0,1 7 2 16,8 10 3-16,15 1-1 15,21-5 0-15,20-17 0 0,21-15-1 16,9-10-2-16,8-8-4 16,7-1-6-16,-3-8-13 15,3-9-55-15,-1-3-17 0,-29 6-7 16,0-5-6-1</inkml:trace>
  <inkml:trace contextRef="#ctx0" brushRef="#br0" timeOffset="1700.034">5496 1277 52 0,'12'-15'89'0,"-2"8"-3"16,-10 7-4 0,9 12-75-16,-9 5 2 0,-6 41 1 15,-13 12-1 1,-11 5 0-16,-4 2-1 0,4 0-4 15,1-16-4-15,10-12-11 16,7-27-60-16,12-22-16 0,-15-5-7 16,8-8-3-1</inkml:trace>
  <inkml:trace contextRef="#ctx0" brushRef="#br0" timeOffset="1840.0368">5266 1567 46 0,'2'-20'92'16,"6"3"-3"-1,5 6-5-15,1 1-66 0,7 7-14 16,-8 3 4-16,41 15-3 15,8 20-3-15,2 2-8 0,-5-6-19 16,-6 1-57-16,-10-8-4 16,-16-10-6-16</inkml:trace>
  <inkml:trace contextRef="#ctx0" brushRef="#br0" timeOffset="2050.041">5950 1548 22 0,'17'5'99'16,"-2"1"-1"-16,-1-1-11 0,-3 3-9 15,2-2-96 1,-1 0-16-16,2 4-54 0,-14-10-6 15,8 9-2 1</inkml:trace>
  <inkml:trace contextRef="#ctx0" brushRef="#br0" timeOffset="13636.2732">5793 4771 30 0,'-23'-1'54'0,"1"-1"-8"15,2-3-10-15,5 5-5 16,15 0-5-16,-8 10-6 0,12 0-3 16,14-1-4-1,17 2 0-15,10-2 0 0,14 3-1 16,6-4 0-1,7 1-3-15,3-4-2 0,0-2-1 16,-8 0-4-16,-8-3-3 0,-8 0-6 16,-13 0-11-16,-3-9-47 15,-5 4-21-15,-9-7-8 0</inkml:trace>
  <inkml:trace contextRef="#ctx0" brushRef="#br0" timeOffset="13916.2788">6187 4473 7 0,'-8'0'76'0,"5"11"4"15,-2 7-51-15,3 8-5 16,1 9-4-16,-2 8 3 16,2 8 1-16,-5 4-4 0,1 4-4 15,-1-3-3-15,-1 1-3 16,-1-4-1-16,2-4-1 0,0-6-4 15,2-3-4 1,0-8-3-16,4-3-6 0,-1-4-7 16,1-3-23-16,0 0-47 15,-1-8-8-15,-5 2-2 16</inkml:trace>
  <inkml:trace contextRef="#ctx0" brushRef="#br0" timeOffset="14125.2837">5753 5460 10 0,'0'0'85'0,"8"11"4"16,6-11-46-16,37-1-8 16,17-6-4-16,17-2-2 15,10-1-9-15,6-1-7 0,-1 2-5 16,0-1-3-16,-6 5-10 15,-14 3-5-15,-7 2-28 0,-15 0-46 32,-11 2-6-32,-17-2-5 0</inkml:trace>
  <inkml:trace contextRef="#ctx0" brushRef="#br0" timeOffset="14915.2995">3787 4769 14 0,'-18'5'50'0,"-2"-1"-1"0,8 8-7 15,0-5-8 1,10 7-9-16,3-4-8 0,13 0-3 16,7 2-1-16,5 3 0 15,6 3 0-15,4 2-1 0,0 4-4 16,-3 1-1-1,-7 4 0-15,-8 1 1 0,-11 3-2 16,-7 1 0 0,-13-1 0-16,-10-3 0 0,-7-4 1 15,-5-2-2-15,-2-5-1 0,0-6-4 16,3-5-4-16,0-8-11 15,9-11-54-15,1 0-20 16,6-9-6-16,3-8 1 16</inkml:trace>
  <inkml:trace contextRef="#ctx0" brushRef="#br0" timeOffset="15035.3019">3750 4712 56 0,'31'-24'82'15,"6"2"-4"-15,4 22-36 16,3-13-38-16,4 2-14 0,-3 2-28 15,5 9-40 1,-12 2-4-16</inkml:trace>
  <inkml:trace contextRef="#ctx0" brushRef="#br0" timeOffset="15395.3091">4222 4691 37 0,'0'24'33'16,"5"11"1"-1,2 3 6-15,-1 10 3 0,-3-4-2 16,-2 4-1 0,-1-6-12-16,0-2-7 0,0-13-1 15,0-5-2-15,0-9-2 16,0-13-3-16,3-6-3 0,11-12-1 15,2-13-1-15,9-11-3 0,2-3-3 16,1-5-5 0,4 1-9-16,-7-2-33 0,-3 7-45 15,3 8-7 1,-6 2-6-16</inkml:trace>
  <inkml:trace contextRef="#ctx0" brushRef="#br0" timeOffset="16385.3289">5766 4183 23 0,'-46'16'33'0,"-3"2"-1"16,-1 6-2-1,6 2-4-15,-3 6-5 0,3 1-1 16,0 8-5-16,1 3-5 0,1 5-6 15,-4 3 1 1,6 11-4-16,-1 1 1 0,1 3 0 16,2 2-1-16,6 3-1 15,2 0 2-15,9 2-1 0,6 0 0 16,5 0 0-1,4-5-1-15,5 3 3 0,1 1 0 16,13-1 1 0,0-2-1-16,11-2 0 0,1-2 2 15,9-3-1-15,4-1 1 0,4-5-1 16,3-7-1-16,1-2 0 15,4-6 0-15,0-6-1 0,3-2 2 16,-3-6-1 0,0-3-1-16,5-7 1 0,0-2 2 15,6-9-2 1,4-5 1-16,2-2-2 0,6-5-1 15,0-6 0-15,4-9-1 0,4-3 0 16,-1-7-1-16,4-5-1 16,2-5 1-16,-1-7 1 0,2-5 1 15,0-4 1 1,2-2-1-16,-2-3 1 0,2 0 0 15,-9 0-1 1,-5-3 0-16,-8 4 0 0,-7-2 0 16,-11 3-1-16,-6-2 1 15,-16-2-1-15,-10-2 0 0,-8 0 2 16,-9-5-2-16,-10-1 0 15,-9-2 0-15,-9-1-1 16,-9 1 0-16,-6 1 0 0,-11 4-1 16,-8 1 1-1,-6 5 0-15,-12 7 0 0,-12 6 1 16,-9 6-2-16,-17 4-1 15,-7 7-3-15,-11 2-9 0,-1 5-43 16,7 8-24 0,2-1-4-16</inkml:trace>
  <inkml:trace contextRef="#ctx0" brushRef="#br0" timeOffset="17515.3514">6219 4168 23 0,'6'38'52'0,"3"2"-1"15,-3-11-5-15,1 3-3 16,-3-14-5-16,2-4-7 0,-6-14-5 15,0 0-5 1,8 3-5-16,-4-13-3 0,-2-6-2 16,1-11-5-1,0-4-3-15,0-6 0 0,-2-9-3 16,1-4 1-16,-2-4-1 0,0-7 0 15,0-1 0-15,-5-5 0 16,0 3 0-16,-3 2-1 0,1-1 1 16,-3 5 0-1,0 4-2-15,-5 5 1 0,1 3 0 16,-4 6 0-1,1 2 1-15,-3 2-1 0,0 7 1 16,-1 0-2-16,2 5 2 16,3 1 0-16,1 3 0 0,5-2 0 15,1 7 0-15,3 0 0 0,5 1 0 16,1 2 0-1,2 1-1-15,12 3 1 0,7 1-1 16,10 1 0 0,11 0 1-16,14 3-1 0,18-2 2 15,17 0-1-15,21-2 1 16,16-3-1-16,16-1 1 0,15-1 1 15,8-1-1-15,5-4 2 16,-1 2 0-16,-8-1 0 16,-12 2 0-16,-10 4-1 0,-18-2 1 15,-12 1 0 1,-19 2-1-16,-12 4-1 0,-11 0 1 15,-9 1-1-15,-9 1 1 16,-6-1-1-16,-4 3 0 0,-9 1 0 16,-2 0 0-1,-8 0-1-15,-6 0-1 0,-4 0 0 16,-12 0-1-16,12 0-2 0,-12 0-1 15,0 0-1 1,0 0-1-16,0 0-2 0,0 0 0 16,0 0-3-16,13 15-7 15,-11-6-32-15,-2-9-30 16,5 13-10-16,-5-13-1 15</inkml:trace>
  <inkml:trace contextRef="#ctx0" brushRef="#br0" timeOffset="19205.3853">8694 2986 27 0,'0'0'43'15,"0"0"-2"-15,0-11-5 0,0 11-6 16,0 0-5-1,0 0-5-15,0-9-2 0,0 9-4 16,0 0-1-16,0 0-2 16,0 0-3-16,-7-10-2 0,7 10 0 15,0 0-3-15,0 0 1 16,0 0-1-16,-2-10 0 15,2 10 0-15,0 0 0 0,0 0 1 16,0 0-1 0,0 0 0-16,0 0-1 0,0 0 0 15,0 0 0-15,0 0-1 16,0 0 1-16,0 0-2 15,0 0 1-15,0 0-1 0,0 0 1 16,0 0-1-16,0 0 1 16,0 0-1-16,0 0 1 0,0 0 0 15,0 0 0 1,0 0-1-16,0 0 1 0,0 0 0 15,0 0-1-15,0 0 2 16,0 0-2-16,0 0 1 16,0 0 1-16,0 0-1 15,0 0 0-15,0 0 0 0,0 0 0 16,0 0-1-16,0 0 0 0,0 0 1 15,0 10-1 1,0-10 0-16,0 13 0 0,5-2 1 16,-1 3-1-1,0 1 1-15,1 2 0 0,0 2 1 16,2 0-1-16,-1 1 1 15,0 0 1-15,0-4-2 0,0-2 2 16,-1-1 0 0,1-3 0-16,-6-10 0 0,7 12 2 15,-7-12-2-15,9 0 1 0,-9 0 0 16,17-13 0-1,-7 1-1-15,2-7 0 0,2-1-1 16,1-4 0-16,1 1-1 16,1-3-1-16,-3 0 0 0,-2 3 0 15,0 3 0 1,0 2 0-16,-4 3 0 0,2 2-1 15,-3 4 0-15,-7 9 0 0,11-8 0 16,-11 8-1 0,11 0 0-16,-4 9-1 0,0 4 1 15,5 8 0-15,-2 3 0 16,3 8 1-16,0 1 0 0,2 2 1 15,0 3 0 1,1-4 1-16,0-5 1 0,0-5 0 16,-1-4 0-1,1-5 0-15,1-5 1 0,0-10 0 16,-1 0 0-16,1-8 1 0,1-7-2 15,3-5 0-15,-1-3 0 16,0-6 0-16,2-3-1 0,-6 1-1 16,1-3 0-1,-3 2-1-15,-3 2 1 0,-2 4-1 16,-2 3 1-1,-1 6-2-15,-2 2 1 0,0 5-1 16,-4 10 0-16,0 0 0 16,11-3 0-16,-3 11-1 0,-1 11 0 15,3 2 2-15,3 10 0 16,1 6 0-16,2 5 1 15,1-2 1-15,2 3 0 0,-2-5 0 16,3-6 1 0,-3-5 0-16,1-8 1 0,2-6 0 15,-2-5 0-15,1-7 0 16,1-2 0-16,0-9-1 15,-1-4 1-15,4-3-2 0,-5-9 0 16,2 2 0-16,-2-6-1 16,-2-2 0-16,0-1 0 0,-3 2-1 15,-1-2 0 1,-3 1 0-16,0 2 2 0,-4-1-1 15,-1 5 1-15,-3-1-1 16,0 5 1-16,-1-2-1 16,0 7 1-16,1 0-1 15,-1 6-1-15,-2 1-1 0,2 10-1 16,0 0 0-16,0 0 1 0,-2 11-2 15,0 9 0 1,2 9 0-16,0 3 2 0,3 6-1 16,2 4 2-1,2 2 1-15,3-4 1 0,3-3 1 16,7-4 1-16,4-7 1 15,7-9-1-15,4-4 0 0,9-9 0 16,6-4 0 0,6-4-1-16,5-9-1 0,-1-3 0 15,-3 1 0-15,-5 0-1 0,-3-1 0 16,-10 3-2-1,-8 4-3-15,-8-1-5 0,-5 8-8 16,-9 1-23-16,-9 1-29 16,15 0-17-16,-15 0-13 0,0 0 5 15</inkml:trace>
  <inkml:trace contextRef="#ctx0" brushRef="#br0" timeOffset="20675.4179">9103 1821 38 0,'0'0'79'0,"0"0"1"0,1 9-50 16,-1 11-8-16,0 11-3 0,0 7-2 15,0 7 1-15,0 5-2 16,0-1-1-16,-4 0-3 16,0-6 0-1,2-5-1-15,0-11-2 16,-1-6-2-1,3-11-8-15,0-10-15 0,0-7-57 16,7-7-17-16,2-11-6 16,5-3-6-16</inkml:trace>
  <inkml:trace contextRef="#ctx0" brushRef="#br0" timeOffset="20975.4239">9337 2131 33 0,'59'19'95'31,"0"-12"-3"-31,7-7-53 0,0-2-9 16,-1-11-4 0,-3-13-2-16,-8-5-4 0,-10-14-6 15,-43 7-12-15,-10-2-1 16,-14 5-2-16,-9 3 0 0,-4 4-1 15,-7 10-2 1,-2 9 1-16,-3 7 0 0,0 10 1 16,6 12 0-1,7 7 1-15,5 10 0 0,5 3 2 16,14 2 1-16,9-3-2 0,10-1-5 15,7-11-13-15,10-8-60 16,12-2-10-16,5-17-6 16</inkml:trace>
  <inkml:trace contextRef="#ctx0" brushRef="#br0" timeOffset="21775.4398">10080 2163 81 0,'4'16'46'16,"12"3"0"0,2-8 0-16,1 1-7 0,-1-10-4 15,2 2-5-15,-3-8-7 0,-4-7-13 16,-4-6-4-1,-4-2 0-15,-1-2-3 0,-2-1-1 16,-1-2 0-16,-1-1-1 16,0 1 0-16,1 0-1 0,-1 2 0 15,0 2 0 1,2-1 0-16,10 4 0 0,5-1 0 15,5 3 1-15,8 0-1 0,4 5 0 16,2 5 0 0,2 5 0-16,-2 5 0 0,-3 12 0 15,-6 6-1-15,-3 3 1 16,-7 3 1-16,-3-1 1 0,-2-1 2 15,-3-3 0 1,3-4 1-16,5-8-1 0,10-5 1 16,8-2 0-1,9-1-4-15,3-3-4 0,8 8-12 16,1-6-39-16,-4 4-36 0,-4 5-7 15,-8 2-4-15</inkml:trace>
  <inkml:trace contextRef="#ctx0" brushRef="#br0" timeOffset="22605.4565">10401 3045 13 0,'-15'-4'81'0,"5"2"-23"0,-1 1-12 16,11 1-12-16,-8 0-6 15,12-1-4-15,22-2-5 0,20-2-6 16,21-3 0 0,22 2-2-16,21-2 0 0,17 3 0 15,14-3-1-15,5-1-2 0,-1 4-1 16,-10 0-1-1,-14-1-2-15,-18 2-1 0,-19 2 1 16,-15-1-1-16,-19-3 1 16,-14 5 0-16,-12-2 0 0,-11-1-1 15,-13 4 1 1,0 0-2-16,3-9 0 0,-3 9-1 15,-9-7 0-15,9 7-1 0,-14-6 0 16,14 6-1 0,-14-5-1-16,14 5 2 0,-12 0-2 15,12 0 1-15,-6 11-1 16,1 1 1-16,2 9 0 0,2 10 1 15,1 13 0 1,0 11 0-16,3 14 0 0,3 15 0 16,-1 7 1-1,2 11-1-15,-1 5 0 0,-2 2 1 16,-1-8 0-16,-1-4-1 0,-2-11 1 15,-2-7 1-15,-2-10 0 16,-1-13 0-16,-3-7 0 16,0-12 0-16,-1-3 0 15,1-6-2-15,0-3-4 0,-2-9-5 16,8 1-15-1,-3-5-41-15,5-12-29 0,0 0-7 16,-7-8-5-16</inkml:trace>
  <inkml:trace contextRef="#ctx0" brushRef="#br0" timeOffset="23925.4829">11877 4375 49 0,'0'0'62'15,"0"0"-12"-15,0 0-10 0,0 0-10 16,0 0-7 0,6 5-7-16,7 3-3 0,5 2-1 15,4 1-2-15,2 2-1 0,2-1 0 16,0 4-4-16,-1-3-1 15,-4-1-1-15,-5 0-1 0,-4 3-1 16,-8-3 1 0,-4 3 1-16,-5 2 0 0,-10 2 0 15,-5-2 0 1,-6 7 1-16,-6-2-1 0,-3 1-1 15,-1 1 0-15,0-1 0 0,3 0-2 16,5-2 1-16,2-3 2 16,9 0-2-16,2-4 1 15,6 0 0-15,6-3 0 16,3 0 0-16,12-1 1 0,8 0 1 15,4-2-2 1,7 3 0-16,3 0 0 0,3 0-1 16,-2 0-1-16,-1 0 1 15,-5 0-1-15,-5-1 0 0,-7 3 0 16,-6-4 0-16,-6 4 0 15,-5 1 0-15,-9 4 1 16,-8 3-1-16,-7 0 1 0,-6 4-1 16,-5 1 1-1,-1 1 0-15,-1-2-1 0,0-1 1 16,5 0-1-16,6-3 1 15,8-5 0-15,7-2 0 16,11 2 0-16,11-4 0 16,13 5 0-16,7 0-1 0,3 6-1 15,1 5 3-15,0 8-1 0,-4 13 1 16,-6 2 1-1,-12 11-1-15,-12 2 1 0,-7 3 0 16,-12 1 2-16,-8-4-2 16,-6-3-2-16,-4-7-3 15,-2-8-5-15,5-3-15 16,7-9-42-16,0-17-25 0,13-7-8 15,13-10-5-15</inkml:trace>
  <inkml:trace contextRef="#ctx0" brushRef="#br0" timeOffset="24595.4963">12548 4782 25 0,'-11'-4'81'16,"6"-6"-3"-16,-6 3-47 15,16 0-5-15,14 2-8 16,6 2-2-16,10-2-3 0,2 3-3 15,5 2-2 1,4 0-1-16,-6 10 1 0,-4 4-4 16,-12 7 0-16,-8 4 0 15,-15 4 0-15,-8 3 1 16,-9 0 0-16,-6-2 0 0,-2-3-1 15,3-2 0-15,4 0 1 16,11-3-4-16,7 2 2 0,15 0-1 16,6 4-1-1,3 3 0-15,1 1 0 0,-3 0 1 16,-8 3-1-1,-9-3 1-15,-8-3-1 0,-13-4 0 16,-6-3-5-16,-3-9-8 16,4-3-28-16,3 0-43 0,5-10-9 15,12-9-6-15</inkml:trace>
  <inkml:trace contextRef="#ctx0" brushRef="#br0" timeOffset="25045.5053">13166 5198 22 0,'0'23'84'0,"10"-1"0"15,10-4-45-15,13-4-4 16,11-8-7-16,5-6-4 0,7-8-4 16,2-11-5-1,-4-10-3-15,-3-4-2 0,-11-9-5 16,-9-1 1-16,-14-1-4 0,-9 3 0 15,-7 2-1 1,-1 4-1-16,-4 5 0 0,2 6 0 16,4 3-1-16,13 11 0 15,10 9 0-15,9 1 0 16,6 13 0-16,4 10 1 15,0 4 1-15,1 9 2 0,-9 6 0 16,-8 3 2 0,-11-3 1-16,-2-3 0 0,-7-3 0 15,3-3 0-15,2-8 0 0,12-3-1 16,12-3-3-1,13-3-3-15,13 4-9 0,2-8-19 16,0 0-51-16,-1 1-13 16,-10-1-10-16,-21 0-2 0</inkml:trace>
  <inkml:trace contextRef="#ctx0" brushRef="#br0" timeOffset="25845.5213">11770 6047 25 0,'0'-11'56'0,"0"3"-7"0,2-4-13 16,-2 12-15-16,10-17-10 16,-10 17-5-16,8-7-3 0,-8 7-1 15,0 0-1 1,9 0 2-16,-9 0 5 0,0 0 3 15,0 0 1 1,11 0 0-16,-11 0 1 0,10 0 0 16,-10 0-2-16,13-12-1 15,-13 12-5-15,13-12-2 0,-13 12 1 16,8-9 0-16,-8 9 2 0,0 0 0 15,5-10 0 1,-5 10-1-16,0 0 0 0,0 0 0 16,0 0-2-1,0 14-1-15,2 3 0 0,2 13 0 16,6 8 2-16,2 10-1 15,2 13 2-15,0 6 1 0,0 4 2 16,0 4-1 0,-2 0 0-16,-4-5-1 0,-4-3 0 15,-2-10-1-15,-4-6-1 0,2-10 0 16,-2-3-1-1,0-7-2-15,1-6-5 0,1-4-12 16,0 0-42-16,-3-10-30 16,3-11-9-16,0 0-3 0</inkml:trace>
  <inkml:trace contextRef="#ctx0" brushRef="#br0" timeOffset="26845.5413">6262 6090 27 0,'-2'-11'57'0,"2"11"-7"0,0 0-17 16,0 0-11-16,0 0-8 0,0 7-7 15,0 7-5 1,3 7-1-16,3 7 1 0,0 9 3 16,1 6 5-1,3 8 3-15,-1 7-1 0,0-4 0 16,0 3 1-16,-3 2-1 15,1 0-1-15,-1 0-1 0,-1 3-1 16,0 0-1 0,-1 1 0-16,-1 2-1 0,2-2-2 15,0-2 0-15,-1-6-2 0,0-6 0 16,-2-9-1-1,3-8 0-15,-3-7-1 0,0-7 2 16,-1-5-1-16,-1-5 0 16,0-8 0-16,0 0 1 0,0 0-1 15,0 0 2 1,0 0-1-16,0 0 0 0,0 0-1 15,0 0 0-15,0 0 0 0,0 0-1 16,0 0 0 0,0-6 0-16,0 6-1 0,0 0 0 15,0 0 0-15,-1-9 0 16,1 9-1-16,0 0 1 0,0 0-1 15,0 0 1 1,-11-3-1-16,11 3 1 0,0 0-1 16,0 0 1-1,0 0 0-15,0 0 0 0,0 0-2 16,0 0-2-16,0 0-6 0,-8-5-7 15,8 5-32-15,0 0-32 16,0-9-13-16,0-1-2 0</inkml:trace>
  <inkml:trace contextRef="#ctx0" brushRef="#br0" timeOffset="28618.577">6343 7106 13 0,'-14'2'35'0,"-2"1"-3"16,6 1-3-16,1 1-4 0,9-5-7 15,-4 8-1 1,4-8-6-16,9 7-1 0,3-4-2 16,7-1 1-16,1-1-1 0,5 0 0 15,5-1-1-15,4 0-2 16,3 0-1-16,0 0-1 15,4 0-1-15,3-1 0 16,4 1-1-16,1 0 1 0,1 0-1 16,3 0 0-1,0 0 0-15,3-3 0 0,2-1 1 16,-3 1-1-16,-2-3 1 15,-4 1 0-15,1 2 1 16,-2-1-1-16,1 0 1 0,1-2 1 16,-1 3 1-16,8-1-1 15,3-1 0-15,8 0 0 0,7-1 0 16,5 0 1-1,3 1-2-15,7 0-1 0,0 0 0 16,6-1-1-16,1 2 0 16,0-3 0-16,-2 4 0 15,2-3 0-15,3 4 0 0,2-4 0 16,5 4 0-16,-1 0 1 15,3 1-1-15,5 1 0 0,1 0 0 16,3 0-1 0,2 0 1-16,-3 0-1 0,2 3 0 15,-1-2 0-15,-1 0 2 16,3 2-1-16,2-6 0 15,-1 3 1-15,2 0 0 16,2 0 0-16,6-2-1 0,-3-4 1 16,8 0 0-16,-3 2-1 0,-3-1 0 15,0-1 1 1,2 0-3-16,-7 5-6 0,-11 1-44 15,0 0-30 1,-1-5-4-16,-13-4-4 0</inkml:trace>
  <inkml:trace contextRef="#ctx0" brushRef="#br0" timeOffset="30168.608">11805 2914 5 0,'0'0'18'0,"0"0"-4"0,0 0-3 16,0 0-7-1,0 0 2-15,0 10 1 0,0-10 3 16,6 11 2-16,-6-11 2 0,18 11 2 16,-3-3 0-1,3-3 0-15,4-1-1 0,8-1-1 16,1-2 0-16,8-1-2 15,3-2-2-15,7-1-1 0,4-3-1 16,5-2-1 0,4 3-1-16,6 1-1 0,4 2-1 15,6 2-1-15,5-2 0 0,8 4 1 16,9-2 0-1,11 0-1-15,-1-2 0 0,9-1-1 16,1-2 3-16,-3-3 0 16,2-2 3-16,-7 1 1 0,-7-2 0 15,-5 2 1 1,-3 0 0-16,-8 4 1 0,-5 1-1 15,-2-1-3 1,-7 5-1-16,-5 2-1 0,-10-2-2 16,-7 0-1-16,-9 3-2 0,-8 1-5 15,-12 1-10-15,-5-5-41 16,-6 11-31-16,-13-11-7 0,0 0-2 15</inkml:trace>
  <inkml:trace contextRef="#ctx0" brushRef="#br0" timeOffset="31518.635">14403 2972 0 0,'0'0'36'0,"0"0"-5"16,0 0-5-16,0 0-4 0,0 0-4 16,-8-7-5-1,8 7-4-15,0 0-5 0,0 0 1 16,0 0-5-1,0 0 0-15,0 0 0 0,0 0-5 16,0 0-10-16,0 0-25 16,0 0-26-16</inkml:trace>
  <inkml:trace contextRef="#ctx0" brushRef="#br0" timeOffset="33442.6736">14527 2789 5 0,'-10'-7'31'16,"10"7"-3"-16,-14-8-2 15,14 8-3-15,0 0-5 0,-9-7-2 16,9 7-5 0,0 0-3-16,0 0-1 0,0 0 0 15,0 0 0-15,0 0 3 0,0 0-1 16,0 0 4-1,0 0-1-15,0 0 1 0,0 0-2 16,0 0-1-16,0 0-4 16,0 0 0-16,0 9-1 0,0-9-1 15,10 16 0 1,-1-5-2-16,2 6 2 0,1 4 0 15,4 4 0 1,1 4 1-16,1 0 0 0,2 3 0 16,-3-4 1-16,-1 1-1 0,-1-4 1 15,-2-1 0-15,-1-4-2 16,-1-6 1-16,-2 0-1 15,-1-5 0-15,-8-9 0 16,11 13 2-16,-11-13-2 0,0 0 1 16,11 2 1-1,-11-2-2-15,7-4 1 0,0-8-1 16,-2-5 0-16,4 0-2 15,-1-5 1-15,3-5-3 0,0 2 2 16,-1-5-1-16,3 5 1 16,-2 2-1-16,1 4 0 15,-3 3-1-15,1 3 0 0,-1 4 0 16,0 3-1-1,-1 5-1-15,3 2-2 0,-3 5 1 16,3 10-1-16,3 3 1 16,2 5 0-16,0 6 1 15,1 2 0-15,0 2 0 0,1-3 2 16,-1-2 1-16,-3-5 0 15,-3-2 0-15,1-6 1 0,-2-8 1 16,-10-8 0 0,16 2 1-16,-7-5 0 0,3-7-1 15,0-7-1-15,1-2 1 16,0-7-1-16,3-1-1 15,-4-4-1-15,3 1 0 16,-6 3 0-16,-2-3 1 0,1 2 1 16,-4 5-1-16,-1 5 0 0,-1 4 0 15,1 2-1 1,-3 12-1-16,0 0 0 0,11 0-3 15,-2 13 0-15,1 9 0 16,2 6 0-16,4 5 1 16,3 10 1-16,1-3 1 15,2 3 1-15,0-5 1 0,-2-7 2 16,0-6 0-1,-2-9 0-15,1-7 2 0,-2-9-2 16,1-9 1-16,0-8-1 0,0-7 1 16,-2-4-2-1,2-5 0-15,-3-5-2 0,-2-2 2 16,-4 4-1-16,-5 7-1 15,-2 4-1-15,-2 4 0 0,0 8 0 16,0 13-3 0,0 0 2-16,-6 9-2 0,7 7 2 15,13-2-1-15,13-2 2 0,16-1 0 16,18-4 1-1,17-7 1-15,18-4 0 0,12-7 2 16,7-4-1-16,-1-2 1 16,-7 5-2-16,-12-2 0 15,-10 7-4-15,-19 5-6 16,-12 2-23-16,-15 2-36 0,-14-4-17 15,-8-1-14 1,-12-7-2-16</inkml:trace>
  <inkml:trace contextRef="#ctx0" brushRef="#br0" timeOffset="34052.686">14571 1821 42 0,'26'2'48'0,"4"8"-3"15,7 0-7 1,0 6-7-16,4 4-7 0,-5 2-6 16,4 7-1-16,-12 0-3 15,-6 5-2-15,-12-2 0 16,-10 3-1-16,-11-1 1 15,-15-5-2-15,-11 3 0 0,-16-6-6 16,-1 1-13 0,-7-8-56-1,4-14-21-15,-3-5-6 0,6-17-1 16</inkml:trace>
  <inkml:trace contextRef="#ctx0" brushRef="#br0" timeOffset="34172.6884">14431 1806 17 0,'29'-21'83'16,"3"1"-1"-1,2-1-8-15,1-2-73 0,1 1-44 16,1-1-34 0,-3 1-9-16</inkml:trace>
  <inkml:trace contextRef="#ctx0" brushRef="#br0" timeOffset="34602.6968">15131 1782 23 0,'36'53'87'0,"-2"-25"-33"16,2-2-3-16,-1-13-15 16,-1-7-7-16,-7-9-6 15,-1-13-7-15,-9-2-3 0,-6-10-7 16,-8 5 0-1,-3-9-3-15,-11 2 1 0,-4 0-3 16,5 16-2-16,0-2 0 0,0 1-1 16,0 1 0-1,2-1-2-15,4-1 2 0,4 2-2 16,1 0 2-16,12 2 0 15,4 3 1-15,4 4 0 0,-1-1 0 16,20 6 4 0,12 13 0-16,-1 6 1 0,1 10 1 15,-6 3 1-15,-13 2 0 0,-19 0 3 16,-7-7 1-1,2-13-2-15,14-3-1 0,13-10-1 16,15-1-1-16,9-1-4 16,6-5-5-16,7 3-11 15,-4 1-24-15,-6-5-47 16,-8 6-10-16,-15 1-7 0</inkml:trace>
  <inkml:trace contextRef="#ctx0" brushRef="#br0" timeOffset="46157.9285">16444 2919 18 0,'0'0'77'16,"-10"0"-22"-16,10 0-11 0,0 0-15 15,0 0-3-15,21-5-8 16,5 0-2-16,16 3-4 0,13 0 1 16,13 2 1-16,11 0-2 15,9 2-1-15,4 2-2 16,1 1-2-16,-6 5-3 0,-7 1 3 15,-13-3-4 1,-12 2 2-16,-11-5 0 0,-11 1 0 16,-9-5 0-16,-8 1 0 15,-7-2 0-15,-9 0-2 16,9 0 1-16,-9 0-2 15,0 0 1-15,0 0-3 0,0 0 1 16,0 0-1-16,0 0 1 0,0 0-2 16,0 0 0-1,0 0 1-15,0 0-1 0,0 0 1 16,-4 6-2-16,1 4 1 15,-1-1-1-15,1 2 1 16,-2 1 0-16,1 3 0 16,2 3-1-16,-2 8 1 0,3-2-1 15,-3 3 1-15,2 5 0 0,-1 3 0 16,0 1 1-1,-1-3 0-15,1-4 2 0,1-7 0 16,-3-2 1 0,2-6 0-16,1-5 0 0,2-9-1 15,0 14 1-15,-1-1 0 16,3 1-1-16,4 6 0 0,0 8-1 15,0 1 1 1,2 6-1-16,1-3 2 0,0 1-2 16,-4-3 1-16,2-8-1 0,-3-4 1 15,0-4 0 1,-2-3-2-16,-2-11-1 0,1 9-4 15,-1-9-8-15,0 0-29 16,-12 0-37-16,12 0-18 0,-15-12-8 16,5 8 7-1</inkml:trace>
  <inkml:trace contextRef="#ctx0" brushRef="#br0" timeOffset="46847.9423">17353 4392 30 0,'1'-14'86'0,"1"0"-22"16,-2 14-16-16,4-10-14 16,-4 10-9-16,11 20-3 15,-6 9-5-15,3 9-4 0,0 8-3 16,1 5 2-16,-2 9 1 15,1 1-1-15,-4 0-4 0,0-4-1 16,-2-7-2 0,-2-6 0-16,0-7 0 0,0-8-2 15,-3-7-2-15,1-2-2 16,-1-11-2-16,3 1-6 15,0-10-13-15,0-7-56 16,0 7-15-16,0-20-6 0,0 3-4 16</inkml:trace>
  <inkml:trace contextRef="#ctx0" brushRef="#br0" timeOffset="47313.9521">17245 4423 11 0,'-11'0'85'0,"1"5"4"0,0 2-5 15,5 4-60 1,1 6-7-16,1-5-2 0,3 2 0 16,-2-3-3-1,2-11-2-15,7 2-1 0,3-9-1 16,1-10-1-16,3-9-1 15,1-1-2-15,2-7-1 0,1 0-2 16,-3 4 0-16,0-1-1 16,1 7 1-16,-4 2 0 15,1 7-1-15,2 6 1 0,-1 4-2 16,1 5 3-1,4 8-2-15,0 4 1 0,2 5 0 16,2 6-1-16,0-1 1 16,0 5-1-16,0-1 0 15,2 1-7-15,-7-3-10 0,5 1-48 16,0-1-23-16,-8-3-9 15,-2-1-5-15</inkml:trace>
  <inkml:trace contextRef="#ctx0" brushRef="#br0" timeOffset="48143.9687">18257 4482 80 0,'11'-2'87'0,"-11"2"0"15,6 19-58-15,-2 6-10 0,0 3-3 16,0 7 1-1,2 6-3-15,-1 1-2 0,-1-4-1 16,0-1-2-16,-2-8-2 16,0-3-4-16,-2-7-4 0,0-4-9 15,0-15-25 1,-8 2-50-16,8-2-9 0,-1-22-8 15</inkml:trace>
  <inkml:trace contextRef="#ctx0" brushRef="#br0" timeOffset="48663.979">18369 4637 14 0,'11'19'87'0,"1"-1"0"0,-1-17-11 16,1 24-54-1,-3 1-1-15,0-1-1 0,-4-6-3 16,3-2-1-16,-7-7-1 15,-1-10-2-15,0 0-5 0,0 0-1 16,8-22-1-16,-4-1-2 0,0-7-2 16,-1-6-3-1,0-3 0-15,3-1 0 0,3-4 0 16,3 6-1-1,4 0 2-15,5 4-2 0,2 6 2 16,2 6 0-16,2 4-1 16,-2 9 1-16,1 9 0 0,-2 9 0 15,-3 9 1-15,-2 10 0 16,-1 7-1-16,-1 4 2 15,-3 8-1-15,-3-3 2 0,3 5 1 16,-7-6-1 0,0-1 0-16,-3-6 1 0,-3-2-1 15,-1-6-1-15,-2-4-2 16,-1-9-2-16,-1-1-5 15,4-14-9-15,-18 0-13 16,3-9-24-16,-4-6-14 0,-3-8-3 16,-2 0 14-16,-5-3 20 0,0-1 19 15,7 5 14 1,3 1 17-16,8 3 30 0,12 4 13 15,7 4 0 1,17-2-18-16,13 3-18 0,12 2-15 16,-1-1-12-16,5-1-56 15,2 5-21-15,-13-4-5 0</inkml:trace>
  <inkml:trace contextRef="#ctx0" brushRef="#br0" timeOffset="49323.9923">17629 4289 14 0,'2'-25'62'16,"-4"-12"-32"-16,-6 8-20 0,-11 6 2 15,-2-1 0-15,-9 8 0 16,-8 3 1-16,-7 12 0 0,-5 4-3 16,-10 11 0-1,-3 14-1-15,-4 5 3 0,-1 13-3 16,2 5 2-1,4 10 1-15,4 5 0 0,10 6 0 16,11 5 1-16,11 7 0 0,13 2-3 16,9 0 0-16,13-1-1 15,14-3-2-15,11-7 1 0,12-7 0 16,12-12-2-1,12-9 1-15,11-14 1 0,10-9-2 16,13-17 2 0,9-7-2-16,11-21 0 0,2-13 0 15,-3-12-1-15,-9-14 0 0,-18-10-3 16,-18-9 1-16,-27-3-2 15,-32-3-1-15,-27 7-1 0,-30 5-1 16,-22 9-3 0,-22 9-3-16,-6 11-6 0,-5 8-19 15,-5 4-47 1,13 16-15-16,10 3-7 0</inkml:trace>
  <inkml:trace contextRef="#ctx0" brushRef="#br0" timeOffset="49613.9981">17534 3775 37 0,'0'0'85'0,"8"-4"-1"16,-2 14-5-16,4 4-60 15,1 25-11-15,2 10-4 16,2 18-1-16,-2 14 2 16,2 10-5-16,-4 8-6 0,2 7-10 15,-3 4-50-15,-2-2-18 0,-1 0-5 16</inkml:trace>
  <inkml:trace contextRef="#ctx0" brushRef="#br0" timeOffset="50864.0229">17498 5300 23 0,'5'-14'48'15,"-5"14"1"-15,0 0-5 16,8-10-7-16,-8 10-8 0,0 0-8 15,0 0-7 1,0 0-6-16,0 0-2 0,6 12-3 16,-4 2 0-1,-2 2 0-15,4 9 1 0,-2 9 4 16,4 6 1-16,1 10 0 15,0 11 2-15,2 8-1 0,0 6 0 16,2 6-2-16,-1 2 1 0,-2-2-3 16,-1-1-1-1,-3 0-1-15,1-5 1 0,-3-7-2 16,-2-1 1-1,-2-10-1-15,-5-2 1 0,1-11 0 16,0-1 0-16,0-14 0 16,1-2-1-16,-2-8 1 0,4-7 0 15,3-12 0-15,-1 12 0 0,1-12 0 16,0 0-1-1,9-2 0-15,-9 2-1 0,11-10 0 16,-11 10 0 0,8-10-1-16,-8 10 0 0,4-10-1 15,-4 10 0-15,2-12-1 16,-2 12 0-16,2-9 0 0,-2 9-1 15,1-11 0 1,-1 11 0-16,0 0 0 0,0 0 0 16,0 0 0-16,0 0 1 0,0 0-1 15,0 0 2 1,0 0-1-16,0 0 0 0,0 0 1 15,0 0-1-15,-5 0 2 16,5 0-1-16,0 0 0 0,0 0 1 16,0 0-1-1,0 0 0-15,0 0 0 0,0 0 0 16,0 0 0-1,0 0 0-15,0 0 0 0,0 0 0 16,0 0 0-16,0 0 1 0,-3-7-1 16,3 7 1-16,0 0 0 15,-12 0-1-15,12 0 0 0,-18 0 0 16,6 0 0-1,-4 0 0-15,-5 1 0 0,-7 1 0 16,-7 2 0 0,-9 2 0-16,-11-1 1 0,-16 4-1 15,-9-1-1-15,-10 2 1 0,-5-1 0 16,-5 1 0-16,2 1 1 15,7-5-1-15,6 3-1 16,18-6-1-16,10 0-3 16,11-3-6-16,14 2-18 0,5-1-35 15,9-7-25 1,7 3-9-16,11 3-5 0</inkml:trace>
  <inkml:trace contextRef="#ctx0" brushRef="#br0" timeOffset="52358.0541">16308 6620 0 0,'0'0'81'16,"11"-13"5"-16,-11 13-1 0,14-5-51 15,-14 5-11 1,0 0-2-16,0 0-5 0,0 0-2 15,0 0-1-15,3 11-3 16,-3-11-4-16,-1 19-2 0,-1-8 0 16,-2-1-2-1,1 4 2-15,0-2-2 0,1-1 2 16,2-11 0-1,-3 14 1-15,3-14 1 0,0 0-1 16,0 0 0-16,0 0 0 0,-7-14-1 16,0-2 0-16,-4-8-1 15,-5 0-2-15,-3-7 0 16,-3 0-1-16,-1-1 1 15,0 3-1-15,-2 5 0 0,3 4 0 16,6 3-1 0,2 3 1-16,4 9-1 0,10 5 0 15,-7-3 0-15,7 3 0 0,-3 14 0 16,3 1 1-16,0 10-1 15,4 1 1-15,-2 10 0 16,1 1 0-16,2 3 1 16,0 0-1-16,-4-1 1 0,-1 1-1 15,0-8 1 1,0-1 0-16,-5-9 1 0,-4-1-1 15,-1-3 1-15,0-9 1 16,0-3-1-16,-3-6 1 16,-1-7-1-16,-6-8-1 0,0-10 0 15,-9-4 1-15,-4-5-2 16,-7-3 0-16,0-2 0 0,-2 2 0 15,-4 4-1 1,6 4 0-16,-2 9 0 0,7 3 0 16,5 7-1-16,5 7 0 15,5 3 0-15,3 10 0 16,8 7 0-16,2 9 1 15,6 2 0-15,1 10 1 0,0 6 0 16,4-1 0-16,2 4 0 0,-1-2 1 16,-1-4 0-1,-2-6 0-15,0-6-1 0,-2-5 2 16,0-9 0-16,0-15 2 15,0 0-2-15,-10 0 2 16,6-20-1-16,-2-9 0 16,-2-7-2-16,-2-11 1 0,-3 1-1 15,-1 2-2-15,0 1 1 0,-2 7-1 16,0 9-1-1,-2 12-1-15,2 12 1 0,-2 9 0 16,5 9 0 0,-2 11 1-16,2 3 0 0,-3 5-1 15,4 2 2-15,0-1 0 16,2-5 0-16,3-3 0 0,1-4 1 15,0-7 0 1,2-5 0-16,4-11 1 0,-15 0 0 16,2-11 0-16,-5-3-1 0,-6-6 0 15,-8-1-1 1,-5-2-1-16,-9 2 0 0,-6 3 0 15,-8 7-1-15,-7 4 1 16,-3 7 0-16,-13 3 0 0,-7 2 0 16,-10 4 1-1,-6 0 0-15,-8 3-1 0,-10-2 2 16,-9 0-2-1,-11 0 1-15,-11 2-1 0,-12-1 1 16,-17 4-1-16,-9 0 0 16,-8 1 1-16,-3 2 0 0,7-2 0 15,9-1 0-15,21-3 1 16,20 0-1-16,28-5 1 0,24 1 0 15,28-5-2 1,18-3-1-16,18 3-3 0,14 0-3 16,17-3-5-16,-5 12-8 0,12-1-13 15,4-3-23 1,-1 0-25-16,10 4-17 0,-1-4-2 15</inkml:trace>
  <inkml:trace contextRef="#ctx0" brushRef="#br0" timeOffset="53198.0709">14276 7202 12 0,'-16'5'63'16,"1"-1"-1"-16,4-1-3 15,11-3-5-15,-8 5-11 0,13-5-9 16,13 0-11-16,15-2-4 0,11 1-5 16,16-3-3-1,15 2-1-15,8 2-1 0,4 0-3 16,2 7-1-1,-6 5-2-15,-9 7 0 0,-10 3-1 16,-19 10-2-16,-18 5 1 16,-17 9 0-16,-14 2-1 0,-22 7 1 15,-15 0 0-15,-19 4 1 0,-13-7-2 16,-12-2 2-1,-4-10 0-15,-2-10-1 0,0-11 1 16,11-15 0 0,10-8 0-16,16-21-1 0,17-3-1 15,20-6 0-15,17-2 0 16,25 1-1-16,17 3 0 0,11 8 0 15,8 10 0 1,6 10 0-16,-1 5 0 0,-2 13 0 16,-6 6 0-16,-10 8 1 0,-7 4-1 15,-7 2 1 1,-6 4 0-16,-3-5 1 0,-7-1-2 15,0-5 0-15,-5-7-1 16,2-3-4-16,-4-12-9 0,8-5-29 16,1-6-36-1,0-17-16-15,2-3-6 0,0-10 7 16</inkml:trace>
  <inkml:trace contextRef="#ctx0" brushRef="#br0" timeOffset="53768.0823">15315 7618 22 0,'-1'19'89'0,"4"0"1"16,5-1-41-16,10 6-6 0,-3-4-5 15,7-3-8 1,1 0-7-16,3-5-6 0,1-3-4 15,1-7-3-15,0-2-3 16,0-1-2-16,-1-8-1 0,-3-2-1 16,-4-1 0-16,-4-1-1 15,-3-1-1-15,-6 2 0 16,-3-1 0-16,1-3 0 0,-3 2-1 15,1-1 1 1,0-2-1-16,5-3 0 0,0-2 1 16,6-2 0-16,6 0 0 15,2 0 0-15,2 5-1 0,-3 5 1 16,2 4-2-1,-5 9 2-15,-1 5-2 0,-3 12 1 16,-8 11-1-16,-3 6 1 0,1 3 0 16,1 2 1-1,2-1 0-15,4-2 2 0,10-8-1 16,6-4 1-16,19-8-1 15,10-5 1-15,7-3-2 16,5-1-1-16,6 0-5 16,-2-3-9-16,-4 7-32 0,-12-3-35 15,-11-5-16-15,-6-1-8 0,-13-4-3 16</inkml:trace>
  <inkml:trace contextRef="#ctx0" brushRef="#br0" timeOffset="55258.1121">17217 3144 3 0,'-21'0'88'0,"2"0"3"0,9 0-5 15,10 0-52 1,0 0-11-16,33-14-3 0,13 3-5 16,23-2-1-16,24-3-2 15,28-3-2-15,34-4-1 0,23 5 1 16,18-3-2-1,10 1-2-15,1 3-1 0,-5 4-1 16,-14 0-1-16,-14 4 1 0,-24 2-2 16,-16-6-2-1,-23 7-2-15,-19 2-5 0,-13 4-20 16,-13 9-54-16,-16-3-14 15,-14 6-6-15,-18 0-7 16</inkml:trace>
  <inkml:trace contextRef="#ctx0" brushRef="#br0" timeOffset="55858.124">17561 6644 56 0,'-10'9'96'15,"10"-9"-3"-15,20-14-23 16,24 11-37-16,22-4-8 16,22-1-2-16,21-4-5 0,22-2-5 15,18-1-4 1,4 1-2-16,4 2-3 0,-12 4 0 15,-12 0-1-15,-15 2-2 16,-19 6-1-16,-19 0-3 16,-20 3-2-16,-18-2-6 0,-12 8-11 15,-20 0-48-15,-10-9-23 16,-2 14-9-16,-6-8-3 0</inkml:trace>
  <inkml:trace contextRef="#ctx0" brushRef="#br0" timeOffset="56228.1315">19677 6466 0 0,'-58'10'89'0,"-1"7"2"16,-4 5-32-16,7 14-13 0,6 5-10 15,17 0-9-15,17 1-6 0,19-3-5 16,30-4-5-1,22-7-1-15,21-16-2 0,14-8 1 16,7-8-2 0,-2-11-1-16,-11-9-1 0,-17-5-2 15,-30-7 0-15,-28-3-2 16,-27 3 1-16,-30 1-3 0,-26 9-1 15,-17-3-7 1,-2 12-16-16,-7 5-53 0,3 0-16 16,14 2-6-16,24-5-8 0</inkml:trace>
  <inkml:trace contextRef="#ctx0" brushRef="#br0" timeOffset="56938.1456">19857 2718 5 0,'-24'17'80'0,"-4"3"2"15,0 9 1-15,1 12-65 0,11 5 0 16,5 10 2-1,11-6 2-15,23-1-3 0,17-16-1 16,24-5-3-16,12-17 0 16,12-13-2-16,0-14-1 15,-3-14-2-15,-13-10-2 0,-17-6-2 16,-27-1-1-16,-28-3-2 15,-27-1 0-15,-26 4-1 0,-17 6-2 16,-13 7-3 0,-1 17-11-16,-6 2-42 0,7 9-36 15,26 5-5 1,17-3-7-16</inkml:trace>
  <inkml:trace contextRef="#ctx0" brushRef="#br0" timeOffset="63268.2723">21147 2719 29 0,'0'-17'79'0,"-4"3"-1"0,-6 1-49 16,-3 10-1-1,-4 3-11-15,-5 1 0 0,-5 11-7 16,-2 10 2-16,-4 9-5 15,5 7-1-15,1 5 0 16,7-2 1-16,5 1 1 16,11-10 0-16,10-8 0 0,16-13-2 15,11-11 5-15,3-13-1 0,5-13 0 16,1-6-3-1,-7-4-1-15,-5-3-2 0,-6 5 0 16,-11 4-1 0,-5 6-3-16,-4 8 1 0,-4 16-1 15,0 0 2-15,9 4-1 16,3 13 2-16,8 5-2 0,12 2 2 15,6 0 0 1,9-4 0-16,3-1-1 0,2-6-5 16,-1-5-9-16,-5 7-24 0,-1 0-46 15,-19-5-13 1,-9 4-6-16,-12-6 1 0</inkml:trace>
  <inkml:trace contextRef="#ctx0" brushRef="#br0" timeOffset="64058.2881">20729 5792 73 0,'-6'14'79'0,"4"10"1"0,0 14-61 16,2 11-3-1,1 12 3-15,6 11 2 0,2 0 2 16,2 2-3-1,0-9-2-15,0-5-3 0,-1-16-3 16,-1-10 0-16,0-16-3 16,1-14-2-16,-10-4-1 0,10-22 0 15,-7-6-2-15,3-2 0 0,5-4-3 16,1-1-1-1,11 3 0-15,5 6-2 0,12 7 1 16,10 13-1 0,5 6 1-16,3 14-2 0,-3 10 2 15,-5 6-2-15,-15 8 3 16,-11 5-1-16,-19-2 2 0,-16 2-1 15,-20-8 1 1,-16-3 1-16,-10-11-1 0,-4-6 2 16,-4-8-6-16,1-7-3 0,6 0-18 15,7-12-51 1,5-8-17-16,16-9-9 0,16-6-4 15</inkml:trace>
  <inkml:trace contextRef="#ctx0" brushRef="#br0" timeOffset="65548.3179">3757 9310 56 0,'-7'12'82'0,"5"33"-8"16,2-9-43-16,5 11-7 15,2 9-1-15,5 6 2 16,-1 6-2-16,4-2-5 0,-1 0-3 16,-1-9-2-1,1-9-2-15,-4-8-3 0,-1-11 0 16,-2-7 0-16,-3-9-1 15,-4-13-1-15,0 0 0 0,14-3 0 16,-12-15-2-16,3-9 0 16,-3-9-1-16,0-11-1 15,-2-13-1-15,-1-5-1 0,-7-3 0 16,0 0 0-1,-4 3 0-15,-3 2-1 0,2 10 1 16,-2 5-1-16,3 11 2 16,3 8-1-16,1 6 0 0,6 5-1 15,3-1 0-15,10 4 1 16,9 1-1-16,11-1 0 15,11 1 0-15,7-3 0 0,13 1 0 16,4-2 1 0,2 4-1-16,-3-1-4 0,-1 5-7 15,-12-2-22-15,-7 7-47 16,-8 4-12-16,-11-2-8 15,-8 3-4-15</inkml:trace>
  <inkml:trace contextRef="#ctx0" brushRef="#br0" timeOffset="65768.3223">3850 9515 42 0,'-21'25'96'15,"14"-6"-2"-15,7-19-4 0,28 39-33 16,15-35-47-1,8-1-2-15,9-1-3 0,6-2-5 16,5 7-15-16,-5 3-61 0,-4-6-14 16,-7 3-7-1,-17-6-3-15</inkml:trace>
  <inkml:trace contextRef="#ctx0" brushRef="#br0" timeOffset="65918.3253">4518 9699 56 0,'18'36'91'15,"-4"0"-5"-15,0-4-3 0,-1 2-65 16,5-3-6-16,-5-5-7 16,0-10-15-16,-13-16-67 0,12 0-7 15,-5-17-7 1,-1-17 2-16</inkml:trace>
  <inkml:trace contextRef="#ctx0" brushRef="#br0" timeOffset="66048.3279">4608 9365 84 0,'-10'-4'88'0,"10"4"-13"0,-12 0-34 15,-12 0-117 1,29 0-9-16,6 4-4 0</inkml:trace>
  <inkml:trace contextRef="#ctx0" brushRef="#br0" timeOffset="66348.3339">4816 9680 37 0,'13'60'93'0,"-1"-4"-1"16,-4-11-3-1,7-5-55-15,-7-6-8 0,-1-10-6 16,1-13-4-1,-8-11-4-15,18-9-3 0,-7-11-3 16,3-9-2-16,1-6-3 16,4 0-1-16,4-1-1 0,-1 5 1 15,3 4-3-15,-2 8 2 0,0 9 1 16,-3 10 0-1,0 12 0-15,-4 8 1 0,-2 11 0 16,-4 4 1 0,-2 3 0-16,-3 0-1 0,-2-1 1 15,-2-3 0-15,0-8-1 16,0-2-2-16,-1-9-3 0,4-5-7 15,-4-10-20 1,11-5-53-16,5-10-10 0,4-7-7 16,2-6-5-16</inkml:trace>
  <inkml:trace contextRef="#ctx0" brushRef="#br0" timeOffset="66708.3411">5539 9769 75 0,'-1'22'95'15,"-10"4"-2"-15,-1 4-7 0,-14 4-66 16,17 7-4-1,6-2 0-15,3-4-2 0,7-9-3 16,11-8-2-16,12-13-2 0,7-7-1 16,5-17 0-16,2-12-2 15,2-11-3-15,-1-13-2 0,-4-9-3 16,-11-11-2-1,-11-5 1-15,-17-4-2 0,-7 4 1 16,-15 5 1 0,-10 11 2-16,-7 16 2 0,-7 20 2 15,-2 20 2-15,4 19 0 0,4 22 2 16,10 15 0-16,10 13-1 15,10 9 0-15,8 5 1 0,15-5-1 16,10-2 0 0,14-5-3-16,10-11-5 0,7-4-12 15,4-15-38 1,7-14-39-16,8-13-5 0,3-10-8 15</inkml:trace>
  <inkml:trace contextRef="#ctx0" brushRef="#br0" timeOffset="67158.3501">7071 9107 77 0,'-8'21'89'0,"6"11"-1"0,2 9-4 16,49 14-73 0,-44 13 0-16,7 12 4 0,-2 2 0 15,1 5-2-15,-1-7-3 16,0-7-3-16,-4-8-1 0,-2-15-3 15,1-13 0 1,-3-13-4-16,1-12-6 0,-3-12-16 16,0-25-59-16,0-3-8 0,-4-15-10 15,-7-8-3 1</inkml:trace>
  <inkml:trace contextRef="#ctx0" brushRef="#br0" timeOffset="67598.3589">6896 9273 52 0,'19'-27'96'0,"16"-1"-3"16,12-4-4-16,14 3-62 0,12 7-4 16,5 1-4-16,2 13-5 15,0 8-4-15,-4 3-4 0,-9 16-4 16,-11 10 0-1,-14 10-2-15,-16 7 0 0,-15 2 1 16,-11-2-1 0,-17 0 1-16,-13-7 0 0,-13-8 1 15,-6-9-2-15,-9-7 1 0,0-11 0 16,2-4-1-16,8-4 0 15,6-4-1-15,10-1 0 0,9 2-1 16,15 5 1 0,8 2 1-16,20 11 1 0,10 7 1 15,9 8-1 1,5 3 2-16,7 10 1 0,1 1-1 15,-1 4 1-15,-4 3-2 16,-9-4 1-16,-6-2-2 0,-10-3 0 16,-5-7-2-16,-5-4-2 0,-6-9-3 15,0-4-8 1,-6-14-22-16,0 0-45 0,13 0-14 15,0-14-7 1,7-3-2-16</inkml:trace>
  <inkml:trace contextRef="#ctx0" brushRef="#br0" timeOffset="67908.3651">7923 9736 45 0,'8'4'95'16,"-8"11"-3"-16,-10 2-3 0,0 17-48 16,0-5-26-1,3 5 0-15,2-1-1 0,5-3-1 16,9-4-3-16,7-7-1 15,6-11-3-15,4-8 1 0,4-8-1 16,-1-13-2 0,-2-9-1-16,-8-2-2 0,-4-1-1 15,-10 2-2-15,-5 2 0 0,-3 10 0 16,-8 9 0-1,-2 10 0-15,-1 4 1 0,5 14 0 16,4 5 2-16,5 3-1 16,5 0 2-16,10-2 0 15,4-4 0-15,6-7-1 16,1-4-1-16,2-9-2 0,-2-4-6 15,-8-17-14 1,0-13-42-16,-4-4-28 0,-10-14-7 16,-4-13-6-16</inkml:trace>
  <inkml:trace contextRef="#ctx0" brushRef="#br0" timeOffset="68238.3717">8172 9374 84 0,'9'37'98'0,"1"9"-2"16,5 8-6-1,-2 8-66-15,1 6-3 0,-2 0-5 16,-5-6-3-16,2-10-4 15,-5-8-1-15,-3-9-2 16,2-13-1-16,-1-12 1 0,-2-10-1 16,7-12-1-16,0-5-1 15,6-5-1-15,9 1-1 0,5 0-1 16,8 4-1-1,9 8-1-15,2 6 0 0,5 3 1 16,0 15 3 0,29 9 1-16,-49 0 0 15,-27 6-1 1,-13-6-1-1,-17 0-1-15,-14-7-2 0,-10 1-7 16,-14-14-28-16,-34-8-46 16,42-9-16-16,20-13-5 15,16-4-7-15</inkml:trace>
  <inkml:trace contextRef="#ctx0" brushRef="#br0" timeOffset="69748.4019">9882 9474 71 0,'0'12'90'0,"-5"5"-2"0,2 39-23 15,3-25-46-15,0 3-1 16,7 0 3-16,3 1-3 0,5-7-3 15,3-6-3 1,5-15-2-16,6-7-2 0,-1-14 0 16,2-11-2-1,-4-8-1-15,-1-4-2 0,-4 3-1 16,-3 2-2-16,-7 11-1 16,-2 13-1-16,-9 8 1 0,12 18 0 15,-4 11 0-15,7 5 0 16,4 0 2-16,3 1 1 15,8-9 2-15,0-8 0 0,0-11 0 16,0-7 1 0,-5-12-1-16,-5-9 0 0,-6-6-1 15,-12-7-2-15,-2-1-4 16,-3-7-3-16,-6 1-5 15,-6-5-12-15,5 3-34 0,3 3-38 16,-4-1-6-16,5 3-5 16</inkml:trace>
  <inkml:trace contextRef="#ctx0" brushRef="#br0" timeOffset="70268.4121">10310 9160 1 0,'0'0'92'0,"0"0"3"16,0 0-5-16,15-3-12 15,0 20-56-15,8 15-5 0,2 9-3 16,4 6-2-16,0 5-2 0,0 2-3 15,-4-2 0 1,-1-3-2-16,-7-6-1 0,-7-9 1 16,-1-5-1-1,-5-12 1-15,-4-17-2 0,0 0 1 16,3-17-2-16,-3-9 0 15,3-6 0-15,3-2-2 0,4-4-1 16,6 4-1 0,6 5 0-16,6 11 1 0,5 11-1 15,3 9 1-15,3 16 1 0,-3 8 0 16,-3 8 0-1,-3 7 0-15,-4-1 0 0,-3 3 1 16,-3-2 1-16,2-8 0 16,1-6 0-16,7-11 0 0,2-10 1 15,5-6-1 1,1-12 0-16,0-12-1 0,-2-11 0 15,-6-5-2-15,-6-4 0 0,-10 1-1 16,-8 3 0 0,-7 9-1-16,-12 8 0 0,-7 16 0 15,-4 11 1-15,-2 19 1 16,1 10 1-16,2 8 0 0,7 5 1 15,9 0 0 1,7 0 1-16,17-10 0 0,12-5 0 16,8-11-2-1,9-6-4-15,10-2-11 0,-5-12-27 16,7-5-36-16,0-7-18 0,-9-5-8 15,-4-7-5-15</inkml:trace>
  <inkml:trace contextRef="#ctx0" brushRef="#br0" timeOffset="70908.4251">11584 9431 20 0,'3'-22'97'0,"0"12"-1"15,-3 10-4 1,15 7-4-16,-3 18-74 0,2 9-4 16,3 7-2-16,1 2-1 15,2 2 0-15,-2-2-1 16,-3-8 0-16,-4-8 1 15,-5-11-1-15,-6-16 0 0,10 0-2 16,-4-14 1 0,-2-7-1-16,2-6-2 0,3-1-1 15,3-2-1-15,1 8-1 0,6 8-1 16,4 11 1-1,4 3 0-15,4 17 0 0,6 8 0 16,-3 3 1-16,2 6 0 16,1-3-1-16,-2-4-2 0,-4-1-6 15,-7-13-21 1,-1-4-46-16,-1-3-18 0,-7-6-8 15,-5-8-6-15</inkml:trace>
  <inkml:trace contextRef="#ctx0" brushRef="#br0" timeOffset="71368.4341">13606 9125 17 0,'-53'-11'96'0,"-3"11"-3"16,-1 4-3-16,-1 11-6 0,14 9-73 15,-2 10-3-15,15 5 0 16,12 5-2-16,16 1-1 15,12 0-1-15,25 0 0 0,15-5-1 16,5 1 1 0,4-4-2-16,-3-3 1 0,-5-2-1 15,-17-3 1-15,-16-2-1 16,-17-5 1-16,-19-2 0 0,-13-4-1 15,-10-6 2-15,0-5-3 16,-4-5-2-16,6-10-2 16,11-6-4-16,9-12-8 0,20-3-13 15,12 1-42 1,14-12-24-16,19-5-4 0,12 7 24 15,5 6 25-15</inkml:trace>
  <inkml:trace contextRef="#ctx0" brushRef="#br0" timeOffset="71568.4383">13699 9382 3 0,'41'-5'67'16,"-7"13"29"-1,-14 18-5-15,-12 1-27 0,0 4-22 16,0 1-11-16,6-5-10 0,5-4-6 15,5-10-4 1,6-12-2-16,5-5-1 0,-1-14-2 16,-3-6-2-16,-2-4-1 15,-16-3-2-15,-12 2-1 0,-9 4 0 16,-17 4-1-1,-8 7-1-15,-6 7-1 0,-8 3-3 16,5 5-7 0,3 7-13-16,10 3-51 0,14 6-17 15,10-3-7-15,10 0-5 0</inkml:trace>
  <inkml:trace contextRef="#ctx0" brushRef="#br0" timeOffset="71908.4451">14092 9307 19 0,'6'15'97'15,"0"7"0"-15,1 8-6 0,1 5-2 16,4-2-76-16,2 7-3 16,7 0 1-16,4-6 0 15,4-9-3-15,4-8-2 16,3-10-1-16,0-9-1 0,2-13 0 15,-4-8-2 1,-6-5-1-16,-7-1 0 0,-5 0-2 16,-6 5 0-16,-4 8 0 15,-6 16 0-15,0 0 1 0,0 4-1 16,1 18 1-16,5 4 1 15,3 6 0-15,4-1 0 16,4-2 1-16,1-5-1 0,1-9-1 16,1-5-4-1,-6-10-7-15,3-3-28 0,-12-7-42 16,2-13-14-16,-1-6-8 15,-4-3-4-15</inkml:trace>
  <inkml:trace contextRef="#ctx0" brushRef="#br0" timeOffset="72388.4547">14660 9515 83 0,'6'31'103'15,"0"-3"-4"-15,-3-6-4 0,5-8-63 16,1-5-4-16,7-9-7 16,-2-1-5-16,-1-12-5 15,2-6-4-15,1-3-3 16,1-3-2-16,2 0-1 0,-1 1-1 15,0 3-1-15,5 4-1 0,3 3 1 16,3 4-1 0,1 2 0-16,2 2 1 0,1 3 0 15,-1 3 0-15,-3-2 1 16,-5 2 0-16,-4-2 0 15,-5-1 0-15,-15 3-1 16,10 2 1-16,-12 6-1 0,-3 9 1 16,-3 0 0-1,1 9 0-15,4 3 0 0,3 3 1 16,14-2 1-16,15-5 0 0,9-5-1 15,11-8 1 1,8-8 0-16,4-5 0 0,-2-14-1 16,-5-6-1-16,-8-6 0 15,-18 0 0-15,-13-5-1 0,-15 7 0 16,-15 4-1-1,-8 8 0-15,-9 9 0 0,0 7 1 16,4 11 0-16,8 7 0 16,10 11 0-16,10 2-1 15,19 3-2-15,14-2-3 0,6-7-17 16,15-1-23-16,4-4-33 15,4-8-18-15,4-8-8 0,-3-7-3 16</inkml:trace>
  <inkml:trace contextRef="#ctx0" brushRef="#br0" timeOffset="73058.4681">16306 9322 81 0,'-26'9'96'16,"3"4"-5"-1,5-10-6-15,8 24-64 0,10 5-2 16,7 2-4-16,14-5-1 15,9-3-3-15,9-10-2 0,6-9-2 16,1-7-1 0,-1-15-1-16,-7-11-2 0,-13-7 0 15,-13-2-2-15,-10-4 0 0,-8 5-1 16,-13 5 0-1,0 8 0-15,-4 3 0 0,2 9 0 16,9 6 1-16,12 3 0 16,5 0 0-16,26 0 0 0,11 0 1 15,12-7 0 1,10-5-1-16,6-7 1 0,0-8 0 15,-4-9-2-15,-13-8 1 0,-15-3-1 16,-17-7-1 0,-19-3 0-16,-10-1 0 0,-15 3-1 15,-9 4 0-15,-5 8-1 16,-2 14 1-16,3 16 0 15,3 13 1-15,4 26 0 16,10 21 2-16,3 20 0 0,6 19 1 16,2 16 1-1,5 11 0-15,-4 3 0 0,3 2 0 16,-1-6 0-16,-1-9 0 0,-5-15 0 15,2-15-3 1,-1-20-1-16,1-12-2 0,5-15-10 16,4-26-23-16,0 0-34 15,4-31-28-15,5-15-6 0,5-14-6 16</inkml:trace>
  <inkml:trace contextRef="#ctx0" brushRef="#br0" timeOffset="73368.4743">16881 9215 54 0,'55'-16'105'0,"5"-2"-2"16,11 1-8-16,-1-7-2 15,-1-7-80-15,-1 4-4 0,-4-8-3 16,-8-2-2 0,-8-9-1-16,-13 2-2 0,-13-4-1 15,-8 0-1 1,-13 3 0-16,-7 5 0 0,-13 11-1 15,-6 5 0-15,-10 14 0 0,-6 10 0 16,-5 20 1-16,-3 16 1 16,2 14 0-16,-1 16 1 0,4 11 0 15,4 10 1 1,7 2-1-16,7 2 1 0,8-5-2 15,7-8-1 1,11-9-3-16,0-12-9 0,6-18-24 16,3-13-43-16,5-9-16 15,-2-17-7-15,4-8-6 0</inkml:trace>
  <inkml:trace contextRef="#ctx0" brushRef="#br0" timeOffset="73678.4804">17908 8468 10 0,'14'10'100'15,"-3"4"-1"1,-6 8-7-16,-3-1-3 0,-2 19-62 15,-6-9-19-15,-3 6-3 0,-2-5-4 16,2-1-9 0,-6-6-42-16,-1-12-38 0,16-13-7 15,0 0-6-15</inkml:trace>
  <inkml:trace contextRef="#ctx0" brushRef="#br0" timeOffset="73808.4831">18071 8521 24 0,'10'31'93'16,"0"6"-3"-16,0 5-8 0,-2 8-19 15,-6 5-142-15,6 1-6 16,-7-3-7-16,-5 1 1 0</inkml:trace>
  <inkml:trace contextRef="#ctx0" brushRef="#br0" timeOffset="74238.4917">16002 8516 78 0,'0'0'95'16,"0"0"-2"-16,-7 0-7 0,0 19-62 15,2-1-10 1,-1 3-3-16,1 4 0 0,-1 1-3 16,0-5-7-1,3 5-13-15,-7-5-63 0,5-11-14 16,5-10-6-16,-12-1-5 15</inkml:trace>
  <inkml:trace contextRef="#ctx0" brushRef="#br0" timeOffset="74388.4947">16103 8577 4 0,'30'38'89'0,"-2"-1"0"16,-3 4-4-16,-6-7-5 16,0 0-72-16,-3 2-18 0,2-2-62 15,-2-12-11 1,0-6-6-16,-2-11-1 0</inkml:trace>
  <inkml:trace contextRef="#ctx0" brushRef="#br0" timeOffset="76128.5303">8125 10696 29 0,'-6'-14'92'15,"6"14"-2"-15,-11-10-3 0,7-14-43 16,4 24-26-1,4 17-3-15,7 4-2 0,4 10-3 16,6 7-2 0,3 10 0-16,6 6 0 0,0 3-1 15,2 4-2-15,-2-4 2 16,-1-4-2-16,-3-5 0 0,-6-8 0 15,-1-7 0-15,-6-8-1 0,-1-5 1 16,-4-7 0 0,-3-5 0-16,-5-8 0 0,0 0 0 15,14-8-1 1,-10-16 1-16,3-6-2 0,2-15-1 15,2-10 0-15,0-8-2 16,2-3-2-16,-1-1 0 0,-3 2-2 16,2 9-3-1,-4 7-3-15,0 17-10 0,-3 5-16 16,1 7-43-16,-5 20-18 0,16-3-8 15,-5 8-3 1</inkml:trace>
  <inkml:trace contextRef="#ctx0" brushRef="#br0" timeOffset="76388.5355">8769 11079 70 0,'9'55'99'0,"2"-7"-3"16,-1-9-4 0,6-3-58-16,12-15-11 0,2-10-3 15,11-11-5-15,0-17-5 0,4-8-1 16,-2-8-4-16,-2-6-1 15,-12-2-3-15,-9 0 0 0,-14 5 0 16,-12 7-2 0,-12 6 0-16,-14 8-2 0,-6 9 0 15,-5 7-1 1,0 11-3-16,5 9-6 0,4 2-10 15,16 4-37-15,18-9-33 16,10-6-6 0,13-8-5-16</inkml:trace>
  <inkml:trace contextRef="#ctx0" brushRef="#br0" timeOffset="76648.5407">9262 10456 5 0,'12'0'92'0,"0"6"4"15,-1 13-5 1,1 13-2-16,1 12-77 0,1 14 0 16,-1 9 2-16,0 8-1 15,-3 2-3-15,-4 3-3 16,1-5 1-16,-5-5-3 15,0-7 0-15,-2-14-2 0,-2-10-2 16,-1-15-3 0,3-8-13-16,0-16-46 0,-1-15-32 15,4-19-5-15,3-19-8 0</inkml:trace>
  <inkml:trace contextRef="#ctx0" brushRef="#br0" timeOffset="76838.5444">9578 10645 35 0,'19'22'101'0,"-2"9"-3"0,-3 4-5 15,-1 6-3-15,2 3-80 0,-3 7 1 16,-2 4-4 0,1 1-1-16,-4-1-1 0,-1-5-3 15,0-3-2-15,-3-11-7 16,3 0-15-16,-5-10-59 0,-8-19-11 15,-6-10-7 1,-11-14-8-16</inkml:trace>
  <inkml:trace contextRef="#ctx0" brushRef="#br0" timeOffset="76948.5465">9526 11011 89 0,'33'-14'92'15,"15"2"-4"-15,11-4-6 16,6 9-62-16,0-11-55 0,2 3-46 16,4 0-7-1,-11-2-4-15</inkml:trace>
  <inkml:trace contextRef="#ctx0" brushRef="#br0" timeOffset="78008.5679">11130 10660 67 0,'-9'-27'88'0,"-15"11"-2"0,-13-4-39 16,-6 20-20-16,-4 8-6 15,-1 8-5-15,5 8-5 0,5 8-1 16,10 9-4 0,13 2 1-16,15 4-1 0,13 4-1 15,17-2 0-15,7 0 0 16,4-5-2-16,1-1 3 15,-6-5 0-15,-9-4-1 0,-12-4 0 16,-15-5 1-16,-15-7-1 16,-10-1 1-16,-9-5-1 0,-6-7-4 15,1-5-6 1,2-6-6-16,9-3-20 0,8 1-53 15,18-12-11 1,9-1-7-16,15-1-3 0</inkml:trace>
  <inkml:trace contextRef="#ctx0" brushRef="#br0" timeOffset="78478.5773">11501 10859 87 0,'4'-22'93'16,"-1"3"-6"0,-3 3-6-16,-5 7-67 0,-6 8-6 15,-8 6-1-15,-4 11 0 16,-5 10-2-16,-2 10 1 0,1 3 2 15,3 8-1 1,5-1 1-16,12-1 1 0,7-1 0 16,7-9-1-1,15-3-1-15,8-10-1 0,8-6-5 16,5-9-7-16,9-3-45 0,7-4-40 15,-9-5-5-15,-2-11-8 16,-7-4-2-16</inkml:trace>
  <inkml:trace contextRef="#ctx0" brushRef="#br0" timeOffset="78588.5795">11812 11147 26 0,'-6'13'88'0,"6"2"-21"16,7-7-67-16,-7-8 0 0,9-8-94 15</inkml:trace>
  <inkml:trace contextRef="#ctx0" brushRef="#br0" timeOffset="79078.5893">12764 10800 74 0,'-16'0'92'0,"4"0"-1"0,12 0-3 15,0 0-67-15,26 7-3 0,8-4-1 16,10-2-2-1,9 0-4-15,8 1 0 0,4 1-4 16,1-3-2-16,-1 1-4 16,-13-1-5-16,-7-1-5 0,-17-1-24 15,-11-2-58 1,-3-4-3-16,-11-5-8 0,-4-1-3 15</inkml:trace>
  <inkml:trace contextRef="#ctx0" brushRef="#br0" timeOffset="79368.5951">13062 10620 84 0,'0'0'95'0,"4"4"-4"16,11-2-4-1,39-2-66-15,-21 7-6 0,7 0-1 16,4 1-2-16,7 2-3 0,1 4-2 15,-2 1-3-15,-5 3-1 16,-7 2-1-16,-8 4 0 16,-10 1 0-16,-8-2 0 15,-7 4 0-15,-5-2 0 0,-4 3 1 16,-6-4-1-1,-8-1-1-15,-2-1-1 0,-3-4-4 16,0 3-10-16,-8-13-33 16,-2-4-44-16,7-4-7 0,-4-14-6 15,4-12 2-15</inkml:trace>
  <inkml:trace contextRef="#ctx0" brushRef="#br0" timeOffset="79528.5983">13187 10692 18 0,'10'-5'102'0,"9"8"-3"15,7 10-6-15,5 7-3 16,-2 17-67-16,2-5-13 0,-3 3-1 15,-4 6-3-15,-2 2-4 16,-7-3-3-16,0-2-6 16,-8-6-14-16,1-6-58 0,-1-2-14 15,1-9-8 1,1-8-3-16</inkml:trace>
  <inkml:trace contextRef="#ctx0" brushRef="#br0" timeOffset="80250.6127">15326 10488 45 0,'21'-15'88'0,"-9"0"-6"0,-12 1-2 16,4 0-64-1,-22 9-5-15,-15-1-3 0,-6 6 0 16,-10 8-1-16,-8 4 1 15,-3 8 1-15,-3 1 1 0,6 6-1 16,9 1 0 0,9 1 0-16,16 1-1 0,17-1-3 15,18 1-1-15,21-1-1 0,16-1 0 16,11 0 0-16,7 1-1 15,0-3 0-15,-6-1 0 16,-9 0 1-16,-17-3 1 16,-18 1-2-16,-17-4 1 0,-17 0 0 15,-17-5 0 1,-14-1 0-16,-3-4-1 0,-6-4-2 15,5-4-1-15,2-5-4 0,14-6-7 16,8-15-18 0,15-7-54-16,13-6-10 0,16-10-7 15,13-7-2-15</inkml:trace>
  <inkml:trace contextRef="#ctx0" brushRef="#br0" timeOffset="80800.6239">15387 10270 0 0,'26'-1'97'0,"-2"7"1"16,-3 13-4-16,0 10-4 0,-5 17-64 15,-4 3-11-15,-2 9-1 16,-6 9-2-16,-4 1-2 0,-6-2-1 16,-4-6-2-1,-1-8-1-15,0-10-1 0,1-11 0 16,3-13-1-16,7-18 0 15,0 0-1-15,8-20 0 16,7-6-1-16,3-5-1 16,5-1-1-16,7-2-2 0,1 3 1 15,2 8-1-15,-1 9 0 0,-4 12 0 16,-5 7 1-1,-7 15 1-15,-7 6 0 0,-7 10 1 16,-2 2 0 0,-8 3 0-16,-4-5 1 0,0-1-1 15,4-9 1-15,8-5-2 16,14-10-1-16,10-7 0 0,9-4-3 15,6-13-1-15,3-2-3 0,3-5-1 16,-4-1-1 0,-4 4 0-16,-13 4 2 0,-7 3 1 15,-17 10 5 1,11 0 0-16,-11 0 4 0,0 18 2 15,1-7 2-15,10 0 2 16,8-7-1-16,8-4 0 0,7-2-2 16,4-10 0-1,0-3-1-15,-3-6-2 0,-7-4-1 16,-16-1 0-16,-12 5-1 0,-16 1 0 15,-13 5-1 1,-8 6-1-16,-7 4-2 0,-1 5-2 16,4 5-4-16,10 4-8 15,17 7-21-15,12-2-28 0,2-14-29 16,26 10-7-1,9-10-2-15</inkml:trace>
  <inkml:trace contextRef="#ctx0" brushRef="#br0" timeOffset="81100.6299">16326 10430 73 0,'7'22'101'0,"4"10"-4"0,3 6-6 15,40 12-62 1,-35 4-3-16,1 5-4 0,-1-4-7 15,-2-5-4-15,-3-6-2 0,-4-9-2 16,-3-7 0-16,-1-15-1 16,-6-13-1-16,14-4 0 0,-1-17-2 15,-1-6 1 1,8-4-4-16,1-6 0 0,10-2 0 15,3 0 0 1,1 4 0-16,-3 2-6 0,4 6-4 16,-4-3-9-16,0 5-30 15,-3 5-44-15,-11-15-9 0,-5-5-6 16,-3-5-3-16</inkml:trace>
  <inkml:trace contextRef="#ctx0" brushRef="#br0" timeOffset="81320.6343">16946 10135 4 0,'0'0'100'0,"16"-3"0"0,-5 11-3 16,3 13-5-16,1 11-59 15,2 4-20-15,5 7-2 0,2 8 0 16,-2 0-3 0,3 5-2-16,-3 4-2 0,0-1-1 15,-6 0-1-15,-4-7-1 0,-3-1-2 16,-4-10-2-1,0-4-3-15,-5-12-4 0,-1-6-8 16,-14-16-17-16,-2-12-49 16,0-6-14-16,-10-10-5 0,0-6-2 15</inkml:trace>
  <inkml:trace contextRef="#ctx0" brushRef="#br0" timeOffset="81580.6395">16960 10534 46 0,'17'-22'91'16,"18"0"1"-16,11 2-6 0,7 4-57 15,6-2-8-15,-1 4-1 16,0 3-3-16,-8 3-4 0,-10 6-3 15,-12 2-2 1,-12 10-1-16,-10 6-1 0,-9 6-1 16,-7 10-1-1,3 6 1-15,5 7-1 0,6 5 0 16,17 5-1-16,16-1 0 0,9 1-1 15,9-4-1-15,-1-7 0 16,-3 0 0-16,-18-10-1 0,-19-3-1 16,-21-7-3-1,-32-5-3-15,-20 0-19 0,-28-4-32 16,-20-7-35-1,-12-4-7-15,-12-4-7 0</inkml:trace>
  <inkml:trace contextRef="#ctx0" brushRef="#br0" timeOffset="82400.6559">9201 11951 73 0,'8'-15'92'0,"-2"4"-3"0,-12-1-40 16,5 3-13-1,1 9-12-15,-18-11-7 0,3 11-6 16,-12 1-5-16,-2 10 0 0,-4 7-2 15,-8 6 2-15,0 8 0 16,0 7 1-16,3 2 1 16,6 3-1-16,9 0 0 15,8-2-1-15,13-1-1 0,8-11-1 16,19-4 0-1,9-10-3-15,8-8-2 0,10-6-6 16,1-9-9-16,8-9-36 16,-2-9-40-16,-11-10-6 0,-7-5-8 15</inkml:trace>
  <inkml:trace contextRef="#ctx0" brushRef="#br0" timeOffset="82770.6633">9333 11956 16 0,'0'0'97'16,"2"16"0"-16,3 10-5 0,-1 6-2 15,42 6-74-15,-32 8-4 16,4 5 1-16,1-3-1 0,5-4-3 15,-2-5-2-15,4-10-1 16,-5-6 0-16,-2-10-2 16,-4-10 0-16,1-6 0 0,-3-12-1 15,-3-8-1 1,0-4-1-16,0-5-1 0,-1-3 0 15,-1 0-1-15,0 6 1 16,-2 0 0-16,3 9-1 16,-6 6 0-16,-3 14 1 15,8 0 0-15,0 8 1 0,-4 11 0 16,2 6 0-16,2 5 0 0,0 2 1 15,4 4 0 1,-3-2 0-16,1-2 0 0,0-3-1 16,-1-5-1-16,-3-5-2 15,3-7-2-15,0-2-5 16,-9-10-15-16,15-15-28 15,-1 1-37-15,-10-18-12 0,5-9-5 16,0-5-3 0</inkml:trace>
  <inkml:trace contextRef="#ctx0" brushRef="#br0" timeOffset="83030.6685">9908 12071 24 0,'14'12'102'15,"3"6"-3"-15,-3 1-3 16,2 4-5-16,-4 6-72 16,6-1-4-16,-2 2 0 0,-1-1-5 15,-3-3-3 1,-2-1 0-16,-4-7-1 0,0-4 0 15,-6-14-1-15,11 0-1 0,0-11-1 16,1-10-1 0,6-8-2-16,5-4 0 0,3-2 0 15,3-5 0-15,1 5 0 16,-2 0 0-16,-1 7 0 0,-5 3-4 15,0 5-5 1,-12 0-12-16,3 12-25 0,-13 8-42 16,11-3-12-16,-11 3-7 15,0 6-3-15</inkml:trace>
  <inkml:trace contextRef="#ctx0" brushRef="#br0" timeOffset="83250.6729">10334 12160 83 0,'0'40'103'0,"4"-3"-5"0,4-1-5 16,2-4-52-1,3-5-14-15,6-5-8 0,4-10-3 16,5-12-3-16,4-5-4 15,7-11 0-15,4-11-9 16,3 0 0-16,-3-5 0 16,-4 3 0-16,-2 0 0 0,-10 7 0 15,-3 3 0-15,-8 6 0 0,-5 4 0 16,-11 9 0-1,14-15-6-15,-2 15-16 0,-12 0-27 16,25-11-41 0,1 8-12-16,6-5-6 0,9-3-2 15</inkml:trace>
  <inkml:trace contextRef="#ctx0" brushRef="#br0" timeOffset="83530.6785">11632 11811 19 0,'0'0'97'0,"0"0"0"0,-13 0-6 15,-12 5-2-15,-6 9-78 16,3 7-2-16,7 5 2 0,2 2-2 16,9 4-2-1,9 3-2-15,12-2 0 0,9 1-1 16,6-5-1-16,2-1 1 0,-5-1 0 15,-3-4-1 1,-9-1 1-16,-10-1-1 0,-5-5 0 16,-11 0-2-16,-7-5-1 15,0 2-5-15,-4-13-14 0,11 0-40 16,15 0-36-1,-4-13-5-15,12-1-7 0</inkml:trace>
  <inkml:trace contextRef="#ctx0" brushRef="#br0" timeOffset="83650.6809">11706 12221 56 0,'13'6'105'16,"-13"-6"-7"-16,4 11-6 15,-4-23-3-15,-10 12-85 0,10 0-21 16,-1 9-63 0,1-9-10-16,4 0-9 0,12-8-5 15</inkml:trace>
  <inkml:trace contextRef="#ctx0" brushRef="#br0" timeOffset="84250.6929">12090 11882 12 0,'15'-19'97'0,"-5"4"-1"0,-10 6-3 15,-13 9-5 1,-1 8-71-16,-9 13-4 0,-2 14-1 15,0 5-2-15,5 8-2 16,7 2-1-16,11 2 0 0,9-2-1 16,19-11-1-1,10-5-2-15,13-7-4 0,5-11-6 16,10 0-15-16,-5-8-54 0,-1-7-19 15,-13-1-6 1,-5-4-7-16</inkml:trace>
  <inkml:trace contextRef="#ctx0" brushRef="#br0" timeOffset="84330.6945">12429 12245 26 0,'-10'0'91'15,"-1"-7"-14"-15,-2 1-76 0,13 6-1 16,17-21-88 0,9 8-7-16</inkml:trace>
  <inkml:trace contextRef="#ctx0" brushRef="#br0" timeOffset="84700.7019">13359 11879 48 0,'-34'12'104'0,"20"1"-3"15,14-13-8-15,22 9-1 0,24-9-84 16,8 0-2-16,13 0 0 15,6-3-1-15,4-2-3 16,0-2-4-16,0 2-5 0,-14-6-10 16,-6-2-44-1,-10-1-32-15,-22-3-6 0,-13-2-6 16</inkml:trace>
  <inkml:trace contextRef="#ctx0" brushRef="#br0" timeOffset="84880.7055">13826 11708 96 0,'-29'-3'99'0,"10"1"-6"15,19 2-5-15,4 0-58 0,29 5-17 16,14 4-3-1,9 1-3-15,10 5-4 0,4 2-1 16,0 6 0-16,-8 2-2 16,-15 4 1-16,-18 3 2 15,-20 1-1-15,-13 1-1 16,-19-3 0-16,-16-1-2 0,-6-5-4 15,-10-13-12-15,5-11-46 0,10-3-28 16,-1-15-7 0,11-10-7-16</inkml:trace>
  <inkml:trace contextRef="#ctx0" brushRef="#br0" timeOffset="85030.7084">13982 11789 51 0,'20'-6'103'16,"-7"6"-4"-16,0 9-6 0,-8 4-1 16,-4 7-84-1,-1 7-3-15,0 7 0 0,-1 6-4 16,-4 2-5-16,5 8-18 0,2 0-57 15,3-8-14 1,5-3-7-16,6-9-5 0</inkml:trace>
  <inkml:trace contextRef="#ctx0" brushRef="#br0" timeOffset="85440.7165">15542 11880 7 0,'-36'-2'95'0,"1"6"1"16,1 11-5-16,6 9-4 16,-33 8-71-16,49 6-4 15,9 3 0-15,10-2 0 16,17-5-2-16,10-8-2 0,10-7-1 15,7-9-1 1,0-10 0-16,-6-8-1 0,-8-11-2 16,-14-5-1-16,-21-5-1 15,-13 0 0-15,-21 1-2 0,-15 1-1 16,-10 4-1-16,-7 3-3 15,2 6-5-15,0 1-11 16,19 3-44-16,15 7-28 0,13-4-6 16,15 7-5-1</inkml:trace>
  <inkml:trace contextRef="#ctx0" brushRef="#br0" timeOffset="85830.7245">15740 11803 20 0,'37'19'101'0,"-5"9"-2"15,-9 4-5-15,-2 7-3 0,-4 4-73 16,-2 3-3-1,-4 0-5-15,-3-2-1 0,-6-8-3 16,1-5 0-16,-2-9-1 16,-1-10 0-16,0-12-1 15,0 0 0-15,-9-21-1 16,4-9 0-16,1-6-1 0,2-10-2 15,1 0 0-15,1-5-1 0,11 1-1 16,7 4 0 0,10 9 0-16,4 9 0 0,6 10 0 15,-2 11 0-15,-1 7 1 16,-9 15 0-16,-7 6 0 15,-14 7 1-15,-9 5 1 16,-16 6 0-16,-10-2 0 0,-2 1 1 16,-7-6-1-1,4-4 0-15,1-5-1 0,7-6-1 16,7-6-5-16,7-11-5 0,13 0-19 15,7-10-32 1,5-10-33-16,12-3-7 0,3-3-6 16</inkml:trace>
  <inkml:trace contextRef="#ctx0" brushRef="#br0" timeOffset="86410.7361">16189 11905 36 0,'25'-4'104'0,"5"0"-3"16,4-2-6-16,6-6-3 16,-19 0-76-16,30-4-6 15,2-2-1-15,1-1-2 0,-9-2-3 16,-6 3-2-16,-11-2-2 15,-13 2 0-15,-14 3-1 0,-11 3 0 16,-11 4-1 0,-10 8 0-16,-8 3-1 0,-5 11 1 15,-3 14 1-15,1 8 1 16,6 10 0-16,5 5 1 15,12 2 1-15,11 2 0 0,12-7 2 16,9-7-2-16,16-7 1 16,8-9-2-16,6-11-1 0,7-9-2 15,1-5-3 1,-3-14-6-16,-1-5-8 0,-7-13-14 15,-2-5-36 1,-2-8-26-16,-4 8 12 0,-6-7 43 16,-6-3 25-16,1 7 9 15,-4 7 15-15,0 12 21 0,-3 12 40 16,-10 9 22-16,12 0-18 0,-5 15-39 15,-1 14-17 1,-6 3-4-16,4 6-3 0,-1 3-2 16,0-1-3-1,0-4 0-15,1-3 0 0,1-6-2 16,3-10 0-16,3-5 0 15,4-13-1-15,5-8 0 0,3-12-1 16,5-6 0 0,5-2-1-16,4-2-1 0,1 2 0 15,-2 3-1-15,-4 6 0 0,-4 7-1 16,-2 11 2-1,-4 4-1-15,1 10 1 0,3 7 0 16,7 5 0-16,8-1-2 16,15 1-3-16,6-5-13 0,15 3-29 15,10-2-37 1,-1-15-15-16,3-5-8 0,-4-20-4 15</inkml:trace>
  <inkml:trace contextRef="#ctx0" brushRef="#br0" timeOffset="90506.8184">6693 14189 16 0,'-110'-2'36'0,"1"-1"0"16,-5-1-1-16,2 4-3 16,5-4-6-16,3 4-4 0,12-1-4 15,12 1-4 1,8 0 0-16,11 0-3 0,12 0 0 15,8 0-1-15,11 0-2 0,10 1-1 16,8 1-3 0,3-2-1-16,9 0-1 0,0 0-1 15,0 0-1-15,0 0 1 16,0 0 1-16,0 0 0 0,0 0 1 15,0 0 0 1,-9 2-1-16,9-2 2 0,0 0-2 16,0 0 0-1,-10 0-1-15,10 0 0 0,0 0-1 16,-8 3 0-16,8-3 0 0,-12 5 0 15,12-5 0-15,-9 12 0 16,5 0 0-16,-1 1-1 0,2 8 1 16,0 8 0-1,3 6 1-15,-1 10 1 0,0 12 0 16,1 14 2-1,0 10 1-15,1 16 0 0,0 10 1 16,-1 13 0-16,4 8 0 16,0 4 0-16,2-1-1 0,0-6 0 15,2-6 0-15,0-9 0 16,0-14 0-16,2-12 0 15,-3-10-1-15,0-7 0 0,-5-9-1 16,1-4 1 0,-2-8-1-16,-1-6-1 0,0-5 1 15,0-6-1-15,0-8 0 16,0-4 0-16,0-5 1 0,0-12-1 15,0 10 1-15,0-10-3 16,0 0 2-16,0 0-1 16,-8 2 1-16,8-2-1 0,-12 0 0 15,12 0-1 1,-15 0 0-16,15 0 1 0,-12 0-1 15,12 0-1 1,-11-1 1-16,11 1-1 0,-9 1 1 16,9-1-1-16,-13 5 0 15,2 0 0-15,0 2 1 0,-2-1-1 16,-2 3 1-16,-3 2-1 0,1-2 1 15,-2 2-1 1,3-1 1-16,-2 0 0 0,1-1 0 16,0 0 0-1,2 2 0-15,-1-3 0 0,3 0-2 16,-2 0 1-16,4 2 0 15,1-1 0-15,1-1 0 0,9-8-1 16,-10 13 1 0,10-13 0-16,10 8 1 0,10-8-1 15,16-2 0-15,13-6 1 0,17-3 0 16,22-5 0-1,18-2 1-15,20-2-1 0,25 2 1 16,15 0-1-16,19 3 1 16,9 4-1-16,12 1 1 0,6 4-1 15,5 1 0 1,-1 1-2-16,-4 1-3 0,-4-3-4 15,-3 1-11-15,-10-4-28 0,-12-7-29 16,-5-1-21 0,-19-9-5-16</inkml:trace>
  <inkml:trace contextRef="#ctx0" brushRef="#br0" timeOffset="91986.8481">6279 14165 0 0,'-18'-2'73'0,"2"-3"-6"0,6 3-14 16,-2 0-16-16,12 2-10 15,0 0-6-15,0 0-6 16,0 0-2-16,17 4-3 0,17 0 0 15,12 0 0-15,22-2 1 16,19-2 2-16,23 0 1 0,20-5-3 16,14-4-2-1,3 1-2-15,2-2 0 0,-6 1-2 16,-17 2-1-16,-18 0-2 15,-26 4 0-15,-18 1 0 16,-23-1-1-16,-12 3 1 16,-14 0-1-16,-15 0 0 0,0 0 1 15,0 0-1-15,-7 0 1 0,-2 0-1 16,-3 0 0-1,1 0 0-15,-3 0 1 0,3 0-2 16,1-2 0 0,10 2 1-16,-10 0 0 0,10 0-1 15,0 0 0-15,0 0 0 16,0 0 0-16,0 0-1 0,0 0 0 15,0 0-1-15,-4 10 0 0,4 6 1 16,5 6 0 0,2 9-1-16,3 2 0 0,-1 6 1 15,5-1 1 1,-2-1 0-16,1-4 0 0,-4-8 0 15,0-7 2-15,-3-6 1 16,-6-12 0-16,0 0 1 0,9 1 0 16,-4-7-1-1,0-8 1-15,0-5 0 0,2-10 0 16,2-3-2-16,-1-6 0 0,-1-1-1 15,-2-2 0 1,2 3 0-16,-2 1-1 0,-1 5-1 16,1 8 0-16,-2 2 0 15,1 8 0-15,1 2-1 16,-5 12 1-16,15-2-2 15,-3 8 2-15,2 10-2 0,3 7 2 16,2 7-1 0,4 8 0-16,1 1 0 0,-1 4 1 15,0 1 0-15,-3-8 0 0,-1-2 1 16,-3-10 1-16,-3-5-1 15,-3-5 3-15,-1-6-1 16,-9-8 1-16,12-2-1 16,-6-7 1-16,4-9 1 0,0-6-1 15,5-4 0 1,-2-9-1-16,1-4-1 0,-2-4 0 15,1-3-1-15,-5 1 0 0,-2 5-1 16,-3 6-1 0,-2 7 1-16,0 9-1 0,-1 1-2 15,0 19 1-15,0 0 0 16,0 7 0-16,0 15 1 0,5 8 0 15,2 7 0 1,3 6 1-16,3 7 1 0,0 2-1 16,2-2 1-16,0-7 0 15,2-7 1-15,-7-7 0 16,1-8 1-16,-4-7 0 0,-7-14 1 15,15 0 1-15,-8-6 0 16,1-8 1-16,-1-1 0 0,5-3-2 16,-2 1 0-1,-2-1-2-15,3 4 1 0,0 1-2 16,5 5 1-1,6 4-3-15,14 3 1 0,20 1 0 16,25 0 0-16,20-4 1 16,24-2 0-16,19-3 0 0,14-5-2 15,9 1-2-15,-2-8-6 0,1 4-18 16,-30-4-17-1,-15-3-24-15,-20 4-17 0,-34-6-16 16,-21 1-4 0</inkml:trace>
  <inkml:trace contextRef="#ctx0" brushRef="#br0" timeOffset="93116.8707">7580 13121 67 0,'12'7'94'0,"-8"11"-4"15,0 35-27-15,-2-20-35 16,3 8-9-16,-3 6-1 15,-1 4-3-15,-1-3-5 0,0-2-3 16,0-6-2 0,-2-8-2-16,0-8 1 0,-1-5 0 15,0-7-1-15,3-12-2 16,0 0-3-16,0 0-5 15,0 0-5-15,8-21-9 0,6 1-29 16,-2-6-26-16,3 3-2 16,-2-3 11-16,4 1 17 0,0 7 20 15,-6 7 17 1,3 11 15-16,-5 3 34 0,6 10 34 15,1 3-1 1,13 6-13-16,1-5-13 0,11-5-12 16,11-6-9-16,6-6-3 15,5-13-2-15,2-6-4 0,-5-9-3 16,-7-7-4-16,-14-2-1 0,-13-2-2 15,-19 3-2 1,-12 3 0-16,-20 7-1 0,-11 6-1 16,-9 10 1-1,-9 8-1-15,-1 7 0 0,0 11 0 16,8 8 1-16,8 5-1 15,13 4-1-15,12-5-4 0,17 6-12 16,16-7-48 0,12-11-23-16,10-8-6 0,9-8-7 15</inkml:trace>
  <inkml:trace contextRef="#ctx0" brushRef="#br0" timeOffset="93926.8869">8502 13382 27 0,'0'19'83'16,"9"-2"1"-16,13-2-45 0,-6 0-3 15,4-1-7 1,0-6-6-16,1-2-5 0,0-3-3 15,-3-3-3-15,1 0-1 0,-2-8 0 16,-2-1-5-16,-1-3-1 16,-4-3-2-16,-3-2 0 0,-2-2-2 15,-4-4 1 1,-1 2-1-16,-4-3 0 0,-3 2-1 15,-2 4 1 1,-1-1-1-16,2 1 0 0,2 1 0 16,5 1 1-16,3-2-1 15,15 3 1-15,11-1 1 0,8 3 0 16,6 5-1-16,5 8 0 0,0 6 1 15,1 11-1 1,-6 11 1-16,-10 10 0 0,-11 5 0 16,-8 0 1-1,-7-2 1-15,-1-4 0 0,-3-4 1 16,4-11 0-16,7-5-1 15,11-9 0-15,9-8-1 0,12 0-1 16,6 0-2 0,7 0-4-16,8 2-7 0,-6 1-12 15,3 10-39-15,-5 10-27 0,-17 25-11 47,-13 10-5-47</inkml:trace>
  <inkml:trace contextRef="#ctx0" brushRef="#br0" timeOffset="94596.9001">8393 16237 10 0,'-20'0'79'0,"9"4"-14"0,-9-3-18 16,4 1-13-16,2 0-7 16,3 1-6-16,11-3-1 0,0 0-4 15,22 1 0 1,14-1-2-16,11-4 0 0,16-5 1 15,14 1-1 1,16-2-4-16,12-4-3 0,8 3-1 16,8 0-2-16,3 3 0 15,2 0-1-15,0 6-2 0,1-1 1 16,-7 1 0-16,1 2-1 0,-6-1 0 15,-8-1 0 1,-8 0-1-16,-13 0-2 0,-11-1-2 16,-13 1-9-1,-19-6-28-15,-17-1-41 0,-11-1-16 16,-11-6-7-16</inkml:trace>
  <inkml:trace contextRef="#ctx0" brushRef="#br0" timeOffset="96266.9337">9953 14105 35 0,'0'0'80'0,"0"24"-9"16,16-19-33 0,16 2-10-16,12-2 0 0,13 3 3 15,12-5-3-15,5-1-8 16,7-2-4-16,-6-1-2 0,-6-6-3 15,-10 2-3 1,-16-2-2-16,-10 1-3 0,-17 0 0 16,-16 6-1-1,7-11 0-15,-7 11-1 0,-16-6-1 16,2 4 0-16,-1 2-1 0,1 0 0 15,2 0 1-15,1 0 0 16,11 0 0-16,-15 12-1 0,12 1 2 16,1 1-1-1,1 5 1-15,1 9-2 0,0 3 1 16,1 7 0-1,1 6 0-15,1 1 1 0,3 4-1 16,-1 0 1-16,-2-4 0 16,0-4 1-16,0-5 0 0,0-8 1 15,0-8-1-15,-2-4 1 0,0-7 0 16,-1-9 1-1,0 0 0-15,0 0-1 0,0 0 1 16,0 0-2 0,0 0 0-16,0 0 0 0,0 0-1 15,0 0-1-15,-8 0 0 16,-1 0-1-16,-4 0 0 0,-1 2 1 15,-2 4 0-15,-1 2-1 16,-1 2 1-16,2-2 0 16,-1 1 0-16,6-2-1 0,1 1 1 15,10-8 0 1,-9 10-1-16,9-10 1 0,8 7 0 15,7-2 0-15,6-2 0 16,3 1 0-16,2 1 0 0,0 1 0 16,1 1 1-1,-3-2-1-15,-3 2-1 0,-4-1 1 16,-8 1 0-16,-9-7 0 0,9 12 0 15,-9-12 0 1,-1 13 0-16,1-13 1 0,-21 16-1 16,2-5 0-16,-1-1 0 15,-3-1 0-15,-2 3 0 16,-3 0 0-16,6-2-1 15,1-2 1-15,4 1 0 0,6-2 0 16,11-7-1 0,-8 9 1-16,8-9-1 0,17 5 0 15,4-3 0-15,4-1 0 0,3 1 0 16,7-2 0-1,-2 3 0-15,0-3 0 0,-2 3 1 16,-5-2 0-16,-6 2-1 16,-4 0 1-16,-4 1 0 0,-12-4 0 15,11 5 0 1,-11-5 0-16,-2 13 0 0,-12-5 0 15,-5 2 0-15,-6 1 0 0,-3 3 0 16,-4 0 0 0,0 0-1-16,1-3 1 0,6-1-1 15,6-1 1-15,11-2 0 16,8-7 0-16,6 11 0 0,14-8 0 15,6 0 0 1,4 2 1-16,4 2-1 0,2-2 0 16,-3 4 0-1,-3 4-1-15,-5 3 0 0,-6 5 0 16,-4 8 1-16,-5 6-1 0,-3 5 1 15,-1 9-1-15,-3 5 1 16,-2 6 0-16,-1 1 1 0,0 5-1 16,-3 1 0-1,-8 1 0-15,1-2 1 0,-7-4-1 16,-1-2 1-1,-7-4 0-15,-3-4 0 0,-4-2 1 16,-3-6 0-16,-8-6 1 16,-1-3 0-16,-7-5-1 0,-2-3-2 15,-6-8-1-15,-5 0-6 16,-5-13-14-16,5 0-22 15,7-6-20-15,-1-7-22 0,17-7-20 16,9-7-3 0</inkml:trace>
  <inkml:trace contextRef="#ctx0" brushRef="#br0" timeOffset="97076.9497">11029 14839 14 0,'-14'2'79'16,"4"-2"-15"-16,10 0-11 0,5 2-14 16,14 0-6-1,8-4-6-15,6 0-3 0,6-3-5 16,-1 2-5-16,2 2-5 0,-5 1-3 15,-5 0 0 1,-11 8-3-16,-7 6-3 0,-12 2 1 16,-5 2 0-16,-9 1 1 15,0-3 0-15,-2 0 0 0,2-3 0 16,2-3 0-1,12-10 0-15,3 15 0 0,16-4 0 16,7 3-1 0,2 4-1-16,2 4 1 0,-1 2 0 15,-6 5 1-15,-13 1-1 0,-10 2 1 16,-10-2 0-16,-14-4 0 15,-5 2-2-15,-8-6-3 16,3 0-8-16,-1-8-16 16,7-6-48-16,13-3-18 0,6-5-8 15,9 0-2 1</inkml:trace>
  <inkml:trace contextRef="#ctx0" brushRef="#br0" timeOffset="97916.9665">11715 15130 24 0,'-4'22'89'15,"4"3"-18"-15,4-5-13 0,10 2-12 16,2-8-9-16,5-5-10 0,2-6-7 15,1-3-4 1,2-8-4-16,-2-6-3 0,-2-4-3 16,-5-5-1-1,-4-1-3-15,-5-5 0 0,-3 0 0 16,-1 0-1-16,-4 0 0 15,0 1-1-15,0 2 0 0,2 4 1 16,7-1 0 0,8 6-1-16,10 6 0 0,6 6-1 15,5 5 0-15,3 6 0 0,0 8 0 16,0 6 0-1,-10 9 1-15,-11 0 0 0,-7 3 1 16,-8-3 2-16,-5-6 0 16,-2-3 1-16,-2-3-1 0,2-6 1 15,2-11-1 1,19 4-1-16,8-4-3 0,6-6-3 15,10 2-6-15,2-5-12 0,8-4-41 16,0 7-26 0,-7-10-12-16,-4-1-5 0</inkml:trace>
  <inkml:trace contextRef="#ctx0" brushRef="#br0" timeOffset="99456.9973">10355 14209 45 0,'0'0'61'15,"11"0"-6"1,3 2-7-16,3-1-7 0,9 3-4 16,11-4-5-16,13 0-5 15,14-4-5-15,15-4-3 16,18-5-5-16,11-2-3 0,11-1-2 15,6 2-1-15,-3 1-2 16,-2 0-1-16,-5 4-1 0,-13 3-1 16,-9 1 0-1,-16 3-1-15,-13 1 0 0,-14 0 1 16,-9-2 0-16,-8 1-1 15,-10 2 1-15,-8-3-1 16,-15 3-1-16,10-5 1 16,-10 5-1-16,0 0-1 0,-8-4 0 15,8 4 0-15,-14-4 0 0,14 4 0 16,-10-1 0-1,10 1 0-15,0 0 0 0,0 0 0 16,0 0 0 0,0 0 1-16,0 0-1 0,0 0 0 15,0 0 0-15,0 0 0 16,5-4 1-16,-5 4-1 0,11-6 0 15,-11 6 0-15,8-6 1 0,-8 6-1 16,0 0 1 0,0-11-1-16,0 11 0 0,0 0 1 15,-7-7-1 1,7 7 0-16,-9-2 0 0,9 2 0 15,-8 7 0-15,6 7 0 16,-1 10 0-16,0 3 1 0,2 7-2 16,0 4 0-1,1 1 1-15,2 0 0 0,6-5 0 16,-1-5 0-16,2-7 1 0,6-8-1 15,1-9 2 1,5-5 0-16,2-6 0 0,8-11 2 16,0-6-1-16,1-4-1 15,4-6 0-15,-2-7 0 0,2-3-1 16,-6 0 0-1,0-1 1-15,-8 3-3 0,1 2 0 16,-7 3 0 0,-1 10 1-16,-5 6-1 0,-4 3 0 15,0 8 0-15,-6 9 0 0,0 0-1 16,13 5 0-16,-7 13 1 15,1 9 0-15,5 3 0 0,0 9 0 16,3 4 1 0,2 3 0-16,0-3 1 0,-1-6-1 15,1-6-1 1,-5-5 0-16,0-6 1 0,-3-6 0 15,1-9 0-15,1-5 2 0,-1 0 0 16,1-9 1-16,4-7-1 16,-2-8 1-16,3-6-1 15,0-7-1-15,3-2 1 16,-2-1-3-16,-1-3 0 0,-1 5 0 15,-3 5 0 1,-2 8 0-16,-1 6-1 0,-2 10 0 16,-7 9 0-16,13 7 1 15,-9 11-1-15,2 7 1 16,2 7 1-16,3 6 0 0,1 3 1 15,4 1 0-15,-3-5 1 16,1-7 0-16,1-3 1 0,1-8-1 16,0-9 1-1,0-8-1-15,-2-6 0 0,1-8 0 16,-2-8 0-1,2-7-1-15,-3-2 0 0,0 3-1 16,-3-1 0-16,-4 8-1 16,-3 0-1-16,2 7 0 0,-4 12 0 15,12-5 0-15,6 5 1 0,16 2 1 16,24-2-1-1,18 0 1-15,21-6 0 0,17-4 1 16,20-7-1 0,9-4-1-16,4-2-2 0,-7 1-2 15,-12-2-4-15,-13 6-12 16,-23-4-13-16,-20 1-15 0,-30 4-16 15,-26-7-22-15,-16 7-17 0,-33-4-3 16</inkml:trace>
  <inkml:trace contextRef="#ctx0" brushRef="#br0" timeOffset="100017.0087">11731 13269 1 0,'1'-10'84'0,"-1"10"3"16,0 0-2 0,0-32-32-16,2 39-30 0,15 10-9 15,4 3-2-15,11 6 2 16,7 3 0-16,2 3-2 0,1 1-3 15,-1-1-2 1,-7 0-2-16,-10-1 0 0,-12-1-1 16,-12-4 0-1,-11-2-1-15,-12-3-1 0,-8-7-5 16,-1-1-16-16,-21-29-69 31,7-10-5-31,0-7-6 0,6-4-6 16</inkml:trace>
  <inkml:trace contextRef="#ctx0" brushRef="#br0" timeOffset="100137.0111">11758 13312 11 0,'36'-19'99'0,"11"-3"-3"16,2 1-5-16,6-7-10 16,-38 6-79-16,37-2-24 0,-3 7-57 15,0 3-11-15,-11 4-8 0,-8 5 7 16</inkml:trace>
  <inkml:trace contextRef="#ctx0" brushRef="#br0" timeOffset="100857.0255">12507 13409 64 0,'22'13'86'15,"1"-5"0"-15,3 0-49 0,-1-3-7 16,-1-2-4 0,-4-3-6-16,-2-9-1 0,-3-9-3 15,-3-3-4 1,-4-4-3-16,-3-7-2 0,-4-2-2 15,-1-5-1-15,0-2 0 0,-1 3-1 16,0-1-1-16,1 5 0 16,8 0-1-16,8 3 0 0,5 8 0 15,5 7-1 1,6 6 0-16,1 10 0 0,4 7 1 15,-5 10-1 1,-3 15 0-16,-8 4 2 0,-3 5-2 16,-5 3 2-16,-3-3 1 15,-2-3 1-15,0-5 0 0,4-6 1 16,6-5-1-16,6-7 1 15,7-5-2-15,7-2-1 16,5 3-3-16,3-5-3 0,5 5-5 16,-4-6-15-1,5 3-35-15,0 6-33 0,-9-4-9 16,-1 2-5-16</inkml:trace>
  <inkml:trace contextRef="#ctx0" brushRef="#br0" timeOffset="102117.0507">10570 16252 0 0,'-15'-3'56'0,"1"-2"1"0,0 1-6 15,1 1-9 1,4 0-10-16,-1 2-8 0,10 1-7 16,-12 0-7-1,12 0-2-15,0 0-2 0,4 15 0 16,10-9 2-16,12-1 1 15,8 0 0-15,9 0 0 0,14-2-1 16,13 0 1-16,16-1-2 16,8-3-2-16,17 1-2 15,10-1 0-15,13 0 1 0,7-1-2 16,5-4 1-1,9-3 0-15,3-4 0 0,6-1 0 16,3-5 1-16,-3-1-1 16,-3-1 0-16,-2-1 0 15,-12 1-1-15,-11 1 0 16,-20 7-2-16,-18-1-2 0,-25 9-4 15,-20-1-9-15,-14 6-38 0,-19 3-35 16,-20-3-11 0,-8 1-3-16</inkml:trace>
  <inkml:trace contextRef="#ctx0" brushRef="#br0" timeOffset="103637.0811">11969 16082 77 0,'0'5'97'0,"0"5"-5"15,0 4-48-15,2 6-15 16,-1 2-6-16,2 2-1 0,-1 1-8 16,4-2-3-1,-3-1-4-15,0-7 0 0,1-2-2 16,-1-2-1-16,-3-11 2 15,0 0-3-15,11 2 0 0,-11-2 1 16,10-17-1-16,-1 1-1 16,0-2 0-16,2-3-1 15,1-4-1-15,-1 1 0 0,-1 1 0 16,-1 3-1-1,1 3-1-15,-3 9 0 0,5 4 2 16,-3 4-2-16,6 7 1 16,-1 7 0-16,2 6 1 15,1 6 0-15,3 1 1 16,-3 0-1-16,-1 2 1 0,-4-3 0 15,-2-2 0-15,-2-4 0 0,-2-6 1 16,-2-4 0 0,-4-10 0-16,0 0 1 0,9 0-1 15,-2-15 1-15,0-7 0 16,4-2-1-16,2-6-1 15,0 1-1-15,5-4 0 16,-1 6 0-16,2 1-1 0,-3 9-1 16,2 7 0-16,2 9 0 0,0 8 1 15,3 8 1 1,-1 8-1-16,0 4 0 0,-1 4 1 15,2-2 1 1,-6-2 0-16,-1-5 0 0,-4-8 1 16,1-2 0-16,-2-9 0 15,3-6 1-15,-2-11-1 0,5-4 0 16,1-7 0-1,4 1-1-15,-1-3-1 0,-4 4 0 16,2 1-2-16,-3 8 1 0,2 5-1 16,-2 9 0-1,8 2 2-15,2 5 0 0,10 2 1 16,7-1 0-16,6-1-1 15,3-2 1-15,1-4-1 0,1-1-2 16,-8-1-3 0,-6-3-4-16,-1 4-13 0,-15 0-17 15,-7 0-23 1,-4 0-27-16,-13 0-17 0,0 0-2 15</inkml:trace>
  <inkml:trace contextRef="#ctx0" brushRef="#br0" timeOffset="104137.0911">11994 16765 54 0,'-11'0'88'0,"11"0"1"0,0 0-48 16,21 5-12-1,16-2-6-15,8-3-6 0,8 3-2 16,6 0-3 0,-1 4-5-16,-2 0-2 0,-7 4-1 15,-14 7-2-15,-12 7 0 16,-16 3 2-16,-7 7 0 0,-16 2 2 15,-3 1 1-15,-5-1-1 0,-3-1 0 16,2-3 0 0,4-6 0-16,11-4-1 0,9-5-1 15,12-8-1 1,13-1-1-16,12-4-1 0,11-2-3 15,4-3-2-15,0 0-8 16,8-8-22-16,-11-5-44 0,-8-11-18 16,4-6-8-16,-12-10-2 15</inkml:trace>
  <inkml:trace contextRef="#ctx0" brushRef="#br0" timeOffset="104537.0991">12745 16908 61 0,'-9'26'93'0,"2"1"-4"16,36-5-50-16,-27-1-7 0,5-1-5 16,5-4-7-1,7-5-3-15,2-5-2 0,3-6-5 16,-3 0-1-1,2-12-2-15,0-4-2 0,-4-6-1 16,0 0-1-16,-2-5-1 16,-4-2 0-16,0 1 1 0,3 1-3 15,-2 2 0 1,6 8 0-16,2 3 0 0,2 7-2 15,5 7 2-15,-1 0 2 0,4 14-4 16,-5 3 4 0,0 3-1-16,-5 1 1 0,-2 0 0 15,-6-2 2-15,1-2-1 16,-1-4 0-16,4-5 0 0,6 0 0 15,8-4-2 1,10 0-3-16,7-4-3 0,16-1-10 16,1-10-32-16,12-15-34 0,15-6-18 15,3-11-6 1,5-15-1-16</inkml:trace>
  <inkml:trace contextRef="#ctx0" brushRef="#br0" timeOffset="105837.1251">14376 13997 1 0,'4'-8'55'16,"-4"8"-5"-16,0 0-8 0,-4-9-5 15,4 9-8-15,-13 0-4 16,4-1-6-16,-1 1-5 0,2 0-1 15,8 0-1 1,-14 0-2-16,14 0-2 0,0 0 1 16,4-2-2-16,15 2 1 0,8 0 1 15,8 0 1 1,11 0 2-16,9-2 1 0,12 2-2 15,8 0-1-15,2 2-1 16,-4-2-2-16,-5 0-1 0,-8-2-2 16,-12 2-1-1,-10 0-1-15,-13 0-4 0,-13 0-5 16,-12 0-11-1,2 14-50-15,-9-10-22 0,7-4-8 16,-17 16-5-16</inkml:trace>
  <inkml:trace contextRef="#ctx0" brushRef="#br0" timeOffset="106377.1359">13096 16008 4 0,'-38'12'80'16,"1"0"-16"-16,10 4-14 15,3-2-13-15,4 3-9 0,9-1-6 16,11 0-5-16,11-5-2 16,22-2 1-16,19-4-1 15,19-3 2-15,20-2-2 0,19-5-2 16,19 0-3-1,12-1-3-15,2 0-1 0,-2 1 0 16,-5 1-2-16,-11 2-1 16,-13 1-1-16,-15-1-1 15,-17-2-3-15,-18-3-6 16,-8 3-11-16,-16-2-49 0,-17-3-26 15,-6-8-7-15,-11-5-6 0</inkml:trace>
  <inkml:trace contextRef="#ctx0" brushRef="#br0" timeOffset="107057.1495">14272 16220 61 0,'-17'-7'87'0,"7"0"-2"0,5-4-55 15,8 2-6 1,12 2-2-16,11-2-4 0,8 4-4 16,6-3-4-16,5 6-2 0,3 1-2 15,-2 0 1 1,-1 7-3-16,-6 2-1 0,-6 1-1 15,-7-1 2-15,-2 2-2 16,-6-3 2-16,0 0 0 0,1-4 0 16,4 2 0-1,5-5 1-15,6 0 0 0,13 0 0 16,11 0 0-1,9-3-2-15,12-2 1 0,10 0-1 16,5 0 0-16,5 1 0 0,2-1-1 16,-6 0-1-16,-5 1-3 15,-4 3-5-15,-19-3-13 0,-5-1-41 16,-11 0-33-1,-18-7-7-15,-10-3-5 0</inkml:trace>
  <inkml:trace contextRef="#ctx0" brushRef="#br0" timeOffset="107767.1637">14981 14038 52 0,'3'-10'71'15,"-3"10"-13"-15,0-12-12 0,0 12-16 16,0-12-7 0,0 12-8-16,0-14-2 0,0 14-3 15,3-13 1-15,-3 13-3 16,5-9-2-16,-5 9 0 15,0 0-1-15,0 0-1 16,11 11 0-16,-6 4-1 0,-2 7 1 16,1 6-1-16,0 4 1 0,-4 6 0 15,3 2 0 1,-3 1-2-16,0 2 1 0,-1-6 0 15,-1-1-1 1,-2-5 1-16,-2-4-3 0,5-1-4 16,-3-7-11-16,5-3-53 15,10 0-20-15,-1-3-6 0,5-2-5 16</inkml:trace>
  <inkml:trace contextRef="#ctx0" brushRef="#br0" timeOffset="108377.1767">15014 15881 10 0,'5'-15'87'15,"2"3"-7"-15,-1-2-21 0,0 5-16 16,-6 9-14 0,11-5-8-16,-6 10-7 0,0 7-3 15,-2 11-2-15,1 5-1 16,-2 4-1-16,-1 5 1 0,1 5-2 15,-2 1 0-15,-2-4 0 16,-2-3 0-16,-1-3-3 16,0-10-3-16,3 0-5 0,0-10-10 15,2-13-62 1,8 4-14-16,2-12-10 0,6-9-4 15</inkml:trace>
  <inkml:trace contextRef="#ctx0" brushRef="#br0" timeOffset="109407.1973">14886 14076 27 0,'-13'-10'87'16,"7"-2"-5"-16,6-7-25 0,6 9-18 15,13-1-14-15,12-2-6 16,15 5-4-16,16-1-1 16,18 2-1-16,15 5 1 15,18 2-4-15,17-3-1 0,12 8-1 16,9-2-2-1,9-3-2-15,1 0 0 0,3-3-1 16,-4-5 0-16,-7-3-2 0,-10-3 1 16,-13-1-1-1,-14 1 0-15,-19 4-1 0,-20 5 0 16,-19 1-1-16,-15 4 0 15,-19 4-1-15,-19 5 0 0,-10 1-2 16,-9 2 0 0,-10 0 1-16,-5 0 0 0,-5 0 1 15,-1-4 0 1,2 1 0-16,6-4 2 0,5-3 0 15,4 1 0-15,7-1 1 0,2-1-1 16,9-1 1-16,0 0 0 16,0 0 0-16,4-8-1 0,5 2 1 15,0-2 0 1,3-2-1-16,-1 0 0 0,0 2 0 15,-2 2 1 1,-9 6-2-16,10-9 1 0,-10 9-1 16,-10 0 1-16,-3 9 0 0,-6 5-1 15,-4 6 2-15,-2 6-1 16,4 6 1-16,8 3 2 15,12 2-1-15,15-3 2 16,22-8-1-16,17-8 1 0,21-13-1 16,15-7 2-1,9-18-1-15,3-10-1 0,-10-9 1 16,-10-6-2-16,-15-1 0 15,-26-2-1-15,-28 4-1 0,-23 1 0 16,-27 9-2-16,-21 7-1 16,-14 8-2-16,-15 9-4 15,-2 13-8-15,-7 13-19 0,10 9-34 16,11 18-23-1,10 3-7-15,17 10-3 0</inkml:trace>
  <inkml:trace contextRef="#ctx0" brushRef="#br0" timeOffset="110337.2159">15698 16195 75 0,'-19'-1'88'15,"19"1"-29"-15,0 0-17 16,33 0-10-16,21-3-7 0,25-4-6 15,29 0-1 1,33-3 0-16,26-3-3 0,27-1-4 16,9-2-1-16,7-1-2 0,-7 2-1 15,-9 0-1 1,-23 1-1-16,-24 3-1 0,-31 3-2 15,-31 0 1-15,-22 1-1 16,-25 4 0-16,-23 0-1 0,-15 3 0 16,-23-3-1-1,-5 3 0-15,-7 0 0 0,-3 2 0 16,-3-1 0-1,0 2 0-15,6 0-1 0,5 0 2 16,9-1-1-16,2 1 0 0,6-2 0 16,5-1 0-16,8 0 0 15,-12 3-1-15,2 3 1 16,0 2-1-16,-3 7 0 15,-4 5 0-15,4 3 1 0,2 8 0 16,6 2 0 0,6 1 1-16,20-3 0 0,15-7 0 15,14-7 1-15,12-12 0 16,1-5 0-16,3-10 0 0,-6-11-1 15,-12-3-1-15,-19-9 1 16,-22 2-1-16,-19-4 0 16,-22 5-2-16,-17 1-1 0,-15 3-4 15,-3 4-7 1,-7-3-18-16,8 4-32 0,16 3-27 15,8-8-12-15,25-5-5 16</inkml:trace>
  <inkml:trace contextRef="#ctx0" brushRef="#br0" timeOffset="110977.2287">18046 13406 0 0,'-33'10'90'0,"-1"7"1"15,-1 4-2-15,5 23-40 16,13 1-25-1,9 3-4 1,9-5 0-16,17-5-5 0,13-11-3 16,11-10-2-16,12-14-2 0,1-6-1 15,-7-26-3 1,-8-5-1-16,-9-5-1 0,-12 1-1 15,-9 3 0-15,-10 5-1 16,-8 9 0-16,-9 10 0 0,-1 11 0 16,-2 11 0-1,5 15 0-15,15 17 2 31,13 5 1-31,11 0 0 0,10-2 0 16,9-8 0-16,7-5-1 0,3-12-2 16,0-9-2-16,-16-17-5 15,-3-14-10-15,-10-12-23 0,-7-11-42 16,2-11-13-1,-7-13-10-15,-2-10-1 0</inkml:trace>
  <inkml:trace contextRef="#ctx0" brushRef="#br0" timeOffset="111317.2355">18606 13007 82 0,'4'-9'95'0,"-4"9"-4"15,9 23-5-15,0 4-66 0,0 23-6 16,3 11-5 0,-2 12 2-16,2 7-1 0,-2 6-1 31,-2-10-1-31,0-9 0 15,-1-11 1-15,-2-15-2 16,-3-17 0-16,-2-24-2 0,12-1 1 16,-2-26-3-16,4-5-1 0,10-2 0 15,11-4-3 1,13 7 0-16,12 6 0 0,8 10 0 15,1 10-2 1,0 8 1-16,-5 14 0 0,-11 7 1 16,-17 8-1-16,-20 4 2 15,-17 0 0-15,-23 5 0 0,-16-4 2 16,-10-1-1-1,-10-5 0-15,-4 5-3 0,-3-7-4 16,7 8-12-16,-4-6-27 0,5-11-44 16,12 9-9-1,10 2-7-15,10 6-2 0</inkml:trace>
  <inkml:trace contextRef="#ctx0" brushRef="#br0" timeOffset="112377.2567">18879 13283 64 0,'-25'-17'85'0,"-13"4"-1"0,0 8-60 15,-8 3 3-15,3 2-1 16,5 0 0-16,4-5-5 16,14-4-2-16,14-4-5 0,15-1-4 15,22-3-2-15,14 1-5 16,6 6-3-16,3 7-2 0,-1 10 0 15,-13 15 0 1,-20 10 1-16,-21 10-1 0,-32 5 2 16,-28 4 1-1,-22 2 1-15,-21-4 1 0,-13-8 1 16,-2-7 1-16,6-9 0 15,19-9 0-15,20-11 0 0,29-8-2 16,31-11 0-16,34-3-1 0,40-5 0 16,29 3-2-1,22 4-1-15,13 3 0 0,3 10 0 16,-11 2 0-1,-17 12 1-15,-32 7-2 0,-39 3 1 16,-79 8 1 0,-46-4 0-16,-35-5 1 15,-23-1 1 1,-6-8-1-16,0-6 1 0,11-7 0 15,27-9-1-15,78-12 0 0,40-2-1 16,47 2 0 0,42 3-1-16,40 4 0 0,25 7 0 15,14 7-1-15,1 10 0 16,-16 8 2-16,-41 8 1 31,-46 4 1-31,-46 2 0 0,-53-2 0 16,-49-2 0-16,-35-1 1 0,-20-6-2 15,-11 1-4-15,17-10-6 16,19-2-12-16,18-4-31 15,41-5-29-15,40 0-17 16,24-3-7-16</inkml:trace>
  <inkml:trace contextRef="#ctx0" brushRef="#br0" timeOffset="112817.2655">18633 14291 96 0,'-23'-21'101'16,"-4"5"-6"-16,-3 3-6 0,-4 11-67 15,5 4-8-15,2 11-4 0,5 5-5 16,7 3 1 0,13 0-3-16,8-5 1 0,15-5 0 15,12-7 1 1,9-5-1-16,3-11 2 0,1-9-1 15,-6-1-1-15,-7-5-1 16,-9 5-1-16,-11 1-1 0,-10 10 0 16,-3 11 0-16,-7 0-3 15,1 11 0-15,6 9 1 16,12 6 0-16,16 1 1 0,13 3 1 15,15-2-2 1,9-2-1-16,4-6-1 0,2-1-8 16,-11-5-10-16,-10 0-36 15,-14 4-32-15,-22-9-13 16,-14 1-5-16</inkml:trace>
  <inkml:trace contextRef="#ctx0" brushRef="#br0" timeOffset="113445.2787">18651 15962 13 0,'-18'-17'100'16,"11"9"-3"-16,7 8-6 0,-7 10-3 15,9 17-79 1,7 14-4-16,5 6-1 0,0 7 2 15,4 7 1-15,-2-1-1 16,1-6 0-16,-3-6 1 0,-1-11 0 16,-5-9 0-1,0-10-2-15,-8-18 1 0,10 0-1 16,-8-15-2-16,3-5 1 15,4-6-2-15,5 1 0 16,9 1-2-16,8 6 0 0,11 10-1 16,2 8-1-16,4 11 1 15,-4 10-1-15,-1 9 1 0,-12 6 0 16,-14 4 1-1,-17 1 0-15,-15-4 0 0,-20-4 1 16,-10-2 0 0,-9-9 0-16,-3-3-2 0,2-6-3 15,-1-7-7-15,18-2-25 16,3-4-39-16,14-15-22 0,20-17-8 15,10-14-5-15</inkml:trace>
  <inkml:trace contextRef="#ctx0" brushRef="#br0" timeOffset="116875.3473">5520 15295 7 0,'1'-26'41'15,"-4"-7"-14"1,2-3-11-16,-2-7 1 0,1-2 1 16,-2 1-1-16,1 1 4 0,-1 6 1 15,3 4-1-15,0 10-3 16,0 3-4-16,1 20-2 0,2-10-1 15,6 18-3 1,-1 15 0-16,5 6-1 0,1 14 0 16,1 9 2-1,3 7 1-15,-1 5 0 0,-4 4 1 16,-3-5 1-16,-3-3-1 15,-2-12 0-15,-2-5 0 0,-2-15 0 16,0-9-2-16,0-19 0 0,0 0-2 16,0 0 0-1,-8-23-1-15,6-6-2 0,-1-12-1 16,0-9-1-1,-2-8-2-15,2-9 0 0,-5-4 1 16,-1 1 1-16,-2 2-2 16,1 3 0-16,-3 10 0 0,4 13 0 15,0 7-2 1,2 14 1-16,3 9-3 0,4 12 1 15,0 0 1-15,1 24-2 0,6 9 1 16,1 12 0 0,4 12 1-16,2 13 2 0,-2 6 0 15,0 4 1-15,0 2 0 16,-6-7 1-16,1-4 0 0,-3-13 0 15,-3-11 1 1,-1-14 0-16,0-10 1 0,0-11 2 16,0-12-3-16,-1-9 1 0,-3-14 0 15,-1-14 0 1,0-14-1-16,-1-15-1 0,-3-11-2 15,3-15 0-15,-2-5 0 16,2-5-1-16,-2-2 0 16,2 7 0-16,2 7 0 15,0 12 0-15,1 12 0 0,3 12 0 16,-1 9 0-1,1 13-1-15,0 10 1 0,1 9-1 16,-1 13-1-16,0 0 1 0,0 0 0 16,5 29 0-16,0 13 0 15,0 15 1-15,5 16-1 16,-4 18 1-16,2 14 1 15,-2 12-1-15,1 6 1 0,-5-2 0 16,-3 1-1 0,1-3 0-16,-2-8 1 0,-5-5 0 15,1-11-1-15,0-10 1 16,-1-11 0-16,2-11 0 15,-1-12 1-15,1-13 1 0,3-12 1 16,2-26 0-16,0 0 0 16,5-33 0-16,7-20 1 0,2-16-1 15,3-19-1 1,0-17-2-16,4-20 0 0,-5-10-1 15,0-6 1 1,-6 3 0-16,1 2-1 0,-3 8 0 16,-4 10 1-16,0 17-1 0,-2 22 1 15,2 14 0-15,0 19-1 16,-3 13-1-16,0 13 0 0,-1 20 0 15,0 0 1 1,0 15-2-16,1 14 1 0,3 17 1 16,-1 14 0-1,3 18 0-15,-3 15 0 0,1 18 0 16,1 11 0-16,-2 4 0 15,-4 2 0-15,-1 1 0 0,-4-6 0 16,-2-10 0-16,0-10 0 16,-5-14 1-16,4-13 0 15,1-13 0-15,-1-11 1 0,3-15 1 16,0-13 1-1,1-14 0-15,5-10 1 0,-6-26 0 16,6-19-2-16,0-16 1 16,0-20-1-16,0-18-2 0,0-18-1 15,2-16 1 1,-4-5 0-16,-2-7-1 0,-4 3 1 15,-1 0-1-15,-3 14 1 0,-2 10-1 16,-2 18 1 0,-2 18 0-16,1 15-1 0,3 16 1 15,1 15-1-15,3 11 0 16,0 13-2-16,10 12 1 15,-10 17 0-15,10 23 1 16,0 19 0-16,7 21-1 0,0 16 0 16,6 23 2-16,1 11 0 0,-1 13 1 15,3 1-1 1,-4-7 0-16,-2-3-1 0,-6-10 2 15,-4-7 0-15,0-17-1 16,-4-12 1-16,-4-19 0 16,-2-12 0-16,2-14 1 15,1-12 1-15,1-19 1 0,6-12-1 16,-4-22 0-1,4-18 1-15,0-22-1 0,0-16 0 16,1-20-2-16,-1-20-1 0,-1-18-1 16,-1-11 1-1,-2-3 0-15,-2 1-1 0,1 7 0 16,2 12 0-16,-1 16 0 15,0 17 1-15,2 19 0 0,1 22-2 16,2 16 0 0,-1 14 0-16,0 13 0 0,0 13 0 15,0 16-1 1,0 19 1-16,1 23 0 0,8 21-1 15,3 22 1-15,3 19 0 0,5 20 1 16,4 6 1-16,-3 2-1 16,0-2 1-16,-3-10 0 0,-5-8 0 15,-5-17 1 1,-2-16-1-16,-6-20 1 0,0-12 0 15,-2-15 2 1,-1-14 0-16,-3-20 1 0,6-14-1 16,0-31 1-16,0-18 1 0,0-22-2 15,0-17 0-15,0-23-1 16,1-19-2-16,-1-12 2 15,0-9-1-15,0 1-1 16,-3 0 0-16,0 9 0 0,0 11 0 16,-1 20 0-1,-2 20 0-15,2 18-1 0,-3 17 0 16,4 18-2-16,-1 16 1 15,4 21-1-15,0 0 1 16,-6 19-1-16,6 23 1 0,0 21 0 16,5 23 0-16,2 23 0 15,1 20 2-15,0 13-2 0,2 10 1 16,-3 2 0-1,1-5 1-15,-5-11 0 0,0-10 0 16,-4-19 2-16,1-17-2 16,-4-15 2-16,-2-15-1 15,-2-12 1-15,1-12 0 16,1-13 1-16,0-11 0 0,6-14 0 15,-11-22 0-15,6-21 1 0,0-23-1 16,1-18-1 0,-3-25-1-16,1-20-1 0,-2-21 1 15,0-10-1 1,-1-8 0-16,0 2-1 0,3 8 0 15,-2 14 0-15,3 19 1 16,1 23 1-16,-2 22-1 0,6 24-1 16,-1 18 0-16,0 18-1 0,1 20-1 15,-5 12 1 1,4 29 1-16,1 27-1 0,0 24-1 15,0 27 0 1,0 24 2-16,0 19 2 0,0 9 0 16,0 2 0-16,-2-8 0 15,-4-12-1-15,-6-17 1 0,-1-19 0 16,1-20 0-1,-2-18 1-15,3-15-1 0,1-15 0 16,2-14-2-16,6-6-5 0,1-15-16 16,1-14-12-1,16-1-16-15,-7-25-11 0,6-9-19 16,-2-22-15-16,15-2-11 15</inkml:trace>
  <inkml:trace contextRef="#ctx0" brushRef="#br0" timeOffset="119205.3939">14972 14171 18 0,'5'21'78'16,"3"9"-19"-16,-4 2-7 15,5 7-13-15,-5-6-10 0,1 3-8 16,-1-11-5 0,1-1 3-16,-2-10-4 0,-3-14-1 15,0 0-1 1,10-12 0-16,-5-6-3 0,-1-9-1 15,2-2-3-15,-1-2-3 16,1-2 0-16,-1 2 1 0,1 4-1 16,-4 5 0-16,1 10-1 0,-3 12 0 15,0 0-3 1,6 17 1-16,-1 9-1 0,5 6 0 15,-1 6 0 1,4-1 0-16,0-3 2 0,-1-3 1 16,-1-10 3-16,-1-9 0 15,-10-12 0-15,7-6 0 0,-8-15-1 16,-7-7 2-1,-5-7-2-15,-2-7-3 0,-2-7-4 16,-3-1-5-16,2 4-14 0,-1 6-37 16,6 0-33-1,9 9-9-15,4 9-5 0</inkml:trace>
  <inkml:trace contextRef="#ctx0" brushRef="#br0" timeOffset="119795.4057">15072 14434 18 0,'-12'-2'65'0,"-3"-3"-2"0,3 5-9 16,-5-2-12-16,2 2-9 15,-7 6-8-15,3 4-8 0,1 6-3 16,-1 2-5 0,5 2-2-16,2 0-1 0,8-1 1 15,4-8 1-15,15-6-1 0,5-5-1 16,10-10 2-1,1-5-1-15,4-2-1 0,-3-6-2 16,-4 3-1-16,-9 1-1 16,-11 4 0-16,-8 4-1 0,-10 6-1 15,-8 4 1 1,-4 1-1-16,-1 3-3 0,4 9-6 15,3-4-22 1,16-8-49-16,0 17-11 0,23-13-9 16,13-2 2-16</inkml:trace>
  <inkml:trace contextRef="#ctx0" brushRef="#br0" timeOffset="120735.4245">15068 15870 62 0,'8'-12'86'16,"-8"12"-32"-16,14 7-10 0,-6 3-8 15,-2 6-11-15,-3 4-4 0,-1 2-4 16,-2 4-2-1,0-2-1-15,0-3-2 0,-3-3-2 16,-1-2-1 0,1-5-1-16,3-11 0 0,0 0-2 15,-6-5-1-15,6-12 1 16,2-8-4-16,2-1 1 0,4-6-1 15,-3 0-1 1,2-1 0-16,0 4-1 0,-3 6 0 16,1 3-1-16,-2 12-1 0,-3 8 1 15,1 5-2 1,1 14 1-16,0 6-1 0,1 7 2 15,-2 6-1-15,0-4 2 16,4 1 0-16,-2-7 0 0,0-6 1 16,-2-4 1-1,2-7 1-15,-3-11-3 0,0 0 0 16,0 0-3-1,0 0-8-15,2-5-25 0,-2-6-42 16,-5-10-18-16,1-2-8 0,-2-4-2 16</inkml:trace>
  <inkml:trace contextRef="#ctx0" brushRef="#br0" timeOffset="121075.4313">15120 15836 35 0,'0'0'93'0,"0"0"-2"16,0 0-8-1,0 0-63-15,0 0-6 0,0 0-4 16,0 9-2-16,0-9-3 16,0 0-1-16,-13 10 2 0,13-10 0 15,-14 7 0 1,14-7 1-16,-16 7-1 0,16-7-2 15,-8 0 0 1,8 0-1-16,7-15 0 0,10 6-2 16,1-3 0-16,4 0-1 0,2 0 0 15,-1 4-1-15,-4 4 0 16,-8 4 1-16,-11 0 0 0,0 12 0 15,-16 0 1 1,-9 4-1-16,1 0-4 0,-6-3-12 16,10-2-46-1,8-4-29-15,12-7-5 0,0-7-6 16</inkml:trace>
  <inkml:trace contextRef="#ctx0" brushRef="#br0" timeOffset="123405.4779">20707 14493 29 0,'-4'-23'92'16,"-1"4"-4"-16,5 19-2 0,-8 0-60 15,6 25-3-15,0 18-6 16,2 10-4-16,1 18-4 0,0 8-2 16,2 11 0-16,2-1-2 15,-3-2 0-15,1-9-2 16,3-9 0-16,-5-7 0 0,0-14-1 15,0-10-2 1,0-12-3-16,-1-10-3 0,0-16-11 16,0 0-54-16,16-12-21 15,-6-22-7-15,-2-15-2 16</inkml:trace>
  <inkml:trace contextRef="#ctx0" brushRef="#br0" timeOffset="123815.4861">20620 14611 71 0,'24'-7'92'16,"16"0"-4"-16,15 6-54 16,13 2-4-16,5 10-4 0,4 4-8 15,-5 7-5-15,-7 4-5 0,-14 4-1 16,-15 6-4-1,-20 0-1-15,-17 2 1 0,-16-4 0 16,-15-4 1 0,-12-5 0-16,-4-7-1 0,-8-7 0 15,-1-11 0-15,6-1 0 16,6-9-2-16,10 2-1 0,7-2-1 15,8 2-1 1,20 8 2-16,0 0-1 0,17 7 1 16,10 7 0-16,6 6 1 0,3 6 0 15,5 5 2 1,0 6 0-16,-5 2-1 0,-6 6 1 15,-6-2-1-15,-6 0 0 16,-6-3-1-16,-4-2-2 0,-3-8-4 16,3-2-7-1,-4-16-23-15,5-6-45 0,11-5-16 16,1-6-7-1,9-10 2-15</inkml:trace>
  <inkml:trace contextRef="#ctx0" brushRef="#br0" timeOffset="124175.4931">21447 15095 58 0,'-13'17'94'0,"-1"7"-4"16,2 2-5 0,3 6-72-16,4 3 0 0,5 1 0 15,10-7 0-15,8-3 0 0,7-12-5 16,4-4 1-16,1-9 0 15,1-2-1-15,-5-14-1 0,-4-7-2 16,-6-5-3 0,-10-2 0-16,-6 3-2 0,-3 1-1 15,-2 4-2 1,-2 4-1-16,-5 13 0 0,3 4 1 15,3 12 0-15,6 9 1 16,4 4 0-16,3 4 2 16,5 3 1-16,-1-2 1 0,5-7 1 15,0-3 0-15,0-4-1 16,0-8-1-16,0-7-3 0,-4-7-6 15,5-9-14 1,-5-10-48-16,-7-18-24 0,8-13-5 16,-4-11-5-16</inkml:trace>
  <inkml:trace contextRef="#ctx0" brushRef="#br0" timeOffset="124515.5001">21752 14759 76 0,'1'19'95'0,"7"11"-4"16,3 3-6-1,-2 10-76-15,5 6 6 0,3 9 0 16,0-2-5-16,0-1-3 15,-2-7-1-15,-2-7 0 16,-3-9 1-16,-1-10-1 16,-4-8 1-16,-5-14-1 0,8-9 0 15,-3-8-1-15,1-6-1 0,2-1-2 16,6 1-3-1,8 1 0-15,8 6-1 0,7 6 1 16,4 7-1 0,4 3 0-16,-2 10 0 0,-5 5 1 15,-3 3 1-15,-16 5 1 16,-10 0 0-16,-16 1 0 0,-17-4 1 15,-9 0 0 1,-9-6-3-16,-4-5-4 0,0 5-22 16,-3-9-42-16,-4-7-25 0,18-9-7 15,11-7-7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9:07:01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7864 473 39 0,'0'0'87'15,"0"-25"-25"-15,0 0-9 16,0 25-11-16,0-22-11 16,0-1-10-16,0 23-6 0,0 0-4 15,0-11-2-15,0-1-3 16,0-1 1-16,0 1-3 15,0 12-2-15,0 0 0 0,0 0 1 16,0 5 0 0,4 5 0-16,7 34-1 0,-9-18 1 15,-2 6-1 1,3 3 0-16,-3 45 2 0,-3-37-1 15,1 1-1 1,-4 3 1-16,-2 1 0 0,-1 0 0 16,-2-2-1-16,2-1 1 0,-2-4-2 15,0-3 0-15,1-6 0 16,2-1 2-16,3-6-1 15,5-2 0-15,2-6 0 16,10-5 0-16,3 1 2 0,6-2-2 16,2-3 1-16,4-3-2 15,7 1 0-15,-1-3 0 16,1 0-1-16,4 0-1 15,0-2-2-15,2 1-2 0,-1 4-4 16,-4-6-4-16,3 2-19 0,-6 1-49 16,-4-3-14-1,-5-4-9-15,-3-2-1 0</inkml:trace>
  <inkml:trace contextRef="#ctx0" brushRef="#br0" timeOffset="480.0096">8703 583 74 0,'0'0'83'0,"0"0"-1"0,0 0-58 16,0 0-5-16,0 0 1 15,-6-1-1-15,-4 0-2 16,-41 41-2-16,36-9-2 0,4 2-1 15,0 4-1 1,5 9-2-16,-2-4-1 0,7 6-1 16,1-6 0-1,5 0-1-15,8-3 0 0,6-5 0 16,8-5-1-16,6-7-1 15,5-10 0-15,3-7-1 0,4-5 0 16,0-6-1-16,-1-15-1 16,-1-1 0-16,-43 22 0 15,35-33-1-15,30-42 0 0,-42 33 0 16,-9-1 0-1,-8 3 0-15,-6-2 1 0,0 42-1 16,-16-39-1 0,0 0 0-16,-13 10-1 0,0-2-3 15,-9 13-3-15,1-1-6 0,0 12-27 16,-1 0-47-1,7 7-10-15,-3 0-6 0,13 0 3 16</inkml:trace>
  <inkml:trace contextRef="#ctx0" brushRef="#br0" timeOffset="1270.0254">9612 492 69 0,'0'0'89'0,"14"-22"-18"15,0 0-18-15,-14 22-20 16,6-21-12-16,1 1-10 15,-7 20-3-15,0 0-2 16,0 0-1-16,-6-5-1 0,-4 1-1 16,-29 4 0-16,18 8 1 15,-4 16 1-15,0 2-1 16,4 10-1-16,-26 39 3 0,28-34 0 15,4 0 0 1,5 3 0-16,7-3 0 0,3-1 0 16,9-3 1-1,-9-37-2-15,18 30-2 0,0 0 0 16,10-15-1-1,0 2-2-15,1-15 0 0,0 1-2 16,-3-10 1-16,-1-4-1 0,-25 11 1 16,23-25 0-1,0-2 1-15,-23 27-1 0,0-24 1 16,2 0 0-16,-2 24 2 15,0 0 0-15,0 0 0 16,-6-10 1-16,-6 1 0 16,3 1 0-16,-2-4-1 0,11 12-2 15,6 0-3-15,4 0-5 16,42 2-5-16,-27 1-12 15,7-3-35-15,-2-4-35 0,1 2-6 16,3 0-5 0</inkml:trace>
  <inkml:trace contextRef="#ctx0" brushRef="#br0" timeOffset="1600.032">10017 534 14 0,'8'-20'97'0,"-8"20"2"0,0 0-6 16,9-9-3-16,-1-3-77 15,3 3-3-15,0-2 1 0,-2 19-2 16,2 3-2-1,15 45-3-15,-17-27-1 0,2 36 1 16,-11-31 0-16,0-34-3 16,8 68 1-16,-8-68-4 15,4 32 0-15,-1 30-2 0,-3-62-7 16,2 22-13-1,0-2-41-15,-2-20-28 0,0 0-9 16,0 0-4 0</inkml:trace>
  <inkml:trace contextRef="#ctx0" brushRef="#br0" timeOffset="1870.0374">10334 648 74 0,'27'-35'97'16,"2"2"-5"-16,-4 4-6 0,-1 2-64 15,-2 4-7 1,-1 0-3-16,-21 23-3 0,0 0-3 15,0 0 0-15,0 0-1 16,0 0 0-16,0 0-1 16,0 0 2-16,0 4-1 0,0 4 0 15,-22 76 0-15,15-53-1 16,7 1 0-16,0 0-1 0,13 0-1 15,1 0-3 1,9-2-3-16,1 0-10 0,9-9-42 16,41 14-40-1,-74-35-5-15,38 9-6 0</inkml:trace>
  <inkml:trace contextRef="#ctx0" brushRef="#br0" timeOffset="2920.0584">12609 558 77 0,'16'-24'86'0,"2"0"-4"0,-18 24-53 15,4-20-7 1,1-1-8-16,-5 21-5 0,0 0-1 15,-6-11-3-15,-3 0 0 16,-31-19-1-16,20 23-1 16,-3 12 1-16,-2 6 1 15,-5 7 0-15,0 4 0 0,2 11 2 16,-32 42-1-1,33-36 1-15,4 7 0 0,3 1 0 16,6 0 0-16,3 2 0 0,9-5-2 16,2-1 2-1,9-4-3-15,8-7 1 0,5-7 1 16,-22-25-3-16,27 18-2 15,2 1 1-15,4-18-1 16,-1 0 0-16,-2-10-1 16,3-2 0-16,-9-8-2 15,1 3 2-15,-9-5 0 0,-1-1 0 16,-5-1 0-16,-3 1 0 15,-7 22 0-15,0-25 2 16,-3 0 0-16,3 25-1 16,0 0 0-16,0 0 0 0,0-11-1 15,0 1-1 1,0 1-7-16,26-7-6 0,-2 13-29 15,3-2-39 1,1 1-16-16,1 0-6 0,1 1 3 16</inkml:trace>
  <inkml:trace contextRef="#ctx0" brushRef="#br0" timeOffset="3390.0678">12990 710 69 0,'0'0'95'0,"0"0"-4"0,0 0-4 16,1 3-72-16,26 50 1 15,-24-31 0-15,3-4-4 0,-3 2-4 16,0 2 0-16,0-3-2 16,1 0 0-16,-16 4-1 15,12-6 0-15,0-17-3 0,0 0 2 16,0 0-2-1,0 0-1-15,0 0 0 0,0 0-2 16,0-10 0 0,0-4 0-16,-2-47 0 0,2 27-1 15,4 1 1-15,2 1 1 0,2-1 0 16,-1 0 0-1,7 0 1-15,-3 1 0 0,7 10 0 16,-1 0 0 0,4 12 0-16,1-1-1 0,3 13 1 15,0 6 0-15,2 10-2 16,0 2 0-16,-3 9 2 15,1 0-2-15,20 34 1 16,-21-32 1-16,-4 1 0 0,-1 4-1 16,-2-4-1-16,-1 0-1 0,-2-1-4 15,-3-7-3 1,-1-1-22-16,-6-5-32 0,-4-18-32 15,0 0-7 1,0 0-3-16</inkml:trace>
  <inkml:trace contextRef="#ctx0" brushRef="#br0" timeOffset="3500.07">13363 924 67 0,'-23'-14'98'15,"2"-1"-5"-15,0 0-3 0,21 15-65 16,-18-27-10-16,-1 1-6 16,19 26-7-16,0 0-7 15,9-13-40-15,3-2-41 16,46-21-10-16,-29 29-3 15</inkml:trace>
  <inkml:trace contextRef="#ctx0" brushRef="#br0" timeOffset="3740.0748">13763 597 80 0,'0'0'97'16,"0"0"-5"0,0 0-4-16,0 0-70 0,10 2-3 15,1-2-2 1,-1 0-1-16,15 32-4 0,-10-2-3 15,5 18 1 1,-20-48-2-16,3 55-1 0,-3-55-3 16,16 55 0-16,-16-55-5 0,9 22-8 15,-1 2-38 1,-8-24-42-16,0 0-7 0,0 0-5 15</inkml:trace>
  <inkml:trace contextRef="#ctx0" brushRef="#br0" timeOffset="3920.0784">13724 696 7 0,'-27'-31'100'15,"1"1"-1"-15,1-2-5 0,7 9-5 16,2-2-74-16,16 25-5 0,0 0-3 16,0-11-2-1,4 1-2-15,26-14-6 0,-7 23-7 16,9 1-9-1,0 3-52-15,6-1-21 0,45 6-7 16,-38-3-4 0</inkml:trace>
  <inkml:trace contextRef="#ctx0" brushRef="#br0" timeOffset="4380.0876">14350 453 6 0,'20'-11'89'16,"-1"-4"0"-16,-19 15-5 15,22-15-50-15,2-1-9 16,-24 16-10-16,0 0-5 0,0 0-2 16,0 0 0-16,0 0-2 15,0 0 1-15,0 0 1 16,-2 0-2-16,-4 0-1 0,-58 31-1 15,41-14-1 1,-2 2 0-16,-1-1 0 0,3 2-1 16,0-2 1-1,4 2 0-15,-2 1 2 0,11-1-2 16,-2 1 1-1,12-21-2-15,0 26 1 0,0-1-2 16,0-25 0-16,0 0-1 0,11 12-1 16,-1-1 1-1,2-1-1-15,-1 3 1 0,0-3 0 16,2 2 1-1,-2-2 0-15,4 2 0 0,-2-2 1 16,0 1-1-16,-1 0 1 16,30 16-2-16,-15-11-3 15,-6-6-4-15,0 1-6 0,-2-3-14 16,2 0-40-1,-21-8-28-15,22 6-8 0,0 1-2 16</inkml:trace>
  <inkml:trace contextRef="#ctx0" brushRef="#br0" timeOffset="4810.0962">13191 827 84 0,'-21'-8'97'0,"1"0"-10"15,20 8-33-15,0 0-20 0,0 0-10 16,0 0-9-16,0 0-5 15,2-9-5-15,5-1-3 16,38-22-4-16,-15 23-13 16,10 5-52-16,48-4-25 0,-39 8-6 15,2-4-3 1</inkml:trace>
  <inkml:trace contextRef="#ctx0" brushRef="#br0" timeOffset="5250.105">14276 841 19 0,'6'0'90'0,"-2"-3"-6"0,1 0-27 16,0 1-15 0,1-1-16-16,-2 0-7 0,1 0-5 15,0-1-2-15,-5 4-2 0,0 0 1 16,0 0-2-1,-1 0-1-15,-4-1 1 0,-50 28 0 16,49-13-2 0,1 2 0-16,5-3-1 0,2 3 0 15,6-2-3-15,8 5-3 16,-1-2-9-16,12 2-38 15,5-2-46-15,2-1-5 16,6-2-8-16</inkml:trace>
  <inkml:trace contextRef="#ctx0" brushRef="#br0" timeOffset="12799.2567">7005 4079 30 0,'-8'-11'48'16,"8"11"3"-16,-11-2-8 0,11 2-6 15,-12 0-7-15,12 0-7 0,-9 0-6 16,9 0-4-1,0 0-3-15,-11 0-3 0,11 0-2 16,0 0-1 0,0 0 0-16,0 0 0 0,3 8-1 15,-3-8 1-15,17 9-1 16,-3-4 1-16,5 0 0 0,11 1 0 15,6-2-1-15,11 0 1 16,11-1 0-16,12-2 2 16,13-1-1-16,11 0 0 0,11-3 0 15,8 0 1 1,10-2 0-16,7 1 0 0,5 1-1 15,2 3-1-15,1-1 0 16,0 1-1-16,0 0 0 0,-3-1-1 16,-8 1-2-1,-9-4-2-15,-11 4-5 0,-16-7-16 16,-14 1-55-16,-12 3-15 0,-23-1-7 15,-12 0-3 1</inkml:trace>
  <inkml:trace contextRef="#ctx0" brushRef="#br0" timeOffset="18899.3787">6635 3254 14 0,'-3'-10'42'16,"3"10"-1"-16,-3-15-3 0,3 15-6 15,-4-12-6-15,4 12-6 16,0 0-4-16,-14 0-6 0,6 7-4 16,-1 6-4-1,-1 9 0-15,-2 4-1 0,-1 7 2 16,0 2 1-1,5 6 2-15,3 0 0 0,5-5 4 16,7-2 0-16,12-12 1 16,8-8-1-16,10-14 1 0,6-3 0 15,4-15-1-15,-3-10 0 0,3-2-3 16,-9-7-1-1,-9 1 0-15,-10-1-2 0,-10 3-1 16,-9 2-1 0,-8 6-1-16,-9 0-1 0,-10 8 0 15,0 4 0-15,-3 5-1 16,0 7 0-16,2 2-3 0,2 4-5 15,9 9-13-15,4 6-39 16,3-2-27-16,10-1-6 16,8-1 0-16</inkml:trace>
  <inkml:trace contextRef="#ctx0" brushRef="#br0" timeOffset="19269.3861">7001 3142 67 0,'-8'15'50'0,"3"1"-10"0,4 6-11 15,-2 9-3-15,1 1 0 0,-4 2-6 16,4 0-3 0,-1 1-3-16,0-8-3 0,2-2-3 15,0-6-2-15,0-6-3 16,1-13-6-16,1 10-10 0,-1-10-23 15,3-13-44 1,8 5-7-16,-1-10 0 0</inkml:trace>
  <inkml:trace contextRef="#ctx0" brushRef="#br0" timeOffset="19739.3955">7070 3154 22 0,'0'-18'68'0,"0"18"-14"16,0-11-13-1,0 11-12-15,0 0-7 0,7 0-6 16,-7 0-4-16,9 19-4 0,-3-4 1 16,0-1 0-16,4 4 3 15,3 1-1-15,-3 1 0 16,3 1-2-16,-2-2-2 15,3 0 0-15,-2 2-1 0,1 0-2 16,-1-2 0 0,-1 2 0-16,-1 0 0 0,0-1-1 15,-2-4 1-15,0 2-1 16,0-5 1-16,-2-1-1 0,-6-12 3 15,11 16-2-15,-11-16 2 16,0 0-2-16,9 5 0 16,-9-5 2-16,8-7-1 0,-8 7-1 15,7-12-1 1,-1 3-1-16,-6 9-1 0,8-17 1 15,-5 8 0-15,-3 9-2 16,5-10 0-16,-5 10 0 16,0 0 0-16,0 0-1 0,0-10 1 15,0 10-2-15,0 0-3 16,0 0-4-16,0 0-8 0,0 0-30 15,0 0-38 1,0 0-10-16,0 0-6 0</inkml:trace>
  <inkml:trace contextRef="#ctx0" brushRef="#br0" timeOffset="20239.4055">6565 3289 10 0,'28'-9'77'0,"15"-8"2"15,17 5-49 1,20-1-4-16,13 4 1 0,4 1-3 15,-1 4 0-15,-4 3-8 0,-12 1-4 16,-15 3-5 0,-15 5-2-16,-30 6-2 0,-18 1 0 15,-16-1-1-15,-24-1 0 16,-15 1-1-16,-14 1 1 0,-14-4 0 15,-7 0-1 1,2-4 0-16,9-3 0 0,10-1 0 16,17-3 0-16,16 0-1 0,24-6 0 15,28-3 0 1,24-3 0-16,26 0 0 0,11-3 0 15,6 3 1-15,4 3-1 16,-7 4 1-16,-12 3 0 0,-20 4 1 16,-24 8 1-1,-26 6 0-15,-30 0-1 0,-24 2 0 16,-19-1 0-1,-16 0 0-15,-11-1 0 0,-5-7-1 16,4-2 0-16,7-5-3 0,11-2-3 16,21 0-10-16,11-9-29 15,24-4-40-15,25-3-9 16,10-4-2-16</inkml:trace>
  <inkml:trace contextRef="#ctx0" brushRef="#br0" timeOffset="20869.4181">6623 2559 8 0,'0'0'80'0,"0"17"3"0,-2 5-41 16,-8 7-12 0,-1 8-1-16,-6 4-1 0,0 4-7 15,-4-3-6-15,4-7-3 16,0 0-4-16,1-8-2 15,5-5-2-15,3-9-1 16,8-13-7-16,0 0-7 0,0 0-41 16,9-5-31-16,6-12-8 0,-1-9-4 15</inkml:trace>
  <inkml:trace contextRef="#ctx0" brushRef="#br0" timeOffset="21069.4221">6787 2517 50 0,'17'13'79'16,"-17"-13"-31"-16,13 31-19 0,-6 2 0 16,-3 2-1-1,1 2-3-15,-3-1-5 0,-3-3-3 16,1-1-5-16,0-9-3 15,0-4-3-15,0-8-4 0,0-11-6 16,0 0-18 0,0 0-52-16,-4-24-13 0,1-3-4 15</inkml:trace>
  <inkml:trace contextRef="#ctx0" brushRef="#br0" timeOffset="21319.4271">6855 2578 68 0,'20'19'83'15,"3"-6"-28"1,4 14-26-16,4 2 4 0,3 2-1 15,-2-7-4 1,1-5-4-16,-3-9-4 0,-1-8-3 16,-6-7-3-16,0-17-3 0,-5-12-1 15,1-11-4-15,-6-7-3 16,-5-7-4-16,-2 1-3 15,-2-2-4-15,1 7-12 16,-3 5-55-16,1 5-19 0,1 9-7 16,6 8-4-1</inkml:trace>
  <inkml:trace contextRef="#ctx0" brushRef="#br0" timeOffset="22139.4435">9246 4099 35 0,'-13'-1'32'0,"13"1"-8"0,-10 0-2 15,10 0-4 1,0 0 1-16,0 0 0 0,14 5 0 16,10-2 2-16,11-3 1 0,11 0 1 15,16-3 1-15,12 3-3 16,10-7-5-16,5 6-2 15,3-3-4-15,-5 1-2 16,-8 2-3-16,-9 1-1 0,-14 0-3 16,-13 0-2-1,-9 5-7-15,-16-5-12 0,-4 0-53 16,-5 4-15-16,-9-4-5 15</inkml:trace>
  <inkml:trace contextRef="#ctx0" brushRef="#br0" timeOffset="23079.4623">10226 3259 1 0,'0'0'29'0,"0"0"-5"16,0 0-4-16,-8 0-5 15,8 0-3-15,-6 16-4 0,3 1 0 16,-3 9 3-1,2 6 2-15,0 6 3 0,1 13 3 16,-2 6 0-16,1 14 1 0,-3 3 0 16,0 8 0-1,-2 4-2-15,2 7-2 0,-3 1-2 16,-1 1-3-16,1 0-1 15,0 1-1-15,-2-4-2 0,2-3-1 16,-2-9 0 0,3-5 0-16,2-14-1 0,2-8 1 15,2-15-2-15,1-12-4 0,2-11-8 16,0-15-38-1,0 0-39-15,19-21-7 0,-6-16-6 16</inkml:trace>
  <inkml:trace contextRef="#ctx0" brushRef="#br0" timeOffset="23859.4779">10237 3227 26 0,'-11'-10'52'0,"11"10"-9"0,0 0-12 15,-6-10-10 1,6 10-9-16,0 0-4 0,0 0-5 15,0 0-3-15,0 0-1 16,0 5-1-16,0-5 2 0,0 10 1 16,0-10 2-16,2 17 3 15,3-6 0-15,5 1 1 16,8 1 1-16,3 3 1 0,12 2 1 15,5 1 0 1,14 3 1-16,4-1 0 0,10 4 0 16,4-1-1-16,6 2-2 15,12-4 0-15,8 2-1 16,10-5 0-16,5-1-2 15,5-5 0-15,3-1 0 0,-4-4 1 16,-4-4-1-16,-15 0 0 0,-8-1 0 16,-16-1-1-1,-14 3 0-15,-14-1-2 0,-10 0 0 16,-8-3 0-1,-6 5-1-15,-8-5 0 0,-12-1 0 16,14 4-2-16,-14-4-2 16,0 0-2-16,0 0-8 0,0 0-9 15,-4 9-21-15,-4-8-40 0,8-1-11 16,-9 17-2-1</inkml:trace>
  <inkml:trace contextRef="#ctx0" brushRef="#br0" timeOffset="25799.5167">10244 3268 1 0,'0'0'22'15,"0"0"-1"-15,3 14 2 0,13-7-1 16,-2 3 3-1,12-2-1-15,0 2 2 0,11-1-1 16,0 3-1-16,14 0-3 0,-5-1-3 16,8 0-1-1,4 4-4-15,5-1-3 0,7 1-1 16,3 0-2-1,3 3-2-15,3 1 0 0,4-2-1 16,-2 3 0-16,0-4 0 16,1 3 0-16,-2-3 0 0,-2 3 0 15,-1-2 0-15,-2 1 1 0,-1 2-2 16,1 0 0-1,-6 2-1-15,-1-1 0 0,-2 2 0 16,-3-3 1 0,-8-1 1-16,-2-3 0 0,-5 1 0 15,-7-5 1-15,-5 0-1 16,-6-2 0-16,-1-1-1 0,-5-3 0 15,-4 0 0 1,-3-3-1-16,-3 0 0 0,-2-1-1 16,-3-1 1-16,-9-1-1 0,14 0 1 15,-14 0-1 1,0 0 0-16,0 0 0 0,0 0-1 15,8 0 1-15,-8 0-1 16,0 0 0-16,0 0 0 0,0 0 1 16,0 0-2-1,0 0 1-15,0 0 0 0,0 0 0 16,0 0-1-1,0 0 1-15,0 0 0 0,0 0 0 16,0 0 0-16,0 0 1 0,0 0-1 16,0 0 1-16,0 0 0 15,0 0-1-15,0 0 1 0,0 0-1 16,0 0 0-1,0 0 0-15,0 0 0 0,0 0 0 16,0 0-1 0,0 0 1-16,-6 0-1 0,6 0 1 15,-8 6-1-15,8-6 0 0,-15 12 1 16,5-2-1-16,-2-1 1 15,-3 8 0-15,-2 1-1 16,-4 1 1-16,-5 2 0 16,-2 3 0-16,-7 1 0 0,-4 1 0 15,-6 3 0 1,-6 2 0-16,-1 0 0 0,-7-1 0 15,-7 2-1-15,-4 1 1 16,-4-1 0-16,-3 2 0 0,-1-2-1 16,-1 1 0-16,-2-1 1 15,-1 0-1-15,2-3 1 16,-1 2 0-16,1-1-1 0,-3 1 1 15,0-5-1 1,1-2 1-16,3-2-1 0,6-4 1 16,4-2 0-16,9-4 0 15,11-3 0-15,6-2 1 16,10-4-1-16,8 0 1 15,7-2-1-15,2 0 1 0,4-1-1 16,1 0 0-16,0 1 0 0,0-1 0 16,-2 1 0-1,0 0 0-15,-1 1-1 0,0-2 1 16,2 3-1-16,1-1 0 15,2 0 0-15,9-2-2 16,-11 3 0-16,11-3-2 16,0 0-3-16,0 0-4 0,0 0-6 15,0 0-19-15,0 0-33 0,5 4-22 16,-5-4-6-1</inkml:trace>
  <inkml:trace contextRef="#ctx0" brushRef="#br0" timeOffset="26029.5213">10048 4795 45 0,'0'0'85'0,"0"0"-12"15,28-8-30-15,14-9-10 16,17-4-11-16,8-1-7 0,9 0-2 16,5-1-4-1,0 3-6-15,-5 0-9 0,-4 8-33 16,-7 5-45-1,-18 0-6-15,-10-1-3 0</inkml:trace>
  <inkml:trace contextRef="#ctx0" brushRef="#br0" timeOffset="26938.5418">12509 3721 26 0,'1'-8'54'0,"-1"8"-3"0,0-11-5 15,0 11-9-15,0 0-9 0,0 0-8 16,0 0-7 0,-7-2-5-16,7 2-3 0,-15 17-3 15,6-1 0-15,-5 4 1 16,3 7 1-16,-2 2 1 0,1 4 2 15,6 3 0 1,2 0 1-16,4 2 0 0,5-5 1 16,9 0 0-1,7-6 0-15,7-6 0 0,8-8-1 0,8-7 0 16,5-6-1-16,5-8-1 0,4-9-2 15,-1-7 0 1,-3-5-1-16,-2-4 0 0,-6-6-1 16,-12 1 0-1,-8 0-1-15,-13 0 0 0,-12 2 0 16,-7 5 0-1,-18 2-2-15,-11 4 1 0,-15 7-2 0,-7 6-2 16,-5 6-3 0,-6 4-7-16,6 10-24 0,6 7-40 15,4 2-17-15,11 2-6 0</inkml:trace>
  <inkml:trace contextRef="#ctx0" brushRef="#br0" timeOffset="27868.5604">12987 3884 17 0,'2'8'29'0,"-2"-8"1"16,0 0 1-16,0 0-3 15,2 11-4-15,-2-11-3 0,0 0-5 16,0 0-2-1,0 0-3-15,0 0 1 0,6 10-1 16,-6-10 1 0,12 1-1-16,-1 1 2 0,5-1-1 15,8-1-1-15,6 0-1 0,12 0-1 16,11 1 0-16,14-2-1 15,17 0 0-15,13-2 0 0,15 3 0 16,15 0 1 0,12 0-1-16,10 0 0 0,10 0-1 15,0 0-1-15,-2 0-1 16,-10 0 0-16,-10 0-1 0,-18-4-1 15,-12-1-3-15,-19 0-3 16,-20-2-5-16,-14 1-19 16,-20 5-46-16,-9-4-21 15,-7-4-5-15,-18 9-5 16</inkml:trace>
  <inkml:trace contextRef="#ctx0" brushRef="#br0" timeOffset="32748.658">14365 1899 7 0,'-9'-11'75'0,"-1"1"4"16,-3 2-58-16,-1 5 1 16,-2 0-2-16,-2 3 2 15,0 0-4-15,-1 3-5 16,0 11-3-16,2 3 0 0,0 8-4 15,-3 8 1-15,7 5-2 0,2 8-2 16,3 3 3 0,13 5 3-1,11-6 1-15,10-12-1 16,7-7 0-16,7-15 0 15,6-13 1-15,7-7-1 16,1-17-1-16,-13-11-5 0,-2-7-1 16,-9 0 0-1,-10-3-1-15,-11 2 0 0,-8 4 0 16,-10 0-1-16,-12 9-1 0,-11 4 1 15,-5 9-1-15,-4 3 1 16,-1 9-1-16,1 3 1 16,2 1-1-16,6 8 2 15,7 4-3-15,7-2-2 0,7 2-1 16,7 0-5-16,5 2-8 15,10 1-14-15,1-3-45 16,9 0-18-16,0-2-2 16</inkml:trace>
  <inkml:trace contextRef="#ctx0" brushRef="#br0" timeOffset="33468.6723">14721 1788 24 0,'-11'-4'80'0,"7"-8"0"15,4 12-43 1,0 0-7-16,0 13-10 0,0 3-4 16,5 6-4-1,0 3-3-15,6 8 1 0,-3 1 0 16,4 0-1-16,2 2-2 15,2-5 1-15,2-4-1 0,-1-4-1 16,2-9 1 0,2-2-2-16,-1-10 2 0,0-2-3 15,0 0 0-15,1-6-1 0,0-5 0 16,-1-8 0-1,-2-1-1-15,-2-5 0 0,-1-3 0 16,-1 4 0-16,-4-7-1 16,-5 7 0-16,-3-1-1 15,-1 4 0-15,-1 5-1 16,0 3 2-16,0 13-2 0,-6-15 0 15,6 15-1-15,0 0 1 0,0 0-1 16,0 0 1 0,0 10-1-16,2 13 1 0,3 0-1 15,7 7 1-15,-3 5 2 16,6 4-1-16,-1 2 1 15,3-3 0-15,-2-1 2 16,2-10-2-16,-3-7 2 0,0 0-1 16,-2-7 0-1,-3-4-2-15,2-4-3 0,-3-5-3 16,5 0-16-16,-6-14-39 0,0-3-31 15,3-12-6 1,1-8-4-16</inkml:trace>
  <inkml:trace contextRef="#ctx0" brushRef="#br0" timeOffset="33668.6763">15320 1758 46 0,'10'-9'91'16,"0"6"-1"-16,-1 3-6 15,9 6-68-15,-1 8-4 0,2 4-2 16,2 4-1-16,0 5-2 15,2 7 0-15,0-2-3 0,0-1 0 16,-2-5-1 0,-1 1-1-16,0-5-3 0,-9-5-5 15,3-3-7 1,-14-14-28-16,0 0-47 0,0 0-6 15,-1-7-4-15</inkml:trace>
  <inkml:trace contextRef="#ctx0" brushRef="#br0" timeOffset="33868.6804">15116 1756 45 0,'-23'-5'96'16,"11"-4"-4"-16,15-2-2 15,24-1-66-15,22-5-5 0,-14 9-6 16,8-1-4-16,5-3-2 15,5 2-2-15,4-2-3 16,1 0-6-16,0 3-8 0,1-3-41 16,-7 2-36-1,5 0-7-15,-6-4-7 0</inkml:trace>
  <inkml:trace contextRef="#ctx0" brushRef="#br0" timeOffset="52180.0475">6828 4741 23 0,'0'-10'83'16,"0"10"-28"-16,0-11-10 0,0 11-5 15,0-10-7-15,0 10-8 16,0 0-8-16,0-10-4 0,0 10-4 16,0 0-2-1,0 0-2-15,0 0-2 0,0 0 0 16,0 0-1-16,0 0 0 0,0 0 2 15,0 0-2 1,0 0 1-16,0 0 0 0,-6 8 0 16,6-8 1-16,-1 15 0 15,0-4 1-15,1 4-1 0,0 2 1 16,0 4-1-1,0 1-1-15,0 5 1 0,1-1-1 16,1-2 0 0,3-1-1-16,1 2-5 0,-3-6-6 15,10 2-42-15,3-4-37 0,-5-8-8 16,5-4-5-16</inkml:trace>
  <inkml:trace contextRef="#ctx0" brushRef="#br0" timeOffset="53430.0725">6405 4952 65 0,'4'-14'85'0,"19"-4"-41"15,19 1-7-15,6 3-9 0,6 3-4 16,0 3-1-16,0 5-5 15,-10 3-6-15,-6 4-5 0,-13 9-2 16,-17 2-2 0,-13 6-2-16,-15 1-3 0,-11 5-9 15,-11 1-29-15,-11 2-45 16,1-2-5-16,-9-1-3 15</inkml:trace>
  <inkml:trace contextRef="#ctx0" brushRef="#br0" timeOffset="54000.0839">1591 6370 31 0,'7'-9'85'16,"-7"9"-1"0,0 11-2-16,-3 10-66 0,3 8-6 15,-1 6-1-15,-1 8 2 16,2 0-1-16,-1 1-2 15,-1-2-2-15,2-6-1 16,0-2-2-16,0-10-3 0,0-7-5 16,1-8-31-1,-1-9-45-15,0 0-8 0,-8-19-5 16</inkml:trace>
  <inkml:trace contextRef="#ctx0" brushRef="#br0" timeOffset="54120.0863">1255 6521 57 0,'9'-21'90'16,"24"2"-6"-1,15-8-4-15,12 1-72 0,7-1-8 16,7 0-11-16,-3 6-42 16,-4-6-29-16,-5 3-6 15,-18-3 3-15</inkml:trace>
  <inkml:trace contextRef="#ctx0" brushRef="#br0" timeOffset="54350.0909">1791 6117 5 0,'11'11'83'0,"-2"8"5"0,-3 3-4 16,1 1-57-16,0 12-10 16,-1 8 1-16,-2 6 0 0,2 4-4 15,-1 3-2 1,0-1-4-16,1-4-2 0,-1-4 0 15,-1-4-3 1,1-9-2-16,0-5-4 0,0-8-7 16,3-5-23-16,4-6-51 15,-12-10-7-15,17-3-7 0</inkml:trace>
  <inkml:trace contextRef="#ctx0" brushRef="#br0" timeOffset="54820.1003">1838 6386 0 0,'0'0'85'0,"5"-9"6"16,8 6-5-1,10 1-56-15,0 2-7 0,2 5-3 16,1 2-7-16,-1 1-4 16,-3-1-1-16,0 1-3 0,-5-2-1 15,-3-3 1 1,-6-2 0-16,3-1 0 0,-11 0 0 15,6-16-1-15,-3 6 0 0,-1-4-1 16,0-1-1 0,-2-1 0-16,0-1-2 0,0 2 1 15,0 0-1-15,-3 1 1 16,-1-2-1-16,2 6 0 0,0-3 0 15,-3 3 0 1,5 10-1-16,-9-14 1 0,9 14-1 16,-6-8 1-1,6 8-1-15,0 0 1 0,-11-4-1 16,11 4 1-16,0 0 0 0,0 0-1 15,0 0-2-15,0 0-5 16,7 2-16-16,0 7-46 0,-7-9-20 16,15 11-7-1,-6-4-3-15</inkml:trace>
  <inkml:trace contextRef="#ctx0" brushRef="#br0" timeOffset="55330.1105">1947 6468 51 0,'-10'15'91'0,"3"2"-3"0,7-17-33 16,-8 27-31 0,3-3-3-16,3 3-2 0,-4-3-3 15,4-2-5-15,0-8-1 16,0-2-1-16,2-12-1 0,0 0 0 15,-9 0-1-15,3-12-2 16,-5-8-1-16,-2-6-3 16,0-5-1-16,-4-9-2 0,-1-2 0 15,3-2-1 1,1-1 1-16,7 0-1 0,4 4 0 15,7 1 1-15,8 5 1 16,11 2 0-16,7 5 1 16,8 5 0-16,3 3-1 15,-3 6 1-15,0 2 0 0,-7 10-1 16,-7 4 1-16,-11 12-1 0,-13 6 0 15,-7 6 1 1,-12 1 0-16,-7 4 0 0,-5-1 1 16,0 1 0-1,2-2-1-15,5-3 1 0,7-4 1 16,11 2-1-16,6-4 1 15,16 0 0-15,9-1 0 0,8-3 1 16,4 0 0 0,5-2 0-16,0-5-1 0,-4-2-2 15,-2 0-2-15,-4-5-3 0,-4-1-5 16,-9-2-15-1,-3-8-44-15,0-2-24 0,-7-2-5 16,-3-6-5-16</inkml:trace>
  <inkml:trace contextRef="#ctx0" brushRef="#br0" timeOffset="55690.1177">2292 6302 42 0,'0'0'89'16,"9"12"1"0,-7 5-4-16,2 2-64 0,1 8-8 15,0 2 2-15,3-1 2 16,0-5-3-16,7-2-4 0,0-7-1 15,4-6-2 1,1-8 0-16,-3 0-2 0,2-14-1 16,-5-5-1-1,0-5-2-15,-4-3 0 0,-4-4-2 16,-2 4 0-16,-3 2-1 0,0 4-1 15,-1 2-1-15,0 19 0 16,-3-8-1-16,3 14 2 0,0 10-1 16,4 6 1-1,4 4 1-15,2 1 1 0,3 2 1 16,0-3 1-1,3-4-1-15,0-7-1 0,-4-3-2 16,2-10-4-16,-3-6-10 16,2-13-39-16,-2-7-34 0,-4-8-9 15,-1-9-5-15</inkml:trace>
  <inkml:trace contextRef="#ctx0" brushRef="#br0" timeOffset="55850.1209">2656 6149 35 0,'7'0'91'0,"0"11"-3"15,2 4-3-15,-2 3-50 16,4 9-26-16,6 2 1 0,-4 5-1 15,0 2-1-15,-3-2-3 0,-3-3-2 16,2-1-6 0,-6-9-11-16,-3-10-58 0,0-11-14 15,-16 4-7 1,0-12-4-16</inkml:trace>
  <inkml:trace contextRef="#ctx0" brushRef="#br0" timeOffset="56300.1298">2536 6263 50 0,'6'-19'85'0,"15"-1"-1"16,7-4-8-16,9 2-74 0,2-2-10 15,1 0-4 1,-2-5-2-16,-6 7-3 0,-3-2 3 16,-10 10 3-16,-6-3 2 15,-7 7 8-15,-6 10 12 0,0 0 8 16,3 7 3-1,-3 8 1-15,2 10-1 0,0 0-2 16,6 6 0 0,0 4-3-16,4 1-4 0,1-3-2 15,1-4-3-15,0-1 0 0,-2-9-1 16,-3-2-3-16,-9-17-2 15,14 7-4-15,-13-13-2 16,-1-9-3-16,-1-7-3 16,-2-3-2-16,-3-1-2 0,-1-4 1 15,3 7 5 1,0-1 4-16,-1 9 2 0,3 2 5 15,2 13 4-15,0 0 2 0,5-2 2 16,-5 2 1-16,11 15-2 16,0-3-2-16,-1 3 1 15,-1 4-2-15,5-2-1 16,-6 1-1-16,2-2 0 0,2 1-1 15,-1-3-2 1,0-2-2-16,0-4-5 0,7 5-15 16,-2-2-53-16,6-11-18 15,2-10-9-15,3-4-5 0</inkml:trace>
  <inkml:trace contextRef="#ctx0" brushRef="#br0" timeOffset="56760.139">3438 5896 71 0,'-6'7'90'0,"2"5"-4"16,3 2-5-16,3 4-71 0,1 10-5 16,1 1 1-1,0 3-1-15,0-4 0 0,3-3-2 16,0-3 0-16,-1-8-3 0,0-1-23 15,-6-13-53 1,0 0-11-16,-7-13-4 0,-12-6 3 16</inkml:trace>
  <inkml:trace contextRef="#ctx0" brushRef="#br0" timeOffset="57220.1483">3217 5945 32 0,'21'-11'83'16,"9"-2"-3"-16,11-5-4 0,10 6-67 15,6-7-6-15,0 4-2 0,-5-1-2 16,-5 0-2-16,-10 4 0 15,-11 2-3-15,-5 3 0 0,-14 5 0 16,-7 2 5 0,2 5 5-16,-2 7 1 0,-2 7 3 15,2 3 4 1,0 4 3-16,5 4 1 0,5 3 2 15,1 1-3-15,1-5-1 0,1-5 0 16,-1-2-2-16,-2-6-1 16,-3-7-2-16,-7-9-1 15,0 0-1-15,1-10-1 16,-2-9 0-16,-4-8-4 0,-1-6-1 15,0-7-2 1,2-1 0-16,3-2 0 0,2 1-3 16,0 6 2-16,7 2-1 15,0 8 1-15,3 6 0 16,1 11 0-16,3 4 0 0,3 7 0 15,-2 13 1-15,3 3 0 16,1 10 1-16,1 9 0 0,1 3 1 16,-4 4 0-1,-1 3 0-15,-3-7 0 0,-1-1 0 16,-7-8-1-16,-3-7-2 15,0-5-6-15,-3-19-17 16,-12 0-50-16,1-7-15 16,-6-10-8-16,-6 0-3 0</inkml:trace>
  <inkml:trace contextRef="#ctx0" brushRef="#br0" timeOffset="57350.1509">3763 5879 62 0,'18'-9'76'16,"13"0"0"-16,4 2-62 15,6 2-29-15,4 5-43 16,-6-7-14-16,0-2 0 0</inkml:trace>
  <inkml:trace contextRef="#ctx0" brushRef="#br0" timeOffset="57780.1595">4126 5779 16 0,'6'15'84'0,"1"2"3"15,-7-17-16-15,13 19-47 16,-6 0 0-16,1-3-1 0,-4-3-3 16,-1-2-4-1,-3-11-3-15,0 0-2 0,-7 0-2 16,-2-8-1-16,-3-11-2 0,2-1-3 15,-1-8-2 1,5-4-2-16,3-2-1 0,6 1 0 16,12 1-1-16,5 2-1 15,7 6 0-15,4 7 1 0,0 5 0 16,-2 9 0-1,-4 4 2-15,-8 11 0 0,-11 5 1 16,-6 5 1 0,-7 3 0-16,-7 2 1 0,-2-4 0 15,-2 3 0-15,1-4 0 0,6-1 0 16,6-3-1-16,5-1 0 15,2 1 0-15,7 1 0 0,0 2 1 16,1 1-1 0,-3-1 1-16,-4 0 0 0,-2 0 0 15,-1-2 0 1,-4-7 1-16,-2-1 0 0,6-11-3 15,-15 2-2-15,15-2-3 0,-3-19-9 16,7 1-34-16,12-1-36 16,2-8-11-16,2-2-6 0</inkml:trace>
  <inkml:trace contextRef="#ctx0" brushRef="#br0" timeOffset="58060.1649">4487 5589 64 0,'0'0'88'0,"0"0"0"15,0 0-39 1,0 14-21-16,0 6-5 0,-4 6-6 16,-3 3 0-1,-1 0-2-15,1 2-2 0,-1-3-3 16,3-5-1-16,4-4-1 15,1-7-1-15,10-7-2 0,11-3-1 16,1-1-1 0,3-1 0-16,3 0-4 0,-1-3-2 15,5 2-6-15,-8-3-9 0,7 0-41 16,-5-1-33-1,-3-7-7-15,-4 0-6 0</inkml:trace>
  <inkml:trace contextRef="#ctx0" brushRef="#br0" timeOffset="58390.1716">4969 5445 27 0,'0'0'84'15,"-7"4"0"-15,-8 4-2 16,-5 9-69-16,-1 5-3 0,1 4 1 15,-1 0 3 1,4 0-3-16,6-1-1 0,6-3-2 16,5-2 0-1,7-5 0-15,7 0-2 0,2-3-1 16,1 4 1-16,-1 4-2 0,0-1-1 15,-2 3 0-15,-2 0 1 16,6-1 0-16,5 0 2 0,9-3-1 16,8-6 0-1,10-4 0-15,9-1-4 0,3-7-6 16,7 2-39-1,-5 3-44-15,-17-5-6 0,-15 2-7 16</inkml:trace>
  <inkml:trace contextRef="#ctx0" brushRef="#br0" timeOffset="59260.1891">1596 7128 32 0,'91'-32'49'0,"29"-3"4"0,31-13-2 16,29-4-2-1,32-9-9-15,25-5-6 0,27-5-9 16,18-3-9-16,8 2-6 16,-1 0-4-16,-8 3 0 0,-11 6-3 15,-23 7-2-15,-18 6-5 16,-34 13-14-16,-31 16-54 15,-33-1-15-15,-33 12-7 0,-34 7 0 16</inkml:trace>
  <inkml:trace contextRef="#ctx0" brushRef="#br0" timeOffset="60420.2123">2550 7466 65 0,'0'0'86'15,"0"0"-2"-15,-11 12-46 0,5 0-11 16,1 5-10 0,-7 6-2-16,-1 3-3 0,-3 3-2 15,-1-4-2-15,0 1 0 0,0-4-2 16,-1-1-3-1,2-5-3-15,3-5-8 0,4-7-26 16,-4-1-49-16,13-3-8 16,0-10-5-16</inkml:trace>
  <inkml:trace contextRef="#ctx0" brushRef="#br0" timeOffset="60680.2175">2741 7435 26 0,'7'14'85'0,"-6"1"1"16,-1 3-2-1,-3 6-68-15,-2 2-4 0,-1 5 4 16,-1-2-2-16,0 2-2 0,1-5-4 15,-1-4-2 1,-1-3-5-16,4-3-1 0,4-16-10 16,0 0-29-16,0 0-38 15,0 0-13-15,0-23-4 0</inkml:trace>
  <inkml:trace contextRef="#ctx0" brushRef="#br0" timeOffset="60930.2225">2698 7497 33 0,'0'0'85'0,"9"9"1"16,-9-9-5-16,17 24-66 15,-3 4-3-15,3 4 4 0,4 2 1 16,1-1-2 0,0-5 1-16,-1-3-2 0,2-7-1 15,0-11-1 1,-1-7-2-16,-1-12 0 0,-2-8-2 15,-1-9-2-15,-3-6-2 0,1-8-3 16,-2 0-2-16,-5-3-5 16,-1 7-7-16,-6 3-35 0,-2 4-45 15,8 6-4 1,-4 9-8-16</inkml:trace>
  <inkml:trace contextRef="#ctx0" brushRef="#br0" timeOffset="61340.2306">2704 8162 49 0,'11'27'92'15,"0"3"-1"-15,-3 27-24 0,-4-13-41 16,-3 2-2 0,1 2-7-16,-2-5-2 0,-1-3-6 15,-2-9-5-15,1-1-8 16,-2-10-24-16,4-7-56 15,5-10-6-15,8-6-7 16,6-12 6-16</inkml:trace>
  <inkml:trace contextRef="#ctx0" brushRef="#br0" timeOffset="62130.2465">4410 7317 46 0,'-13'0'82'0,"-3"10"-4"16,-2 3-44-16,3 14-14 0,-1 1-5 15,6 6-1-15,3-2 0 0,7 4-1 16,5-9 1-1,12-8-1-15,8-6 1 0,7-8-1 16,5-6 0 0,3-11-2-16,-5-5-3 0,-1-7-2 15,-9-1-3-15,-8-2 0 16,-11 1-2-16,-6 1-1 0,-16 3 0 15,-9 2-1-15,-5 5-1 0,-4 6 0 16,-1 4 0 0,2 3-1-16,4 2-2 0,4 4-1 15,9 6-4 1,6-3-8-16,10 3-25 0,6-1-45 15,6-1-5-15,4-2-4 16</inkml:trace>
  <inkml:trace contextRef="#ctx0" brushRef="#br0" timeOffset="62470.2533">4704 7377 33 0,'8'19'89'15,"-5"0"0"-15,1 2-4 0,4-1-66 16,2-2 2-1,2-2-1-15,4-7-1 0,5-5-3 16,4-4-4 0,1-8-2-16,3-6-3 0,-2-3-1 15,0-3-3-15,-5-4-1 0,-4 4-1 16,-4 0 0-16,-3 4-2 15,-4 4-1-15,-7 12 1 0,0 0-1 16,0 0 1 0,-2 18 0-16,-1 3 0 0,2 10 0 15,0 1 1 1,1 0 2-16,2-1-1 0,1-2 1 15,4-5-1-15,-2-8 1 0,2-3-1 16,-7-13-2-16,15 5-4 16,-6-5-11-16,-3-14-40 0,5-9-33 15,5-9-7 1,1-8-9-16</inkml:trace>
  <inkml:trace contextRef="#ctx0" brushRef="#br0" timeOffset="62660.2571">5214 7241 73 0,'9'11'92'0,"-1"4"-1"16,-1 5-6-16,15 4-73 15,-11 4-2-15,3 4 2 16,-3 3-2-16,0-2-3 0,3 1-2 16,-4-6-5-1,2-1-9-15,-6-5-44 0,-6-22-33 16,0 0-7-16,0 0-5 15</inkml:trace>
  <inkml:trace contextRef="#ctx0" brushRef="#br0" timeOffset="62770.2593">5156 7299 91 0,'28'-12'95'15,"16"-3"-7"-15,13-4-4 0,19 4-77 16,-4-3-21-16,0 2-62 16,1 9-10-16,-10 0-7 0,-9 6-2 15</inkml:trace>
  <inkml:trace contextRef="#ctx0" brushRef="#br0" timeOffset="63260.2689">4871 8060 13 0,'-22'25'87'0,"4"9"1"0,-26 3-47 16,32 8-2-16,5 1-1 15,11-4-5-15,17-8-9 0,12-12-4 16,15-13-6 0,11-9-1-16,-2-9-1 0,5-14-2 15,-8-6-4 1,-11-7-1-16,-15 0-3 0,-15-2-1 15,-13 8-1-15,-23-1 0 0,-11 7-3 16,-15 5-5-16,-3 14-6 16,-14 5-39-16,0 4-38 0,5 8-7 15,10 0-5 1</inkml:trace>
  <inkml:trace contextRef="#ctx0" brushRef="#br0" timeOffset="64300.2899">2659 9286 39 0,'-14'-5'69'15,"2"7"-26"1,3 1-20-16,3 6-7 0,-7 3-1 16,4 10 2-16,-4 5 1 15,2 2-1-15,1 7 1 16,4 0 2-16,0-2-3 0,6-1 1 15,8-8-1-15,7-5-2 16,11-11-2-16,5-6 0 0,4-8-1 16,6-10-2-1,1-5-1-15,-2-6-2 0,-7 1-1 16,-4-3-2-16,-13 1 0 15,-9 3-1-15,-7 2 0 16,-12 3-2-16,-15 7 0 16,-5 1-1-16,-6 6-1 0,-7 2-4 15,5 3-6-15,-3 0-17 0,6 3-52 16,13 2-14-1,13-4-7-15,11-1-4 0</inkml:trace>
  <inkml:trace contextRef="#ctx0" brushRef="#br0" timeOffset="64810.3001">5026 9114 27 0,'2'-8'99'15,"-2"8"-4"1,0 0-6-16,-15 0-3 0,-1 20-78 15,9 9-2-15,7 10-2 0,3 13-2 16,8 9-1-16,10 12-5 16,6-1-10-16,9 1-58 15,2 9-17-15,-4-9-7 16,1 0-4-16</inkml:trace>
  <inkml:trace contextRef="#ctx0" brushRef="#br0" timeOffset="70590.4157">6721 4656 43 0,'0'-24'72'0,"0"5"-11"15,3 2-12-15,1 7-9 16,-1 1-13-16,-3 9-6 0,0 0-6 16,0 0-4-1,0 15-3-15,-2-1-1 0,-4 1 0 16,0-1 3-1,2-4-2-15,4-10 1 0,0 0-3 16,-1-11 0-16,8-10-2 16,9-5 0-16,6-1-3 0,5-1 0 15,-1 3-2-15,1 6 0 0,-4 9 1 16,-6 9-1-1,-17 1 0-15,6 15 1 0,-12 3 0 16,-11 5 0 0,-2-3 0-16,-3-1-3 0,5 0-7 15,2-10-25-15,15-9-51 16,7 4-8-16,16-9-6 0</inkml:trace>
  <inkml:trace contextRef="#ctx0" brushRef="#br0" timeOffset="72820.4601">6659 4707 54 0,'10'-7'83'16,"-10"7"-27"-16,2 8-11 0,3 8-15 15,3 8-8-15,-3-1-5 16,-4 5-1-16,-1-3-1 0,-3-3-1 16,-3-3 0-1,-2-7-1-15,-3-8-2 0,0-5-1 16,1-12-3-16,5-7-2 0,5-4-1 15,3-4-3 1,13-1-1-16,5 0 0 0,9 4-1 16,6 7 0-16,-1 4 0 15,0 9 1-15,-4 5 0 0,-7 6 0 16,-11 13-1-1,-13 6-5-15,-3 7-36 0,-7 1-45 16,-11-3-7 0,1-7-6-16</inkml:trace>
  <inkml:trace contextRef="#ctx0" brushRef="#br0" timeOffset="74580.4969">10518 5975 43 0,'-8'-7'94'0,"-4"7"0"16,12 0-4 0,-15 0-39-16,7 28-31 0,4 14-5 15,-1 12-1-15,3 6-2 16,1 8-2-16,1 2-3 0,-2-3-1 15,2-7-2-15,0-7-1 0,0-11-1 16,5-14-1 0,0-9-4-16,-5-19-5 0,17-2-8 15,-12-21-44 1,-2-15-33-16,6-11-7 0,-4-8-6 15</inkml:trace>
  <inkml:trace contextRef="#ctx0" brushRef="#br0" timeOffset="75160.5087">10216 5943 29 0,'-21'2'89'16,"2"0"2"-1,0 12-26-15,1-9-24 0,9 2-11 16,-1-2-6 0,10-5-6-16,-14 5-5 0,14-5-1 15,0 0-3-15,0 0-1 0,0 0-1 16,7-11-1-16,8 0-1 15,6-1-1-15,9-1-1 0,6-5 0 16,8 3 0 0,10 0-1-16,7 5 0 0,4 2 0 15,3 5 0 1,0 3-1-16,-4 4 0 0,-2 11 0 15,-10 6-1-15,-6 1 1 0,-14 2 0 16,-10 5-1-16,-17-1 1 16,-7 5 0-16,-19-5-1 15,-13-3 1-15,-6-5 0 16,-7-6-1-16,1-1 0 0,2-4 0 15,8-4-1 1,12-2 1-16,24-3-1 0,0 11 0 16,24 2 0-16,15 3 0 15,6 2 1-15,4 9-1 0,-3 3 1 16,-4 5 0-16,-15 1 0 15,-13 3 0-15,-15 1 0 16,-20-2 1-16,-13-4 0 0,-10-4 0 16,-4-8 1-1,-3-4-2-15,4-7-1 0,4-5-1 16,11-6-5-16,9-6-3 15,23 6-12-15,-10-20-28 0,13-2-38 16,18 3-12 0,6-4-6-16</inkml:trace>
  <inkml:trace contextRef="#ctx0" brushRef="#br0" timeOffset="75410.5137">11204 6041 26 0,'19'1'100'0,"-2"14"-2"0,-9 3-4 15,-2 13-2-15,-6 4-78 0,0 7-3 16,-3 4 1 0,-4 3-1-16,4-2-2 0,-6 0-2 15,4-6-3-15,0-5 0 16,4-6-4-16,-2-9-2 15,3-6-4-15,0-15-9 16,11-6-39-16,4-13-42 0,-7-14-3 16,0-15-10-1</inkml:trace>
  <inkml:trace contextRef="#ctx0" brushRef="#br0" timeOffset="75610.5177">11425 6057 20 0,'19'14'102'0,"1"10"-3"15,-6 4-4-15,-2 6-3 0,-2 9-75 16,1 3-2-1,-4 5-2-15,2-2-5 0,-1-2-2 16,0-2-2-16,1-9-3 16,-3-5-6-16,6-4-14 15,-6-10-60-15,-6-17-16 0,4-22-6 16,-6-17-8-16</inkml:trace>
  <inkml:trace contextRef="#ctx0" brushRef="#br0" timeOffset="75720.5199">11365 6050 62 0,'2'-9'108'16,"18"-1"-6"-16,15-4-6 15,15 6-4-15,10-9-86 0,7 0-6 16,5 3-13-16,-7 3-66 16,1-5-14-16,-8-1-9 0,-11-2-6 15</inkml:trace>
  <inkml:trace contextRef="#ctx0" brushRef="#br0" timeOffset="77683.5601">13537 5982 58 0,'0'0'91'15,"-11"-10"0"-15,11 10-6 16,-5 23-62-16,6 6-3 0,7 11-5 16,3 7-3-16,-4 10-1 0,3 4-1 15,-5 3-3 1,3-7 0-16,-6-8-1 0,-1-6-2 15,-1-9-1 1,0-10-2-16,0-10-4 0,0-14-6 16,0 0-15-16,-1-14-54 15,1-12-16-15,-1-10-6 0,-3-8-4 16</inkml:trace>
  <inkml:trace contextRef="#ctx0" brushRef="#br0" timeOffset="78193.5704">13486 5941 38 0,'-13'-7'85'0,"5"-1"-21"0,-1 8-10 16,9 0-11-1,-12-2-10-15,12 2-7 0,0 0-7 16,0 0-3-16,21-7-1 16,5 4-3-16,10 2-2 0,9 1-3 15,6 1 0 1,5 7-2-16,-1 4 0 0,0 7-3 15,-7-1 0 1,-10 8-1-16,-13 1 0 0,-11-1-1 16,-13 3 2-16,-5-5-2 0,-16-2 1 15,-4-7 0-15,-10-3 0 16,-3-7 1-16,1-5-2 0,0 0 1 15,5-3-1 1,7-2 0-16,5 1-1 0,9 4 1 16,10 9 0-16,9 5 1 15,11 12-1-15,8 4 1 16,5 9 1-16,1 0 0 15,5 2 0-15,-4 1-1 0,-3-2 1 16,-8-6 0-16,-1-7-1 16,-10-3-2-16,-3-9-1 15,-5-3-4-15,-5-12-5 0,0 0-15 16,0 0-36-1,10-15-31-15,-2-4-8 0,4-10-4 16</inkml:trace>
  <inkml:trace contextRef="#ctx0" brushRef="#br0" timeOffset="78603.5786">14427 5932 45 0,'0'0'91'0,"-6"-12"-3"15,-10 12-1 1,-4 7-62-16,-3 7-4 0,-6 4-1 16,-3 8-3-16,1-2-5 0,1 8-1 15,4-5-3-15,6 2-1 16,1-3-1-16,15-6-2 15,5-3-1-15,15-9 0 16,8-5 0-16,4 0-2 16,6-3 1-16,0 0-2 15,-2-3 1-15,-3 6-2 0,-6 4 0 16,-11 12 1-16,-8 5 0 15,-4 8 0-15,-9 5 1 0,-1 3-1 16,-1-2 1-16,-1-3 1 16,4-1 0-16,6-11 0 15,8-4-1-15,8-9 1 16,10-7-3-16,6-3-1 15,3-6-5-15,4-4-8 0,-11-7-33 16,4-10-40 0,-4 0-10-16,-7-11-7 0,-3-3 5 15</inkml:trace>
  <inkml:trace contextRef="#ctx0" brushRef="#br0" timeOffset="78803.5826">14690 6079 61 0,'5'17'98'0,"2"10"-4"15,-1 4-5-15,0 1-48 16,1 11-24-16,4 3-1 15,0 1-3-15,-1 2-4 16,1-6-3-16,-4-3-1 0,0-5-2 16,-3-7-1-16,1-7-1 15,-2-10-2-15,-3-11-6 16,0 0-7-16,0-13-42 0,1-17-36 15,-9-8-6 1,-5-11-6-16</inkml:trace>
  <inkml:trace contextRef="#ctx0" brushRef="#br0" timeOffset="79013.5867">14615 6042 89 0,'2'-18'100'0,"24"4"-5"0,9 4-4 16,10-1-68-16,4 11-8 0,5 0-2 16,-1 6-3-1,-11 6-5-15,-11 2-3 0,-15 10-1 16,-16 1-1-16,-8 1 0 15,-18 3-2-15,-5-7-1 16,-6 5-5-16,-3-12-6 16,5 3-43-16,7-5-33 0,3-4-7 15,10 1-6-15</inkml:trace>
  <inkml:trace contextRef="#ctx0" brushRef="#br0" timeOffset="80533.6171">15210 6068 75 0,'0'0'92'15,"-2"11"-1"1,10 3-46-16,-2 9-12 0,7 3-6 16,-3 10-1-1,3 2-6-15,-2 6-6 0,-1 3-1 16,-2-7-4-16,-2 2-3 15,-4-8 0-15,2-3-3 0,-1-7 1 16,-1-5-2-16,-1-8 0 0,-1-11-3 16,0 0-1-1,0 0-3-15,3-17-5 0,-5-6-5 16,2-3-11-16,-11-8-22 15,5-7-39-15,-1 0-11 0,1 2-7 16</inkml:trace>
  <inkml:trace contextRef="#ctx0" brushRef="#br0" timeOffset="80933.6252">15188 6028 68 0,'-16'-12'88'16,"0"-2"-20"0,10 5-18-16,2-1-13 0,4 10-9 15,14-8-7-15,10 3-3 16,12 1-2-16,8 4-3 0,14 0-2 15,2 9-1 1,4 2-3-16,-4 7-1 0,-5 2-4 16,-5 6 0-16,-16 3-2 0,-12-5 1 15,-15 9-1 1,-7-9 1-16,-17 1 0 0,-4-2 1 15,-7-9 0-15,-9-1-1 16,2-9 1-16,-2-4-1 0,-1-3 0 16,11-4-1-1,0-4 0-15,6 1-2 0,7 7 1 16,14 3 0-16,0 0 1 15,3 19 0-15,21 1 1 16,1 11 0-16,9-2 0 0,4 10 2 0,2 0-1 16,4-1 0-1,-8-4 0-15,-3 0-2 0,-7-5-1 16,-8-8-2-1,-5 0-6-15,-13-21-14 0,4 10-41 16,-4-10-29 0,-10-5-8-16,-2-8-5 0</inkml:trace>
  <inkml:trace contextRef="#ctx0" brushRef="#br0" timeOffset="81683.6402">16205 5978 25 0,'19'-11'86'0,"-4"0"-2"15,-2 2-35-15,-13 9-13 0,10-4-11 16,-10 4-6 0,-4 0-8-16,-8 3-2 0,-5 5-2 15,-5 1 1-15,-6 6-1 16,-5 5 3-16,-6 3-1 15,-6 4-2-15,1 1 0 16,3 7 0-16,3-5-2 0,11 3 0 16,9-7 0-1,13-2-1-15,8-3 0 0,18-6-1 16,13-6 0-16,5-3 0 0,8-3 0 15,-2-3-2 1,0-3 0-16,-4 0 1 0,-8-1-2 0,-7 0 0 16,-14 4-1-1,-12 0 2-15,0 14-2 0,-12-1 2 16,-6 7 0-1,-4 3 0-15,-1 3 0 0,1 6 2 16,8-3 0-16,5 2-1 16,7-4 1-16,7-3 0 15,13-3 0-15,7-4-1 0,4-5 1 0,5-8-3 16,4-1-2-1,-1-3-7-15,8-4-22 0,-12-3-42 16,-5-13-22 0,4 0-8-16,-6-10-6 0</inkml:trace>
  <inkml:trace contextRef="#ctx0" brushRef="#br0" timeOffset="82133.6492">16713 5961 43 0,'0'0'91'16,"3"-12"-3"-16,-3 12-33 15,-7-2-11-15,-3 1-14 16,-9 2-9-16,-3 3-7 0,-1 6-3 16,1 1-1-1,0 5-3-15,3-2 0 0,7 1-3 16,7 4 0-16,9-2-1 15,16-3-1-15,2 3-1 0,11 2-1 16,4 3 1 0,2 0-1-16,0 3 0 0,-5 3 0 15,-8 1 2-15,-9 8 0 0,-9-8 1 16,-9 5 0-1,-10-5 0-15,-9-2 1 0,-8-1 0 16,1-9 0-16,-3 2-2 16,6-6-1-16,4-4-3 0,4-4-4 15,5-5-6 1,11 0-17-16,0 0-42 0,-1-7-23 15,6-10-9-15,6-3-2 0</inkml:trace>
  <inkml:trace contextRef="#ctx0" brushRef="#br0" timeOffset="82943.6654">17283 5961 14 0,'11'-14'95'0,"-11"14"-1"0,6-18-5 15,-11 12-4 1,-16 6-76-16,5 2-1 0,-3 13 0 16,-2 3 1-16,-5 2-2 15,1-1-1-15,4 5 0 0,4-2-2 16,4-3 1-1,6 1-1-15,7-9-1 0,8-3-1 16,10 0 1 0,3-6-1-16,0 1 0 0,2-1 0 15,-1-1-2-15,-4-1 1 0,-4 3-2 16,-14-3 2-16,4 12-2 15,-6 1 2-15,-7 1-1 0,-5 2 1 16,1 5-1 0,0 3 2-16,5-1-1 0,2 0 0 15,5 0 1-15,8-5 0 16,4-3 0-16,7 1 0 0,2-9-1 15,3-2-2-15,1-2-1 16,4-3-6-16,-7-9-5 16,2-4-8-16,-7-6-14 15,-1-3-22-15,-2-5-6 16,-6-1 2-16,-3-4 14 0,-3 3 23 15,-1 7 11 1,0 0 16-16,0 13 23 0,0 9 25 16,0 0 9-16,6 15-6 15,0 10-13-15,1 6-13 16,-1 4-6-16,5 5-6 0,-4 5-3 0,-1-4-3 15,-5-8-2 1,1-5-1-16,-2-4 0 0,0-13-1 16,0-11-2-1,0-6 1-15,0-17-3 0,1-8 1 16,5-8-2-16,3-7-2 15,-1-2 0-15,6 2-1 16,-3 7 0-16,3 6-2 16,-1 13 1-16,0 13 1 0,1 9 0 15,-1 15 1-15,-1 7 0 0,-3 10 1 16,4 2 2-1,-2-6 0-15,2-2 2 0,3-6-1 16,1-9 1-16,-2-12-1 16,7-4 1-16,-4-15-2 15,0-6 1-15,-3-6-2 16,-2-8 0-16,-6-1-1 0,-4-8-3 15,-1 4-2-15,-2 1-5 0,0 3-6 16,-9 3-21 0,10 6-30-16,0 14-31 0,6 0-8 15,1 7-4 1</inkml:trace>
  <inkml:trace contextRef="#ctx0" brushRef="#br0" timeOffset="83133.6692">17922 5886 31 0,'15'19'103'15,"-1"8"-4"-15,-5 0-4 0,6 47-16 16,-5-40-61-16,2 7-3 0,2 1-4 15,-4-4-3-15,-1-1-3 16,0-5 0-16,2-6-3 16,-7-2-2-16,2-7-6 15,-6-17-6-15,0 0-23 0,0-6-51 16,-10-26-13-1,-11-8-5-15,-8-3-5 0</inkml:trace>
  <inkml:trace contextRef="#ctx0" brushRef="#br0" timeOffset="83273.672">17837 5953 10 0,'-13'-28'103'0,"12"10"-3"0,11 2-6 0,14 6-4 16,15 7-68-1,14-3-12-15,7 4-1 0,8-2-6 16,-1 4-2 0,-3-2-5-16,-2 4-9 0,-10 0-38 15,-10 2-38 1,0 5-8-16,-8-6-7 0</inkml:trace>
  <inkml:trace contextRef="#ctx0" brushRef="#br0" timeOffset="83933.6852">18682 5828 0 0,'10'-11'97'0,"-10"11"2"15,7-16-7-15,-7 16-3 16,-17 0-66-16,-7 8-10 0,-3 8-3 16,-6 4-2-1,-2 6 0-15,2 3-2 0,4 5 0 16,7 2-2-16,13-2 0 0,8-5-1 15,4-5-1 1,17-5 1-16,5-5-2 0,3-8 0 16,3 1 0-16,-5-7 0 15,-3 0-1-15,-7 0-1 0,-5 0 0 16,-11 0 0-1,0 8-1-15,-4 6 1 0,-6 3 0 16,4 4 0 0,2 1 1-16,4 1 1 0,5-2 0 15,14-4 0-15,6-5 2 0,4-7-2 16,4-5 1-16,-2-5-1 15,0-6 0-15,-8 1-1 16,-1-3-1-16,-10 5 0 16,-12 8-1-16,9-2 0 0,-9 6 1 15,0 7 0 1,-3 9 0-16,3 0 1 0,0 6 0 15,3-1 2-15,4-4-1 0,7 1 1 16,1-14 0-16,2-5-1 16,-3-5 1-16,4-12-1 15,-7-10 1-15,-2-8-2 16,-3-7 1-16,-4-7-1 0,-2-2 1 15,-1 0-1 1,-1-3 1-16,0 5-1 0,2 4 0 16,2 9-1-16,8 4 0 15,5 12-1-15,5 11 1 16,3 9-1-16,6 15 1 0,2 11 0 15,-3 9 0-15,-2 5 1 16,-6 6 1-16,-10 4 1 0,-6 3-1 16,-9-5 1-1,-15-5 0-15,-5-5 1 0,-9-2-2 16,-4-9-4-16,-4-1-7 15,-7-13-22-15,6-5-25 16,10-3-26-16,3-13-20 16,7-4-7-16</inkml:trace>
  <inkml:trace contextRef="#ctx0" brushRef="#br0" timeOffset="84503.6966">10991 7452 32 0,'-8'12'104'0,"8"10"-5"0,0 2-4 16,0 11-3-16,9 5-79 16,-5 7-3-16,0 3 0 0,-2 0-2 15,-1-3-3 1,-1-5-1-16,0-10-2 0,0-6-2 15,0-10-3-15,0-16-7 0,0 0-18 16,0-13-56 0,6-20-11-16,-2-12-9 0,5-7-4 15</inkml:trace>
  <inkml:trace contextRef="#ctx0" brushRef="#br0" timeOffset="84903.7046">11170 7441 24 0,'28'16'100'16,"-3"9"-1"-16,0 12-6 15,-4 6-1-15,-7 9-79 0,2 4-1 16,-1 5 0-16,-4-6-3 15,-4-2-2-15,-4-10 0 16,-3-10-3-16,2-8 0 0,-2-12-1 16,0-13-2-1,-3-13-2-15,-1-16-2 0,-7-12-4 16,1-9-4-16,-1-9 0 15,-1-3-1-15,0 1 1 0,-1 5 1 16,5 10 3 0,1 10 4-16,7 15 3 0,0 21 5 15,14 5 1-15,5 18 0 0,6 11 2 16,3 10 1-1,5 2-2-15,4 0 1 0,2-5 0 16,-2-7-1-16,0-12 1 16,-2-11-1-16,-1-11 0 15,-4-17-2-15,-4-11 1 16,-4-9-2-16,-11-9-1 0,-6-6 0 15,-5-4-3-15,-4 2-3 16,-9 3-2-16,-2 6-7 16,-6 0-19-16,5 11-28 0,7 9-40 15,-4 4-6 1,6 8-5-16</inkml:trace>
  <inkml:trace contextRef="#ctx0" brushRef="#br0" timeOffset="85313.7126">12581 7412 44 0,'16'0'103'16,"0"16"-5"-16,3 12-5 0,-5 6-3 15,0 14-82 1,3 4-2-16,1 8 0 0,-6 0-1 15,0 3-2-15,-3-11 1 0,-1-7-2 16,-4-9-5 0,-1-14-4-16,-3-22-11 15,-11 0-53-15,2-20-22 16,-14-20-6-16,-5-11-9 0</inkml:trace>
  <inkml:trace contextRef="#ctx0" brushRef="#br0" timeOffset="85533.7171">12459 7455 91 0,'20'-16'98'0,"15"6"-3"16,14-2-5-16,11-3-67 0,6 12-10 15,3 3-1 1,-4 4-1-16,-9 8-3 0,-14 9-3 16,-13 6-2-1,-23 5-1-15,-12 3-1 0,-23 0 1 16,-7-1 1-16,-5-2-2 15,-5-9-1-15,4-6-1 16,5-7-4-16,10-8-5 16,7-7-26-16,15-15-51 0,12 0-9 15,14-7-5-15,7-5-5 0</inkml:trace>
  <inkml:trace contextRef="#ctx0" brushRef="#br0" timeOffset="85733.7212">13066 7353 20 0,'14'16'102'0,"-3"4"-1"0,-1 6-5 15,-6 3-4-15,2 1-73 0,-1 12-6 16,-2 3-2 0,-1 4-2-16,-3-2-4 0,1 0-1 15,-1-7-4 1,1-3-3-16,-1-8-4 0,1-6-12 15,-4-15-41-15,-5-8-35 16,5-14-5-16,-2-9-7 0</inkml:trace>
  <inkml:trace contextRef="#ctx0" brushRef="#br0" timeOffset="86003.7266">13038 7653 20 0,'10'-13'102'0,"10"5"-3"15,10 3-6-15,9-7-3 16,43-1-74-16,-30 3-7 0,2-6-3 16,0 1-5-1,-5-6-5-15,-7 0-8 0,-12-6-11 16,-11-4-32-1,-17-1-6-15,-5 2 22 0,-15 5 17 16,-5 1 11 0,-1 14 9-16,-6 6 10 0,7 10 16 0,1 15 30 15,7 12 7-15,9 6-23 16,6 8-17-16,6 6-7 15,5 1-5-15,5-3-3 0,1-1-2 16,2-7-4 0,0-8-4-16,2-4-7 0,-6-18-35 15,-3-13-44 1,7-9-7-16,-5-19-6 0</inkml:trace>
  <inkml:trace contextRef="#ctx0" brushRef="#br0" timeOffset="86213.7307">13585 7433 19 0,'0'0'102'16,"7"25"-2"-16,3 0-5 0,6-1-1 15,8-3-75-15,10-6-4 16,10-8 0-16,4-7-3 0,3-2-3 16,1-14-2-1,-5-6-3-15,-5-6-3 0,-12 0-4 16,-13-11-6-16,-13 9-11 0,-13-10-37 15,-14 6-39 1,-1 9-6-16,0 6-8 0,-2 6 33 16</inkml:trace>
  <inkml:trace contextRef="#ctx0" brushRef="#br0" timeOffset="86323.7328">13828 7371 25 0,'-7'64'101'0,"-6"9"-4"15,1 4-4-15,1 9-30 0,0-12-35 16,0-8-11 0,5-7-5-16,0-14-7 15,3-12-8-15</inkml:trace>
  <inkml:trace contextRef="#ctx0" brushRef="#br0" timeOffset="86543.7374">14194 7536 446 0,'19'28'1'0,"-1"7"-1"0,0 1 1 15,-6 6 0-15,-6-4 0 16,-6-1-1-16,-13-10-2 0,-5 1-10 16,-10-11-43-1,-5-8-36-15,14-4-5 0,4-10-9 16</inkml:trace>
  <inkml:trace contextRef="#ctx0" brushRef="#br0" timeOffset="86773.7418">14490 7371 58 0,'23'-4'105'0,"-2"11"-6"0,-10 10-7 16,-2 9 0-16,1 11-85 16,-10 8-3-16,-4 5 2 15,-5 7-1-15,1 0-1 0,-3 0 0 16,5-8-2-16,-3-5 0 15,7-9-3-15,-1-10-2 0,3-10-6 16,0-15-7 0,17-9-38-16,5-17-41 0,4-13-5 15,2-11-8 1</inkml:trace>
  <inkml:trace contextRef="#ctx0" brushRef="#br0" timeOffset="86933.7451">14831 7463 31 0,'0'0'104'16,"0"11"-3"-16,-9 10-6 0,-9 8-3 15,-11 4-77 1,18 6-5-16,9 3-1 0,5-2-2 15,17-3-3 1,14-3-3-16,10-8-3 0,12 1-14 16,0-15-47-16,8-6-30 15,6-6-7-15,-1-9-7 16</inkml:trace>
  <inkml:trace contextRef="#ctx0" brushRef="#br0" timeOffset="87483.7561">15129 7599 89 0,'17'0'98'0,"-13"12"-5"15,2 8-2 1,0 3-71-16,-4 4-5 0,-1-2 2 15,0 1-1-15,0-5-3 16,0-9-3-16,-1-12-1 0,0 0-2 16,7-23-1-1,0-11-2-15,1-7 0 0,6-8-1 16,4-4-2-16,2 4-1 0,0 3 0 15,3 7 0-15,-1 10-1 16,-2 13 0-16,-1 16-1 16,-2 10 1-16,-1 19-1 15,-2 7 1-15,3 11 1 0,-1 7-1 16,1 5 1-1,-3 3 1-15,0-6-2 0,-5-2-2 16,0-11-4-16,-8-9-7 16,0-7-26-16,-5-16-39 15,-12-11-19-15,-2-16-6 0,-8-14-6 16</inkml:trace>
  <inkml:trace contextRef="#ctx0" brushRef="#br0" timeOffset="87753.7616">15288 7625 0 0,'17'-20'91'0,"12"1"4"15,14 0-8-15,9-2-4 16,13 2-78-16,-5-4-7 15,2 1-6-15,-10-2-9 0,-5 3-2 16,-11 4 3-16,-9-1 5 16,-11 6 3-16,-9 4 9 0,-7 8 8 15,0 0 12 1,3 24 9-16,-3 5 1 0,0 10-3 15,0 7-5 1,4 4-3-16,10 1-4 0,10-1-5 16,8-6-3-16,3-10-2 15,5-8-2-15,3-11-1 0,4-5-4 16,-2-10-5-16,4 1-22 0,-10-7-39 15,2-8-30 1,1-4-7-16,2-6-7 0</inkml:trace>
  <inkml:trace contextRef="#ctx0" brushRef="#br0" timeOffset="88273.772">17026 7574 18 0,'0'0'99'16,"0"0"-1"-16,-3 15-5 0,5 7-2 15,10 10-77 1,1-1-4-16,8 1 1 0,8-2-1 15,5-8-3-15,4-7-1 16,1-11 0-16,1-4-2 0,-5-9 0 16,-4-2-1-1,-8-2-2-15,-8 1-1 0,-15 12 0 16,9-7 0-16,-9 7-1 0,4 12 1 15,0 1-1 1,5 2 2-16,8-5 0 0,3-1 2 16,7-7-1-16,0-2 1 15,-1-8-1-15,-3-12 1 0,-9-2-2 16,-11-6-1-1,-5-1-4-15,-13-3-3 0,-4 1-11 16,-7-3-28 0,5-5-39-16,9 9-15 0,8 1-7 15,8 9-3-15</inkml:trace>
  <inkml:trace contextRef="#ctx0" brushRef="#br0" timeOffset="88463.7758">17584 7483 7 0,'15'27'104'16,"-5"3"-3"0,-5 2-5-16,-2 1-3 0,7 1-70 15,3-4-7-15,9-3-6 16,10-8-2-16,4-8-2 0,3-9-1 15,0-2-1-15,-3-15-1 16,-10-5-1-16,-11-2 0 16,-16-4-1-16,-21 2-1 0,-10-1 0 15,-8 3-2 1,-4 2-2-16,2 6-3 0,4 2-5 15,7 0-15 1,20 3-37-16,11 9-31 0,16-19-6 16,9 9-6-16</inkml:trace>
  <inkml:trace contextRef="#ctx0" brushRef="#br0" timeOffset="88943.7854">17898 7396 22 0,'1'18'104'0,"-1"4"-3"16,1 7-6-16,3 1-3 15,-4 2-76-15,14 0-3 0,0 0-4 16,2-5-2-1,-2-2-2-15,1-7 0 0,-3-5-2 16,-12-13 0 0,10 0 0-16,-10-7 0 0,-7-13-2 15,-2-9 1-15,-4-6-2 0,3-5-1 16,4-4 0-16,5 0-1 15,3 4-1-15,16 4-1 16,7 7 1-16,14 8 1 16,9 6 0-16,3 11 1 0,1 4-1 15,-7 3 3 1,-4 4 0-16,-12 8 1 0,-14 3 0 15,-15 3-1-15,-15 0 1 0,-17 4 0 16,-7-4-1-16,-5 2 1 16,-3-1-2-16,3-1 1 15,5-4-1-15,9-1 1 16,11 2 0-16,9-6 0 0,10 5 0 15,14 0 0 1,10 0 0-16,8-3 0 0,7 3 1 16,4-3-1-1,5 0 0-15,-1-1-1 0,1-4-1 16,-5-1-2-16,-4 0-3 0,-6-2-3 15,-10-3-6-15,-1 2-19 16,-8-5-25-16,-8-6-30 16,-6 6-14-16,10-14-5 15</inkml:trace>
  <inkml:trace contextRef="#ctx0" brushRef="#br0" timeOffset="89283.792">18613 7229 22 0,'0'-10'104'0,"2"1"-3"0,-2 9-6 15,16 4-2-15,-2 9-78 16,0 9-3-16,0 4-3 15,0 6 0-15,-5 3-3 0,1 8-1 16,-9-1 0-16,-1-3-1 16,-3-1 0-16,-3-2-2 0,-2-6 1 15,1-5 0 1,5-9 0-16,1-3-1 0,11-6 1 15,11-5-1-15,7-3 0 16,5 0-2-16,5-6-1 16,6 1-5-16,-2-2-4 15,4 0-15-15,-9-9-28 0,-11-10-46 16,4 0-4-16,-7-9-7 0</inkml:trace>
  <inkml:trace contextRef="#ctx0" brushRef="#br0" timeOffset="89623.799">19145 7277 5 0,'11'8'103'0,"-6"9"-1"16,-1 4-5-1,-1 6-4-15,4 0-73 0,0 7-6 16,5-1-1 0,-2 2-3-16,-1-6-3 0,1-1-2 15,-4-5 0-15,0-6 0 0,0-8-1 16,-6-9-1-1,0-11-1-15,-6-14 0 0,-1-5-1 16,-2-10-1-16,-1-6-2 16,2-1 0-16,7 0-1 0,1 4 0 15,11 11 0 1,9 10 0-16,4 14 1 0,7 8 1 15,3 11 0-15,0 9 1 0,-2 11 0 16,-5 6 1 0,-7 1 0-16,-13 4 0 0,-7 0 1 15,-12 0-2-15,-14-3-2 16,-7 4-5-16,-15-9-15 0,-4-2-31 15,-12 4-39 1,-9-21-8-16,-11-2-10 0</inkml:trace>
  <inkml:trace contextRef="#ctx0" brushRef="#br0" timeOffset="90193.8104">13268 8624 42 0,'-2'16'102'0,"2"10"-3"15,0 5-4-15,0 3-3 16,-44 0-79-16,44-2-1 16,0-3 0-16,0-5-1 0,3-3-1 15,-1-13-2 1,-2-8-1-16,4-10-1 0,-1-15-4 15,2-8-2-15,-2-10 0 16,4-7 0-16,0-10 0 0,5 3 0 16,2 2 0-1,4 8 0-15,1 9 0 0,3 13 0 16,4 16 0-16,0 13-3 0,3 18 2 15,-1 10-1-15,2 9 1 16,-4 8 1-16,4 9 0 16,-4-1 1-16,-1 4 0 15,0-8-1-15,-5-4 1 16,-4-8-1-16,-4-9-1 15,-5-9-2-15,-4-11-7 0,-3-12-8 16,-8-7-26 0,-10-10-37-16,-10-14-18 0,-7-4-6 15,-9-1-6-15</inkml:trace>
  <inkml:trace contextRef="#ctx0" brushRef="#br0" timeOffset="90483.8161">13356 8721 27 0,'-28'-23'83'0,"15"11"17"0,13 2-6 16,20-2-5 0,21-10-54-16,15 6-25 0,12-3-6 15,6 2-5 1,1-4-5-16,0 4-8 0,-8-4-11 15,-7 5-6-15,-19 0 2 0,-9 2 8 16,-13 5 9 0,-19 9 7-16,10-8 8 0,-15 8 10 15,-2 6 12-15,-10 9 6 16,8 7-1-16,2 5-9 0,7 4-4 15,6 1-7 1,11 3-1-16,7-3-2 0,0-2-2 16,2-2 0-1,-10 0 0-15,-10 0-1 0,-13-4-1 16,-16 2-5-16,-21-4-9 0,1 4-38 15,-3 7-43-15,-3-16-6 16,8-5-8-16,14-10-4 0</inkml:trace>
  <inkml:trace contextRef="#ctx0" brushRef="#br0" timeOffset="91273.832">15051 8589 87 0,'0'0'93'0,"8"-17"-2"0,-8 17-57 16,0 0 0-16,9-10 0 15,-9 10-5-15,0 0-9 16,0 8-6-16,0 2-4 15,1 9-2-15,1 5-3 0,1 7 0 16,2 5 0 0,0 6-1-16,4 3 1 0,-3 2 0 15,1-3 0-15,-4-4-1 0,4-4 0 16,-3-8-1-1,1-5 1-15,-3-6 0 0,0-7 0 16,-2-10-4-16,1-8 0 16,1-12 0-16,0-10 0 0,-2-14 0 15,1-11 0 1,-1-6 0-16,1-4 0 0,7-5 0 15,5 7 0-15,1 2 0 0,7 8 0 16,3 12 0 0,6 12 0-16,0 10-3 0,0 9 2 0,1 10-1 15,-3 12 2 1,0 10 0-16,-4 12 0 0,3 6 1 15,-7 10 0 1,1 7 0-16,-2 3 0 0,-2 1 1 16,-3 0-2-1,-2-2 0-15,-5-8 0 0,-1-4 0 16,-1-13-2-16,-2-5-6 0,-4-14-8 15,1-15-22-15,-23 0-22 16,-10-24-38-16,-2-4-5 0,-12-5-8 16</inkml:trace>
  <inkml:trace contextRef="#ctx0" brushRef="#br0" timeOffset="91393.8344">15175 8794 55 0,'-17'-7'102'0,"9"-5"-3"0,17 2-6 0,21-4-3 16,28 2-79 0,1-5-7-16,13 2-6 0,4-4-12 15,3-1-64-15,4 8-14 0,-8 1-7 16,-5 2-6-1</inkml:trace>
  <inkml:trace contextRef="#ctx0" brushRef="#br0" timeOffset="91823.8428">16352 8548 39 0,'-6'-10'104'0,"6"10"-4"0,0 0-6 15,6 0-2 1,6 15-75-16,2 9-6 0,5 9-3 16,2 7-1-16,3 7-1 15,-3 2-1-15,-1-1 1 0,2-7-1 16,-5-7 1-1,-4-5 1-15,3-12-3 0,-16-17-4 16,14 0 0 0,-5-14 0-16,0-13 0 0,-4-12 0 15,1-9 0-15,-3-5 0 0,2-8 0 16,3-4 0-1,5 10-6-15,-6 1-18 0,12 11-26 16,2 17-41-16,-1 4-11 16,3 13-8-16,0 10-1 0</inkml:trace>
  <inkml:trace contextRef="#ctx0" brushRef="#br0" timeOffset="92063.8477">16801 8538 13 0,'5'48'103'0,"0"6"0"0,-2-1-9 16,4-2-1-16,2-1-66 16,6-4-9-16,9-14-5 15,10-12-3-15,7-12-2 16,5-8-1-16,-2-11-1 0,1-11-2 15,-10-7-1 1,-12-5-1-16,-13-2-1 0,-14 0-1 16,-20 3-1-16,-13 3-2 15,-8 3-1-15,-7 6-4 0,2 10-7 16,-7 2-24-16,15 5-38 15,11 4-21-15,11 3-6 16,20-3-6-16</inkml:trace>
  <inkml:trace contextRef="#ctx0" brushRef="#br0" timeOffset="92563.8578">17505 8526 7 0,'-3'17'95'0,"3"1"3"0,3 10-6 15,0 4-1 1,-3 11-74-16,2 7 0 0,2 6 1 15,3 2-3-15,-3 0-2 16,2 0-3-16,-1-3-2 16,-3-10-1-16,1-4-2 15,1-9-1-15,0-6 0 0,-2-9-1 16,1-8 0-16,-3-9 1 0,0 0-4 15,0 0 0 1,0 0 0-16,2-5 0 0,-2 5 0 16,0-15 0-16,2 6 0 15,8 0 0-15,6 0 0 0,5 1 0 16,8 0 0-1,4 1 0-15,5 1 0 0,0 0 0 16,0 1 0-16,-1 5-4 16,-10-5-7-16,-2 5-11 15,-12-4-24-15,-3-1-34 0,-10 5-19 16,7-14-8-1,-4 4-3-15</inkml:trace>
  <inkml:trace contextRef="#ctx0" brushRef="#br0" timeOffset="92803.8624">17939 8688 49 0,'1'-10'105'0,"-1"10"-5"16,9 12-5-16,1 12-2 0,0 1-81 15,4 6-2 1,1 4-2-16,3 7-2 0,3 1-1 15,-2 2-1 1,-1-4-1-16,-4 0-1 0,1-8-3 16,-8-5-3-16,-2-6-6 15,-5-22-25-15,-15 2-46 0,-4-11-15 16,-7-19-8-16,-7-13-6 15</inkml:trace>
  <inkml:trace contextRef="#ctx0" brushRef="#br0" timeOffset="92923.865">17707 8685 27 0,'0'-16'100'16,"18"-1"-5"-1,17 2-5-15,12 0-3 0,8 1-82 16,3-4-12-16,7 0-57 16,-3 4-20-16,-6 2-10 0,-10 1-5 15</inkml:trace>
  <inkml:trace contextRef="#ctx0" brushRef="#br0" timeOffset="93293.8724">18217 8628 89 0,'-1'40'99'0,"7"3"-4"15,5 0-5-15,7 2-63 16,-5-1-6-16,1-7-4 0,-2-7-3 15,-3-8-4-15,2-10-1 0,-11-12-3 16,16-7 0 0,-11-15-2-16,2-11 0 0,-3-6-2 15,3-10-2-15,2-6 0 16,4-1 0-16,-2 0-1 15,8 1 0-15,-1 6 0 16,4 11 0-16,0 6 0 0,2 15 1 16,-1 11-1-1,-1 8 1-15,3 17 1 0,-8 7-1 16,4 11 1-16,0 6 1 0,-4 7-1 15,2 4 0 1,-2 4 0-16,-1-4 1 0,-5 2 0 16,-3-1-1-16,1-7-1 15,-8-4-2-15,-1-8-3 0,-5-9-7 16,-5-8-20-1,-11-10-27-15,-9-12-32 0,-2-8-12 16,-9-8-7 0</inkml:trace>
  <inkml:trace contextRef="#ctx0" brushRef="#br0" timeOffset="93413.8748">18372 8822 22 0,'12'-25'94'15,"19"2"-5"-15,20 2-10 0,8 7-60 16,12-6-98 0,10-6-10-16,1 1-4 0</inkml:trace>
  <inkml:trace contextRef="#ctx0" brushRef="#br0" timeOffset="93793.8824">19460 8378 31 0,'-12'-31'98'0,"-10"6"-2"0,-5 9-4 16,-13 13-47-16,3 10-10 0,1 16-11 15,0 16-6-15,-1 9-4 16,5 6-5-16,7 7-1 0,9 0-2 16,11-5-2-1,10-9 1-15,11-10-2 0,9-10 0 16,8-12 0-1,-2-8 0-15,3-7 0 0,-4-13-1 0,-8-2-1 16,-5-1 0 0,-9 0-1-16,-4 1 0 0,-3 2 0 15,2 4 0-15,3-1-2 0,7 3-1 16,8 0-2-1,11-1-2-15,6 1-4 0,4-5-6 16,9 2-21 0,1-4-34-16,-12-8-23 0,0 2-9 15,-6-8-2-15</inkml:trace>
  <inkml:trace contextRef="#ctx0" brushRef="#br0" timeOffset="94153.8896">19838 8306 14 0,'13'-13'94'0,"-3"3"-4"15,-1 2-2 1,-9 8-46-16,0 0-14 0,3 7-6 15,-10 8-5-15,-12 6-4 16,-7 3-1-16,-3 6-1 0,-3 0 1 16,1 4-3-1,3-2-2-15,5-1-1 0,9-4-1 16,11-4-1-16,7-2-2 0,11-8 0 15,8 3-1 1,1-7 0-16,3 4 1 0,-3-2-2 16,-5 4 1-1,-11 2-1-15,-7 0 0 0,-3 2 0 0,-7 2 1 16,1-1-1-1,4 0 2-15,4 1-1 0,14-4 1 16,13-5-1 0,13-1 1-16,13-4-1 0,7-1-1 15,-2-1-2-15,0-1-5 0,-10-3-5 16,-10 4-20-1,-19-1-27-15,-19-4-32 0,0 0-11 16,-29 8-6-16</inkml:trace>
  <inkml:trace contextRef="#ctx0" brushRef="#br0" timeOffset="94453.8956">17603 9431 35 0,'-166'34'100'16,"15"-10"-2"-16,32-3-3 0,23-11-3 16,20-3-79-1,54-2-1-15,40-5 1 0,45-5 0 16,45-5 0-16,43-4-4 0,35-3-2 0,34 0-1 15,21 3-1 1,2 2-5-16,-7 0 0 0,-19 4 0 16,-26-1 0-1,-27 6-8-15,-37-2-10 0,-28-1-34 16,-26 5-44-1,-27-13-6-15,-16-6-7 0,-12-6-4 16</inkml:trace>
  <inkml:trace contextRef="#ctx0" brushRef="#br0" timeOffset="94933.9051">20374 8425 31 0,'-12'5'97'16,"9"14"-3"-1,3 6-5-15,4 4 0 0,10 6-83 16,11 7 1-16,9-2 2 0,10-10 0 15,13-4-1 1,5-12 0-16,2-9 0 0,-4-7-2 16,-6-15 0-1,-17-8-1-15,-13-6 0 0,-20-3-2 16,-18 0-1-16,-20 3-1 15,-16 6 0-15,-6 3-1 0,-8 8-1 16,4 4-1 0,4 6-2-16,11 4-2 0,16 5-7 15,19 7-24-15,13-2-39 0,13-1-18 16,16 1-9-1,9-5-4-15</inkml:trace>
  <inkml:trace contextRef="#ctx0" brushRef="#br0" timeOffset="95263.9117">20969 8489 33 0,'9'27'103'16,"-1"2"-4"-16,-6-6-4 16,1-2-4-16,0-4-77 15,0-1 0-15,-3-16-3 16,0 0-1-16,0 0-2 0,0-16-2 15,2-10-1 1,7-4-2-16,2-4-1 0,1 0-2 16,9 5 0-1,6 5 0-15,4 12-2 0,2 9 1 0,0 9 0 16,-1 13-1-16,0 7 1 15,-2 3 1-15,-6 0 2 16,0-3 0-16,-6-8 2 0,2-10 0 16,-2-5 1-1,-1-6 0-15,-5-14-3 0,-4-6-2 16,-3-6 0-16,-7-5 0 15,-3-5 0-15,-11-8-18 16,4 3-27-16,-2 0-30 16,0-2-27-16,9 0-6 0,3 8-5 15</inkml:trace>
  <inkml:trace contextRef="#ctx0" brushRef="#br0" timeOffset="95873.924">21928 8500 80 0,'-15'38'100'0,"2"0"-5"16,-2-4-4-16,6 0-58 15,-1-6-11-15,4-7-4 0,5-9-4 16,1-12-3 0,3-6-3-16,1-15-1 0,6-7-1 15,-1-9-2-15,4-11-2 0,-2-6-1 16,3-4-1-1,-2 2 0-15,4 3-1 0,2 3-1 16,2 10-1-16,3 7 1 16,1 17 0-16,6 12 0 0,5 14 0 15,-2 11 1 1,2 14 0-16,-2 11 1 0,1 7-1 15,-6 3 0-15,-2 4 2 0,-9-2-2 16,-2-2 1-16,-10-6-1 16,-5-8-2-16,-4-12-6 15,-8-4-6-15,-9-10-26 16,-4-13-36-16,1-3-20 0,-10-13-7 15,-1-4-5 1</inkml:trace>
  <inkml:trace contextRef="#ctx0" brushRef="#br0" timeOffset="95963.9258">21972 8615 18 0,'0'-14'102'0,"12"3"-6"16,21-3-4-16,19 0-5 15,16 3-81-15,5-8-38 16,1 6-50-16,6 1-8 0,-2-1-7 16,-7 1-3-1</inkml:trace>
  <inkml:trace contextRef="#ctx0" brushRef="#br0" timeOffset="96563.9377">21275 9391 0 0,'-12'-6'95'16,"7"17"2"-16,1 14-5 16,3 9-4-16,1 5-74 15,0 4 0-15,0 1 0 0,-1-6-1 16,1-4-2-16,0-7 0 0,2-13-2 15,-2-14-1 1,0 0-1-16,0-17-2 0,0-15-1 16,4-8 0-16,3-6-2 15,6-5-2-15,4 3 0 16,5 4-1-16,3 13 0 15,5 11 0-15,2 20 0 0,3 10-1 16,-2 17 1-16,-1 10 0 16,-1 5 1-16,-3 1 1 15,-4-3 2-15,-2-10-1 0,-6-8 3 16,-2-12-2-16,-4-9 2 15,-5-6-1-15,-5-12 0 16,-3-10 0-16,-6-4-4 16,-5-8 0-16,-3-3-6 0,3-5-5 15,8 7-10 1,3-3-25-16,5 7-29 0,19 9-25 15,2 7-8-15,8 11-4 0</inkml:trace>
  <inkml:trace contextRef="#ctx0" brushRef="#br0" timeOffset="96803.9424">21872 9468 4 0,'4'46'102'0,"0"-1"-2"15,-2-5-4 1,6-7-3-16,8-7-69 0,7-9-7 16,10-10-5-16,4-7-2 15,2-11-2-15,3-9-1 16,-7-9-3-16,-10-3 0 0,-14-5-2 0,-10 2-1 15,-16 3-1 1,-15 3-1-16,-5 3-1 0,-8 6-2 16,2 10-3-1,-1 6-2-15,12 4-5 0,6 5-15 16,14 4-35-16,12 6-31 15,12-2-7-15,8-3-4 0</inkml:trace>
  <inkml:trace contextRef="#ctx0" brushRef="#br0" timeOffset="97233.9512">22212 9353 36 0,'12'20'105'0,"0"6"-3"16,-1 3-7-16,3 3-2 0,2 2-81 15,-5 2-1 1,3 0-2-16,-5-3-3 0,0-6-2 15,-6-5-1-15,-1-5 1 0,-2-5-2 16,0-12 0 0,-5 5-1-16,-5-9 0 0,1-10-2 15,-1-5-1 1,0-7-2-16,0-4 0 0,1-6 0 15,1 1 0-15,1-2 1 16,3 4 1-16,4 4 1 0,3 4 1 16,7 6 1-1,11 7 0-15,12 5 1 0,13 7 0 16,9 5 0-16,8 12-1 0,1 5 0 15,1 6 0 1,-2 4 0-16,-13 6-1 0,-13-1 1 0,-18 0-1 16,-14-2 1-1,-16-7 0-15,-17-3 1 0,-11-5-1 16,-9-4 1-1,-4-6-2-15,-1-2-1 0,4-6-3 16,3-2-2 0,15-2-7-16,6-8-10 0,17 2-26 15,8-6-30-15,4 0-21 0,18-4-6 16,7-1 6-16</inkml:trace>
  <inkml:trace contextRef="#ctx0" brushRef="#br0" timeOffset="97643.9594">22969 9269 22 0,'27'-18'102'0,"-6"4"-2"0,-8 3-7 16,-13 11-3 0,0 0-76-16,-6-5-5 0,-10 12-1 15,-5 8-4 1,-6 6 1-16,1 5 1 0,-2 3-1 15,5 5 0 1,3-2 0-16,8-3-1 0,9-3 1 16,6-4-2-16,16-8 0 15,8-4 0-15,4-5-1 0,1-3 0 16,1-2-1-16,-7 0-1 0,-5 0-1 15,-7 4 1 1,-9 5 0-16,-8 6 0 0,-7 1 0 16,-3 6 0-16,0 0 1 15,8-1 1-15,5-2 0 16,11-1 0-16,15-4-1 15,14-2-1-15,9-3 0 0,5-3-3 16,2-1-3 0,-7-3-7-16,-5 4-8 0,-21-6-22 15,-9 0-27-15,-14 0-30 0,-8 0-6 16,-16 1-5-1</inkml:trace>
  <inkml:trace contextRef="#ctx0" brushRef="#br0" timeOffset="97933.9651">21974 9940 56 0,'-133'29'107'0,"17"-1"-5"0,16-9-8 15,30-4 0-15,33-3-86 16,23 0-3-16,29-3 0 0,27-4 0 15,22-2 0 1,23-1 0-16,16-2 1 0,16 0-1 16,5-3 0-16,-3-3 0 15,-4-2-1-15,-8 0-4 0,-16 1 0 16,-16-4 0-16,-19 6 0 15,-17-1 0-15,-12 3 0 16,-11-2-8-16,-8 5-10 0,-10 0-23 16,11-3-40-1,5-2-20-15,4-2-9 0,9 1-3 16</inkml:trace>
  <inkml:trace contextRef="#ctx0" brushRef="#br0" timeOffset="98103.9684">23859 9865 85 0,'13'7'112'16,"-13"-7"-8"0,0 0-10-16,-8 3-16 0,20-3-147 15,-12 0-29-15,6-7-5 16,5-1-9-16</inkml:trace>
  <inkml:trace contextRef="#ctx0" brushRef="#br0" timeOffset="115492.3186">10400 10703 29 0,'-26'10'97'0,"8"2"0"16,4-4-4-16,13 35-20 15,10-41-52-15,20-2-3 16,20-2-2-16,10-5-3 16,8-1-3-16,6-4-3 15,2 0-4-15,-5-3-2 0,-5 2-5 16,-14 2-4-1,-12 2-8-15,-18-1-39 0,-9-6-39 16,-5-4-5-16,-7-6-7 0</inkml:trace>
  <inkml:trace contextRef="#ctx0" brushRef="#br0" timeOffset="115732.3234">10632 10360 26 0,'-26'12'102'16,"8"8"-2"-16,8 3-5 15,7 6-3-15,15 7-77 16,-2 3-3-16,1 9 1 15,2-1-3-15,5 4-3 0,-2-1-2 0,-1-1-2 16,-3-5 0 0,1-3-2-16,-4-5-1 0,-2-10-2 15,0-6-6 1,4 0-13-16,-6-10-53 0,9-9-21 15,0-1-7 1,4-8-6-16</inkml:trace>
  <inkml:trace contextRef="#ctx0" brushRef="#br0" timeOffset="116072.3302">11338 10553 90 0,'-20'5'98'0,"-6"9"-4"16,2 3-4-1,-17 8-66-15,23 1-5 0,3 6-4 16,8-5-3-16,7 4-4 16,10-1-1-16,12-2-2 0,3-3-2 15,2-2 0 1,1-2-1-16,-5-1-1 0,-2-3 1 15,-7 1-2-15,-7-4-2 0,-7 0-5 16,-9-12-21-16,-5-2-52 16,-4-8-13-16,-2-12-7 15,-2-9-8-15</inkml:trace>
  <inkml:trace contextRef="#ctx0" brushRef="#br0" timeOffset="116212.333">11205 10611 51 0,'19'-14'106'0,"10"0"-6"15,6-1-7-15,2-5-3 16,-3 3-84-16,12 1-7 15,-3-2-12-15,2 4-56 16,-7 9-23-16,-7 3-7 16,-8 2-5-16</inkml:trace>
  <inkml:trace contextRef="#ctx0" brushRef="#br0" timeOffset="116532.3394">11701 10532 38 0,'8'23'100'0,"2"11"0"16,-3 3-8 0,3 21-31-16,0-7-33 0,0 3-7 15,0 1-7-15,-1-5-4 16,1-8-1-16,-4-9-1 15,2-10-1-15,1-12 0 0,5-11-1 16,3-18 0-16,5-12-2 16,6-11-4-16,3-5 0 0,3-7 0 15,-1 2 0 1,-3 0 0-16,-5 7 0 0,-7 6-6 15,-6 15-13-15,-13 9-26 16,-6 5-46-16,-4 11-9 0,-5 13-8 16,-2 9-4-16</inkml:trace>
  <inkml:trace contextRef="#ctx0" brushRef="#br0" timeOffset="116852.3458">11509 11064 8 0,'0'0'100'15,"-14"-5"-2"-15,3 5-4 0,-3 10-4 0,-6 14-64 16,-2-3-14 0,-6 2 0-16,-4 4-2 0,-1 1-3 15,-1-1-2 1,3 0-1-16,1-9-3 0,4 1-6 15,0-12-13-15,12-7-55 0,14 0-19 16,-4-10-8 0,7-10-8-16</inkml:trace>
  <inkml:trace contextRef="#ctx0" brushRef="#br0" timeOffset="117802.3648">11325 11087 74 0,'-6'-11'78'0,"6"11"-16"0,-5-14-13 16,5 14-14-1,-3-10-10-15,3 10-9 0,0 0-4 16,0 0-2-16,0 0 0 16,0 0-3-16,0 0 0 0,0 0-2 15,7 6-1 1,-7-6 0-16,13 4 1 0,-13-4-1 15,12 6 1-15,-12-6 0 0,12 4 0 16,-12-4-1 0,12 0 0-16,-12 0 1 0,13-5-2 15,-13 5 1-15,14-13 0 16,-14 13 0-16,11-15-1 0,-11 15 0 15,6-10 0 1,-6 10-1-16,0 0 0 0,0 0 0 16,3 10-2-16,1 1 1 0,-2 0-1 15,0 0 0 1,-1 0 1-16,1-1 0 0,-2-10 0 0,4 12-1 15,-4-12-2 1,0 0-9-16,0 0-34 0,6-7-34 16,-4-4-17-1,2-5-6-15,1-3-5 0</inkml:trace>
  <inkml:trace contextRef="#ctx0" brushRef="#br0" timeOffset="118222.3732">13622 10711 39 0,'-2'-10'98'0,"2"10"-3"16,0 0-4-16,-10 9-4 0,10 11-80 15,0 12-2 1,-3 4-1-16,-1 5 0 0,2 5 1 16,0-5-2-16,2-4-1 15,0-7-1-15,0-6-3 16,0-8-4-16,0-16-14 15,0 0-53-15,3-16-17 0,-2-8-9 16,-1-7-3-16</inkml:trace>
  <inkml:trace contextRef="#ctx0" brushRef="#br0" timeOffset="118802.3848">13387 10650 50 0,'-28'10'88'16,"-3"-3"-1"0,8 0-41-16,0 1-10 0,7-3-7 15,1 2-7-15,6-5-5 16,9-2-3-16,-12 5-4 0,12-5-1 15,0 0-1 1,10 0-1-16,6-5 0 0,9-4 1 16,6-1-1-16,12-3 0 0,9-4 0 15,9 3-2 1,4-2-1-16,0 4-1 0,3 4-2 15,-7 5 0-15,-4 3 0 16,-8 7-2-16,-11 6 1 0,-12 4 0 16,-9 4 0-1,-12-1 0-15,-7 4 0 0,-16-2 0 16,-10 2 1-1,-2-5 0-15,-5 0-1 0,3-3 0 16,1-2 1-16,9 0-1 0,9-1 0 16,13 1 0-16,18 2-1 15,11 2 1-15,7 2 0 0,0 3 0 16,1 4 0-1,-7-2 0-15,-9 5-1 0,-17-4 1 16,-16-1 0 0,-17-2 1-16,-13-3-1 0,-5-5 1 15,-5-7-1-15,2-2 0 16,6-6 0-16,11-3-4 0,11-8-4 15,22 11-9-15,5-26-27 0,18 7-33 16,16 1-19 0,3-5-7-16,9-2-4 0</inkml:trace>
  <inkml:trace contextRef="#ctx0" brushRef="#br0" timeOffset="119002.3888">14291 10739 52 0,'12'22'102'0,"-7"4"-3"15,-2 9-7-15,-3-25-28 16,-1 33-46-16,-1 3-2 16,-1-1-5-16,0-4-3 15,-3-5-3-15,6-5-4 0,0-12-6 16,13 0-16-1,0-12-52-15,5-13-21 0,0-17-4 16,0-12-9-16</inkml:trace>
  <inkml:trace contextRef="#ctx0" brushRef="#br0" timeOffset="119212.393">14615 10687 37 0,'17'22'101'0,"-5"2"0"0,-2 7-8 15,-7-1-2 1,-1 8-80-16,-1 2 1 0,1 3-3 15,-2 2-3-15,0-4-1 0,-1-4-2 16,1-6 0-16,3-2-4 16,-3-11-2-16,4-3-9 0,-4-15-34 15,0 0-43 1,0-12-9-16,4-6-7 0,-4-9-2 15</inkml:trace>
  <inkml:trace contextRef="#ctx0" brushRef="#br0" timeOffset="119502.3988">14396 10769 41 0,'-12'0'105'0,"12"0"-5"0,0-13-5 16,21-2-3-1,5-3-77-15,28 3-5 0,5-1-5 16,7 3-7 0,-1-6-17-16,1 2-63 0,-4 9-10 15,-11-1-9-15,-15 4-5 16</inkml:trace>
  <inkml:trace contextRef="#ctx0" brushRef="#br0" timeOffset="119732.4034">15620 10599 67 0,'22'20'104'15,"-3"11"-4"-15,-3 4-6 16,-5 7-2-16,5 5-86 0,-8 8 0 15,1 1-2-15,-4-2-7 16,3 6-14-16,-6-5-61 16,1-13-16-16,0-8-6 15,-1-6-7-15</inkml:trace>
  <inkml:trace contextRef="#ctx0" brushRef="#br0" timeOffset="120552.4198">10883 12198 68 0,'-4'-14'96'15,"1"1"-3"-15,0 0-6 0,16 2-62 16,-13 11-5-16,0 0-4 16,-3 18-4-16,1 6-3 0,-1 13-2 15,1 6-2 1,2 3-1-16,1 5 2 0,8-5 0 15,8-7 0-15,8-9 0 16,8-12 0-16,4-13 0 16,2-8 0-16,1-14 0 0,-4-5-1 15,-5-8-2-15,-9-2 0 16,-15-5-2-16,-10 1 0 0,-15 2 0 15,-12 5-2 1,-9 2 0-16,-5 6 0 0,-3 8-3 16,-2 4-1-1,9 9-5-15,6 3-5 0,13 14-22 16,2-1-36-16,11 4-24 15,10 0-6-15,11-4-5 0</inkml:trace>
  <inkml:trace contextRef="#ctx0" brushRef="#br0" timeOffset="120922.4272">11358 12160 36 0,'18'0'100'0,"3"5"-2"0,-4 6-5 16,4 8-3-16,1 4-79 16,-1 7-1-16,1 5 0 0,-1 2-2 15,0 2-1 1,-3-1-1-16,1-3 0 0,-5-5-1 15,-1-3 0 1,-4-8 1-16,-1-4 1 0,-8-15 0 16,9 7-1-16,-5-12-6 0,5-15 0 15,7-7 0 1,4-8 0-16,7-8 0 0,1-6 0 15,5 1 0-15,0-1 0 16,-3 4 0-16,-2 12 0 0,-11 0 0 16,2 16-44-1,-8 10-38-15,-2-3-20 0,-9 10-8 16,14-9-5-1</inkml:trace>
  <inkml:trace contextRef="#ctx0" brushRef="#br0" timeOffset="121562.4399">13887 12116 26 0,'0'0'101'16,"-2"7"-3"-16,2 11-4 0,5 6-4 15,3 6-76-15,3 10-2 16,2 0-1-16,0 3-3 15,-1-3-3-15,-1-3-2 0,-1-9 0 16,-3-4-1 0,-2-9-2-16,-2-4-2 0,-3-11-8 15,0 0-18-15,0-8-48 16,-3-13-18-16,-2-6-7 0,-2-5-6 15</inkml:trace>
  <inkml:trace contextRef="#ctx0" brushRef="#br0" timeOffset="122122.4512">13708 12097 43 0,'-23'3'94'16,"-2"1"-2"-16,3-1-5 15,22-3-55-15,-21 7-7 16,8-5-4-16,4 1-6 0,9-3-4 16,-12 2-2-16,12-2 0 15,13-4-2-15,7-4 0 0,6-4 0 16,9-2 0-1,12-1-2-15,8-3-1 0,13 3 0 16,0 3-1 0,2 6-2-16,-3 4 0 0,0 4 0 15,-11 9-2-15,-6 8 1 16,-14 5-1-16,-11-1 1 0,-13 5 0 15,-10-4 1-15,-6 1-1 0,-13-5 1 16,-6-2 1 0,-3-6 0-16,-4-3-1 0,4-4 1 15,4-3-2 1,3-1 0-16,7 1-1 0,12-2 0 0,2 11 0 15,17 2 0 1,10 2-1-16,1 7 0 0,3 2 1 16,-4 5 1-16,-3 2 0 15,-7-2 0-15,-15 0 0 16,-8-2 1-16,-20-5-1 0,-7 0 2 15,-6-6-1-15,-4-6-1 16,1-3 0-16,0-4-2 16,7-3-5-16,6-3-6 15,7-9-13-15,14 2-24 0,7-1-29 16,7-6-20-1,14-2-6-15,8-6-1 0</inkml:trace>
  <inkml:trace contextRef="#ctx0" brushRef="#br0" timeOffset="122362.456">14466 12272 13 0,'20'4'98'15,"-5"11"1"-15,-3 4-6 0,0 0-3 16,-18 6-72 0,23-4-4-16,11-6 1 0,5-8-2 15,7-7-3-15,0-1-2 16,-2-10-1-16,-5-6-2 0,-7-3-1 15,-15 0-2-15,-11 2-1 16,-20-1-1-16,-12 4 0 16,-9 3-1-16,-5 4 0 15,-5 4-1-15,1 5-1 16,2 1-2-16,12 7-4 0,10 2-7 15,15 5-25-15,6-2-35 16,5 3-20-16,16-4-8 16,5-1-2-16</inkml:trace>
  <inkml:trace contextRef="#ctx0" brushRef="#br0" timeOffset="122902.4667">15210 12087 57 0,'-8'0'92'16,"8"0"-3"-16,-10-2-4 0,10 2-67 15,0 0 1-15,0 0 2 0,-2-10-4 16,2 10-3 0,0 0-2-16,0 0 0 0,0 0-2 15,0 0-2 1,0 0-1-16,0 0-2 0,0 0-1 0,0 0 0 15,0 0-2 1,0 13 0-16,-1 1 0 0,0 3 0 16,1 5 0-16,0 2 1 0,0 7 0 15,-1-2-1 1,1 5 0-16,2-2 1 0,1 2-1 15,-1-1 1-15,-1-1-1 16,1-3-1-16,-2-5 1 16,2 0 0-16,0-9-2 15,-1 0-3-15,1-6-3 0,2 1-9 16,-4-10-25-1,-5 0-33-15,5 0-26 0,-13-17-7 16,-2 3-5-16</inkml:trace>
  <inkml:trace contextRef="#ctx0" brushRef="#br0" timeOffset="123492.4786">14479 12393 62 0,'-17'5'108'0,"7"-5"-6"16,11-8-6-16,8-5-3 15,16-9-83-15,4 2-2 16,5-5-3-16,1-1-1 0,2-2-2 15,-4 5 0-15,-4 4 0 16,-10 3-1-16,-6 7-1 16,-13 9-1-16,0 0 1 0,0 0-1 15,0 18 0 1,-8 10 1-16,3 4-1 0,2 6 1 15,-5 5 1-15,6 2-1 16,-3-2 1-16,3-4 0 0,0-8 1 16,2-7 0-1,0-6 1-15,-1-7 0 0,1-11 0 16,-8-5 1-16,-2-11-4 15,3-8 0-15,-4-3 0 16,-4-8 0-16,3-3 0 0,-2 1 0 16,2 2 0-16,2 6 0 15,4 7 0-15,-2 9 0 0,8 13 0 16,0 0-2-1,0 10 1-15,9 12 0 0,-3 5 0 16,3 0 1-16,-1 9 0 16,1-2 1-16,-2 3 0 15,-5-5 0-15,0 0 1 16,-2-8-2-16,0-7 0 0,0-2 0 15,-2-5 0-15,2-10 0 0,0 0 0 16,0-13-5 0,12-2-17-16,0-11-20 0,6-5-20 15,10 4-33 1,4-12-11-16,5-1-6 0</inkml:trace>
  <inkml:trace contextRef="#ctx0" brushRef="#br0" timeOffset="123742.4836">15009 12168 39 0,'-30'4'108'0,"6"1"-5"16,8-5-8-1,16 0-1-15,8-12-76 0,27-2-6 16,20-5-2-1,9-2-3-15,11 0-5 0,5-1-3 16,1 7-3-16,-12-1-6 0,-10 12-13 16,-25 4-42-1,-24 0-31-15,-10 0-6 0,-8 6-7 0</inkml:trace>
  <inkml:trace contextRef="#ctx0" brushRef="#br0" timeOffset="124142.4916">15910 12143 11 0,'-8'-10'103'0,"-4"7"-3"15,-10 3-5 1,-1 13-3-16,2 19-61 0,2-3-18 15,6 7-1 1,6 3-4-16,7 4-1 0,19-4-2 16,12-5 0-1,8-10 0-15,9-9 0 0,3-11-1 16,3-7 0-16,-6-10 0 15,-11-12-2-15,-16-4 1 0,-17-5-1 16,-10-2-2-16,-22 0 0 0,-9 2-2 16,-11 7-3-1,-5 1-8-15,8 13-27 0,-3 6-35 16,14 3-22-16,17 4-9 15,17 0-5-15</inkml:trace>
  <inkml:trace contextRef="#ctx0" brushRef="#br0" timeOffset="231228.64">3062 14382 24 0,'0'-13'56'0,"0"-1"-3"15,0 4-5-15,0 10-9 0,0-15-8 16,0 15-9-16,0 0-6 15,0 0-5-15,0 0-3 16,-8 11-2-16,2 0-2 0,2 5 2 16,-4 3-2-16,1 2 1 15,2 5 1-15,-1 0-1 16,-1 6 0-16,-2 5 0 15,-1 6 0-15,0 1-1 16,-5 4 2-16,-2 3-1 16,-4-1-1-16,-2 1-1 0,-2 0 1 15,2-7-2-15,-1-5 0 0,3-4-1 16,1-4 0-1,5-5 0-15,4-5-1 0,1-4 2 16,9-6 1-16,9-2 1 16,13-5 0-16,15-4 0 15,16 0 1-15,9-1-1 16,7-2 1-16,2-4-2 0,-1 0 0 15,-7 3-2-15,-7-1 0 0,-16 3-1 16,-15 2 0 0,-8 0-2-16,-16 0-1 0,12 12-5 15,-12-12-3-15,0 17-6 16,0-17-8-16,4 13-26 0,10-8-36 15,2-6-11 1,5-8 0-16</inkml:trace>
  <inkml:trace contextRef="#ctx0" brushRef="#br0" timeOffset="231608.6476">3879 14618 20 0,'-4'-19'74'0,"-5"-1"-22"0,-5 11-12 16,-8 9-12-1,0 7-4-15,-11 13-6 0,0 9-2 16,-7 13-2-16,5 10-2 16,-1 11-1-16,9 5 1 15,8 4-1-15,8-1-1 0,11-7 1 16,15-6 1-16,13-15-1 15,14-10 1-15,8-18-1 0,7-15-1 16,2-10 0 0,4-17-2-16,-6-9-3 0,-6-11 1 15,-15-4-2 1,-14-5 0-16,-16-4-1 0,-12 4-1 0,-22 4 0 15,-10 5-1-15,-12 4 0 16,-10 12-2-16,1 11-2 16,-1 6 0-16,6 10-4 15,8 4-4-15,13 9-7 16,6 4-26-16,17 0-45 0,17 0-8 15,19-2-4-15</inkml:trace>
  <inkml:trace contextRef="#ctx0" brushRef="#br0" timeOffset="232138.6582">4606 14412 43 0,'0'-12'77'0,"-5"3"-2"16,-8 6-50-1,-8 5-9-15,-3 12 1 0,-5 9-1 16,-7 15-2 0,-7 11 1-16,-5 12-1 0,-3 9-1 15,1 7 0-15,4 3-2 16,3 0-2-16,8-4-1 0,10-9 0 15,8-10-1-15,11-14 0 0,11-11 1 16,13-14-1 0,10-12 1-16,4-8-1 0,8-13 0 15,-3-8-1 1,1-3-2-16,-6-3-1 0,-5 0-1 15,-8 1-1-15,-8 3 0 16,-4 5-1-16,-7 5-1 0,0 5 0 16,0 10-1-1,0-12 2-15,0 12 0 0,16-2-2 16,8 2 4-16,5 0-2 0,2 0-2 15,6 0-3 1,-1 0-6-16,4 0-17 0,-8 0-47 16,-12 0-17-16,-4-2-7 15,-4-8-5-15</inkml:trace>
  <inkml:trace contextRef="#ctx0" brushRef="#br0" timeOffset="232398.6634">4922 14543 57 0,'0'0'93'16,"12"3"-1"0,-12 10-5-16,-4 9-51 0,-2 10-22 15,-4 5-4 1,1 9 0-16,-6 4-1 0,-1 4-3 15,-2 0-1-15,4-4-1 0,-3-4-1 16,4-8-1-16,1-4-2 16,1-4-1-16,1-11-5 0,8-3-2 15,2-16-11 1,0 0-54-16,7-4-19 0,7-18-7 15,5-7-2 1</inkml:trace>
  <inkml:trace contextRef="#ctx0" brushRef="#br0" timeOffset="232668.6688">5331 14495 54 0,'12'-10'79'0,"-12"10"1"16,0 0-42-1,-22 18-14-15,-9 11-3 0,-7 11-2 16,-8 8-1-16,-3 7-1 15,-1 3-1-15,3 1-2 16,6 0-1-16,12-6-4 16,8-3-3-16,14-9-1 0,10-4-1 15,10-6 0-15,12-6 0 0,7-4-1 16,7-5-3-1,6-4-5-15,1-11-7 0,7 1-23 16,6-2-49-16,-5-15-13 16,3-8-5-16</inkml:trace>
  <inkml:trace contextRef="#ctx0" brushRef="#br0" timeOffset="234538.7062">3389 15755 22 0,'14'-11'80'15,"-14"11"2"-15,0-15-51 16,0 15-7-16,-10-2-7 0,-2 2-1 16,-6 8-3-1,-6 7-3-15,-7 3-4 0,-4 6 0 16,-5 8 0-16,-3 3 0 0,-1 5 2 15,-2 3-2 1,3 1 0-16,4-1-1 0,7 0 1 0,4-6-1 16,11-1 1-1,10-6 1-15,7-4-1 0,17-4 0 16,9-5 0-1,9-3 0-15,5-4-2 0,8-1-1 16,2-6-7 0,3-1-7-16,-5-3-21 0,-3-10-52 15,2-3-11-15,-5-9-7 0</inkml:trace>
  <inkml:trace contextRef="#ctx0" brushRef="#br0" timeOffset="234768.7108">3719 15908 11 0,'1'8'85'0,"-1"5"5"0,-6 6-4 16,-15 2-62 0,12 8-9-16,0 9 1 0,-2 1 1 15,-4 5-4-15,2-1-2 16,3 3-4-16,-1-5-2 0,0-2 1 15,3-5-4 1,3-6-2-16,-1-6-4 0,6-4-7 16,0-18-25-16,0 0-51 15,6-3-7-15,5-21-5 16</inkml:trace>
  <inkml:trace contextRef="#ctx0" brushRef="#br0" timeOffset="234998.7154">3849 16026 74 0,'0'15'84'0,"0"5"-1"16,0 6-66 0,6 3-3-16,1 5 2 0,0 2-2 15,-1 1-3-15,3-1-2 0,-1-4-4 16,-2-1 0-1,-2-8-3-15,-1-2-3 0,2-5-5 16,-4-6-37 0,-1-10-40-16,1-8-5 0,0-11-5 15</inkml:trace>
  <inkml:trace contextRef="#ctx0" brushRef="#br0" timeOffset="235388.7232">3749 15975 44 0,'25'-17'89'15,"13"0"-2"-15,11 3-54 16,10 5-11-16,2 6 0 0,2 3-6 16,-7 8-6-1,-6 3-5-15,-14 11-2 0,-11 6-2 16,-17 3 0-16,-9-2 1 0,-10-3 1 15,-11-1 0 1,-7-4 1-16,-5-4 0 0,-4-5 0 16,0-9-1-16,3-1 0 15,4-2 0-15,7-2-3 0,3 1 0 16,11-1 0-1,10 2 0-15,0 9 0 0,11 3 1 16,6 4 1 0,3 5-2-16,0 4 3 0,3 2 0 15,-4 1 0-15,0 4-1 0,-7-6 0 16,1 2-2-16,-4-3-3 15,-1-5-3-15,6-1-7 0,-2-7-36 16,6-9-35 0,7-3-11-16,4-15-2 0</inkml:trace>
  <inkml:trace contextRef="#ctx0" brushRef="#br0" timeOffset="235638.7282">4489 16029 37 0,'-19'17'87'0,"0"3"1"16,2 6-50-16,9 8-6 15,-2 0-3-15,9 3-6 0,1-1-8 16,7 0-3-16,6-4-1 15,3-3-4-15,3-3-1 16,1-6-4-16,3-3-3 0,-1-8-7 16,2 0-18-1,5-6-52-15,-6-12-14 0,0-9-6 16</inkml:trace>
  <inkml:trace contextRef="#ctx0" brushRef="#br0" timeOffset="236078.737">4871 16015 24 0,'-3'21'85'0,"-3"5"1"0,0 6-58 15,1 4 2-15,3 4 0 16,0-2-2-16,-1-2-8 0,3-5-5 15,1-5-3-15,3-5-1 16,1-7-1-16,6-9-2 16,0-5 0-16,3-9-2 0,3-8-1 15,3-7-1 1,3-3-1-16,-1-5-2 0,3-1-1 15,-6 1 0 1,-2 6-2-16,-2 6-2 0,-5 6 1 16,-10 14 0-16,11 0 1 15,-9 9-1-15,1 11 2 0,-2 3 1 16,1 2 1-16,0 4 1 0,1-1 1 15,1 0 0 1,-1-6 0-16,3-1 1 0,-1-4-2 16,4-2 1-16,0-3-1 15,-2-3 0-15,3-2-2 0,-1-4-2 16,0-3-3-1,4 0-6-15,-3-12-20 0,3-6-42 16,5-3-22 0,-1-8-7-16,0-4 0 0</inkml:trace>
  <inkml:trace contextRef="#ctx0" brushRef="#br0" timeOffset="236308.7416">5472 15908 36 0,'7'12'93'0,"0"10"-2"0,-4-2-4 15,-3 8-67-15,0 7-6 0,0 6 2 16,-4 4-2-16,-9 3-4 16,1-2-2-16,-1 0-2 15,0-4-2-15,-1-5-2 16,3-6-2-16,1-9-2 15,8-4-9-15,2-18-36 16,0-7-39-16,14-17-11 0,5-15-4 16</inkml:trace>
  <inkml:trace contextRef="#ctx0" brushRef="#br0" timeOffset="236488.7452">5676 16056 19 0,'18'0'95'0,"-8"6"-2"0,-4 5-3 0,-6-11-45 16,1 29-32-1,-1 0-2-15,0 6 0 0,-6 4-2 16,-2 2-3-1,2 1-3-15,0-1-1 0,1-7-3 16,-3-2-4-16,8-8-9 16,-10-7-48-16,1-17-28 15,4-20-6-15,-7-9-6 0</inkml:trace>
  <inkml:trace contextRef="#ctx0" brushRef="#br0" timeOffset="236608.7476">5476 16083 69 0,'-6'-25'95'0,"6"3"-4"0,17 3-6 15,15 8-69-15,14 5-11 16,4 3-6-16,7 3-8 0,-2 3-50 15,-2 0-29-15,0 0-6 16,-7-2-3-16</inkml:trace>
  <inkml:trace contextRef="#ctx0" brushRef="#br0" timeOffset="236868.7528">6425 15782 76 0,'10'24'95'16,"1"6"-3"-16,-5 1-6 0,-3 8-73 16,3 9-5-1,-2 4 1-15,3 4 0 0,-4 1-3 16,-2-3-1-16,5-4-2 15,1-4-2-15,5-3-4 16,-1-11-7-16,10-3-34 16,8-5-42-16,-4-17-9 0,4-7-6 15</inkml:trace>
  <inkml:trace contextRef="#ctx0" brushRef="#br0" timeOffset="237828.772">2286 14440 31 0,'0'0'57'15,"-3"-13"-14"-15,3 13-13 16,0 0-12-16,-8 9-4 0,4 12-5 15,2 15 0-15,0 16 1 0,-1 10 2 16,-2 20 4 0,1 15 2-16,-1 17-1 0,-3 8 0 15,0 7-4 1,-4 3-1-16,-3 0-2 0,-1 3-2 15,-3-11-1-15,-1-6-1 16,-1-12-1-16,1-9 1 0,-1-11-1 16,3-10-1-16,0-10-1 15,3-16 1-15,3-11-3 16,3-12-1-16,2-12-6 0,7-15-20 15,-9-22-53 1,15-15-13-16,6-18-6 0</inkml:trace>
  <inkml:trace contextRef="#ctx0" brushRef="#br0" timeOffset="238678.789">2174 14269 1 0,'-5'-19'70'15,"0"0"2"-15,0 0-41 16,3 2-7-16,2 5-8 0,-2-5 1 15,2 5-2 1,0-6 2-16,4 2-2 0,1-1-1 16,5 0-3-16,2-1-2 0,6 2-2 15,9-3-3 1,3 2-2-16,13-3-2 0,9 1 1 15,14-3 1-15,12 1 0 16,15-2 2-16,14-2-1 0,22 0 1 16,14-2 0-1,20-2 0-15,16 5-1 0,16-5 0 16,16 3 0-1,14-1-1-15,13 0 1 0,10 5-1 16,9-2 2-16,9 7-1 0,0-4 0 16,5 4 0-1,-4 0 0-15,-6 2 0 0,-12 1-1 16,-12-3 0-16,-16 3 1 15,-24-1-1-15,-19 1 0 0,-21-1 0 16,-17 3 0 0,-22-1 0-16,-11 2 0 0,-21 1 0 15,-11 2-1-15,-13 3-1 16,-10 4 0-16,-10 1 0 15,-11 5-1-15,-5 8 0 0,-7 4 0 16,-7 6 0-16,-3 10 0 16,-5 8-1-16,-4 33 3 31,-9 16 0-31,-4 10 1 0,-4 18-1 15,-5 13 1-15,0 19 0 16,-2 9 2-16,-2 18-1 16,5-22-1-16,1 8 0 0,1 3 0 15,1-1 0-15,4-3 0 16,2-7-2-16,2-5 1 0,4-12 0 15,4-10 0 1,2-14 0-16,0-11-2 0,2-10-5 16,0-15-6-1,-2-11-35-15,-9-18-29 0,-27-23-19 16,-13-19-9-16</inkml:trace>
  <inkml:trace contextRef="#ctx0" brushRef="#br0" timeOffset="239478.805">2175 16075 0 0,'-9'0'45'15,"0"8"-12"-15,0 9-7 0,-1 7-4 16,-1 14-2-16,-2 5 1 15,3 13 0-15,0 6 2 0,-1 9-2 16,2-3 0 0,-2 10-3-16,0-8-2 0,-2-4-4 15,2-6 0 1,-5-6-1-16,1-11-2 0,-2-4-1 15,-1-9-1-15,2-3-1 0,0-10-1 16,6-2 3 0,-1-6-5-16,11-9 0 0,-12 10-1 15,12-10-1-15,0 0 0 16,0 0-1-16,0 0 1 0,14 5-1 15,3-5 0 1,6 0 0-16,11 0 0 0,7 0 0 16,19-2 1-16,17-2-1 0,19-2 0 15,22-4 0 1,21 0 1-16,23-2-1 0,22 0 0 15,19 3 0-15,18-4 1 16,11 1 1-16,5 0 0 16,10 2 1-16,-3-4-1 15,-2 2-1-15,-6 0 1 0,-2-1 0 16,-12 2-4-16,-7-1-9 15,-4 0-40-15,-12 4-37 16,-12-14-6-16,-8-2-5 0</inkml:trace>
  <inkml:trace contextRef="#ctx0" brushRef="#br0" timeOffset="240028.816">7818 16061 50 0,'-21'-3'52'0,"21"3"0"16,0 5-9-1,3 11-5-15,6 6-10 0,1 10-9 16,5 7-5-16,1 9 1 15,2 7 0-15,-1 7-2 0,-1 0-2 16,0 1-2-16,-4-5-2 16,-4-4 0-16,-2-7-1 15,-2-10 0-15,-2-5-1 0,-2-11 0 16,-1-7-1-1,-11-3 0-15,-7-7-1 0,-11-3 0 16,-16-1-1 0,-18-5-1-16,-28 2 0 0,-34 1-2 15,-30 1 0-15,-34 2-1 16,-29 4 0-16,-20 6-3 0,-11 7-6 15,-6 4-11-15,10 2-50 0,22-2-20 16,20-6-5 0,36-3-4-16</inkml:trace>
  <inkml:trace contextRef="#ctx0" brushRef="#br0" timeOffset="241028.836">7921 14865 51 0,'-18'0'58'0,"-4"0"-6"16,7 2-9 0,-2-1-8-16,4 3-9 0,3-1-6 15,10-3-2 1,0 0-3-16,0 0-2 0,13 8-3 15,19-7-1 1,18-1 1-16,27 0 1 0,25-1 2 0,30-3-1 16,26-5-1-16,21 0-2 15,13-4-1-15,6-1-1 16,-9 1 0-16,-13-3-2 0,-22 3 0 15,-24 0-1 1,-30 4-1-16,-24-1 0 0,-26 4-2 16,-15 2-1-16,-19 4-3 15,-16 0-3-15,-11 7-8 0,-17-3-14 16,-7 6-49-1,-1 7-18-15,-14-1-6 0,-1 5-4 16</inkml:trace>
  <inkml:trace contextRef="#ctx0" brushRef="#br0" timeOffset="241688.8492">7795 15894 43 0,'-16'9'78'0,"-3"-9"-32"15,-1 0-10-15,3 3-7 0,0 0-5 16,8 3-6-16,9-6-3 0,2 12 0 16,27-7 2-1,27-3-2-15,27-3 1 0,27 0 1 16,33-8-1-16,27-5-4 15,17-1-2-15,10-3-2 16,7-1-2-16,-11-1 0 16,-12-1-2-16,-21 6 0 0,-26 1-1 15,-30 3 0 1,-24 0 0-16,-21 4 0 0,-20 0 0 15,-20 4-2-15,-19 3 1 0,-13-1-1 16,-12 1 0 0,-7 1-1-16,-2 0-2 0,-4 2-1 15,-2 0-1-15,3 0-1 16,9 1-3-16,6-1 0 0,9 0-2 15,13-3-1 1,-13 5-2-16,13-5-4 0,0 0-8 16,16 0-15-16,-2 2-33 0,-5-2-20 15,5-2-2 1</inkml:trace>
  <inkml:trace contextRef="#ctx0" brushRef="#br0" timeOffset="241997.8559">9564 15741 38 0,'-22'-3'85'15,"-1"3"-16"-15,-4 0-21 0,8 8-15 16,-5 4-9-16,4 5-8 0,3 8-2 15,6 4-2 1,9 4 0-16,9 2 0 0,18-2 1 16,13-1-1-16,17-7-2 15,8-4-1-15,8-12-2 0,2-7 0 16,-1-4-2-1,-3-15 0-15,-13-3-1 0,-12-9-1 16,-18-2-1 0,-17-2 0-16,-12 0-1 0,-20 3 0 15,-14 3 0-15,-16 3-2 0,-7 7-4 16,-8 5-5-16,5 6-14 15,1 5-47-15,11-7-23 16,21-5-8-16,17-8-4 16</inkml:trace>
  <inkml:trace contextRef="#ctx0" brushRef="#br0" timeOffset="242597.8681">10009 14698 23 0,'-22'6'77'0,"-2"10"2"15,4 5-38 1,0 13-16-16,6 5-4 0,6-2 2 16,8 3-1-16,15-8-1 0,13-3-3 15,12-12 0 1,10-11-1-16,6-12-2 0,3-11-2 15,-4-12-3-15,-7-7-3 16,-11-6-2-16,-16-3 0 16,-11 2-2-16,-12 4-2 15,-16 5 0-15,-13 8-2 0,-8 13-1 16,-6 7-6-16,3 17-12 0,-2 13-52 15,3-2-19 1,15 4-8-16,7-4-4 0</inkml:trace>
  <inkml:trace contextRef="#ctx0" brushRef="#br0" timeOffset="249101.9985">9181 14200 63 0,'1'-11'64'0,"-5"2"-12"0,4 9-9 16,-14-11-9-16,5 11-8 15,-3 4-7-15,-3 8-6 0,1 5-2 16,-2 6-2 0,1 6 0-16,-3 4-1 0,2-1 0 15,0 3-1 1,7-7 1-16,5-1-1 0,3-9 3 15,2-6-2-15,9-10-2 16,5-3 1-16,6-14-1 0,1-3-1 16,3-5 0-16,-3-4-1 15,-1-1-1-15,-1 0 0 16,-5 7-2-16,-5 2 0 0,-3 5-1 15,-7 14-1 1,0 0 0-16,8 0-1 0,-2 10 0 16,3 5 1-16,3 0 0 15,7-1 1-15,5-2 2 0,6-4-1 16,3-4 2-16,4-4-2 15,0-5 0-15,-4-4-3 16,1 2-8-16,-6-6-11 0,-2 6-44 16,-3 7-26-1,-7 0-9-15,-1 2-3 0</inkml:trace>
  <inkml:trace contextRef="#ctx0" brushRef="#br0" timeOffset="250002.0165">8717 16173 55 0,'-8'9'80'0,"3"8"-31"15,4 13-14-15,1 0-10 16,3 12 1-16,0-2-1 0,2 9-7 16,0-12-1-1,-1-2-3-15,0-8-2 0,-1-3 1 16,-1-9-3-16,-2-15 0 0,0 0-2 15,0 0-1-15,0-17-2 16,0-3 0-16,0-2-2 16,5-6-2-16,9 1-1 15,6 3-1-15,8 6 0 0,7 4-1 16,6 10 1-1,-1 4-1-15,-1 4 0 0,-5 11 1 16,-12 5 0-16,-11 6 0 16,-11 4 1-16,-16-2 0 15,-12-2 1-15,-4-1 0 0,-5-4-1 16,-3-5-6-16,2-5-12 15,2-7-54-15,3-10-19 0,12-10-7 16,10-5-5 0</inkml:trace>
  <inkml:trace contextRef="#ctx0" brushRef="#br0" timeOffset="252542.0673">14215 13716 12 0,'0'-27'50'0,"0"5"-1"16,1 2-5 0,-1 4 1-16,0 3-4 0,0 13-18 15,0-11-7 1,3 47-10-1,0 22-3-15,1 24 0 16,0 13-3-16,-1 26 1 0,-3 19 4 16,0 17 6-16,-7 13 2 0,-5-27-4 15,-4-3-1 1,-7-14-3-16,3-7 1 0,-6-18-1 15,1-12-1-15,1-16-2 16,3-14-3-16,4-12-5 16,2-17-11-16,3-19-60 15,12-11-11-15,5-22-7 0</inkml:trace>
  <inkml:trace contextRef="#ctx0" brushRef="#br0" timeOffset="253212.0807">14104 13487 1 0,'-19'4'66'0,"6"1"-29"16,13-5-7-16,8 17-8 0,15-8-1 15,14 1 3 1,16-5-1-16,17 4-1 0,21-4-3 15,18-2-4-15,8 2-3 16,10-2 0-16,14 1-4 0,6-1-3 16,4 6 0-1,6-1-3-15,0 2 0 0,4-1 0 16,60 5 1-1,-1 1 0 1,-9 1 0-16,-8 0 0 0,-9-5 0 16,-12-1 1-1,-17 1 0-15,-15-3 0 0,-76-5 0 16,-18-1 0-1,-13-2-1-15,-13 0 1 0,-10 0-2 16,-9-2-1-16,-11 2-1 16,0 0-1-16,0 0 0 0,0 0-2 15,0 0 0-15,-2 16 0 16,2-3 2-16,-2 10 1 15,-1 12 0-15,3 17 2 0,2 16 0 16,5 20-1 0,1 21 3-16,3 17-1 0,6 10-1 15,3 5 1-15,2 4-2 16,1-9-2-16,2-5-1 15,-1-17-5-15,-3-18-12 16,-2-14-41-16,0-11-28 0,-19-21-7 16,0-12-2-16</inkml:trace>
  <inkml:trace contextRef="#ctx0" brushRef="#br0" timeOffset="253852.0935">14041 15002 8 0,'4'-11'36'0,"5"5"-7"15,-9 6-5-15,14-2 3 16,-14 2-3-16,4 20-6 0,-1 8-4 16,3 7-2-1,2 11-2-15,-2 9 3 0,2 12 2 16,-2 4-3-16,3 10 0 0,-2 3 0 15,-1 2-1 1,-3 0 0-16,0 1 2 0,-3-3-3 16,-2-3 0-16,0-1-1 15,-6-7 0-15,-5-4-1 0,-2-8-1 16,0-6 0-1,-2-4-3-15,-3-7-4 0,8-3-12 16,-8-8-34 0,8-15-40-16,12-18-7 0,8-13-4 15</inkml:trace>
  <inkml:trace contextRef="#ctx0" brushRef="#br0" timeOffset="254862.1137">17367 14809 0 0,'-13'-3'78'16,"4"-3"0"-16,9 6-4 16,0 0-54-16,-7-8-16 15,7 8-7-15,0 0-5 0,0 0-1 16,0 0 2-16,0 0-1 0,10 13 1 15,-2 3 2 1,6 11 4-16,2 12 6 0,4 7 5 16,2 17 3-1,3 11 0-15,2 9 2 0,-2 6-2 16,-1 9 1-16,-1-2-1 15,-4-2-2-15,-1-1-1 0,-4-9-3 16,-3-10 0 0,-4-4-1-16,0-10-2 0,-3-9 1 15,-1-7-1-15,-2-5-1 0,-1-9 0 16,0-4 0-1,0-6 0-15,0-3 0 0,0-5 0 16,0-4-1-16,0-8 1 16,0 0 2-16,0 9-1 0,0-9-1 15,-9-1 0 1,-3-3-1-16,-8-5 0 0,-9 1 0 15,-10-4-1 1,-17 0-1-16,-18 0-1 0,-24 0 1 16,-27 2-1-16,-28 2 1 0,-33 7 0 15,-31 2 0-15,-30 11-1 16,-22 4 2-16,-11 8-1 0,3 5 0 15,5 7-3 1,12-1-6-16,25 4-16 0,30-2-40 16,28-8-26-1,36-7-7-15,34-14-3 0</inkml:trace>
  <inkml:trace contextRef="#ctx0" brushRef="#br0" timeOffset="255922.1349">14241 16254 44 0,'-15'1'79'0,"-10"-1"-35"0,17 3-6 16,8-3-4-16,0 0-6 16,7 3-7-16,18-3-4 15,14 5-3-15,11 1-1 16,14 5-6-16,4 0-13 0,12-3-58 15,-1 8-21 1,-6-7-8-16,-3-5 2 0</inkml:trace>
  <inkml:trace contextRef="#ctx0" brushRef="#br0" timeOffset="256942.1553">14712 13962 69 0,'0'0'85'0,"0"0"-29"16,-1 18-16-16,0 3-10 0,-1 1-7 15,-3 2-3 1,-1 8-2-16,-4-3-6 0,-1-1-2 16,0-3-1-1,-1-1-2-15,0-7-2 0,2-1-4 16,1-5-2-16,9-11-10 15,-12 7-38-15,10-12-36 0,2-14-6 16,3-7-5 0</inkml:trace>
  <inkml:trace contextRef="#ctx0" brushRef="#br0" timeOffset="257192.1603">14872 13958 14 0,'9'28'83'0,"-4"-2"5"0,2 3-53 15,-2 4 3 1,0-2-7-16,1-2-9 0,-4-4-6 16,2-1-5-16,-1-7-5 0,-2-5-2 15,2-2-3 1,-3-10-1-16,0 0-7 0,0 0-58 15,5-6-18-15,-5-10-5 16,0-4-5-16</inkml:trace>
  <inkml:trace contextRef="#ctx0" brushRef="#br0" timeOffset="257482.1661">14893 13984 19 0,'0'0'68'0,"2"-9"-19"15,5 14-21-15,3 9-8 0,3 4 5 16,1 3 1-1,3 8 5-15,3 3-1 0,-1 3-7 16,2 0-6 0,-1-2-1-16,-4-4 1 0,3-2-5 15,-5-8 1-15,3-2-3 0,-3-12-1 16,4-5 0-16,-2-10 0 15,3-10-1-15,1-10-1 16,1-9-2-16,-1-5-2 16,-1-7-1-16,-5 1-2 0,-1 1-3 15,-1 10-4 1,-8 3-7-16,-1 10-7 0,-4 9-18 15,0 5-41-15,1 12-16 16,5 0-6-16</inkml:trace>
  <inkml:trace contextRef="#ctx0" brushRef="#br0" timeOffset="257862.1737">15382 13979 10 0,'0'0'80'0,"19"5"6"16,-12 7-37-1,3 11-11-15,1 8-8 0,-1 3-1 16,1 2-7-1,-2 1-5-15,2-4-1 0,-4-4-3 16,2-5-3-16,-4-8-1 16,0-3 0-16,-5-13-2 0,5 8 2 15,-5-8 0-15,7-10-1 16,-1-3-2-16,-1-8 0 15,2-1-2-15,-2-5-1 0,4 0-1 16,0 1-5 0,-4 0-2-16,2 5-3 0,-2 3-5 15,3 8-4-15,-3 1-9 16,3 6-22-16,5 3-35 0,-4 0-15 15,3 5-3 1</inkml:trace>
  <inkml:trace contextRef="#ctx0" brushRef="#br0" timeOffset="258292.1823">15857 13932 31 0,'0'-21'46'16,"0"21"-15"-16,-8 3-3 0,1 5 2 15,-5 6-1 1,2 3-4-16,-8 5-2 0,5 0 1 16,-5 4-2-1,4 1-3-15,-1-4-4 0,5 0-2 16,-1-3-2-16,11-4-2 15,0-4 1-15,11-2 0 0,3-8-2 16,4-4 0 0,1 2-3-16,2-5 0 0,1-5-3 15,-6 0-2-15,-1 0-1 0,-15 10 0 16,10-14-2-1,-10 14 0-15,-5 0 0 0,-6 11 1 16,1 3 0-16,-1 6 1 16,3 2 0-16,4 3 1 0,4 0 1 15,4-3 1 1,8-1 0-16,4-6 0 0,3-5-1 15,3-4-4 1,0-6-3-16,-3-7-6 0,4-10-20 16,-3 2-37-16,-8-10-20 0,2-3-5 15,-2 4 22-15</inkml:trace>
  <inkml:trace contextRef="#ctx0" brushRef="#br0" timeOffset="258693.1904">16033 14125 13 0,'10'19'77'0,"-10"0"-12"16,5 6-11-1,0 1-7-15,2 1-13 0,-1-4-10 16,-1-1-6-16,1-7-5 0,-3-1-2 15,0-6-2-15,-3-8-1 16,0 0-2-16,0 0-4 16,2-5-2-16,-2-12-4 15,-2-1-4-15,0-11-4 0,-2-1 0 16,0-3 0-1,-1-4 1-15,2 3 2 0,-2 0 4 16,3 3 5-16,1 4 5 16,1 5 3-16,4 3 2 0,7 4 0 15,2 1 1 1,3 4-3-16,4 5 0 0,-3 5-3 15,2 0-2-15,-4 10-1 0,-3 6-2 16,-7 4 1 0,-2 7-1-16,-3 0 2 0,-2 1 2 15,0 1 0-15,2-2 1 16,0-3 1-16,6-3 0 0,10-3 0 15,6-3-2 1,6-3-3-16,6 2-12 0,-4-4-34 16,2-6-34-16,2 2-13 0,-4-3-8 15</inkml:trace>
  <inkml:trace contextRef="#ctx0" brushRef="#br0" timeOffset="258983.1962">16578 13990 16 0,'6'14'90'0,"-5"1"-1"16,3 6-2-16,0 5-64 0,3 2 2 15,1 3-3 1,-2 0-8-16,2-4-4 0,-2-2-6 15,1-4-4-15,-1-6-6 0,-1-1-23 16,-5-14-52-16,0 0-9 16,-8-11-3-16</inkml:trace>
  <inkml:trace contextRef="#ctx0" brushRef="#br0" timeOffset="259123.199">16402 13990 64 0,'0'-10'92'16,"20"-1"-6"-16,15 2-4 0,6 4-62 15,5-7-16-15,7 12-19 16,4 0-58-16,-16 0-10 0,-6 3-7 15,-17 2 3 1</inkml:trace>
  <inkml:trace contextRef="#ctx0" brushRef="#br0" timeOffset="259683.2102">14878 14851 17 0,'-20'-3'83'16,"-3"6"2"-1,-4 16-39-15,-3 3-13 0,2 12-5 0,0 2-2 16,6 5-3-1,5 3-7-15,7 1-2 0,10-5-2 16,2-2-2-16,13-7-2 0,6-4-2 16,2-5-2-1,1-7-4-15,4-6-5 0,-6-9-13 16,2-16-59-16,-1-5-15 15,-4-9-6-15,2-11-6 16</inkml:trace>
  <inkml:trace contextRef="#ctx0" brushRef="#br0" timeOffset="259871.2146">15074 14883 13 0,'7'22'91'0,"-1"5"1"16,-3 4-4-16,0 14-48 16,-1-3-20-16,2 8-2 15,-2-6-3-15,0-4-4 16,0-3-4-16,-1-4-2 0,0-8-2 15,0-6-1 1,0-8-5-16,-1-11-6 0,13-7-44 16,-3-12-34-16,-3-11-9 0,1-10-5 15</inkml:trace>
  <inkml:trace contextRef="#ctx0" brushRef="#br0" timeOffset="260030.2305">15259 14963 61 0,'7'22'90'16,"1"2"-1"-16,0 4-60 15,3 5 2-15,6 4-4 0,-7 0-4 16,4-1-8-16,-5-3-6 16,-4-1-3-16,0-5-1 15,-2-8-4-15,0-3-4 16,-3-16-11-16,0 0-46 0,5-16-27 15,-6-9-7-15,-6-9-5 16</inkml:trace>
  <inkml:trace contextRef="#ctx0" brushRef="#br0" timeOffset="260352.2539">15174 14943 63 0,'-3'-14'92'0,"15"5"-2"0,15 7-38 0,11-3-25 16,9 3-8-1,5 2-3-15,1 1-4 16,-3 7-5-16,-5 5-2 0,-10 4-3 15,-14 2 0-15,-16 3-1 0,-11 1-1 16,-13-1 1 0,-7-3 0-16,-4 1 1 15,-2-5-1-15,2-2 1 16,2-3-1-16,10-1 1 0,4-1 0 15,11 2 1-15,5 1-1 16,13 0 0-16,4 3 1 16,7 1-3-16,2 1-2 15,5 1-5-15,-1-5-7 0,2 2-28 16,-2-2-37-16,-6-8-16 15,-2-4-6-15</inkml:trace>
  <inkml:trace contextRef="#ctx0" brushRef="#br0" timeOffset="260769.2804">15856 14899 58 0,'-19'6'86'0,"-1"7"-1"15,-1 5-50-15,6 5-7 16,0 6-6-16,6 8-3 16,1-3-4-16,8 2-3 0,2-4 0 15,9-2-3-15,4-4 0 0,2-7-3 16,0-5-5-16,1-7-5 15,1-4-9-15,-8-8-17 16,0-12-51-16,5-3-12 16,-3-3-7-16</inkml:trace>
  <inkml:trace contextRef="#ctx0" brushRef="#br0" timeOffset="261150.2985">15947 14976 82 0,'-6'12'89'0,"0"3"-32"0,6 7-16 16,0 0-6-16,7 2-8 15,2 2-8-15,6-4-1 16,2-3-6-16,5-4 0 16,-4-6-3-16,1-6-1 0,1-3-2 15,-3-7-2-15,1-7-1 0,-4-6-1 16,-1-2-1-1,-2-4 0-15,-1 1-1 0,-3 1-1 16,-3 4-1-16,-2 4-1 16,0 7 1-16,-2 9-1 0,0 0 2 15,-3 13-1 1,2 5 2-16,1 5 0 0,0 1 1 15,0 2 1 1,1 0 1-16,2-4-1 0,3-4 1 16,-1-4-1-16,1-1-1 0,-6-13-1 15,14 11-3-15,-14-11-5 16,15-4-8-16,-11-10-35 0,2-8-34 15,2-3-12 1,-2-9-5-16</inkml:trace>
  <inkml:trace contextRef="#ctx0" brushRef="#br0" timeOffset="261340.3023">16349 14859 35 0,'10'13'89'16,"-2"6"1"-16,-2 28-17 16,1-20-48-16,1 6 1 15,1-2-8-15,-1 0-2 0,-3-4-7 16,1-2-1-1,-1-5-4-15,-1-6-1 0,1-1-1 16,-5-13-6-16,0 0-6 16,0 0-36-16,10-15-40 15,-2-12-8-15,5-6-6 0</inkml:trace>
  <inkml:trace contextRef="#ctx0" brushRef="#br0" timeOffset="261530.3061">16620 14888 39 0,'9'9'94'0,"-3"7"-5"15,3 5-4-15,-12 7-60 16,4 11-8-16,7-3-1 15,-3 7-4-15,4-2-3 16,1-4-3-16,-2-3-3 0,-1-6-2 16,2-5-6-16,-6-12-15 0,-3-11-58 15,0-6-12 1,-7-15-6-16,-8-12-5 0</inkml:trace>
  <inkml:trace contextRef="#ctx0" brushRef="#br0" timeOffset="261630.3081">16517 14918 81 0,'0'-22'97'0,"17"4"-6"0,14 4-6 16,13 4-65-16,7 1-11 0,8 7-14 15,-4 0-46 1,-3 1-34-16,4 1-6 0,-12-3-5 16</inkml:trace>
  <inkml:trace contextRef="#ctx0" brushRef="#br0" timeOffset="266257.4092">12226 14580 43 0,'0'0'58'0,"0"0"-10"0,0 0-15 16,0 0-12-1,0 0-11-15,0 0-4 0,-4 9-5 0,4-9 4 16,13 8 2-1,7-5 2-15,10 1 3 0,14-1 1 16,15-2 2-16,12 0 2 0,17-2-4 16,13 2 0-1,11-2-2-15,8 2-1 0,5-2-1 16,0 3 0-16,-3-3 0 15,0 2-2-15,-8 0 0 16,-9-1-1-16,-9-1-1 16,-8-1-2-16,-14-2 0 0,-15 1 0 15,-14 2-1 1,-8 0 0-16,-14 1-2 0,-6-3-4 15,-17 3-2-15,0 0-4 0,-9 0-5 16,-3-5-13 0,12 5-18-16,-13-2-25 0,13 2-12 15,0 0-3-15</inkml:trace>
  <inkml:trace contextRef="#ctx0" brushRef="#br0" timeOffset="266837.4208">12656 14484 41 0,'-29'-6'76'0,"-4"1"-32"16,3 5-12-16,-11 9-4 0,4 6-2 15,-6 9-1 1,3 3-5-16,2 9-5 0,5 1 0 15,6 3-3-15,10-3 1 16,12-3-1-16,7-8 0 16,17-9-2-16,13-9-1 0,8-8-1 15,8-7 0-15,-3-10-1 16,1-6-2-16,-9-9-2 15,-14-3-2-15,-17 2 0 16,-14-4 0-16,-21 5-2 0,-16 2 1 16,-6 8-1-16,-14 7-2 15,0 15-2-15,3 2-6 16,14 17-22-16,9 11-45 15,18 1-14-15,20 1-7 0,10-1-1 16</inkml:trace>
  <inkml:trace contextRef="#ctx0" brushRef="#br0" timeOffset="267607.4362">12708 15626 59 0,'-38'6'56'0,"16"2"-10"0,14-1-12 15,14-2-8 1,24-3-4-16,22-2 0 0,13 0 1 16,23-6 2-16,14 0-4 0,16-4-5 15,10 1-1 1,6 1-2-16,0 0-2 0,-3 2-3 15,-6 1-2-15,-12 3-1 16,-11-1-2-16,-15 0-1 0,-13 1-1 16,-18 0-3-1,-15 2-4-15,-21 0-9 0,-20 0-47 16,0 0-29-16,-30 0-7 15,-15-1-5-15</inkml:trace>
  <inkml:trace contextRef="#ctx0" brushRef="#br0" timeOffset="268167.4474">12714 15656 13 0,'-14'-8'83'16,"-4"0"2"-16,-6 2-42 0,-4 6-12 16,0 3-6-1,-12 11-6-15,1 4-6 0,-2 8-2 16,3 5-3-16,3 4 0 15,13-1-1-15,9 1 1 0,13-6-1 16,19-6 0-16,16-7-1 0,12-12 1 16,14-6 0-1,0-16-1-15,4-2-1 0,-9-11-1 16,-8-3 0-1,-14-5-1-15,-17 3 0 0,-16 1-1 16,-14 6 0-16,-18 5-1 16,-10 5 0-16,-10 9-1 0,-5 7-2 15,3 6-5 1,3 12-8-16,15 2-41 0,14 9-31 15,12-10-10-15,14-5-7 0</inkml:trace>
  <inkml:trace contextRef="#ctx0" brushRef="#br0" timeOffset="269717.4784">17332 14364 4 0,'0'0'44'0,"-12"-3"-2"16,12 3 1-16,0 0-7 0,0 0-7 16,11 1-5-1,10 2-3-15,13-1 1 0,14-1 1 16,21-1-1-16,21-1-3 15,22-2-3-15,22-4-1 16,18-3-1-16,16-1-1 16,3 0-4-16,6-2 0 0,-7-2 0 15,-13 2-2-15,-16-3 0 0,-17 2-2 16,-25 1 0-1,-22 1-1-15,-17 2 1 0,-19 3-2 16,-12 2-2-16,-14 0 0 16,-15 5-1-16,0 0 0 15,-10 5-3-15,-6 0-1 16,1 4-5-16,-5-1-2 0,0 3-6 15,-3-1-8 1,6 3-25-16,4 4-37 0,-1-7-10 16,0-1-3-16</inkml:trace>
  <inkml:trace contextRef="#ctx0" brushRef="#br0" timeOffset="269957.4832">19134 14282 13 0,'-27'-2'82'0,"-2"2"0"0,3 0-31 16,3 10-16-1,8 4-9-15,12 0-5 0,10 2-4 16,20 0-3-16,17-7 0 0,9-4 1 15,5-5-1-15,6-3-4 16,-3-11-3-16,-7-5 1 16,-17-8-3-16,-15 1 0 15,-18-3-1-15,-12 4-2 0,-21 4 0 16,-15 4-1-1,-9 6-3-15,-11 9-5 0,1 8-12 16,-5 13-39-16,7 4-31 16,9 3-8-16,10 2-4 15</inkml:trace>
  <inkml:trace contextRef="#ctx0" brushRef="#br0" timeOffset="270537.4948">17441 15400 35 0,'-12'0'87'0,"12"0"0"16,19 0-45-1,15-2-7-15,21 2-6 0,24 0-6 16,23-3-6 0,25 1 0-16,18 2-3 0,10 0-2 15,5 0-3-15,-3 0-1 16,-11 0-2-16,-12 0-2 0,-22-2 0 15,-21 2-1 1,-18-1 0-16,-19-5-2 0,-16 2 1 16,-8 1-5-16,-14-3-4 0,-7 6-6 15,-9 0-16 1,-5-10-51-16,-7 9-15 0,-1-2-7 15,0-2-2 1</inkml:trace>
  <inkml:trace contextRef="#ctx0" brushRef="#br0" timeOffset="270807.5002">18972 15307 62 0,'-20'4'86'0,"0"5"-1"0,7 7-54 16,9 6-6-16,4 0-2 15,18 3-2-15,12-5-4 0,12-4-2 16,11-6-2-1,7-4 0-15,0-6-2 0,-3-12-2 16,-8-4-1 0,-11-9-3-16,-14-1 0 0,-15-3-2 15,-12 0-1-15,-19 3-1 0,-8 4-5 16,-10 4-5-16,-1 16-20 15,-7 3-51-15,-1 2-14 16,10 3-7-16,10-2-4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9:12:35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4485 2522 32 0,'-7'-24'78'0,"5"5"-1"15,2 4-57-15,0 15-2 0,0-9-3 16,0 9-4-16,-4 17-5 15,0 12 0-15,-3 8-3 16,1 20-2-16,2 16 0 16,1 20 0-16,2 16 0 0,1 22 0 15,0 12-1 1,1 17 0-16,-1 9 0 0,2 13 2 15,-4 0-1-15,0-3 3 16,-6-11-2-16,0-17 1 16,-2-15 0-16,3-21-8 0,0-22-23 0,-3-36-46 15,11-23-9 1,-1-34-1-16</inkml:trace>
  <inkml:trace contextRef="#ctx0" brushRef="#br0" timeOffset="650.013">4672 2421 12 0,'0'-17'34'16,"7"1"0"0,17 2-5-16,15 2-4 0,18-2-4 15,15 3-3-15,27 0 1 16,21 2-2-16,25-1 1 0,21 1-4 15,23-1-3 1,9-2-5-16,19-3-2 0,12-4-1 16,6 1-1-16,0-5 0 0,1 3-1 15,-10-4 1 1,-3 5 0-16,-5 0 1 0,-15 4-1 15,-11 3 0-15,-20 5 0 16,-17 4-1-16,-21 1 0 0,-12 2-1 16,-22 0 0-1,-19 5 0-15,-16 4-1 0,-15-2 1 16,-10 4-1-16,-9-2 1 0,-8 8 1 15,-3 4 2 1,-7 18 2-16,2 14 2 16,-6 15-1-16,4 24 0 15,1 20 0-15,5 34 2 0,-3 19-3 16,8 27-2-1,3 8-1-15,4 13 0 0,5 3 0 16,0-8 0 0,2-9-1-16,0-23 0 0,-1-12 2 15,-1-25-2-15,-6-16-6 0,-1-21-28 16,-7-10-45-16,-15-16-9 15,-10-15-3-15</inkml:trace>
  <inkml:trace contextRef="#ctx0" brushRef="#br0" timeOffset="1140.0228">4704 4954 27 0,'-25'0'35'16,"3"0"-2"-1,2 5-4-15,7 0-7 0,3 4-7 16,9 1-4-16,4 0-3 16,13 2 0-16,10 3 2 15,12-6 5-15,15 1 1 0,17 0 0 0,18-5 2 16,27-5-3-1,21 0-1-15,31-9-2 0,27-4-2 16,34 1-1 0,27-5-1-16,25 2-2 0,23 0 1 15,49-1 0-15,-28 2-1 16,0 2-1-16,-8 2-1 0,-11 2 0 15,-19-5-6 1,-20 7-13-16,-33 1-54 0,-63-8-19 16,8-3-6-16,-43-6-3 0</inkml:trace>
  <inkml:trace contextRef="#ctx0" brushRef="#br0" timeOffset="1900.038">5375 2675 49 0,'19'-13'27'15,"-18"-3"5"-15,1 7-2 16,-2 9-1-16,2-11-2 0,-2 11-2 16,4 6-6-1,0 13-4-15,-2 2-5 0,0 13-3 16,-1 8 2-1,1 6 0-15,-2 8 2 0,0 3-2 16,-3 7 1-16,-3-3 0 16,-1-2-2-16,-1-7-1 0,0-7 0 15,2-7-1-15,0-7 0 16,4-11 0-16,3-6 0 15,11-10-1-15,8-2 1 0,13-4-1 16,3-2 0 0,5-2-3-16,3-6-2 0,3 2-2 15,-1-5-4-15,-3 2-6 16,-8-4-7-16,1 1-20 0,-5-2-40 15,-3-8-14 1,-6-1-4-16</inkml:trace>
  <inkml:trace contextRef="#ctx0" brushRef="#br0" timeOffset="2180.0436">5838 3081 71 0,'-11'33'83'0,"6"-17"-31"15,5 19-24-15,17-3 2 0,17-8-5 16,5-10-3-16,13-8-4 0,3-10-3 15,8-14-4 1,-5-8-1-16,-6-5-2 0,-11-4-4 16,-13 1-3-1,-16 3 0-15,-12 2-1 0,-16 8 0 16,-14 6-1-16,-13 7-1 15,-2 4 0-15,-7 4-1 0,-1 7-2 16,7 6-2 0,4 2-3-16,11 2-7 0,10-2-16 15,21-15-39-15,0 19-18 0,12-14-3 16</inkml:trace>
  <inkml:trace contextRef="#ctx0" brushRef="#br0" timeOffset="2630.0526">6445 2889 62 0,'0'0'79'0,"-6"1"0"0,-5 11-59 16,-6 8-2-16,4 8-4 0,-2 2-1 15,5 5 1-15,2-2 0 16,8-5-1-16,16-6-2 15,6-8-2-15,7-10 0 16,3-4-1-16,-2-16 0 0,-1-7-3 16,-4-7-2-1,-11-3-1-15,-12-1-2 0,-7 0 2 16,-11 4-2-16,-4 3-2 0,1 6 0 15,0 7 0-15,6 12-1 16,13 2 0-16,0 18 2 16,19 12-3-16,12 9 3 15,3 11-1-15,5 9 2 0,0 3 2 16,-4 1 2-1,-8-5 0-15,-8-3 2 0,-14-6 0 16,-10-10 0-16,-16-10 1 16,-13-9-2-16,-5-5 1 15,-11-8-2-15,-2-5-2 0,2 0-1 16,1-2-2-16,9-4-2 15,7-2-4-15,10 2-4 0,7-6-11 16,16 10-42 0,3-8-25-16,15-1-10 0,6-3-1 15</inkml:trace>
  <inkml:trace contextRef="#ctx0" brushRef="#br0" timeOffset="2760.0552">6979 3156 4 0,'26'-4'89'16,"-13"1"-12"-16,-11-7-70 0,-2 10-7 15,-23-7-89 1,13 7 1-16</inkml:trace>
  <inkml:trace contextRef="#ctx0" brushRef="#br0" timeOffset="3210.0641">5691 4124 44 0,'-39'31'82'0,"5"9"-41"15,-2-1-2 1,13 9-5-16,1-6-7 0,9 2-5 15,9-12-3-15,8-5-4 16,16-8-2-16,7-7-3 16,7-7-1-16,5-5-5 15,8-4-7-15,-3-12-13 0,3-6-54 16,-4-1-18-16,-5-8-6 0</inkml:trace>
  <inkml:trace contextRef="#ctx0" brushRef="#br0" timeOffset="3330.0665">5999 4243 78 0,'6'24'85'15,"-1"1"-4"-15,4 1-44 0,4-2-31 16,-1-5-26 0,2-5-55-16,8-11-6 0,-1-8-4 15</inkml:trace>
  <inkml:trace contextRef="#ctx0" brushRef="#br0" timeOffset="3470.0694">6147 4010 80 0,'0'0'90'16,"0"0"-6"-16,0 0-8 0,0 0-85 15,0 0-39 1,0 6-36-16,10 2-5 0,2-4-1 16</inkml:trace>
  <inkml:trace contextRef="#ctx0" brushRef="#br0" timeOffset="3740.0748">6316 4143 5 0,'21'35'86'15,"4"0"3"-15,1-2-2 0,1-1-59 16,4 3-4-16,-1-11-5 0,-3-8-3 15,-6-10-1-15,0-6-3 16,-4-7-1-16,-5-11-4 0,-3-7-1 16,-3-7-2-1,-1-2-1-15,1 0-2 0,-1-1 0 16,2 3-1-1,4 3 0-15,5 7 0 0,3-1-1 16,4 10-1-16,5 3-4 16,1-3-8-16,6 11-31 0,2 2-42 15,-6 0-9-15,-1 2-5 16</inkml:trace>
  <inkml:trace contextRef="#ctx0" brushRef="#br0" timeOffset="3880.0776">7082 4400 13 0,'-4'30'96'0,"-1"-11"-5"16,1-5-13-16,4-14-38 0,0 0-122 16,9 0-11-16,5-3-4 0</inkml:trace>
  <inkml:trace contextRef="#ctx0" brushRef="#br0" timeOffset="4540.0908">7228 4068 14 0,'-20'0'59'16,"-5"12"-3"-16,-4 8-7 0,-2 6-7 16,0 7-9-16,-3 3-7 15,4 4-6-15,7 1-4 0,3 0-2 16,6-4-4-1,11-6-1-15,3-8 0 0,7-2-1 16,10-8-1 0,6-6-2-16,3-4 2 0,3-3-5 15,4 0-3-15,0-3-9 0,2-1-23 16,6 1-53-16,-9-7-7 15,1 0-5-15</inkml:trace>
  <inkml:trace contextRef="#ctx0" brushRef="#br0" timeOffset="4700.094">7609 4309 11 0,'1'18'96'0,"1"-6"-3"15,-2 0-9-15,0-4-11 16,0-8-109-16,4 9-50 15,8-2-6-15,-1-7-2 16</inkml:trace>
  <inkml:trace contextRef="#ctx0" brushRef="#br0" timeOffset="5480.1096">6913 2970 46 0,'0'0'83'0,"0"0"-2"0,0 0-49 15,0 10-3 1,0 11-10-16,0 6-5 0,3 3-3 16,0 5 0-16,1 0-2 0,-2-1-2 15,1-4-3-15,-3-6-7 16,4-3-29-16,3-10-48 15,-7-11-7-15,6-13-5 16</inkml:trace>
  <inkml:trace contextRef="#ctx0" brushRef="#br0" timeOffset="5600.112">6923 2823 11 0,'0'0'0'15,"21"-14"0"-15,-9 1 1 0</inkml:trace>
  <inkml:trace contextRef="#ctx0" brushRef="#br0" timeOffset="5800.116">7265 2963 42 0,'-19'52'91'0,"2"-1"-3"16,-2-9-1-16,10-11-60 16,9 1-10-16,9-10 0 0,22-7-3 15,13-13-6 1,17-2-5-16,9-7-9 0,14 1-31 15,16-3-48-15,-6-1-9 16,-1 3-5-16</inkml:trace>
  <inkml:trace contextRef="#ctx0" brushRef="#br0" timeOffset="6600.132">9307 2929 31 0,'-15'1'75'0,"3"-17"-9"16,12 16-32-16,0 0-6 0,26 0-6 16,18 0-1-16,18 0 0 0,22-2-3 15,23-5 1 1,24-1-3-16,12-4-5 0,13 0-1 15,1 1-3 1,-5-5-1-16,-5 4-2 0,-16 0-1 0,-13 2-1 16,-24 1-1-1,-14 2-2-15,-22 3 0 0,-12-1-2 16,-15 4 0-16,-10 0-1 0,-13 1 0 15,-8 0 0 1,0 0 0-16,-5-3-1 0,-8 1 2 16,-5-1 1-16,0-2 1 15,-6 0-1-15,-4 2 1 0,-1 1 1 16,-2 2-1-1,-2 2 1-15,-2 5 0 0,2 6 1 16,2 3-1 0,3 9 0-16,10 1 1 0,10 4 1 15,12-2 3-15,23-3-2 0,20-6 0 16,15-5 1-16,14-11 2 15,7-6 2-15,3-10-2 0,-4-11 1 16,-12-4-1 0,-17-3-1-16,-18-1 0 0,-23 2-1 15,-20 2-2 1,-25 6-3-16,-15 8-5 0,-19 3-10 15,-12 10-46-15,-6 8-27 16,-7 13-9-16,3 6-4 0</inkml:trace>
  <inkml:trace contextRef="#ctx0" brushRef="#br0" timeOffset="7270.1454">9191 4050 29 0,'-5'13'86'0,"14"-2"1"0,31 32-10 16,28-35-64 0,26 2 2-16,27-4 2 0,25-1-2 15,17-5-3-15,10-3-4 16,6-6-2-16,-8-5-2 0,-6 1-1 15,-16-3-1 1,-15-4-1-16,-22 3-2 0,-19-1-2 16,-18 0-5-16,-14 4-6 0,-16-2-17 15,-20 3-18 1,-14-1-8-16,-12 3 1 0,-14-1 8 15,-11 4 5-15,-8 2 9 16,-4-1 11-16,-4 7 22 0,-6 0 30 16,-1 8 11-1,-5 2 6-15,5 8-7 0,-2 3-3 16,4 1-3-16,4 7-1 0,8 3-5 15,11-1-5 1,19 1-6-16,18-9-4 0,24 0-3 16,20-14 0-16,22-7-1 15,9-9 2-15,11-12-2 16,-3-9-2-16,-11-7 0 15,-17 0-2-15,-18-1 1 0,-31 0-3 16,-21 5 0 0,-30 7-6-16,-26 2-6 0,-11 5-42 15,-14 11-35-15,-10-2-9 0,3 2-5 16</inkml:trace>
  <inkml:trace contextRef="#ctx0" brushRef="#br0" timeOffset="7926.159">14836 2488 63 0,'0'0'83'0,"1"-11"0"16,-1 26-56 0,-5 15-3-16,-5 7-6 0,-1 12-2 15,-2 3 0-15,-2 3-5 16,2-3-3-16,0-6-3 0,1-7-2 15,3-9-5 1,1-12-6-16,8-18-40 0,0 0-35 16,6-2-4-16,0-18-5 0</inkml:trace>
  <inkml:trace contextRef="#ctx0" brushRef="#br0" timeOffset="8156.1636">14948 2481 20 0,'8'20'80'15,"0"5"2"-15,0 10-2 16,3 2-72-16,-6 9 2 16,1 2 2-16,-2-2 0 15,-3 0-3-15,-1-12-1 0,0-3-6 16,2-7-11-1,-2-7-47-15,0-17-24 0,-5-5-7 16,1-18 1 0</inkml:trace>
  <inkml:trace contextRef="#ctx0" brushRef="#br0" timeOffset="8466.1698">14913 2506 3 0,'14'-10'77'15,"-6"8"5"1,5 3-3-16,2 10-65 0,5 4 2 15,1 13 2-15,4 6 0 16,1 9 1-16,4 6-3 0,-1 2-3 16,-2 3-2-16,-2-7-1 15,-1-5 1-15,-7-9-2 16,0-8 1-16,-4-11-2 0,0-12 0 15,-4-11 0 1,4-14 1-16,-5-10-2 0,1-6-2 16,-2-10-4-16,-1-3-2 15,-4 3-3-15,-2-1-5 0,1 13-6 16,-9 3-27-16,3 5-42 15,3 13-15-15,2 16-4 16</inkml:trace>
  <inkml:trace contextRef="#ctx0" brushRef="#br0" timeOffset="8776.176">15455 2464 56 0,'14'17'87'0,"2"5"0"15,3 36-35-15,4-22-32 0,0 7 1 16,2 5 0 0,-2 1-4-16,0-6-1 0,-3-3-4 15,-5-8-2-15,-3-6 0 16,-3-7-2-16,-3-9 0 0,-6-10-1 15,8-10 2 1,-2-8-3-16,-3-6 0 0,2-11-2 16,-1-6-2-16,-1-7-2 0,1-3-2 15,-1 7-3 1,-2-3-4-16,0 10-3 0,-1-2-11 15,0 7-44-15,3 12-27 16,0 5-6-16,2 2-4 0</inkml:trace>
  <inkml:trace contextRef="#ctx0" brushRef="#br0" timeOffset="9156.1836">16096 2339 23 0,'7'-2'77'0,"-7"2"3"0,-9-1-5 16,-43 5-64-16,21 12-2 15,-1 5-2-15,-7 4-2 0,-2 8 1 16,4 2 2 0,7 1-2-16,8-3 2 0,13-1-1 15,9-11 1-15,11-2-1 0,13-7 0 16,7-8-1-16,3-2 1 15,-1-4-2-15,-1-2-1 16,-6-2-1-16,-6 3-3 16,-9 3-1-16,-11 0-1 0,0 13 2 15,-3 2-1 1,-4 9 1-16,4 2 0 0,3 7 1 15,2 0 4-15,9-5-2 16,11 0 0-16,6-8 0 16,2-8 1-16,0-6-7 0,1-9-4 15,-2-8-23-15,-2-5-44 16,-14-10-15-16,-6-3-5 0</inkml:trace>
  <inkml:trace contextRef="#ctx0" brushRef="#br0" timeOffset="9536.192">16222 2680 55 0,'13'22'88'0,"-1"1"-2"0,3 9-50 15,4-1-5-15,1 0-9 16,0-8-3-16,-3-1-2 0,-2-6-6 16,-1-8 1-1,-5-3-3-15,-9-5-1 0,8-17-1 16,-8-3-2-1,-5-6-2-15,-3-14-3 0,-2-6-1 16,1-2-2-16,3-8 0 16,4 1-2-16,2 3 2 0,10-2-1 15,10 10 2-15,9 6 0 0,6 9 1 31,2 9 0-31,2 6 0 0,-2 7-1 0,-7 6 1 16,-11 4 1 0,-11 12 0-16,-8 5 0 0,-19 10 1 15,-5-1 2-15,-6 8-1 16,0 4 1-16,0-8 0 0,8 4 1 15,8-8 1 1,10 0-1-16,10-5 0 0,16-5-1 16,10-4 1-16,4-8-5 0,4 1-2 15,1-8-8 1,4-4-40-16,-7-5-31 0,-10-20-13 15,-7-5-5-15</inkml:trace>
  <inkml:trace contextRef="#ctx0" brushRef="#br0" timeOffset="9726.1958">16841 2380 56 0,'14'31'90'16,"-3"3"-2"-16,5-2-5 0,-4 10-63 16,5 0-9-16,-2 2 0 15,1-5-1-15,-3-3-2 16,-4-9-2-16,1-6-10 15,-7-11-13-15,-3-10-56 0,-5-17-14 16,-12-10-7 0,-6-5-2-16</inkml:trace>
  <inkml:trace contextRef="#ctx0" brushRef="#br0" timeOffset="9816.1976">16760 2428 36 0,'-7'-19'84'0,"8"1"1"16,15 0-7-16,-16 5-60 16,26-6-19-16,13 1-55 0,2 2-26 15,2-3-5 1</inkml:trace>
  <inkml:trace contextRef="#ctx0" brushRef="#br0" timeOffset="10486.211">17140 2135 63 0,'-13'20'87'16,"-5"9"-3"0,6 9-62-16,5 4-1 15,4-1-1-15,3 2-3 16,10-5-3-16,6-1-3 0,10-14-5 15,6-11-2-15,-1-7-2 16,-2-4-2-16,-6-1-1 0,-6-3-2 16,-7-1-2-1,-10 4 1-15,0 0 0 0,-18 1 2 16,2 11 0-1,-1 7 2-15,5 7 0 0,3 3 2 16,9 0 0-16,11 3 2 16,9-7-1-16,6-4-2 0,6-9 0 15,3-12-3-15,-2-1 1 0,-2-13-4 16,-11-5 1-1,-8-5-2-15,-3 4-1 0,-7 6 1 16,-2 2 1 0,0 12 2-16,-11 0 2 0,3 17 2 15,5 8 0-15,3 6 3 16,0 2 1-16,8-2 3 0,3-4 0 15,5-5 1 1,4-5-2-16,-1-12 0 0,-3-8-3 16,-3-13-2-16,-7-11-3 0,-6-5-2 15,-8-9-1 1,-7-7-2-16,-5-3 0 0,4-2 0 15,5 5 2 1,2 1 0-16,9 1-2 0,11 7 2 0,8 8 0 16,6 9 3-1,13 10 0 1,-4 10 3-16,-3 2 1 0,-9 12 2 15,-13 11 4 1,-9 7 1-16,-8 4 1 0,-9 2-1 16,-11 0 1-16,2 3-1 15,9 3-1-15,15-1 0 0,20-3-2 16,24 3-3-1,25-2-10-15,13-4-40 0,14-2-32 16,17-2-15-16,-5-9-4 16</inkml:trace>
  <inkml:trace contextRef="#ctx0" brushRef="#br0" timeOffset="10876.2188">15061 3542 20 0,'-43'4'88'0,"-7"13"-1"15,-3 12-1-15,5 12-70 16,9 10-1-16,11 11 3 0,14-3-2 16,14-4-3-1,17-5-3-15,18-7-2 0,19-12-4 16,7-12-5-1,9-8-11-15,-6-11-49 0,1-8-26 16,-2-14-6-16,-15-12-7 16</inkml:trace>
  <inkml:trace contextRef="#ctx0" brushRef="#br0" timeOffset="11071.2231">15301 3717 41 0,'0'32'87'16,"0"4"-1"-1,0-1-4-15,12 2-73 0,-2 6 0 16,4 2 2-16,-2-3-2 15,3-8-1-15,-4-2-4 0,0-14-5 16,4-2-33-16,1-10-47 0,-8-12-7 16,0-17-5-1</inkml:trace>
  <inkml:trace contextRef="#ctx0" brushRef="#br0" timeOffset="11471.2311">15460 3803 35 0,'15'31'82'16,"5"3"-2"-16,3 0-3 0,-2-2-73 15,6 4 1-15,0-7 1 0,-3-7 3 16,-6-6-1 0,-6-8-1-16,-12-8-1 0,4-9-2 15,-11-9-3-15,-12-11 0 16,-5-5-3-16,-6-5-2 0,0-2 0 15,-1 3 2 1,4 1 1-16,3 5 3 0,10 3 2 16,11 7 1-1,6 8-1-15,17 4 1 0,10 2 1 16,5 7-2-16,2-1 0 0,3 5-2 15,-5 4 1-15,-2 8 0 16,-11 3 0-16,-10 7-1 16,-11 4 1-16,-4-1 0 15,-5 2 2-15,-3-1 0 0,4 0 0 16,6-3 1-1,7-5-2-15,17-4 0 0,8-6-4 16,12-3-5-16,2-8-13 0,7 1-47 16,5-10-25-1,-6-11-6-15,-2-6-5 0</inkml:trace>
  <inkml:trace contextRef="#ctx0" brushRef="#br0" timeOffset="11671.2351">16154 3562 62 0,'-28'21'89'0,"0"8"-1"0,5-2-4 16,-4 12-74-16,18 3 0 16,9 1 1-16,4-1 0 0,14-6 1 15,4-2-3 1,5-9-2-16,5 0-7 0,-3-16-9 15,7-8-47 1,-3-1-31-16,-9-17-8 0,-7-12-6 16</inkml:trace>
  <inkml:trace contextRef="#ctx0" brushRef="#br0" timeOffset="12061.2429">16347 3568 67 0,'0'21'91'0,"0"6"-2"0,0 0-3 16,-1 11-76-16,7 1 1 15,7 3 1-15,1-1 1 0,5-7 0 16,1-3-3-16,2-10-1 0,3-4-3 16,1-10 0-1,0-7-2-15,-3-14 1 0,0-10-3 16,-7 1 0-1,-4-5-2-15,-1 2 0 0,-8 2 0 16,1 3-1-16,-4 5-1 16,0 16 1-16,-7-4 1 15,2 10 0-15,2 11 1 16,3 5 0-16,0 0 1 0,1 6 0 15,4-3 2-15,3-3-1 0,-1-2 0 16,6-10-1 0,-1-5-2-16,-1-5-1 0,0-4-4 15,2-10-6-15,-5-8-11 16,3-5-37-16,3-2-33 15,-5-8-9-15,-3-3-4 16</inkml:trace>
  <inkml:trace contextRef="#ctx0" brushRef="#br0" timeOffset="12221.2461">16830 3546 62 0,'14'17'94'15,"1"2"-3"1,-3 8-4-16,3 2-71 0,2 7-1 16,2 3-3-16,-2 0-3 15,-1 1-1-15,-2-10-5 0,1-2-5 16,-5-11-19-1,3-9-57-15,0-6-13 0,-3-16-6 16,6-12-4-16</inkml:trace>
  <inkml:trace contextRef="#ctx0" brushRef="#br0" timeOffset="12351.2487">17177 3575 88 0,'11'29'89'16,"-2"-1"-3"-16,3 1-7 0,0 3-74 15,3 3-5 1,0 2 0-16,-5-7-11 0,-6-11-60 15,-4 4-15-15,0-23-4 0,-17 4 1 16</inkml:trace>
  <inkml:trace contextRef="#ctx0" brushRef="#br0" timeOffset="12471.2511">17070 3604 84 0,'27'-17'90'16,"22"1"-7"-16,15 0-14 0,19-1-143 16,14 5-11-16,5-9-2 15</inkml:trace>
  <inkml:trace contextRef="#ctx0" brushRef="#br0" timeOffset="13741.2765">12743 2682 46 0,'0'0'82'0,"24"0"-3"16,23-7-47-16,27 0-7 0,19-6-8 16,22-3 0-16,15-6-3 15,9 2-2-15,-2-4-4 0,-9 2-2 16,-14-2-1-1,-13 7-2-15,-23 3-2 0,-19 2-3 16,-21 7-2 0,-14 3 0-16,-13 2-5 0,-11 0-5 15,0 0-2-15,-14 9-1 16,-1-4 1-16,-2 0 2 0,-1 0 2 15,2-5 2-15,-2 0 6 16,4 0 6-16,-2-5 3 16,3 2 2-16,-3 0 0 0,2-3 1 15,-6 6 1 1,4 0-2-16,-4 5 1 0,2 7-1 15,1 12 0-15,2 5-1 16,7 4 1-16,8 6 0 16,12 2-1-16,17-2 3 15,14-6-1-15,12-6 0 0,10-17 1 16,8-9 0-16,-1-8 0 0,-5-11-1 15,-12-9 0 1,-13-6-2-16,-19-4-2 0,-20-2-1 16,-16 4-3-16,-22 2-1 15,-10 7-5-15,-15 0-6 16,-2 11-29-16,-4 10-38 15,-7 2-14-15,11 3-5 0</inkml:trace>
  <inkml:trace contextRef="#ctx0" brushRef="#br0" timeOffset="14511.2919">12859 4007 64 0,'-32'7'83'0,"5"0"-3"0,16-1-47 16,10 2-16-1,29-1-6-15,30 0 1 0,18-7-2 16,21 1 3-16,16-2-1 0,13-6 0 16,3-3-3-1,-1-2 0-15,-13 0-1 0,-16-3-3 16,-16 6-2-16,-18 0-1 15,-19 1-2-15,-15 2-3 0,-10 0-1 16,-11 3-2 0,-10 3-3-16,0 0 0 0,-8-10 0 15,-3 6 0 1,0 1 1-16,-3 1 0 0,-3 0 1 15,0 2 4-15,-1 0 1 0,-1 1 1 16,-4 6 2-16,1 4 0 16,-3 6 3-16,-1 3 0 15,0 3 3-15,1 6 0 16,6 0 1-16,7 6 1 0,10-6 0 15,12-1 1 1,21-10-1-16,16-7-2 0,14-11 1 16,13-7-2-16,0-15-1 15,3-7 0-15,-6-6-1 0,-18-6-1 16,-13-2 0-16,-24 1-1 15,-17 3 0-15,-26 4-2 16,-16 7-4-16,-15 6-3 0,-10 8-10 16,-9 7-34-1,-3 4-34-15,7 3-11 0,8 0-6 16</inkml:trace>
  <inkml:trace contextRef="#ctx0" brushRef="#br0" timeOffset="15401.3097">12700 2629 11 0,'-38'11'74'16,"-5"7"5"-16,6 7-56 0,-3 11-1 16,7 4-2-16,0-1-2 15,12 0 2-15,9-12-2 0,12-6-3 16,19-13-2-1,14-8 1-15,8-13-2 0,7-11 2 16,0-7-1-16,-3-3-3 0,-9 0-3 16,-15-2-1-1,-21 6-3-15,-15 6 0 0,-18 5-1 16,-9 9-3-16,-8 7-4 15,-5 3-6-15,8 13-20 0,11 12-47 16,9-2-13 0,23 1-5-16</inkml:trace>
  <inkml:trace contextRef="#ctx0" brushRef="#br0" timeOffset="16061.3229">12742 4057 74 0,'-7'-24'84'0,"-16"7"-45"0,7 10-2 15,-6 5-4 1,0 8-8-16,-6 11-6 0,2 12-7 15,2 5-4-15,5 8-1 16,8 1 0-16,11 0 1 16,10-11 0-16,16-6 1 15,9-17 0-15,10-9 1 0,-6-7 0 16,-1-17-2-16,-13-6 0 0,-13-5-3 15,-16 3-1 1,-22-1-4-16,-12 4-2 0,-15-1-6 16,2 8-11-16,-6 0-44 15,7-2-29-15,18-5-7 16,18-5-4-16</inkml:trace>
  <inkml:trace contextRef="#ctx0" brushRef="#br0" timeOffset="16541.3324">14103 2060 32 0,'4'-11'64'15,"-4"11"-3"-15,0 0-16 16,8 9-15-16,-9 18-8 0,1 23-7 31,-4 20-2-31,-3 14-2 0,0 22 4 16,-4 14-1-16,1 25-1 0,0 15 0 15,-1 17-3-15,5-1 1 16,2 8-2-16,3 7-1 0,1 3-1 16,4 1-2-1,-2-10 0-15,-1-8-2 0,-1-13 1 16,-1-11 0-1,-5-20-2-15,-3-17 0 0,-2-22-3 16,0-19-3-16,4-18-7 0,-6-28-48 16,13-29-30-16,-9-33-9 15,7-36-4-15</inkml:trace>
  <inkml:trace contextRef="#ctx0" brushRef="#br0" timeOffset="17361.3489">14399 1947 1 0,'-8'-25'92'16,"5"1"0"-16,3 0-6 15,11-2-4-15,12 6-79 0,11 6-1 16,18-1-1-16,10 5 1 0,22-3 2 15,17 5-3 1,17-2 3-16,21 1-1 0,18 2-1 16,22-4 0-1,19-1 1-15,21-2 0 0,19 0-1 16,13 0 0-16,-117 6-3 15,16-2 0-15,7 1 0 0,16-2-2 16,2 2 1-16,10 0-1 16,-1 1 2-16,9 0-2 15,-6 2 3-15,6 3-1 0,-12-1 1 16,5 1 1-1,-13 2-2-15,1 1 1 0,78 0 1 16,31 10 1 0,-71 7-1-16,-57 6 0 0,-50 6-1 15,-40 6 0-15,-28 14 0 16,-23 11 1-16,-15 10-2 0,-3 20 2 15,-9 16 0-15,-4 19 2 0,-2 19 0 16,-2 11 0 0,-2 11 0-16,0 9 0 0,-2 8-1 15,0-6 0 1,1 5-1-16,0-11-1 0,1-6 1 15,-2-7-1-15,-1-12-1 16,1-11 1-16,1-13 0 0,-1-7 0 16,2-19 1-1,-4-4 0-15,-4-15 2 0,-3-8-1 16,-8-16 1-16,-6-7-1 0,-7-8 0 15,-13-6 0 1,-12-6 0-16,-14-9-2 0,-18-3 0 16,-18-6 1-16,-22 2-1 15,-26-8 0-15,-26 1 0 16,-28-1 1-16,-30 1-1 15,-33 4 0-15,-29-1 0 0,-26 5 1 16,-23 8 1-16,1 2-1 0,2 4 1 16,20 3-2-1,20 1 0-15,32 1-3 0,39 0-5 16,37-7-5-1,50-4-35-15,37 0-27 0,32-16-21 16,37-6-7-16</inkml:trace>
  <inkml:trace contextRef="#ctx0" brushRef="#br0" timeOffset="18201.3657">19555 2721 11 0,'-10'7'82'0,"0"-1"5"16,10-6-1-16,6 8-60 0,29-6-8 15,24-2 3 1,23 1-2-16,27-4 1 0,14-4-5 15,18 3-3 1,5-10-4-16,4 6-2 0,-12-2-3 16,-12 3 0-16,-20 1-1 15,-20-3 0-15,-19 4-1 0,-19-2-1 16,-15 7 1-16,-14-1-2 0,-9 0 1 15,-10 1 0 1,0 0-1-16,-17-3-1 0,2 5 1 16,-10-1-1-1,-5 6-1-15,-11 0 2 0,-6 8-1 16,-1 5 1-16,-3 6 0 15,2 7 2-15,7 2-2 0,12 8 3 16,16-4 0-16,20 0 2 0,24-4-1 16,24-11-1-1,22-9 1-15,15-14-1 0,8-2 2 16,-3-20-1-1,-5-3 2-15,-15-8-3 0,-21-7 0 16,-27 0 0-16,-28 5 1 16,-25-1-2-16,-26 6-4 0,-19 6-4 15,-16 7-8 1,-6 14-18-16,-4 6-39 0,-2 15-21 15,15 8-9-15,11 8-1 0</inkml:trace>
  <inkml:trace contextRef="#ctx0" brushRef="#br0" timeOffset="18701.3757">19786 3945 57 0,'-39'-10'97'0,"3"1"-6"16,10-3-4-1,16 7-63-15,17-5-6 0,33 3-6 16,24-1-5-16,24 2-3 0,15-1-1 16,12 2 0-1,12-1-2-15,1 4 1 0,-6 0-3 16,-8 2 1-16,-17-4-2 15,-19 2 1-15,-16 2-2 0,-15-4-1 16,-17 4 0 0,-17 0 0-16,-13 0-2 0,-14 14 2 15,-13 1 1 1,-3 5 0-16,-3 3 2 0,1 12 1 15,9-4 3-15,18 2 0 0,12-3 2 16,27-9 0-16,18-4 0 16,14-14 1-16,7-6 1 0,0-16 1 15,-4-12-2 1,-17-5 0-16,-19-8-2 0,-26-2 2 15,-21 1-4 1,-23 8-5-16,-22 3-9 0,-4 12-40 16,-14 10-33-16,2 6-13 15,7 6-6-15</inkml:trace>
  <inkml:trace contextRef="#ctx0" brushRef="#br0" timeOffset="20411.4099">4261 9632 42 0,'-21'-3'86'0,"8"3"-22"15,-4-2-14-15,17 2-10 16,0 0-10-16,5 0-6 0,33 0-8 16,16-5-3-1,20-1-1-15,12 0-1 0,8-2-2 16,5-1-3-1,-2 1-5-15,-8-1-3 0,-13 4-5 16,-20 1-10-16,-12-1-30 0,-14 4-40 16,-22-3-7-16,-8 4-4 15</inkml:trace>
  <inkml:trace contextRef="#ctx0" brushRef="#br0" timeOffset="20631.4143">4596 9368 57 0,'-15'0'86'0,"7"11"0"15,3 4-6-15,4 9-67 16,4 13-2-16,10 5-2 16,2 8 0-16,6 5 0 0,0 4 0 15,5 0-3 1,-3 0-1-16,-1-8-5 0,-2-5-3 15,-8-5-9-15,-2-11-47 16,-6-3-26-16,-9-9-7 0,-12-8-5 16</inkml:trace>
  <inkml:trace contextRef="#ctx0" brushRef="#br0" timeOffset="20891.4194">4149 10297 41 0,'-12'12'93'16,"11"-3"-2"-16,13-6-2 0,25-3-62 16,26-6-8-1,25-8-1-15,20-2-2 0,15-1-4 16,6-6-5-16,7 4-6 15,-8-1-6-15,-9 7-10 16,-19 8-48-16,-21-2-26 16,-16 2-7-16,-19-4-6 0</inkml:trace>
  <inkml:trace contextRef="#ctx0" brushRef="#br0" timeOffset="21571.4331">4869 9118 22 0,'-22'-22'76'15,"-6"1"3"-15,-6 3-5 16,-7 6-65-16,-7 3-1 0,-8 7-2 16,-7 2-1-1,-4 5 0-15,-7 9-1 0,-5 5 1 16,-4 10-1-1,-3 10-2-15,-4 7-1 0,-3 9 1 16,1 8-2-16,-2 8 0 0,4 7-1 16,6 4 0-16,8 7 0 15,8 1 0-15,11 4 1 0,9 3-1 16,15 2 0-1,6 0 1-15,19-2 1 0,8 4 0 16,19-7 0 0,14 0 1-16,16-10 1 0,20-10 1 15,13-11 1-15,17-6 3 16,2-14 0-16,9-10-1 0,2-11 2 15,4-8-1-15,-1-11 1 16,0-5-1-16,-2-10-1 16,0-10 0-16,1-8-1 0,2-10-1 15,0-8 0 1,-2-11-1-16,0-4-1 0,-5-9 1 15,-6-6-2-15,-5-6 1 16,-9-3-1-16,-4-5-1 16,-12-3 0-16,-7-2 0 0,-10-1 0 15,-10-4 0-15,-10 1 0 16,-16 3-1-16,-14 2-1 0,-17 6 0 15,-21 5-1 1,-21 4-1-16,-21 12 0 0,-19 12 0 16,-19 15 0-16,-21 11 0 15,-19 16 1-15,-13 13-1 16,-9 10-1-16,-6 13-4 15,7 15-9-15,3 8-17 0,17 2-38 16,27 8-20-16,23 1-4 0</inkml:trace>
  <inkml:trace contextRef="#ctx0" brushRef="#br0" timeOffset="22551.4527">4682 8968 49 0,'9'22'80'15,"4"2"0"-15,2 8-56 16,4 1 1-16,-2 2-1 15,1 1-4-15,-2-9-1 0,-2-1-1 16,-3-10-1-16,-6-3 0 16,-5-13-2-16,0 0-3 0,0-15-1 15,-1-7-2 1,-6-4-3-16,-3-7-4 0,-3-4-1 15,1-6-1 1,-3-6 0-16,0-1 0 0,2-4 0 16,2 0-1-16,-2 2 1 0,2 1 0 15,2 3-1-15,-1 4 1 16,-1 5 0-16,3 3-1 0,-1 6 1 15,-2 3-1 1,2 4 1-16,0 2-1 0,1 3 0 16,2 5 1-1,3 2-1-15,-1 1 0 0,4 10 0 16,-4-9 0-16,4 9-1 15,0 0 0-15,5-5 1 0,6 4-1 16,7-2 2-16,10 2-1 0,10-1 0 16,14-1 1-1,18 0 1-15,16 1 0 0,24-2 0 16,17-2 1-1,22 2 0-15,20-1 0 0,20-1 1 16,13-2-1-16,3 0 1 16,2 1 0-16,-11-3 0 0,-13 2 2 15,-22-1-3 1,-23 2 0-16,-26-1 1 0,-26 4-1 15,-20-5 1-15,-21 5-2 0,-15 0 0 16,-12 1-3 0,-7 3-2-16,-11 0-4 0,-6 6-8 15,-14-4-23-15,-5 4-36 16,-2 3-19-16,-8-5-6 0,2 1-3 15</inkml:trace>
  <inkml:trace contextRef="#ctx0" brushRef="#br0" timeOffset="24051.4827">7305 8382 82 0,'1'-11'87'0,"-15"-2"-33"0,14 4-6 15,0-3-13-15,1 4-8 16,-1 8-9-16,3-14-6 0,-3 14-3 15,0 0-3 1,12 5 0-16,-5 8-2 0,5 7-1 16,-1 5 0-16,6 4 0 0,0 5 2 15,2 1-1 1,0 0-1-16,0-3 1 0,-1-5-1 15,-4-4 1-15,0-6 0 16,-5-9 1-16,1-4-1 0,-1-4 1 16,1-7 0-1,-3-7-1-15,3-9 0 0,0-6-1 16,2-4-1-1,-1-5-1-15,0-1-1 0,1 1-1 16,-2 1 1-16,1 4-1 0,-4 5 0 16,2 7 0-16,-3 3 0 15,-1 8-1-15,-5 10 0 0,14-2 1 16,-4 6-1-1,1 12 1-15,3 6 0 0,2 7 1 16,2 6 0 0,3 3 1-16,1 5 1 0,1-4-1 15,-3-3 0-15,-2-5 1 16,-1-8-1-16,-4-5 1 0,2-8 1 15,-1-6-1-15,0-4 1 16,1-11 1-16,1-8-1 16,0-8-1-16,5-8 0 0,-3-5-1 15,2-8-1 1,-1 0-1-16,-3-2 0 0,-3 7 0 15,-2 4-1-15,-2 7 0 16,-4 10 0-16,1 14 0 0,-6 8 0 16,10 12 0-16,-3 12 1 15,1 5 0-15,5 6 0 16,-1 7 2-16,6 2 0 0,0-2 0 15,4-2 1 1,-3-10 0-16,4-5 1 0,-5-10-1 16,5-7 1-16,-2-9-1 15,0-11 0-15,-2-12 0 16,-4-9-1-16,-5-1 0 15,-3-8-1-15,-5 1-1 0,-1 4 0 16,-7 4 0-16,-3 4 0 0,-2 10-1 16,0 6 0-1,11 13 1-15,-9-3 0 0,16 3 1 16,17 5 0-16,20-5 0 15,23 0 0-15,28-6 1 16,22-7 0-16,30-6-1 16,14-3 0-16,11-4-1 0,3-1-3 15,-5 10-2 1,-13 0-4-16,-18 14-10 0,-26 3-25 15,-23 3-24-15,-21 11-18 0,-28-1-14 16,-22 6-3-16</inkml:trace>
  <inkml:trace contextRef="#ctx0" brushRef="#br0" timeOffset="24821.4981">4808 10909 51 0,'-10'-3'57'0,"-1"-1"-3"0,11 4-7 15,-11-5-11 1,11 5-11-16,0 0-8 0,0 0-5 16,-2 10-3-16,2 2-3 15,5 8-1-15,5 7 1 0,0 13-1 16,2 11 3-1,0 14 0-15,0 10 0 0,-1 9 0 16,-1 6 2-16,-1 1-3 0,-5 1 2 16,0-6-1-1,-3-8-2-15,-2-10 0 0,1-11-1 16,0-11 0-16,-4-10-1 15,3-10 0-15,-1-8 0 16,0-4-1-16,2-14 0 16,-1 13-1-16,1-13-2 0,0 0-3 15,0 0-4 1,0 0-11-16,0 0-40 0,0 0-31 15,6 0-8-15,-6 0-6 0</inkml:trace>
  <inkml:trace contextRef="#ctx0" brushRef="#br0" timeOffset="25641.5144">4535 12139 44 0,'-30'-1'44'0,"14"1"-4"16,7 0-6-16,9 0-1 0,-10 0 2 15,10 0-3 1,12 5-6-16,13-1-4 0,10-3-1 16,19-1-3-16,12-2-1 15,14-1-3-15,5-4-2 16,8-3-3-16,-5 0-2 15,-7-1-2-15,-10 3-1 0,-13-2-1 16,-13 5 0-16,-14-1-1 0,-9 2 0 16,-11 4-1-1,-11 0 0-15,4 8-1 0,-6 4 1 16,-11 7 0-1,-10 6-1-15,-5 7 1 0,-9 6 0 16,-7 6 1-16,-6 3-1 16,-4 0 1-16,0-1-2 0,4-3 1 15,7-4-1 1,4-6 0-16,10-5-3 0,5-9-2 15,12-5-5-15,-2-13-26 0,5-6-41 16,5-11-16 0,-9-14-6-16,-2-8-3 0</inkml:trace>
  <inkml:trace contextRef="#ctx0" brushRef="#br0" timeOffset="25821.5181">4533 12196 7 0,'-18'-4'95'0,"18"4"1"16,-7 11-5-16,17 4-4 0,18 7-74 15,6 9-4 1,11 8 1-16,2 6-2 0,6 7-2 15,-1 3-4-15,-5 2 0 16,-3 0-3-16,-9-1-3 0,-11-9-8 16,-3-5-42-1,-5-4-34-15,-13-16-8 0,-3-14-5 16</inkml:trace>
  <inkml:trace contextRef="#ctx0" brushRef="#br0" timeOffset="27141.5445">7633 7385 62 0,'0'0'82'0,"-9"-3"-1"15,9 3-48-15,2 20-5 0,8 6-11 16,3 11-5-16,4 5-2 0,2 10-1 16,1 4 0-1,1 3-2-15,-1-1-1 0,-4-3-2 16,-2-7 1-1,-6-7-4 1,-4-9-4-16,-2-6-8 16,-2-3-43-16,-9-18-31 0,9-5-5 15,-11-5-4 1</inkml:trace>
  <inkml:trace contextRef="#ctx0" brushRef="#br0" timeOffset="27761.5569">7558 7495 8 0,'-13'-13'46'0,"1"4"0"16,-3-3 0-1,6 0-7-15,-3 1-8 0,6 2-8 16,1 0-7-16,5-1-2 0,3 0-3 16,10-1-4-16,11 0-1 15,6 2 1-15,16-2 0 0,8 0 1 16,9 6 1-1,4 1-2-15,-2 4-1 0,-2 4-1 16,-8 7-1 0,-8 5 0-16,-15 3-3 0,-15 3 0 15,-15 3 1-15,-8-2-1 16,-16 1 1-16,-6-2 1 0,-8-2-1 15,-3-4 1-15,-2-6 0 16,1-3-1-16,5-4 0 16,5-2 0-16,7-1 0 0,7 0-2 15,5 0 1 1,11 0 0-16,3 13 1 0,13 0 1 15,8 6-1-15,7 4 1 16,5 2 1-16,5 4 0 0,2 1 1 16,-3 1-2-16,-3-4 0 15,-5-3 0-15,-6 0 0 16,-7-5-2-16,-5-3 0 0,-4 0-2 15,-3-4-1 1,-4-2-3-16,2 0-3 0,-5-10-8 16,13 3-40-16,-1-2-29 15,-4-5-9-15,4-9-4 16</inkml:trace>
  <inkml:trace contextRef="#ctx0" brushRef="#br0" timeOffset="28011.5619">8271 7471 50 0,'9'0'88'16,"0"4"1"-16,1 8-5 16,-1 8-64-16,8 5-6 0,-2 7-1 15,7 3 1 1,-3 6-2-16,-1 2-3 0,-1-1-3 15,-2-2-1-15,-2-5-2 0,-4-7-3 16,-2-3-3-16,-6-13-11 16,-1-12-54-16,0 0-21 15,-17-16-6-15,1-11-5 16</inkml:trace>
  <inkml:trace contextRef="#ctx0" brushRef="#br0" timeOffset="28141.5645">8196 7651 63 0,'6'3'88'16,"9"0"-3"-16,9-3-5 0,27-8-72 15,-14 4-7-15,2-4-12 16,0-6-52-16,-3-1-18 0,-6 1-7 16,-6-6 6-1</inkml:trace>
  <inkml:trace contextRef="#ctx0" brushRef="#br0" timeOffset="28491.5715">8608 7242 46 0,'20'0'91'15,"0"3"0"-15,2 8-5 0,-1 8-62 16,2 5-6-16,-3 9 0 16,1 4-3-16,-8 5-3 15,-4 3-3-15,-3-1-1 16,-4-5-3-16,-2-8 0 0,0-2 0 15,-1-10 0-15,-1-9 0 0,2-10-1 16,0-7-1 0,0-10 0-16,5-4 0 0,2 2-2 15,1 0-2-15,5 1 0 16,2 5-1-16,3 9 1 15,1 4-1-15,-1 9 1 16,9 10-1-16,1 4 2 0,5 2 0 16,6 4 1-16,7-4-1 0,10-2-2 15,5-4-4 1,7-2-8-16,-6-10-36 0,2-7-38 16,3-7-7-1,-11-9-9-15</inkml:trace>
  <inkml:trace contextRef="#ctx0" brushRef="#br0" timeOffset="29441.5905">2120 9472 36 0,'4'-17'90'0,"-1"-2"-3"0,-2 1-4 15,2 2-64 1,3 6-5-16,4 3-3 0,1 7-3 16,4 4-3-16,1 8-2 15,8 11 1-15,1 3-1 0,1 10 3 16,4 0-1-16,-1 7 0 0,-2 2 1 15,0-2-1 1,-1 0 0-16,-3-3-1 0,-3-4 0 16,-1-5 0-1,-2-2-1-15,-2-7 1 0,0-4 0 16,-3-3 0-16,-4-6 0 15,-8-9 2-15,15 7 0 0,-15-7-2 16,12-13 1 0,-8-11-1-16,2-7 0 0,-2-11-1 15,3-13 0-15,-1-8-2 0,2-5 0 16,-3 2-1-1,0-1 0-15,-2 7-1 0,-2 4-2 16,5 15-5-16,-5 5-5 16,2 14-13-16,-4 0-36 0,1 6-31 15,4 8-6 1,2-2-5-16</inkml:trace>
  <inkml:trace contextRef="#ctx0" brushRef="#br0" timeOffset="29711.5959">2674 9099 44 0,'0'0'87'0,"15"10"1"0,-2 6-5 16,12 9-67-16,-2 6-2 0,4 10 0 15,0 6-2-15,-2 3 0 16,-3-2-5-16,-3-1 0 0,0-4-3 16,-7-7-2-1,-2-4-3-15,-3-8-4 0,-3-6-9 16,-4-4-39-1,-14-10-33-15,-2-1-7 0,-5-3-4 16</inkml:trace>
  <inkml:trace contextRef="#ctx0" brushRef="#br0" timeOffset="29831.5983">2700 9559 48 0,'14'-16'88'15,"8"3"-3"-15,13-7-4 0,11-4-68 16,5-2-10 0,3 1-20-16,4-1-55 0,-13-6-11 15,-9 1-5-15</inkml:trace>
  <inkml:trace contextRef="#ctx0" brushRef="#br0" timeOffset="30211.6059">2994 9021 36 0,'7'-4'87'0,"-7"4"1"16,20 7-4-16,-7 8-62 0,5 6-4 16,2 8-5-1,2 7-1-15,0 7-1 0,-1 0-3 16,-3-1 1-16,-2-2-2 0,-5-6-1 15,0-5 0 1,-6-9 1-16,-2-7-1 0,-3-13 1 16,0 0-2-16,0-13 1 15,0-7-2-15,0-5 0 16,0-3-2-16,1-2-1 15,5 0-1-15,3 2-1 0,5 5-1 16,8 6 1 0,-2 11-1-16,8 5 0 0,2 2 1 15,4 11 0-15,3 3 0 0,3 7 1 16,-1 2-3-16,4 3-3 15,-1-3-8-15,9 2-36 16,-4 0-33-16,-2-7-12 16,-1-3-8-16</inkml:trace>
  <inkml:trace contextRef="#ctx0" brushRef="#br0" timeOffset="31361.6289">6305 9842 44 0,'0'-14'87'0,"2"0"-3"16,2 3-43-16,7 6-8 0,2 5-10 15,3 10-8 1,3 9-4-16,2 5-4 0,3 12 0 16,4 6 0-1,-2 6 2-15,-2 3-1 0,-2 2 0 16,-1-2 0-16,-5-5-1 0,-2-5-1 15,-4-11 0-15,-2-6 0 16,-3-7 0-16,-2-6-1 16,-3-11 1-16,0 0-1 15,0 0 1-15,0 0-2 0,9-14 1 16,-7-6-2-1,3-7 1-15,2-8-2 0,3-9 0 16,1-6-1-16,3-5 0 16,-2 0 0-16,1 0 0 0,-2 1-1 15,-2 4-2-15,-5 4 0 16,-1 7-4-16,-3 7-4 15,0 9-11-15,0 3-35 0,-7-1-35 16,7 8-8 0,0 1-5-16</inkml:trace>
  <inkml:trace contextRef="#ctx0" brushRef="#br0" timeOffset="31611.6339">6895 9687 45 0,'12'24'92'0,"2"4"-1"0,-2 0-6 15,2 3-53-15,0 6-19 16,1 9 2-16,1 2-2 16,-2 1-3-16,0-1-3 15,1-2-2-15,-2-7-2 0,-1-4-1 16,-1-8-3-16,-2-7-2 0,-1-7-8 15,-8-13-21 1,-7-3-49-16,-5-8-11 0,-9-3-7 16,-3-3 5-1</inkml:trace>
  <inkml:trace contextRef="#ctx0" brushRef="#br0" timeOffset="31731.6363">6866 10089 48 0,'-10'-7'92'0,"10"7"-4"16,0-14-6 0,17 2-53-16,8 4-17 0,4-5-9 15,10 4-17-15,2-1-59 0,-2-7-12 16,-5 0-6-1,-6-3 0-15</inkml:trace>
  <inkml:trace contextRef="#ctx0" brushRef="#br0" timeOffset="32041.6425">7178 9760 26 0,'19'12'90'16,"-2"5"0"-16,5 4-3 16,-3-12-45-16,5 26-27 0,-2 5 1 15,-1 7-1-15,-4 1-3 16,-4-2-3-16,-6-5-3 0,-1-5 0 15,-3-10 1 1,-2-8-1-16,-1-18 0 0,0 0-1 16,9-19-1-16,1-4 0 15,1-5-1-15,7 2-2 16,2 0-1-16,4 6-1 0,3 8-1 15,1 9 1-15,0 8-1 16,-2 10 1-16,0 9-1 0,-5 4-1 16,-1 7-7-1,-8-6-5-15,6 2-35 0,-5-1-34 16,-1-9-11-1,1-7-8-15</inkml:trace>
  <inkml:trace contextRef="#ctx0" brushRef="#br0" timeOffset="32851.6587">8243 9745 18 0,'-15'0'93'0,"1"0"-2"16,9-25-12-16,5 25-38 0,16-10-14 16,11 4-6-1,10-1-8-15,4-2-6 0,5 1-4 16,1-1-5-1,-2 6-5-15,-7-7-16 0,-14 2-55 16,-10 5-10-16,-14 3-9 16,-7-8 2-16</inkml:trace>
  <inkml:trace contextRef="#ctx0" brushRef="#br0" timeOffset="33141.6645">8257 9837 74 0,'2'10'97'0,"10"-8"-3"16,13-4-7-16,-25 2-65 0,49-15-6 16,3 6-2-1,1-3-8-15,5 7-14 0,-12-1-51 16,-6 4-28-16,-5 2-6 0,-16-1-7 15</inkml:trace>
  <inkml:trace contextRef="#ctx0" brushRef="#br0" timeOffset="33631.6743">8830 9641 18 0,'0'0'88'0,"13"2"-2"16,8-3-3-1,12-4-56-15,3 0-10 0,4-1 0 16,0 1-5-1,-3-4-9-15,-2 4-14 0,-4 5-57 16,-14-12-15-16,-9 0-6 16,-8-4-3-16</inkml:trace>
  <inkml:trace contextRef="#ctx0" brushRef="#br0" timeOffset="33881.6792">8959 9419 59 0,'5'19'91'0,"2"3"-1"16,-1 4-6-16,10 3-66 0,-10 5-3 15,4 7 1 1,-4 1-3-16,1-1-4 0,-4-3-1 16,0-2-3-16,-2-7 1 0,1-2-2 15,0-9-2 1,-1-4-2-16,-1-14-7 0,10 0-12 15,-1-8-57-15,5-5-13 16,-1-9-9-16,2-7-2 0</inkml:trace>
  <inkml:trace contextRef="#ctx0" brushRef="#br0" timeOffset="34111.6838">9249 9443 26 0,'12'20'95'15,"1"1"-2"-15,7 1-4 0,2 4-53 16,3 4-6 0,0 3-8-16,-2 1-8 0,-5 2-4 15,-5-2-4-15,-4-2-2 0,-6-3-1 16,-3-2-2-16,-5-8-4 15,-5-4-6-15,-6-13-29 16,-3-2-49-16,-2-5-5 16,-5-12-10-16,-4-5 4 0</inkml:trace>
  <inkml:trace contextRef="#ctx0" brushRef="#br0" timeOffset="34251.6867">9118 9532 68 0,'28'-26'89'0,"12"-3"-4"15,9-3-5-15,-2 1-71 16,12 7-5-16,-5-2-5 0,1 6-11 15,-16 1-25 1,-4 4-36-16,-5 5-9 0,-11 6-2 16</inkml:trace>
  <inkml:trace contextRef="#ctx0" brushRef="#br0" timeOffset="34451.6905">9542 9400 77 0,'-7'31'80'0,"7"6"-12"16,8-8-15-16,17-3-16 0,8-7-7 16,7-11-7-1,5-8-5-15,1-4-3 0,-4-10-4 16,-4-8-4-16,-16-2-3 15,-10-2-2-15,-13 2-1 16,-18-1-2-16,-9 8-3 16,-10 0-4-16,-4 8-7 0,-5 5-15 15,4 0-48-15,7 7-12 0,10 5-9 16,8 6 1-1</inkml:trace>
  <inkml:trace contextRef="#ctx0" brushRef="#br0" timeOffset="35671.7149">9683 9471 49 0,'-8'11'67'15,"-1"5"-7"-15,0 3-8 16,0 2-9-16,2 0-8 0,1-2-4 16,2-2-6-1,1-5-1-15,3-12-7 0,0 0-3 16,5-7-2-16,0-12-1 15,0-10-3-15,-1-2-3 16,2-4-2-16,-1-4-1 16,1 1-1-16,-4 3 1 0,0 3-1 15,0 6 0-15,0 3-1 0,0 8 1 16,-1 3-1-1,-1 12 0-15,0 0 0 0,8 7 0 16,-3 12-1 0,-1 5 1-16,2 7 0 0,0 4 1 15,-2 5 0-15,1-2 0 16,0-3 1-16,-4-5-1 0,1-6 1 15,-1-5 0 1,-1-6 1-16,0-13 0 0,0 0 0 16,0-14 0-16,0-6 0 0,0-10 0 15,0-5-1 1,0-4-1-16,-3-4 0 0,2 1-1 15,-1 3 1-15,0 6 0 16,1 4 0-16,0 7 0 0,0 6-1 16,1 7 0-1,0 9 0-15,0 0 0 0,0 0-1 16,10 3-1-16,-3 16 1 0,5 8-1 15,3 6 1 1,1 7 0-16,4 7 1 0,3 2-1 16,1-1 2-16,-2 0-1 15,-1-6 1-15,-3-6 0 0,-1-9 0 16,-4-6 1-1,-3-7 0-15,-1-10-1 0,-9-4 1 16,16-10 0 0,-5-9 0-16,3-10 0 0,1-7-1 15,8-8 0-15,-2-8 1 0,3-3-2 16,-2 0 0-16,-1 4-4 15,-1 7-4-15,-8 1-13 0,4 12-28 16,-6 4-25 0,-4 7-24-16,8 10-8 0,3 1-4 15</inkml:trace>
  <inkml:trace contextRef="#ctx0" brushRef="#br0" timeOffset="36271.7269">9260 10503 69 0,'0'0'85'0,"-20"-6"-3"16,13 14-47-16,-8 14-6 15,3 12-11-15,1 4-1 16,4 7-3-16,5 0-1 0,4 1 1 15,13-8 0 1,5-9-3-16,9-12 0 0,4-12-1 16,3-7-1-16,-1-15-1 0,-6-10-1 15,-7-7-3 1,-9-2-1-16,-12-4-1 0,-10 2-1 15,-17 2-1-15,-7 6 0 16,-6 5-1-16,-1 5-1 0,-2 6-1 16,4 11-2-1,5 3-1-15,11 3-5 0,6 10-4 16,14 5-21-16,3 3-41 0,6-5-17 15,9-4-4 1,3-3-2-16</inkml:trace>
  <inkml:trace contextRef="#ctx0" brushRef="#br0" timeOffset="36541.7325">9427 10459 38 0,'20'0'92'0,"0"2"0"0,6 8-5 15,2 9-53-15,5 8-15 0,3 4 0 16,2 1-2-16,-5 5-3 15,-3-4-3-15,-5 1-2 0,-6-8-1 16,-3-3 0 0,-6-9 0-16,-3-9-1 0,4-8-1 15,2-16 0 1,4-10-1-16,6-12-2 0,1-7-1 15,4-8-3-15,0-6-3 16,1 5-5-16,-7-1-13 0,-1 7-43 16,1 10-31-16,-13 7-5 0,-2 8-6 15</inkml:trace>
  <inkml:trace contextRef="#ctx0" brushRef="#br0" timeOffset="37721.7561">8017 10826 3 0,'-9'-4'78'0,"-3"4"2"16,4 29-10-16,-2-18-43 15,5 5-7-15,3 5-5 16,2 2 2-16,7 2 0 0,6 0-2 15,5-7 1-15,5-2-2 16,7-7-1-16,-2-6-2 0,-1-3-2 16,-2-9-1-1,-5-4-3-15,-5-7-1 0,-7 1-3 16,-8 0-1-16,-11-1-1 15,-8 3-1-15,-4 3 0 16,-4 3 0-16,3 2-1 16,0 4 2-16,6 1 0 0,8 1 0 15,10 3 1-15,15-4 0 0,12 2 0 16,14-1 1-1,5 3 0-15,8 0 1 0,0 2-1 16,0 6 1-16,-11 4 1 16,-6 7 1-16,-12 4-1 15,-11 1 1-15,-6-1 1 16,-7 1-1-16,0-6 1 0,2-3 0 15,10-7-1 1,9-7-1-16,13-1-2 0,9-5-2 16,11 2-7-16,3-11-15 0,8 5-45 15,3 1-23 1,-11-4-10-16,-6 0-4 0</inkml:trace>
  <inkml:trace contextRef="#ctx0" brushRef="#br0" timeOffset="38731.7763">9977 8133 11 0,'-17'5'71'15,"5"-8"-19"-15,12 3-12 16,-11-8-7-16,11 8-5 0,0 0-4 16,14-5-2-1,13 5-3-15,10 0-5 0,20-2 1 16,18 2 0-16,21 4-1 0,21-4 0 15,23 3-3 1,19-2-2-16,11 1-2 0,4-2-1 16,-8 0-1-16,-8 0 0 15,-16-2-1-15,-22-2 0 0,-25 0-1 16,-24-1 1-1,-24 1-1-15,-14 0-1 0,-14 1-3 16,-19 3-4 0,0 0-4-16,0 0-6 0,-8 0-21 15,8 0-44-15,-21 10-14 0,7-7-7 16,1-1 7-16</inkml:trace>
  <inkml:trace contextRef="#ctx0" brushRef="#br0" timeOffset="40541.8125">4894 11818 56 0,'0'0'65'0,"0"0"-5"15,-5-9-9-15,5 9-14 16,0 0-13-16,0 0-6 0,0-9-6 16,0 9-5-1,0 0-3-15,0 0-2 0,0 0-1 16,0 0 0-16,0 0-1 0,6-7 0 15,4 7 1 1,7 0-1-16,2 0 2 0,8 1 0 16,8-1 0-16,11 3 1 15,10-3 0-15,10 0-1 0,10 0 1 16,8 0-1-1,10 4 0-15,5 0-1 0,7 1 0 16,5-1 0 0,3 1 1-16,3-5-1 0,12 0 1 15,8-5 1-15,10-8-1 0,16-5 1 16,10-2-1-16,15-1 1 15,13-4 0-15,14 1 1 0,9 3-1 16,7 0-1 0,8 0 1-16,4 2 0 0,2 0 1 15,0-1 0 1,-1 2 0-16,-4-1-1 0,-2 1 1 15,-8 1-1-15,-5 0 0 16,-8 2-1-16,-10 0 0 0,-13 2-1 16,-15 2 0-16,-14-1-1 15,-17 2 0-15,-13-1 0 16,-22 2 0-16,-15 2-1 0,-21 5-1 15,-14-3-1 1,-12 3-2-16,-15 2-2 0,-9 0-4 16,-14 1-11-16,-3 3-39 15,-4 5-25-15,-6-9-8 0,-3 8-2 16</inkml:trace>
  <inkml:trace contextRef="#ctx0" brushRef="#br0" timeOffset="41201.8255">11606 11371 42 0,'-30'11'68'16,"-3"0"-9"-1,-5 10-7-15,4 4-7 0,3 7-7 16,5 5-8 0,13 2-9-16,13 0-4 0,19-4-3 15,18-6-2-15,18-10-2 0,9-9-1 16,11-10-1-16,2-10 0 15,-2-9-2-15,-13-9-1 0,-11-5-2 16,-22-1-1 0,-22 1-1-16,-13 1 0 0,-24 4-3 15,-12 6-2 1,-13 1-6-16,-4 13-10 0,-5 7-42 15,3-1-27-15,15 2-9 16,15 0-4-16</inkml:trace>
  <inkml:trace contextRef="#ctx0" brushRef="#br0" timeOffset="41821.8381">11806 8136 29 0,'-8'-7'40'16,"-14"3"2"-16,1 4-7 0,-2 8-3 16,1 10-4-1,3 4 0-15,6 5-2 0,11 1 0 16,8-3-3-16,20-3-1 0,18-8-3 15,12-12-1 1,10-4-1-16,4-13-3 0,-2-8-4 16,-8-5-2-16,-14-5-3 15,-14-1-1-15,-27 2-1 0,-15 5-3 16,-25 4-3-1,-11 7-5-15,-13 5-6 0,-1 9-31 16,-2 6-37 0,2 5-14-16,7 5-3 0</inkml:trace>
  <inkml:trace contextRef="#ctx0" brushRef="#br0" timeOffset="44237.8869">10963 7004 57 0,'10'24'69'0,"4"22"-5"15,2-5-67-15,-1 7 3 0,2 16-1 16,-4 8 1-1,1 8 1-15,-3 5 1 0,-1 7 3 16,1 3 2 0,-2 6 1-16,1 10 2 0,0 0 1 15,1 0 0-15,-1 4 1 16,-1 7 0-16,-1 0-2 0,-2 9 1 15,-3-4-1 1,0-1-3-16,-3 5-1 0,-3 7-1 16,-1-3 0-16,-2 2 0 0,2 0-1 15,-1 1-1 1,2 0 1-16,-1 2 2 0,3-5 1 15,-4 1 1-15,1-3 1 16,-2 5-2-16,-4-5 1 0,0-5-1 16,-1-2 0-1,-2-5 0-15,2-4-3 0,2-5 0 16,-1-9 0-16,1-6-1 0,2-6-1 15,0-8 0 1,0-4-1-16,2-7 0 0,-3-6-1 16,0-4 0-16,2-5 0 15,-2-4-1-15,1-4 1 16,-2-3 1-16,3-4-1 15,-1-2 0-15,-3-3 1 0,-1-2-1 16,-2-2 1 0,-2-1 0-16,-6-3 0 0,-5 1-1 15,-4-3 1-15,-7 1 0 0,-7-3-1 16,-7 4 1-16,-9-3-1 15,-10-2 0-15,-8 2 1 16,-13 0-1-16,-9 1 0 16,-13-3 0-16,-10 2 0 0,-10 0 0 15,-7-1 0 1,-8-1 0-16,-8-2 0 0,0-1-1 15,-7-2 1-15,-3-4-1 16,-2-3 1-16,-5 0-1 16,-5-4 1-16,-2-1 0 0,-5-2-1 15,-4 0 1-15,-5 2-1 16,-5 1 0-16,-5 2 1 0,-6 3-1 15,-2 3 1 1,-5 5-1-16,2 0 1 0,-5 3-1 16,-4 1 1-1,4 1 0-15,-5 3 0 0,4 0 1 16,2 0-1-16,2 0 0 0,5 0 0 15,4-3 1-15,13-1-1 16,8-2 1-16,13-5-1 0,14-1 2 16,14-5-1-1,14-3 2-15,14-3-1 0,14-1 1 16,10-5 0-1,11 0-2-15,11 2 1 0,11-2-1 16,6 0 0-16,8 0 0 16,9 0-1-16,6 0 0 0,6 0 1 15,6 0-1-15,5 0 1 0,5 0 0 16,10 0 0-1,-14 0 0-15,14 0-1 0,-8-8 1 16,8 8 0 0,-5-16 0-16,1 2 0 0,0-3 0 15,-1-5 0-15,-2-7-1 16,-1-5 1-16,-2-7 0 0,-3-5-1 15,0-10 1 1,-4-6-1-16,0-4 1 0,-6-7-1 16,-2-2 2-16,-2-6-2 0,-3-4 1 15,2-5 0 1,-3-5 0-16,2-2-1 0,-1-6 0 15,2-1 1-15,5-5 0 0,-3-3-1 16,4-3 0 0,0 1 0-16,2-4 0 0,-5 1-1 15,1-1 0 1,-1-3-1-16,0-1 1 0,-4-1-1 15,2 1 0-15,-1-5 1 16,2 0 0-16,2-3 1 0,3 1 1 16,0 1-1-16,3 0 0 0,2 0 1 15,1-2-1 1,-1 6 1-16,1 3 0 0,1-2-1 15,-2 2 1 1,4 0-1-16,2 5 0 0,-1 4 0 16,3 5 0-16,4 2 0 15,1 3-1-15,-1 3 0 0,1 7 0 16,-2 6 0-16,0 2 0 0,5 4-1 15,-5 4 1 1,-2 10 0-16,-1 1 1 0,6 7 0 16,-2 6 0-1,0 8 0-15,1 6 0 0,-2 6 1 16,2 6-1-16,2 6 0 15,-1 6 0-15,-2 3 0 0,4 11-1 16,-2-9 0 0,2 9-1-16,0 0 1 0,7 0 0 15,3 2-1-15,3 1 1 0,10 0 1 16,5 1-1-1,6 0 1-15,6 0 0 0,6-4 0 16,5 0 0-16,2 0 0 16,6-3 1-16,5-2-1 0,7-4 0 15,4 0 0 1,11-6 0-16,7 1 1 0,14-4-1 15,7 1 0 1,13-2 1-16,6-2-1 0,11-1 0 16,11 0 1-16,9-2-1 0,11-3 1 15,9 0-1-15,14-4 0 16,2 2 0-16,11-4 0 0,5 0 0 15,0-2-1 1,1 3 1-16,2 0 0 0,0 1 0 16,-2 2 0-1,2-3 1-15,0 6-1 0,1-1 1 16,4-2 0-16,2 2 0 0,-2 0 0 15,-1-1-1-15,1 1 1 16,-3 1-1-16,-1 3 1 16,-10 0-1-16,-3 3 1 15,-7 3-1-15,-8 3 0 0,-8 2 1 16,-11 2-1-1,-10 0 0-15,-8 1 0 0,-7 2 0 16,-7-1 0-16,-4 1 0 16,-7-2 1-16,-6 2-1 0,-7-1 0 15,-7 2 1-15,-10 1-1 16,-8 1 0-16,-9-1 1 15,-13 3-1-15,-7 2 0 0,-7-2 0 16,-8 2 1 0,-6 0-1-16,-3 0 0 0,-6 0 0 15,-4 2 1-15,-4 0-1 16,-3 1 0-16,-3-3-1 0,-5 2 1 15,-2 1 0 1,-2 3 0-16,-2-4 0 0,-8-2 0 16,14 7 0-16,-14-7 0 0,11 6 0 15,-11-6 0 1,10 8 0-16,-10-8 0 0,7 9-1 15,-7-9 1-15,7 15 0 16,-4-6 0-16,5 5 0 16,-1 1 0-16,1 6-1 15,-2 8 2-15,-2 6-2 0,-1 11-1 16,-3 7-6-16,0 13-21 0,-6-2-16 15,-7 1-13 1,8-1-12-16,-2-8-18 0,10 0-11 16</inkml:trace>
  <inkml:trace contextRef="#ctx0" brushRef="#br0" timeOffset="50144.0063">13875 8119 20 0,'-19'-2'48'16,"1"2"-5"-16,1 0-3 0,2 0-5 16,3 3-8-16,12-3-5 15,-14 6-4-15,14-6-5 16,20 12-2-16,11-9-1 15,21 3 0-15,19-4 1 0,24-1 3 16,19-1-3 0,27-1 0-16,11-2-1 0,9-2-1 15,9-3 1-15,-10 2 0 0,-10-1-3 16,-17 1-1-16,-15-1 0 15,-23 2-1-15,-19 0-1 16,-20 1-1-16,-17-2 0 16,-12 3-1-16,-10 1-1 0,-8 2 0 15,-9 0-1 1,0 0 0-16,0 0 1 0,0 0-1 15,-6 0 1-15,6 0-1 16,-14 0 1-16,14 0-1 16,-14 0 1-16,14 0-1 0,-13 1 1 15,13-1-1-15,-9 1 0 16,9-1 0-16,0 0 0 0,0 0 1 15,0 0-1 1,0 0 0-16,0 0 0 0,0 0 0 16,0 0 0-16,0 0 1 15,0 0-1-15,0 0 0 16,0 0 0-16,0 0 0 0,0 0 0 15,0 0 0-15,0 0 1 16,0 0-2-16,0 0 1 0,0 0 0 16,0 0 1-1,0 0-1-15,0 0 0 0,0 0 0 16,0 0 0-16,-10-3 0 15,10 3 0-15,0 0 0 16,0 0 0-16,0 0 0 16,0 0-1-16,0 0 2 0,0 0-1 15,0 0 0-15,0 0 0 0,0 0 0 16,0 0-1-1,0 0 1-15,0 0-1 0,0 0 1 16,0 0-1 0,0 0 1-16,0 0-1 0,0 0 1 15,0 0 0-15,4 9 0 16,-4-9 0-16,1 10 0 0,-1-10 0 15,1 12 0-15,-1-12 0 16,0 12 0-16,0-12 0 0,1 9 0 16,-1-9 1-1,0 0 0-15,0 0 0 0,0 0-1 16,0 0 1-16,0 0 0 15,0 0-1-15,0 0-1 16,0 0 0-16,0 16 0 16,0-2 0-16,0 10 0 0,1 5 1 15,2 9 0-15,-1 8 1 0,3 7 0 16,-3 4 1-1,2-2-1-15,1-1 0 0,0-3 0 16,-2-6 0 0,-2-7 0-16,0-3 0 0,-2-9-1 15,1-4 1-15,-2-2 1 16,-4-4-2-16,3-1 0 0,-1-2 1 15,0 1 0 1,-1-3 0-16,1-3 0 0,1 2 0 16,3-10 1-16,-5 10 0 0,5-10 0 15,0 0 0 1,0 0 0-16,0 0 1 0,0 0-2 15,-6-7 0-15,6 7 0 16,0 0-1-16,-2-10-1 0,2 10 1 16,0 0-1-1,0 0 0-15,0 0 0 0,0 0 0 16,0 0 0-16,0 0 1 0,0 0-1 15,11 7 1 1,0-2 0-16,1 2 0 0,1 0 0 16,3 3-1-16,2 4 1 15,-4-1 0-15,-2 1 0 0,-3 1 0 16,-8-1 0-1,-1 1 0-15,-1 0 0 0,-10-1 1 16,-3-1 0 0,-3-2-1-16,-3 1 1 0,-2-2-1 15,1-1 1-15,0 0-1 0,-1-2 0 16,4 3 0-16,1-6 0 15,3 2 0-15,3-3 0 0,11-3 0 16,0 0 0 0,-2 10 0-16,15-7-1 0,12 1 1 15,6 1 0 1,10 2 1-16,1 0-1 0,6 0 0 15,-2 1 1-15,-1 0-1 16,-6 0 0-16,-8-1 1 0,-4-1-2 16,-7-1 1-16,-6 2 0 0,-5 0 0 15,-9-7 0 1,3 17-1-16,-6-7 1 0,-12 3-1 15,-7 3 1 1,-7-1 0-16,-5 5 0 0,-6 0-1 16,-1-3 2-16,-5 4-1 15,1-1 0-15,6-3-1 0,4 0 1 16,7-2 0-16,5-3 0 0,8 0-1 15,7-2 1 1,8-10 0-16,6 14 0 0,10-7 0 16,8-2 0-1,6 0 1-15,6-1-1 0,6-1 0 16,0-1 0-16,-1 1 0 15,0-2 0-15,-5 1 0 0,-6 2 0 16,-5-1 0 0,-6-1-1-16,-4 3 1 0,-6 0 0 15,-5 5 0-15,-4-1 0 0,-4 4-1 16,-7 0 1-1,-7 3 0-15,-7 5 0 0,-7 0 0 16,-4 1 1-16,-4-1-1 16,2 0 0-16,0-2 0 0,7-2-1 15,3-2 1 1,8-3 0-16,10-2 0 0,10-10 0 15,1 12 0 1,15-8 1-16,7 1-1 0,4 5 0 16,5-1 0-16,1 4 0 0,2 4 0 15,-1 9 0-15,-3 6-1 16,-2 11 1-16,-5 8-1 0,-4 8 1 15,-4 9 0 1,-2 1-1-16,0 4 2 0,-7-1-1 16,-1-2 1-1,-3-2-1-15,0-3 1 0,-2-5 0 16,-1-4 0-16,-1-2 0 0,1-1-1 15,-1-5 1-15,-1-3-1 16,1-6 1-16,0-6-1 0,1-5 1 16,1-4-1-1,2-6 1-15,2-2-1 0,-1-3 1 16,1-1-1-1,0 1 0-15,-1 0 0 0,-2-2 1 16,2 2-1-16,-2-3 0 16,0 3-1-16,-1-3 1 0,-1-1 1 15,0 1-1-15,0-10 0 0,-1 16 0 16,-9-7 1-1,-4 2-1-15,-8-2 2 0,-14 0-2 16,-12-3 0 0,-19-1 0-16,-23-5 1 0,-25 0-1 15,-22-3-1-15,-25-2 1 16,-14-2 0-16,-6 2 0 0,2 3-1 15,13 3 1 1,18-1 0-16,26 4-1 0,27-2-1 16,29 1-5-16,24-3-7 0,28 2-22 15,15-2-15 1,5-10-11-16,18-4-17 0,7-9-15 15,15-2-7-15</inkml:trace>
  <inkml:trace contextRef="#ctx0" brushRef="#br0" timeOffset="50604.0155">16479 9026 73 0,'-10'0'83'0,"1"10"-3"16,1 5-2-16,0-1-69 0,7 20-5 15,1 10 4-15,0 4 1 16,0 5 2-16,1 2 2 0,6 4-2 15,1-3-1 1,-2-4-2-16,1-8-1 0,-2-7-1 16,-2-6-3-1,2-14-4-15,-5-17-6 0,0 0-8 16,7-17-41-16,-1-10-32 0,-6-7-6 15,0-6-4-15</inkml:trace>
  <inkml:trace contextRef="#ctx0" brushRef="#br0" timeOffset="51094.0251">16307 9085 57 0,'-10'-12'84'0,"7"-1"-2"0,5-2-40 15,16 6-11-15,11-5-8 16,11 2-3-16,14 2-2 15,8 3-2-15,10-1-3 0,0 8-2 16,-2 1-4 0,-5 9-1-16,-9 6-3 0,-14 6-1 15,-14 2 0-15,-16 3-1 16,-17 5-1-16,-16-2 0 0,-13-1 1 15,-7-4 0 1,-8-3 1-16,-3-8-1 0,-3-4 0 16,6-6 0-16,7-4 0 0,8 0 0 15,8-2-1 1,9-1 0-16,17 3 0 0,0 0 0 15,6 18 0-15,17 1 2 16,10 8-1-16,4 7 1 16,6 4 2-16,5 8-1 15,-5-2 0-15,-1 2 0 0,-8-3 0 16,-8-2 0-16,-8-8-1 0,-7-3 0 15,-7-10 0 1,-4-4-1-16,0-5-1 0,0-11-1 16,-9 13-3-16,9-13-5 15,0 0-7-15,-8-15-28 16,6-1-34-16,2-1-17 15,0-7-7-15,0-3-1 0</inkml:trace>
  <inkml:trace contextRef="#ctx0" brushRef="#br0" timeOffset="51314.0295">16963 9353 12 0,'21'12'97'0,"1"8"0"16,-2 6-3-16,3 2-5 0,10 7-73 15,-11 5-2 1,-2 3-1-16,0-1-2 0,-6 0-3 15,0-5-1-15,-6-4-3 16,0-4-1-16,-4-9-1 16,-4-1 0-16,1-8-3 0,-1-11-2 15,0 0-7-15,0-9-10 16,1-12-42-16,3-1-31 0,-3-7-7 15,2-5-6 1</inkml:trace>
  <inkml:trace contextRef="#ctx0" brushRef="#br0" timeOffset="51594.0352">17257 9615 73 0,'1'25'97'0,"4"3"-2"16,1-5-6-16,5 2-65 0,11-5-1 16,7-4-5-1,8-11-2-15,3-5-5 0,3-8-3 16,2-10-2-16,-8-3-2 15,-6-7-2-15,-13-1 0 16,-13 0-2-16,-6 7 0 16,-18-2-1-16,-8 8 1 0,-9 5-1 15,-1 7-2-15,-2 3-2 0,3 2-1 16,7 8-2-1,8 4-4-15,6 1-6 0,15 1-31 16,11 4-34 0,2-8-13-16,9 0-5 0</inkml:trace>
  <inkml:trace contextRef="#ctx0" brushRef="#br0" timeOffset="51994.0433">17885 9547 35 0,'0'0'88'0,"-10"2"2"16,-5 6-3-1,-2 3-54-15,0 11-15 0,0 5 0 16,2 2-2-16,0 5-1 0,11-5-3 15,6-2-2 1,11-6-2-16,7-4 0 0,5-10-3 16,4-7 0-16,1-9 0 15,-2-6-2-15,-2-11-1 0,-12-3-1 16,-7-2-1-1,-7 1 0-15,-4 3 0 0,-8 3-1 16,-4 9 0 0,0 6 0-16,-2 9 1 0,5 7 0 15,8 12 1-15,5 5-1 0,2 3 1 16,11 2 1-16,6-2-1 15,2 0 0-15,9-8-1 0,-1-2-2 16,2-7-4 0,-2-8-7-16,1 0-13 0,-4-9-38 15,-7-14-28 1,3-3-8-16,-3-6-4 0</inkml:trace>
  <inkml:trace contextRef="#ctx0" brushRef="#br0" timeOffset="52304.0495">18250 9508 37 0,'0'0'97'0,"-9"3"-3"15,0 11-4 1,-1 25-33-16,-1-13-38 0,5 3-4 15,2 2 0 1,4-4-3-16,12-5-2 0,10-7-3 16,10-8-1-16,6-7-2 15,7-11 0-15,-3-14-1 0,3-13-1 16,-8-10-2-16,-7-4-2 0,-11-3 0 15,-13-1 0 1,-10 5-1-16,-16 7 0 0,-6 10 0 16,-7 15 1-1,-2 14 1-15,2 10 1 0,5 17 0 16,9 17 1-16,16 8 0 15,15 6 1-15,20 4-1 0,17-2 0 16,15-6-4 0,16-3-7-16,2-17-27 0,7-10-37 15,-1-9-21-15,-14-12-6 0,-12-17-7 16</inkml:trace>
  <inkml:trace contextRef="#ctx0" brushRef="#br0" timeOffset="52994.0631">13583 8090 73 0,'3'-11'88'0,"-2"3"-5"15,-1 8-30-15,0 8-28 16,0 3-10-16,1 10-3 0,4 3-2 16,6 6-1-16,8 0 0 0,9-2 3 15,11-5-2 1,8-9-1-16,8-10 0 0,2-6-2 15,-5-11-1 1,-4-10-1-16,-12-4-2 0,-18-2-1 16,-17-3-2-16,-16 5 1 15,-22 6-1-15,-16 6 0 0,-9 6-1 16,-7 9-3-16,-7 8-3 0,12 16-10 15,4 9-38 1,17 1-33-16,21 8-7 0,18 2-6 16</inkml:trace>
  <inkml:trace contextRef="#ctx0" brushRef="#br0" timeOffset="53804.0795">14031 11171 30 0,'-5'-10'55'0,"5"10"2"15,-12-4-7-15,12 4-8 16,-17 1-8-16,5 6-9 0,-5 6-4 16,0 3-1-16,-5 11-4 0,5 5-1 15,-3 4-1 1,3 4-1-16,8-2-2 0,9-2-1 15,7-9-1 1,20-7-2-16,11-15-1 0,9-6-1 16,11-14 1-16,2-7-2 15,-2-6-1-15,-5-3 0 0,-14-1-2 16,-14 2 0-16,-18 3 0 0,-14 5-1 15,-19 5 0 1,-16 5-3-16,-7 8-2 0,-8 1-8 16,4 3-33-1,-1 12-37-15,8-5-12 0,14-3-6 16,14-4-5-16</inkml:trace>
  <inkml:trace contextRef="#ctx0" brushRef="#br0" timeOffset="54554.0945">14888 6588 48 0,'-1'23'66'0,"1"4"-2"16,0 12-63-16,4 12-6 15,3 11 5-15,3 11 4 0,0 10 3 16,2 11 2 0,5 9 3-16,4 11 1 0,-1 9 1 15,3 4 2 1,0 6-1-16,-3 12-1 0,4 3-3 15,-5 9-1-15,1 4-1 16,-4 0-1-16,3 7 0 0,-3 5-2 16,3 6-1-16,0 0-1 0,0 5-1 15,3 5 0 1,-4 1 1-16,5 0 2 0,-7 2 0 15,-2 8 3 1,-5-7-2-16,-6 1 4 0,-3-1-1 16,-3-3 1-16,-8-6-3 15,-2-4-2-15,-5-6-1 0,-3-13-1 16,0-13 0-16,-2-11-2 15,1-21-5-15,-1-18-3 16,7-20-4-16,-5-25-24 0,3-28-45 16,9-23-14-1,1-30-6-15,1-37-3 0</inkml:trace>
  <inkml:trace contextRef="#ctx0" brushRef="#br0" timeOffset="55794.1193">14908 6509 26 0,'-25'-13'64'15,"4"3"-33"-15,1 0-4 0,6 3-3 16,4-2-2 0,10 9-1-16,-10-15 0 0,10 15-1 15,11-12-4-15,5 11-1 0,10 1-5 16,5 0-5-16,7 6-1 15,7 1-2-15,5 2 0 16,6 2-1-16,5-2 1 16,7-2-1-16,-1-2 0 0,6-2 2 15,8-1 0 1,-1-1-1-16,9 0 0 0,4 0 0 15,6-1 0-15,10 2 0 16,10 2-1-16,4-1 0 16,10 3-1-16,12-1 1 0,5-1 0 15,9 2 1-15,4-3 1 16,9-1 0-16,9-2 0 0,7 3 1 15,7-3-1 1,6 0 1-16,7 0-1 0,5-3 0 16,5-1 0-16,-4 3-1 15,0 1-1-15,-6-3 0 16,-3 2 0-16,-6-1 0 0,-12-1-1 15,-2 1 1-15,-10 1-1 16,-6-4 0-16,-8 1 1 0,-7-2 0 16,-8 1-1-1,-8 1 1-15,-9-2-1 0,-18 0 1 16,-12-2 1-1,-10 3 0-15,-18-1 2 0,-10 1-1 16,-17 2 1-16,-8-1 0 16,-14 1 0-16,-5 1-1 0,-6-1-1 15,-11 3-1-15,10 0-1 0,-10 0 0 16,0 0-1-1,-2 10 0-15,1 0 0 0,1 7 0 16,-2 3 0 0,2 3 1-16,-2 9 0 0,-1 6 1 15,3 6-2-15,-3 7 1 16,3 9 0-16,0 6 0 0,0 7 0 15,5 10-1 1,4 5 2-16,1 5-2 0,-1 10 2 16,5 5-1-16,1 2 0 0,1 6 0 15,0 1 1 1,-2 5 1-16,1 2 0 0,-2 5 0 15,3-1 0-15,-1 2 1 16,0 6 0-16,2 2 0 0,0 5-1 16,1-1-1-1,-1 6 0-15,2-1-1 0,-1 6 1 16,-2 0 0-16,3 4-1 0,-3 0-1 15,0 1 3 1,-1-1-2-16,3-5 1 0,2-2 0 16,-1-9 0-16,2-4-1 15,1-14 1-15,1-8-2 0,3-10-5 16,-9-10-7-1,5-8-28-15,-12-8-24 0,-12-16-23 16,-7-4-8 0,-17-10-6-16</inkml:trace>
  <inkml:trace contextRef="#ctx0" brushRef="#br0" timeOffset="56744.1383">15348 12315 12 0,'-24'0'75'15,"5"0"0"-15,-1-3-4 0,8 3-61 16,-1 0-4-16,13 0-3 15,0 10 0-15,7-7 1 0,13 0 3 16,5 0-1 0,11 0 3-16,6 0-1 0,16-1 2 15,9-2-2-15,14-2 0 0,10 2-1 16,13-3-1-1,11-4 0-15,7 2-2 0,17-4 0 16,8 0 0 0,10-2 0-16,10 0-1 0,9-4 2 15,8 1-1-15,16-2 0 16,12 0 1-16,9-1-1 0,12 2 0 15,7-2 1 1,4 3-1-16,4-1 0 0,-1 5 1 16,-2 0-1-16,-7 1 1 0,-7-1-1 15,-10 6 1 1,-13-3-1-16,-11 4 0 0,-15 0-1 15,-13 1-2-15,-16-1 1 16,-12 3-1-16,-16-2-1 0,-12 2 1 16,-8 0-1-1,-11 0 1-15,-5 0-1 0,-7 0 0 16,-8 0 1-16,-6-5-1 0,-3 1 1 15,-8-4-1 1,-7-1 1-16,-10-1 0 0,-9 1-1 16,-7-1 0-16,-6 0-1 15,-8 0 0-15,-7 1-2 0,-3 9 0 16,-8-17 1-1,-5 10-1-15,1-1 0 0,-2 2 1 16,-2-2 2 0,-2 1 0-16,4-3 1 0,5 1 0 15,-1-2 1-15,5-2-1 0,6-2 0 16,0-1 0-16,11 4 0 15,2-5 0-15,7 2-1 0,4-3 1 16,6-2 0 0,3 1 2-16,3-6 0 0,1 0 1 15,-3-5 0 1,1-3-1-16,-9-4 0 0,-2-5-1 15,-7-4-3-15,-9-4-8 16,-4 0-28-16,-6-8-33 0,-11-10-20 16,4-4-12-16,-2-9-4 15</inkml:trace>
  <inkml:trace contextRef="#ctx0" brushRef="#br0" timeOffset="58374.1709">19931 8947 36 0,'0'-10'85'0,"-1"1"-22"0,1 9-12 15,-4-13-11 1,4 13-9-16,0 0-12 0,-9 3-6 15,4 14-4-15,-6 9-3 16,-2 7 0-16,-7 12 0 16,-8 5 0-16,-4 5 1 0,-3 2 2 15,-2-2-2-15,-2-9 0 16,5-7 0-16,5-8-1 0,5-11-2 15,10-10-3 1,14-10-7-16,-5-5-11 0,5-4-54 16,16-11-19-16,8-9-7 15,-1 0-4-15</inkml:trace>
  <inkml:trace contextRef="#ctx0" brushRef="#br0" timeOffset="58724.1779">19941 8947 62 0,'-10'-3'85'0,"2"3"-2"16,8 0-44-16,-10 10-7 0,15 9-9 15,10 1-4 1,16 6-4-16,8 6-2 0,13 4-1 16,9 1-4-16,7 3-1 0,2-3-3 15,-4-3-6 1,-6-8-10-16,-7-6-43 0,-9-1-33 15,-15-9-5-15,-11-4-4 16</inkml:trace>
  <inkml:trace contextRef="#ctx0" brushRef="#br0" timeOffset="59284.1891">19563 9455 55 0,'0'0'82'16,"-7"-10"-37"-1,7 10-5-15,0 0-7 0,0 0-6 16,11 7-9-16,7 8-6 0,4 4-1 15,7 8-1-15,9 6 0 16,0 4-1-16,4 2-1 0,1 4 0 16,-2-4-3-1,-1-5 0-15,-6-6 0 0,0-4-5 16,-10-8-9-1,6-11-52-15,-3-1-23 0,-7-4-8 16,-2-9-4-16</inkml:trace>
  <inkml:trace contextRef="#ctx0" brushRef="#br0" timeOffset="59744.1983">20514 9329 18 0,'0'-13'86'0,"0"-1"-24"15,0 5-8 1,0 9-10-16,-11-4-12 0,-2 8-12 16,-3 15-6-1,-5 10-4-15,-9 12-1 0,-6 10 0 16,-9 9 2-16,-10 6-2 15,-4 0 2-15,-1 0-3 0,-3-5-1 16,4-10-3 0,7-8-6-16,12-8-13 0,10-6-58 15,18-17-15-15,12-12-7 0,0 0-5 16</inkml:trace>
  <inkml:trace contextRef="#ctx0" brushRef="#br0" timeOffset="60644.2163">19972 8976 37 0,'-10'14'76'16,"10"-6"-30"-16,-4 4-13 0,2 2-3 16,-1 3 0-1,2-1-5-15,-2 1-3 0,3-2-4 16,0-3 0-1,0 1-4-15,0-13 0 0,0 14 0 16,0-14-2-16,0 0-1 16,0 0-2-16,0 0 0 0,0 0-2 15,0 0 1 1,0 0-3-16,0-11-1 0,0-7-1 15,2-7 0-15,1-5-1 0,1-7-1 16,0-6 0 0,0-6-1-16,-2-4 0 0,1 0 0 15,-3 0 1-15,0 0-1 16,-5-1 0-16,-3 3 0 0,-1 1 1 15,-4 3-2 1,2 4 1-16,-2 5 0 0,1 5 0 16,3 3-1-1,0 8-2-15,2 2-3 0,5 11-5 16,2 9-8-16,0 0-36 0,0 0-30 15,0 0-12-15,8 3-6 16</inkml:trace>
  <inkml:trace contextRef="#ctx0" brushRef="#br0" timeOffset="61474.2329">19955 8378 45 0,'-17'-25'59'16,"17"25"-19"0,-14-6-6-16,14 6-7 0,-14-2-1 15,14 2-3-15,-12-5-4 16,12 5 0-16,0 0-2 0,-6-9 0 15,6 9-1 1,0-16-3-16,2 2 1 0,2-1-5 16,6-1-1-1,-2-1-2-15,2-2-2 0,-2 3-1 16,2-2-2-16,-1 0-2 0,1 6-5 15,-3-1-4-15,6 7-15 16,-3 6-37-16,-1-4-29 16,4 3-4-16,-4 1-2 15</inkml:trace>
  <inkml:trace contextRef="#ctx0" brushRef="#br0" timeOffset="62324.2499">19949 8156 43 0,'-12'0'46'0,"12"0"-1"15,0 0-7-15,0 0-6 0,-4 9-5 16,4-9-3-16,15 5-2 0,-2-5-3 15,5 0-3 1,6 0 0-16,8-5-4 0,7 0 0 16,12-4-1-1,14-1 1-15,16-2-2 0,16-2-1 16,19 3-2-16,20-3 0 15,19-1-2-15,16 4-1 0,11-1-1 16,4 2-1-16,0-1 0 16,-3 0 0-16,-14 1-1 15,-18 2-1-15,-23-1 2 0,-23 1-2 16,-23 1 1-1,-19 1 0-15,-17 1 0 0,-20 0-1 16,-8 3 0-16,-6 2 0 16,-4-2-1-16,-8 2 0 15,0 0 1-15,0 0-1 16,0 0 1-16,0 0 0 0,0 0 0 15,-5 0 0-15,5 0 0 0,-10 0 0 16,10 0-1 0,0 0 1-16,-9-1-1 0,9 1 0 15,0-9 1-15,0 9-1 16,0-10 1-16,0 10-2 15,0 0 1-15,-17-7 0 16,5 7-1-16,-6 0 1 0,3 4 0 16,1 4 1-1,4 5 1-15,9 0 1 0,7 4-1 16,20-3 2-16,10-2 0 0,15-2 0 15,6-9-1-15,4-1 1 16,-6-8 0-16,1-5-2 16,-17-10 1-16,-11 0-1 15,-21-5 0-15,-13-1-1 0,-21 2 1 16,-15 3 0-1,-4 4-4-15,-13 5-5 0,6 13-9 16,-4 1-31-16,15 6-29 0,15 15-19 16,35 10-7-1</inkml:trace>
  <inkml:trace contextRef="#ctx0" brushRef="#br0" timeOffset="63734.2781">20030 10016 3 0,'-8'-17'80'0,"6"5"-11"16,-3-3-12-1,3 4-12-15,1-2-10 0,-2 4-9 16,3 9-6-16,0-15-5 0,0 15-3 15,0 0-1-15,0 0-3 16,0 0-1-16,0 0-3 16,0 10-2-16,7 7-1 15,1 10 0-15,5 9-1 0,1 10 0 16,4 7 2-1,1 10-1-15,2 2 3 0,1 4-1 16,-4-3 1-16,-2-1 0 0,-6-6 1 16,0-3-1-1,-5-7 0-15,0-6-1 0,-4-5-1 16,-1-6 0-16,0-8 0 15,0-5 0-15,0-4-1 0,0-5 1 16,0-10-1 0,-1 10 1-16,1-10-1 0,0 0 0 15,0 0 1-15,-13 4-1 16,13-4 0-16,-13 0-1 15,13 0 1-15,-9 2-1 0,9-2 0 16,-11 0 1-16,11 0-1 16,0 0 0-16,0 0 0 0,12-5 1 15,10 1-1 1,14-4 0-16,19-3 0 0,21-2 0 15,31-1 0 1,25-5 0-16,30 2 0 0,26-2 0 16,22 1 0-16,13 2 0 15,0 1 0-15,2 1 0 0,-15 0 1 16,-15 1 0-16,-26 1 0 0,-26 0 0 15,-27 1 0 1,-26 1 0-16,-22 1 1 0,-21 3-1 16,-15 0 0-1,-12 4-1-15,-6-1 1 0,-14 3-1 16,0 0-1-16,0 0 1 15,0 0-2-15,-8-5 1 0,8 5-1 16,-16-2 0-16,6 2 1 0,0 0 0 16,10 0 0-1,-15 0 0-15,15 0 1 0,-11 0 0 16,11 0 0-1,-8-5 0-15,8 5 0 0,-16-3-1 16,2 1 1-16,2 2-1 16,-7 0 0-16,1 4 0 0,-1 5 1 15,2 6-1 1,8 2 1-16,6 4 1 0,9-2-1 15,17 0 2-15,8-6-1 0,14-5 1 16,7-7-1 0,4-5 2-16,0-9-1 0,-7-8 0 15,-7-6-1-15,-14-3 0 16,-14-2-1-16,-17 4-1 0,-18 1 0 15,-14 4-1 1,-10 3-4-16,-7 6-8 0,1 11-23 16,-3-4-20-1,9 7-21-15,19 7-20 0,15-2-9 16</inkml:trace>
  <inkml:trace contextRef="#ctx0" brushRef="#br0" timeOffset="65144.3063">19887 9347 67 0,'-13'-8'89'0,"13"8"-26"0,-7-8-11 16,7 8-12-1,14-9-11-15,9 8-10 0,3-2-5 16,10 3-4-1,0 0-4-15,5 0-2 0,-2-1-4 16,-4 1-4-16,-7 0-7 16,-5 0-12-16,-10 4-49 0,-13-4-17 15,0 0-8 1,2-11 3-16</inkml:trace>
  <inkml:trace contextRef="#ctx0" brushRef="#br0" timeOffset="65344.3103">19989 9237 76 0,'-10'6'87'15,"10"3"-3"1,-15 6-50-16,18 4-11 0,6 5-5 16,0 2-2-1,-1 7-5-15,2-2-2 0,1 2-4 16,-4-6-3-16,0-1-11 0,-3-4-30 15,-4-7-43-15,1-6-5 16,-1-9-6-16</inkml:trace>
  <inkml:trace contextRef="#ctx0" brushRef="#br0" timeOffset="65584.3151">19915 9614 57 0,'21'4'89'0,"9"-3"-4"15,7-1-6-15,13 0-77 0,-9 2-59 16,11-2-20-16,-3 0-8 16,-11-5-2-16</inkml:trace>
  <inkml:trace contextRef="#ctx0" brushRef="#br0" timeOffset="74478.4931">20275 9680 36 0,'0'0'34'15,"0"0"-6"-15,0 0-4 0,0 0-11 16,5 5-7-1,5 10-5-15,10 6 0 0,-3 10 0 16,6 10 1-16,-5 7-1 0,8 13 0 16,-5 5 0-16,3 10 0 15,-7 7 0-15,-4 1 0 16,-3 7 1-16,-3 8-1 15,-6 0 0-15,-1 3 1 0,-8 1-2 16,-3 5 4 0,-8-2-1-16,-5 8-1 0,-4-4 1 15,-9-5 0-15,3 6 0 16,-7 3-2-16,0 2 1 15,-2-1-1-15,0 7 0 0,-1-5 4 16,2 4 4-16,4 11 3 16,-3-6 6-16,6 1 3 0,2 0 1 15,6-5-1 1,3-4-2-16,8 0-1 0,8-13-6 15,8-11-7 1,8-9-11-16,7-15-26 0,5-10-48 16,10-10-7-16,1-15-5 15</inkml:trace>
  <inkml:trace contextRef="#ctx0" brushRef="#br0" timeOffset="76698.5377">16027 8630 45 0,'-9'0'79'15,"9"0"1"-15,0 0-48 0,0 0-6 16,24 5-7-16,7-3-2 16,6 0-6-16,7-1-1 0,2-1-3 15,4 5-18 1,-3-1-60-16,-9-4-10 0,-8-6-6 15</inkml:trace>
  <inkml:trace contextRef="#ctx0" brushRef="#br0" timeOffset="76888.5414">16111 8600 49 0,'0'26'85'0,"2"1"-3"16,-2-27-8-1,13 44-60-15,-2-5-2 0,-1 10-1 16,3-2-6-16,-5 1-12 0,1 0-60 15,1 9-13-15,-5-3-8 16,3-1 1-16</inkml:trace>
  <inkml:trace contextRef="#ctx0" brushRef="#br0" timeOffset="77807.5606">16079 8536 20 0,'0'-10'61'0,"0"10"-7"16,3-12-5-16,-3 12-8 15,0 0-8-15,0 0-9 16,9 8-7-16,-6 10-5 0,0 3 1 15,0 9-3-15,2 5-1 16,-1 7 1-16,0 2-1 0,4 4-1 16,1-2-3-1,-4-3-4-15,7 4-12 0,3-3-58 16,-1-11-15-16,4-7-6 15,-2-6-5-15</inkml:trace>
  <inkml:trace contextRef="#ctx0" brushRef="#br0" timeOffset="79215.5894">16324 10761 16 0,'-10'0'85'0,"10"0"1"16,-21-3-35-16,28 0-10 0,17 0-9 15,16-2-9 1,12 5-11-16,7 0-9 0,13 0-24 15,9 7-56-15,-6-1-7 16,-5 1-6-16</inkml:trace>
  <inkml:trace contextRef="#ctx0" brushRef="#br0" timeOffset="80675.6186">16384 8274 19 0,'0'0'87'16,"-6"-18"-22"-16,6 18-8 0,-1-11-13 16,1 11-9-16,0 0-11 0,7 0-8 15,-1 11-3 1,5 3-1-16,1 5-1 0,5 7-1 15,0 6 1-15,3 2-1 16,1 2 0-16,0 7-2 16,2-4-2-16,-3 2 0 15,-1-6-1-15,-1-3-2 0,-3-4 1 16,-2-8 0-16,-5-2-1 0,1-9 3 15,-9-9-1 1,10 0 0-16,-8-9-1 0,-2-13 0 16,1-9-1-16,1-10 0 15,2-9-2-15,1-2-1 0,0-5 0 16,2 1-1-1,-2 0 0-15,1 6-1 0,0 11-2 16,-1 6-3 0,5 10-5-16,-6 6-5 0,7 10-15 15,0 7-39-15,-11 0-25 0,19 21-7 16,-6-3-3-16</inkml:trace>
  <inkml:trace contextRef="#ctx0" brushRef="#br0" timeOffset="80995.625">16901 8433 91 0,'10'-5'95'15,"0"5"-2"1,0 5-6-16,-2 12-64 0,5 4-8 16,-3 7-1-16,1 4-1 15,0 1-2-15,-3 3-3 0,-1-4-1 16,1-3-2-16,-5-4-1 15,0-4-1-15,1-7 0 16,-4-4-1-16,0-10-1 0,2 10-1 16,-2-10-5-1,1-5-4-15,-1-7-13 0,0-9-51 16,5 3-21-16,0-3-7 15,1-3-6-15</inkml:trace>
  <inkml:trace contextRef="#ctx0" brushRef="#br0" timeOffset="81275.6306">17136 8519 41 0,'5'13'92'0,"1"1"-1"16,4 4-3-16,0-8-41 16,10 9-30-16,0-2 2 15,9-2-2-15,1-7-2 16,2-4-3-16,3-4-3 0,-5-1-1 15,-2-7-3 1,-6-5 0-16,-6-1-2 0,-11 2-1 16,-5-3-1-16,-10 1 0 0,-8 2 0 15,-5 0-1-15,-3 4 0 16,1-1-2-16,4 6-1 15,0 3-3-15,9 2-2 16,12-2-5-16,-6 13-14 0,9-1-39 16,5-5-27-1,8 0-6-15,-2-3-4 0</inkml:trace>
  <inkml:trace contextRef="#ctx0" brushRef="#br0" timeOffset="81745.64">17666 8475 57 0,'1'-10'92'0,"-1"10"-3"16,-8-2-5-16,0 4-60 15,-1 9-5-15,-4 2-1 0,2 6-6 16,1 4-2 0,-1 2-1-16,6-1-1 0,5-1 0 15,0-3 0-15,9-6-2 16,3-4-1-16,4-10 0 15,3 0-1-15,-1-7 1 16,1-8-1-16,-2-3-1 0,-6-7-2 16,-5 1 0-16,-2-1 0 0,-2 3 0 15,-2 1-1 1,0 4-1-16,-2 4 1 0,2 13 0 15,0 0 0 1,0 0 1-16,0 8 0 0,7 9 0 16,6 1 0-16,1 3 0 15,5 1 0-15,0-6 0 0,3 2-1 16,0-7-1-16,-1 1-3 0,-4-9-4 15,2-1-6 1,-10-3-28-16,2-12-34 0,-1 3-20 16,-4-9-8-1,-1-1-2-15</inkml:trace>
  <inkml:trace contextRef="#ctx0" brushRef="#br0" timeOffset="82095.647">17966 8417 65 0,'0'0'94'0,"1"16"0"15,1 0-6-15,-9 5-64 0,7 5-4 16,6 2-2-1,3-2 0-15,5 0-5 0,1-4-2 16,4-5-3 0,1-5-1-16,1-7-1 0,-1-5-1 0,-1-7-1 15,1-7-1 1,-1-11-3-16,-3-6-1 0,-7-13-2 15,-7-6 0 1,-2-6-2-16,-9 0 0 0,-8 1 0 16,-7 4 0-16,1 10 1 0,-2 11 2 15,1 16 1-15,3 13 2 16,7 9 0-16,8 13 2 15,7 14 1-15,13 2 0 16,7 8 0-16,6 2 1 0,11 2-2 16,8-2-2-1,6-1-10-15,0-7-29 0,7-9-39 16,5-5-18-16,-6-8-7 0,2-9-6 15</inkml:trace>
  <inkml:trace contextRef="#ctx0" brushRef="#br0" timeOffset="87105.747">18715 13924 20 0,'0'-17'87'16,"-12"6"-28"-16,12 1-1 0,-2-1-8 15,2 2-7-15,0-1-12 16,0 10-8-16,0-11-5 16,0 11-5-16,0 0-4 15,0 0-3-15,0 0-2 0,0 0-1 16,0 0-2-16,10 9 1 0,-4 5-1 15,2 3 0 1,1 5 1-16,2 5 0 0,2 3 0 16,3 4 1-16,0 1-1 15,1-2 0-15,0-3 1 16,1 4-2-16,-2-5 0 15,-2-2-1-15,2-1 0 0,-3-4-1 16,-4-2 0 0,2-2 0-16,-4-3 0 0,-1-1 0 15,1-3 2-15,-7-11-1 0,6 14 2 16,-6-14-1-1,0 0 1-15,0 0 0 0,0 0 1 16,0 0 0-16,0 0 2 16,0 0 0-16,9 3 0 0,-9-3-1 15,4-15 2 1,-1-2-1-16,4-10 0 0,2-7-2 15,-1-9-1 1,4-8-1-16,-1-4-1 0,-1-2 1 16,-2 4-3-16,1 0-1 0,-3 9 0 15,-4 7-3-15,3 11-3 16,-5 3-9-16,3 13-8 15,-3 10-30-15,0-11-32 16,0 11-13-16,1 15-5 0</inkml:trace>
  <inkml:trace contextRef="#ctx0" brushRef="#br0" timeOffset="87805.7611">19285 14030 78 0,'-2'-11'88'0,"-12"5"-29"0,14 6-11 16,0 0-14-16,0 5-11 16,1 10-9-16,2 6-3 0,4 1-1 15,-1 10 0-15,1 1 2 0,1 4 0 16,-1 0-2-1,-4-1-1-15,0-3-3 0,-1-4 0 16,0-5-1 0,-2-3 0-16,0-5-2 0,0-6 0 15,0-10-2-15,0 11-1 16,0-11-2-16,0 0-7 0,0 0-14 15,0 0-41 1,2-7-29-16,4-2-6 0,-4-4-6 16</inkml:trace>
  <inkml:trace contextRef="#ctx0" brushRef="#br0" timeOffset="88155.7681">19476 14262 27 0,'10'10'94'0,"0"0"-1"0,4 21-15 15,5-26-42 1,6-2-5-16,1-2-5 0,2-3-9 16,1-6-5-16,1-5-2 15,-3-2-2-15,-4 1-2 16,-4-3-2-16,-9 1-2 15,-9 0 1-15,-1 4-2 0,-14 3 0 16,-6 0-1 0,-6 5-1-16,-6 2 1 0,-3 2-1 15,-1 3 1-15,3 4 0 0,0 2-1 16,11 1-3-16,4-2-3 15,14 4-6-15,4-12-13 16,6 16-47-16,13-9-20 16,0-1-8-16,4-2-3 0</inkml:trace>
  <inkml:trace contextRef="#ctx0" brushRef="#br0" timeOffset="88735.7798">19958 14205 45 0,'-9'-3'85'16,"-4"1"-3"-16,0-6-37 16,-2 8-18-16,1 8-5 15,0 7-6-15,2 3-4 0,1 3-3 16,0 2-1-16,5 4 2 15,3-5 1-15,3 2 0 0,4-9-1 16,7-4 0 0,5-4-3-16,3-7 1 0,2-1-1 15,2-10-2-15,-1-5-2 16,-4-4-1-16,-3-1 1 15,-7-1-1-15,-4 2 0 16,-4 1-1-16,-2 4 0 0,-5 3 0 16,-1 8 0-16,-2 4-1 0,10 0-2 15,-10 12 2 1,10-1 0-16,0 5 0 0,7 0 1 15,8 0 1 1,4-1-1-16,3-5 2 0,3 1-2 16,2-3-1-16,1-1-6 15,-4-7-8-15,4 0-34 0,-6-3-36 16,-5-9-14-16,-3-3-4 0,-4-6 2 15</inkml:trace>
  <inkml:trace contextRef="#ctx0" brushRef="#br0" timeOffset="89115.7874">20233 14130 32 0,'0'0'91'16,"0"0"1"0,0 0-3-16,0 0-47 0,5 20-20 15,-1-2-4-15,6 2-5 0,-3 4-2 16,6 1-1-1,0-3-3-15,1-4-1 0,2-2 0 16,2-8 0-16,1-2 0 16,-2-6-2-16,4-6 1 0,2-8 0 15,-1-10 0 1,-2-7-3-16,1-8-1 0,-4-8-1 15,-4-6-1 1,-9 0 0-16,-4 0-2 0,-10 0-1 16,-10 9-1-16,-8 8 1 0,-8 11 1 15,-4 14 1 1,-1 12 0-16,4 10 2 0,5 13 1 15,10 12 0-15,11 3 2 16,14 7 0-16,18 0 1 0,11 1 1 16,11-7-2-1,9-1-1-15,6-6-4 0,2-8-6 16,7 1-26-16,-15-7-34 0,-5-11-27 15,-6-6-6 1,-13-2-7-16</inkml:trace>
  <inkml:trace contextRef="#ctx0" brushRef="#br0" timeOffset="92605.8572">17593 14217 51 0,'-4'-8'80'0,"4"8"4"0,0 13-32 16,0-3-29-16,2 5-4 15,3 0-2-15,3 7-1 0,0-2-1 16,3 9 2 0,-3-7-3-16,5-1-2 0,-6-4-2 15,3-2 0-15,-5-4 0 16,-5-11-2-16,9 3 0 15,-9-3-2-15,6-14-1 0,-5-3 0 0,-1-6-1 16,1-5-1 0,-1-8 0-16,-6-1-2 0,-2-4 1 15,-2 1-1 1,0 0 0-16,-2 2-1 0,3 5 0 15,-1 4-1-15,3 5 1 16,-1 3-1-16,4 6 0 0,3 1 0 16,1 3 0-1,4 0 0-15,6 4 0 0,5 1 0 16,6-2-1-16,8 3 2 0,4 0-1 15,5 0-1 1,4 0-1-16,1 0-2 0,1 1-4 16,-5-2-6-16,-4 6-6 15,-8-4-17-15,-8 2-34 0,0 2-24 16,-19 0-5-1,7 8 1-15</inkml:trace>
  <inkml:trace contextRef="#ctx0" brushRef="#br0" timeOffset="92805.8612">17549 14120 93 0,'-24'14'97'0,"13"-9"-4"0,11 31-19 15,17-36-50 1,11 0-6-16,12-7-4 0,10-3-5 15,7 3-8-15,0-4-7 0,3 7-16 16,-6 2-57-16,-10-2-10 16,-10-1-9-16,-9-1-4 15</inkml:trace>
  <inkml:trace contextRef="#ctx0" brushRef="#br0" timeOffset="93075.8664">18232 13733 3 0,'-18'0'82'0,"-4"11"6"15,-2 13-2-15,-3 13-59 0,4 9-1 16,4 14 1-1,5 4-1-15,7 4-6 0,8-1-3 16,17-2-4-16,9-7-1 0,9-7-4 16,8-9-2-16,4-10-3 15,1-11-6-15,7 3-19 0,-4-9-60 16,-9-15-10-1,3-8-9-15,-7-17-2 0</inkml:trace>
  <inkml:trace contextRef="#ctx0" brushRef="#br0" timeOffset="111764.241">16946 15166 14 0,'0'0'82'15,"0"0"-21"-15,4-13-7 0,-3 4-10 16,-1 9-10 0,2-12-8-16,-2 12-6 0,0 0-6 15,2-10-3-15,-2 10-1 16,0 0-2-16,4 15 1 15,0 5-4-15,2 4 0 16,0 6-1-16,1 4 1 0,0 4 1 16,-1 2-1-1,2-1-1-15,-4-3 0 0,0-5 0 16,-3-6-1-16,0-4 0 0,0-5 0 15,-1-5-3 1,0-11 0-16,0 9-2 0,0-9-5 16,0-4-4-16,0 4-10 15,-3-20-39-15,-3 6-33 0,6-1-7 16,0-2-3-1</inkml:trace>
  <inkml:trace contextRef="#ctx0" brushRef="#br0" timeOffset="112284.2514">17230 15330 46 0,'0'0'92'15,"0"0"0"1,7 14-35-16,7-17-30 0,4-6-4 16,6-7-4-16,3-2-3 15,1-5-5-15,1-4-5 16,-2-2-1-16,-7 1-2 0,-5-2-1 15,-9 3-1-15,-6 2 0 16,-3 4-1-16,-8 4-1 0,-5 6 1 16,-2 2-1-1,-1 8 0-15,-2 1 1 0,2 9 0 16,3 9 1-16,1 5 0 15,1 15 1-15,4 6 0 16,3 7 1-16,-2 7 1 0,7 2-1 16,-1 2 1-16,-1 0-1 15,4-7 0-15,-1-6-1 16,0-10-1-16,1-3-2 15,-2-12-5-15,2-2-10 0,-1-6-42 16,1-16-33 0,0 0-8-16,0 0-5 0</inkml:trace>
  <inkml:trace contextRef="#ctx0" brushRef="#br0" timeOffset="113548.277">16361 15125 27 0,'0'0'54'16,"12"-9"-2"-16,-12 9-9 16,11-8-8-16,-11 8-5 0,11-2-6 15,-11 2-6-15,0 0-5 16,0 0-2-16,0 0-2 15,0 5-1-15,0-5-3 0,-7 16-1 16,-3-5 0-16,-3 5-1 16,0 5 0-16,-2-1 0 15,-4 6-1-15,0 1 1 0,0 2 0 16,-2 5 1-1,-1 0 0-15,2-2 0 0,0 0 0 16,3-3 0-16,3 1-1 0,4-4 0 16,1-4 1-1,8-4-1-15,1-2 0 0,8-1 1 16,8-3-1-16,3 2 1 15,6-4-1-15,4 1 0 0,2 0-2 16,-1 0 1 0,0 2-1-16,-3 1-1 0,-4 3 0 15,-3 3 1 1,-11 6 0-16,-8 1-1 0,-2 3 1 15,-12 0 0-15,-7-1 0 0,-4 1 1 16,1-5-2-16,-4-4 1 16,5-6 0-16,4-4-1 15,9-1-1-15,9-1 1 16,6 3 0-16,11 3-1 0,6 9 0 15,4 9 0 1,0 12 1-16,0 9 0 0,-7 13 0 16,-11 12 0-16,-9 4 0 15,-10 6 1-15,-15-2-2 0,-4-6 1 16,-4-7 0-16,1-10-1 15,7-12-1-15,5-16-4 16,15-6-11-16,5-13-40 0,15-15-29 16,15-3-11-1,7-13-5-15</inkml:trace>
  <inkml:trace contextRef="#ctx0" brushRef="#br0" timeOffset="114278.2916">18006 15161 78 0,'0'0'95'16,"5"-12"-4"-1,-3-25-23-15,-2 37-47 0,17 12-3 16,-3 5-3-16,4 9-3 16,1 8-3-16,5 5-1 0,0 7-1 15,0 0-1 1,-1 0 0-16,-3-9-1 0,-3-6 1 15,-6-9 0-15,-1-3 0 0,-10-19 1 16,12 7-1 0,-7-14 0-16,1-12-1 0,2-8 1 15,1-9-2-15,2-6-1 16,0-7-2-16,1 0-1 0,-1 0-2 15,-3 8-2 1,-3 4-4-16,1 11-6 0,-5 7-3 16,-1 19-8-1,0 0-31-15,7 11-41 0,2 9-6 16,0 4-4-16</inkml:trace>
  <inkml:trace contextRef="#ctx0" brushRef="#br0" timeOffset="114498.2959">18451 15398 38 0,'0'32'97'0,"1"-3"-1"0,7-4-3 16,-3-1-55-1,6-3-10-15,8-9-10 0,3-8-3 16,7-4-3-16,3-11-2 0,1-7-3 16,-3 1-2-16,-2-7-2 15,-8 1-1-15,-8 0-1 16,-11 3-1-16,-8 4 0 15,-9 3-1-15,-7 4-2 0,-3 4-1 16,-4 5-3 0,0 0-6-16,2 13-8 0,3-2-42 15,3 6-31-15,14 1-8 16,3-5-4-16</inkml:trace>
  <inkml:trace contextRef="#ctx0" brushRef="#br0" timeOffset="115158.3092">18562 15259 61 0,'0'-14'98'0,"-1"2"-1"0,1 4-8 0,0 8-64 16,0 0-6-1,-5 5-5-15,1 10-3 0,-1 10-3 16,-1 9-3-16,-3 6-2 0,0 6 0 15,-6 1 0 1,2-1 0-16,0-6 0 0,0-7-1 16,2-3-2-1,1-11-1-15,2-4-3 0,8-15-7 0,-7 8-16 16,7-8-51-1,7-1-17-15,-7 1-7 0,18-18-4 16</inkml:trace>
  <inkml:trace contextRef="#ctx0" brushRef="#br0" timeOffset="115878.3236">19127 15383 77 0,'-25'-3'97'0,"0"3"-4"0,-2 3-5 15,-8 14-72 1,11 0-3-16,2 10 0 0,5 2-1 16,7-2-3-1,8 1-3-15,3-5 0 0,14-5-1 16,3-8 0-16,6-6-1 0,0-5 0 15,2-9-1-15,-4-5-1 16,-4-4 0-16,-6 1 0 0,-5 0-2 16,-5 4 0-1,-2 4 0-15,0 10-1 0,0 0 0 16,-8 1 1-1,8 11-1-15,2 4 1 0,6 0 0 16,7-2 0-16,2-1-2 0,3-6-1 16,2-5-3-16,1-2-5 15,-2-11-2-15,-5-5-1 0,0-3 0 16,-4 0-1-1,-4 0 4-15,-3 6 1 0,-2 3 7 16,-3 10 5 0,0 0 5-16,1 18 2 0,-1 4 0 15,1 7 1-15,4 0 0 16,4-2 0-16,2-3-2 0,7-7-1 15,2-10-1-15,4-7 0 16,0-7-1-16,0-13-2 16,-5-8 0-16,-4-5-1 0,-8-4-1 15,-7-2-1 1,0 3 0-16,-9 1 0 0,1 7-1 15,-4 7 0-15,2 7 1 16,1 10-1-16,9 4 1 0,-6 17-1 16,6 5 0-1,3 7 1-15,2 2 1 0,6 1 0 16,-2 0-1-16,1-6-2 0,0-2-2 15,-4-10-6 1,8-5-25-16,-14-9-32 0,13-14-24 16,-5-4-11-16,0-17-4 15</inkml:trace>
  <inkml:trace contextRef="#ctx0" brushRef="#br0" timeOffset="116048.327">19659 15140 13 0,'20'15'101'15,"-4"-12"-4"-15,8-3-5 0,4-1-5 16,5-18-77-16,4 13-8 16,1-7-3-16,-3 6-8 15,-6-2-32-15,-10 3-46 16,0 2-7-16,-9 4-7 0</inkml:trace>
  <inkml:trace contextRef="#ctx0" brushRef="#br0" timeOffset="116178.3296">19757 15332 7 0,'0'10'78'0,"19"-7"-4"15,11-22-44 1,16 18-89-16,3-12-6 0,5-1 0 16</inkml:trace>
  <inkml:trace contextRef="#ctx0" brushRef="#br0" timeOffset="116378.3336">20162 15236 46 0,'-26'38'91'16,"1"-1"0"-16,4-1-3 15,23-3-62-15,-1-2-6 0,14-10-3 16,11-9-2-1,9-11-2-15,7-5 0 0,3-8-4 16,-5-6-2-16,-4-7-4 0,-9 1 0 16,-17-4-2-16,-10 3-1 15,-13-1-3-15,-11 8-11 16,-20 4-53-16,-5-1-25 15,4 5-6-15,-1 0-7 0</inkml:trace>
  <inkml:trace contextRef="#ctx0" brushRef="#br0" timeOffset="120338.4126">17210 16269 25 0,'7'3'92'0,"-3"8"0"0,-3 6-3 16,1 1-54-16,0 11-20 15,-2 5 0-15,-1 6 1 16,1 1-3-16,0 3-4 15,-3-3-2-15,1-2-2 0,-1-8-3 16,1-4-4 0,-3-8-6-16,5-2-16 0,0-7-52 15,0-10-17 1,0-10-8-16,0-4-2 0</inkml:trace>
  <inkml:trace contextRef="#ctx0" brushRef="#br0" timeOffset="120618.4184">17350 16583 74 0,'36'-4'96'0,"1"-9"-3"0,-1-7-6 15,2-3-76 1,-6-4 0-16,-7-4-4 0,-15 2-1 16,-9-2-5-16,-8 2-3 15,-13 5-2-15,-5 5 0 16,-6 7 1-16,-3 9 2 0,-1 7 2 0,4 15 2 15,5 15 1 1,2 10 2-16,5 10 0 0,5 6 0 16,6 4-1-1,4 2 0-15,3-1-1 0,3-4-1 16,4-8 0-16,1-9-3 15,2-7-4-15,-2-10-6 0,12-7-35 16,1-8-37-16,-1-12-14 0,0-15-8 16</inkml:trace>
  <inkml:trace contextRef="#ctx0" brushRef="#br0" timeOffset="121358.4331">17906 16272 71 0,'-6'-11'94'16,"6"11"-3"-16,0 0-6 0,2 5-70 15,2 12-2-15,6 6-2 0,-1 12 1 16,4 6-3 0,2 10-1-16,2 3 0 0,3 8 0 15,-3-1-3-15,0-5-1 16,-3-3 0-16,-1-10-2 0,1-5 1 15,-8-9 1 1,2-9 0-16,-4-8 0 0,-4-12 2 16,8-5 1-1,-1-14 0-15,-4-10-1 0,6-14-1 16,0-8-1-16,2-8-3 0,0-3 0 15,-1 1-1 1,0 1-3-16,0 7-3 0,-3 7-3 16,2 12-7-16,-5 10-9 15,3 12-28-15,-7 12-39 0,9 4-11 16,-5 9-6-1</inkml:trace>
  <inkml:trace contextRef="#ctx0" brushRef="#br0" timeOffset="121618.4384">18262 16673 78 0,'4'10'101'16,"-2"1"-5"-16,3 1-3 0,4 6-74 15,-3 5-3-15,-2 3 0 16,5 4-3-16,-3 7-5 0,-3-4-2 15,-1 4-2-15,-2-4 0 16,0-3 1-16,0-4-2 16,-1-5-1-16,-2-8-1 0,3-13-3 15,0 0-4 1,0 0-12-16,-16-8-42 0,8-16-36 15,8-8-8-15,-2-6-4 16</inkml:trace>
  <inkml:trace contextRef="#ctx0" brushRef="#br0" timeOffset="121868.4434">18332 16865 93 0,'12'21'101'0,"3"-6"-5"0,7-6-3 16,58-9-78-1,-52-2-3-15,8-8-1 0,-1-2-3 16,-4-6-3-16,-6-2-1 15,-8 1-1-15,-7 1-1 0,-10 5 1 16,-10 2-2-16,-10 5 1 0,-6 6-3 16,-2-2 0-1,-2 4-2-15,-2 4-3 0,2 4-4 16,2 1-4-1,8 0-7-15,0-2-36 0,8-7-35 16,12-2-9-16,3 10-3 16</inkml:trace>
  <inkml:trace contextRef="#ctx0" brushRef="#br0" timeOffset="122278.4516">18907 16774 16 0,'-17'5'99'0,"-2"2"-1"16,-4 1-5-16,-1 40-33 0,4-31-45 15,2 3-2-15,6 1-2 16,1 0-2-16,7 1-3 16,4-4-1-16,5-7-1 15,9-5-1-15,2-5 1 0,2-3-2 16,-1-10 0 0,0-3 0-16,-3-1-2 0,-3-3 0 15,-5 4-1-15,1 1 1 0,-7 14-1 16,0 0 0-1,0 0 1-15,5 7 0 0,0 10 0 16,7 5 0-16,0 2 0 16,2 0 0-16,2 0-1 0,-1-7-4 15,4-2-7 1,-8-9-23-16,1-6-43 0,7-6-19 15,-6-10-6 1,-1-3-2-16</inkml:trace>
  <inkml:trace contextRef="#ctx0" brushRef="#br0" timeOffset="122738.4607">19230 16784 81 0,'-21'14'98'15,"-3"4"-5"-15,3 3-3 0,0 8-78 16,2 3 2-1,4 7 1-15,6-6-4 0,3-4-3 16,6-2-1-16,4-8-1 16,8-11-1-16,5-8 0 0,7-9-3 15,0-16 0-15,-1-7-2 16,0-9 1-16,-3-6-1 15,-3-3-1-15,-5 2 1 0,-8 5-1 16,-4 3 1 0,0 9 0-16,-2 14 1 0,2 17-2 15,-16 0 0-15,10 15-1 16,1 9 1-16,5 12 0 15,0 1 0-15,3 5 1 16,5 3-3-16,1-9-3 0,9 3-8 16,-6-11-29-16,4-13-38 0,5-5-18 15,0-10-6 1</inkml:trace>
  <inkml:trace contextRef="#ctx0" brushRef="#br0" timeOffset="123108.4682">19713 16581 90 0,'0'9'95'0,"0"1"-5"0,7 5-4 16,16 9-75 0,-4 2-5-16,2 4 3 0,0 1-1 15,0 3-1-15,-4-1-2 16,-3-2 0-16,-10-3-3 0,-4-2-3 15,-12-11-4 1,-5-5-9-16,-11-6-49 0,-5-11-29 16,6-16-5-16,-1-9-7 0</inkml:trace>
  <inkml:trace contextRef="#ctx0" brushRef="#br0" timeOffset="123198.47">19747 16588 42 0,'35'-16'88'0,"0"1"-8"0,0 2-40 16,6 4-95-1,-10-2-29-15,-2 3-4 0</inkml:trace>
  <inkml:trace contextRef="#ctx0" brushRef="#br0" timeOffset="123478.4756">20011 16593 74 0,'13'25'100'0,"2"2"-4"16,2 5-8 0,-6 12-55-16,3-5-20 0,-1-4-1 15,-2 2-1-15,-2-7-3 0,-4-9-1 16,1-4-1-16,0-7 2 15,-6-10-3-15,18-7 0 16,-4-6-2-16,1-9 3 16,2-9-3-16,2 0-2 0,3-6-2 15,-5-2-4 1,2 3-6-16,-11 0-13 0,2 0-49 15,2 12-25-15,-11 3-6 16,-1 6-7-16</inkml:trace>
  <inkml:trace contextRef="#ctx0" brushRef="#br0" timeOffset="124068.4874">19552 16699 75 0,'-11'0'95'16,"11"0"-5"-1,0 19-10-15,0-19-67 0,16-2-3 16,-2 2 1-16,0 0-5 0,2 0-5 16,0 0-4-1,-2 0-4-15,-6 0-6 0,3 0-11 16,-11 0-39-16,0 0-27 15,0 0-7-15</inkml:trace>
  <inkml:trace contextRef="#ctx0" brushRef="#br0" timeOffset="124218.4904">19474 16859 17 0,'0'0'94'0,"21"14"-2"16,2-13-6-16,4-2-57 15,4-1-18-15,10 0-41 16,1-5-49-16,-8-1-10 0,-1-1-5 15</inkml:trace>
  <inkml:trace contextRef="#ctx0" brushRef="#br0" timeOffset="125308.5121">21821 16409 11 0,'-10'0'84'0,"-1"2"5"16,-5 8-5-16,2 7-60 15,-2 10-7-15,0 3-1 0,0 10-1 16,6-1-1-1,4 4-2-15,6-2-2 0,9-9 2 16,10-6-3-16,8-9 1 0,4-12-2 16,8-5 1-1,1-9-1-15,-2-13-1 0,-8-5 1 16,-6-6-5-16,-12-4 0 15,-12-2-2-15,-10 0 1 0,-12 3-3 16,-7 2-2 0,0 10-4-16,-4 2-6 0,6 15-12 15,5 9-44-15,1 1-26 0,15 10-7 16,5 1-4-1</inkml:trace>
  <inkml:trace contextRef="#ctx0" brushRef="#br0" timeOffset="133823.6829">21789 15108 61 0,'-24'0'83'0,"0"0"-2"0,3 5-60 16,5 8 1-16,7 2-1 15,7 1 0-15,7 2-3 0,11 1-3 16,10 0-3 0,8 2-2-16,2 2 0 0,-2-5-2 15,-2 3-2 1,-4-1-2-16,-11-2 0 0,-13 0 0 15,-7-1 0-15,-15-3 1 0,-10-2-1 16,-5 0 1-16,-4-7-1 16,0-1-1-16,3-3-2 0,2-2-4 15,11-6-6 1,2-11-17-16,9-4-54 0,9 0-14 15,2-5-6 1,8-2-4-16</inkml:trace>
  <inkml:trace contextRef="#ctx0" brushRef="#br0" timeOffset="133963.6857">21729 15102 84 0,'11'-14'100'0,"7"2"-6"15,7-6-7 1,6 4-65-16,9 4-12 0,2-2-5 16,6 7-7-1,-4 0-13-15,1 4-54 0,-1 2-22 16,-17 7-6-16,-8 0-5 15</inkml:trace>
  <inkml:trace contextRef="#ctx0" brushRef="#br0" timeOffset="134283.6921">22250 15052 80 0,'17'24'94'16,"-1"2"-2"-16,0 7-5 0,5 7-74 15,-4 6 1-15,4 5 0 0,-3-3-4 16,-3-5 0 0,1-4-1-16,-3-9-1 0,2-10-1 15,0-13 0-15,3-7-1 16,0-14 0-16,7-9-1 15,0-9-3-15,-2-8-2 16,2-3-4-16,-3-6-5 0,-1 4-10 16,-12 0-44-1,-3 2-33-15,4-2-6 0,-5-1-5 16</inkml:trace>
  <inkml:trace contextRef="#ctx0" brushRef="#br0" timeOffset="134953.7055">21956 14129 24 0,'-11'-9'31'0,"1"9"2"0,-8 9 1 16,1 8-2-1,-5 8-1-15,4 18 0 0,0 3-3 16,5 13-6-16,6 1-5 0,8 2 0 16,16-8-1-16,13-6 1 15,9-19-3-15,8-12-1 16,7-17 0-16,-1-10-1 15,-3-16-3-15,-8-9-3 0,-14-4-3 16,-16-6-2 0,-12 1-1-16,-18-1 0 0,-12 4-2 15,-10 2-2-15,-6 7-2 16,-3 4-2-16,3 9-6 0,4 3-7 15,9 12-26-15,13 9-40 16,4 6-6-16,13 2-3 16</inkml:trace>
  <inkml:trace contextRef="#ctx0" brushRef="#br0" timeOffset="135333.7131">22259 14217 0 0,'8'0'80'16,"-8"8"4"-16,0 10-1 0,2 9-63 16,3 7-2-1,2 1 3-15,3 5 2 0,6-10-3 16,3-3-1-16,2-9-6 15,2-4 0-15,2-12-3 0,-2-4-2 16,0-12-3-16,-4-6-1 0,-2-3-3 16,-4-1 1-1,-2 1-1-15,-6-1-2 0,-3 7-1 16,0 6-1-1,-2 11 2-15,0 0 0 0,0 14 1 16,-2 7 0-16,5 6 0 16,2 3 0-16,1 3 3 0,3 0 0 15,-2-3 0 1,1-8-1-16,-2-3-2 0,1-6 0 15,-7-13-5-15,8 4-6 0,1-11-35 16,-2-9-35 0,-1-15-14-16,4-8-7 0</inkml:trace>
  <inkml:trace contextRef="#ctx0" brushRef="#br0" timeOffset="135493.7163">22694 14178 67 0,'16'15'90'16,"0"6"-2"-1,3 2-5-15,0 6-68 0,5 6-6 16,3 5-1-16,-5 2 1 0,-2 2-6 15,-7-5-9-15,-2 1-18 16,-5-5-58-16,-13-18-7 16,-10-14-5-16</inkml:trace>
  <inkml:trace contextRef="#ctx0" brushRef="#br0" timeOffset="135613.7187">22529 14304 35 0,'14'-17'91'0,"30"0"-3"16,17 4-3-16,16-18-53 15,13 17-26-15,14 2-37 16,2 7-45-16,-14-2-7 15,-8 5-7-15</inkml:trace>
  <inkml:trace contextRef="#ctx0" brushRef="#br0" timeOffset="136533.7371">20974 14751 30 0,'8'92'2'16,"-1"40"4"-16,0 34 2 0,-6 37 10 15,-2 35 5-15,-10 20 0 0,-7 31 2 16,5-147-4 0,-1 14-4-16,0-4-4 0,-3 7-10 15,3-11-55-15,0 8-22 16</inkml:trace>
  <inkml:trace contextRef="#ctx0" brushRef="#br0" timeOffset="171093.4296">20721 13532 67 0,'-28'-10'70'0,"2"-7"-6"0,8 6-15 16,0-4-11-1,8 2-8-15,10 2-8 0,12 8-6 16,19 6-4-1,15 15-3-15,22 38 1 16,-2 13-2-16,-1 15 0 16,-8 10-1-16,-15 10-1 15,-19 0 0-15,-14 0-3 0,-17-4-4 16,-24-24-16-1,-8-2-59-15,6-14-15 0,5-9-7 16,4-15-6-16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8:01:47.8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23241 1391 20 0,'0'0'74'0,"-10"-17"-37"16,7 9 1-16,-3-2-5 0,1 1-4 16,1 1-3-1,-1-3-2-15,0 3-5 0,0-2-5 16,-12 3-2-16,17 7-4 15,-5-12-3-15,5 12-3 0,0 0-3 16,-12-6 1 0,12 6-1-16,-7 7 0 0,5 5 0 15,0 3 2-15,2 5 0 0,0 0 0 16,0-8 2-1,4 37 1-15,7 0 0 0,4 2 2 16,6-1 0-16,6-10 2 16,5-8 0-16,2-18 1 0,-20-14-4 15,6 0 3 1,-1 0-3-16,1-7-1 0,-1-1 0 15,0-2-2 1,-2-1 0-16,0-1-2 0,-1-1 1 16,0-1-5-16,-3-1-1 0,-1-1-5 15,-1 1-13 1,0 3-44-16,-2-2-24 0,0 0-10 15,-6-1 1-15</inkml:trace>
  <inkml:trace contextRef="#ctx0" brushRef="#br0" timeOffset="290.0058">23512 1044 87 0,'0'0'93'0,"0"0"-5"0,0 0-6 16,-8-7-72-1,-4 0-4-15,4 0-7 0,-4-1-8 16,12 8-7 0,-9-7-10-16,0 2-37 0,-23-17-27 15,18 20-3-15</inkml:trace>
  <inkml:trace contextRef="#ctx0" brushRef="#br0" timeOffset="550.011">23545 991 88 0,'0'0'94'0,"54"0"-6"16,-54 0-6-16,30 2-75 0,-30-2-5 16,0 0-4-1,0 0-7-15,9-2-9 0,2 0-15 16,18-1-54-1,-29 3-4-15,0 0-3 0</inkml:trace>
  <inkml:trace contextRef="#ctx0" brushRef="#br0" timeOffset="1200.0239">23446 696 37 0,'-27'-15'67'0,"0"-2"-40"0,-6 11-1 15,-40 6-7 1,31 2-3-16,-1 16-1 0,1 2-1 16,-1 5-1-1,3 5-1-15,10 7-1 0,-7 11-2 16,5-1-3-16,3 14-1 16,6-5-2-16,1 25 1 15,1 56 0-15,20-9 0 0,25-11 1 16,17-15 0-16,13-13 0 15,12-16 1-15,1-14-1 0,-1-17 1 16,6-6-2 0,3-6 1-16,0-2 1 0,2-8-1 15,-1-5 1-15,-1-11 1 16,-1-4 1-16,-2-11 0 15,-1-9-2-15,-6-6 2 0,-2-8-1 16,-3-5-2-16,-4-5 1 16,-31 21-3-16,5-5-1 0,-6-3 0 15,2-3-1 1,-2-5 1-16,0-1-2 0,-9-7 1 15,0-5-1 1,-8 2 0-16,-4-7 0 0,-4 1-1 16,-8-2 0-16,-12 3-1 15,-6-4 1-15,-7 4 0 16,-9-1-1-16,-8 3 0 0,-5 5 0 15,-5 5-3-15,-5 3-2 16,3 6-7-16,-5 9-10 16,7 1-33-16,4 15-34 15,2 7-4-15,6 0-4 16</inkml:trace>
  <inkml:trace contextRef="#ctx0" brushRef="#br1" timeOffset="7900.158">3376 3605 8 0,'-27'-25'79'0,"-2"1"-1"16,1 0-3-16,-4 5-66 16,3 11-2-16,-5 6-4 0,-1 2-2 15,-3 9-1 1,-7 5 0-16,-2 6 0 0,-4 2 0 15,0 7 2-15,-1-1 0 0,2 5-1 16,0 5 0 0,0 5 0-16,3 5-1 0,-4 2 0 15,1 8 0-15,-2-3 0 16,-2 9 0-16,-2 1 0 0,0 2 0 15,1 0 0 1,0 2-1-16,1 2 1 0,1-1 0 16,0 2-1-1,4-2 2-15,1 3-1 0,3-3 0 16,2 4 0-16,3-1 0 0,1 0 0 15,5-1 0-15,5 2 0 16,-2-4-1-16,7-5 0 16,1 2 1-16,6 1 1 15,0-1 0-15,0 1 1 0,4 2-1 16,-4 1 1-1,6 1-1-15,-1 2 2 0,0 1-3 16,2 1 2-16,-1-3-2 16,4 2 0-16,3 0 0 0,1 0 0 15,3-1 0-15,-1-2-2 16,1-3 2-16,4-7 2 15,3 0-2-15,3-5 0 0,0-5-2 16,7-2 2 0,0-3 0-16,3 3 0 0,3-4 0 15,3 2 0-15,3-2 0 16,2 0 0-16,4 0 0 15,-1-5 0-15,4 3 0 0,-1-5 2 16,6 2-1-16,2-3 0 16,1-1 0-16,2-4 0 0,2-1 1 15,3 1-1 1,-2-5-1-16,7 3 1 0,-2-4-1 15,-2 2 0-15,4-4 0 16,-1 4 0-16,1-3 0 16,2 1 0-16,4-1 0 15,-3-3 0-15,-3 0-1 0,4-4 1 16,-4 0 0-16,1-3-1 0,-2 0 1 15,-2-2-1 1,3 1 1-16,1-4 0 0,2 0 0 16,0 0 0-16,4-2 0 15,0 0 0-15,0-3 1 16,5 0-1-16,-3 1 1 15,-3-2-1-15,5-1 1 0,-2 0 0 16,3-1-1 0,0 3 1-16,-1-1 0 0,1 0-1 15,-2 2 0-15,1-2 1 0,0 3-1 16,3-1 0-1,-3-1 0-15,1 1 0 0,3-1 1 16,1-2-1-16,4-1 2 16,-1-2-2-16,2-2 0 0,-5 1 1 15,6-5-1 1,-3-2 0-16,0 1 2 0,-3-2-2 15,-2-2 1-15,0 0-1 0,-2-2 1 16,1-1 0 0,-4-4 0-16,1-2 0 0,1-5 0 15,1-2 1-15,0-9-1 16,5-1 1-16,-2-4-1 0,1-4 1 15,-1-2 1 1,-4-3 0-16,2-1-1 0,-4-1 3 16,-2-3-1-1,-1 1 0-15,-4-3 0 0,0-2 1 16,-3-6-1-16,2 3 0 0,-2-6 0 15,0-2-1-15,0-4 0 16,1-1-1-16,-1-1 0 0,0-1 0 16,0-1 0-1,-3 0-1-15,-3-1 1 0,-5 2 0 16,-3-3 1-1,-5 2 1-15,-4-3-1 0,-4-1 1 16,-3 0-1-16,-6-3-1 16,0-3 0-16,-2 1 0 0,-5-3-2 15,1 0-1-15,-6-1 1 0,-1-1 0 16,-4 2 0-1,-4-2 2-15,0 4-2 0,-7-2 0 16,-5 3 2 0,-6-2 1-16,-6 0-1 0,-6 1 0 15,-4 0-1-15,-3-2 0 16,-5-1 1-16,-4-2 0 0,-2-3-1 15,-2-1 0-15,-5-4 0 0,-2 2 1 16,-3-4 0 0,-4 5 0-16,-4 0 1 0,-3-2-1 15,-4 6 0 1,-5 4 0-16,0 6-1 0,-5 5-1 15,-5 2 1-15,0 6 0 16,-6 5 0-16,0 7-1 0,-5 7 0 16,2 3 0-1,-6 6 0-15,-3 10 1 0,-1 5-2 16,-3 7-1-16,-3 10 2 0,-4 7 0 15,-2 6-1 1,-9 11 1-16,2 6 0 0,-8 6-1 16,-7 13 0-16,-4 0 0 15,-8 11 0-15,-7 8 0 0,-7 17 1 16,-5 7-1-1,-4 11 1-15,-3 12-1 0,10 15-3 16,3 6-7 0,15 19-36-16,12 15-35 0,5-7-13 15,8 4-7-15</inkml:trace>
  <inkml:trace contextRef="#ctx0" brushRef="#br0" timeOffset="50611.0122">9089 8703 70 0,'0'0'74'16,"0"-13"-15"-16,0 13-12 16,-3-14-14-16,3 14-8 0,-11-15-6 15,11 15-4-15,-15-11-3 16,4 8-1-16,-1 1-3 0,0 0-2 15,-3 2-1 1,0 0-3-16,0 3-1 0,-1 3-1 16,-1 3 0-16,0 5-1 15,-2 1 0-15,1 2 0 16,0 6 0-16,2 0-1 15,2 3 2-15,2 0-1 0,5 0 1 16,4-2 0-16,3-3 1 0,2 1-1 16,5-7 2-1,5-3 0-15,-1-5 1 0,6-4 0 16,1-3 1-1,4-3-1-15,-1-9 2 0,1-2-1 16,1-6 0-16,2 2-1 16,-3-6 0-16,-2 2-1 0,-2-1 0 15,-3 2 1 1,-5 3-1-16,-2 2 0 0,-2 3 0 15,-4 4 0-15,-2 9 0 0,5-10-1 16,-5 10 0 0,0 0-1-16,0 0-1 0,0 0-1 15,0 0-1-15,0 0 1 16,-2 12-1-16,0-2 1 0,2 6 0 15,0-1 1 1,0 5 1-16,2 1 1 0,3-1 0 16,1-1 0-16,0-2 0 0,4-2 0 15,0-3 0 1,2-1 1-16,-2-3-1 0,6-1-2 15,0-2 0-15,2-6-4 16,3 1-6-16,-2-4-9 0,9-5-21 16,2 3-39-1,-1-11-12-15,4-6-6 0</inkml:trace>
  <inkml:trace contextRef="#ctx0" brushRef="#br0" timeOffset="50881.0176">9602 8601 33 0,'-15'-11'84'16,"-2"11"-1"-1,-6 0-26-15,5 11-25 0,-5 6-10 16,3 5-4 0,1 2-7-16,4 2-3 0,6-1-2 15,6 1 0-15,6-4-1 16,9 0 0-16,2-2-1 0,3-2 0 15,-2-3 1-15,-1 1-1 0,-4-3-1 16,-5 2 1 0,-6 1 0-16,-10 1 0 0,-7 0-1 15,-4-3-3 1,-2 4-10-16,-6 1-53 0,1-9-20 15,3-7-8-15,6-4-5 16</inkml:trace>
  <inkml:trace contextRef="#ctx0" brushRef="#br0" timeOffset="51541.0308">10274 8724 38 0,'-16'8'80'0,"16"-8"2"0,0 0-2 15,11 0-67 1,15-5 0-16,-1-5 2 0,11-7-1 16,-3-2 0-16,4-4-4 0,-6-3-3 15,-3-5 0 1,-8 2-3-16,-9-3-1 0,-8 3 1 15,-4-1-2-15,-9 2-1 16,-8 3 0-16,-3 4-1 0,-2 7-1 16,-2 4 1-1,2 5-2-15,2 5 0 0,2 6 0 16,2 12 1-1,2 7 0-15,1 8 1 0,2 7 1 16,0 7 3-16,3 7 1 0,-1 4 1 16,-1 2 1-16,1-2-1 15,2 0 1-15,-2-4 0 0,2-6-2 16,2-4-1-1,0-10-4-15,6-2-4 0,0-11-4 16,7-7-16 0,9-3-50-16,4-14-15 0,4-14-7 15,4-9-3-15</inkml:trace>
  <inkml:trace contextRef="#ctx0" brushRef="#br0" timeOffset="51911.0382">10521 8748 82 0,'9'10'88'16,"-8"2"-5"-16,-1 3-4 0,33-3-69 15,-33 5-4-15,2 1 3 16,1 2 0-16,4-3 2 0,4-5-1 16,6-3-2-16,5-5 0 15,3-4 0-15,3-8-1 16,-1-6-1-16,-1-8-3 0,2-3-1 15,-7-1-1 1,-6-2-1-16,-6 4 0 0,-2 3-1 16,-4 7-1-16,-3 14 1 15,0 0 0-15,-5 0 0 0,0 17 2 16,2 7-1-1,1 2 0-15,2 4 1 0,0 1 2 16,0 3-1-16,2-7 0 0,7-2 0 16,-1-5-1-1,-2-7-2-15,3-3-5 0,-9-10-7 16,19 0-41-16,1-8-33 15,-8-9-6-15,-1-12-6 0</inkml:trace>
  <inkml:trace contextRef="#ctx0" brushRef="#br0" timeOffset="52291.0458">10997 8729 52 0,'6'21'90'16,"2"-1"-1"-16,0 17-5 16,1-13-58-16,-1 2-2 0,1-4-8 15,-2-1-3 1,-1-3-3-16,-2-4-2 0,0-6-1 15,-4-8-1 1,0 0-1-16,9 3 0 0,-7-11-1 16,1-8 0-16,4-4-1 0,0-5-1 15,5 0-2-15,3-3-1 16,0 4 0-16,5 1 1 15,2 6-1-15,0 8 1 16,0 4 0-16,-1 5 1 0,-3 5 0 16,0 8 0-1,-2 5 0-15,-5 4 1 0,-3 2 0 16,-1 1 0-16,-1 2 0 15,-4-1 1-15,-2-2-1 0,0-4 0 16,0-3-2-16,-4-7-1 16,1 1-1-16,3-11-4 15,0 0-9-15,0 0-20 0,0-14-56 16,13-1-2-1,3-6-7-15,6-3-3 0</inkml:trace>
  <inkml:trace contextRef="#ctx0" brushRef="#br0" timeOffset="52531.0506">11763 8666 31 0,'-1'8'89'0,"-16"6"1"0,-6 2-3 15,-3 6-59-15,-4 5 0 16,6 2-1-16,0 0-6 15,1 0-6-15,10-1-4 16,4-3-2-16,7-3-2 0,2-5-1 16,9-3-2-16,3-1 0 0,2-4 0 15,3-3-3 1,3-2-2-16,2-4-5 0,2 0-11 15,-4-6-37-15,-1-7-37 16,5-2-5-16,0-8-7 16</inkml:trace>
  <inkml:trace contextRef="#ctx0" brushRef="#br0" timeOffset="52861.0572">12049 8382 27 0,'-6'16'91'0,"6"-4"0"16,-1 3-3-16,1 14-41 15,0-5-26-15,4 4 0 0,0 4-3 16,2 1-4-16,0 2-4 16,-2 2-3-16,0-1-2 0,0 0-1 15,-4-1-1 1,0-3 0-16,0 0 0 0,0-8-3 15,0-2-2 1,0-7-6-16,0 2-11 0,-7-5-52 16,7-12-19-16,0 0-7 0,-9-14-5 15</inkml:trace>
  <inkml:trace contextRef="#ctx0" brushRef="#br0" timeOffset="53061.0611">11994 8744 41 0,'0'7'100'0,"9"-2"-1"16,2-5-7-16,4 0-3 15,3-5-74-15,2 1-4 0,3 0-4 16,-3 0-4-16,4 1-8 16,-5-2-9-16,5 5-23 15,2 0-53-15,-6 0-2 0,-1-5-10 16,1 1-2-1</inkml:trace>
  <inkml:trace contextRef="#ctx0" brushRef="#br0" timeOffset="53211.0642">12399 8712 84 0,'3'12'94'0,"-3"0"-6"15,0 3-5-15,2-3-66 0,-2 0 1 16,1-2-10 0,-1-10-6-16,4 17-19 0,5-8-62 15,-9-9-7-15,11-11-6 16,-3-7-4-16</inkml:trace>
  <inkml:trace contextRef="#ctx0" brushRef="#br0" timeOffset="53331.0666">12409 8519 18 0,'-6'-16'86'16,"-1"3"-3"-16,7 13-17 0,1-11-66 15,-1 11-77 1,15-9-9-16,-3 7 1 0</inkml:trace>
  <inkml:trace contextRef="#ctx0" brushRef="#br0" timeOffset="53581.0715">12603 8635 71 0,'0'29'90'15,"-1"0"-2"-15,-1-1-2 0,2-3-65 16,8 2 1-16,1-4-2 15,2-8-3-15,6-5-2 0,-2-5-3 16,1-5-2 0,-3-3-3-16,-2-9-1 0,-8-2-2 15,-3-5-1-15,-3-1-2 16,-8-2 0-16,-3 1-2 15,-6 1 0-15,2 1-1 0,-3 2-2 16,7 7-4-16,-3 0-6 16,17 10-9-16,-11 0-41 0,11 0-27 15,18 0-8 1,0-2-4-16</inkml:trace>
  <inkml:trace contextRef="#ctx0" brushRef="#br0" timeOffset="53941.0788">12875 8598 4 0,'6'8'90'0,"0"4"4"0,-4 3-4 15,0 1-5 1,2 4-65-16,-3 4-2 0,1 0 0 16,-2-2-4-1,2-1-4-15,2-3-3 0,1-2-1 16,0-3-1-16,-5-13-1 15,16 12 0-15,-3-12 0 0,0-3-1 16,4-7-1-16,-2-2 0 0,1 0-1 16,-1-2-1-1,-2-1-1-15,-2 5-1 0,-3 3 1 16,-8 7-1-1,18-7 0-15,-8 7 0 0,1 5 1 16,0 2 0-16,6 1 0 16,1 0 1-16,1 0 1 0,3 3-1 15,0-5 1 1,1 1-1-16,0-2-2 0,-2-2-4 15,0 2-11-15,-9 0-42 0,-3-5-32 16,3-3-7 0,-4-7-5-16</inkml:trace>
  <inkml:trace contextRef="#ctx0" brushRef="#br0" timeOffset="56361.1272">14075 8518 45 0,'-10'-11'85'0,"-4"3"0"15,-3 28-18-15,-4-20-41 16,-5 4-3-16,-2 4-7 0,-2 6-3 15,-2 5-3-15,-1 1-3 0,3 4-3 16,2 0 1 0,4 0-2-16,9 1-1 0,8-6 1 15,6-1 0 1,4-7 1-16,13-1 0 0,6-8 0 15,7-2 0-15,0 0 0 16,4-7 0-16,-1-3 0 0,-3 0-2 16,-2 0 0-16,-6 1 0 0,-6 0-1 15,-1 2 1 1,-14 7-1-16,14-11 2 0,-14 11-3 15,12-13 1 1,-12 13 0-16,16-16 0 0,-6 6 1 16,1-1-2-16,2-1 1 15,1 0 0-15,-2 1-1 0,0 0 1 16,1 0 0-1,-2 3-1-15,2 0-1 0,-4-2 1 16,0 3 0-16,-9 7 0 0,15-12 0 16,-15 12-1-1,9-8 1-15,-9 8 0 0,0 0 0 16,9-5 0-16,-9 5 1 15,0 0-1-15,0 0 0 0,0 0 0 16,0 0 0 0,0 0 0-16,0 0 0 0,0 0 0 15,0 0-1 1,0 0 1-16,0 0-1 0,0 0 1 15,0 0 0-15,0 0-1 0,-5 0 1 16,5 0 0-16,0 0 0 16,0 0 0-16,0 0 0 15,0 0 0-15,0 0 0 16,0 0 0-16,0 0 0 0,0 0 0 15,0 0 0 1,0 0 0-16,0 0 0 0,0 0 0 16,0 0-1-16,0 0 1 0,0 0-1 15,0 0 0-15,0 0 0 16,0 0 1-16,0 0 0 15,0 0 0-15,5 0 0 16,-5 0 1-16,0 0-1 0,0 0 1 16,0 0 0-1,0 0 0-15,10-3-1 0,-10 3 1 16,5-11-1-16,3 1 1 15,2-6-1-15,2-7 0 0,0-5-1 16,2-8 1-16,-4-3-1 16,-1 0 0-16,-6-5-1 15,-3 1 0-15,-9 5 0 0,-8 1 0 16,-3 8 0-1,-5 7-1-15,-3 9 1 0,-1 6-1 16,0 7 1-16,1 16 0 16,3 14 1-16,5 13 0 15,3 14 2-15,10 12 0 16,7 12 0-16,3 5 2 0,15 3-1 15,5-2 1-15,7-4-1 0,6-9 0 16,-1-10 0 0,-4-8 1-16,-1-14-2 0,-3-6 1 15,-8-10-1-15,-4-5-3 16,-4-3-8-16,-11-18-23 15,0 0-45-15,0 0-12 16,0-4-8-16,-2-18-3 0</inkml:trace>
  <inkml:trace contextRef="#ctx0" brushRef="#br0" timeOffset="57331.1466">15471 8195 38 0,'-1'-13'91'16,"-3"1"0"-16,-1 4-5 0,5 8-58 15,0 0-5 1,0 0-5-16,-11 8-4 0,8 17-3 15,-2 9-4 1,2 11-1-16,-1 4 0 0,-2 11 1 16,-3 4-1-16,2 0 0 15,-1 0-2-15,1-7-1 0,-2-4 0 16,2-10-1-1,0-8 0-15,2-8-1 0,2-9-2 16,2-5-2-16,1-13-7 0,0 0-17 16,7 2-58-1,-1-18-7-15,2-9-7 0,3-6-4 16</inkml:trace>
  <inkml:trace contextRef="#ctx0" brushRef="#br0" timeOffset="58001.16">15510 8178 8 0,'-22'-5'86'0,"-3"2"2"0,3-2-3 16,-22-1-53-16,29 1-3 0,2 2-8 15,3-2-5-15,10 5-2 16,-9-11-4-16,9 11-2 0,10-15-1 15,8 6-1 1,5 2-1-16,7-2 0 0,10 2 0 16,6 2-1-1,4 5-1-15,4 0 0 0,0 7 0 16,-1 7-2-16,-6 7 0 15,-3 4 0-15,-9 4 0 16,-8 3 0-16,-6 2 1 0,-8 1-1 16,-8 0 1-16,-7-1 0 15,-11-4 0-15,-9-1 1 0,-9-5-1 16,-4-3 0-1,-6-6 0-15,-1-5 0 0,-1-2-1 16,8-5 0-16,2-2 0 16,7-1-1-16,7 0 1 15,5-1-1-15,5 1 0 16,9 0 0-16,0 0 0 0,0 0 0 15,0 0-1-15,0 0 0 0,0 0 0 16,2 14 2 0,7 5-1-16,5 6 1 0,3 5 0 15,5 8 2 1,3 4 0-16,3 6 0 0,1-4 0 15,-6-3-2-15,1-5 2 16,-5-5-1-16,-3-5-1 0,-4-6 1 16,-3-8-1-16,-4-2-1 0,-5-10-1 15,0 0-1 1,0 0-2-16,12 7-6 0,-12-7-9 15,5-11-36 1,1 3-39-16,-1-4-4 0,-1-3-6 16,3 0 2-16</inkml:trace>
  <inkml:trace contextRef="#ctx0" brushRef="#br0" timeOffset="58391.1678">16160 8584 0 0,'9'-4'94'16,"-9"4"0"0,11-2-4-16,-11 2-6 0,-5 6-62 15,5 7-7 1,0 3-3-16,-2 4-2 0,-1 5-2 15,-3 5-2-15,-4 0-1 0,2 1 0 16,-2-2-1-16,0-2 0 16,1-4-1-16,4-4 0 0,2-6 1 15,3-1-1 1,0-12 1-16,21 12-1 0,-3-10 1 15,3 1-1 1,4-2-1-16,1-1 0 0,4 1-2 16,-1-1-2-16,1-1-5 0,-5 1-7 15,2 0-24-15,0 0-54 16,-6-4-4-16,1-3-6 0,-4 0-4 15</inkml:trace>
  <inkml:trace contextRef="#ctx0" brushRef="#br0" timeOffset="58581.1716">16672 8829 18 0,'7'18'97'0,"-1"6"-1"15,-6 2-4-15,0 7-4 0,-1 4-72 16,-7 6 0-1,-4 0-6-15,-2 1-3 0,-3-2-5 16,-2-9-10-16,6-2-43 16,5-6-37-16,-6-7-5 0,4-8-8 15,10-10 0 1</inkml:trace>
  <inkml:trace contextRef="#ctx0" brushRef="#br0" timeOffset="59671.1933">17073 8289 80 0,'0'-19'96'0,"0"3"-4"0,0 23-18 16,0-15-43-16,4-2-6 16,-4 10-7-16,0 0-6 0,10 2-2 15,0 14-5 1,-2 6 0-16,2 10-1 0,2 3 1 15,2 5 0-15,3 6-1 0,-2-1 0 16,3-1-1 0,-5-1 0-16,1-3-1 0,0-3 0 15,1-1 0-15,-4-3-1 16,1-1 1-16,1-1 0 15,-4-3-1-15,0-2 1 16,-2-2-1-16,1-5 0 0,-4-3 0 16,-1-5 1-16,-3-11 0 0,5 9 1 15,-5-9 0 1,0 0 0-16,12-19 2 0,-6-5-5 15,2-8 0-15,1-9 0 16,1-8 0-16,-1-1 0 16,1-8 0-16,-1 4 0 15,-4 0 0-15,-1 7 0 0,-3 5 0 16,0 3 0-1,1 9 0-15,-2-2-6 0,2 11-2 16,-2-4-4-16,5 11-10 0,-5-1-29 16,0 3-46-1,0 3-2-15,3-1-6 0,-3 10-1 16</inkml:trace>
  <inkml:trace contextRef="#ctx0" brushRef="#br0" timeOffset="59951.1989">17682 8200 62 0,'0'0'94'16,"10"11"0"-16,-3 1-5 16,-3 5-51-16,5 7-17 0,-2 10-4 15,6 7-2 1,-5 7-2-16,4 4-3 0,-4 6-3 15,2-2-2-15,-4 1-1 16,-3-3 0-16,-1-4-1 16,-1-4-1-16,0-7 0 0,-1-3-1 15,1-6-1-15,-1-6-2 16,0-9-4-16,0-15-7 0,2 9-43 15,-2-9-37 1,0-14-4-16,-3-7-7 0,-6-5-2 16</inkml:trace>
  <inkml:trace contextRef="#ctx0" brushRef="#br0" timeOffset="60111.2022">17663 8732 6 0,'0'0'95'0,"17"7"0"16,5-7-4-1,4-10-5-15,6-12-63 0,3 12-13 16,0-2-3-1,2 1-8-15,-8-4-14 0,-3-4-53 16,-8 3-20-16,-7-7-5 16,-4 0-6-16</inkml:trace>
  <inkml:trace contextRef="#ctx0" brushRef="#br0" timeOffset="60561.2112">17959 8300 11 0,'18'-11'91'0,"-6"11"1"0,-1 2-3 15,5 46-18-15,2-29-53 16,-1 6 1-16,2 7-2 15,-3 6-3-15,-1 6-3 16,-5 4-1-16,-2 1-3 0,-6-1-1 16,-2-2-2-16,0-4 0 0,-1-4-1 15,-3-9-1 1,-1-6 0-16,4-7 0 0,-2-5 1 15,3-11 0-15,0 0 0 16,0 0-1-16,4-7 1 0,1-5-2 16,0-2 0-1,5-6 0-15,0-1-2 0,6 1 0 16,0-1 0-1,3 3 0-15,0 3 0 0,6 4 0 16,0 5 0-16,1 5-1 0,-1 1 2 16,-2 9-1-16,-3 6 0 15,-1 4 1-15,-6 7 0 0,-2 0 1 16,-5 0-1-1,-2 3 1-15,-4-3 0 0,0 1 0 16,0-1 0 0,-6-6 0-16,0-1-1 0,1-4-1 15,-1-1-1-15,0-4-3 16,5 0-6-16,1-10-17 0,-9-1-49 15,9 1-16-15,2-21-8 0,9 4-4 16</inkml:trace>
  <inkml:trace contextRef="#ctx0" brushRef="#br0" timeOffset="60721.2144">18607 8920 27 0,'9'23'100'0,"-6"2"-4"0,-3-3-6 16,-3 5-2-16,-6-2-74 0,-3 4-2 15,0-1-7 1,-1-4-7-16,4 5-25 0,6-7-60 15,-4-5-2 1,2-5-9-16,5-12-4 0</inkml:trace>
  <inkml:trace contextRef="#ctx0" brushRef="#br0" timeOffset="61391.2277">19014 8229 74 0,'-5'-10'95'0,"5"10"-6"16,-7-11-4-16,7 11-56 15,-2 8-9-15,2 16-4 0,2 10-3 16,1 10-2-1,0 6-2-15,-1 7 0 0,-2 8 0 16,1 2-1 0,-1-4-2-16,0-5-1 0,-2-5-2 15,-4-5 0-15,2-8 0 16,-1-6-1-16,3-8-2 0,-2-7 0 15,2-4-3-15,2-15-1 0,0 0-8 16,0-10-17 0,0-21-57-16,4-1-10 0,0-9-5 15,-1-7-5 1</inkml:trace>
  <inkml:trace contextRef="#ctx0" brushRef="#br0" timeOffset="61801.236">18871 8351 37 0,'-17'-19'89'0,"7"2"-2"0,4-2-3 15,6 5-53 1,3-1-6-16,10 4-4 0,9 0-4 16,10 2-3-16,10 5-2 15,7 3-2-15,8 1 1 0,1 4-4 16,-1 6-2-1,-5 2-1-15,-5 5-2 0,-12 0 0 16,-10 2-1-16,-11 1-1 0,-12 0 1 16,-6 2 0-1,-10-4-1-15,-9 0 1 0,-3-2 0 16,-3-1 0-16,-2-5-1 15,-3 1 0-15,10-3 0 0,1 1-1 16,4 3 1 0,8 4 0-16,7 5 1 0,4 5 0 15,9 8 0 1,10 0 2-16,2 7 0 0,7 0 0 15,1 2-1-15,2-6 1 0,1-1-1 16,-5-5-2-16,-1-5-2 16,-6-7-3-16,-3-6-4 15,-5-9-9-15,1-4-33 16,2-8-42-16,-9-9-6 0,-1-9-5 15,-3-8 3 1</inkml:trace>
  <inkml:trace contextRef="#ctx0" brushRef="#br0" timeOffset="62071.2413">19575 8519 69 0,'8'14'102'0,"-4"0"-4"0,2 4-7 16,0-38-20-16,2 37-57 15,1 10-1-15,1-3-3 0,1 6-3 16,-2-2-3-16,-2 3-2 16,0-3 1-16,-1 0-1 15,-2 1-1-15,-1-5 0 0,-5 1-2 16,2-1-2-1,-1-7-3-15,-3 0-6 0,-7-10-16 16,-1-10-64-16,0 2-3 16,0-6-7-16,-4-4-4 0</inkml:trace>
  <inkml:trace contextRef="#ctx0" brushRef="#br0" timeOffset="62251.245">19435 8763 22 0,'0'0'99'15,"17"-2"-1"-15,7 1-8 16,6-3 0-16,6-4-72 15,1 3-6-15,3-2-2 16,-3 2-6-16,-3-4-5 0,-2 5-9 16,-7-8-14-16,-6-4-54 0,-3 5-14 15,-2-3-6 1,-5-2-5-16</inkml:trace>
  <inkml:trace contextRef="#ctx0" brushRef="#br0" timeOffset="62631.2526">19858 8518 76 0,'0'0'94'16,"12"5"-5"-1,-5 3-3-15,3 10-62 0,1 1-3 16,3 7-4-16,-2 0-4 0,-2 3-2 16,0 3-3-16,-3-2-1 15,-3 0-1-15,-3-3-1 16,-1-6-1-16,0-4-1 15,-2 0 0-15,0-7 0 0,2-10 0 16,0 0-1 0,0 0 0-16,0-5 0 0,4-5 0 15,3-5-1-15,2 2-1 16,1-2-1-16,0 3 0 15,0 2-1-15,0 7 1 0,-1 3 1 16,-2 6 0-16,4 8 0 16,-1 1 1-16,5 5 0 0,3 1 1 15,8 1 0 1,5-2 1-16,9-2-1 0,4-4-1 15,0-3 0-15,3-3-2 16,-1-4-3-16,0-1-4 16,-8-4-12-16,2-5-40 0,-5-3-34 15,-7-7-5-15,-4-3-8 16</inkml:trace>
  <inkml:trace contextRef="#ctx0" brushRef="#br0" timeOffset="80551.611">2242 10136 17 0,'-5'-18'93'15,"-3"-1"1"-15,2 1-3 0,-18 3-52 16,18 2-8 0,6 13-9-16,-8-11-6 0,8 11-3 15,-1 18-4 1,1 11-2-16,0 9-1 0,7 9-1 15,1 8 1-15,0 8 0 0,1 3 0 16,1 1-1-16,-2-5 0 16,0-5-1-16,-2-4 1 0,-4-7-2 15,-1-8 0 1,-1-5-1-16,0-9 0 0,0-4-2 15,0-9 0 1,0-11-2-16,0 0-3 0,0 0-3 16,4-22-7-16,5 2-21 15,3-6-58-15,-2-8-4 0,-2-3-7 16,-3-3-3-16</inkml:trace>
  <inkml:trace contextRef="#ctx0" brushRef="#br0" timeOffset="80931.6186">1982 9878 73 0,'-35'-11'92'0,"-1"1"-2"16,6 29-19-1,6-21-48-15,5-4-3 0,2 2-4 16,9-1-4-16,8 5-3 16,0-10-2-16,25 4-2 15,13 1 0-15,19 2-1 16,16 0-1-16,15 3 1 0,11 0 0 15,3 11 0-15,1 3-1 0,-8 5-1 16,-18 3-1 0,-17 6 1-16,-20 4-1 0,-19 2 1 15,-17 0 0-15,-18 1 0 16,-16-3 0-16,-14-3 0 15,-7-4-1-15,-5-4-1 16,-4-8-3-16,5-2-6 0,-1-8-12 16,15-1-42-1,15 3-30-15,5-2-6 0,21-3-7 16</inkml:trace>
  <inkml:trace contextRef="#ctx0" brushRef="#br0" timeOffset="81671.6334">2840 10594 82 0,'4'-14'98'0,"1"2"-5"16,1 3-4-16,-23 1-61 0,17 8-10 16,3-11-5-1,-3 11-2-15,16 3-4 0,-11 7-3 16,2 6-1-16,-1 6-1 15,0 4 1-15,0 4-1 16,-2 5 1-16,-3 2 0 16,-1 3 0-16,-4-1 0 0,-5 0-1 15,-2 0 1-15,1-4-1 0,-4 0-1 16,2-6 1-1,0-5-1-15,3-5 0 0,3-2 0 16,1-8-1 0,5-9 0-16,-7 12 1 0,7-12 0 15,7 4 0-15,7-3 1 16,11-1 1-16,7 0-1 0,8 0 0 15,9-2 1-15,1 0-1 0,2-1 0 16,-2 0-1 0,-7 2-1-16,-8 1-2 0,-8 0-3 15,-9 0-5 1,-18 0-18-16,8 0-45 0,-8 0-23 15,0 0-8-15,0 0-5 16</inkml:trace>
  <inkml:trace contextRef="#ctx0" brushRef="#br0" timeOffset="82221.6444">3912 10280 82 0,'-17'6'89'0,"2"1"-3"0,-21-1-50 16,29 5-6-16,5-2-2 15,9 3-3-15,12-3-5 16,10-1-5-16,10-1-1 0,7-1-3 15,8-1-1-15,1-3-3 16,2-2-3-16,-3 0-1 0,-5-1-1 16,-6-3-1-1,-8 1-3-15,-5-4-1 0,-6 2-5 16,-11-8-12-1,-2-3-51-15,-6 7-21 0,-6 0-6 16,-10 0-8-16</inkml:trace>
  <inkml:trace contextRef="#ctx0" brushRef="#br0" timeOffset="82401.648">3895 10586 7 0,'-1'26'101'15,"11"-3"-2"-15,20-11-4 16,10-4-4-16,-7-8-70 0,31 0-4 15,5-5-4-15,2-2-6 0,-5 1-7 16,-6-5-11 0,2 0-48-16,-8 7-30 0,-10-3-8 15,-7 0-7 1</inkml:trace>
  <inkml:trace contextRef="#ctx0" brushRef="#br0" timeOffset="82911.6582">5905 9832 14 0,'0'0'97'0,"0"12"-2"15,-3 6-2-15,-5 7-5 0,2 7-73 16,-4 13-3-16,1 5 0 16,1 5 0-16,0 3-6 15,1-4-1-15,3-3-1 16,1-3-1-16,2-12-1 0,0-4 0 15,1-9-1 1,0-7-1-16,0-5-3 0,0-11-3 16,0 0-8-16,0-11-35 15,-1-9-43-15,1-7-4 16,1-9-8-16,0-7 7 0</inkml:trace>
  <inkml:trace contextRef="#ctx0" brushRef="#br0" timeOffset="83191.6638">5460 9898 7 0,'-30'7'95'15,"11"-2"3"-15,19-5-6 0,0 0-3 16,33 11-67-1,14-13-6-15,24 2 0 0,13 0-2 16,15-1-3 0,6-7-2-16,5 1-3 0,-6-1-1 15,-8 0-2-15,-11-1-1 16,-18 2-4-16,-12 0-1 0,-17 2-4 15,-12-3-8-15,-9 8-16 16,-17 0-55-16,0 0-10 16,-13 5-5-16,-7-4-5 0</inkml:trace>
  <inkml:trace contextRef="#ctx0" brushRef="#br0" timeOffset="83421.6684">5639 10304 85 0,'-44'51'96'15,"10"-8"-2"1,17-6-4-16,9-5-66 0,31-6-6 16,19-5-2-16,16-6 0 15,11-8-3-15,9-6-4 16,2-2-3-16,-2 0-2 15,-8-4-1-15,-10-3-3 0,-7 1-1 16,-16 0-7 0,-5 6-9-16,-18-1-39 0,-14 2-37 15,0 0-5-15,1-12-9 0</inkml:trace>
  <inkml:trace contextRef="#ctx0" brushRef="#br0" timeOffset="83861.6772">6446 10401 27 0,'13'-8'101'0,"0"4"-5"0,-5-1-4 15,-8 5-4 1,0 0-72-16,0 0-9 0,10-1-1 16,-10 1-1-16,5 6-2 15,1 3-1-15,-1 1-1 16,1 7 2-16,-2 0 1 0,1 3-1 15,-2 4 1-15,-3 0-1 16,0 0 1-16,-1-3 0 0,-3 1 0 16,0-5-1-1,2-3 1-15,2-2 0 0,6-1 0 16,9-5 1-16,5-1-1 15,8-3-1-15,2 1 1 16,4-3-2-16,9 0-3 16,-2 0-2-16,5 0-3 0,-3 0-7 15,5 3-23-15,-8 5-49 0,8-8-11 16,-1 0-8-1,-4-5-6-15</inkml:trace>
  <inkml:trace contextRef="#ctx0" brushRef="#br0" timeOffset="84731.6946">7573 9862 62 0,'-4'-13'94'0,"1"2"-3"0,1 1-5 16,1 0-62 0,1 10-4-16,0 0-3 0,9 0-5 15,-9 0-3-15,17 9-3 16,-7 3-2-16,1 6 1 0,4 6 1 15,0 5 0 1,3 7-1-16,1 3 1 0,0 2 0 16,2 4-1-16,-1 1-1 15,2 1 1-15,-3-1-2 16,0 0-1-16,-5-3 1 0,1-2-2 15,-2 2 2-15,-3-4 0 16,0-3-1-16,-2-4-1 0,-1-3 1 16,-1 0-1-1,-2-5 1-15,1-2-1 0,0-8 0 16,-2 1-1-1,0-5 1-15,-3-10 1 0,3 11-1 16,-3-11 2-16,0 0-1 16,0 0 2-16,8-15-4 0,-2-9 0 15,4-11 0-15,3-13 0 0,4-22 0 16,4-17 0-1,7-16 0-15,3-10 0 0,2-5 0 16,-1 3 0 0,-2 5 0-16,-5 13 0 0,-1 16 0 15,-7 20-3-15,-7 16-8 16,-1 18-8-16,-9 10-24 0,0 5-45 15,0 12-10-15,12 10-8 0,-6 10-2 16</inkml:trace>
  <inkml:trace contextRef="#ctx0" brushRef="#br0" timeOffset="85211.7041">8419 10363 32 0,'10'-10'103'0,"-2"0"-3"15,-8 10-6-15,13-15-4 0,-13 15-70 16,9-2-8-16,-9 2-3 15,6 18-3-15,-6 3-2 0,1 3-1 16,0 2 0 0,-1 5 1-16,0 1-1 0,-2 1 1 15,-4-2-1 1,-2-1 1-16,0-5 0 0,-2-5-1 15,3-1-1-15,-1-5 1 0,2-3 0 16,6-11-1-16,0 13-2 16,7-8 0-16,17-5 0 0,9 0 0 15,9-2 0 1,11-3 0-16,5 2 0 0,3 0 0 15,3 0 0 1,-5 3 0-16,-10 0-5 0,-7 13-24 16,-21 0-36-16,-1-4-34 15,-6 1-4-15,-14-10-7 0</inkml:trace>
  <inkml:trace contextRef="#ctx0" brushRef="#br0" timeOffset="119322.3864">10039 4151 76 0,'-22'-5'61'15,"1"0"-4"-15,3-1-11 0,0 2-12 16,4 0-7-16,6 4-7 16,8 0-5-16,0 0-2 0,8 11-2 15,20-8-1 1,10 2-2-16,16-2 0 0,9-2 0 15,14-1-1-15,6 0-1 0,6-7-1 16,-2 2-1 0,-3-1-1-16,-6 0 0 0,-10 1-1 15,-10 1 0-15,-9 1-1 16,-9 2 0-16,-9 1 0 0,-8 0 0 15,-6-1 0 1,-7 1-1-16,-10 0 1 0,13 0 0 16,-13 0 0-16,0 0 0 0,0 0 0 15,0 0 1 1,0 0-2-16,0 0 1 0,0 0-1 15,0 0 0-15,0 0 0 16,0 0 0-16,0 0 0 0,1 9 0 16,-1 1 0-1,0 1 0-15,-1 7 0 0,-2 8 1 16,1 6-1-1,-3 10 0-15,-1 8 0 0,2 4 1 16,-1 6-1-16,0 1 1 0,-1 0 1 16,-1-2-1-16,2-5 1 15,-1-4 1-15,0-8 0 0,0-6-1 16,-2-7 1-1,5-4 0-15,1-9-1 0,-2-1 0 16,4-3 0 0,0-12-3-16,0 12-1 0,0-12-1 15,0 0-3-15,0 0-1 16,6 10-6-16,-6-10-5 0,0 0-12 15,0 0-32-15,-9-6-32 0,9 6-4 16,-14-18-3 0</inkml:trace>
  <inkml:trace contextRef="#ctx0" brushRef="#br0" timeOffset="119662.3932">10648 4763 14 0,'-16'0'92'16,"4"0"-2"-16,2 0-1 15,6 12-57-15,4-4-5 16,1 6-6-16,9 0-3 0,4 5-5 15,2-1-2 1,4 1-2-16,3 3-1 0,-1 0-3 16,3-3-1-16,0 0 1 15,-2-2-3-15,-2-3 2 16,1-1-1-16,0-3 1 15,0-1-1-15,0-6 1 0,4-3-1 16,2-5 1-16,4-7-1 0,-1-5 0 16,1-3-1-1,2-6 1-15,-3-1-3 0,-2 0 0 16,-3-2-2-16,-7 3-1 15,-4 1-2-15,-4 4-2 16,0 2-5-16,-4 0-7 16,6 8-16-16,-4 1-49 0,0-3-13 15,2 1-6 1,-2-2-2-16</inkml:trace>
  <inkml:trace contextRef="#ctx0" brushRef="#br0" timeOffset="120032.4006">11558 4318 83 0,'11'-14'98'15,"-4"1"-5"-15,-1 1-7 16,-6 12-67-16,13-5-3 0,-7 11-5 16,-2 7-3-1,-1 11-3-15,-1 6 0 0,0 6-1 16,1 5 0-1,-1 2 0-15,-1 1-1 0,-2-2-1 16,1-4 1-16,0-4-2 0,0-7 0 16,0-5-1-16,0-5-1 15,0-8-1-15,0-9-1 0,0 0-3 16,0 0-6-1,0 0-14-15,0-15-42 0,-1-6-26 16,-3-6-5 0,-2-2-5-16</inkml:trace>
  <inkml:trace contextRef="#ctx0" brushRef="#br0" timeOffset="120332.4065">11206 4368 8 0,'-20'-1'92'0,"20"1"2"0,0 0-5 15,8-7-51-15,22 7-9 16,11-1-5-16,12-1-5 16,8-1-6-16,9-2-2 0,3-2-3 15,0 2-1-15,-2-4-1 16,-7 2-2-16,-5-1-1 0,-6 2-2 15,-8-1-1 1,-5 0-2-16,-8 2-1 0,-4 1-2 16,-2 0-3-1,-2 2-6-15,-7-1-6 0,-2 3-14 16,-15 0-37-16,11 9-23 15,-11-9-6-15,0 12 5 0</inkml:trace>
  <inkml:trace contextRef="#ctx0" brushRef="#br0" timeOffset="120592.4117">11493 4655 73 0,'6'13'96'0,"16"-5"-5"0,11 19-27 15,12-25-38-15,11 0 0 0,8-2-8 16,3-1-6 0,-1-2-4-16,-2-2-3 0,-3-2-2 15,-8 2-3-15,-9 4-4 16,-12-2-3-16,-7 3-7 0,-14-2-12 15,0 0-49 1,-11 2-19-16,0 0-6 0,0 7 1 16</inkml:trace>
  <inkml:trace contextRef="#ctx0" brushRef="#br0" timeOffset="121072.4214">12372 4675 5 0,'17'-16'92'16,"-17"16"3"0,10-14-7-16,-5 6-46 0,-5 8-18 15,0 0-8 1,9-4-2-16,-9 4-3 0,6 5-4 15,-6-5-1-15,6 18 0 0,-4-4 0 16,-1 0-1-16,0 4 0 16,-2 3 1-16,1 1-2 0,0-4 0 15,0 6 0 1,0-2-1-16,-2-1 0 0,-1-1-1 15,-1-3 1 1,1 0-2-16,0-5 0 0,1 0 0 16,2-4 1-16,0-8-1 0,5 9 1 15,8-9 0-15,11-2 0 16,5-2-1-16,8-2 1 0,8 1-2 15,5-1-1 1,6 2-2-16,-1 2-3 0,-2 1-3 16,-2 1-11-1,-11 4-31-15,-9-4-41 0,4 1-7 16,-14-1-5-16</inkml:trace>
  <inkml:trace contextRef="#ctx0" brushRef="#br0" timeOffset="123292.4658">11932 5736 32 0,'-16'-11'89'0,"6"1"0"15,0-1-33-15,10 11-14 16,-6-12-11-16,6 12-7 0,16-7-3 15,7 4-7-15,13 0-5 0,6 2-2 16,9 0-2 0,5-2-1-16,1 2-1 0,0-3-3 15,-4 3-4 1,-5-3-5-16,-8 4-13 0,-11 0-43 15,-2 0-23-15,-7-1-8 16,-7-6-4-16</inkml:trace>
  <inkml:trace contextRef="#ctx0" brushRef="#br0" timeOffset="123532.4706">12177 5545 32 0,'-9'17'90'15,"7"-5"-1"-15,2 10-2 0,4 8-61 16,4 10-5-16,-2 5 0 0,1 8-2 16,-2 1-7-1,0-1-5-15,0 1-4 0,-5-8-4 16,-1-3-5-16,1-10-13 15,0-9-43-15,0 1-25 0,0-7-7 16,0-2-3 0</inkml:trace>
  <inkml:trace contextRef="#ctx0" brushRef="#br0" timeOffset="123802.476">11866 6903 82 0,'-2'13'91'0,"15"-2"-4"16,19-9-5-16,18-2-71 0,17 0-11 15,5 6-36 1,11-6-40-16,5-2-9 0,-2-10-7 16</inkml:trace>
  <inkml:trace contextRef="#ctx0" brushRef="#br0" timeOffset="124592.4918">12981 5912 14 0,'0'-14'90'0,"-5"0"1"16,3 1-4-1,-1 4-51-15,3 9-5 0,0 0-11 16,7-5-5-16,2 7-5 15,0 9-2-15,4 5-2 0,-1 3 0 16,3 5 0 0,-1 1-1-16,2 4 1 0,1-2-1 15,1 2 0 1,-1 0-2-16,-1 3 0 0,1 0-1 15,-2 1-1-15,1 0 2 0,-3 1-2 16,1 2 1-16,-4 0-1 16,0-4 1-16,-1-1-1 0,-1-2 0 15,-4-5 0 1,1-2 0-16,-2-7 0 0,1-1 1 15,-4-14 0 1,4 12 2-16,-4-12-1 0,8-12 1 16,0-12 0-16,2-5-1 0,5-12 0 15,6-8-1-15,6-10 0 16,2-5-2-16,6 0 0 15,-4 2-1-15,4 4-2 16,-6 5-1-16,0 10-4 0,-9 9-5 16,0 13-11-1,-8 2-20-15,-4 10-44 0,1 9-9 16,-9 0-6-16,11 17-1 15</inkml:trace>
  <inkml:trace contextRef="#ctx0" brushRef="#br0" timeOffset="125062.5012">13796 6367 82 0,'0'0'94'0,"11"-14"-6"15,-11 14-5-15,0 0-64 16,11-3-4-16,-11 3-3 0,5 13-3 16,-5 1-1-16,1 1-2 0,-1 6 1 15,0 3-1 1,0 0 0-16,-4 3 0 0,-1 0-1 15,-7-2-1 1,3-2 0-16,-6 1-1 0,5-2 0 16,-1-7 0-16,1 0 0 15,6-5 1-15,4-10 0 0,9 10-1 16,12-9 0-1,9-1 1-15,14 0-2 0,4-3-1 16,6 1-2-16,6 2-4 0,-2 0-7 16,3 10-22-1,-5 4-43-15,-7-2-17 0,-7-1-8 16,-4-2-5-16</inkml:trace>
  <inkml:trace contextRef="#ctx0" brushRef="#br0" timeOffset="132432.6486">9942 10058 4 0,'0'0'81'15,"-19"2"7"1,19-2-32-16,-16 0-10 0,16 0-6 15,-13 0-9-15,13 0-6 16,-9 0-7-16,9 0-4 0,0 0-4 16,0 0-3-1,0 0-1-15,0 0-1 0,0 0-1 16,18 8 0-16,1-4 0 0,8 1 1 15,10 0 0 1,9-1 0-16,10-4-1 0,2 0 0 16,6 0-1-16,-1-1 0 15,-3-3-1-15,-4-1-1 0,-7 0-1 16,-8 2-1-1,-10 1-2-15,-5 0-2 0,-9 1-2 16,-4-2-5 0,-3 3-5-16,-10 0-12 0,9-2-33 15,2 2-30-15,-11 0-4 0,0 0-4 16</inkml:trace>
  <inkml:trace contextRef="#ctx0" brushRef="#br0" timeOffset="132862.6572">10013 10345 71 0,'-18'7'90'0,"2"-7"-4"15,8 5-44-15,8-5-8 16,-8 7-8-16,8-7-4 0,8 4-5 15,13-3-4-15,11 2-2 16,13-3-2-16,13 2 0 0,14-2 0 16,11 2-1-1,4-2-2-15,3 3-1 0,-2-3 0 16,-6 0-2-16,-13 2-1 15,-8 0 0-15,-15 0-1 16,-9-1 0-16,-10-1 0 16,-9 0-1-16,-8 1 0 0,-10-1 0 15,0 0-2-15,10 0-1 0,-10 0-4 16,0 0-4-1,0 0-10-15,-9 0-31 0,9 0-39 16,0 0-6 0,-8-1-5-16</inkml:trace>
  <inkml:trace contextRef="#ctx0" brushRef="#br0" timeOffset="133872.6774">12058 9929 84 0,'-12'-15'94'15,"12"15"-6"1,-9-7-5-16,9 7-59 0,-2 22-6 16,2 2-6-16,0 11-5 0,2 5-1 15,4 8-1 1,-2 3 0-16,4 0 0 0,-3-2-2 15,0-4 1-15,0-7-3 16,-1-8 1-16,-2-5 0 16,-1-7-1-16,-1-6-1 15,0-12-1-15,2 11-1 0,-2-11-4 16,1-5-6-16,4-3-10 0,-5-5-41 15,-3-6-26 1,3-5-8-16,0-7-3 0</inkml:trace>
  <inkml:trace contextRef="#ctx0" brushRef="#br0" timeOffset="134192.6838">11666 9936 63 0,'-30'4'94'16,"5"-2"-1"-1,8-1-6-15,6-1-59 0,11 0-4 16,8 0-5-16,16 0-3 16,16-2-4-16,16-3-3 0,14 1-2 15,10-4-1 1,8 2-1-16,3-2 0 0,0 1-2 15,-6 0 0 1,-11 3-2-16,-12-1 0 0,-13-1-1 16,-11 1 0-16,-3 2-2 0,-11-1-1 15,-5 2-3-15,-8-1-4 16,1 3-6-16,-12 0-11 0,14 0-32 15,-14 0-32 1,5 12-7-16,-5-3-4 0</inkml:trace>
  <inkml:trace contextRef="#ctx0" brushRef="#br0" timeOffset="134472.6893">11871 10277 14 0,'-42'24'88'0,"9"-4"4"16,13-1-2-16,15-6-44 16,10 1-16-16,24-2-3 0,15-2-5 15,19-7-3-15,12-1-3 0,15-2-6 16,5-1-3-1,1-3-2-15,-5-3-1 0,-11-1-2 16,-14 1-2 0,-14 4-2-16,-14-1-3 0,-14 2-5 15,-15-3-9-15,-9 5-41 16,0 0-32-16,-3-11-5 0,-12 7-6 15</inkml:trace>
  <inkml:trace contextRef="#ctx0" brushRef="#br0" timeOffset="135012.7002">12958 10331 1 0,'13'-3'96'0,"-13"3"3"0,12-7-7 15,-12 7-4-15,0 0-66 0,0 0-7 16,0 0-3-16,0 0-5 15,3 10-4-15,-3 2 0 0,0 3-3 16,0 1 1 0,-1 4 1-16,-1 1 1 0,-1 0 1 15,1 0-1 1,-1 0 0-16,1-1 0 0,-2-1 0 15,0 0-1-15,-1-4 0 16,1-1 0-16,1 1-1 0,1-4 0 16,1 0 0-16,1-11 2 15,5 15-1-15,11-8 1 16,7-1 1-16,12-2 0 0,7 1-1 15,9-1 1 1,9 0-1-16,2 2-2 0,-1-4-1 16,2 5-5-16,-8-3-6 15,-1 7-24-15,-9 4-41 0,-11-12-19 16,-7 1-7-16,-2-4-6 15</inkml:trace>
  <inkml:trace contextRef="#ctx0" brushRef="#br0" timeOffset="143082.8615">17984 9822 69 0,'-4'-14'88'16,"4"14"-2"-16,0-12-44 16,0 12-8-16,0 0-5 0,0 0-6 15,0 0-3-15,0 0-7 0,0 0-2 16,0 0-4-1,0 0-1-15,0 0-1 0,0 12 0 16,1 1-4 0,2 5 1-16,1 2 0 0,1 2 0 15,-1 7 0-15,5-2 0 16,-1 4 0-16,0-2 0 0,0 0 0 15,0 3 0 1,0-3 0-16,1 2 0 0,0 0 0 16,-2-4-1-16,0 3 0 0,0-5 0 15,-1-3 1 1,2-3-2-16,-2-1 2 0,-2-2-1 15,1-5 0-15,-2 0 0 16,1-2 0-16,0-1 0 0,-4-8 0 16,5 16-1-1,-5-16 1-15,4 10-1 0,-4-10 1 16,0 0-1-16,2 11 1 0,-2-11-1 15,0 0 1 1,0 0-1-16,0 0 1 0,0 0 0 16,0 0-1-16,0 0 1 15,0 0 0-15,0 0 0 16,0 0 1-16,0 0-1 15,0 0 1-15,12-3 0 0,-3-10 0 16,1-8-1 0,3-5 1-16,4-11 0 0,3-6-1 15,2-10 0-15,2-5 0 0,-1-3 0 16,-4 1-1-16,0 2 0 15,-1 3 0-15,-4 5-1 16,-3 7 1-16,-3 9-2 16,-2 5 0-16,-3 5-1 0,2 4-1 15,-5 1-1 1,3 8-5-16,-3 0-7 0,0 11-15 15,-3-10-30-15,3 10-31 16,0 0-7-16,0 0-4 16</inkml:trace>
  <inkml:trace contextRef="#ctx0" brushRef="#br0" timeOffset="143602.872">18698 9937 45 0,'0'0'93'0,"9"-8"-1"15,-9 8-7-15,0 0-47 0,0 0-19 16,0 0-4-1,0 7-3-15,0 2-4 0,0 7-2 16,-1 3-2 0,-1 3 1-16,0 7-1 0,1 0 1 15,-1 0-1-15,2 3 0 16,0-2-1-16,0 0 0 0,0-4 0 15,2-1-1 1,-1-1 0-16,-1 0 0 0,0-3-1 16,1 1 1-16,0-3-1 0,-1-1 0 15,0-4-1 1,2-1 1-16,-1 1-1 0,-1-14 0 15,1 14 0-15,-1-14-2 16,0 0-2-16,6 10-4 16,-6-10-6-16,0 0-25 15,0 0-42-15,5-10-12 0,-5 0-8 16,-7-5 0-16</inkml:trace>
  <inkml:trace contextRef="#ctx0" brushRef="#br0" timeOffset="143782.8756">18544 10239 41 0,'0'0'96'0,"17"3"-2"16,7-3-4 0,4 22-26-16,7-24-49 0,-1-7-4 15,2 2-3-15,-4-3-5 0,-1 3-6 16,-6-1-6-1,-3 3-10-15,-9-1-25 0,-13 6-44 16,13-17-5-16,-7 7-4 16</inkml:trace>
  <inkml:trace contextRef="#ctx0" brushRef="#br0" timeOffset="144292.8858">18960 10004 75 0,'0'0'96'0,"12"-10"-4"15,-12 10-7-15,0 0-59 16,13-6-7-16,-13 6-5 0,0 0-3 15,11 13-5 1,-8 2-1-16,-1 6-2 0,2 3 1 16,0 6 0-1,-2 3 0-15,1 3 0 0,-2 0 0 16,-1 0-1-16,2-5 0 0,-2-4-1 15,0-3 0-15,0-4 0 16,0-4-1-16,0-6 1 0,0-10 0 16,-2 12 0-1,2-12 0-15,0 0-1 0,0 0 1 16,13-12-1-1,-4-1 0-15,2-1-1 0,-1-2 0 16,4-2-1-16,-1 4 0 16,1-1 0-16,-4 5 0 0,-2 3-1 15,-8 7 1-15,11-4-1 0,-11 4 1 16,5 7 0-1,-3 1 0-15,0 3-1 0,1 1 2 16,1 2 0 0,2 2 0-16,4 1 0 0,0-1 1 15,5-1-1-15,4 1 1 16,3-4 0-16,4 0-1 0,2-2 0 15,3-3 0 1,4-1-2-16,2-4-2 0,0-2-3 16,1 0-5-16,1-2-12 0,-7-9-29 15,-2-5-34 1,3 7-11-16,-5-3-5 0</inkml:trace>
  <inkml:trace contextRef="#ctx0" brushRef="#br0" timeOffset="145762.9152">14544 10087 64 0,'-17'0'86'15,"6"16"-8"-15,0-16-39 0,11 0-7 16,-10 0-7-16,10 0-6 0,0 0-5 15,0 0-3 1,0 0-4-16,0 0-1 0,0 0 0 16,0 0-3-16,4 11 0 15,-4-11 0-15,17 8 0 16,-6-2 0-16,7 1 1 15,-1-3-1-15,2 1 0 0,0 2 0 16,5-4 0 0,2 2 0-16,-1-2 0 0,3 0-1 15,0-1 1-15,3 0-1 0,1 0 1 16,1 0 1-16,3-1-3 15,-1 1 1-15,2-2 1 16,1 0-1-16,-2 0 1 16,2 0 0-16,0 0-1 0,0 0 1 15,-3-3-1 1,2-2 0-16,-2 1 1 0,-2 1-1 15,2 1-1-15,-3-1 1 16,5 1-1-16,-3 2 0 0,1-2 0 16,-2 2 0-16,3 2-1 15,4 1 1-15,-2 2-1 16,0-1 1-16,1 0 0 0,2 0-1 15,-2-2 1 1,0 3 0-16,3-5-1 0,-4 4 1 16,2-1-1-16,2-1 1 15,2 2 0-15,-1 0-1 0,5 0 1 16,3-1 0-16,5-1 0 15,4-1-1-15,4-1 1 16,5 0 0-16,1-1 0 0,6-3-1 16,2-1 1-1,1 0 0-15,-5 0-1 0,-2-2 1 16,-6 4 0-16,-6 1 1 15,-4-3-1-15,-7 1 0 16,-9 1 0-16,-7 0 0 16,-6 2 0-16,-8-2-1 0,-2 2 1 15,-8-1-1-15,-9 2-1 0,9-2-1 16,-9 2-1-1,0 0-1-15,0 0-3 0,0 0-2 16,0 5-7-16,0-5-17 16,-6 8-32-16,2 3-26 15,-5-6-7-15,9-5-7 16</inkml:trace>
  <inkml:trace contextRef="#ctx0" brushRef="#br0" timeOffset="147542.9508">14870 10583 20 0,'-2'-11'90'16,"2"11"1"-16,-1-14-4 0,1 14-48 15,0-13-10-15,0 13-5 16,0 0-4-16,-3-9-7 0,3 9-4 15,0 0-3 1,0 0-2-16,-1 6-1 0,-1 7 0 16,-1 4-3-16,3 8 0 0,0 4 1 15,-2 2 0 1,1 5 0-16,0 1 1 0,-1 0 1 15,1-1-2-15,-1-5 1 16,0-3 0-16,-2-4 0 0,1-3-1 16,0-2 1-1,2-6-2-15,0-4 1 0,1-9-2 16,-3 12-1-16,3-12-2 0,0 0-4 15,0 0-8 1,1-12-11-16,2 0-38 0,7 2-25 16,-7-5-7-16,0-2-4 15</inkml:trace>
  <inkml:trace contextRef="#ctx0" brushRef="#br0" timeOffset="148322.9663">14849 10583 52 0,'-11'-16'75'0,"11"16"-29"16,-10-7-6-16,10 7-3 0,0 0-9 15,-9-5-6 1,9 5-4-16,0 0-1 0,0 0-3 16,0 0-2-1,-2-9-1-15,2 9-4 0,4-7 0 16,-4 7-3-16,16-9 0 0,-1 3-1 15,3-2 1-15,4 2 0 16,7-1 0-16,2 1 0 0,4 1 0 16,2 2 0-1,0-1-1-15,-3 4 0 0,0 0-2 16,-5 5 0-1,-3 5 0-15,-7 0 0 0,-3 4-1 16,-6 4 0-16,-1 1 0 16,-5 0 1-16,-4 6-1 0,-3-2 1 15,-6 1 0-15,-3 0 0 0,-4-1 0 16,-2 0 1-1,-4-5-2-15,-2-1 0 0,0-3 0 16,2-3 0 0,-1-4 0-16,2-3 0 0,2-3 0 15,1-1 0-15,3 0 0 16,4 0 0-16,3-1 0 0,8 1 0 15,0 0 1 1,0 0-1-16,0 0 0 0,5 0 0 16,8 4 0-16,5 6 0 0,3 5 0 15,1 6 1 1,3 1-1-16,1 5 1 0,-4 0-1 15,-4 1 2-15,-1 0-1 16,-5-6 0-16,-4-1 0 0,-2-3 0 16,-2-2 0-1,-3-6-3-15,2 0-4 0,-3-10-3 16,3 12-17-16,-3-12-37 0,0 0-24 15,0 0-10 1,12-6-4-16</inkml:trace>
  <inkml:trace contextRef="#ctx0" brushRef="#br0" timeOffset="149462.9891">15555 10890 20 0,'-6'-10'89'15,"6"10"-3"1,-4-27-9-16,4 27-39 0,0 0-10 15,0 12-6-15,0 2-7 16,2 0-3-16,0 4-3 0,0 6 1 16,-2 1 0-16,0 1-2 15,0-1-2-15,0-1 0 16,-3 2-2-16,0-4-1 0,-2 0 0 15,0-2-1 1,1-3 0-16,2-4-1 0,0 0 1 16,0-5-3-16,2-8-1 15,0 10-2-15,0-10-6 0,0 0-10 16,13 0-39-16,0-6-30 15,-6-3-7-15,-1-2-5 16</inkml:trace>
  <inkml:trace contextRef="#ctx0" brushRef="#br0" timeOffset="149682.9935">15436 10996 61 0,'-9'1'96'0,"9"-1"-2"15,0 0-6-15,0 15-42 0,9-14-28 16,3 1-4-1,5-2-1-15,-2 0-5 0,6 2-6 16,-1-2-3-16,3 0-6 16,-9 0-7-16,3 0-13 15,-6 0-50-15,-11 0-13 16,14-2-7-16,-14 2-3 0</inkml:trace>
  <inkml:trace contextRef="#ctx0" brushRef="#br0" timeOffset="150193.0038">15697 10837 63 0,'13'-6'86'0,"-13"6"-3"0,9-1-4 16,-9 1-59-1,12 6-9-15,-6 6 0 0,1 2 1 16,0 6-2-16,4 3 0 0,-3 2-1 15,2 5 1 1,-3 0-2-16,0 1-1 0,-2-2 0 16,0-3-2-16,-4-2 0 15,1-5-2-15,-2-1 0 0,0-4 0 16,0-6 0-1,0-8-1-15,0 12 0 0,0-12 0 16,0 0-1-16,5-7 0 16,1-3-1-16,0-2 1 15,2-4-2-15,2 0 0 0,5-4-1 16,-2 6 0-16,5-3 1 15,-4 5 0-15,0 0 0 0,-2 7-1 16,0 4 1 0,-12 1 2-16,13 7-2 0,-6 7 2 15,-5 5 0 1,2 5 1-16,0 0 0 0,-1 5 0 15,1-2 0-15,2-3 0 16,0 0 1-16,2-5-1 0,3-4-1 16,2-5-1-16,1 0-2 0,1-8-2 15,4 1-8 1,-5-3-14-16,6-8-41 0,3-3-25 15,-9-2-5 1,2-6-7-16</inkml:trace>
  <inkml:trace contextRef="#ctx0" brushRef="#br0" timeOffset="150473.0093">16159 10849 78 0,'-10'0'96'15,"10"0"-4"-15,0 0-6 0,0 0-60 16,14-3-7-1,1 3-3-15,8-2-5 0,0 1-3 16,4 0-4-16,-1-1-1 16,-2 1-3-16,-2-2-4 0,-2 2-7 15,-10-5-19 1,-7-6-54-16,2 3-7 0,-4-6-7 15,-1-2-3 1</inkml:trace>
  <inkml:trace contextRef="#ctx0" brushRef="#br0" timeOffset="150723.0143">16257 10614 42 0,'-6'16'89'0,"-1"4"2"16,5 6-5-1,-4 6-53-15,1 4-12 0,0 5 2 16,1 3-5-16,-2 2-4 0,-1 0-3 15,5-4-5-15,0-4 1 16,-1-4-3-16,0-7-1 16,2-4-2-16,-3-6-3 15,4-4-3-15,0-13-10 0,12 3-32 16,2-6-41-1,-6-14-6-15,6-7-8 0,-3-12 6 16</inkml:trace>
  <inkml:trace contextRef="#ctx0" brushRef="#br0" timeOffset="150993.0198">16463 10587 81 0,'0'0'93'15,"9"10"-3"1,-6 7-6-16,2 4-63 0,-2 7-5 15,5 8 1-15,-5 3-3 16,2 5-3-16,-2 3-4 0,0-3-1 16,-2-2-2-16,0-2-1 0,-1-6 0 15,0-5-2 1,0-5-2-16,0-8-1 0,0-5-7 15,0-11-8 1,0 0-36-16,4-13-35 0,-3-8-7 16,4-8-7-16</inkml:trace>
  <inkml:trace contextRef="#ctx0" brushRef="#br0" timeOffset="151493.0298">16407 10572 0 0,'-9'0'87'0,"9"0"3"0,-11-2-3 15,0 1-47-15,11 1-7 0,5-2-5 16,4-1-4-1,6 0-8-15,5-2-3 0,4 0-3 16,10 2 0-16,6 0-1 16,1 3-3-16,4 0-1 0,-2 4-1 15,-2 4-2 1,-4 3 0-16,-8 1-1 0,-7 5-1 15,-5-2 0 1,-6-1 0-16,-6 3 0 0,-4 0 0 16,-2 0 0-16,-8-2 0 0,-5-1-1 15,-4-1 1-15,-1-2-1 16,-1 1 0-16,-4-5 0 0,1-4-1 15,1 1 1 1,6-2-1-16,0 1 1 0,4-2-1 16,0 2 1-1,12-3 0-15,-14 15 1 0,13-3 0 16,1 1 1-16,1 4 0 0,9 4 1 15,2 1 0-15,2 2 0 16,3 1 0-16,0 3-1 0,2-2 1 16,-1 0-2-1,-3-2-2-15,1-1-5 0,-6-5-8 16,2 1-29-1,4 0-36-15,-11-9-14 0,4-5-7 16,-9-5-2-16</inkml:trace>
  <inkml:trace contextRef="#ctx0" brushRef="#br0" timeOffset="152023.0404">17082 10922 59 0,'0'-10'93'16,"0"10"-2"-16,0 0-5 0,0 0-53 16,0 0-10-16,-6 12-7 15,3-3-3-15,0 5-5 16,-2 0-1-16,0 4-1 15,-1-1-1-15,1 2 0 0,1 1-3 16,0-3 1 0,0-1 0-16,4 1 0 0,0-1 0 15,2-2 1-15,8 0-1 0,8-1 1 16,8-2 1-16,2-1-2 15,9-2 0-15,4-1-1 16,4-5 0-16,-1-2-2 16,1 2-2-16,-3-2-3 0,-2 0-7 15,-8-4-18 1,-3-3-44-16,3 0-19 0,-8 2-7 15,-5-1-6-15</inkml:trace>
  <inkml:trace contextRef="#ctx0" brushRef="#br0" timeOffset="153783.0756">15318 9369 37 0,'0'0'81'16,"0"0"1"-16,0 0-3 0,22-1-59 15,-22 10-3-15,0 11 1 16,0 11-3-16,-2 5-1 15,-2 10 0-15,-1 5 0 16,-2 1-4-16,1 3-1 0,0-4-2 16,1-4-2-1,-2-7-1-15,3-6-2 0,2-9 1 16,0-4-2-16,0-7-1 0,0-4-3 15,2-10-4-15,-3 9-5 16,3-9-27-16,0 0-47 16,3-9-6-16,1-4-7 15,-1-6 5-15</inkml:trace>
  <inkml:trace contextRef="#ctx0" brushRef="#br0" timeOffset="154463.0891">15350 9494 39 0,'-3'-10'72'16,"0"-17"-9"-16,3 27-36 16,-14-4-5-16,4 2 0 0,10 2-2 15,-16-7-4 1,16 7-2-16,-17-8-3 0,17 8 0 15,-12-8-1 1,12 8-3-16,0 0-3 0,0-11-1 16,0 11-1-1,2-10 1-15,7 4 2 0,2-1 0 0,7 1 2 16,5-2 2-16,5 1 0 0,4 2 1 15,7-2-1 1,2 6-1-16,6 1-2 0,-1 0-1 16,0 4-2-1,-3 4-1-15,-1 2 0 0,-5 2-2 16,-6 0 1-16,-6 0-1 15,-8 3 1-15,-4-3 0 0,-6 0 0 16,-4 0 0 0,-3-3 0-16,-9-1 0 0,-5 1 0 15,-1-5-2-15,-6-3 1 0,-4-1-2 16,-3 0-1-1,-1-1 0-15,-1-1-1 0,1 2 0 16,0 0 1-16,4 6-1 16,1 5 2-16,5 5 0 0,7 3 2 15,4 5 1 1,7 5 0-16,2-2 2 0,11 5 1 15,6-4 0-15,1 2 0 0,4-5 0 16,2-2-1 0,-1-4-1-16,-5-2-2 0,0-2-3 15,-5-5-4-15,-1 3-7 16,-5-5-13-16,-8-8-41 0,20 15-21 15,-20-15-6 1,13 11-3-16</inkml:trace>
  <inkml:trace contextRef="#ctx0" brushRef="#br0" timeOffset="155253.105">16101 9794 58 0,'2'-8'90'15,"0"-2"0"-15,8 8-36 0,-10 2-14 16,3-8-9 0,-3 8-5-16,0 0-8 0,0 0-6 15,5-9-3-15,-5 9-3 0,0 0-2 16,0 0-2-1,1 9-1-15,-1 2-2 0,0 3 1 16,0 5 1-16,0 1 0 16,-1 1 0-16,0 2 1 0,0-4 0 15,-1-2 0 1,1-3 1-16,1-3 0 0,0-11 0 15,12 14 0-15,4-10 1 0,7 1-1 16,10-1-1 0,5-1 0-16,6 1-4 0,2-2-7 15,8 5-24-15,-1 4-43 16,-9-10-17-16,0 0-7 0,-5-1-4 15</inkml:trace>
  <inkml:trace contextRef="#ctx0" brushRef="#br0" timeOffset="160513.2102">4571 12460 38 0,'-20'5'86'15,"3"-5"0"-15,1 3-38 0,4-3-14 16,4 3-3-1,8-3-7-15,0 0-5 0,0 0-2 16,8 4-4-16,16-4-1 0,11 0-1 16,12-3 0-1,12-2-2-15,12-2-1 0,5 1-2 16,5-2-1-16,-3 1-2 15,-5 0 0-15,-8 1-2 0,-10 3-1 16,-10 0-1 0,-10 0-2-16,-9 0-3 0,-3 3-5 15,-8-2-6 1,-2 2-9-16,-13 0-24 0,0 0-41 15,9 10-5-15,-9-10-5 0</inkml:trace>
  <inkml:trace contextRef="#ctx0" brushRef="#br0" timeOffset="160863.2172">4723 12680 10 0,'-36'15'88'0,"0"-4"2"15,8 2-4-15,0-4-45 0,15 1-10 16,13-2-6-16,25-1-6 16,21-3-6-16,20-1-3 15,17 0-1-15,11 0-2 0,7-2-2 16,2-1-1-1,-3 0-4-15,-11-2-4 0,-13 2-6 16,-18-5-17-16,-11-7-56 16,-8 7-8-16,-8-2-6 15,-7-3-5-15</inkml:trace>
  <inkml:trace contextRef="#ctx0" brushRef="#br0" timeOffset="165333.3065">6803 11718 73 0,'0'-14'92'15,"0"14"-2"-15,0-16-5 16,-10 9-60-16,10 7-5 16,0 0-4-16,0 0-4 0,0 0-5 15,0 0-2-15,0 0-3 16,0 0 0-16,0 0 0 0,3 7-1 15,4 4 1 1,0 4-1-16,4 2 0 0,2 5 1 16,0 2-1-16,3 1 1 15,-2 1-1-15,4-1 1 16,-4 1-1-16,3-2 2 15,-6 1-1-15,3-3 0 0,-1-3 0 16,-3 3 0-16,1-3 0 0,-2-1 0 16,-1 2-1-1,-1-2 0-15,2-1 0 0,-4-2 0 16,0-2 0-1,2-2-1-15,-3-2 1 0,-1 1-1 16,-3-10 1-16,6 9-1 16,-6-9 1-16,0 0-1 0,6 10 1 15,-6-10 1 1,0 0 0-16,0 0 1 0,0 0 0 15,0 0 0-15,6-13 1 0,0-6-1 16,6-11-1 0,-2-5 1-16,4-10-2 0,1-7 1 15,4-1-1-15,-4 1 0 16,2 3 0-16,-4 5-1 0,-2 8-1 15,-2 9-2 1,-2 6-2-16,-3 5-5 0,4 5-9 16,-1-2-19-16,-7 13-37 0,21-7-20 15,-21 7-5 1,18 7-6-16</inkml:trace>
  <inkml:trace contextRef="#ctx0" brushRef="#br0" timeOffset="165803.316">7523 11826 56 0,'0'-10'94'0,"1"2"-2"16,-1 8-5 0,0-11-55-16,0 11-8 0,0 0-9 15,0 0-3 1,-2 11-3-16,1 6-3 0,1 5-2 15,-1 4 1-15,1 5-1 16,0 2 2-16,0 5-1 0,0-3-1 16,0-4-1-16,1-1-1 15,2-4 0-15,-1-2 0 16,0-4-1-16,0-6-1 0,2-1-2 15,-4-13-1 1,4 13-5-16,-4-13-4 0,0 0-21 16,0 0-42-16,0 0-17 15,1-9-7-15,-3-5-4 16</inkml:trace>
  <inkml:trace contextRef="#ctx0" brushRef="#br0" timeOffset="165993.3198">7431 12059 84 0,'-10'0'95'0,"10"0"-6"16,0 0-4-16,8-5-59 15,9-1-10-15,5 2-5 16,4-1-4-16,2 2-2 16,0-4-3-16,4 3-3 0,-7-3-4 15,-4 7-4 1,-9-5-9-16,3 2-24 0,-1-2-44 15,-5-1-6-15,0-2-5 0</inkml:trace>
  <inkml:trace contextRef="#ctx0" brushRef="#br0" timeOffset="166403.3279">7780 11840 32 0,'0'0'96'16,"6"-9"-3"-16,-6 9-6 0,4-9-42 15,-4 9-17 1,0 0-10-16,7 7-5 0,0 4-7 15,-3 7-2-15,2 0-2 16,-1 4 2-16,1 6-1 0,-1 0 2 16,0 1-1-1,-2-2-1-15,-1-4 0 0,-2-2 0 16,0-7 0-1,1 0 0-15,-1-14 0 0,0 11 0 16,0-11 0-16,5-6 0 0,0-5 0 16,5-2-1-16,-1 1 0 15,-1-3 0-15,1-2-2 0,0 5 0 16,-2 3-1-1,-7 9-1-15,10-5 1 0,-10 5 0 16,8 11 0 0,0 2 0-16,0 1 0 0,6 2 1 15,4 0 1-15,5-2 0 16,7-3-1-16,5-2 0 0,3-4-3 15,1-5-7-15,9 5-20 0,-9-2-39 16,0-5-22 0,2-6-9-16,-4-2-4 0</inkml:trace>
  <inkml:trace contextRef="#ctx0" brushRef="#br0" timeOffset="167213.3442">6652 12344 29 0,'-20'0'81'0,"-1"1"1"16,-7-1-36-16,8 3-12 0,-3 0-6 16,-1 3-6-1,6-2-7-15,0 1-4 0,6 0-3 16,-1-2-2-1,13-3 0-15,-12 5-1 0,12-5-1 16,0 0 0-16,0 0 3 0,16 8-1 16,10-8 1-16,13 0 0 15,19 0 0-15,21-2 0 0,26-5 0 16,25-3-1-1,24-3 0-15,20 0 0 0,23 0-1 16,11 1 0 0,14-4 0-16,4 3 0 0,0 4 0 15,-1-1-1-15,-8 3-1 16,-9-1 0-16,-13 1-2 0,-16 2 1 15,-17 0-2-15,-18 3 1 0,-25-3-1 16,-22 2-1 0,-23 0-1-16,-20 0-2 0,-18 3-4 15,-16 0-5 1,-20 0-13-16,0 0-37 0,-18 7-29 15,1-3-6-15,-4-1-6 16</inkml:trace>
  <inkml:trace contextRef="#ctx0" brushRef="#br0" timeOffset="170733.4146">6645 12902 57 0,'-10'3'80'16,"1"8"2"-16,3 7-54 0,-1 14-3 15,4 0-4-15,1 9-1 16,0-1-2-16,2 5-4 15,0-1-2-15,0 0-1 0,4-7-4 16,-1-6-1-16,0-4-1 16,-1-5-2-16,2-5-3 0,-4-5-1 15,0-12-7 1,0 0-7-16,10-5-18 0,1-10-49 15,-8-11-7 1,3-1-5-16</inkml:trace>
  <inkml:trace contextRef="#ctx0" brushRef="#br0" timeOffset="171183.4235">6449 12910 23 0,'-24'-11'88'16,"4"1"1"-1,5 0-6-15,8-3-52 0,9 3-5 16,14-3-8-16,12-1-3 15,12 1-2-15,12 1-4 0,9 6-2 16,7 4 0-16,-1 2-1 0,2 7-3 16,-10 8 0-1,-6 4-2-15,-14 3-1 0,-11 3 1 16,-14 0-1-1,-9-2 0-15,-7-1 1 0,-12-2-1 16,-8-4 0-16,-8-3 0 16,-2-4-1-16,-3-3 1 0,2-3-1 15,3-2 0 1,5 1-1-16,7-2 0 0,5 2 2 15,13-2 0-15,0 15 1 0,14-1 0 16,8 6 1 0,10 3-1-16,0 4 1 0,5 5 1 15,-1 0-1-15,-4 1-1 16,-4-4-1-16,-7 0 1 0,-8-4 0 15,-5-1-1 1,-2-6-3-16,-5-5-3 0,2 0-7 16,-3-13-13-16,0 0-51 0,0 0-15 15,3-6-5 1,3-8-2-16</inkml:trace>
  <inkml:trace contextRef="#ctx0" brushRef="#br0" timeOffset="171413.4282">7148 13093 8 0,'7'15'82'0,"4"3"4"15,-4 3-3-15,2 2-55 0,-1 3-6 16,1 4 1-1,0-1-3-15,-2-1-6 0,1 1-3 16,-4-5-4 0,1 0-4-16,-2-4-4 0,1 1-7 15,-1-9-7-15,2-4-26 16,-5-8-42-16,0 0-8 0,0 0-3 15</inkml:trace>
  <inkml:trace contextRef="#ctx0" brushRef="#br0" timeOffset="171583.4315">7093 13302 5 0,'12'5'85'16,"7"0"3"-16,2-3-6 0,18-2-47 16,-13 0-11-16,5 0-7 0,-5 0-12 15,-8-2-13 1,-4-12-59-16,-2 4-15 0,-8-1-6 15,-3-3 0 1</inkml:trace>
  <inkml:trace contextRef="#ctx0" brushRef="#br0" timeOffset="172053.441">7361 13033 41 0,'0'0'87'16,"18"10"-1"-16,-9-24-14 15,0 31-48-15,4 8-1 0,1 8-3 16,1 0 0 0,-2 6-3-16,0-3-6 0,-1 0-2 15,-3-4-2 1,-1 0-2-16,-4-7 0 0,0-4-2 15,-2-4 0-15,0-5-1 0,-2-12 1 16,2 9-1-16,-2-9 1 16,5-9-2-16,0-5 1 0,3-4-1 15,2-4-1 1,3-2 0-16,3-2-1 0,2 2 0 15,2 2 0 1,2 7-1-16,-3 8 1 0,-1 5 0 16,0 5 1-16,0 8 0 0,-6 7 0 15,-1 1 0-15,-2 2 0 16,-1 3 1-16,3-4 0 0,-2-1 0 15,3-4 0 1,4-6 0-16,3-2-1 0,1-2-2 16,4-2-3-1,-2-3-8-15,3-3-25 0,0 3-42 16,-7-5-13-16,-2-3-5 15,-5-1-4-15</inkml:trace>
  <inkml:trace contextRef="#ctx0" brushRef="#br0" timeOffset="172433.4486">8080 13060 57 0,'-18'6'91'0,"7"0"-1"16,11-6-5-16,-15 10-59 0,15-10-3 15,16 9-4 1,3-6-5-16,9 1-4 0,1-1-2 15,1 0-3 1,2-3-2-16,-3-1-3 0,-3 1-1 16,-6 0-4-16,-8-5-5 15,-2 3-11-15,-10 2-40 0,0-12-27 16,-5 3-7-1,0-8-4-15</inkml:trace>
  <inkml:trace contextRef="#ctx0" brushRef="#br0" timeOffset="172633.4526">8119 12912 39 0,'0'19'91'0,"6"4"0"16,1 3-6 0,3 3-56-16,2 8-3 0,0-1-7 15,-1 1-5 1,-1-1-5-16,-3-2-3 0,2-1-4 15,-4-4-6-15,-1 0-13 0,-4 0-56 16,0-13-13-16,3-3-8 16,-3-13-4-16</inkml:trace>
  <inkml:trace contextRef="#ctx0" brushRef="#br0" timeOffset="174093.4817">8693 12800 6 0,'0'0'77'16,"0"0"-1"-16,0 0-13 0,0 0-15 15,0 0-15 1,0 0-10-16,0 0-7 0,0 14-4 16,0 6-3-16,3 5-1 15,2 7 0-15,2 3 1 16,2 7-1-16,0-1 0 15,2 3-2-15,-3-5-1 0,0-1 0 16,-3-9-2-16,0-2-1 0,-2-8 0 16,-2-2-2-1,0-5-1-15,-1-12-1 0,1 11-3 16,-1-11-4-1,0 0-7-15,10 0-21 0,0 0-47 16,-3-6-7-16,4-8-6 16</inkml:trace>
  <inkml:trace contextRef="#ctx0" brushRef="#br0" timeOffset="174703.4939">8609 12852 22 0,'-10'-5'76'0,"10"5"-16"15,-6-12-9-15,6 12-10 16,1-13-11-16,7 5-6 0,4-2-5 16,8-3-2-1,5-2-1-15,6 1 0 0,11-2-1 16,7 0-3-1,8 3-1-15,-3 2-3 0,3 5-2 16,-2 2-2-16,-4 4-1 0,-6 2-2 16,-9 7 0-16,-9 4-2 15,-7 0 1-15,-5 4 0 16,-5 0 0-16,-6 0 0 15,-4 3 1-15,-8-3-1 0,-6 0 0 16,-3 0 0 0,-6-4 0-16,-5-1-1 0,-2-3 1 15,1-1-2-15,-2-2 1 16,4-4 0-16,0 1-1 0,4-1 1 15,3 0 1-15,5 2-1 16,3-1 0-16,4 3 1 16,4 3 1-16,4 3 0 0,0 3 2 15,8 4 0 1,3 4 1-16,7 2 0 0,1 2 0 15,4-2-1 1,1 1 0-16,1-2 0 0,0-2-2 16,-6-2-1-16,2-1-4 0,-6-5-3 15,0-1-6-15,-8-4-14 16,-7-9-45-16,19 10-19 0,-19-10-7 15,0 0-4 1</inkml:trace>
  <inkml:trace contextRef="#ctx0" brushRef="#br0" timeOffset="175453.509">9446 13101 22 0,'0'0'93'16,"0"0"-1"-1,3-10-4-15,-3 10-44 0,0 0-13 16,0 0-10-16,0 0-9 0,0 0-4 16,0 0-4-16,0 0-2 15,0 0 0-15,0 6 0 0,0-6 0 16,-1 14 0-1,-2-4 1-15,-3-1 0 0,1 7 0 16,0-3-1 0,-2 3 1-16,0 0-1 0,-1 1 0 15,2-3-1-15,2-2 1 16,1 2-1-16,2-3 0 0,1-11 2 15,8 14-1-15,8-7 1 16,8-2 0-16,6 3 0 16,10-1 0-16,1 5-1 0,5-2 0 15,1 2-1 1,-1 1-1-16,0 2-1 0,-9-2-3 15,-2-1-3-15,-10-4-10 16,3 1-30-16,-4 1-41 0,-9-9-8 16,-3-1-6-16,-12 0-2 15</inkml:trace>
  <inkml:trace contextRef="#ctx0" brushRef="#br0" timeOffset="176323.5263">11192 11633 52 0,'-3'-12'90'0,"3"12"-3"15,-9-15-6-15,9 15-52 16,-11 8-6-16,9 10-5 16,-2 7-6-16,4 11-3 0,-2 3-3 15,2 6 1-15,-2 6-1 16,1-1 0-16,-1-1-2 0,2-5-1 15,-2-7-1 1,0-6 1-16,1-6-3 0,-1-4-4 16,0-9-4-16,2-2-8 15,0-10-35-15,0 0-36 16,2-10-6-16,8-10-6 15</inkml:trace>
  <inkml:trace contextRef="#ctx0" brushRef="#br0" timeOffset="176803.536">10967 11664 80 0,'-9'-6'84'0,"9"-2"-3"15,0 8-40-15,15-11-8 0,10 2-8 16,8 3-6 0,11-3-2-16,10 3-3 0,5 1-2 15,3 2-1-15,-2 3-3 16,-5 2-2-16,-6 4-2 0,-10 3-1 15,-11 5-3 1,-11 1 1-16,-10 2 0 0,-7 1 0 16,-6-1-2-16,-6-2 0 0,-10 1 0 15,-2-4 1 1,-5-3-3-16,-6-3 1 0,2 0 0 15,-1-4 0-15,2 1 0 16,4 0 1-16,5 0-1 0,6 3 1 16,7 4 1-1,6 4 1-15,5 1 0 0,11 4 1 16,6 3 0-1,8-1 1-15,1 2 0 0,6-2 0 16,-3 0-1-16,1-5-1 0,-4 0-2 16,-5-5-1-16,-4 2-9 15,-9-7-7-15,0 1-26 16,-3 4-41-16,-6-11-9 15,0 0-5-15</inkml:trace>
  <inkml:trace contextRef="#ctx0" brushRef="#br0" timeOffset="177253.545">11789 11846 44 0,'12'-3'90'16,"-12"3"-4"-16,16-9-4 0,-16 9-52 15,0 0-13-15,0 0-5 16,0 0-1-16,7 6-4 0,-7 4 1 15,0 2-3 1,-3 2 1-16,-1 1-1 0,0 2 0 16,-3 1 0-1,1-1 0-15,-1 2-1 0,0-2-1 16,-1 0 0-16,0-5-1 15,3-2 1-15,2 0-1 0,3-10 1 16,0 11 0-16,8-6 0 0,6-2 0 16,5-2-1-1,4 2 1-15,7-1-1 0,4-1-1 16,3-1-2-1,0 1-4-15,-1 2-6 0,-9-3-11 16,1-4-48-16,3 4-21 16,-14-1-6-16,-3-2-5 0</inkml:trace>
  <inkml:trace contextRef="#ctx0" brushRef="#br0" timeOffset="177723.5543">10694 12373 64 0,'-18'9'85'0,"13"5"-25"0,12-9-10 16,27 6-9 0,21-9-6-16,30-2-7 0,28-2 1 15,27-8-8-15,27 1-5 16,16-2-3-16,5 1-2 15,-1 1-3-15,-10 0-3 0,-13 2-2 16,-19 2-3-16,-27 2-4 16,-23 3-7-16,-30-8-12 0,-12 2-42 15,-13 4-26 1,-24 0-7-16,-16 2-6 0</inkml:trace>
  <inkml:trace contextRef="#ctx0" brushRef="#br0" timeOffset="178343.5668">11231 12821 63 0,'-3'-10'95'0,"3"10"-3"0,-6-13-5 15,6 13-56 1,-9 7-7-16,6 10-7 0,2 8-5 15,0 4-4 1,1 5-1-16,0 6-1 0,1 1-1 16,0-1-1-16,0 1-1 15,-1-7 0-15,0-2 0 0,-4-6-1 16,1-7-2-1,-2-3-1-15,2-5-1 0,3-11-4 16,0 0-6-16,0 0-14 0,0-21-48 16,5-2-17-1,0-3-8-15,0-6-3 0</inkml:trace>
  <inkml:trace contextRef="#ctx0" brushRef="#br0" timeOffset="178783.5756">11024 12833 35 0,'-21'-4'92'0,"3"2"0"0,4-1-7 16,19 1-49-16,-5 2-8 16,7-8-7-16,15 0-5 0,9 1-3 15,12-3-3 1,9 2-2-16,7 2-2 0,2 3 0 15,-1 3-2 1,-4 1-1-16,-9 8-2 0,-7 4 0 16,-13 1-1-16,-11 3 0 0,-8 1 0 15,-8 0 1-15,-2-2-1 16,-10 0 1-16,-9-1-1 0,-5-2 0 15,-6-3 0 1,-3-1 0-16,1-3-1 0,0-2 0 16,5-1 0-1,5 1 0-15,3 2 0 0,10 2 1 16,10 3 1-16,7 3 1 15,13 3-1-15,6 5 2 0,5 0-1 16,5 2 0-16,2-1 1 0,1-1-2 16,-2-2 0-1,-5-3-2-15,-6-1-2 0,-5-3-1 16,-1-1-4-1,-10-1-7-15,3-1-13 0,-5 3-39 16,-7-13-25-16,10 8-6 16,-10-8-5-16</inkml:trace>
  <inkml:trace contextRef="#ctx0" brushRef="#br0" timeOffset="179093.5817">11780 12888 36 0,'0'0'98'0,"0"0"-2"15,-5 11-5 1,4 45-15-16,3-35-59 0,3 5-4 15,1 3-1-15,-1 3-2 16,3 6-4-16,-2-4-1 16,2 3-1-16,-1-4-2 15,-2-4 0-15,0 0-1 0,0-4-3 16,-2-8-5-1,3 0-6-15,-6-17-19 0,0 0-51 16,-6 7-10-16,-2-14-9 0,-2-8-3 16</inkml:trace>
  <inkml:trace contextRef="#ctx0" brushRef="#br0" timeOffset="179233.5845">11691 13202 17 0,'0'0'96'16,"8"3"0"-16,9-3-7 0,8 0-3 15,0-8-71 1,8 4-7-16,-3-5-6 0,2 4-16 15,-7 2-56-15,-1-8-17 0,-9 0-7 16,-5-3-5-16</inkml:trace>
  <inkml:trace contextRef="#ctx0" brushRef="#br0" timeOffset="179673.5933">12056 12880 74 0,'15'-2'92'0,"-15"2"-2"0,15 5-4 15,-3 8-63 1,-3 6-3-16,6 5-3 0,-3 1-2 16,0 6-2-1,-3 3-2-15,-2 2-3 0,-4 0-1 16,-2 0-1-16,-2 0-1 15,-6-4-2-15,0-3 0 0,-2-5-1 16,2-6 0-16,0-3 0 0,7-15-1 16,0 0 1-1,0 0-1-15,-2-14-1 0,7-4 0 16,3-2 0-1,6-4-1-15,-1 2 0 0,4 2-1 16,-5 4 1-16,1 9 0 16,-3 4 0-16,0 6 0 0,0 9 1 15,-3 2-1 1,2 6 1-16,1 1 1 0,4-1-1 15,4-3 0-15,1-2 1 0,2-1-1 16,2-6-2 0,1-1-5-16,-2-7-14 0,2-1-37 15,0 1-34-15,-8-2-6 16,-2-6-7-16</inkml:trace>
  <inkml:trace contextRef="#ctx0" brushRef="#br0" timeOffset="180263.6052">12612 12985 75 0,'-8'-1'97'0,"8"1"-2"0,0 0-6 15,0 0-55 1,6 1-10-16,24-1-7 0,7 0-4 16,9 0-3-1,1 0-3-15,2 0-3 0,-1-5-3 16,-4 2-2-16,-8-3-4 15,-8 1-9-15,-12-7-15 0,-10 0-51 16,-6 0-13-16,-6-3-8 16,-9-4-3-16</inkml:trace>
  <inkml:trace contextRef="#ctx0" brushRef="#br0" timeOffset="180483.6096">12754 12766 89 0,'-14'12'98'0,"14"4"-5"0,0 6-5 15,11 4-63 1,-5 6-5-16,4 4-2 0,-3 5-6 15,-1-2-3-15,3 2-3 0,-4 0-2 16,1-5-1 0,-4-6-1-16,2-3-1 0,-1-8-3 15,3-3-3-15,-6-16-7 16,17 10-25-16,0-12-45 15,-4-16-12-15,4-10-6 16,1-13-4-16</inkml:trace>
  <inkml:trace contextRef="#ctx0" brushRef="#br0" timeOffset="180723.6144">13085 12763 26 0,'9'13'101'0,"-2"10"-4"16,-4 3-4-16,1 6-3 15,-1 4-74-15,2 5-1 0,0 5-4 16,-4-3-3-1,1 1-3-15,-1-3-2 0,0-3-1 16,-1-6 0-16,-1-5-3 0,1-5-1 16,0-7-3-16,0-15-7 15,0 0-22-15,7 0-45 16,-5-20-14-16,3-6-7 15,0-6-4-15</inkml:trace>
  <inkml:trace contextRef="#ctx0" brushRef="#br0" timeOffset="181123.6224">13056 12828 62 0,'-9'-7'95'0,"9"7"-3"16,-11-12-6-16,24 7-58 0,-13 5-2 15,18-5-7 1,3 4-4-16,7 1-3 0,8 0-3 15,7 0-1-15,11 6-1 16,-2 1-2-16,-2 4 0 16,-4 0-2-16,-5 3-1 0,-12-2-1 15,-10 4-1-15,-14 0 0 16,-6-2 0-16,-16 2 0 0,-3-3 0 15,-4 0 0 1,-7-4-1-16,1-1 1 0,-1-1 0 16,3-5-1-1,5-1 1-15,7 0-1 0,3 0 1 16,5 3 0-16,8-4 2 15,-1 18-1-15,4-2 1 0,10 0 0 16,5 7 0-16,6 2 1 0,3 2 0 16,1 1-1-1,2-2-1-15,-5-1-2 0,1-1-1 16,-5-3-4-1,-2 1-8-15,-12-9-22 0,-7-13-39 16,21 13-19-16,-21-13-9 16,13-2-4-16</inkml:trace>
  <inkml:trace contextRef="#ctx0" brushRef="#br0" timeOffset="181453.6289">13785 13014 46 0,'0'0'103'16,"9"-5"-5"-16,-9 5-6 0,0 0-1 16,13 3-74-16,-16 7-5 0,-2 4-4 15,-3 3-2 1,-4 5-2-16,0 1 0 0,1 4-2 15,-2-2 0-15,4-1 0 16,6-2-1-16,3-2 1 0,5-4-1 16,10-2 1-1,10-6-1-15,5-1 0 0,9-4 0 16,7-1-3-1,4-2-3-15,5 2-7 0,-6-4-25 16,5-10-42-16,-1 6-16 0,-5-8-8 16,-4-2-5-16</inkml:trace>
  <inkml:trace contextRef="#ctx0" brushRef="#br0" timeOffset="182093.6418">12396 12404 20 0,'-15'5'84'0,"5"0"1"0,1-7-17 15,9 2-25 1,6 5-8-16,17-3-8 0,19-2-3 15,18-2-4-15,20 2-2 0,20-3-1 16,17-1-4 0,13 3-3-16,0-1-3 0,-2 2-1 15,-11 2-2-15,-13 3-1 16,-17 0-2-16,-16-1 0 0,-19-1-1 15,-17-3 1 1,-10 0-2-16,-9 0-1 0,-7 0-4 16,-9 0-5-16,0 0-16 0,-8 0-42 15,-14 0-25 1,4-3-6-16,-5-3-6 0</inkml:trace>
  <inkml:trace contextRef="#ctx0" brushRef="#br0" timeOffset="183003.66">14834 12147 24 0,'0'-15'99'15,"2"4"-2"-15,-1 1-6 0,0 0-4 16,-1 10-70 0,0 0-3-16,17 20-4 0,-4 9-4 15,7 13-2-15,1 9-1 16,0 11 1-16,4 11-1 0,-1 4 0 15,-2 0 1 1,-7-5-2-16,-2-8 1 0,-5-11 0 16,-3-14 0-16,-1-7 0 0,-1-19 1 15,-3-13-1 1,16-13 1-16,-4-16-1 0,6-12 0 15,7-18 0-15,7-13-1 16,8-18-1-16,0-8 0 0,0-3 0 16,-2 0 0-1,-6 5-1-15,-5 8-1 0,-10 13-1 16,-2 14-2-1,-15 14-2-15,0 18-5 0,0 9-6 16,0 20-16-16,-11 0-37 0,1 8-25 16,7 11-6-16,2 7-4 15</inkml:trace>
  <inkml:trace contextRef="#ctx0" brushRef="#br0" timeOffset="183323.6663">15836 12266 44 0,'8'-2'100'16,"-8"2"-1"-16,12 16-6 0,-9 7-2 15,-22 8-75-15,18 6-5 16,1 8-1-16,3 6 0 0,4 3-4 16,-3 1-2-16,1 0-2 15,1-6 0-15,0-1-1 16,0-4 0-16,-2-7-2 0,-1-6-2 15,-1-5-2 1,-2-9-4-16,2-2-11 0,-2-15-38 16,-12 0-35-16,8-12-6 15,-2-10-7-15</inkml:trace>
  <inkml:trace contextRef="#ctx0" brushRef="#br0" timeOffset="183523.6704">15684 12554 36 0,'0'0'100'0,"0"0"-1"16,0 0-6-16,13 5-2 15,19-4-76-15,4-1-3 16,3 2-1-16,2 0-3 16,2-2-4-16,-5 0-3 0,-2 0-3 15,-6-2-2 1,-7 0-5-16,-12-5-8 0,1 1-16 15,-12 6-44-15,8-26-16 0,-8 8-6 16,0-7-4 0</inkml:trace>
  <inkml:trace contextRef="#ctx0" brushRef="#br0" timeOffset="184013.6802">16048 12315 45 0,'8'-17'98'0,"3"3"-1"15,0 3-5 1,-11 11-44-16,24-7-14 0,-8 7-10 16,1 1-8-16,2 8-5 0,-3 6-3 15,4 6-3 1,-3 4-1-16,3 9-1 0,-1 2-1 15,-1 7 1-15,-1-1-1 16,0 1 0-16,-1 0 0 0,-3-2 1 16,-3-5-1-1,-3-4-1-15,-5-5 1 0,-1-5-1 16,-1-1 1-16,0-7-1 15,0-5 0-15,0-9 1 16,-6 9-2-16,6-9 0 0,0 0 0 16,2-8 0-16,3-2 0 15,0-7 0-15,2 1 0 0,3-3 0 16,0-3 0-1,0 2 0-15,3 1 0 0,-3 3 0 16,1 5 0 0,-2 6 0-16,-9 5 0 0,14 8 0 15,-6 8 0-15,-1 5 0 16,0 5 0-16,5 3 0 0,8 3 0 15,7-3 0-15,6-2 0 0,9-8 0 16,7-4 0 0,8-4 0-16,3-8 0 0,3-3 0 15,-3 0 0 1,-2-9-2-16,-5-3-4 0,-7 0-5 15,-9-8-10-15,1 5-26 16,-9 0-32-16,-12-2-19 0,1-1-6 16,-5 2-4-16</inkml:trace>
  <inkml:trace contextRef="#ctx0" brushRef="#br0" timeOffset="185893.7178">17944 11991 69 0,'0'-16'89'0,"1"-11"-8"0,0 18-32 15,2 0-9-15,3 0-10 16,-6 9-4-16,12-17-7 0,-12 17-3 15,14-10-3-15,-14 10-2 0,11-8-2 16,-11 8-2 0,0 0-1-16,0 0-2 0,8-5-1 15,-8 5 0 1,0 0-1-16,0 0 0 0,0 0-1 15,0 0 0-15,0 0 1 16,0 0-1-16,0 0 1 0,0 0-1 16,0 0 1-16,0 0-1 0,0 0 1 15,0 0-1 1,0 0 0-16,0 0 0 0,0 0 0 15,0 0 0 1,0 0-1-16,0 0 1 0,0 0-1 16,0 0 0-16,9 6 1 15,-9-6-1-15,4 9 0 0,-4-9 1 16,9 14-1-1,-5-6 0-15,0 4 1 0,1 0 0 16,0 0-1-16,-2 0 1 0,0 0-1 16,0-2 1-1,-2-1 0-15,-1-9-1 0,3 13 1 16,-3-13 0-16,0 0 0 15,0 0-1-15,4 8 1 0,-4-8 1 16,0 0-2 0,0 0 0-16,0 0 0 0,0 0 0 15,0 0 0 1,0 0 0-16,0 0 0 0,0 0 0 15,0 0 0-15,0 0 0 0,0 0 0 16,0 0 0-16,0 0 0 16,0 0 0-16,0 0 0 0,0 0 0 15,0 0 0 1,0 0 0-16,0 0 0 0,0 0 0 15,0 0 0 1,0 0 0-16,0 0 0 0,0 0 0 16,0 0 0-16,0 0 0 0,0 0 0 15,0 0 0-15,0 0 0 16,0 0 0-16,0 0 0 0,0 0 0 15,0 0 0 1,0 0 0-16,0 0 0 0,0 0 0 16,0 0 0-1,0 0 0-15,0 0 0 0,0 0 0 16,0 0 0-16,0 0 0 15,0 0 0-15,0 0 0 0,0 0 0 16,0 0 0-16,0 0 0 0,0 0 0 16,0 0 0-1,0 0 0-15,0 0 0 0,0 0 0 16,0 0 0-1,0 0 0-15,0 0 0 0,0 0 0 16,0 0 0-16,0 0 0 16,0 0 0-16,0 0 0 0,0 0 0 15,0 0 0 1,0 0 0-16,0 0 0 0,10-5 0 15,-10 5 0-15,0 0 0 0,0 0 0 16,0 0 0 0,0 0 0-16,3-10 0 0,-3 10 0 15,0 0 0-15,0 0 0 16,1-10 0-16,-1 10 0 0,0 0 0 15,0 0 0 1,0 0 0-16,0 0 0 0,0 0 0 16,-4 0 0-16,4 0 0 0,0 0 0 15,-13 4 0 1,13-4 0-16,-8 1 0 0,8-1 0 15,0 0 0-15,0 0 0 16,0 0 0-16,0 0 0 0,0 0 0 16,0 0 0-1,0 0 0-15,0 0 0 0,-9-5 0 16,9 5 0-1,0 0 0-15,0 0 0 0,-10 0 0 16,10 0 0-16,0 0 0 0,-11 3 0 16,11-3 0-16,0 0 0 15,0 0 0-15,0 0 0 0,0 0 0 16,0 0 0-1,0 0 0-15,0 0 0 0,0 0 0 16,0 0 0 0,0 0 0-16,0 0 0 0,0 0 0 15,0 0 0-15,0 0 0 16,0 0-3-16,0 0-6 0,0 0-10 15,0 0-18-15,0 0-16 16,11 0-20-16,-4-8-23 16,9-1-10-16,4-2-1 0</inkml:trace>
  <inkml:trace contextRef="#ctx0" brushRef="#br0" timeOffset="187063.7412">5246 14486 19 0,'-12'-1'94'0,"-2"-1"-2"0,6-10-4 16,8 12-48-1,-13-5-11-15,13 5-5 0,0 0-8 16,0 0-3-16,5-5-5 15,11 2-1-15,11-1-1 0,6-1 1 16,12-3-1-16,8-1 0 16,7-1 0-16,4-1-2 15,-1 1 0-15,-1 0-1 0,-6 2-1 16,-8 1-1-1,-6 2 0-15,-9 1-1 0,-6 2 0 16,-7 1 0-16,-2 1-2 16,-6-2-1-16,5 2-2 15,-7-3-4-15,4 3-4 16,-5 0-7-16,1 0-11 0,-10 0-26 15,11 0-34-15,-11 0-7 0,0 0-4 16</inkml:trace>
  <inkml:trace contextRef="#ctx0" brushRef="#br0" timeOffset="187293.7458">5441 14596 16 0,'-22'19'98'15,"9"0"0"1,6-6-3-16,15-2-3 0,19-7-73 16,13-1-3-16,16-2-2 15,13-1-3-15,4-1-3 0,10-3-4 16,1-2-2-1,-6 1-3-15,-3 0-4 0,-14 2-10 16,-5 3-30-16,-12 8-41 0,-11-8-11 16,-5 0-6-1,-8-7-5-15</inkml:trace>
  <inkml:trace contextRef="#ctx0" brushRef="#br0" timeOffset="188133.7626">7178 14379 90 0,'-5'-12'100'0,"1"3"-6"15,2-2-5-15,-3 2-64 16,5 9-7-16,0 0-6 15,0 0-5-15,0 0-2 0,11 17-3 16,0 2 0-16,3 5 0 16,2 5 1-16,5 7 0 0,1 4 1 15,-1 0 0 1,-2 1 0-16,2 0 0 0,-5-2-1 15,-1-3 0-15,-1-2 0 16,-2-6-1-16,0-2 0 16,-3-6 0-16,1-3 0 0,0-6-1 15,-10-11 1-15,13 15-1 16,-13-15 1-16,13 3 0 0,-13-3-1 15,15-9 1 1,-4-4 0-16,3-10 0 0,4-13 0 16,5-7-1-1,4-13 0-15,3-8-1 0,4-5 2 16,-4-2-1-16,-4 2 0 15,-1 1 0-15,-5 10-1 0,-8 7-1 16,-5 12-1-16,-4 8-2 0,-2 7-6 16,-1 8-6-1,-3 2-14-15,3 14-30 0,1 5-33 16,0 6-7 0,2 7-6-16</inkml:trace>
  <inkml:trace contextRef="#ctx0" brushRef="#br0" timeOffset="188433.7686">8018 14329 36 0,'9'-9'101'16,"0"7"-2"-1,-9 2-5-15,14 8-3 0,-6 13-76 16,-2 6-4-16,1 9-2 0,3 8-1 15,0 4-2 1,2 1 0-16,1 1-2 0,-4 2-1 16,1-5 0-16,-3-1-1 15,0-8 0-15,-4-3-2 16,0-6-1-16,-3-7-2 15,0-4-3-15,0-18-6 0,0 14-22 16,0-14-37 0,-14-12-24-16,1-8-8 0,-6-9-4 15</inkml:trace>
  <inkml:trace contextRef="#ctx0" brushRef="#br0" timeOffset="188603.772">7877 14672 93 0,'0'0'100'0,"4"3"-5"0,23-3-6 15,11 0-50 1,11 0-26-16,4-4-4 0,2-3-5 15,-2-1-5-15,0 2-10 16,-14-6-19-16,-5-1-51 16,-7 2-11-16,-10-3-8 0,-5-2-3 15</inkml:trace>
  <inkml:trace contextRef="#ctx0" brushRef="#br0" timeOffset="188953.779">8326 14440 37 0,'14'-1'101'0,"2"1"-3"16,1 12-4-16,3-22-24 0,3 35-47 15,-3 15-6-15,1 5-4 16,-4 5-4-16,-6 4-2 0,-3-1-2 16,-1-2-1-1,-4-7-1-15,-3-8-1 0,0-8 1 16,0-9-1-1,0-19 0-15,0 0-1 0,8-7 0 16,4-18-1-16,7-4 1 16,6-8-1-16,7 4-1 0,3-2 0 15,4 6 1-15,-3 7-1 16,-3 12 2-16,-2 9-1 15,-7 5 1-15,-4 10 0 0,-8 6 0 16,-7 2 1 0,2 0-1-16,-3 3 0 0,0-4-1 15,-3 0-2-15,3-3-3 16,-1-3-5-16,8 3-22 15,-8-8-28-15,8-10-32 16,8 0-10-16,3-5-6 0</inkml:trace>
  <inkml:trace contextRef="#ctx0" brushRef="#br0" timeOffset="190003.8">9209 14139 77 0,'-16'-6'72'16,"16"6"-11"-16,-12 0-9 0,12 0-10 15,-9 3-9 1,9-3-5-16,0 0-7 0,-11 5-3 16,11-5-3-16,0 0-3 0,0 0-2 15,0 0-2-15,0 0-2 16,0 0-2-16,0 0 0 15,0 0-1-15,5 0-1 16,5 0-1-16,3 0 0 0,4-1 0 16,2 1 0-1,2 1 0-15,2 4 0 0,-3-1 0 16,4 2 0-16,-3 1 0 0,-1-2 0 15,-4 0 0 1,0 2-1-16,-5-2 1 0,2 3-1 16,-3 3 0-16,-4-1 1 15,-2 2-1-15,-4 5 0 0,0-2-1 16,-4 4 1-1,-7 3-1-15,-3-3 1 0,-2-1-1 16,-2 1 0 0,4-3 1-16,0-1 0 0,1-1 1 15,6-1 0-15,7-1 1 0,8-3-1 16,10-1 2-16,9-1-1 15,6-2 1-15,7-2-1 0,4-1 1 16,2-3-1 0,-4 1 0-16,-4-4-1 0,-7 1 1 15,-6 3-1 1,-7-2 1-16,-5-1-1 0,-13 3 1 15,0 0-1-15,0 0 1 16,0 0-2-16,0 0 0 0,0 0 0 16,0 0 0-16,0 0 0 0,0 0 0 15,0 0 0 1,0 0 0-16,0 0 0 0,0 0 0 15,0 0 0 1,0 0 0-16,0 0 0 0,0 0 0 16,0 0 0-16,0 0 0 15,0 0 0-15,0 0 0 0,0 0 0 16,0 0 0-16,0 0 0 0,0 0 0 15,0 0 0 1,0 0 0-16,0 0 0 0,0 0 0 16,-5-5 0-1,5 5 0-15,0 0-5 0,0 0-2 16,0 0-6-16,-13-11-15 15,13 11-20-15,0 0-24 0,-14-10-26 16,14 10-7 0,-5-10-4-16</inkml:trace>
  <inkml:trace contextRef="#ctx0" brushRef="#br0" timeOffset="191013.8201">11138 13755 48 0,'-6'-12'93'15,"6"12"-3"-15,0 0-4 16,0 0-54-16,-8 9-7 0,8 10-4 15,0 10-6 1,0 5-3-16,0 10-1 0,-1 4-1 16,1 5-2-16,-1-2-1 0,-4-2-2 15,1-6-1 1,-3-6-1-16,-1-8-1 0,3-9-2 15,0-4-2-15,5-16-4 16,0 0-6-16,0 0-19 16,5 0-44-16,-2-10-18 15,6-9-8-15,2-5-2 0</inkml:trace>
  <inkml:trace contextRef="#ctx0" brushRef="#br0" timeOffset="191583.8315">11017 13769 31 0,'-12'-1'95'0,"1"-1"-2"16,11 2-5-1,-38-4-53-15,38 4-6 0,4-14-5 16,8 4-8-16,10 0-5 16,12-2-3-16,13-3-2 0,9 4-1 15,11 0 1 1,3 4-2-16,0 5-1 0,-5 1 0 15,-7 4-1 1,-11 7-1-16,-15 7 1 0,-17 3-1 16,-12 3 0-16,-9 0 1 0,-14 1-1 15,-7-1 0-15,-8-1 1 16,-4-2-1-16,-5-6-1 15,0-2 1-15,2-4-1 16,2-1-1-16,8-5 1 0,7 1 0 16,5-3-1-1,7 2 1-15,13-2 1 0,5 16 0 16,12-1 0-16,11 2 1 0,5 5 0 15,8 4 2-15,3 2-1 16,4 5 0-16,-4-3 0 16,-6 0 0-16,-5-2-1 15,-8-2 0-15,-6-4-1 0,-10 1 0 16,-3-6-2-1,-6-4 0-15,0-2-2 0,0-11-1 16,1 16-3-16,-1-16-6 16,12 11-18-16,-2-10-28 15,-1-4-24-15,8-1-16 0,1-4-4 16</inkml:trace>
  <inkml:trace contextRef="#ctx0" brushRef="#br0" timeOffset="192153.843">12039 13947 56 0,'-2'-8'98'16,"2"-2"-5"-16,0 10-3 15,-4-11-54-15,4 11-8 16,0 0-10-16,0 0-4 16,-3 8-4-16,-1 3-3 0,-1 3-1 15,0 7 0-15,-4 2 0 0,3 7 0 16,-3-3-1-1,-1 4 1-15,1-3-1 0,1 1-1 16,0-5-1-16,3-3 0 16,4-4 0-16,1-4-1 15,9-3 0-15,13-6 0 16,6-2 0-16,7-1-2 0,6-1 0 15,7-3 0 1,4-1 0-16,-1-2 0 0,-1 1 0 16,-6-2-4-16,-4 2-3 0,-7-2-3 15,-4 4-7 1,-11-6-18-16,-5 2-34 0,1 3-27 15,-14 4-5-15,-4-8-6 16</inkml:trace>
  <inkml:trace contextRef="#ctx0" brushRef="#br0" timeOffset="192603.8519">10701 14384 75 0,'-69'11'97'0,"4"2"-3"16,9-5-6-16,12 1-57 0,8-2-11 15,11-2-3 1,14-3-5-16,11-2-2 0,21 0-2 15,20-2-1-15,26-3 0 16,24-7 0-16,32 0 0 0,33-3 0 16,34 1-2-16,25-4-1 15,21 2 1-15,21-3 0 16,12 6-3-16,4 1 1 0,-7 4-3 15,-12 2 0 1,-16 3 0-16,-19 2 0 0,-27 0 0 16,-21 1-5-16,-36 4-3 15,-34-4-4-15,-26 4-15 16,-27-2-32-16,-37-3-34 0,-11 1-9 15,-33 0-7-15</inkml:trace>
  <inkml:trace contextRef="#ctx0" brushRef="#br0" timeOffset="193153.8629">10856 14711 31 0,'0'0'97'16,"0"0"-1"-16,-7 11-4 0,0 11-3 16,1 10-77-1,2 11-3-15,1 8-1 0,-1 5 0 16,1 4 0-16,-1 1-4 15,-1-8 0-15,2-2-2 0,-2-8 1 16,1-9-2 0,0-7-1-16,1-7-3 0,-3-9-2 15,6-11-6-15,0 0-14 0,4-11-48 16,8-9-20-1,-3-8-9-15,-1-8-2 0</inkml:trace>
  <inkml:trace contextRef="#ctx0" brushRef="#br0" timeOffset="193653.873">10730 14804 77 0,'-9'-1'96'0,"9"1"-4"0,0-8-4 15,8 0-60-15,16-1-7 16,13-1-4-16,5-3-3 15,7 2-3-15,3 1-3 16,2 1-2-16,-2 4-1 0,-7 5-2 16,-7 0-2-1,-11 8 1-15,-7 3-2 0,-3 2 1 16,-9 3-1-16,-3 2 1 0,-5-1 1 15,-5 5-1 1,-6-6 0-16,-5 4 0 0,-7-4-2 16,-7-3 0-16,0-3 1 15,-5-3 0-15,-1-2-1 0,5-4 0 16,0-1 1-1,6 2-2-15,6-2 2 0,4 1 0 16,15-1-1-16,-9 12 0 16,13-3 0-16,12 4 1 15,6 2 0-15,2 0 2 0,8 7-2 16,0-4 2-16,2 6-1 15,-4-2 0-15,-1 2 0 0,-8 1 0 16,-4 1-1 0,-8-1-1-16,-2 1-1 0,-6-2-2 15,-1-2-4 1,-1-6-7-16,3-1-20 0,2-5-29 15,-4-10-30-15,14-2-8 16,-3-8-4-16</inkml:trace>
  <inkml:trace contextRef="#ctx0" brushRef="#br0" timeOffset="194053.8809">11514 15063 26 0,'0'0'104'0,"11"-12"-4"16,-11 12-7-16,0 0-3 15,10-5-76-15,-10 5-3 16,3 11-5-16,-3 3-2 16,0 3-1-16,-4 4 0 0,0 5 0 15,-2 2 0-15,-3 0 0 0,-1-3 0 16,0-4 0-1,3-1-1-15,-2-5-1 0,6-3 1 16,3-12 0 0,0 11 0-16,12-11 0 0,5 0 0 15,8-1 0-15,2-6 0 16,8 2-1-16,-2-3-1 0,7 0-2 15,-9-4-3 1,3 3-2-16,-9 1-6 0,-4 5-13 16,-6-4-29-16,-8-4-32 0,-7 11-15 15,8-11-4 1</inkml:trace>
  <inkml:trace contextRef="#ctx0" brushRef="#br0" timeOffset="194383.8875">11881 14905 3 0,'-12'3'99'15,"1"1"3"-15,11-4-6 0,0 0-2 16,14-1-63 0,10 1-11-16,13-1-4 0,1-1-5 15,5-2-4-15,1 1-2 0,-4 3-2 16,-6-1-2-16,-8 1-3 15,-7-1-1-15,-10-1-2 16,-9 2-4-16,0 0-7 16,1-9-16-16,-5 0-40 0,-15-7-22 15,6-4-6 1,-5-6-6-16</inkml:trace>
  <inkml:trace contextRef="#ctx0" brushRef="#br0" timeOffset="194573.8913">12042 14682 0 0,'0'0'96'16,"-11"-2"5"-16,7 12-6 15,3 9-3-15,1 6-61 16,0 11-15-16,0 6-1 0,-1 3-2 15,-3-1-6 1,0 2-2-16,2-3-1 0,-1-4-2 16,1-5-1-1,-1-2-1-15,3-2-1 0,0-5-3 16,0-7-4-16,5 2-13 0,-4-9-36 15,-1-11-38-15,22-12-5 16,-7-14-8-16</inkml:trace>
  <inkml:trace contextRef="#ctx0" brushRef="#br0" timeOffset="194853.897">12352 14601 0 0,'7'15'101'15,"-4"5"2"-15,0 9-5 0,-3 1-5 16,0 19-50-1,-1-5-31-15,2 4-1 0,2 3-2 16,-2-2-3 0,3 1-2-16,-2-3-1 0,1-3-1 15,-4-5 0-15,1-4-1 16,0-3 0-16,0-8-3 0,0-5-2 15,0-7-2 1,0-12-7-16,12 1-13 0,-3-7-41 16,-6-16-29-16,7-6-6 0,1-7-6 15</inkml:trace>
  <inkml:trace contextRef="#ctx0" brushRef="#br0" timeOffset="195263.9052">12374 14851 96 0,'-10'-10'99'0,"0"-1"-6"0,6-1-5 16,4 3-63-16,0 9-6 0,22-14-5 15,1 6-4 1,9 0-3-16,5-1-1 0,5 2-1 16,6 2 0-16,-7 1 0 15,0 1-2-15,-8 3-1 16,-4 0 0-16,-13 6-1 15,-7 3-1-15,-9 1 1 0,-7 3-1 16,-9 4 1 0,-10-1-1-16,-3 2 1 0,-7 0-2 15,-4-1 0-15,-3-4 0 0,3 1 0 16,3-4 0-1,7 1 0-15,7-1-1 0,9-2 2 16,9 1 1-16,9 7 0 16,17-3 0-16,11 3 0 0,9 2 1 15,8 0 1 1,8-2-1-16,1 2-1 0,-2-3 1 15,-6-4-1 1,-7 1 0-16,-9-3-2 0,-10 0-1 16,-7 0-2-16,-17-9-4 0,7 14-3 15,-7-14-11-15,0 0-26 16,0 0-30-16,-11 0-19 0,8-11-8 15,-3-10-2 1</inkml:trace>
  <inkml:trace contextRef="#ctx0" brushRef="#br0" timeOffset="195513.9102">12900 14861 45 0,'0'0'104'16,"17"0"-4"-16,-17 0-6 0,12 11-3 16,0 5-77-1,-6 3-5-15,2 3-2 0,-1 1-2 16,2 5-1-1,-1 1-2-15,1 3 0 0,-1-4 0 16,0 3 0-16,-1-4-1 16,2 1-2-16,0-3-1 0,-2-4-5 15,-3-6-7-15,3-2-21 16,-7-5-37-16,-8-7-24 15,-1-10-8-15,-4-7-3 0</inkml:trace>
  <inkml:trace contextRef="#ctx0" brushRef="#br0" timeOffset="195663.9132">12919 15144 0 0,'-15'-12'102'16,"15"12"0"-16,0 0-6 15,15-15-4-15,9-2-62 16,6 7-17-16,2-1-4 0,4 1-4 16,-6-5-7-16,5 3-7 0,-11-3-24 15,-7-4-49 1,-2 2-13-16,-9-5-5 0,-6 0-4 15</inkml:trace>
  <inkml:trace contextRef="#ctx0" brushRef="#br0" timeOffset="196003.9199">13104 14768 16 0,'0'0'100'0,"0"0"0"0,13 8-6 15,-1 6-2 1,0 8-73-16,6 3-4 0,2 2-2 16,-3 6-5-1,-1 0-3-15,-6 3-1 0,-2-4-2 16,-8 1-1-16,0-7 1 15,-1-4 0-15,-4-4 0 0,-2-3 0 16,4-5 1 0,3-10-1-16,0 0 0 0,0-9 0 15,10-2 0-15,-2-2-1 0,5 3-1 16,-1 1-1-1,1 0 0-15,-1 7 0 0,-2 3 1 16,2 8-1-16,-4 4 0 16,-1 2 1-16,-1 3 0 0,4 0 0 15,1 0 1 1,2-5-2-16,2-5-2 0,4 0-2 15,0-7-3 1,6-1-8-16,-3-9-13 0,2-8-31 16,1 0-28-16,-5-13-14 0,-1-7-2 15</inkml:trace>
  <inkml:trace contextRef="#ctx0" brushRef="#br0" timeOffset="196193.9238">13559 14739 81 0,'-3'-19'100'16,"3"19"-3"-1,9-3-7-15,13 13-46 0,7 12-26 16,5 2-5-16,9 10-4 0,-2 4-3 15,2 8-2-15,-5 3-2 16,-13 5-2-16,-11-1-1 16,-13 2-5-16,-14-6-5 15,-15 4-17-15,-18-5-42 0,-19-6-24 16,-4-6-8-1,-9-8-4-15</inkml:trace>
  <inkml:trace contextRef="#ctx0" brushRef="#br0" timeOffset="196673.9333">10839 14696 25 0,'-19'7'93'0,"-5"10"2"16,3 13-4-1,-2-2-41-15,3 28-25 0,2 12-1 16,6 14-3-16,2 9-6 15,10 6-3-15,8 5-4 16,15-5-2-16,11-6-1 16,8-10-1-16,11-12-2 0,5-15-2 15,5-8-4-15,0-20-7 0,9-6-33 16,-6-8-38-1,3-14-15-15,6-12-8 0,5-16-4 16</inkml:trace>
  <inkml:trace contextRef="#ctx0" brushRef="#br0" timeOffset="197453.949">13840 14620 74 0,'0'0'82'15,"-16"-4"-33"1,16 4-4-16,0 0-9 0,0 0-9 16,9 4-6-1,5-3-3-15,3 3-2 0,4-1 0 16,1-2-3-16,0 3-3 0,0-1-3 15,-2-1-2-15,-6 3-1 16,-2 4-2-16,-6 3 0 16,-5 3 0-16,-1-1 0 15,-3 1 0-15,-1-1 0 0,0 4 1 16,2-4 0-1,2-2 1-15,8-2-1 0,8-4 0 16,11-2-2-16,3-1-1 16,8 0-3-16,3-3-5 15,6 3-15-15,-6-3-39 0,-8 0-28 16,-1 0-9-16,-11 0-5 15</inkml:trace>
  <inkml:trace contextRef="#ctx0" brushRef="#br0" timeOffset="198893.9778">15074 14061 38 0,'0'0'83'0,"0"0"-1"16,7 0-39-16,-7 0-8 16,0 0-4-16,12-6-6 15,-12 6-6-15,0 0-1 0,9-8-3 16,-9 8-2-16,0 0-2 15,0 0-3-15,0 0-1 0,0 0-2 16,0 0 0 0,0 0-2-16,0 0-1 0,0 0-1 15,0 0 1-15,0 0-1 16,0 0-1-16,0 0 1 15,0 0-1-15,0 0 0 16,0 0 1-16,0 0 0 0,2 8 1 16,-2-8-1-16,0 12 2 0,0-3-1 15,-1 3 1 1,-3 0-1-16,0 2 1 0,2-3 0 15,-1-2 0 1,2 0 1-16,1-9 0 0,16 3 0 16,21-10-1-16,23-15 0 15,35-7 0-15,42-9-2 0,42-8-2 16,84-7-10-16,34-15-36 0,64-18-33 15,60-14-17 1,48-32-5-16</inkml:trace>
  <inkml:trace contextRef="#ctx0" brushRef="#br0" timeOffset="216244.3247">18417 13243 24 0,'7'-21'84'0,"0"4"0"0,-3 3-4 15,-4 14-60-15,14-12-4 16,-14 12-6-16,0 0-2 0,10 2-2 16,-6 10-3-16,2 8-2 0,1 7-1 15,3 6 1 1,1 6 0-16,1 9 1 0,0 4 0 15,-1 3 0 1,-1 7 1-16,-2 1 0 16,-3 0-1-16,-1 1 1 15,-2 0 0-15,0-4 0 0,-2 5-1 16,0-5 1-16,2-6 0 0,0-1-3 15,0 2 2 1,3 2-1-16,1-1 0 0,1 8 1 16,1-2 0-1,0 6 1-15,2 3 1 0,-1-1 0 16,-1 2-2-16,2 3 1 15,-2 0 0-15,-4 0-1 16,1 0 0-16,-1 3 0 16,-3 3 0-16,0 0 0 0,-1 1 1 15,-1 3 0-15,0-1 0 0,-4 3-1 16,-1-2 1-1,0 2 0-15,-3-3-1 0,1 1 1 16,0-5-1-16,1-3 0 16,-3-4 0-16,3-6 0 15,1-3-3-15,-1-8-3 16,3 2-12-16,-3-9-40 0,-1-9-34 15,7-8-7 1,1-8-6-16</inkml:trace>
  <inkml:trace contextRef="#ctx0" brushRef="#br0" timeOffset="217144.3428">18541 16683 31 0,'0'0'84'16,"0"0"-2"-16,0 0-32 16,0 0-27-16,0 0-6 0,0 0-3 15,12-5-5-15,2 1-3 16,6 2 0-16,6-2-2 0,5 1 1 15,6-1-1 1,5 1 0-16,8 0 0 0,8 0-1 16,4-1 0-1,8 1 0-15,6-1 1 0,4 0 0 16,5-2 1-16,8 2-1 0,3-2-1 15,4 3 0-15,4 0-1 16,6-2 0-16,3 2-1 0,9-1 0 16,5 2 1-1,2 1-1-15,5 0-1 0,5 0 2 16,0 0-1-1,6 1 0-15,2 0 1 0,0 1-1 16,1 1 1-16,2 0 0 16,0 3 0-16,0-2 0 0,2-1 0 15,2 1 0-15,-4-1 0 0,4 0 1 16,-3-2-1-1,0 0 1-15,-1-1-1 0,-4 0 0 16,-4-1 0 0,-10 2-1-16,-5 0 1 0,-14-3-1 15,-11 3 1-15,-17-2-2 16,-13 2 1-16,-18 0-1 0,-16 0 0 15,-9 0 0 1,-13 0 0-16,-6 0-1 0,-10 0 0 16,0 0 1-16,0 0-1 0,0 0 0 15,-8 5-1 1,8-5-2-16,-12 3-1 0,12-3-3 15,-10 1-3-15,10-1-3 16,0 0-6-16,0 0-8 0,0 0-28 16,1-9-32-1,8 4-7-15,-1-2 4 0</inkml:trace>
  <inkml:trace contextRef="#ctx0" brushRef="#br0" timeOffset="217424.3484">23649 16482 5 0,'-30'-3'89'16,"6"0"2"-16,1-2-5 15,30 2-53-15,-7 3-11 0,13-3-5 16,18 3-4 0,9-3-3-16,16 9-1 0,4 2-3 15,5 2 1-15,0 2-1 0,-7 3-1 16,-7 4-2-1,-18 0-1-15,-13 2 1 0,-17 1 0 16,-10-1 0-16,-22 4-1 16,-8-4 1-16,-8 5-3 0,-8-4 0 15,-2 2-2 1,-1-5-5-16,10 3-7 0,2-2-24 15,4-6-45 1,14 2-12-16,4-3-3 0</inkml:trace>
  <inkml:trace contextRef="#ctx0" brushRef="#br0" timeOffset="218394.3678">18338 13296 26 0,'-7'-13'82'15,"7"13"-2"-15,-7-25-10 0,7 31-42 16,-2 10-6-16,0 4-5 16,-2 6-6-16,-1 1-1 15,-1 0 1-15,4-1 1 16,-2-2-1-16,3-8 1 0,1-8-2 15,0-8-1 1,17-4-1-16,1-11 0 0,6-9 0 16,4-8-2-16,7-6-2 0,5-6-2 15,1-2-1 1,-4 3 0-16,-2 3 1 0,-5 5 0 15,-5 10 1-15,-6 4-1 16,-7 9 0-16,-12 12-1 0,14-5 0 16,-14 5-1-1,16 12 1-15,-3 3-2 0,4 6 1 16,7 4-2-16,5 4-1 0,5 1-4 15,10 10-19 1,-4 1-47-16,8-9-19 0,5 1-6 16,1-2-7-16</inkml:trace>
  <inkml:trace contextRef="#ctx0" brushRef="#br0" timeOffset="289365.7872">17086 14184 52 0,'-4'-14'86'0,"3"-5"1"16,1 8-45-1,0 11-3-15,1-10-10 0,-1 10-8 16,0 0-4-16,0 0-3 0,3 13-3 16,-3 7-4-1,0 8-1-15,1 10 1 0,0 5 0 16,1 11 0-16,3 4 0 15,-2 1-2-15,1-2-1 16,-1 0 1-16,0-7-2 16,-3-7 0-16,2-7-1 0,-1-10 0 15,-1-5-1 1,0-8 1-16,0-4-2 0,0-9 0 15,0 0-3-15,0 0-2 0,-1-9-3 16,1-3-7-16,-5-5-10 16,5-4-19-16,-3 1-38 15,1-9-15-15,-1 0-6 16</inkml:trace>
  <inkml:trace contextRef="#ctx0" brushRef="#br0" timeOffset="289865.7972">16955 14137 54 0,'0'0'77'0,"-12"3"-13"0,12-3-34 16,-9 0-3-1,9 0-6-15,0 0-4 0,-12 1-4 16,12-1-2-16,0 0 0 0,0 0-1 16,-10 1 1-16,10-1 0 15,0 0 0-15,0 0-1 0,0 0 0 16,0 0-3-1,0 0 0-15,12-5-1 0,3 1-2 16,9-2-1 0,8 1 0-16,10-1 1 0,8 2-1 15,9 4 1-15,9 0-1 16,2 0 0-16,2 7 0 0,-4 1 0 15,-5 1-2-15,-10 1 0 0,-7 2 0 16,-13-1 0 0,-9 4-1-16,-16 1-1 0,-8 0 0 15,-15 1 0 1,-9 3 1-16,-9-5 0 0,-6 1-1 15,-5 1 0-15,-5-4 1 16,1-1 0-16,2-3 1 0,1 1-1 16,8-1-2-1,5-1-3-15,9 4-6 0,0-4-16 16,10 1-52-16,13 4-13 0,0-3-6 15,11 1-4 1</inkml:trace>
  <inkml:trace contextRef="#ctx0" brushRef="#br0" timeOffset="299875.9974">21803 17033 33 0,'0'0'94'0,"-9"-14"-2"16,9 14-7-16,0 0-61 0,0 0 0 16,-5 17-3-1,4 8-3-15,2 5-5 0,2 12-3 16,0 6 0-16,1-19-3 15,0 2-2-15,-1 1-1 16,2 1-2-16,-2 2-1 16,-2 1 0-16,4-2-2 0,-3-1 0 15,0-3 2 1,-1 1-1-16,3-5-1 0,-4-1-3 15,0-7-6-15,3-2-14 0,-1-7-37 16,-2-9-32 0,0 0-8-16,0 0-2 0</inkml:trace>
  <inkml:trace contextRef="#ctx0" brushRef="#br0" timeOffset="300496.0098">21715 17033 6 0,'-18'-5'87'16,"1"1"4"-16,2 3-36 15,7-1-11-15,8 2-10 0,0 0-8 16,0 0-8-1,0-9-3-15,8 3-4 0,6 1-2 16,4-3-2-16,4 2 0 0,6-1-2 16,3 5 1-1,4 2-1-15,3 0 0 0,2 2-2 16,-1 5 1-16,-3 8-3 15,-2-1 0-15,-3 1 0 0,-3-1 0 16,-5 3-1 0,-6-2 1-16,-3-1-1 0,-5 1 0 15,0-4 1 1,-7 0-1-16,-2 1 1 0,-2-1-1 15,-5-1 1-15,0-2-1 0,-3 2 1 16,-1 0-1-16,-1-1 1 16,-3-2 0-16,0 0-1 0,-3 2 1 15,1-3-1 1,-1 1 1-16,-2 0 0 0,2-1-1 15,1 0 0 1,3-1 0-16,-2 2 0 0,6-2 0 16,0 2 1-16,3 3-1 15,2 2 2-15,4 5-1 0,1-8 0 16,0 2-2-16,0 3 2 15,4 2 0-15,5 3 0 16,-1-1-1-16,3 2 0 0,0 2 0 16,3-1 1-1,2 0 0-15,-1 0-2 0,3-2-2 16,-3 0-2-1,2-1-5-15,-3-4-9 0,3 1-20 16,-3-1-38-16,1-5-20 0,-1-4-5 16,-2-2-3-16</inkml:trace>
  <inkml:trace contextRef="#ctx0" brushRef="#br0" timeOffset="301066.0212">22422 17374 27 0,'0'0'99'0,"0"0"-4"0,8-8-7 15,-8 8-52-15,0 0-8 16,0 0-7-16,0 0-7 0,0 5-4 16,0-5-2-1,0 0-3-15,0 0-2 0,0 8 1 16,0-8-3-1,0 0 1-15,1 15-1 0,-1-15 0 16,0 14 0-16,0-14 1 0,0 19 1 16,-1-9-1-16,-2 0 0 15,1 2 0-15,-1-1 0 16,1-2-1-16,-2 3 1 15,1-1-1-15,2 0 1 0,0 0 0 16,1-1 0 0,0-10 0-16,11 15 0 0,2-8 0 15,3-1 0-15,5-2-1 16,3-1 0-16,0-2-1 15,4-1 0-15,2 0-2 0,0 0-2 16,1 0-2-16,1 0-4 16,1 0-9-16,-4 0-26 0,-3-3-42 15,-1-1-12 1,-3 2-8-16</inkml:trace>
  <inkml:trace contextRef="#ctx0" brushRef="#br0" timeOffset="309126.1824">18599 16561 17 0,'0'0'42'16,"0"0"-7"-16,4 8-9 0,-4-8-8 16,14 8-1-16,-14-8-1 15,18 9 1-15,-6-5-2 0,1-1-3 16,1-1-2-1,-1 0-1-15,-1-2 0 0,0 0-2 16,0 0-1-16,1 0-2 0,-3 0 0 16,1-2-2-1,0 1-1-15,1-2 0 0,1 2 1 16,-2-1-1-16,1 0 2 15,-1-1 1-15,-1 0-1 0,0 0 0 16,0 0 1 0,-10 3 1-16,16-8 0 0,-5 4-1 15,-2 0-1 1,1 0 1-16,-1-2 0 0,3 0 1 15,-2-1 0-15,3-1 0 0,0-3 0 16,-2 3-1-16,2-4 0 16,2 2-1-16,0 0-1 15,0-1 0-15,-1-1-1 16,2 3 0-16,-1-2 0 0,2 1-1 15,1-2 1 1,0 0-1-16,0-2 1 0,0 1 0 16,0-3-1-16,1 1 1 15,0 3-1-15,-3-2 1 16,0 0 0-16,-2 3-1 0,0-1 1 15,-2 0-1-15,0 0 1 16,1 0 0-16,1-3-1 0,2-1 0 16,2-1-1-1,1-2 1-15,1-1 0 0,-1-1-1 16,2 3 0-1,-2 2 1-15,-1-1 0 0,-3 3 0 16,-1 1 0-16,-1 1 1 0,-2 0-1 16,1-1 0-16,2-2 0 15,0 1 0-15,3-2 1 0,-1-2-1 16,2 2 0-1,0 1 0-15,-1-2 1 0,0 3 0 16,-3-1-1 0,-1 2 1-16,-4-1 0 0,2-1-1 15,-1 1 2-15,-1-2-2 16,-2 0 1-16,1-2-1 0,1 0 2 15,1-1-2-15,-1 0 1 0,2 0 0 16,-1 1 0 0,1 1-1-16,0 1 0 0,-1-2 1 15,1 1 0 1,0 1 0-16,1-1 0 0,-1 0 0 15,1 0-1-15,-1 0 2 16,1 1-1-16,-2-1-1 0,0 4 0 16,-1-1 1-1,-3 3-1-15,1 0 1 0,-1 0-1 16,-1 2 0-16,2-2 2 0,-1 1-2 15,-2 0 0 1,3-2 0-16,1-1 1 0,0-2-1 16,1 1 0-16,-2-1 0 15,5 0 0-15,-3-5 1 0,1 3-1 16,0-2 0-1,-1 0 0-15,1-4 1 0,-1 4-1 16,3 0 0-16,-5-1 0 0,3 2 0 16,-2 2 0-1,1-2 0-15,-2-1 1 0,3 4-1 16,-2 0 0-16,-2-2 1 15,2 0-1-15,-2-1 1 16,3 1-1-16,-1 1 1 16,-1 1-1-16,2-3 0 0,1 2 1 15,-1 0 0 1,2 2 0-16,1-4 0 0,1 4 0 15,1-1 0-15,0 1 0 0,0-3 0 16,1 2-1 0,0 1 0-16,-2-1 0 0,2 1 0 15,-1-1 0-15,0-2 0 16,-2 3 0-16,-1-1 0 0,1 1 0 15,-2 0 0 1,0 3 0-16,-2-2 0 0,-2 2 0 16,0 1 0-1,-2 1 0-15,1-1 1 0,-5 10-1 16,10-18 0-16,-7 7 0 0,3 2-1 15,0-3 2-15,0 1-2 16,5 0 1-16,-4-2 0 0,1 2 0 16,-2 0 0-1,5 0 0-15,-2-2 0 0,0 3 0 16,0 0 0-1,0 0-1-15,0 2 1 0,2-2 0 16,-1 1 0-16,1 1-1 0,0 1 1 16,0 0 0-16,-1-1 0 15,1 1 0-15,2 2-1 0,-2-2 1 16,1 2 0-1,1-2 0-15,0 5-1 0,-1-4 1 16,2 2 0 0,-2-1 0-16,0 2 0 0,2-3 0 15,-3 2 0-15,0 0 1 16,0 1-1-16,-1-1 0 0,0 2 1 15,-10 2-1-15,14-5 0 16,-6 5 0-16,2-3 0 16,0 3-1-16,5-1 1 0,-1 0 0 15,4 1 0 1,0 0 0-16,2-2 0 0,-1 2 0 15,1 2 0-15,-3 0 0 16,-1 4-1-16,-2-3 1 16,-1 3 0-16,0-2 0 15,0 2 0-15,-3 0 0 0,3 0 0 16,-3 1-1-16,0-2 1 0,2 4-1 15,-2-3 1 1,1 3 0-16,0 0 0 0,0-1-1 16,-2 2 1-16,1-2 0 15,0 2 0-15,-1 0 0 16,1-2 0-16,-1 1 0 15,0 2 0-15,-1-2 0 0,1 1 0 16,-3-2 0-16,1 3 0 0,-1 0 0 16,0 1 0-1,-2-1 0-15,2 1 0 0,-1 1 0 16,0 0 0-1,1 0 1-15,2-1-1 0,-1 0 1 16,0 0-1-16,1 1 0 16,0-1 0-16,0 0 1 0,-1-1-1 15,2 1 0 1,-3 1 0-16,0-2 0 0,0 1 0 15,0 1 0-15,2-1 1 0,0 1-1 16,-1-1 0 0,1-1 0-16,0 2 0 0,-1-4 1 15,0 2-1-15,-1-1 0 16,0 0 0-16,0 0-1 0,1 0 0 15,-2 1 1 1,0-1-1-16,-2-2 1 0,1 1-1 16,2 1 0-1,-2 0 1-15,-2-1 0 0,1 1 0 16,1 3 0-16,0-2 0 0,1 4 1 15,1 0-1-15,0-1 0 16,0 0 0-16,-1-1 1 16,2-1-1-16,0-1 0 15,-2 0 0-15,0-1 0 0,-1-1 0 16,1 0 0-1,-1 2 1-15,2 1-1 0,0 1 0 16,-2 4 0-16,2 1 0 0,1 1 0 16,0 5 1-16,-1-2-1 15,2 2 0-15,-3-1 0 16,4-1 1-16,-3-2-1 15,1 0 0-15,-2-5 0 0,1 0 0 16,2-1 0 0,-2-1 1-16,-1-2-1 0,0 1 0 15,0 2 0-15,-1-1 0 16,1 1 0-16,0 2 0 15,0 0 1-15,1 3-1 0,-1-3 0 16,4 4 1-16,-1-1-1 16,0-1 0-16,2-1 1 0,1-1-1 15,-2-1 0 1,4 0 0-16,-3 0 0 0,-1-3 0 15,2 2 0-15,-3-1 0 16,2 0 0-16,-1 2 0 16,2 0 0-16,-1 3 0 15,3 2 0-15,-2 2-1 0,1-3 1 16,2 3 0-16,-2-1 0 0,1 0-1 15,-1-3 1 1,0 0 0-16,1 0 0 0,-1 0 1 16,2-2-1-1,-2-1 0-15,3-1 0 0,-1 1-1 16,0 0 1-16,0-3 0 15,-4 1 0-15,3 0 0 0,-5-2 0 16,0 0 0-16,0 0 0 16,1-1 0-16,-2 0 1 15,1-2 0-15,1 2-1 0,-3-1 1 16,2 0 0-1,1-2 0-15,2 4 0 0,-1-3 0 16,0 0-1-16,5 2 1 16,-1 0-1-16,-2 0 1 15,3-1-1-15,0 0 0 16,-2-1 0-16,-2 2 0 0,3-3 0 15,-4 1 0-15,2 0 0 0,1-1 0 16,-1-1 0 0,2 1 0-16,0 1 1 0,3-2-1 15,1 2 1-15,0-1-1 16,1 1 0-16,0-2 1 15,2 2-1-15,2-1 0 16,-1-1 1-16,-2-2-1 0,1 1 0 16,1 1 1-1,-4-2-1-15,2 0 0 0,-1 0 0 16,-2 2 1-16,3-3-1 0,-2 0-1 15,1 0 1 1,-1 1 0-16,4 0 0 0,0 3 0 16,4 1 0-16,1 1 0 15,1 1 1-15,4 1-1 0,1 2 0 16,6-1 0-1,2-2 1-15,9 0-1 0,1-3-1 16,3 0-2-16,1-2-7 0,-4-3-15 16,0-1-26-1,-1-1-24-15,-18-1-18 0,-8-6-7 16</inkml:trace>
  <inkml:trace contextRef="#ctx0" brushRef="#br0" timeOffset="309886.1976">20999 16554 62 0,'-10'-7'89'16,"10"7"-1"-16,-32-5-50 16,32 5-7-16,0 0-9 15,0 0-7-15,0 0-5 0,-6 6-4 16,4 4-2-16,-3 4 1 0,3 4-2 15,0 4 0 1,0 5 1-16,0 0-1 0,0 5-1 16,2-3 0-1,0 1-1-15,0-3 1 0,2-3-1 16,0-2 0-16,0-4-1 15,0-4 4-15,1-2-2 0,-3-12-1 16,6 14-4-16,-6-14-12 0,0 0-37 16,9-2-36-1,-9-9-6-15,0-3-5 0</inkml:trace>
  <inkml:trace contextRef="#ctx0" brushRef="#br0" timeOffset="310556.211">20368 17130 49 0,'-4'26'87'0,"-8"1"-27"16,9 9-6-16,0-2-14 0,0 0-8 15,2-5-9 1,-1-14-9-16,0-1-4 0,2-1-4 16,0-1-2-1,-1-1-3-15,1-1-1 0,0-1-2 16,0-9-2-16,-1 13 0 0,1-13-8 15,0 0-4 1,0 0-21-16,12 6-46 0,-10-14-6 16,6-7-5-16</inkml:trace>
  <inkml:trace contextRef="#ctx0" brushRef="#br0" timeOffset="311226.2244">20277 17181 6 0,'0'0'75'15,"-9"-3"-15"-15,9 3-15 16,0 0-11-16,-4-9-13 0,4 9-6 15,9-7-3 1,5 1 0-16,-4-1 0 0,10 2-1 16,-3-1-1-16,8 3 1 15,0-2-1-15,4 1-1 16,-2 3-1-16,2 1-1 0,0 2 0 15,-2 3-2-15,-3 3-2 16,-4-3 0-16,-2 4-1 0,-6 1 0 16,-2-1 1-1,-3 1-2-15,-6 2 1 0,-1 1-1 16,-7-3 1-1,-2-1 0-15,-5 3 0 0,-4-6-1 16,-5 2-1-16,-4-3-1 0,1-5 0 16,-2 3-1-16,1-3 0 15,3 0-1-15,4 0-1 0,4 2 1 16,3 1 0-1,13-3 2-15,-5 9 1 0,7 2 1 16,10 1 1 0,3 4 1-16,6 1 2 0,3 1-1 15,-12-7-2-15,1 0 0 16,3 0-1-16,-1 1 0 15,-1 0-1-15,0 2-1 0,-1-4 0 16,0 1-1-16,-2 0 1 16,1-3-2-16,-4 1-7 0,2-2-7 15,-10-7-12 1,15 15-44-16,-15-15-20 0,10 7-4 15</inkml:trace>
  <inkml:trace contextRef="#ctx0" brushRef="#br0" timeOffset="311676.2334">20815 17221 36 0,'0'0'87'0,"-8"18"0"16,3-3-47-16,5 8-7 0,0-12-3 15,0 3-4-15,0 3-6 16,3 2-4-16,-2 1-5 16,-1-1-4-16,0 3-3 0,1 1-2 15,-1-2 0 1,2 1 0-16,-1-4-1 0,0 1 0 15,0-4-1-15,1 0-1 16,-1 0-3-16,-1-3-5 16,1-1-13-16,-1-11-35 15,0 10-33-15,0-10-6 0,0 0-5 16</inkml:trace>
  <inkml:trace contextRef="#ctx0" brushRef="#br0" timeOffset="311926.2384">20731 17416 41 0,'0'0'93'0,"0"0"0"16,0 0-3-16,5 7-59 16,3-5-9-16,1 1-2 15,1-1-8-15,1 1-5 0,1-1-2 16,1-1-3-1,-1 0-1-15,1-1-3 0,1 1-1 16,-1 1-3-16,-2-2-2 16,3 0-9-16,4-2-4 15,-2-3-25-15,-1 2-41 16,-8-7-6-16,1-4-4 0</inkml:trace>
  <inkml:trace contextRef="#ctx0" brushRef="#br0" timeOffset="312456.249">20989 17218 0 0,'0'0'89'0,"9"6"3"0,-9-6-4 15,14 10-50 1,-5 1-9-16,-1 0-6 0,0 3-6 16,1 6-4-16,-3 0-3 15,1 1-3-15,-4-12-3 16,-1 3 0-16,0-1-2 15,2 2 0-15,-3-1-1 0,0 0 0 16,0-1-1-16,-1 1 0 0,2-2 2 16,-2-2-1-1,0-8 0-15,1 16 1 0,-1-16 0 16,0 12 0-1,0-12 1-15,0 0-2 0,1 9 1 16,-1-9 0-16,0 0 0 16,3-7-2-16,-3 7 0 15,8-15 1-15,-2 5 1 16,3 0-1-16,-9 10-2 0,10-9 0 15,-10 9-2-15,12-2 3 16,-12 2-1-16,14 5-1 16,-14-5 1-16,14 17-1 0,-4-7 3 15,0 0 0 1,0 1 2-16,6 0-3 0,-2-1 1 15,5 2-2-15,0-3-5 16,1 0-9-16,-2 1-28 16,1-5-35-16,5-2-18 0,-2-4-8 15</inkml:trace>
  <inkml:trace contextRef="#ctx0" brushRef="#br0" timeOffset="314936.2986">2328 16502 5 0,'0'0'88'0,"-5"-11"1"0,5 11-5 15,-4-9-58-15,4 9-6 16,0 16-4-16,0 4-5 16,6 9-3-16,1 10-3 15,1 5 0-15,2 11-1 0,2 5 4 16,-2-2-1-1,-2-2-2-15,1-3 2 0,-3-7-3 16,-3-6 0-16,1-7-2 16,-4-11 0-16,0-4-8 15,0-8-5-15,0-10-17 0,0 0-48 16,8 0-16-16,-3-16-7 15</inkml:trace>
  <inkml:trace contextRef="#ctx0" brushRef="#br0" timeOffset="315386.3076">2090 16623 44 0,'-17'0'86'15,"7"-1"-24"-15,-3-4-14 0,13 5-10 16,-16-7-7-16,16 7-7 15,-6-16-5-15,5 3-3 16,2-2-4-16,9-4-3 0,8-1-2 16,7-2-3-1,10-1-1-15,11 3-1 0,8 2 0 16,9 4-1-16,4 9-1 15,1 4 1-15,-3 2-1 16,-7 10-1-16,-7 7 1 16,-13 5 0-16,-13 2-1 0,-14 2 1 15,-11 0 1-15,-13 0 0 0,-15 2 0 16,-5-4-1-1,-9-1 0-15,-4-5-4 0,5 0-7 16,-1-6-12 0,10-1-41-16,14 0-28 0,5-3-4 15,13 0-6-15</inkml:trace>
  <inkml:trace contextRef="#ctx0" brushRef="#br0" timeOffset="316136.3226">2836 16961 84 0,'0'0'93'0,"0"0"-5"0,1 6-42 16,-1-6-24-1,0 0-8-15,0 0-3 0,0 0-4 16,0 10-2-16,0 0-3 0,-1 2 0 15,-3 4-1 1,3 0 1-16,-2 0 1 0,1 5 0 16,-1 0 0-16,-3 1 0 15,3-4-1-15,2-2 1 0,-1 4 1 16,2-4 0-1,4-2 2-15,6-2-1 0,6-3-1 16,4-5 0-16,7-2 0 16,1 2 0-16,2-4-3 15,-3 1-2-15,1-1-4 0,-3 2-6 16,-7 0-10-16,-1-1-33 15,2 5-37-15,-10-6-6 0,-9 0-3 16</inkml:trace>
  <inkml:trace contextRef="#ctx0" brushRef="#br0" timeOffset="316846.3368">3570 16499 55 0,'4'-10'88'0,"1"-2"-2"0,-5 12-43 15,0-12-16 1,0 12-11-16,-15 0-6 0,0 2-5 15,0 12-4-15,-5 6-1 16,-3 6 0-16,0 8 0 16,-1 6 1-16,3 4 1 15,2 7-1-15,4-2 3 0,4 2 1 16,6-1 1-16,5-6 1 0,4-3 1 15,8-7 2 1,3-7-1-16,3-7 0 0,2-3-2 16,2-6-1-1,-4-6-1-15,0-2-2 0,-5-3-2 16,1 1-4-16,-14-1-5 15,13-1-10-15,-13 1-24 0,0 0-46 16,-1-8-7 0,1 8-5-16</inkml:trace>
  <inkml:trace contextRef="#ctx0" brushRef="#br0" timeOffset="317516.3502">3877 16637 62 0,'0'0'90'15,"-7"-14"-3"1,7 14-47-16,0 0-11 0,-1-11-10 15,1 11-6-15,0 0-6 16,-4 12-2-16,4 3-2 0,-1 4-1 16,-1 10 2-16,1 3-2 15,-1 7 4-15,-2 5-1 16,2 3 0-16,-2-1 2 0,0 0-3 15,-1-4 1 1,0-5-2-16,1-5 2 0,-2-5-3 16,2-3-2-16,1-9-3 15,0-6-4-15,3-9-8 16,0 0-16-16,0 0-46 0,-1-10-16 15,2-9-5-15</inkml:trace>
  <inkml:trace contextRef="#ctx0" brushRef="#br0" timeOffset="318396.3677">3794 16652 75 0,'-9'-9'68'16,"9"9"-15"-1,-8-6-13-15,8 6-8 0,0 0-10 16,0 0-4-16,0-8-3 15,0 8-2-15,14-8-3 0,-1 2-1 16,6 1-1 0,3-4-1-16,5 3-1 0,5-1-2 15,2 2 1-15,0 3-1 0,-1 2-2 16,-2 0 0-1,-2 2-1-15,-5 5 0 0,-2 1 0 16,-7 1-1-16,-1 3 0 16,-3-1 0-16,-6 3 1 0,0 0-1 15,-5 1 1 1,0-1 0-16,-7 1 0 0,-3 1 0 15,-3-3 0 1,-4 1 0-16,-1-4 0 0,-2 0 0 16,-2-1-1-16,0-2 1 0,2-1-1 15,1-2-1-15,1 0 1 16,4-2 0-16,4 1-1 0,10-3 1 15,-14 8-1 1,14-8 1-16,0 12-2 0,2-3 3 16,9 2 0-1,2 5 0-15,4 1 1 0,2 2-1 16,4 1 1-16,1-1 0 0,-2 4 0 15,1-3-1-15,-3-1 0 16,-5-1 0-16,-1-1-1 16,-3-2-3-16,-3-1-5 15,-3-4-8-15,1 2-21 0,3-1-38 16,-9-11-18-1,0 0-7-15</inkml:trace>
  <inkml:trace contextRef="#ctx0" brushRef="#br0" timeOffset="319006.38">4397 16952 16 0,'0'0'82'15,"0"0"-3"-15,0 0-31 0,0 0-6 16,0 0-10-1,0 0-9-15,0 0-6 0,0 0-5 16,0 0-3-16,0 0 0 16,-3 6-3-16,3-6-1 0,-2 11-1 15,2-11-1-15,-1 18-2 0,0-7 1 16,-2 0-1-1,2 2 0-15,-2 1 0 0,0-2 0 16,-1 1 0 0,1-2 0-16,-1-2-1 0,4-9 2 15,-3 15-1-15,3-15 1 16,8 10 1-16,4-8-1 0,6-2 0 15,3 0 1 1,4 0 0-16,5 0-1 0,-2-4-1 16,0 1 0-16,-2 1-3 0,-7-1-3 15,-2 1-5 1,-8 2-8-16,-9 0-28 0,15 3-38 15,-15-3-10-15,0 0-4 16</inkml:trace>
  <inkml:trace contextRef="#ctx0" brushRef="#br0" timeOffset="319596.3918">4726 16393 58 0,'-18'-9'85'0,"18"9"-34"16,-21-12-7-16,9 6-9 15,12 6-7-15,-14-5-7 16,14 5-7-16,0 0-4 0,0 0-4 16,0 0-1-1,0 0-2-15,6 0-2 0,4 11 0 16,2 4-1-16,8 5 0 0,6 13 0 15,4 6 1 1,6 7-1-16,2 9 2 0,4 8-2 16,-1 1 1-16,-4 6 2 15,-8-3-1-15,-8-3 0 0,-6-2 1 16,-12-3 0-1,-6-6-1-15,-15-3 2 0,-6-6-6 16,-5-7-7 0,-4-2-19-16,3-1-46 0,-7-12-12 15,3-6-9-15,2-5 4 0</inkml:trace>
  <inkml:trace contextRef="#ctx0" brushRef="#br0" timeOffset="323746.4748">6958 16575 46 0,'0'0'78'0,"-23"-17"-36"0,23 17-4 15,-10-16-8 1,10 16-6-16,-12-18-5 0,6 10-4 16,-5 0-5-16,-1 0-1 0,-5 4-3 15,-3 2-1 1,-3 2-2-16,-3 2-2 0,-6 7-1 15,1 2 0-15,1 5 0 16,-2 1 0-16,3 5-1 0,5 1 1 16,4 3-1-1,5-2 1-15,6 2 0 0,8-2 1 16,1 1 0-16,8-2 3 0,5-5 1 15,7-4 0 1,5-2 2-16,3-8 1 0,6-4-1 16,1-6 2-16,6-6-3 15,-3-6 1-15,2-3-3 0,-3-5-1 16,-1-4 0-1,-3-4-1-15,-5-4 0 0,-4-1-1 16,-3-4 1 0,-3-1-1-16,-7-2 0 0,-3 3 0 15,-4 2 0-15,-4 4-1 0,-1 4-1 16,-8 6 1-16,-1 5-1 15,-1 5 1-15,0 4-1 16,0 4-1-16,11 9 0 16,-15-9 1-16,15 9-1 0,-11 1 1 15,6 7 1 1,-2 7-2-16,-3 4 1 0,1 7 0 15,-2 6 1-15,-2 11-1 16,2 4 1-16,2 1 0 16,3 2-1-16,4-2 1 0,2-2 0 15,8-4 0-15,4-8 2 16,7-5-1-16,2-7 1 0,5-5-1 15,1-5 1 1,3-2 0-16,-2-5-3 0,-1-3-3 16,0 2-8-1,-6-4-17-15,-4-2-44 0,7-2-19 16,-10-4-6-16</inkml:trace>
  <inkml:trace contextRef="#ctx0" brushRef="#br0" timeOffset="324066.4812">7446 16300 71 0,'4'-14'84'15,"-4"14"-3"-15,1-13-37 0,0 20-26 16,0 11-3 0,2 9 0-16,0 9-3 0,0 5 0 15,-1 9 1-15,1 6-2 16,-2 1-1-16,-1-1-2 15,0-3-2-15,-2-6-2 16,-2-8 1-16,0-8-1 0,1-7-2 16,-1-10-1-16,3-6-3 0,1-8-6 15,0 0-12 1,-1-17-40-16,-2-6-31 0,3-6-7 15,2-6-3 1</inkml:trace>
  <inkml:trace contextRef="#ctx0" brushRef="#br0" timeOffset="324506.49">7261 16320 58 0,'0'0'88'0,"-13"-5"-28"16,13 5-16 0,-7 0-10-16,7 0-7 0,0 0-5 15,0 0-7-15,0 0-4 0,0 0-2 16,13-3-2-1,8 1-1-15,8 2-1 0,10 0-1 16,11 5 0-16,9 3-1 16,4 2 0-16,0 6 0 0,-3 3 0 15,-4 3-2 1,-11 0 0-16,-8 4-1 0,-14-2 1 15,-12 1-1 1,-11-4 1-16,-7-1 0 0,-16-6 1 16,-3-4-1-16,-10-3 1 0,-6-5-1 15,-4-2 0-15,2 0 0 16,2-4-2-16,5-1-2 15,9 4-5-15,3-1-5 16,14 2-13-16,11 0-45 0,-3 12-22 16,11-4-5-1,5 0-3-15</inkml:trace>
  <inkml:trace contextRef="#ctx0" brushRef="#br0" timeOffset="324956.499">6556 17069 0 0,'-18'4'77'16,"9"2"10"-16,-5-6-36 0,24 2-6 16,21-2-5-16,24 0-7 15,21-4-6-15,22-3-2 16,20-1-4-16,19-3-5 0,14 0-5 15,3 0-2 1,-2 2-2-16,-9 1-2 0,-15 0-1 16,-16 2-1-16,-21 4-2 15,-18-1-1-15,-20 2-2 0,-16 1-3 16,-14 0-2-16,-12 0-9 15,-11 0-17-15,-4 14-48 16,-12-11-13-16,-4 0-7 0,-5-3-2 16</inkml:trace>
  <inkml:trace contextRef="#ctx0" brushRef="#br0" timeOffset="325616.5122">8092 16629 41 0,'0'0'90'0,"-6"-10"-1"15,6 10-43 1,0 0-13-16,0 0-7 0,0 0-8 16,0 0-5-16,0 0-6 15,-9 10-2-15,5 0-1 16,2 0-1-16,-1 4 0 15,-1 1 0-15,1 1 1 0,1 1-1 16,-2-1 0 0,0 0 0-16,0-4 0 0,0 1-1 15,-1-2 1-15,2-3-1 0,3-8 0 16,-6 14 0-1,6-14-1-15,0 0 1 0,-2 10 0 16,2-10 1-16,0 0 1 16,5 5 0-16,9-3 0 0,4-1 0 15,2 0 0 1,3 1 0-16,2-2-1 0,0 0-1 15,0 0-3 1,-2 0-1-16,-8-2-2 0,-3 2-4 16,-1 0-4-16,-11 0-6 0,11 6-14 15,-11-6-41-15,3 14-21 16,-3-14-6-16,0 0 4 0</inkml:trace>
  <inkml:trace contextRef="#ctx0" brushRef="#br0" timeOffset="326886.5376">7028 17604 26 0,'0'-10'71'0,"0"10"-17"16,0 0-24-16,-6-8-7 0,6 8-6 15,-13-6-6 1,5 4-4-16,8 2-3 0,-17-1 0 15,6-2 1 1,11 3-1-16,-19 8 2 0,7 1-1 16,-2 4 1-16,1 2 3 15,-1 3-1-15,0 3 1 0,0 2 1 16,3 2-1-16,-1 1 1 15,3-1-1-15,2 4-1 16,2-2 1-16,2 0-1 0,3-4 2 16,2-2-2-1,6-3 1-15,3-4-2 0,2-6-1 16,4-3-1-16,2-5-1 15,-1-1-1-15,4-11 0 16,0-2-2-16,-1-4 0 16,0-7 1-16,0-2-1 0,-4-3 0 15,-1-2 0-15,-10 14 1 0,18-45 0 16,-10 2-1-1,-7 7 1-15,-7 7-1 0,-4 10 0 16,-3 9 1 0,-2 9-1-16,1 11-3 0,8 8 1 15,-17-13 0-15,17 13 0 16,-15-2-1-16,15 2 1 0,-17 4-1 15,17-4-1 1,-10 13 0-16,3-4 0 0,0 4 0 16,0 3 1-16,0 7 0 0,2 0 1 15,-1 4-1 1,4 2 3-16,1 4 2 0,1-1-1 15,1 3 0 1,7 0 1-16,-2-1-1 0,3 1 1 16,-2-3-1-16,7 0-2 15,-2-3-4-15,2-4-7 0,2-1-19 16,2-5-42-16,-3-9-17 0,3-5-8 15,-1-5-3 1</inkml:trace>
  <inkml:trace contextRef="#ctx0" brushRef="#br0" timeOffset="327216.5442">7381 17539 11 0,'3'-12'83'0,"-3"12"3"16,0 0-1-16,0 0-50 15,5 13-18-15,-2 5 2 16,-2 2 0-16,1 6-1 0,-1 3-2 15,0 0-5 1,-1 7-2-16,0-1-1 0,0-35-5 16,0 36-2-16,0 0-1 0,0 0-1 15,0 1-1 1,0-5-2-16,-2 2-3 0,1-7-9 15,-1 19-10 1,2-30-43-16,0-16-20 0,0 0-5 16,0 0-3-16</inkml:trace>
  <inkml:trace contextRef="#ctx0" brushRef="#br0" timeOffset="327736.5546">7337 17595 10 0,'-10'-9'88'0,"-1"1"2"16,1 0-4 0,10 8-52-16,-12-14-6 0,12 14-7 15,0-15-1-15,8 1-5 0,14 3-4 16,7 0 0-1,7 1-2-15,1 1-1 0,3 4-1 16,-20 5-4 0,1 0-2-16,-5 0-2 0,1 0 0 15,-1 7 0-15,3 0 0 16,-5 3-1-16,1 0 1 0,-5-1 1 15,3 3 0 1,-5 0 1-16,-1 2-1 0,-3 1 2 16,-1 0-2-16,-3-1 0 0,0-1 0 15,-3 1 0 1,-4 0 1-16,-2-4-1 0,-2 0 0 15,-1 0-1-15,-1-2 1 16,1-1-2-16,-1 0 2 16,0 0-1-16,3 3 1 15,1 1 0-15,2 0 0 0,3 0 3 16,3 2-3-16,1 1 2 0,0 4-1 15,7-1 1 1,-1 3-1-16,2 3 0 0,-1-3-1 16,2 3-1-1,-1 0-3-15,2-1-6 0,-3-2-10 16,3 0-34-16,-1-3-29 15,-2-5-12-15,2-3-6 0</inkml:trace>
  <inkml:trace contextRef="#ctx0" brushRef="#br0" timeOffset="328266.5652">7957 17800 37 0,'0'0'91'0,"0"0"-5"16,0 0-8-16,0 0-53 15,0 0-5-15,0 5-5 0,0-5-5 16,-7 15-3-1,2-6 0-15,0 3 1 0,5-12 1 16,-8 13 1 0,5 2-1-16,2 0 0 0,1-2 0 15,5 0-1-15,2 0-3 0,4 0 1 16,4-1-2-16,0 0-2 15,4-3-2-15,-1-1-3 0,2 2-6 16,-1-6-12 0,2-1-40-16,0-1-28 0,-2-2-9 15,-3-1-5 1</inkml:trace>
  <inkml:trace contextRef="#ctx0" brushRef="#br0" timeOffset="328936.5786">8656 16286 33 0,'-10'-11'87'0,"10"11"-4"16,-8-9-5-16,8 9-63 0,0 0-6 15,-2 17-2 1,2 8-1-16,7 13 1 0,-1 14 0 16,6 12 0-16,-3 16 3 15,3 15 2-15,-3 16 2 0,-6 10 1 16,-1 6-3-16,-2-65-2 15,0 7-2-15,-5 1 0 16,-1 3 0-16,-2-4-4 0,1 3 0 16,-2-2-2-1,-1 2-1-15,2-8-1 0,-1 3-2 16,3-11-1-1,-1-1-4-15,2-5-8 0,2-1-16 16,3-7-50-16,0-8-13 16,0-9-3-16,1-14-2 15</inkml:trace>
  <inkml:trace contextRef="#ctx0" brushRef="#br0" timeOffset="330326.6064">9004 17097 56 0,'0'0'86'0,"-11"14"-14"15,11-14-30-15,0 0-10 0,-10 4-10 16,10-4-6 0,0 0-4-16,12 9-3 0,0 0-1 15,7-5 2 1,4 4 0-16,3-5 0 0,6-2-2 15,0 2-3-15,-2-1-1 16,-4-4-3-16,0 2-3 0,-5 0-5 16,-7 0-8-16,-3 0-8 0,-11 0-22 15,19 0-42 1,-19 0-7-16,0 0-1 0</inkml:trace>
  <inkml:trace contextRef="#ctx0" brushRef="#br0" timeOffset="330596.6117">9015 17299 58 0,'-5'13'93'0,"5"-5"-2"16,8 0-5-16,8 0-63 16,12-1-6-16,6 0-2 0,5 1-2 15,2-1-7-15,-4-3-4 0,-2 1-4 16,-6-2-6-1,-2 1-9-15,-10-6-11 0,-7 2-47 16,3 0-14 0,-2-6-7-16,1 0 7 0</inkml:trace>
  <inkml:trace contextRef="#ctx0" brushRef="#br0" timeOffset="330926.6184">9614 17156 35 0,'-4'10'81'16,"-6"3"0"-16,4-2-1 0,6 4-68 16,0 7 1-1,4 5 2-15,5 1 2 0,14-4-3 16,3 1 0-16,11-7-1 0,4-4-1 15,6-7-2 1,-4-8-1-16,-2-6-1 0,-2-7-3 16,-10-8 0-16,-9-3-1 15,-10-6-1-15,-10-1-1 16,-17 2 0-16,-6 1-1 15,-12 6 1-15,-8 4-2 0,-4 4 0 16,-2 8 0 0,6 7-2-16,5 8-3 0,4 7-5 15,13 6-13-15,5 6-47 0,16-8-20 16,11-2-7-1,15-8-5-15</inkml:trace>
  <inkml:trace contextRef="#ctx0" brushRef="#br0" timeOffset="331936.6386">11574 16795 45 0,'-9'-9'90'16,"9"9"-3"-16,0 0-5 0,-10-7-47 15,6 19-27 1,4 11 0-16,-2 5-3 0,2 10 1 16,-1 8 2-16,0 5-1 0,-2 8 2 15,2-4-2 1,0-3-1-16,-1-4-2 0,0-7 1 15,-1-5-2-15,1-10-1 16,1-7-1-16,-3-10-2 16,4-9-3-16,0 0-7 15,0 0-8-15,7-16-38 0,-4-8-33 16,6-8-4-16,-3-10-6 0</inkml:trace>
  <inkml:trace contextRef="#ctx0" brushRef="#br0" timeOffset="332526.6504">11438 16768 62 0,'-15'-3'89'0,"15"3"-2"0,0 0-55 16,0 0-3-1,0 0-2-15,0 0-7 0,8-3-5 16,5-1-2-16,8-1-3 16,7-1-3-16,7 0 0 0,8 1-2 15,6-1 0 1,4 4-2-16,3 2 0 0,-2-1-2 15,-4 7 0 1,-2 6 0-16,-6 1-1 0,-8 3 0 16,-4 3 1-16,-6-1-1 0,-8 3 1 15,-6-2 0-15,-7-1 1 16,-3-1-1-16,-11-3 2 0,-8-2-2 15,-5-2-1 1,-5-3 0-16,-5 1 0 0,-3-4-1 16,-4-1-1-1,-1 2 1-15,-1-1-1 0,4 1 1 16,3-2-1-16,5 4 1 0,7-2 0 15,6 4 0 1,8 2 0-16,9 2 1 0,5 0 0 16,11 4 2-16,8 0 1 15,8 4 0-15,4 2 0 0,2 3 1 16,4-2-1-1,-5-1 0-15,-4 1 0 0,-5-1-2 16,-5-2 0 0,-9-1 0-16,-2-5-1 0,-4-3 0 15,-5-4-2-15,2 1-4 0,-4-9-7 16,5 11-16-16,-5-11-40 15,0 0-23-15,0 0-5 0,11 0-5 16</inkml:trace>
  <inkml:trace contextRef="#ctx0" brushRef="#br0" timeOffset="332856.6569">12274 17079 11 0,'13'-10'99'16,"-1"1"-2"-16,-4 0-5 0,-8 9-5 15,4-10-72 1,-4 10-5-16,3 8-3 0,-4 11-3 16,0 2-1-16,-3 5-1 15,-1 3 0-15,1 3 1 0,-1 0 1 16,-1-1-1-16,3-4 0 15,0-6 0-15,2-4 0 16,1-4-1-16,1-2 1 0,-1-11 0 16,20 17 0-1,0-10 0-15,3-1 0 0,4-1-1 16,2-2-1-16,2 2-1 15,0-2-3-15,0-3-3 0,-6 0-6 16,2-1-17 0,-10-3-41-16,-5-8-24 0,8-3-6 15,-3-4-6-15</inkml:trace>
  <inkml:trace contextRef="#ctx0" brushRef="#br0" timeOffset="333156.663">12810 16866 12 0,'-13'2'89'15,"13"-2"4"-15,-9 6-2 16,9-6-58-16,16 5-8 0,6 2-2 16,6-1 0-1,6 0-7-15,8 3-5 0,3-4-4 16,-1-2-3-16,-1 2-3 0,-4-1-4 15,-7-4-4 1,-4 0-9-16,-11 0-21 0,-7-12-51 16,-1 7-8-16,-5-4-5 15</inkml:trace>
  <inkml:trace contextRef="#ctx0" brushRef="#br0" timeOffset="333356.6669">12865 17074 29 0,'-5'20'95'0,"5"-6"0"0,14-5-7 16,11-7-47-16,8-2-24 16,5 0-1-16,3-2-6 0,1-9-13 15,6 5-17 1,-8 1-52-16,1-8-18 0,1 0-5 15,-9-6-3 1</inkml:trace>
  <inkml:trace contextRef="#ctx0" brushRef="#br0" timeOffset="333666.6732">13597 16704 14 0,'15'-2'94'16,"-15"2"-1"-16,0 0-5 0,0 0-11 15,5 10-69-15,-5 14 1 16,0 10-1-16,0 4 1 0,0 10 0 16,-3 6-1-1,3-3-1-15,0-1-1 0,0-4 2 16,0-6-5-1,0-9 0-15,-2-5-1 0,1-7-1 16,1-9-1-16,0-10-2 16,0 0-5-16,0 0-5 0,0-15-17 15,3-4-49-15,-3-10-16 16,0-10-7-16,0-4-4 15</inkml:trace>
  <inkml:trace contextRef="#ctx0" brushRef="#br0" timeOffset="334106.6819">13463 16715 35 0,'0'0'93'0,"-5"-9"-2"16,10 2-4-16,13 2-62 0,7 1-4 15,10-1-1 1,7 3-4-16,11 2-5 0,5-1-3 15,2 4-2 1,-5 6 0-16,-4 1-3 0,-6 4 0 16,-9 1-2-16,-14 1-2 15,-8 3 2-15,-13-3-1 0,-7 4 1 16,-11-2-1-16,-5-3 1 0,-6 2-1 15,0-6 1 1,-5-3 1-16,-1-2-2 0,2-2 1 16,3-4-2-1,6 0 1-15,3 0-1 0,4 3 1 16,7 2-1-16,5 3 1 15,4 8 1-15,11 1 0 0,10 7 1 16,4 2 0 0,9 7 1-16,6-1 0 0,3 0 0 15,3 0 1-15,-1-3-2 0,-8-5 0 16,-2-2-1-1,-8-5-1-15,-3-5-3 0,-9-5-3 16,-1 0-7-16,-14-7-14 16,14 2-42-16,0-2-25 0,-6-2-6 15,5-8-4 1</inkml:trace>
  <inkml:trace contextRef="#ctx0" brushRef="#br0" timeOffset="334416.6881">14331 16794 83 0,'0'0'98'0,"3"17"-4"16,4-4-4-16,-20 9-68 0,18 5-5 15,5 7-4 1,-3 3 0-16,-1 6-4 0,-2 3-3 16,-1 0-1-16,-1-5-1 15,-1-2-1-15,-1-3 0 0,0-7-2 16,0-6-1-1,-1-6-2-15,1-8-1 0,0-9-7 16,0 0-14 0,-2-7-43-16,2-14-26 0,0-6-7 15,-7-5-6-15</inkml:trace>
  <inkml:trace contextRef="#ctx0" brushRef="#br0" timeOffset="334596.6917">14232 16990 45 0,'0'0'97'0,"-11"12"-1"15,14-3-7 1,10-1-64-16,9-3-5 0,7 0 0 15,3-1-3-15,3-1-9 16,-2-3-6-16,5 0-6 0,-10-5-8 16,0-2-23-16,-5 2-49 15,-7-10-11-15,-4-2-6 16</inkml:trace>
  <inkml:trace contextRef="#ctx0" brushRef="#br0" timeOffset="335066.7012">14715 16726 51 0,'12'-7'98'0,"-12"7"-3"16,18-12-5-1,-38 9-65-15,26 3-3 0,6 5-5 16,-4 7-7-16,3 3-6 15,-5 6-2-15,-1 8 0 16,-1 2 0-16,0 3 1 16,-3 1 0-16,2 5 0 0,-3-5 0 15,0 3 2-15,0-1-2 0,-2-5 0 16,-1-4 0-1,-2-4 0-15,2-4 0 0,-1-8-1 16,4-12 1 0,0 0 0-16,0 0 0 0,0-12-1 15,7-8-1-15,1 0 1 16,6-1-2-16,-3-5 0 0,3 6-1 15,-1 5 0 1,-4 3 0-16,2 4 0 0,-11 8 0 16,13 0 0-16,-10 9 1 0,0 6 0 15,2 6-1 1,7-2 2-16,4 5 0 0,5-2 0 15,10 0 1-15,9-4-1 16,4-2 0-16,8-4-1 16,0-2 0-16,7-1-4 15,-1-6-6-15,6 6-17 0,-6-3-36 16,-6-4-31-16,3-2-7 0,-2-5-5 15</inkml:trace>
  <inkml:trace contextRef="#ctx0" brushRef="#br0" timeOffset="339686.7936">17418 14760 32 0,'4'-10'85'0,"0"-1"0"16,-8 2-41-16,4 9-9 15,0 0-10-15,0 0-6 0,0 0-7 16,0 0-3 0,0 0-2-16,0 0-1 0,0 0 0 15,-1 9 1-15,0 2-1 0,-1 2 1 16,-1 6-2-1,-1 3-1-15,-2 6-1 0,-1 2 0 16,-3 5-1-16,0 1 0 16,2 0 0-16,-4-4-1 0,6-5 0 15,0-5 1 1,1-6 0-16,2-3 2 0,3-13-1 15,18 1 1-15,8-3 0 16,10-7 0-16,10 1 1 16,7-1-2-16,4 1 0 0,5 1-3 15,-1 4-3-15,-7 3-8 16,-2 6-14-16,-11 9-47 0,-11-4-20 15,-5 0-9 1,-5-5-4-16</inkml:trace>
  <inkml:trace contextRef="#ctx0" brushRef="#br0" timeOffset="341656.833">21861 17198 44 0,'-9'-12'73'16,"-13"-5"-40"-1,30 2 2-15,17-4-7 0,8-2-6 16,13-3-2-16,7 3-3 16,5 2-1-16,1 5-3 0,-1 9-4 15,-9 5-3 1,-7 7-3-16,-10 12 0 0,-19 5-2 15,-10 3 0 1,-10 5 0-16,-22-3 1 0,-13 2 0 16,-13-5 0-16,-8-4 1 0,-6-7 0 15,-5-5 0-15,6-5 0 16,6-3 0-16,11-9 0 0,15-8 0 15,13-4-1 1,18-4-1-16,18-2 1 0,24-1-2 16,16-2 0-1,21 5 0-15,16 2 0 0,14 7 0 16,9 4 0-16,-4 10 0 0,-9 5 0 15,-11 10 1-15,-18 4-1 16,-25 9 1-16,-29 2-1 16,-26 6 1-16,-31 2 0 15,7-20-3-15,-10 2 2 0,-10-2-1 16,-8 2 0-1,-7-5-1-15,-3 2 1 0,-2-4 0 16,0-1 1-16,-45 6 3 16,-6-12-1-16,24-6 0 15,33-5 1-15,35-8-1 0,51-5 1 16,60-2-1-16,34 2-2 15,32 2 0-15,13 8 0 16,8 2 0-16,-2 5 0 16,-15 0 1-16,-16 5-2 0,-28 3 2 15,-22 6-1 1,-39 1 1-16,-38-5-3 0,-6 1 0 15,-14 4 0 1,-13-2 1-16,-12 0-1 0,-5 0 1 16,-9 1-1-16,-6-1 0 0,-3-2 2 15,-1 3 0-15,-3-3 0 16,3 1-3-16,-2-3-4 0,3 0-8 15,6 0-31 1,10-7-34-16,-5-1-7 0,31-23-4 16</inkml:trace>
  <inkml:trace contextRef="#ctx0" brushRef="#br0" timeOffset="342186.8436">23763 16929 29 0,'16'8'87'0,"-12"5"0"15,3 9-2 1,-35 3-64-16,29 9-3 0,2 8-3 16,-2 3 0-16,-1 1-1 15,-4-5-2-15,-2-5-4 16,-2-7-2-16,-3-5-1 0,3-5-2 15,1-9 1-15,7-10-2 16,-8 13-2-16,8-13 0 0,0 0-6 16,0 0-4-1,0-11-8-15,0-1-8 0,0-2-13 16,0 0-19-1,0-10-24-15,0 4-15 0</inkml:trace>
  <inkml:trace contextRef="#ctx0" brushRef="#br0" timeOffset="342616.8521">23671 16958 75 0,'10'-8'76'16,"10"-8"-17"-16,11 4-18 0,12 2-11 15,5 1-6-15,11 4-6 16,1 4-3-16,0 1-5 0,-5 1-3 15,-7 11-2 1,-10 1 0-16,-14 1-2 0,-11 1-1 16,-13 3 0-16,-9-1-1 0,-14 0 2 15,-7-2-1 1,-9-3 1-16,-7-5 0 0,-3-1-2 15,-2-5 1-15,1-1-1 16,8-1 0-16,4-2 0 16,8-2-1-16,5 0 0 15,10 3 0-15,15 2 0 0,0 0 0 16,0 13 1-16,14-1 1 0,13 5 1 15,3 2 0 1,7 2 2-16,5 3 0 0,-1-3-1 16,-1 4 0-16,-7-7 0 15,-3 1-1-15,-9-3-1 16,-5 3 0-16,-8-3-2 15,-5 0 0-15,-3-2-1 0,-4-2-3 16,0 0-3 0,-3-2-5-16,3 2-8 0,4-12-12 15,-11 12-38-15,11-12-24 0,6 8-4 16,-6-8 8-1</inkml:trace>
  <inkml:trace contextRef="#ctx0" brushRef="#br0" timeOffset="342936.8586">24301 17147 41 0,'14'-9'94'0,"1"1"-4"15,-5 1-4-15,-10 7-56 16,12 0-9-16,-8 6-7 15,-4 11-5-15,0 6-3 16,-2 3-2-16,-9 3 0 0,1 3-1 16,4-5 2-1,1-3-1-15,3-3 2 0,2-5-1 16,4-7 0-16,13-2 0 0,9-6 1 15,6-1-3 1,4-1 0-16,5 1-3 0,1 0-5 16,3-2-9-16,1 2-30 15,-24 0-40-15,-7 0-11 16,15 0-7-16,-5-6 2 15</inkml:trace>
  <inkml:trace contextRef="#ctx0" brushRef="#br0" timeOffset="343726.8744">22217 17433 20 0,'-16'12'78'0,"-1"-3"-24"16,0 1-11-16,0-5-13 16,0 0-5-16,1-3-8 0,16-2-1 15,-28-3-3 1,4-14-5-16,15-6-3 0,9-7-1 15,15-8 0 1,7 1 1-16,8 2-1 0,4 9-2 16,-1 4 0-16,-1 6-1 0,-7 6 1 15,0 8-1 1,-9 5 0-16,-8 8 0 0,-8 11 0 15,-6-11-3-15,-7 3 1 16,-3 1 1-16,-6 2-1 0,-5-2 1 16,-4 1 0-1,-3-2-1-15,-3-4 1 0,-26 7 5 16,-18-5 0-16,4-7-1 0,3-6 0 15,11-11 1 1,21-9-2-16,23-4 0 0,22 1-1 16,22 2-2-1,11 3-4-15,10 5-5 0,8 1-9 16,-3 10-41-16,9-1-26 15,4 3-6-15,-6-1-1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8:14:23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4627 592 24 0,'5'-21'70'0,"-5"21"-37"16,0 0-2-16,0 0-7 15,0-11-4-15,-4 2-8 16,1-1-3-16,-1-3-3 0,4 13-2 15,0 0-1 1,-13 0 1-16,1 0-2 0,0 0-1 16,0 0 0-16,1 13 0 0,-2-1 0 15,-24 37 2 1,23-25-1-16,-13 30 1 0,12-19 0 15,1-1 0 1,-2 7 1-16,4-3-1 0,-4 6 0 16,6-5-1-16,0 8 1 15,4-7 0-15,2 6 0 16,4-10 1-16,3 3 3 15,8-9 0-15,5 1 1 0,9-13 2 16,1 0 2-16,10-11-1 0,2-7 1 16,6-3-1-1,2-12 0-15,2-3-1 0,-1-6-3 16,1-8-1-1,-2-1-1-15,-1-9-1 0,-6 1-2 16,-2-5 1-16,-7-2-2 16,-8 1 1-16,-7 0 0 15,-7 1-1-15,-8 4 0 16,0 42 0-16,-14-34-1 0,-3 1 0 15,-11 8-1-15,-2-1 0 16,-7 11-1-16,1 1 1 16,-3 11-3-16,-39 3-1 15,78 0-1-15,-36 5-6 16,1 3-6-16,6 8-12 0,1-1-37 15,28-15-25 1,-18 28-4-16</inkml:trace>
  <inkml:trace contextRef="#ctx0" brushRef="#br0" timeOffset="460">5216 493 11 0,'0'0'78'16,"10"-25"0"-16,-1-3-4 16,-9 28-60-16,0 0 0 15,0 0-3-15,0 0-3 16,0 0-1-16,0 0 0 0,0 0 0 15,2 2 0-15,0 2 1 16,17 67-3-16,-11 1 2 16,-3-28-2-16,-1-5 0 0,1 7-1 15,1-3 0 1,-2 5-1-16,0-6 0 0,1 1-1 15,-1-8-3-15,0 1-1 16,-2-10-3-16,3-2-4 16,-2-7-6-16,1-1-9 0,-4-16-13 15,0 0-29-15,14 7-21 16,-14-7-3-16</inkml:trace>
  <inkml:trace contextRef="#ctx0" brushRef="#br0" timeOffset="940">5146 511 19 0,'0'0'58'0,"-22"-9"-1"15,1-3-10-15,21 12-7 16,0 0-8-16,-13-5-8 0,3-1-6 15,-1 0-5-15,-3-3-2 16,14 9-2-16,0 0-2 16,-3-9 0-16,1-2-1 0,-1 1-1 15,16-11 1 1,11 9 0-16,5 5 0 0,1-3-2 15,7 6-1 1,44-7-1-16,-37 11 1 0,2 0-3 16,1 4-2-16,-1 0 2 0,-1 3 0 15,-5 5 2 1,-40-12-1-16,33 13-1 0,-1 1 1 15,-16 7 0 1,2-2 0-16,-18 2 0 0,0 0-1 16,-16 2-2-1,0 0-3-15,-10-1-2 0,0-1-8 16,-6-4-11-16,2 4-49 15,1-4-14-15,-3 1-6 16</inkml:trace>
  <inkml:trace contextRef="#ctx0" brushRef="#br0" timeOffset="3070">6037 428 13 0,'14'-8'58'0,"-14"8"-5"16,0 0-8 0,5-11-11-16,1 0-8 0,0-1-5 15,3-1-5 1,-9 13-4-16,0 0-3 0,0 0-4 15,0 0-2-15,0 0-2 0,-1-4-2 16,-4 0-1 0,0 0 2-16,0 0-1 0,-27-9 1 15,20 14 0-15,-3 6-2 16,-24 19 4-16,10-6-2 15,8-1-2-15,1-1 2 16,-1 5 0-16,0-1-1 16,3 1 1-16,-2 0 1 0,7-1 1 15,-4 2 1-15,17-24 0 16,-6 28 0-16,-3-1 1 15,9-27 0-15,0 0-1 16,9 8-1-16,3 3 0 0,36 12-1 16,-26-21 0-1,4-2-1-15,-2 0 0 0,3-2-1 16,-1 0 2-1,-4-1-2-15,2-1 1 0,-24 4 0 16,21 0-1-16,1 0 1 0,-22 0 0 16,0 0-2-1,0 12 1-15,-22 47 1 0,7-35 0 16,1 4 0-1,-2 4 0-15,4-1 1 0,1 3 2 16,2-3 2-16,3 3 1 16,5-5-1-16,1 2 0 0,5-6 1 15,8 3-1 1,2-7 0-16,5 2-4 0,4-10-4 15,3 3-7-15,0-6-11 0,4-5-47 16,2-3-19 0,-3-2-5-16</inkml:trace>
  <inkml:trace contextRef="#ctx0" brushRef="#br0" timeOffset="3350">6472 694 49 0,'0'0'74'16,"4"-23"1"-1,-1 1-58-15,-3 22-1 0,0 0-3 16,4 13 3-1,-4 5 1-15,0 5-5 0,-4 4-2 16,1 3-2-16,0 7-1 0,2-3-2 16,-1 7 1-1,2-10-6-15,0 9-3 0,4-10-7 16,-2 0-10-16,4-7-40 15,-2-7-22-15,-4-16-6 0</inkml:trace>
  <inkml:trace contextRef="#ctx0" brushRef="#br0" timeOffset="3880">6445 637 18 0,'-27'-11'75'0,"-1"-1"-25"16,28 12-6-16,-22-4-9 0,1-1-8 15,21 5-5 1,0 0-1-16,0 0-4 0,0 0 0 15,5-11-3-15,4 1-3 16,33-14-2-16,-15 21-1 16,4 3-5-16,1 0-1 15,4 0-2-15,0 1 0 0,-1 3 0 16,1 1 1-1,-4 4-1-15,0-2 1 0,-7 4-1 16,0 1 1-16,-25-12-1 0,12 24 0 16,1 1 0-1,-13-25 1-15,-9 21-2 0,0 1 1 16,9-22-1-1,-25 17-1-15,1 1 1 0,24-18-1 16,-26 15 1 0,-2 0 0-16,28-15-1 0,0 0 1 15,-38 51 2-15,38-38 1 16,5-1 0-16,4 4 0 15,2 0-1-15,6 3 1 0,0 1-1 16,3 1-1-16,1 0-3 16,1 2-7-16,0 1-8 0,3-3-35 15,2-1-35 1,-2-1-3-16,-3-5-5 0</inkml:trace>
  <inkml:trace contextRef="#ctx0" brushRef="#br0" timeOffset="4400">7106 897 0 0,'5'-23'75'15,"-5"23"6"-15,4-22-4 0,-1 1-63 16,-3 21-1-1,13-7 5-15,-13 7-3 0,7 12 0 16,-4 1-1-16,2 1-4 0,-1 0-1 16,-1 7 0-1,5-3 0-15,-5 6-2 0,4-8 1 16,-3 3-2-16,1-10 1 15,-5-9-2-15,0 0-1 16,0 0-2-16,0 0-2 16,0 0 0-16,2-9-1 0,0-4 0 15,6-43 0 1,-3 27 1-16,0-4 1 0,0-1-1 15,4 0 1-15,-1-2 0 16,3 1 1-16,-1-1-1 16,4 9-1-16,0-2 1 0,-14 29-2 15,25-23 2 1,3 0-3-16,-8 23 1 0,1 0 0 15,-1 14 0 1,0 2 0-16,-1 8 0 0,16 27 1 16,-18-19 1-16,-4 0 0 0,2 5-1 15,-3-1 1 1,0 1-1-16,0 0-1 0,-2 1-4 15,-5-6-6-15,3 0-9 16,-6-4-26-16,-2-9-37 0,0-2-11 16,0-17-2-1</inkml:trace>
  <inkml:trace contextRef="#ctx0" brushRef="#br0" timeOffset="4570">7382 991 16 0,'-17'-14'86'0,"17"14"0"0,0 0-4 16,0 0-60-16,-2-10-7 15,0 0 0-15,0 1-6 16,23-12-11-16,5 12-18 16,5-1-55-16,-1 0-9 0,6-2-5 15</inkml:trace>
  <inkml:trace contextRef="#ctx0" brushRef="#br0" timeOffset="4850">7977 581 25 0,'20'-16'84'0,"1"-3"0"16,-21 19-3-16,0 0-65 0,0 0 0 15,9 5 2 1,2 4-3-16,13 65-1 0,-24-43-2 15,0 2-5 1,0 3 0-16,0 6-1 0,0-4-2 16,-1 5-1-16,-1-4-1 15,2 0-4-15,-2-5-4 0,2 0-12 16,-1-5-45-1,1-12-23-15,0-7-9 0,0-10-4 16</inkml:trace>
  <inkml:trace contextRef="#ctx0" brushRef="#br0" timeOffset="5060">7936 734 73 0,'-15'-32'91'0,"2"-1"-3"15,5 9-4-15,-3 0-72 16,11 24-2-16,5-21 0 15,2-1-2-15,-7 22-4 0,31-13-8 16,1-1-15-16,-4 1-51 16,2 3-17-16,3 6-5 15,-2-1-3-15</inkml:trace>
  <inkml:trace contextRef="#ctx0" brushRef="#br0" timeOffset="5300">8359 463 31 0,'11'-2'86'15,"0"0"1"1,0-1-9-16,0-1-54 0,-3 15 0 16,0 2-4-1,16 44-4-15,-18-30-3 0,1 36-3 16,-4-26-3-16,-2-12-1 15,0 13-2-15,-1 3-1 16,0-3-1-16,1 1-2 0,-1-5-2 16,1-3-8-16,1-10-15 15,-2-21-46-15,0 0-20 0,0 0-5 16,0 0-4-1</inkml:trace>
  <inkml:trace contextRef="#ctx0" brushRef="#br0" timeOffset="5600">8642 781 52 0,'24'-15'85'0,"0"0"0"0,3 17-11 16,-14 5-56 0,1 9 1-16,-3-2-2 0,2 5-2 15,1-2-2-15,-1 3 0 16,2-3-2-16,-15-17-3 0,15 19-2 15,1 2-4 1,-16-21 0-16,21 7-2 0,1 2-1 16,-22-9 0-16,0 0-1 0,4-9 0 15,0-3-1 1,1 0 1-16,-9-30-5 0,-8 15-3 15,12 27-8 1,-24-24-10-16,-1 0-40 0,25 24-24 16,-22-16-4-1,-3 2 6-15</inkml:trace>
  <inkml:trace contextRef="#ctx0" brushRef="#br0" timeOffset="5860">9126 667 50 0,'25'-14'90'15,"-25"14"-5"-15,0 0-1 16,0 0-69-16,0 0-1 0,0 0 0 15,8 7-1-15,2 4-3 16,3 57-1-16,-14-46-2 16,-4 2-2-16,-2 1-1 0,-1 4-1 15,2-5-3 1,0 5-5-16,-1-10-7 0,7-19-24 15,0 0-43 1,0 0-13-16,0 0-7 0</inkml:trace>
  <inkml:trace contextRef="#ctx0" brushRef="#br0" timeOffset="6100">9170 790 75 0,'8'-24'87'16,"-8"24"-4"-16,0 0-51 16,8-10-10-1,2-2-2-15,0 2-1 0,30 20-3 0,-30 4 0 16,1 6-3-1,-1-3 0-15,2 2-2 0,-12-19-2 16,0 0-1-16,27 27 0 0,-1 0-2 16,-4-20-2-1,0-1-1-15,-1-9-3 0,2-3-3 16,-23 6-4-1,23-33-13-15,2 1-47 0,-13-4-23 16,2-1-7 0,-7 4-6-16</inkml:trace>
  <inkml:trace contextRef="#ctx0" brushRef="#br0" timeOffset="6900">9789 640 7 0,'20'0'81'0,"1"2"3"16,-21-2-2-16,23 18-62 15,1 3 4-15,-24-21-3 16,19 28 0-16,2 2-3 0,-21-30 0 15,14 25-4 1,-1 1-3-16,-13-26-1 0,0 0-3 16,0 0-3-16,0 0-2 0,0 0 0 15,0-5-1 1,1-6 0-16,-7-37 0 0,1 18 0 15,3-5-2 1,-1 0 2-16,2 3-2 0,-1-2 1 16,2 4 0-1,5-1 0-15,5 11-1 0,0 0 2 16,-10 20 0-1,25-6-1-15,-1 2 1 0,-4 14 0 16,1 5-1-16,1 12 1 0,0-1-1 16,-2 7 1-1,1 3-1-15,17 39 1 0,-20-40-1 16,-2 1 0-16,-2-4-2 15,-4 0-3-15,-10-32-5 0,11 25-14 16,-1 1-41 0,-6-6-26-16,1 1-7 0,-5-21-4 15</inkml:trace>
  <inkml:trace contextRef="#ctx0" brushRef="#br0" timeOffset="7130">10119 780 35 0,'-23'-17'94'16,"-1"-2"-1"-16,24 19-5 0,-26-26-56 15,-1-1-4 1,27 27-9-16,0 0-5 0,0 0-5 16,1-11-3-16,4 0-3 0,26-15-4 15,-10 23-5 1,9 3-10-16,-2 0-22 0,2 0-48 15,3 0-8-15,-2-5-6 16</inkml:trace>
  <inkml:trace contextRef="#ctx0" brushRef="#br0" timeOffset="7380">10426 488 50 0,'0'0'87'0,"5"-22"0"16,1 0-3-16,-6 22-60 15,0 0-5-15,0 0-4 0,0 0-1 16,0 0-1-1,0 0-2-15,1 0-2 0,1 7 0 16,-1-2-1 0,31 64 0-16,-16-39-3 0,4-11 0 15,-1 1-2 1,10-3-3-16,0 2-4 0,5-6-9 15,0 3-21-15,1-11-54 0,1 0-8 16,1-5-5 0,1 0-4-16</inkml:trace>
  <inkml:trace contextRef="#ctx0" brushRef="#br0" timeOffset="8130">12007 723 43 0,'7'-24'86'0,"-7"24"-2"15,0 0-2-15,0 0-69 16,0 0 0-16,0 0-1 15,0 0 1-15,0 0-1 16,3 2 0-16,3 2-1 0,-3 1 0 16,21 49-1-16,-23-26-1 15,-1-28-3-15,2 22 1 16,0 2-2-16,-2-24-1 0,0 0-1 15,0 0-1 1,0 0-1-16,0-10 1 0,0-4 0 16,5-44-1-1,-3 29-1-15,1-4 1 0,-1-2 0 16,4 2 0-1,-2-1-2-15,3 7 0 0,0-3 0 16,2 10 1-16,1-3 0 0,-10 23 0 16,20-7-1-1,1-2 1-15,-21 9 0 0,24 25 0 16,1 2 0-1,8 37 1-15,-16-27 0 0,0 1 0 16,-1 2 0-16,0 2 1 16,2-1-1-16,-1 3 1 0,-3-2-1 15,2-4-3 1,-3 0-1-16,1-7-2 0,-6-1-7 15,4-9-20-15,-4-6-41 0,-8-15-22 16,0 0-6 0,0 0-3-16</inkml:trace>
  <inkml:trace contextRef="#ctx0" brushRef="#br0" timeOffset="8300">12315 962 84 0,'-21'-27'96'0,"0"1"-4"0,14 4-7 15,-1 2-69-15,8 20-2 16,5-24-7-16,7 0-7 15,-12 24-17-15,28-23-53 16,0 0-18-16,-4 10-8 0,2 1-3 16</inkml:trace>
  <inkml:trace contextRef="#ctx0" brushRef="#br0" timeOffset="8990">12753 708 71 0,'0'0'95'0,"0"0"-5"15,0 0-5-15,5 0-68 0,0 0-2 16,0 0-1 0,27 18-5-16,-26 2-2 0,-6-20 0 15,7 25-1-15,0 0-1 16,-7-25 0-16,8 21-1 15,-1 0 0-15,-7-21 0 16,0 0-2-16,0 0-1 0,0 0-1 16,11 0 0-16,-2-2 1 15,1 0-1-15,18-30 1 16,-10 4-1-16,-1 7 0 0,-1-2 1 15,-16 23-1 1,27-22 0-16,2-1 0 0,-9 19 0 16,0-2-1-1,-20 6 0-15,26 9 2 0,2 3-1 16,-28-12 1-1,17 26 0-15,3-1-1 0,-13-4 2 16,1 1 1-16,-4-3-1 0,0 3 0 16,-4-22 1-1,0 0-2-15,0 0 1 0,0 0-1 16,0 0 0-1,0 0-1-15,5 0 0 0,1 0 0 16,0 0-1-16,50-28 1 16,-32 2 0-16,-1 12-1 15,2-3 0-15,0 8 1 16,2 0 0-16,1 9 0 0,30 4 0 15,-32 10 0-15,-1 3 1 16,-3 5-1-16,-1 1 1 16,-3 0 0-16,-2 2-2 0,-1 0 0 15,-3 0-1 1,-2-1-4-16,-1-2-8 0,-6-5-26 15,-3-17-37-15,0 0-20 16,0 0-5-16,0 0-3 16</inkml:trace>
  <inkml:trace contextRef="#ctx0" brushRef="#br0" timeOffset="9750">14079 747 10 0,'-1'-29'88'16,"1"29"4"-1,0 0-7-15,-3-11-54 0,2 0-3 16,-1-1-8-1,0-3-4-15,2 15-3 0,0 0-4 16,2 27 0 0,1-5-1-16,-7 15 0 0,6-7-1 15,6 7-2-15,0-1 0 16,0 5-1-16,0-5-1 0,-1 6-1 15,3-4 0-15,-3 3-1 0,2-5-1 16,-2-2-1 0,0-6-1-16,0-6-3 0,-5-11-7 15,-2-11-9 1,0 0-23-16,0 0-39 0,0 0-15 15,0 0-5-15</inkml:trace>
  <inkml:trace contextRef="#ctx0" brushRef="#br0" timeOffset="10060">14079 790 7 0,'-18'-27'89'16,"18"27"2"-16,-27-28-4 15,0 1-44-15,27 27-16 0,-8-20-6 16,0-3-2-1,8 23-7-15,21-12-4 0,2-1-1 16,5 13-1-16,-1-3-2 0,6 9-3 16,-2 3 0-1,0 4-1-15,0 0 1 0,-6 5 1 16,0 1-1-1,-25-19 0-15,24 27 0 0,1 2 0 16,-24-7 0 0,-1 0-3-16,-6-2-1 0,-4 1-3 15,10-21-4-15,-20 21-9 16,-1 3-19-16,21-24-43 15,0 0-14-15,0 0-5 0</inkml:trace>
  <inkml:trace contextRef="#ctx0" brushRef="#br0" timeOffset="10500">14559 752 70 0,'5'-29'97'0,"-5"29"-2"16,7-29-8-1,3-1-65-15,-10 30-2 0,5-21-7 16,1-1-5-1,-6 22-3-15,0 0-3 0,0 0 0 16,0 0 0-16,0 10 0 0,-17 57 1 16,11-43 0-1,2 3 1-15,0-2-1 0,0 4 1 16,3-1-1-16,1 4 1 15,1-3-1-15,4 0 1 0,8-4-2 16,2-2 1 0,5-4-1-16,1-5 0 0,2-1 0 15,3-5-1 1,-1-4-2-16,1 0-1 0,-2-1-2 15,-1-2-3-15,-1-1-7 0,-22 0-11 16,0 0-37-16,25-4-33 16,1-4-6-16,-26 8-4 15</inkml:trace>
  <inkml:trace contextRef="#ctx0" brushRef="#br0" timeOffset="10750">14904 742 83 0,'5'-21'96'0,"-5"21"-5"0,7-27-5 15,3 2-64 1,-10 25-5-16,0 0-5 0,0 0-4 16,0 0-1-1,28 27 0-15,-22-5 0 0,-1 4-2 16,1 1 0-16,0 7-2 15,0-1 0-15,0-3-1 16,3 2-1-16,-2 1-3 0,1-1-2 16,-2-3-4-16,4-8-14 15,-2-2-47-15,3-7-24 0,-11-12-7 16,0 0-6-1</inkml:trace>
  <inkml:trace contextRef="#ctx0" brushRef="#br0" timeOffset="11390">15367 603 65 0,'0'0'96'0,"9"0"-5"16,0 0-5-16,3 0-65 15,-1 2-3-15,-5 11-3 16,0-1-3-16,21 62-2 0,-17-48-4 16,-3 2-1-1,2 4 0-15,-9 6-2 0,7-6 2 16,4 7-4-1,-2-5 1-15,1 0-1 0,-1 0 1 16,0-4 0-16,-1-1 0 0,0-4 1 16,-3-5 0-16,2-10 0 15,-2 0 0-15,-5-10 0 0,9 3-1 16,-9-3-1-1,0 0-1-15,0 0-2 0,1-9 0 16,-1-5 1 0,-2-46-1-16,-3 30 1 0,-4-2-1 15,1-1 2 1,-4-3 0-16,2 2 1 0,-1 0-1 15,-2-2 0-15,3 7 1 0,-3-1-1 16,4 3 1 0,0-1 0-16,7 4-1 0,1 0 1 15,1 24 0 1,16-25 1-16,5 2-2 0,4 15 2 15,1-2-2-15,6 5-2 16,-1-4 0-16,3 3-3 16,2-2-4-16,-2 2-8 0,4-1-20 15,-6 1-40-15,0-1-18 16,-5 7-6-16,-1 0-3 15</inkml:trace>
  <inkml:trace contextRef="#ctx0" brushRef="#br0" timeOffset="11580">15748 672 31 0,'-25'19'99'0,"8"0"-1"16,-2 1-8-16,19-20-43 0,-11 22-22 16,-1-1-6-1,12-21-6-15,0 0-7 0,8 7-4 16,4 1-6-1,36 7-6-15,-23-15-19 0,3 0-50 16,-1 0-15 0,2-1-6-16,1-2-2 0</inkml:trace>
  <inkml:trace contextRef="#ctx0" brushRef="#br0" timeOffset="11830">16056 563 11 0,'0'0'96'0,"10"-19"-1"16,1-1-4-16,-11 20-4 15,0 0-75-15,10 3-2 16,1 4 1-16,24 36-2 0,-21-14-2 16,12 40-1-16,-12-29-1 15,-3-4-1-15,15 3 1 16,-12-2-2-16,-2 1-1 0,-1-2-1 15,-1-2-1 1,-1 0-4-16,-1-10-3 0,0-2-10 16,-1-6-29-16,-7-16-43 15,0 0-8-15,0 0-8 16</inkml:trace>
  <inkml:trace contextRef="#ctx0" brushRef="#br0" timeOffset="12470">16662 614 87 0,'21'-24'94'0,"-21"24"-5"0,26-25-29 15,0-1-36 1,-26 26-7-16,0 0-7 0,0 0-3 15,0 0-3-15,8-9-1 0,1-2-1 16,0 2 1 0,1-3 0-16,-10 12 1 0,-5 7 0 15,-6 2-1 1,-20 33 1-16,18-21-1 0,-3-1-1 15,1 2 0 1,-2 2-1-16,0 0 1 0,1-2-2 16,1 2 2-16,3-5-1 0,-1 1 1 15,13-20 0 1,-5 25-1-16,0 0 1 0,5-25 0 15,0 0 0-15,5 5-1 16,5 2 0-16,0-1-1 16,28-5 1-16,-11-2 0 15,-8-5 0-15,1 0-1 16,-20 6-1-16,27-3 1 15,1-2 0-15,-28 5 0 0,0 0-2 16,0 0 1-16,0 0 1 16,0 0-1-16,0 0 0 15,0 0 1-15,2 1-1 0,7 47 2 16,-12-30 0-1,-5-1 1-15,-1 2 0 0,5-3 0 16,-1 5 1 0,2-4 0-16,2 5 0 0,1-5-1 15,0 2-1-15,5-3 1 16,3 0-2-16,5-5-1 0,1-3-3 15,4-3-2-15,1-2-6 0,4-3-16 16,-23 0-35 0,22-3-31-16,1-2-8 0,1-10-2 15</inkml:trace>
  <inkml:trace contextRef="#ctx0" brushRef="#br0" timeOffset="12670">17109 764 88 0,'0'0'97'16,"8"-25"-7"-16,2-1-3 0,-10 26-72 15,0 0-1 1,0 0-3-16,13 29 1 0,-12-8-4 16,-1 1-2-16,1 7 0 15,-1-2-2-15,2 2 0 0,0 2-1 16,-1-2-1-1,1 1-2-15,0-4-3 0,3-2-3 16,-3-3-8-16,4-6-30 0,0-3-39 16,-6-12-14-1,0 0-8-15</inkml:trace>
  <inkml:trace contextRef="#ctx0" brushRef="#br0" timeOffset="13270">17300 642 62 0,'0'0'87'16,"-14"-23"-1"-16,-1 1-53 15,15 22 0-15,0 0-4 16,-10-3-5-16,-1-2-5 0,0-1-5 15,-2 0-3 1,13 6-2-16,-10-1-1 0,0-1-2 16,0 0-2-16,1-3 0 0,9 5-1 15,0 0 1 1,5 0-1-16,5 0 0 0,-1 0-2 15,30 9 1 1,-9-4-1-16,-9 3-1 0,2 0 0 16,1 5 1-1,0 0-2-15,-4 4 1 0,2-1 1 16,-22-16-1-16,26 25 1 15,0 1 0-15,-26-26-1 16,9 24 0-16,0 0 1 0,-9-24-1 16,0 0-1-16,-2 11 1 15,-5-1 0-15,0 2 0 16,-25 10-1-16,7-13 1 15,25-9-1-15,-24 1 1 16,-2 0-1-16,26-1 1 16,-20 4-1-16,-3-1 1 0,23-3 0 15,0 0 2 1,-5 29 0-16,14-18 2 0,12 1 0 15,7 3-1-15,4 0 1 0,5 3 0 16,5-3-1 0,1 7-1-16,3-4-2 0,4 5-1 15,1-5-2-15,0 0-3 16,4 0-4-16,-3-1-16 15,3-4-31-15,-2 2-36 16,-4-5-8-16,-3-1-7 0</inkml:trace>
  <inkml:trace contextRef="#ctx0" brushRef="#br0" timeOffset="143300">5719 3345 35 0,'0'-19'79'0,"-7"12"-34"15,7 7-1 1,0-12-6-16,0 12-6 0,0-10-5 15,0 10-5-15,0-10-5 16,0 10-2-16,0 0-4 16,0 0 0-16,0 0-3 0,1-9-2 15,-1 9-1-15,0 0-1 16,0 0-1-16,0 0 0 0,0 0 0 15,0 0-1 1,0 0 0-16,0 0 0 0,0 0-1 16,0 0 1-1,0 0-1-15,0 6 0 0,0-6 1 16,0 0-1-16,0 13 0 15,3-4 1-15,-2 0-1 0,1 4 0 16,0 1 1-16,0 3-1 0,2 0 0 16,-3 3 0-1,1-3 0-15,0 6-1 0,0-3 1 16,1 2-2-1,0 2 1-15,0-1 0 0,0 2 0 16,-1-2-1-16,2 5 1 16,0-2 1-16,0 0-1 0,-1 2 1 15,1-2 0 1,1 2 0-16,-2 1-1 0,-1-1 0 15,0 0 2-15,1-5-2 0,-2 5 0 16,3-3 0 0,0 0 0-16,0-3 0 0,1 2 0 15,-2 0 0-15,4-2 0 16,-1 1 0-16,-2-2 0 15,1 4 1-15,0-1-1 16,1-2 1-16,-4 2-1 0,2-1 1 16,0 0-1-16,-3-3 1 0,1 7-1 15,2-5 0 1,-1 2-1-16,-1 2 1 0,5 3 0 15,-4-1 0-15,2 3-1 16,0 0 1-16,2-1-1 16,-1 2 1-16,-3-1 0 15,4 0 0-15,-1-2-1 0,-2 0 1 16,2 0 0-1,1 1 0-15,-1-2 1 0,0 1 0 16,1 3 0-16,2-3 0 0,-2 2 0 16,0 0 0-1,0 4-1-15,2-2 1 0,-4 3-1 16,1 1 0-16,0-1-1 15,-2 4 1-15,1-3 0 0,0 2 0 16,0 0 0 0,-1 1 0-16,1-1 0 0,-1 0-1 15,1-2 2-15,-1-2 0 16,2 4 0-16,-3-4 1 15,1-1 0-15,-3 1 0 0,1 2 0 16,-1-2 2-16,-1 0-2 16,0 2-1-16,0-5 1 0,-1-1 0 15,1-2-1 1,-2-1 1-16,-1-5-1 0,0-4 1 15,-1-2-1 1,0-5 0-16,1-2-2 0,3-10-1 16,-10 7-4-16,10-7-5 0,-9-9-12 15,3-7-31-15,-4-14-35 16,9 2-10-16,-2-8-6 0</inkml:trace>
  <inkml:trace contextRef="#ctx0" brushRef="#br0" timeOffset="144790">5783 3316 46 0,'0'0'74'16,"0"0"-42"0,0 0-3-16,0 0-4 0,-8 0-3 15,8 0-3 1,0 0-2-16,0 0-3 0,0 0-3 15,0 0 1-15,0 0-3 0,5 5 0 16,-5-5 0-16,0 0-1 16,11 9-1-16,-11-9 1 15,12 9-1-15,-2-3 0 16,2-3-1-16,1 1 0 0,2 2 0 15,1-1-1 1,-2-1-1-16,5 1 0 0,0 2-1 16,-1-1-1-16,0 1 1 0,-2-1-1 15,3 3-1-15,-1-3 1 16,1 3-1-16,0 1 0 15,-1-1 0-15,3 2 0 16,0-1-1-16,-1 1 0 0,2-1 1 16,4 0-1-1,0 2 0-15,0-1 0 0,3-1 0 16,-2-2 1-16,1 4-1 15,2-2 1-15,-3 0-1 0,-1-1 1 16,1 0-1-16,-3 2 0 16,2 0 0-16,-4-1 0 15,2 0 0-15,-1 2 0 0,2 2 0 16,-2-2 0-1,1 2 0-15,-1-2 0 0,5 4 0 16,-1-2 0 0,-1 1 1-16,4 0-1 0,-1 1 0 15,2 2 1-15,2-2-1 16,2 4 1-16,-1-3-1 0,3 2 0 15,3 0 1-15,0 3-1 0,1-3 1 16,3 0-1 0,-3 2 0-16,5 1 0 0,-2-4 1 15,2 4-1 1,-1-2 0-16,2-1 0 0,-1 4 1 15,5-1 0-15,-3 0-1 16,5 0 1-16,-1 2-1 0,2-2 1 16,1 0 0-16,2 2-1 0,1-1 0 15,2 0 0 1,0-1 0-16,3 2 0 0,1 0 0 15,3-1 0 1,-2 3 0-16,4-3 0 0,0 0 0 16,-1 2 0-16,1-2 0 15,-1 1 0-15,0-2 0 0,-1 2 0 16,3-4 0-1,-2 3 0-15,2-2 1 0,-1-1-1 16,-1 0 1-16,0 0 0 0,1-4-1 16,-1 2 1-1,-4-2 0-15,1-2 1 0,-3 0 1 16,-1-3-1-16,-4 1 0 15,-6-4 0-15,-4 1 0 0,-7-6 0 16,-5 2 0 0,-6-3-2-16,-8 2 1 0,-6-3 0 15,-6 0-1 1,-9-1-1-16,0 0-2 0,0 0-2 15,0 0-3-15,-4 2-4 0,4-2-8 16,-15 2-10-16,15-2-33 16,-13 7-28-16,13-7-7 15,-15 2-1-15</inkml:trace>
  <inkml:trace contextRef="#ctx0" brushRef="#br0" timeOffset="145930">9698 4930 46 0,'0'0'77'0,"13"-8"-30"16,-13 8-12 0,0 0-8-16,0 0-9 0,0 0-6 15,-6 8-4-15,6-8 0 16,-12 10-2-16,12-10-1 0,-15 12 1 15,4-5-2-15,0 1-1 0,-2-1-1 16,1 2 1 0,-4-1 0-16,2 0 0 0,-3-1-1 15,4 2 1-15,1-1 1 16,-3 3 0-16,-2-1-1 15,2-1 0-15,-3 1-1 16,-2-1 1-16,-2 1-1 0,-3 1-1 16,0-2 1-16,-3 0-1 15,-3 1-1-15,1-1 1 16,-1 2 0-16,-3 2 0 0,0-1 0 15,-1-1-1 1,1 3 1-16,-1 0 0 0,-3 1 0 16,1 2 0-16,-2-1 1 15,3 1-1-15,-3 1 0 16,1 1 1-16,-2 1-1 15,-1 1-1-15,1-2 3 0,0 2-1 16,-2 0 0-16,0 0 1 0,-2 1-1 16,2 1 0-1,-4 1 0-15,1 2 1 0,-2 1-2 16,0 2 0-1,0 0 0-15,-3 3 0 0,1-1 1 16,1 0-1-16,-3 3 1 16,2-2-1-16,1 1 0 0,-4-1 1 15,0-1-1 1,4 1 0-16,-6-1 0 0,2 1-1 15,1-2 0-15,-3-1 0 0,0 1-1 16,1-3 1 0,3 2 0-16,-1-2 0 0,0-1 1 15,2 0 0-15,-1-1 1 16,1-1 0-16,2 0 0 0,-3 0 0 15,5-2 0 1,-1-1 0-16,2 0-1 0,5 0 1 16,-2-4 0-16,4 0 0 0,3-1 0 15,3-3-1 1,0 0 1-16,3 1-1 0,-1-3 0 15,1 0 0-15,1-2 0 16,2 3 0-16,-2-4-1 0,6-1 1 16,-1 2-1-1,2-1 0-15,3-1 1 0,0 0-1 16,1 1 0-1,-1-1 0-15,3 0 1 0,-3 0-2 16,2 1 2-16,-3 1-2 0,1-1 1 16,1-1 0-16,-1 2 0 15,0-1-1-15,2-1 1 0,0 0 0 16,1 1 0-1,1-1 0-15,-1-2-1 0,5 1 1 16,-1-2 0 0,2 0 0-16,8-4 0 0,-13 7 1 15,13-7-1-15,0 0-1 16,-9 5-1-16,9-5 0 0,0 0-2 15,0 0-1-15,0 0-4 0,0 0-4 16,0 0-9 0,0 0-11-16,0 0-36 0,-10 0-21 15,10 0-4 1</inkml:trace>
  <inkml:trace contextRef="#ctx0" brushRef="#br0" timeOffset="147130">6104 5897 7 0,'-1'-9'50'0,"-2"-1"-3"0,3 10-9 16,-1-16-7-16,1 16-3 0,0-12-4 15,0 12-2 1,0-11-2-16,0 11-2 0,0-14-2 15,0 14-2-15,-2-8-2 16,2 8-3-16,0 0-1 0,-4-11-1 16,4 11 0-1,0 0-2-15,0 0 1 0,0 0-3 16,0 0-1-1,0 0 0-15,0 0-1 0,0 0 0 16,0 0-2-16,0 0 2 0,0 0-1 16,0 0 1-16,-6 5 0 15,6-5-1-15,-1 13 1 0,-1-2-1 16,1 0 2-1,1 4-1-15,0 5 0 0,-1 2 1 16,0 4-1 0,1 3 1-16,-1 3 0 0,1 0 0 15,-1 6 0-15,-1-2 0 16,-1 1 0-16,3-2 1 0,-3 0-2 15,0 2 2-15,1-2 0 16,0-1 0-16,2-1 0 16,0 0-1-16,0 0 1 0,0 0 0 15,3 0 0 1,1-2-1-16,2 0 1 0,0-2-1 15,0-2 0-15,-2 2 0 16,2-4 0-16,1-3-1 0,-3 1 1 16,-3-4-1-16,0-1 0 15,0-4 0-15,0 1 0 16,-1-2 0-16,0-1 0 0,-1-2 0 15,0 1-1 1,1-11 1-16,-1 17-1 0,1-17 1 16,-2 14-1-16,2-14 1 15,-2 10 0-15,2-10-1 16,-2 9 1-16,2-9-1 15,0 0 0-15,-2 10 0 0,2-10 1 16,0 0-1-16,0 11 0 0,0-11 0 16,0 0 0-1,-2 12 0-15,2-12 0 0,0 0 1 16,0 0-1-16,0 0 1 15,0 0 0-15,0 0 1 16,0 0-1-16,0 0 1 16,0 0-1-16,0 0 0 0,0 0 0 15,0 0 0 1,0 0 0-16,7-11 0 0,2-1-1 15,9-6 1-15,9-3-1 0,13-8-1 16,8-4 0 0,7-4-1-16,7 2-4 0,3-5-6 15,7 5-23-15,-6 2-33 16,-10-3-25-16,-6 5-8 0,-5-5-3 15</inkml:trace>
  <inkml:trace contextRef="#ctx0" brushRef="#br0" timeOffset="148590">6421 4642 33 0,'-17'3'83'0,"4"-3"2"16,-13 0-50-1,26 0-2-15,0 0-5 0,30 2-4 16,4-2-5-16,16-1-2 15,9-3-2-15,7 2-2 0,6-3-3 16,4 1-4-16,-5 1-1 16,-3 0-1-16,-12 0-2 15,-7 1-1-15,-13-2 0 0,-6 4-1 16,-6-3-2-1,-8 0-4-15,-2 3-6 0,-14 0-11 16,12-4-42-16,-12 4-27 16,0 0-5-16,-2 7-3 15</inkml:trace>
  <inkml:trace contextRef="#ctx0" brushRef="#br0" timeOffset="149790">6787 5700 42 0,'-14'-4'65'0,"-3"-2"-8"16,3 1-8-16,1-1-8 15,3 2-8-15,2 1-7 0,8 3-5 16,0 0-4-16,-6-9-2 0,13 9-1 16,9-2-3-1,8 2-2-15,8-2-2 0,6 2-2 16,6 0 0-1,2 0-2-15,-1-1 0 0,-1-1-1 16,-6-1 0-16,-4-1-1 16,-9 1-3-16,-3 3-1 0,-5-3-3 15,-4 1-5 1,-13 2-6-16,13-7-28 0,-13 7-43 15,0 0-6-15,0-14-5 0</inkml:trace>
  <inkml:trace contextRef="#ctx0" brushRef="#br0" timeOffset="150890">6869 5569 55 0,'0'0'79'0,"0"-19"-34"16,0 19-5-16,8-18-6 15,-5 10-4-15,-3 8-4 16,4-15-3-16,-4 15-3 0,2-11-2 15,-2 11-2 1,0 0-2-16,0 0-4 0,0 0 0 16,0 0-3-16,0-9-1 15,0 9-1-15,0 0-1 0,0 0-1 16,0 0 0-16,0 0-1 15,1 10-1-15,1-1 1 16,0 5-1-16,3 5 1 0,-2 5-1 16,3 5 1-1,2 6 0-15,-2 6 1 0,2 1-1 16,-1 3 1-1,1 1 0-15,-3-3 0 0,3 2 0 16,-5-7 0-16,0-4-2 16,-2-5 1-16,-1-5-1 0,0-6 0 15,0-5 0-15,0-3 0 0,0-10-2 16,0 0 1-1,0 0-3-15,0 0-2 0,0 0-6 16,12 3-25 0,-12-3-44-16,12 0-15 0,-12 0-7 15,12-16-5-15</inkml:trace>
  <inkml:trace contextRef="#ctx0" brushRef="#br0" timeOffset="151800">6057 5878 48 0,'0'0'62'0,"11"-9"-5"0,-11 9-11 16,0 0-9-16,0 0-8 15,11 0-6-15,-11 0-2 16,0 0-5-16,0 0-3 0,9 0-2 15,-9 0-1-15,0 0-2 16,0 0-1-16,0 0-2 0,0 0-1 16,0 0 0-1,0 0 0-15,0 0 0 0,0 0 1 16,-11 6-2-1,2-5 0-15,-3 1 0 0,-4-2-1 16,-2 0 0-16,-6 3 0 16,-8-3-1-16,-6 0 1 0,-9 0-1 15,-11 0 1-15,-7 0 1 0,-11 0-3 16,-12 3 2-1,-16-1-1-15,-5 6 0 0,-12 1 0 16,-6 0 0 0,-6 0 0-16,1 2 0 0,-4 3 0 15,6-1 0-15,11-1 0 16,9 0 1-16,12-2-2 0,14 1 1 15,13-3 0 1,15-1-1-16,15-2 0 0,11-1-1 16,10-3 0-16,9 1-1 0,11-2-1 15,0 0-3 1,11 3-3-16,2-3-7 0,7 0-16 15,3 2-41-15,-3-2-18 16,5 0-7-16,-4 0-3 0</inkml:trace>
  <inkml:trace contextRef="#ctx0" brushRef="#br0" timeOffset="152460">4096 6004 16 0,'0'0'73'16,"-12"-7"3"-16,2 7-49 0,0 0 0 15,-2 1-4-15,0 5 0 16,-3-1-5-16,-1 3-5 0,0 1-3 16,-3 6-1-16,1-3 0 15,-1 8-2-15,2-3-1 16,-2 4 1-16,2 1-2 0,5 2 2 15,1 0 0 1,2-2 1-16,4 0-2 0,2-1 1 16,3-1 0-16,1 0-1 15,4-4 1-15,8 0-1 0,1-5 1 16,4-1 0-16,6-3 1 15,5-5-1-15,4-2-1 16,1 0-1-16,2-7 0 0,-1-5 0 16,0 0-1-1,-2-5-1-15,-6 0-1 0,-3-2 0 16,-7-3-1-16,-5 0 0 15,-2-1 0-15,-5 0 0 16,-4-2-1-16,-2 4 0 16,-9 2 0-16,-6 3 0 0,-6 2 0 15,-6 3 0-15,-6 3-2 0,-3 1 0 16,-3 4-2-1,3 1-3-15,3 2-9 0,-1-1-22 16,11-5-43-16,15 3-15 16,9 3-5-16,6-18-4 15</inkml:trace>
  <inkml:trace contextRef="#ctx0" brushRef="#br0" timeOffset="153520">5891 4749 0 0,'0'0'62'16,"0"0"-4"-1,0 0-16-15,8-7-12 0,-8 7-10 16,0 0-1-16,0 0-4 16,0 0-1-16,10 0-1 0,-10 0 0 15,0 0-1-15,0 0-1 16,0 0-1-16,0 0 0 15,0 0-1-15,0 0-2 0,-6 3 0 16,6-3-1 0,0 0-1-16,-11 0 1 0,11 0-1 15,-14-3-1-15,4 2-1 16,-3-1 1-16,0 2-2 0,-6 0 0 15,-2 0 0 1,-4 0-1-16,-6 0-1 0,-6 3 1 16,-5 3 0-16,-7-2-1 0,-7 2 1 15,-7 2 1 1,-10-2 0-16,-7 2 1 0,-6-1 0 15,-5 1 0-15,-3-2 0 16,-3 0 1-16,-2 1-2 16,6-2 0-16,3-1-1 15,4 0 0-15,6-1 0 0,2 0-1 16,4 2 1-16,3-2 0 0,8 0 0 15,0 1 0 1,4 0 0-16,7-3 0 0,3 2 0 16,8-1-1-1,6 0-1-15,10-2-3 0,3 2-4 16,5-2-6-16,17 0-11 15,-12 5-35-15,12-5-30 0,12 5-8 16,3-3-4 0</inkml:trace>
  <inkml:trace contextRef="#ctx0" brushRef="#br0" timeOffset="154180">4001 4841 70 0,'0'0'85'0,"-10"-25"-21"15,-6 20-29-15,-1-1-8 0,-3 1-6 16,-3 2-5-1,-4 2-2-15,0 0-4 0,-2 1-2 16,0 0-1-16,0 2-1 16,-1 4-1-16,1 2-1 15,1 2-1-15,4 0-1 0,-1 6-1 16,5 4 0-16,3 2 0 15,5 7 0-15,7 2 1 0,3 0 0 16,5 2-1 0,9 0 2-16,13-6 0 0,5-5 1 15,7-6 0-15,7-7 0 16,6-9 2-16,2-6-1 15,3-10 0-15,-2-7 0 16,-4-4 0-16,-7-5 0 0,-6-7-1 16,-11-1-1-16,-10 1-2 0,-11 1 0 15,-8 2-1 1,-16 4-1-16,-12 0 0 0,-8 6-1 15,-12 5 1 1,-7 7-2-16,-3 3 0 0,1 3-4 16,5 6-8-16,5-1-10 15,12 3-39-15,16 9-29 0,11 2-7 16,12 1-4-16</inkml:trace>
  <inkml:trace contextRef="#ctx0" brushRef="#br0" timeOffset="155690">10022 4892 23 0,'-17'3'41'16,"1"1"-4"-16,-4-2-4 0,4 2-6 16,-4 2-3-16,1-1-2 0,-2 1-1 15,2 2-3 1,1-3-1-16,1 2-2 0,1-2-1 15,2 0-2-15,2-1 0 16,12-4 1-16,-14 5-2 16,14-5 0-16,0 0 0 15,-9 0 0-15,9 0-1 0,0 0-2 16,0 0 0-16,10-9-2 0,1 5-2 15,3-2 0 1,7 1-1-16,7-4-1 0,8 2 1 16,13-1 0-1,9-1 1-15,16 1 0 0,16-2 0 16,18-1 0-16,18 1 0 15,13 0 0-15,11 0-1 0,8-1-1 16,1 1-1 0,-3 0-1-16,-4 0 1 0,-10 2 0 15,-13-1-1-15,-12 0 1 0,-13 1 0 16,-14 4 0-1,-14-2 1-15,-11 3-1 0,-15 1-1 16,-11-1 1-16,-14 3-1 16,-9-1 0-16,-7 1 1 0,-9 0-1 15,0 0 0 1,0 0-1-16,-9 0 2 0,-2 1-1 15,1 0-1 1,-2 1 0-16,-1-1 0 0,0-1-2 16,4 1-2-16,-1-1-2 0,10 0-4 15,-16-1-7-15,16 1-12 16,0 0-32-16,-12 0-33 0,12 0-5 15,0 0-3 1</inkml:trace>
  <inkml:trace contextRef="#ctx0" brushRef="#br0" timeOffset="156330">12267 4705 29 0,'0'0'81'0,"-3"-17"1"16,-5 12-51-16,-3 5 0 15,-6-3-6-15,-3 3-4 16,-4 1-5-16,-4 6-2 0,0 1-3 16,-2 3-1-16,2 6-1 0,1 1 0 15,5 6-2 1,4 2-2-16,4 1 2 0,8 3-1 15,4 0 0 1,6 4 1-16,12-4-2 0,9-2 0 16,9-2 1-16,5-6-1 15,10-3 0-15,8-7 0 0,6-8-1 16,5-2 0-16,1-7-1 0,2-6 1 15,-2-9-1 1,-2-5 0-16,-5-7-2 0,-10-3 0 16,-12-2 0-1,-12-3-1-15,-12 0-1 0,-13 2 1 16,-9 2-1-16,-18 4 0 15,-14 8 0-15,-10 1 1 0,-11 8-1 16,-4 1 1 0,1 10-2-16,-5 3-1 0,12 4-3 15,0 6-8-15,18 10-35 0,12 8-39 16,7-3-10-1,14 3-6-15</inkml:trace>
  <inkml:trace contextRef="#ctx0" brushRef="#br0" timeOffset="164950">3548 3672 20 0,'0'0'76'16,"-8"-20"-22"-1,8 20-11-15,0 0-13 0,0 0-6 16,0 0-4-16,0 0-4 16,0 0-3-16,0 0-2 15,0 0-1-15,0 0 0 0,1 5-2 16,-1-5 0-16,10 18-2 15,-2-8 0-15,2 1-2 0,1 5 2 16,0-3-2 0,1 4 0-16,0-3 0 0,1 1-1 15,-1-2 1 1,-1-2 0-16,-3 2-1 0,-1-1 0 15,0-1-1-15,0-1 1 16,-3 4-1-16,1-2-1 0,1 1 1 16,-2 4-1-16,2-2 0 15,-1 1 0-15,0 2 0 16,0-3 0-16,-2 1 0 0,2 0 0 15,-2-2 0-15,0-3 0 16,1-1 0-16,-4-10 0 16,3 14 0-16,-3-14 0 15,4 13-1-15,-4-13 1 0,3 8 0 16,-3-8 0-16,0 0 1 0,5 11 0 15,-5-11 0 1,0 0 1-16,0 0 0 0,14-7 0 16,-8-5 1-1,3-4-1-15,1-6 0 0,5-7 0 16,-1-7-1-16,5-4 0 15,0-5-1-15,1 0 1 0,-1 3-1 16,2-2 0 0,-3 4 0-16,-2 4 0 0,-3 5 0 15,0-1-1-15,-2 8 2 0,-5-1-1 16,3 5 0-1,-4-1-1-15,0 5-2 0,-2 0-3 16,4 6-4 0,-4 1-7-16,-3 9-12 0,13-3-31 15,-13 3-35-15,9 9-7 16,-3 0-4-16</inkml:trace>
  <inkml:trace contextRef="#ctx0" brushRef="#br0" timeOffset="165220">4185 3706 58 0,'9'15'70'0,"-7"3"-8"0,4 7-12 15,-1-1-15 1,0 2-7-16,-1 3-7 0,3-5-6 16,-1 4-4-16,-1-7-2 15,3 0-3-15,-2-2 0 16,3-3-5-16,1 3-5 15,2-1-11-15,-2 0-36 0,0 0-35 16,3-3-6 0,-4 0-3-16</inkml:trace>
  <inkml:trace contextRef="#ctx0" brushRef="#br0" timeOffset="166500">3191 6629 10 0,'0'0'60'16,"-1"-10"-3"-16,1 10-12 15,0 0-8-15,0 0-12 0,0 0-7 16,0 0-6 0,0 0-4-16,0 0-1 0,0 0-4 15,0 0 0-15,0 7 1 0,0-7 0 16,3 12 2-1,-3-12 0-15,10 22 0 0,-5-10 1 16,3 6 2-16,2 0-2 16,-3 2 0-16,3-3-1 0,0 4-1 15,-1-2 0 1,-1-1 0-16,0-1-1 0,0 2 0 15,2-2 0-15,-1 0-1 16,0 0-1-16,0 0 2 16,1 0-2-16,0-3 0 0,-2 1 0 15,-1-3 0-15,-2-2-1 16,1 0 1-16,-6-10-1 0,9 14 1 15,-9-14-1 1,4 8 1-16,-4-8-1 0,0 0 0 16,5 8 0-1,-5-8 0-15,0 0 0 0,0 0 0 16,0 0 0-16,0 0-1 0,0 0 1 15,0 0 0-15,0 0 0 16,0 0 0-16,0 0 1 0,0 0 1 16,0 0 0-1,8 5 1-15,-8-5 0 0,2-11 1 16,0-5-1-1,3-7 0-15,-3-5-1 0,1-10 0 16,1-8-1-16,1-5-1 16,0-2-1-16,-1 1 0 0,2 3 1 15,-3 3-1-15,1 9-1 0,0 5-1 16,-1 9-2-1,0 2-4-15,4 10-9 0,0-2-13 16,1 2-46 0,6 6-17-16,0 3-6 0,-1 2-4 15</inkml:trace>
  <inkml:trace contextRef="#ctx0" brushRef="#br0" timeOffset="167490">3725 7025 69 0,'-7'-2'52'15,"7"2"-7"1,0 0-8-16,0-10-8 0,0 10-7 16,12-10-5-1,0 3-3-15,0 1-2 0,3 0-2 16,-2 1-2-16,1 1 0 0,0 1-2 15,-4 3-1-15,1-2-2 16,-11 2 0-16,16 0-1 0,-16 0 0 16,14 0-1-1,-14 0 0-15,13 2-1 0,-13-2 1 16,11 7-1-1,-11-7 1-15,13 6 0 0,-13-6 0 16,0 0 0-16,7 10 0 16,-7-10 0-16,0 0 1 0,5 12-1 15,-5-12 0-15,0 13 0 0,0-13-1 16,-2 17 1-1,-2-7 0-15,0 3 0 0,-3-2 0 16,-1 3 0 0,0-1 1-16,-1 0-1 0,-4 0 2 15,2 0-1-15,-1-1 0 16,0 0 0-16,1 0 0 0,1-4 0 15,10-8 0 1,-14 16 1-16,14-16-1 0,-3 10 0 16,3-10 1-16,6 3 0 0,6-3 0 15,1 0 1 1,6-1 0-16,4-5-1 0,3 0 1 15,2-3-1-15,4 0-1 16,0 0 0-16,1 0 0 0,-3 1-1 16,-1 0 0-1,-3 1-2-15,1 3-1 0,-5 1-2 16,1 1-5-16,-4 1-8 0,3 1-22 15,0 3-38-15,-6-3-16 16,-1 0-5-16</inkml:trace>
  <inkml:trace contextRef="#ctx0" brushRef="#br0" timeOffset="168860">12975 3677 45 0,'0'-13'59'0,"0"13"-5"0,-1-12-11 15,1 12-5-15,0 0-9 0,0-10-7 16,0 10-6-1,0 0-3-15,0 0-3 0,0 14-3 16,1 0-1 0,1 0-3-16,2 7 1 0,2-1 1 15,-2 10 1-15,4-5-1 16,-1 5 2-16,-2-3-1 0,3 2 0 15,1-3-1 1,-3-1-1-16,1 1 0 0,0-5-1 16,1 4 0-16,0-6-1 0,-2 1 0 15,2-3 1 1,-1-2-2-16,-1 0 1 0,0-3 0 15,-2-1-1-15,0-3 1 16,-4-8 0-16,6 14 0 0,-6-14-1 16,0 0 0-1,6 8 1-15,-6-8-1 0,0 0 0 16,0 0-1-16,0 0 1 0,0 0 0 15,0 0-1 1,0 0 1-16,0 0 0 0,0 0 1 16,0 0 0-16,0 0 0 15,0 0-1-15,7-14 1 0,0-1 0 16,2-9 0-1,6-6-1-15,1-12 1 0,7-8-1 16,3-6 0 0,-1 1 0-16,3-2 0 0,-3 3 0 15,-1 3 0-15,-4 5-1 0,0 7 1 16,-6 7-1-16,0 4 0 15,-5 7-3-15,-2 2-2 16,1 7-6-16,-5 0-7 16,7 8-17-16,-10 4-39 0,9 0-21 15,-9 0-5 1,12 6-2-16</inkml:trace>
  <inkml:trace contextRef="#ctx0" brushRef="#br0" timeOffset="169460">13585 4021 50 0,'-8'-7'57'0,"8"7"-14"0,-12 2-8 16,12-2-9 0,-15 14-8-16,6-5-3 0,0 4-1 15,0 3 2-15,5 1-1 16,0 3 0-16,4-1-1 0,2 3 2 15,7-5-3 1,7-2 0-16,4-1 0 0,8-7-2 16,1-4-2-16,5-3-1 0,0-6-2 15,2-7-1 1,-5-3 0-16,-5-2-2 0,-4-5 0 15,-7 2 0-15,-6-3-2 16,-9 2 0-16,-4 0 0 16,-11 2 0-16,-3 5-1 15,-8 2 0-15,0 5 0 0,-2 2-1 16,1 5-1-16,1 1-2 0,7 7-8 15,1-1-12 1,6 6-50-16,11 1-18 0,-1-1-7 16,4-2-4-1</inkml:trace>
  <inkml:trace contextRef="#ctx0" brushRef="#br0" timeOffset="203130.0743">6632 9900 57 0,'0'-11'64'0,"0"0"-11"16,0 2-8-16,0 9-13 0,-6-15-10 15,6 15-7-15,-2-8-5 0,2 8-5 16,0 0-2 0,-2 8-3-16,2 5-1 0,0-2-1 15,0 6 1 1,0 2 0-16,0 6 2 0,0-2-1 15,0 0 1-15,0 3 0 16,0 3 0-16,-1 0 1 0,-4 0 0 16,3 4-1-16,-1-4 1 0,1 4 0 15,-1 0 0 1,1-1 0-16,1-1 1 0,1 1-2 15,-3 2 1 1,1 0 1-16,0-1 0 0,-1 4-1 16,0-1 1-16,-1-1-1 15,2 2 0-15,-1-5 0 0,-2 3-1 16,4-2-1-1,0-1 1-15,1-1-1 0,0 0 1 16,0 1-1-16,0-1 0 0,0 0 1 16,1 0 0-1,0 0 0-15,2-2-1 0,-2 0 1 16,0 0 0-1,-1-1-1-15,1 1 2 0,-1 0 0 0,0 0 0 16,0-2-1 0,0 0 1-16,0-3-1 0,0 2 1 15,0-2 0 1,0 1 0-16,0-4-2 0,0 0 0 15,1 0 0-15,1 0 1 0,-2 1-1 16,0-2 2-16,0 1-2 16,0 0 1-16,0 2 0 15,0-1-1-15,0-1 1 16,-1-1-1-16,1 2 1 0,0-3-1 15,0 3 1 1,0-6-1-16,0 2 0 0,0 1 0 16,0-1 1-16,1 0-1 0,-1 1-1 15,2 1 0-15,1 0 0 16,-1 2 0-16,-1-1 1 15,1 3-1-15,-1-2 0 16,1 1-1-16,0 0 2 0,-2-2 2 16,0 2-2-1,2-2 0-15,-1 1 0 0,-1 0 1 16,1 1-1-16,0 0 0 15,0 0 0-15,1 0 0 0,-1 0-1 16,0-2 1-16,0 3 0 16,0-3 0-16,-1 2 0 15,1-3 0-15,0 3 1 0,-1-1-1 16,1 1 0-1,0 0 0-15,-1-1 1 0,2 4-1 16,-2-2 0-16,3 1 0 16,-2 1 0-16,-1-1 0 0,1 1 0 15,0 0 0 1,0 0 0-16,-1-1 0 0,0 1-1 15,0-1 1-15,0 2 0 0,0-1 0 16,0 1 0 0,0 0-1-16,0-1 1 0,0 1-2 15,0-1 2-15,0 1-1 16,1 3 1-16,2-4 0 15,-1 3-2-15,1-2 2 16,-1 3 0-16,2-3 2 0,-1 2-2 16,0 0 0-16,3-1 1 0,-1 0 1 15,-2-1-2 1,0 2 1-16,0 0-1 0,0 0 0 15,-1 0 0-15,0 0 0 16,0 1 0-16,-1-2 1 16,-1 3 0-16,4-2 0 15,-6 1 0-15,4 0 1 0,-2-2-1 16,0 1 1-1,0-1 1-15,0 2 0 0,-4-6 0 16,2 2-1-16,-3-4 0 16,0 2-1-16,0-4 1 15,0 1-1-15,-1-1 0 16,2-3 0-16,0 4 0 15,0-3 0-15,2-1 0 0,0-1 0 16,0 0 0 0,0-1 0-16,0-2 1 0,0-3-1 15,1 0 0-15,1-10 0 16,-5 16 1-16,5-16 0 15,-6 12-1-15,6-12-3 0,0 0-5 16,-6 14-19-16,6-14-46 16,0 0-15-16,-3-21-10 0,3-6-2 15</inkml:trace>
  <inkml:trace contextRef="#ctx0" brushRef="#br0" timeOffset="205000.093">6884 9907 3 0,'-12'-10'49'0,"12"10"-5"0,-15-10-4 15,7 4-6 1,8 6-6-16,-14-10-5 0,14 10-2 15,-15-11-4 1,15 11-3-16,-13-9-1 0,13 9-2 16,0 0-2-16,-8-9-3 0,8 9 0 15,0 0-1-15,0 0-3 16,0 0-1-16,0 0 0 0,0 5 0 15,0-5-1 1,4 12 1-16,-4-12 0 0,11 15 1 16,-4-5 0-1,2-1 1-15,2 0 0 0,0-4 1 16,3 3 0-16,0-2 0 15,3 0-1-15,-1-1 1 0,5 2 0 16,-1-1-1-16,1 0 0 0,2 3-1 16,1-1-2-1,-3 1 1-15,3 1 0 0,2 2-1 16,-2 0 0-1,3-1 0-15,-2 2 1 0,-2-2-1 16,3 1 1-16,0-3 0 16,-1 0 0-16,0 0 0 0,-3-2-1 15,0 0 1 1,-1 0-1-16,0 2 0 0,-2-3 0 15,0 4 0-15,0 0 0 0,2 0 0 16,0 1-1 0,2 1 1-16,1 3 0 0,0-1 1 15,4-1-1-15,1 3 0 16,1 0 0-16,0 1 1 0,3 1-1 15,1 0 1 1,0 4-1-16,3-2 2 0,-1 3-2 16,2 0 1-16,0 2 1 0,1-1 0 15,1 3-1 1,2 1 1-16,2-2 0 0,0 4 0 15,2-1-1-15,1 1 1 16,3-2-2-16,1 0 1 0,1 1 0 16,1 0-1-1,2 0 1-15,-1-1-1 0,3 1 1 16,-4 0 0-1,5 1-1-15,-3 0 1 0,1-1 1 16,0 2-1-16,0-1 0 0,1 0 1 16,2 0-1-16,3 1 0 15,1-2 2-15,2 1-1 0,1 1 0 16,3-2-1-1,0 0 1-15,2 0 0 0,-1 2 0 16,0-2 0 0,0 0-1-16,0 3 1 0,-3-3-1 15,3 2 0-15,-3 1 1 16,3-3-1-16,0 0 1 0,0 2-1 15,3-3 1-15,0 0-1 0,0-2-1 16,-1 2 2 0,1-2-2-16,-1-2-1 0,-1 3 1 15,-3-3-1 1,-1 5 1-16,-1-4 0 0,-2 1-1 15,-1-1 1-15,0 3 0 16,-1-5 1-16,0 0-1 0,0-1 1 16,-2 0 0-16,1-3-1 15,-2 2 1-15,2-1 0 16,-1-3 1-16,-3 2-1 0,1-2 1 15,-3 0-1 1,-2-2 0-16,0-1 1 0,-2-2-1 16,-6 1 0-1,-2-2-1-15,-2 0 0 0,-6-2 1 0,-2 3-1 16,-3-1 0-1,-1 0 0-15,-5-1 0 0,-3-2 0 16,-6-2 0-16,-1 2 0 0,-5-4 0 16,-9-4 0-1,10 5 0-15,-10-5 0 0,0 0 0 16,0 0-2-16,0 0-1 15,0 0-3-15,0 0-7 0,0 0-6 16,0 0-10 0,0 0-31-16,0 0-32 0,0 0-4 15,0 0-3 1</inkml:trace>
  <inkml:trace contextRef="#ctx0" brushRef="#br0" timeOffset="206130.1043">12116 12350 49 0,'0'0'51'16,"0"0"-8"-16,0 0-10 15,-9-11-8-15,9 11-7 0,0 0-8 16,0 0-1-1,0 0-3-15,5 3 0 0,-5-3-2 16,16 9-2-16,-16-9 0 0,23 8 2 16,-11-1 0-1,7 1 1-15,-3-3-1 0,6 4 3 16,-3-4-2-16,0 2 1 15,1-3 0-15,1 4-2 0,-2-6 0 16,3 1-1 0,-1 1 1-16,-1-1-1 0,1 1 2 15,-1-2-1 1,-1 0 0-16,-1 1 0 0,3 0-1 15,-3 0 0-15,1-1-1 0,-2 1 0 16,4 2-1-16,-3-1 0 16,0 1-1-16,0 0 0 15,-1 1 0-15,1-1 0 16,1 3 0-16,-2-3 1 0,3 4-2 15,3-3 2 1,-1 4-1-16,3-2 0 0,0 0 0 16,1 2 1-16,0-2-1 0,0 3 1 15,-1-3 0-15,0 1 0 16,3-1 0-16,-2 1 0 15,2-2 0-15,-1 0 0 16,0-1 0-16,-1 0 1 0,-2 0 0 16,0-1 0-1,0 2 1-15,-3-2 0 0,0 1-1 16,-2 0 0-16,-2-2 0 15,0 2 0-15,-1 1-1 16,-2-4 0-16,-4 1-1 0,1-2 0 16,-11-2 1-16,12 4-2 15,-12-4-1-15,0 0-4 0,10 4-5 16,-10-4-5-1,0 0-15-15,0 0-35 0,0 0-21 16,0 0-3-16</inkml:trace>
  <inkml:trace contextRef="#ctx0" brushRef="#br0" timeOffset="206880.1118">12015 12264 27 0,'-8'-18'69'15,"2"7"-25"1,6 11-12-16,-6-17-8 0,6 17-5 15,-10-13-3-15,10 13-6 0,-14-11-1 16,14 11-2 0,-16-8 0-16,16 8-3 0,-11-3 0 15,11 3-2-15,0 0-1 16,0 0 2-16,0 0-1 0,0 11 0 15,6-2 2 1,6 1 2-16,3 3 0 0,5 1 1 16,6 3 1-16,5 1 0 0,5 0-2 15,8-1 0 1,5-1 0-16,8 3-2 0,2-3 1 15,8 3-1-15,3-2-1 16,4 3 1-16,3-1 2 0,-1 3-3 16,0-3 1-1,1 1 1-15,0-1-1 0,0 2 1 16,-2-3-1-1,0-2 0-15,-7-1-1 0,-5-2 0 16,-4 0-3-16,-10-3-5 0,-7 2-9 16,-8-5-12-16,-11-2-48 15,-3 2-14-15,-8-2-7 0,-1 0 0 16</inkml:trace>
  <inkml:trace contextRef="#ctx0" brushRef="#br0" timeOffset="208260.1256">13460 12829 4 0,'0'0'65'0,"0"-15"-11"0,0 15-29 16,0 0-8-1,0 0-3-15,-10 0-4 0,10 0-4 16,-11 7-3-16,-1-4 1 15,12-3 0-15,-24 10 0 0,14-4-1 16,-5 1 0 0,3-1 1-16,-6 3-1 0,3-1 1 15,2 1-2 1,-4 1 1-16,-1-1-1 0,-1 2 0 15,2-2 2-15,-4 1-2 0,3 1 1 16,-4-2 1-16,2-1-1 16,-4 4 0-16,2-3 1 0,-3 1 1 15,-1 3-1 1,-2-1 0-16,-4 2-1 0,4-1 1 15,-4 3-1 1,2-1 0-16,-2 4-2 0,1-3 1 16,-3 2-2-16,2 2 1 0,-4-1-1 15,1 2 1-15,-4 1-1 16,-1 2 0-16,-2-2 2 0,-2 2-2 15,0-2 0 1,-6 4 3-16,-1-3-1 0,-2 2 0 16,-4-2 0-1,-1 1 0-15,-3 1 1 0,-3-2-1 16,3 2 0-16,-4 0-1 15,-2-2 1-15,-1 3-2 0,-23 6 1 16,-2 2 0 0,-1 3 0-1,-3-1-1-15,-3 3 1 0,-2-1 0 16,1 3 0-1,-3 0 1-15,23-7-1 0,-1 0 0 16,0-1 0-16,0 1 0 16,2-2 0-16,-2 2 0 0,3-4 0 15,-1 3 0 1,-1-4 1-16,5 2-3 0,-2-1 0 15,4 0 1-15,-1 0-1 0,5 0 1 16,2-1-1 0,0-1 1-16,3 1-1 0,1-2 3 15,4-1-1-15,-1-2 0 16,3 1 1-16,3 2-1 0,-2-3 0 15,5 0 0 1,-1 2 0-16,1-4 0 0,2 1 0 16,-1-2-1-16,-3 2 0 0,5-1 1 15,1-4-1 1,-1 3 1-16,1-1-1 0,-2 0 1 15,2 2-1-15,-1-1 0 16,2-2-1-16,-3 3 0 16,1 0 0-16,3-1 0 15,-5 3 0-15,3-2 0 0,-2 1 0 16,3-2 0-1,0 1 1-15,0-3 0 0,-2 2 0 16,2-3 0-16,0 2 0 0,-1-1 0 16,1 0 0-16,-3-1 0 15,1 2 0-15,-2 1 0 16,-4 0 0-16,0 1 0 15,-2 0-1-15,0 0 1 0,2-1 0 16,2 2 0 0,-2-3 0-16,3 2-1 0,2-5 2 15,2 2-1-15,2-2 1 16,1 1 0-16,1-3 1 15,0 2 0-15,2-3 1 0,2 1-1 16,-1-1 1-16,3 1-1 16,1 1 0-16,4-4 0 0,0 3-2 15,6-4-2 1,2 0-3-16,4-1-8 0,-3 1-27 15,4-11-38 1,6 3-10-16,-1-6-3 0</inkml:trace>
  <inkml:trace contextRef="#ctx0" brushRef="#br0" timeOffset="209350.1365">6663 13643 58 0,'-9'-9'49'0,"9"9"-16"15,0 0-10-15,0 0-8 0,0 0-7 16,-11 5-5-1,11 3-3-15,0 11 0 16,0-3 1-16,0 11 3 0,3-1 0 16,2 10 1-1,0-2 1-15,-2 6-1 0,2-2 2 16,-1 1-1-16,-1-3-2 15,-2 3 0-15,1-6 2 0,-1 3-1 16,-1-6 0 0,1 1 0-16,-1-4-1 0,0 2 1 15,2-3-2 1,2 2-1-16,-1 2-1 0,-1-1 0 15,1 5 0-15,-2-3 1 0,0 4 0 16,-1 0 0-16,0 7 0 16,0-3 1-16,-3 0 0 0,-2 0 0 15,-1 0-1 1,2 0 1-16,-2-2-2 0,0 0 1 15,1-3-2 1,-2-1 0-16,0 1 0 0,3 0-1 16,0 0 1-16,0 0 0 0,2 4 0 15,-1-1 0-15,3 0 0 16,0-1 1-16,0 0 0 15,2-1 0-15,0 0 0 16,1-4 0-16,0 1-1 0,0-3 1 16,-2-3-1-1,1 1 1-15,-1-2-1 0,0-1 1 16,-1-4-1-1,0 4 0-15,0-3 1 0,0 1-1 16,0 0 0-16,0-1 0 0,-1 1 1 16,1-1-1-16,0 0 0 15,0 0 0-15,2 0 0 0,-1-2 0 16,5 2 0-1,-3-6 0-15,-1 2 0 0,-1-1 0 16,1 1 1-16,-1-1 0 16,0-1 1-16,-1-2 0 15,0 0 0-15,0-3 0 16,0-10 2-16,-1 12-1 0,1-12-2 15,0 0-11-15,0 0-42 0,-7-4-29 16,7-15-5 0,0-12 0-16</inkml:trace>
  <inkml:trace contextRef="#ctx0" brushRef="#br0" timeOffset="210450.1475">6714 9965 23 0,'-8'13'55'16,"8"-1"-3"-16,0-12-5 0,-5 14-4 15,5-14-6-15,0 0-5 16,0 0-5-16,0 0-1 16,0 0-3-16,0 0-7 0,2-5-4 15,-2 5-5-15,5-17-3 16,-2 9-2-16,-3 8 0 0,2-16 0 15,-2 16 0 1,0-13 1-16,0 13-1 0,-4-13 0 16,4 13 0-16,-10-16-1 15,10 16 1-15,-7-16-1 16,7 16 0-16,-7-15 0 15,7 15-1-15,-1-14-1 0,1 14 0 16,3-14 0-16,6 6 0 0,6 3-1 16,0-1 1-1,5 3-1-15,2 0-1 0,5-2-5 16,5 3-11-16,-3 5-42 15,1 1-26-15,7-1-6 16,-3 0-5-16</inkml:trace>
  <inkml:trace contextRef="#ctx0" brushRef="#br0" timeOffset="211670.1597">6552 11606 0 0,'0'0'39'0,"10"-9"-1"0,-10 9 0 15,0 0-4 1,0 0-2-16,0 0-3 0,0 0-4 16,0 0-3-16,0 0-5 0,0 0-4 15,0 0-1 1,0 0-2-16,0 0 2 0,0 0-2 15,0 0 1-15,0 0-1 16,0 0 0-16,0 0 0 0,-8 4-2 16,8-4-1-1,-21 0-3-15,6 0-1 0,-2 0 0 16,-6 0 0-1,-2 0 0-15,-7 0-1 0,-2-4 1 16,-9 1 0-16,-6 1-1 0,-9-1 2 16,-9-1-1-16,-10 2 0 15,-8 1 0-15,-10 1 0 0,-9 1-1 16,-5-1 1-1,-7 1-1-15,1 0 0 0,-5 0-1 16,2 2 0 0,3-3-1-16,8 0-2 0,7 0-2 15,14 0-6-15,9 0-7 16,14 5-16-16,8 1-43 0,17-2-16 15,13 1-4-15,10 0-2 16</inkml:trace>
  <inkml:trace contextRef="#ctx0" brushRef="#br0" timeOffset="212600.169">6638 13933 3 0,'0'0'23'16,"0"0"2"-1,0 0 1-15,0 0 1 0,0 0-5 16,0 0-6-16,0 0 3 0,6-1-1 16,-6 1 1-1,0 0 2-15,0 0-1 0,11 0 0 16,-11 0 1-16,0 0-2 15,0 0-5-15,0 0 0 0,0 0-2 16,0 0-1 0,0 0-2-16,0 0 1 0,0 0-3 15,0 0 1-15,-7 0-2 16,-2-3-1-16,-5 0-2 15,-5 1 0-15,-5-2-1 0,-7 0 0 16,-6 2 0-16,-3-3 0 16,-11 1 1-16,-7 1-1 0,-9 3 1 15,-11 0 0 1,-8 2-1-16,-11 5 0 0,-11 2 0 15,-10 6 0 1,-10 3-1-16,-3 4 0 0,0-3-1 16,1 2-2-16,6-1-4 0,3-1-4 15,13-3-9-15,9-7-14 16,9-3-45-16,20 0-14 0,13-4-5 15,13-2 4 1</inkml:trace>
  <inkml:trace contextRef="#ctx0" brushRef="#br0" timeOffset="213420.1772">4595 14105 36 0,'0'-11'77'0,"0"11"-1"16,5-12-36-1,-11 6-12-15,-10 6-8 0,4-1-8 16,-6 1-2-16,1 0 0 16,-1 1 0-16,1 2 0 15,-2 5-2-15,-1-1-1 16,5 4-1-16,-5 4-2 0,2 1-1 15,1 4 0 1,0 2-1-16,4 2-2 0,1 0 1 16,4 0 1-16,7 1-2 0,2-4 4 15,11-3-1-15,6-6 1 16,9-5 1-16,5-7 3 15,9-4 0-15,2-11-1 16,4-6 1-16,0-6-2 16,0-3 0-16,-9-6-1 15,-2 1-1-15,-12-3-1 0,-7 2-1 16,-10 7-1-16,-8 0 0 0,-14 8-1 15,-11 5 0 1,-3 7 0-16,-9 8-2 0,-4 4-2 16,-5 5-6-16,5 7-12 15,-4 6-46-15,10-4-22 0,14-6-5 16,10-4-6-1</inkml:trace>
  <inkml:trace contextRef="#ctx0" brushRef="#br0" timeOffset="214580.1888">4452 11635 71 0,'10'-17'83'16,"-5"3"-27"-16,-5 14-15 0,10-20-8 15,-2 11-8-15,-8-5-7 0,3 1-4 16,-3 0-4-16,0 0-2 15,-4-2-1-15,-3 1-1 16,-5 1-1-16,-5 1-1 16,-2 3-1-16,-4 1-1 0,-6 4-1 15,0 1-1 1,-2 3 1-16,-4 6-1 0,0 4-1 15,2 8 1-15,1 4-1 16,3 7 0-16,2 6 1 0,6 5-2 16,5 0 0-16,7 6 0 15,4 0 1-15,5-3 1 16,9-6 1-16,14-7 1 0,5-11 3 15,10-8 0 1,3-11 1-16,10-8 0 0,2-11 2 16,-1-8 0-16,0-5-1 15,-6-2-1-15,-7-3 0 16,-13-1-1-16,-12 1-1 0,-11 3-1 15,-10 6-2-15,-16 3-1 16,-9 7-1-16,-10 5-3 16,-3 9-6-16,-5 3-12 15,0 1-48-15,6 12-19 0,-1-2-8 16,10 2-4-16</inkml:trace>
  <inkml:trace contextRef="#ctx0" brushRef="#br0" timeOffset="215590.1989">4128 10621 70 0,'11'-10'82'16,"-11"10"-4"-16,7-6-53 0,-7 6-5 15,16 5-3 1,-7 5-4-16,2 6-4 0,3 1 0 16,0 7 0-16,2 0 1 15,-1 3 0-15,1 0 1 16,0-1-1-16,-2 0 0 0,0-1-3 15,-3-2 0-15,-1 0-2 16,0-4 0-16,-3 2-1 0,0-4 0 16,-2 0-1-1,0-4 0-15,-2-1 0 0,0-3-1 16,-3-9 1-1,5 11 0-15,-5-11-1 0,0 0 2 16,0 0-2-16,0 0 0 16,0 0 1-16,11-1-1 15,-11 1 0-15,9-19-1 0,-3 5 1 0,2-7-1 16,3-3 0-1,1-7 0-15,5-5 1 0,1-8 0 16,3-2 0 0,3-3 1-16,-1-2-1 0,-2 1 0 15,3 2-1-15,-5 4 1 16,-3 6-1-16,-4 4-1 0,0 5 0 15,-6 9-1 1,1 2-1-16,-2 2-3 0,-5 16-5 16,7-17-12-16,2 17-34 0,3 3-37 15,-12-3-5 1,17 11-7-16</inkml:trace>
  <inkml:trace contextRef="#ctx0" brushRef="#br0" timeOffset="215850.2015">4882 10594 35 0,'8'20'88'0,"3"1"-1"0,-5-1-5 16,0 14-39-1,1-6-34-15,0 2 2 0,0 2-3 16,-2-1-1 0,0 2-3-16,1 0-2 0,2 2-10 15,-3-7-14-15,-3 5-58 0,10 1-7 16,0-4-4-16,1-1 3 15</inkml:trace>
  <inkml:trace contextRef="#ctx0" brushRef="#br0" timeOffset="216860.2116">3269 13872 7 0,'0'-14'87'16,"-2"2"0"-16,1 2-3 15,1 10-50-15,1-13-12 0,-1 13-8 16,0 0-4 0,8 7-3-16,-2 7-2 0,3 8-2 15,0 5 2-15,6 6 1 0,-1 3 0 16,5 6 2-1,-3-1-1-15,4 1-2 0,-5-2 1 16,1-1 0-16,-1-5-1 16,0-1-2-16,-5-6 1 0,0-1-2 15,0-8 1 1,-3-2 0-16,-2-3 0 0,-1-4 0 15,-4-9 2 1,0 0 0-16,10 0 1 0,-4-14-1 16,-1-10 0-16,3-10-1 0,1-11-1 15,2-10-1 1,1-7-1-16,3-8-1 0,-3 1-1 15,1 2 0-15,-1 6 0 16,-3 7-2-16,2 11-1 0,-6 8-3 16,4 13-9-1,-4 1-12-15,4 8-42 0,7 7-23 16,-5 6-7-16,0 3-4 0</inkml:trace>
  <inkml:trace contextRef="#ctx0" brushRef="#br0" timeOffset="217390.2169">3790 14266 0 0,'-15'3'84'15,"15"-3"3"1,-13 0-4-16,13 0-49 0,0 0-8 15,6-8-5 1,3 6-6-16,4-2-5 0,1 2-4 16,-1-1-2-16,1-1-1 15,0 3 0-15,-4 1-2 0,-10 0 0 16,10 13-1-16,-10-2 0 0,-3 2 0 15,-7 4 0 1,0 2 0-16,-1-1 0 0,0 3 0 16,1-3-1-1,4 2 2-15,5-4 2 0,3-2 2 16,16-5-1-16,6-3 1 15,8-2-1-15,7-2 1 0,3-2-1 16,3 0-4 0,4 0-7-16,-8-3-20 0,-6-3-52 15,-3 6-11-15,-6-6-5 0,-7 0-4 16</inkml:trace>
  <inkml:trace contextRef="#ctx0" brushRef="#br0" timeOffset="220620.2492">6616 11628 7 0,'0'0'31'15,"0"0"-6"-15,0 0-6 16,0 0-3-16,0 0 1 0,-11-7-3 15,11 7 1 1,0 0 0-16,-10 0 0 0,10 0 0 16,0 0 0-16,0 0-3 0,0 0 0 15,0 0-5 1,0 0 1-16,-8 8 0 0,8-8 0 15,0 0 2-15,7 8 2 16,-7-8 0-16,16 7 2 0,-3-1 1 16,4-5-2-1,2 0-1-15,6-1-2 0,3 0-1 16,5 0-1-16,4 0-2 0,5 0 1 15,3 0-2 1,0 0 0-16,2 0 0 0,-1-2 0 16,2 2 0-16,-7-3 0 15,-4 0 0-15,-1-1-1 0,-7 1 0 16,-3-2 0-1,-5 2-2-15,-4-1 0 0,-4 2-1 16,-4 0 0 0,-9 2 0-16,11 0 0 0,-11 0-1 15,0 0 1-15,0 0 0 0,0 0-1 16,0 0 0-16,0 0 0 15,0 0 0-15,0 0 0 16,0 0 0-16,0 0-1 16,0 0 1-16,0 0 0 0,0 0 0 15,0 0 0 1,0 0 0-16,0 0-1 0,0 0 0 15,0 0 1-15,0 0-1 16,0 0 0-16,0 5 1 0,0-5-1 16,0 16 1-16,0-1 0 15,0 3 0-15,0 3-2 16,0 5 2-16,0 5-1 0,1 5 1 15,0 1 0 1,1 2-1-16,1 0 1 0,0 0 0 16,-1-2 1-16,-1 1 0 15,0-5 1-15,2-4-2 16,-1-1 0-16,-1-5 1 0,0 0 0 15,1-5 0-15,-1-1-1 16,-1-6 1-16,2-2 0 0,-2-9 0 16,0 9 1-1,0-9 0-15,0 0 1 0,0 0 0 16,0 0-1-16,0 0 1 15,0 0 0-15,0 0-1 16,0 0-1-16,0 0 0 16,0 0 0-16,0 0 0 0,0 0-1 15,0 0 1-15,0 0-1 0,0 0 1 16,0 0-1-1,0 0 0-15,0 0 0 0,-6 9 0 16,6-9 0-16,-14 3 0 16,6-1 0-16,-3 1 0 15,0-1-1-15,1 1 1 16,-1 0 0-16,2 1 0 0,9-4 0 15,-13 3-1 1,13-3 1-16,0 0-1 0,0 0 1 16,0 0-1-16,0 0 0 0,0 0 0 15,0 0 0-15,0 0 1 16,0 0-1-16,5 10 1 15,4-6 0-15,6-1 0 16,0 3 0-16,6 0 0 16,0-2 0-16,2 2 0 15,1 1 0-15,0-3 0 0,-4 1 0 16,-3 0 0-16,-4-3 0 0,-3 1 0 15,-1 0 0 1,-9-3 0-16,8 3 0 0,-8-3 0 16,0 0 0-16,0 0 0 15,0 0 0-15,0 0-1 0,4 8 1 16,-4-8 0-1,0 0 0-15,-4 10 0 0,4-10 0 16,-11 9 1 0,11-9-1-16,-15 8 0 0,15-8 0 15,-18 10 0-15,6-5 1 0,-2 2-1 16,0 0 0-16,-3 0-1 15,-1 1 1-15,1-2 0 0,-3 2 0 16,3-1 0 0,2 0 0-16,2-4 0 0,3 2 0 15,10-5 0 1,-10 5-1-16,10-5 1 0,0 0-1 15,0 0 1-15,0 0-1 16,-4 11 0-16,4-11 0 0,0 0 1 16,8 10-1-16,-8-10 1 0,18 10 0 15,-5-6 0 1,4 1 0-16,2 1 0 0,4 1 0 15,4 0 0 1,2 0 0-16,2 1 0 0,-2 0 0 16,-3-2 1-16,-5 1-1 15,-1-1 0-15,-4-2 0 0,-7-1 0 16,-9-3 0-16,0 0 0 0,0 0 0 15,0 0 0 1,-5 9 1-16,-8-6-1 0,-2 1 0 16,-2 3 0-1,-3 0 0-15,-6 2 0 0,-2 1-1 16,-2 3 1-16,0 0 0 15,-1 1-1-15,0 1 1 0,0-1 0 16,4 1-1 0,2-3 1-16,3-1-1 0,6 0 1 15,3-3-1-15,13-8 1 0,-12 11-1 16,12-11 1-1,0 0-1-15,0 10 0 0,0-10 1 16,18 6 0-16,-4-3-1 16,5 2 1-16,3-2 0 0,2 2 0 15,2-1 0 1,-1-1 0-16,3-1 0 0,-3 0 1 15,-5 0-1 1,0 1 0-16,-2 0-1 0,-2-1 2 16,-3 0-2-16,-4-1 1 0,-9-1 1 15,13 4-2-15,-13-4 1 16,0 0 0-16,0 0 0 0,0 0 0 15,0 0 0 1,0 0 0-16,1 8 0 0,-1-8 0 16,-11 10 0-1,0-3 0-15,-5 2 0 0,-6 2 0 16,-2 0 0-16,-3 4 0 0,-5-2 0 15,2 3-1-15,2-2 1 16,-2 1 0-16,5-1 0 0,6 0-1 16,1-3 1-1,7-3-1-15,11-8 1 0,-3 15 0 16,8-12 0-1,10-1 0-15,6-1 0 0,3-1 0 16,4 0 1-16,6 0-1 16,0-2 1-16,1-1-1 0,-4 2 0 15,-7-1 0-15,-2 2 0 0,-4 0 0 16,-5 0 0-1,-5 0 0-15,-8 0 0 0,0 0 0 16,0 0 0 0,0 0 0-16,0 0 0 0,5 10 0 15,-5-10 0-15,0 14 1 16,-2 1 0-16,-1 2-1 0,1 8 0 15,2 3 1 1,0 8-1-16,0 2 0 0,0 7 0 16,1 4 0-16,3 1 1 0,-1 5-1 15,0-3 1 1,-1 0-1-16,0-2 1 0,-2 1 0 15,2-1 0 1,-1-2 0-16,1-3 0 0,-1-5 0 16,1-4 0-1,-1-5 0-15,3-2 1 0,-2-11-2 16,0-4 1-16,-2-14 0 0,6 11 0 15,-6-11 0 1,0 0 0-16,0 0 1 0,0 0-1 16,0 0 1-16,0 0-1 15,0 0 0-15,0 0 0 0,0 0 0 16,-9-5 0-1,9 5-1-15,-20-9 0 0,3 1 0 16,-5 2-1 0,-7-2 1-16,-10 1-1 0,-6-3 0 15,-13 3 1-15,-7 0-1 0,-6 2 0 16,-5 3 0-16,-1 1 1 15,5 2 0-15,5 2-1 0,8 4 0 16,13 0 1 0,9 0-1-16,9 0-1 0,13-2-1 15,2 1-2 1,13-6-3-16,-16 6-8 0,16-6-20 15,-10 8-21-15,1-9-25 16,9 1-15-16,-11-14-5 0</inkml:trace>
  <inkml:trace contextRef="#ctx0" brushRef="#br0" timeOffset="221430.2573">7911 12417 32 0,'0'0'85'0,"-4"-13"-1"16,4 13-5-16,-3-8-61 15,3 8-3-15,0 0-2 0,-3 5-4 16,2 6-2 0,1 6-2-16,0 4 2 0,-1 7 1 15,1 2 4-15,0 7 0 0,-1 1-2 16,1 4-1-1,0 2-1-15,0-1-2 0,0-3-1 16,-1-1-2-16,-1-3 0 16,-3-6-1-16,1-4 0 0,-1-4-1 15,3-6 2 1,-1-3-3-16,3-13-2 0,-5 12-1 15,5-12-4 1,0 0-6-16,3-7-12 0,3-4-46 16,-3-8-18-16,8-6-8 0,-4-4-1 15</inkml:trace>
  <inkml:trace contextRef="#ctx0" brushRef="#br0" timeOffset="222250.2655">7723 12426 51 0,'0'0'78'0,"-5"-9"-23"16,5 9-14 0,0-14-9-16,0 14-8 0,19-18-7 15,-7 11-3-15,8-3 0 16,0-2-1-16,6 0-1 0,2 2 0 15,2 1 0 1,4 1-1-16,3 1-1 0,3 1-2 16,0 4-2-16,-2 2-1 0,-2 1-1 15,0 6-1 1,-6 3-1-16,-3 2-1 0,-4 3 0 15,-6 1 1-15,-5 1-1 16,-7 3 0-16,-4-1 0 0,-2 3 1 16,-8-3 0-1,-6-2-1-15,-1 0 1 0,-4-2 0 16,-3-2 0-16,-1 0 0 0,0-5-1 15,-2-1 0 1,0-3 1-16,2 1-2 0,1-2 1 16,2-1-1-16,2-2 1 15,6 0-1-15,1 0 0 16,12 0 0-16,-12 0 0 15,12 0 0-15,0 0 0 0,0 0-1 16,0 0 1 0,8 3-1-16,-8-3 0 0,17 12-1 15,-7-2 1-15,4 3 1 0,0 7-1 16,2 0 1-16,-1 9 0 15,2 1 0-15,-2 5 1 16,0 0 0-16,-3 2 0 16,-1-2 0-16,-1 1 1 0,-4-6 0 15,0-2-1 1,-3-6 1-16,1-1 0 0,-1-5 0 15,-2-6-1-15,-1-10 1 16,4 15-1-16,-4-15 0 16,0 0-2-16,0 0 0 0,0 0-3 15,0 0-4-15,0 0-5 16,12 0-12-16,-11-12-31 0,1 3-33 15,6-1-8 1,0-3-4-16</inkml:trace>
  <inkml:trace contextRef="#ctx0" brushRef="#br0" timeOffset="222710.2701">8414 12781 76 0,'6'11'93'16,"-3"-2"-4"-16,-3-9-4 0,0 20-66 16,0-7-2-16,2 3 1 0,0 2-5 15,-1 0-4 1,0-2-2-16,1 0-3 0,-1-2 0 15,0-1 0-15,1-3-4 16,-2-10-2-16,3 13-2 0,-3-13-7 16,0 0-19-1,17 0-54-15,-11-7-8 0,-2-11-6 16,4-6-1-16</inkml:trace>
  <inkml:trace contextRef="#ctx0" brushRef="#br0" timeOffset="222870.2717">8415 12525 49 0,'0'0'99'0,"-10"-14"-5"0,8 4-5 15,1-2-6-15,1-1-79 0,6 7-18 16,-6 6-55-16,18-10-19 15,-5 2-5-15,0-1-6 16</inkml:trace>
  <inkml:trace contextRef="#ctx0" brushRef="#br0" timeOffset="224800.291">13457 12762 0 0,'0'0'55'0,"-14"-4"-2"16,4 1-5-16,-2 2-7 0,0-1-7 15,-1 1-8 1,2 0-3-16,0 0-4 0,-2 1-3 16,3 0-3-1,10 0-3-15,-11 0-2 0,11 0-3 16,0 0-2-16,0 0-1 15,0 0-1-15,0 0 0 16,0 0 1-16,0 0 0 16,6 4 1-16,7-2 1 0,3 1-1 15,6 1 1-15,7-1 0 0,7-1 1 16,7 0-2-1,10 0-1-15,7-1 1 0,6-1 0 16,9-1 0 0,5 1-1-16,8 0 1 0,5-1 0 0,10-1 0 15,3-3 0 1,11 0 0-16,8-2 1 0,14 0 0 15,8-3 0 1,9 0 0-16,10 0 0 0,8 0 0 16,7 2 0-16,-1-1-1 0,6 2 0 15,-3 4 0 1,-5 0 0-16,-4 0-1 0,-7 0 0 15,-7-1 0-15,-8-1 0 16,-6 1 0-16,-13 0-1 0,-9-1 1 16,-10-2-1-1,-10 5 1-15,-15-3-2 0,-12 0 1 16,-17 3 0-16,-12 0 0 0,-13 1-1 15,-12 1 1 1,-12-1-1-16,-11 1 0 0,0 0 1 16,-15 1-1-16,0 2 0 15,-3 0 0-15,-2 0 0 0,1 0-1 16,3 0 0-1,0-1-1-15,6-2-2 0,10 0 0 16,-9 3-3 0,9-3-3-16,0 0-5 0,0 0-6 15,2 13-12-15,-2-13-32 0,0 11-27 16,0-11-4-16,12 3-4 15</inkml:trace>
  <inkml:trace contextRef="#ctx0" brushRef="#br0" timeOffset="225180.2948">17659 12603 7 0,'-15'-3'80'0,"-6"-1"2"16,-3 8-29-16,0-2-21 0,2 3-3 15,-5 3-5 1,4 4-4-16,4 3-5 0,7 4-2 16,9 4 0-16,7 5-2 15,19-4 0-15,12-1-2 0,17-5-1 16,14-3 0-16,17-8-2 15,8-7-1-15,7-7 0 16,-4-8-1-16,-6-7 0 0,-13-7 1 16,-19-1-1-1,-22-8-1-15,-31 3 0 0,-22 0 0 16,-29 2 0-16,-23 5-2 15,-14 5 0-15,-12 6-2 0,1 9-5 16,1 6-11 0,20 3-41-16,22 13-32 0,20-1-6 15,28 3-8-15</inkml:trace>
  <inkml:trace contextRef="#ctx0" brushRef="#br0" timeOffset="234020.3832">13347 12824 37 0,'0'0'39'0,"0"0"-5"16,0 0-7-16,0 0-3 0,-9-6-4 15,9 6-3 1,-10 0-6-16,10 0-6 0,-16-4-3 15,8 3 2-15,-2 1-2 16,0-2 0-16,1 2 1 16,-1-2 0-16,0 1-1 15,0 1 0-15,-3 0 0 0,2 0 1 16,1 0-2-16,-5 0 0 0,3 0-1 15,-4 0 0 1,3 0 1-16,-4 0-1 0,1 1 0 16,-2 1-1-1,1 1 1-15,-4-1 0 0,2 0 1 16,0 1-1-16,-4-1 0 15,-1 1 0-15,-1 0 0 0,-1-2 1 16,-4 2-1 0,0-1 0-16,-3 0 0 0,0-1 1 15,-3 1-1-15,1 0 1 0,-1 0-1 16,2 0 1-1,-2 0-1-15,1 1 1 0,6-1 1 16,-2 1-1-16,1 0-1 16,-1 0 1-16,-1-1-1 0,-3 3 1 15,0-2 0 1,-3 0 0-16,-5 0 0 0,1-1 1 15,-4 1-1 1,3 0 0-16,0 0 0 0,1-1 1 16,0 1-1-16,2-1-1 0,3 0 0 15,1-1 0-15,2 1 1 16,0-2 0-16,1 2 1 0,-2-2 1 15,-1 0 1 1,3 0 1-16,-3 0 0 0,2 0-1 16,-2-1 0-1,5-1 1-15,-1 2-4 0,7-1-4 16,0-2-10-16,5-4-39 0,10 7-24 15,1 0-5-15</inkml:trace>
  <inkml:trace contextRef="#ctx0" brushRef="#br0" timeOffset="235890.4037">11471 12905 55 0,'0'0'72'0,"0"0"-28"15,0 0-18-15,0 0-4 0,0 0-7 16,-4 5-5-16,4-5 0 0,-3 15 0 15,1-6 1 1,-1 3 3-16,1 0 0 0,-2-2-2 16,1 0 0-1,3-10-3-15,-7 17-1 0,7-17-1 16,-4 14-1-16,4-14-2 15,-5 10 0-15,5-10-1 0,0 0-1 16,-3 9 0 0,3-9 0-16,0 0 0 0,0 0 1 15,0 0 2-15,0 0 0 0,0 0 0 16,0 0 0-1,0 0 1-15,0 0-1 0,0 0-1 16,0 0-2-16,0 0 1 16,-10-5-2-16,10 5 0 0,-16-14-1 15,6 5 0 1,0 0-1-16,-1-2 2 0,-1-1-1 15,0 2 0 1,3 1 0-16,0 0 0 0,0 1 1 16,9 8-1-16,-13-13 0 0,13 13 1 15,-12-11-1-15,12 11 1 16,-10-12-1-16,10 12 0 0,-10-7 1 15,10 7-1 1,0 0 0-16,-9-8 0 0,9 8 0 16,0 0 0-1,0 0 0-15,0 0 0 0,0 0 0 16,0 0-1-16,0 0 0 0,0 0 0 15,-10 0 1-15,10 0-1 16,-5 10 0-16,5-10 1 0,-10 18-1 16,4-6 1-1,-2 1 0-15,0 6 0 0,-2-3 0 16,1 3 0-1,-3 2 1-15,3-2-1 0,0-1 0 16,-1-1 1-16,3-3-1 16,1-2 1-16,4-3-1 0,2-9 0 15,-4 11 0-15,4-11 0 0,0 0 1 16,0 0 1-1,0 0-1-15,0 0 1 0,0 0 0 16,0 0 0 0,0 0-1-16,-5-8 1 0,5 8-1 15,-6-17 1-15,2 5-2 16,-2 0 0-16,-1-1 0 0,-2-3 0 15,1 2 0 1,1-2 0-16,-2 3-2 0,2-1 2 16,-1 3 0-16,1-1 0 0,2 3 0 15,-1 1 0 1,6 8 0-16,-8-12 0 0,8 12 0 15,0 0 0-15,-8-12 0 16,8 12 0-16,0 0 0 0,0 0-1 16,0 0 1-1,0 0-1-15,0 0 0 0,0 0-1 16,0 0 1-16,-10 3 0 0,10-3-1 15,-6 13 1 1,1-2 0-16,1 0 0 0,-2 4 1 16,3-2 0-16,-3 1 0 15,0 0 0-15,1 2 1 16,2-2-1-16,-2-1 0 15,0-2 1-15,2-2-1 0,0 0-1 16,3-9 1 0,-4 13 0-16,4-13 0 0,0 0 0 15,0 0 0-15,0 0 0 0,-4 9 0 16,4-9 2-16,0 0-1 15,0 0 1-15,0 0 0 0,0 0 0 16,-1-7 0 0,-1-2 1-16,1-1-2 0,-2-4 0 15,-1-3 0 1,-3-2-1-16,0-1-1 0,-2 1 2 0,0 2-2 15,-1 0 1 1,0 2 0-16,-1 2 0 0,2 2 0 16,-2 2 0-16,2 1 0 0,-1 1-1 15,10 7 1 1,-16-10 0-16,16 10 0 0,-8-4-1 15,8 4 0-15,0 0 1 16,-10 6-2-16,6 2 1 16,1 5 0-16,0 5 0 15,0 2 0-15,-1 1 1 0,1 1 1 16,0 0-1-16,2-2 1 15,-1-3-1-15,2-4 1 16,-1-5 2-16,1-8-3 0,-1 11 1 16,1-11 1-1,0 0 0-15,0 0 0 0,-1-8 0 16,1 8 0-16,-2-17-1 15,-1 7-1-15,0-1 0 0,-1 0 0 16,1-1 0 0,3 12-1-16,-12-17 1 0,12 17-1 15,-19-11 1-15,6 8 0 0,-6 0-1 16,-4-1 1-16,-3-2 0 15,-8 2 0-15,-3 1 0 16,-5 2 0-16,-8 0 0 16,-3-1-1-16,-7 3 1 0,-4-1 0 15,-6 3 0 1,-5 4 0-16,-3-1 0 0,-3-1-1 15,7 2 1 1,4 0 0-16,8-5 1 0,11 3-2 16,7-3 1-16,16-2-3 0,11 0-3 15,5 0-7-15,12 0-13 16,0 0-34-16,13-12-25 15,5 5-11-15,5-3-5 16</inkml:trace>
  <inkml:trace contextRef="#ctx0" brushRef="#br0" timeOffset="236590.4107">10704 12251 35 0,'0'0'80'0,"-9"-9"-2"16,9 9-43-1,0 0-6-15,-11 0-4 0,11 0-5 16,-6 17-6-16,3-1-2 15,0 5-2-15,2 4 1 0,-4 4 0 16,1 4 1 0,0 0-1-16,-1-2-3 0,0-2-2 15,1-4-1-15,-1-2-1 0,0-5-2 16,1-6 1-16,1-2-2 15,3-10 0-15,-3 16-1 16,3-16-2-16,4 13-4 16,5-6-5-16,0-3-8 15,6-1-28-15,5-1-39 16,-3-2-5-16,5-1-4 0</inkml:trace>
  <inkml:trace contextRef="#ctx0" brushRef="#br0" timeOffset="237390.4187">10591 12351 33 0,'-15'-9'48'0,"15"9"-2"0,-13-8-10 16,13 8-7-16,0 0-6 16,-12-6-5-16,12 6-4 15,0 0-3-15,0-10-2 0,0 10-4 16,6-5-2-16,-6 5 0 15,15-8 0-15,-4 4 0 0,3-1 1 16,1 0 1 0,7-2 2-16,1 1 1 0,5-1 0 15,2 0 2 1,8 1-1-16,-1 1-1 0,5 0 0 15,2 4-1-15,-4 1-2 16,-3 0 1-16,-2 6-3 0,-2 2-1 16,-9 3 1-16,-4 0-2 0,-7 2 1 15,-3 1-1 1,-5 1 2-16,-5 2-1 0,-2-2 0 15,-9 2 0 1,-1-3 1-16,-4 1-1 0,-5-2 0 16,-2 0 0-16,-2-6-1 15,-1 0 1-15,0-4-1 0,-2-2-1 16,1 0 1-16,2-1-1 0,1-1 0 15,3-2 0 1,3 2 1-16,5-1-1 0,4-1 1 16,9 3-1-1,-9-2 0-15,9 2 1 0,0 0 0 16,11-2 0-16,4 2 0 15,2 0 0-15,2 2 0 0,3 5 0 16,1 1 0 0,1 1 0-16,-1 6 0 0,-3-1-1 15,-3 6 1-15,-3 1 0 0,-3-1 0 16,-3 2 0-1,-4-1 1-15,0-2 0 0,-4-3 0 16,0-2 0-16,0-2-1 16,0-3 0-16,0-9-1 0,-2 12-1 15,2-12-4 1,0 0-4-16,5 12-6 0,-5-12-11 15,17 1-32-15,0 2-30 16,-4-3-7-16,6 0-2 16</inkml:trace>
  <inkml:trace contextRef="#ctx0" brushRef="#br0" timeOffset="237730.4221">11330 12535 65 0,'0'16'48'0,"0"-3"-5"0,2-1 2 16,5 1-6-1,9 1-8-15,6-4-2 0,6-2-4 16,2-7-4-16,0-1-2 16,0-4-3-16,-1-9-2 0,-8-1-4 15,-8-3-1-15,-10-3-3 0,-6 1-2 16,-13 0-1-1,-9 3-1-15,-5 3 0 0,-6 2-2 16,-4 5-2 0,-1 1-4-16,5 5-10 0,0 10-37 15,3 0-33-15,12 2-6 16,6-3-8-16</inkml:trace>
  <inkml:trace contextRef="#ctx0" brushRef="#br0" timeOffset="239660.4414">9796 13024 4 0,'0'0'23'16,"0"0"0"-16,0 0 1 0,0 0 3 15,0 0 3 1,0 0 2-16,0 0-3 0,0 0-6 16,0 0-4-16,0 0-2 15,0 0-6-15,0 0-3 0,0 0-1 16,0 0-3-1,0 0 0-15,0 0 0 0,-3-9 0 16,3 9 2 0,0 0-1-16,0 0 1 0,0 0-2 15,0 0 1-15,0 0-1 0,0 0-1 16,0 0-1-16,0 0 0 15,0 0-1-15,0 0 0 0,0 0 0 16,0 0-1 0,0 0 2-16,0 0-1 0,0 0 1 15,0 0-1 1,0 0 1-16,0 0-1 0,0 0 0 15,0 0 0-15,0 0-1 16,0 0 1-16,0 0-1 0,0 0 0 16,0 0 0-16,-7 5 0 0,7-5 1 15,0 0-1 1,-4 10 1-16,4-10-1 0,-3 9 1 15,3-9-1 1,-1 13 0-16,1-13 0 0,-4 15 0 16,3-6 1-16,0 2 0 15,-1-2-1-15,0 3 1 0,1-1 0 16,0 3 1-16,-1-3 0 15,2 2 0-15,-1 0 0 16,0 3 1-16,1 1 2 0,0 3-1 16,0 3 1-1,0 0 1-15,0 3-1 0,0-2-1 16,1 0 1-16,0-4-1 15,1-4-1-15,-1-4 0 0,-1-2-1 16,0-10 1 0,0 11 0-16,0-11-1 0,0 0 0 15,0 0-4-15,0 0-4 0,0 0-17 16,0 0-52-1,4-8-13-15,-4-2-7 0,0-2-4 16</inkml:trace>
  <inkml:trace contextRef="#ctx0" brushRef="#br0" timeOffset="240230.4471">9710 13469 35 0,'-2'-12'78'16,"2"12"-25"0,0 0-9-16,-1-9-9 0,1 9-8 15,0 0-7-15,0 0-8 16,0 0-2-16,0 0-1 15,-12 0-1-15,12 0-2 16,-20 14 0-16,3-4 1 0,-5 5-1 16,-7 3 3-16,-6 2-2 0,-10 1 1 15,1 1 0 1,-3-1-2-16,5-3-1 0,2-3-2 15,7-4-1-15,8-3-3 16,14-5-7 0,11-3-12-16,7-5-48 15,15 0-18-15,5-3-7 0,4-1-4 16</inkml:trace>
  <inkml:trace contextRef="#ctx0" brushRef="#br0" timeOffset="240790.4527">9801 13522 62 0,'0'0'59'0,"-18"-1"-9"0,18 1-8 16,-13 0-11-16,13 0-8 0,0 0-5 15,0 0-2-15,0 8-3 16,9 0-2-16,7 4-2 16,7 3-1-16,6 1 0 15,6 8 0-15,2 1-1 16,4-3 0-1,-3 0-2-15,-3-1-2 0,-6-4-2 0,-2 0-6 16,-9-5-11 0,-2-9-40-16,4 2-28 0,-13-2-7 15,3-3-3-15</inkml:trace>
  <inkml:trace contextRef="#ctx0" brushRef="#br0" timeOffset="241530.4601">9383 13653 69 0,'0'0'53'15,"0"0"-6"-15,0 0-10 16,-10-5-9-16,10 5-8 0,0 0-7 15,0 0-3 1,0 0-3-16,0 0-1 0,1 14 2 16,5-1-1-16,6 1 2 0,-1 9 2 15,7 0 0 1,1 1 1-16,3 1 0 0,2-1-1 15,-2-5-2-15,-1 2-1 16,-2-3-2-16,-2-1 0 0,-4-3-1 16,-1-2-1-1,-4 2 0-15,-2-4 0 0,-2 0-2 16,-1 0 1-16,0-1-1 0,-2 0-1 15,-1-9 1 1,3 13-1-16,-3-13 0 0,4 9 0 16,-4-9-1-16,0 0 1 15,6 8-1-15,-6-8-1 0,0 0-2 16,0 0-6-1,0 0-12-15,0 0-38 0,0 0-29 16,0 0-7 0,0 0-4-16</inkml:trace>
  <inkml:trace contextRef="#ctx0" brushRef="#br0" timeOffset="241790.4627">9700 14008 49 0,'0'0'88'0,"0"0"-1"16,11-24-31-16,15 1-22 15,10-5-5-15,10-8-7 16,8 1-8-16,3-4-4 0,2 6-4 15,-3 0-5 1,-2 9-10-16,-17 2-13 0,-6 5-39 16,-5 13-27-16,-15 0-6 15,-11 4-3-15</inkml:trace>
  <inkml:trace contextRef="#ctx0" brushRef="#br0" timeOffset="242400.4688">9700 14087 0 0,'-6'-11'83'0,"6"11"3"16,0 0-27-16,-7-10-19 15,7 10-8-15,0 0-10 0,0 0-8 16,-9 13-4 0,6 2-3-16,0 3-1 0,-1 4 1 15,-1 3 1-15,-1 0-1 0,1 2-2 16,1-4-2-1,2 1-3-15,1-7-5 0,1 0-10 16,0-2-14-16,0-15-52 16,11 18-9-16,-11-18-4 0</inkml:trace>
  <inkml:trace contextRef="#ctx0" brushRef="#br0" timeOffset="243750.4823">9708 13682 30 0,'0'0'37'0,"-14"-2"-2"15,14 2 0 1,-17 0-3-16,7 0-1 0,1 0-3 16,9 0-2-16,-13 0-2 0,13 0-4 15,0 0-4-15,0 0-3 16,10 0-4-16,6 0-1 0,2 0-3 15,0 0-1 1,3-1-1-16,3 1-2 0,-4 0-3 16,-3 0-4-1,2 0-6-15,-8 0-13 0,2-4-34 16,4 4-27-16,-17 0-3 0</inkml:trace>
  <inkml:trace contextRef="#ctx0" brushRef="#br0" timeOffset="244080.4856">9767 13629 41 0,'0'0'76'0,"-6"-9"1"0,6 9-36 16,-6 17-18-1,4-4-7-15,1 7-4 0,1-3-5 16,0 4 2-16,0-4-3 0,2 4-6 15,2-8-13 1,-4-13-54-16,10 17-12 0,-10-17-5 16</inkml:trace>
  <inkml:trace contextRef="#ctx0" brushRef="#br0" timeOffset="244450.4893">9700 13923 41 0,'0'0'86'0,"12"-2"-4"0,4-4-6 16,10 3-68-16,-1-4-9 0,12 2-26 15,5-1-46 1,-2-1-8-16,-2 0-5 0</inkml:trace>
  <inkml:trace contextRef="#ctx0" brushRef="#br0" timeOffset="245360.4984">9667 13854 75 0,'-10'-10'84'16,"5"-1"-20"-16,5 11-20 15,0 0-12-15,0 0-12 0,0 0-5 16,11-10-4-16,0 10-5 16,4 0-4-16,4 0-11 15,7 10-43-15,2-10-30 0,5 1-5 16,-1-1-4-1</inkml:trace>
  <inkml:trace contextRef="#ctx0" brushRef="#br0" timeOffset="248600.5308">9557 14250 3 0,'0'0'55'15,"0"0"0"1,-9-7-5-16,9 7-7 0,0 0-4 15,0 0-4-15,0 0-7 0,5 7-6 16,-5-7-7-16,0 0-3 16,0 0-4-16,4 13-4 15,-1-4-3-15,-1 2-2 16,2 2-2-16,1 1 2 0,-1-2 1 15,-1 3 0 1,1-2 0-16,1-4 3 0,-5-9-1 16,5 10 0-16,-5-10 0 15,0 0 0-15,0 0-1 16,0 0 0-16,0 0 0 0,6 10-1 15,-6-10 1-15,0 0 0 16,0 0 1-16,0 0 0 0,0 0 1 16,0 0 1-1,0 0 0-15,8 0 0 0,-8 0 0 16,16-14-1-16,-1 6 0 15,3-4-1-15,2 0 1 16,3-2-1-16,2 2-1 0,-5 2 1 16,0 2-1-16,-4-1 1 15,-2 4-1-15,-6 2 1 0,-8 3-1 16,0 0-1-1,11-4 1-15,-11 4-1 0,0 0 1 16,0 0 0 0,0 0 1-16,-7 0-1 0,-3 0-1 15,-6 0 1-15,-5 0 0 16,-6-1-1-16,-4 1-2 0,-2 1-3 15,1-1-9-15,0 0-15 0,5 0-48 16,12 4-15 0,15-4-4-16,0 0-4 0</inkml:trace>
  <inkml:trace contextRef="#ctx0" brushRef="#br0" timeOffset="252870.5735">10120 13568 5 0,'-10'-5'65'0,"10"5"-6"16,-16-5-9-16,16 5-8 0,-8-4-11 15,8 4-9 1,0 0-6-16,4-11-5 0,10 0-5 16,5 1-2-16,10-2-1 15,4-2 0-15,8-3 1 0,8 2 1 16,2-1-2-16,3 7 1 15,-3 0 0-15,4 7-1 16,-6 2-1-16,-2 5-1 0,-3 8 0 16,-5 6-2-16,-2 7 1 15,-5 5 0-15,-2 6-1 16,-7 16 1-1,-8 6 0-15,-5 9 0 0,-10 3 0 16,0 8 1-16,-11 1 0 16,-7 10-2-16,-6 2 1 15,-3 0 0-15,4-2 0 0,-2-1 0 16,7-2 1-1,4-5-1-15,8-6 0 0,6-10 2 16,13-10 1-16,9-12 0 16,9-9 1-16,15-11 0 0,6-6 1 15,3-7-4 1,3-3-2-16,2-4-8 0,-3-5-16 15,-8-5-54-15,2 3-8 0,-7-7-4 16</inkml:trace>
  <inkml:trace contextRef="#ctx0" brushRef="#br0" timeOffset="253530.5801">11229 14825 75 0,'-12'0'83'15,"0"0"-5"1,12 0-45-16,-11 11-7 0,11-11-8 16,14 14-5-16,2-9-4 15,8 1-3-15,4 1 1 16,1 0-2-16,0 1 0 0,0-1-4 15,-5 3 0-15,-6 0-1 16,-3 3 1-16,-10 1 1 0,-5 4 1 16,-1 1 1-1,-10 3-2-15,-4 0 2 0,-4-2-3 16,1 5-5-1,-5-2-11-15,7-7-40 0,10 4-29 16,1-6-9-16,5-4-3 0</inkml:trace>
  <inkml:trace contextRef="#ctx0" brushRef="#br0" timeOffset="254340.5882">11823 15008 1 0,'0'21'74'0,"0"-1"5"0,2 2-52 16,-2 2 2-1,-1 0 0-15,-3-3-2 0,0-3-6 16,2-4-3-16,-2 0-4 16,2-5 0-16,2-9-3 0,-2 9 1 15,2-9-2 1,0 0 1-16,0 0 0 0,0-10-3 15,0-1-1-15,0-6-1 0,0-4-2 16,0-3-1 0,2-9-2-16,2-1 1 0,0-4-1 15,1-2 1-15,0 0 0 16,5 1-2-16,3 0 1 15,-1 5 1-15,1 2-1 16,0 6-1-16,1 2-1 0,0 7 1 16,-4 1 0-1,1 5 0-15,-1 4-1 0,-1 4 0 16,2 3 0-16,-1 3 0 0,1 10 1 15,7 5 0-15,-2 3 0 16,3 6 0-16,1 7 0 16,-1 2 0-16,0 4 0 15,1 0 0-15,-3 2 0 0,-1 0 0 16,-2 1 0-1,-1-2 0-15,-3 0 1 0,0-4 0 16,0 1-1-16,-2-6-1 0,-1-3 0 16,1-6-4-1,-1-4-5-15,0-3-11 0,0-6-31 16,-7-10-38-16,12 1-6 15,-12-1-4-15</inkml:trace>
  <inkml:trace contextRef="#ctx0" brushRef="#br0" timeOffset="254660.5913">11925 15060 75 0,'-13'0'96'16,"13"0"-3"-16,5-9-8 0,14-1-61 16,5-2-7-1,8 1-7-15,2-2-5 0,2 4-8 16,-4-2-12-16,2 1-40 15,1 9-32-15,-15-1-7 0,-9 2-6 16</inkml:trace>
  <inkml:trace contextRef="#ctx0" brushRef="#br0" timeOffset="258000.6248">12935 14686 71 0,'1'-10'87'16,"11"3"-29"-16,-12 7-10 16,1-10-14-16,-1 10-8 0,0 0-8 15,0 0-6 1,2-9-4-16,-2 9-1 0,0 0-3 15,0 0-1-15,0 0-1 0,0 0 1 16,0 7 2 0,4 2-2-16,-1 5 1 0,3 2 0 15,1 5 1-15,2 3 0 16,2 3 1-16,-1 2-1 15,2 1-2-15,2 0 0 16,-2-3 0-16,-1 1-1 0,1-3 0 16,-3 0 0-1,1 0-1-15,-1-3 0 0,1 0 2 16,-3-1-1-16,4 1 0 0,-2-3 0 15,1-1-1-15,1-2 0 16,-2-2 0-16,0-1 0 16,-1-4 0-16,-1 0-1 15,-7-9 1-15,10 12-1 0,-10-12 0 16,0 0 0-1,0 0 0-15,7 10 1 0,-7-10-1 16,0 0 1-16,0 0 0 0,0 0 0 16,0 0 1-1,0 0 0-15,0 0 0 0,11-14 0 16,-6-4 0-16,2-6-1 15,4-8 1-15,4-13-1 0,0-8 1 16,2-10-1 0,-1-1 1-16,-4-3-1 0,0-1 0 15,-5 4 0 1,-2 3 0-16,-4 10-1 0,-1 7 0 15,-2 6-1-15,-4 7-1 0,3 7-2 16,-1 5-5-16,4 8-6 16,0 11-9-16,2-10-32 0,7 21-33 15,-1 2-11 1,0 6-4-16</inkml:trace>
  <inkml:trace contextRef="#ctx0" brushRef="#br0" timeOffset="258550.6303">13513 15011 8 0,'0'0'90'15,"0"-9"0"1,0 9-6-16,0 0-49 0,0 0-10 15,0 10-10-15,1 0-4 16,3 6-4-16,-1 6 1 0,-1 1-1 16,1 5 2-1,-1 1 0-15,-2-1-2 0,0 1 0 16,-5-2-1-16,1-6-1 0,-3 0-1 15,-2-4 0 1,4-4-2-16,-1-4-2 0,6-9-1 16,-5 8-4-16,5-8-6 15,0 0-15-15,6-2-51 0,0-8-15 16,1-5-8-1,2-4-2-15</inkml:trace>
  <inkml:trace contextRef="#ctx0" brushRef="#br0" timeOffset="258810.6329">13682 14904 18 0,'0'0'96'0,"0"0"-1"0,0 0-6 16,17-36-17-16,2 32-54 16,7 1-7-16,7-1 0 15,4 0-5-15,-3-3-5 16,1 6-6-16,-7-3-6 0,-4 3-11 15,-14 2-34 1,-10-1-33-16,13 10-5 0,-13-10-5 16</inkml:trace>
  <inkml:trace contextRef="#ctx0" brushRef="#br0" timeOffset="259260.6374">14005 14579 38 0,'-8'-4'88'15,"8"4"-1"-15,0 0-2 0,-3 9-60 16,6 7-4-1,5 4-2-15,2 5-2 0,5 4-2 16,0 5-3 0,1 4-2-16,1 2-2 0,-1 0-3 15,-2-1-1-15,-1-2 0 16,-3-1-3-16,-3-3 1 15,-2-4-1-15,1-4 0 0,-3-6 1 16,-1-5 0-16,-1-2 1 16,-1-12 0-16,0 0 0 0,16-13 0 15,-5-11 1 1,3-8-1-16,6-10 0 0,6-10-1 15,1-7 0-15,-3-1-1 16,-2 0 0-16,-1 4-2 16,-6 7-1-16,-3 10-2 15,-6 5-5-15,-1 13-10 0,-5 7-17 16,0 14-49-16,0 0-10 0,0 0-7 15,-4 10-4 1</inkml:trace>
  <inkml:trace contextRef="#ctx0" brushRef="#br0" timeOffset="259850.6433">14469 14952 58 0,'-12'0'82'0,"12"0"-37"0,0 0-5 15,0 0 0-15,0 0-9 16,0 0-9-16,0 0-3 0,0 0-4 16,14-7-2-1,-3 3-4-15,4 3-2 0,-3-1-3 16,4 1-1-16,-4 1-2 0,1 0 0 15,-4 3 0 1,-9-3 0-16,6 17 0 0,-6-7 0 16,-5 5 1-16,-8-2 0 15,1 3 0-15,-2 1 1 0,0-1 0 16,1-2 0-1,4-1 1-15,3-2 0 0,6-1 1 16,8-2-2-16,8-4 1 0,4 0-1 16,4-3 1-1,4 2-2-15,-3-3-1 0,4 0-4 0,-4 0-2 16,-3 0-5-1,-8-3-8-15,4 0-29 0,-4 3-41 16,-14 0-9 0,15-18-4-16</inkml:trace>
  <inkml:trace contextRef="#ctx0" brushRef="#br0" timeOffset="261680.6616">14733 14322 5 0,'0'0'50'0,"-11"-7"-5"15,11 7-2-15,-9-7-4 16,9 7-2-16,0 0-9 0,-10-9-4 16,10 9-5-1,0 0-4-15,0 0-4 0,0 0-3 16,0 0-3-1,-9-5-2-15,9 5-1 0,0 0-1 16,0 0 1-16,0 0 1 0,0 0 0 16,0 0 1-16,0 0 1 15,0 0 1-15,0 0-1 0,0 0 2 16,0 0-2-1,0 0 0-15,0 0 1 0,0 0-2 16,0 0-1 0,0 0 0-16,0 0 0 0,0 0 0 15,0 0 0-15,0 0-1 16,0 0 0-16,0 0 0 0,0 0-1 15,0 0 1-15,0 0-1 16,0 0-1-16,0 0 1 16,0 0-1-16,6 5 0 0,2 0 1 15,9 3-1 1,2 5 1-16,3 5 0 0,8 6 0 15,4 7 1-15,2 5-1 16,2 8 1-16,0 3-1 0,-2 5 1 16,-2 1-1-1,-2 4 0-15,-8-2-1 0,-7 3 0 16,-9-7 1-16,-8 2 0 0,-3-4 0 15,-13-1 1 1,-10-2-1-16,-5-1 1 0,-3-5 0 16,-2-2-1-16,1-3-1 15,2-4-3-15,7-4-7 16,-3-7-14-16,8-7-49 15,11-2-19-15,-5-7-7 0,1-4-6 16</inkml:trace>
  <inkml:trace contextRef="#ctx0" brushRef="#br0" timeOffset="262490.6696">13029 14393 56 0,'6'-17'85'15,"-12"0"-25"1,6 5-9-16,1 2-16 0,-1 2-10 15,0 8-7-15,-4-10-7 0,4 10-4 16,-17 4-2-16,4 11-1 16,-4 11 0-16,-5 14 1 0,1 15 1 15,-4 12 0 1,2 14 1-16,1 7 0 0,5 5 0 15,7-1 0 1,5-3-1-16,4-9-2 0,13-12 1 16,6-9-1-16,8-9 2 15,5-10-1-15,4-5 0 0,1-6-1 16,2-4 1-16,-3-5-1 15,-3-2-1-15,-6-4 0 16,-4-2 0-16,-6-5-1 0,-5-1 1 16,-11-6 0-1,11 5 0-15,-11-5-1 0,0 0-1 16,0 0-1-16,-1-8-1 15,1 8-4-15,-10-14-7 0,10 14-30 16,0 0-47-16,-9-20-9 16,5 11-6-16,1-1-5 15</inkml:trace>
  <inkml:trace contextRef="#ctx0" brushRef="#br0" timeOffset="274680.7916">13381 15100 20 0,'0'0'39'15,"0"0"-4"-15,-11-5-3 0,11 5-4 16,0 0-4-1,0 0-6-15,0 0-3 0,0 0-5 16,0 0-3-16,0 0-3 16,0 0 0-16,0 0 2 0,0 0 1 15,0 0 2 1,6-2 2-16,-6 2 1 0,14-2-1 15,-5 1 2-15,4-1-2 0,4 0 1 16,1 0-3 0,2 1 0-16,1-2-2 0,-2 3-1 15,-3-2 0-15,0 2-3 16,-3-1 0-16,-3 1 0 15,1 0-2-15,-11 0 0 16,14 0 0-16,-14 0 0 0,12-1 0 16,-12 1-1-1,13 4 0-15,-13-4 1 0,8 6-1 16,-8-6 0-16,3 11 0 0,-3-11 1 15,0 15 1 1,-2-3 0-16,-5-1-1 0,-1 4 0 16,-3-1 0-16,-2 3 1 15,-3 1-1-15,-1-1 0 0,-3 3 0 16,1 0 0-1,-2-2 0-15,4-1-1 0,3-1 1 16,3-3 0-16,3-2 1 0,8-11 1 16,0 13 1-1,6-13 0-15,12 0 0 0,7-2 1 16,5-2 0-16,4-2-2 15,2-1 1-15,2-1-3 0,-1 2-1 16,-6 2-2 0,-5 0-4-16,-4 4-9 0,-6-2-23 15,-8-8-49 1,4 10-8-16,-1-4-7 0</inkml:trace>
  <inkml:trace contextRef="#ctx0" brushRef="#br0" timeOffset="276110.8059">14596 15090 74 0,'0'0'88'0,"-7"-10"-31"15,7 10-12 1,0-9-8-16,0 9-11 0,0 0-7 16,0 0-5-16,0 0-3 15,0 8-4-15,0 5-1 0,0 6-3 16,-3 4 0-1,0 2-1-15,0 3 2 0,-2 1-1 16,0-4 1-16,0-4 0 0,3-6 1 16,-2-4 1-1,4-11-1-15,0 0 1 0,0 0-1 16,-8-6-1-16,7-11 0 15,-2-5 0-15,2-2-2 0,-1-7-1 16,-3 0 0 0,2-1-1-16,-1 2 0 0,1 3 0 15,0 5 1-15,0 3-1 0,0 6-1 16,3 13 0-1,-3-11 1-15,3 11-1 0,0 5 0 16,5 5 0-16,-1 6 0 16,1 5 0-16,3 2 1 15,-1 3 0-15,-1 2 0 16,-1-2 0-16,-2-1 1 0,-1-4-1 15,-1-4 2 1,-1-5 0-16,0-12 0 0,0 0 1 16,0 0-1-16,0 0 0 0,-1-17 1 15,-2-5-1-15,-2-4-1 16,0-2 0-16,-1-3 0 15,-2 2 0-15,2 4-1 16,2 3 0-16,-1 3-1 0,1 9 0 16,4 10 0-1,0 0-1-15,0 7 1 0,3 9-1 16,3 7 0-16,0 1 1 0,0 4 0 15,3 5 1-15,-2-3-1 16,-3-1 1-16,0-4 1 16,-2-7-1-16,-2-1 2 15,0-5-1-15,0-12 1 0,0 9 1 16,0-9-1-1,0-9 1-15,-1-7-1 0,-1-4 0 16,-1-5 0 0,0-4-1-16,-1-1-1 0,1 1 0 0,1 3-1 15,0 6 0-15,-1 6-1 0,3 14-1 16,0 0 1-1,0 4 0-15,5 14 0 0,0 3 0 16,1 5 1 0,1 3 0-16,1 3 2 0,0-3 0 15,-3 0 0 1,0-2 0-16,-1-5 0 0,-2-8 1 15,0 1 0-15,0-7 0 16,-2-8 1-16,0 0 0 0,0 0-1 16,0-11 1-16,0-6-1 0,-3-11-1 15,-3-7 0 1,0-3-1-16,-1-3 0 0,-3 2-1 15,5 1 0-15,0 8-1 16,0 5 1-16,3 8-1 16,1 8 1-16,1 9-1 15,0 0 1-15,0 0-1 0,0 0 1 16,-2 8 0-16,6 3 1 15,-1 5 0-15,3 6 0 16,-2 1 0-16,1 3 1 0,0 3-1 16,0 0 1-16,-3 1-1 15,1-4-1-15,0 1-3 16,0-8-9-16,8 3-26 15,1-6-32-15,-12-16-25 16,22 0-7-16,-5-16-5 16</inkml:trace>
  <inkml:trace contextRef="#ctx0" brushRef="#br0" timeOffset="330001.3447">15093 1925 62 0,'0'-17'67'0,"0"4"-11"0,0-3-13 16,0 4-9-16,1 2-11 0,0 1-4 16,-1 9-7-1,4-13-2-15,-4 13-4 0,0 0-2 16,10 17-2-1,-3 5-1-15,1 12 0 0,0 6 1 16,-1 10 1-16,2 4 2 16,1 9 1-16,-5-2 0 15,-1-2 1 1,0-7-1-16,-1-8 0 0,-2-7 1 15,0-8-3-15,1-5-4 0,-2-10-4 16,4-6-6 0,-4-8-9-16,8-4-39 0,7-4-30 15,-5-5-7-15,2-3-1 16</inkml:trace>
  <inkml:trace contextRef="#ctx0" brushRef="#br0" timeOffset="330361.3483">15571 1913 50 0,'0'-15'85'0,"0"15"-4"16,0 0-39-1,-2 7-16-15,2 8-8 0,-1 4-6 16,4 9-1-16,1 4-3 15,-1 8 1-15,2 1 0 0,-1 5 0 16,-1-3 0 0,1 1-2-16,-2-6 0 15,0-8-2 1,1-4-1-16,-1-7-1 0,1-3-4 15,-3-16-7-15,0 0-13 0,10 0-48 16,-6-16-23-16,-3-5-4 16,1-8-4-16</inkml:trace>
  <inkml:trace contextRef="#ctx0" brushRef="#br0" timeOffset="330801.3527">15397 1864 41 0,'-13'-7'52'0,"1"7"-10"0,4-2-10 16,-4 2-6-16,12 0-8 15,-12 0-1-15,12 0-2 0,0 0-1 16,14 0-1-16,9 0-1 16,3-3 1-16,12-1-2 15,7 3 0-15,14 0 1 0,2 2-4 16,4 4 0-1,3 6-2-15,-3 4-2 0,-1 6-1 16,-9 7-2-16,-9 1 0 16,-12 6 0-16,-14 1-1 15,-7 1 2-15,-13 0 0 16,-12-1-1-16,-10-1 3 0,-11-1 0 15,-14-2 1-15,-3-3 0 16,-2-5-2-16,0-1 0 16,5-6-2-16,7-2-2 15,6-6-6-15,8-1-5 16,26-8-7-16,0 0-16 15,4 11-47-15,13-11-9 16,5-6-4-16</inkml:trace>
  <inkml:trace contextRef="#ctx0" brushRef="#br0" timeOffset="331421.359">16390 1792 61 0,'0'-10'81'0,"0"10"-29"0,-6-10-16 16,-2 9-12 0,-3 1-9-16,-2 2-5 0,-5 5-5 15,-2 5-2 1,-3 2-1-16,-3 7-1 0,0 4 1 15,-3 0 1-15,3 1 0 0,-4 3 0 16,6 1 1-16,1-4-1 16,5 0 0-16,4-6 1 0,2 1 2 15,10-6-2 1,2-3 1-16,10-2 0 0,5-7 0 15,7-3 0 1,2 0 0-16,3-3-1 0,2-4-1 16,-3-1 0-16,0-2-2 15,-3 1 1-15,-4 2-2 0,-4 2 0 16,-4 2 0-16,-11 3-1 15,10 1 0-15,-10-1 0 16,0 19 0-16,-2-2 0 0,-6 4 1 16,0-1 0-1,2 5 1-15,1 2 2 0,3 2 4 31,2-1-1-31,6-4 2 0,7-2-1 16,5-7 0-16,5-1-1 16,2-3-1-16,6-1-5 15,-4-7-7-15,4-3-11 0,-12 2-48 16,2-6-22-1,3-10-10-15,-6-8-3 0</inkml:trace>
  <inkml:trace contextRef="#ctx0" brushRef="#br0" timeOffset="331921.364">16611 2052 48 0,'0'13'85'0,"0"4"1"0,1 2-54 15,4 1-10-15,7 9 5 16,-6 0-3-1,5 0-4 1,-4-5-4-16,1-2-2 0,-4-8-2 16,3-1-2-1,-7-13-3-15,0 0-2 0,4-16-3 16,-4-8-2-16,2-8-1 0,-1-10-2 15,2-4 0-15,3-5-2 16,4 0 2-16,2-2 0 16,2 3 1-16,4 5 1 15,4 7 1-15,1 6 1 0,0 6 1 16,2 7-1-16,1 6 1 15,-1 6 0-15,0 5-1 16,-1 4 0-16,-2 10 1 0,0 5-1 16,0 7 0-1,-4 8 0-15,-2 2 0 0,-2 5 1 16,-4 2-1-16,-2 0 0 15,-3-1 1-15,-1-1-1 0,-3-3 1 16,-1-4-1 0,2-3 0-16,-1-2 1 0,0-5-4 15,0-3-5 1,-1-9-11-16,0-10-38 15,0 0-34-15,0 0-7 0,-3-3-5 16</inkml:trace>
  <inkml:trace contextRef="#ctx0" brushRef="#br0" timeOffset="332111.3658">16619 1985 26 0,'0'0'94'16,"13"-17"-2"-16,18 5-5 0,-1-2-60 15,22 2-7 1,9 1-4-16,4 0-6 0,0 4-10 16,-5-1-15-1,-1-1-55-15,-7 6-19 0,-15 0-5 0,-6-1-3 16</inkml:trace>
  <inkml:trace contextRef="#ctx0" brushRef="#br0" timeOffset="332521.37">17407 1637 43 0,'0'0'86'0,"14"-5"0"15,0 5-3-15,-14 0-67 16,11 20-2-16,-11-1-2 16,-5 9-3-16,-3 9-2 0,-3 7 2 15,-1 4-2 1,1-2-2-16,0 2-1 0,1-4 2 15,8-3-3 1,2-2 2-16,5-5-1 0,13-8 1 16,9-1 0-16,10-6 0 15,11-2 0-15,10-7-1 0,5-3-1 16,5-4 0-16,-2-1-2 0,-3-2 0 15,-6 0-3 1,-7-2-2-16,-9-4-4 0,-7 6-6 16,-11-2-11-1,-1 2-35-15,2 0-31 0,-14 0-9 16,-10 0-2-16</inkml:trace>
  <inkml:trace contextRef="#ctx0" brushRef="#br0" timeOffset="333601.3808">15567 3587 24 0,'0'0'77'16,"-17"-12"1"-16,22 12-45 0,-5 0-5 15,-8 22-6-15,2 2-5 0,3 13-1 16,0 10-3 0,-1 8 1-16,3 7 0 0,1 2-1 15,-3 2-1 1,-1-5-1-16,0-7-3 0,-1-7-1 15,-2-10-1-15,1-8-1 16,2-9 0-16,1-7-1 0,3-13-2 16,0 0-4-1,0 0-6-15,-1-10-14 0,2-15-46 16,5-3-22-16,-1-5-8 0,1-6-3 15</inkml:trace>
  <inkml:trace contextRef="#ctx0" brushRef="#br0" timeOffset="334221.387">15454 3633 62 0,'-13'-24'75'0,"13"24"-27"15,-15-12-11-15,15 12-7 0,-6-9-7 16,6 9-2 0,8-13-6-16,6 2 0 0,9 1-2 15,7-3-1 1,13 0-1-16,9-2 1 0,8 2-3 15,2 5-1-15,5 4-3 0,-4 4-1 16,-3 7-2-16,-6 7 0 16,-9 7-2-16,-13 6-1 15,-9 4 1-15,-10 2 0 16,-11 1 1-16,-3-2 0 0,-13-2 1 15,-4-2-1 1,-8-5 0-16,-4-3 1 0,-5-6 0 16,-2-2-1-16,-3-4 0 15,-1-2-1-15,2-3 1 16,1 0-1-16,6 0 0 0,5-3 0 15,6 0-1-15,6 0 1 16,5 0-1-16,10 0 1 0,0 0 0 16,4 5-1-1,8 2 1-15,5 3 0 0,3 4 1 16,4 5 0-16,2 5 1 15,2 6 0-15,-2 3 1 16,2 5 0-16,-3-1 0 0,-3-3 0 16,-5 2 0-16,0-4 1 15,-5-2-2-15,-2-5 0 0,-2-1 0 16,0-6 0-1,-6-1 0-15,2-5 0 0,-3-1-2 16,2 0 1 0,-3-11-3-16,4 12-2 0,-4-12-3 15,10 7-12-15,2-7-31 16,6 2-37-16,-5-6-10 0,1-4-6 15</inkml:trace>
  <inkml:trace contextRef="#ctx0" brushRef="#br0" timeOffset="334461.3894">16312 4096 5 0,'11'7'99'15,"-1"0"-1"-15,-10-7-5 0,9 13-4 16,-4-2-74-16,-1 1-3 0,-2 2-1 15,-1 0-5 1,2-2-1-16,-1 1 0 0,1-3-4 16,-3-10-1-16,3 15-1 15,-3-15-5-15,0 0-14 0,0 0-50 16,0 0-21-1,-11-14-8-15,5-1-5 0</inkml:trace>
  <inkml:trace contextRef="#ctx0" brushRef="#br0" timeOffset="334791.3926">16449 3796 78 0,'-14'0'98'16,"1"0"-6"-16,1-3-6 15,-29 1-62-15,41 2-11 0,-10-6-11 16,10 6-14-16,0 0-25 0,12 0-49 15,-4 0-7 1,4 0-4-16</inkml:trace>
  <inkml:trace contextRef="#ctx0" brushRef="#br0" timeOffset="335271.3975">16744 3778 61 0,'-10'4'89'16,"10"-4"0"-16,0 0-48 0,16 6-11 15,10-3-4 1,12-3-6-16,4 1-2 0,3-1-5 16,6 0-5-1,-5 0-3-15,-2 0-2 0,-10 0-3 16,-7 0-2-16,-11 0-2 15,-1 0-7-15,-15 0-10 0,11-4-29 16,-11 4-37-16,0 0-7 16,0 0-4-16</inkml:trace>
  <inkml:trace contextRef="#ctx0" brushRef="#br0" timeOffset="335571.4005">16728 4018 75 0,'-3'12'94'0,"14"-12"-4"15,16-2-40-15,10 2-21 16,5 0-7-16,3 0-3 0,4 0-8 16,1 0-7-1,-2 0-4-15,-9 2-8 0,-5 2-12 16,-13-1-30-16,-6 2-37 0,5-2-7 15,-8-3-4 1</inkml:trace>
  <inkml:trace contextRef="#ctx0" brushRef="#br0" timeOffset="336141.4062">17778 3657 25 0,'-8'-12'75'16,"0"4"-1"-16,8 8-46 0,-11-9-8 15,-1 9-2 1,-9 4-5-16,0 7 0 0,-6 9-1 15,5 7-1 1,-7 6 1-16,6 6-1 0,-1 5 0 16,5 2-2-16,4 2 1 15,6-3-1-15,9-2 0 0,0-6 1 16,13-7-2-16,7-4 1 15,9-7-1-15,7-7 0 16,7-7-2-16,8-5 1 0,5-6-2 16,4-9 1-1,1-6-3-15,-2-7 2 0,-5-6-2 16,-7-1 0-16,-8-6-1 15,-15-1-1-15,-11 1 1 16,-12 4-2-16,-9 3 0 0,-13 7 0 16,-7 3 0-16,-6 5-1 15,-5 10-1-15,-1 5 0 0,3 4-1 16,1 0-2-1,4 7-2-15,2-1-4 0,8 6-6 16,0-2-13-16,6 0-42 16,9 1-22-16,-2-4-2 0,9-7-4 15</inkml:trace>
  <inkml:trace contextRef="#ctx0" brushRef="#br0" timeOffset="336721.412">18161 3760 65 0,'-16'5'78'0,"-13"4"-33"15,17 4-10-15,-3 2-5 16,6 5-8-16,3 4-4 16,5 5-1-16,2 2 1 0,11 1-1 15,6-3-1 1,6 3 0-16,8-6-3 0,7-5-2 15,6-4-2-15,6-9-1 0,5-5-1 16,3-6-2 0,-3-9 0-16,1-8-1 0,-7-3-1 15,-3-8 0-15,-9-5 0 16,-10-8-2-16,-13-1 1 0,-13-1-1 15,-8 3 0 1,-15 3-1-16,-14 8 0 0,-11 5-1 16,-7 12 0-16,-9 8-2 15,2 10-4-15,2 11-10 16,12 11-29-16,10 13-43 0,6-5-7 15,8 6-8-15</inkml:trace>
  <inkml:trace contextRef="#ctx0" brushRef="#br0" timeOffset="337121.416">17886 3771 43 0,'1'-16'87'0,"-3"-1"2"16,-9-7-35-16,-4 12-23 16,-6 3-11-16,-7 3-6 15,-4 4-6-15,-6 2-4 0,5 8-9 16,-1 7-16-16,-2 2-59 0,16 11-7 15,4-1-5 1</inkml:trace>
  <inkml:trace contextRef="#ctx0" brushRef="#br0" timeOffset="338591.4307">18391 3712 24 0,'0'-10'32'16,"0"10"-6"0,0 0-2-16,-9-14-4 0,9 14-3 15,0 0-3-15,-10-9-2 16,10 9-3-16,-12-4-2 0,4 4-3 15,-3 0 0 1,-4 3-1-16,-4 3-1 0,-1 2 3 16,-7 2-1-16,-1 4 1 0,-3 0 2 15,1 3-3 1,2 1 2-16,5 2-4 0,4 0-5 15,4-1-22-15,3-2-45 16,12-1-5-16</inkml:trace>
  <inkml:trace contextRef="#ctx0" brushRef="#br0" timeOffset="353541.5802">15367 5268 7 0,'-13'-9'83'16,"4"-2"4"-16,9 11-37 0,-15-16-9 15,15 16-10-15,-4-12-7 16,4 12-6-16,0 0-5 0,2-9-2 16,-2 9-4-16,0 0-2 15,2 13-1-15,2 3 0 16,-1 6-2-16,0 4 0 0,0 8-1 15,2 5 4 1,-5 9 0-16,1 1 1 0,-1 2 0 16,-1 2 0-16,-5 2 0 15,-2-3 0-15,-2-2 0 0,0-2-3 16,1-9 1-1,0 0-2-15,2-6 0 0,1-6-2 16,3-6 0-16,0-2-3 0,3-5-3 16,0-6-3-1,0-8-7-15,0 0-10 0,8 1-48 16,-8-1-17-16,11-7-7 15,-3-4 0-15</inkml:trace>
  <inkml:trace contextRef="#ctx0" brushRef="#br0" timeOffset="354361.5884">15285 5409 0 0,'-20'-16'68'16,"-9"5"-26"-16,13-1-2 0,2 3-4 0,7 0-3 15,-4 3-3 1,11 6-5-16,-14-7-4 0,14 7-5 16,0 0-1-1,-9-12-4-15,9 12-2 0,0-15-2 16,6 6-2-1,3-3-1-15,3 4-1 0,1-4 1 16,2 2-1-16,4-3-1 0,2 3 1 16,4 1-1-16,0 1 2 15,3 0-1-15,1 3 0 0,5-1 0 16,0 4 1-1,1 2-1-15,1-1 0 0,-1 8-1 16,1 3 0 0,-3 1 0-16,-2 3 0 0,-1 2-1 0,-5 1 1 15,-6 4-1-15,-2 1 1 16,-7 3-2-16,-4-4 2 15,-5 4 1-15,-2 1 0 0,-10-1 0 16,-3 2-1 0,-1-7 1-16,-4-1 0 0,-2-3 1 15,-5-4-2-15,1 0-1 16,-4-5 0-16,2-5 0 0,-3 1-1 15,3-1 0 1,-1-2 0-16,8 0 0 0,1 0-1 16,5 0 0-16,3 0 1 0,11 0-1 15,0 0 0 1,0 0 0-16,0 0 1 0,6 12 0 15,6-6-1 1,2 3 2-16,3 3-1 0,5 3 1 16,-1 4 0-16,3 5 1 15,1 5-1-15,-1 5 1 0,-2 0 0 16,0 6 0-1,-3-1 1-15,-3 0-1 0,-1-2 0 16,-5-1 1-16,-2-5-1 0,-3-7-1 16,0-2-1-1,-4-7 0-15,1-1 0 0,-2-14-2 16,2 13-1-16,-2-13-4 15,0 0-5-15,0 0-9 0,0 0-23 16,10-5-38 0,-10 5-13-16,12-14-6 0,-6 4 5 15</inkml:trace>
  <inkml:trace contextRef="#ctx0" brushRef="#br0" timeOffset="354711.5919">15926 5946 46 0,'0'21'91'0,"-2"1"-3"0,2-22-17 0,8 25-39 16,5 2-7-16,8-5-2 15,1-6-5-15,8-3-5 16,2-9-4-16,1-4 1 0,1-10-3 15,0-3 0 1,-9-7-2-16,-5 0-1 0,-10-6-1 16,-8-1-1-1,-7 3-1-15,-11 0 0 0,-10 8-1 16,-8-2 0-16,-5 8 0 15,-2 3 0-15,1 7 0 0,2 0 0 16,4 5-1-16,8 2-1 0,5 0-3 16,8 1-4-1,10 1-10-15,3-9-33 0,0 0-38 16,16 12-7-1,4-12-4-15</inkml:trace>
  <inkml:trace contextRef="#ctx0" brushRef="#br0" timeOffset="355181.5966">16579 5529 76 0,'-19'6'91'16,"7"-3"-3"-1,12-3-40-15,0 9-17 0,15-5-7 16,11 2-4-16,10-4-4 0,4 5-4 16,10-2-2-16,1-1-3 15,0 2-1-15,-4-3-2 0,-5-1-1 16,-4 0-1-1,-9 1-2-15,-6-2-4 0,-5 0-2 16,-6 0-7 0,-12-1-12-16,11-2-54 0,-11 2-12 15,0 0-8-15,0 0-3 0</inkml:trace>
  <inkml:trace contextRef="#ctx0" brushRef="#br0" timeOffset="355451.5993">16622 5811 7 0,'-17'13'101'15,"14"0"-3"-15,3-4-3 16,17-3-4-16,12-1-68 0,14-3-5 15,7 3-3 1,3-5-5-16,3 0-4 0,-3 0-2 16,-1 0-1-16,-6-2-3 15,-8 2-1-15,-12 0-2 16,-6 0-3-16,-6 0-4 0,-2 2-13 15,-12-2-40-15,0 0-30 16,0 0-5-16,0 0-6 16</inkml:trace>
  <inkml:trace contextRef="#ctx0" brushRef="#br0" timeOffset="356051.6053">17512 5372 58 0,'1'-9'93'0,"-1"9"-3"15,0-15-6-15,0 15-62 16,-11 0-7-16,2 7-3 0,-3 8-7 16,-1 0 1-16,-3 9-2 0,1 5 0 15,-5 6 1 1,2 5 1-16,2 4 0 0,2 1-1 15,1 1 2 1,5 1-2-16,5-4-1 0,3 1 1 0,3-7 1 16,10-2-1-1,9-5-1-15,6-6 1 0,7-7 0 16,8-5 0-16,6-9 0 0,7-3-1 15,5-8 0 1,3-7-1-16,-1-2-1 0,-2-7 1 16,-4-2-1-16,-7-2-1 15,-5 2 1-15,-10-2-1 16,-7 1 0-16,-7-2 0 15,-9-3 0-15,-4 2-1 0,-7-2 0 16,-5 2 0 0,-11-4 0-16,-7 2 0 0,-8 4-3 15,-6 4 4-15,-7 3-2 0,-5 5-1 16,-5 1 1-16,-1 6 0 15,2 4-1-15,0 5-2 16,9 0 2-16,3 5-5 16,8 7-2-16,5 0-9 15,15 8-32-15,7 6-40 16,0-10-8-16,5-16-5 0,5 9-3 15</inkml:trace>
  <inkml:trace contextRef="#ctx0" brushRef="#br0" timeOffset="356531.6101">17501 5535 51 0,'-2'-10'97'16,"2"1"-4"-16,9-5-4 0,4-1-63 16,2 3-4-16,-2 0-5 15,4 2-6-15,-4 0-9 16,2 9-22-16,1 2-58 0,-2-1-12 15,4 0-6 1,-2-5-2-16</inkml:trace>
  <inkml:trace contextRef="#ctx0" brushRef="#br0" timeOffset="374591.7907">15102 7364 18 0,'0'0'77'15,"0"0"2"-15,0 0 0 16,-8 5-57-16,8 9-2 0,2 12-5 16,4 6 1-1,-1 5-2-15,-1 4 0 0,2 7 1 16,1-1-4-16,-2-3-2 0,-3-3-1 15,1-5-1 1,-2-8-1-16,-1-6-1 0,0-3 1 16,0-8-1-16,0-11 0 15,0 12 0-15,0-12-1 0,0 0 0 16,-1-7 0-1,-1-9-1-15,-1-6-1 0,-4-6 1 16,-1-8-2-16,-1-8 0 0,0-5 0 16,0-2 0-1,1-3-1-15,3 2 0 0,0 4 0 16,4 2 0-16,1 5-1 15,0 7 1-15,7 0 0 0,2 7 0 16,3 1-1 0,1 6 2-16,1 1-2 0,0 4 1 15,1 3 0 1,-1 7-1-16,4 5 1 0,-2 2-1 0,3 10 0 15,-1 6 1-15,2 6-1 0,1 6 1 16,-1 4 0 0,2 4 1-16,-2 5-1 0,-1 4 1 15,-2 1-1 1,-3 2 1-16,0 1 0 0,-3-2-1 15,-1-1 0-15,-2-3 1 16,0-3-1-16,-2-6 0 0,2-1 1 16,-3-8-1-1,1-4-1-15,-1-4 0 0,-1-5-1 16,-2-5-2-16,-2-9-3 0,0 0-7 15,0 0-7 1,-6-2-13-16,-8-11-21 0,-10 0-26 16,-4-4-4-1,-5 2 21-15,-10-3 27 0,-4-2 19 16,3 8 21-16,-2-3 22 15,8 5 32-15,9 2 24 0,6 1-3 16,7-8-25-16,16 5-17 0,11-4-13 16,12-3-9-1,12-4-7-15,7 0-4 0,9-1-4 16,0-2-14-1,7 0-50-15,5 6-21 0,-9 1-7 16,-5 4-6-16</inkml:trace>
  <inkml:trace contextRef="#ctx0" brushRef="#br0" timeOffset="375021.795">15971 7357 39 0,'-18'4'92'0,"5"-1"-1"16,13-3-3-16,-11 2-49 15,14-1-16-15,16-1-5 0,8 0-3 16,4 0-5-1,5 0-3-15,2 0-2 0,3 0-3 16,-1-1-5 0,-8-2-6-16,-1 2-14 0,-10 1-47 15,-6 0-20-15,-4 0-6 16,-11 0-4-16</inkml:trace>
  <inkml:trace contextRef="#ctx0" brushRef="#br0" timeOffset="375251.7973">15921 7550 0 0,'-17'17'95'0,"12"-2"3"0,8-7-8 16,15-3-4-16,13-5-67 0,8 0-6 15,7 0-1-15,1-4-4 16,5 0-7-16,-5-4-6 16,-3 5-11-16,-9-6-23 15,-12 6-46-15,3 0-7 16,-9-2-8-16</inkml:trace>
  <inkml:trace contextRef="#ctx0" brushRef="#br0" timeOffset="376331.808">17046 7396 39 0,'0'0'57'0,"0"0"-5"15,0 12 0 1,0-12-9-16,-4 12-7 0,-2-3-9 15,2 3-2-15,-5 0-3 16,-1 0-4-16,-4 1-2 0,-1-1-4 16,-3 1-3-1,-1-5-2-15,-2-3 0 0,0-4-2 16,2-2-1-16,-2-8 0 0,5-6-1 15,0-6-1 1,4-6-1-16,1-4 0 0,5-2-1 16,4-5 0-16,2 3 0 15,4-2-1-15,9 2 1 16,2 3-1-16,6 2 2 15,4 3 0-15,0 6-1 0,3 5 1 16,-1 2 0-16,-2 5 0 0,-3 9-1 16,-3 2 1-1,-4 16-2-15,-3 8 1 0,-1 8 1 16,0 10 1-16,1 4-1 15,6 4 1-15,5 0-1 16,3-2 1-16,6-6 0 16,5-11 1-16,6-9-1 0,5-10 0 15,2-12 1 1,2-7-1-16,-2-9 1 0,-5-9 0 15,-8-9-2-15,-11-3 0 0,-12-4-1 16,-13 0 0-16,-11 1-1 16,-17 4 0-16,-14 3 0 0,-8 9 0 15,-8 8 0 1,3 6 0-16,-1 10-1 0,7 8-1 15,7 10-3 1,8 1 0-16,15 9-8 0,4-5-18 16,13-3-44-16,4 2-17 15,10-9-7-15,5-5-2 0</inkml:trace>
  <inkml:trace contextRef="#ctx0" brushRef="#br0" timeOffset="377011.8149">17137 7516 43 0,'-14'5'95'0,"14"-5"-1"16,0 0-5-16,1-10-57 15,3 2-7-15,7-6 1 16,1 2-9-16,2-7-7 15,0 2-3-15,1-2-3 0,1 3-1 16,-1 1 0-16,-4 4-2 0,-2 1 0 16,-9 10-1-1,5-10-1-15,-5 10 1 0,-5-3 1 16,-8 3-2-1,-1 0 1-15,-3 4 0 0,0 2 0 16,-4 1 0-16,4 0-1 16,3 1 1-16,-1-1 0 0,15-7 0 15,-10 10-1 1,10-10 0-16,6 1-3 0,5 0-8 15,-11-1-22-15,15-6-47 0,1 0-12 16,-4-4-6 0,6-2-4-16</inkml:trace>
  <inkml:trace contextRef="#ctx0" brushRef="#br0" timeOffset="394121.986">20012 1567 25 0,'0'0'75'16,"6"-12"3"-1,-6 12-59-15,0 9 3 0,3 13-3 16,-3 14-1-16,-5 10 1 0,-2 13 1 16,0 8-5-1,-2 3-2-15,-3-12-5 0,-1-7-2 16,0-5 0-16,-1-7-2 15,3-10-1-15,-1-10-3 16,5-6-7-16,7-13-21 16,-17-5-54-16,16-12-5 0,2-10-7 15</inkml:trace>
  <inkml:trace contextRef="#ctx0" brushRef="#br0" timeOffset="394651.9913">19912 1564 5 0,'-12'-2'56'15,"0"2"-9"-15,2-2-8 0,2 1-8 16,8 1-6-1,0 0-1-15,0 0-6 0,0 0-1 16,11-8-5-16,6 7-1 0,4 1-1 16,3 0-2-1,1 5-1-15,21 7-1 0,12 2-3 16,2 3 1-16,-7 2-1 15,-5 6 0-15,-17 0 0 0,-18-1 1 16,-14-3 0 0,-9-7-1-16,-7-2-1 0,-7-2 0 15,-2 0 0 1,-4-2-1-16,3 0-1 0,-1 3-1 0,4 2 0 15,5 6-1-15,6 2 1 16,4 5 0-16,9 3 1 16,2 1 1-16,9 1 0 0,6 0 1 15,5-2 1 1,2-6 1-16,0-4-1 0,6-4-2 15,-2-6-3 1,1-4-7-16,-6-5-15 0,2-13-51 16,6 1-15-16,-3-8-5 15</inkml:trace>
  <inkml:trace contextRef="#ctx0" brushRef="#br0" timeOffset="395231.9971">20801 1495 43 0,'6'-8'50'0,"-6"8"-7"15,7-14-8-15,-7 14-11 16,0-9-8-16,0 9-7 0,-14-1-5 15,2 1-1-15,-4 7-1 16,-5 17 3-16,-15 3 0 16,-3 5 0-16,0 4 2 0,2 2-2 15,8-2 2 1,8-4 0-16,15-8 2 0,6-9-3 15,5-3 1-15,6-3 1 16,6-6-1-16,3-1-1 16,1-2 0-16,1-2 0 15,-2-3-2-15,-3 3 0 0,-5-3-2 16,-3 1-1-16,-9 4-1 0,0 0 0 15,0 0-1 1,0 0 0-16,-5 13 0 0,-5 0-1 16,2 3 1-1,-1 4 0-15,3-1 2 0,4-1 1 16,2 1 0-16,7-2 1 15,8-2 1-15,5-5 0 0,3-2-1 16,4-5 0-16,-1 0-3 0,0 1-5 16,-2-4-6-1,0-2-16-15,-4 3-46 0,-3-12-15 16,-2 1-5-1</inkml:trace>
  <inkml:trace contextRef="#ctx0" brushRef="#br0" timeOffset="395722.002">20942 1831 33 0,'2'24'81'0,"4"2"-34"0,-3-2-7 0,2-4-6 15,-3-4-2 1,4-6-7-16,-6-10-7 0,0 0-3 15,0 0-4 1,10-16-2-16,-7-4-2 0,0-8-2 16,1-4-4-1,0-8-1-15,-2 19-3 0,5-2 0 16,2-2-1-16,-1-2 1 0,2 2 1 15,3-1 0-15,0 0 1 16,0 0 0-16,2 3 2 16,0-1 1-16,1 3-1 15,-1 0 0-15,-1 5-1 0,-1-1 1 16,3 7-1-1,-2-1 0-15,0 5 0 0,-1 6 0 16,0 2 2-16,-7 7 2 0,13 19 1 16,-4 9 0-16,-3 4 2 15,1 3-2-15,1 5 0 16,2-4 1-16,-1-2-1 15,1-13-3-15,-2-4-1 0,4-5-1 16,-1 0-2 0,-1-5-3-16,3-3-4 0,-6-7-6 15,2-2-20-15,-5 0-46 16,-10-4-12-16,3-8-3 0</inkml:trace>
  <inkml:trace contextRef="#ctx0" brushRef="#br0" timeOffset="395872.0035">21059 1814 69 0,'36'-3'81'15,"10"-9"-3"-15,12 1-63 0,1 0-7 16,-4-1-29-16,-5 0-50 0,1 0-6 15,-8 0-2 1</inkml:trace>
  <inkml:trace contextRef="#ctx0" brushRef="#br0" timeOffset="396342.0082">21635 1478 16 0,'0'0'73'0,"0"0"-42"0,0 0-3 15,0 0 3-15,0 9-1 16,-11-4 0-16,5 19-4 16,-3 3-4-16,0 8-4 15,1 2 0-15,3 1-3 0,5-3-1 16,4-6-1-16,10-12-3 0,9-5 0 15,10-2-2 1,5-1-1-16,8-1 0 0,4-1-3 16,3-3-2-1,-3-1-3-15,-2 1-3 0,-8-1-6 16,0 3-13-16,-13 5-49 15,0-4-20-15,-1-2-5 0,-4-4-5 16</inkml:trace>
  <inkml:trace contextRef="#ctx0" brushRef="#br0" timeOffset="397002.0148">19890 2549 48 0,'32'2'60'0,"14"-2"2"0,23 0-1 16,17-2-11-16,22-5-12 16,21-3-9-16,15-2-6 0,17 0-5 15,5 0-6 1,2 0-4-16,-6 1-2 0,-14 4-2 15,-13-1-3 1,-15 2-2-16,-19-2-5 0,-14 4-9 16,-21 4-49-16,-11-5-25 15,-11-4-7-15,-15 0-5 16</inkml:trace>
  <inkml:trace contextRef="#ctx0" brushRef="#br0" timeOffset="397822.023">15496 2989 12 0,'15'-6'43'0,"9"3"-2"0,8-4-3 16,9 1-5 0,10-1 1-16,10 1-4 0,18-3-4 15,12-2-1-15,21-2-2 16,10 0-4-16,24 2-4 15,13-4-3-15,9 1-3 16,4 1 1-16,-3 2-4 0,-6 4-2 16,-16 0 1-1,-12 2-3-15,-19 2-5 0,-22-1-10 16,-8 0-54-16,-14 4-18 0,-15 0-6 15,-7-1-5 1</inkml:trace>
  <inkml:trace contextRef="#ctx0" brushRef="#br0" timeOffset="402182.0666">20094 3405 14 0,'0'0'55'16,"0"-14"-3"-16,0 14-9 0,0 0-6 15,0 0-7-15,-1-10-7 16,1 10-6-16,0 0-4 0,0 0-2 16,0 0-5-16,0 0-1 15,0 0-1-15,-5 10 0 16,4 4 0-16,1 1 2 0,0 6-1 15,0 9 2 1,0 2 1-16,-1 7 1 0,1 4 0 16,0 3 1-16,-4 2-3 15,-1-2 2-15,0 0-3 16,-4-5 1-16,2-4-2 15,-2-3 0-15,1-8-1 0,-1-1-1 16,3-9 0-16,1-3-1 0,5-13 0 16,-10 16-1-1,10-16-1-15,0 0-3 0,0 0-4 16,3-15-3-1,4 7-7-15,-1-7-12 0,6-2-32 16,6 2-32-16,-6-2-4 16,0 0-1-16</inkml:trace>
  <inkml:trace contextRef="#ctx0" brushRef="#br0" timeOffset="402782.0726">20405 3498 26 0,'0'0'83'16,"0"-15"-3"-16,-2 3-33 0,2 12-19 16,0 0-11-1,-13-4-3-15,13 4-6 0,-11 17-2 16,4-1-2-1,-5 8-1-15,2 2 3 0,-3 8-2 16,1 3 1-16,4 6 0 0,-3-1 1 16,4-1-1-16,2 0 0 15,3-2-1-15,2-3 0 16,0-2 1-16,6-2-1 15,2-6-1-15,4-4 0 0,2-6 1 16,4-4 1-16,1-5-1 16,6-6 0-16,1-4 0 15,4-14 1-15,2-1-2 0,1-11 1 16,1-1-2-1,-4-6 1-15,-3-3-1 0,-2-4-1 16,-5 1 0-16,-8-1-1 16,-7 2 1-16,-5 4 0 0,-3 4 0 15,-8 1 0 1,-7 5 0-16,-4 4-1 0,-6 3 1 15,-3 4-1-15,-4 5 1 16,-2 1-1-16,0 3 0 0,5 4-2 16,1 1-1-16,6 2-5 0,3 1-6 15,15 9-23 1,4 1-40-16,9-3-14 0,12-1-8 15,5-3 6 1</inkml:trace>
  <inkml:trace contextRef="#ctx0" brushRef="#br0" timeOffset="403512.0799">20864 3038 19 0,'0'0'49'0,"-2"-15"-7"16,2 15-4-16,0 0-6 15,0-10-8-15,0 10-6 0,0 0-6 16,-13 4-3-1,5 7-2-15,-1 1-2 0,-2 3 2 16,-1 7-1-16,0 4 1 0,-1 7 1 16,1 4-1-1,1 2 2-15,3 3-1 0,3-2 0 0,4 1-1 16,0-2 1-1,6-4 0-15,10-9 0 0,2-5 0 16,6-6 0 0,3-7 1-16,6-8-2 0,1-3 0 15,1-8-1-15,-4-5-2 0,-2-6 0 16,-6-1-2-1,-7-2-1-15,-7-1-1 0,-8 5 0 16,-7 2 0-16,-10 3-1 16,-4 4 0-16,-6 4-1 0,-3 6 1 15,0 2 0 1,3 3-1-16,1 6-2 0,7 6-5 15,0-4-4-15,12 8-21 16,5 4-46-16,1-4-10 0,5 1-4 16</inkml:trace>
  <inkml:trace contextRef="#ctx0" brushRef="#br0" timeOffset="403862.0834">21001 3700 30 0,'7'9'92'15,"12"-9"-1"-15,13-1-5 0,9-5-64 16,5 0-4 0,0 1-2-16,2-2-9 0,-5 4-9 15,-8-3-18 1,-6-2-53-16,-9 5-15 0,-10 3-7 15</inkml:trace>
  <inkml:trace contextRef="#ctx0" brushRef="#br0" timeOffset="404282.0876">21517 3323 22 0,'12'8'80'16,"-11"3"4"-16,1 5-1 16,-2 7-63-16,0 9-5 0,2 6 4 15,-2 7-1-15,0 5-3 0,-4 1 0 16,-1 0-3-1,-2 0-4-15,2-4-1 0,-5-4 0 16,4-7-2 0,-5-2-1-16,3-8 0 0,0-2-2 15,0-5-1-15,2-5-2 16,1-4-2-16,5-10-7 0,0 0-18 15,-11-2-56 1,11-10-9-16,2-10-7 0,3-5-1 16</inkml:trace>
  <inkml:trace contextRef="#ctx0" brushRef="#br0" timeOffset="404712.0919">21706 3542 45 0,'2'9'79'0,"-2"7"2"0,-2 5-55 16,-3 5-5-16,1 10 0 16,-1 5 4-16,2 3-5 15,-1 3-1-15,4-2-4 0,0-2-2 16,5-3-2-1,4-4 0-15,2-8-3 0,2-3-1 16,4-11-1-16,4-4-1 16,3-10 1-16,3-3-2 15,3-12 0-15,1-8-1 0,-1-10 0 16,5-10-2-16,-4-4 0 15,-5-7-1-15,-3 3 0 16,-9-4 1-16,-4 4-1 16,-10 5 0-16,-8 8 0 0,-12 9-1 15,-8 8 1 1,-6 5 0-16,-3 6 0 0,-2 9-2 15,2 1 1-15,1 1 0 16,5 9-2-16,3 2-3 0,8 4-6 16,5-1-15-16,3-2-51 15,8 3-15-15,4-16-6 16,0 12-3-16</inkml:trace>
  <inkml:trace contextRef="#ctx0" brushRef="#br0" timeOffset="405092.0957">21993 3187 69 0,'0'13'88'0,"0"6"-1"15,1-1-6-15,36 5-72 16,-32 4-1-16,-1 2 1 0,0 0-2 15,-2-4-2 1,-1-2-3-16,-1-6-4 0,4-2-10 16,-4-3-41-16,0-12-31 0,0 0-6 15,8-5-3 1</inkml:trace>
  <inkml:trace contextRef="#ctx0" brushRef="#br0" timeOffset="405562.1004">22214 3096 70 0,'0'0'77'0,"0"0"-36"16,0 0-8-16,10 0-4 16,3 0-8-16,9 2-3 0,-4 1-4 15,8 0-3 1,-4 2 0-16,1-1-4 0,-7 8-2 15,-4-2-1 1,-8 7-2-16,-6 2 0 0,-5 2 0 16,-6 3 0-16,-3 1 1 0,1 0 1 15,0-3 1-15,5 2 2 16,4-5 0-16,6-2 1 15,5-4-1-15,11 0-1 16,1 0 0-16,4-4-3 0,2 0-5 16,1-4-12-1,2-5-54-15,-3 6-20 0,-3-5-7 16,-3-1-5-16</inkml:trace>
  <inkml:trace contextRef="#ctx0" brushRef="#br0" timeOffset="407352.1182">22418 4180 27 0,'0'18'77'0,"25"2"-37"0,-17-3-2 16,8 1-1-16,-1-4-6 0,3-1-3 16,0-8-5-1,0-2-3-15,-2-3-4 0,2-6-4 16,-5-5-1-1,0-4-2-15,-1-3-4 0,-1-7-2 16,-1 0 0-16,-3-4-2 16,0-2 2-16,-2-2-2 15,-2-2 0-15,0 0 0 0,-1 2 0 16,1 2 0-16,2 0 0 15,0 3 0-15,5 1 1 0,2-2 0 16,2 5 2 0,6 0-1-16,2 2 0 0,6 1 1 15,1 0-1-15,3 4-1 16,2 3 0-16,-2 4 0 15,0 6-2-15,-2 4 0 16,-1 2-1-16,-5 7 1 0,-4 8-1 16,-3 0 0-16,-2 5 0 0,-4 3 1 15,-5 1-1 1,0-2 1-16,-2 2 0 0,3 0 0 15,-2-3 0 1,3-1 1-16,1 0 0 0,7-2 1 16,8-2 0-16,7 1 0 15,4-1 0-15,8-4 0 0,7 3 0 16,0-5 0-1,2-1-1-15,-4 1 1 0,-5-7-1 16,-6 2 1-16,-7-5-1 0,-7 0 2 16,-7-2-1-16,-6 1 0 15,-10-1 0-15,11 0 0 16,-11 0 1-16,0 0-2 15,0 0 0-15,0 0 0 0,0 0 0 16,1-6-1 0,-1 6 0-16,0 0 0 0,0 0 0 15,0 0 0-15,0 0 0 0,0 0-1 16,0 0 0-1,0 0-2-15,0 0-2 0,0 0-4 0,0 0-5 16,0 0-23 0,0 0-42-16,0 0-17 0,0 0-6 15,0 0-2 1</inkml:trace>
  <inkml:trace contextRef="#ctx0" brushRef="#br0" timeOffset="408812.1328">19925 5302 4 0,'1'10'53'0,"-1"5"-6"0,-3 9 3 16,0 3-4-1,0 7-8-15,-1 3-7 0,1 6-4 16,1-3-6-16,-4 5-1 15,1-5-4-15,0-4-3 0,0-4-2 16,-1-2-1-16,1-9-3 0,1-4-2 16,-1-3 0-1,0-2-1-15,5-12-2 0,-7 12-1 16,7-12-4-1,0 0-5-15,0 0-17 0,-4 12-47 0,4-12-18 16,11-10-6 0,-2-1-3-16</inkml:trace>
  <inkml:trace contextRef="#ctx0" brushRef="#br0" timeOffset="409202.1368">20156 5460 64 0,'0'0'90'0,"0"0"-3"0,0 0-47 16,20 0-11-1,5 0-3-15,8 0-4 0,4-2-3 16,4 1-4-16,0-3-5 0,0 1-5 16,-1 2-5-16,-9-1-6 15,-6 2-6-15,-7 0-11 0,-2 0-36 16,-2 5-32-1,-14-5-5-15,6 8-4 0</inkml:trace>
  <inkml:trace contextRef="#ctx0" brushRef="#br0" timeOffset="409672.1414">20877 5252 44 0,'0'0'82'16,"0"0"-3"-16,0 0-40 0,0 0-14 16,0 21-5-1,0 1-5-15,0 6-1 0,0 3 1 16,0 6 0-1,-5 2 0-15,3 1-1 0,-4-2-1 16,0 0-2-16,-4-3-1 16,3-6-3-16,-3-3-2 0,2-4-1 15,2-5-1-15,-1-5-1 0,4-4-2 16,3-8-2-1,0 0-6-15,0 0-5 0,8 0-24 16,3 0-49 0,1-12-8-16,1-3-7 0</inkml:trace>
  <inkml:trace contextRef="#ctx0" brushRef="#br0" timeOffset="410062.1454">21087 5455 58 0,'-6'27'86'0,"0"2"-44"16,2 3-4-16,0-1 1 0,4 2-2 16,2-3-6-1,5-4-8-15,5-7-5 0,7-5-3 16,5-3-3-1,0-9-3-15,6-2 0 0,0-8-3 16,1-8-2-16,1-3 0 0,-3-1-3 16,-4-5 1-16,-3-3 0 15,-7-3 0-15,-5 4-2 16,-7-4 0-16,-4 6 1 15,-8-1-2-15,-9 2 1 0,-4 4-2 16,-7 6 0-16,-1 4 1 16,-1 0 0-16,1 9-1 15,3 1 0-15,-1 0 1 0,6 4-2 16,3 3 1-16,6 4-3 15,2-3-3-15,8 9-9 16,-1 0-36-16,2-3-35 16,6 0-8-16,5-4-3 0</inkml:trace>
  <inkml:trace contextRef="#ctx0" brushRef="#br0" timeOffset="410472.1495">21477 5415 13 0,'-9'21'88'0,"1"17"-2"0,2-6-37 16,6 11-4-16,0-8-8 0,11 1-8 16,2-7-8-1,7-3-3-15,1-9-5 0,7-9-2 16,-1-8-2-16,4-8-1 15,-2-7-3-15,0-9-1 16,-7-4-2-16,-4-5 0 16,-6 0-1-16,-8-3 0 0,-3 5 0 15,-9 1-2-15,-10 2 0 16,-4 5-1-16,-3 5 1 15,-7 4-4-15,2 7-1 0,0 1-3 16,4 6-6-16,0 0-8 16,9 0-36-16,10 12-34 15,1-2-5-15,7-1-1 16</inkml:trace>
  <inkml:trace contextRef="#ctx0" brushRef="#br0" timeOffset="411542.1602">21910 5642 55 0,'0'17'81'0,"0"2"-37"15,11 1-5-15,6-3-3 16,7-1-5-16,4-5-6 16,0-3-4-16,3-5-5 15,1-3-3-15,-6-12 0 0,4-4-3 16,-8-2-2-16,-1-7-4 15,-4-1-1-15,-2-4-2 0,-5-3 0 16,-6-1-1 0,-4-1-1-16,-2 2 2 0,-9-5-2 15,-1 6-1-15,-2 3 0 16,1 0 1-16,-1 5 0 15,3 5 1-15,3 1 0 16,3 4-1-16,5 2 3 0,1 3-1 16,9-2 1-16,9 3 0 0,4 1 0 15,5 1-1 1,6 3 1-16,2 3-1 0,-1 0-1 15,-2 10 1 1,-3 7-2-16,-7 2 2 0,-8 6-2 16,-8 4 3-16,-7 2-1 15,-2 3 2-15,-3-3-1 0,-4-1 1 16,3-1 2-1,6-3-1-15,3-4 2 0,14-3-3 16,13-6 1-16,12-4-1 0,4-1 0 16,10-3 0-16,4 1-3 15,-1-5-2-15,-3 0-1 16,-9-1-2-16,-1 2-6 15,-12-2-5-15,-3 1-19 0,-8 3-44 16,-11-4-15 0,-3 0-7-16,-9 0 2 0</inkml:trace>
  <inkml:trace contextRef="#ctx0" brushRef="#br0" timeOffset="413022.175">19525 6880 38 0,'0'0'79'16,"0"0"-1"-16,-15 0-38 0,15 9-11 16,2 9-9-16,2 8-2 0,2 8-3 15,-1 9 1 1,1 6-1-16,0 6 2 0,-4 1-2 15,1-2 0 1,-3 1-4-16,0-5-2 0,-4-5-2 16,-3-6-2-16,1-8 1 15,-2-5-3-15,2-6-1 0,-1-6 0 16,5-2-3-1,2-12-4-15,0 0-8 0,0 0-37 16,-4-17-39-16,8-4-7 0,5-5-5 16</inkml:trace>
  <inkml:trace contextRef="#ctx0" brushRef="#br0" timeOffset="413552.1803">19965 7049 30 0,'-5'-2'77'0,"5"2"-27"15,0 16-10 1,-7 2-5-16,-3 4-8 0,-1 7-8 16,0 4-5-16,-2 9 1 0,3-1-3 15,3 5 0 1,-2-5-1-16,3 1-2 0,4-4 0 15,1-1 1-15,1-6-3 16,4-4 2-16,7-4-2 0,4 0 0 16,8-9 0-1,3-2 0-15,6-8-1 0,5-4 1 16,4-7-2-16,5-11 1 15,1-7-2-15,3-7 1 16,-3-6-2-16,-2-6 0 0,-4-4-1 16,-6-5-1-16,-9-1 1 15,-9-2-1-15,-10 5-1 0,-10 2 0 16,-13 4 0-1,-11 7 0-15,-12 9 0 0,-7 5-1 16,-7 9 0 0,-7 5-2-16,0 9-1 0,3 1-2 15,9 4-5-15,1 8-5 0,13 7-20 0,13 6-45 16,7-6-13-1,14 5-6-15,6-7-1 0</inkml:trace>
  <inkml:trace contextRef="#ctx0" brushRef="#br0" timeOffset="414232.1871">20496 6578 65 0,'5'-12'87'15,"1"0"-3"1,-3 3-42-16,-3 9-14 0,0 0-9 16,7-9-6-16,-7 9-5 0,0 0-2 15,-1 10-1 1,-1 3 0-16,-2-1-1 0,1 5 2 15,-1-1 0-15,-1 0 1 16,3-2 0-16,0 0 0 0,2-5 0 16,0-9-1-1,13 10 0-15,3-6-1 0,3-1 0 16,7-3-1-1,3 0 0-15,3 0-2 0,2 0 0 16,-2 0-1-16,-4 0-1 0,-1-6-3 16,-5 3-3-16,-5-3-4 15,-2 0-10-15,-11-4-36 0,-3-2-35 16,2 1-5-1,-3-9-5-15</inkml:trace>
  <inkml:trace contextRef="#ctx0" brushRef="#br0" timeOffset="414452.1893">20713 6461 32 0,'-8'15'85'0,"2"2"2"16,2 7-46-16,0 5-7 0,1 7-4 15,1 6-3-15,0-1-8 16,-1 2-4-16,3 1-6 15,-2-3-1-15,2 1-4 16,0-6-4-16,2 0-10 0,1-7-21 16,-3-4-52-16,7-5-6 15,2-9-6-15</inkml:trace>
  <inkml:trace contextRef="#ctx0" brushRef="#br0" timeOffset="414792.1926">20845 7233 57 0,'-10'5'94'0,"10"-5"-1"0,7 0-6 16,13 0-57-1,10 0-13-15,8-2-3 0,3 0-3 16,4-2-3 0,1 2-5-16,0-2-4 0,-3 4-5 15,-8-4-5-15,-3 4-12 16,-9 0-28-16,-7 7-39 0,-1-2-6 15,-3-2-2 1</inkml:trace>
  <inkml:trace contextRef="#ctx0" brushRef="#br0" timeOffset="415522.2">21855 6939 52 0,'-5'-12'75'0,"5"2"-10"15,0 2-11-15,0 8-12 0,0 0-12 16,0 0-8-16,0 0-7 0,1 18-1 16,3 4-5-1,-4 10 0-15,4 2-1 0,-5 10 0 16,1 0-1-1,0 5 0-15,-6-6-2 0,0-3 0 16,-4-5-1-16,2-3 0 16,-5-6-1-16,8-9-1 0,-3-1 0 15,1-7 0-15,7-9-4 16,-8 10-2-16,8-10-6 15,0 0-10-15,-2-6-53 0,2 6-18 16,0-18-7 0,4 1-6-16</inkml:trace>
  <inkml:trace contextRef="#ctx0" brushRef="#br0" timeOffset="415942.2042">22069 7020 19 0,'-7'18'82'0,"-4"4"4"16,-12 11-53-16,15 6 0 15,-1 7 1-15,2 4-2 0,4-3-6 16,3 2-6-16,2-7-4 15,7-1-3-15,3-9-2 16,5-5-1-16,4-10-2 0,5-8 0 16,5-9-1-16,1-5 0 15,6-11-2-15,4-11 0 0,-1-8-2 16,1-8 0-1,-3-9-1-15,-5-3 0 0,-8-4-2 16,-7-2 1 0,-9 2-1-16,-9 4-1 0,-12 8 1 15,-9 5 0-15,-12 13-1 0,-6 8 0 16,-7 10 0-16,1 7 0 15,-2 6-1-15,3 8-1 0,4 9-1 16,5 3-3 0,14 4-4-16,1-2-7 0,19-2-37 15,10 2-35 1,8-8-8-16,5-5-4 0</inkml:trace>
  <inkml:trace contextRef="#ctx0" brushRef="#br0" timeOffset="416922.214">22723 6270 61 0,'0'0'72'16,"-9"-2"-33"-16,0 2-11 16,0 10-9-16,-3 4-6 0,-1 7-1 15,-2 9-1 1,0 6 0-16,-2 8 1 0,5 2 0 15,1 5 1 1,6-2 0-16,5-3 1 0,3-3-1 16,12-8-1-16,9-5-1 0,5-13 1 15,5-5 0-15,3-8-3 16,-1-4-2-16,-2-11-1 0,-5-4-3 15,-4-4-1 1,-9-3-1-16,-8 0-1 0,-8-1-2 16,-8 5 0-1,-5 2-1-15,-6 5 0 0,-4 5 1 16,0 5-1-16,1 1 0 15,3 10-3-15,4-2-12 0,7 2-49 16,8 6-19-16,0-7-7 0,12 1-4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8:33:41.1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6220 865 29 0,'-2'-11'53'0,"-2"1"-4"0,-1-3-10 15,5 13-9-15,-2-10-8 16,0 0-8-16,0 1-3 16,-1-3-1-16,3 12-2 15,0 0-1-15,0 0 2 16,0 0-1-16,0 0 1 0,0 0 0 15,0 0 0-15,0 0 0 16,-8 45-1-16,8-45 0 16,0 23-1-16,0-11 0 15,1 3-1-15,3 1-2 0,0 2 2 16,-1-2-3-16,3 4-1 15,-2-3 0-15,3 5 0 16,1-3-1-16,-2 2 1 16,2-4-1-16,0 5 0 0,1-3 1 15,0 3-1-15,0-2-1 16,1-2 2-16,-1 2 0 15,-1 2-2-15,1-2 1 16,1-1 0-16,-3 3-1 0,1-4 0 16,0 3 2-16,-2-2-3 15,1 0 2-15,-2 0 0 16,1 0-1-16,-2-1 1 0,4-1 0 15,-4-1 0-15,1 2-1 16,-2-3 1-16,3 0 0 16,-2-2-1-16,1 0 0 15,0-2 1-15,-1 0-1 0,-2-1 1 16,-2-10-1-16,6 14 1 15,-6-14-1-15,6 10 1 16,-6-10-1-16,0 0 1 16,6 8 0-16,-6-8 0 0,0 0 1 15,0 0-1-15,0 0 0 16,0 0 0-16,9 3 0 15,-9-3-1-15,0 0 1 16,0 0-1-16,6-6 0 0,-6 6 1 16,7-11-1-16,-7 11 0 15,9-19 1-15,-3 4 0 16,-1 0 0-16,2-1 0 15,-1-6 0-15,4 0 0 16,-2-4-1-16,2 1 1 0,0-4 1 16,0-4-1-16,0 1 0 15,-10 32 0-15,14-39-1 16,7-39 0-16,-8 33 0 0,-5 1 0 15,2 1 0-15,-3-1 0 16,0-2-1-16,-1 3 2 16,-3-1 0-16,-1 1 0 15,0 0-1-15,-2 3 0 16,0 40 0-16,0-35 0 15,0 0-1-15,0 4-3 16,-2-1-3-16,0 6-8 0,0-1-12 16,2 27-36-16,-3-23-28 15,2-2-5-15,1 25-6 16</inkml:trace>
  <inkml:trace contextRef="#ctx0" brushRef="#br0" timeOffset="476.0476">6975 1216 37 0,'-4'10'76'0,"0"2"-45"0,-1 2 2 15,-1 3-3-15,0 0-5 16,1 1-6-16,1 0-2 16,0-1-1-16,4 0-2 15,0-2-3-15,7-3 2 0,4-1-2 16,2-3-1-16,1-5-1 15,2-3-2-15,3 0-1 16,-1-5-1-16,-2-5-1 16,-1-4-1-16,-3-1 0 0,-2-2 0 15,-2-1-2-15,-6-1 1 16,-2 3-1-16,0-1-1 15,-6 3 1-15,-5 4-1 16,-4 2-1-16,0 1-1 0,-1 5-3 16,-1 2-4-16,4 5-9 15,-2 0-31-15,4 4-39 16,11-9-5-16,-3 15-4 0</inkml:trace>
  <inkml:trace contextRef="#ctx0" brushRef="#br0" timeOffset="968.0968">7380 560 41 0,'0'0'73'0,"0"0"-38"16,0 0 0-16,0 0-3 0,0 0-4 15,0 0-2-15,0 0-1 16,11 43-6-16,-8-11-2 16,0 13-3-16,-1-4-3 15,2 9-1-15,-2-4-1 16,-1 7-3-16,-1 0 1 0,1 3-3 15,-2-4 0-15,1 2-1 16,0-4 0-16,0-3-2 16,-2-3 1-16,-1-8-2 15,-1-5-2-15,0-1-3 0,0-7-3 16,4-2-9-16,0-8-17 15,0-13-52-15,0 14-9 16,0-14-5-16</inkml:trace>
  <inkml:trace contextRef="#ctx0" brushRef="#br0" timeOffset="1305.1305">7765 821 43 0,'0'0'79'0,"0"0"-24"16,22-2-29-16,-19 11 4 15,-2 9 1-15,2 3-3 16,-1 4-6-16,-1 4-3 16,-2 3-3-16,1-11-3 0,0 15-4 15,0 8-3-15,0-6 0 16,0 9-4-16,0-11 1 15,0 5-3-15,-1-9-2 16,1-2-8-16,-4-7-15 0,3-10-55 16,1-1-11-16,0-12-6 15</inkml:trace>
  <inkml:trace contextRef="#ctx0" brushRef="#br0" timeOffset="1547.1546">7717 1221 30 0,'-11'-7'84'16,"11"7"2"-16,0 0-35 16,4-10-30-16,9 5-1 0,0 0-1 15,7 0-3-15,3-3-6 16,2 1-5-16,0-2-5 15,6-8-5-15,3 8-5 16,1 1-6-16,0 0-5 0,2-1-14 16,-1 0-26-16,-2-1-23 15,3 0-3-15</inkml:trace>
  <inkml:trace contextRef="#ctx0" brushRef="#br0" timeOffset="1950.195">8290 1017 6 0,'0'0'76'0,"0"0"-17"0,0 0-16 16,0 0-8-16,-11 10-4 15,-3 3-6-15,-2 5-2 16,-1 0-7-16,1 2-2 16,3 3-4-16,0-1-1 0,4 2-1 15,0-2-1-15,7-1 0 16,1-3 0-16,1-4 0 15,6 1-2-15,5-6 0 16,5-6-2-16,0-3-2 16,2 0-2-16,-2-10 1 0,1-1-2 15,-2-5 0-15,0 0-1 16,-4-2 0-16,-1 0 1 15,-4 3-1-15,-3 0 2 16,-2 2 0-16,-1 5 2 0,0 8-1 16,-7-6 1-16,7 6 3 15,-12 4-2-15,12-4 1 16,-8 20 0-16,8-9-1 0,0 4 0 15,6 1 0-15,4 1-2 16,1-2-3-16,4-3-6 16,3 0-17-16,1-7-53 15,2-1-13-15,5-3-5 0,0-1 4 16</inkml:trace>
  <inkml:trace contextRef="#ctx0" brushRef="#br0" timeOffset="2642.2641">8701 1064 81 0,'0'0'88'16,"-7"-4"-3"-16,-2 4-60 0,0 9-2 16,-1 0-2-16,-2 5-4 15,1 0-5-15,2 4-2 16,2-1-2-16,1-2-1 0,4 2-1 15,1-1-1-15,1-1 0 16,2-3-1-16,6-1-2 16,-8-11 0-16,16 13-2 15,-6-13-1-15,0 0 0 0,-1-2-1 16,0-5-1-16,-1-3 1 15,-1-1 0-15,-2-2 1 16,-3 1 1-16,2 1-1 16,-3-3 1-16,1 5 1 15,2 0-1-15,-4 9 1 0,11-11-1 16,-11 11 1-16,19 0 1 15,-6 5-1-15,4 5 0 16,0 4-1-16,1 3 1 16,-2 4 0-16,0 4 0 0,-3 3 0 15,0 2-1-15,-13-9 3 16,6 48 0-16,-8-1 0 15,-20-4-1-15,-11-5 0 16,-9-8-1-16,-4-15 1 0,4-9-1 16,16-18-1-16,7-6-2 15,9-3 2-15,10 0-3 16,0-14 1-16,9 1 0 0,4-6 0 15,7-3-1-15,6-7 2 16,4-2-1-16,4-3 0 16,4-3 2-16,1-1-1 15,0-1 0-15,0-3-1 16,-3 2-1-16,0-1 0 0,-6 4 0 15,-1-1 0-15,-5 5 2 16,-5 6 1-16,-7 8-1 16,-3 6 3-16,-9 13 1 15,0 0-1-15,-5 0 2 0,-3 9-1 16,-1 6 1-16,3 2 0 15,3 0-1-15,3 3-1 16,5 1-5-16,8-2-10 16,9 0-38-16,6 3-32 0,5-9-11 15,6-5-7-15</inkml:trace>
  <inkml:trace contextRef="#ctx0" brushRef="#br0" timeOffset="3339.3339">10510 892 44 0,'-26'-5'92'15,"26"5"-5"-15,-23-3-3 0,3 0-60 16,20 3-15-1,0 0 2-15,0 0-2 0,3-13-4 16,3 0 0-16,23-37-2 16,-14 28-1-16,-2-8 0 15,0 0-1-15,-5-2-1 16,2 0 1-16,-9 2-2 0,0 0 0 15,-6 5 0-15,-5 0 0 16,10 25-1-16,-25-25 1 16,0-1 0-16,25 26 1 15,-26 0 0-15,-3 1 1 16,14 25 1-16,-11 34 1 0,14-14 1 15,2 4 0-15,-1 8 2 16,0 4-2-16,3 2 1 16,-3 6 0-16,2 0 0 15,-2 2-2-15,-5 45 3 16,-5 19-1-16,-1-20-1 0,-5-31-2 15,4-21-2-15,3-22-6 16,12-20-19-16,8-22-51 16,0 0-19-16,0-18-6 15,6-3-4-15</inkml:trace>
  <inkml:trace contextRef="#ctx0" brushRef="#br0" timeOffset="3644.3644">10561 1156 61 0,'22'0'87'16,"-3"4"-2"-16,2 4-47 0,3 2-16 16,1 1 3-16,2 1-1 15,1-2-1-15,-2-2-7 16,4-1-2-16,-3-5-5 15,-1-1-3-15,-1-1-2 16,-3-1-1-16,0-6-2 0,-8-3 0 16,-3-1 0-16,-8 0-1 15,-3-2 0-15,-3 1 0 16,-12 1 0-16,-5 3-3 0,-2 2-2 15,-6-2-3-15,2 7-10 16,-1-1-20-16,1-1-47 16,8 2-11-16,-1-3-3 15</inkml:trace>
  <inkml:trace contextRef="#ctx0" brushRef="#br0" timeOffset="3977.3977">11144 552 61 0,'16'-24'88'0,"-16"24"-1"15,0 0-4-15,0 0-69 16,6 6 0-16,16 54 2 0,-21-28 1 16,-1 4-4-16,0 6-4 15,0 2-2-15,-2 4-1 16,1 2-1-16,-2-1-1 15,0 3-2-15,0-5-1 0,0 1-1 16,-1-5-2-16,1-5-3 16,-1-8-12-16,2-8-42 15,2-8-31-15,0-14-6 0,0 0-6 16</inkml:trace>
  <inkml:trace contextRef="#ctx0" brushRef="#br0" timeOffset="4282.4282">11365 580 44 0,'20'-32'90'0,"-20"32"-1"15,20-17-4-15,4 0-63 16,-24 17-2-16,12 16-1 15,6 34 0-15,-16-17-3 0,-1 9-4 16,-1 1-3-16,-1 5-3 16,-1 8-1-16,0-3-1 15,-2 5-1-15,2-1-1 0,-2 0-1 16,0-2 0-16,2-4-2 15,-1-7-2-15,2-3-2 16,1-12-8-16,0-12-16 16,2-2-52-16,-2-15-14 15,15 0-7-15,-5-12 0 0</inkml:trace>
  <inkml:trace contextRef="#ctx0" brushRef="#br0" timeOffset="4533.4532">11614 1098 24 0,'22'-15'89'0,"-1"3"1"15,1 2-3-15,2 8-55 16,4 1-9-16,1 3-3 15,2 6-5-15,4 1-1 16,0-1-3-16,-2-1-2 0,-1 0-2 16,-1-1-2-16,-31-6-1 15,27 0-2-15,-1 0-1 16,-26 0 0-16,0 0-1 15,10-12-1-15,0-1-1 16,0 2 1-16,-13-26-1 0,-40 3-2 16,16 25-5-16,0 6-23 15,0 3-51-15,-1 2-11 16,4 1-4-16,5 2-5 15</inkml:trace>
  <inkml:trace contextRef="#ctx0" brushRef="#br0" timeOffset="5230.523">12269 1001 23 0,'-9'-13'84'0,"7"3"-3"16,2-1 0-16,-1-24-61 0,1 35-3 16,0 8-5-16,4 4-2 15,-1 3 0-15,3 1 1 16,0 0 0-16,1 5 2 15,1 4-3-15,3-6 0 0,2 2-2 16,1-4-1-16,2 1-1 16,1-9 0-16,-1 1-1 15,0-4-3-15,0-3-1 0,1-3 0 16,-1 0-1-16,-2-6-1 15,-2-1 0-15,3 1 0 16,-2 0 0-16,2 2 0 16,-1-3 1-16,2 4 1 0,1-3 1 15,0 3 0-15,0 0 1 16,0-1 0-16,0 1 0 15,-17 3-2-15,0 0 0 16,26-11-2-16,1 1-4 16,-27 10-5-16,20-24-16 0,3-1-46 15,-23 25-22-15,14-29-4 16,4-3-6-16</inkml:trace>
  <inkml:trace contextRef="#ctx0" brushRef="#br0" timeOffset="5577.5576">12824 906 68 0,'15'17'98'15,"-15"-17"-2"-15,25 8-9 16,-1 1-64-16,5-4-4 16,-1 2-5-16,2-6-4 0,2 1-4 15,-3-2-4-15,1-6-3 16,-7-8-2-16,1 0-3 15,-24 14 1-15,26-27-1 16,-1-2 0-16,-25 29 0 16,3-22 1-16,1-2 1 15,-4 24 4-15,-19-8 2 0,-26 4 1 16,19 6 1-16,2 8 1 15,-1 6 1-15,4 4 0 16,6 2-1-16,4 4 1 16,5 2-1-16,6-1-2 0,0 1-1 15,11 1-3-15,5-4-4 16,5-4-7-16,1-4-19 15,3-7-47-15,2-5-16 16,-27-5-6-16,29 0-3 16</inkml:trace>
  <inkml:trace contextRef="#ctx0" brushRef="#br0" timeOffset="5889.5889">13333 928 27 0,'11'-22'91'0,"13"-1"1"0,-15 22-5 15,3 4-63-15,-3 9-4 16,3 5 1-16,-1 4-2 15,-1-1-5-15,2 5-3 16,-2-4-4-16,0 2 0 0,0 3-1 16,2-3-1-16,-4-1 0 15,2-8 0-15,1-1 0 16,-3-8-1-16,-8-5 0 15,16 0-2-15,-16 0-1 0,0 0 0 16,21-18-1-16,0-1 0 16,3 0-1-16,-1 1 0 15,8-3-2-15,0 2-2 16,8-1-5-16,-3-2-17 15,4 3-51-15,41-14-15 16,-81 33-10-16,37-10-3 0</inkml:trace>
  <inkml:trace contextRef="#ctx0" brushRef="#br0" timeOffset="6364.6364">12630 991 10 0,'4'-24'88'16,"-4"24"0"-16,0 0-28 15,0-12-16-15,0 0-9 16,0 1-13-16,0-2-4 16,0-3-7-16,0 16-3 0,0 0-4 15,-8 8 0-15,5 16 0 16,3-8-3-16,0 10-5 15,-1-5-10-15,2 3-46 16,4 0-28-16,-1-1-7 0,0 1-4 16</inkml:trace>
  <inkml:trace contextRef="#ctx0" brushRef="#br0" timeOffset="7154.7154">6435 1717 0 0,'-30'2'65'15,"13"-2"5"-15,4 0-43 16,13 0-13-16,10 0 2 16,14 1-2-16,11 0 2 0,5 0-2 15,15 0-1-15,7 0-3 16,13 3 1-16,6-3-3 15,12 4-1-15,11-5-2 16,8 0 0-16,14 0 0 0,10 0 2 16,16 2-1-16,10-7 2 15,20-2-2-15,16 0 0 16,17-3 1-16,13-2-1 15,-104 5-1-15,19-3 0 0,12 0 0 16,22-2 3-16,9 0-1 16,19-2 2-16,8 1-1 15,22-2-1-15,0 1 0 16,20-2 0-16,1 1-3 0,15 2-1 15,-5 2-5-15,11-2-6 16,-5 4-27-16,10 2-53 16,-18 0-7-16,-16 2-8 15</inkml:trace>
  <inkml:trace contextRef="#ctx0" brushRef="#br0" timeOffset="15200.5199">1978 5298 55 0,'-8'-18'71'0,"4"7"-43"0,-6 1-10 16,0 1-10-16,-8 1-1 15,-1 6 0-15,-13 2-3 16,0 3 0-16,-11 10-2 15,-2 2 0-15,-6 8 1 0,-2 3-2 16,-2 8 2-16,3 7 0 16,6 0 1-16,1 5-2 15,9-4 1-15,5 2 1 16,15-8 0-16,5 3 2 0,11-13-3 15,11-4 0-15,10-6 1 16,11-4-1-16,5-3 1 16,4 1-2-16,-4-2 0 0,-1-1 1 15,-6 5-1-15,-7 0-1 16,-8 8 1-16,-8 5 0 15,-8 7 0-15,-5 3 0 16,-9 8 1-16,-6 5 0 0,-4 3-1 16,-3 4 0-16,0 0 0 15,-6-3 0-15,7-3-1 16,-1-1 2-16,8-9-2 15,5-5 3-15,10-8-1 0,5-4 0 16,8-10 0-16,13-5 1 16,6-2-1-16,5-4 0 15,0 0-1-15,4 1-1 16,-7 4 1-16,-4 3-2 0,-7 8 0 15,-8 9 0-15,-10 9 1 16,-7 11-1-16,-16 11 2 16,-3 4 0-16,-13 6 1 0,-6 1 0 15,-2-2-1-15,0-4 1 16,4-10-1-16,6-9 1 15,9-9-1-15,7-10 0 16,17-11 0-16,4-13-1 0,21 3 0 16,4-3-1-16,6-6 0 15,4 1 0-15,0 5-1 16,0 0 0-16,-7 12 0 15,-3 11-1-15,-8 10 2 0,-11 11 0 16,-6 9 0-16,-1 5 1 16,-7 6 0-16,-2 2 0 15,-2-3 0-15,2-2 0 16,2-10-1-16,6-5 1 0,2-8 0 15,13-10-1-15,8-11 1 16,12-7 0-16,11-9 0 16,10-2 0-16,10-6 0 0,2-2-1 15,6 1-1-15,0 5 0 16,-4 3 1-16,-5 14-1 15,-8 10 1-15,-8 11 0 16,-9 9 1-16,-2 6 0 0,-10 8 1 16,-2 2 0-16,-2-4 0 15,-2-3 1-15,5-7 0 16,6-10-1-16,6-15 0 15,12-11 0-15,9-12-2 0,8-14 0 16,9-11 0-16,6-5-1 16,-1-1-1-16,-4 3 1 15,-4 4 0-15,-11 7 1 16,-7 12 1-16,-16 7 1 0,-6 11 0 15,-10 12 0-15,-9 4 1 16,-2 5 1-16,-3 2-1 16,0-2-1-16,4-5 0 0,7-7-1 15,9-12-2-15,15-11-1 16,12-18-1-16,16-13-1 15,13-15 0-15,13-10 1 16,8-5 0-16,5-6 1 0,-1 5 1 16,-3 2 2-16,-6 11 1 15,-11 7 0-15,-10 12 1 16,-12 11-1-16,-9 9 0 15,-12 8-1-15,-7 5 2 0,-4 0-2 16,-6 2-1-16,0-2 1 16,-1-4-1-16,6-11 0 15,1-11 1-15,3-5-1 16,6-11 0-16,1-9-1 0,5-6 0 15,-1-4 0-15,3-2 1 16,-6 5 0-16,-5 3 1 16,-6 6 0-16,-10 5 0 0,-10 9 0 15,-15 13 0-15,-19 4 0 16,-22 9 0-16,-11 4 1 15,-10-1-1-15,0-2 1 0,0-3-2 16,14-10 1-16,21-11-1 16,25-14-1-16,28-11-1 15,32-16-1-15,28-10 0 16,23-12-1-16,18-7 0 15,8-1 2-15,-4-1 2 0,-8 3 2 16,-20 6 2-16,-20 4-1 16,-30 8 1-16,-33 8-1 15,-34 8 0-15,-28 0-1 0,-27 6-1 16,-13-3-1-16,-8 2-3 15,1-3 0-15,9-1 0 16,19-7-1-16,25-2 1 16,23-7-1-16,20 0 2 15,20 3-1-15,8 0 4 0,5 5 2 16,-7 6-1-16,-13 7 2 15,-20 7-1-15,-28 12-1 16,-34 10 0-16,-31 8-1 16,-29 5-1-16,-26 8 0 0,-20 2 0 15,-16 4 0-15,-8 1 0 16,0-2 0-16,11-5 0 15,11-2 0-15,19-2 1 0,16-1-1 16,15 2 0-16,15 1 0 16,13-1-1-16,7 7 0 15,5 4 0-15,-3 4 1 16,1 10-2-16,-8 6 2 15,-4 5-2-15,-2 7 2 0,4 0-1 16,3 5 0-16,10 0 1 16,13-3-1-16,15-4 1 15,17 0-1-15,18-6 2 0,14 0-1 16,9-2 0-16,11-1 0 15,7 2-3-15,-3 2 0 16,-3 6-7-16,-3 4-12 16,-9 4-35-16,-3 9-23 0,-4-7-14 15,-3 1-2-15</inkml:trace>
  <inkml:trace contextRef="#ctx0" brushRef="#br0" timeOffset="15798.5797">2287 6106 18 0,'7'-27'82'0,"-7"3"0"16,-7 7-5-16,-13 7-57 15,-6 10-7-15,-6 8-5 0,-3 11-2 16,-7 12-2-16,4 8 1 15,1 7 2-15,7 3-1 16,10 6 2-16,10-2 0 16,10-4-1-16,18-6 0 0,11-6 0 15,8-8-1-15,5-7-2 16,4-6-3-16,3-8-6 15,-6 1-7-15,-3-9-13 16,-8-3-51-16,-3 1-12 0,-5-7-7 16</inkml:trace>
  <inkml:trace contextRef="#ctx0" brushRef="#br0" timeOffset="16062.6061">2505 6247 31 0,'5'21'80'0,"2"2"3"16,0 33-28-16,-1-24-34 16,4 5 2-16,-2 1-1 0,2 3-2 15,-5-1-5-15,2-5-3 16,-3-1-1-16,-1-6-4 15,0-3-1-15,1-5-5 16,-2-6-3-16,-2-14-6 0,4 12-12 16,-4-12-49-16,8-11-18 15,-1-11-7-15,-3-10-2 16</inkml:trace>
  <inkml:trace contextRef="#ctx0" brushRef="#br0" timeOffset="16301.63">2740 6270 32 0,'8'30'85'0,"-5"3"0"16,3 20-24-16,-2-17-36 0,2 3-1 15,-2 0-6-15,-1-7-4 16,0-1-4-16,-3-4-2 15,3-2-1-15,-3-4-4 16,1-4-2-16,-1-5-4 0,0-2-8 16,0-10-24-16,0 0-48 15,0-13-6-15,0-8-5 16</inkml:trace>
  <inkml:trace contextRef="#ctx0" brushRef="#br0" timeOffset="16675.6674">2659 6333 44 0,'11'-17'85'16,"10"-2"0"-16,8 4-49 16,12 2-6-16,2 3-6 0,2 1-6 15,-3 8-7-15,-5 1-4 16,-3 5-4-16,-7 8-1 15,-9 3-1-15,-13 3 0 16,-5 3 0-16,-7-2 0 0,-9 3 1 16,-6-2 0-16,-4-1 0 15,1-5 0-15,3-2-1 16,-1-2 0-16,8-1 0 0,4-2 0 15,6 1 1-15,5 1 1 16,4 3 0-16,9 1 0 16,1 2 1-16,5 1 0 15,-1 0 0-15,2 0-1 0,1 0-3 16,-4-5-2-16,-1 5-4 15,-2-7-4-15,1 4-8 16,-5-5-7-16,1-4-30 16,4 0-34-16,-4-5-3 0,3 0 2 15</inkml:trace>
  <inkml:trace contextRef="#ctx0" brushRef="#br0" timeOffset="16965.6964">3299 6275 4 0,'-28'14'79'0,"-2"4"4"15,-21 8-47-15,23 4 0 16,2 6-1-16,10 2-4 0,3-1-6 15,9 0-6-15,4-4-4 16,8-2-1-16,7-4-3 16,6-5-2-16,2-7-2 0,0-1-3 15,5-4-4-15,-6-6-3 16,3-1-8-16,-5-6-13 15,-3-9-51-15,1-4-15 16,-3-6-6-16,0-7-3 0</inkml:trace>
  <inkml:trace contextRef="#ctx0" brushRef="#br0" timeOffset="17359.7358">3393 6396 65 0,'-1'22'83'15,"0"2"0"-15,2 0-54 0,5 4-6 16,5 2 1-16,-1-5-2 15,1 1-4-15,5-6-3 16,-2-4-1-16,0-6-3 16,0-3-3-16,0-6-1 0,-2-2-3 15,1-9-2-15,-4-6-1 16,-1-2-3-16,0-5-1 15,-3 1 0-15,-1-2-1 16,-1 5 0-16,-1 2 0 0,-2 3 0 16,0 14 0-16,0-11 3 15,0 11 1-15,2 9 1 16,0 4 1-16,2 2 1 15,1 3 0-15,1 2 1 0,0 2 0 16,0 2 0-16,1-3 0 16,-2-1-1-16,1-3 0 15,1-2-2-15,-2-4-1 0,-5-11-2 16,10 11-4-16,0-11-11 15,-2-5-41-15,-1-12-29 16,4-7-7-16,1-12-5 16</inkml:trace>
  <inkml:trace contextRef="#ctx0" brushRef="#br0" timeOffset="17581.758">3822 6299 35 0,'7'18'86'0,"-1"1"2"15,0 3-5-15,3 2-67 16,2 7 3-16,-3 1-2 15,3-1-2-15,-2-1-1 0,-2-2-4 16,-2-1-3-16,-1-5-2 16,-1-3-2-16,-1-6-2 15,-1-2-1-15,-1-11-4 16,0 0-13-16,0 0-34 0,-8-14-35 15,8-8-7-15,0-10-4 16</inkml:trace>
  <inkml:trace contextRef="#ctx0" brushRef="#br0" timeOffset="17754.7753">3932 6367 49 0,'7'18'88'0,"4"4"-2"16,0-26-10-16,9 23-60 0,-3 9 1 15,7-2-4-15,-5 1-5 16,-4-1-3-16,0-1-7 15,-6-5-9-15,-3-2-35 16,2-1-37-16,-8-17-4 0,-16 8-5 16</inkml:trace>
  <inkml:trace contextRef="#ctx0" brushRef="#br0" timeOffset="17876.7875">3847 6375 83 0,'7'-28'90'0,"21"0"-4"16,14 0-5-16,16 3-72 15,5 1-13-15,8 4-26 0,7 3-49 16,-11 0-7-16,-5 0-5 15</inkml:trace>
  <inkml:trace contextRef="#ctx0" brushRef="#br0" timeOffset="19594.9593">5367 6522 4 0,'0'0'40'15,"-6"-8"-4"-15,6 8-5 16,0 0-4-16,0 0-4 0,0 0-6 16,0 0-3-16,0 0-4 15,0 0-2-15,-7-4 1 16,7 4-4-16,0 0 2 15,-14 5 1-15,14-5-1 0,-14 7 2 16,14-7-1-16,-16 10-2 16,7-5 2-16,1 1-3 15,8-6 0-15,-14 8 0 16,14-8-2-16,-9 8 0 0,9-8 2 15,0 0 0-15,3 11 2 16,13-9 1-16,10 0 0 16,15-2 1-16,15 0 0 0,21-1 0 15,16-5-1-15,27-4 0 16,20-3-1-16,21-4 0 15,17 0-1-15,10 0-1 16,9-2 0-16,0 2-2 0,-3 2 1 16,-7 3-2-16,-16-1-4 15,-13 9-9-15,-22 4-40 16,-19-3-34-16,-15 0-7 0,-21-8-6 15</inkml:trace>
  <inkml:trace contextRef="#ctx0" brushRef="#br0" timeOffset="28631.8629">6018 5905 44 0,'-9'-9'50'0,"9"9"-8"0,0 0-11 16,0 0-8-16,0 0-7 15,0 0-3-15,-3 9-5 16,3 2-1-16,1 2 1 16,4 3 1-16,-3 2-1 0,4 5 2 15,0-5-1-15,0 4-1 16,-1-1-2-16,2-1 2 15,2-2-3-15,-2 0 0 16,1-4 0-16,-2 2 1 0,3-3-2 16,-2 1 0-16,-1-2 1 15,2 1-2-15,-2-2 1 16,0-2-1-16,-1 1 0 15,-5-10-1-15,8 14 1 0,-8-14-1 16,0 0 2-16,0 0 1 16,11 8 2-16,-11-8-2 15,2-8 1-15,-1-4 1 16,0-5-1-16,3-9-1 0,-1-3-1 15,0-5-1-15,-1-6 0 16,0 5-1-16,0-2-1 16,0 4-1-16,1 4 0 15,-3 5-1-15,3 7-5 0,0 0-4 16,-3 17-9-16,13-17-12 15,-13 17-46-15,19-5-13 16,-10 5-7-16</inkml:trace>
  <inkml:trace contextRef="#ctx0" brushRef="#br0" timeOffset="28961.8959">6384 6125 51 0,'0'0'80'0,"0"0"0"16,0 20-52-16,-2-5-9 16,-5 3 0-16,3 7-1 0,-2 1-2 15,0-1-4-15,-3 1-3 16,3-2-2-16,-1-2-3 15,1-4-3-15,3-1-9 0,-2-8-16 16,5-9-53-16,0 0-8 16,0 0-4-16</inkml:trace>
  <inkml:trace contextRef="#ctx0" brushRef="#br0" timeOffset="29293.9291">6552 6063 37 0,'0'10'79'0,"-4"-1"-30"16,2 8-7-16,-1 0-2 0,-1 0-6 15,-2 7-12-15,1-5-6 16,0 5-2-16,0-4-5 15,2 1-3-15,0-6-3 0,3-1-3 16,-1-4-4-16,1-10-7 16,0 12-11-16,0-12-47 15,3-6-17-15,-3 6-4 16</inkml:trace>
  <inkml:trace contextRef="#ctx0" brushRef="#br0" timeOffset="29698.9696">6544 6141 35 0,'0'0'86'15,"2"-11"-2"-15,-2 11-40 16,0-9-11-16,0 9-8 16,0 0-4-16,0 0-8 0,0-10-4 15,0 10-4-15,0 0-2 16,0 0 0-16,0 0-1 15,7 10 0-15,-7-10 1 0,8 14-1 16,-3-4 1-16,0-1 0 16,2 3 0-16,0-3 2 15,2 2-2-15,0 1 0 16,-1 0 0-16,3-2-1 0,-2 2 0 15,-1-2 0-15,-8-10 0 16,15 18 0-16,-15-18 1 16,9 9 1-16,-9-9 0 15,0 0 0-15,12-3 1 0,-7-10-1 16,1-8 0-16,1-4 0 15,1-8 0-15,3-4-2 16,0-1-1-16,-1-1 0 16,3 0-3-16,-2 4-5 0,-2 2-12 15,9 3-48-15,8 10-23 16,-9-2-7-16,3-2-6 15</inkml:trace>
  <inkml:trace contextRef="#ctx0" brushRef="#br0" timeOffset="71162.1155">7977 5054 42 0,'0'0'51'0,"0"-13"-10"0,0 13-8 16,0-12-5-16,0 12-4 16,0-12-5-16,0 12-3 15,0-12-2-15,0 12-1 16,0 0-2-16,0-11-2 0,0 11-2 15,0 0 0-15,0 0-3 16,0 0 1-16,0 0-3 16,0 0-1-16,0 0-1 15,0 0 1-15,-6-3-2 16,6 3 1-16,0 0 0 0,-9 6 0 15,9-6 0-15,-6 9 0 16,6-9 1-16,-9 16-1 16,5-7 1-16,0 2 0 0,1-1 0 15,0 4 0-15,0 5 0 16,0-1 0-16,-3 3 0 15,4 2 1-15,0 1-1 16,0 1 1-16,0 0 0 0,0-1-1 16,1 0 1-16,1 0 0 15,0 0 0-15,0 1-1 16,0-1 2-16,0 2-1 0,1 0 1 15,-1 1-1-15,0 1 1 16,0 0-1-16,0 1 2 16,0 3-1-16,0-2-1 15,0 4-1-15,0-1 0 0,0 0 1 16,0-1-1-16,2 1 0 15,1 0 0-15,-2-3 2 16,2 2-1-16,0-1 0 16,0-3 0-16,-1 2 0 0,-1-2 0 15,1 2-1-15,0 0 0 16,0 3-1-16,1 0 1 15,0 0-1-15,1 0 0 16,1 4 0-16,0-1 1 0,-1 3-1 16,-1-1 1-16,0 1 0 15,-3-2 0-15,2 1 0 16,-1 1 0-16,-1-3-1 0,0 0 1 15,0 0 0-15,0-1 1 16,-1-3-2-16,0 1 1 16,-3-1-1-16,2-4 1 15,0 0 0-15,1-2-1 0,-1-1 1 16,2 0-1-16,-2 0 0 15,2 0 1-15,0 0-1 16,0 0 0-16,0 1 1 16,2-3-1-16,-1 0 1 15,1-3-1-15,0-6 1 0,0 1 0 16,-2-5 0-16,0-10 1 15,2 12 0-15,-2-12-1 16,0 0-1-16,0 0-1 0,0 0-4 16,0 0-7-16,1-5-19 15,-1-4-45-15,0 9-16 16,6-12-5-16,-6 12-3 0</inkml:trace>
  <inkml:trace contextRef="#ctx0" brushRef="#br0" timeOffset="72170.2162">8137 7183 10 0,'-17'4'40'0,"17"-4"-1"16,-17 3 0-16,17-3-4 15,-14 5-4-15,14-5-4 16,-11 2-4-16,11-2-4 0,0 0-4 15,0 0-1-15,0 0-4 16,0 0-1-16,7-7-1 16,-7 7 0-16,18-15-2 15,-5 5-1-15,2-1-1 0,0-2-1 16,4-3 0-16,1 1-1 15,3-4 1-15,1-2 1 16,6-4-1-16,1-3 2 0,6-2 0 16,2-4 0-16,3-2 0 15,4-3 1-15,1 1-2 16,3 1 0-16,-2 0-2 15,-2 3 0-15,3 1-1 0,-1 2-1 16,1 1 1-16,4-4-1 16,0 3 0-16,2-3 1 15,4-5 1-15,6-2 1 0,-3-4 0 16,2-2 1-16,-2 0 0 15,-2 0 0-15,-3-1 0 16,-1 1 1-16,-3 2 0 16,-3 2-2-16,-1 0 0 0,-3 3 0 15,-2 1 0-15,-1 3-1 16,-4 1-1-16,-1 2-1 15,-5 7 0-15,-4-1 0 16,-4 9-2-16,-2-1-3 0,-4 9-5 16,-7-2-12-16,1 4-38 15,0 8-29-15,-13 0-8 16,10 0-5-16</inkml:trace>
  <inkml:trace contextRef="#ctx0" brushRef="#br0" timeOffset="73560.3553">8090 4986 12 0,'-6'-9'42'0,"6"9"-6"16,0 0 1-16,-10-13-7 16,10 13-3-16,0 0-4 15,-9-11-3-15,9 11-4 16,0 0-3-16,-4-10-3 0,4 10-4 15,0 0 0-15,0 0-2 16,0 0-1-16,0 0-2 16,0 0 1-16,0 0-1 15,0 0 0-15,0 0 1 0,0 0-1 16,0 5 1-16,0-5 0 15,1 11 0-15,-1-11 1 16,11 12 0-16,-11-12 0 0,18 15 2 16,-8-8-1-16,4 2 1 15,-1-2 0-15,3 1-1 16,-1 2 0-16,3-3 0 0,-1 3 0 15,1-3-1-15,2 3-1 16,-1-5 1-16,1 3-1 16,1-3 0-16,-1 1 0 15,3 1 0-15,2 0-1 0,0 0 1 16,1 1 1-16,-1-1-2 15,2 3 1-15,-2 0 0 16,-1-2 0-16,0 0-1 16,-3 1 1-16,2 1-1 0,0-2 0 15,2 3 0-15,2-2 1 16,2 3-2-16,1-3 1 15,0 3 1-15,3-3-1 16,1-1 0-16,-1 3 0 0,0-2-1 16,-1 0 1-16,0-1 0 15,2 1-1-15,-2 1 1 16,0 1 0-16,0 0-1 0,0 3 0 15,-1-2 1-15,1 0-1 16,0 0 0-16,2 2 2 16,1-1-1-16,0-1 1 15,0 1-1-15,4 0 1 0,-1 0 0 16,-1 1 0-16,-1 1 0 15,1-1-1-15,-1 1-1 16,1-1 0-16,-3-1 1 16,0 1-1-16,1 1 1 0,0-3-1 15,0 1 0-15,3-2 1 16,-2 2-1-16,-1-4 1 15,1 3 0-15,-2-3 0 16,-2-1 0-16,-1-2 1 0,-4-1-1 16,-4 0 1-16,-3-3 0 15,-5 1 0-15,-2 0-1 16,-3-1 0-16,-10-2-2 15,13 2-1-15,-13-2-3 0,12 1-4 16,-12-1-10-16,8 6-23 16,-8-6-39-16,9 4-13 15,-9-4-3-15</inkml:trace>
  <inkml:trace contextRef="#ctx0" brushRef="#br0" timeOffset="74213.4206">8050 7175 67 0,'0'0'63'0,"0"0"-6"15,0 0-11-15,0 0-12 0,11 0-9 16,-2-4-6-16,7-1-1 15,3-1-5-15,4-1-2 16,4-1-3-16,0 2-3 16,3-1-3-16,-2 0-8 15,0 7-12-15,-11 0-36 0,3 0-31 16,1-3-4-16,-5-2-4 15</inkml:trace>
  <inkml:trace contextRef="#ctx0" brushRef="#br0" timeOffset="75211.5204">8186 6374 26 0,'0'0'84'15,"-11"0"0"-15,11 0-36 16,0 0-11-16,19 0-10 0,3 0-5 16,8 0-7-16,3 0-4 15,4 0-2-15,3 0-2 16,-4 3-2-16,0-3-1 15,-4 0-2-15,-5 0-2 0,-2 0-3 16,-5 0-5-16,-3 0-7 16,-3 0-6-16,-3 0-16 15,2 2-26-15,-13-2-25 0,10 3-4 16</inkml:trace>
  <inkml:trace contextRef="#ctx0" brushRef="#br0" timeOffset="75506.5499">8363 6135 18 0,'-10'-3'78'15,"10"3"4"-15,0 0-41 0,9 14-10 16,6 2-6-16,-3 3-1 16,2 5-7-16,0 7-3 15,-2 2-4-15,-4 2-3 0,-1 0-1 16,-4 0-1-16,-2-5-3 15,0 1-6-15,-1-9-11 16,0-10-42-16,3 3-26 16,-3-15-5-16,9 2-5 15</inkml:trace>
  <inkml:trace contextRef="#ctx0" brushRef="#br0" timeOffset="75902.5895">8428 5658 6 0,'0'0'83'16,"0"0"2"-16,0 0-3 15,19-5-56-15,17 1-7 16,14 1-9-16,4 0-11 0,8-8-55 16,4 8-22-16,-2-1-8 15,-6-1 0-15</inkml:trace>
  <inkml:trace contextRef="#ctx0" brushRef="#br0" timeOffset="77903.7896">7981 5736 14 0,'0'0'80'16,"0"0"-20"-16,0 0-9 16,0 0-4-16,0 0-14 15,-8-2-10-15,8 2-7 0,-14-8-4 16,4 6-2-16,-3-2-3 15,-3 2-1-15,-3-1-3 16,-2 2 0-16,-5-1-2 16,-2 2 1-16,-5 0-1 0,-3 0 0 15,-4-1 0-15,-4-1 0 16,-4 2-1-16,-3-2 1 15,-3-1 1-15,-1-2 0 16,2 2 1-16,0 2 1 0,3-2-1 16,3-1 1-16,5 3 0 15,7-4 0-15,6 5-1 16,5 0 0-16,7-4-1 15,5 4 0-15,12 0-1 0,-12-3 0 16,12 3 0-16,0 0-1 16,0 0 1-16,0 0-1 15,0 0 1-15,0 0-1 0,0 0 1 16,0 0 0-16,0 0 0 15,0 0-1-15,0-8 1 16,0 8 0-16,0-18-1 16,1 6 1-16,1-5-1 0,0-3 0 15,-1-6 0-15,0-3 0 16,-1-5 0-16,2-4-1 15,-4-2-1-15,-2-8 0 16,-4 0 1-16,0-6-1 0,-3-2 1 16,2-4 0-16,-1-5-1 15,2 0 2-15,1-1-1 16,0 0 0-16,2 2 0 15,-2 1 1-15,0 5-1 0,1-1 0 16,-1 8 1-16,0 3-1 16,-3 6 1-16,3 2 0 15,0 3 0-15,1 3 0 0,0 5 0 16,4 2 0-16,0 4 1 15,1-1-1-15,1 4 0 16,0 1 0-16,3 2 0 16,2 5 0-16,1-2 0 0,1 1-1 15,0 4 1-15,4 2 0 16,-2-1 0-16,2 2-1 15,5 2 1-15,1-2 0 16,5 3 1-16,5-2-2 16,3 0 1-16,8 1 0 0,4 1 0 15,5-2-1-15,6 5 1 16,4-3 0-16,6 1 0 15,0 2 0-15,7 0 0 16,4 0 0-16,2-2 0 0,5 1 0 16,5-2 0-16,4-1 0 15,5 1 0-15,5 0 0 16,4-1 1-16,7 0 0 15,2 4 0-15,1-3-1 0,2 3 1 16,-2 0 0-16,-6 0 0 16,-7 0 0-16,-5 0-1 15,-9 0 0-15,-4 3 0 0,-11-3 1 16,-2 3-1-16,-5-3 0 15,-1 1 0-15,-3 1 0 16,-1 0 0-16,0 1 0 16,-2 0 0-16,1-2 1 0,-6 1-1 15,1-1 0-15,-4 2 0 16,-3 0 0-16,-4-3 0 15,-3 0 1-15,-1 0-1 16,-5 0 0-16,-2 0 0 0,-2 0 1 16,-2-3 0-16,-2-1 0 15,-5 0 0-15,-2-1 1 16,-3 2-1-16,-4-2 1 15,-1 2 0-15,-1-1-1 0,-2 1 0 16,-8 3 0-16,17-5 0 16,-17 5-1-16,15-4 0 15,-15 4 0-15,13-2 0 0,-13 2-1 16,8 0 1-16,-8 0-1 15,9 7 0-15,-9-7 1 16,11 20-1-16,-4-4 1 16,1 4 0-16,3 6-1 0,-2 3 1 15,0 9 0-15,0 3-1 16,-2 12 1-16,-2 1-1 15,-2 9 0-15,-2 7 0 16,-1 5 2-16,-1 3-1 0,-3 2 1 16,-2 6 0-16,2-3 0 15,-3-1 0-15,-1-3 0 16,0-4 0-16,-2-4 0 15,-4-6 1-15,4-3 0 0,-4-7 0 16,0 0 0-16,-2-11 0 16,2-1 0-16,-2-5 2 15,2-1-3-15,0-6 0 16,2-6 1-16,1-5-2 0,1-6 1 15,3-3-1-15,7-11-1 16,-10 8-1-16,10-8-1 16,0 0-2-16,-11-4-3 15,11 4-3-15,-12-12-3 0,4 6-3 16,-4-1-8-16,-6 3-5 15,0-1-16-15,-2 5-26 16,-4 0-18-16,1 0 0 16</inkml:trace>
  <inkml:trace contextRef="#ctx0" brushRef="#br0" timeOffset="78193.8186">9862 5776 8 0,'-21'3'83'16,"5"-3"3"-16,16 0-27 15,0 0-16-15,9-8-15 16,13 1-5-16,10-2-4 15,9 1-3-15,11-3-3 0,17-3-1 16,10 4-2-16,12-3-1 16,15 1-1-16,9 0-1 15,11 0-2-15,11 2 0 0,7 1-1 16,7-1-2-16,-3 3 1 15,3 2-1-15,-3 3-1 16,-5 2 1-16,-3 1 0 16,-9 7-2-16,-8 2-2 0,-7 4-3 15,-7 1-9-15,-1-1-38 16,-8 3-38-16,-13-9-4 15,-4 1-9-15</inkml:trace>
  <inkml:trace contextRef="#ctx0" brushRef="#br0" timeOffset="80035.0027">12489 4755 45 0,'0'17'52'0,"0"-7"-9"16,0 13-11-16,5 2-3 15,0 10-3-15,3 2 0 16,3 10-5-16,0-5-3 16,2 3-3-16,0 4-1 0,-1-4-3 15,1-2-1-15,-2-5-1 16,1-6-2-16,-5-2 0 15,2-6 0-15,-2-4-2 16,-1-5-1-16,0-3 2 0,-6-12-1 16,7 12 0-16,-7-12 0 15,0 0-1-15,0 0 1 16,9-15-1-16,-5-6 0 15,2-8-1-15,2-9-1 0,2-12-1 16,4-7 0-16,0-8 0 16,5-1-1-16,-4-3 0 15,1 3 0-15,-2 6 0 0,-1 6-1 16,-4 8 0-16,-2 8-3 15,-3 6-2-15,3 9-5 16,-2 2-7-16,5 7-20 16,5 8-42-16,-4 2-15 0,1 4-5 15</inkml:trace>
  <inkml:trace contextRef="#ctx0" brushRef="#br0" timeOffset="80391.0383">12987 5175 48 0,'-6'28'80'0,"6"-2"3"15,10-7-52-15,9-2-9 16,8-7 0-16,7-6-1 15,6-5-2-15,1-6-3 0,2-8-4 16,-3-3-4-16,-6-4-2 16,-9 0-2-16,-8-2-1 15,-10 4 0-15,-6-1-1 0,-13 1-1 16,-9 6 1-16,-6 2-1 15,-6 4-1-15,-5 6 1 16,-1 2-1-16,-3 1 0 16,4 8 0-16,4 4 0 0,4 7-1 15,6-2-3-15,10 5-3 16,4-3-10-16,10 3-18 15,10 6-50-15,3-12-5 16,7-4-6-16</inkml:trace>
  <inkml:trace contextRef="#ctx0" brushRef="#br0" timeOffset="80891.0883">13393 5055 20 0,'3'19'81'15,"2"2"2"-15,-16 1-53 16,17 2 1-16,7-2-1 15,5-3-3-15,-5-5-5 16,4-2-5-16,-3-7-4 0,3-5-2 16,-3 0 0-16,0-8-2 15,-3-4-3-15,0-6-3 16,0 0 0-16,-1-3-2 15,-3-4 0-15,1 2-1 16,-1 1 0-16,-2 1 0 0,-1 4-1 16,-1 4 1-16,-1 1-1 15,0 3 0-15,-2 9-1 16,0 0 1-16,0 0 0 15,14 10 1-15,-9 4-1 0,2 4 1 16,2 4 1-16,-1 5 1 16,2 2-1-16,-3-2 1 15,3 0 0-15,-3-1 0 0,1-7 0 16,-2 0-1-16,3-5-1 15,-3-4-3-15,-6-10-4 16,14 6-9-16,-3-9-35 16,0-4-36-16,-6-13-7 0,1-6-6 15</inkml:trace>
  <inkml:trace contextRef="#ctx0" brushRef="#br0" timeOffset="81088.108">13815 4913 3 0,'13'8'82'16,"0"3"4"-16,0 4-4 15,2 5-58-15,1 4-4 0,1 3-5 16,-1 5-2-16,-2-1-4 16,-1 4-4-16,-1-2-3 15,-1-3-7-15,-6-4-10 0,0-8-40 16,2-3-29-16,-7-15-5 15,0 0-1-15</inkml:trace>
  <inkml:trace contextRef="#ctx0" brushRef="#br0" timeOffset="81251.1243">13688 4986 83 0,'26'-13'89'16,"15"-6"-3"-16,8-36-29 15,13 35-44-15,7 4-5 16,0-1-11-16,-1 3-29 15,2 2-47-15,-17 1-8 16,-11 4-6-16</inkml:trace>
  <inkml:trace contextRef="#ctx0" brushRef="#br0" timeOffset="84364.4356">12443 5720 25 0,'-7'-9'31'0,"7"9"-11"16,0 0-8-16,0 0-6 16,0 0-4-16,0 0-1 0,0 0-2 15,0 0 1-15,0 0 0 16,0 0 1-16,0 0 2 15,0 0-1-15,0 0 3 16,0 0-2-16,0 0 2 0,-7 6 2 16,7-6 1-16,0 0 2 15,5 4 0-15,-5-4 1 16,11 0-1-16,-11 0 0 15,17 1-1-15,-17-1-1 0,14 2-2 16,-4-2-1-16,-10 0-1 16,17 2 2-16,-6 0-4 15,-1-2 1-15,2 1 1 16,3-1-1-16,-2 2-1 0,3-2 0 15,-3 0 1-15,4 3-1 16,-3-3 0-16,2 0-1 16,-2 0 1-16,4 0-1 0,-1 0 2 15,6 0-3-15,4 0-5 16,2-1-8-16,3 1-29 15,-3 0-29-15,7 0-3 16</inkml:trace>
  <inkml:trace contextRef="#ctx0" brushRef="#br0" timeOffset="85445.5437">12646 5771 18 0,'0'0'25'0,"0"0"0"16,5-3-2-16,4 3 1 16,1 0-5-16,2 0-3 15,2 0-1-15,0 0-1 0,2 0 0 16,1 0-1-16,7 0 1 15,-2-1-1-15,3-1-2 16,-3-1 1-16,7-1-1 16,-4-1-3-16,6 1 1 0,-5 0-1 15,0 0-3-15,0-1 0 16,1 2-2-16,-2-2-2 15,1 3 1-15,0 0-2 16,-1 2 1-16,-1-2-1 0,3 1 0 16,-1 1 0-16,0 0 1 15,2 0-1-15,-3 0 1 16,1 0-1-16,0 0 0 0,-3 0 1 15,-3 0-1-15,2 0 0 16,-1 0 0-16,-3 1 0 16,3 1 0-16,-1-2 1 15,2 4-1-15,1-4 0 0,3 3 0 16,-1-3 1-16,1 2-1 15,1-1 0-15,0 1 1 16,0 0 0-16,-2-2 0 16,-1 3 0-16,0-1 3 0,-2 1-1 15,3-3 0-15,-1 2 1 16,0-1 0-16,4-1 0 15,-3 1 0-15,9-1 0 16,2 0-1-16,2-1 0 0,1 0 1 16,5-1 0-16,3 2 0 15,-1-1 0-15,0 1 0 16,-1-2-1-16,-2 2 1 0,-3-2 0 15,-2 2-2-15,-3-2-1 16,0-1 0-16,-5 1 0 16,1-3 0-16,-1 2 0 15,-1 2-1-15,-1 1 0 0,1-3-2 16,-4 3-2-16,-3 0-5 15,2 6-10-15,-6 2-28 16,-5-1-37-16,4-2-7 0,-6-3-2 16</inkml:trace>
  <inkml:trace contextRef="#ctx0" brushRef="#br0" timeOffset="91834.1825">14673 6242 4 0,'0'0'63'0,"-1"-13"-1"16,1 13-9-16,0-11-8 16,0 11-13-16,0 0-7 15,10-11-7-15,-10 11-6 0,12 0-2 16,-8 10-5-16,5 2-2 15,-3 8-1-15,2 4 0 16,-1 5 1-16,3 4 0 16,-3-1 1-16,-2 4-1 15,3-3 1-15,-2-1-1 0,0-3 0 16,0-4 0-16,-1-1 0 15,-1-4 0-15,-1 0-2 16,1-4 1-16,-2-3 0 0,0-4 0 16,-2-9-1-16,1 15 1 15,-1-15 0-15,0 0 1 16,0 0 0-16,0 9-1 15,0-9 0-15,0 0-1 16,0 0 1-16,0 0-1 0,0 0-1 16,-9 0 1-16,9 0-1 15,0 0 0-15,-12 1-1 16,12-1 1-16,-15 1-1 15,2 4 1-15,0-1 0 0,-2 1-1 16,-1 1 1-16,-1 1 0 16,0 1 0-16,-1 0 0 15,1 2 0-15,1-2-1 0,4 1 1 16,0-1 0-16,3 0-1 15,9-8 1-15,-7 11-1 16,7-11 0-16,3 10 1 0,8-6 0 16,6 0-1-16,4-1 1 15,3 0 0-15,3 0 0 16,1 0 0-16,0-1 0 15,-2 2-1-15,-2-2 1 0,-4 1 0 16,-2-2-1-16,-6 3 1 16,-1-2 0-16,-11-2 0 15,15 3 0-15,-15-3 0 16,0 0 1-16,9 5-1 0,-9-5 0 15,0 0 0-15,1 10 0 16,-1-10 0-16,-3 12 0 16,3-12 0-16,-14 17 0 15,4-7 0-15,-4 1-1 0,-1 1 1 16,-2 3 0-16,-2-2 0 15,1 1 0-15,-1 2 0 16,2-1 0-16,-3 1 0 0,6-2 0 16,2-3 1-16,3 2-1 15,2-4 0-15,3 1 0 16,4-10 0-16,0 13 0 15,9-7 0-15,3-1-1 0,3-3 2 16,4 3-1-16,4-3 0 16,1 1 0-16,0 1 0 15,1-1 0-15,-3-1 0 16,-1 1 0-16,-4 2 0 0,1-2 0 15,-6 0 0-15,-2 1 0 16,-10-4 0-16,14 9-1 16,-14-9 1-16,3 10 0 15,-3-10 0-15,-2 12 0 0,2-12-1 16,-10 16 1-16,1-7 0 15,-5 3 0-15,0 0 0 16,-5-1 0-16,-2 4 0 0,-1-2 0 16,-2 3 0-16,-3-2 1 15,4-1-1-15,0 1 0 16,3 0 0-16,3-3 0 15,4-2 0-15,2-1 0 0,11-8 0 16,-7 11-1-16,7-11 1 16,6 7 0-16,7-4 1 15,1 1-1-15,6 0 1 16,1-1-1-16,0 1 1 0,2 0-1 15,-1 3 0-15,-2-2 1 16,-4 1-2-16,-3 3 1 16,-1 1 0-16,-5 2 0 15,-1 5 0-15,-1 4 1 0,-2 6 0 16,-5 6 0-16,2 7 1 15,-4 4 1-15,-4 4-1 16,-1 0 1-16,-4-2 0 0,4-1-1 16,-2-5 1-16,1-5-1 15,2-8-2-15,3-7-3 16,3-2-8-16,2-18-24 15,-3 10-37-15,3-10-17 0,5-7-7 16,-1-11-3-16</inkml:trace>
  <inkml:trace contextRef="#ctx0" brushRef="#br0" timeOffset="92724.2715">14620 7885 20 0,'-14'-2'76'16,"5"-11"-1"-16,9 13-35 0,0 0-7 15,20 0-6-15,7 0-6 16,7 3-2-16,5-2-3 16,7 1-3-16,-1 0-3 15,2-1-2-15,-7 2-1 0,-3-2-3 16,-10 1-1-16,-7 1-1 15,-6-1 1-15,-5 0-1 16,-9-2 0-16,9 0 0 16,-9 0 0-16,0 0-1 0,0 0-1 15,8 12 1-15,-8-12-1 16,0 17 1-16,0-4 1 15,0 3 0-15,-6 3 0 16,-4 0 0-16,-4 0 1 16,-3 3 0-16,-2 0 0 15,1 1-1-15,-1-2 0 16,0-2 0-16,4-3-1 0,1 1-1 15,3-3 0-15,3-2-3 16,2-3-4-16,6-9-7 16,-6 10-22-16,6-10-45 15,-9-13-10-15,7-6-6 0</inkml:trace>
  <inkml:trace contextRef="#ctx0" brushRef="#br0" timeOffset="92904.2895">14657 7890 43 0,'0'0'86'0,"-10"0"-1"15,10 0-3-15,10 12-65 16,11 4-3-16,2 2-3 0,3 6 0 16,2 4-6-16,0 2-7 15,5 1-11-15,-6 10-40 16,-2-11-29-16,-1-2-6 15,-3-8-2-15</inkml:trace>
  <inkml:trace contextRef="#ctx0" brushRef="#br0" timeOffset="94052.4043">15438 6709 5 0,'0'0'78'16,"0"0"-14"-16,0 0-14 15,0 0-9-15,0 0-9 0,0 14-10 16,1 6-5-16,-1 8-3 16,0 6-4-16,0 7 2 15,0 5 0-15,0 0-3 16,0-3-1-16,-3-3-2 0,0-5 1 15,1-5-3-15,0-6-3 16,1-6-5-16,1-2-9 16,0-16-13-16,0 0-51 15,8 8-11-15,-8-8-8 16</inkml:trace>
  <inkml:trace contextRef="#ctx0" brushRef="#br0" timeOffset="94932.4922">15749 7035 16 0,'-7'12'75'0,"3"3"-16"16,4 0-13-16,1 1-10 16,8 0-9-16,5-1-3 15,1-2-5-15,4 2-3 0,4-7-3 16,-1-2-1-16,-1-2-3 15,3-4-1-15,-1 0-2 16,-1-6 0-16,-2-3-3 16,-1-5 0-16,-4-2-2 0,-3-3 0 15,-2-5-1-15,-4 1-1 16,-2-1 0-16,-4 0 1 15,0 2-1-15,-2 0 0 16,-2 5 0-16,0 3 1 16,0 2 0-16,2 0 0 0,1 0 1 15,1 1-1-15,6 0 2 16,5-3-1-16,4 4 0 15,2-2 0-15,3 6 1 0,2 2-1 16,-2 4-1-16,2 0 1 16,-4 11-1-16,-4 6 0 15,-1 1 2-15,-1 4-1 16,-2-3 1-16,2 4 2 0,0-3-1 15,7-1 2-15,1-6-1 16,8-1 0-16,4-5-2 16,5 0 0-16,6-2-5 15,-2-2-8-15,6 5-17 0,-3-2-44 16,-5-3-19-16,-5-3-5 15,-12 0-4-15</inkml:trace>
  <inkml:trace contextRef="#ctx0" brushRef="#br0" timeOffset="95706.5697">14665 5918 12 0,'-11'-10'36'0,"11"10"-3"16,-3-11-3-16,3 11-4 0,0-9-2 15,0 9-6-15,0-10-1 16,0 10-2-16,0-10-3 15,0 10 1-15,-3-14-2 0,-1 5 1 16,4 9-2-16,-6-15 1 16,6 6-2-16,0 9 0 15,-4-15-2-15,4 15-2 16,0 0 0-16,0 0-1 0,0 0 0 15,-5 10-1-15,5 6 0 16,5 9-1-16,-1 4 0 16,6 8 0-16,-2 6-4 15,7 3-6-15,1 9-34 0,-3-5-37 16,12 1-5-16,-2-11-5 15</inkml:trace>
  <inkml:trace contextRef="#ctx0" brushRef="#br0" timeOffset="302085.2055">4939 13718 19 0,'0'0'31'15,"0"0"3"-15,0 0 4 0,0 0-9 16,0 0-7-16,9 0-7 16,-9 0-3-16,20-2-1 15,-4 1-2-15,5 0-2 16,6-1-2-16,3-2-1 0,8 0 1 15,4-2-1-15,1 2 1 16,5-4 0-16,-4 2-1 16,5-2 0-16,-5 3 0 15,3-2 0-15,-3 2 0 0,2-4 1 16,1 3-1-16,1 0-1 15,3 1 2-15,5-2-1 16,-3-1 0-16,0 1 1 0,1 0 0 16,1 1 0-16,-6-1-1 15,6 0 1-15,-3 1-2 16,-3 0 0-16,5 2-1 15,1-2 0-15,2 2 0 0,3-2 0 16,0 1 1-16,1 1 0 16,-3-1 0-16,2 1-1 15,0-1 1-15,1 1-1 16,-3-1 0-16,-1 0 0 0,4 2-1 15,-1-3 1-15,3 1-2 16,0 1 2-16,0 0 0 16,-1-1-2-16,1 0 3 15,0 2-1-15,-2-2 1 0,-1 1 0 16,3 1-1-16,-1 1 1 15,-2-1 0-15,3 3-1 16,0 0 0-16,0 0-1 16,2 0 0-16,3 0-1 0,0 3 1 15,2 1 0-15,2 0 1 16,1 0 0-16,-2 1 1 15,1-5-1-15,-3 2 2 0,-6 0-1 16,0-2 0-16,-4 0 0 16,-6-2-2-16,-5 0-4 15,-4 2-5-15,-10-7-10 16,2-3-50-16,-2 7-20 15,-11-5-7-15,-2 0-3 0</inkml:trace>
  <inkml:trace contextRef="#ctx0" brushRef="#br0" timeOffset="304487.4457">8880 13526 6 0,'0'0'82'15,"-13"-10"-16"-15,13 10-13 16,0 0-4-16,0 0-10 16,0 0-12-16,1-8-9 15,-1 8-4-15,0 0-3 0,0 0-3 16,6-10-3-16,-6 10 1 15,0 0-2-15,0 0 0 16,0 0-1-16,0 0 0 16,0 0-1-16,0 0 0 15,0 0-1-15,0 0-1 0,0 0-1 16,0 0 0-16,0 0 0 15,5 12-1-15,-5 0 1 16,0 5 0-16,0 3 1 0,-1 10-1 16,0 7 2-1,-3 1 0-15,2 2 0 16,0 2 0-16,1 2 1 15,-3-2-1-15,4 1 1 0,-1-4 0 16,-1-3 0-16,-1-2-1 16,0 1 1-16,0-4 0 15,0-2-1-15,1 0 1 16,-1-5-1-16,-1-2 0 0,1-4 1 15,0 0-1-15,0-3-1 16,1-1 1-16,0-1 0 16,1-4-1-16,1 0 1 15,0-9 0-15,0 13-1 0,0-13-1 16,0 0 2-16,0 9-3 15,0-9 1-15,0 0-1 16,0 0 1-16,-2 11-1 0,2-11 1 16,-1 10 1-16,1-2-1 15,-2 2 1-15,2 2 0 16,-2 3 1-16,-2 1-1 15,3 1 0-15,0 0 1 0,-2-1-1 16,-2 0 1-16,2 1 0 16,-3-3 0-16,3 0 0 15,-1-3 0-15,0-2 0 16,4-9 1-16,-5 12 0 0,5-12 0 15,0 0 1-15,0 0-1 16,0 0 2-16,0 0-2 16,0 0 0-16,0 0 0 15,0 0 0-15,0 0 0 0,0 0-1 16,0 0-1-16,0 0 1 16,0 0-1-16,0 0 0 15,0 0-1-15,0 0 1 16,0 0 0-16,5 0 0 0,4 3-1 15,5 1 1-15,1 0 0 16,3 0 0-16,-1 3 0 16,3 0 0-16,-4 3 0 0,1-3-1 15,-4 1 1-15,1-1 0 16,-14-7 0-16,15 12 0 15,-15-12 0-15,10 8 0 16,-10-8 0-16,0 0-1 0,6 9 1 16,-6-9 0-16,0 0 0 15,0 0 0-15,-2 13 0 16,2-13 0-16,-12 12 0 15,12-12 0-15,-17 14 0 0,3-4 1 16,0 1-1-16,-3 1 1 16,-1 1-1-16,-5 1 0 15,0 3 1-15,-4-2-1 0,0 1 0 16,2 0 0-16,1 0 0 15,1 0 0-15,1-3 0 16,5 1 0-16,3-2 0 16,6-1 0-16,0-2 0 0,7 0 0 15,1-9 0-15,6 14 0 16,4-8 0-16,7-1 1 15,2-1-1-15,4-1 1 16,5-1-1-16,0 1 0 0,2-2 1 16,1 1-1-16,-1 2 0 15,0-2 0-15,-1 1 0 16,-3-1 0-16,-4 1 1 15,-3 0-2-15,-2 2-1 0,-3-5 2 16,-4 1 0-16,-10-1-1 16,10 7 0-16,-10-7 0 15,0 0-1-15,4 10 2 16,-4-10 0-16,-6 13-1 15,-3-6 0-15,0 1 1 0,-5 0 0 16,0 3 0-16,-3-1 0 16,-5 2 1-16,1 0-2 15,0 2 1-15,-4-2 0 0,-3 3 0 16,2 2 0-16,-2 0 0 15,2 0 0-15,1-1-1 16,4 2 1-16,1-1 0 16,6-1 0-16,2 1 0 0,4-4 0 15,4 3 0-15,4-3 0 16,0 0 0-16,10-1 0 15,4-3 1-15,0 2-1 16,8-3 0-16,0-3 0 0,1 2 1 16,1-6-1-16,0-1 0 15,-3 0 1-15,-1 0-1 16,-5-1 1-16,0 1-1 15,-2-3 0-15,-4 0 1 0,-9 3-1 16,10-3 1-16,-10 3-1 16,0 0 1-16,0 0-1 15,0 0 1-15,0 0 0 0,0 0-1 16,0 0 0-16,0 0 0 15,0 0 1-15,0 0-1 16,0 0 0-16,0 0 0 16,0 0 0-16,0 0 0 0,0 0 0 15,0 0 0-15,0 0 0 16,0 0 0-16,0 0-1 15,0 0 1-15,0 0-1 16,0 0 1-16,0 6 0 0,0-6-1 16,0 0 1-16,-5 13-1 15,5-13 1-15,-5 16 0 16,4-8 0-16,0 1 0 15,0 3-1-15,1 2 1 0,0 3 0 16,0 3 0-16,1 0 1 16,2 4-1-16,2 0 0 15,-1 2 0-15,5-1 0 0,0-4 0 16,0 5 0-16,4-5 0 15,-1 1 0-15,-1 0 0 16,3-1 0-16,-2 0 1 16,1 1-1-16,-4-1-1 0,2-3 1 15,-5-2 0-15,-1-3 0 16,-2 0 0-16,-2-2 0 15,-1-11 1-15,0 11-1 16,0-11 1-16,0 0-1 0,0 0 1 16,0 0-1-16,-5 4 0 15,5-4-2-15,0 0-3 16,0-7-5-16,0 7-14 15,0-15-31-15,0 15-22 0,5-14-21 16,-5 14-7-16</inkml:trace>
  <inkml:trace contextRef="#ctx0" brushRef="#br0" timeOffset="305780.575">9095 15859 41 0,'0'0'79'0,"0"0"-42"0,0 0-1 16,0 0-2-16,0 0-1 15,0 0-9-15,0 0-6 16,0 0-6-16,0 0 0 0,0 17-3 16,0-5-1-16,1 5-2 15,4 3-1-15,-1 6 0 16,4 4 1-16,-3-1 0 15,0 2-1-15,0 0-1 0,0-3 1 16,-2-2 0-16,1-4 0 16,-3-3-2-16,-1-4 1 15,1-1-1-15,0-2 0 0,-1-4 0 16,0-8 0-16,0 12-2 15,0-12 1-15,0 0-1 16,0 0 0-16,0 9 0 16,0-9 0-16,0 0 0 0,0 0-1 15,0 0 1-15,0 0-1 16,0 0 1-16,0 0-1 15,0 0 1-15,0 0 0 16,0 0-1-16,0 0 0 0,-13 0 1 16,13 0-1-16,-14 0 0 15,2 0 1-15,0 0-1 16,-2 0 0-16,-4 0 0 15,-1-4 1-15,-3 0-1 0,-2 0 0 16,0-1 0-16,-4 0 0 16,-3-2-1-16,-4 1 0 15,-4 0 0-15,-8-1 0 0,-6 0 0 16,-6 2-1-16,-9 3-1 15,-9 1 0-15,-8 1 2 16,-7 2-1-16,-6 1 0 16,-6 5 0-16,-5 2 1 0,-5 1 0 15,-2 0 0-15,-5 0 0 16,-4 1 1-16,0 0-1 15,-2 3 1-15,-3-1-1 16,2-2 1-16,0 1 0 16,0 1 0-16,2-4 0 0,3 3 0 15,6 0 0-15,0-3 0 16,3-1 0-16,1-1 0 15,5 1-1-15,2-2 1 16,4-1 0-16,-1 3 0 0,4-3 0 16,2 1 0-16,4 0 0 15,7 2 0-15,4-2 0 16,8 3 1-16,6-5-1 15,8 2 1-15,8-2-1 0,8-2 1 16,8 1 1-16,4-3-1 16,7 1 1-16,5-2-1 15,6 0 0-15,3-2 0 0,11 2 0 16,-11-7-2-16,11 7 0 15,0 0-1-15,-2-9-1 16,2 9 0-16,0 0-3 16,0-9-4-16,0 9-17 0,0 0-33 15,0 0-27-15,0 0-7 16,0 0-4-16</inkml:trace>
  <inkml:trace contextRef="#ctx0" brushRef="#br0" timeOffset="310185.0154">7691 11217 49 0,'-19'-8'68'0,"5"20"-22"16,14-12-29-16,0 0-3 15,0 0-7-15,5-3-3 16,11 3 1-16,8 5-1 0,3 2 2 16,12 1-2-16,1 1 2 15,10 1-1-15,1 0 0 16,10 1-1-16,-1-2-2 15,1 1 1-15,7 0-1 0,5-2 0 16,2 2 1-16,5 0 0 16,5-2 1-16,4 2 0 15,7-1 0-15,8 1 0 16,2 0 0-16,3 1-1 0,6-3 0 15,1-1-1-15,7 2 0 16,6-4-1-16,-2 0 1 16,5-1 1-16,3-2-1 0,8-1 2 15,-1 0-1-15,6-1 1 16,2 1 0-16,1-1 0 15,3 1-1-15,1 1 1 16,2 1-2-16,-2-1 0 0,3 1 0 16,-2-2 0-16,2 2 1 15,2-1-1-15,-1-1 1 16,3 1-1-16,0-1 0 15,3 0 1-15,-2-2-1 0,0 1 0 16,-3-1 0-16,-6 0 1 16,-3-3 0-16,-4 0 0 15,-5-4 1-15,-7 3-1 16,-2-1 0-16,-8 0-1 0,-5 1 0 15,-7 0 0-15,-10 3-1 16,-4-3 0-16,-12 5 0 16,-6 0-1-16,-6-1 1 0,-2 0 1 15,-5 1-1-15,-3 1-1 16,-3 2 1-16,-3-2 0 15,0 1 0-15,-2 2 0 16,-1-1 1-16,-3 2-1 0,-2 1 0 16,-4-1 1-16,-2 1-1 15,-5 2 0-15,-5 3 0 16,-2-1-1-16,-5 4 1 15,-5-2-1-15,-1 4 0 0,-4 2 0 16,-1 0 0-16,-1 0 0 16,-3 1 0-16,-4 4 0 15,-1 1-1-15,-2 3 0 16,0 3 0-16,-5 2 1 0,-1 6-1 15,-3 2 1-15,-4 6-1 16,-3 4 1-16,1 4 0 16,-4 2 0-16,1 5 0 0,-3 4 0 15,3 3 0-15,-2 5 0 16,0 1-1-16,2 2 1 15,-1 3-1-15,0 3 0 16,0 3 1-16,4 1-1 0,-3 0 1 16,1 1 0-16,0 4 0 15,1-3-1-15,-1 4 1 16,1-3 0-16,0 3 0 15,-2 7 1-15,3-1 0 0,0 3 1 16,-1 5-1-16,2-1 2 16,0 3-3-16,5 3 1 15,2 1 0-15,-1 4-1 16,2 1 0-16,0 1-1 0,5 1 0 15,-2 3 0-15,3 1 1 16,-4-1 0-16,0-8 1 16,-2-6-1-16,-2-7 0 0,2-8 1 15,-4-7 0-15,0-12-2 16,1-6-2-16,-3-10-8 15,6-2-25-15,-1-9-40 16,-8-10-15-16,2-13-8 0</inkml:trace>
  <inkml:trace contextRef="#ctx0" brushRef="#br0" timeOffset="311200.1168">7447 17004 8 0,'0'0'19'16,"4"11"4"-16,-4-11 3 0,21 6 4 16,-6-3-2-16,7-1-3 15,-1 0 0-15,11-2-5 16,-2-2-3-16,7 2-5 15,7-2-3-15,1-1-4 0,7-2 0 16,2 1-2-16,6-1-1 16,1 2 0-16,4-2 2 15,7 0 0-15,-2-2-1 16,9 2 1-16,7-4 1 0,2 4-1 15,4-5 1-15,5 5 0 16,1-2 1-16,3 1-2 16,7 0 1-16,-4 1-1 15,1 0 0-15,1 3 1 16,3-2-2-16,1 1-1 0,8 3-1 15,-1-3 1-15,0-1-1 16,4 1 0-16,6 1 1 16,-2-2 0-16,9 0 0 0,2 1 0 15,2-1-1-15,5-1 1 16,3-2 0-16,4 0 0 15,5 0 0-15,4-3 2 16,4-2 0-16,2 1 0 0,3 0 1 16,1-3 0-16,2 1 0 15,-1 1-1-15,-1-2 0 16,-1 4-4-16,-7-2-4 15,-3 2-10-15,-10-2-30 0,-8 0-43 16,-1-2-6-16,-10-7-5 16</inkml:trace>
  <inkml:trace contextRef="#ctx0" brushRef="#br0" timeOffset="312031.2">15379 15490 22 0,'0'0'85'0,"8"-13"-3"16,-8 13-37-16,0 0-14 0,0 0-12 16,0 0-7-16,12 3-7 15,-10 8-2-15,5 7-2 16,0 7 0-16,-2 7 1 15,4 7 2-15,-3 8 0 0,-2 6-1 16,-2 3 2-16,0 4-1 16,-2 0 0-16,0-1 1 15,-4 1 0-15,-1 2 0 16,-3-1 0-16,0 2-1 15,-3 2 1-15,3 0-1 0,-2-4-1 16,1 0-1-16,0-5-1 16,2-7 0-16,0-6 0 15,0-10 0-15,4-9 0 16,-2-6 0-16,-1-6 0 0,6-12 1 15,-18 12 0-15,9-10 0 16,-5-2 0-16,-1 0-1 16,-7 0 0-16,-6-5 0 0,-7 0-1 15,-8 0 0-15,-15-1 0 16,-18 1-1-16,-20-1 1 15,-23 1-1-15,-25-1 1 16,-23 1-1-16,-22-2 1 0,-21 2-1 16,-8 2 0-16,-4 1-5 15,10 3-13-15,3 0-46 16,15 1-24-16,26-1-5 15,30-6-3-15</inkml:trace>
  <inkml:trace contextRef="#ctx0" brushRef="#br0" timeOffset="312943.2912">9922 10535 49 0,'-24'5'55'0,"-5"-5"-32"16,-2 3-6-16,1 9-6 16,0 8-3-16,-1 9-1 0,-3 9 0 15,9 10 0-15,-2 5-1 16,8 11 2-16,4-3 1 15,9 9 0-15,5-4 3 16,8-6 0-16,18-8 2 0,5-13 0 16,13-8 1-16,5-17 0 15,11-6-2-15,2-15 1 16,9-14-4-16,-4-11-3 15,-7-4-2-15,-8-4-1 16,-11-6-2-16,-15-3-1 0,-15-2-1 16,-16 1-1-16,-22 1 1 15,-15 6-1-15,-9 1-1 16,-11 5 0-16,-4 9 0 15,0 4 0-15,1 9 0 0,6 6-2 16,5 6-4-16,14 3-7 16,5 8-10-16,13 6-24 15,16 10-33-15,7-2-4 16</inkml:trace>
  <inkml:trace contextRef="#ctx0" brushRef="#br0" timeOffset="313291.326">10521 10589 26 0,'-3'29'71'16,"2"8"6"-16,-6 9-63 15,4 7 7-15,-1 7 6 16,2 4 3-16,0-2-4 0,0-1-3 15,2-1-6-15,0-10-4 16,0-5-3-16,0-7-2 16,3-6-1-16,-2-10-3 0,4-3-2 15,-2-10-5-15,-3-9-10 16,9 2-25-16,-6-11-44 15,7-12-7-15,0-8-3 16</inkml:trace>
  <inkml:trace contextRef="#ctx0" brushRef="#br0" timeOffset="313566.3535">10364 10742 51 0,'-9'-12'73'15,"9"12"0"-15,15-44-30 16,19 42-30-16,16 2 0 15,8 3-2-15,10 6-1 0,1 5 1 16,-3 4-2-16,-7 3-1 16,-11 4-2-16,-17 1-2 15,-18 0-1-15,-13-1 0 16,-21-4 0-16,-11-6 2 0,-11-1-1 15,-1-6 0-15,-8-3-3 16,4-2-6-16,1-1-9 16,7-2-19-16,9 0-38 0,14 5-14 15,17-5-5-15</inkml:trace>
  <inkml:trace contextRef="#ctx0" brushRef="#br0" timeOffset="314097.4066">11642 10701 37 0,'-23'-8'72'0,"-7"8"3"16,0 6-53-16,-2 10 0 15,0 5-3-15,2 8 1 16,4 4 1-16,4 4-2 0,5-1-1 16,11-5-5-16,6-3 1 15,7-5-3-15,11-9 1 16,5-6-2-16,7-8-2 15,2-3 0-15,-1-11-2 0,3-6-2 16,-4-4-2-16,-7-5-1 16,-4-2 0-16,-9-1-1 15,-2 0-1-15,-7 4 0 16,-1 4-1-16,-5 7-1 0,-2 7 1 15,-1 10 0-15,-1 4 0 16,3 16 1-16,3 4 1 16,3 9 0-16,7 4 1 0,6 3 1 15,5 0 0-15,4-1 0 16,6-5-1-16,0-6-2 15,4-6-4-15,-4-11-9 16,4-4-28-16,-1-3-38 0,-3-11-11 16,-1-10-7-16</inkml:trace>
  <inkml:trace contextRef="#ctx0" brushRef="#br0" timeOffset="314717.4686">12004 10831 57 0,'0'20'81'16,"3"1"0"-16,5 0-3 15,6 1-71-15,-3 6 2 0,-1-2 2 16,2 1-2-16,-4-8 1 16,1 1 1-16,-3-8 0 15,-6-12-1-15,15 9-2 16,-15-9-1-16,17-19-2 0,-9-3 0 15,2-7-2-15,1-5-2 16,1-4-2-16,0-3 0 16,2 3 0-16,0 0 0 0,3 5 1 15,0 6-1-15,-1 7 1 16,-1 4 0-16,2 11-1 15,-1 5 1-15,-2 9 0 16,-2 8 0-16,1 5 1 0,-4 8 0 16,1 3 1-16,-2 3 0 15,-2 0 1-15,-2-3-1 16,-2-3 1-16,0-4-1 15,-1-5 2-15,-1-7-1 0,0-5 1 16,0-9 0-16,0 0 0 16,0-9-1-16,3-8 0 15,2-6-1-15,3-4-1 16,3-7 0-16,0 3-1 0,2-4-1 15,-2 6 0-15,1 0 0 16,-1 9 1-16,-4 3-2 16,-1 6 2-16,-6 11-3 0,0 0 2 15,13 0-1-15,-8 14 1 16,1 6 0-16,-1 4 1 15,4 7 1-15,-3 3 0 16,2 4 1-16,-4-1-1 0,-1 1 0 16,-2-8 1-16,0-3-2 15,-1-6 1-15,0-6-1 16,0-5 0-16,0-10-3 15,0 0-4-15,3-8-9 0,6-6-34 16,1-5-28-16,2-13-15 16,5-4-8-16</inkml:trace>
  <inkml:trace contextRef="#ctx0" brushRef="#br0" timeOffset="315146.5115">12737 10658 63 0,'3'5'84'0,"6"9"-1"15,1 8-3-15,3 7-65 16,2 10-4-16,-4 10 1 15,7 4 1-15,-7 4-1 16,1-3-1-16,-2-2-3 0,-2-5-1 16,-1-8-2-16,-2-9-1 15,1-6 0-15,-3-10 0 16,0-3 0-16,-3-11-5 15,0 0-4-15,0-17-6 0,0-3-13 16,-4-12-17-16,-6-3-11 16,0-11-7-16,-4 0-2 15,-8 0 3-15,0-2 8 16,-4 3 16-16,1 0 24 0,1 9 27 15,4 2 17-15,4 4 9 16,8 0 1-16,8 6 1 16,15-1-2-16,16 5-9 15,13 6-7-15,16 4-7 0,9 5-4 16,3 5-3-16,-3 2-3 15,-6 8-1-15,-11 8-3 16,-20 3 0-16,-24 6-1 0,-21 1-2 16,-21 4-2-16,-17-2-8 15,-6 1-50-15,-5 3-26 16,-7-8-5-16,10-6-6 15</inkml:trace>
  <inkml:trace contextRef="#ctx0" brushRef="#br0" timeOffset="318516.8484">9466 14568 12 0,'-1'-20'34'15,"-1"5"4"-15,-4 3 5 0,3 0-3 16,3 12-4-16,-10-4-8 16,3 8-7-16,6 13-4 15,-2 11-3-15,3 7-1 16,0 12-2-16,0 6 1 0,1 8 2 15,0 3-1-15,0 2-2 16,-1-3-3-16,0-4 0 16,-1-6-3-16,-2-8-2 15,-4-8-4-15,4-9-4 0,-2-11-9 16,5-17-38-16,7 0-34 15,0-17-6-15,-1-12-4 16</inkml:trace>
  <inkml:trace contextRef="#ctx0" brushRef="#br0" timeOffset="319100.9069">9361 14541 70 0,'-12'-2'86'0,"4"-26"-15"0,8 28-36 16,-6-16-5-16,7 5-5 15,6-5-5-15,7-1-4 16,7 0-4-16,7-5 0 16,12 3-2-16,1-2-1 0,10 6-2 15,0 3-2-15,2 8-1 16,0 4-2-16,-2 4 0 15,-6 10-1-15,-8 3 0 16,-4 5 0-16,-9 2-1 0,-8 3 1 16,-10 0 0-16,-8 3 1 15,-16-2-1-15,-8 0 0 16,-9-3-1-16,-9-1 0 15,-5-2 0-15,-3-5-1 0,2-2 0 16,-1-1 0-16,9-4-1 16,1 1 0-16,11-2 1 15,9 4-1-15,8-1 2 0,7 6 0 16,8 0 0-16,12 4 1 15,4 1 1-15,8 5 0 16,6-1 0-16,3 3 0 16,2-1 0-16,-1 1-1 0,-2 1 0 15,-3-1 0-15,-2-1 0 16,-6-4 1-16,0-2-2 15,-4-4 0-15,-3-3-3 16,0-7-4-16,0 1-7 0,-2-8-25 16,-3-5-42-16,6-3-13 15,-1-6-7-15</inkml:trace>
  <inkml:trace contextRef="#ctx0" brushRef="#br0" timeOffset="320420.0388">10188 14991 73 0,'0'0'79'15,"-19"0"-39"-15,19 0-4 16,-9 13-6-16,3 0-2 15,5 6-4-15,-2 4-3 0,3 4-5 16,0 2 0-16,3 0-2 16,3-3-2-16,2-2-4 15,5-2-2-15,1-5-1 16,2-2-2-16,1-7-1 15,3-5-4-15,1-3-6 0,7 0-17 16,2-4-54-16,-7-21-13 16,-1-5-5-16,-2-16-2 15</inkml:trace>
  <inkml:trace contextRef="#ctx0" brushRef="#br0" timeOffset="320551.0518">10256 14698 12 0,'-19'-9'95'0,"0"2"-2"15,6-1-6-15,4-2-5 16,25 0-83-16,-16 10-31 15,21-9-47-15,-12 2-7 16,3 2-8-16</inkml:trace>
  <inkml:trace contextRef="#ctx0" brushRef="#br0" timeOffset="321852.1819">6633 13075 27 0,'0'0'77'16,"0"0"-1"-16,30 0-49 16,11-4-7-16,8-4-15 0,18 0-30 15,13 4-36-15,0-4-14 16,-3 1 4-16</inkml:trace>
  <inkml:trace contextRef="#ctx0" brushRef="#br0" timeOffset="322604.2572">6569 15848 33 0,'-16'3'82'0,"2"-3"-1"0,14 0-45 16,0 0-6-16,3-8-10 16,21 1-6-16,8-2-5 15,6-2-2-15,6 1 0 16,5 2 0-16,-1-3-3 15,2 5-4-15,-7 0-4 0,-2 4-6 16,-12-3-13-16,1-1-28 16,3 0-34-16,-12-4-4 15</inkml:trace>
  <inkml:trace contextRef="#ctx0" brushRef="#br0" timeOffset="322803.2771">6696 15608 17 0,'-7'32'77'16,"4"2"1"-16,-7 7-57 0,10 10 1 16,8-1 2-16,1-1-5 15,1-1-10-15,2-7-8 16,4-2-19-16,4-2-54 15,-2-12-9-15,0-7 2 0</inkml:trace>
  <inkml:trace contextRef="#ctx0" brushRef="#br0" timeOffset="324877.4845">15227 13514 7 0,'-21'0'49'15,"2"-1"-4"-15,1 1-4 16,9 0-7-16,-4 0-9 15,13 0-6-15,-13 0-5 16,13 0-3-16,0 0-2 0,0 0-1 16,0 0-2-16,0 0-1 15,0 7 1-15,0-7 1 16,13 7 0-16,3-2 3 15,6 0-1-15,9-1 2 0,8-1 0 16,12-1 0-16,10-2 0 16,14-1-1-16,13 1-1 15,10-5 0-15,9-1-3 0,6 1-1 16,1 1-1-16,2-1-1 15,0 0-2-15,-6-2-3 16,-8 4-4-16,-13-4-8 16,-3 3-32-16,-7 1-39 0,-18-4-8 15,-10 2-5-15</inkml:trace>
  <inkml:trace contextRef="#ctx0" brushRef="#br0" timeOffset="327219.7186">16414 13520 29 0,'0'0'51'16,"0"0"0"-16,0 0-3 16,0 0-8-16,7-10-9 0,10 8-9 15,5-1-5-15,9-1-3 16,3 1-2-16,12 1 0 15,8 0-3-15,8 1-2 16,4 1-1-16,7 0-2 0,1 0 0 16,2-2 1-16,3 2-1 15,-3-2 0-15,-5-3 0 16,-4 2 0-16,-8-2-1 15,-4-1 2-15,-9 0-2 0,-9 1 0 16,-9 0-1-16,-7 1 0 16,-7 0 0-16,-5 1-1 15,-9 3 0-15,0 0-1 16,10-1-1-16,-10 1 0 0,0 0-1 15,0 0 0-15,0 0-2 16,0 0-1-16,0 0-2 16,0 0 2-16,0-9 0 0,0 9-2 15,0 0 2-15,-10-9-1 16,10 9 1-16,-11 0 1 15,3 0 1-15,-5 6 1 16,1 6 0-16,-2 3 1 0,1 2 2 16,1 3 0-16,5 4 1 15,6-3 3-15,2-1 1 16,18-6 0-16,10-4 0 15,6-8 2-15,6-4-1 0,3-7-1 16,1-9 2-16,-4-4-4 16,-9-4-1-16,-13 1 0 15,-16-3-2-15,-12 3 0 16,-20 1 0-16,-12 2-1 0,-10 8-1 15,-8-1 0-15,-1 8-1 16,0 0-6-16,12 9-13 16,7-2-41-16,18 0-25 0,23 0-5 15,0-5-5-15</inkml:trace>
  <inkml:trace contextRef="#ctx0" brushRef="#br0" timeOffset="327997.7965">17717 12700 63 0,'2'-13'85'0,"1"-1"-3"15,20 5-53-15,-23 9-3 16,8-13-6-16,-8 13-2 0,0 0-5 15,13 4-4-15,-5 9-1 16,1 6-2-16,3 6 0 16,0 4 0-16,0 6 0 0,2 5 1 15,0 0-1-15,-1 2-1 16,-3-1 0-16,0-3-1 15,0-1 0-15,-1-4 0 16,-1-4 0-16,1-2-1 0,-2-5 0 16,-1-4-1-16,0-4 1 15,-2-6 1-15,-4-8 1 16,0 0 1-16,12 0-1 15,-4-17 1-15,2-10-1 0,2-10 0 16,5-8-2-16,4-9 0 16,0-4-3-16,-1-2 1 15,0 1 0-15,-2 6-1 16,-5 5 0-16,-3 12-2 15,-3 4-2-15,-1 10-3 0,-3 4-6 16,3 8-7-16,-6 10-19 16,12-6-46-16,-3 7-12 15,3 11-5-15,1 5 0 16</inkml:trace>
  <inkml:trace contextRef="#ctx0" brushRef="#br0" timeOffset="328363.8331">18475 12951 31 0,'-7'23'82'0,"-3"-2"1"16,2-1-2-16,2 1-66 15,6 6 1-15,5-6 3 16,9-1-1-16,5-8-1 15,9-7-1-15,2-4-3 0,2-1-2 16,-4-6-2-16,-2-6-2 16,-2-3-2-16,-8-1-2 15,-4-2-1-15,-8 4-1 16,-4-4 0-16,-9 4-1 0,-6-1-1 15,-7 5 0-15,-3 1 0 16,-4 5-1-16,-2 4 1 16,2 0 1-16,0 9-1 0,6 4 0 15,5 1-2-15,6 1-2 16,9 4-3-16,3-5-5 15,13 3-15-15,6 1-45 16,4-11-17-16,5-4-5 0,1-3-2 16</inkml:trace>
  <inkml:trace contextRef="#ctx0" brushRef="#br0" timeOffset="328804.8772">18809 12852 31 0,'0'0'80'0,"0"0"1"0,-13 2-2 15,7 8-64-15,2 7-1 16,3 7 1-16,1 0 3 16,2 2-1-16,8-1-1 0,0 0-1 15,7-6-2-15,1-5-3 16,4-6-2-16,3-7 0 15,-2-1-2-15,2-8-2 16,1-7 0-16,-4 0-2 0,0-6 0 16,-3 1-2-16,-4 0 0 15,-3 0 0-15,-5 4 0 16,-2 1 0-16,-1 6-3 15,-4 9 1-15,0 0 0 0,0 0 0 16,0 0 0-16,-4 17-1 16,4 0 2-16,0 2 1 15,0 4 0-15,2-2 1 16,2 3 1-16,2-4-1 0,2 0 1 15,1-4 0-15,4-1-1 16,-5-4 0-16,4-2 0 16,-2-4-3-16,1-2-1 0,1-3-5 15,1 0-9-15,-1-5-36 16,1-11-34-16,3-3-8 15,2-8-6-15</inkml:trace>
  <inkml:trace contextRef="#ctx0" brushRef="#br0" timeOffset="329018.8986">19331 12777 19 0,'0'0'87'0,"4"5"-1"16,2 5-1-16,1 6-54 16,1 6-13-16,5 4-1 15,0 4 1-15,0 2-3 16,5 3-4-16,-3 0-4 0,0-2-2 15,-2-1-1-15,4-3-1 16,-6-5-4-16,1-2-4 16,-4-7-4-16,0-6-30 0,3-4-45 15,-9-10-7-15,-2-12-5 16</inkml:trace>
  <inkml:trace contextRef="#ctx0" brushRef="#br0" timeOffset="331944.1911">15180 13590 12 0,'0'0'32'0,"0"0"-8"15,0 0-4-15,0 0-4 16,2-10-4-16,-2 10-4 15,0 0-2-15,0 0-1 16,-8 0-2-16,8 0 1 0,-14 3-2 16,4-3 3-16,-4 2 0 15,-2-2 0-15,-8 0 2 16,-1 0-1-16,-11 0 0 15,-5 1 0-15,-7-1 0 0,-6 0 1 16,-3-3 1-16,-7 3 1 16,1 0 1-16,4 0 1 15,5-3 1-15,5 1 0 16,7-3 1-16,8 4-1 0,7-3 0 15,11 0-2-15,2-1-2 16,14 5 1-16,-13-8-3 16,13 8-1-16,0 0-2 0,-3-10 0 15,3 10-2-15,0 0 0 16,0 0-1-16,0 0 0 15,0 0-1-15,0 0 1 16,0 0-1-16,0 0 1 0,0 0-1 16,0 0 0-16,0 0 1 15,0 0 0-15,0 0 0 16,0 0 1-16,0 0 0 15,0 0 1-15,0 0 0 0,0 0 0 16,0 0-1-16,0 0 1 16,0 0 0-16,0 0-2 15,0 0 0-15,0 0-1 16,0 0 0-16,0 0-1 0,0 0 0 15,0 10 1-15,0 3-1 16,0-1 1-16,-2 7 1 16,1 0 1-1,-4 0 0-15,2-2 1 16,2-3 0-16,-1-3 0 15,-1 0 1-15,3-11 0 16,0 0 0-16,0 0 1 0,-9 6-1 16,9-6 1-16,0 0-1 15,-9-5 0-15,9 5-1 16,-13-19 0-16,4 6-1 15,-5 1 0-15,0-5 1 0,-5 0-2 16,0-1 1-16,-2-2-1 16,-1 3 0-16,2 3 0 15,-1 0 1-15,2 4-1 16,4 2 0-16,2-1 0 0,2 3 0 15,2 3-1-15,9 3 1 16,-16-3-1-16,16 3-2 16,-9 0 2-16,9 0-1 0,-9 13 1 15,5-1-1-15,1 3 1 16,-1 4 0-16,0 1 0 15,-1 4 1 1,-1 0 0-16,-2-4 0 16,4-1 1-16,-2-3 0 15,1-3 0-15,-1-5 1 16,6-8-1-16,-7 9 2 15,7-9 0-15,0 0 0 0,0 0-1 16,0 0 0-16,-10-10 0 16,8 1 0-16,-2 0-1 15,-2-7 1-15,1 0-1 16,-3-4 0-16,-2-1-1 0,0 3 1 15,-2-3-1-15,1 2 1 16,0 1-1-16,-1 6 0 16,1 1-1-16,3 5-1 0,-1 3 1 15,9 3-1-15,-11 3 0 16,6 9 0-16,1 2 0 15,-2 4 1-15,3 6 0 16,-4 2 1 0,1-1 1-16,1-3 1 15,-1-3 0-15,2-5 1 16,0-1 1-16,4-13 0 15,-8 7 1-15,8-7-2 0,-5-8 0 16,1-1 0-16,-2-3 0 16,-5-3-1-16,-1-2-1 15,-5 0-1-15,-2 1 0 16,-6 1 0-16,-4 3 0 0,-3 5 0 15,-4 2-1-15,-2 2 0 16,-4 3 1-16,0 0-1 16,2 3 1-16,6-1 0 0,4 3-2 15,5-2-1-15,6-2-5 16,8 2-5-16,11-3-18 15,0 0-39-15,9 3-20 16,3-2-6-16,1 1-3 0</inkml:trace>
  <inkml:trace contextRef="#ctx0" brushRef="#br0" timeOffset="332851.2818">13526 13640 30 0,'0'0'80'0,"-18"-14"-27"0,18 14-9 15,-17-10-10-15,6 3-9 16,-6 3-7-16,-6 1-7 16,-3 1-4-16,-6-1-2 0,-1 1-1 15,-4 1-1-15,-3 0 0 16,0 1 1-16,2 0-1 15,3 0 0-15,4 0 0 16,6 0 1-16,3 0 1 0,7 1 1 16,5-1-1-16,10 0 1 15,-12-2 0-15,12 2 0 16,0 0-1-16,0 0-2 15,0 0 0-15,-6-9-1 0,6 9 0 16,0 0-1-16,0 0-1 16,0 0 1-16,0 0 0 15,0 0-1-15,0 0 0 16,0 0 0-16,0 0-1 0,0 0 0 15,0 0 0-15,0 0-2 16,0 0 1-16,0 0 1 16,-4 13-1-16,3 14 1 15,1 8 2 1,4 8 0-16,0 6 1 15,0 6 1-15,-2 2 2 16,0 0-1-16,-1-1 1 0,-1-15-1 16,0-5 0-16,-4-7 0 15,-2-7 0-15,-1-3 0 16,3-7-1-16,-4 0 0 15,8-12-1-15,-10 15 0 0,10-15 0 16,-6 10-2-16,6-10-2 16,0 0-4-16,0 13-8 15,0-13-31-15,0 0-36 16,0 0-11-16,0-8-7 15</inkml:trace>
  <inkml:trace contextRef="#ctx0" brushRef="#br0" timeOffset="334392.4359">13085 14270 7 0,'5'-11'68'0,"-5"11"-8"16,2-12-7-16,-2 12-14 0,0 0-15 16,0 0-10-16,0 0-5 15,-5 10-1-15,-3 5-2 16,-6 4 2-16,-5 9 0 15,-6 5 2-15,-6 10 2 0,-11 5 1 16,-6 3 0-16,-7 0 0 16,-5 1-2-16,-3-4 0 15,1-4-3-15,2-8-2 16,9-4 0-16,6-11-2 0,12-7-2 15,11-6-1-15,10-6-4 16,12-2-4-16,7-7-7 16,15-5-24-16,11 0-48 15,2-9-7-15,6-4-5 16</inkml:trace>
  <inkml:trace contextRef="#ctx0" brushRef="#br0" timeOffset="334899.4866">13088 14290 0 0,'-9'-11'80'16,"5"-1"-11"-16,4 12-20 16,0 0-11-16,-5-10-12 15,5 10-11-15,0 0-3 0,1 9-2 16,7 5-1-16,5 2 0 15,5 10 2-15,8 6 0 16,3 9 2-16,9 5-2 16,5 6 1-16,3 3-2 15,4 1-4-15,1-2 0 0,-6-4-2 16,0-8 0-16,-7-5-1 15,-6-9-3-15,-6-8-4 16,-4-4-12-16,-10-5-43 0,-12-11-28 16,0 0-7-16,0 0-5 15</inkml:trace>
  <inkml:trace contextRef="#ctx0" brushRef="#br0" timeOffset="335527.5494">12555 14845 38 0,'-1'-12'55'0,"1"12"-5"15,0 0-8-15,0 0-11 0,12-4-6 16,0 5-7-16,5 10-2 16,7 6-1-16,5 6-1 15,6 4-3-15,7 8 0 0,1 1-1 16,2 5-2-16,0 0-2 15,-3-2 0-15,-4-1 0 16,-5-4 1-16,-8-2-2 16,-6-6 1-16,-3-6 0 0,-6-3-1 15,-4-5 0-15,-3-3-1 16,-3-9 0-16,0 11-1 15,0-11-1-15,0 0-2 16,0 0-4-16,0 0-6 0,0 0-25 16,13 10-45-16,-13-10-14 15,7-7-5-15</inkml:trace>
  <inkml:trace contextRef="#ctx0" brushRef="#br0" timeOffset="335835.5802">13109 15462 39 0,'0'0'87'0,"0"-8"-3"15,8-9-51-15,11-3 1 16,9-14-3-16,12-7-9 16,10-10-11-16,8-3-2 0,2-3 0 15,1 1 0-15,-2 2-1 16,-4 4-1-16,-7 10-6 15,-10 5-5-15,-7 10-5 16,-11 1-12-16,0 3-36 0,0 10-30 16,-7 1-5-16,-4 1-4 15</inkml:trace>
  <inkml:trace contextRef="#ctx0" brushRef="#br0" timeOffset="336234.6201">12987 14733 51 0,'0'0'85'0,"-11"-3"-19"15,11 3-14-15,10 2-14 16,11 0-12-16,4 1-8 0,5 0-4 15,4 1-5-15,0-2-5 16,5-1-8-16,-8-2-8 16,-2 1-16-16,-10 4-46 15,-6-4-13-15,-4 0-6 0</inkml:trace>
  <inkml:trace contextRef="#ctx0" brushRef="#br0" timeOffset="336494.646">13097 14621 50 0,'0'0'80'0,"0"5"1"15,0 5-50-15,0 6-6 16,0 4-4-16,-1 4-2 15,0 5-2-15,1 3-4 0,0 1-3 16,0-1-3-16,0 0-3 16,0-2-3-16,-1-4-6 15,1-2-11-15,0 1-37 0,0-10-32 16,3-6-6-16,-3-9-2 15</inkml:trace>
  <inkml:trace contextRef="#ctx0" brushRef="#br0" timeOffset="336702.6668">13055 15034 0 0,'-15'10'81'15,"15"-10"3"-15,0 0-4 16,15 8-60-16,15-5-7 15,5-3-6-15,10 4-19 16,4 3-56-16,3-7-11 0,0 0-6 16</inkml:trace>
  <inkml:trace contextRef="#ctx0" brushRef="#br0" timeOffset="337218.7185">13168 15458 8 0,'-9'7'87'15,"1"8"2"-15,-4 2-5 16,4 16-60-16,-2 6-6 0,2 10-1 16,0 4-4-16,2 2-5 15,1 0-3-15,3-2-3 16,2-2-5-16,-1-11-10 15,2-7-38-15,10-3-34 16,-3-12-7-16,2-12-1 0</inkml:trace>
  <inkml:trace contextRef="#ctx0" brushRef="#br0" timeOffset="338825.8792">13154 16023 27 0,'-13'-1'41'15,"2"-1"-3"-15,2 2-7 0,-2 0-7 16,11 0-7-16,-11 2-6 15,11-2-3-15,0 0-2 16,0 0-3-16,-2 12 2 16,2-12-2-16,12 10 3 0,1-5-1 15,4-1 3-15,4 1 0 16,7-1 0-16,0-1-1 15,7-2 0-15,6-1-2 0,7 0-1 16,5 0 1-16,11-4-2 16,10-2-1-16,10-1 0 15,11-1-1-15,10-2 2 16,10 1 1-16,6-3 3 0,6 2 0 15,3-3 0-15,4 3 2 16,-3 2-1-16,-1 1 0 16,-11 4-2-16,-13 0-7 15,-3 3-14-15,-18 7-49 0,-17-4-22 16,-17 1-7-16</inkml:trace>
  <inkml:trace contextRef="#ctx0" brushRef="#br0" timeOffset="339426.9393">15205 15979 24 0,'-11'0'74'0,"11"0"-25"16,-9 2-14-16,9-2-5 15,20 0-9-15,14 0-8 0,12 0-4 16,15-2 0-16,13-6 0 16,16 0 1-16,15-1 0 15,14-3 1-15,3 0-1 16,0 2 0-16,1-4-1 0,-4 4-2 15,-4 1-4-15,-6 1-7 16,-11 3-13-16,-15 1-18 16,-10-1-39-16,-11 5-15 15,-14 0-4-15</inkml:trace>
  <inkml:trace contextRef="#ctx0" brushRef="#br0" timeOffset="341156.1121">16700 15958 3 0,'0'0'75'0,"6"-13"-22"15,-6 13-8-15,0-12-12 0,0 12-9 16,-5-8-5-16,5 8-4 15,0 0-2-15,0 0-1 16,-9-10 0-16,9 10-2 16,0 0-1-16,0 0-2 0,0 0-3 15,0 0 0-15,-10 8-1 16,9 6 0-16,1 5-1 15,-1 11 3-15,-1 6 1 0,0 10 0 16,-3 7 2-16,-1 5-1 16,2 9 1-16,-4-1-1 15,-2 2-1-15,-3-4-2 16,3-6 0-16,-2-6-1 0,-1-8 0 15,6-8 0-15,-1-9-2 16,4-6-3-16,-1-7-4 16,5-1-14-16,0-13-43 15,0 0-28-15,0 0-7 0,0 0-4 16</inkml:trace>
  <inkml:trace contextRef="#ctx0" brushRef="#br0" timeOffset="342085.2051">16256 16623 38 0,'0'0'84'0,"0"-11"-27"15,0 11-7-15,0 0-16 16,-8 3-11-16,7 14-5 16,1 6-3-16,3 7-2 15,0 4-1-15,2 7 2 0,1 5 1 16,1 2-3-16,1-3-3 15,-3-3-2-15,3-1-2 16,-3-4 0-16,1-4-1 16,-2-6-2-16,0-8 0 0,-1-3 0 15,-1-7 1-15,-2-9 0 16,0 0-1-16,0 0 0 15,7-8 0-15,0-6 0 0,3-5-2 16,8-3 1-16,10-7-2 16,7-4-1-16,13 0 1 15,8-1 1-15,8-2 0 16,2 5-1-16,2 2 1 0,-4 2 1 15,-7 6 0-15,-10 4 0 16,-12 4-1-16,-12 1-1 16,-23 12 1-16,-4-12 0 15,-27 9-1-15,-19 4 1 0,-15-1-1 16,-12 5 1-16,-5 1-1 15,-5 2 0-15,7 4-3 16,7-5-4-16,19 3-14 16,15 1-44-16,23-7-25 0,21-4-7 15,22-7-6-15</inkml:trace>
  <inkml:trace contextRef="#ctx0" brushRef="#br0" timeOffset="352846.2811">13176 12821 41 0,'0'0'36'0,"0"0"-2"16,0 0-4-16,-10-2-2 15,10 10-4-15,-1 12-8 16,0 2-4-16,-1 7 2 0,2 10 2 16,0 4 1-16,-1 5-2 15,0 0-3-15,0 3-3 16,-2-6-1-16,-1-4-1 15,-1-4-1-15,-1-9-3 0,4-5-5 16,-4-7-13-16,6-16-32 16,0 0-33-16,0 0-6 15,8-10 0-15</inkml:trace>
  <inkml:trace contextRef="#ctx0" brushRef="#br0" timeOffset="353547.3511">12981 12797 20 0,'-24'-8'47'0,"24"8"1"0,-13-14-6 16,13 14-4-16,-7-12-8 15,7 12-5-15,-3-15-7 16,3 6-2-16,3-2-4 0,6-3-2 15,6 1-3-15,5-1-1 16,9-2 1-16,5 0-1 16,8 2 0-16,8-1 0 15,6 4 0-15,6 3 1 0,3 3-1 16,-2 4 0-16,3 1-2 15,-6 8-2-15,-6 6 0 16,-7 2-1-16,-12 4 0 16,-9 3-2-16,-10 1 1 0,-8 0 1 15,-8-3 0-15,-6 1 2 16,-11-3-1-16,-7-2 0 15,-8 0 1-15,-6-5 0 0,-4-3-1 16,-2-2 0-16,-4-2-1 16,0-2 0-16,5-1-1 15,5-2 0-15,6 0 0 16,7 0-1-16,7 0 0 0,4 0 0 15,14 0-1-15,0 0 1 16,0 0 0-16,7 8 0 16,10-1 1-16,3 5 0 15,9 2 1-15,1 7 1 0,2 4 1 16,0 1 0-16,-4 4 0 15,-3 2-1-15,-5 1 1 16,-7-2-1-16,-5-1 1 0,-6-6-1 16,-2-2 0-16,0-2 0 15,-2-6 0-15,-2-1-1 16,-1-2-1-16,1 0-3 15,2-3-2-15,2-8-4 0,0 16-5 16,0-16-19-16,12 0-43 16,1 0-16-16,4-4-4 15,3-5 2-15</inkml:trace>
  <inkml:trace contextRef="#ctx0" brushRef="#br0" timeOffset="353849.3814">13821 13073 1 0,'0'0'72'16,"0"0"4"-16,0 0 0 0,3 14-58 16,2 0-2-16,3 4 3 15,6 0 5-15,4-1 0 16,6-1-3-16,7-7-2 15,4-2-2-15,3-7-5 16,-1-10-2-16,-6-4-3 0,-3-3-1 16,-8-6-3-16,-10 0-1 15,-10 1 0-15,-16 0-1 16,-9 6-1-16,-7 2-1 0,-6 3-2 15,-2 6-4-15,-3 3-10 16,7 4-26-16,10 9-43 16,4-2-6-16,10-2-7 15</inkml:trace>
  <inkml:trace contextRef="#ctx0" brushRef="#br0" timeOffset="354743.4708">13199 12772 16 0,'0'0'42'0,"-7"-12"0"16,7 12-4-16,0 0-5 16,0-9-3-16,0 9-3 0,0 0-5 15,0 0-4-15,0 0-3 16,0 0-2-16,0 0-2 15,-10-5-1-15,10 5-1 16,-9 0 0-16,9 0-1 0,-12 1 2 16,12-1-1-16,-12 0 2 15,12 0-4-15,0 0 1 16,-11-8-3-16,11 8 0 15,-2-13-2-15,2 13-1 0,0-12-1 16,0 12 0-16,0-13-1 16,0 13-1-16,0 0 0 15,1-10 0-15,-1 10-1 0,0 0-1 16,0 0 1-16,0 0-1 15,0 0 0-15,2 7 1 16,-2-7 0-16,4 21 1 16,1-7-3-16,-1 4-2 0,1 4-11 15,0 2-36-15,0 0-31 16,7 0-6-16,0-7-3 15</inkml:trace>
  <inkml:trace contextRef="#ctx0" brushRef="#br0" timeOffset="358288.8253">13666 14450 37 0,'0'0'56'16,"0"0"-7"-16,0 0-11 15,-2 16-6-15,1 1-11 16,0 5-8-16,-2 2 1 16,1 5 4-16,-2 0-1 0,1-2-4 15,1-4 1-15,-2-4-3 16,3-4 0-16,-1-7-2 15,2-8-1-15,-2 11 1 16,2-11-2-16,0 0 2 0,-2-10-3 16,2-3-1-16,0-4-2 15,0-7 0-15,1-5-2 16,1-3-1-16,1-4 0 15,4 0-1-15,-1 0 0 0,4 1 1 16,-2 4-1-16,3 1 2 16,-2 5-1-16,1 4 1 15,2 0-1-15,-1 4 1 16,0 5-1-16,-2 2 0 0,2 1-1 15,-2 6-1-15,2 3 0 16,1 0-1-16,-2 7 0 16,2 8 1-16,0 2 0 15,0 5 1-15,2 7 0 0,-3 2 1 16,-2 5-1-16,1 1 3 15,-3 1 0-15,-3-1-1 16,-1-1 1-16,-3-3 0 16,0-5 0-16,0-3-2 0,0-5-1 15,0-3-3-15,-2-6-3 16,1-2-6-16,1-9-4 15,-1 13-9-15,1-13-31 16,0 0-31-16,0 0-6 0,-7-13 4 16</inkml:trace>
  <inkml:trace contextRef="#ctx0" brushRef="#br0" timeOffset="358468.8433">13659 14554 75 0,'-9'-1'84'0,"6"-23"-3"16,3 24-44-16,19 0-15 15,2 0-8-15,8 0-2 16,-1 0-6-16,9 6-9 16,-6-4-24-16,-2 2-52 0,1-2-5 15,-7-2-5-15</inkml:trace>
  <inkml:trace contextRef="#ctx0" brushRef="#br0" timeOffset="359163.9128">14114 14262 43 0,'5'-9'55'0,"-5"9"-5"16,2-12-10-16,-2 12-6 15,0 0-12-15,4 7-9 16,0 8-2-16,1-1-2 0,2 10-1 15,2 1 2-15,1 8-1 16,0 1 0-16,1 5 1 16,0-1-1-16,-2-3-1 15,1-1-1-15,-5-5 0 0,0-6 0 16,-1-3 2-16,-3-8 0 15,2-2 1-15,-3-10-1 16,0 0-1-16,2-15-1 16,1-3 0-16,2-7-2 0,0-7-2 15,3-3-1-15,-4-3-1 16,4 0-1-16,-1 1-2 15,3 8-1-15,-5 5-4 0,1 7-5 16,-2 4-9-16,-4 13-25 16,19-1-42-16,-10 1-8 15,-9 0-4-15</inkml:trace>
  <inkml:trace contextRef="#ctx0" brushRef="#br0" timeOffset="359361.9326">14402 14543 84 0,'0'0'88'16,"13"0"-5"-16,-4-17-38 16,2 15-28-16,3-4-6 0,0 2-2 15,0 2-6-15,-4-1-6 16,2 2-8-16,-12 1-14 15,13-8-43-15,-13 8-17 0,9-9-5 16</inkml:trace>
  <inkml:trace contextRef="#ctx0" brushRef="#br0" timeOffset="359585.955">14487 14389 49 0,'-3'12'85'15,"-2"1"0"-15,2 4-51 16,0 6-9-16,1 6 0 0,-2 0-3 15,-1 4-7-15,-2-3-4 16,1 2-3-16,-1-6-2 16,0-3-1-16,2-3-5 15,0-6-5-15,3-3-6 0,2-11-31 16,0 0-41-16,0 0-8 15,0-19-3-15</inkml:trace>
  <inkml:trace contextRef="#ctx0" brushRef="#br0" timeOffset="359730.9695">14502 14518 39 0,'11'-2'81'16,"3"-2"-4"-16,4 3-44 16,2-1-16-16,1 1-10 15,3 1-18-15,0 4-51 16,-9-4-13-16,-2 0-6 0</inkml:trace>
  <inkml:trace contextRef="#ctx0" brushRef="#br0" timeOffset="359923.9888">14795 14304 8 0,'13'-5'67'0,"0"-1"-33"15,1 3-14-15,0 3-14 0,-2 1-33 16,-12-1-35-16</inkml:trace>
  <inkml:trace contextRef="#ctx0" brushRef="#br0" timeOffset="360430.0394">14916 14168 11 0,'5'8'74'15,"-13"5"-22"-15,8 9-12 0,2 2-3 16,2 9-1-16,-4 0-7 16,3 9-8-16,-4-6-5 15,1 5-2-15,-2-7-1 16,-2-2-1-16,-2-4-2 0,-2-3-2 15,2-5-2-15,2-4 2 16,-1-5-2-16,2-1 1 16,3-10-1-16,-2 8 0 15,2-8-1-15,9-17 0 0,3-2 0 16,5-6-1-16,3-6-1 15,1-8-3-15,2-1-3 16,3-3-1-16,-2 5-4 16,-6 2-6-16,2 9-14 0,-8 5-38 15,1 6-24-15,0 8-5 16,-2 1-2-16</inkml:trace>
  <inkml:trace contextRef="#ctx0" brushRef="#br0" timeOffset="360729.0693">14680 14382 10 0,'-8'1'88'0,"8"-1"2"0,0 0-5 16,0 0-50-16,0 0-12 15,17 5-10-15,2-2-3 16,5 4-8-16,-1-1-10 16,2 3-25-16,6 3-48 0,-12-5-6 15,-5 1-6-15</inkml:trace>
  <inkml:trace contextRef="#ctx0" brushRef="#br0" timeOffset="360976.094">15032 14554 42 0,'0'0'86'0,"6"18"-2"16,-5-9-4-16,2 4-65 15,1 7-6-15,1 0 1 16,-1 5-1-16,0-2-4 16,1 2-4-16,-3-7-7 0,1-1-15 15,2 1-48-15,-5-18-14 16,0 0-8-16</inkml:trace>
  <inkml:trace contextRef="#ctx0" brushRef="#br0" timeOffset="361308.1272">15076 14052 67 0,'-3'-9'82'15,"3"9"-6"-15,0 0-43 0,0 0-8 16,0 0-10-16,16 23-5 15,-1 2-4-15,6 11-3 16,-1 8 1-16,2 11 1 16,-2 6 0-16,-6 7-2 0,-12 4-3 15,-3 1-2-15,-15-1-8 16,-10 1-25-16,-1-1-45 15,-16-11-5-15,-5-7-6 0</inkml:trace>
  <inkml:trace contextRef="#ctx0" brushRef="#br0" timeOffset="361979.1943">14174 14164 0 0,'-8'-18'74'0,"-2"5"2"0,-3 5-30 16,-5 3-10-16,-6 5-14 16,-3 12-5-16,-3 7-4 15,1 12-1-15,5 11-1 16,4 13-2-16,4 13 0 0,15 7-2 15,7 3 0-15,16 0-2 16,11-2-2-16,11-3-9 16,2-3-45-16,7-17-30 15,8-17-7-15,2-15-4 16</inkml:trace>
  <inkml:trace contextRef="#ctx0" brushRef="#br0" timeOffset="372765.2728">3612 15867 45 0,'-1'-16'61'0,"1"16"-10"16,0 0-13-16,0-8-9 0,0 8-8 16,0 0-4-16,0 0-7 15,0 5 0-15,0 4-2 16,4 4 1-16,2 5-2 15,2 3 0-15,0 7 2 0,2-2-1 16,0 6-2-16,0-1 0 16,2-1 0-16,-3-3-1 15,1-1 0-15,-3-2 0 0,1-3 0 16,-2-3 0-16,0-4-1 15,1 0 0-15,-1-1 0 16,-6-13 0-16,7 14 0 16,-7-14 1-16,0 0-1 15,13 0 0-15,-7-7 0 0,2-11 0 16,-2-7 0-16,3-7 0 15,0-9-2-15,5-7 0 16,-4-3 0-16,1-2 0 16,-1 3-1-16,-2 1 1 0,1 7-1 15,-3 6-2-15,-2 8-2 16,-3 8-4-16,3 5-9 15,-4 6-14-15,0 9-47 16,0 0-18-16,0 0-6 0,10 0-2 16</inkml:trace>
  <inkml:trace contextRef="#ctx0" brushRef="#br0" timeOffset="373056.3018">4286 15905 33 0,'10'11'89'0,"-3"5"0"0,-6 1-4 16,20 0-71-16,-21 7 1 15,0 3-1-15,-3 3-1 16,-3-1-4-16,-3 0-2 0,-1-1-2 16,2-2-2-16,-1-4-4 15,3 1-5-15,-1-5-10 16,5-3-25-16,3-6-44 15,-1-9-7-15,8 0-7 0</inkml:trace>
  <inkml:trace contextRef="#ctx0" brushRef="#br0" timeOffset="373421.3384">4692 15928 81 0,'2'13'85'15,"-2"0"-2"-15,-23 4-63 16,17 3-4-16,-2 4-1 15,-1-1-3-15,-2 2-5 0,1-1 0 16,0-3-5-16,-1-1-4 16,2-4-6-16,2-7-8 15,7-9-51-15,-12 9-19 0,12-9-4 16</inkml:trace>
  <inkml:trace contextRef="#ctx0" brushRef="#br0" timeOffset="373733.3696">4601 15904 27 0,'0'0'80'0,"17"16"0"16,-7-7-51-16,4 4-4 0,4 3-1 15,1 3-3-15,-1 6-3 16,2 0-4-16,0 1-1 15,-2 0-3-15,-1-3 0 16,-3-3 0-16,-1-4 0 0,-3-4 0 16,0-6 0-16,4-6-2 15,-1-6 0-15,3-13-1 16,-1-8-1-16,4-7-1 15,-4-7-1-15,0-8-3 0,-3-1-3 16,-5-3-3-16,2 9-8 16,-9-2-19-16,-1 4-53 15,2 9-10-15,5 1-7 0,7 8 6 16</inkml:trace>
  <inkml:trace contextRef="#ctx0" brushRef="#br0" timeOffset="376849.6812">4915 13872 13 0,'0'0'55'0,"-9"8"0"16,9-8-5-16,0 0-4 0,-10 0-10 15,10 0-4-15,-3-18-7 16,3-3-6-16,0-3-5 16,0-7-4-16,2-7-2 15,3-2-1-15,0-7-2 0,-1-5 0 16,3-1-1-16,-3-4 0 15,0-1-2-15,-4-1 1 16,2-2-1-16,-1-1-1 16,-1 0 0-16,0 0 0 0,0-1 0 15,0 3-1-15,0-5 1 16,1-1 0-16,-1 1 0 15,0 2 1-15,0 1 0 16,0 0 0-16,-4 0-1 0,2-1 1 16,-5 2-1-16,3 0 1 15,-2-3-1-15,1-2 0 16,1-2-1-16,0 0 1 15,1-1-1-15,-1 0 1 0,0-1 0 16,0 0 0-16,1 0 0 16,-2 1 0-16,3-1-1 15,-1-2 1-15,-1 0 0 0,1 4-2 16,3-2 1-16,0 3-2 15,3-1 1-15,1 2-1 16,1 1 1-16,1 2-1 16,2 0 1-16,-1-1 0 0,2 2 0 15,-2 0 2-15,0 1-1 16,0 3 0-16,-3 4 0 15,2-1-1-15,-1 4 1 16,2 3 0-16,1 1-1 0,0 4 1 16,2 0 0-16,4 1 0 15,1 3 0-15,3 1 1 16,2 1-1-16,4 1 0 15,3 3 1-15,3-2-1 0,3 4 0 16,1 0 0-16,7 2-1 16,-1-1 1-16,6 3 0 15,4 2-1-15,2-2 1 0,5 5-1 16,2-2 1-16,3 5 0 15,4-1-1-15,4 3 1 16,-1 0 0-16,8 3 0 16,0-1 0-16,5 1 1 0,4 2-1 15,6-1 0-15,1 0 0 16,4 1 0-16,3-1 0 15,2 1 0-15,3 1 0 16,3 2 1-16,3 0-1 0,2-2 0 16,2 5 0-16,3-2 1 15,0 1-1-15,-1 2 0 16,3 0 0-16,0 1 0 15,0-1 0-15,3 0 0 0,-2 2 0 16,4 0 0-16,0 1 0 16,1 0 1-16,2 0-1 15,0 0 0-15,3 2 0 16,-4 0 1-16,3-1-1 0,1 2 0 15,1 3 0-15,0-1 0 16,3 1 0-16,3 1 0 16,1 0 0-16,2 0 0 15,4-1 1-15,1-1-1 0,4 0 0 16,2 1 0-16,1-1 0 15,2 0-1-15,4 2 1 16,3-1 0-16,3 1 0 0,4 0 0 16,5 0 1-16,4 0-1 15,4 1 0-15,3 0 1 16,-2-1-1-16,4-1 0 15,0 2 0-15,0-1 0 16,-6-1 0-16,-1-1 0 0,-4 0 0 16,0 1 0-16,-5 1 0 15,-1-1 0-15,-7 0 0 16,-5 1 0-16,-3 1 0 15,-4-2 0-15,-5 3 0 0,-9-2 0 16,-5 3 0-16,-11-1 0 16,-5-1 0-16,-11 2 0 15,-5 1-1-15,-9 0 1 0,-11 0 0 16,-3 3 0-16,-9-2 0 15,-4 2-1-15,-7 0 1 16,-5 1-1-16,-6 1 1 16,-3 3 0-16,-5 0 0 0,-6 2 0 15,-1 1-1-15,-5 1 1 16,-1 5-1-16,-3 0 1 15,-2 4-1-15,-2 3 0 16,-4 0 0-16,0 3 1 0,-3 0-1 16,0 3 0-16,-4 0 0 15,1 0 0-15,-3 1 0 16,0-2 0-16,-1 0 1 15,-2 1 0-15,0 2 0 0,-2-2 0 16,0 1 0-16,0 4 0 16,-1-1 0-16,-2 3 0 15,1 1 0-15,-1 2 0 0,1 2 0 16,-1 1 0-16,1-2 0 15,0 0-1-15,0 0 2 16,1-1 0-16,-4-1 0 16,3 0 0-16,2 0 1 0,-1-1-1 15,0 1 0-15,-1 1 2 16,-1 0-2-16,3-2 0 15,-1 2 0-15,1-1-1 16,-1 0 0-16,0 0 0 0,1 4 0 16,0-4-1-16,0 5 1 15,0 1-1-15,-1 1 1 16,1 3-1-16,2-2 2 15,0-1-1-15,0 0 0 0,-1-1 0 16,1-5 1-16,0 2-1 16,-2-3-1-16,0-3 1 15,-1 0 0-15,1 0 0 0,-1-2-1 16,-1 2 1-16,0-1 0 15,-1-1 0-15,-1 2-1 16,0-5 1-16,0 3 0 16,-2-5-1-16,1 2 1 0,-2 0-1 15,-1-5 2-15,0 2-1 16,0-2 0-16,0 1 0 15,1-2 0-15,-1-1 1 16,-2-1-1-16,3 0 0 0,0-6-1 16,-1 4 1-16,0-4 0 15,3-1 0-15,0 0 0 16,0-3 0-16,0-2 1 15,0 2-1-15,2-5 1 0,-1 0 0 16,2-1 0-16,0 0-1 16,0-2 1-16,2 1 0 15,0-1 0-15,0-2 0 0,0 2 0 16,0-2-1-16,0-2 1 15,0-2 0-15,0-8-1 16,0 14 0-16,0-14 1 16,0 12-1-16,0-12 0 0,-2 10 0 15,2-10 1-15,0 0-1 16,0 13 1-16,0-13-1 15,0 0-1-15,-2 11 0 16,2-11-4-16,0 0-5 0,-1 14-13 16,1-14-30-16,-14 10-22 15,14-10-19-15,-10 0-4 16</inkml:trace>
  <inkml:trace contextRef="#ctx0" brushRef="#br1" timeOffset="403154.3114">1335 6821 0 0,'26'72'5'16,"4"0"1"-16,-3-3 0 0,6-7 0 15,-5 5 1-15,6-3 0 16,-3-3 0-16,0 1 1 16,0-6 3-16,1 2 0 15,3-6 0-15,-4 5 0 0,2-6 2 16,-1-6-2-16,2 1-7 15,-4-6-10-15,3 0-19 16,-1 4-30-16</inkml:trace>
  <inkml:trace contextRef="#ctx0" brushRef="#br1" timeOffset="404542.4502">2000 7470 27 0,'-17'40'75'16,"0"-1"1"-16,8-6-3 16,39-4-72-16,-26 9 0 15,7-2 0-15,2 4 1 0,6-5-1 16,1 0 1-16,7-6-1 15,1 0 2-15,9-1-2 16,-1-7 1-16,4-2-1 16,5-6 1-16,0 2 0 0,5-8 1 15,0 1 0-15,7-7 0 16,3-1 0-16,-1-1 0 15,6-6 1-15,1 0-1 16,6-6 1-16,5 0 0 0,5-4-1 16,0-1 0-16,1-1-1 15,2-2 1-15,-3 2 0 16,-1-4 0-16,0 1 3 0,-4-3 0 15,0-3 1-15,-5 0 1 16,-1-2-1-16,-2-1 1 16,-1-4 0-16,-2 3-3 15,1-4 0-15,-1 3-2 0,0-4-1 16,0-2-2-16,-4-2 0 15,0-2 0-15,-2-2 0 16,-3-7-2-16,-1-3 2 16,-3-6 0-16,-2-4 0 0,-1-2 0 15,-2-6 2-15,-2-2-2 16,0-5 1-16,-2-4-1 15,-1-2 1-15,0-3 0 0,-2 2 0 16,-5-3 0-16,-1 2 1 16,-3 2-1-16,-6 1 1 15,-2 1-1-15,-5 3 0 16,-5 0 0-16,-4 1 0 0,-4 5-2 15,-3-1 1-15,-3 2-1 16,-8 0-1-16,-5 3 1 16,-4 1-1-16,-7-1 1 15,-6-1 0-15,-5 0 0 0,-5 1-1 16,-1 3 1-16,-3 3 0 15,-5 2 1-15,3 6-2 16,-4 4 1-16,1 3 0 16,1 4-1-16,-4 2 1 0,-4 1 0 15,-2 3 0-15,-7 1 0 16,-3 1-1-16,-6 3 1 15,-2 4-1-15,-4 1 0 16,-3 4 1-16,1 4 1 0,-4 3-2 16,3 6 1-16,-2 6 0 15,0 4 0-15,-2 3 0 16,-3 13 0-16,0 6-1 0,-6 6 1 15,1 8 0-15,-1 5 0 16,-2 7 0-16,-1 7 0 16,6 4 0-16,-1 5 1 15,3 4-1-15,3 8 0 0,-4 7 0 16,5 6 1-16,-1 3-1 15,-1 4-1-15,0 4 2 16,2 2-1-16,-1 5 0 16,4 0 1-16,0 0 0 0,2 2 1 15,4 1-1-15,6 0 1 16,5 3-2-16,2 0 2 15,4 0-1-15,6 1 0 16,8-2 0-16,1-4 1 0,5-1 0 16,0-2-1-16,2-8-1 15,3-4-1-15,1-13-4 16,4-6-7-16,2-16-15 15,4-10-36-15,13-10-21 16,7-18-5-16</inkml:trace>
  <inkml:trace contextRef="#ctx0" brushRef="#br1" timeOffset="405178.5138">3142 4895 17 0,'-43'29'68'16,"-14"8"2"-16,-15 14-60 0,-8 9-2 16,-19 22 0-16,-5 13 1 15,-15 15-1-15,-10 2-2 16,-7 6 1-16,0-8-4 0,3 4-3 15,8-6-9-15,10-16-24 16,18-10-38-16,12-20 0 16</inkml:trace>
  <inkml:trace contextRef="#ctx0" brushRef="#br1" timeOffset="405519.5478">3975 4860 64 0,'36'14'69'16,"-36"12"-56"-16,0 16-2 0,-18 15 1 15,-19 7-2-15,-14 19-2 16,-11 12 2-16,-20 9-1 16,-12 4 0-16,-11 7 3 15,-9-3 0-15,-8 3 0 0,-3 3 2 16,-3-7 0-16,-4-3-3 15,2-6-1-15,8-7-3 16,8-6-6-16,8-7-10 0,17-14-34 16,23-8-36-16,14-18-5 15,23-18-2-15</inkml:trace>
  <inkml:trace contextRef="#ctx0" brushRef="#br1" timeOffset="405814.5774">4578 5475 71 0,'-26'24'81'0,"-18"7"-2"0,-13 46-39 16,-10-21-33-16,-16 10-3 16,-12 18 0-16,-10 8-1 15,-13 12 0-15,-7 4 0 0,-4 2 0 16,-4-2-1-16,1-1-1 15,5 2-2-15,5-7-6 16,10-10-11-16,9-13-35 16,19-6-27-16,6-14-3 0</inkml:trace>
  <inkml:trace contextRef="#ctx0" brushRef="#br1" timeOffset="406082.6042">4504 6200 43 0,'-13'27'77'0,"-21"6"-1"15,-9 11-53-15,-20 17-6 16,-16 9 2-16,-18 19-3 16,-12 11-3-16,-9 13-5 0,-8 3-4 15,2 13-18-15,-2 13-52 16,5-7-13-16,9 2-4 15</inkml:trace>
  <inkml:trace contextRef="#ctx0" brushRef="#br1" timeOffset="439108.9065">1578 6368 19 0,'-42'164'25'0,"10"-4"1"15,8-3 2-15,14-4 0 16,10-10-6-16,15-2-1 0,16-13 0 16,19-13 0-16,16-13-1 15,13-11-1-15,50-15 2 31,16-18 0-31,16-17-3 0,11-19-1 16,16-16-3-16,6-8-3 16,14-24-1-16,9-10 0 15,-29-19-5-15,-1-7 1 16,-4-12-3-16,-1-7 0 0,-13-9-1 15,-6-9 1-15,-13-7-1 16,-14-7-1-16,-15-6 1 16,-11-4-1-16,-17-4-1 15,-13-10 1-15,-15-1 1 0,-17-4-1 16,-12-3-1-16,-14-2-1 15,-18 0 0-15,-8-1 0 16,-19 4-1-16,-10 5 0 0,-10 6-1 16,-14 5 1-16,-6 9 0 15,-8 8-1-15,-8 10 1 16,-7 9 0-16,-6 11 0 15,-9 12 1-15,-10 10-1 0,-9 11 0 16,-8 14 1-16,-8 15 1 16,-11 19 0-16,-12 15 1 15,-8 23 1-15,-9 23 1 16,-4 23 0-16,2 21 1 0,2 20-1 15,11 15 2-15,13 20-2 16,12 7-4-16,24 25-17 16,12 6-44-16,17-2-24 15,19-8-6-15,14-11-6 0</inkml:trace>
  <inkml:trace contextRef="#ctx0" brushRef="#br1" timeOffset="470349.0302">1371 15819 22 0,'-20'-3'40'0,"4"3"-1"0,-1 0-3 15,4 0-6-15,13 0-5 16,-12 0-4-16,12 0-4 15,0 0-4-15,12 7-1 16,8-4-1-16,14-2 0 0,1-1 1 16,10 0 1-16,-1 0-4 15,5-1-1-15,-5-2-1 16,0-1-3-16,-8 1-1 0,-9 3-2 15,-3 0-3-15,-6 0-4 16,0 0-10-16,-7 0-13 16,1 0-39-16,-2 3-19 15,-10-3-4-15</inkml:trace>
  <inkml:trace contextRef="#ctx0" brushRef="#br1" timeOffset="470887.084">1486 15753 5 0,'-6'-12'57'0,"6"12"-15"16,0 0-10-16,0 0-7 16,0 0-6-16,0 0-4 0,0 0-4 15,-4 17-1-15,4 2 1 16,0 6 0-16,0 3 2 15,3 4 1-15,-3 2-2 16,0 1 0-16,0-3 0 0,-4 0-3 16,1-4 0-16,-3-7-1 15,2-2-2-15,-1-3-1 16,3-3-3-16,-1-1-2 15,3 0-6-15,0-12-4 0,2 20-11 16,-2-20-17-16,2 17-42 16,4-3-11-16,-6-14 0 15</inkml:trace>
  <inkml:trace contextRef="#ctx0" brushRef="#br1" timeOffset="471683.1636">1170 16363 12 0,'0'0'46'0,"0"0"-3"16,18 5-3-16,7-5-4 16,11 0-1-16,7-2-4 0,8 2-8 15,1 0-6-15,1 0-5 16,1-3-3-16,-8 3-3 15,-1-2-2-15,-12 2-1 16,-3-3-2-16,-4 3-3 0,-6-3-7 16,3 2-20-16,-1 1-49 15,-5-1-8-15,-4-6-3 16</inkml:trace>
  <inkml:trace contextRef="#ctx0" brushRef="#br1" timeOffset="473580.3533">1195 15623 8 0,'-18'17'14'16,"0"-3"0"-16,1-2 1 0,-5 1-1 15,5 1 1-15,-2-2-4 16,3-1-1-16,1 0-2 15,4 0-3-15,1 1-3 16,-1 0 0-16,4 3 0 0,-2 0-2 16,0 5 0-16,-1 1-2 15,-2 4 2-15,0 0-1 16,1 0 1-16,-2 1-1 15,1 1 0-15,0-2 1 16,3 1-1-16,1-6 1 0,1 4 0 16,3-5-1-16,0 1 1 15,1-2 0-15,2 2-2 16,1-5 2-16,0 2 0 0,0-5 0 15,0 2 2-15,2 3 0 16,2-2 0-16,0 4 1 16,0-4 0-16,1 9 1 15,1-7 0-15,-1 9 1 0,4-6 1 16,-2 2 0-16,0-1 1 15,0-2 1-15,1 2 1 16,-1 0-1-16,1-4 0 16,-1 4 0-16,2-2-1 0,-3-1-1 15,2 2-1-15,1-2 0 16,1-2-1-16,-1 0 1 15,0-1-1-15,0-1 0 16,0-2 1-16,1 0 0 0,6 0-1 16,-5 0-1-16,3-3-1 15,-3-1 1-15,4 1 2 16,2-3-2-16,3 1 0 0,-2-2 1 15,4 0 1-15,0-2-1 16,4 0 0-16,0 0-1 16,5 0 0-16,-1-1 0 15,0-2-2-15,0 3 1 0,-2-3-1 16,1 2 0-16,-8-2-1 15,2 0 2-15,-4 0 0 16,-1 0 1-16,0-2 1 16,0-3 0-16,0-2 0 0,3 1 0 15,3-3 0-15,0-1 0 16,4 1-1-16,1-3-1 15,3 2-1-15,-1 0 0 16,0-3 0-16,0 2 1 16,-2-3-1-16,-2 1 1 0,-1-3 0 15,-1-2-1-15,-4 0 0 16,3 0 1-16,-4-4-1 15,-2-2 0-15,2 0 0 16,-4 0 0-16,-1-3 1 0,0 1-1 16,-2-1 0-16,-2-2 0 15,0 2 0-15,-1-1 0 16,1 1-1-16,-2-2 0 0,0 2 0 15,-2 1 1-15,-2 1-1 16,-2 2 0-16,-1-2 1 16,-2 1-1-16,0 0 2 15,0 1-2-15,-1 0 0 0,-1-1 0 16,-2 1 1-16,1 0-1 15,-1 2 2-15,0-3-2 16,-2 3 1-16,-1-1-1 16,-1 3 0-16,-2-1 0 0,1 4 0 15,-3-1 0-15,0 2 0 16,-1 1 1-16,-1-1-1 15,-4 3 1-15,4-2-1 16,-2 2 1-16,2 1 0 0,-2 0-1 16,3-1 0-16,-1 3 1 15,3-2-1-15,-1 2 0 16,0 1 0-16,0 0 1 0,-5 1-1 15,3 1 0-15,-6-2 0 16,-4 3-1-16,-2 1 1 16,-6-1 0-16,1 2-1 15,-5 1 0-15,-1 2 1 0,-4 1-1 16,-3 3 0-16,-1 3 0 15,-2 3 0-15,-1 1 1 16,-1 4-2-16,0-2 2 16,1 3-1-16,1-2-2 0,0 6-3 15,0-1-7-15,7 4-24 16,12 3-37-16,-6-4-15 15,11 0-5-15</inkml:trace>
  <inkml:trace contextRef="#ctx0" brushRef="#br1" timeOffset="476717.667">1530 15609 35 0,'0'16'38'0,"0"-7"-2"15,2 6-4-15,-2-15-4 16,4 11-4-16,-4-11-3 16,0 0-3-16,8 11-3 0,-8-11-2 15,0 0-1-15,0 0 0 16,0 0-1-16,0 0-2 15,0 0-1-15,10-8-1 16,-7-3 0-16,3-5-2 0,-3-2-1 16,3-2-2-16,-2-3 0 15,2-2 0-15,-4-1-1 16,0 2 0-16,-1-3 0 0,-1 0 0 15,0 1 0-15,0-1-1 16,0-3 1-16,0 1-1 16,0-1 0-16,0-2 0 15,0-1 0-15,0 3 0 0,2-1-1 16,-1-1 1-16,1 5-1 15,-1-1 1-15,0 3 0 16,0 1-1-16,-1 2 2 16,0 1 0-16,0 2 0 0,0 2 0 15,-2 4-1-15,1-1 1 16,-2 4 0-16,-1-1 0 15,4 11-1-15,-3-11 0 16,3 11 0-16,0 0 0 0,-4-10 1 16,4 10-1-16,0 0 0 15,0 0 1-15,0 0-1 16,0 0 0-16,0 0 1 0,0 0-1 15,0 0 0-15,0 0 0 16,9-4 0-16,-9 4 0 16,14 0 0-16,-3 0 0 15,3 0 0-15,3 0 0 0,2 0 1 16,2 0-1-16,3 0 1 15,1 0-1-15,-1 0 1 16,1-3-1-16,-3 0 1 16,0-1 0-16,-1-1-1 0,-2 0 1 15,-4-1-1-15,-1 3 1 16,-1-3 0-16,-2 2 0 15,-1-1 1-15,-10 5-2 16,17-6 1-16,-17 6 2 0,12-6-2 16,-12 6 1-16,9-4-1 15,-9 4 0-15,0 0 0 16,0 0 0-16,9-1-1 15,-9 1 1-15,0 0-1 16,0 0 0-16,0 0 0 0,0 0-1 16,0 0 1-16,0 0 0 15,0 0-1-15,0 0 0 16,9 0 1-16,-9 0 0 0,0 0 0 15,10 1-1-15,-10-1 1 16,14 6 0-16,-14-6 0 16,17 7-1-16,-8 0 1 15,0-2-1-15,-9-5 0 0,13 15 1 16,-13-15 0-16,7 13 0 15,-7-13 0-15,6 13 0 16,-6-13 1-16,4 11 0 16,-4-11 0-16,2 11 1 0,-2-11-1 15,1 15-1-15,-1-5 0 16,0 2 0-16,0 2 0 15,-2 1 0-15,1 1 0 16,-1 4-1-16,0-3 1 0,2 1 1 16,0 1 0-16,0-5 0 15,0 1 0-15,0-1 0 16,0-1-1-16,2-2 1 0,0 0 1 15,0-2-1-15,-2-9 0 16,3 16 0-16,-3-16 0 16,4 13 1-16,-4-13 0 15,0 0 1-15,0 0 1 0,0 0-1 16,0 0 1-16,11-4-1 15,-6-7 1-15,-1-3-1 16,2-3-1-16,2-5-1 16,3-3-1-16,-3 1 1 0,2-2 0 15,0 1-1-15,2 1 1 16,-2 1-1-16,-1 2 1 15,1 3-1-15,0 2 1 16,-1 5-1-16,0-1 0 0,-1 3-1 16,-8 9 0-16,11-10 0 15,-11 10-1-15,11-6 1 16,-11 6-1-16,0 0 0 15,0 0 0-15,9 3 1 0,-9-3 0 16,6 11-1-16,-2-3 2 16,0 3-1-16,4 2 0 15,-2 2-1-15,0-1 1 16,0 4-1-16,3 1 1 0,-4-1 0 15,0 0-1-15,0-1 1 16,-3-3 1-16,0 0 1 16,-1 0-1-16,0-4 0 15,-1-10 0-15,1 16 0 0,-1-16 1 16,1 8 0-16,-1-8 0 15,0 0 1-15,0 0 0 16,0 0 0-16,0 0 1 16,0 0 0-16,0 0-1 0,14-11 0 15,-9-1 0-15,3-2-1 16,2-3-1-16,-2-1 1 15,3-3 0-15,2 4 0 16,-4-2-1-16,0 4 1 0,-1 1 0 16,-2 0 0-16,-2 3 0 15,2 2 0-15,-6 9-1 16,8-13-1-16,-8 13 0 0,5-9 0 15,-5 9-1-15,0 0 1 16,0 0-2-16,0 0 1 16,0 0 0-16,9 8 0 15,-9-8-1-15,2 19 1 0,2-7 0 16,-1 2 0-16,0 3 1 15,2 0 0-15,-4 0 0 16,5 2 0-16,-2 0 1 0,0-2 0 16,-1 1 0-16,1-2 1 15,-1-2-1-15,1-3 0 16,-1-1 1-16,-3-10 0 15,3 11 1-15,-3-11 0 16,0 0 1-16,12 0-1 0,-12 0 0 16,11-12 0-16,-4-2-1 15,3-1 0-15,0-4-1 16,0-2 0-16,0 1-1 0,0 0 2 15,-3 2-1-15,2 1 1 16,-4 2 0-16,-1 3 0 16,0-1 0-16,-3 4-1 15,2 1 1-15,-3 8-2 0,2-10 0 16,-2 10 0-16,0 0-1 15,0 0 0-15,0 0-1 16,0 0 0-16,0 0 1 16,2 10-2-16,0 1 1 15,-1 6 0-15,7 4 2 0,-2 0-1 16,2 6 1-16,0 2 0 15,3 2 1-15,2-4 1 16,2-2 0-16,-5-1 1 16,1-6 0-16,0-4 0 0,-1-5 1 15,-2-6 1-15,-8-3-1 16,18-2 1-16,-9-11-1 15,2-4 0-15,-2 0-2 16,0-7 0-16,-1-1 0 0,1-4-2 16,-3 1 1-16,-3 3 0 15,-3 2 0-15,0 1 0 16,0 4 1-16,-5 4-1 0,0 1 0 15,-1 2-1-15,6 11 0 16,-12-11-1-16,12 11-1 16,-10-3 0-16,10 3 0 15,-12 0 1-15,12 0 0 0,-2 8 0 16,2-8 1-16,4 11 1 15,10-5 1-15,5-2 1 16,3-3-1-16,11 0 2 16,4-1-1-16,7-2-1 0,2-2 1 15,0-5-1-15,-2 2 1 16,-6-2-1-16,-2 2-1 15,-6 1 1-15,-9 2 1 16,-4 0 0-16,-5-2-1 0,-3 4 1 16,-9 2 0-16,11-6-1 15,-11 6-3-15,0 0-2 16,0 0-7-16,0 0-11 15,0 0-32-15,0 0-20 0,0 0-22 16,0 0-3-16</inkml:trace>
  <inkml:trace contextRef="#ctx0" brushRef="#br1" timeOffset="478026.7979">2122 13911 41 0,'0'0'34'16,"0"-9"-11"-16,0 9-5 0,0 0-6 15,0 0-6-15,-1 13-3 16,0 1 1-16,-1 4 3 15,2 4 3-15,0 4 5 16,0 2 1-16,0 7 1 0,0-2 1 16,-1 3 0-16,-1 1-2 15,0 1-3-15,1 0-1 16,-1-6-2-16,-1 0-1 0,1-3-2 15,0-4-1-15,0-4 1 16,0-2-2-16,-3-6 1 16,3 1-1-16,-2-2-2 15,1-2-5-15,2 0-6 0,-2-1-12 16,3-9-39-16,0 0-26 15,0 0-4-15</inkml:trace>
  <inkml:trace contextRef="#ctx0" brushRef="#br1" timeOffset="479015.8968">1973 13963 6 0,'0'0'26'16,"-9"-5"-3"-16,9 5-3 0,0 0-1 16,0-12-2-16,0 12-2 15,6-9-6-15,-6 9-3 16,15-11 0-16,-4 4-2 0,8 2 2 15,-3-4 2-15,8 4 1 16,-2-2 3-16,11 0-1 16,-5-1 3-16,11 1 0 15,-3 0 1-15,2-1-2 0,4 6-2 16,-4-1-3-16,1 3 0 15,-4 0-4-15,-2 7-1 16,-12 3-1-16,2 5 1 0,-9-1-3 16,-5 6 1-16,-4 0 2 15,-3-2 0-15,-2 4 0 16,-2-2 1-16,-5 1 0 15,-5-2 0-15,-4-1 0 0,-6 0 2 16,-3-3-2-16,-5 2 0 16,-2-4-1-16,-3-1 0 15,1-3-1-15,1-2-1 16,0-2 0-16,4-2-1 15,3-1 0-15,4-2 0 0,6 0-1 16,3 0 1-16,3-2 0 16,10 2 1-16,-12-7-1 15,12 7 0-15,0 0-1 16,0 0 0-16,-11-6-1 15,11 6 0-15,0 0-1 0,0 0 0 16,0 0 0-16,-7 9 0 16,7-9 0-16,0 14 0 15,0-5 2-15,3 3 0 0,4 3 3 16,3 0 1-16,1 6 0 15,4 0 1-15,2 2-1 16,3 1 2-16,1 1-1 16,-1-2 1-16,2-1 0 0,-2-5 0 15,0 0 1-15,-2-5 1 16,-4-1-1-16,1-3 0 15,-1-4 1-15,2 2-4 0,-5-4-5 16,4 4-7-16,-6-4-14 16,1 0-36-16,4 5-28 15,-4-7-7-15,-10 0-3 16</inkml:trace>
  <inkml:trace contextRef="#ctx0" brushRef="#br1" timeOffset="479563.9516">2894 14260 19 0,'-17'-1'19'15,"-3"1"1"-15,-8 0 3 16,-5 5 2-16,-4 3 0 15,-3 7 0-15,1-6-3 0,2 6-2 16,4-5-2-16,7 7-3 16,7-5-6-16,4 2-2 15,13-4-2-15,2 0-1 0,10 1 0 16,6-1 3-16,8 1-2 15,5 2 2-15,2 0-1 16,2 2-1-16,-4-2 0 16,2 1-2-16,-11-1 1 0,-3 1 2 15,-10-3-1-15,-7 1 0 16,-12-3 2-16,-5-2 0 15,-8 1 0-15,-5-2-3 0,-4 0-3 16,-3-1-6-16,3 3-11 16,0 2-21-16,1-4-43 15,10 8-6-15,4-1-5 16</inkml:trace>
  <inkml:trace contextRef="#ctx0" brushRef="#br1" timeOffset="481168.112">189 16063 43 0,'9'9'50'0,"-1"0"-7"16,1 1-8-16,0 3-8 15,-2-1-4-15,1 2-3 16,2 1-3-16,-3-2-3 0,0 1-2 15,1-2-1-15,3 3-2 16,-2-1-3-16,1-1 0 16,0 1 1-16,0-3-3 15,-3-1 0-15,2 3-1 0,-4-4 0 16,-5-9 0-16,8 15-1 15,-8-15 1-15,5 11-1 16,-5-11 0-16,4 9 0 16,-4-9 0-16,0 0 0 0,2 11 0 15,-2-11 0-15,0 0 1 16,0 0 1-16,0 0 1 15,0 0-1-15,0 0 1 0,0 0 1 16,0 0-2-16,0 0 0 16,0 0 0-16,0 0-1 15,5-14-1-15,0 3-1 16,2-5 0-16,4-6 0 0,5-7 0 15,1-7 0-15,3-3 0 16,0-7 0-16,0 2 0 16,-1-2 0-16,0 0 0 15,-4 6 0-15,-6 2-3 0,4 9-2 16,-7 4-6-16,3 8-9 15,-4 6-25-15,0-1-39 16,4 9-12-16,-9 3-5 16</inkml:trace>
  <inkml:trace contextRef="#ctx0" brushRef="#br1" timeOffset="481717.1669">552 16308 23 0,'-20'9'41'16,"6"1"-1"-16,-2-1-9 0,10 0-9 16,5 2-6-16,5-1-2 15,11 0-3-15,3 4-2 16,6-2 0-16,-1 5 0 0,2 0-2 15,-3 4 0-15,0 1-1 16,-11 3 1-16,-5-2 1 16,-4-1 2-16,-6-1 1 15,-6-5 0-15,-4 0-1 0,-2-6-1 16,-1-2-5-16,2-5-10 15,0-3-40-15,15 0-36 16,-18-1-5-16,9-6-2 16</inkml:trace>
  <inkml:trace contextRef="#ctx0" brushRef="#br1" timeOffset="482647.2599">462 16426 38 0,'15'-7'32'16,"1"-1"-5"-16,3-1-7 15,-1 2-15-15,3-1-29 16,7 1-33-16</inkml:trace>
  <inkml:trace contextRef="#ctx0" brushRef="#br1" timeOffset="483603.3555">522 16392 27 0,'-10'-5'38'0,"10"5"-3"16,0 0-2-16,0 0-5 15,0 0-3-15,0 0-2 16,0 0-2-16,0 0-2 0,11-11-4 15,4 5-2-15,0-1-3 16,4 2-1-16,1-3-2 16,-1 2-1-16,-2-2 0 15,-3 4-2-15,-5 1 1 0,-9 3-2 16,0 0-1-16,0 0 0 15,-15-5-1-15,0 5 0 16,-6 1-1-16,-2 1 0 16,-1 4 0-16,2-2 1 0,2 0 0 15,3 1 0-15,5-2 0 16,12-3 0-16,0 0 0 15,0 0-2-15,24-2-3 16,4-1-13-16,0 0-27 0,7-2-39 16,10-2-6-16,-2-4-1 15</inkml:trace>
  <inkml:trace contextRef="#ctx0" brushRef="#br1" timeOffset="484541.4493">1295 16808 7 0,'0'0'54'15,"0"-8"-2"-15,0 8-14 16,0-9-7-16,0 9-6 16,0 0-5-16,4-9-7 0,-4 9-3 15,0 0-4-15,0 0 0 16,0 0-1-16,0 0 1 15,0 0 0-15,0 0-1 0,0 0-2 16,0 0 2-16,0 0-4 16,0 0 2-16,0 0-2 15,10 0 1-15,-10 0 0 16,4 18-1-16,1-4 0 0,2 7 2 15,0 0 1-15,6 6 1 16,-4 5 2-16,1 0-1 16,0-1 0-16,-2 2 0 15,-1-3 3-15,2-3-4 16,-6-2 1-16,-1-3-1 0,0-4 1 15,-1-6-2-15,-1-1 0 16,0-11 0-16,3 13-1 16,-3-13 1-16,0 0-1 15,0 0 1-15,0 0 0 0,0 9-2 16,0-9 1-16,0 0-1 15,0 0 0-15,0 0-1 16,0 0-1-16,-6 1 1 16,6-1-2-16,0 0 1 0,0 0-1 15,9 0 0-15,11-6 1 16,5-2-1-16,12 4 0 15,8-1-3-15,8 5-4 0,1-2-12 16,5 0-43-16,0 1-26 16,-12-1-7-16,-2-10-4 15</inkml:trace>
  <inkml:trace contextRef="#ctx0" brushRef="#br1" timeOffset="486677.6628">3081 15028 12 0,'6'-8'13'0,"-6"8"1"16,20-8 5-16,-8 3 6 16,4-1 3-16,1-1 1 0,2 0 0 15,0-1-1-15,3-2-4 16,5 0-3-16,-3 3-5 15,6-4-4-15,-5 6-4 0,1-3-2 16,-7 3-1-16,3 0-2 16,-10 3 2-16,0 2 0 15,-12 0 0-15,8-3-1 16,-8 3 0-16,0 0 0 0,0 0 0 15,0 0-2-15,0 0-1 16,0 0-1-16,0 0-1 16,0 0 0-16,0 0 0 15,0 0 0-15,0 0 1 0,0 5-1 16,0-5 1-16,0 0-2 15,0 0 2-15,-3 12-2 16,3-12 1-16,-2 15-1 16,2-15 1-16,-4 17 0 0,0-7 0 15,0 5-1-15,0-1 1 16,0 2 1-16,-1 0 0 15,0 0-1-15,-3-2 1 16,5 3 0-16,-5-2 1 0,3 2-1 16,0 0 1-16,2-2 0 15,-1 0 0-15,0 3 0 16,-1-1 0-16,0 0 0 15,-1 2 1-15,-2-1-1 0,-2 1 0 16,0-1 0-16,1 2 2 16,-2-2-2-16,2 0 0 15,-1 0 0-15,2 0 0 16,-1-2 0-16,0 2 0 0,4-3 0 15,-1 0 0-15,-4 2 0 16,3-2-1-16,0-4 1 16,-1 6 0-16,0-5 0 15,3 4-1-15,-1 0 1 0,-2 1-1 16,1 1 1-16,2 1-1 15,1 0 0-15,-2 0 1 16,1 1-1-16,0 0 1 16,-2-2 0-16,1 2 0 0,0 0 0 15,-1 0 0-15,1 1 0 16,-2 1 0-16,2-1 0 15,1 3-1-15,0-2 1 0,-1 1-1 16,1-2 1-16,2 2-1 16,1-3 1-16,-2 0-1 15,1-2 1-15,-1-2-1 16,1 1 0-16,0-2 0 0,-1-1 0 15,-3 0 1-15,3-1-1 16,2-1 0-16,-1-1 1 16,1-2-1-16,-1 1 0 15,3-10 1-15,-5 17-1 0,5-17 0 16,0 14 1-16,0-14-1 15,-1 14 0-15,1-14 0 16,-1 16 0-16,1-16 0 16,0 16 0-16,0-16 1 0,0 13-1 15,0-13 1-15,7 16 0 16,-7-16-1-16,9 15 1 15,-9-15 0-15,10 14-1 0,-10-14 1 16,12 16-1-16,-12-16 0 16,10 14 1-16,-10-14-1 15,15 14 1-15,-6-9-1 16,1 2 0-16,3-1 1 15,0 0-1-15,4 0 1 0,0 0-1 16,1 2 2-16,-1-2-2 16,2 2 0-16,1-3 0 15,-1 2 0-15,1-1 1 16,3 0-1-16,2-1 0 0,0 0 2 15,5-2-2-15,-2 1 1 16,3-1-1-16,-1-1 1 16,-1 0-1-16,-1 1 0 15,0-1 0-15,-1 1 0 0,-2-1 0 16,2 2 0-16,1-1 0 15,1-1 0-15,0 0 0 16,1 0 1-16,-4-1-1 16,2-2 0-16,-2 2 0 0,-2-1 0 15,0 0 0-15,0 0 0 16,1 0 0-16,1 1 0 15,3 1-1-15,0-2 1 0,2 3 0 16,-1 2 0-16,1-1 0 16,-1 1 0-16,-1-1 0 15,0 2 0-15,-1-1 0 16,2 0 1-16,-2-1-1 0,-2-1 0 15,2 0 0-15,-3-1 0 16,2 2 0-16,-3-1 0 16,3 2 0-16,2-2 0 15,2 1 0-15,2 0 0 0,6-1 0 16,3-3 0-16,1 3 1 15,2-3-1-15,-3 0 1 16,-2 0-1-16,-2 0-2 16,-3 4-3-16,-4 1-4 0,4 2-14 15,-7 3-37-15,2-10-26 16,8 0-8-16,-3-2 0 15</inkml:trace>
  <inkml:trace contextRef="#ctx0" brushRef="#br1" timeOffset="488338.829">1630 17201 7 0,'-7'-9'44'0,"7"9"-18"15,-8-3-6-15,8 3-6 0,-10 0-5 16,10 0-3-16,-16 9-1 16,5-5 2-16,-1 2 2 15,3 1 0-15,-2-6 0 16,3 2 0-16,-2-1 1 0,2 0-2 15,-2 2-2-15,-1 0-2 16,-2 2-2-16,-1-2-1 16,-3 1 0-16,-2 0-1 15,4 0 0-15,0 0-1 0,-1-3 1 16,-3 0 0-16,7-2 1 15,-1 0 0-15,2 0 2 16,-1 0 2-16,3-4 2 16,-1 4 1-16,10 0 2 0,-10-7 0 15,10 7 0-15,0 0 0 16,-9-5-1-16,9 5-2 15,0 0 0-15,0 0 0 0,0 0-2 16,0 0 0-16,0 0 1 16,0 0 1-16,0 0 0 15,0 0-1-15,0 0-1 16,0 0 0-16,-13 0-1 0,13 0-2 15,-11 0 0-15,2 0 0 16,-4 0-1-16,4 2 1 16,-4 0-1-16,-3-1 1 15,-3 1 1-15,4-2 1 0,3 0 1 16,-1 0-1-16,2 0 1 15,1 0-1-15,10 0-1 16,-9 0 0-16,9 0-2 16,0 0 0-16,0 0-1 0,0 0 0 15,0 0 0-15,5 0 0 16,-5 0 0-16,17 0 0 15,0 0 1-15,4 0 0 16,8 0 0-16,8 0-1 0,6-3 1 16,3 1 1-16,11-2-2 15,-1-2 1-15,4 2 0 16,-3-2 0-16,-1 1-1 15,-7-1 1-15,-1 2-1 0,-9 1 1 16,-4 1-1-16,-4 2 1 16,-4-3-1-16,-3 0 1 15,-2 0 0-15,-4 3-1 16,-6 0 1-16,1-1 1 0,-13 1 0 15,17 0 0-15,-17 0 0 16,0 0 0-16,0 0 0 16,0 0 0-16,0-9-1 15,0 9 1-15,0-9-2 0,0 9 1 16,0 0-1-16,-3-9 0 15,3 9 0-15,0 0 0 16,0 0-1-16,-14-5 0 16,14 5 1-16,-10 0-1 0,0 0 0 15,1 2 0-15,-1 6 0 16,-6-1 0-16,4 5 0 15,-2 0-1-15,0 1 1 16,-3 5 0-16,0 7 1 0,-1 0-1 16,-2 4 2-16,0 4 0 15,9-15-1-15,-2 2 1 16,0 4 0-16,-2-1 0 0,0 5 0 15,0-1 0-15,2-2 0 16,-2 1-1-16,1-2 3 16,0 1-1-16,2-2-2 15,1 2 0-15,0-3-3 16,2 0-5-16,1-3-15 0,-1 1-34 15,6-4-25-15,3-16-16 16,-8 9-4-16</inkml:trace>
  <inkml:trace contextRef="#ctx0" brushRef="#br1" timeOffset="489699.9651">1142 17302 62 0,'-3'-10'55'0,"3"10"-7"16,-6-12-10-16,6 12-9 15,-6-12-6-15,6 12-4 16,-9-10-3-16,9 10-2 16,-10-14-2-16,10 14 0 0,-17-10-3 15,17 10-2-15,-13-10-2 16,13 10-1-16,-11-5-1 15,11 5-2-15,-10-3 0 16,10 3-1-16,0 0 0 0,0 0 1 16,0 0-1-16,0 0-1 15,0 0 1-15,0 0 0 16,0 0 0-16,0 0-1 0,0 0 0 15,0 0 1-15,0 0-1 16,3 8 1-16,-3-8 0 16,10 16 1-16,-5-6 0 15,7 5 0-15,1 2 1 0,1 0 0 16,5 3 1-16,1 3 0 15,2 0 0-15,0 0 0 16,0 2-1-16,-12-15 0 16,1 4 1-16,0-2 0 15,-1 2-1-15,0 1 0 0,1-1 0 16,-1-1 0-16,0 3-1 15,-2-1 2-15,2 0-1 16,-3 0-1-16,1 1 0 16,1-1-1-16,-1 2 1 0,0-2 0 15,0-1 0-15,0 3-1 16,-2-3 1-16,-1 0 0 15,1 1 0-15,0-3 0 16,-3 0 0-16,1-1 0 0,-1 0-1 16,0-1 1-16,-1 0-1 15,2 0 1-15,-2-2 0 16,0 0-1-16,1 2 0 0,-1-2 1 15,2 1 0-15,-4-9 0 16,5 15 0-16,-5-15 0 16,6 9 1-16,-6-9 0 15,6 10-1-15,-6-10 1 0,0 0 1 16,7 13-1-16,-7-13-1 15,0 0 1-15,8 9-1 16,-8-9 0-16,0 0 0 16,0 0 0-16,0 0-1 15,0 0 0-15,0 0 2 0,0 0-2 16,0 0 0-16,0 0 2 15,0 0-1-15,0 0 0 16,0 0-1-16,0 0 1 16,0 0-1-16,0 0 0 0,0 0 0 15,0 0-1-15,9 0 1 16,-9 0 0-16,0 0 0 15,0 0 0-15,0 0-1 16,0 0 1-16,0 0 0 0,0 0 0 16,0 0-1-16,0 0 1 15,0 0 0-15,0 0 0 16,1 13 0-16,-1-13 0 0,1 8 0 15,-1-8-1-15,1 12 1 16,-1-12 0-16,1 8 0 16,-1-8 0-16,0 14 0 15,0-14 0-15,2 12 0 0,-2-12 1 16,2 14-1-16,-2-14 1 15,1 9 0-15,-1-9-1 16,0 0 1-16,1 9-1 16,-1-9 1-16,0 0 0 0,0 0 0 15,0 0 0-15,0 0-1 16,7-12 1-16,-2-5-2 15,2-2-2-15,2-3-7 16,-1-8-19-16,5 2-32 16,17-54-23-16,-4-33-14 15,0-17-7-15</inkml:trace>
  <inkml:trace contextRef="#ctx0" brushRef="#br2" timeOffset="510944.0893">17228 8896 0 0,'-8'19'14'16,"-6"1"-1"-16,5 6 3 0,-5-1-1 16,4 7 3-16,-7-5-1 15,6 8 0-15,2 1-4 16,-2 0 0-16,3 1 0 15,-3 2-1-15,2 4-4 0,-1-4-3 16,5 9-2-16,0-2 0 16,1 1 1-16,-4 8-2 15,3-5 0-15,-3 9 0 16,2 1 3-16,-1 1 0 0,0 1 1 15,-2 1 0-15,1 0 3 16,-1-2 0-16,1 6 1 16,2-5-3-16,1-3 1 0,-2 3 0 15,2 2-2-15,-1 2 0 16,0 1-1-16,0 4-2 15,1 1-1-15,-4 3 0 16,-1 2 1-16,-2-1-1 0,2-2-2 16,-5 1 4-16,4-2-1 15,-1-2 1-15,1-5-1 16,1-2 0-16,0-3 0 15,2-4-1-15,-1 4 2 0,0-5-1 16,-1 0-2-16,0 2 1 16,-2 0 0-16,0 5 1 15,1 0 0-15,-2 4 0 16,4 1-1-16,2 2 1 0,0-1-1 15,4-1 1-15,2-4-2 16,1 1 0-16,0-4-1 16,-1-5 0-16,1-1 0 0,0 0 0 15,-2 1 0-15,-1-3-1 16,-2 3 1-16,1-1 0 15,1 1 0-15,0 3 1 16,-2-1-1-16,4 1 1 0,-1 1 0 16,1 0 0-16,-1 1-1 15,0 0 1-15,0 1 0 16,-1-3 0-16,0 2-1 15,0-3 0-15,1-2 0 0,-2 2 1 16,-1-2-1-16,2 0 1 16,-2 0 0-16,0 1 1 15,-2 3-1-15,1-3 0 16,-2 3 1-16,2-1-1 0,-2 0 1 15,2-2-2-15,0 0 0 16,4-1 0-16,0 2-2 16,0-1 1-16,1 2 1 0,1-1-1 15,-1 1 0-15,-2 0 2 16,1-3 0-16,-1 4-1 15,-2-3 0-15,-1 1 0 16,-1 2 0-16,1 0-1 16,-1 0 1-16,-1 0-1 0,-4 3 0 15,3-2 0-15,-2 1 1 16,-3 1 0-16,3-3 0 15,-2 1 0-15,0 2-1 16,-1 0 1-16,2 2 0 0,-2 0 0 16,-1 2-1-16,1 0 1 15,-2 2-1-15,-1 1 1 16,-4-4 0-16,1 4 0 15,2-2 1-15,-4-3-1 0,2 3 1 16,0-3-1-16,-1 2 1 16,-2-1 0-16,1 2-1 15,0-3-1-15,-1-3 0 16,2 4 1-16,-2-4 0 0,2-2 1 15,0 2-1-15,1-1 0 16,0-1 1-16,0-2 0 16,0 1 1-16,-1-2-1 0,-1-3 1 15,11-26-4-15,0 1 0 16,1 1 1-16,-1 1-1 15,-1-2 1-15,-1 3 0 16,-2-1-1-16,1 1 0 0,-1-1 2 16,1 0 1-16,-3-1 0 15,-3 1 0-15,0 0-1 16,-3-2 0-16,-1 0 1 15,0 0 0-15,-5-2 0 16,0-2 0-16,-2-4 0 0,-1-2 0 16,-5-1 0-16,0-4-1 15,-3 0 1-15,-5-1 1 16,1-1-2-16,-4 0 0 15,-1-2 0-15,-4-1 1 0,-2-1-1 16,-4-1 2-16,-2 0-2 16,-3-2 0-16,-2 2 0 15,-4-5 0-15,-3 3 0 16,-2-2 0-16,-1-1 0 0,-4 1 0 15,-2 1 0-15,-1-1 1 16,-2 1-1-16,-3-1 1 16,-2-2-1-16,-5 2 1 15,1 1-1-15,0 0 1 0,-1-1 0 16,-2-1-1-16,-2 0 1 15,-2 1 0-15,2-3-1 16,-4 5 0-16,0-1 1 0,-1-2-1 16,-1-1 1-16,-3 1-1 15,-2 1 1-15,2-1-1 16,-3 1 1-16,1-3 0 15,1 2-3-15,-2-1 0 16,-1 0 0-16,2 2-1 0,-2 2 1 16,-1-1-1-16,0 1 2 15,0 0-3-15,0 0 5 16,0 2-1-16,-1 0 0 15,0-1 0-15,2 0 0 16,1 0 0-16,2-2 0 16,-1 3 0-16,1-2 0 15,-5 0 0-15,1 2 1 0,0 1-1 16,0-5 2-16,0 4-2 15,3-2 0-15,-1 2 0 16,-1 0 1-16,2-2-1 16,-2-1-1-16,1 4 1 15,0-6 0-15,-1 6 0 16,-1-1 0-16,1-1 0 0,1 3 0 15,3-3 0-15,-1 0 0 16,-1 1 0-16,2 0 0 16,-2 1 0-16,2-2 0 15,-2-3-2-15,3 4 2 16,-1-2 0-16,-1 1 0 15,2 2 0-15,2 1 0 0,1-1 0 16,-3-2 0-16,3 2 0 16,-2-3 0-16,3 2 0 15,-2-1 0-15,5-2 0 16,-2 1 0-16,0 0 0 15,0-1 0-15,3 2 0 16,0 1 2-16,1-2-2 0,3 0 0 16,-3 0 0-16,3-1 1 15,-3 0-1-15,1 2 2 16,1 0-1-16,2 0-1 15,-2 5 0-15,0-2 0 16,1 3 0-16,1 0 0 0,0 1 0 16,0-1 0-1,0 1 0-15,-2 1 0 0,1 1 1 16,-1-2-2-16,1 2 1 15,1-1 0-15,-2 0 0 16,5 1 0-16,-1-2 0 16,2-1 0-16,-1 1 0 15,0-1 0-15,4-1 0 16,-1 0 0-16,0 0 0 0,3 1 1 15,2-4-1-15,4-1 0 16,0-1 1-16,2 2-1 16,2-2 0-16,0-1 0 15,1-2 0-15,2 4 0 16,2-6 0-16,1 0 1 15,1-1-1-15,3 0 1 0,-2 0 0 16,3-1-1-16,0 0 0 16,2 1 0-16,0-3 1 15,1 3-2-15,1-4 1 16,0 2-1-16,3-1 1 15,2 0 0-15,-1 0 0 16,-1 0 1-16,2 0-1 0,0 0 0 16,3 3 0-16,1-3 0 15,0 1 1-15,1 0-1 16,2-2 0-16,1 0 0 15,-1 0 1-15,7-3 0 16,-2 3 0-16,4-3-1 16,-2 1 1-16,41 6 0 15,-37-8 0-15,3-1-1 0,0 0 2 16,1-3-1-16,3 0 1 15,-1 1-1-15,3-3 1 16,1-1 0-16,2-4-1 16,-2 0 0-16,5 0 1 15,0-1-2-15,0-5 0 16,0 1 0-16,-20-32 2 0,24 28-1 15,0-5 1-15,1 1-1 16,0-5 1-16,0 0 0 16,2-3-1-16,-1-1 2 15,0-3-3-15,-1-1-1 0,1 0 1 16,-2-5 0-16,8 19 1 15,-27-69 0-15,2 8 0 16,-2-2 0-16,3 4 0 16,1 6 0-16,0 4 0 15,3 7-1-15,7 11 0 0,-1 3-1 16,0-4 1-16,1 4 2 15,-3 0-2-15,3 0 1 16,2-1 0-16,-1 1 0 0,0 0 0 16,2-2 1-16,3-2-1 15,-1-1-2-15,3-5 2 16,1 6-1-16,2-3 1 15,1-1-1-15,3 0 0 0,0 2 1 16,5 1-1-16,0-5 0 16,2 3 1-16,0-4-1 15,1 0 1-15,2-1-1 16,4 2 0-16,1-4 0 0,2-1 0 15,4-3 0-15,1-2 0 16,3 1 0-16,1-6 1 16,4-1-1-16,-2 0 1 15,6-2-1-15,1-2 0 0,-1-1-1 16,3 2 1-16,1-1-1 15,-1 2 1-15,2 0 0 16,2-3-1-16,-1 1 1 0,1 3-1 16,1 2 1-16,-2-3-1 15,4 3 0-15,1-4 0 16,0 2 1-16,4-1 0 15,-2-1 1-15,4 1 0 0,-1 0 0 16,-2 4 0-16,-1 0 1 16,-1 2-2-16,-1 4 1 15,-4 0 0-15,1 2-1 16,-5 2 1-16,3 0-1 0,0 1 2 15,0-1-1-15,-1 3 0 16,-1-1-1-16,3-1 1 16,1 4-1-16,-3-2 2 15,0 3-2-15,2-1 0 0,-7 2 0 16,4-2 0-16,1 4 0 15,-2 0 1-15,1-1-1 16,0 3 0-16,2-1 0 0,5-2 0 16,-3 4 0-16,3-2 0 15,1 5-1-15,0 0 1 16,1 2 0-16,0 1-2 15,1 4 1-15,0 2-1 0,1 3 0 16,2 0 0-16,1 0 1 16,5 0-1-16,1-2 1 15,3 1-1-15,2-1 3 16,5 0-1-16,1 0 0 0,1 0 1 15,2 3 0-15,0-1-1 16,2 3-1-16,0 0 0 16,0 1 1-16,3 2 0 15,3-1-1-15,2-1 1 0,4-2-1 16,5-1 2-16,6-2 0 15,3-1-1-15,4 0 1 16,4-2 0-16,1 0-1 0,3 1 0 16,-1 0 1-16,0 2-1 15,1 1 0-15,0 3 0 16,-1-6 0-16,4 6 0 15,-3-3 1-15,0 0-1 0,4 0 1 16,-2 2-1-16,3-4 1 16,1 4 0-16,-1-2-1 15,1 3 1-15,-2 2-1 16,5 0 1-16,0 2-1 0,0 1 1 15,-3 0-1-15,0 3 1 16,-4 1 0-16,-1 3-2 16,-1 2 2-16,-3 1-1 15,-1 3 0-15,-2-1 0 0,1 5 0 16,0-3 0-16,1 4 0 15,0-1 0-15,-2 1 0 16,1 3 0-16,-3-1 0 0,-2 3 0 16,-3 1-1-16,-2 3 1 15,-3 0 0-15,-4 5 0 16,1-1 0-16,-3 5 0 15,-1-3 0-15,1 3 0 0,0 0 1 16,-1 1-2-16,1 1 2 16,2-1-1-16,-3 1 0 15,1 0 0-15,0 0 2 16,1 0-2-16,-1 3 0 0,2 2 0 15,0-2 0-15,2 2 0 16,0 0 0-16,3-1 0 16,3 1 0-16,1 0 0 15,2 0 1-15,1 1-1 0,3-1 0 16,-3 1 0-16,6-1 1 15,2 2-1-15,2-1 0 16,-1 0 1-16,6-1-2 0,0-1 1 16,0 0 0-16,4-3 0 15,-1 0 0-15,1 1 0 16,-2 0 0-16,2-1 0 0,-4 1 1 15,3 0-1-15,1-2 1 16,-1 3 0-16,5 1 0 16,-2-4-1-16,6 0 1 15,0 0 0-15,2 0-1 16,1 0 1-16,1 0-1 0,-1-2 0 15,1-1 0-15,1 0 0 16,-5 2 1-16,1-2-1 16,-1 1 0-16,2-1 0 15,2 0 0-15,-3 1 0 0,-2 0 0 16,0 0 0-16,0-1-1 15,0 0 1-15,-2 3 0 16,-6 0 0-16,1 0 0 0,-2-1 0 16,-3 1 1-16,1 0-1 15,-4 0 0-15,0 1 0 16,-3 0 1-16,-1 1-1 15,-2 2 0-15,-2 1 0 0,-4-1 0 16,0 1 0-16,-5 6 0 16,2-3 1-16,-2 1-2 15,-3-1 2-15,-3 1-1 16,-2 1 0-16,-2 0 0 0,-4 0 0 15,0-1 0-15,-4 0 0 16,-6 1 0-16,-2 4 0 16,-1-1 0-16,-2-1 0 15,-3 2 0-15,1 1 0 0,1 0 0 16,2 1 0-16,1-2 0 15,4 1 0-15,-1-3 1 16,1 1-1-16,-2-4 0 16,1 1 0-16,-2 0 0 0,-3-3-1 15,6 8-16-15,-5-2-24 16,-5-12-21-16,2-4-15 15</inkml:trace>
  <inkml:trace contextRef="#ctx0" brushRef="#br0" timeOffset="519105.9054">7755 11336 39 0,'-10'-10'39'0,"10"10"-2"0,-11-8-5 16,11 8-5-16,-10-10-4 16,10 10-5-16,0 0-3 15,0 0-5-15,0 0 0 0,-4-10-3 16,4 10 2-16,0 0-1 15,0 0 1-15,0 0 0 16,1-12 0-16,-1 12 0 16,3-8-2-16,-3 8 0 15,2-10-2-15,-2 10-1 0,0 0-1 16,0-8-1-16,0 8-1 15,0 0 0-15,0 0-1 16,0 0-2-16,0 0 0 16,0 0 0-16,0 0-1 0,0 0 0 15,0 5 0-15,0 5 0 16,2 1 0-16,5 6 2 15,-2 3 0-15,5 7 1 16,-3 1 1-16,5-1 2 0,-3 7-2 16,3-2 0-16,-6-2 0 15,2 1 1-15,-3 1-1 16,1-2 1-16,-2 1 0 15,-2 1-1-15,2 0 0 0,-1 5 1 16,-1 1-1-16,3 2 0 16,0-1-1-16,-1 3 1 15,-1 0-1-15,1 2 1 0,0-4 0 16,-1 0 0-16,-2-3-1 15,0 0 1-15,-1-2 0 16,0 0 1-16,0-3-1 16,-1 0 1-16,-1-2-1 0,-1 3 0 15,0-2 1-15,1 1-2 16,-1-1 1-16,2 0-1 15,0-1 0-15,0 0 0 16,-1 1 0-16,-1-2 0 0,1 2 1 16,0-3-1-16,-2 1 1 15,1-2 0-15,2 3 0 16,-1-4 0-16,1 1 0 15,-1-3-1-15,2 5 1 0,-1-4-1 16,1 2 1-16,-2-1-1 16,2 0 1-16,-1-2-1 15,0 1 0-15,-1-2 1 0,1-1 1 16,-1 1-2-16,1-2 1 15,0 1 1-15,1-3-2 16,0 1 1-16,-1 1-1 16,1-1 0-16,0 1 0 0,0 1 0 15,1 0 0-15,0 2 0 16,0-2 0-16,-1 1 0 15,0 1 1-15,0-1-1 16,0 0 0-16,0-2-1 0,0 1 2 16,0 2-1-16,0-2 0 15,-1 2 0-15,0-1 1 16,0 1-1-16,0 1 0 15,-1 0 1-15,0 0-1 0,-1 0-1 16,0 0 1-16,1 1 1 16,1 1-1-16,-2-1 0 15,3-1 1-15,0 3 0 0,0 1-1 16,0-2 1-16,0 2 0 15,4 0 0-15,-2 3-1 16,1-1 1-16,2 1 0 16,-1-1-1-16,-3 0 1 0,2-1 0 15,0-1 1-15,-1-1-1 16,1 1 0-16,1-2-2 15,-2 2 1-15,1 2-1 16,-1-1 1-16,2 2-2 0,-3 1 2 16,0 2-1-16,-1 0 0 15,0 0 2-15,0 3 0 16,-1-1-1-16,1 1 2 15,0 2-2-15,0-3 0 0,-1 2 1 16,0 0-1-16,0-3 0 16,-1 0 1-16,0 0-2 15,1 1 0-15,-1-2-1 0,1 0 1 16,0 1 0-16,-1-1 1 15,-2 1-1-15,0 0-1 16,0-3 2-16,-1 4 0 16,-1-3 0-16,2 3 0 0,-1 0 0 15,1 1 0-15,0-3 0 16,1 2 0-16,-2 1-1 15,0-3 1-15,4 1 0 16,-3-3 0-16,0 2 0 0,1-1 0 16,-1-1 0-16,1 2-1 15,0-1 1-15,0-1 0 16,2 4-1-16,0 1 0 15,1-1 0-15,0 1 1 0,0-2-1 16,1 1 1-16,0-1 0 16,0 0-1-16,-1-1 1 15,0-3 0-15,0 1 0 0,0-1 0 16,-2-1 1-16,-3 0-1 15,1 0 0-15,-1-2 1 16,-1 3 0-16,0-1-1 16,-2 1 0-16,3 3 0 15,-1-2 0-15,1 0 0 0,-2 0 0 16,0-1-1-16,1-2 2 15,0 1-2-15,0-4 1 16,2-2 0-16,-1-2 1 16,-1-4-1-16,3 0 0 0,-1-4 0 15,3-3 0-15,-1-2 1 16,2-10 0-16,-3 16 0 15,3-16 0-15,-5 17 1 16,2-7-1-16,0 2 0 0,-3-1 3 16,2 3-2-16,-2 1 0 15,1 0 1-15,-3 3-1 16,1-1 0-16,-1 0 0 15,-1 2 0-15,2 2-1 0,-4 0-1 16,1 1 1-16,-2 1-1 16,1 2-2-16,4-1-2 15,-3 0-5-15,6 3-11 0,1-3-29 16,3-7-28-16,11-10-15 15,-11-7-5-15</inkml:trace>
  <inkml:trace contextRef="#ctx0" brushRef="#br0" timeOffset="586864.6806">17925 3760 31 0,'0'0'76'16,"0"0"-1"-16,-3 7-43 16,3 13-7-16,-1 10-9 15,2 6-3-15,1 11 0 16,1 5 2-16,-2 9-2 0,-2 0-4 15,1-1 0-15,-2-5-2 16,-1-6 0-16,-5-5-3 16,1-10-3-16,2-8-3 0,3-5-8 15,1-11-13-15,1-10-53 16,0 0-10-16,1-16-7 15</inkml:trace>
  <inkml:trace contextRef="#ctx0" brushRef="#br0" timeOffset="587142.7084">17723 3820 80 0,'-13'0'86'16,"9"-7"1"-16,6-8-60 16,23-4-4-16,14-3-4 15,8-3-4-15,14-2-1 0,3 1-4 16,2-5-3-16,-2 10-9 15,-7 0-5-15,-10 7-13 16,-14 5-33-16,-14 4-32 16,-6 2-7-16,-13 3-4 0</inkml:trace>
  <inkml:trace contextRef="#ctx0" brushRef="#br0" timeOffset="587748.769">18440 3884 10 0,'6'37'80'16,"-5"0"3"-16,-1-4-35 16,2 11-20-16,-1 3-4 0,-1-1-1 15,0-7-6-15,0-2-3 16,0-10-3-16,0-1-1 15,-3-12-2-15,3-3-1 16,0-11 1-16,0 0-3 0,0 0 0 16,-2-12 0-16,2-5-2 15,0-11-1-15,4-2-2 16,-2-13-2-16,3-3 0 0,0-5-2 15,2-3-1-15,-2 2 1 16,3-2 1-16,1 5 0 16,0 5 0-16,2 5 0 15,2 4 2-15,1 6 1 0,2 2-1 16,3 5 2-16,-1 6-1 15,2 3 1-15,-1 5 0 16,1 4 1-16,-1 4-2 16,2 8 3-16,-1 10-2 15,-1 7 1-15,3 7 0 0,-3 7 0 16,0 4 1-16,-3 5-1 15,-1 3 1-15,0 1-1 16,-5-5-1-16,0 4 1 16,-1-8-1-16,-2-6-1 0,-3-1 1 15,6-8-3-15,-2-3-2 16,1-8-4-16,0-1-7 15,-9-16-16-15,0 0-45 0,14 4-15 16,-12-12-4-16</inkml:trace>
  <inkml:trace contextRef="#ctx0" brushRef="#br0" timeOffset="587947.7888">18490 3992 7 0,'1'-10'84'0,"15"-1"4"15,12-5-5-15,7 0-55 16,10-2-14-16,8 4-7 16,1-1-4-16,4-4-9 0,-4 3-28 15,6 0-46-15,-9 0-5 16,-6 0-5-16</inkml:trace>
  <inkml:trace contextRef="#ctx0" brushRef="#br0" timeOffset="588342.8284">19314 3483 62 0,'-58'12'39'0,"15"7"2"16,10-2-4-16,2 5-5 16,11-4-9-16,6 6-7 15,14-5-6-15,11-1-3 0,10 2 0 16,12 0 0-16,2 0 0 15,9 2-2-15,-3-1 0 16,2 3-2-16,-8 1 0 16,-7 2 0-16,-9-1-1 0,-8 5 1 15,-11 3 0-15,-8-1 0 16,-10 2 1-16,-6-5 0 15,-6 1-1-15,-1-5 0 0,0-2-1 16,5-6-1-16,3-4-2 16,8-7-3-16,5-1-7 15,10-6-13-15,-5-9-51 16,12 4-10-16,6-11-5 0</inkml:trace>
  <inkml:trace contextRef="#ctx0" brushRef="#br0" timeOffset="588903.8844">19655 3489 68 0,'0'0'80'16,"0"0"-4"-16,0 0-56 15,1 25-6-15,-1-2 0 16,-3 11 3-16,-4 1-2 0,-2 9-2 15,3-1-2-15,-1 6 0 16,-1-9-2-16,1-2-2 16,-1-6 0-16,4-6-1 15,2-4 0-15,2-9-2 16,0-13 2-16,25 4-2 0,-3-8 2 15,9-14-2-15,8-7 0 16,5-4-2-16,4-10 0 16,0 1-1-16,1-1-2 15,-4 3 1-15,-7 2-2 0,-8 7 1 16,-7 8-1-16,-8 5-1 15,-5 8 0-15,-10 6 1 16,0 0-1-16,-4 6 1 16,-8 11-1-16,-3 2 1 0,0 6-1 15,-1 3 3-15,0 5 0 16,0 0 3-16,13 0-1 15,3 1 1-15,9-10 0 0,13 2 0 16,9-8 0-16,11-1 0 16,8-9-3-16,6 0-4 15,7-2-6-15,0-6-17 16,-4 0-45-16,6 0-19 0,-13 0-5 15,-12-6-4-15</inkml:trace>
  <inkml:trace contextRef="#ctx0" brushRef="#br0" timeOffset="589566.9508">20735 3289 14 0,'0'40'40'16,"-2"12"4"-16,-5 18 7 0,-2 10-2 15,-7 10-6-15,3 2-9 16,-6 5-7-16,-2-3-8 16,-2-9-5-16,-2-8-3 15,5-15-3-15,1-10-1 0,4-15-3 16,3-6 0-16,2-12-2 15,2-6-3-15,8-13-8 16,0 0-12-16,-2-9-47 16,6-9-20-16,7-7-7 0,4-7 6 15</inkml:trace>
  <inkml:trace contextRef="#ctx0" brushRef="#br0" timeOffset="589915.9857">21191 3451 64 0,'-34'0'78'16,"-7"11"-55"-16,-3 14 1 15,0 1-1-15,2 9 1 16,7-2 0-16,5 4-6 0,15-2-7 15,10 0-1-15,12-3-2 16,16-2-1-16,6 0 1 16,8-3-1-16,0 3-1 15,2 0-1-15,-4-1-1 0,-8 2-1 16,-12-1 0-16,-14 1 0 15,-7-1 1-15,-16-2-1 16,-6-3 0-16,-5-3 0 16,3-3-3-16,-1-3-1 0,5-5-4 15,7-11-9-15,11 0-28 16,8 0-42-16,4-27-8 15,11-1-3-15</inkml:trace>
  <inkml:trace contextRef="#ctx0" brushRef="#br0" timeOffset="590150.009">21269 3542 5 0,'2'21'80'15,"-3"-3"5"-15,1 4-1 0,-5 3-68 16,5 8 2-16,-2 6 1 15,2 3-1-15,0 0-3 16,0-4-4-16,4 3-3 16,2-7-4-16,0-2-2 0,1-6-8 15,0-14-5-15,-7-12-39 16,16 0-35-16,-16-11-7 15,-1-15-3-15</inkml:trace>
  <inkml:trace contextRef="#ctx0" brushRef="#br0" timeOffset="590280.022">21087 3648 51 0,'9'-18'87'0,"17"2"-3"0,7-6-4 16,10 1-73-16,6 3-6 16,1-8-14-16,-1 4-48 15,-4 6-19-15,-10 0-5 16</inkml:trace>
  <inkml:trace contextRef="#ctx0" brushRef="#br0" timeOffset="590543.0484">21498 3451 25 0,'6'25'88'0,"7"4"-1"0,-5 33-12 15,4-23-50-15,3 14-3 16,-4-3-5-16,-1 4-3 15,-6-3-2-15,4-2-4 16,-5-5-3-16,1-5-2 0,-3-5 0 16,-1-11-4-16,1-1-2 15,-1-13-6-15,0-9-14 16,0 0-50-16,0-6-16 0,1-15-7 15,-1-14 6-15</inkml:trace>
  <inkml:trace contextRef="#ctx0" brushRef="#br0" timeOffset="590882.0822">21495 3539 20 0,'4'-18'89'16,"10"-3"2"-16,10 1-4 0,24-1-62 15,-6 4-3-15,2 5-6 16,2-1-1-16,-4 9-4 15,-7 1-3-15,-6 3-5 16,-12 12-2-16,-12 3-2 0,-8 5-1 16,-16 6 0-16,-9 3-1 15,-5-1 1-15,-2 5 1 16,0-2 0-16,1-2-1 15,5-2 1-15,8 0 2 16,10-1-1-16,11-3 1 0,7 3 1 16,14 0-1-16,12 0 2 15,7 1 1-15,7-6-1 16,0-1-2-16,3-6-2 0,-3 2-6 15,-4-14-9-15,-5-2-35 16,-7 0-35-16,-10-5-8 16,-7-4-4-16</inkml:trace>
  <inkml:trace contextRef="#ctx0" brushRef="#br0" timeOffset="591352.1292">22072 3796 46 0,'8'12'89'0,"0"2"-1"16,-2-5-5-16,1 1-71 15,-3-1 2-15,-4-9 0 0,10 10 1 16,-10-10-2-16,0 0-2 16,5-17-3-16,-5-2-2 15,-3-7-1-15,-1-5-3 0,-2-6-1 16,3-9 0-16,0 4-1 15,3-5-1-15,0 3 0 16,5 2 1-16,8 4-1 16,4 6 2-16,2 6-1 0,1 9 0 15,2 1 0-15,-2 8 1 16,2 8-1-16,-2 6 1 15,-3 9 0-15,0 4-2 16,-3 8 1-16,3 5-1 0,-4 6 1 16,3 4 0-16,-4 4 0 15,1-1-1-15,-1 1 1 16,-2 0-1-16,0-4-1 15,-4-1-5-15,0-9-9 16,-1-1-17-16,3-7-44 0,-8-15-16 16,0-9-7-16</inkml:trace>
  <inkml:trace contextRef="#ctx0" brushRef="#br0" timeOffset="591482.1422">22232 3708 69 0,'0'0'82'15,"18"-9"-2"-15,6 30-26 0,7-24-53 16,5-6-15-16,0-7-45 15,2 1-20-15,-8-6-3 16</inkml:trace>
  <inkml:trace contextRef="#ctx0" brushRef="#br0" timeOffset="591692.1633">22559 3342 39 0,'18'13'87'0,"-2"6"-2"15,4-1-1-15,4 7-71 16,-3 10 2-16,2 1-3 0,-6 5-2 15,-1-4-3-15,-6 3 0 16,0-8-3-16,-4 1-5 16,-4-11-5-16,-2-5-16 15,-8-15-57-15,8-2-10 0,-13-13-4 16</inkml:trace>
  <inkml:trace contextRef="#ctx0" brushRef="#br0" timeOffset="591846.1786">22491 3350 25 0,'1'-12'86'15,"6"-3"-3"-15,10-2-4 16,7-8-49-16,7 10-27 0,9 2-13 16,-3 4-33-16,1-1-36 15,3 0-5-15,-1 0-2 16</inkml:trace>
  <inkml:trace contextRef="#ctx0" brushRef="#br0" timeOffset="592227.2168">23259 3050 1 0,'0'0'73'0,"7"-15"1"15,-7 15-2-15,-53-3-64 0,29 8-1 16,-7 10 0-16,-7 10 1 15,-5 6-1-15,0 5 2 16,4 3-1-16,1-1 2 16,11-1-2-16,12-3 0 0,9-7-1 15,7-5-1-15,14-4 0 16,4-6 1-16,6-3-2 15,2-2 0-15,-5-2-2 16,-4 1-1-16,-2 5-1 0,-9 5 0 16,-2 2 0-16,-5 6 0 15,-4 2 0-15,0 3 1 16,0-3 1-16,4 1 0 0,0-3 1 15,12-7-2-15,7-2-1 16,5-8-6-16,6 0-11 16,0-7-38-16,0-6-30 15,4-12-7-15,-2-11-2 0</inkml:trace>
  <inkml:trace contextRef="#ctx0" brushRef="#br0" timeOffset="592587.2528">23441 3055 33 0,'-17'22'76'0,"5"20"-51"15,-10 8 7-15,6 3 2 16,-3 6 1-16,8-5-2 15,2-4-4-15,9-5-9 16,4-10-2-16,9-8-5 0,9-13 1 16,3-6-3-16,-2-8-1 15,2-8-5-15,-4-6-3 16,-7-5-1-16,-6 0-2 0,-8 0-1 15,0 4-3-15,-8 0-1 16,1 4 2-16,0 1 2 16,7 10 0-16,1-13 2 15,10 11 0-15,11-4 0 0,9-1-1 16,2-4-5-16,7 1-7 15,-4-6-23-15,-3-11-45 16,-2 3-7-16,-9-7-6 16</inkml:trace>
  <inkml:trace contextRef="#ctx0" brushRef="#br0" timeOffset="592814.2754">23716 2953 78 0,'7'22'85'0,"1"-14"-27"16,4 22-27-16,-2-2 1 0,8 0-5 15,2-3-3-15,4-5-5 16,2-4-3-16,1-12-3 16,-1-4-4-16,2-6-3 15,-3-5-4-15,-4-6-5 0,-5-4-8 16,-11-10-22-16,-5-7-48 15,2 3-9-15,-2-6-8 16</inkml:trace>
  <inkml:trace contextRef="#ctx0" brushRef="#br0" timeOffset="592949.2889">23910 3107 33 0,'-7'53'73'0,"-2"-1"-35"15,9-2-11-15,7-5-28 16,8-2-58-16,-2-13-4 15</inkml:trace>
  <inkml:trace contextRef="#ctx0" brushRef="#br0" timeOffset="593922.3863">18418 4996 42 0,'-26'0'25'16,"3"9"-15"-16,9 4 1 0,7 0 8 15,1-3 3-15,6 0 6 16,13-5 1-16,11-2-1 15,12-3 0-15,21-5-2 16,15-7-2-16,22-5-9 0,21-5-3 16,26-5-2-16,26-2-1 15,28-2-2-15,24-8 1 16,23 3-2-16,22-6 0 15,14-1-3-15,16-1 0 16,6-4-2-16,8-7 1 0,-4-1 1 16,3 1 0-16,-10-2 2 15,-6 1-2-15,-12 1 0 16,-19 9 1-16,-20 0-2 0,-25 17-4 15,-29 1-10-15,-29 10-50 16,-26 5-26-16,-37 5-8 16,-28 7-2-16</inkml:trace>
  <inkml:trace contextRef="#ctx0" brushRef="#br0" timeOffset="626508.6446">18105 6117 0 0,'0'0'67'0,"-1"11"-33"16,0 6 1-16,3 6-8 16,1 7 0-16,3 4 3 0,-1 5-4 15,1 1-3-15,-1-1-5 16,1-3-3-16,-4-5-2 15,1-5-2-15,-1-3-2 16,-2-7-1-16,2-5-2 0,-2-11 0 16,2 13 0-16,-2-13 1 15,0 0-2-15,4-6 1 16,1-12-1-16,-1-4-1 15,-2-10-1-15,0-1 0 0,-2-9-2 16,0-4-1-16,-1 2 0 16,-2-2-1-16,-6 7 2 15,6 4-1-15,-2 8 1 16,2 4 0-16,3 4-1 0,0 3 1 15,5 0 1-15,7 2-1 16,5-2 0-16,5-1 0 16,7-3 0-16,6 1 0 0,3-1-1 15,6 2 1-15,0 0-1 16,3 2-1-16,-1 2-3 15,-2 1-2-15,0 3-5 16,-6 0-8-16,-1 5-20 0,-3 3-41 16,-12 0-12-16,-4 2-4 15</inkml:trace>
  <inkml:trace contextRef="#ctx0" brushRef="#br0" timeOffset="626713.6651">18258 6119 19 0,'-9'20'85'0,"9"-7"3"16,5-6-3-16,46-6-61 16,-18 2-6-16,7-3-2 15,4 0-6-15,4-6-8 16,2 3-17-16,-3 3-53 0,-6-5-17 15,-2-2-7-15,-13-5 5 16</inkml:trace>
  <inkml:trace contextRef="#ctx0" brushRef="#br0" timeOffset="626940.6878">18890 6014 69 0,'6'27'88'16,"-2"3"-1"-16,-12 3-58 15,8 10 2-15,0-6-4 0,0 3-8 16,-2-6-4-16,-2-2-4 16,-2-4-4-16,2-7-6 15,1 1-5-15,1-11-5 16,2-1-22-16,0-10-47 0,0 0-12 15,7-15-6-15</inkml:trace>
  <inkml:trace contextRef="#ctx0" brushRef="#br0" timeOffset="627174.7112">19068 6044 41 0,'9'24'88'15,"-1"7"2"-15,-4 3-6 16,0 11-63-16,1-1-1 15,2 6-2-15,-4-8-3 0,0-3-4 16,-1-4-3-16,2-6-3 16,0-4-4-16,2-10-2 15,-3-2-5-15,-3-13-10 16,10-10-44-16,0-7-27 0,-7-9-8 15,-3-9-4-15</inkml:trace>
  <inkml:trace contextRef="#ctx0" brushRef="#br0" timeOffset="627495.7433">19120 6079 63 0,'0'0'89'16,"6"7"-1"-16,3 23-31 16,1-16-35-16,7 5-3 0,2 6-1 15,4 1-2-15,2 6-3 16,-2-3-3-16,0 2-2 15,-1 1 0-15,1-3-2 16,-3-3 0-16,-4-6 0 0,1-3 0 16,-5-8-1-16,6-9 1 15,-2-6-1-15,9-14 0 16,-2-12 0-16,3-11-2 15,-3-6 1-15,4-9-2 0,0-2 0 16,-5 6-1-16,-4 4-1 16,-7 4-2-16,-1 11-2 15,-6 6-2-15,1 9-5 16,-5 5-9-16,0 15-18 0,0 0-47 15,0 0-11-15,0 0-6 16,7 9-2-16</inkml:trace>
  <inkml:trace contextRef="#ctx0" brushRef="#br0" timeOffset="627785.7722">19930 5958 4 0,'16'17'89'0,"-7"6"3"16,3 0-5-16,-6 4-3 15,-2 4-77-15,2 3 4 16,-1 2-1-16,1-4-1 0,-3 1-2 15,0-7 0-15,-2-3-3 16,0-6-1-16,-1-5-3 16,0-12-3-16,0 0-7 0,0 0-21 15,0 0-50-15,-5-29-12 16,-6-2-6-16,-7-12 2 15</inkml:trace>
  <inkml:trace contextRef="#ctx0" brushRef="#br0" timeOffset="627997.7934">19782 5857 61 0,'25'-8'93'15,"10"5"-3"-15,13 3-3 0,16 2-69 16,5 12-1-16,2 7 0 16,-2 3-5-16,-7 10-5 15,-13 3-2-15,-16 5-2 16,-15 5-2-16,-19 0 1 0,-15 2-1 15,-16-4 0-15,-10-4-3 16,-6 1-4-16,-7-11-18 16,0-3-55-16,4-6-11 0,8-8-7 15,7-9-3-15</inkml:trace>
  <inkml:trace contextRef="#ctx0" brushRef="#br0" timeOffset="629024.8962">19056 6981 7 0,'-11'1'83'16,"6"9"3"-16,0 9-3 0,0 4-56 16,3 13-6-16,2 0-5 15,0 7 0-15,0 3-2 16,1-5-2-16,-1 1-4 15,1-9-1-15,1-4-1 0,-1-7-3 16,-1-5-3-16,2-6-6 16,-2-11-21-16,-5 0-52 15,3-4-11-15,-7-15-7 16,-1-3 7-16</inkml:trace>
  <inkml:trace contextRef="#ctx0" brushRef="#br0" timeOffset="629193.9131">18800 7125 18 0,'0'-16'92'0,"13"-3"0"15,14-1-4-15,9-26-39 16,12 18-32-16,6-1-3 0,0 0-3 16,2 8-6-16,-4-4-12 15,-3 15-19-15,-4 6-55 16,-17-1-7-16,-12 0-9 15</inkml:trace>
  <inkml:trace contextRef="#ctx0" brushRef="#br0" timeOffset="629422.936">19312 6846 65 0,'14'38'93'0,"0"5"-4"15,-5 14-36-15,2-2-24 16,-1 5-6-16,-4-3-3 15,0-3-5-15,-2-3-6 16,-2-4-3-16,2-8-2 0,-2-6-4 16,3-6-5-16,-3-9-7 15,2-1-28-15,-4-17-45 16,10 2-7-16,-10-14-6 15</inkml:trace>
  <inkml:trace contextRef="#ctx0" brushRef="#br0" timeOffset="629591.9529">19436 7117 87 0,'27'-6'95'0,"4"-2"-5"16,-1 0-6-16,1 1-70 16,3 4-6-16,-1-5-6 0,-3 2-9 15,-11-4-16-15,-3-9-47 16,-2 1-18-16,-7-4-8 15,-4-10 1-15</inkml:trace>
  <inkml:trace contextRef="#ctx0" brushRef="#br0" timeOffset="629766.9704">19665 6838 23 0,'0'35'90'15,"0"7"1"-15,-1 7-5 0,1 3-55 16,3 6-7-16,0 0-6 16,1-7-3-16,-3-4-4 15,1-5-5-15,1-10-2 16,2-5-4-16,1-9-3 0,-6-18-8 15,13 7-32-15,0-7-43 16,-5-14-7-16,1-1-6 16</inkml:trace>
  <inkml:trace contextRef="#ctx0" brushRef="#br0" timeOffset="630032.997">20007 7242 0 0,'9'8'95'0,"-9"-8"0"15,0 0-4-15,0 0-7 0,0 0-73 16,0 0-12-16,0 0-14 16,0 0-56-16,0 0-16 15,0 0-8-15,0 0-2 16</inkml:trace>
  <inkml:trace contextRef="#ctx0" brushRef="#br0" timeOffset="630706.0643">20619 6860 68 0,'-2'-14'76'0,"2"14"-42"15,-10-4-5-15,-6 5-4 16,-1 5-5-16,-4-1-5 0,-3 7-2 16,-3 2-4-16,-1 3 1 15,0 1-3-15,1 3 0 16,0-1-2-16,4 2 1 15,4-4 0-15,5 2 0 0,7-4-1 16,7-3 1-16,7-5 0 16,11-4-1-16,8-2 0 15,3-2 0-15,4-3-1 16,3-3-2-16,-2 1-1 15,-4 0 0-15,-4-1-1 0,-6 4-1 16,-7 1 0-16,-13 1 0 16,8 6 1-16,-10 2-1 15,-7 6 1-15,-4 1 1 16,-4 4 1-16,-4 8 1 0,1-2 2 15,0 3-1-15,2-1 1 16,5 0 1-16,2-1 0 16,9-4-1-16,2-1 1 0,6-3-2 15,5-3-1-15,7-4-1 16,0-4-4-16,8-1-6 15,-2-5-11-15,1-2-42 16,8-7-30-16,-6-6-5 0,2-9-7 16</inkml:trace>
  <inkml:trace contextRef="#ctx0" brushRef="#br0" timeOffset="631065.1002">20879 7103 46 0,'-9'24'91'0,"-2"1"-1"16,2-2-4-16,7 5-64 0,4-3-3 15,10-3-1-15,9-5-2 16,5-7-3-16,6-9-3 16,9-4-2-16,3-10-1 15,3-7-1-15,-3-6 0 0,-3-2-3 16,-5-5 1-16,-4 0-2 15,-13-1-1-15,-6 3-1 16,-13 2 0-16,-5-3-1 0,-15 8-1 16,-4 5 1-16,-7 4-2 15,-8 6 2-15,-1 4-1 16,-1 5 2-16,2 3-2 15,2 8 1-15,6 1 0 0,4 5 0 16,5 2 0-16,11-1-1 16,2-1-4-16,9 2-4 15,0-2-10-15,9-4-31 16,2 1-39-16,2-8-6 0,0 4-5 15</inkml:trace>
  <inkml:trace contextRef="#ctx0" brushRef="#br0" timeOffset="631171.1108">21022 7197 35 0,'15'16'88'16,"1"-5"-1"-16,1 1-10 15,-1-5-71-15,-1 4-72 16,9-1-12-16,3-9-9 0</inkml:trace>
  <inkml:trace contextRef="#ctx0" brushRef="#br0" timeOffset="631365.1302">21442 7210 41 0,'4'14'100'0,"-4"-14"-3"15,0 0-7-15,0 0-4 16,0 0-86-16,0 0-7 16,10 0-7-16,-10 0-26 15,0 0-47-15,0 0-7 0,17-8-7 16</inkml:trace>
  <inkml:trace contextRef="#ctx0" brushRef="#br0" timeOffset="631673.161">22030 6841 19 0,'-18'-1'85'15,"-10"1"5"-15,0 12-3 16,-5 7-57-16,5 7-8 16,-1 10-2-16,9 5 0 15,3 0 0-15,2 3-5 0,12-3-4 16,3-1-4-16,9-6-1 15,7-4-2-15,7-10-1 16,1-3-4-16,8-5-4 0,-4-9-9 16,7-3-40-16,-1-11-37 15,-6-6-6-15,-2-11-6 16</inkml:trace>
  <inkml:trace contextRef="#ctx0" brushRef="#br0" timeOffset="631866.1802">22239 6970 16 0,'0'24'98'0,"0"6"-3"0,-2 5-3 15,-1-4-4-15,-6 4-79 16,9 4-1-16,0 1 0 16,0-4-1-16,0-6-2 15,0-4-2-15,2-7-2 0,2-1-4 16,-4-18-8-16,11 7-45 15,3-8-33-15,-6-15-6 16,3-13-7-16</inkml:trace>
  <inkml:trace contextRef="#ctx0" brushRef="#br0" timeOffset="632094.203">22364 6903 8 0,'5'21'96'0,"-2"1"0"15,5 2-6-15,-2 2-3 16,-2 6-75-16,3 1-2 0,3 4-1 15,-3-3-2-15,0-1-2 16,0-1-2-16,1-8-1 16,-2 0-1-16,-2-6-1 15,1-4-2-15,-1-5-3 0,-4-9-7 16,0 0-39-16,0 0-37 15,-1-5-8-15,-5-15-5 16</inkml:trace>
  <inkml:trace contextRef="#ctx0" brushRef="#br0" timeOffset="632466.2402">22331 6931 80 0,'19'-10'94'15,"7"4"-2"-15,4-5-6 16,-1 6-69-16,10 3-3 0,0 0-1 15,-1 2-3-15,-4 0-3 16,-6 5-3-16,-7 2-1 16,-8 5-2-16,-9 2-1 15,-8 1-1-15,-11 2 1 0,-5 2-1 16,-7-4 1-16,-1 4-1 15,-6 0 0-15,5-3 0 16,3-2 1-16,5 1 0 0,2 3 1 16,9-1 1-16,7 4 0 15,3-2 2-15,13 2-1 16,4-4 1-16,6-1 0 15,3-3-1-15,3-1 0 0,5-6-1 16,-2-3-3-16,1 0-3 16,-4-6-6-16,2 1-12 15,-11-5-47-15,1-5-23 16,5-6-7-16,1-7-5 0</inkml:trace>
  <inkml:trace contextRef="#ctx0" brushRef="#br0" timeOffset="632704.264">23100 6749 3 0,'-15'5'91'0,"-11"10"3"0,-5 4-3 16,0-26-23-16,-6 37-50 15,7 15-2-15,2 2 1 16,8 0-4-16,5 2-2 15,11-8-4-15,3 2 0 0,13-12-3 16,9-3-1-16,3-10-1 16,5-5-4-16,7-5-7 15,-3-8-29-15,1-10-52 16,4-2-5-16,0-6-7 0,2-3-4 15</inkml:trace>
  <inkml:trace contextRef="#ctx0" brushRef="#br0" timeOffset="632807.2743">23487 7100 23 0,'5'17'94'16,"-2"-2"-2"-16,-3 2-15 15,-3-1-63-15,-77-7-98 16,83 1-8-16,-3-10-3 0</inkml:trace>
  <inkml:trace contextRef="#ctx0" brushRef="#br0" timeOffset="633663.36">19033 8117 64 0,'-21'0'71'0,"-31"0"-49"0,28 8 0 16,3 6 1-16,2 6-1 15,-5 8 0-15,6 6-3 16,2 6-3-16,5 5-1 15,3 0-1-15,6 1 1 0,2-7-3 16,13-2 1-16,7-13-2 16,7-10-1-16,8-11-1 15,4-3-1-15,1-17-1 16,-1-7-1-16,1-6-2 0,-9-6-2 15,-9-2-1-15,-10-2-1 16,-12 2-1-16,-5 3 0 16,-15 5-2-16,-8 3 1 15,-6 6 0-15,-6 4 0 0,2 9-3 16,0 6-3-16,9 2-7 15,0 0-17-15,6 2-46 16,11 7-11-16,12-9-5 0</inkml:trace>
  <inkml:trace contextRef="#ctx0" brushRef="#br0" timeOffset="634047.3984">19164 8176 41 0,'25'21'87'0,"-1"7"-1"15,-2 0-1-15,35 2-66 16,-37 8 1-16,-2-2-2 16,-2-3 0-16,-4-3-3 15,-4-4-3-15,1-7-1 0,-2-4-2 16,-7-15-2-16,8 2-1 15,-8-11-2-15,0-11-1 16,-5-13-2-16,-4-2-1 0,-3-6-2 16,-3-3 0-16,0-2-3 15,-3 8 3-15,2 4-1 16,2 5 2-16,3 6-1 15,7 4 2-15,4 6-1 0,4 1 1 16,14 1 0-16,3 0 0 16,9 0 0-16,4 3 0 15,3-1-1-15,3 5-2 16,-2-1-5-16,2 5-12 0,-12 5-44 15,-3-1-24-15,-3 2-8 16,-9-1-3-16</inkml:trace>
  <inkml:trace contextRef="#ctx0" brushRef="#br0" timeOffset="634186.4123">19402 8240 39 0,'2'8'88'16,"13"-6"-5"-16,9-2-5 15,14-2-66-15,-3 2-54 16,16-5-29-16,4-3-9 15,0-3-7-15</inkml:trace>
  <inkml:trace contextRef="#ctx0" brushRef="#br0" timeOffset="634770.4706">20393 7985 44 0,'8'18'89'15,"-4"5"-2"-15,-2 7-2 16,5 4-68-16,-5 8-1 0,0 1 1 16,-2 0-2-16,0-4-5 15,0-2-1-15,0-9-3 16,-2-5-1-16,0-7-3 15,-2-5-2-15,4-11-9 0,0 0-25 16,-13-11-48-16,11-8-9 16,-5-3-5-16</inkml:trace>
  <inkml:trace contextRef="#ctx0" brushRef="#br0" timeOffset="635449.5386">20091 8004 26 0,'-14'8'48'0,"-2"-2"-1"16,3 2-5-16,-1-2-5 15,2 1-7-15,3-4-2 0,9-3-4 16,-12 5-5-16,12-5-5 16,0 0 1-16,0 0-3 15,8-5-1-15,4-1 1 16,5-1-4-16,3-2-1 0,9-3-1 15,3 0-2-15,8-2-1 16,2 2-1-16,3-1 0 16,4 1-1-16,1 2 0 15,1 6 0-15,3 0-1 0,1 4 0 16,0 1 1-16,-1 5 0 15,-4 5 0-15,-2 1 0 16,-7 3 0-16,-6-1 0 0,-11 3 0 16,-10 0 0-16,-11 2 0 15,-8-1-1-15,-10-1 1 16,-8-1 0-16,-7-2 0 15,-5-1 1-15,-3-3-1 0,-1-1-1 16,1-4 1-16,5 2-1 16,6-4-1-16,5-1 0 15,6-1 0-15,16-1-1 0,0 9 1 16,16-2 0-16,14 0 0 15,7 2 0-15,9 4 1 16,4 4 0-16,1-1 1 16,-3 3-1-16,-7 0 1 15,-9 2 0-15,-16-1 0 0,-11 5 0 16,-10-5 0-16,-17 2 1 15,-8 0-1-15,-9-2 1 16,-7-4-1-16,-3-3 1 0,-1-2-2 16,2-6 0-16,4-5-1 15,7 0-3-15,9 0-6 16,9-5-9-16,19 5-27 15,0 0-33-15,4-13-14 0,14 5-5 16</inkml:trace>
  <inkml:trace contextRef="#ctx0" brushRef="#br0" timeOffset="635793.573">21080 8009 76 0,'-7'13'87'0,"0"-2"-3"16,-2 11-58-16,1 1-2 15,-2 6 2-15,1 4-5 16,1-3-3-16,5 3-3 15,3-3-1-15,1-2-3 0,11-3 0 16,6-4-2-16,5-5-2 16,6-4 0-16,5-2-1 15,2-5-2-15,2-2-1 16,0-1-1-16,-3-2-3 0,-1-2-2 15,-8-4-3-15,1 4-7 16,-11-7-13-16,-2 0-45 16,3 3-21-16,-10-4-7 15,-3 2-3-15</inkml:trace>
  <inkml:trace contextRef="#ctx0" brushRef="#br0" timeOffset="636316.6253">21462 7994 57 0,'0'-12'84'0,"0"12"0"16,-5-10-38-16,4 15-18 0,-3 11-5 15,1 6-3-15,0 8-3 16,3 3-2-16,-2 8-1 16,2-2-3-16,6 2-3 15,4-5 0-15,4-4-2 0,2-6 1 16,3-8-2-16,5-7 0 15,0-7-1-15,0-4 0 16,2-8-2-16,-1-6-1 16,2-7-1-16,-4-5-1 15,-4-3-1-15,-3-2 0 0,-5-3-1 16,-1-1 0-16,-7 5 0 15,-3 1 0-15,0 5 0 16,-3 6 1-16,-3 6 0 0,6 12 0 16,-14-3 2-16,8 11 0 15,0 8 2-15,2 8-1 16,3 4 2-16,-1 6 1 15,2 3-1-15,0 3 1 0,5 1-1 16,4-4 1-16,-2 1-2 16,2-8 1-16,-3-2-2 15,3-6 0-15,-2-6-3 0,-1-3-3 16,2-4-8-16,-8-9-29 15,0 0-38-15,9-9-13 16,-9-4-10-16,0-5-1 16</inkml:trace>
  <inkml:trace contextRef="#ctx0" brushRef="#br0" timeOffset="637124.706">20615 8216 75 0,'-35'0'92'16,"10"2"-3"-16,14 15-7 16,11-17-65-16,20-10-2 15,17-4-4-15,18 0 1 0,13-2-4 16,12-4 0-16,13 2-2 15,2 1 0-15,1 2-1 16,-8 2-1-16,-15 5-1 0,-14-1-2 16,-16 6-1-16,-21 1-1 15,-22 2 0-15,-23 0-1 16,-22 3 1-16,-15-1-1 15,-13 4 1-15,-14 0 0 0,-11 2 1 16,-9 1-1-16,3-2 2 16,4 1-1-16,7 0 1 15,8 3-1-15,15-4 1 0,16-1-1 16,15-4 1-16,24 0-1 15,15-2 1-15,30 0 0 16,24-5 0-16,17 0 1 16,20-3-1-16,14-2 1 0,15 5 0 15,3-1 0-15,-3 4-1 16,-4 2 0-16,-21 0 0 15,-14 2-1-15,-21 6-1 16,-23 5 1-16,-27 3-1 0,-19 4 0 16,-25 2 1-16,-24 2 0 15,-16 1 1-15,-17 4 0 16,-16-2 0-16,-8 0-1 15,2-3 1-15,2 0-1 0,14-6 1 16,13-2-1-16,20-5 0 16,21-1 0-16,28-5 2 15,28-2-1-15,34-3 1 0,29-3 0 16,21-2 1-16,22-1 0 15,15 0 0-15,12-4 0 16,-3 1 0-16,-13 2-2 16,-16-1 1-16,-24 1-1 15,-22 2 0-15,-22 3-1 0,-25 2-1 16,-21 0-1-16,-23 7-1 15,-13 0-2-15,-12 4-5 16,-8-4-6-16,-7 9-29 0,-3-4-34 16,-7-2-16-16,3 2-5 15,3-2-3-15</inkml:trace>
  <inkml:trace contextRef="#ctx0" brushRef="#br0" timeOffset="637816.7752">19162 9017 27 0,'3'-15'89'0,"-1"-1"-1"16,-2 3-4-16,8 4-48 16,-8-1-13-16,0 10-9 15,-12-10-3-15,-6 10-4 16,2 7 0-16,-9 11-3 0,-4 9 0 15,-3 8-1-15,0 7 0 16,0 8 1-16,1 2 1 16,7 3-1-16,8-2 0 0,10-5 0 15,6-9 0-15,13-6 1 16,10-10-1-16,11-11 1 15,7-10 0-15,3-6-1 16,4-11-1-16,-2-6-1 0,-2-5-2 16,-10-4 0-16,-7 3-2 15,-10 0-1-15,-8 4 0 16,-9 5 1-16,-4 1 0 15,-9 9 1-15,0 2 1 0,-2 3 0 16,2 3 2-16,3 0 0 16,10 0 1-16,0 0-1 15,0 0 2-15,13 0-2 16,10 0 0-16,0-4-4 0,5 1-3 15,-3-4-10-15,11 4-33 16,-4 1-35-16,-8-5-12 16,-5 0-6-16,-10-1-3 15</inkml:trace>
  <inkml:trace contextRef="#ctx0" brushRef="#br0" timeOffset="638352.8289">19546 9150 85 0,'19'18'94'15,"0"0"-5"-15,-2 4-5 16,9 2-68-16,-8-2 0 15,-2 2-4-15,-2-2-3 0,-4-4-3 16,-3-4-1-16,-4-2-1 16,-3-12-1-16,2 12 0 15,-2-12 0-15,0 0-2 16,-8-15-1-16,-4-2-4 0,-3-3-1 15,-5-9-2-15,-5-2-3 16,-5-2 1-16,-2-4 0 16,-1 3 1-16,3 0 3 0,3 7 2 15,4 2 3-15,7 5 1 16,9 3 2-16,7 3 2 15,9 1 1-15,13 1 0 16,8 0 0-16,9 2 0 0,6 1 0 16,1 2 0-16,0 7-2 15,-3 0 0-15,-4 0-1 16,-10 9-2-16,-10 3 0 15,-13 5-1-15,-6 3 1 0,-8 1-1 16,-5-4 1-16,-4 3-1 16,0-2 1-16,-1 1 0 15,4-3-1-15,3-1 1 0,4 0 0 16,5 1 1-16,2 0 0 15,5-1 0-15,6 0 1 16,7 1-1-16,4-3 1 16,2-1 0-16,3-2-1 0,5-3-2 15,2 0-1-15,0-5-3 16,1 0-5-16,-1-2-6 15,3-4-22-15,-3-1-38 16,-8-12-18-16,6 1-6 0,-5-8-3 16</inkml:trace>
  <inkml:trace contextRef="#ctx0" brushRef="#br0" timeOffset="638765.8702">20303 8824 44 0,'-34'11'89'0,"-1"1"-3"16,-2 10-36-16,1 0-18 15,7 2-5-15,-1 1-6 0,7-1-7 16,6 2-1-16,11-6-5 15,6-3-2-15,17-5 0 16,6-1-1-16,10-5 0 0,3 2-1 16,-2-4-2-16,2 0-1 15,-4 3-2-15,-5 3 1 16,-8 5-1-16,-12 3 2 15,-3 4 0-15,-4 3 1 0,-4 2 0 16,-3-2 2-16,0 3 1 16,0-6 0-16,4-3 0 15,2-2-1-15,7-7 0 16,8-1 0-16,3-4-1 15,4 0-2-15,4-5-2 0,3-2-3 16,0-5-4-16,5-1-12 16,-3-6-41-16,2-8-29 15,0-5-7-15,1-9-5 0</inkml:trace>
  <inkml:trace contextRef="#ctx0" brushRef="#br0" timeOffset="639122.9059">20731 8915 35 0,'-34'15'88'0,"-3"1"2"15,1 2-4-15,3 8-61 16,5 2-3-16,5-1 1 0,9 2-3 16,11-4-4-16,3-2-5 15,15-5-2-15,6-1-2 16,7-7-1-16,1-3-2 15,-3-2-2-15,1-2-1 0,-5-1-1 16,-4-2-1-16,-9 2-2 16,-9-2 1-16,0 0-1 15,0 14 1-15,-5-3 0 16,-5 1 1-16,1 6 0 0,0 0 2 15,3 1 1-15,3 0 0 16,3 1 2-16,11-6-1 16,8-3 1-16,5-3-1 0,6-5-2 15,3-3-2-15,6 0-5 16,-3-14-10-16,3-3-30 15,-2 2-37-15,-9-11-13 16,-3-5-6-16,-4-4 2 0</inkml:trace>
  <inkml:trace contextRef="#ctx0" brushRef="#br0" timeOffset="639489.9426">21076 9068 54 0,'4'9'94'0,"-3"7"-1"16,1 2-5-16,-2 10-59 16,0-2-10-16,3 2 1 15,-3 2-3-15,2-4-7 0,-2-3-2 16,0-6-2-16,2-6 0 15,-2-11-1-15,0 0-1 16,0 0 0-16,7-19-1 16,-3-1-1-16,1-1-1 0,2-4-2 15,2-1-2-15,2 6-1 16,-1 3 1-16,4 8 0 15,1 9 1-15,1 1 0 16,2 12 2-16,1 2 1 0,-1 2 1 16,4-3 4-16,2 0-1 15,-3-8 1-15,4-5 0 16,-6-2 1-16,3-9-2 15,-7-7 0-15,-2-4-1 0,-3-2-3 16,-5-4-3-16,-2-1-1 16,-3-5-5-16,-1 1-10 15,-8-2-33-15,4-5-39 0,5 9-10 16,2 4-5-16,12 3-3 15</inkml:trace>
  <inkml:trace contextRef="#ctx0" brushRef="#br0" timeOffset="639781.9718">21990 8761 25 0,'14'21'95'15,"-8"-3"0"-15,-1 10-4 0,1-1-2 16,-1-13-76-16,0 24-7 16,2 2 1-16,0 3 2 15,-2-4-1-15,-2-1-4 0,0-8-1 16,1-4 0-16,-5-5-2 15,1-5-2-15,0-5-1 16,0-11-8-16,0 0-21 16,-6-14-49-16,7-3-13 0,-4-12-8 15,1 0-1-15</inkml:trace>
  <inkml:trace contextRef="#ctx0" brushRef="#br0" timeOffset="640239.0175">21852 8753 27 0,'-21'-9'88'15,"3"1"0"-15,4 0-4 0,4 4-59 16,1 1-5-16,9 3-2 16,-9-3 0-16,9 3-3 15,4 0-2-15,10 2-4 16,5 2-1-16,7-3 0 0,6 5-1 15,6-1-1-15,8 0-2 16,-2 2-1-16,4-1-1 16,-4 5 0-16,-5-4-2 0,-6 3 0 15,-8 2 0-15,-9 5 0 16,-9-2 0-16,-7 2 0 15,-6 0 1-15,-7-5 0 16,1 2 0-16,-1-4 0 0,2-2 0 16,11-8 0-16,-12 11-1 15,12-11 0-15,3 12-1 16,8 1 1-16,3 1-1 15,0 5 0-15,0 2 0 0,-2 3 0 16,-4 0 1-16,-6-1 0 16,-3 2 0-16,-11-4 1 15,-8-4 0-15,-5-2 1 0,0-3-1 16,-2-5-1-16,0-2-2 15,6-3-2-15,-2-4-7 16,23 2-15-16,-13-16-35 16,13 3-31-16,5-4-6 0,9-2-4 15</inkml:trace>
  <inkml:trace contextRef="#ctx0" brushRef="#br0" timeOffset="640515.0451">22340 8932 3 0,'18'8'91'0,"-4"5"2"15,-8 4-2-15,1 35-18 16,3-30-54-16,3 2 1 15,6-7-5-15,4 1-2 0,7-7-1 16,2-7-3-16,4-4-1 16,0-1-1-16,-5-7-2 15,-2-7-1-15,-9-1-2 0,-9-4 0 16,-11 1-1-16,-16 2 0 15,-8-1-1-15,-12-1-1 16,-4 3 0-16,-6 3-2 16,1 6 0-16,-1 0-3 0,12 7-4 15,2 1-7-15,13 3-20 16,14 8-47-16,5-12-11 15,12 2-7-15,9-2-1 16</inkml:trace>
  <inkml:trace contextRef="#ctx0" brushRef="#br0" timeOffset="640722.0658">22955 8705 11 0,'18'2'95'16,"-10"12"-3"-16,-8 4-2 15,-3 6-4-15,-9 12-70 0,0-6-9 16,-2 9 0-16,0-1-1 15,0 3-1-15,1-5-2 16,2 0-8-16,-2-11-14 16,-2-4-58-16,3-6-11 0,-6-10-8 15,2-8-5-15</inkml:trace>
  <inkml:trace contextRef="#ctx0" brushRef="#br0" timeOffset="640845.078">22679 8901 44 0,'12'0'100'15,"13"7"-5"-15,7 5-7 16,8-2-2-16,4 0-84 15,11 9-10-15,1-6-42 0,-2 0-36 16,5-3-7-16,-9-5-7 16</inkml:trace>
  <inkml:trace contextRef="#ctx0" brushRef="#br0" timeOffset="641554.149">19227 10092 31 0,'6'14'97'0,"-6"7"-2"15,-1 4-5-15,-9 4-3 16,-2 4-79-16,3 4-3 16,-1 5 3-16,-3-1-2 15,0-6 0-15,2-6-1 0,2-5-3 16,3-4-3-16,-1-7-4 15,4 0-16-15,3-13-52 16,0 0-17-16,-1-7-9 16,1-17-4-16</inkml:trace>
  <inkml:trace contextRef="#ctx0" brushRef="#br0" timeOffset="641760.1696">19352 10076 26 0,'22'10'95'0,"-5"5"-3"16,-5 2-4-16,-4 4-4 15,7 4-78-15,-11 3-2 0,-3 1 1 16,2 1 1-16,-3-6-1 16,0-3-2-16,0-3-2 15,0-8-3-15,1-1-7 16,-1-9-33-16,-5-10-43 0,-2-5-7 15,2-10-6-15</inkml:trace>
  <inkml:trace contextRef="#ctx0" brushRef="#br0" timeOffset="641985.192">19394 10140 0 0,'17'11'95'0,"3"7"4"15,5 3-5-15,1-5-2 16,6-1-67-16,0-1-4 0,-2-4-2 16,-3-4-4-16,-3-6-3 15,-6 0-2-15,-6-11-2 16,-3-3-2-16,-5-6-2 15,-3-5 0-15,-1 0-2 0,-5-4-2 16,-4-3-2-16,4 5-1 16,-3-1-4-16,3 8-7 15,-4-1-26-15,6 0-52 16,3 21-5-16,2-13-8 0,-2 13-6 15</inkml:trace>
  <inkml:trace contextRef="#ctx0" brushRef="#br0" timeOffset="642242.2178">20069 10037 30 0,'16'6'99'0,"3"4"-4"15,-7 0-4-15,3 6-2 16,-8 6-77-16,3 4-5 15,0 3 1-15,0 1-1 0,-2 1-1 16,-3 3-1-16,0-5-2 16,-1-2 0-16,1-6-1 15,-3-2-3-15,2-3-2 16,-3-7-4-16,1 4-8 0,-2-13-51 15,-12 0-26-15,5-18-7 16,-6-6-5-16</inkml:trace>
  <inkml:trace contextRef="#ctx0" brushRef="#br0" timeOffset="642377.2313">19972 10108 38 0,'-4'-10'98'16,"4"1"-4"-16,18-6-6 0,8 1-3 16,15-1-84-16,-2 1-8 15,10 4-10-15,-1 0-15 16,0-2-42-16,1 7-16 15,-3 5-7-15</inkml:trace>
  <inkml:trace contextRef="#ctx0" brushRef="#br0" timeOffset="642731.2667">20691 9980 88 0,'15'-5'96'0,"-15"5"-8"16,0 0-4-16,14-10-63 16,-20 12-10-16,-11 4-3 0,-2 6-5 15,-5 7 0-15,-2 0 0 16,3 3 0-16,4 2 0 15,3 0 1-15,5-4 0 16,6-2 0-16,5-5 0 0,9-3-1 16,6-4 0-16,5-2 0 15,-1-3-1-15,-2-1 0 16,2 1-1-16,-5 1-2 15,-3 4 1-15,-8 5-1 0,-3 2 0 16,0 5 1-16,-1 1 0 16,0 5 0-16,-1-2 0 15,2-2 2-15,0 0 0 16,9-6 0-16,4-5-1 0,5-3-3 15,7-6-5-15,-4-6-11 16,6-7-43-16,2-4-29 16,-4-8-7-16,-1-5-8 0</inkml:trace>
  <inkml:trace contextRef="#ctx0" brushRef="#br0" timeOffset="643155.3091">20972 10131 88 0,'6'18'94'0,"-1"1"-2"16,-2 3-5-16,-1-7-63 15,-1 11-15-15,1-1 1 16,-1 0-2-16,1-4-1 15,-1-2-2-15,0-5-1 0,-1-6 0 16,0-8 0-16,0 0-2 16,0 0 0-16,-1-17-1 15,-5-3-2-15,0-6-1 16,-5-5-2-16,5-5 0 0,-1-1-1 15,3-1 1-15,5 3 0 16,-1 1 2-16,11 5 1 16,4 4 2-16,5 4 1 0,4 4 0 15,-1 5 0-15,-1 3 1 16,-4 4-1-16,-4 4-1 15,-4 1 0-15,-7 10 0 16,-4 4-1-16,-8 3 1 0,-3 4 0 16,-1 0 0-16,1 2 1 15,1 0 0-15,3 1 1 16,5-2 0-16,6-3 0 15,9-1 0-15,11-2 0 0,5-1 0 16,4-3-2-16,5-2-1 16,-1-6-4-16,4 1-5 15,-9-5-11-15,-1-7-37 16,-2 0-27-16,-9-10-15 0,-2-2-5 15</inkml:trace>
  <inkml:trace contextRef="#ctx0" brushRef="#br0" timeOffset="643763.3699">21444 10001 19 0,'5'15'97'0,"0"0"-1"0,2 2-5 16,-3 0-3-16,-2 3-77 15,0 1-3-15,1 1 1 16,-3-1-2-16,0-3-2 15,0-4 0-15,-1-2-1 0,1-12 0 16,-2 12 1-16,2-12-1 16,0-8 0-16,0-3-1 15,3-9 0-15,1-4-2 16,2-6 0-16,1-5-2 15,4 1-1-15,1 1 0 0,5 0-1 16,0 7 1-16,1 7 1 16,1 8 0-16,0 9 0 15,0 2 0-15,-3 10 1 16,-1 4 1-16,-4 7-1 0,-1 0 1 15,0 1 0-15,-5 2 0 16,-1-2 1-16,-1-3 0 16,0-4 0-16,-2-1 1 0,0-6 0 15,-1-8 0-15,0 0 1 16,0 0-1-16,13-15 0 15,-3-3-1-15,5-6 0 16,2-4-1-16,7-2-2 0,1 0 1 16,2 2-1-16,0 6 0 15,-3 3 0-15,-5 10-1 16,-1 6 2-16,-6 4-1 15,-5 9 1-15,-4 8 0 0,-3 4 0 16,0 2 0-16,-3 3 1 16,-2 5-1-16,-2-3 1 15,1-3-1-15,-2 0 1 16,2-7-1-16,2-3-1 0,2-5-1 15,2-11-1-15,0 0-2 16,9 3-5-16,11-8-8 16,-4-14-22-16,12-9-33 0,11-1-23 15,3-6-7-15,7-4-3 16</inkml:trace>
  <inkml:trace contextRef="#ctx0" brushRef="#br0" timeOffset="643949.3885">22307 9813 82 0,'11'-10'92'16,"-11"10"-1"-16,0 0-7 15,0 11-63-15,-1 3-10 16,0 7-1-16,1 3-1 15,6 3-1-15,4 4-1 0,3-3-2 16,0 1 0-16,-4 0 0 16,0-1-2-16,-9-1-1 15,-7 2-3-15,-10-3-4 16,-4 3-21-16,-4 1-50 0,-4-10-16 15,-1-2-6-15,2-8-7 16</inkml:trace>
  <inkml:trace contextRef="#ctx0" brushRef="#br0" timeOffset="644551.4487">19304 10950 51 0,'-18'19'89'0,"4"8"-2"16,0 7-3-16,34 4-67 15,-20 4-2-15,8-1 4 16,10-6 4-16,8-7-6 15,11-11-4-15,5-10 1 0,2-10-5 16,0-11 1-16,-5-7-3 16,-9-3-2-16,-10-6-3 15,-16 2-1-15,-10-1-2 16,-15 4 0-16,-11 4-1 0,-6 4 0 15,-2 2-1-15,-3 5 0 16,6 5 0-16,5 2-4 16,10 3-4-16,8 3-8 15,14-3-45-15,6 13-26 0,8-7-8 16,5-4-4-16</inkml:trace>
  <inkml:trace contextRef="#ctx0" brushRef="#br0" timeOffset="644883.4819">19686 10946 17 0,'22'26'94'0,"-3"3"-1"0,0-3-1 16,-4-1-4-16,8-1-77 15,-6 1 1-15,-7-7 1 16,-4-1-2-16,-1-7 0 15,-5-10-1-15,0 0-4 0,0 0 0 16,6-15-2-16,-6-4-1 16,-2-4-1-16,-2-6-2 15,2-2-1-15,-2-2 0 16,2 3-1-16,-1 3 0 0,4 2 1 15,2 1 0-15,9 6-1 16,7 2 1-16,8 3-1 16,3-1 1-16,5 4-3 0,4 1-2 15,4 1-4-15,-5-1-8 16,6 8-29-16,-8 1-38 15,-7 0-11-15,-4 1-8 16</inkml:trace>
  <inkml:trace contextRef="#ctx0" brushRef="#br0" timeOffset="645049.4985">19860 10972 35 0,'7'5'92'0,"14"-5"-4"16,10-2-5-16,6 26-27 0,11-37-123 15,5 4-16-15,-1-4-6 16,0 4-3-16</inkml:trace>
  <inkml:trace contextRef="#ctx0" brushRef="#br0" timeOffset="645752.5688">20721 11185 80 0,'6'41'97'0,"0"-4"-3"16,-3-4-6-16,1-3-61 15,2-3-7-15,-1-8-4 16,-1-6-2-16,-4-13-3 0,0 0-2 15,12-10-2-15,-10-14-1 16,-1-5-1-16,0-11-2 16,-1-7-3-16,0-10-3 15,-1-6 0-15,-2-2 0 0,-5 0 0 16,2 2-1-16,3 6 1 15,2 10 0-15,0 5 2 16,1 13 1-16,0 7 0 16,2 10 0-16,-2 12 0 0,18-1 0 15,-5 7 0-15,3 13 1 16,4 8-1-16,1 9 1 15,5 7 0-15,2 7 0 16,-2 4 1-16,0 4 2 0,-5 1-1 16,2-1-1-16,-6-7 0 15,2-2-3-15,-11-11-3 16,5 0-6-16,-7-10-21 15,-4-12-43-15,1-6-20 0,-12-10-7 16,-7-5-4-16</inkml:trace>
  <inkml:trace contextRef="#ctx0" brushRef="#br0" timeOffset="645911.5846">20768 11143 29 0,'4'-9'95'0,"14"0"-4"16,10-5-4-16,5 0-5 0,8 0-79 15,-1 0-9-15,6 7-10 16,-5 2-45-16,-4 5-27 15,-5 0-5 1,-8 4-3-16</inkml:trace>
  <inkml:trace contextRef="#ctx0" brushRef="#br0" timeOffset="646170.6106">21390 11243 50 0,'14'14'99'0,"-2"6"-3"16,-7 4-5-16,-2 4-2 16,-14 3-81-16,6 5-3 0,-4 1 3 15,1 1-1-15,-3-5-2 16,0-5-1-16,3-3-3 15,0-7-4-15,2-4-6 16,6-14-14-16,-14 5-57 0,14-5-12 16,0-10-7-16,0-7-6 15</inkml:trace>
  <inkml:trace contextRef="#ctx0" brushRef="#br0" timeOffset="646460.6396">21779 10814 80 0,'5'15'96'15,"2"10"-5"-15,0 1-3 16,-1 9-74-16,1 5 2 15,-3 6 3-15,5 3-5 16,-5-1-3-16,-3 1-2 0,-1-2-4 16,-6-5 0-16,-2-9 0 15,4-4-2-15,-2-4-3 16,1-9-3-16,-2-8-3 15,7-8-16-15,0 0-53 0,0-8-17 16,0-13-7-16,0-12-4 16</inkml:trace>
  <inkml:trace contextRef="#ctx0" brushRef="#br0" timeOffset="646910.6845">21684 10869 46 0,'0'-11'96'0,"6"-1"-4"16,12 1-3-16,6 0-63 15,9 3-5-15,10-1 0 0,4 5-5 16,2 3-5-16,0 1-5 15,-6 8-1-15,-4 4-2 16,-8 6-1-16,-9 5-1 16,-14 3-1-16,-8 2 1 0,-5 1-1 15,-11 0 2-15,-7-3-2 16,-3-2 0-16,-2-6 0 15,-2-5 0-15,0-5 0 16,4-5 0-16,6-3 0 0,3 0 0 16,6-3 0-16,11 3 0 15,-13-8 0-15,13 8 1 16,0 0-1-16,3 8 1 0,9 4 2 15,1 5 0-15,4 2 1 16,1 3 1-16,3 4-1 16,0 0 1-16,-3-1-1 15,0-2 0-15,-4-2-3 0,-4-4-2 16,-2 0-2-16,-3-5-3 15,-1-1-8-15,-4-11-25 16,0 0-42-16,0 0-15 16,0 0-7-16,16-16-2 0</inkml:trace>
  <inkml:trace contextRef="#ctx0" brushRef="#br0" timeOffset="647227.7163">22302 11158 17 0,'5'14'93'0,"3"3"2"15,-1-4-4-15,1-1-3 0,13-3-79 16,-6 0 3-16,3-4 1 16,-2-3-1-16,2-2-2 15,0-5-3-15,-2-6-2 16,-3-1-3-16,-8-2-1 0,-3-1-1 15,-3 1-2-15,-7-1 0 16,-5 5 0-16,-4 1 0 16,-3 3 0-16,-3 4 0 0,0 2 0 15,2 4 1-15,1 5-1 16,1 0-2-16,5 2-1 15,2-2-3-15,2 3-5 16,10-12-14-16,-10 7-44 16,10-7-20-16,0 0-6 0,6 0-1 15</inkml:trace>
  <inkml:trace contextRef="#ctx0" brushRef="#br0" timeOffset="647655.759">22746 11293 70 0,'6'18'99'16,"-4"1"-3"-16,-2 2-6 0,-7-1-54 15,-2 7-12-15,-6 0-6 16,-3 1-7-16,-4-1-3 16,0-2-4-16,-3-4-5 15,8 1-11-15,-5-10-33 0,3-4-45 16,19-8-5-16,-7 4-7 15,7-4-4-15</inkml:trace>
  <inkml:trace contextRef="#ctx0" brushRef="#br0" timeOffset="648112.8048">23116 10790 3 0,'4'-8'93'0,"-4"8"1"16,0 0-4-16,0 0-5 0,2 14-69 16,-2 9-6-16,-1 9-2 15,-1 4-1-15,-1 5-1 16,0 6 2-16,0-1-1 15,0-5-1-15,1-3-1 16,0-10-3-16,-2-3-1 0,0-7-2 16,3-6-5-16,1-12-16 15,-8-3-53-15,8-9-18 16,0-10-4-16,0-5-8 0</inkml:trace>
  <inkml:trace contextRef="#ctx0" brushRef="#br0" timeOffset="648613.8549">22935 10764 0 0,'0'0'87'15,"-6"-9"2"-15,6 9-2 16,31-11-52-16,-7 5-6 15,8 3-5-15,8 0-3 16,8 3-2-16,3 1-5 0,4 4-3 16,-2 6-3-16,-7 1-3 15,-3 6-2-15,-13 1-2 16,-6 2-1-16,-12 3 0 0,-11 1 0 15,-4-3-1-15,-12-2 1 16,-4-4-1-16,-2 1 1 16,-5-7-1-16,-3-5 0 15,-2-3 0-15,3-2 0 0,1-5 0 16,5 2 0-16,2-5-1 15,2 4 1-15,6 1 0 16,12 3 1-16,-10 0 1 16,10 0 0-16,5 16 1 0,5-1 1 15,5 4 1-15,2 3 2 16,6 2 0-16,2 4 0 15,-1-1 0-15,0-1 0 16,0-4-2-16,-5 0 0 0,-4-5 0 16,-4-2-1-16,-2-2-3 15,-4-4-1-15,-5-9-2 16,7 14-2-16,-7-14-5 0,10 12-16 15,-10-12-43-15,0 0-24 16,20-2-8-16,-4-11-5 16</inkml:trace>
  <inkml:trace contextRef="#ctx0" brushRef="#br0" timeOffset="648793.8729">23683 11076 36 0,'14'12'101'0,"-14"-12"-2"15,3 12-6-15,-3-12-2 16,-4 13-84-16,4-13-1 15,-4 18 0-15,4-6-5 16,-1-4-8-16,3 5-39 0,9-1-42 16,0-12-7-16,-1-1-7 15,3-14 0-15</inkml:trace>
  <inkml:trace contextRef="#ctx0" brushRef="#br0" timeOffset="648895.8831">23756 10856 74 0,'-9'-17'97'15,"4"0"-10"-15,5 0-52 0,9 34-69 16,-2-28-58-16,6-3-5 15</inkml:trace>
  <inkml:trace contextRef="#ctx0" brushRef="#br0" timeOffset="650172.0107">19171 11972 33 0,'-51'4'67'0,"8"3"-27"16,6-4-8-16,8 2-8 15,10-3-1-15,19-2-6 16,0 0 3-16,28 0 2 0,21-8-1 16,25-5 1-16,28-3-3 15,37-5-1-15,42-1 0 16,38-2-3-16,45-1-2 15,28 4-3-15,63 4-2 0,-10 1-2 16,6 3-1-16,-4 3 0 16,-23 3-1-16,-17 0 0 15,-39-1-3-15,-25-3 0 16,-68 3-6-16,-6-6-7 15,-31 4-26-15,-22-2-51 0,-33 0-5 16,-30 2-6-16,-25 0-4 16</inkml:trace>
  <inkml:trace contextRef="#ctx0" brushRef="#br0" timeOffset="651390.1324">17157 6650 17 0,'-3'-11'78'0,"3"11"1"16,0 0-29-16,0 0-19 16,8 16-4-16,3 3-9 15,8 13-4-15,-2 7-1 0,6 9 0 16,-2 2-3-16,4 2-2 15,-5-4-1-15,2-6-2 16,-9-3-1-16,-2-10-2 16,-3-5-3-16,-4-15-3 0,-4-9-9 15,0 0-20-15,0 0-51 16,8-12-6-16,-2-12-4 15</inkml:trace>
  <inkml:trace contextRef="#ctx0" brushRef="#br0" timeOffset="651659.1594">17209 6476 17 0,'-10'-22'84'0,"9"2"1"0,6 4-2 16,17 11-54-16,16 5-9 15,7 12-6-15,16 13-4 16,2 17-1-16,7 15-3 16,-3 11-1-16,-2 9-2 0,-7 6 1 15,-10-2-2-15,-11-1 0 16,-11-5-1-16,-7-6-3 15,-11-15-7-15,0-6-25 16,-4-4-45-16,-4-16-10 0,-4-5-5 16</inkml:trace>
  <inkml:trace contextRef="#ctx0" brushRef="#br0" timeOffset="653574.3509">18733 14065 68 0,'-16'14'76'15,"3"-14"-20"-15,2 4-11 16,11-4-5-16,-8 2-9 15,8-2-6-15,5-4-6 16,13-6-3-16,8-2-3 16,9-3-4-16,6-1-2 0,6 0-2 15,4 0-2-15,1 0 0 16,-5 5-1-16,-6 3 0 15,-9 2-2-15,-8 1 1 16,-9 5-1-16,-4-3 0 0,-11 3-1 16,0 0 1-16,4 6 0 15,-7 5 0-15,-10 4 0 16,-1 5 0-16,-5 3 1 15,-3 7-1-15,-3 2 2 0,-2 2-1 16,-1-2-2-16,4-2 1 16,4-5 0-16,5-4 0 15,8-3 0-15,7-3 3 0,9-4-1 16,15-6 1-16,8-1 1 15,8-3-1-15,6-1 1 16,3-1-2-16,-1-3-2 16,2 1-4-16,-6-4-4 0,-3 2-13 15,-9 0-32-15,-6-7-34 16,-1 4-8-16,-3-6-6 15</inkml:trace>
  <inkml:trace contextRef="#ctx0" brushRef="#br0" timeOffset="653899.3834">19332 13725 81 0,'-22'0'96'16,"2"-3"-7"-16,5 2-6 16,15 1-66-16,0 0-2 15,14 9-4-15,11 9-3 0,7 10-3 16,11 10 0-16,2 10 0 15,0 7 0-15,-2 12-2 16,-8 1 0-16,-8 5 0 16,-14-5-2-16,-11-2 0 0,-7-6-2 15,-11-5-4-15,-6-12-7 16,0-6-39-16,1-7-36 15,1-11-8-15,1-10-5 16</inkml:trace>
  <inkml:trace contextRef="#ctx0" brushRef="#br0" timeOffset="655420.5355">20095 13900 54 0,'4'-25'95'16,"2"1"-2"-16,2 2-6 16,3 1-57-16,0 6-9 15,0 5-4-15,-1 6-7 0,0 4-5 16,-2 12-1-16,-3 7-2 15,-1 7 1-15,-4 4 0 16,-1 8 1-16,-7 5 1 16,-3 1 0-16,-7 3-1 0,-4-2 1 15,0-3-2-15,-1-5 0 16,3-7-1-16,5-5 0 15,5-7-1-15,8-6 1 16,8-5-1-16,13-6 0 0,12-1 2 16,6-1 0-16,10-3 1 15,2-5-1-15,4 4 0 16,0-2-3-16,-6-3 0 15,-2 5-3-15,-13-2-4 0,-2 4-8 16,-12-10-15-16,-6 5-46 16,7 3-19-16,-15-5-7 15,-3-1-4-15</inkml:trace>
  <inkml:trace contextRef="#ctx0" brushRef="#br0" timeOffset="655667.5602">20688 13783 13 0,'10'-2'96'15,"2"2"0"-15,-7 12-3 16,-4 6-4-16,-1 7-74 16,0 8-3-16,-2 7 1 0,-6 4-2 15,-1 2-2-15,0 2-2 16,-1-4-2-16,1-5 0 15,1-5-4-15,5-8-2 0,2-7-3 16,1-7-2-16,0-12-9 16,0 0-46-16,4-12-31 15,5-10-7-15,0-11-4 16</inkml:trace>
  <inkml:trace contextRef="#ctx0" brushRef="#br0" timeOffset="655892.5826">20834 13794 0 0,'8'11'95'0,"0"5"0"15,0 4-2-15,-4 5-5 16,2-3-66-16,1 13-11 16,3 4 1-16,-1 3-1 0,-1-3-3 15,0-3-1-15,2-5-2 16,-3-5-2-16,0-8-1 15,-3-4-2-15,-4-14-3 16,0 0-7-16,0 0-9 0,11-18-40 16,-10-2-32-16,-1-10-7 15,-5-4-5-15</inkml:trace>
  <inkml:trace contextRef="#ctx0" brushRef="#br0" timeOffset="656305.624">20899 13823 24 0,'0'-8'96'0,"0"8"-1"15,18-4-4-15,-1 18-34 16,7-2-31-16,5 0-7 0,3 5-3 15,1 2-4-15,1 5-3 16,-3 1-1-16,-1-1-3 16,-5-2-1-16,-7-4 0 15,-2-1 0-15,-6-4-1 0,-10-13-1 16,12 5 0-16,-12-5-1 15,1-17-1-15,-1-5-1 16,-1-6-2-16,-2-7 0 16,-1-3-1-16,1-1-1 0,2 4 1 15,1 3 0-15,-1 6 1 16,1 9 1-16,0 17 2 15,11-4 1-15,-1 14 1 0,1 10 0 16,4 7 2-16,3 6 1 16,0 3 0-16,4 3 0 15,1-3-1-15,-1 2 0 16,0-8 0-16,-2-1-1 0,-5-6-1 15,2-5-1-15,-5-7 0 16,0-3-2-16,-4-3-2 16,-8-5-3-16,12 0-8 15,-12-9-29-15,4-6-40 0,3-5-14 16,-1-9-7-16,3-8-5 15</inkml:trace>
  <inkml:trace contextRef="#ctx0" brushRef="#br0" timeOffset="656501.6436">21679 13708 27 0,'6'17'101'16,"4"5"-2"-16,-4 3-7 0,-1 3-2 16,4 4-79-16,-4 4-1 15,-1 1-2-15,0-1-2 16,0-2-2-16,2-5-4 15,1-8-4-15,3-7-7 0,7-6-37 16,2-3-42-16,-4-13-7 16,1-15-6-16</inkml:trace>
  <inkml:trace contextRef="#ctx0" brushRef="#br0" timeOffset="656688.6623">21992 13744 61 0,'13'20'102'15,"-4"0"-3"-15,0 6-8 0,-1-40-22 16,4 41-57-16,0 9-2 15,-1 0-2-15,2 0-3 16,-4-3-3-16,5-3-3 16,-7-6-5-16,3 1-11 0,-10-9-57 15,0-16-18-15,-16-4-7 16,-3-18-7-16</inkml:trace>
  <inkml:trace contextRef="#ctx0" brushRef="#br0" timeOffset="656824.6758">21782 13733 48 0,'6'-10'101'16,"23"2"-6"-16,18-3-5 0,15-2-2 15,10 1-85-15,9-3-5 16,9 6-9-16,-10 2-46 16,-11 0-31-16,-4 2-7 15,-16 2-6-15</inkml:trace>
  <inkml:trace contextRef="#ctx0" brushRef="#br0" timeOffset="657514.7448">20192 14947 55 0,'5'27'94'16,"3"4"-2"-16,4 8-5 16,7 4-68-16,3 8 2 0,-4 2-1 15,1-5-6-15,-4-4-4 16,-3-7-2-16,-2-7-2 15,-2-6 0-15,-3-11 0 16,-5-13-3-16,0 0 1 16,4-17-1-16,-4-12-1 0,0-12-1 15,-6-9-1-15,-2-9-2 16,2-8-1-16,-3-2 1 15,3 2 0-15,0 4 0 0,2 5 1 16,4 10 1-16,1 8 1 16,4 11 1-16,2 4-1 15,1 8-1-15,1 10 1 16,3 7 0-16,2 4-1 0,6 13 2 15,3 10-2-15,-1 7 1 16,3 8-1-16,2 8 1 16,0 5 1-16,-2 5-1 15,-5 0 0-15,-1-1-1 0,-4-4 0 16,-5-6-2-16,2-4-5 15,-8-12-7-15,3-4-22 16,-3-9-41-16,-14-15-18 16,-1-5-7-16,-11-16-4 0</inkml:trace>
  <inkml:trace contextRef="#ctx0" brushRef="#br0" timeOffset="657646.7581">20292 15137 13 0,'0'0'94'16,"12"-13"-3"-16,15 1-4 15,10-5-7-15,21 1-88 16,-2 2-61-16,7-9-15 15,6 1-6-15,-7-2-4 0</inkml:trace>
  <inkml:trace contextRef="#ctx0" brushRef="#br0" timeOffset="658125.806">21085 14867 32 0,'-10'8'96'0,"10"-8"-1"16,0 0-26-16,20 8-25 15,11-4-12-15,14 1-3 16,11-5-9-16,5 0-8 16,5-4-3-16,-1-2-5 0,-4-1-2 15,-7-1-2-15,-11 2-4 16,-11-1-5-16,-11 4-11 15,-21 3-39-15,0 0-31 16,0-10-9-16,-8 7-3 16</inkml:trace>
  <inkml:trace contextRef="#ctx0" brushRef="#br0" timeOffset="658727.8662">21558 14613 25 0,'-16'0'89'0,"-1"15"-2"16,0-14-39-16,3 2-2 15,1-2-6-15,13-1-12 0,-15 3-5 16,15-3-7-16,-12 0-4 16,12 0-2-16,0 0-3 15,12 0 0-15,8 2-4 16,10 1 1-16,9 1-1 0,6 4 1 15,9 1-1-15,1 0 0 16,0 2-1-16,-4 2 0 16,-6 1 0-16,-5 2-1 15,-9-4-1-15,-6 2 1 16,-7-1-1-16,-4-1 0 0,-7-1 1 15,-1-1-1-15,-3 1 1 16,-3-2-1-16,-2 3 1 16,-6-2-1-16,-4 4 0 15,-4 0 0-15,-4 3 0 0,-2-1 0 16,-6 4 0-16,-2 0 0 15,0-1-1-15,3-2 0 16,2-2 0-16,3-2-2 16,5-4-2-16,3-2-2 0,14-7-6 15,-12 0-14-15,10-11-40 16,2-3-26-16,-3-5-7 15,-3-5-3-15</inkml:trace>
  <inkml:trace contextRef="#ctx0" brushRef="#br0" timeOffset="658949.8884">21582 14733 3 0,'-9'-13'98'0,"5"2"2"0,4 11-6 15,2-14-4-15,17 12-70 16,-2 2-5-16,4 10-2 16,2 2-4-16,0 7-2 15,0 8-3-15,-1 2-1 0,-3 3-1 16,-5 3 0-16,-4 0-1 15,-1-1 0-15,-5-5-2 16,-1-1-2-16,1-8-3 16,3-1-8-16,-4-7-29 0,-3-12-44 15,21 3-10-15,-4-4-7 16,4-8-3-16</inkml:trace>
  <inkml:trace contextRef="#ctx0" brushRef="#br0" timeOffset="659355.929">22326 14561 20 0,'-16'-6'90'15,"-8"8"2"-15,-4 3-4 16,-6 13-55-16,-1 10-7 16,1 9-2-16,0 9-4 15,8 4-6-15,7 2-3 0,9-2-3 16,12-6-1-16,15-5-1 15,9-11-1-15,10-11 0 16,9-13 0-16,4-8 0 16,1-12 0-16,-4-9-1 0,-5-5 0 15,-9-8-1-15,-11-2-1 16,-15-3 0-16,-12 3-1 15,-17 5 0-15,-8 2-1 0,-5 7-2 16,-8 4-1-16,0 11-1 16,2 6-3-16,7 7-3 15,5 7-6-15,10 9-11 16,1 1-30-16,8 6-36 0,11 3-7 15,8-2-5-15</inkml:trace>
  <inkml:trace contextRef="#ctx0" brushRef="#br0" timeOffset="659716.9651">22592 14639 4 0,'-26'4'89'0,"0"11"4"0,-3 6-4 16,8 12-57-16,-2 9-2 16,3 4-2-16,4 4-6 15,12-1-6-15,5-5-4 16,15-7-3-16,12-8-2 15,11-13 0-15,9-16 0 0,12-5-1 16,3-16 1-16,-4-9-1 16,-6-7 0-16,-11-5-1 15,-16-5-1-15,-18-1-1 16,-12 7-1-16,-22 4 0 0,-14 5-2 15,-9 9-2-15,-3 8-2 16,-2 5-5-16,8 16-16 16,6 8-47-16,1 3-23 15,19 0-8-15,8 3-5 0</inkml:trace>
  <inkml:trace contextRef="#ctx0" brushRef="#br0" timeOffset="689820.9752">19220 12864 31 0,'-19'-2'71'0,"-1"-6"-12"0,4 5-15 16,-2 0-10-16,4 3-5 15,-1 2-5-15,2-2-4 16,13 0-3-16,-12 0-3 16,12 0 0-16,14-4 0 0,16-13-1 15,17-4-2-15,24-11-1 16,16-3-1-16,8-5-2 15,7-2-1-15,5 1-2 0,-8 1-1 16,-12 7 1-16,-19 9-3 16,-19 6-1-16,-15 4-4 15,-11 9-9-15,-11 5-32 16,-12 0-43-16,0 0-6 15,0 0-7-15</inkml:trace>
  <inkml:trace contextRef="#ctx0" brushRef="#br2" timeOffset="832925.2841">18287 15954 5 0,'21'5'12'0,"0"-1"-3"15,10 2-2-15,7-1-2 16,0 1-1-16,8-3-2 0,2 1 0 15,8-1 1-15,-1-3-2 16,6 0 0-16,0 0 2 16,0-2 1-16,12-3 2 0,8 0 0 15,3-1 0-15,5 3-2 16,8-3-6-16,-4 5-3 15,4-2-9-15,8 3-7 16,-12-1-5-16</inkml:trace>
  <inkml:trace contextRef="#ctx0" brushRef="#br2" timeOffset="833125.3042">21055 15915 19 0,'95'-2'30'0,"2"-2"1"16,7 1-3-16,-9-1-7 15,-1 0-4-15,-4-3-4 16,-2 1-1-16,-3 0-3 16,-4 0-4-16,-3 0-9 0,-7 1-12 15,-6-2-22-15,-4 5-32 16</inkml:trace>
  <inkml:trace contextRef="#ctx0" brushRef="#br2" timeOffset="833660.3577">22134 15856 27 0,'0'0'60'16,"0"0"-43"-16,0 0-10 15,0 0-5-15,0 0-1 16,-11 11-1-16,9 1 0 16,-2 0 2-16,2 9 4 0,-1 4 1 15,-2 12 5-15,4 8 1 16,-2 8-1-16,1 8 1 15,-3 9 1-15,2 8-1 16,-3 4 2-16,3 7-2 0,-4 2 0 16,-1 3-1-16,0 7-1 15,0-2 1-15,1 5-2 16,4-53-5-16,-2 7-1 15,2 0-1-15,1 7-3 0,-1-2-3 16,3 3-8-16,0 0-10 16,0 2-26-16,5-5-37 15,-2 4-4-15</inkml:trace>
  <inkml:trace contextRef="#ctx0" brushRef="#br2" timeOffset="835067.4984">18616 16026 8 0,'-3'-11'44'0,"-4"1"-12"0,7 10-6 16,-9-14-9-16,9 14-4 15,-5-8-7-15,5 8-3 16,0 0-2-16,-9-3-2 16,9 3 0-16,0 0-1 0,-13 10-2 15,6 0 4-15,2 7 1 16,-3 3 4-16,-1 5 2 15,1 10 1-15,1-1 0 0,3 9 0 16,-1-1-1-16,3 8-1 16,1 1-3-16,1 5-1 15,3-1-2-15,3-3 0 16,-2 5 0-16,1-4-2 0,-1 2 1 15,-1 1 0-15,-1 0 1 16,-3-2 0-16,1 1 0 16,-1 6 1-16,-2-5 0 15,-2 4 2-15,2-5 0 0,1-4 0 16,-1-1 0-16,2-3 0 15,-1-24-4-15,1 2-1 16,-1 0 1-16,2 4-1 16,-1-3 1-16,1 4-1 15,0 3 1-15,0 0-1 0,-1 2 4 16,1 2 0-16,0 4 1 15,0-1 2-15,0 2-4 16,0 8-1-16,-1-2 2 16,-1 7-1-16,2-6 1 15,-2 3 1-15,1-6-3 0,-1 3 0 16,1-6 2-16,-2 2 0 15,3-45 0-15,-2 37 2 16,-1 1-2-16,1-7 0 16,-2 0 1-16,1-5 1 15,0 0-1-15,3-26 0 16,-4 22 1-16,1 2-2 15,3-24 0-15,0 0 0 0,0 0-1 16,0 0 0-16,0 0 0 16,0 0 2-16,0 0-3 15,0 0 2-15,0 0-1 16,0 0 0-16,0 0 0 0,2 3 0 15,4 1 0 1,0-1 0-16,53 10-1 0,-31-13 1 16,-5 1 0-16,2 0-1 15,4-1 0-15,2 0 1 16,6-1 0-16,46-1 0 15,-34 1-1-15,3-5 2 16,6 2-2-16,1 0 2 16,5 0-1-16,4-1 0 0,4 3 0 15,7-3 0-15,1 2 2 16,6-2 1-16,4 5 2 15,6-4 0-15,4 1 2 16,5-1 0-16,3 3 0 16,3-2-2-16,3 3-5 15,1-1-10-15,2 0-11 0,-2 1-21 16,-1 0-37-16,3-8-16 15,-6 1 3-15</inkml:trace>
  <inkml:trace contextRef="#ctx0" brushRef="#br2" timeOffset="835819.5736">22054 17227 26 0,'-7'-12'74'0,"1"2"-38"16,6 10-3-16,-10-12-5 0,10 12-4 15,-5-10-5-15,5 10-5 16,0 0-5-16,-9-2-3 16,9 2-3-16,0 0-1 15,-16 5-2-15,16-5 1 0,-15 19 1 16,5-2-1-16,2 8 0 15,4-11-2-15,-2 8 1 16,1 2 0-16,-3 9-1 16,2 1 1-16,1 5-3 0,0 2 3 15,-1 4-1-15,0 2 3 16,2 2-2-16,0 0 2 15,0-1 0-15,2 2 0 16,0 0 1-16,1-1 0 16,0 1-1-16,1 1 1 0,-1-7 1 15,1-3-1-15,0-41-1 16,0 34 1-16,2 3-1 15,-2-11-1-15,1 1 1 16,-1-5 0-16,-5-1 0 16,5-21 0-16,-18 25-1 15,0 1 0-15,-11-13 1 0,-44 11 0 16,21-15-1-16,-14-2 0 15,-9 1 0-15,-9-4-1 16,-8 0-2-16,-7 2-7 16,-3-3-11-16,-7 4-39 15,-1-6-26-15,3-1-6 16</inkml:trace>
  <inkml:trace contextRef="#ctx0" brushRef="#br2" timeOffset="836957.6873">19817 17291 20 0,'0'0'45'15,"0"0"-1"-15,0 0-5 16,0 0-6-16,15 6-4 15,4-5-4-15,5 3-3 16,4 0 0-16,2 1-4 0,3-1-5 16,-5-3-6-16,0 2-2 15,-5-2-3-15,-3-1-4 16,-6 0-4-16,1 0-4 0,-6-3-10 15,1-2-21-15,6 4-40 16,-7-8-6-16</inkml:trace>
  <inkml:trace contextRef="#ctx0" brushRef="#br2" timeOffset="837241.7158">20094 17111 38 0,'-27'8'24'0,"24"8"-2"16,1 5 5-16,1 2 3 0,1 6-2 15,0 2-1-15,0 0-2 16,1-14-6-16,0 0-7 15,-1 2-5-15,0 0-4 16,1-1-2-16,0-1-1 0,1 0 0 16,-2 0-4-16,1-3-1 15,0 1-15-15,1-1-29 16,-2-2-30-16,3 0-3 0</inkml:trace>
  <inkml:trace contextRef="#ctx0" brushRef="#br2" timeOffset="837449.7366">19930 17591 3 0,'-6'16'80'0,"4"0"-22"0,2-1-20 16,6 2-1-16,4-3-6 15,6-1-8-15,3-1-12 16,1-2-13-16,7-2-15 16,-2 3-49-16,4-6-15 0,1-1-5 15</inkml:trace>
  <inkml:trace contextRef="#ctx0" brushRef="#br2" timeOffset="838355.8272">20207 16923 19 0,'-24'-8'24'0,"3"5"-9"16,-2-1-4-16,-4 6-4 0,2-2-2 16,-6 5-3-16,1 4 0 15,-3 4 0-15,2 2-1 16,-5 3-1-16,4 2 1 15,0 1-1-15,1 1 0 16,1 2 0-16,-7 0 0 0,7 1 0 16,-1 1-1-16,4 1 1 15,0 0-1-15,4 3 1 16,-2-2-3-16,8 3 2 0,9-16-4 15,3 4 2-15,-3 0-1 16,0 3 3-16,2 2 0 16,3 2 0-16,-1 2 1 15,1 1 1-15,2 1 4 0,0 3-1 16,1-3 5-16,3 3 1 15,3 0 4-15,5 3 2 16,1-1-1-16,2 1 0 16,4 3 0-16,-18-39-3 15,23 36-3-15,0 2-5 0,7-5 0 16,0 0-2-16,1-4 4 15,4 0-1-15,4-7 2 16,41 15 4-16,-36-23 1 16,-1-6 4-16,5-3 1 15,-3-6-2-15,-1-1-2 0,3-8-3 16,-3-9 0-16,3-1-3 15,-3-14-1-15,0 0-3 16,-3-10-1-16,-22 27 2 16,52-88 0-16,-13 0 0 15,-15 4-1-15,-12 6 0 0,-15 6-1 16,-16 11 0-16,-13 10-2 15,-17 20-3-15,-9 7 1 16,-10 4 0-16,-5 6 0 16,-13 5 0-16,-3 4 1 0,-1 5-2 15,-1 7-1-15,6 8-6 16,2 2-7-16,10 7-19 15,18 12-42-15,3 1-11 16,11 4-3-16</inkml:trace>
  <inkml:trace contextRef="#ctx0" brushRef="#br2" timeOffset="838674.8591">20023 17531 19 0,'-9'14'89'0,"1"2"0"16,5-3-2-16,3 1-68 15,9 0-5-15,5-3 1 0,4 0-2 16,2-1-7-16,5-3-18 15,1-3-59-15,8-1-16 16,-15-3-7-16</inkml:trace>
  <inkml:trace contextRef="#ctx0" brushRef="#br2" timeOffset="840910.0826">20149 16931 1 0,'-13'13'55'15,"13"-13"0"-15,-3 12-1 16,3-12-8-16,0 0-7 15,0 0-7-15,0 0-6 16,6-4-6-16,-2-4-7 0,-1-5-5 16,0-3-4-16,0-2-2 15,-2-3 0-15,-1-1 0 16,0-5 0-16,-1 3 0 0,-2 0 0 15,0-2 1-15,-4 2-1 16,3 1 0-16,0 4 0 16,-1 1-2-16,1 1 1 15,-1 1-1-15,1 2 1 0,-1 2-1 16,0 0 1-16,1 4 0 15,-1-1-1-15,5 9 1 16,-5-12 0-16,5 12-1 16,0 0 0-16,-4-8 0 0,4 8-2 15,0 0 1-15,0 0-1 16,0 0 1-16,0 0-1 15,0 0 1-15,5 8 1 16,4-5 0-16,1 1 1 0,6 1 0 16,7 0 0-16,4-3 0 15,7 1 1-15,3 1-2 16,2-1 1-16,-1 0-1 15,-2 0 1-15,-2 0-1 16,-5 0 1-16,-8-3-1 0,-4 2 0 16,-2 1 3-16,-7-3-2 15,-8 0 0-15,14 0 1 16,-14 0 0-16,0 0 0 0,0 0 1 15,0 0-1-15,0 0-1 16,0 0 1-16,0 0-1 16,7-5 0-16,-7 5 0 15,0 0-1-15,0 0 0 0,0 0 0 16,4-9 0-16,-4 9 1 15,0 0-1-15,0 0 0 16,0 0 0-16,0 0 0 16,0 0 0-16,7-8 0 0,-7 8-1 15,0 0 0-15,0 0 0 16,0 0-1-16,0 0 1 15,5 8 0-15,-5-8 0 16,11 19 1-16,-2-7-1 0,0 1 2 16,1 0-1-16,0-1 2 15,0-2-1-15,-1-3 1 16,-9-7 0-16,13 7 0 0,-13-7 1 15,14-1-1-15,-14 1 1 16,13-17-1-16,-5 4-1 16,1-4 1-16,1-2 0 15,-4-1-1-15,4-1-1 0,-2 1 1 16,-1-1-1-16,-2 4 1 15,0 5-1-15,-3 1 0 16,-2 11 0-16,7-12 0 16,-7 12-1-16,0 0 0 0,0 0-1 15,0 0 0-15,9 0-1 16,-6 8 2-16,1 6-1 15,3 1 0-15,2 3 1 16,0 3 0-16,1 0 1 0,2 1 1 16,-3-5-1-16,1-2 1 15,-1-4-1-15,-9-11 2 16,13 13-1-16,-13-13 1 0,0 0 1 15,12 1-1-15,-12-1 1 16,11-11-1-16,-6 0 0 16,0-2-1-16,0-4 0 15,1-1 0-15,2-1-1 0,-4 0 1 16,2 2-1-16,-3 1 0 15,1 4 0-15,-1 1 0 16,-3 11 0-16,6-12-1 16,-6 12 0-16,0 0 0 0,0 0-1 15,0 0 0-15,0 0 0 16,11 15 1-16,-4 1-1 15,0 4 1-15,3 2 0 16,0 2 1-16,2-2 0 16,0 0 1-16,-1-3 0 0,-3-4 0 15,1-5 0-15,-1-1 1 16,1-6-1-16,0-3 1 15,0 0 0-15,0-5 0 16,2-6-1-16,0-2 0 0,1-7 0 16,1-1-1-16,-2-2 0 15,-2-2-1-15,-1 2 1 16,-1 2-1-16,-1 1 1 0,-4 6-1 15,0 1 0-15,-2 13 0 16,1-11-2-16,-1 11 1 16,0 0-1-16,0 4 0 15,0 8 0-15,0 6 0 0,2 1 1 16,0 4 1-16,5 1 1 15,-2 4 0-15,4-3 1 16,1-3 2-16,4-4-1 16,-2-4 1-16,1-4 0 0,0-7 0 15,1-3-1-15,-3 0 1 16,2-8-1-16,0-4-1 15,-7-4 0-15,2-1-2 16,-3 0 1-16,-1 0-1 0,-4 2 0 16,0 1-1-16,-1 5-1 15,1 9 1-15,-9-10-1 16,9 10 1-16,0 0-1 0,-9 11 1 15,9 1 1-15,5-2 1 16,9 0 0-16,11 2 2 16,11-5-1-16,13-3 1 15,16-3 1-15,14-1-1 0,9-4-1 16,7-2 1-16,4-1-1 15,0 0 0-15,-4 0-1 16,-12 2 0-16,-5-1-2 16,-10 3-2-16,-10-2-8 15,-6 4-24-15,-10-1-28 0,-15-6-22 16,-2 2-13-16,-10-2-3 15</inkml:trace>
  <inkml:trace contextRef="#ctx0" brushRef="#br2" timeOffset="842146.2062">20245 17923 42 0,'-3'14'20'0,"-7"38"6"16,7-30 3-16,1 1 2 16,-2 1-1-16,4-1-2 15,-3-1-3-15,3 2-1 16,-3 3-4-16,3-27-2 0,0 26-2 15,0 0-2-15,0-26-3 16,0 0-2-16,0 0-3 16,0 0-2-16,0 0-2 15,11 4 0-15,0 0-1 16,2-1 0-16,25-4 0 15,-10-13 1-15,1 2-1 16,-1 0 2-16,13-1 1 0,57-16 0 16,-32 13 0-16,11 2 5 15,12 0-1-15,4 1 0 16,7 0 0-16,4 3-1 15,4-2-1-15,0 2-2 16,0 1-1-16,-1 2-5 0,-1-1-4 16,-2-1-7-16,-3 4-25 15,-3 3-42-15,-10-6-16 16,-12 1-6-16</inkml:trace>
  <inkml:trace contextRef="#ctx0" brushRef="#br2" timeOffset="843326.3242">20113 17661 0 0,'-9'-1'55'0,"9"1"-9"15,-17-5-4-15,17 5-7 0,-14-5-8 16,14 5-2-16,-12-2-5 16,12 2-2-16,0 0-1 15,10-3 0-15,4 3-1 16,5-2 0-16,5 0-3 0,-1 1-4 15,4-3 0-15,0 2-3 16,0-1-2-16,1 3-2 16,-1-3-4-16,0-1-4 15,-4 2-9-15,0 1-23 0,-1 1-48 16,-9-2-7-16,-3-2-5 15</inkml:trace>
  <inkml:trace contextRef="#ctx0" brushRef="#br2" timeOffset="844197.4113">19976 17645 36 0,'0'0'46'0,"-10"5"-8"16,10-5-1-16,-9 8-5 0,9-8-7 15,0 0-4-15,0 0-1 16,9 5-4-16,-9-5-2 15,19 2-1-15,-3-1-5 16,1 0-2-16,3 1-2 0,-2-3-2 16,2 2-1-16,-2-1 2 15,1 1-2-15,-1 0 0 16,-3 0 0-16,-6-1 0 15,-9 0 0-15,0 0 0 0,0 0-1 16,0 0 1-16,-7 5-1 16,-4-5-2-16,-1 0 0 15,3 0-4-15,9 0-3 16,-9 0-15-16,9 0-47 15,6 0-15-15,3-3-4 0</inkml:trace>
  <inkml:trace contextRef="#ctx0" brushRef="#br2" timeOffset="844594.451">20077 17355 23 0,'-8'5'88'0,"8"-5"2"0,0 0-5 16,19 1-58-16,12-1-11 16,10-1-3-16,4-1-1 15,2 1-5-15,6-1-9 0,-5-1-16 16,1 0-45-16,-4 4-25 15,-16 1-4-15,-7 1-1 16</inkml:trace>
  <inkml:trace contextRef="#ctx0" brushRef="#br2" timeOffset="845508.5424">18900 17191 59 0,'0'0'85'0,"-7"-10"-4"16,7 10-56-16,0 0-6 0,0 0-4 16,3 11-2-16,5 5-4 15,2 7-1-15,2 4 0 16,1 6 0-16,-5-15-1 15,-1 1-1-15,2 1 0 0,-2 2-1 16,1-1-2-16,-1 1 0 16,0 0-1-16,1-1-1 15,-1-3 2-15,0 2 1 0,-2-3-2 16,0-1 1-16,0-2 0 15,1-1-1-15,-3-1 2 16,2 0-2-16,-3 0 1 16,-2-12 0-16,8 12 0 15,-8-12-1-15,0 0 2 0,0 0-1 16,0 0 0-16,9 5 0 15,-9-5-1-15,5-8 0 16,0-13 2-16,3-10-1 16,3-13 0-16,2-7 0 0,0-4-2 15,2-6 2-15,0-5-1 16,-1 8 0-16,-5 8-3 15,-1 6 1-15,-3 10-1 16,2 4-1-16,-1 7-1 0,-3 3-3 16,1 8-7-16,-2 4-15 15,-2 8-38-15,18-4-28 16,-18 4-6-16,12 8-3 15</inkml:trace>
  <inkml:trace contextRef="#ctx0" brushRef="#br2" timeOffset="846030.5946">19415 17411 43 0,'-9'3'73'0,"-2"3"-49"16,-1-2-9-16,1 2 0 0,-2 1-1 16,0-2-2-16,1 2-4 15,3 1-1-15,0 1 1 16,3 0 0-16,1 2-1 15,5 1 1-15,-1 3 0 0,2-1-1 16,6 0 0-16,3-1-2 16,0 3 1-16,4 0 2 15,-4 0 1-15,1-2 2 16,-2 3 0-16,-2-2 1 0,-4 2-1 15,-1 0-1-15,-2-3-4 16,0 1-12-16,-6-2-23 16,-6 0-49-16,1-1-11 15,-2-4-6-15</inkml:trace>
  <inkml:trace contextRef="#ctx0" brushRef="#br2" timeOffset="856953.6868">20887 16036 4 0,'0'0'32'0,"-4"-10"-1"0,4 10-3 16,0 0-2-16,0-11-3 16,0 11-3-16,0 0-2 15,0 0 0-15,0 0-2 0,0 0 1 16,0 0-1-16,0 0-1 15,0 0-1-15,0 0-2 16,6 0-1-16,-6 0-3 16,0 0-3-16,0 0-2 0,0 0-2 15,0 0 0-15,1 12-1 16,0-3 0-16,0 3 0 15,3 2 3-15,-2 3 1 16,2 2 0-16,3-1 0 16,-4 2 0-16,5-1 1 0,-4-4-1 15,2-1 1-15,-2-3-1 16,0-2 0-16,-4-9-1 15,2 12 0-15,-2-12-3 16,0 0-4-16,0 0-10 0,0 0-22 16,-1-5-45-16,1 5-10 15,0-16-5-15</inkml:trace>
  <inkml:trace contextRef="#ctx0" brushRef="#br2" timeOffset="857534.7448">21208 16010 4 0,'0'0'39'15,"0"0"-9"-15,-9-5-5 16,9 5-5-16,-7 5-4 0,2 4-3 15,-1 2 1-15,-2 8 2 16,1 7 2-16,-6 1 2 16,0 7 1-16,-4 0-1 0,-1 4-2 15,-2-2 0-15,-3 1-2 16,3-6-2-16,-5-2-3 15,4-4-2-15,0-7-1 16,5-3-2-16,1-5-1 0,5 0-1 16,1-6-4-16,9-4-2 15,0 0-4-15,0 0-8 16,0 0-16-16,6-4-53 0,9-4-7 15,1-3-6-15</inkml:trace>
  <inkml:trace contextRef="#ctx0" brushRef="#br2" timeOffset="858346.8261">21261 16337 3 0,'-7'19'56'0,"7"4"-4"15,0-1-5-15,0-3-4 16,0-1-9-16,2-4-4 16,-1-1-6-16,-1-13-4 0,1 12-3 15,-1-12-3-15,0 0-2 16,0 0-3-16,0-5 0 15,0-5-3-15,0-4-2 16,-1-4 1-16,1-3-3 0,-3-1-1 16,3-7 0-16,0 3-1 15,2 0 0-15,-2 0 0 16,2 2 0-16,2 2 0 0,-3 3 0 15,5 0 0-15,-2 3-1 16,5 2 0-16,-3 1 0 16,2 3-1-16,-1-3 1 15,6 4-2-15,-2 1 1 0,0 1 0 16,2 3 1-16,-2 3 0 15,0 1 0-15,0 1 1 16,-1 8 0-16,0 5 1 16,-1 2 0-16,0 8 0 15,-3 0 1-15,3 5 0 0,-5-2 1 16,1 1-1-16,-1 0-1 15,-1-2 0-15,-2-3 0 16,2-3 0-16,-3-3-1 16,1 0 1-16,0-5 0 0,0-2-1 15,0 0 0-15,-1-10-2 16,3 9-4-16,-3-9-4 15,0 0-7-15,0 0-8 16,0 0-20-16,7 13-39 0,-7-13-10 16,0 0-1-16</inkml:trace>
  <inkml:trace contextRef="#ctx0" brushRef="#br2" timeOffset="858611.8526">21272 16291 4 0,'-11'0'89'0,"11"0"2"15,-4-8-6-15,29-1-51 16,-8 4-10-16,7-2-9 0,6 6-9 16,-1-2-8-16,6 3-19 15,2 8-59-15,-5-2-8 16,-4-3-5-16</inkml:trace>
  <inkml:trace contextRef="#ctx0" brushRef="#br2" timeOffset="862210.2124">20225 16073 0 0,'-11'-8'32'0,"11"8"-8"15,0 0-6-15,0 0-3 16,0 0-2-16,-7 13 1 16,7 3 0-16,-3-4 0 0,3 10 3 15,-1-2 0-15,1 8 0 16,-1-6-1-16,0 6-2 15,-1-4-4-15,1-3 0 16,-2-2-1-16,1-2-5 0,-2-2 2 16,0-5-4-16,1-1-3 15,3-9-7-15,-5 11-11 16,5-11-40-16,0 0-20 15,0 0-2-15</inkml:trace>
  <inkml:trace contextRef="#ctx0" brushRef="#br2" timeOffset="862836.275">20187 16073 16 0,'0'0'38'0,"0"0"-8"16,-8-7-5-16,8 7-6 15,0 0-4-15,6-13 0 16,3 6-2-16,2 2 2 0,7-7 0 15,0 3 3-15,7-2-2 16,5 2 2-16,0-1-4 16,4 3-1-16,-6 1-5 15,3 2-1-15,-7 4-4 0,1 0-2 16,-9 4 0-16,-3 2-1 15,-13-6 1-15,7 15 1 16,-7-6 0-16,-1 0 0 16,-7 2 1-16,-5-4-1 0,0 0 1 15,-4 0 0-15,-1-1 0 16,-2-2-2-16,-1 3 0 15,3-4-1-15,1-1-1 16,2 1-2-16,3 0 1 0,1 0-2 16,11-3 1-16,-3 11 0 15,3-3 2-15,8 2 0 16,1 2 1-16,6 4 0 15,-4-2 2-15,6 1 0 0,-7-1 1 16,0-2-1-16,-2 0 0 16,-1-4-2-16,-1 1-2 15,-6-9-5-15,7 17-7 0,-7-17-12 16,10 11-39-16,4-5-20 15,-4-3-2-15</inkml:trace>
  <inkml:trace contextRef="#ctx0" brushRef="#br2" timeOffset="863765.3679">20607 15891 5 0,'12'0'34'0,"0"3"-2"16,4 9-1-16,0 5-2 15,2 9-5-15,-5 2-5 16,-2 10-3-16,-6 5-1 16,-6-1-4-16,-3-1-3 0,-10-3-8 15,-3-1-11-15,-9-12-48 16,-1 4-14-16,-3-13-2 15</inkml:trace>
  <inkml:trace contextRef="#ctx0" brushRef="#br2" timeOffset="864333.4247">20204 15866 6 0,'-15'0'24'16,"-2"1"-3"-16,3 9 3 16,-5 1 1-16,5 7 2 15,-2 5 0-15,6 3-1 16,-1 6 0-16,2 1 0 15,4 3-3-15,2 2-5 0,1-5-2 16,1-2-2-16,1-6-3 16,0 0-1-16,0-10-2 15,3-1-3-15,0-5-2 0,-3-9-6 16,8 12-10-16,-8-12-23 15,0 0-47-15,13 8-4 16,-3-8-5-16</inkml:trace>
  <inkml:trace contextRef="#ctx0" brushRef="#br2" timeOffset="873086.2998">21942 18033 18 0,'-1'4'36'16,"0"1"0"-16,2 13 4 15,11-14-5-15,-2-1-6 16,33 6-4-16,-13-7-6 15,0-2-4-15,0-2-3 16,3 0-5-16,2-1 0 0,1 1-4 16,1-1-7-16,0 2-15 15,0-1-47-15,0 1-17 16,38-9 2-16</inkml:trace>
  <inkml:trace contextRef="#ctx0" brushRef="#br2" timeOffset="899945.9856">19085 16844 23 0,'0'0'31'16,"-11"-9"-9"-16,11 9-3 16,-9-3-5-16,-4 3-5 0,13 0-4 15,-20 5-1-15,11 2-3 16,-3 3 0-16,1 4 0 15,-4 4-1-15,5 0 0 16,-1 5 0-16,2 2 1 0,-1 1-1 16,-1 3 2-16,4 3-1 15,-3 0 0-15,2 0 0 16,2 2 1-16,0 0-2 15,0 3 2-15,3-4-1 0,-1 3 1 16,0-20-3-16,3 5-1 16,-2 1 2-16,1 0-2 15,1 1 1-15,1 2 1 16,-2-1-1-16,2 2 0 15,-1-1 3-15,1 6-1 0,-1-6 1 16,1 4-1-16,0 0 1 16,2 2-1-16,-2-2 2 15,5 2-2-15,2 3 1 0,0-5-1 16,0 3 2-16,-7-32-6 15,12 31 2-15,2 1-2 16,-1-3 0-16,2 4 1 16,0-5 0-16,2 0-2 15,-1-1 2-15,2 1 3 0,0-4-1 16,1 1 1-1,-1-3 0-15,0 0-2 0,-18-22 2 16,27 26-1-16,1 1 0 16,-28-27 1-16,23 18-1 15,2 0 2-15,-25-18 0 16,22 3-1-16,2 3 2 15,-24-6-2-15,23 0 0 16,0-1 0-16,-23 1 0 0,50-27 3 16,-31 6 0-16,2 6 0 15,-3-10 0-15,3 6 1 16,-2-8-2-16,2 1 2 15,-2-6-2-15,1 4-1 0,-2-9-1 16,2 6 0-16,-3-8 0 16,2 3 1-16,-3-6 2 15,-2 4 0-15,-14-25 6 16,23-17-1-16,-6 1 2 15,-3 6-4-15,-9 3 2 0,-4 7-1 16,-2 1-3-16,-6 8-2 16,-9 3-3-16,-12 2 0 15,-4 3 1-15,-4 3 1 0,2 3-1 16,-13 5 0-16,5 5 1 15,-9 6-1-15,0 5-1 16,-5 5-4-16,3 2-7 16,2 6-20-16,4 7-41 0,3-1-9 15</inkml:trace>
  <inkml:trace contextRef="#ctx0" brushRef="#br2" timeOffset="901377.1287">20799 15674 12 0,'-23'-8'23'15,"-5"1"1"-15,1 2 1 16,-4 1 0-16,1 2-6 15,-3 3-4-15,2-1-4 0,-4 3-4 16,0 3-4-16,-1 2-2 16,0 3-1-16,2 0 0 15,-4 3-1-15,6 1 1 0,-1-1-1 16,9 3 1-16,-3 3-1 15,8 2 0-15,0-2 1 16,5 6-2-16,5-3 2 16,1 4 0-16,1-2 3 0,2 1-2 15,1-2 1-15,1 2 0 16,1-5 2-16,2 2-1 15,0-1 1-15,5 0 0 16,0 1 0-16,5-5-1 0,-1 4 2 16,5-3-1-16,-2 3 1 15,3-6-1-15,6 5 2 16,-1-3 0-16,6 0-2 15,-5-1 2-15,11 0-1 0,-5-3 1 16,8 1-1-16,-3-1 0 16,3-2 0-16,-1-3 0 15,-2 2 0-15,2-3-1 16,-2-1 0-16,1 1 1 15,-2-2-1-15,1 2 1 0,0-2 0 16,4 1-1-16,5-2-1 16,2 0 0-16,2 0 0 15,3-2-1-15,5-1 0 0,1 0 0 16,1-2 0-16,-2-2-1 15,-1-3 1-15,1 0 1 16,-3-2 1-16,2-2-1 16,-3-1 2-16,-4-4 1 0,4 1 1 15,-8-3 0-15,2-2 0 16,-6 0 1-16,-1-3-1 15,-7 2 0-15,-4-2-1 16,-7 0-1-16,-1-2-1 0,-4 1-1 16,-4-2 0-16,-5 0-1 15,-4-1-1-15,0-1 1 16,-2-2-1-16,-6 2-1 15,-4-1 1-15,-6-1-1 0,0 1 0 16,-6 2 1-16,-4-4-1 16,-7 1-1-16,-5-1 1 15,-7 2 0-15,-8 1 0 0,-5 1 0 16,-11 1-1-16,-11 2 0 15,-10 3-1-15,-9 6 0 16,-14 3 0-16,-8 4-1 16,-12 6-2-16,-3 3-8 0,3 7-12 15,2 6-47-15,19 9-18 16,8-2-7-16,20 4 2 15</inkml:trace>
  <inkml:trace contextRef="#ctx0" brushRef="#br2" timeOffset="1.04337E6">17233 13764 20 0,'4'-14'38'16,"1"2"-7"-16,-1-1-4 16,-3 2-5-16,-1 1-5 0,0 10-5 15,0-14-3-15,0 14-4 16,-12-4-1-16,2 4-3 15,-4 6-1-15,-5 6-1 16,0 6-2-16,-7 4 2 0,6 4 2 16,-6 4 1-16,6 2-1 15,1-5 1-15,4-1 1 16,10-4 0-16,0-5 0 15,4-4 2-15,1-13 0 0,7 9 1 16,1-9 1-16,5-3-2 16,0-4 1-16,4-3-1 15,0-1-1-15,-1 0-2 0,-1 0 0 16,1 1-2-16,-4 2-1 15,-1 1-1-15,-11 7 1 16,11 0 1-16,-11 0 0 16,7 15 0-16,-5-1 1 0,3 1 3 15,1 2 3-15,5-2 1 16,2-1 2-16,3 0 0 15,2-6-2-15,3-1 0 16,0-5-3-16,-1-2-5 0,1 0-8 16,-3 0-9-16,-2 0-19 15,3 4-37-15,-9-3-11 16,0 1 2-16</inkml:trace>
  <inkml:trace contextRef="#ctx0" brushRef="#br2" timeOffset="1.0444E6">16975 15444 35 0,'-2'-20'60'16,"2"20"-35"-16,0 0-5 16,0 0-8-16,0 5-2 0,0 10-2 15,1 6-2-15,1 6 2 16,-1 2 4-16,1 8 2 15,-1-7-1-15,0 7-2 16,-1-10-1-16,0-1 0 0,0-9-1 16,0-3-1-16,0-4 3 15,0-10-1-15,0 0 1 16,0 0 0-16,0 0 0 15,0 0-2-15,3-10-2 0,2 1-3 16,2-1-3-16,7 1-2 16,4 4-1-16,9 2-1 15,7 3 0-15,3 7 0 16,-1 6 1-16,-2 6-1 15,-3 0 1-15,-7 4 1 0,-11 0 1 16,-12 0 0-16,-12-2 1 16,-13-5 0-16,-7-3 1 15,-3-6 1-15,-4-2-1 16,0-5-4-16,5-3-14 0,0-1-50 15,5-13-19-15,8-5-4 16</inkml:trace>
  <inkml:trace contextRef="#ctx0" brushRef="#br2" timeOffset="1.04669E6">22559 15959 1 0,'-16'7'11'15,"6"6"-3"-15,-2 2-1 0,-3 3-1 16,0 2 0-16,0 6 1 16,4 1-1-16,-1-6 4 15,7 4 6-15,2-9 6 16,3-1 4-16,0-15 0 15,7 15 1-15,4-15-1 0,1-7 0 16,1-4-5-16,0-7-7 16,0-2-6-16,-1-3-3 15,0 0-3-15,-2 0 1 16,-1 3 0-16,-3 3 0 0,-3 3-1 15,-1 3-4-15,-2 11 0 16,0 0 0-16,0 0-1 16,1 8 0-16,2 9 1 0,2-3 1 15,10 5 3-15,1 3 2 16,5-2-1-16,3 1-2 15,8-1-8-15,-3-1-22 0,-5-7-49 16,4 5-5-16,-7-10-2 16</inkml:trace>
  <inkml:trace contextRef="#ctx0" brushRef="#br2" timeOffset="1.04753E6">22486 17294 30 0,'0'0'61'0,"-26"12"-50"0,26-2 1 16,0 5-2-16,1 1 6 15,0 2 1-15,2 2 2 16,-2 1-1-16,1 0-3 16,-1-1-2-16,1 0 1 0,0 1 0 15,0-4-1-15,0 2-1 16,-1-2 0-16,-1 1 0 15,3-5-2-15,-1-2-1 16,-2 0-2-16,0-11-3 0,5 10-3 16,-5-10-1-16,15 3-2 15,-5 1 0-15,0 1-1 16,5-1-1-16,-3 4 2 15,2-2 0-15,-2 2 1 0,1-1 1 16,-3 2 1-16,-1 1 1 16,-2-1 0-16,-3 1 2 15,-4-2-1-15,0-8-1 16,-6 16-9-16,6-16-32 15,-17 4-43-15,-2-4-5 0,1-9-6 16</inkml:trace>
  <inkml:trace contextRef="#ctx0" brushRef="#br2" timeOffset="1.04831E6">22387 17503 50 0,'-13'2'32'16,"13"-2"-13"-16,-11 7-2 16,11-7 1-16,13 7 1 15,2-2-2-15,5 3-1 0,5-1-1 16,1 5-2-16,4-4 0 15,-2 3-4-15,2-1-3 16,0 1 2-16,-2 0 0 16,-2 2 3-16,-5 0-1 0,-5 0-1 15,-5-1 2-15,-9 0-4 16,-3 0-9-16,-13-1-26 15,-6-3-52-15,0-1-5 16,-5-6-3-16</inkml:trace>
  <inkml:trace contextRef="#ctx0" brushRef="#br2" timeOffset="1.04944E6">22476 17291 50 0,'5'-14'56'15,"-5"14"-6"-15,4-13-8 16,-4 13-7-16,0 0-8 0,0-8-7 16,0 8-4-16,0 5-4 15,0 11-4-15,0-6-5 16,-1 5 0-16,0 2-1 15,-1 4 0-15,2 1 2 16,-3 2 0-16,1 1-1 0,0 2 0 16,0 1 2-16,-1 0-1 15,2 0-1-15,-2 0 1 16,-1-3-1-16,0 2 0 0,1-3 0 15,0-1 0-15,0-2-1 16,2-5 2-16,0-3 0 16,-1-1 2-16,1-3-1 15,1-9 1-15,-3 10 0 0,3-10-2 16,0 0 1-16,0 0-1 15,0-10-2-15,0 10-1 16,1-16-2-16,4 3 0 16,-1 1 0-16,2 0 0 0,5 0-1 15,3-2 0-15,4 1 0 16,4 1 0-16,3 2 0 15,3 3 0-15,0 3 0 16,-1 2 0-16,1 2 0 0,-1 6 1 16,-2 2 0-16,-3 4 0 15,-4 2 1-15,-2 0 2 16,-3 1-1-16,-8 0 2 15,-4 0-1-15,-2 4 0 16,-8-7-2-16,-6 2-5 0,-5-4-23 16,-2-5-49-16,2 0-14 15,-1-5-9-15,3-11 0 16</inkml:trace>
  <inkml:trace contextRef="#ctx0" brushRef="#br2" timeOffset="1.05101E6">22559 17623 3 0,'-3'-9'40'0,"-2"-3"-3"15,2 4-9-15,3 8-6 16,-11-14-6-16,11 14-6 0,-16-10-5 15,7 8-4-15,0 0-1 16,-3 2-3-16,1 0 1 16,0 0 1-16,0 0 0 15,1 0 2-15,0 3 4 0,10-3 3 16,-14 8 3-16,14-8 1 15,-7 9 0-15,7-9 0 16,0 10 1-16,0-10-2 16,8 8 0-16,-8-8-5 0,17 7 0 15,-8-5-2-15,1 0 0 16,0 0-2-16,0 0 0 15,-1-1 0-15,1 1-2 16,-10-2 0-16,10 7 0 0,-10-7 0 16,0 0 0-16,4 11 1 15,-4-11 0-15,-2 12 1 16,2-12-1-16,-11 10-1 15,11-10-1-15,-15 12 1 16,15-12-1-16,-11 15 1 0,11-15 0 16,-4 17 0-16,4-8 2 15,3 0-1-15,7 0 1 16,-1 1 0-16,3-1 0 0,1 1-1 15,1-3 1-15,-1 2-2 16,4-1-3-16,-2 0 1 16,4 0-4-16,-5 1-5 15,3-1-8-15,-4 0-13 0,-1 1-40 16,3 0-11-16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13:21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22847 1541 68 0,'0'0'67'0,"-3"-11"-14"16,3 11-12-16,-4-14-13 15,4 14-6-15,-5-13-5 0,5 13-4 16,-10-11 0-1,0 4-3-15,10 7 0 0,-12-8-2 16,12 8 0-16,-10-6-1 0,10 6 0 16,0 0-2-1,-11-5 1-15,11 5-1 0,0 0-2 16,0 0 2-16,0 0-1 15,0 0 0-15,18-3 0 0,1 3 0 16,7-3 1 0,6 1 0-16,8-1 0 0,7-1-1 15,6 1 0 1,4-1 0-16,6-1-1 0,1 0 0 15,4 2-1-15,2-4 0 0,-1 3 1 16,-2-2-1-16,-2 2 0 16,-5-1 1-16,-5 2-1 0,-4 0 1 15,-7 0-1 1,-6 2-1-16,-7-1 0 0,-8 2 1 15,-5 0-2 1,-4 0 1-16,-14 0-1 0,13 0 1 16,-13 0 0-16,0 0-1 15,0 0 1-15,0 0-3 0,0 0 1 16,0 0-3-16,0 0-1 15,0 0-3-15,0 0-5 16,0 0-4-16,0 0-6 0,0 0-20 16,0 0-51-1,10 0-8-15,-10 0-3 0</inkml:trace>
  <inkml:trace contextRef="#ctx0" brushRef="#br0" timeOffset="350.007">23917 1363 51 0,'-16'0'75'16,"16"0"-25"-16,-16 7-10 0,8 3-12 15,2 2-7-15,-1 1-4 16,2 1 0-16,3 1-1 0,2 4 1 15,2-4-1-15,10 1-1 0,0-5 1 16,7 0-1 0,2-3-3-16,0-1-2 0,3-7-2 15,1 0-1 1,1-4-2-16,-5-7 0 0,-1-3-2 15,-3-3-1-15,-4-2-1 16,-6-3-1-16,-5-2 0 0,-2 2 0 16,-7 1-2-1,-6-1-2-15,-2 7-5 0,-5 0-9 16,5-1-58-16,0 9-19 0,0 1-7 15,0 4-4 1</inkml:trace>
  <inkml:trace contextRef="#ctx0" brushRef="#br0" timeOffset="1590.0318">22744 5818 50 0,'0'0'84'16,"-10"4"-33"-16,10-4-6 15,0 0-6-15,-12 5-8 0,12-5-7 16,0 0-6-1,0 0-2-15,0 0 0 0,4 6-1 16,8-6-3 0,3 0-2-16,8-3-1 0,0-3-2 0,11 0-1 15,7-1-1 1,10-1 0-16,3 4-1 0,10-4 0 15,2 1-1-15,5 5 1 0,5-1-1 16,-5 3 0 0,1 0 0-16,-4 0 0 0,-6 0 0 15,-5 0-1-15,-8 5 1 16,-10-5-1-16,-8 5 0 15,-8-2 0-15,-4-2-1 16,-8 0 2-16,-11-1-2 0,10 1 1 16,-10-1 0-1,0 0 0-15,0 0 0 0,0 0 0 16,0 0-1-16,3-8 0 0,-3 8-1 15,0 0 0-15,0 0-2 16,-3-10-1-16,3 10-1 16,0 0-2-16,0 0-3 15,0 0-6-15,0 0-5 0,0 0-33 16,10-4-44-1,-10 4-5-15,0 0-5 0</inkml:trace>
  <inkml:trace contextRef="#ctx0" brushRef="#br0" timeOffset="1980.0396">23841 5693 75 0,'-16'-2'90'16,"-3"-2"-2"-16,-2 18-34 0,-3-11-32 15,-2 2-5-15,1 7-4 16,-3 3 0-16,1 7-2 15,5-1-2-15,3 6 0 0,3 5-2 16,10-2 1-16,3 2-1 16,7-3-1-16,9 3 0 0,10-8 0 15,5-7-1 1,6-4 0-16,6-4 0 0,3-5-1 15,3-4-1-15,-2-6 0 16,-1-5 0-16,-6-4 1 16,-4-3-3-16,-9-4 1 15,-7-2 0-15,-13-3-2 0,-4-3 1 16,-12 2-1-16,-11-1 0 0,-6 6-2 15,-7 0 1 1,1 9-2-16,0-3-3 0,8 14-8 16,-1-2-22-16,11 5-57 15,17 0-6-15,5 5-5 16,22-4-5-16</inkml:trace>
  <inkml:trace contextRef="#ctx0" brushRef="#br0" timeOffset="2910.0582">24214 1200 25 0,'-5'-8'40'15,"5"8"2"-15,0 0-8 0,-10-3-2 16,10 3-2-16,-10 0-4 0,10 0-4 15,-8 0-4 1,8 0-4-16,-13 0-4 0,13 0-3 16,-16 12-2-16,7-5 0 15,-2-2 1-15,0 0 2 0,0 0 0 16,-3 1 0-1,1 0 0-15,0 1 0 0,-1 0-1 16,-1-1-1-16,2 1-2 0,1 0-1 16,-1-2-1-1,3 0-1-15,1 0 1 0,9-5 1 16,-14 2 0-16,14-2 1 15,-8 3-1-15,8-3 1 0,0 0-3 16,0 0-6 0,0 0-6-16,-6 10-26 0,6-10-51 15,0 0-7 1,8 4-5-16</inkml:trace>
  <inkml:trace contextRef="#ctx0" brushRef="#br0" timeOffset="3720.0744">24062 1801 76 0,'1'-12'91'0,"-1"-6"-2"0,1 7-48 15,-1-1-14-15,0 2-9 16,0 10-5-16,-8-13-3 16,8 13-4-16,-18 0-2 15,6 13 0-15,-1 4-2 0,0 8 1 16,-1 4-1-16,1 2 0 0,1 4 1 15,4 0 0 1,4-3 1-16,4-6-1 0,5-3 2 16,7-4-1-1,6-8 1-15,1-5 0 0,7-4-1 16,-1-2 1-16,1-7-1 15,1-5 1-15,-5-7-2 0,0-1-1 16,-5-3 1-16,-6 2-1 0,-6-1 0 16,-5-2-1-1,0 3 0-15,-9 5 0 0,-1 3-1 16,-4 3-1-1,2 6 0-15,-1 4-1 0,6 6 1 16,6 6 0-16,7 3 1 16,17-1 0-16,10 1 1 0,18-4 1 15,8-2 0 1,11-5-2-16,4-2-3 0,5-2-8 15,-11-4-19-15,-10-7-60 0,-7 11-7 16,-20 0-8 0,-12 2-3-16</inkml:trace>
  <inkml:trace contextRef="#ctx0" brushRef="#br0" timeOffset="4910.0982">24109 1299 3 0,'-13'-6'75'0,"13"6"-16"15,-13-5-9-15,13 5-10 16,-15-4-14-16,15 4-7 0,-16-3-5 16,16 3-5-1,-18-4-3-15,18 4 0 0,-17 0-2 16,7 0 0-1,1 0-2-15,9 0 2 0,-17 7-2 16,17-7 2-16,-14 7-1 0,14-7 1 16,-11 5-1-16,11-5 1 15,0 0 0-15,0 0-1 0,0 0 0 16,0 0-1-1,0 0 0-15,0 0 0 0,6-2 0 16,-6 2 0 0,12-8-1-16,-12 8 3 0,12-7 0 15,-12 7 0-15,0 0 0 16,11-8 2-16,-11 8-1 0,0 0-1 15,0 0-3-15,0 0-5 0,0 0-12 16,0 0-52 0,0 0-22-16,0 0-6 0,16 0-5 15</inkml:trace>
  <inkml:trace contextRef="#ctx0" brushRef="#br0" timeOffset="6050.121">23946 6361 69 0,'-4'-18'87'0,"-2"-25"-13"16,4 28-36-16,-3 3-9 0,5 0-4 15,0 12-6 1,-5-12-5-16,5 12-3 0,-5 9-1 15,5 8-1 1,4 12-1-16,2 6-2 0,1 8 0 16,-1 7 2-16,-1 4-1 15,2-2 1-15,-2-1-1 0,-3-7-1 16,-1-7-1-16,-1-8 0 15,0-8 0-15,0-6-1 16,0-15 0-16,0 11-1 0,0-11 1 16,-4-11-1-1,4-6 0-15,0-2-1 0,1-6-1 16,4-1 0-16,4-1-1 15,2 1 0-15,12 0 0 0,8 8 0 16,6 9 0-16,7 5 0 16,2 4-1-16,6 11 1 15,-2 3 0-15,-3 7 0 0,-10 4 1 16,-14 6-1-1,-12-1 1-15,-16 2 0 0,-17-6 1 16,-16-2-1-16,-10-5 1 16,-13-7-1-16,-6-7-1 15,-2-7-3-15,2-10-5 16,8 2-19-16,10-2-56 0,8-17-14 15,19-3-8-15,13-9-5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8:49:35.31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1977 2327 20 0,'-13'0'49'15,"-1"-1"-2"-15,4-2-6 16,10 3-6-16,-12 0-7 16,12 0-6-16,0 0-5 0,0 0-3 15,0 0-2-15,0 0-2 16,9 3-2-16,9 0-1 15,2-1 1-15,10 1 2 0,4 1 0 16,6-2 0-16,3-2-2 16,0 0-1-16,0 0 0 15,1-2-1-15,-4 0-3 16,-7-3-2-16,-3 5-3 0,-2-5-3 15,-3 1-6-15,-5 2-5 16,-2 1-12-16,-6 1-27 16,-12 0-35-16,19-2-3 15</inkml:trace>
  <inkml:trace contextRef="#ctx0" brushRef="#br0" timeOffset="477.0477">2169 2066 27 0,'0'0'47'0,"-7"0"-13"16,3 9-8-16,3 7 1 15,-2 5-3-15,3 10-2 16,0 5 2 0,0 4-2-16,-1-3-3 0,1 7-2 15,0-7-3-15,0 2-2 16,0-9-3-16,0-5-3 15,0-5-5-15,0-5-4 0,0 0-8 16,0-4-10-16,0 0-25 16,-1-1-39-16,1-10-3 15</inkml:trace>
  <inkml:trace contextRef="#ctx0" brushRef="#br0" timeOffset="831.0831">1840 2720 51 0,'0'0'50'16,"11"3"-3"-16,12 0-1 15,4-1-1-15,11 1-9 0,4-3-9 16,4 3-6-16,2-3-7 16,-3 0-5-16,0 0-5 15,-7 0-6-15,-5 0-7 16,-10-3-13-16,-2-2-33 0,1 5-30 15,-10 0-7-15,-4 0 7 16</inkml:trace>
  <inkml:trace contextRef="#ctx0" brushRef="#br0" timeOffset="1725.1725">2011 1723 20 0,'-26'3'21'0,"-4"5"-6"16,3 2-4-16,-3 4-4 15,2 3-3-15,2 4-1 16,-4 7 0-16,3 0 1 16,-4 7 1-16,2 0 0 0,0 6 3 15,1-2-1-15,3 5 1 16,0-1 0-16,0 6-1 15,0 1 0-15,6 0-1 0,0 2 0 16,2-1 0-16,4 2-2 16,0-2 1-16,0 2 1 15,7-5-3-15,0-2 0 16,1 2 2-16,2-8-2 0,3 6 0 15,0-3-1-15,8-4-1 16,1-1 0-16,3-5 2 16,5 0-2-16,1-6 0 15,3 1 1-15,4-7 0 0,6-3 1 16,0-3 0-16,4-3-1 15,6-5 0-15,0-2 1 16,4-3 0-16,-1-2-1 0,8-4 2 16,2-4-1-16,1-4 0 15,3-5 1-15,-2-3-1 16,2-3 2-16,1-5 1 15,2-5 0-15,-4 0 1 0,-3-4-1 16,7-3 1-16,-4-2-1 16,1-2 0-16,-2 1-1 15,-2-3 0-15,-1 2-2 0,-7-3 1 16,-2 0-2-16,-10-4 0 15,-1 0 0-15,-9-2-1 16,-7-5 0-16,-8 4-1 16,-9-6 0-16,-3 5-1 0,-9-2 1 15,-8 2-1-15,-13 8 1 16,-9 3-1-16,-8 5 1 15,-9 4-1-15,-10 6-1 16,-9 5-3-16,-8 8-4 0,-9 4-17 16,-3 7-43-16,-3 5-15 15,2 0-1-15</inkml:trace>
  <inkml:trace contextRef="#ctx0" brushRef="#br0" timeOffset="2723.2723">703 2263 24 0,'0'0'65'15,"-11"0"-43"-15,11 0-3 0,0 18 2 16,8-4 1-16,-1 4 1 15,4 3 2-15,1 1-4 16,3 2-3-16,-2 0-1 16,5-2-2-16,-5 2-4 0,4-1-1 15,-5 2-2-15,3-3-2 16,-6 2-1-16,3-3 0 15,-4 2 0-15,-2-4-1 16,-1-2 0-16,0-2 0 16,-1-3-1-16,1 0 1 0,-5-12 0 15,3 12 1-15,-3-12 0 16,0 0 1-16,0 0 1 15,0 0-1-15,10-12 0 0,-4-6 0 16,2-6-2-16,0-7 0 16,-1-5-1-16,2-5-2 15,3 0 0-15,-3 0-2 16,-2 4-1-16,-4 2-4 0,4 10-6 15,-5 1-13-15,4 2-46 16,4 14-20-16,-10 8-7 16,10-7-3-16</inkml:trace>
  <inkml:trace contextRef="#ctx0" brushRef="#br0" timeOffset="3149.3149">1216 2632 17 0,'-23'13'73'0,"1"5"3"16,6 2-45-16,8 2-4 16,8-2-5-16,4-1-2 0,14 1-5 15,3-2 0-15,7-2-2 16,-4-1-1-16,3-1-3 15,-6 0-3-15,-9-1-1 16,-9 2-2-16,-8-1 0 16,-12 0-2-16,-9 0-2 0,-4-1-11 15,0-6-42-15,5 7-30 16,-2-1-5-16,7-4-3 15</inkml:trace>
  <inkml:trace contextRef="#ctx0" brushRef="#br0" timeOffset="4047.4047">1900 3080 11 0,'-2'-9'73'0,"7"2"-23"15,-5 7-11-15,0-14-10 16,0 14-6-16,0 0-4 0,1-8-4 15,-1 8-3-15,0 0-3 16,0 0-1-16,-11 2-1 16,11-2-3-16,-12 17 0 0,5-7-2 15,-2 6 0-15,1 4 0 16,-4 1 0-16,5 3 0 15,-1 6 0-15,2 2 0 16,1 5 2-16,2 4-2 0,1 6 0 16,0 6-1-16,2 6 1 15,0 2-1-15,0 2 0 16,0 4 0-16,1-2 0 15,-2-1 0-15,1-4 2 16,-3-6 0-16,-2-5 0 0,1-6 1 16,-1-8 0-16,-3-2 0 15,3-10 0-15,2-3-1 16,-1-3-1-16,0-8-3 15,2 1-4-15,2-10-8 0,0 0-18 16,1 10-43-16,-1-10-17 16,0 0-3-16</inkml:trace>
  <inkml:trace contextRef="#ctx0" brushRef="#br0" timeOffset="4780.4779">1628 4018 32 0,'0'0'85'0,"0"0"0"0,0 0-40 15,0 7-14-15,2 6-10 16,4 5-7-16,2 3-3 16,2 2-2-16,-1 6-1 15,3-2 0-15,-2 1-1 0,1 1 0 16,0-1 0-16,-2-5-2 15,-1 4 0-15,-3-5 0 16,1-1-1-16,-4-2-1 16,5-1 0-16,-5-4 0 0,-1-3-1 15,-1-2-1-15,0-9 1 16,3 9 0-16,-3-9 0 15,0 0 0-15,14-9 0 16,-3-4 0-16,7-5-1 0,3-6 1 16,5-2-1-16,4-2 0 15,3-4-1-15,-3 3 1 16,0 3-1-16,-5 3 0 0,-10 5-1 15,-5 4 0-15,-10 3 0 16,-15 5 0-16,-12 3-1 16,-9 3 0-16,-12 0 1 15,-1 7 0-15,-5-2 0 0,3 7-4 16,5-7-10-16,15 3-37 15,16-2-35-15,15-6-8 16,0 0-7-16</inkml:trace>
  <inkml:trace contextRef="#ctx0" brushRef="#br0" timeOffset="7186.7186">2305 1594 62 0,'-6'8'59'0,"6"-8"-6"15,0 0-13-15,0 0-7 16,0 0-6-16,0 0-1 16,0 0-9-16,0 0-5 0,0 0-5 15,-8-4-3-15,8 4-2 16,-3-9 0-16,3 9 0 15,-3-14-2-15,1 6 0 16,-1-4 0-16,0 1 1 16,0-2 0-16,-2 0 0 0,3-1-1 15,-3 2 0-15,1-4 1 16,-2 0-2-16,-1 2 1 15,1-1 0-15,-1 3-1 16,-1-2 1-16,0 2 0 0,-1 1-1 16,9 11 0-16,-16-15 0 15,6 9 0-15,1 4-1 16,0-1 0-16,-2 3 1 0,3 0-1 15,-1 0 0-15,9 0 0 16,-15 12 1-16,8-3 0 16,0 2 1-16,0 0 0 15,2 4-1-15,-1-2 1 0,3 2 0 16,-4 7 2-16,1 13-1 15,1-1 1-15,1-1-1 16,1-3 1-16,1-2-1 16,1-6 0-16,1-1 0 0,0-5-1 15,1-5 0-15,1-2 0 16,-2-9 2-16,8 11-1 15,-8-11 1-15,0 0 0 16,9-5 0-16,-5-5 0 0,0-1 0 16,1-3 0-16,-2 6-2 15,-1-4-1-15,1 0 1 16,0-3-1-16,0-2 0 15,0 2 0-15,1-3 0 16,-1-2 0-16,1 3 2 0,0-3-1 16,2 1 1-16,-3-2-1 15,1 1 1-15,0-1-1 16,2 1 1-16,-3-2-1 0,3 2 0 15,-1 2 1-15,1 1 1 16,-2 2-1-16,0 2 0 16,-1 1 1-16,0 2-1 15,-1 2 0-15,0-2 1 0,-2 10-2 16,2-15 0-16,-2 15 1 15,1-9 1-15,-1 9-2 16,0 0 0-16,2-10 0 16,-2 10 0-16,0 0 0 0,7-10 1 15,-7 10-1-15,16-7 0 16,-3 2 1-16,2-2 0 15,9-1 1-15,4-1 0 16,5-1 0-16,6-6-1 0,6 2 1 16,6-1 1-16,10-1-1 15,6-2 0-15,5-2-1 16,5 4-1-16,3-5 1 15,3 4-1-15,0-4 1 16,0 4-1-16,-1-4 0 0,-2 6 0 16,-4 0 1-16,-1 1-1 15,-7 0 1-15,-4 3 0 16,-5 2 0-16,-7 2-1 15,-7-2 1-15,-45 9 0 16,34-4 0-16,4-2 0 0,-17 3 0 16,3-2 0-16,-24 5 1 15,22-2-1-15,-2 0 0 16,-20 2-1-16,0 0 1 15,0 0-2-15,0 0 1 16,0 0 0-16,0 0-1 16,0 0 0-16,0 0 0 0,0 0 0 15,0 0 0-15,30 7 1 16,-30 2-1-16,0 3 0 15,3 6 1-15,-2 3-1 16,1 5 0-16,0 5 0 0,0 6 0 16,-1 5-1-16,0 4 1 15,5 33 2-15,-2 26 0 16,2 4-1-16,1-6 1 15,-1-6 1-15,-2-15-1 16,-2-14 1-16,0-22 0 0,-1-13-2 16,1-5 0-16,-1-2-1 15,-1-8-4-15,0 3-15 16,-5-4-36-16,5-17-27 0,-3 10-11 15,3-10-5-15</inkml:trace>
  <inkml:trace contextRef="#ctx0" brushRef="#br0" timeOffset="8475.8475">3840 1806 36 0,'-12'-8'79'16,"12"8"-30"-16,0 0-12 16,-11-9-10-16,11 9-6 0,0 0-6 15,0 0-4-15,0 0-2 16,0 0-1-16,12 9-2 15,-2-4 0-15,4 3 1 16,5 1 0-16,4 1 1 0,2 0-3 16,-2 0-1-16,3 0 0 15,-3 0 0-15,-1 1-1 16,-4-4-1-16,-1 0 0 0,-6-1 0 15,-11-6 0-15,14 12 0 16,-14-12-1-16,0 0 0 16,6 10 1-16,-6-10-1 15,-5 9 0-15,5-9 0 0,-19 12 1 16,7-6-2-16,-6 5 0 15,-2-1 0-15,-2 2 0 16,-1 2 0-16,-1-1 0 16,1 2 0-16,1-1 0 0,-1 0 0 15,4-2 0-15,3 0 0 16,-1-1 0-16,5 0 0 15,1-1 0-15,11-10-2 16,-11 14 4-16,11-14-2 0,0 15 0 16,5-9 0-16,8-1 0 15,5 1 3-15,6-2-1 16,5 0 0-16,3-1 0 0,2-2 0 15,0 1 0-15,-4 1-1 16,-3-2 1-16,-4 0 0 16,-5 1-1-16,-7 1-1 15,-2-1 0-15,-9-2-1 0,0 0 1 16,5 11 1-16,-12 2 0 31,-6 0 0-15,-2-1 0-16,-4 4 1 0,-6 2-1 15,1-1 0-15,-4 1 1 16,2-1-1-16,3-7-1 15,4 2 1-15,-3 1-1 16,3-1-1-16,5-2 1 0,1 1 0 16,0-3 1-16,3-2-2 15,10-6 1-15,-12 15 0 16,12-15 0-16,8 8 1 0,2-6-1 15,8-2 1-15,4 3-1 16,5-1 1-16,-1-2 0 16,5 0 0-16,-6 0-1 15,-1 0 0-15,-2-2 1 0,-5 4-1 16,-6-2 0-16,-11 0 0 15,14 6-1-15,-14-6 1 16,0 0 0-16,4 11 0 16,-4-11 0-16,-4 14-1 0,-1-4 1 15,-4 5 0-15,1 2 1 16,-7 3-1-16,-2 5 0 15,-2 2 1-15,0 5-1 16,1 3 1-16,-2 0 1 0,-2 0 0 16,1-3 0-16,1 3-1 15,5-3 0-15,-1-6 1 16,3-4-1-16,1-4 0 0,3-4-3 15,0-3-2-15,5-3-7 16,4-8-11-16,0 0-40 16,5 0-22-16,6-8-11 15,8-7-5-15</inkml:trace>
  <inkml:trace contextRef="#ctx0" brushRef="#br0" timeOffset="8871.887">4513 1915 3 0,'-12'-5'77'0,"12"5"2"0,-17 0 1 15,11 17-64-15,5 4-1 16,1 12-2-16,0 7 1 16,0 7 1-16,0 4 0 15,-1 4-2-15,3-4-1 16,-2-5-3-16,0-4-1 15,0-9-3-15,0-5-3 16,0-13-5-16,2-3-12 16,-2-12-20-16,1-12-49 0,8-4-8 15,2-11-6-15</inkml:trace>
  <inkml:trace contextRef="#ctx0" brushRef="#br0" timeOffset="9488.9488">4355 1941 69 0,'-6'-9'65'16,"6"9"-13"-16,-3-10-10 16,3 10-8-16,11-12-8 0,5 1-6 15,5 2-3-15,5-4-3 16,8 2 0-16,9 0-1 15,2 3-1-15,5 2-2 16,-1 5-4-16,-2 1-1 0,-1 9-1 16,-5 6-2-16,-7 2 0 15,-6 5-2-15,-9 2 0 16,-6 5 1-16,-10-4-1 15,-3 1 0-15,-7-2 1 0,-10-6-2 16,-4 1 1-16,-5-5 0 16,-4-4-1-16,-2-4 0 15,-2 0 0-15,4-6-1 16,1 2 1-16,2-2-1 0,4 0 1 15,5 0-1-15,7 3 1 16,11-3 0-16,-10 3 0 16,10-3 1-16,2 15 1 15,7-2 1-15,5 2 0 0,2 4 1 16,18 10 2-1,-3 3 1 1,4 1-1-16,-4 0 0 0,1-3-1 16,-4 1 0-16,-2-4-1 15,-4-4-1-15,-13-9-2 16,-3-5-1-16,-6-9-1 0,14 14-2 15,-14-14-2-15,11 3-6 16,1-3-11-16,-2 0-35 16,0-7-31-16,11-3-9 15,-3-4-2-15</inkml:trace>
  <inkml:trace contextRef="#ctx0" brushRef="#br0" timeOffset="9771.977">5325 2080 6 0,'-18'-6'87'0,"-8"9"2"16,-9 2-2-16,0 12-67 16,0 4-2-16,1 7 1 0,6 3-2 15,10 5-4 1,11 3-3-16,8-4-1 0,15 3-3 15,2-2 2-15,5-3-2 16,1-3 0-16,1-1-2 16,-13-8 0-16,-5-1-2 15,-9 2 1-15,-13 1-2 0,-8 0-4 16,-11-3-14-16,-7-2-59 15,1 2-13-15,0-7-7 16,2-2-5-16</inkml:trace>
  <inkml:trace contextRef="#ctx0" brushRef="#br0" timeOffset="10665.0664">3875 2887 10 0,'3'-12'22'0,"-3"12"4"16,3-19 1-16,-3 19 4 0,0-19-4 15,0 19-1-15,-2-20-3 16,2 20-5-16,-6-11-3 16,6 11-1-16,-8-13-2 15,8 13 1-15,-10-11-2 0,10 11 2 16,0 0 1-16,-8-11-2 15,8 11 0-15,0 0-3 16,0 0-2-16,0 0-1 16,0 0-1-16,0 0-2 0,0 0-1 15,0 0-1-15,0 0-1 16,0 0 0-16,-7 6 0 15,6 3 1-15,-1 3-2 16,0 6 1-16,2 5 0 0,0 7 1 16,0 3-1-16,0 9 2 15,0 3 1-15,0 8-3 16,2 1 4-16,1 2-1 15,-1-2 1-15,0 2-1 0,-1-3 2 16,1-1-2-16,-1-5-1 16,-1-2 1-16,0-4-1 15,0-1 1-15,0 0-1 0,-1-3-1 16,1-1 1-16,-2-2 0 15,2-4-1-15,0-5-3 16,-1-2-2-16,1-3-8 16,0-10-23-16,0-10-49 0,0 0-11 15,3-6-3-15</inkml:trace>
  <inkml:trace contextRef="#ctx0" brushRef="#br0" timeOffset="12638.2637">3835 3846 13 0,'0'0'52'0,"-3"-16"-2"16,3 16-10-16,0-13-8 15,0 13-4-15,0-9-4 0,0 9-4 16,0 0-4-16,1-10-1 15,-1 10-2-15,0 0-4 16,0 0-3-16,0 0-2 16,0 0-3-16,0 0-1 0,0 12 0 15,2 6 0-15,3 8 0 16,2 4 1-16,0 10 1 15,4 3 2-15,-1 8 0 16,3-2 0-16,-1-2 1 0,-1-2 0 16,-1-7 0-16,0-5-1 15,-5-8 1-15,1-4-1 16,-3-8 1-16,2-3-1 15,-5-10 0-15,3 12 0 0,-3-12-1 16,0 0 0-16,0 0 0 16,0 0 0-16,0 0-1 15,0 0 0-15,0 0 0 0,0 0-1 16,0 0 0-16,0 0-1 15,0 0 0-15,-9 0 0 16,9 0 0-16,-10 0-1 16,0 0 0-16,0 0 0 0,-3 2 1 15,-3 3-1-15,2 1 0 16,-3 0 0-16,0 2 0 15,0 2 0-15,4-1 0 16,0 0-1-16,6 0 1 0,0 0 1 16,7-9-1-16,0 14 1 15,7-9 0-15,6-1 0 16,5 1 1-16,7-3-1 15,2 1 1-15,4 2 0 0,4-2 0 16,-3-1 0-16,0 1 0 16,-3-1-1-16,-3 0 1 15,-6 1-1-15,-4 1 0 0,-4-3 0 16,-12-1 0-16,12 4 1 15,-12-4-1-15,0 0 0 16,0 15-1-16,0-15 1 16,-12 17 0-16,2-6 0 0,-2 4 0 15,-3-1 0-15,0 3 0 16,-4 0 0-16,1-2 0 15,-1 2 0-15,-1-2-1 16,3-1 1-16,1-3 0 16,3 0 0-16,3-4 0 0,0 2-1 15,10-9 2-15,-7 10-1 16,7-10 1-16,9 6 0 15,6 0 0-15,4-3 0 16,6 2 0-16,4 2 0 0,3 1 0 16,1 1 0-16,1 3-1 15,-4 2 0-15,-2 0 1 16,-7-1 0-16,-3 4 0 15,-6 0 0-15,-5 0-1 0,-5 1 2 16,-2 1-1-16,-3 0-1 16,-6 2 0-16,-4 4 1 15,-5-1-1-15,-2 2 0 0,-2 1 0 16,-2 2 1-16,-1 0 0 15,-4-3 0-15,2 0 1 16,4-3-1-16,2-3 1 16,3-8-2-16,6 0-4 0,-3-12-11 15,15 0-36-15,6-15-29 16,7-11-16-16,2-8-5 15</inkml:trace>
  <inkml:trace contextRef="#ctx0" brushRef="#br0" timeOffset="13098.3097">4408 3886 70 0,'0'0'91'16,"0"0"-3"-16,9 1-55 15,12 1-8-15,7 1-2 16,3-3-4-16,0 0-6 15,7 0-4-15,-6 0-4 0,1 0-2 16,-8 0-4-16,-6 0-4 16,-5-4-10-16,-3-2-35 15,-2 4-37-15,-9-8-6 0,0-3-4 16</inkml:trace>
  <inkml:trace contextRef="#ctx0" brushRef="#br0" timeOffset="13321.332">4485 3720 10 0,'0'12'85'16,"0"6"5"-16,0 3-5 0,10 6-63 16,-4 5-1-16,3 5 0 15,-2 5-3-15,2 2-5 16,-2 3-1-16,0-2-3 15,-2-5-3-15,0 0-3 0,-2-2-2 16,-3-9-6-16,5 3-11 16,-6-3-31-16,-3-5-40 15,7-2-8-15,2-4-5 16</inkml:trace>
  <inkml:trace contextRef="#ctx0" brushRef="#br0" timeOffset="13852.385">4725 5476 3 0,'-9'6'70'0,"9"-6"1"0,9 4-8 16,14-1-10-16,7-2-11 15,13 1-9-15,10-2-7 16,3 0-7-16,11 0-8 15,-4 0-6-15,3-2-6 0,-9-2-14 16,-2-3-46-16,-5 7-27 16,-18-3-7-16,-12 1-4 15</inkml:trace>
  <inkml:trace contextRef="#ctx0" brushRef="#br0" timeOffset="15108.5107">4001 5184 20 0,'0'0'68'16,"-8"-9"-4"-16,8 9-12 0,0 0-12 16,-9-8-10-16,9 8-6 15,0 0-7-15,0 0-1 16,-10-9-4-16,10 9-3 15,0 0-3-15,0 0-3 0,0 0 1 16,0 7-4-16,1 2 1 16,6 6 1-16,2 4-1 15,1 2 0-15,3 6 0 0,1 3 1 16,3-3 0-16,-4-1 0 15,1-2 1-15,-4-5-2 16,-1-3 3-16,0-5 0 16,-4 0 0-16,-5-11-1 0,0 0 1 15,6 8 0-15,-6-8-1 16,0 0 1-16,0 0-1 15,0 0-1-15,0 0-1 16,-5 2 0-16,5-2 1 0,0 0-2 16,0 0 1-16,-10 0 0 15,10 0-2-15,0 0 1 16,0 0 2-16,-10-3-3 15,10 3 1-15,0 0-2 0,0 0 2 16,0 0 1-16,-7 0-1 16,7 0 0-16,0 0-1 15,0 0 2-15,0 0-2 0,0 0 3 16,0 0-3-16,0 0 1 15,0 0-1-15,0 0 0 16,0 0 2-16,0 0-2 16,-5 6 1-16,5-6 0 0,0 0 0 15,0 0 0-15,0 0 0 16,-3 8 0-16,3-8 0 15,0 0 1-15,0 0-1 16,0 0 0-16,0 0 0 0,0 0 0 16,0 0 0-16,0 0 0 15,0 0 0-15,0 0 0 16,-5 9 0-16,5-9-1 15,0 12 1-15,0-4-1 0,0 6 0 16,0 1 1-16,0 9 0 16,0 3 1-16,0 7-1 15,0 3 1-15,0 6 0 0,0 2 2 16,0 3-2-16,0 1 1 15,0 2 0-15,0 0-1 16,0-3 0-16,0 0 0 16,2-2 0-16,0-4 0 0,-1-6 0 15,-1-7 0-15,0-2-1 16,0-8 3-16,1-6-3 15,-1-5-2-15,0-8 0 16,0 0-10-16,0 0-27 0,0-7-37 16,6-12-17-16,-5-8-6 15,1-5-4-15</inkml:trace>
  <inkml:trace contextRef="#ctx0" brushRef="#br0" timeOffset="16338.6337">4762 4549 19 0,'0'0'83'16,"-9"-11"0"-16,9 11-46 0,-11 5-5 15,6 10-5-15,-2 7-7 16,0 4-5-16,0 8-1 15,-1 3-2-15,1 6-1 16,-1-2 1-16,2 0-4 0,1-5-1 16,0-4 0-16,-1-6-2 15,3-6-2-15,1-4-1 16,0-6-3-16,2-10-2 15,-1 14-10-15,1-14-18 0,0 0-53 16,-2-13-9-16,2 1-4 16</inkml:trace>
  <inkml:trace contextRef="#ctx0" brushRef="#br0" timeOffset="16947.6946">4635 4593 27 0,'0'0'84'0,"-13"-9"-3"16,13 9-44-16,0 0-8 16,13-10-1-16,7 3-4 15,6 2-5-15,8 0-4 0,7 1-1 16,3 4 0-16,0 0-2 15,-1 2-5-15,-4 5-2 16,-6 4-2-16,-10 2-2 16,-7 0 0-16,-7 1 0 0,-7 1-1 15,-6 2 1-15,-6-3 0 16,-7 1 0-16,-1-4 1 15,-8 1-1-15,-3-3-1 0,-2-3 1 16,1-1-1-16,0-2 0 16,3-3 0-16,2 0 0 15,8 0-1-15,2 0-1 16,15 0 1-16,-12 0 0 15,12 0 0-15,3 10 1 0,6-1 0 16,3 4 2-16,5 4 0 16,2 2 1-16,3 4 0 15,0 2 0-15,3-1 1 16,-3 0-1-16,-4 0-1 15,1-2 0-15,-2-3 0 0,-7-2 0 16,-1-5 0-16,-3-2 0 16,-6-10-2-16,7 8 1 15,-7-8-3-15,0 0-1 0,0 0-7 16,0 0-13-16,5-8-38 15,-5 8-31-15,12-13-6 16,-6 4-6-16</inkml:trace>
  <inkml:trace contextRef="#ctx0" brushRef="#br0" timeOffset="17340.7339">5206 4798 14 0,'-8'16'86'16,"8"-16"-13"-16,-8 17-13 15,5-7-15-15,4-2-12 16,-1 2-8-16,2-2-7 16,-2-8-4-16,4 17-5 0,-2-9-3 15,-2-8-3-15,1 16-5 16,-1-16-10-16,1 10-32 15,-1-10-42-15,0 0-6 16,0 0-4-16</inkml:trace>
  <inkml:trace contextRef="#ctx0" brushRef="#br0" timeOffset="17485.7484">5175 4592 82 0,'-5'-12'91'0,"1"-1"-5"15,-2 1-10-15,19 3-88 0,-13 9-29 16,0-14-43-16,6 8-4 15,-6 6-4-15</inkml:trace>
  <inkml:trace contextRef="#ctx0" brushRef="#br0" timeOffset="20469.0467">3029 3774 67 0,'0'0'67'16,"-1"-17"-11"-16,1 17-12 15,1-11-9-15,-1 11-8 16,0 0-8-16,15-7-4 0,-7 13-5 16,2 6-3-16,4 12-2 15,-3 1-1-15,3 7-1 16,0 3 0-16,0-1 1 15,-2 1 1-15,-1-6-1 0,-2-4 0 16,-2-8 2-16,-2-3-1 16,-5-14 0-16,8 15 2 15,-8-15-1-15,0 0-1 16,6-14 0-16,-2-4 0 0,-2-7-1 15,4-5 0-15,2-7-1 16,-2-3-2-16,3-3 0 16,-3 1 1-16,1 6-2 0,0 4 0 15,1 3-3-15,-5 10-2 16,4 5-5-16,-4 4-6 15,-3 10-12-15,0 0-23 0,10 5-43 16,1 7-4-16,-3 2-4 16</inkml:trace>
  <inkml:trace contextRef="#ctx0" brushRef="#br0" timeOffset="20727.0724">3330 3957 19 0,'-12'7'92'0,"12"-7"0"16,0 0-6-16,-11-6-57 0,26 3-8 15,10 0-6-15,2-1-4 16,-1-1-4-16,0 3-3 15,-1-1-4-15,-6 2-3 0,-7 1-4 16,-3-2-6-16,-9 2-14 16,13 3-53-16,-13-3-10 15,0 0-5-15</inkml:trace>
  <inkml:trace contextRef="#ctx0" brushRef="#br0" timeOffset="20935.0933">3326 3810 30 0,'0'0'88'0,"0"0"0"0,0 0-4 16,10 0-60-16,-7 12-8 16,2 3-7-16,3 3-3 15,-3 7-2-15,5 2 0 0,-3 1-2 16,4 7-5-16,-4-6-8 15,4 4-26-15,0 2-46 16,-4 0-7-16,-3-5-3 16</inkml:trace>
  <inkml:trace contextRef="#ctx0" brushRef="#br0" timeOffset="21713.1711">3110 5092 1 0,'0'12'74'15,"2"8"-36"-15,2 5-1 16,2 1 2-16,1 2-5 16,1 1-6-16,-1 1-7 0,1-1-1 15,2-2-5-15,-1-2-1 16,-2-2-2-16,0-2-2 15,0-4-1-15,-1-1-1 0,-1-6 0 16,0 1-2-16,-5-11 0 16,9 12 2-16,-9-12-3 15,0 0 1-15,0 0-1 16,16 0 1-16,-11-11-2 15,2-4-1-15,6-8 0 0,-1-6 0 16,4-5-2-16,-3-7 0 16,4-2-1-16,-5-1-1 15,2 5 1-15,-4 1-2 16,-3 6-2-16,-3 6-5 0,4 9-10 15,-5 2-16-15,0 3-45 16,-3 12-15-16,11 0-5 16</inkml:trace>
  <inkml:trace contextRef="#ctx0" brushRef="#br0" timeOffset="21938.1936">3451 5361 44 0,'0'0'96'0,"9"10"-4"0,4-10-5 16,-13 0-65-16,28 0-5 15,-1 0-2-15,-1-1-10 16,5 1-13-16,-1-3-43 15,-6 2-35-15,1 1-7 0,-4-3-4 16</inkml:trace>
  <inkml:trace contextRef="#ctx0" brushRef="#br0" timeOffset="24502.45">4103 6205 23 0,'-5'-9'53'0,"5"9"-2"0,0 0-8 16,-4-11-9-16,4 11-5 15,0 0-7-15,0 0-4 16,0 0-1-16,0 0-2 0,0 0-3 15,0 0 0-15,0 0-4 16,0 0-2-16,0 0-1 16,0 0-2-16,0 0-2 15,0 10 0-15,2 5 0 0,5 2 0 16,-3 5 2-16,2 4 0 15,1 1 1-15,-3 0-1 16,2-1 2-16,-2-2-1 16,-2-2 0-16,-3-6 2 0,2-3-3 15,-1-4 1-15,0-9 0 16,0 10-1-16,0-10 1 15,0 0-1-15,0 0-1 16,0 0 1-16,0 0-1 0,0 0 1 16,0 0-2-16,0 0 0 15,0 0 0-15,-10 0-1 16,10 0 0-16,-7 3 0 0,7-3-1 15,-15 5 1-15,5 0-1 16,0 1 1-16,-2 0 0 16,1 1-1-16,0 0 1 15,2 1 0-15,9-8-1 0,-15 12 1 16,15-12-1-16,-8 10 0 15,8-10 1-15,0 0-1 16,14 11 1-16,2-8 0 16,1 2-1-16,4 1 1 15,5 0 0-15,-2-1 0 0,-4 2 0 16,3-1 0-16,-7 1 0 15,-5 1 0-15,-5 2 0 16,-6-2-1-16,-1 2 1 0,-9 1 0 16,-3 2 0-16,-4 1 0 15,-3-2 0-15,0-1 0 16,-2 2 0-16,2-4 0 15,3 0 1-15,1-4-1 16,4-1 0-16,1-1-1 0,11-3 2 16,-9 4-2-16,9-4 1 15,0 0 0-15,0 0-1 16,0 0 1-16,0 0 0 0,9 12 0 15,2-8 0-15,1 0 0 16,4 0 0-16,-2-1 1 16,4 2-1-16,0-1 0 15,-1 1 0-15,-3-3 1 0,-2 1-1 16,-2 0 0-16,-10-3 0 15,11 7 0-15,-11-7-1 16,0 0 1-16,9 11 0 16,-9-11 0-16,-1 13 0 0,1-13-1 15,-15 17 2-15,3-4-1 16,-2-2 0-16,-4 2 0 15,-1-2 0-15,-2 4 0 16,1-3 0-16,1 0 0 0,4-2 0 16,0 2 0-16,5-5 0 15,10-7 0-15,-12 12-1 16,12-12 2-16,0 0-1 0,5 10 0 15,2-7 0-15,8-2 1 16,2 0-1-16,-1-1 1 16,2 1-1-16,2-1 0 15,-4 1 0-15,-1-1 0 0,-3 2 0 16,-1 1 0-16,-11-3 0 15,14 10-1-15,-14-10 0 16,6 18 1-16,-5-5-1 16,-1 4 1-16,0 5 0 0,-3 4 0 15,-4 3 0-15,-1 10 0 16,0 0 1-16,-1 3 0 15,1 2 1-15,-4 0-1 16,4-2 1-16,-1-3 0 0,0-3-1 16,1-4 0-16,3-3-3 15,-1-5-7-15,6-1-16 16,0 0-39-16,0-23-23 0,7 4-8 15,4-8-7-15</inkml:trace>
  <inkml:trace contextRef="#ctx0" brushRef="#br0" timeOffset="25029.5027">4643 6390 7 0,'-5'-11'86'0,"5"11"0"16,-6-13-5-16,6 13-49 15,-6 9-10-15,2 9-7 16,1 10-3-16,2 5-2 16,-1 9 0-16,0 5 1 0,1 5 0 15,-2-1-2-15,1-1-1 16,-1-6-1-16,0-5-2 15,-2-4-1-15,3-9-1 16,-2-5-1-16,2-7-1 0,2-14-4 16,0 0-7-16,2-5-28 15,2-19-48-15,9-5-6 16,3-7-8-16</inkml:trace>
  <inkml:trace contextRef="#ctx0" brushRef="#br0" timeOffset="25710.5708">4538 6390 69 0,'-13'9'69'0,"3"-9"-20"16,10 0-8-16,-11 2-5 0,11-2-10 16,0 0-6-16,0 0-5 15,6-2-2-15,5-1-2 16,6-2 0-16,4-2 1 0,3 0-3 15,9-3 2-15,2 3-3 16,6 0-2-16,0 4 0 16,1 3-2-16,-3 0-1 15,-2 7-1-15,-4 3 0 0,-6 5-1 16,-4 2 0-16,-9 0 0 15,-2 3-1-15,-8 1 1 16,-5 0 0-16,-4 1 0 16,-8-1 0-16,-4 3 0 0,-6-5 1 15,-1 1-1-15,-6-4 0 16,-2-3-1-16,-2-2 1 15,-2-2-1-15,2-4 0 16,0-3 0-16,4-1 0 0,4-1 0 16,4 0 0-16,8 0 0 15,3-2 0-15,11 2 0 16,0 0-1-16,0 0 1 0,13-7 0 15,2 7-1-15,7 1 2 16,4 5 0-16,3 3 1 16,0 4-2-16,2 5 2 15,-1-1 0-15,-2 7 0 0,-4 1 0 16,-4 0-1-16,-1 0 1 15,-5 0 0-15,-2-5-1 16,-2-1 1-16,-3-3 0 16,-2-4 0-16,-2-4 0 0,-3-8-1 15,0 0-1-15,1 12-2 16,-1-12 0-16,0 0-3 15,0 0-3-15,0 0-4 16,0 0-11-16,14 0-30 0,-1 0-30 16,-1-7-13-16,1-3-7 15</inkml:trace>
  <inkml:trace contextRef="#ctx0" brushRef="#br0" timeOffset="25986.5984">5088 6793 59 0,'0'12'95'0,"2"4"-4"16,3-2-4-16,8 3-66 15,3-2-1-15,8 0 0 16,3-5-5-16,4-5-4 16,0-5-2-16,2 0-2 0,-4-9-2 15,-3-6 0-15,-10 0-2 16,-3-4-1-16,-8 0-1 15,-5 4 0-15,-6 0-1 16,-8 3 0-16,-5 3 0 0,-6 3-1 16,0 5-2-16,-1 1-1 15,1 5-6-15,1 2-18 16,2-2-50-16,8 5-16 0,3-4-5 15,11-6-5-15</inkml:trace>
  <inkml:trace contextRef="#ctx0" brushRef="#br0" timeOffset="27206.7204">4216 7495 8 0,'0'0'48'0,"0"-9"-9"15,0 9-3-15,0 0-5 16,-3-11-8-16,3 11-6 0,0 0 0 16,0 0-3-16,0 0-2 15,-1-9 2-15,1 9 2 16,0 0 1-16,0 0-2 15,0 0 1-15,0 0-2 0,0 0-2 16,0 0-2-16,0 0-1 16,0 0-3-16,0 0-2 15,0 0-1-15,0 0 0 0,0 0-2 16,0 0 0-16,0 0 1 15,0 0-1-15,0 0 0 16,0 0 0-16,0 0 0 16,0 0 0-16,0 0 0 0,0 0-1 15,0 0 0-15,0 0 0 16,0 0-1-16,0 0 1 15,-8 0-1-15,8 0 0 16,0 0 0-16,0 0 0 0,0 0-1 16,0 0 1-16,0 0 0 15,0 8 0-15,0-8 0 16,-1 12 1-16,1-1 0 15,0 3 0-15,0 3 1 0,0 3 1 16,0 2 0-16,0 0 0 16,0 4 0-16,0 3 0 15,0-2 1-15,0 5 0 16,-1-3 0-16,1 2 0 0,1 1 0 15,0-2 1-15,0-1-1 16,0 0 0-16,0-4 0 16,1 0 0-1,-1-3-1-15,0-3 1 0,0-3-1 16,-1-2 0-16,0-1 0 15,0-2 0-15,0-11-2 16,1 14-5-16,-1-14-3 16,0 0-13-16,3 9-37 0,-3-9-33 15,0 0-7-15,7-10-5 16</inkml:trace>
  <inkml:trace contextRef="#ctx0" brushRef="#br0" timeOffset="27953.7951">4234 8079 14 0,'0'0'79'0,"2"-8"-16"0,-2 8-22 16,0 0-5-16,0 0-6 15,0 0-11-15,0 0-5 16,0 0-5-16,0 0-1 15,0 0 0-15,-3 10-2 16,-4 6 0-16,-4 7 0 0,-4 8 1 16,-4 8 2-16,-6 8 2 15,-3 7 1-15,-7 4 1 16,0 1-3-16,-5-4-1 0,1-4-1 15,2-8-1-15,6-7-2 16,4-9-1-16,8-7 0 16,3-9-2-16,8-6 0 15,8-5-3-15,0 0-1 0,0 0-4 16,-4-6-7-16,9-1-23 15,-5 7-46-15,19-25-13 16,-5 10-4-16,1-8-4 16</inkml:trace>
  <inkml:trace contextRef="#ctx0" brushRef="#br0" timeOffset="28652.865">4154 7483 7 0,'0'0'52'0,"2"-9"-1"0,-2 9-5 16,0 0-12-16,0 0-5 15,-6 3-10-15,6-3-4 16,-11 15-4-16,4-4-2 16,0 2 1-16,2 3-1 15,1 5 1-15,3 3-2 0,0 5-1 16,1 4 1-16,0 2-1 15,5 6 0-15,0-2-2 16,3 2 1-16,-1-5 0 16,-1-2 0-16,2-5 0 0,-3-5-1 15,2-4-2 1,-2-4 1-16,-1-3-1 15,0-2-1-15,-1-1 0 16,0 1-1-16,-1 0 0 0,-2-1 0 16,3 3 0-16,0 1 0 15,-3-3 0-15,0 0-2 16,0 2-4-16,0-2-16 0,0-11-46 15,3 13-20-15,-3-13-8 16,2 8-2-16</inkml:trace>
  <inkml:trace contextRef="#ctx0" brushRef="#br0" timeOffset="29312.931">4225 8219 55 0,'-16'-8'89'0,"4"3"-1"0,1-1-49 15,1 3-7-15,10 3-6 16,-13-10-7-16,13 10-7 16,0 0-3-16,0 0-4 15,0 0 0-15,4 10 0 0,8 1 0 16,4 7 0-16,5 3 1 15,11 4 1-15,5 4 0 16,5 1 0-16,7 0-1 16,-1 4 0-16,3-3-1 15,1-1-1-15,-5 0 0 0,-4-5-2 16,-7-4 1-16,-4-3-1 15,-9-6-1-15,-7 0 0 16,-3-8-3-16,-5 0-3 16,-8-4-11-16,3-8-50 0,-3 8-25 15,-6-12-6-15,-9 6-7 16</inkml:trace>
  <inkml:trace contextRef="#ctx0" brushRef="#br0" timeOffset="29987.9985">3942 8635 6 0,'0'0'81'16,"0"0"-7"-16,-10-11-21 0,10 11-11 15,0 0-8-15,-3-9-7 16,3 9-5-16,0 0-6 16,0 0-3-16,0 0-3 15,0 0-3-15,0 0-2 0,0 0-2 16,0 8-1-16,1 2 1 15,6 4-1-15,6 3 1 16,2 5 1-16,6 3 1 16,7 4 1-16,6 2-1 0,2 0 0 15,2 2 0-15,3 1 0 16,-2 0-3-16,-4-2 1 15,-2-3-1-15,-6-3 0 16,-5-1-1-16,-7-4 0 0,-4-6 1 16,-2 1-1-16,-6-8 0 15,-3-8 1-15,5 12-1 16,-5-12 0-16,0 0 0 0,1 10 0 15,-1-10 0-15,0 0-1 16,0 0 1-16,2 12 0 16,-2-12-1-16,0 0 0 15,0 0 0-15,0 0-1 0,0 0-1 16,0 0-2-16,0 9-5 15,0-9-16-15,0 0-46 16,0 0-21-16,-10-4-7 16,10 4-5-16</inkml:trace>
  <inkml:trace contextRef="#ctx0" brushRef="#br0" timeOffset="30396.0392">4751 8586 76 0,'11'-16'87'0,"-4"1"-5"0,0 0-45 16,-7 15-16-16,5-8-8 15,-5 8 0-15,-3 8-3 16,-6 10 0-16,-9 10 0 16,-3 4 1-16,-5 11 2 0,-7 6-2 15,-2 2 0-15,1 4-2 16,-1-2-1-16,5-4-3 15,4-6-1-15,7-6-4 16,5-10-5-16,14-1-13 0,-3-7-50 16,8-14-20-16,10-5-9 15,-3-12-4-15</inkml:trace>
  <inkml:trace contextRef="#ctx0" brushRef="#br0" timeOffset="30881.0878">4227 8571 65 0,'0'0'87'0,"-12"0"0"0,12 0-47 16,0 0-12-16,17 1-6 15,1 1-8-15,5-1-3 16,-2 0-4-16,2 1-3 16,-7-2-9-16,1 0-5 0,-17 0-15 15,5-4-50-15,-5 4-12 16,0 0-5-16</inkml:trace>
  <inkml:trace contextRef="#ctx0" brushRef="#br0" timeOffset="31105.1101">4211 8508 75 0,'10'13'88'16,"-4"-3"-2"-16,22 6-55 15,-21 1-8-15,0 5 1 0,1-2-7 16,0 5-6-16,0-3-5 15,-2 1-2-15,-2-3-1 16,-1 1-5-16,0-2-4 16,-3-4-10-16,0-6-42 0,6 5-26 15,-6-3-8-15,0-2-1 16</inkml:trace>
  <inkml:trace contextRef="#ctx0" brushRef="#br0" timeOffset="31331.1328">4361 8826 63 0,'12'2'94'0,"1"-2"-4"16,5-3-5-16,4 3-62 15,4-8-13-15,5 5-6 16,-2-3-14-16,1 1-56 16,-4 5-20-16,-5 0-6 0,-7 1-4 15</inkml:trace>
  <inkml:trace contextRef="#ctx0" brushRef="#br0" timeOffset="32194.2191">4131 8644 54 0,'-7'-7'86'15,"7"7"-2"-15,13-9-41 0,5 6-14 16,5-1-10-16,9 1-1 15,2 0-3-15,6 3-6 16,-3-4-7-16,1 4-10 16,-7 0-20-16,-10 0-52 0,0 2-8 15,-7 0-4-15</inkml:trace>
  <inkml:trace contextRef="#ctx0" brushRef="#br0" timeOffset="32824.282">4289 8988 29 0,'0'0'82'0,"-3"-12"-1"16,10 7-29-16,0-5-19 15,6 1-12-15,6 1-11 16,1 1-5-16,5 0-4 0,-2 0-5 16,3 4-13-16,-5 3-46 15,0 0-19-15,-5 2-3 16</inkml:trace>
  <inkml:trace contextRef="#ctx0" brushRef="#br0" timeOffset="33687.3684">4445 9056 30 0,'-11'0'87'16,"11"0"0"-16,-9 5-21 16,9-5-31-16,0 0-10 15,0 0-8-15,-11 2-5 0,11-2-3 16,0 0-4-16,7-12 0 15,1 3 0-15,0-2-2 16,2-1-1-16,0-4-1 16,1 3-1-16,2-1-1 0,-5 2 0 15,1 2-2-15,-9 10-3 16,12-12 0-16,-12 12-1 15,0 0-1-15,0 0 1 16,0 0 0-16,0 0 0 0,0 0 3 16,-2 7 1-16,2-7 1 15,-12 12 0-15,1-7 2 16,-4 3-1-16,-3-1 1 15,0 2 0-15,-3 0 0 0,1-1 0 16,2 0 0-16,2-1 1 16,3-1 1-16,13-6 0 15,-12 3 1-15,12-3-1 0,0 0 1 16,10-9-1-16,0 1 0 15,0-2-1-15,3 0 0 16,0 2-1-16,2 0-1 16,-4 3-2-16,2-1-2 0,-13 6-1 15,17-8 0-15,-17 8-2 16,0 0 0-16,0 0 1 15,0 0 0-15,0 0 3 16,-12 0 1-16,0 2 2 0,-5 1 1 16,-3 3-1-16,-2-1 1 15,3-2 1-15,1 1-1 16,5-1 0-16,1 0 0 15,12-3 0-15,0 0-1 0,0 0 0 16,18-7 0-16,2 2 0 16,4 1-5-16,0-1-14 15,2-3-45-15,3 6-11 0,-5 1-4 16</inkml:trace>
  <inkml:trace contextRef="#ctx0" brushRef="#br0" timeOffset="34079.4076">4424 9143 55 0,'-11'-8'93'0,"11"8"-5"0,0 0-5 16,0 0-55-16,-3 5-12 15,3 9-2-15,5 7-5 16,2 5-3-16,0 10 1 16,2 8 0-16,-2 6 0 0,0 6 0 15,-2 0 0-15,-1 1-1 16,-4-4-1-16,0-4 0 15,0-7-2-15,-1-6-1 16,-2-9-1-16,2-8-2 0,0-2-5 16,1-17-13-16,0 0-54 15,5 9-18-15,-5-9-7 16,13-9-7-16</inkml:trace>
  <inkml:trace contextRef="#ctx0" brushRef="#br0" timeOffset="36378.6375">1259 8745 52 0,'1'15'75'0,"4"5"0"15,22 5-57-15,-18 5-6 16,1 4 3-16,-2 0 2 16,2-2 0-16,-4-6-2 0,5-2 0 15,-8-7 0-15,2-4-2 16,-5-13-1-16,4 10 0 15,-4-10-1-15,0 0-1 0,-1-6-3 16,-3-6-1-16,-1-7-2 16,0-5-1-16,-4-5-1 15,2-6-1-15,1-5-1 16,-1-2 0-16,3 0 0 0,2 2-1 15,-2 4 0-15,3 2 1 16,1 7 0-16,0 3 0 16,5 6 0-16,-2 3 0 0,2 4-1 15,-5 11 1-15,17-14 0 16,-7 12-1-16,0 2-1 15,2 7 1-15,5 6-1 16,3 6 2-16,-1 9-1 0,2 1 1 16,3 6-1-16,-4 3 1 15,3-1 2-15,-4-2-1 16,-3-2 0-16,-4-2 0 15,-2-9-1-15,-3-1-2 0,1-6-4 16,-4-5-6-16,0-1-11 16,-4 1-45-16,-5-10-20 15,5 0-7-15,-19-15-2 16</inkml:trace>
  <inkml:trace contextRef="#ctx0" brushRef="#br0" timeOffset="36526.6523">1288 8855 51 0,'17'-11'76'0,"7"-1"-2"16,9-2-56-16,4 3-17 16,6 1-24-16,-10 2-43 0,8-1-6 15</inkml:trace>
  <inkml:trace contextRef="#ctx0" brushRef="#br0" timeOffset="37013.7009">1625 8508 7 0,'3'-11'78'0,"-3"11"2"0,25-10-41 15,-25 10-4-15,19 3-6 16,-9 7-5-16,2 6-6 15,5 3-4-15,1 8-2 0,0 5-2 16,1 3-1-16,-1 2-1 16,1 2 0-16,-2-3-2 15,-2-1 1-15,-3-3 0 16,-1-5-2-16,-3-7 1 0,-2-3 0 15,-3-7 1-15,-3-10 0 16,10 9-1-16,-10-9 0 16,7-11 0-16,-3-9-2 15,1-9 0-15,1-8-1 0,2-8-1 16,0-7-1-16,-1-3 0 15,-2-1-2-15,3 8-1 16,-5 2-2-16,-1 11-4 0,-2 8-6 16,0 11-11-16,0 4-27 15,0 12-39-15,0 0-6 16,0 0-6-16</inkml:trace>
  <inkml:trace contextRef="#ctx0" brushRef="#br0" timeOffset="37353.7349">2086 8736 12 0,'0'0'90'16,"0"0"2"-16,0 0-4 15,0 0-54-15,7 0-10 16,9-2-4-16,3-3-4 16,1 1-6-16,4-1-5 0,-2-1-3 15,-4 2-3-15,-2 0-5 16,-5-1-10-16,-11 5-33 15,17-11-38-15,-17 2-5 0,-3-4-6 16</inkml:trace>
  <inkml:trace contextRef="#ctx0" brushRef="#br0" timeOffset="37566.7563">2165 8571 29 0,'1'19'84'0,"-1"-1"-1"15,1 11-45-15,0-5-1 0,0 10-7 16,-2-4-5-16,1-2-6 15,-1 1-5-15,-1 0-2 16,1-2-4-16,-2-5-2 0,1-1-3 16,2-5-5-16,0-2-7 15,0-14-17-15,0 0-54 16,0 0-9-16,3-12-6 15</inkml:trace>
  <inkml:trace contextRef="#ctx0" brushRef="#br0" timeOffset="37741.7737">2259 8669 59 0,'18'-5'90'16,"6"-3"-5"-16,-1-1-4 15,3-6-68-15,2 8-11 0,-1-3-10 16,1 5-33-16,-2 5-40 15,-7 0-5-15,-6 0-5 16</inkml:trace>
  <inkml:trace contextRef="#ctx0" brushRef="#br0" timeOffset="38089.8086">2616 8511 7 0,'8'-3'91'0,"-8"3"1"16,14-7-4-16,-1 7-51 16,-13 0-10-16,11 0-9 15,-11 0-6-15,0 0-6 0,0 0-4 16,12 0-2-16,-12 0 0 15,0 0-3-15,7 1-1 16,-7-1-6-16,10 3-4 0,-10-3-12 16,11-2-42-16,-11 2-21 15,13 0-3-15</inkml:trace>
  <inkml:trace contextRef="#ctx0" brushRef="#br0" timeOffset="38788.8785">2532 8366 26 0,'0'0'81'0,"-9"-5"-1"16,9 5-33-16,0 5-14 15,5 5-8-15,0 1-8 0,4 5-2 16,2 3-3-16,3 3 2 15,-2 5-1-15,4 1 0 16,-3 1-2-16,3-2-3 0,-3 1-1 16,1-1-1-16,-5-5-1 15,1-3-2-15,-1-2 1 16,-5-7 0-16,-4-10 1 15,8 12-1-15,-8-12 1 0,0 0 0 16,5-12-1-16,-5-9 0 16,2-6 0-16,2-7-2 15,0-9 0-15,1-6-2 16,-2-2-1-16,-3 3-1 0,0 4-1 15,0 3-3-15,0 11-5 16,0 4-9-16,0 11-24 16,7 11-42-16,-7 4-11 15,14-9-5-15</inkml:trace>
  <inkml:trace contextRef="#ctx0" brushRef="#br0" timeOffset="39001.8998">2873 8548 35 0,'10'24'93'0,"-3"-2"-2"0,-1-3-5 16,-5-9-46-16,3 10-22 16,1 1-4-16,-5 1-3 15,1-3-6-15,-1-2-2 16,2 0-5-16,-2-7-5 0,0 1-12 15,0 1-46-15,0-12-24 16,0-9-5-16,1-8-4 16</inkml:trace>
  <inkml:trace contextRef="#ctx0" brushRef="#br0" timeOffset="39246.9243">2862 8101 51 0,'0'0'90'0,"-2"-11"-2"16,8 9-5-16,14 4-68 16,14 14-4-16,6 7 0 15,4 8 0-15,2 11-2 16,2 10-4-16,-7 5-2 0,-5 10-3 15,-15 2-4-15,-14 3-7 16,-13-1-19-16,-19-2-52 16,-9-2-9-16,-13-11-3 0</inkml:trace>
  <inkml:trace contextRef="#ctx0" brushRef="#br0" timeOffset="39786.9783">1572 8451 11 0,'-12'44'85'0,"5"6"-18"0,5 8-8 16,4 7-10-16,11-2-10 15,11 5-10-15,6-7-9 16,7-2-4-16,8-5-7 0,0-10-10 15,6-1-28-15,3-9-52 16,-8-11-6-16,1-8-9 16,-7-8 6-16</inkml:trace>
  <inkml:trace contextRef="#ctx0" brushRef="#br0" timeOffset="41687.1683">4196 9685 16 0,'-12'0'72'0,"12"0"-16"0,-10 4-11 15,10-4-7-15,12 5-11 16,12 0-7-16,11-2-4 16,7 2 2-16,11-2 1 15,7-2-2-15,6 0-3 0,-5-1-2 16,-4 0-2-16,-6-1 1 15,-8 0-4-15,-10-2 0 16,-12 0-2-16,-5 1-1 0,-7 0 0 16,-9 2 0-16,0 0-1 15,0 0-1-15,0 0-1 16,0 0 0-16,-14 7-1 15,-2 2 0-15,-3 6-1 0,-6 9 1 16,-9 6 0-16,1 3 0 16,-7 10 0-16,0-1 1 15,1 3-1-15,2-1 1 16,4-5 0-16,7-3-1 0,7-5 0 15,4-10-2-15,8-2-1 16,4-6-4-16,3-3-5 16,0-10-11-16,0 0-43 0,7-5-24 15,-7-12-7-15,0-4-3 16</inkml:trace>
  <inkml:trace contextRef="#ctx0" brushRef="#br0" timeOffset="41898.1893">4194 9849 27 0,'-10'-9'91'16,"3"1"-2"-16,7 8-4 15,15-14-56-15,-6 14-7 0,2 10-4 16,7 5-3-16,0 4-5 16,5 9-3-16,3 4-1 15,2 9-1-15,-1 3-1 16,-1 1-1-16,-2-1-3 0,1-1-4 15,-6-4-9-15,3-5-39 16,-5-3-35-16,-4-9-6 16,-4-9-6-16</inkml:trace>
  <inkml:trace contextRef="#ctx0" brushRef="#br0" timeOffset="43279.3275">4504 9428 37 0,'0'0'53'0,"-13"0"-2"15,13 0-7-15,0 0-5 0,0 0-5 16,0 0-5-16,-2-7-9 15,2 7-3-15,9-7-4 16,5 0-2-16,8-1 0 0,10 0 0 16,14-4-1-16,12-2 2 15,21-1-2-15,16-1 1 16,11 1-2-16,12 3 0 15,3 0-2-15,-2 3-1 0,-7 4-2 16,-10 2 0-16,-18 0-2 16,-16 3-2-16,-15 0-2 15,-15 1-5-15,-10 4-7 16,-12-5-16-16,-7 0-52 0,-1 0-10 15,-8 0-9-15,2-20-2 16</inkml:trace>
  <inkml:trace contextRef="#ctx0" brushRef="#br0" timeOffset="45216.5211">6001 9143 11 0,'0'0'74'0,"-15"-3"0"15,4 3-31-15,0 3-9 0,-4 6-6 16,-1 8-7-16,-4 3-3 16,1 8-3-16,0 1 1 15,1 6-2-15,6 0 0 16,4-2 0-16,8-4-1 0,5-6-3 15,14-7 0-15,9-10-1 16,7-7-2-16,9-12 1 16,2-8-1-16,-3-6-1 15,-4-2-1-15,-7-3-1 0,-8-1-1 16,-16 1-1-16,-9 3 0 15,-15 5-1-15,-11 4-1 16,-5 7 0-16,-4 4-2 0,-6 5-1 16,5 7-4-16,-3 2-6 15,14 15-28-15,6 2-42 16,6-5-11-16,8 0-8 15,6-5-2-15</inkml:trace>
  <inkml:trace contextRef="#ctx0" brushRef="#br0" timeOffset="48538.8534">6450 8763 3 0,'-6'-19'88'0,"1"2"2"15,-1 4-4-15,5 4-46 0,1 9-12 16,7-2-8-16,0 9-5 16,4 9-5-16,-3 11-2 15,5 7-1-15,0 10 0 16,0 5 1-16,-1 6-1 0,1-2-1 15,-4-2-1-15,-3 0 0 16,-2-9-2-16,1-7 0 16,-3-9 1-16,0-6-1 15,0-9 1-15,-2-11 0 0,0 0 0 16,0 0-1-16,0-16 1 15,0-3-2-15,0-8-1 16,6 0-1-16,1-6-1 0,8 1-1 16,7-2-1-16,12 8 1 15,9 4 0-15,6 6 0 16,3 8 0-16,2 5 1 15,0 3 0-15,-10 8 0 0,-3 5 0 16,-15 5 1-16,-10 4-1 16,-16 2 1-16,-6 1 0 15,-13-2 1-15,-10 1-1 16,-7-4 1-16,-7-3 0 0,-1-4-2 15,-4-7-3-15,2-4-7 16,0-6-17-16,3-6-46 16,12-2-18-16,3-3-7 15,8-3-3-15</inkml:trace>
  <inkml:trace contextRef="#ctx0" brushRef="#br0" timeOffset="140832.0817">8721 1007 5 0,'0'0'39'0,"0"0"-7"16,0 0-8-16,9 3-2 0,-9-3-3 16,8 17 1-16,-7-4 0 15,5 2 2-15,-1 4-2 16,0 0-2-16,0 5-2 15,1-3-2-15,1 1-1 0,-1 5-4 16,0-1 1-16,3-1-4 16,-3 1-1-16,2-4 0 15,-3 2 0-15,0-4-1 16,0-3 0-16,0 0 0 0,-3-5 2 15,1-3-2-15,-3-9 2 16,7 13-1-16,-7-13-1 16,0 0 0-16,5-9 0 0,-5-2-2 15,0-3-1-15,0-3 0 16,0-4-1-16,-1-4 0 15,-3-2 1-15,4 27-2 16,-6-31 1-16,1 1 0 16,-3-3 0-16,0-1 0 0,0 0 0 15,-2-2 0-15,2 2-1 16,-2-2 2-16,1 5-1 15,-1-1 0-15,3 5 0 16,-2-3-1-16,4 7 1 16,-1-1 0-16,6 5-1 15,-1-1 1-15,1 20 0 16,8-24-1-16,5 0 1 0,-13 24 0 15,28-20 0-15,0-2-1 16,-3 14 0-16,2 0-4 16,2-1-2-16,3 0-5 15,-1 0-7-15,1 0-22 16,5 0-43-16,-2 0-7 15,-4 9-1-15</inkml:trace>
  <inkml:trace contextRef="#ctx0" brushRef="#br0" timeOffset="141093.1079">8963 900 51 0,'-5'13'85'0,"2"-3"-19"16,3 0-33-16,0-10-1 16,0 0-7-16,36 20-7 15,-19-17-4-15,1-2-8 16,5-1-7-16,-4 10-10 0,4-2-5 15,2-7-19-15,-6-1-42 16,5 1-11-16,-3-1-1 16</inkml:trace>
  <inkml:trace contextRef="#ctx0" brushRef="#br0" timeOffset="141390.1376">9395 994 43 0,'12'7'85'0,"3"2"1"16,-3 2-44-16,2-1-15 15,-2 3-3-15,-2 1-4 0,0-1-6 16,-3 1-4-16,1 3-3 16,-2 1-2-16,-1-3 0 15,1 1-4-15,0 0-5 0,-1-2-8 16,-1-1-46-16,7-5-28 15,-11-8-6-15,10 4-3 16</inkml:trace>
  <inkml:trace contextRef="#ctx0" brushRef="#br0" timeOffset="141521.1507">9590 967 61 0,'-4'-27'68'15,"0"-2"-25"-15,4 29-73 0,-5-26-48 16</inkml:trace>
  <inkml:trace contextRef="#ctx0" brushRef="#br0" timeOffset="141993.1979">9740 916 57 0,'15'22'85'16,"-3"2"-8"-16,0-1-42 0,0 0-8 15,-2 0-8-15,1 2-4 16,-4-3-2-16,1-1-2 16,-2-3-2-16,-1 3-1 0,-1 1-1 15,0-5 0-15,-1-9-2 16,-3-8-1-16,0 0 1 15,12-1-3-15,-7-8 0 16,2-6-3-16,-7 15 0 16,0 0-1-16,16-29-1 0,0 0 1 15,-2 6 0-15,2-1 1 16,-2 3-1-16,4 0 1 15,-18 21 1-15,55-55 1 16,-38 43 1-16,0 9 0 16,-1 0 1-16,-2 6 0 0,0 6 0 15,-2 6 0-15,-2-1 0 16,-4 7-1-16,-1 1 0 15,-2 1-1-15,0 1 1 16,0-2-1-16,-6 2-2 0,6-2-3 16,-2-1-4-16,0-4-18 15,1-5-47-15,4-2-18 16,-6-10-6-16,15 4-1 15</inkml:trace>
  <inkml:trace contextRef="#ctx0" brushRef="#br0" timeOffset="142407.2393">10390 1010 22 0,'9'-2'87'0,"-9"2"0"16,15 2-4-16,-15-2-66 0,7 18 1 15,-2-6 2-15,-1 1-2 16,1-2-2-16,-1 1-4 15,6 0 0-15,-1-10-3 16,4 4-1-16,3-4-2 16,-16-2-4-16,20-1-2 0,-1-4-1 15,3-14-2-15,1-2 0 16,-3-7-2-16,3-2 1 15,-7-7-2-15,-1 1 3 16,-6-5-1-16,2 2 1 16,-11 3 1-16,1-1-1 0,-7 9 2 15,-5 3 1-15,11 25 1 16,-28-19 0-16,-2 0 3 15,-14 33 0-15,23 5-1 16,1 8 2-16,4 5-1 16,6 2 0-16,3 4-1 0,7 1-1 15,4 0-3-15,10-1-4 16,9-1-19-16,3-3-49 15,6-7-18-15,7-6-7 0,2-7-3 16</inkml:trace>
  <inkml:trace contextRef="#ctx0" brushRef="#br0" timeOffset="143314.3299">11221 721 11 0,'-2'-20'82'0,"2"20"2"16,-1-25-3-16,0 1-58 0,1 24-3 15,0 0-7-15,0 0 1 16,0 0-2-16,24 31 1 15,-16-8-1-15,2 2-3 16,-11 12 1-16,11-5-3 0,4 6 0 16,2-1-2-16,0 4 0 15,1-2-2-15,-2 2 0 16,1-3 0-16,-3-1-1 15,1-6 1-15,-1-4-2 16,-3-3 1-16,1-4 0 0,-3-4 0 16,-2 0 0-16,0-5 0 15,0-1 1-15,-6-10-1 16,6 12 2-16,-6-12-1 15,0 0-1-15,12 0 2 0,-7-9-1 16,1-4-1-16,-6 13-1 16,7-21 1-16,0-1-2 15,1-6 1-15,4-2 0 16,-3-5-1-16,2-1 0 15,-1-4-1-15,13-40-1 0,-12 39-1 16,0 1-3-16,1-3-7 16,2-1-15-16,-14 44-39 15,9-31-27-15,0-1-6 16,-1 11-5-16</inkml:trace>
  <inkml:trace contextRef="#ctx0" brushRef="#br0" timeOffset="143596.3581">11845 728 70 0,'20'-1'95'0,"-20"1"-4"16,0 0-5-16,12 0-69 15,27 22-5-15,-32-5 1 0,0 5-2 16,-2 2-2-16,-3 2-3 16,2 4-2-16,-3 1-1 15,-1 1 0-15,0 6-3 16,0-2-1-16,0 1-2 15,0-3-4-15,-1-1-8 0,1-7-29 16,-2-5-46-16,0-6-7 16,-1-6-3-16</inkml:trace>
  <inkml:trace contextRef="#ctx0" brushRef="#br0" timeOffset="143739.3725">11872 1154 17 0,'-6'-13'94'0,"6"-2"-1"16,0 3-5-16,2-5-42 15,10 1-29-15,1 3-7 16,-13 13-6-16,0 0-11 0,24-17-15 15,5-2-56-15,-5 4-13 16,0-1-4-16</inkml:trace>
  <inkml:trace contextRef="#ctx0" brushRef="#br0" timeOffset="144104.4089">12208 727 31 0,'10'-21'92'16,"-10"21"-1"-16,0 0-3 15,0 0-61-15,10-7-5 16,3-1-2-16,-3 2-5 15,23 45-4-15,-29-16-3 0,0 4-1 16,-4 1-2-16,10-2-1 16,-10 9 0-16,1-8-1 15,-1 2 0-15,0-6-1 16,0-3 0-16,0-1 1 0,0-19-3 15,0 0 0-15,0 0 0 16,0 0-3-16,0 0 2 16,0 0-2-16,35 20 1 15,-23-20 0-15,2 0 2 16,0-3-1-16,6 3 1 0,1 0 0 15,5 3 1-15,3 3 1 16,4 2-1-16,5 3-2 16,1 2-1-16,0-1-5 0,5 1-21 15,-2 2-48-15,2-2-17 16,-3-5-7-16,2-8-5 15</inkml:trace>
  <inkml:trace contextRef="#ctx0" brushRef="#br0" timeOffset="145353.5339">12017 1058 3 0,'0'-10'42'16,"0"10"1"-16,0 0-4 15,0 0-9-15,2 10-6 16,-1 0-3-16,4 1 1 0,-5 3 0 16,1-2-3-16,-1 3-2 15,1 0-2-15,-1 2-2 16,2-2 1-16,-2-1-2 15,1 4 0-15,-1-3-2 0,1-5 0 16,-1-1-2-16,0-9-1 16,0 0-2-16,0 0-3 15,-5-7 0-15,2-5-1 16,-1-5 0-16,-1-2 0 0,5 19-1 15,-4-18 0-15,0-4 0 16,-1 1-1-16,-1-1-2 16,-2 0-4-16,4-1-17 15,-2 0-39-15,-4-15-25 16,10 38-7-16,-4-24-3 0</inkml:trace>
  <inkml:trace contextRef="#ctx0" brushRef="#br0" timeOffset="146026.6012">12314 998 56 0,'0'0'32'0,"-6"15"-5"16,4-4-4-16,-1 2 4 15,-1 0-2-15,2 3 0 16,-3-3-4-16,0 3 1 15,1-2 0-15,2 1-3 0,-1-3-2 16,0 0 0-16,1-4-4 16,2-8-2-16,0 0-2 15,0 0-1-15,0 0-3 16,-7-8-1-16,7 8-2 0,0 0-2 15,0-24-4-15,0 0-5 16,0 2-16-16,2 0-41 16,-2 22-23-16,6-25-9 15,-2 0 4-15</inkml:trace>
  <inkml:trace contextRef="#ctx0" brushRef="#br0" timeOffset="148029.8014">9192 2117 50 0,'0'0'80'0,"0"0"1"16,-9-6-48-16,7 14-11 15,0 8-6-15,2 21 1 16,0 0-1 0,0 8 0-16,3 3 0 15,1 6-2-15,4 2 0 16,0 1-1-16,1-1-4 15,0-18-3-15,3 1-1 0,-3 0 0 16,0-5-1-16,-1-4 0 16,0-1-1-16,-2-4 0 15,-1-4 1-15,-1 0-2 0,1-3 0 16,-3-1-1-16,1-4 1 15,-1-2-2-15,0 0 0 16,-2-11 1-16,4 16-1 16,-4-16 1-16,2 8-1 0,-2-8 2 15,0 0-1-15,0 0 1 16,0 0 0-16,0 0 2 15,6-7 0-15,0-8-1 16,2-7 0-16,1-10 0 16,4-13-1-16,7-11 0 0,2-11-2 15,5-6-1-15,-2-4-1 16,5 2-1-16,-3 0 1 15,0 5 0-15,-6 9 0 16,-4 10 0-16,-2 6 1 0,-7 10 0 16,-1 6 1-16,-2 3-2 15,-2 6-1-15,-2 3-4 16,4 5-3-16,-5 12-9 0,12-2-22 15,-2 7-42-15,-2 12-15 16,0 2-6-16</inkml:trace>
  <inkml:trace contextRef="#ctx0" brushRef="#br0" timeOffset="148564.8549">9926 2464 3 0,'-12'10'79'0,"-3"4"5"16,-6-7 0-16,-4 15-65 15,0 8 0-15,1 3 1 16,-1 6 0-16,5-2-4 0,3 1-3 15,5-4-2-15,8-1-2 16,4-8 0-16,6-6-2 16,8-7 0-16,4-10 0 15,7-2-1-15,3-10-1 0,2-7 0 16,0-8-2-16,1-7-1 15,-2-2 0-15,-3-4-1 16,-7 2-1-16,-2 0 0 16,-7 4-1-16,-6 3 1 0,-3 7-1 15,-1 3 0-15,-5 9-1 16,-3 0 1-16,8 10 0 15,-17 0 0-15,12 7 0 16,-1 8-1-16,1 7 3 0,2 7 0 16,3 0 1-16,0 10 0 15,4 2 1-15,6-3 0 16,3-2-1-16,1 2 0 0,0-7 0 15,2-5-1-15,1-2 1 16,-1-9-2-16,2-1 1 16,-3-4-2-16,1-3-1 15,-4-5-3-15,6-2-6 0,-7-1-11 16,5-9-42-16,-1 0-27 15,-2-5-7-15,0-2-5 16</inkml:trace>
  <inkml:trace contextRef="#ctx0" brushRef="#br0" timeOffset="149255.924">10448 2155 62 0,'0'0'87'0,"-10"-16"-3"16,-22 12-51-16,32 4-9 16,-6 5-7-16,2 10-2 15,4 11-2 1,0 12-2-16,0 5 0 15,2 4 1-15,3 7-2 16,1 0 1-16,2 0-1 0,-2-2-3 16,-2-14-3-16,-1-8 0 15,-2-5 0-15,-1-3 0 16,0-9 0-16,0-4-1 0,0-9 2 15,0 0-2-15,-8 10 0 16,8-10 0-16,-11-8 0 16,6-6-1-16,-1 1 0 15,1-3 0-15,-2-6-2 0,3-4 0 16,1-1 1-16,3 0-2 15,0-1 1-15,3 3-1 16,9 1 0-16,5 2-1 16,6 8 1-16,6 1-1 0,6 9 1 15,6 4 0-15,0 1 0 16,-3 8 0-16,0 5 1 15,-7 5-1-15,-7 8 2 16,-9 6 0-16,-12 2-1 0,-6 1 1 16,-14 3 0-16,-6-4 0 15,-8-3 0-15,-6-5 1 16,-1-9 0-16,-1-7-1 15,0-8 0-15,2-3 0 16,4-5-2-16,1-7 0 0,8 0-3 16,4-5-4-16,7 6-9 15,5-7-13-15,8 4-42 16,8 3-22-16,6 2-6 0,5 3-3 15</inkml:trace>
  <inkml:trace contextRef="#ctx0" brushRef="#br0" timeOffset="149658.9643">11019 2164 42 0,'-10'6'95'16,"10"-6"-1"-16,0 0-3 15,0 11-68-15,15-6-3 16,10-4 0-16,6 2-4 0,8-3-5 15,1 0-4-15,5-2-2 16,-3-2-2-16,-4 1-2 16,-2 1-1-16,-6 0-2 15,-5-3-2-15,-1 5-4 0,-6-8-11 16,3 4-43-16,2 1-30 15,-6-4-7-15,-3 1-2 16</inkml:trace>
  <inkml:trace contextRef="#ctx0" brushRef="#br0" timeOffset="149858.9843">11086 2401 74 0,'-22'30'98'0,"22"-14"-5"16,15-12-5-16,37-3-68 0,-9-1-4 15,5 0-2-15,5-1-6 16,-1-5-7-16,2 3-10 16,-7-2-29-16,-10-2-49 15,7-2-6-15,-12-3-8 0</inkml:trace>
  <inkml:trace contextRef="#ctx0" brushRef="#br0" timeOffset="150354.0339">12033 1869 56 0,'0'0'90'0,"0"0"-3"15,0 0-49-15,14-2-8 0,9 2-5 16,6-3-5-16,5 3-6 15,2 0-3-15,3 0-3 16,-2 2-1-16,-6 4-2 16,-5 3-1-16,-5 1-1 0,-8 4 0 15,-9 4-1-15,-4 0 0 16,-8 0 0-16,-6 4 0 15,-1-1 0-15,-3-1 0 16,-1 0-1-16,1-6 0 0,5 2-3 16,1-3-3-16,3 3-13 15,-5-3-39-15,2 3-34 16,7 2-5-16,-3 1-6 0</inkml:trace>
  <inkml:trace contextRef="#ctx0" brushRef="#br0" timeOffset="150617.0602">12029 2487 78 0,'0'0'95'16,"0"0"-4"-16,0 0-7 16,12-8-67-16,3 1-6 0,2-3-2 15,1 3-4-15,-2-1-2 16,2 2-2-16,-4 4 1 15,-5 1 0-15,-9 1 1 16,0 0 0-16,6 5 2 0,-6-5-1 16,-6 7-1-16,6-7 1 15,-13 10-1-15,13-10 1 16,-12 4-2-16,12-4-4 0,0 0-7 15,0 0-28-15,-9 12-46 16,9-12-11-16,-12-5-6 16,12 5-3-16</inkml:trace>
  <inkml:trace contextRef="#ctx0" brushRef="#br0" timeOffset="151146.1131">12721 1838 33 0,'-16'-5'83'0,"3"5"-2"16,13 0-53-16,0 0-4 15,0 0-1-15,18-2 1 16,6 2-7-16,4 0-2 16,3 2-5-16,5 0 0 0,3 3-3 15,0 0 0-15,-5 5 0 16,-1 2-3-16,-9 5 0 15,-7-2 0-15,-5 4 1 16,-11 4-1-16,-6-1-1 0,-10 0 1 16,-4 2-1-16,-2-2 0 15,-3 0-1-15,1-3-3 16,2 1-6-16,2-8-14 0,8 1-49 15,9 4-21-15,-3-4-7 16,1 3-3-16</inkml:trace>
  <inkml:trace contextRef="#ctx0" brushRef="#br0" timeOffset="151413.1398">12699 2466 6 0,'0'0'98'0,"-10"4"-2"0,10-4-6 15,0-15-5-15,15 5-71 16,0-2-7-16,3 2-2 15,0-4-2-15,-4 7-1 16,0 1-1-16,-4 4 0 0,-10 2 1 16,9 0 0-16,-9 0 1 15,-6 15-2-15,6-15 1 16,-16 17 1-16,16-17-1 0,-14 13-1 15,14-13-3-15,-8 13-7 16,8-13-24-16,0 0-51 16,0 0-9-16,0 0-8 15,16-12-1-15</inkml:trace>
  <inkml:trace contextRef="#ctx0" brushRef="#br0" timeOffset="151899.1883">13349 1798 11 0,'-28'-3'87'0,"6"0"3"0,4 17-18 16,9-14-42-16,9 0-9 16,0 0-4-16,15-2-4 15,6 0-3-15,8 2-3 0,4 0-2 16,3 4 2-16,1 4-2 15,-3 1 0-15,-5 6 1 16,-5-1-1-16,-8 3 0 16,-10 4 0-16,-7 2-1 0,-13 1 0 15,-4 1 0-15,-4-2 0 16,-4 1-1-16,2-2-1 15,0-2-1-15,4-1-2 16,7-2-5-16,-1-3-8 0,11 2-29 16,3 9-44-16,-1 2-8 31,-2 2-7-31</inkml:trace>
  <inkml:trace contextRef="#ctx0" brushRef="#br0" timeOffset="152129.2114">13355 2494 63 0,'5'11'99'0,"-5"-11"-6"16,14 0-6-16,-6-9-49 16,6 0-26-16,-3 3-4 0,-2 1-2 15,-9 5-4-15,14-6 0 16,-14 6-1-16,0 0 1 15,-9 3 0-15,-5 3 1 16,-2-4 0-16,-1 1-1 0,0 3-2 16,0-3-7-16,8 0-49 15,9-3-32-15,0 0-6 16,0 0-7-16</inkml:trace>
  <inkml:trace contextRef="#ctx0" brushRef="#br0" timeOffset="158677.8662">10690 3970 5 0,'0'0'82'0,"-15"14"-8"16,15-14-32-16,0 0-6 15,-11 5-5-15,11-5-6 0,-2 10-6 16,2-10-3-16,10 13-3 15,5-4-2-15,6-3 1 16,9 0 1-16,12-3-1 16,6-2-2-16,9-1-2 0,3-5-1 15,0-2-1-15,-3 0-2 16,-5-3-1-16,-8 1-1 15,-6 2-2-15,-11 0-1 16,-6 3-4-16,-6-3-5 0,-1 4-8 16,-14 3-17-16,15-14-38 15,-15 14-22-15,0 0-6 16</inkml:trace>
  <inkml:trace contextRef="#ctx0" brushRef="#br0" timeOffset="159006.899">10619 4446 25 0,'-11'11'90'0,"11"-11"0"0,9-15-24 15,18 14-38-15,17-6-4 16,10-2 1-16,15-2-2 15,7-1-6-15,5 1-6 16,1-1-2-16,-3 4-3 0,-10 3-2 16,-8 5-4-16,-12 0-5 15,-8 1-9-15,-15 3-23 16,-10 1-52-16,-2 2-6 15,-2 1-8-15</inkml:trace>
  <inkml:trace contextRef="#ctx0" brushRef="#br0" timeOffset="160182.0166">12015 4342 52 0,'0'24'79'16,"-12"2"-45"-16,15 5-4 16,1 1 3-16,3 0-3 0,2-2-2 15,-1-2-5-15,-3-6-4 16,2-3-4-16,-4-6-2 15,3-3 0-15,-6-10-3 16,0 0 0-16,0 0-4 0,0 0-1 16,2-17 0-16,-2-2-2 15,-1-2-1-15,-2-8 0 16,-3-7-1-16,3-3-1 15,0-6 1-15,-1-4-1 0,1-2 0 16,0 1-1-16,0-1 1 16,1 2-1-16,2 2 0 15,0 4 0-15,7 1 1 0,1 8 0 16,1 3-1-16,3 2 1 15,3 2 0-15,4 2 0 16,-1 3 1-16,0 3-1 16,2 5 0-16,-1 1 1 0,3 4 0 15,-1 7 0-15,-2 2 0 16,1 7 1-16,1 7-1 15,-2 6 1-15,1 6-1 16,0 7 1-16,-2 5-1 0,0 7 1 16,-2 6-1-16,-2 3 1 15,-3 3-1-15,1 0 0 16,-6-2 0-16,0 1 0 15,-2-5 0-15,0-6-1 16,-1-4 0-16,-3-7-1 0,3-4-3 16,-2-5-1-16,1-4-5 15,-2-7-6-15,3 0-10 16,-3-6-29-16,0-8-36 15,0 0-7-15,0 0-4 0</inkml:trace>
  <inkml:trace contextRef="#ctx0" brushRef="#br0" timeOffset="160439.0423">12037 4363 61 0,'24'-8'96'16,"11"0"-2"-16,6-5-6 15,10-3-70-15,6 3-2 16,3-3-2-16,-3 5-9 16,-7-3-10-16,0 6-37 0,-9 5-45 15,-15 0-6-15,-6 3-7 16</inkml:trace>
  <inkml:trace contextRef="#ctx0" brushRef="#br0" timeOffset="162053.2037">13216 3975 46 0,'0'0'83'0,"0"0"-1"15,0 0-42-15,3 10-21 16,0 1-3-16,5 6 2 0,1 6 0 15,1 1-2-15,3 8-2 16,4-1-1-16,-1 6-3 16,1-1 0-16,1 3-2 15,-3-4-1-15,0-2-2 0,-1-2 0 16,-3-5-1-16,-1-2-1 15,1-5 1-15,-5-2-1 16,2-7 0-16,-5-1-1 16,-3-9 1-16,9 10 0 0,-9-10 0 15,0 0 0-15,12-6 0 16,-6-6 1-16,0-7-1 15,3-8 0-15,-2-8 0 16,6-9-2-16,-5 0 0 0,5-9 0 16,-3 2-1-16,-1-1-1 15,3 5 1-15,-4 6-3 16,-1 5-1-16,-1 12-2 0,-3 1-6 15,7 13-15-15,-10 10-44 16,3-9-24-16,-3 9-8 16,0 0-3-16</inkml:trace>
  <inkml:trace contextRef="#ctx0" brushRef="#br0" timeOffset="162358.2342">13643 4238 10 0,'0'8'97'15,"0"2"0"-15,9-4-4 16,9 32-25-16,9-35-53 0,3-2 1 16,3-1-4-16,0 0-3 15,-2 0-4-15,2-4-4 16,-5 0-4-16,-8 0-4 0,-3 3-12 15,-17 1-36-15,0 0-35 16,3-16-8-16,-4 4-4 16</inkml:trace>
  <inkml:trace contextRef="#ctx0" brushRef="#br0" timeOffset="162592.2576">13760 4113 80 0,'0'9'99'0,"1"1"-5"15,1 7-6-15,2 4-72 16,-1 8-1-16,0 1-1 0,1 5-4 16,-1 1-3-16,2-3-3 15,-1 0-1-15,1-3-1 16,0-6-3-16,-2-7-3 0,2 0-8 15,-5-17-25-15,0 0-53 16,0 0-5-16,0 0-8 16</inkml:trace>
  <inkml:trace contextRef="#ctx0" brushRef="#br0" timeOffset="162882.2866">14155 4185 62 0,'1'11'99'0,"12"-4"-4"0,9-3-6 16,8-7-55-16,5 3-22 16,3 0-1-16,3-2-3 15,-5-3-9-15,1 5-19 16,-8 0-59-16,-6-2-12 0,-7-4-7 15,-5 0-6-15</inkml:trace>
  <inkml:trace contextRef="#ctx0" brushRef="#br0" timeOffset="163653.3636">14594 3889 63 0,'7'-9'89'0,"-7"9"-1"16,0 0-50-16,0 0-13 15,16 0-1-15,-16 0-6 16,10 16-5-16,-1-3-3 0,-1 5-1 16,2 3-1-16,0 3-2 15,-1 5 0-15,-1 4 0 16,0-1 0-16,0-2-2 0,-2 1 0 15,-1-3 0-15,-2 1-1 16,-1-4 1-16,2-3-1 16,-2-1-1-16,1-2-1 0,1-2 1 15,-2-3 0-15,2 0-1 16,-4-14 1-16,6 14 0 15,-6-14 0-15,0 0 0 16,9 7 1-16,-9-7-1 16,14-9 1-16,-5-6 0 0,3-5-1 15,3-6 1-15,2-8-2 16,1-2 1-16,1-9-1 15,-2 1 0-15,-3-1-1 0,-4 3-1 16,0 3-1-16,-3 7-1 16,-3 7-3-16,-3 0-4 15,2 14-15-15,-3 2-35 16,0 9-34-16,0 0-7 0,0 0-6 15</inkml:trace>
  <inkml:trace contextRef="#ctx0" brushRef="#br0" timeOffset="163926.3909">15081 4238 29 0,'0'0'100'0,"4"8"-1"16,8-6-6-16,11-2-4 15,13 0-83-15,-8-2-1 16,3 1-1-16,-2-2-2 15,-1 3-6-15,-10-1-10 0,7 1-44 16,-4 0-33-16,-9 2-6 16,-12-2-7-16</inkml:trace>
  <inkml:trace contextRef="#ctx0" brushRef="#br0" timeOffset="164471.4455">15555 3558 49 0,'-10'-1'94'0,"0"-2"-4"0,10 3-6 16,0 0-62-16,0 9-5 15,5 3-1-15,9 8-4 16,8 10-4-16,0 7-2 16,3 14 0-16,1 10-1 0,-3 8 0 15,-5 6-2-15,-6 7-2 16,-10-2-1-16,-7 0-3 15,-17-2-6-15,-4-3-21 16,-6 0-51-16,-12-14-13 0,-7-6-7 16,-8-7 1-16</inkml:trace>
  <inkml:trace contextRef="#ctx0" brushRef="#br0" timeOffset="165102.5086">13135 3746 52 0,'-1'-9'76'0,"-9"8"-3"15,-5 7-61-15,-4 14-2 0,-6 13 2 16,-1 15 3-16,-2 19-1 16,1 16 1-16,5 12 1 15,7 9-1-15,11 5 1 16,4-1-2-16,16-5-2 0,10-8-4 15,9-14-7-15,3-17-17 16,-1-12-64-16,12-13-6 16,2-15-6-16,5-11 5 15</inkml:trace>
  <inkml:trace contextRef="#ctx0" brushRef="#br0" timeOffset="189450.9432">4036 6135 3 0,'0'0'41'0,"0"0"-4"0,0 0-2 16,0 0-7-16,0 0-3 16,0 0-1-16,0 0-2 15,0 0 1-15,-5-7-4 16,5 7-3-16,0 0-2 15,1-9-3-15,-1 9-2 0,12-8-3 16,-4 1 0-16,4 2 0 16,2 0-1-16,3-1 0 15,0 0-1-15,-1 0 1 16,2-2 0-16,2 4-2 0,-3-2 1 15,2 1 0-15,1 2-1 16,0-1-1-16,2 1 1 16,4 1-2-16,2 2 0 15,2-2 0-15,-1 1 0 0,2 1 0 16,2-2 0-16,-3 2 0 15,1 0 0-15,-3-2 1 16,-1 1-1-16,-4-1 1 0,2 2 0 16,0 0 0-16,-1 0 0 15,1 0-1-15,1 0 1 16,2 0-1-16,3 0 1 15,3 0-1-15,2-3 1 0,-1 3-1 16,4-2 0-16,-1 1 0 16,4 0 0-16,0-1 1 15,-3 1-1-15,6-1 0 16,-3 1 0-16,2-1 0 0,-1 0 0 15,-1 0 1-15,1 0-1 16,0-1 0-16,3 0 1 16,-2 3-1-16,3-3 0 15,0 2 1-15,3 1-1 0,0 0 1 16,1 0-1-16,-2 0 0 15,-1 0 1-15,-2 0 0 16,-1-1-1-16,-3-2 1 0,-3 0 1 16,-5-1-1-16,-2 0 0 15,-2 1 1-15,-3-4-1 16,-1 4 0-16,-1 1 0 15,-1 0 0-15,1 0-1 0,-3 0 1 16,2 1-1-16,1-1 0 16,-1 2 0-16,-1-2 0 15,0-1 1-15,-2 0-2 16,1 0 2-16,-2-1-2 0,1 2 1 15,1-2 0-15,-3 1-1 16,3 0 1-16,-3 1-1 16,-2 2 0-16,-3-3 0 15,-1 3 0-15,-13 0 1 0,17 0-1 16,-17 0 0-16,0 0 1 15,0 0 0-15,0 0 0 16,0 0 0-16,0 0 0 0,0 0 0 16,0 0 0-16,0 0-1 15,0 0 1-15,0 0 0 16,0 0-1-16,0 0-1 15,-6-9 0-15,6 9-2 0,-12-5-2 16,12 5-4-16,-14-4-15 16,4 1-30-16,-2-2-33 15,12 5-12-15,-17 0-5 16</inkml:trace>
  <inkml:trace contextRef="#ctx0" brushRef="#br0" timeOffset="190671.0652">6572 5916 49 0,'0'-11'81'16,"-2"1"-27"-16,2 10-13 16,-4-14-8-16,4 14-8 15,-7-10-8-15,7 10-6 0,-13-4-4 16,3 4-2-16,-1 2-2 15,0 4-2-15,1 8-1 16,-4 2 0-16,2 8 1 0,-1 0-1 16,3 6 1-16,3 2 0 15,4-1 1-15,3 2 2 16,1-6 1-16,13-1 1 15,2-6 1-15,11-6 2 0,4-9 1 16,5-5-2-16,5-3 2 16,3-13-2-16,-3-6-1 15,2-2-2-15,-3-6 0 16,-8-3-1-16,-8 1-1 0,-10 1 0 15,-10 0-1-15,-8 5-1 16,-12 6-1-16,-13 3-1 16,-11 9 1-16,-4 4-1 15,-5 4 0-15,-2 7-1 0,1 9-3 16,1-1-5-16,12 7-20 15,4 5-45-15,10-6-17 16,12-3-6-16,7-8-2 0</inkml:trace>
  <inkml:trace contextRef="#ctx0" brushRef="#br0" timeOffset="192701.2682">6660 5407 29 0,'0'0'36'16,"-17"-15"-1"-16,8 13 0 15,-3-3-6-15,-2 3-8 16,-1 2-6-16,-2 7-3 0,2 7-2 15,-3-3-2-15,-5 8-2 16,7 1 0-16,-4 8-1 16,7-4 2-16,1 5 3 0,8-5-2 15,3-2 4-15,4-5 2 16,14-5-2-16,0-7 2 15,8-5-2-15,1-8 0 16,4-8-3-16,-1-4-1 0,-1-3-4 16,-3-2-2-16,-5-3 1 15,-5 0-3-15,-5 2 0 16,-5 2-1-16,-5 0 0 15,-1 6-1-15,-7 4 0 0,-1 2-1 16,-2 8-2-16,0 4 2 16,11 0 0-16,-10 18 2 15,10 1 1-15,4 3 2 16,7-1 1-16,7 3 1 0,8-2 2 15,5-3-1-15,2-1 0 16,9-4-3-16,-2-4-5 16,7 3-13-16,-8 3-39 0,3-7-30 15,2 2-7-15,-4-3-4 16</inkml:trace>
  <inkml:trace contextRef="#ctx0" brushRef="#br0" timeOffset="193535.3515">7451 5605 55 0,'-1'-16'88'0,"1"2"-2"16,0 0-48-16,1 4-8 15,-1 10-8-15,8-11-3 16,-8 11-5-16,15 0-4 0,-9 8-2 15,3 5-2-15,2 7-1 16,1 1 2-16,0 6-1 16,3 0 0-16,-1 4 0 0,2-2-1 15,-2 2 1-15,1-2-1 16,-1-2 0-16,1-2-1 15,-3-3 0-15,-1-1 0 16,1-3-1-16,-4-2 0 0,0-3-1 16,0 1 0-16,-2-4 0 15,1-1 0-15,-2 1-1 16,0-1 1-16,0 1-1 15,-5-10 0-15,10 13 0 0,-10-13 0 16,0 0 1-16,9 11 0 16,-9-11 0-16,0 0 0 15,14-9 1-15,-8-6-1 16,2-6 0-16,5-9-1 0,2-6 0 15,2-11 0-15,1-7-1 16,3-5-1-16,1-4 0 16,-1 3 0-16,0 2 1 0,-3 5-4 15,0 7 0-15,-3 8-1 16,-2 8-1-16,0 6-3 15,-2 7-4-15,-3 1-8 16,1 11-20-16,1 5-36 0,-10 0-20 16,11 13-5-16</inkml:trace>
  <inkml:trace contextRef="#ctx0" brushRef="#br0" timeOffset="194495.4476">8209 5913 65 0,'1'-13'84'0,"-1"-1"-3"16,0 4-47-16,0 10-11 15,-1-14-6-15,1 14-6 0,-9-5-3 16,9 5-4-16,-18 0-1 16,8 2-1-16,-5 7 1 15,0 2-1-15,-3 6 1 16,-2 1 1-16,2 0-1 0,1 4 1 15,2 2 0-15,1-2-1 16,4-1 0-16,6-1 1 16,3-3 1-16,1-3 0 0,7-4 0 15,7 0 1-15,2-8 0 16,4-2 1-16,3-5-1 15,2-5-1-15,0-4 0 16,1-3-2-16,-4-5 0 0,-3 0 0 16,-1 0-1-16,-4 1 0 15,-5 0-1-15,-3 1-1 16,-4 5 0-16,-2 2-1 15,0 4 0-15,0 9-1 0,-15-2 1 16,5 5 0-16,0 13 0 16,2 5 1-16,2 4-1 15,6 2 2-15,7 2 0 16,9-2 1-16,10-1-1 0,8-8 1 15,9-3 0-15,2-8-2 16,8-1-1-16,-6-7-8 16,9 1-17-16,-7-3-49 0,-5-5-14 15,-1-2-8-15,-2-4-5 16</inkml:trace>
  <inkml:trace contextRef="#ctx0" brushRef="#br0" timeOffset="211198.1177">16270 3913 57 0,'-9'1'87'0,"-3"1"-29"15,3 0-11-15,9-2-11 16,0 0-9-16,0 0-7 15,4 8-5-15,18-6-2 0,6 2-2 16,7-3-2-16,7 1-1 16,1-2-2-16,7 0-2 15,-1 0 0-15,-2 0-2 0,-2-2 0 16,-5-3-1-16,-4 3 0 15,-5-3 0-15,-2 5-1 16,-9 0-3-16,-2 0-4 16,-5-3-6-16,0 3-12 0,-13 0-21 15,9 3-45-15,-9-3-4 16,0 0-5-16</inkml:trace>
  <inkml:trace contextRef="#ctx0" brushRef="#br0" timeOffset="211568.1546">16488 3690 73 0,'-11'-9'86'15,"1"2"-3"-15,-2 3-56 16,12 4-4-16,-6 5-5 0,6 9-3 15,0 14-4-15,0 5-2 16,4 12 0-16,0 3 2 16,0 8-1-16,0 0 0 0,1-1-2 15,-1-2-1-15,0-5-2 16,-3-4 0-16,1-10-2 15,2-2-1-15,1-4-3 16,-1-7-3-16,2-2-11 0,-4-5-29 16,-2-14-44-16,15 8-9 15,-4-11-4-15</inkml:trace>
  <inkml:trace contextRef="#ctx0" brushRef="#br0" timeOffset="213252.323">5066 3166 48 0,'-2'-14'52'0,"-2"0"-3"0,4 1-9 16,-2 1-7-16,2 3-8 15,0 9-6-15,0-13-8 16,0 13-5-16,0 0-4 15,0 0-1-15,0 0-1 0,4 13 1 16,0 5 1-16,1 6 1 16,1 8 2-16,1 6 0 15,-1 6 1-15,-1 8 0 16,0 3-1-16,-2 1 1 0,-1 0-1 15,-1-1-2-15,-2-4 0 16,1-4 0-16,0-3 0 16,-2-8-1-16,-1-3 0 0,3-7-1 15,0-5-4-15,0-6-4 16,-1-5-6-16,1-10-19 15,0 15-47-15,0-15-11 16,0-7-2-16</inkml:trace>
  <inkml:trace contextRef="#ctx0" brushRef="#br0" timeOffset="213626.3604">4869 3681 39 0,'0'0'76'0,"0"0"-30"16,2 6-11-16,6 6-8 16,3 1-5-16,4 5-3 15,0 2-1-15,7 1-2 0,-2 4-3 16,2-1-1-16,1 2-3 15,0-5-2-15,-1 1-1 16,-5-4 0-16,0-4-2 16,-3-1 1-16,-1-4 0 0,-2-2 1 15,-2-7 0-15,2-1 0 16,0-11 0-16,5-8-1 15,2-5 0-15,3-7-1 16,2-3 0-16,1-5-2 0,1 0-2 16,-3-2-2-16,0 6-6 15,-7 3-8-15,1 8-24 16,-2 8-47-16,-7-4-7 15,-4 5-6-15</inkml:trace>
  <inkml:trace contextRef="#ctx0" brushRef="#br0" timeOffset="214052.4031">5640 2956 5 0,'0'0'73'15,"5"7"-23"-15,-1 10-13 16,0 0-7-16,2 9-2 15,-1 3-1-15,2 6-6 0,-2 0-5 16,2 2-2-16,0 1-4 16,-3-4 0-16,0-2-3 15,0-4 0-15,-1-6-2 0,1-4-1 16,-1-4-3-16,-3-14-2 15,0 0-6-15,0 0-9 16,11 0-21-16,-11 0-45 16,8-22-7-16,-7 4-2 0</inkml:trace>
  <inkml:trace contextRef="#ctx0" brushRef="#br0" timeOffset="214389.4368">5377 3038 13 0,'0'0'82'15,"0"0"5"-15,0 0-35 16,7-6-18-16,10-3-9 16,13-5-1-16,5-1-1 0,8-4-7 15,0-5-2-15,10 0-4 16,-2-3-2-16,-2 5-3 15,-4-1-2-15,-2 5-2 0,-4 0-3 16,-7 5-3-16,-3 3-6 16,-5 6-7-16,-4-4-12 15,-1 5-42-15,-8 3-18 16,-11 0-5-16</inkml:trace>
  <inkml:trace contextRef="#ctx0" brushRef="#br0" timeOffset="214646.4625">5501 3396 8 0,'-5'10'87'15,"5"-10"3"-15,21 0-44 16,13-2-7-16,13-12-2 16,10-2-4-16,11-8-11 0,2 0-8 15,8-1-6-15,-6-1-11 16,5 10-24-16,-4 0-56 15,-10 0-7-15,-7 0-7 16</inkml:trace>
  <inkml:trace contextRef="#ctx0" brushRef="#br0" timeOffset="215755.5734">17315 3788 10 0,'8'-17'83'0,"1"0"2"0,-3 5-42 16,-6 12-11-16,12-8-7 16,-12 8-5-16,8 12-6 15,-5 7-2-15,0 8-4 16,-3 6-1-16,4 8 0 0,-5 3 1 15,2 3 0-15,-1 0-1 16,0-2-2-16,-1-2-1 16,-2-8-1-16,2-5 0 0,-2-7 0 15,3-5-2-15,0-6-1 16,0-12-5-16,8 8-8 15,-2-13-25-15,-3-10-48 16,4-3-6-16,-1-11-5 0</inkml:trace>
  <inkml:trace contextRef="#ctx0" brushRef="#br0" timeOffset="216051.603">16964 3779 43 0,'-17'0'85'0,"17"0"-1"16,0 0-42-16,11 4-12 15,20-2-5-15,13-2-3 0,12 0-1 16,13 0-1-16,15-4-3 15,2-3-6-15,3-2-1 16,-4 0-3-16,-5-2-3 16,-13 2-1-16,-6 3-4 0,-15-1-2 15,-7 5-5-15,-11-2-8 16,-6 4-23-16,0 1-47 15,-12-1-9-15,-10 0-7 16</inkml:trace>
  <inkml:trace contextRef="#ctx0" brushRef="#br0" timeOffset="216314.6293">17194 4238 31 0,'-11'17'96'0,"11"-17"-3"16,23 7-4-16,18-8-63 16,14-5-2-16,11 1-2 0,7-4-7 15,5 1-8-15,-1-4-2 16,-3 9-4-16,-8-2-4 15,-7 5-9-15,-16 0-16 16,-11 0-50-16,-9 5-14 0,-10 2-8 16,-10 2 4-16</inkml:trace>
  <inkml:trace contextRef="#ctx0" brushRef="#br0" timeOffset="216700.6679">18467 3538 38 0,'0'0'85'0,"-16"5"3"15,10 10-6-15,0 12-63 16,2 6-5-16,-5 16 0 15,3 0 0-15,-4 10 1 16,0 3-4-16,-1 0-2 0,2-4-2 16,1-10-2-16,-3 1 0 15,2-18-1-15,-1 1-2 16,6-11-1-16,-1-7-2 0,4-6-5 15,1-8-9-15,0-7-44 16,10-9-30-16,-4-7-8 16,5-9-4-16</inkml:trace>
  <inkml:trace contextRef="#ctx0" brushRef="#br0" timeOffset="217370.7349">18299 3600 37 0,'-21'-1'59'0,"5"5"-3"0,1-3-11 16,4 4-6-16,3-4-7 15,8-1-8-15,0 0-4 16,0 0-3-16,0 0-3 15,12-6-3-15,7-3 0 0,8-3-3 16,7 4 0-16,8-1 1 16,8 2 0-16,5-1-2 15,1 5-1-15,2 3-1 16,-2 0 0-16,-3 7-3 0,-1 4-1 15,-12 3 0-15,-6 6-2 16,-6 4 1-16,-8 2 0 16,-11 1 0-16,-9 4-1 0,-3 3 2 15,-17-2-1-15,-3-1 1 16,-10-4 0-16,-3-3 0 15,-5-3-1-15,-2-9 0 16,0-2 0-16,2-7 0 0,4-3-1 16,3 0 2-16,6-2-2 15,5-1 1-15,7 1-1 16,6 2 0-16,10 0 1 0,0 0 0 15,10 11 0-15,10-1 0 16,3 2 1-16,5 3 1 16,2 5 0-16,3 1 1 15,-1 4 2-15,-3 1-4 0,-5 5 3 16,-6-4-2-16,-1 3 1 15,-6-3-2-15,-5-3 1 16,0 0-1-16,-1-5-2 16,0-2 0-16,0-5-3 0,-2-2-3 15,-3-10-12-15,11 11-33 16,-11-11-38-16,16-12-9 15,-5-1-6-15</inkml:trace>
  <inkml:trace contextRef="#ctx0" brushRef="#br0" timeOffset="217773.7752">19242 3975 22 0,'0'0'89'16,"-15"5"0"-16,6 0-4 0,-2 9-62 15,4 1-4-15,4 7 0 16,0 2-4-16,3 1-1 15,9-1-2-15,11-4-2 16,8-6-2-16,5-2 0 16,11-9-2-16,2-4 0 0,2-10-2 15,0-6 0-15,-6-6-2 16,-8-1 1-16,-11-4-3 15,-14-1 0-15,-16 3 1 16,-16 4-1-16,-11 3 1 0,-11 7-2 16,-6 8 1-16,-3 1-1 15,2 7-1-15,5 9-3 16,12 6-10-16,2-3-41 0,11-3-34 15,14 1-8-15,8-14-5 16</inkml:trace>
  <inkml:trace contextRef="#ctx0" brushRef="#br0" timeOffset="228719.8697">14710 998 24 0,'0'0'69'16,"-3"-5"-6"-16,-1 0-18 15,-1 0-14-15,2 0-9 16,-2 0-6-16,2 1-5 16,-30-39-2-16,33 43-2 0,-2 9-2 15,1 8 1-15,1-4 1 16,0 7 2-16,0-4-3 15,0 5 0-15,0-4-2 0,0 0 0 16,0 0-1-16,1 3-1 16,1-6-5-16,1 4-6 15,0-8-19-15,-3-10-53 16,13 10-9-16,-13-10-3 15</inkml:trace>
  <inkml:trace contextRef="#ctx0" brushRef="#br0" timeOffset="229022.9">14733 713 1 0,'-6'-12'90'16,"-2"0"0"-16,-1-1-5 15,9 13-42-15,-9-11-24 16,-2 1-14-16,2 1-9 16,-2-2-12-16,11 11-19 0,0 0-49 15,0 0-6-15,0 0-1 16</inkml:trace>
  <inkml:trace contextRef="#ctx0" brushRef="#br0" timeOffset="229507.9485">14928 908 64 0,'10'8'80'0,"-1"5"-45"0,-2-2-12 16,0 5-1-16,-3-2 4 16,3 4-3-16,-3-4-3 15,-1 4-5-15,1-1-2 0,-3 0-3 16,1 7-1-16,1-4 0 15,0 4-1-15,0-8 0 16,1 2 0-16,-1-9-2 16,-3-9 1-16,11 0-1 0,-5-8-2 15,-6 8-2-15,0 0-1 16,17-22-1-16,-4-1-1 15,0 3-1-15,-1-1 0 16,3 1-1-16,-2 0 0 16,-13 20 1-16,25-27 0 15,-2 1 1-15,13 0 1 0,-19 20 1 16,0 5-1-16,1 1 2 15,-2 8-1-15,-4 4 1 16,2 1-1-16,-1 3 0 16,-1 5-2-16,-2-2-3 0,2 2-5 15,-2-2-12-15,2 0-34 16,4 0-34-16,-5-3-7 15,1-3-3-15</inkml:trace>
  <inkml:trace contextRef="#ctx0" brushRef="#br0" timeOffset="229904.9882">16078 676 33 0,'7'-21'80'16,"-7"21"0"-16,0 0-44 0,0 0-12 15,0 0-6-15,0 0-1 16,0 0 0-16,0 0-1 15,6 0-4-15,27 36-2 16,-33-36-2-16,2 58-2 16,-2-29 2-16,-2 7-4 0,2-4-3 15,0 3-6-15,0-6-8 16,0-1-42-16,0-11-31 15,0-17-9-15,0 0-3 0</inkml:trace>
  <inkml:trace contextRef="#ctx0" brushRef="#br0" timeOffset="230093.007">15992 974 1 0,'-26'-14'82'16,"-1"0"2"-16,27 14-2 0,0 0-59 15,0 0-11-15,0 0-3 16,0-11 1-16,0 2-1 15,28-19-5-15,-4 20-9 16,8-5-22-16,42-13-53 16,-35 14-6-16,4 0-3 0</inkml:trace>
  <inkml:trace contextRef="#ctx0" brushRef="#br0" timeOffset="230462.0439">16443 756 61 0,'0'0'88'0,"0"0"-2"16,0 0-47-16,0 0-21 16,0 0-2-16,0 0 2 15,0 0-5-15,0 0-2 0,0 0-6 16,7 0-4-16,1 2-4 15,59-7-2-15,-42-12-3 16,-25 17 0-16,24-11-2 16,2-1-2-16,-26 12 3 15,0 0 1-15,0 0 5 16,0 0 5-16,0 0 1 0,-6-3 1 15,-3 1 3-15,-2 0 1 16,-26 18 2-16,-6 25-1 16,28-16 0-16,4-1-2 15,4 2 0-15,4-1-2 16,3 4-5-16,2-7-7 0,8 2-29 15,5-7-48-15,-15-17-8 16,0 0-4-16</inkml:trace>
  <inkml:trace contextRef="#ctx0" brushRef="#br0" timeOffset="230686.0663">16702 889 32 0,'27'-21'91'0,"-27"21"-2"16,23-13-3-16,1 2-70 15,-24 11 0-15,0 0 0 16,50 13-1-16,-50-13-1 0,0 0-3 15,0 0-4-15,10 8 0 16,-1 2 0-16,2-2-3 16,21 9-3-16,-12-8-4 15,-20-9-4-15,24-3-9 16,-1-4-23-16,-23 7-51 15,24-17-6-15,0 0-6 0</inkml:trace>
  <inkml:trace contextRef="#ctx0" brushRef="#br0" timeOffset="231210.1187">17135 776 20 0,'9'-5'87'0,"16"45"-17"0,-21-23-18 16,-4 1-15-16,0 1-11 15,-1-2-4-15,0-1-4 16,-3 2-5-16,2-7-1 15,2 2-3-15,0-13 0 0,0 0-1 16,0 0-3-16,0 0-2 16,0 0-1-16,0 0-3 15,7 2 1-15,4-1-2 16,0 2 1-16,20-20 0 15,-10-9 0-15,-21 26 0 0,21-19-1 16,2 0 1-16,-23 19 1 16,23-12 0-16,12 2 1 15,-25 10 0-15,1 3 0 16,-11-3 2-16,13 19-1 15,-8-8 1-15,-5-11-1 16,5 23 3-16,-5-23-3 0,0 0 1 16,0 0-1-16,0 0 0 15,0 0 0-15,0 0-1 16,14 7 0-16,-2 0-2 15,2 1 1-15,22-8 0 0,-12-15-1 16,-24 15 1-16,23-14 0 16,1-1-1-16,-24 15 0 15,22-9 1-15,0 1 0 16,-6 8 2-16,-16 0 0 15,12 15-2-15,-10-5 0 16,1 3-2-16,0-1-2 0,2 1-4 16,2-4-12-16,-7-9-36 15,0 0-36-15,21 10-5 16,0 0-6-16</inkml:trace>
  <inkml:trace contextRef="#ctx0" brushRef="#br0" timeOffset="231393.137">17876 860 14 0,'29'-24'86'15,"-4"7"0"-15,2-2-5 16,-7 4-55-16,-2 1-14 15,-18 14-5-15,20-5-3 16,1-1 2-16,-14 24 0 16,-7 2-1-16,-3 1 1 0,-7 4-1 15,2 7 0-15,-6-3-4 16,2 6-12-16,-3-1-61 15,1-5-14-15,6-4-6 16,0-3 3-16</inkml:trace>
  <inkml:trace contextRef="#ctx0" brushRef="#br0" timeOffset="232297.2274">18826 948 39 0,'8'-13'76'16,"-8"-8"-42"-16,-14 21-10 0,-2 0-1 16,0 0 0-16,-1 2 3 15,-1 0-2-15,3 1-4 16,0-1-2-16,3 2-3 0,3 9-2 15,9-13-2-15,-13 19 0 16,13-19-6-16,0 0-2 16,0 0-2-16,0 0-2 15,0 0 1-15,3 22-2 16,-3-22 2-16,15 0 0 0,-5-1 2 15,-10 1-1-15,0 0 2 16,27-5 0-16,2 0 1 16,-4 0-1-16,-2-2 1 15,9-2-1-15,-4 0-1 16,2-7 1-16,3 2-1 0,-3-4-1 15,1-1 1-15,-1-5-1 16,-2 1 0-16,-1-3-1 16,-2-1 1-16,-6-2 0 15,-2 0 0-15,-8-2 0 16,-2 0 0-16,-6 2-1 15,-1 1-1-15,-3 4 0 16,-1 0-3-16,4 24 0 0,-14-23-1 16,1 0 1-16,13 23-1 15,0 0 2-15,0 0 0 16,-11 7 1-16,-28 58 3 15,30-28 0-15,3 4 1 16,-1 5-1-16,2 3 0 0,2 4-5 16,-6 2-10-16,6 0-42 15,0 5-33-15,-4-4-7 16,1-3-3-16</inkml:trace>
  <inkml:trace contextRef="#ctx0" brushRef="#br0" timeOffset="233238.3214">16463 1598 3 0,'2'-9'73'0,"-2"9"6"0,0 0-47 16,-4 2-8-16,0 17-2 15,-2 5 0-15,6 13 3 16,-1 8-1-16,2 4-3 16,3 0-6-16,0-3-3 0,-1-7-2 15,0 0-1-15,3-6-3 16,-3-2 0-16,3-4-2 15,-1-4 1-15,2-4-2 16,-1-1-1-16,-1-5 1 0,1-2-1 16,-2-1 0-16,-4-10-1 15,8 15 1-15,-8-15-1 16,8 14 0-16,-8-14 1 0,6 8-1 15,-6-8 1-15,13 9-1 16,-13-9 0-16,0 0 1 16,10 5 0-16,-10-5 0 15,0 0 0-15,0 0 0 0,10-2 0 16,-10 2 0-16,13-17 0 15,0 0-1-15,6-10 1 16,7-9-1-16,5-13 1 0,7-8-1 16,4-7 1-16,-20 30-3 15,2-2 2-15,-1 0-1 16,-1 0-1-16,-1 0 1 15,-1 1-2-15,-2 2-1 16,-1 1-4-16,-3 6 0 16,0 0-7-16,-4 10-12 0,-1-2-32 15,-9 18-36-15,10-15-7 16,-10 15-3-16</inkml:trace>
  <inkml:trace contextRef="#ctx0" brushRef="#br0" timeOffset="233596.3573">17233 1801 16 0,'-26'13'80'0,"-7"3"4"15,3 2-57-15,2 6 0 16,2 0-1-16,9 1-1 16,11-2-5-16,6-2-6 0,12-1-3 15,10 0-4-15,6-3 0 16,1 0-2-16,4-1 1 15,-6 0-2-15,-4 1 2 16,-10-1-3-16,-11 3 1 0,-8 1 0 16,-10-1 0-16,-8 0 3 15,1-2-9 1,-2 2-6-16,0-6-10 15,15 1-18-15,4-2-45 16,6-12-12 0,14 3-6-16</inkml:trace>
  <inkml:trace contextRef="#ctx0" brushRef="#br0" timeOffset="233987.3963">18017 1586 84 0,'16'-14'88'0,"-16"14"-2"15,14-6-55-15,-14 6-9 16,1 12-6-16,1 8-4 0,-2 5 0 15,-2 11 0-15,-5 3-1 16,0 2-1-16,0 0-3 16,3-12-3-16,-1-3-1 15,0-6-2-15,3-4 0 0,0-3-3 16,-1-4-5-16,3-9-9 15,0 0-9-15,0-5-23 16,5-7-44-16,4-4-4 16,1-3-2-16</inkml:trace>
  <inkml:trace contextRef="#ctx0" brushRef="#br0" timeOffset="234548.4525">17939 1613 31 0,'-10'-7'63'0,"2"2"-6"15,8 5-12-15,-15-15-9 16,12 7-10-16,3 8-5 15,0-18-5-15,1 9-4 16,10-2-2-16,2-2 0 0,6 5-3 16,3-2 0-16,4 3-1 15,5 1-2-15,3 4 0 16,3 0-2-16,1 2-1 0,-17 2 1 15,57 13 1-15,-7 7-1 16,-6 7 1-16,-15 6 0 16,-18 2 0-16,-14 0-1 15,-18-6 0-15,-11-14-2 0,-10-5-1 16,-3-2-1-16,-5-5-1 15,-2-4 0-15,-1-2-1 16,1 1 1-16,3-3 1 16,5 0 0-16,4-1 0 0,4 1 1 15,5 0 1-15,10 3 2 16,0 0 1-16,0 0 2 15,9 8 1-15,8 1 0 16,7 6 2-16,1 0-2 0,5 4 0 16,3 5-1-16,0-1-2 15,-5 2 0-15,-3-1 0 16,-4-1-2-16,-4-2 0 15,-5-2-3-15,-2-4-1 16,0-3-7-16,-10-12-15 0,10 12-43 16,-2-9-24-16,-8-3-7 15,14-5-3-15</inkml:trace>
  <inkml:trace contextRef="#ctx0" brushRef="#br0" timeOffset="234880.4857">19026 1712 38 0,'18'-9'83'0,"-18"9"-2"16,0-10-3-16,-18 9-65 15,-14 5-7-15,-3 7-2 16,-7 1-2-16,-1 5 2 15,2 2 0-15,5 6 1 0,9-4 1 16,13 5-1-16,14-1-3 16,11 2 0-16,11-3 1 15,6 0 0-15,8-1 1 16,-1 0-1-16,-3 0 0 0,-4-5 0 15,-8 2 1-15,-7-6 1 16,-13 3-1-16,-2-2 1 16,-14-1-4-16,-7-4-12 0,0-8-50 15,0 8-26-15,-7-7-7 16,0-1-2-16</inkml:trace>
  <inkml:trace contextRef="#ctx0" brushRef="#br0" timeOffset="235708.5685">18065 1748 16 0,'3'-9'64'16,"6"4"-7"-16,1-3-6 15,7 3-10-15,3 3-13 16,5-1-8-16,5 3-8 0,5 1-1 15,2 7-5-15,0-2-5 16,3 7-13-16,-9 3-58 16,0-8-12-16,-3-2-5 15</inkml:trace>
  <inkml:trace contextRef="#ctx0" brushRef="#br0" timeOffset="236139.6116">18021 1797 50 0,'0'0'81'0,"-7"9"-34"15,7 5-15-15,1 6-7 0,2 7 0 16,-2 4-2-16,0 1-5 15,-1 1-5-15,0-2-3 16,0 1-4-16,-1-7-8 0,0 1-20 16,3 1-59-16,-2-13-3 15,0-14-8-15</inkml:trace>
  <inkml:trace contextRef="#ctx0" brushRef="#br0" timeOffset="240072.0048">20345 1712 45 0,'0'0'64'0,"0"0"-15"16,0 0-12-16,0 0-12 15,0 5-7-15,-1 4-5 16,1 4-4-16,1 6 0 16,2 3 1-16,-3 2 0 0,2 2 0 15,-2 1-1-15,2-5-1 16,-1 2 1-16,1-6-2 15,-2-2 0-15,2-7 0 16,-2-9 1-16,0 0 0 0,0 0 0 16,0 0-1-16,11-11 0 15,-2-7-1-15,0-4-2 16,-1-9-1-16,5-2-1 15,-6 13-2-15,1-3-1 0,-1-2 0 16,4-2-1-16,-1 0 1 16,0-4 0-16,3 3 0 15,-2-2-1-15,1 2 3 16,-2-2-1-16,0 3-1 0,4 1 1 15,-4 4-1-15,0-2 0 16,1 4-2-16,-1 2 1 16,-1 5-1-16,2 7 1 15,-2 5 1-15,-1 2-1 0,0 7 2 16,-1 7 0-16,0 16 2 15,4 15 0-15,-2 3 2 16,0 9-2-16,-3 0 0 16,-1-8 0-16,-4-6 1 0,3-12 0 15,0-9-1-15,-2-5-1 16,0 1-1-16,1-4-2 15,1-3-3-15,3 2-8 16,-4-6-14-16,-3-8-42 0,13 4-25 16,-13-4-5-16</inkml:trace>
  <inkml:trace contextRef="#ctx0" brushRef="#br0" timeOffset="240262.0238">20402 1683 59 0,'0'0'90'16,"5"-9"-3"-16,17 3-2 16,16 2-73-16,5 4-19 15,14 0-59-15,2 10-17 16,5-1-6-16,-3 0 1 0</inkml:trace>
  <inkml:trace contextRef="#ctx0" brushRef="#br0" timeOffset="240826.0802">21521 1495 61 0,'10'-8'83'15,"-2"1"0"-15,2 3-54 16,-1 3-12-16,0 1-2 16,-9 0-1-16,6 12 1 15,6 15 0-15,-7 4 0 16,0 13-3-16,-1 2 0 0,-2 4-3 15,-2-4 0-15,-1-6-3 16,-2-16-3-16,-1-5 1 16,1-6-2-16,3-13-1 0,-5 14-1 15,5-14-3-15,0 0-11 16,0 0-33-16,-11-8-41 15,11-5-8-15,2-6-5 16</inkml:trace>
  <inkml:trace contextRef="#ctx0" brushRef="#br0" timeOffset="241486.1462">21529 1506 8 0,'-15'-2'67'0,"2"0"-24"16,-2 2-5-16,3 0-4 15,4-2-2-15,8 2-5 0,-12-5-6 16,12 5-3-16,0-13-4 15,8 9-3-15,4-1 0 16,6 0-3-16,3-3-1 0,3 3-1 16,2-2 0-16,3 2 0 15,3-2-1-15,1 2-1 16,2-2 1-16,0 3-3 15,0 1 0-15,-2 3-1 16,1 0 0-16,-3 0-2 0,-4 6 2 16,-2 2-1-16,-5 0 0 15,-6 4 1-15,-4 1 1 16,-5 0 1-16,-5 2-2 15,-3-1 2-15,-9-2-2 0,-1 0 1 16,-7 2-2-16,-2-3 0 16,-3 1-1-16,-2-2 1 15,0-1-1-15,0-1 1 16,3-3-1-16,1 1 0 0,-2-3 0 15,4-1 0-15,1-2 0 16,6 3-1-16,-2-3 4 16,16 0-4-16,0 0 5 15,0 14-1-15,20-2 0 16,5 3 2-16,3 2-1 0,2 5 1 15,2 2-2-15,-5 2 1 16,-8-1-1-16,1 1-1 16,-3-3 0-16,-4 0 0 15,-3-6 0-15,0-2 0 0,-3 0 0 16,-2-4 0-16,-5-11-2 15,8 12-2-15,-8-12-5 16,0 0-13-16,10 3-34 0,-10-3-34 16,13 0-7-16,-9-10-7 15</inkml:trace>
  <inkml:trace contextRef="#ctx0" brushRef="#br0" timeOffset="241775.1751">22144 1714 19 0,'11'0'90'0,"-1"2"-2"0,-10-2-1 16,51 3-61-16,-43 9-9 15,-2-4-1-15,-5 8-4 16,0-5-2-16,-1 3-1 16,-1 0-2-16,-3-2-1 0,0 2-2 15,-2-4-1-15,3-2-2 16,3-8-3-16,-2 14-6 15,2-14-36-15,11 3-43 16,-3-10-8-16,3-11-3 0</inkml:trace>
  <inkml:trace contextRef="#ctx0" brushRef="#br0" timeOffset="241925.1901">22273 1544 58 0,'-6'-17'84'15,"2"4"-20"-15,-4 2-54 16,0 2-91-16,4-1-8 0</inkml:trace>
  <inkml:trace contextRef="#ctx0" brushRef="#br0" timeOffset="242364.234">23027 1380 41 0,'0'0'87'16,"0"0"-1"-16,0 0-1 0,-2 5-69 15,-1 5-8-15,0 2 1 16,0 4 2-16,0-5 2 16,-7 25 1-16,1 0-4 15,1 2-1-15,-2 2-2 0,-3-2 0 16,2-7-1-16,-1-10 0 15,2-10-5-15,10-11-2 16,-11 11-3-16,11-11-5 16,0 0-16-16,0 0-53 15,0 0-15-15,9-15-6 0,-9 15-5 16</inkml:trace>
  <inkml:trace contextRef="#ctx0" brushRef="#br0" timeOffset="243058.3033">22900 1382 61 0,'-15'3'83'0,"0"0"-48"16,3-2-8-16,2 1 1 15,1 0 0-15,9-2-2 16,0 0-5-16,0 0-7 0,0 0-5 15,0-8-1-15,10 5 0 16,8-2-1-16,3 1-2 16,4-1 1-16,2 1-1 15,3-1-1-15,0 2-1 0,4 3 0 16,0-2 0-16,1 2-2 15,-1 0 0-15,-1 0-1 16,-2 5 0-16,-3 0 0 0,-6 4 1 16,0 0 0-16,-4 2 0 15,-5 1 1-15,-6 0-1 16,-1 2 1-16,-6-2 0 15,0-2-1-15,-9 2 0 0,-1-1 0 16,-5-3-1-16,-1 0 0 16,-3-1 0-16,-1-2 0 15,-1 0-1-15,1-3 2 16,1 1-2-16,0-3 1 0,0 0 0 15,6 0 0-15,-1 0-1 16,1 0 1-16,4 0-2 16,-2 0 2-16,11 0-1 15,-7 0 0-15,7 0 1 0,0 12 0 16,7 0 2-16,8 7 1 15,3 5 1-15,-2 1-2 16,2 3 2-16,0-1-1 16,0 0 0-16,-7-5 1 0,-1-6-3 15,-6-1 0-15,-1-1 1 16,4-4 0-16,-1 2-1 15,-2-4 0-15,-4-8-3 16,10 15-1-16,-10-15-4 0,10 11-7 16,-10-11-28-16,10 0-38 15,2-5-17-15,2-7-4 16</inkml:trace>
  <inkml:trace contextRef="#ctx0" brushRef="#br0" timeOffset="243385.3361">23592 1627 13 0,'0'0'85'0,"0"0"2"16,-10-3-3-16,10 3-61 16,-13 13-12-16,7-1 1 15,3 8 4-15,3 1 0 0,9-4-4 16,10-2-1-16,5-3-1 15,4-3 0-15,4-6-1 16,0-3-2-16,-3-5-2 16,-3-5-1-16,-7-5-1 15,-14 4-2-15,-1 2-1 0,-4-2 0 16,-1-1-2-16,-7 0 1 15,-4 0-1-15,-2 0-1 16,-2 1 1-16,-2 1 1 16,-1 2-1-16,0 1-3 0,-1 2-4 15,-4 1-20-15,-7 4-49 16,18 0-15-16,2 0-9 15</inkml:trace>
  <inkml:trace contextRef="#ctx0" brushRef="#br0" timeOffset="262276.225">11030 6138 18 0,'0'-10'67'16,"-2"0"-3"-16,2 10-13 15,-2-10-13-15,2 10-11 16,0 0-8-16,0 0-6 0,-4 20-4 16,1 1-2-16,2 8-1 15,-1 7 3-15,-1 6 0 16,-1 2 1-16,-2 2-1 15,3 1 0-15,-1-2-1 0,2-4-1 16,0-5-1-16,1-2-1 16,1-9-1-16,0 0-1 15,3-8 1-15,3-2-2 16,-3-3-2-16,-3-12-1 0,10 13-4 15,-10-13-8-15,15 0-13 16,-15 0-31-16,13-18-32 16,-2 4-6-16,-4-6 0 15</inkml:trace>
  <inkml:trace contextRef="#ctx0" brushRef="#br0" timeOffset="262741.2715">10509 6152 48 0,'-28'-9'65'15,"5"5"-11"-15,2-3-9 16,3 3-10-16,4 1-9 0,4 1-6 15,10 2-3-15,0 0-2 16,0 0-2-16,11 0-2 16,20 2 0-16,13-2-1 0,14 0 1 15,15 0 0-15,14-5-2 16,13-4-2-16,7-1 0 15,3 0-2-15,-5-2 0 16,-5 0-1-16,-9 3-1 0,-11-1-1 16,-11 3 2-16,-8 2-3 15,-9 0 0-15,-9 2-1 16,-5 1-2-16,-3 2-2 15,-5 0-7-15,-7 3-8 0,0 7-19 16,-5 4-42-16,-11-2-14 16,-4 0-7-16</inkml:trace>
  <inkml:trace contextRef="#ctx0" brushRef="#br0" timeOffset="263225.3199">10661 6617 39 0,'-34'7'57'0,"9"-2"-5"15,3-1-11-15,9 1-7 16,2-2-4-16,11-3-5 0,-1 9-3 15,12-2-3-15,13-4-1 16,12 2-1-16,14-3 0 16,13 1-1-16,19-3-4 0,10-2-3 15,16-1-1-15,0 1-2 16,0-1-1-16,-5 1-2 15,-6 1-2-15,-12 0-3 16,-12 3-5-16,-15 0-11 0,-10 2-43 16,-4 6-28-16,-19-7-8 15,-5-1-4-15</inkml:trace>
  <inkml:trace contextRef="#ctx0" brushRef="#br0" timeOffset="292289.226">12482 6181 39 0,'0'0'49'0,"0"0"-3"0,0 0-6 16,-11 0-4-16,11 0-10 16,0 0-8-16,0 0-5 15,0 0-3-15,0 10-3 0,0-10 1 16,11 12-1-16,0-4 0 15,5 1 1-15,4 0 1 16,5 2 0-16,5-2 1 0,2 1-1 16,5-5 0-16,-1 1 0 15,5-3-3-15,-3-1-1 16,-2-2 0-16,-2 0-2 15,-4 0-2-15,-1 0-3 0,-5 3-6 16,-5-3-6-16,-2 0-14 16,0 8-41-16,-5-8-20 15,-1 0-6-15</inkml:trace>
  <inkml:trace contextRef="#ctx0" brushRef="#br0" timeOffset="292874.2845">12503 6542 20 0,'0'0'80'0,"-14"-3"-16"16,14 3-9-16,0 0-14 15,9 0-5-15,11 2-11 16,7 1-6-16,12-3-4 15,10 1 1-15,6-1-2 0,11-1-4 16,0 1-2-16,0 0-3 16,-2 0-1-16,-4-1-4 15,-6 0-2-15,-11-2-6 16,1 3-11-16,-14-4-27 15,-8 1-40-15,4 3-9 0,-6-5-3 16</inkml:trace>
  <inkml:trace contextRef="#ctx0" brushRef="#br0" timeOffset="305727.5697">14111 5956 63 0,'3'-13'57'16,"-3"13"0"-16,0 0-5 15,0-11-12-15,0 11-10 16,0 0-8-16,0 0-8 0,0 0-4 15,0 8-2-15,0 2-4 16,1 6 0-16,3 3 0 16,0 3 0-16,1 5-1 0,2 3 2 15,0 1-1-15,1-1 2 16,0 2-2-16,-1 0 0 15,0-1 0-15,0-2 0 16,-3 0 0-16,-1 0 0 16,1-3-1-16,-3-4 0 0,2-2-1 15,-2 1 0-15,0-7 0 16,1-1 0-16,-2-13 1 15,3 16 0-15,-3-16 0 0,0 0 1 16,13-18-1-16,-4-4 0 16,2-10 0-16,4-7-1 15,2-9 0-15,5-8-1 16,-2 1 1-16,-2-1-1 0,2 3 0 15,-4 5-1-15,-3 7 0 16,-5 8-2-16,1 8-1 16,-5 5-4-16,-1 8-7 0,-3-2-11 15,0 14-36-15,13-10-30 16,-13 10-7-16,4 8-5 15</inkml:trace>
  <inkml:trace contextRef="#ctx0" brushRef="#br0" timeOffset="306026.5996">14529 6238 65 0,'0'0'94'16,"-3"12"-2"-16,3-12-6 16,19 0-65-16,6 0-6 15,9-1 0-15,5-2-1 0,2-1-4 16,2-1-4-16,-3-3-3 15,-1 4-4-15,-7-3-3 16,-7 6-5-16,-9-5-7 0,-6 5-16 16,-10 1-44-16,0 0-17 15,0-10-6-15,-13 2 8 16</inkml:trace>
  <inkml:trace contextRef="#ctx0" brushRef="#br0" timeOffset="306254.6224">14608 6050 45 0,'0'10'88'0,"7"2"-1"16,1 2-4-16,4 3-61 15,3 2-8-15,0 4 0 0,0 7-1 16,-3-2-2-16,1-2-3 15,-3 5-3-15,-2-4-2 16,-3 0-4-16,-1-5-6 16,0 2-23-16,5-2-53 15,-7-9-5-15,-2-13-8 0</inkml:trace>
  <inkml:trace contextRef="#ctx0" brushRef="#br0" timeOffset="306597.6566">15111 6136 55 0,'0'0'91'0,"6"10"-4"16,8-6-3-16,-1 0-68 0,14 1-4 16,5-2 0-16,2-1-3 15,3 0-6-15,-7-2-14 16,-1-5-42-16,-4 3-31 15,-10-3-7-15,-3-4-3 0</inkml:trace>
  <inkml:trace contextRef="#ctx0" brushRef="#br0" timeOffset="307307.7277">15524 5820 44 0,'7'-2'86'16,"-7"2"-2"-16,0 0-36 16,0 0-15-16,2 9-6 15,-2 2-6-15,1 5-5 0,0 1-2 16,0 12-1-16,1 0-3 15,1 5-2-15,-2 2-2 16,4 3-1-16,-3-2-1 0,0-3 0 16,-2 2-2-16,3-5 0 15,-3 0 0-15,1-6 0 16,0 3 0-16,0-5-1 15,0-2 1-15,0 0 0 0,1-5-2 16,0-4 2-16,1-2-1 16,-3-10 2-16,0 0-1 15,13 2 0-15,-4-12 1 16,4-9-1-16,4-13 0 0,5-4 0 15,2-8 1-15,8-9-2 16,4-1 1-16,-3-2-2 16,-1 4 1-16,-2 4-2 15,-1 5-1-15,-7 9-4 0,-6 4-8 16,0 16-16-16,-13 4-48 15,-3 10-16-15,11-7-8 16,-11 7-2-16</inkml:trace>
  <inkml:trace contextRef="#ctx0" brushRef="#br0" timeOffset="307814.7784">15926 6229 36 0,'0'0'88'0,"-14"3"2"16,14-3-38-16,15 0-18 0,4 0-5 15,8 0-2-15,5 0-5 16,5 0-6-16,3 0-6 16,2-3-3-16,-6 3 0 15,-2 0-3-15,-5-2-2 0,-8 0 0 16,-4 1-3-16,-7-1-1 15,-10 2-1-15,0 0-4 16,0 0-8-16,0 0-14 16,0 0-48-16,-7-4-14 15,7 4-8-15,-12-1 1 0</inkml:trace>
  <inkml:trace contextRef="#ctx0" brushRef="#br0" timeOffset="309102.9072">13899 6733 1 0,'-11'0'70'0,"11"0"-33"0,0 0-4 16,0 0 0-16,-8 5-1 15,8-5-4-15,7 2-4 16,7 0-3-16,11-2-1 15,13 0 0-15,13 0 1 0,23-2-2 16,18-4-2-16,23 0-1 16,22-2-4-16,20-1-1 15,11 0-2-15,9-2-2 16,2 2 0-16,-3-2-4 0,-11 3 0 15,-13-2-1-15,-17 0 0 16,-18 2 0-16,-16-1-1 16,-19 2-1-16,-12 0-1 15,-16-1-2-15,-12 6-4 0,-14-5-4 16,-6 7-13-16,-22 0-46 15,0 0-22-15,-9 4-7 16,-16-4-4-16</inkml:trace>
  <inkml:trace contextRef="#ctx0" brushRef="#br0" timeOffset="311122.1091">14442 7031 19 0,'0'0'79'16,"1"-15"3"-16,-1 15-38 0,3 7-16 15,3 1-2-15,-3 6-4 16,1 4-3-16,1 9-5 16,0 3-1-16,-3 6 0 15,2 5-1-15,-3-2-2 0,-1 3 1 16,0-2-3-16,0-4-1 15,-2-1-1-15,-2-4-2 16,0-5 0-16,0-2-1 0,2-8-1 16,-1-1-2-16,2-6-2 15,1-9-4-15,0 0-10 16,0 0-31-16,0 0-40 15,13-15-8-15,-6-6-4 0</inkml:trace>
  <inkml:trace contextRef="#ctx0" brushRef="#br0" timeOffset="311790.1758">14379 7149 68 0,'0'0'81'0,"-14"0"-41"15,14 0-7-15,0 0-2 16,0 0-3-16,4-6-7 15,6 0-7-15,2-3-2 0,5-2-1 16,4-3 1-16,5 1 2 16,6 2-2-16,0-3 0 15,5 2-3-15,4 1 0 16,0 3-2-16,1 2-1 0,-1 2-2 15,0 3-1-15,-5 1-1 16,-2 5 0-16,-5 6-1 16,-5 0 0-16,-5 4 0 15,-5 2 0-15,-6 1-1 0,-6 2 1 16,-2 1 1-16,-10-1-2 15,-8-2 0-15,-5 0 1 16,-5 1 0-16,-4-6-1 0,-3-2 1 16,-1-3-1-16,0-2 1 15,3-3-1-15,5-1 0 16,4-2 0-16,5 0 0 15,5 0-1-15,4-2 1 0,10 2-1 16,0 0 1-16,0 0 0 16,11 0 0-16,3 3 1 15,3 7 1-15,4 2 0 16,2 5 0-16,-1 7 0 0,3 0 1 15,-3 6 0-15,-1 1 0 16,-2 2-1-16,0-1-1 16,-5-2 0-16,1 0 0 15,-2-4 0-15,-2-3 0 0,-2-6 0 16,-3-1-2-16,0-6 0 15,-3-1-2-15,-3-9-3 16,0 0-5-16,0 0-16 0,9-10-41 16,-3 1-25-16,-2-4-6 15,-1-6-6-15</inkml:trace>
  <inkml:trace contextRef="#ctx0" brushRef="#br0" timeOffset="312167.2136">15288 7321 43 0,'-2'13'97'16,"-4"5"-4"-16,3 1-3 15,0 9-51-15,-4-5-17 16,6 8-5-16,-3-6-3 0,2-1-4 16,2-2-3-16,-1-6-1 15,1 0-3-15,0-5-1 16,0-2 0-16,0-9-3 15,5 9-3-15,-5-9-15 0,4-15-56 16,3 2-16-16,-3-12-7 16,1-6-5-16</inkml:trace>
  <inkml:trace contextRef="#ctx0" brushRef="#br0" timeOffset="312307.2276">15298 7090 43 0,'-5'-11'101'0,"5"11"-4"15,-13-15-6-15,13 15-4 0,2-11-84 16,-2 11-7-16,0 0-20 15,12 1-60-15,-12-1-6 16,14 0-9-16,-6-1-3 0</inkml:trace>
  <inkml:trace contextRef="#ctx0" brushRef="#br0" timeOffset="316152.612">9578 8625 30 0,'-3'-10'87'15,"-1"-2"0"-15,1 3-40 16,3 9-8-16,0-12-10 16,0 12-6-16,0 0-8 15,10 1-4-15,-4 12-4 0,1 4-2 16,3 7 1-16,2 7-1 15,2 5 0-15,0 3 0 16,2 3 0-16,-1-1 0 16,1 1-1-16,-2-4-1 0,-3-2 1 15,1-5-1-15,-3-4 0 16,0-3 1-16,-1-6-1 15,-2-3 0-15,-2-4 0 0,-1-2 0 16,-3-9 1-16,0 0 0 16,0 0-1-16,10 2 1 15,-5-8-1-15,1-11 0 16,2-5 0-16,1-8 0 0,4-10-2 15,2-9 0-15,2-1-1 16,0-4 0-16,0 0 1 16,-3 4-1-16,2 4 1 15,-2 5-1-15,-1 7-1 0,-3 5-1 16,-1 7-1-16,-1 5-3 15,3 4-6-15,-3 0-8 16,7 10-13-16,-6 3-39 16,0 5-22-16,4 6-5 0,-1 3-4 15</inkml:trace>
  <inkml:trace contextRef="#ctx0" brushRef="#br0" timeOffset="316702.667">10328 8816 35 0,'0'0'78'0,"0"0"-1"16,0 0-3-16,-5 10-64 15,-4 0-2-15,-5 5 0 16,0 6 1-16,-2 3 0 16,0 5 0-16,-1 1 1 0,3 3-2 15,4-3 1-15,2 0-2 16,3-5-1-16,5-2 2 15,0-5-1-15,7-6 0 0,4-6 1 16,4-6 0-16,2-1 0 16,3-11-1-16,0-5-1 15,0-3-1-15,1-6-2 16,-2-4-1-16,-1 2-1 0,-7 3-1 16,-4 3 0-16,-3 3 0 15,-3 6 0-15,-1 4-1 16,0 9 0-16,0 0-1 15,0 0 1-15,0 0 1 0,-3 8 0 16,3 6 1-16,0 3 0 16,2 1 0-16,4 3 2 15,-1 3-1-15,3-2 1 16,1-5-1-16,-2 0 1 0,1-6-2 15,-2-3 1-15,-6-8-1 16,11 12 0-16,-11-12-3 16,0 0-1-16,0 0-7 0,10-12-6 15,-6 1-12-15,-1-5-29 16,-2-8-34-16,4-2-4 15,2-6-5-15</inkml:trace>
  <inkml:trace contextRef="#ctx0" brushRef="#br0" timeOffset="317136.7105">10538 8725 38 0,'3'-10'85'15,"-3"10"-1"-15,1-13-4 0,-1 13-52 16,3 18-9-16,-2 3-5 16,2 6-3-16,-1 7 0 15,0 7 2-15,0 2-1 16,-3 3-1-16,1-2-2 0,0-6 0 15,0-7-2-15,0-5 0 16,-1-7-2-16,1-7 0 16,0-12 0-16,0 0 0 15,0 0 0-15,4-8-1 16,0-7 0-16,2-4-1 0,1-5-1 15,1 2-1-15,3-4-2 16,4 4 1-16,3 2-2 16,2 6 1-16,6 2-1 0,1 7 1 15,3 5-1-15,-2 5 0 16,-2 5 1-16,-3 6-1 15,-5 2 2-15,-8 6-1 16,-7 0 1-16,-5 3 1 0,-11-1 0 16,-4-4 0-16,-5 0 0 15,1-5 0-15,-6-4-1 16,3-6 0-16,1-5-2 15,3-2-1-15,1-4-3 0,6 0-6 16,-2-10-16-16,11 2-45 16,4 12-19-16,10-17-7 15,1 7-3-15</inkml:trace>
  <inkml:trace contextRef="#ctx0" brushRef="#br0" timeOffset="317725.7694">11239 8726 29 0,'0'0'77'15,"0"0"2"-15,0 0-44 16,4 5-5-16,7-2 0 0,5-1-1 16,2 2-3-16,6-3-4 15,2 1-4-15,1-1-3 16,0-1-4-16,1 0-4 15,-4-1-2-15,-3-1-1 0,-3 0-2 16,-4-1-1-16,-1-1 0 16,-2 1-2-16,-2-1-2 15,0 3-7-15,-9 1-7 16,14-2-18-16,-4 4-39 0,-10-2-18 15,10 5-6-15,-10-5 7 16</inkml:trace>
  <inkml:trace contextRef="#ctx0" brushRef="#br0" timeOffset="318078.8047">11224 8915 56 0,'0'0'90'16,"17"6"-2"-16,28-3-44 0,-17-3-11 15,8-1 2-15,7 1-6 16,-2-2-8-16,1 0-10 16,-4-2-3-16,-5 2-3 0,-9-1-1 15,-6 3-3-15,-6-2 0 16,-12 2-2-16,9 0-1 15,-9 0-1-15,0 0-3 16,0 0-3-16,0 0-8 0,0 10-19 16,0 2-47-16,0-12-8 15,0 10-5-15</inkml:trace>
  <inkml:trace contextRef="#ctx0" brushRef="#br0" timeOffset="320418.0386">12134 9019 63 0,'-6'24'50'0,"6"1"-20"15,0 0 3-15,0 0 1 16,0 0-4-16,0-6-3 15,4 3-7-15,-3-10-2 0,2 2 1 16,-3-14-3-16,6 10 0 16,-6-10 0-16,6-5-3 15,-2-14-2-15,-1-8-1 16,-1-6-4-16,2-9-1 0,-2-6-3 15,-1-8-2-15,1 1-1 16,2-1 0-16,-2 5 0 16,3 5-1-16,0 9 1 0,1-1 0 15,3 12 1-15,2 1-1 16,-1 5 2-16,3 4-1 15,2 0 0-15,1 5 0 16,2 2 0-16,1 3 0 0,-1 5-2 16,3 1 0-16,0 9-1 15,1 6 1-15,1 6 0 16,-2 6 0-16,-1 5 1 0,-1 7 1 15,0-2 1-15,-3 3 0 16,1-1 1-16,-4 0 1 16,-2 1-1-16,2-6 1 15,-4-2-1-15,-1-3 0 16,-3-3 0-16,0-1 0 0,-2-4-2 15,-2-6-2-15,2-3-4 16,-3-12-8-16,1 13-22 16,-1-13-40-16,0 0-14 0,0 0-8 15,-6-8 2-15</inkml:trace>
  <inkml:trace contextRef="#ctx0" brushRef="#br0" timeOffset="320600.0567">12201 8978 67 0,'10'5'87'0,"14"-6"-3"16,7-8-6-16,5-3-70 15,13 5-11-15,2 0-25 16,-8 0-43-16,6 2-9 0,-6-2-8 15</inkml:trace>
  <inkml:trace contextRef="#ctx0" brushRef="#br0" timeOffset="321198.1166">13198 8669 43 0,'0'0'84'16,"-3"-11"-5"-16,0 31-22 16,3-20-38-16,0 0-2 0,2 18-2 15,1-2-1-15,4 8-4 16,1 3 0-16,0 4 2 15,1 1 1-15,0 2 0 16,1 1-4-16,-3-3 0 0,2-5-2 16,-2-2 0-16,0-6-2 15,-1-2 0-15,-1-4 0 16,-5-13 0-16,11 16 0 15,-11-16 0-15,14 0 0 0,-6-8-1 16,10-9 1-16,1-5-2 16,4-9 0-16,7-9-1 15,2-7-1-15,1-1-1 0,-3-1 0 16,-1 3-1-16,-6 5-1 15,-3 5-2-15,-6 7-4 16,-3 12-8-16,-5 1-12 16,2 5-37-16,8 11-28 0,-16 0-6 15,16 3-6-15</inkml:trace>
  <inkml:trace contextRef="#ctx0" brushRef="#br0" timeOffset="321434.1401">13614 8906 90 0,'0'0'97'16,"9"9"-5"-16,11-9-5 15,11-5-61-15,5 2-13 16,5-1-1-16,2-1-1 0,0-3-4 15,-2 4-4-15,-6-1-7 16,-3 2-5-16,-13-3-15 16,-4-6-54-16,0 4-13 0,-7-4-7 15,-3-2-4-15</inkml:trace>
  <inkml:trace contextRef="#ctx0" brushRef="#br0" timeOffset="321668.1636">13849 8756 68 0,'-5'14'91'0,"-2"1"-3"16,2 1-3-16,5 3-68 16,-5 1-4-16,-1 7 4 15,2-1-2-15,-1 3-5 0,0-2-2 16,1 0-2-16,1-5-2 15,1-1-2-15,-2-1-2 16,4-6-5-16,0-14-11 16,-2 15-32-16,2-15-38 15,9 0-7-15,0-4-7 0</inkml:trace>
  <inkml:trace contextRef="#ctx0" brushRef="#br0" timeOffset="321869.1837">14073 8889 17 0,'0'0'93'16,"24"11"0"-16,-3-11-4 16,4 0-4-16,7 0-74 15,4-1-6-15,1 1 0 0,-1-2-6 16,-1 2-19-16,-4 4-53 15,-6-2-16-15,-5-2-5 16,-7-5-4-16</inkml:trace>
  <inkml:trace contextRef="#ctx0" brushRef="#br0" timeOffset="322245.2213">14527 8610 76 0,'12'0'87'0,"-12"0"-3"0,7 12-2 16,-1-2-67-16,-2 8-6 16,-1 6 0-16,-1 3 4 15,1 5 1-15,0 5-3 16,1-4-1-16,0 0-1 0,0-1-1 15,-2-3-1-15,2-5-2 16,0-3 0-16,-1-8 0 16,-1-4 1-16,-2-9-1 15,13 0 0-15,-1-5 0 0,4-14-1 16,2-6 0-16,4-10-1 15,4-2 0-15,1-4-2 16,-2-1-2-16,2 3 0 16,-6 0-2-16,-2 9-2 0,-5 3-5 15,0 10-10-15,-6 0-18 16,-6 1-48-16,-2 16-11 15,10-3-5-15,-10 3-4 16</inkml:trace>
  <inkml:trace contextRef="#ctx0" brushRef="#br0" timeOffset="322475.2443">14903 8895 19 0,'0'0'97'0,"20"11"-1"0,-1-10-5 15,8-1-3-15,5 0-71 16,4-1-7-16,1-4-1 16,1-1-4-16,0 2-4 15,-8-1-8-15,0 3-19 0,-10 2-56 16,-4-6-8-16,-2-1-8 15,-5-4-3-15</inkml:trace>
  <inkml:trace contextRef="#ctx0" brushRef="#br0" timeOffset="322777.2745">15278 8397 73 0,'-2'-11'97'0,"2"1"-4"16,0 10-6-16,16-15-49 16,4 15-22-16,4 3-6 0,0 9-2 15,5 9-2-15,-3 8-3 16,-2 10-1-16,-4 7-1 15,-3 7 0-15,-4 7 2 16,-6 4-2-16,-5 1-1 0,-3 5-1 16,0-4-7-16,-4 2-26 15,1 1-49-15,-15-13-9 16,-3-9-6-16,-8-9-6 0</inkml:trace>
  <inkml:trace contextRef="#ctx0" brushRef="#br0" timeOffset="323296.3264">13092 8457 52 0,'-36'26'84'0,"3"19"-28"16,0 10-7-16,8 9-6 16,5 7-6-16,7 5-8 0,11-1-5 15,2 0-4-15,17-7-6 16,7-7-4-16,10-8-2 15,4-7-3-15,6-3-7 16,-1-9-20-16,-2-8-62 0,10-1-7 16,-4-11-6-16,-2-9-5 15</inkml:trace>
  <inkml:trace contextRef="#ctx0" brushRef="#br0" timeOffset="324402.437">15900 8726 77 0,'0'0'88'16,"0"0"-1"-16,6 5-46 16,16-5-12-16,12 0-5 15,7 0-2-15,5 0-3 0,4-1-4 16,3 1-6-16,-2 0-3 15,-6-2-3-15,-7 2-6 16,-10 0-5-16,-6 0-9 0,-9 0-15 16,-13 0-45-16,8-4-16 15,-8 4-4-15,-3-13 4 16</inkml:trace>
  <inkml:trace contextRef="#ctx0" brushRef="#br0" timeOffset="324623.4591">16060 8560 13 0,'0'12'84'0,"3"5"4"16,3 4-3-16,-2 11-58 0,1 2-5 15,0 9 2-15,-1-5-6 16,0 4-3-16,1-5-4 15,-3-4-5-15,1-2-4 16,-3-10-8-16,5-5-44 0,5-4-33 16,-10-12-6-16,0 0-7 15</inkml:trace>
  <inkml:trace contextRef="#ctx0" brushRef="#br0" timeOffset="325721.5688">17156 8446 61 0,'0'0'73'0,"0"19"-22"15,4-7-22-15,7 8-3 16,-3 6-2-16,6 9-3 0,-4 7 0 15,7 5 1-15,-7-1-3 16,6 2-1-16,-7-7-3 16,1-1-1-16,-4-12-4 15,-1-6 0-15,-1-5-1 0,-1-9 0 16,-3-8 1-16,0 0-2 15,9-2 0-15,-4-13-2 16,3-5 0-16,0-9-2 16,2-5-1-16,5-7-1 0,-1-3-1 15,3 3-1-15,-4-1 1 16,1 3-2-16,-2 7-1 15,-2 5-2-15,1 7-3 0,-5 3-9 16,6 5-15-16,0 7-47 16,-3 2-17-16,1 3-5 15,1 0-6-15</inkml:trace>
  <inkml:trace contextRef="#ctx0" brushRef="#br0" timeOffset="325955.5923">17553 8751 38 0,'11'2'102'0,"12"-2"-6"0,2-2-4 15,9-1-3-15,3-6-79 16,4 0-2-16,0 3-1 15,-4-3-4-15,-2 6-5 16,-8-2-5-16,-4 5-11 0,-12 0-21 16,-11 0-50-16,0 0-6 15,-3-9-6-15</inkml:trace>
  <inkml:trace contextRef="#ctx0" brushRef="#br0" timeOffset="326172.614">17706 8655 73 0,'-1'13'94'0,"0"2"-2"15,1 1-5-15,0 3-70 16,0 4 1-16,0 4 1 16,0 1-5-16,0 1-5 0,0-4-3 15,0-1-2-15,-1-4-2 16,1-4-3-16,0-4-4 15,0-12-6-15,6 10-32 16,6-12-44-16,1-9-6 0,3-7-7 16,-1-9 5-16</inkml:trace>
  <inkml:trace contextRef="#ctx0" brushRef="#br0" timeOffset="326368.6336">17896 8625 3 0,'0'0'93'0,"7"14"4"15,8-11-6-15,7 0-5 16,11-1-72-16,0 2-3 16,4 0 0-16,1-2-7 0,6 2-16 15,-8 7-52-15,-2-9-24 16,-8-2-6-16,-10 0-4 15</inkml:trace>
  <inkml:trace contextRef="#ctx0" brushRef="#br0" timeOffset="326911.6878">18337 8450 29 0,'5'4'81'0,"-2"7"3"16,2 2-1-16,1 8-64 0,-2 2-3 16,5 8 4-16,-4 0 1 15,2 5 0-15,-3-2-4 16,1 0-4-16,-3-3-3 15,1-6-1-15,-2-4-2 0,2-4 1 16,-2-7-1-16,-1-10 0 16,0 0 0-16,14 0-1 15,-4-16 0-15,4-9-1 0,3-5 0 16,2-9-1-16,4-4-2 15,0-5-2-15,-3 4 0 16,-4 3-2-16,-4 5-1 16,-4 5-3-16,-1 11-8 0,-7 0-13 15,4 8-37-15,-4 12-30 16,0 0-7-16,0 0-5 15</inkml:trace>
  <inkml:trace contextRef="#ctx0" brushRef="#br0" timeOffset="327127.7095">18623 8715 4 0,'4'21'96'0,"0"0"0"16,-2-5-5-16,1 3-5 15,-39-5-70-15,36 3-4 0,0 0 0 16,0 0-5-16,0-5-2 15,0-2-4-15,0 1-3 16,0-11-7-16,0 0-28 16,18 0-49-16,-10-14-6 0,1-7-8 15,4-6 0-15</inkml:trace>
  <inkml:trace contextRef="#ctx0" brushRef="#br0" timeOffset="327594.7562">18783 8111 12 0,'-11'-4'84'0,"11"4"2"0,-8-32-21 16,8 32-38-16,0 0-3 15,0 0-5-15,0 0-4 16,0 0-6-16,0 0-4 15,0 12 0-15,0 1-1 0,6 4 2 16,3 10 2-16,4 10-1 16,5 10 2-16,3 8-2 15,2 13 0-15,-1 6-1 16,2 5 0-16,-2 3-1 15,-6-4-1-15,-4-3-2 0,-8-8-2 16,-6-8-3-16,-10-2-10 16,-13-12-38-16,-7-9-35 15,-7-3-6-15,-6-11-8 0</inkml:trace>
  <inkml:trace contextRef="#ctx0" brushRef="#br0" timeOffset="328389.8357">18577 8860 48 0,'0'0'74'0,"0"0"2"0,0 0-45 15,0 0-10-15,0 0 1 16,11 0 3-16,4 0-1 15,5 0-4-15,3 0-2 16,0 0-2-16,-1-3-3 0,2 3-6 16,-7-3-2-16,-3 3-4 15,-3 0 0-15,-11 0 0 16,0 0-1-16,0 0 1 15,-18 0 0-15,-2-3-1 0,-2-1 2 16,-1 0-1-16,0-1-1 16,3 2-8-16,0-3-19 15,2 0-49-15,18 6-14 0,2-9-4 16,6 3-5-16</inkml:trace>
  <inkml:trace contextRef="#ctx0" brushRef="#br0" timeOffset="329132.91">16718 8390 26 0,'-3'-9'45'0,"3"9"-2"15,0 0-6-15,-10-5-3 16,10 5-10-16,-18 19-5 16,4 8-3-16,-5 5 0 0,0 14 3 15,-1 14 2-15,0 5 0 16,6 10-1-16,5 2 0 15,8 3-1-15,8-7-2 16,13-4-4-16,7-14-2 0,10-7-1 16,5-12-2-16,4-9-2 15,-1-8-1-15,-4-8-2 16,-3-3-5-16,-10-5-5 15,-1 2-20-15,-9-1-53 0,-8-4-12 16,-10 0-7-16,1-20-5 16</inkml:trace>
  <inkml:trace contextRef="#ctx0" brushRef="#br0" timeOffset="330370.0337">19733 8098 69 0,'0'0'88'0,"0"0"-3"0,0 0-42 16,-11 0-13-16,10 9-5 16,0 12-7-16,-2 7-6 15,0 5-2-15,-3 9 1 0,1 9 1 16,-6-1-2-16,1 1-2 15,2-5-2-15,-1-5 0 16,1-8-3-16,2-8 0 16,1-6-2-16,3-8 0 15,2-11-4-15,0 0-2 0,0 0-10 16,1-13-18-16,3-9-50 15,3 4-9-15,2-5-8 16,1-6-2-16</inkml:trace>
  <inkml:trace contextRef="#ctx0" brushRef="#br0" timeOffset="330940.0907">19617 8119 50 0,'-16'-11'78'16,"16"11"-30"-16,-2-13-9 15,2 13-3-15,5-16-9 0,6 8-6 16,3 0-3-16,4-3-1 15,6 3-3-15,2-3-1 16,10 4-1-16,-1 1-1 16,7 6-4-16,-1 0 0 0,2 0-3 15,0 9 0-15,-6 1-2 16,-2 7 1-16,-10 1-2 15,-5 5 1-15,-10 2-1 16,-10 1 1-16,-3 1 0 0,-13-5 1 16,-6 0-1-16,-5-4-1 15,-3-4 0-15,-6-8-1 16,2-2 1-16,1-4-2 15,2-7 1-15,2 3-1 0,6-3 0 16,3 0 0-16,7 0 1 16,3 4-1-16,10 3 0 15,0 0 1-15,0 0 1 0,3 14 0 16,9 0 1-16,4 6 2 15,3 0 0-15,6 6 1 16,0 3-1-16,-1 0 0 16,-2 0 0-16,-2-5-1 0,-4 1-1 15,-4-8 0-15,-3-1-2 16,-5-5 0-16,-4-11-3 15,5 14-2-15,-5-14-4 16,11 0-13-16,-4-9-31 0,3-6-34 16,5 2-11-16,2-6-4 15</inkml:trace>
  <inkml:trace contextRef="#ctx0" brushRef="#br0" timeOffset="331206.1173">20149 8376 82 0,'0'17'91'15,"-1"1"0"-15,1 7-40 0,3-5-22 16,14 2 0-16,2-6-4 15,10-6-7-15,2-6-4 16,2-1-2-16,1-3-4 16,-3-6-1-16,-7-7-3 0,-4 0-1 15,-7-3-1-15,-13-3-1 16,-9 1-1-16,-8-1-1 15,-9 2 0-15,-4 3-1 16,-5 4 0-16,-3 2-2 0,0 8-2 16,6 0-2-16,4 6-10 15,1 2-23-15,4 1-47 16,9 7-8-16,2-2-6 15,2 4 4-15</inkml:trace>
  <inkml:trace contextRef="#ctx0" brushRef="#br0" timeOffset="331546.1512">19284 8822 71 0,'-11'6'98'15,"11"-6"-4"-15,24 5-6 16,19-5-63-16,23 3-4 15,20-1 1-15,16-4-3 0,12 2-7 16,10-1-3-16,1-3-3 16,-10-1-2-16,-16 1-1 15,-14 0-3-15,-22 1-3 0,-15 2-3 16,-19-2-8-16,-7 1-38 15,-13-1-40-15,-9 3-6 16,-12-7-7-16,-11 2 3 16</inkml:trace>
  <inkml:trace contextRef="#ctx0" brushRef="#br0" timeOffset="331917.1884">19707 9012 11 0,'-8'-12'91'0,"8"12"3"15,-17 2-4-15,5-2-4 16,2 13-72-16,3 11-2 16,0 8 0-16,-2 3 1 0,1 4-2 15,1 2-3-15,2 0-2 16,-3 0-1-16,2-2 0 15,0-5-2-15,3-3 0 16,-2-6-2-16,1-5 1 0,3-4-2 16,-1-7-2-16,2-9-2 15,0 0-7-15,0 0-16 16,0 0-49-16,12-14-17 15,0-5-7-15,1-5-6 0</inkml:trace>
  <inkml:trace contextRef="#ctx0" brushRef="#br0" timeOffset="332497.2464">19525 9107 35 0,'-14'-3'91'0,"5"-2"-4"16,9 5-1-16,0 0-57 15,13-14-7-15,8 11 1 16,8-3-4-16,7 0-5 16,9-3-3-16,6 2 0 0,9 3-1 15,0 2-3-15,-3 2-1 16,-4 0-3-16,-7 2 0 15,-6 5-2-15,-8 4-1 16,-10 3 1-16,-10 3-1 0,-5 1 0 16,-7 3 1-16,-5 1-1 15,-7-1 0-15,-8-1-1 16,-3-1 1-16,-1-4-1 15,-2-3-1-15,-3-6-1 0,1-3-1 16,-3-2 1-16,1-4-1 16,3-4 1-16,-1-1 0 15,2-2 1-15,2 3 0 0,7 0 2 16,1 3 1-16,7 1-1 15,9 3 2-15,0 0-1 16,0 0 2-16,2 7 0 16,12 3 1-16,3 2-1 0,4 2 1 15,1 3 1-15,4 4-1 16,-1 0 0-16,2 5 0 15,-4-4-2-15,-3 2 1 16,-1 1-1-16,-6-1 0 0,-2-2-1 16,-2-3 1-16,-5-1-1 15,-1-2-1-15,-3-5-1 16,1-3-2-16,-1-8-1 15,3 12-4-15,-3-12-6 0,10 7-23 16,-10-7-38-16,10 3-21 16,1-3-6-16,-11 0-4 15</inkml:trace>
  <inkml:trace contextRef="#ctx0" brushRef="#br0" timeOffset="332741.2708">20388 9376 56 0,'15'6'102'16,"-15"-6"-4"-16,12 10-5 0,-12-10-3 16,4 10-84-16,-4 2-2 15,0 0 0-15,-1 2-1 16,-1 1 0-16,2 2-1 15,0 1-2-15,0 0-1 0,1 1-6 16,2-11-10-16,-3-8-46 16,23 6-28-16,-17-15-7 15,1-15-9-15</inkml:trace>
  <inkml:trace contextRef="#ctx0" brushRef="#br0" timeOffset="332849.2816">20448 9151 50 0,'-6'-18'100'15,"2"4"-6"-15,-1-4-13 0,5 2-53 16,-15 9-111-16,15 7-9 15,5-3-8-15</inkml:trace>
  <inkml:trace contextRef="#ctx0" brushRef="#br0" timeOffset="392920.2881">16532 2458 22 0,'-19'0'68'16,"9"-6"3"-16,1-1-54 15,9 7-5-15,0 0-1 0,5 0-3 16,5 3-3-16,9 1 2 15,7-1 1-15,5-1-1 16,14 0 2-16,5-1-1 16,12-1-2-16,2 0-1 15,12 0-1-15,-1 0 0 0,1 2-1 16,7 3 0-16,2 2 1 15,4 0-1-15,1 2 1 16,8 2-1-16,5 0 2 0,11-6-1 16,8 1-1-16,8-4 0 15,1-1 0-15,12-1-1 16,8-5-1-16,2-3 1 0,5-4-2 15,-1 4 2-15,6-6-1 16,5 4 2-16,3-1-1 16,1 2 2-16,5-1-1 15,7 2 1-15,3 0-1 0,8 1 1 16,-3 2-2-16,7-4 0 15,-1 3-1-15,1-1-1 16,-2 2 1-16,-4-3-2 16,0-1 1-16,-6 0 0 0,3-1 2 15,-11 1 0-15,-3-1 0 16,-9 1 0-16,-7 0 1 15,-14 0 1-15,-12 0 0 16,-14 4-3-16,-20 0 2 0,-9 2-7 16,-17 1-4-16,-10 2-9 15,-18 3-20-15,-10 5-47 16,-10 8-8-16,-14-4-3 15</inkml:trace>
  <inkml:trace contextRef="#ctx0" brushRef="#br0" timeOffset="408135.8095">2973 11379 63 0,'0'0'75'0,"0"0"-35"16,0 0-11-16,0 0-1 15,-3 10-6-15,1 5-5 16,2 6-3-16,-1 4-1 16,1 5 0-16,0 2 0 0,0 7-1 15,-1-4-3-15,1 1-1 16,0-2-2-16,-1-3-2 15,0-4 0-15,1-5-1 16,0-4-1-16,0-7-2 0,1 0-1 16,-1-11-3-16,0 0-6 15,13 1-5-15,-11-13-12 16,-1-2-32-16,8 0-27 15,-7-5-4-15</inkml:trace>
  <inkml:trace contextRef="#ctx0" brushRef="#br0" timeOffset="408539.8498">2597 11444 0 0,'-19'7'55'15,"6"-7"-8"-15,4 3-2 16,9-3-7-16,-10 2-4 15,10-2-7-15,4 0-5 0,10 0-3 16,8 1-1-16,6 0-2 16,9 0-3-16,7 0 1 15,9-1-3-15,5 0 0 16,7-1-3-16,-1 1 2 0,3-5-3 15,-3 1-1-15,-1-3-2 16,-7-1-2-16,-6 0-2 16,-4-1-1-16,-9 1-3 0,-5 3-4 15,-8 0-7-15,-3 1-7 16,-7-2-7-16,-5 4-18 15,1 3-32-15,-10-1-13 16,0 0 0-16</inkml:trace>
  <inkml:trace contextRef="#ctx0" brushRef="#br0" timeOffset="408878.8838">2754 11814 65 0,'-17'15'59'0,"0"-5"-9"15,6 1-5-15,11-11-9 16,-7 14-6-16,16-9-5 16,14-1-4-16,12-4-3 0,12 0-2 15,14-1-1-15,6-7-3 16,8 2-5-16,1-1-2 15,0-1-4-15,-7 3-7 16,-6 3-15-16,-9 4-50 0,-13-4-16 16,-6 2-9-16,-12 0-2 15</inkml:trace>
  <inkml:trace contextRef="#ctx0" brushRef="#br0" timeOffset="409599.9559">3903 11500 14 0,'-13'0'51'0,"13"0"-7"15,0 0-3-15,0 0-3 16,-9 1-6-16,9-1-7 15,4 2-2-15,6-1-4 0,0-1-1 16,8 2-1-16,1-1-2 16,8-1-2-16,2 0-3 15,6 0 0-15,5 0-2 16,0-3-1-16,2-1-2 0,0-3-2 15,-2 3-2-15,0-2-3 16,-2 1-3-16,-6-1-8 16,-3 5-10-16,-8-2-21 0,-2 0-42 15,0 2-6-15,-6-2-1 16</inkml:trace>
  <inkml:trace contextRef="#ctx0" brushRef="#br0" timeOffset="410048.0006">3888 11639 13 0,'-13'8'63'16,"13"-8"-24"-16,0 0-2 15,0 8 0-15,14-2-2 16,8-3-5-16,18 1-4 0,2-3-1 16,15 2-4-16,4-3-4 15,7 0-5-15,1-5-2 16,-2 2-4-16,-5-2-3 15,-9-2-3-15,-3 5-9 0,-8-5-10 16,-6 0-39-16,-1 7-26 16,-12-1-6-16,-1 1-2 15</inkml:trace>
  <inkml:trace contextRef="#ctx0" brushRef="#br0" timeOffset="433208.3165">19068 5124 18 0,'-18'-3'69'0,"-8"5"-34"0,20 11-2 15,5 5-6-15,1 9-3 16,0 5-1-16,1 6-6 16,-1 10 3-16,4 2-2 15,-2 1-1-15,2-1-3 0,-3-1-2 16,-1-2-3-16,-1-5-1 15,1-3 0-15,-2-5-3 16,0-7-2-16,-1-6-3 16,1-5-3-16,2-3-8 0,0-13-17 15,0 0-47-15,0-14-13 16,1-6-6-16</inkml:trace>
  <inkml:trace contextRef="#ctx0" brushRef="#br0" timeOffset="433852.3809">18945 5154 18 0,'-11'0'41'0,"11"0"-4"15,-13-1-4-15,13 1-6 16,0 0-4-16,0 0-4 0,-2-12-3 16,2 12-2-16,13-14-4 15,2 11-1-15,5-4 0 16,7 4 0-16,7 3 1 15,9 2 0-15,-2 7 1 0,6 4-3 16,-6 6-1-16,1 0-1 16,-9 7-1-16,0 0-1 15,-13-1-1-15,-9 2-1 16,-7-2 1-16,-4 2-1 0,-10-6 0 15,-4 3 1-15,-6-5 0 16,-4-3-1-16,-6-1-1 16,3-6 1-16,-8-2-1 15,3-2 0-15,0-3 0 0,3-2-1 16,6 0-1-16,1 0 0 15,9 2 0-15,2 0 1 16,11-2 1-16,1 18 0 0,12-4 2 16,6 3 1-16,4 4 1 15,5 5 2-15,0 2 0 16,4 4 0-16,-3-1-1 15,0 2-1-15,-3 0-1 16,-6-2 0-16,-3-2-1 0,-2-3-1 16,-2-2-1-16,-4-5-4 15,1-3-6-15,-10-16-15 16,12 7-51-16,-2-7-17 0,1-2-5 15,2-7-2-15</inkml:trace>
  <inkml:trace contextRef="#ctx0" brushRef="#br0" timeOffset="434314.4271">19518 5479 23 0,'-8'0'79'0,"8"0"-25"15,0 0-10-15,2 11-8 0,13-7-4 16,6-2-7-16,7 1-3 15,3-3-5-15,9 0-6 16,-1 0-2-16,-1 0-2 0,-3 0-4 16,-4-1-3-16,-5-1-7 15,-4 0-10-15,-7 0-21 16,-15 2-48-16,11-8-5 15,-11 8-3-15</inkml:trace>
  <inkml:trace contextRef="#ctx0" brushRef="#br0" timeOffset="435074.5031">19523 5523 25 0,'0'0'65'0,"-12"-1"-4"16,12 1-10-16,0 0-13 15,0 0-9-15,0 0-6 0,0 0-8 16,0 0-5-16,0 0-3 16,0 0-3-16,0 5 0 15,0-5 0-15,7 15 1 16,1-5 1-16,1 2-1 0,2-1 1 15,5 2-1-15,0-2 1 16,2 5-1-16,3-6-1 16,-2 2-1-16,1-1 1 15,-1 0-2-15,-2-1 0 0,-1-1-1 16,-3 1 0-16,2-6 0 15,-4 3 0-15,-1-2-1 16,-10-5 1-16,15 8-1 0,-15-8 0 16,0 0 1-16,0 0-1 15,4 13 1-15,-4-13 0 16,-5 13-1-16,-2-4 1 15,-5 4 0-15,-2-1 0 0,-2 3-1 16,-3-1 1-16,-2 3-1 16,-5 3 0-16,0-4 0 15,-1 5 1-15,0-2-2 16,0 2 2-16,4-4-1 0,2 0 1 15,2-2 0-15,8-1 0 16,3-5 1-16,8-9 0 16,0 13 0-16,9-9 1 15,11 1 0-15,7-3-1 0,6 1 1 16,8 0-1-16,2 1 0 15,4-1-1-15,0-3-2 16,-3 4-2-16,-5-4-5 0,0 8-11 16,-9-5-27-16,-8-3-40 15,2 0-9-15,-4 0-6 16</inkml:trace>
  <inkml:trace contextRef="#ctx0" brushRef="#br0" timeOffset="435648.5605">20079 5371 31 0,'0'0'60'15,"8"-2"-8"-15,1 2-3 0,8 0-6 16,4 4-8-16,5-4-6 15,4 4-9-15,3-4-2 16,0 0-6-16,-1 0-2 0,-1-2-4 16,-3 2-5-16,-6-3-5 15,-1 3-6-15,-6-3-9 16,-2 3-16-16,-2 5-44 15,-11-5-13-15,10 6-2 0</inkml:trace>
  <inkml:trace contextRef="#ctx0" brushRef="#br0" timeOffset="436030.5987">20107 5659 11 0,'0'0'83'0,"-12"7"-18"15,21-3-13-15,6-2-10 16,13-2-8-16,6 2-7 0,8-2-6 15,3 0-8-15,2 0-3 16,2-1-3-16,-5-1-4 16,-2 2-5-16,-9 0-7 15,-3 2-11-15,-10 4-28 0,-11-6-38 16,2 3-6-16,-11-3-2 15</inkml:trace>
  <inkml:trace contextRef="#ctx0" brushRef="#br0" timeOffset="436627.6584">20093 5951 80 0,'-12'0'89'0,"12"0"-4"16,10 0-53-16,-10 0-6 15,17 2-2-15,-1-1-6 0,6 4-6 16,6-3-2-16,5 3-2 15,4 1-4-15,3-3-5 16,2 2-8-16,-1-5-15 16,-3 0-51-16,3 0-15 0,0 2-5 15,0-1 1-15</inkml:trace>
  <inkml:trace contextRef="#ctx0" brushRef="#br0" timeOffset="437402.7359">21080 5219 7 0,'0'0'73'0,"-13"-8"-11"15,10 22-39-15,1 13 2 0,1 9 1 16,0 5 4-16,0 9-3 16,-3 4-4-16,1 0-5 15,-1 1-2-15,-1-4-5 16,-2-5-2-16,1-7 0 0,2-5-5 15,-1-10-2-15,4-7-4 16,-1-8-8-16,2-9-20 16,12 5-53-16,-1-12-6 15,-1-9-6-15</inkml:trace>
  <inkml:trace contextRef="#ctx0" brushRef="#br0" timeOffset="438121.8077">20921 5243 1 0,'18'-8'49'15,"10"2"2"-15,-1-3 3 16,10 2-7-16,-2 0-7 15,10 3-7-15,-5 2-6 0,2 2-6 16,-6 3-7-16,-5 5-6 16,-3 6-3-16,-9 3-2 15,-4 2-1-15,-7 4-1 16,-8 3-1-16,0 1 2 15,-7-1-1-15,-4 2 1 0,-6-5 0 16,-3-1 0-16,-2-3 1 16,0-4-1-16,-1-3 2 15,1-7-3-15,1-1 0 16,-1-2 1-16,7 1-1 0,2-3 0 15,3 0 0-15,0-1-1 16,10 1 0-16,0 0 2 16,0 4-2-16,0-4 0 15,16 17 1-15,0-5 1 0,3 5 1 16,7 3 0-16,0 3 1 15,1 1 0-15,-3 3-1 16,2 1 1-16,-5 2-1 0,-4-2 0 16,-6 0-1-16,0-6 0 15,-7 0 0-15,-1-3 0 16,-2-7 0-16,-1 1-2 15,0-13 1-15,0 16-3 0,0-16-2 16,0 0-3-16,1 10-7 16,-1-10-9-16,0 0-21 15,17 0-39-15,-17 0-12 16,20-22-3-16</inkml:trace>
  <inkml:trace contextRef="#ctx0" brushRef="#br0" timeOffset="438448.8405">21628 5603 52 0,'-19'10'82'16,"19"-10"-26"-16,-12 14-19 15,15 0-7-15,12 4-4 0,7 0-5 16,9 0-3-16,1 3-4 16,1-1-3-16,-4-2-2 15,-1 2-2-15,-12 0 0 16,-8-5-1-16,-8-1-2 0,-8-2 0 15,-13-4 0-15,-2-2 0 16,-1-1-2-16,-6-5 0 16,5 0-3-16,1-2-2 15,8-2-8-15,1-2-7 0,15 6-21 16,0 0-42-16,1-15-13 15,10 9-4-15</inkml:trace>
  <inkml:trace contextRef="#ctx0" brushRef="#br0" timeOffset="438806.8763">21778 5398 22 0,'-4'9'93'0,"12"-7"-2"15,12-2-1-15,40 0-64 16,-22 0-8-16,2 0-1 15,6 0-4-15,-6-2-8 0,2-1-10 16,-11-6-18-16,-13-4-59 16,1 4-10-16,-14-6-5 15</inkml:trace>
  <inkml:trace contextRef="#ctx0" brushRef="#br0" timeOffset="439035.8992">22015 5146 73 0,'4'21'90'15,"3"6"-1"-15,-4 3-54 16,2 8-12-16,-3 4 1 16,2 4-6-16,-4 3-2 0,-2-1-4 15,-2 1-2-15,-4-4-4 16,0-5 0-16,-4-3-1 15,6-9-5-15,-5-4-5 16,7-3-14-16,-5-3-51 0,9-18-20 16,0 0-6-16,0-5-6 15</inkml:trace>
  <inkml:trace contextRef="#ctx0" brushRef="#br0" timeOffset="439366.9323">22302 5184 42 0,'7'12'92'15,"-1"1"-3"-15,1 8-1 16,-6 10-70-16,3 2-6 16,-4 9 4-16,-1 0 0 0,1 4-3 15,0 0-3-15,-4-3-2 16,-2-4-1-16,1-3-2 15,1-3 1-15,3-8-4 0,-1-4-1 16,2-6-4-16,-1-5-4 16,1-10-11-16,0 0-46 15,0 0-28-15,4-24-7 16,-1-2-4-16</inkml:trace>
  <inkml:trace contextRef="#ctx0" brushRef="#br0" timeOffset="439871.9828">22240 5218 62 0,'-9'-2'85'0,"9"2"-39"16,0 0-10-16,11 0-2 15,13 0-5-15,2 2-4 16,9 5-4-16,1 0-5 16,7 3-1-16,-2 0-4 0,-4 3-2 15,-5 0-3-15,-4 0-2 16,-6 6-2-16,-10-2 0 15,-8 0-2-15,-4 0 2 0,-8 0 0 16,-12 0 0-16,-3-5 0 16,-5-1-1-16,-2-3 1 15,-1-4-1-15,2 0 0 16,0-2-1-16,2-2 0 0,7 0-1 15,4 0 0-15,4 0 0 16,3 3 1-16,9-3 0 16,0 19 0-16,4-1 1 15,13 2 1-15,2 2 0 0,4 2 2 16,4 3 0-16,1-4 0 15,2 2-1-15,-3-5 0 16,-4-1 0-16,-7-3 0 16,1 0-2-16,-7 0 1 0,-3-6-2 15,2 4-1-15,-9-14-2 16,10 21-6-16,-10-21-18 15,0 0-50-15,16 4-17 0,-16-4-6 16,16-10-5-16</inkml:trace>
  <inkml:trace contextRef="#ctx0" brushRef="#br0" timeOffset="440057.0013">22755 5650 74 0,'4'19'98'15,"-1"-6"-4"-15,4 0-7 0,-3-1-52 16,4 0-27-16,-2 0-1 15,1-2-3-15,-4-1-5 16,-3-9-12-16,0 0-57 16,13-2-20-16,-10-10-6 0,-1-7-5 15</inkml:trace>
  <inkml:trace contextRef="#ctx0" brushRef="#br0" timeOffset="440483.0439">23040 5349 73 0,'-4'12'96'0,"8"-7"-3"0,15-2-6 16,5 2-68-16,7-1-11 16,3 0 2-16,1-1-4 15,-1 0-3-15,-4-3-10 16,0 0-27-16,-3-6-53 0,-10-1-7 15,-8-5-4-15</inkml:trace>
  <inkml:trace contextRef="#ctx0" brushRef="#br0" timeOffset="440742.0698">23236 5133 81 0,'3'17'93'16,"-1"9"-2"-16,-12 4-58 15,10 6-7-15,0 6 0 0,0 1-6 16,-6 4-4-16,-4-1-5 16,-2-3-2-16,-1-4-2 15,3-3-1-15,-3-6-1 16,4-5-3-16,-2-8-4 0,7-1-6 15,-5-10-18-15,-1-9-58 16,10 3-10-16,-1-19-5 16,1 3-6-16</inkml:trace>
  <inkml:trace contextRef="#ctx0" brushRef="#br0" timeOffset="441074.103">23449 5194 75 0,'6'19'95'0,"-2"6"-2"0,-2 1-6 16,-1 8-76-16,1 5 2 16,2 2-1-16,-4 1-3 15,0-4-1-15,-7 4-2 16,4-7-1-16,-1-4-2 0,1-6 0 15,0-6-5-15,-3-9-2 16,6-10-14-16,-8 9-38 16,5-17-34-16,3-10-8 15,0-6-5-15</inkml:trace>
  <inkml:trace contextRef="#ctx0" brushRef="#br0" timeOffset="441577.1533">23381 5179 18 0,'-14'-12'88'0,"14"12"0"16,0 0-29-16,13 0-32 16,4 0-2-16,2 0-3 15,7 0-4-15,1 3-5 16,3 3-1-16,1 4-4 0,0 3 0 15,-3 1-2-15,-1 3-2 16,-4 3-1-16,-5 4-1 16,-4-1-1-16,-8 0-1 15,-6 1 2-15,-5-2 0 0,-9-1 0 16,-6-4-1-16,-4 0 0 16,-4-7 0-16,0 0-1 15,1-10 2-15,2 0-3 16,1 0 0-16,4-8 2 0,7 0-2 15,1-1 0-15,12 9-1 16,-11-14 2-16,11 14-1 16,5 0 1-16,8 2 1 15,3 8 0-15,5 1 2 0,3 5 1 16,2 0 0-16,3 6 1 15,-4 0 1-15,0 5-3 16,-5-1 1-16,-4 1-1 16,-6 2 0-16,-3-5-1 0,-5 5 1 15,-2-7-2-15,0-3 0 16,-2-5-1-16,0-3-2 15,2-11-2-15,0 0-5 0,2 12-13 16,-2-12-37-16,15-10-33 16,0-5-9-16,-1-4-4 15</inkml:trace>
  <inkml:trace contextRef="#ctx0" brushRef="#br0" timeOffset="441871.1826">23883 5552 43 0,'0'22'94'0,"-3"4"0"15,3-4-4-15,3 2-66 16,6-1-1-16,3-3-3 16,6-8-4-16,1-6-4 0,1-4-2 15,0-4-3-15,-2-8-2 16,-6-7-2-16,-5-4-1 15,-7-4-2-15,-8-1 1 16,-10-1-2-16,-10 3 0 0,-2 2 0 16,-2 4-1-16,3 6-3 15,-4 6-6-15,10 7-41 16,5 10-39-16,5 3-7 15,9 1-4-15</inkml:trace>
  <inkml:trace contextRef="#ctx0" brushRef="#br0" timeOffset="442615.2571">22658 5411 96 0,'0'0'107'16,"0"0"-11"-16,-9 0-5 15,7-15-62-15,2 15-19 16,0 0-3-16,0 0-7 0,0 0-4 16,0 0-21-16,7 16-64 15,-7-16-5-15,9 11-7 16,-9-11-4-16</inkml:trace>
  <inkml:trace contextRef="#ctx0" brushRef="#br0" timeOffset="443417.3373">21649 5658 56 0,'0'0'87'15,"-5"-12"-25"-15,5 12-12 16,14-14-9-16,2 5-11 0,5 3-6 16,5-4-5-16,7 6-7 15,-5-3-5-15,8 4-11 16,-7 1-20-16,-10-3-59 15,-2 5-9-15,-2 2-6 0</inkml:trace>
  <inkml:trace contextRef="#ctx0" brushRef="#br0" timeOffset="444040.3996">22728 5502 63 0,'0'0'95'15,"0"0"-2"-15,-9-4-44 16,9 4-10-16,0 0-10 0,-1-9-7 16,1 9-7-16,0 0-4 15,0-10-4-15,0 10-2 16,9-12-2-16,-9 12-1 15,12-7-1-15,-12 7 1 0,10-10-2 16,-10 10 0-16,0 0 0 16,0 0 0-16,-5 0-2 15,5 0-6-15,-9 5-18 16,5 8-56-16,4-13-11 0,4 11-8 15,9-11-3-15</inkml:trace>
  <inkml:trace contextRef="#ctx0" brushRef="#br0" timeOffset="457202.7157">5509 11726 73 0,'-10'-7'78'0,"10"7"-39"16,-10 0-9-16,10 0 0 0,0 0 0 15,0 0-5-15,-8 3-7 16,8-3-6-16,0 0-2 16,0 0-3-16,0 0-1 0,0 0-3 15,0 0 1-15,0 0-3 16,5 3 2-16,-5-3 0 15,11 0 0-15,-2 0 1 16,1 0 0-16,3 0 0 0,2 0-1 16,5 0-1-16,1 1 0 15,4-1-1-15,7 1 1 16,2-1-2-16,10 0 1 15,3 0 0-15,4-2 0 0,4-4 1 16,3 1-1-16,1-1 1 16,2-3-1-16,-1 0 2 15,-2 3-2-15,0-2 1 16,-1 3 0-16,5 1 0 0,-3-1-1 15,5 4 0-15,2 0 1 16,2 1-2-16,4 0 1 16,3-1 0-16,2 1 0 0,3 1-1 15,1 0 0-15,3-2 1 16,4 1 0-16,3 0-1 15,2-1 1-15,5 1-1 16,-3-1 2-16,5-2-1 0,1 1 1 16,2 1 0-16,-1-1-1 15,1-1 3-15,-5 0-3 16,-2 1 1-16,-3-3 1 15,-3 3-1-15,-4-3 0 0,-4 2 1 16,-6 0-1-16,-4-3 0 16,-6 3 0-16,-4 0-1 15,-8 0 1-15,-6-1-1 16,-7 3 0-16,-7-2-1 0,-7 0 0 15,-4 2-1-15,-6 0 0 16,-6-1-3-16,-11 2-2 16,11 0-4-16,-11 0-13 0,0 0-44 15,-3 4-24-15,3-4-5 16,-16 3-6-16</inkml:trace>
  <inkml:trace contextRef="#ctx0" brushRef="#br0" timeOffset="458226.8181">6773 12068 17 0,'-5'-13'92'16,"2"2"0"-16,-2 0-4 0,22 3-52 15,-17 8-8-15,-5-10-5 16,5 10-6-16,0 0-6 15,-8 6-5-15,7 9-3 16,1 12-1-16,-1 4 0 0,0 9 0 16,1 9 1-16,-4 5 0 15,3 2 1-15,-1-1-1 16,-2-3 1-16,1-6-1 15,0-7 0-15,-5-6-1 0,4-8-1 16,1-6-1-16,-1-5-2 16,3-4-3-16,1-10-6 15,0 0-15-15,0 0-45 16,0-12-20-16,3-8-7 0,1-4-4 15</inkml:trace>
  <inkml:trace contextRef="#ctx0" brushRef="#br0" timeOffset="458866.8821">6728 12129 51 0,'-14'-3'79'0,"14"3"-32"16,-15-5-5-16,15 5-4 15,-14-7-6-15,14 7-8 16,0 0-5-16,-9-11-4 0,9 11-1 15,0-13-1-15,6 3-1 16,2 1-3-16,3-3-2 16,3 0-1-16,5-1 0 0,6 1 0 15,5 0 0-15,6 2 0 16,4 3 0-16,2 3-3 15,2 3 0-15,2 1 0 16,-3 5-1-16,-3 7-1 0,-5 1 0 16,-5 5 0-16,-7 0-1 15,-6 5 0-15,-6 0 1 16,-8 0-1-16,-3 2 0 15,-11-2 0-15,-6-2 0 0,-4 0-1 16,-8-5 0-16,-4-3 0 16,-3-5 0-16,-1-3-1 15,-1-5 1-15,8 0 0 16,0-2 1-16,6-1-1 0,4 0 1 15,4-1 0-15,16 4 0 16,-10 0 0-16,13 9 2 16,11 6-1-16,6 9 1 0,6-2 0 15,3 7 0-15,7 5 1 16,-1 2 0-16,1-2 0 15,-2-2-2-15,-7-3 1 16,-6-4-1-16,-2-2 0 0,-6-5-1 16,-4-3-3-16,-3-5-1 15,-6-10-5-15,8 15-9 16,-8-15-24-16,0 0-42 15,4-5-12-15,1-5-6 0,2-2-2 16</inkml:trace>
  <inkml:trace contextRef="#ctx0" brushRef="#br0" timeOffset="459332.9287">7540 12285 16 0,'-14'3'91'15,"4"0"2"-15,10-3-4 16,0 0-48-16,17 8-14 0,9-3-1 15,14-6-4-15,5 1-5 16,9 0-7-16,2-4-3 16,0-2-3-16,-1-1-3 0,-4 2-3 15,-11-3-6-15,-5 5-14 16,-15 3-50-16,-4-1-18 15,-16 1-8-15,10-5-4 16</inkml:trace>
  <inkml:trace contextRef="#ctx0" brushRef="#br0" timeOffset="460186.014">7650 12363 24 0,'-7'-6'80'16,"7"6"-20"-16,0 0-3 15,-15-7-7-15,15 7-12 0,-9 0-9 16,9 0-6-16,-10 0-4 16,10 0-2-16,-10 0-4 15,10 0-3-15,0 0-3 16,-10 0-1-16,10 0-1 0,0 0-2 15,0 0-1-15,0 0 0 16,0 0-1-16,0 0 0 16,0 0 0-16,-1 9 1 15,1-9-1-15,1 14 1 0,8-4 0 16,2 0 0-16,6 4 1 15,2 1 0-15,4 1-1 16,4 0 0-16,-1 0 0 0,2-1 0 16,-1 0-1-16,-3-2 0 15,0-1 0-15,-5-2-1 16,-2-2 1-16,0-3 0 15,0 1 0-15,-4-1-1 0,-1-2 1 16,0-1-1-16,-3-2 1 16,-9 0-1-16,15 5 0 15,-15-5 0-15,7 3 0 16,-7-3 0-16,0 0 0 15,0 0 0-15,0 0 0 0,0 0 0 16,0 0 0-16,-1 11 0 16,1-11 0-16,-17 14 0 15,6-3 0-15,-5 3 1 16,-4 1-1-16,-3 6-1 0,-3-2 2 15,-4 4-2-15,1-1 1 16,0 2 0-16,-1-3 0 16,5 1-1-16,5-7 1 0,5 0 0 15,10-1 1-15,10-2 0 16,19-5 0-16,11 0 1 15,16-2-1-15,14-2 1 16,16-1 0-16,10 2 0 0,7 1-2 16,-1 0-2-16,3 1-3 15,-7-2-13-15,-2 6-34 16,-8 6-35-16,-12-7-11 15,-4 2-8-15,-12-8-3 0</inkml:trace>
  <inkml:trace contextRef="#ctx0" brushRef="#br0" timeOffset="470776.0729">5531 10751 83 0,'-2'-13'91'0,"2"3"-1"15,-4 0-52-15,4 10-7 16,0-13-6-16,0 13-5 15,0 0-5-15,0 0-6 16,6 0-2-16,1 10-2 0,1 5-2 16,5 10 1-16,0 3-1 15,5 6 0-15,0 0 0 16,2 6 0-16,2 0 0 15,-2 1 0-15,0-3-1 0,-3 2 1 16,-1-4 1-16,-2-3 0 16,-1 3 0-16,-3-5-1 15,-2 2 1-15,1-5-1 0,-4 0 0 16,1-5-1-16,-1 0 0 15,-1-5-1-15,0-2 0 16,0-3 0-16,-2-2 0 16,-2-11 0-16,3 11 0 0,-3-11 0 15,0 0 1-15,0 0 0 16,0 0 0-16,0 0 2 15,0 0-1-15,9-2 0 16,-3-15 0-16,2-7 0 16,4-12 0-16,1-8-2 0,7-15-1 15,2-6-1-15,2-4 0 16,-7-2 0-16,2 4 0 15,-6 3-2-15,4 9-2 16,-9 6-1-16,-2 14-4 0,-4 3-9 16,5 15-15-16,-7 17-40 15,8-10-23-15,-8 10-7 16,11 12-2-16</inkml:trace>
  <inkml:trace contextRef="#ctx0" brushRef="#br0" timeOffset="471367.132">6411 11243 77 0,'3'-12'85'16,"-1"0"-4"-16,-2 12-47 0,-3-13-11 15,3 13-6-15,-23-6-5 16,5 6-5-16,-4 1-1 15,0 4-1-15,-3 3 0 16,1 1 0-16,5 2 0 16,2 2 1-16,7 0 0 0,5 5 0 15,6-2 1-15,11 2-1 16,8 2 0-16,3-1-1 15,5-1 1-15,1 1-1 16,-5 0-1-16,0-4-1 0,-10 3 1 16,-6 1-1-16,-9-2 0 15,-17 1 0-15,-9 2 1 16,-8-4-1-16,-2 1 0 15,-10-4-5-15,3 2-11 0,-4-1-60 16,6-11-15-16,10-3-8 16,6-15-7-16</inkml:trace>
  <inkml:trace contextRef="#ctx0" brushRef="#br0" timeOffset="473213.3166">3938 790 19 0,'0'-12'23'15,"0"12"-2"-15,-10-5 1 16,0 1 7-16,-3-2-2 0,4-1-1 15,-4 4 0-15,1 1-5 16,1 0-3-16,-2-3-6 16,13 5-4-16,0 0-5 15,0 0-3-15,0 0 0 16,0 0-1-16,0 0 1 0,0 0 2 15,0 0-1-15,0 0 2 16,0 2 1-16,0 3 1 16,2 0 0-16,0 0 3 15,0 0-2-15,0 0-1 16,1 0 1-16,-8 11-2 15,-4-7 0-15,-1 0-3 0,-1 2-1 16,11-11 0-16,0 0 0 16,0 0-1-16,0 0 0 15,0 0 0-15,0 0 0 16,0-1 2-16,0-4 0 15,40-18 1-15,-32 24 2 0,-8-1 0 16,0 0 2-16,0 0-1 16,0 0 0-16,3 12 0 15,0 0-1-15,0-2-1 16,2 1-2-16,-5-11-1 15,0 0 0-15,0 0-1 16,0 0 0-16,0 0 1 16,0 0-2-16,0 0 1 0,3 0 2 15,-1-5-1-15,0 0 1 16,1 0-1-16,-2 1 0 15,2-1 1-15,-1-1-2 16,1-1-20-16,-3 7-53 16,0 0-10-16,0 0-6 15</inkml:trace>
  <inkml:trace contextRef="#ctx0" brushRef="#br0" timeOffset="475408.5361">6761 11032 27 0,'-19'0'86'15,"1"-14"-10"-15,7 14-32 16,1 0-6-16,10 0-4 16,0 0-7-16,16 12-5 15,15-12-3-15,10 0-3 0,13 0-1 16,11 0-1-16,5-3-4 15,3-1-3-15,-1-1-2 16,-9 1-1-16,-6 1-1 16,-9 0-1-16,-12 1 0 0,-10 1 0 15,-8 0 0-15,-4 0-1 16,-6 1 1-16,-8 0-2 15,11-2-2-15,-11 2-3 16,10 0-4-16,-10 0-13 0,17-2-47 16,3 2-24-16,-6 0-6 15,4-3-5-15</inkml:trace>
  <inkml:trace contextRef="#ctx0" brushRef="#br0" timeOffset="480390.0342">7816 11089 20 0,'0'9'77'0,"-2"5"4"15,2 4-2-15,0 7-65 16,-1 8-2-16,1 0 4 0,2 6 2 15,-1-6 2-15,-1-5-5 16,2-6-1-16,0-4-1 16,-2-4-1-16,0-14-1 15,1 10 1-15,-1-10-2 16,0-7-1-16,2-7-1 0,0-11-1 15,-1-6-3-15,2-9-1 16,4-7-3-16,-2-9-1 16,4-2-1-16,2 1 0 15,1-3 0-15,-1 9 1 0,2 4-1 16,-3 8 1-16,1 5 1 15,0 8 0-15,-4 7 0 16,-2 7-1-16,-5 12-1 16,9-10 0-16,-9 10 1 0,14 9-1 15,-5 11 0-15,6 7 1 16,-1 8 0-16,3 5 1 15,1 9 0-15,1 5 2 0,-4-1 0 16,3 1 1-16,-6-5-1 16,1-5 0-16,-5-1 1 15,1-7 0-15,-2-7-1 16,0-1-1-16,-1-8-3 0,-1-2-3 15,-2-7-5-15,4-1-16 16,-7-10-45-16,0 0-21 16,0 0-6-16,4-16-5 15</inkml:trace>
  <inkml:trace contextRef="#ctx0" brushRef="#br0" timeOffset="480571.0523">7894 11148 70 0,'0'0'89'0,"0"0"-2"0,23 6-5 16,8-6-71-16,2 0-6 16,11 3-6-16,-5 8-42 15,12-8-35-15,-4-2-8 16,-4-1-6-16</inkml:trace>
  <inkml:trace contextRef="#ctx0" brushRef="#br0" timeOffset="481231.1183">8522 10769 56 0,'0'0'78'0,"0"0"0"15,1 18-39-15,3-2-21 16,3 7 0-16,-2 5 2 15,3 8 0-15,1 7-2 16,4 3-2-16,-2 3 0 0,0-1-1 16,0-2-4-16,-2-4-1 15,-1-5-2-15,0-4-2 16,-1-6 1-16,-2-3-1 15,0-8-2-15,-2-3 0 0,0-4 0 16,-3-9 0-16,5 10 1 16,-5-10 0-16,0 0-1 15,7-18 0-15,-3-3-1 16,4-10 0-16,3-9-1 0,4-8-2 15,3-11 0-15,2-5-1 16,-1 1 0-16,-1 0 0 16,0 8 0-16,-2 3-1 15,-3 11 0-15,-4 7-3 0,1 12-2 16,-4 4-6-16,4 12-14 15,-10 6-40-15,11 3-26 16,-2 9-7-16,-2 5-5 0</inkml:trace>
  <inkml:trace contextRef="#ctx0" brushRef="#br0" timeOffset="481532.1483">8908 11143 88 0,'-10'0'96'16,"10"0"-3"-16,-13 0-7 15,13 0-58-15,15 0-9 0,7-1-6 16,8-2-2-16,6 1-5 15,0 1 0-15,4 1-3 16,-2-2 1-16,-4 2-4 16,-6-1-2-16,-7 1-2 0,-10 0-5 15,1 0-8-15,-12 0-17 16,0-7-51-16,0 7-11 15,-14-7-2-15,3 2-5 0</inkml:trace>
  <inkml:trace contextRef="#ctx0" brushRef="#br0" timeOffset="481794.1746">9051 10935 76 0,'0'8'91'15,"0"4"-2"-15,0 8-4 0,0 2-72 16,0 8-2-16,0 0 8 15,0 9-2-15,0-1-2 16,-6-1-5-16,4 0-2 0,-2-5-1 16,-1-5-1-16,1-2 0 15,-2-4-3-15,1-5-2 16,0-3-2-16,5-13-4 15,-6 17-5-15,6-17-16 16,-12 0-55-16,12 0-12 0,9-6-6 16,-1-4-5-16</inkml:trace>
  <inkml:trace contextRef="#ctx0" brushRef="#br0" timeOffset="482043.1995">9316 11114 35 0,'11'2'99'15,"8"-1"-3"-15,6-1-5 0,3-3-4 16,5-1-79-16,0 1-2 15,-1 1-2-15,-2-3-7 16,-3 5-10-16,-13-7-23 16,-14 7-51-16,15 0-5 0,-15 0-8 15,0 0 5-15</inkml:trace>
  <inkml:trace contextRef="#ctx0" brushRef="#br0" timeOffset="482524.2476">9554 10781 56 0,'0'0'92'0,"0"0"-4"16,0 0-2-16,12-3-65 0,-12 3-4 16,12 14 0-16,-7 4-4 15,2 3-4-15,0 5-1 16,2 7-1-16,-1 3-1 15,1 4 0-15,2 0-1 16,-3 1 0-16,0-3-1 0,0-1 0 16,-3-1 0-16,0-5 0 15,-2-3-1-15,0-6 0 16,-1-4 2-16,-1-6-1 0,0-2 1 15,-1-10 0-15,0 0-1 16,16-18 0-16,-3-6-1 16,3-10 0-16,4-9-1 15,3-9-1-15,3-4-2 0,-2 0 1 16,-1 0-1-16,-4 3 0 15,-3 9-1-15,-3 4-2 16,-6 13-1-16,-3 6-4 16,1 9-7-16,-4 4-11 0,-1 8-38 15,12 0-29-15,-12 0-6 16,0 20-5-16</inkml:trace>
  <inkml:trace contextRef="#ctx0" brushRef="#br0" timeOffset="483062.3014">9990 11182 76 0,'0'0'96'16,"0"0"-4"-16,-1 18-21 15,8-18-40-15,9 0-5 0,4 0-9 16,2-3-5-16,2 0-6 15,2 1-2-15,0 1-3 16,-6-1-4-16,-1 1-7 0,-19 1-10 16,18-3-31-16,-18 3-37 15,10 0-7-15,-10 0-6 16</inkml:trace>
  <inkml:trace contextRef="#ctx0" brushRef="#br0" timeOffset="483668.362">10249 10614 62 0,'0'0'95'16,"-14"-17"-1"-16,14 17-6 15,-6-15-58-15,6 15-6 16,0 0-6-16,0-10-6 0,0 10-4 16,0 0-1-16,0 0-4 15,0 0-1-15,0 0-1 16,0 0 0-16,0 0-1 15,0 0 0-15,0 0 1 0,0 0-1 16,0 0 1-16,0 0 0 16,0 0 1-16,0 0-1 15,0 0 0-15,0 0 1 16,0 0-1-16,0 0 0 0,0 0-1 15,0 0 1-15,0 0-1 16,0 0 0-16,0 0 0 16,0 0 0-16,9 3 0 15,-9-3 0-15,20 16 0 0,-3 0 1 16,6 6-1-16,4 9 1 15,2 8-1-15,-1 6 1 16,2 8 0-16,-7 6 0 0,-7 2-1 16,-8-1 2-16,-8 1-1 15,-11-3 2-15,-10-6-1 16,-5-3-1-16,-2-6 0 15,-2-5-4-15,2-1-4 0,-2-5-21 16,4-10-45-16,12 2-19 16,-5-7-8-16,5-5-6 15</inkml:trace>
  <inkml:trace contextRef="#ctx0" brushRef="#br0" timeOffset="484215.4167">8488 10620 36 0,'0'-9'86'0,"0"0"-2"0,0 9-6 15,-2-10-63-15,2 10-6 16,-9 12-1-16,1 10 1 15,1 13-3-15,-2 12 0 0,0 12 2 16,-2 10 2-16,7 9 3 16,2 1 0-16,1 4 0 15,7-8-2-15,9 0-2 16,4-11-1-16,5-4-2 15,4-9-3-15,1-9-10 0,5-2-37 16,-1-4-41-16,-3-7-6 16,-1-5-6-16,-4-10-5 15</inkml:trace>
  <inkml:trace contextRef="#ctx0" brushRef="#br0" timeOffset="484750.4702">8970 11651 63 0,'-30'-1'85'16,"-5"-2"-17"-16,10 3-19 15,0 5-13-15,12 1-10 0,-1-3-5 16,14-3-1-16,-6 10-4 15,13-5-2-15,15-5 0 16,16 0-1-16,15 0 0 16,17-5 0-16,16-2-2 0,16-3-1 15,12-1-1-15,7 0-1 16,8 1-2-16,1 1 0 15,4 1-2-15,0 0 0 0,-6 3-2 16,-8-2-2-16,-4 3 0 16,-9-1 0-16,-12 1 0 15,-14 1 0-15,-16 3-3 16,-14 0-5-16,-15 3-5 0,-15-3-26 15,-21 0-50-15,10 3-7 16,-10-3-9-16,0 0-3 16</inkml:trace>
  <inkml:trace contextRef="#ctx0" brushRef="#br0" timeOffset="488492.8444">20416 3106 23 0,'0'0'33'0,"0"0"-9"0,-6 0-2 16,-5 13-3-16,-6 7 1 16,-7 10-3-16,-3 6 4 15,-9 5 2-15,-4 5 0 16,-4 4-2-16,6-1-1 0,-4-2-5 15,4-3-3-15,1-9-4 16,6-2-2-16,6-12-1 16,7-3-2-16,2-3 1 15,7-7-2-15,9-8-4 16,-8 9-5-16,8-9-4 0,9 0-8 15,1 0-17-15,6 0-39 16,-2-5-12-16,4-7 3 16</inkml:trace>
  <inkml:trace contextRef="#ctx0" brushRef="#br0" timeOffset="488786.8738">20125 3227 20 0,'-4'13'42'0,"2"11"-8"16,2 1-2-16,0 11 2 15,2 2-2-15,1 7-2 16,1 1-5-16,-1 0-6 0,1 0-4 15,0-12-2-15,0 2-5 16,-1-11-1-16,0 1-1 16,-3-9 0-16,4-5-1 15,-4-12-3-15,5 13-1 0,-5-13-8 16,0 0-11-16,9-1-50 15,-5-11-16-15,-4-5-7 16</inkml:trace>
  <inkml:trace contextRef="#ctx0" brushRef="#br0" timeOffset="489068.902">19956 3428 49 0,'0'0'49'15,"-9"-8"-3"-15,9 8-10 0,9 0-5 16,8 5-8-16,11 0-2 16,10-2-3-16,11 1 1 15,6-2-3-15,1 1-2 16,3-3-5-16,-7 0-3 0,-2-1-6 15,-6-6-6-15,-12 3-15 16,-8 4-40-16,-5-14-24 16,-3-2-5-16</inkml:trace>
  <inkml:trace contextRef="#ctx0" brushRef="#br0" timeOffset="489525.9477">19808 3203 37 0,'-59'59'45'0,"6"4"-6"15,12-1-8-15,9-3 2 16,18-5-6-16,15-6 0 16,23-4-6-16,17-11 1 15,18-1-4-15,14-14-1 16,14-2 0-16,8-8-7 0,7-3-2 15,2-6-2-15,0-6 1 16,-1-2-2-16,-8-8 0 16,-4-5 0-16,-5-5 2 15,-13 1-3-15,-7-9 0 0,-10 0 0 16,-10-9-1-16,-11-1-1 15,-14-4 1-15,-11-3-3 16,-13 2-1-16,-20-3-1 16,-20 0-1-16,-16 6 0 0,-22 6-1 15,-17 5 1-15,-16 4 0 16,-10 11 0-16,-2 3-1 15,5 14 2-15,9 4-3 0,17 16-6 16,9 5-9-16,28 10-45 16,26 17-23-16,12 0-5 15,16 5 0-15</inkml:trace>
  <inkml:trace contextRef="#ctx0" brushRef="#br0" timeOffset="490534.0485">17010 6307 39 0,'10'-14'41'16,"-10"14"-10"-16,0 0-9 15,0 9-6-15,-4 10-4 0,-5 4-3 16,-8 12 1-16,-1 5 4 15,-10 10 2-15,-1-2 2 16,-10 8 0-16,3-5-1 16,-4-7-2-16,3-1-3 0,3-11 0 15,4-1-4-15,6-10-1 16,4-3-1-16,9-7-2 15,11-11-3-15,-10 8-5 0,10-8-7 16,8 0-10-16,4 0-32 16,-1-12-30-16,8-3-5 15</inkml:trace>
  <inkml:trace contextRef="#ctx0" brushRef="#br0" timeOffset="490836.0787">16855 6362 51 0,'0'0'44'0,"0"0"-4"0,4 20-10 15,5 2-5-15,-1 11-3 16,1 4 0-16,2 9-2 15,-2 4-2-15,1 1-3 16,-3 0-1-16,0-5-5 0,-3-3-1 16,-1-8 0-16,-1-3-3 15,-2-8 0-15,1-11-1 16,-1-3-1-16,0-10-4 15,3 12-7-15,-3-12-17 0,0-9-52 16,0-1-9-16,1-4-5 16</inkml:trace>
  <inkml:trace contextRef="#ctx0" brushRef="#br0" timeOffset="491069.102">16681 6592 43 0,'21'-14'80'0,"-7"7"-30"16,25 6-11-16,14-4-8 16,7 5-3-16,7-2-6 0,-1 2-6 15,-2 0-3-15,-4-2-6 16,-8 2-5-16,-9-2-5 15,-8-3-9-15,-12-3-11 0,-9-6-39 16,-7 4-22-16,-6-9-5 16</inkml:trace>
  <inkml:trace contextRef="#ctx0" brushRef="#br0" timeOffset="491501.1452">16433 6465 27 0,'-44'62'47'0,"9"7"-6"0,19-1-5 15,8-2-3-15,12-1-5 16,16-11-4-16,16-3-2 15,16-13-2-15,10-11-3 0,14-11-3 16,8-12-1-16,11-5-3 16,7-16-2-16,1-11-3 15,3-8 0-15,-9-6 0 16,-3-10-1-16,-15-3-1 15,-12-4 0-15,-16 0 0 0,-18 1-1 16,-19 4-2-16,-13 4-1 16,-19 4 0-16,-18 4-1 15,-9 6 1-15,-15 10-1 16,-9 4 1-16,-9 8 1 0,-3 6-1 15,4 8 0-15,3 11 0 16,6 8-4-16,11 12-4 16,13-1-8-16,16 12-21 0,17 4-43 15,11-8-7-15,12-3-3 16</inkml:trace>
  <inkml:trace contextRef="#ctx0" brushRef="#br0" timeOffset="492139.209">18048 6399 14 0,'9'-17'71'15,"0"-12"-12"-15,-9 29-25 16,0 0-18-16,0 0-8 16,-2 11-5-16,-13 10 2 15,-6 10-1-15,-8 5 5 0,-5 9 2 16,-9 9 2-16,-2-1 0 15,-2 5 0-15,3-6-2 16,3-2-2-16,5-9 0 16,6-3-4-16,5-11-1 0,11-7-1 15,3-7-3-15,11-13-5 16,0 0-9-16,0 0-39 15,0 0-26-15,3-28-8 0</inkml:trace>
  <inkml:trace contextRef="#ctx0" brushRef="#br0" timeOffset="492370.2321">17757 6449 62 0,'0'14'74'15,"3"8"-44"-15,5 6-6 0,0 10 1 16,0 8 1-16,3 5-3 15,-1 5-4-15,0-6-3 16,5 2-5-16,-3-9-3 16,1-2 1-16,-4-12-3 0,0-8-3 15,-2-8-3-15,-7-13-14 16,0 0-52-16,0 0-17 15,-3-12-5-15,-9-9 3 0</inkml:trace>
  <inkml:trace contextRef="#ctx0" brushRef="#br0" timeOffset="492542.2493">17662 6703 75 0,'24'-8'87'16,"16"-5"-3"-16,15 2-53 16,8 4-8-16,7-2-4 15,-1 2-2-15,1-3-6 0,-5 1-4 16,-7-1-6-16,-9 2-11 15,-16-4-17-15,-15-7-51 16,-2 3-8-16,-9-8-7 16</inkml:trace>
  <inkml:trace contextRef="#ctx0" brushRef="#br0" timeOffset="492909.286">17525 6384 75 0,'-50'63'65'15,"-4"8"-12"-15,18 8-11 16,12 1-8-16,20-3-8 16,16-9-6-16,20-3-2 15,17-16-3-15,19-3-2 0,13-17 0 16,15-12-2-16,15-12-4 15,11-13-1-15,9-10-1 16,2-11-1-16,-5-11-1 16,-9-8 0-16,-16-8 0 0,-15-1-1 15,-26-9-2-15,-25 3 0 16,-32-4 0-16,-18 4-1 15,-31 6 0-15,-25 7-1 0,-23 6 1 16,-16 10-1-16,-13 8 0 16,-3 8-4-16,7 14-7 15,1 5-16-15,16 13-48 16,21 14-13-16,20 2-8 0,21 7 2 15</inkml:trace>
  <inkml:trace contextRef="#ctx0" brushRef="#br0" timeOffset="494042.3993">18535 9706 51 0,'7'-16'76'0,"-3"-13"-19"0,-4 29-30 15,0 0-13-15,0 0-4 16,-7 9-4-16,-7 10-1 15,-6 8 1-15,-7 7 0 0,-3 6 5 16,-4 5 1-16,-3-2-1 16,-1 5 1-16,2-6-2 15,3-3 0-15,6-7-4 16,6-8-1-16,4-3-3 0,6-7-6 15,4-6-7-15,7-8-10 16,0 0-52-16,-1-5-11 16,3-10-5-16</inkml:trace>
  <inkml:trace contextRef="#ctx0" brushRef="#br0" timeOffset="494276.4227">18281 9653 19 0,'0'15'66'0,"1"-1"6"15,4 8-52-15,0 12-4 0,1 2 6 16,1 10 1-16,-2-1-1 16,0 6 0-16,-2-3-5 15,1 2-4-15,-1-7-2 16,0-6-4-16,0-4-1 0,0-8-3 15,-2-4-3-15,1-7-5 16,-2-14-44-16,0 0-31 16,-4-6-5-16,-8-11-4 15</inkml:trace>
  <inkml:trace contextRef="#ctx0" brushRef="#br0" timeOffset="494464.4415">18078 9971 59 0,'0'0'90'15,"10"-7"-1"-15,26-1-4 16,14-3-64-16,12-3-8 15,13 2 0-15,3 0 0 0,2 1-4 16,-7 2-5-16,-4 3-6 16,-15 0-6-16,-12 2-10 15,-15 4-37-15,-15-9-31 16,0-2-8-16,-7-8-3 0</inkml:trace>
  <inkml:trace contextRef="#ctx0" brushRef="#br0" timeOffset="494822.4773">18187 9668 24 0,'-59'32'84'0,"-1"12"-22"0,12 10-10 16,6 5-9-16,12 3-11 15,11 0-10-15,12 0-6 16,10-9-3-16,20-3-2 0,15-11-1 16,15-13-1-16,13-13 1 15,15-11-1-15,9-9 0 16,6-12-2-16,2-8-2 15,-6-9-1-15,-9-5-1 0,-14-7-2 16,-14-3-2-16,-22-3-1 16,-21 0-1-16,-18 3-1 15,-19 3-1-15,-13 6-2 0,-12 8 0 16,-10 10-1-16,-2 12-4 15,-3 5-6-15,9 11-13 16,8 13-42-16,9 2-16 16,16 6-3-16</inkml:trace>
  <inkml:trace contextRef="#ctx0" brushRef="#br0" timeOffset="495157.5108">19379 9694 25 0,'-12'16'75'16,"-7"0"5"-16,-7 13-53 16,-5 8-4-16,-4 3 2 15,-6 6 3-15,-1 0-1 0,2 3-5 16,1-6-7-16,7-1-4 15,5-8-3-15,5-7-1 16,3-4-4-16,8-6-4 16,6-5-5-16,5-12-14 0,0 0-52 15,0-12-15-15,3-12-6 16,6-10 1-16</inkml:trace>
  <inkml:trace contextRef="#ctx0" brushRef="#br0" timeOffset="495374.5325">19081 9725 69 0,'3'18'78'15,"2"5"-3"-15,0 8-61 16,9 9-3-16,-8 4 6 16,0 7 0-16,1-3-1 15,-1 5-1-15,1-7-3 0,-2-5-3 16,-1-4-1-16,1-7-2 15,1-7-3-15,-2-7-3 16,1-2-14-16,-5-14-54 16,0 0-15-16,4-18-8 0,-6-7 0 15</inkml:trace>
  <inkml:trace contextRef="#ctx0" brushRef="#br0" timeOffset="495529.5479">19002 10004 57 0,'0'0'92'0,"5"-11"-3"15,17 5-5-15,43-1-62 16,-18 2-9-16,5-1 0 0,0 1-5 15,1-1-5-15,-1 1-8 16,-6-1-13-16,-3-5-44 16,-3-1-24-16,-15-5-7 15,-5-5-2-15</inkml:trace>
  <inkml:trace contextRef="#ctx0" brushRef="#br0" timeOffset="495861.5812">19120 9680 12 0,'-57'48'82'15,"7"13"3"-15,4 7-39 16,9 6-8-16,11-3-6 16,12 3-5-16,13-11-7 0,8-4-2 15,17-14-3-15,12-11-1 16,15-17-2-16,11-10-1 15,11-9-3-15,7-14-1 16,3-11-2-16,2-10-2 0,-4-9-2 16,-10-8 1-16,-16-4-4 15,-15-4 0-15,-20 3 0 16,-20 3-2-16,-20 7-1 0,-18 7-2 15,-16 12-1-15,-11 9-2 16,-2 10-7-16,-3 6-9 16,8 7-31-16,13 17-32 15,7 3-5-15,16 4-1 0</inkml:trace>
  <inkml:trace contextRef="#ctx0" brushRef="#br0" timeOffset="496185.6136">20173 9738 6 0,'0'0'77'16,"-12"5"6"-16,-7 14 1 16,-6 8-66-16,-2 11 0 15,-10 2 4-15,-2 12 3 0,-8-1-1 16,4 5-6-16,1-5-4 15,5 2-5-15,5-10-2 16,3-6-2-16,9-8-1 16,3-5-3-16,8-6-1 0,0-9-3 15,9-9-14-15,0 0-51 16,1-13-21-16,7-19-6 15,1-13-5-15</inkml:trace>
  <inkml:trace contextRef="#ctx0" brushRef="#br0" timeOffset="496401.6352">19840 9763 70 0,'12'13'86'0,"0"10"-2"16,-1 2-5-16,1 13-71 16,-1 5-4-16,1 8 5 0,-2 3-1 15,-2 3 0-15,-4-5-1 16,0-1 1-16,-2-4-3 15,1-5 0-15,0-7-2 16,0-9-3-16,-2-3-5 0,-1-14-18 16,-8-8-58-16,8-1-7 15,-14-22-8-15,3-5 5 16</inkml:trace>
  <inkml:trace contextRef="#ctx0" brushRef="#br0" timeOffset="496553.6504">19696 10115 89 0,'-10'-5'93'0,"10"5"-5"16,14-17-6-16,22 6-69 15,10-3-8-15,12 1-1 16,8-2-2-16,5 1-5 0,-3-5-9 16,1 2-14-16,-2 2-51 15,-16-9-11-15,-12-3-6 16</inkml:trace>
  <inkml:trace contextRef="#ctx0" brushRef="#br0" timeOffset="496863.6814">20003 9755 67 0,'-54'46'87'15,"-1"12"-29"-15,1 15-11 16,4 4-7-16,11 8-7 0,9-3-7 16,13-2-4-16,10-13-5 15,14-10-4-15,18-15-2 16,19-17-2-16,16-12-1 15,15-13-2-15,11-13-1 0,8-17-2 16,5-13-1-16,4-12-2 16,-7-8 0-16,-13-8 0 15,-19-2-1-15,-20-3 0 16,-21 7-1-16,-22 7-1 0,-26 13 0 15,-26 11 0-15,-18 13-3 16,-13 8-4-16,0 17-10 16,-7 10-38-16,-1 5-32 0,18 5-5 15,13-3-8-15</inkml:trace>
  <inkml:trace contextRef="#ctx0" brushRef="#br0" timeOffset="500271.0221">11423 10231 22 0,'6'-13'82'16,"-2"1"1"-16,-4 12-41 16,1-13-14-16,-1 13-7 15,0 0-7-15,-15 9-5 0,-6 11-5 16,-6 4-2-16,-9 11 0 15,-2 2 3-15,-8 9 0 16,-1 2 3-16,0 0-1 16,4-5-1-16,6-4 0 0,7-6-2 15,9-6-2-15,3-8-6 16,10-5-3-16,8-14-9 15,0 0-37-15,8-5-30 16,3-11-5-16,4-8-2 0</inkml:trace>
  <inkml:trace contextRef="#ctx0" brushRef="#br0" timeOffset="500519.0469">11167 10189 56 0,'0'0'75'16,"7"17"3"-16,23 1-59 0,-25 9-3 15,2 7 4-15,-1 5 5 16,0 5 1-16,0 3-2 16,-1 5-5-16,0-4-4 15,2-1-3-15,-2-8-3 0,-3-3-3 16,2-9-1-16,-1-5-3 15,1-9-3-15,-4-13-5 16,0 0-13-16,0 0-36 0,-8-10-31 16,1-13-6-16,-5-7-6 15</inkml:trace>
  <inkml:trace contextRef="#ctx0" brushRef="#br0" timeOffset="500748.0698">11023 10347 19 0,'-10'0'89'0,"10"0"1"0,11 3-3 15,8 2-60-15,13 0-5 16,7 1 0-16,5-3 1 16,5 0-6-16,3 1-7 15,0-3-4-15,-3 2-3 0,-9-3-3 16,-5 1-2-16,-9-1-4 15,-4 0-4-15,-10-4-8 16,4-1-24-16,-4 2-45 0,-7-9-6 16,-1-3-3-16</inkml:trace>
  <inkml:trace contextRef="#ctx0" brushRef="#br0" timeOffset="501213.1163">10930 10188 7 0,'-43'55'80'0,"8"10"-17"16,4 1-11-16,11 6-10 0,5 0-8 16,15-1-9-16,3-5-5 15,15-6-2-15,10-11-4 16,10-8 1-16,12-10-2 15,8-16-2-15,14-9-2 16,9-12-1-16,11-14-2 0,5-13-1 16,3-13-2-16,-4-7-2 15,-7-9-3-15,-12-8 0 16,-16-5-3-16,-17 1-1 0,-21 4 0 15,-20 4-2-15,-13 6-1 16,-23 11 1-16,-9 8 1 16,-13 15 2-16,-9 9-1 15,-8 10 3-15,-1 7-1 0,3 8-2 16,5 12-5-16,8 3-9 15,6 6-18-15,20 9-45 16,6-3-4-16,17-2-3 0</inkml:trace>
  <inkml:trace contextRef="#ctx0" brushRef="#br0" timeOffset="501794.1744">11937 10235 35 0,'0'0'86'0,"0"-11"-1"16,0 11-37-16,0 0-16 15,0-8-9-15,0 8-4 16,0 0-8-16,0 0-5 0,0 0-3 16,0 10-3-16,-2 0 0 15,-5 5 1-15,-1 2 0 16,-2 3 2-16,-4 4 0 0,2 2 2 15,1-1 0-15,-1-3 0 16,4-4-1-16,2 1 0 16,5-6 2-16,1-4-2 15,9-2 1-15,2-2-1 0,5-3 1 16,6-1-1-16,2-1 0 15,2-1-1-15,4-3-1 16,-1-3-3-16,0 2-3 0,-6-7-6 16,2 5-13-16,-11-1-37 15,-1-4-28-15,2-2-7 16,-3-4-4-16</inkml:trace>
  <inkml:trace contextRef="#ctx0" brushRef="#br0" timeOffset="502002.1952">12127 10143 68 0,'-10'17'84'0,"-2"8"0"16,-6 9-60-16,3 12-2 15,-1 8 3-15,0 11 2 0,-7 6-4 16,6 3-5-16,-2 1-6 15,1-2-4-15,2-3-4 16,2-12-8-16,5-7-49 0,9-2-31 16,-7-18-5-16,6-9-6 15</inkml:trace>
  <inkml:trace contextRef="#ctx0" brushRef="#br0" timeOffset="530420.0367">2417 13821 25 0,'0'0'49'0,"-7"-13"-6"0,7 13-1 16,0 0-4-16,-2-12-5 15,2 12-8-15,0 0-3 16,0 0-6-16,0 0-2 15,0 0-6-15,0 0 0 0,0 0-4 16,0 7 0-16,0 2-1 16,1 2 1-16,2 3 0 15,1 5 2-15,1 0 0 16,2 3-1-16,2 2 1 0,0-1 1 15,0 4-1-15,1-1 0 16,0 2-1-16,1-3 0 16,1 1 0-16,-3 1-1 0,-1-3 0 15,2 0-1-15,-2 0 0 16,2-4 0-16,-3 1-1 15,1-1 1-15,-1-3-1 16,0-3-1-16,-1-1 0 0,2-3 1 16,-8-10-2-16,5 17 0 15,-5-17 0-15,0 0 0 16,6 8 0-16,-6-8 0 15,0 0 0-15,0 0 0 0,0 0-1 16,0 0 3-16,0 0-2 16,0 0 3-16,0 0-1 15,0 0 1-15,0 0 0 16,0 0 2-16,8-2 0 0,-3-7-1 15,6-6 0-15,0-7-2 16,6-7 0-16,1-9-1 16,5-13-1-16,3-7-1 0,6 0 0 15,-5 0 0-15,0 1-1 16,-3 5 1-16,-1 7 0 15,-4 7 1-15,-4 13-1 16,-6 4 1-16,-2 9 0 0,-4 3-1 16,-3 9-2-16,0 0-1 15,0 0-2-15,0 0-4 16,11 6-6-16,-7 7-12 15,1 4-33-15,4 3-32 16,-8 1-4-16,5 1-3 0</inkml:trace>
  <inkml:trace contextRef="#ctx0" brushRef="#br0" timeOffset="530832.0778">2843 14269 46 0,'-9'0'83'0,"9"0"-17"15,-13 0-15-15,13 0-8 16,0 0-9-16,22 3-10 15,2-3-3-15,6 0-4 0,4-2-2 16,2-1-3-16,1-2-4 16,0 1-4-16,-6 0 0 15,-7 0-4-15,-5 2 0 16,-5 2-2-16,-6-2-2 0,-8 2-4 15,9-5-7-15,-9 5-18 16,0 0-44-16,0 0-15 16,2-12-5-16,-3 0 0 15</inkml:trace>
  <inkml:trace contextRef="#ctx0" brushRef="#br0" timeOffset="531131.1078">2994 14030 7 0,'-12'-5'75'16,"12"5"5"-16,-2 5-39 0,2 12-8 16,4 6-5-16,0 5-2 15,-1 8 0-15,0 2-2 16,-1 4-5-16,-2-1-2 15,0 0-3-15,-4-4-4 0,-1-5-2 16,-2-2-3-16,1-5-1 16,1-6 0-16,0-1 0 15,1-7-2-15,1 0-1 16,3-11-3-16,-1 12-4 0,1-12-6 15,0 0-19-15,5 6-50 16,-5-6-13-16,13-15-7 16,-1-4 1-16</inkml:trace>
  <inkml:trace contextRef="#ctx0" brushRef="#br0" timeOffset="531429.1376">3309 14139 32 0,'0'0'95'0,"7"10"-2"0,10-10-5 15,10 0-60-15,6-2-5 16,2 2 2-16,4-1-10 16,-2-2-8-16,-5-1-7 0,-2 4-7 15,-11-5-11-15,-3 4-24 16,1 1-44-16,-17 0-6 15,9-6-7-15</inkml:trace>
  <inkml:trace contextRef="#ctx0" brushRef="#br0" timeOffset="531979.1925">3682 13818 41 0,'0'0'76'15,"0"0"1"-15,0 0-46 16,3 7-11-16,2 5 0 16,2 2-1-16,1 10-2 0,2 3-2 15,-1 5 2-15,4 2-3 16,-3 2-1-16,0 2-1 15,0 1-1-15,-3-2-3 16,-1-1-1-16,-1-3-1 0,-2-6 0 16,-2 0 0-16,-1-6-1 15,-1-1-2-15,1-5 1 16,0-3-2-16,0-3 1 0,0-9 0 15,0 8 0-15,0-8 0 16,0 0 1-16,4-11 2 16,2-8-2-16,1-7 0 15,1-8 0-15,4-7-2 16,5-7 0-16,-4-6-2 0,2 3 0 15,-1-1-1-15,-2 8 0 16,0 3 0-16,-2 7-2 16,-5 8-1-16,3 8-4 0,-5 7-3 15,-3 11-10-15,0 0-18 16,0 0-48-16,11 9-9 15,-5 7-6-15</inkml:trace>
  <inkml:trace contextRef="#ctx0" brushRef="#br0" timeOffset="532227.2174">4045 14195 65 0,'0'0'97'0,"3"13"-3"0,5-12-6 16,9-1-56-16,3 0-13 16,2 0-2-16,3 0-6 15,-2 0-5-15,0 0-4 0,-2 0-3 16,-1 3-4-16,-7-1-5 15,0 3-10-15,-13-5-27 16,10 5-42-16,-10-5-5 16,14 5-6-16</inkml:trace>
  <inkml:trace contextRef="#ctx0" brushRef="#br0" timeOffset="532985.2932">4407 13698 16 0,'-22'-7'85'0,"-1"0"-12"0,8 0-18 15,-5 2-7-15,6 1-14 16,-2 1-10-16,4 0-7 15,-1-1-4-15,3 4-2 16,10 0-3-16,-16-3-3 0,16 3-1 16,0 0 0-16,0 0-2 15,-9 0 0-15,9 0 0 16,0 0-1-16,0 0-1 15,0 0 1-15,0 0-1 0,0 0 1 16,0 0 0-16,0 0 0 16,-5 7 0-16,5-7 0 15,0 0 1-15,0 0-1 16,0 0 0-16,0 10 0 0,0-10 0 15,0 0 0-15,0 0 0 16,9 7 1 0,-9-7-1-1,8 5 0 1,-8-5 1-16,18 10 0 15,-8-3-1-15,3 1 1 16,2 8-1-16,5 1-1 0,2 3 2 16,1 7-1-16,1 5 1 15,-4 6-1-15,1 5 1 16,-2 3 0-16,-6 6 1 15,-6-2-1-15,-4 1 1 0,-4-3 0 16,-3-5-1-16,-4-6 0 16,-6 0 0-16,1-6-2 15,-2-5-3-15,1 1-3 16,0 2-13-16,-9-3-41 0,-1-4-32 15,-2-6-6-15,-8-5-7 16</inkml:trace>
  <inkml:trace contextRef="#ctx0" brushRef="#br0" timeOffset="534070.4017">2224 13791 14 0,'0'0'62'15,"10"-15"-3"-15,-10 15-10 16,10-14-11-16,-10 14-6 15,9-15-7-15,-9 15-5 16,0 0-3-16,4-11-3 0,-4 11-3 16,0 0-3-16,0 0-1 15,0 0-1-15,0 0-2 16,0 0 1-16,0 0-2 15,0 0-1-15,0 0-1 0,0 0-1 16,0 0-1-16,0 0 1 16,-8 6-1-16,8-6 1 15,-12 20-1-15,6-3 1 0,-2 4 1 16,-4 4-1-16,-2 11 2 15,1 5-1-15,-3 8 1 16,0 7 2-16,3 3-1 16,2 4-1-16,1 1 1 0,7 0 1 15,3-6-1-15,7-2 1 16,9-5 1-16,5-5-1 15,4-7 1-15,0-5 0 16,5-5 1-16,-5-3-1 0,-2-6 0 16,-5-4-1-16,-3-6 0 15,-6-2 0-15,-9-8 1 16,0 0-1-16,0 0 0 0,0 0 1 15,0 0-1-15,0 0 0 16,0-8-2-16,0 8-1 16,-5-13-4-16,5 13-3 15,-10-13-9-15,-1 5-21 16,2 1-50-16,9 7-11 0,-14-11-8 15,14 11-2-15</inkml:trace>
  <inkml:trace contextRef="#ctx0" brushRef="#br0" timeOffset="544281.4227">5008 13909 43 0,'-11'0'61'15,"1"0"-10"-15,10 0-13 16,-12 0-10-16,12 0-6 0,0 0-5 15,0 0-3-15,-1 11-2 16,1-11-1-16,14 12 1 16,1-7 2-16,4-1 0 15,7 1 0-15,3-4-2 0,2-1-1 16,4 0-4-16,-1 0 0 15,1-1-3-15,-3-4-1 16,-1 2-1-16,-3 0-1 16,-4-3 1-16,-2 3-1 0,-3 1-2 15,-2-2-1-15,-3 3-4 16,-1-2-6-16,-1 3-6 15,-3 0-9-15,-9 0-29 0,20 0-34 16,-20 0-4-16,0 0 0 16</inkml:trace>
  <inkml:trace contextRef="#ctx0" brushRef="#br0" timeOffset="544689.4635">4964 14193 1 0,'-21'4'74'16,"2"-1"-8"-16,9 5-11 15,10-8-10-15,0 10-8 16,11-7-9-16,16 2-5 15,8-2-3-15,8 3 0 0,7-2-2 16,0 0-7-16,4-1-4 16,-4 1-2-16,-8 0-2 15,-8 0 0-15,-8 0-1 16,-9-1-2-16,-5 0-1 0,-12-3-3 15,13 2-3-15,-13-2-8 16,0 0-17-16,8-3-42 16,-8 3-17-16,12-13-7 15,-2 0 3-15</inkml:trace>
  <inkml:trace contextRef="#ctx0" brushRef="#br0" timeOffset="545109.5055">6183 13796 44 0,'0'0'87'16,"0"-13"-4"-16,0 13-4 15,-7-2-57-15,1 12-8 16,0 7-4-16,-4 12-2 16,2 2-1-16,-3 6 4 15,-3 4-1-15,3 0 1 0,-1 0-3 16,4-7-1-16,-3 0-1 15,2-5-1-15,3-8-1 16,2-5-1-16,2-3 0 16,2-13-2-16,-2 11-2 0,2-11-7 15,0 0-17-15,0-21-61 16,5 0-6-16,3-8-6 15,3-4-4-15</inkml:trace>
  <inkml:trace contextRef="#ctx0" brushRef="#br0" timeOffset="545420.5366">5655 13840 33 0,'-26'3'87'0,"15"-1"0"15,11-2-47-15,28 0-8 16,16-4-4-16,15-3 1 16,13-4-2-16,10 1-4 0,11-3-11 15,1-3-4-15,-2 3-2 16,-9-1-1-16,-16 1-2 15,-11 4 0-15,-13 2-1 0,-13 0-1 16,-7 2-2-16,-12 2-2 16,-11 3-4-16,13-4-5 15,-13 4-11-15,0 0-15 16,0 0-48-16,0 0-11 15,-10 2-3-15</inkml:trace>
  <inkml:trace contextRef="#ctx0" brushRef="#br0" timeOffset="545730.5676">5691 14229 78 0,'-27'24'92'0,"16"-10"-3"15,26-1-49-15,18-6-10 16,19-1-3-16,12-6 2 16,11-1-7-16,3 0-8 0,1-4-5 15,-4-4-3-15,-9 2-1 16,-11 1-2-16,-11 1-3 15,-14 4-1-15,-8-3-2 0,-6 4-5 16,-16 0-11-16,18-17-51 16,-18 17-21-16,10-15-6 15,-6 2-6-15</inkml:trace>
  <inkml:trace contextRef="#ctx0" brushRef="#br0" timeOffset="546070.6016">6713 13781 38 0,'0'0'90'0,"0"0"-7"16,0 0-4-16,0 0-53 16,0 5-11-16,-4 14-4 15,-2 8-2-15,-2 7-2 16,-1 8 1-16,-2 8 4 15,-3 2 1-15,-1 2-4 0,2 0-1 16,-2-6-4-16,1-2 0 16,3-8-2-16,2-9 1 15,1-7-1-15,3-7-3 16,2-3-1-16,3-12-4 0,0 0-12 15,0 0-43-15,7-17-28 16,5-10-7-16,0-11-4 16</inkml:trace>
  <inkml:trace contextRef="#ctx0" brushRef="#br0" timeOffset="546727.6673">6657 13776 16 0,'-19'0'78'16,"2"-2"-23"-16,2 2-11 15,1 0-3-15,4 0-5 16,10 0-9-16,-12 0-6 0,12 0-4 15,0 0-2-15,15-12-3 16,3 1 1-16,10 0-4 16,7-1-3-16,11 0-2 15,3 4-1-15,5 1 0 0,1 5-1 16,-4 2-1-16,-4 5 1 15,-8 7-1-15,-6 5-1 16,-11 4 2-16,-7 4-1 16,-14 8 1-16,-4 2 1 0,-14 3 0 15,-10 0 1-15,-6 0-1 16,-8-4 0-16,-3-4 1 15,-3-5-1-15,0-7-1 16,3-5 0-16,2-6-1 0,5-4 0 16,9-1 0-16,3-1-1 15,8-1 0-15,3 0-2 16,14 0 1-16,-9 0-1 0,9 0 1 15,9 11 1-15,7 0-1 16,2 0 2-16,6 4 0 16,1 6 1-16,3 1 1 15,-1 4-2-15,0 0 0 0,-1-1 0 16,-7 0 0-16,-2 2-1 15,-6-4 1-15,-1-1 0 16,-3 1-1-16,1-7 2 16,-6 0 0-16,0-1 1 0,0-2-1 15,0-1 0-15,-1 0 0 16,1 0-1-16,-1-2-3 15,2-1-1-15,-3-9-3 16,5 12-8-16,-5-12-24 0,9 12-43 16,-9-12-15-16,10-9-7 15,-4-3-2-15</inkml:trace>
  <inkml:trace contextRef="#ctx0" brushRef="#br0" timeOffset="547671.7617">7335 14267 68 0,'0'0'83'16,"0"0"0"-16,0 0-38 16,0 17-21-16,0-5-4 0,0 5-4 15,0-1-1-15,-1 2 0 16,1 3-5-16,0-2 0 15,-1-3-3-15,1-2-1 16,0-1-3-16,0-4-3 0,0-9-6 16,0 0-17-16,0 0-61 15,5-14-7-15,6-13-4 16,-1-7-5-16</inkml:trace>
  <inkml:trace contextRef="#ctx0" brushRef="#br0" timeOffset="547777.7722">7395 13993 38 0,'0'0'77'0,"-13"-11"-13"15,13 11-28-15,-14-2-105 16,14 2-9-16</inkml:trace>
  <inkml:trace contextRef="#ctx0" brushRef="#br0" timeOffset="548546.8492">7915 13900 29 0,'-14'0'77'16,"14"0"-19"-16,-15 2-13 16,15-2-8-16,0 0-10 0,5 10-8 15,13-7-3-15,6 2-1 16,4 1 0-16,7-3 1 15,1 1-1-15,2-2-5 16,0 1-4-16,-7-3-1 0,-5 1-3 16,-5-1-1-16,-5 0-1 15,-6 0-4-15,2 0-8 16,-12 0-18-16,9-13-47 0,3 8-13 15,-12 5-6-15</inkml:trace>
  <inkml:trace contextRef="#ctx0" brushRef="#br0" timeOffset="548759.8705">7867 14139 23 0,'-14'10'92'0,"14"-10"0"16,17-16-14-16,14 13-51 15,13-2-1-15,7 0-1 0,9 1-5 16,-1-1-14-16,5 2-8 16,-6 3-11-16,-4 0-27 15,-4 5-44-15,-16 2-5 16,-8 3-7-16</inkml:trace>
  <inkml:trace contextRef="#ctx0" brushRef="#br0" timeOffset="549486.9432">9009 13648 45 0,'-10'31'91'15,"-20"9"-38"-15,19 17-11 0,-3-3-2 16,7 12 1-16,-9-4-5 15,10 3-7-15,-4-26-19 16,2-5-3-16,0-8-2 16,3-9 0-16,2-6 0 0,3-11-2 15,0 0-4-15,0 0-9 16,-1-9-29-16,1-13-45 15,4-6-8-15,3-6-7 16</inkml:trace>
  <inkml:trace contextRef="#ctx0" brushRef="#br0" timeOffset="550072.0017">8839 13689 10 0,'-10'-2'55'16,"1"-3"1"-16,9 5-10 16,-11-7-8-16,11 7-7 15,0-13-4-15,6 4-8 0,8-3-4 16,6 0-4-16,9-2-1 15,7-1 1-15,5 0-2 16,7 3 0-16,4 1-1 16,0 5 0-16,1 4-1 0,-1-1-3 15,-8 6-2-15,-3 8-1 16,-7 2 0-16,-6 5-2 15,-20 8 2 1,-4 2 0-16,-6 1 1 16,-11 1 2-16,-9-3-1 15,-6-2 0-15,-4-5 1 16,-3-5-1-16,4-8 0 0,1-7-1 15,4 0-1-15,2-2 0 16,6-1-1-16,3-1-2 16,6 1 0-16,9 3-1 15,0 0 1-15,0 6 1 0,9 5 0 16,9 3 1-16,1 6 1 15,5 4 2-15,0 5 1 16,2 2 0-16,-6 4 0 0,0-1 0 16,-6-3-1-16,-7 1 0 15,-2-6 0-15,-3-2 0 16,-2-5 0-16,0-3-3 15,0-5-2-15,0-11-4 16,0 17-10-16,0-17-19 0,0 0-43 16,0 0-14-16,15 0-8 15,-2-3 0-15</inkml:trace>
  <inkml:trace contextRef="#ctx0" brushRef="#br0" timeOffset="550530.0475">9738 14046 78 0,'0'0'92'0,"0"9"-4"15,0-9-4-15,0 12-68 16,-1-3-3-16,-2 3-1 16,-3 3-1-16,3-2-3 15,-3 4 0-15,0-3-1 0,0 2-2 16,2-4-2-16,-1-1-3 15,4-2-7-15,1-9-11 16,0 0-61-16,0-8-12 16,7-16-6-16,1-12-6 0</inkml:trace>
  <inkml:trace contextRef="#ctx0" brushRef="#br0" timeOffset="550682.0627">9771 13723 6 0,'0'0'95'0,"-12"-11"-2"15,12 11-6-15,-10-13-7 16,10 13-72-16,0 0-11 0,0 0-7 15,0 0-10-15,0 0-47 16,3 5-21-16,-3-5-5 16,8 12 5-16</inkml:trace>
  <inkml:trace contextRef="#ctx0" brushRef="#br0" timeOffset="552180.2124">10260 13051 61 0,'-3'-12'87'0,"3"12"-3"16,-3-11-39-16,3 11-13 15,6 8-8-15,5 4-9 16,0 8-6-16,2 6-3 0,-1 5 1 15,1 8-1-15,0 0 2 16,-2 2-2-16,-2-2-1 16,-2-2 0-16,-2-5 0 15,-1-4-1-15,-2-7 0 0,0-3 0 16,-1-7 1-16,-1-11 1 15,1 10 0-15,-1-10 1 16,0 0 0-16,7-19-1 16,2-11 0-16,1-9-1 15,9-11-1-15,2-8-1 0,3-6-2 16,1 0-2-16,0 1-1 15,0 8-1-15,-4 11-5 16,-2 9-5-16,0 16-13 16,-7 8-40-16,-4 6-28 0,11 5-5 15,-4 0-6-15</inkml:trace>
  <inkml:trace contextRef="#ctx0" brushRef="#br0" timeOffset="552955.2899">10928 13248 26 0,'-10'-7'68'16,"-5"8"-24"-16,-5 4-15 15,-5 3-3-15,1 5-6 16,-1 2-3-16,-1 2-1 0,5 1 1 16,7 2-1-16,8 0-2 15,6-1-1-15,15 3-2 16,8-3 0-16,3 1-2 0,5-1 0 15,-1-2 0-15,-4 0-3 16,-4-3 1-16,-10-1-1 16,-12-2-2-16,-11-3 2 15,-12-3 0-15,-8-1-1 0,-2-1 1 16,-1-3-3-16,0 0-2 15,4-1-5-15,7-7-9 16,23 8-12-16,-8-13-25 16,15 7-39-16,22-3-5 0,5-2-4 15</inkml:trace>
  <inkml:trace contextRef="#ctx0" brushRef="#br0" timeOffset="553337.3282">11274 13176 49 0,'-22'0'82'0,"5"0"6"15,17 0-41-15,0 0-12 16,21 4-6-16,18-1-5 15,8-2-3-15,10 2-1 0,3-4-4 16,3 1-7-16,-3 0-3 16,-8 0-2-16,-13-3-1 15,-12-1-1-15,-12 3-1 16,-5 1-2-16,-10 0-4 0,0 0-4 15,-9 0-11-15,2 0-28 16,7 0-41-16,-22 8-8 16,10-5-3-16</inkml:trace>
  <inkml:trace contextRef="#ctx0" brushRef="#br0" timeOffset="554404.4349">12011 13180 0 0,'-4'20'78'16,"3"12"-4"-16,-2-5-32 15,3 1 3-15,-4 2-7 16,4 0-7-16,-5-2-6 15,0-2-9-15,1-6-2 0,0-6-1 16,-1-2-1-16,5-12-3 16,-5 10-2-16,5-10 0 15,-1-6-1-15,1-6-1 16,0-6 0-16,0-5-1 0,2-8-2 15,3-5 0-15,1-4-1 16,1-4 1-16,6 2-2 16,-1 1 0-16,5 1 0 15,0 7 0-15,0 4-2 0,-1 6 1 16,2 5 0-16,0 6 0 15,-3 3-1-15,-2 6-1 16,-2 3 1-16,0 0 1 0,-1 8 0 16,0 7-1-16,0 4 1 15,-1 5 1-15,-1 5 0 16,1 4 1-16,-2 1 0 15,0 5-1-15,-1 0 1 0,-3-1-1 16,0-1 1-16,-2-3 0 16,1-3-1-16,-2-2 0 15,1-5-2-15,-1-7-6 16,1 0-15-16,-1-2-44 0,0-15-24 15,0 0-6-15,-7-3-3 16</inkml:trace>
  <inkml:trace contextRef="#ctx0" brushRef="#br0" timeOffset="554557.4502">12045 13300 73 0,'0'0'90'0,"0"-13"-3"16,15 4-7-16,4-1-64 15,8 4-12-15,4 3-13 16,3 5-39-16,1-2-33 15,0 0-5-15,-3-2-5 16</inkml:trace>
  <inkml:trace contextRef="#ctx0" brushRef="#br0" timeOffset="555218.5163">12469 13009 8 0,'2'-9'77'0,"-2"9"2"16,0 0 0-16,0 0-50 15,1 17-8-15,0 4-6 0,2 1-2 16,0 7 0-16,-1 0 3 15,0 7 0-15,0-2-3 16,-2-2-3-16,1-3-2 0,-1-3-1 16,0-5 0-16,0-5-1 15,0-2 1-15,0-14 0 16,0 10 1-16,0-10-2 15,10-11 1-15,-3-7-2 0,7-9 0 16,3-7-1-16,5-7-2 16,2-2-1-16,3-1 0 15,-4-1-1-15,1 6 0 16,-3 5-2-16,-2 10-1 0,-9 6-4 15,-1 10-3-15,-9 8-7 16,14-4-9-16,-14 4-20 16,3 5-45-16,5 12-6 15,-3 3-5-15</inkml:trace>
  <inkml:trace contextRef="#ctx0" brushRef="#br0" timeOffset="555450.5395">12684 13341 4 0,'0'0'96'0,"0"0"-1"16,-2-8-4-16,16-29-12 16,12 26-56-16,3 3-10 15,5 0-5-15,1 3-4 16,0 0-2-16,-1 5-3 0,-4 0-5 15,-6 2-7-15,-10 1-9 16,0-3-39-16,-2 0-28 16,-12-10-6-16,0-3-4 15</inkml:trace>
  <inkml:trace contextRef="#ctx0" brushRef="#br0" timeOffset="555649.5594">12848 13104 26 0,'-1'12'88'15,"1"2"0"-15,0 4-5 16,0 6-63-16,2 3-2 15,-1 6 1-15,0 1-3 0,-2 5-5 16,1-4-5-16,-1-2-1 16,-1-2 0-16,-2-5-2 15,-1-6-5-15,5-3-8 16,0-17-16-16,0 0-56 15,7 3-7-15,5-14-7 0</inkml:trace>
  <inkml:trace contextRef="#ctx0" brushRef="#br0" timeOffset="555834.5778">12945 13159 82 0,'0'0'94'15,"10"0"-6"-15,13 0-4 0,46 0-69 16,-29 0-6-16,1 0-2 15,2 8-6-15,-4-4-11 16,1 3-28-16,-5-1-45 0,-9-3-8 16,-5-3-5-16</inkml:trace>
  <inkml:trace contextRef="#ctx0" brushRef="#br0" timeOffset="556185.613">13416 13005 54 0,'5'10'87'16,"2"3"0"-16,-3 8-56 16,1 7-1-16,-1 1 2 15,0 10-5-15,-3-4-5 0,-1 0-5 16,0-1-5-16,0-6-4 15,-1-5 1-15,-2-3-1 16,1-7 1-16,2-13-1 16,0 0 0-16,1-4-1 0,8-18 0 15,4-5-2-15,5-8 0 16,4-5-2-16,1-6-2 15,2 5 0-15,1 0-2 0,-7 5-1 16,-1 7-3-16,-4 5-2 16,-2 10-7-16,-8 3-6 15,-4 11-12-15,11-2-36 16,-11 2-27-16,0 12-5 0,-2 0-3 15</inkml:trace>
  <inkml:trace contextRef="#ctx0" brushRef="#br0" timeOffset="556522.6467">13669 13305 63 0,'0'0'95'16,"0"0"-4"-16,14 2-7 16,2-2-51-16,5 0-21 15,0 0-6-15,4 5-10 0,-3-2-11 16,2-3-50-16,-4 7-22 15,-7-4-5-15,-3-3-4 16</inkml:trace>
  <inkml:trace contextRef="#ctx0" brushRef="#br0" timeOffset="557346.729">12345 12922 13 0,'-12'0'60'16,"1"9"-4"-16,-1 3-8 15,3 8-6-15,0 1-10 16,3 11-3-16,2 3-1 0,3 8-3 15,1 1-3-15,1 5-4 16,7-2-3-16,1 2-5 16,2-8-1-16,0-2-2 15,2-7-2-15,-2-5 0 0,1-7 0 16,-3-5-1-16,-2-5 1 15,-7-10-2-15,12 12-1 16,-12-12-2-16,0 0-3 0,0 0-5 16,13 5-14-16,-4-5-50 15,8-1-20-15,8-10-7 16,12-4-5-16</inkml:trace>
  <inkml:trace contextRef="#ctx0" brushRef="#br0" timeOffset="557945.7889">13809 12728 32 0,'0'0'82'0,"-12"-12"-7"15,26 10-34-15,-14 2-12 0,15 9-3 16,6 9-9-16,4 7-5 15,11 8 0-15,1 9 0 16,3 8 3-16,1 5 0 16,-9 8-4-16,-11-1-2 0,-11-3-2 15,-10-1-2-15,-14-5 1 16,-10-3-1-16,-9-7-2 15,-4-4-1-15,-1-4-6 0,-2-10-11 16,9 1-40-16,8-1-32 16,-2-7-7-16,9-2-8 15</inkml:trace>
  <inkml:trace contextRef="#ctx0" brushRef="#br0" timeOffset="558773.8718">10361 13762 24 0,'-37'0'28'0,"-4"6"0"16,4 2 0-16,-1-3-2 0,8 4-5 15,4 1-4-15,7-2 1 16,19-8 4-16,-4 14 0 15,13-7 0-15,17 0 1 0,20-4-1 16,20 0 1-16,28-3-1 16,31 0-5-16,34-1-2 15,36-1-4-15,32-5-2 16,29-4-1-16,21 0 0 0,19-5-1 15,5 1 0-15,-4-7-1 16,-6 0-1-16,-19-2 0 16,-18-1 0-16,-22 0-1 15,-23 1-1-15,-28 3 0 0,-29 5-1 16,-26 4-1-16,-26 2 0 15,-24 3-3-15,-24 2-3 16,-23 4-2-16,-29 1-6 16,0 11-22-16,-23 1-48 0,-55 2-14 31,-20 5-4-16,-11 3-3-15</inkml:trace>
  <inkml:trace contextRef="#ctx0" brushRef="#br0" timeOffset="559341.9286">11072 14178 18 0,'1'-24'91'0,"1"0"0"16,-2 6-6-16,0 6-44 16,1 3-21-16,-1 9-8 15,0 0-4-15,-4 5-2 0,2 12-2 16,-1 6-1-16,0 6-2 15,-2 6 2-15,0 6 3 16,-3 5 1-16,-2-1-2 16,1-3-1-16,-1-7-1 0,1-1 0 15,2-7 0-15,0-6-1 16,1-5-1-16,6-16-2 15,0 0-6-15,0 0-10 0,4-7-34 16,9-14-37-16,-2-4-7 16,2-4-5-16</inkml:trace>
  <inkml:trace contextRef="#ctx0" brushRef="#br0" timeOffset="559763.9708">11010 14125 41 0,'-10'-10'82'0,"10"10"-19"0,-12-15-14 16,12 15-12-16,12-11-9 15,10 7-6-15,9 1-6 16,10 2-3-16,8 1-2 16,1 6 0-16,3 3-1 0,-4 3-2 15,-6 7-3-15,-11 0-1 16,-12 4-1-16,-13 0-1 15,-14 0-1-15,-8-1 0 0,-10-5 1 16,-2-2 1-16,-8-5-1 16,-3-5 1-16,-1-5 0 15,2-4-1-15,4-6 1 16,5 2 0-16,4 0-2 0,4-2-1 15,7 5-1-15,13 5-1 16,0 0 0-16,0 8 1 16,10 8 0-16,12 4 1 15,3 4 1-15,2 3 1 16,6 6 1-16,0 1 0 0,1-1 0 15,-4 3-1-15,-5-4 0 16,-4-2-4-16,1-1-2 16,-3-6-6-16,5 0-17 15,-3-5-47-15,2-14-18 0,11-4-7 16,0-14-5-16</inkml:trace>
  <inkml:trace contextRef="#ctx0" brushRef="#br0" timeOffset="560075.0019">11696 14229 44 0,'-17'0'97'0,"2"0"-3"16,15 0-4-16,0-11-42 16,17 11-23-16,21-2-8 15,9 1-6-15,8-2-4 0,4 3-2 16,2 0-1-16,2 0-4 15,-6 0-3-15,-13 2-6 16,-10 5-10-16,-15-7-23 16,-19 0-47-16,11 12-6 0,-11-12-7 15</inkml:trace>
  <inkml:trace contextRef="#ctx0" brushRef="#br0" timeOffset="560732.0676">11778 14284 84 0,'0'-14'92'0,"0"14"-24"15,0 0-23-15,0 0-4 16,-8-3-11-16,8 3-5 16,0 0-8-16,-12-4-6 15,12 4-2-15,0 0-4 0,-12 0-2 16,12 0-3-16,-13 6-1 15,13-6-1-15,-13 13 0 16,8-4 1-16,3 4 0 16,2 2 1-16,6 3 0 0,8 0 2 15,5 6 1-15,4-2-1 16,2-1 1-16,0 1-1 15,1-2 1-15,-4-2-3 0,-5-5 1 16,-3-1 0-16,-6-4 0 16,-8-8 0-16,7 11 0 15,-7-11 0-15,0 0 0 16,-14 13 0-16,-1-7 0 0,-3 2 1 15,-4 0-1-15,-4 1 0 16,-2 3 0-16,-2 0-1 16,0 1 0-16,5-2 0 15,-1 4 0-15,6-1 0 0,1 3-1 16,9 1 1-16,6 0 0 15,6 0 1-15,17 1 0 16,15 1 1-16,15-2-1 16,15 0 1-16,5-3 1 0,7-1-1 15,0-4 0-15,-2-2 0 16,-7-3 0-16,-13 0 0 15,-13-4-1-15,-11-1 0 0,-9 2 0 16,-8-2-1-16,-3 0-1 16,-10 0-1-16,0 0-2 15,0 0-1-15,-11 2-5 16,1-2-9-16,10 0-27 0,-14 6-36 15,3-6-14-15,11 0-6 16,-10-2-2-16</inkml:trace>
  <inkml:trace contextRef="#ctx0" brushRef="#br0" timeOffset="564226.417">15139 13368 39 0,'11'-13'45'0,"1"-2"4"0,-1 4-6 16,-2 1-10-16,-1 3-6 15,-8 7-3-15,0 0 0 16,6 6-5-16,-6 9-6 16,-10 5-3-16,-3 6-2 0,-5 3 1 15,-4 6 3-15,-5 1 1 16,-1 0-3-16,-8 3 0 15,3-5-3 1,3-4-1-16,4-4-2 16,7-3-3-16,4-6-3 15,9-4-4-15,6-13-11 16,5 2-31-16,19-8-41 0,-6-10-6 15,5-6-4-15</inkml:trace>
  <inkml:trace contextRef="#ctx0" brushRef="#br0" timeOffset="564461.4405">15124 13347 31 0,'0'8'84'0,"-1"6"-1"16,0 1 0-16,1 5-68 0,0 9-2 15,0 3 5-15,-2 4 0 16,2 6-1-1,-1 3-3-15,-2-4-2 16,-1-2-3-16,1-6-2 16,0-1-3-16,-4-7-2 15,6-4-4-15,1-21-16 16,-11 0-59-16,5-12-13 0,-4-9-6 15,-3-4-6-15</inkml:trace>
  <inkml:trace contextRef="#ctx0" brushRef="#br0" timeOffset="564627.4571">14900 13547 63 0,'0'0'93'15,"0"0"-4"-15,28-6-3 16,11 6-69-16,3 0-5 16,5 3 1-16,5 1-2 0,0-1-6 15,0 0-5-15,-9-1-4 16,-12-2-9-16,-7 0-25 15,-5 0-47-15,-10-13-7 0,-3-8-4 16</inkml:trace>
  <inkml:trace contextRef="#ctx0" brushRef="#br0" timeOffset="564946.4889">15009 13272 20 0,'-54'29'87'0,"1"4"-1"15,8 12-39-15,2 6-7 0,10 6-6 16,23 5-5-1,11-4-7 1,23-12-3-16,17-7-6 16,14-13-1-16,15-14-3 0,9-12 0 15,9-11-2-15,-15-22-3 16,-2-10-3-16,-15-5 0 15,-15-6-1-15,-16 2 0 0,-20-2-1 16,-15 3 0-16,-15 4-1 16,-14 8-2-16,-12 10 1 15,-4 11-1-15,0 8-3 16,3 10-4-16,5 5-10 0,12 15-20 15,13 10-41-15,5-2-12 16,14 0-6-16</inkml:trace>
  <inkml:trace contextRef="#ctx0" brushRef="#br0" timeOffset="565529.5473">15631 13229 17 0,'-8'5'73'0,"8"-5"-15"0,-3 12-14 15,4 1-6-15,14 4-3 16,4 2-5-16,5 2-4 15,4 4-4-15,-3-1-4 0,2 3-5 16,-6-1-3-16,-7 0-5 16,-11 0 0-16,-8-2 0 15,-15-1-1-15,-7-3 1 16,-7-3 0-16,-5-3 0 0,2-2 0 15,0-6-2-15,5-3-3 16,8-1-2-16,3-1-7 16,11-3-30-16,10 2-47 15,0-19-8-15,1-3-6 0,8-7 4 16</inkml:trace>
  <inkml:trace contextRef="#ctx0" brushRef="#br0" timeOffset="565672.5616">15624 13213 69 0,'31'-15'95'16,"8"-2"-6"-16,9 2-5 15,7 1-65-15,1 4-7 0,4 3-10 16,-4 0-19-16,-8-3-61 16,0 10-9-16,-10-4-6 15,-3-1-2-15</inkml:trace>
  <inkml:trace contextRef="#ctx0" brushRef="#br0" timeOffset="581629.1571">2280 15349 30 0,'0'0'78'0,"3"-15"-22"16,-3 15-13-16,-14-14-10 0,-2 14-11 16,-8 0-9-16,-7 0-2 15,-6 11-2-15,-9 2-2 16,2 5-1-16,-5 2 0 15,9 3-1-15,1-1 0 0,12 3-2 16,8-2-1-16,18 0 0 16,12-2 0-16,21 0-1 15,14 1 1-15,10 0 0 16,8 2 0-16,2-1 0 0,-2 1-1 15,-7 1 1-15,-9-1 1 16,-18-1 2-16,-13 2 0 16,-15-2 0-16,-11-1 1 0,-14 0 0 15,-8-4-1-15,-6-1 2 16,-1-2-4-16,-2-5-2 15,5-4-3-15,7 0-8 16,7-6-13-16,10-9-41 0,11 9-26 16,11-20-6-16,7 3-4 15</inkml:trace>
  <inkml:trace contextRef="#ctx0" brushRef="#br0" timeOffset="581924.1866">2477 15775 61 0,'-7'23'86'15,"3"-29"-24"-15,7 19-32 16,8 1 0-16,11-4 0 16,5-9-4-16,4-2-5 0,0-9-6 15,1-7-3-15,-6-2-5 16,-6-2-1-16,-8 0-3 15,-10 3-1-15,-7 1-1 16,-11 4 0-16,-7 7-1 16,-2 2 0-16,-3 4-1 0,-3 1 1 15,4 8-1-15,3 1 1 16,7 2-2-16,7-2-1 15,8 0-10-15,2-10-23 16,2 12-50-16,13-11-6 0,1-2-5 16</inkml:trace>
  <inkml:trace contextRef="#ctx0" brushRef="#br0" timeOffset="582350.2291">2747 15307 22 0,'0'0'80'15,"-7"5"5"-15,4 8-4 16,3 6-60-16,3 11-6 15,5 7-3-15,-2 7 4 0,4 6-1 16,-3 4-1-16,1 0-1 16,-2-1-1-16,-3-2-4 15,-3-5 0-15,0-5-3 16,-2-7 0-16,-3-5 0 15,1-5-1-15,-2-7-1 0,5-7-2 16,1-10-4-16,-5 9-6 16,5-9-14-16,-1-18-54 15,1 0-16-15,4-3-7 16,-1-6-4-16</inkml:trace>
  <inkml:trace contextRef="#ctx0" brushRef="#br0" timeOffset="582679.262">2846 15625 80 0,'11'3'91'0,"-2"9"-3"16,24 2-49-16,-18 6-15 0,-1 7-4 16,-1 4-2-16,0 5-5 15,0 2-3-15,-5-3-2 16,-1-1-2-16,0-5 0 15,-4-5 0-15,-3-5 0 0,3-5-1 16,-3-14 1-16,0 0-1 16,0 0 0-16,9-14 0 15,-5-7-1-15,2-6-1 16,2-5 0-16,2-5-1 0,3-2-1 15,2 0 0-15,-2 2-1 16,3 5-1-16,-2 3-1 16,1 7-3-16,-2 2-3 0,1 11-10 15,-8 0-15-15,3 1-50 16,4 7-15-16,-2 1-3 15,1 1-5-15</inkml:trace>
  <inkml:trace contextRef="#ctx0" brushRef="#br0" timeOffset="582995.2936">3248 15695 59 0,'0'0'97'0,"0"0"-4"16,18 0-6-16,2-4-67 0,0-1-3 16,7-5-2-16,-2 0-5 15,1-1-4-15,-2-3-3 16,-6 0-1-16,-3 0-1 15,-9-1-2-15,-6 1-1 0,-5 3 0 16,-12 3-2-16,-6 4 0 16,-6 4 0-16,-5 5 1 15,-2 11 0-15,1 6 2 16,0 8 0-16,7 6 1 0,3 2 1 15,13 2 1-15,7-4 2 16,5 2 0-16,13-6 0 16,10-6 0-16,5-4-1 0,4-6-2 15,5 0-5-15,0-6-11 16,9-9-50-16,2 3-26 15,-4-4-7-15,-1-7-5 16</inkml:trace>
  <inkml:trace contextRef="#ctx0" brushRef="#br0" timeOffset="583573.3515">4130 15337 19 0,'3'-10'88'16,"-3"10"-2"-16,-7 0-4 15,0 9-51-15,-5 7-12 16,-7 9-4-16,-3 7-4 0,-5 8-1 15,-5 6 2-15,-3 4 0 16,0 4-2-16,-2-1-2 16,2-2-2-16,2-4-1 0,5-6-2 15,6-7 0-15,6-8-2 16,1-7-1-16,9-6-3 15,6-13-3-15,0 0-12 16,0 0-34-16,-1-18-38 0,8-10-7 16,4-8-6-16</inkml:trace>
  <inkml:trace contextRef="#ctx0" brushRef="#br0" timeOffset="583816.3758">3873 15398 16 0,'0'0'88'16,"-1"11"1"-16,1 2-2 0,6 6-59 15,-1 10-9-15,8 3-1 16,-4 4 0-16,1 5-4 16,-1 0-4-16,0 5-3 15,-2-4-1-15,-2-1-3 16,4-6 1-16,-7-3-2 0,2-5-1 15,-2-5-3-15,1-6-4 16,-3-16-20-16,-9 0-58 16,9-8-8-16,-11-9-10 0,4-6 4 15</inkml:trace>
  <inkml:trace contextRef="#ctx0" brushRef="#br0" timeOffset="583989.3931">3809 15683 50 0,'0'0'97'0,"11"-6"-3"16,14-2-6-16,-16-1-62 15,33 0-9-15,5 0-3 0,2 0-6 16,0 5-6-16,-6 0-6 16,-4 2-13-16,-8 2-30 15,-16-3-41-15,-3-2-6 0,-7-5-6 16</inkml:trace>
  <inkml:trace contextRef="#ctx0" brushRef="#br0" timeOffset="584365.4307">3719 15384 31 0,'-42'38'79'0,"1"10"-30"15,9 10-8-15,5 9-5 16,11 7-4-16,7 1-7 0,9 0-3 16,12-9-4-16,13 0-1 15,12-17-2-15,10-12-1 16,9-18 0-16,6-16-3 15,8-10-1-15,2-20-2 0,-2-14-1 16,-7-9 0-16,-9-9-2 16,-11-9-1-16,-12-2-2 15,-15 2 0-15,-16-2-1 16,-14 8-1-16,-13 7-1 0,-11 7-2 15,-8 14-1-15,-5 7-4 16,1 15-6-16,-4 5-17 16,4 7-51-16,14 8-13 0,5 8-6 15,14 4-3-15</inkml:trace>
  <inkml:trace contextRef="#ctx0" brushRef="#br0" timeOffset="584961.4902">4491 15494 63 0,'-19'0'93'16,"-2"0"-4"-16,-24 0-42 15,25 6-16-15,3-1-8 16,5 3-8-16,-1 3-3 15,5 2-6-15,6 2 0 0,2 2-3 16,10 2 0-16,6 4 0 16,6 0 1-16,2 5-1 15,0-2 0-15,1 3 1 16,-3-1-1-16,-6 0 0 0,-6 0 0 15,-8-3 0-15,-3-1 0 16,-10-2 0-16,-5-3 1 16,-4-4-1-16,3-3 0 0,-4-2 0 15,3-4-2-15,2-3-1 16,6-3-2-16,-4 0-9 15,14 0-31-15,-4-17-50 16,-2-4-5-16,3-9-8 0</inkml:trace>
  <inkml:trace contextRef="#ctx0" brushRef="#br0" timeOffset="585097.5039">4406 15488 68 0,'31'-11'94'16,"8"2"-5"-16,6-1-5 15,6 5-72-15,2-2-19 0,8-1-55 16,-2 8-21-16,-6 0-6 15,-5-2-6-15</inkml:trace>
  <inkml:trace contextRef="#ctx0" brushRef="#br0" timeOffset="585667.5609">5009 15669 1 0,'-17'0'86'15,"5"0"4"-15,12 0-3 16,5-3-62-16,13-5-5 0,11-2 2 15,5-7 0-15,5-5 0 16,1-1-8-16,0-7-4 16,-1-2-3-16,-7-2-1 15,-8-1-2-15,-9-1-1 0,-9 1-2 16,-4 3-1-16,-6 3 0 15,-7 6-1-15,-4 6-1 16,0 3-1-16,-4 14 1 0,0 6 0 16,3 14-1-16,0 14 1 15,-1 10-1-15,0 10 2 16,-2 7 0-16,-2 10 2 0,-3 4 0 15,1 3 2-15,-6-3 0 16,0-5 0-16,0-7 1 16,1-2-1-16,3-11 1 15,2-6-2-15,5-11-2 16,5-10-2-16,9-4-7 0,4-19-16 15,5-5-53-15,17-11-16 16,6-15-6-16,8-11-4 16</inkml:trace>
  <inkml:trace contextRef="#ctx0" brushRef="#br0" timeOffset="586152.6094">5426 15669 45 0,'2'11'90'0,"-5"4"-1"0,-4 5-5 15,-1 2-69-15,-2 7-3 16,5-1 2-16,1-1 2 15,4-5-2-15,4-3-2 16,9-6-2-16,0-6-2 0,7-5-1 16,-2-3 0-16,2-9-2 15,-3-6-1-15,-2-4-2 16,-3-4 0-16,-4 1-2 0,-4-2 2 15,-2 1-4-15,-2 0 2 16,-1 5-2-16,-4 4 1 16,-1 1-1-16,-4 7 0 15,2 3 0-15,-3 4 0 16,1 0 0-16,-1 0 0 0,2 5 1 15,9-5 0-15,-15 8 1 16,15-8 0-16,0 0 1 16,8 0-1-16,8-5 2 0,5-1-1 15,4 1 0-15,0 1 0 16,1 1-1-16,1 3 1 15,-6 4 0-15,-5 7-1 16,-4 6 1-16,-7 3 0 0,-2 0 0 16,-2 4 1-16,1-5 0 15,1 2 2-15,3-5-2 16,8-3 1-16,5-4-2 15,7-3-2-15,7 3-6 0,-2-8-16 16,11-1-44-16,8 0-27 16,-5-9-8-16,-4-4-5 15</inkml:trace>
  <inkml:trace contextRef="#ctx0" brushRef="#br0" timeOffset="586801.6742">6478 15357 50 0,'0'0'81'0,"9"0"0"0,-9 0-1 15,1 12-68-15,3 9-5 16,2 5 1-16,-1 10 2 15,3 3 2-15,-3 7 3 16,3 2 0-16,-1 1-3 0,-2-2-2 16,-1-5-2-16,-2-7-2 15,1-6 0-15,-3-5 0 16,0-8 0-16,1-6 0 15,-1-10 2-15,0 0 0 0,0 0 1 16,0 0-1-16,0 0 0 16,15-18-1-16,-4-6-1 15,2-3-2-15,5-3-1 16,1-5-1-16,-1-2-2 0,-1 5 0 15,-2 3-3-15,-2 3-1 16,-3 6-3-16,-3 2-5 16,5 7-9-16,-4 0-21 15,4-4-48-15,6 12-11 0,-1 0-6 16,5 3 0-16</inkml:trace>
  <inkml:trace contextRef="#ctx0" brushRef="#br0" timeOffset="587029.697">6822 15671 87 0,'-10'12'99'0,"10"-12"-5"15,0 8-5-15,13-1-65 16,12-7-15-16,7 0-2 15,3-3 0-15,4 3-1 0,0-4-3 16,2 3-4-16,-8-2-4 16,-4 3-12-16,-9 0-38 15,-8-8-35-15,1-5-8 0,-5-1-5 16</inkml:trace>
  <inkml:trace contextRef="#ctx0" brushRef="#br0" timeOffset="587262.7204">7065 15529 44 0,'-9'8'94'0,"1"5"0"16,1-1-5-16,-1 3-55 0,0 7-23 16,3 6 2-16,-9 5 1 15,1 5-4-15,-3 0-3 16,2 1-2-16,-2-3-2 15,4-2 0-15,2-4-1 0,-2-6-4 16,6-5-5-16,2-8-6 16,6 0-29-16,9-6-46 15,3-10-9-15,5-12-6 16</inkml:trace>
  <inkml:trace contextRef="#ctx0" brushRef="#br0" timeOffset="587459.74">7212 15570 7 0,'-7'18'99'0,"7"-18"-2"16,-4 13-4-16,9-11-4 16,13 3-76-16,6-5-9 0,5 1 1 15,3-1-1-15,4 3-4 16,2-3-6-16,2 6-19 15,-7-4-52-15,-7-2-15 16,-5-5-8-16,-4-6-1 0</inkml:trace>
  <inkml:trace contextRef="#ctx0" brushRef="#br0" timeOffset="587862.7803">7609 15354 88 0,'17'0'93'0,"-17"0"-3"16,14 15-5-16,-8-2-72 16,3 9-6-16,-1 6 0 15,-2 5 0-15,1 2 0 0,-3 2-1 16,1 3 0-16,-4-4-1 15,0-2-1-15,-1-4 1 16,0-6-1-16,0-5 0 16,0-4 1-16,-2-6 2 15,2-9 0-15,0 0 0 0,11-7 0 16,1-11-1-16,4-6 0 15,5-8-1-15,2 1-2 16,3-6-2-16,1-2-1 0,1 2-2 16,-6 4-1-16,1 5-1 15,-6 5-4-15,-1 7-5 16,-6 2-8-16,4 11-20 0,1 3-45 15,-6 4-12-15,3 3-9 16,-7 6 5-16</inkml:trace>
  <inkml:trace contextRef="#ctx0" brushRef="#br0" timeOffset="588327.8269">8028 15734 14 0,'4'14'102'0,"-1"-4"-4"15,-3-10-5-15,2 12-5 16,-2-12-78-16,0 11-5 0,0-11 1 16,-3 17-4-16,-1-9 0 15,1 2-1-15,-2 0 1 16,5-10 0-16,-9 12 0 15,9-12 1-15,0 0-1 16,0 0 0-16,0 0 2 0,0 0-2 16,0 0 0-16,0 0 1 15,0 0-1-15,0 0 1 16,0 0-1-16,0 0 0 0,0 0-1 15,0 0 1-15,0 0-1 16,0 0 0-16,9 7 0 16,5-4 0-16,6-3 1 15,8 0-1-15,5 0 1 16,5-3 0-16,-1 6-1 0,6-3 1 15,-9 0-1-15,-3 0-1 16,-9 0 1-16,-6 0 0 16,-8 2-1-16,-8-2 1 0,0 0-1 15,0 0-1-15,0 0-2 16,0 0-1-16,0 0-3 15,0 0-5-15,0 0-15 16,0 0-35-16,0-5-33 0,0 5-8 16,16-16-4-16</inkml:trace>
  <inkml:trace contextRef="#ctx0" brushRef="#br0" timeOffset="588968.891">9105 15562 80 0,'0'0'97'0,"-9"3"-5"0,8 19-16 16,1-22-55-16,0 0-2 15,15 7-4-15,3-6-4 16,10 2-1-16,0 0-3 0,4 0-1 16,2 0-1-16,4-1-1 15,-2 1-1-15,-6-4-2 16,-7 2-1-16,-6-1-1 15,-5 0-2-15,-1 0-2 0,-11 0-8 16,16 0-9-16,-16 0-27 16,0 0-43-16,13-3-8 15,-13 3-4-15</inkml:trace>
  <inkml:trace contextRef="#ctx0" brushRef="#br0" timeOffset="589244.9186">9143 15801 35 0,'-3'12'96'0,"3"-12"1"15,9 18-38-15,12-12-20 16,5-3-4-16,12 2-5 0,-1-5-13 16,7 5-7-16,1-5-5 15,-1 1-4-15,-5-1-6 16,-1 4-15-16,-15 6-51 0,0-9-21 15,0 0-8-15,-5-1-5 16</inkml:trace>
  <inkml:trace contextRef="#ctx0" brushRef="#br0" timeOffset="595671.5612">10531 15704 83 0,'0'-14'94'0,"6"3"-6"0,-6 1-54 16,0 10-9-16,0-10-8 15,0 10-3-15,5 10-6 16,-1 4-3-16,0 8-2 16,1 6-1-16,1 9 1 0,3 5 1 15,-1 3 1-15,-2 4-2 16,3-1 1-16,-1-1-1 15,-2-2 0-15,-1-4 1 16,1-8 0-16,-4-5-1 0,2-6 2 16,1-6 0-16,-3-6 2 15,-2-10 0-15,0 0 0 16,14-5-2-16,-2-16 1 15,5-9-1-15,1-8-1 0,5-10-1 16,1-5-1-16,3-4-2 16,-3 1 1-16,-2 4 1 15,-6 6-1-15,-1 6-1 0,-3 10-2 16,-5 5-1-16,2 10-4 15,-4 4-3-15,7 8-9 16,-12 3-17-16,19 0-50 16,-7 9-13-16,1 0-6 0,-2 5 3 15</inkml:trace>
  <inkml:trace contextRef="#ctx0" brushRef="#br0" timeOffset="596005.5946">10967 15976 85 0,'-10'4'93'0,"10"-4"-4"16,16 7-53-16,-16-7-9 15,18 13-4-15,4-6-4 0,4 1-6 16,7 0-3-16,1-1-1 15,3 1-3-15,-3-2-3 16,-2-2-2-16,-6-3-1 16,-3 0-5-16,-8-4-6 0,0-6-37 15,0 0-40-15,-9-10-9 16,-3-1-6-16</inkml:trace>
  <inkml:trace contextRef="#ctx0" brushRef="#br0" timeOffset="596275.6216">11170 15762 36 0,'-6'13'86'0,"0"-1"4"16,2 31-21-16,1-22-49 15,1 7-3-15,-3 1 4 0,1 8 0 16,0 1-2-16,0-1-5 15,2 1-4-15,-1-4-2 16,-1-2-2-16,0-6-1 16,-1-6-1-16,3-3 0 0,-3-5-1 15,5-12-1-15,-8 12-2 16,8-12-4-16,0 0-18 15,0 0-54-15,-3-8-18 16,5-9-8-16,7-7-4 16</inkml:trace>
  <inkml:trace contextRef="#ctx0" brushRef="#br0" timeOffset="596557.6498">11468 15958 18 0,'-9'8'98'0,"9"-8"-1"16,0 0-4-16,2-8-37 15,21 8-41-15,5 0-2 16,3 1-1-16,0 3-3 16,1-4-7-16,1 6-5 0,-8-6-8 15,-2 5-20-15,-2 2-52 16,-13-7-12-16,-8 0-7 15</inkml:trace>
  <inkml:trace contextRef="#ctx0" brushRef="#br0" timeOffset="597195.7136">11844 15645 25 0,'0'0'89'16,"0"0"-3"-16,0 0-3 0,0 0-58 16,-2 9-7-16,2 8-3 15,5 5-4-15,2 5-1 16,1 7 2-16,3 4 1 15,-2 3-4-15,0 2-1 0,1-1-2 16,-4 1-1-16,2-3-1 16,-3-3 0-16,0 0-1 15,-1-6 0-15,0-1 0 0,-1-6 0 16,-2-5 0-16,2-4 1 15,-3-3 1-15,0-12 0 16,0 0 0-16,9 0 0 16,-1-15-1-16,6-9 0 0,2-12-1 15,9-13 0-15,6-6-2 16,1-6 0-16,0-1-2 15,1 3 2-15,-3 5 1 16,-6 7-2-16,-3 10-1 0,-8 10-1 16,-3 10-4-16,-6 6-3 15,-4 11-6-15,0 0-14 16,0 0-37-16,8 0-31 15,-10 9-7-15,-1 7-4 16</inkml:trace>
  <inkml:trace contextRef="#ctx0" brushRef="#br0" timeOffset="597456.7396">12353 16025 82 0,'0'0'102'0,"-9"6"-5"16,9-6-6-16,15 6-67 0,7-6-12 15,8 0-2-15,2-1-1 16,0 1-4-16,2 0-4 16,1 0-6-16,-6 0-6 15,-4 2-25-15,-7 4-52 0,-9-6-9 16,0-3-6-16</inkml:trace>
  <inkml:trace contextRef="#ctx0" brushRef="#br0" timeOffset="598044.7984">12703 15415 30 0,'-18'-6'85'15,"18"6"-24"-15,-20-6-13 0,20 6-6 16,-15-2-10-16,15 2-11 15,-11-1-4-15,11 1-4 16,-9 0-3-16,9 0-1 16,-9 0-3-16,9 0-1 0,0 0 1 15,-11 5-3-15,11-5 1 16,0 0 0-16,0 0-1 15,0 0 1-15,0 0 0 16,0 0-1-16,0 0 0 0,0 0 0 16,0 0-1-16,0 11-1 15,0-11 1-15,20 19 0 16,1 0 0-16,7 7-1 0,5 10 1 15,3 10-1-15,5 8 1 16,-3 9-1-16,-6 5 0 16,-8 4 0-16,-14 0 0 15,-10 0 2-15,-12-3-2 0,-9-3 1 16,-9-4-2-16,-3-6-3 15,-1 2-12-15,-8-7-42 16,1-15-34-16,8-7-8 16,-1-11-8-16</inkml:trace>
  <inkml:trace contextRef="#ctx0" brushRef="#br0" timeOffset="598699.864">10350 15478 59 0,'0'0'76'16,"-15"-8"0"-16,-7 16-56 16,-5 18-6-16,-4 7 3 15,-1 17-2-15,3 11 1 0,3 11 1 16,10 3 1-16,11 7-3 15,12-7-3-15,16-3-1 16,8-9-2-16,10-10-1 16,4-12-4-16,-2-11-12 0,5-13-57 15,-7-2-21-15,-14-12-7 16,-10-6-7-16</inkml:trace>
  <inkml:trace contextRef="#ctx0" brushRef="#br0" timeOffset="599499.944">9275 15468 57 0,'-9'-2'84'16,"-2"1"-30"-16,11 1-19 15,-12 1-6-15,12-1-3 0,-9 7-8 16,9-7-5-16,0 10-1 15,0-10-3-15,9 15 0 16,0-5 0-16,6 2-2 16,4 1 1-16,4 4-2 0,4-1 1 15,3 2-2-15,1 0-1 16,4 0 0-16,0 2-1 15,-1-3 0-15,0 2-1 16,-4-4 0-16,-3 1 0 0,-3-1-1 16,-2-3 0-16,-4 0 0 15,-4-2 0-15,-1 2-1 16,-5-1 1-16,1 1-1 15,-2-1 1-15,-1 0-1 0,0 1 0 16,-1 1 0-16,-2 5 1 16,-2 1-1-16,-1 2 1 15,-2 6 1-15,-11 1-1 16,-5 4 1-16,-4 4 0 0,-3 0 0 15,-4-1 0-15,2 1-3 16,1-4-3-16,6 1-6 16,1-6-16-16,14-5-46 15,6-1-22-15,3-8-8 0,7-1-2 16</inkml:trace>
  <inkml:trace contextRef="#ctx0" brushRef="#br0" timeOffset="600768.0708">13453 15741 13 0,'-13'0'85'0,"3"3"2"15,0-3-34-15,10 0-13 16,0 0-8-16,0 0-6 16,10 6-6-16,13-6-3 15,11 0-1-15,6 0-2 0,7-1-3 16,2 1-4-16,5 0-2 15,-5 0-3-15,-5-1 0 16,-10 1-1-16,-7 0 0 16,-7 1 0-16,-7 0-1 0,-13-1 0 15,11 3-3-15,-11-3-1 16,0 0-6-16,0 0-7 15,5 9-17-15,-5 2-46 16,0-11-17-16,-9 9-7 0</inkml:trace>
  <inkml:trace contextRef="#ctx0" brushRef="#br0" timeOffset="601186.1126">13412 15995 81 0,'0'0'97'16,"0"0"-4"-16,13 5-58 0,14-5-6 16,12-2 1-16,14-1-6 15,9 1-10-15,6-1-5 16,2 1-2-16,1 2-3 15,-8-1-1-15,-13 4-1 16,-9 1-1-16,-14 0-1 0,-9 0 1 16,-6-1 0-16,-12-3 0 15,0 0-1-15,0 0 1 16,-2 11-1-16,2-11 0 0,-11 9-2 15,1-5-3-15,10-4-1 16,-19 9-6-16,19-9-8 16,-20 7-17-16,11-7-43 15,9 0-18-15,-10 2-4 0</inkml:trace>
  <inkml:trace contextRef="#ctx0" brushRef="#br0" timeOffset="602954.2893">15854 14662 75 0,'0'-12'89'0,"0"-10"-19"15,0 22-26-15,2-14-13 0,-2 14-7 16,0 0-8-16,0 0-5 16,6 15-2-16,-6 6-2 15,0 11-2-15,0 6 2 16,-7 8-1-16,1 4 1 0,-3 4-1 15,0-1 0-15,-1-7-2 16,-1-4-1-16,3-9 0 16,2-6 0-16,1-10-1 15,2-5-1-15,3-12-3 0,0 0-7 16,0 0-26-16,6-16-52 15,-1-8-8-15,2-9-6 16,-1-6 1-16</inkml:trace>
  <inkml:trace contextRef="#ctx0" brushRef="#br0" timeOffset="603621.3561">15808 14601 1 0,'-13'0'68'16,"-2"0"-24"-16,2 0-14 0,13 0 1 15,-19 0 0-15,19 0-3 16,-13 0-3-16,13 0-4 16,0 0 0-16,0 0-4 15,0 0-1-15,0 0-4 0,7-7-2 16,8 2 0-16,4-2-1 15,7 0 1-15,7 2-3 16,7 1-1-16,2 3 0 16,2 1-1-16,-2 5-2 0,-4 5 0 15,-6 4-2-15,-5 4 0 16,-6 3-1-16,-10 2 0 15,-5-3 1-15,-5 2 0 16,-2 0 0-16,-6-3 0 0,-9-1 1 16,-2-5 1-16,-7 0-1 15,-4-7 0-15,-2-2 0 16,0-2 0-16,-1-2 0 0,1 0-1 15,5 0-1-15,6-2 2 16,5 1-4-16,3-2 1 16,12 3-1-16,-8-1 0 15,8 1 0-15,2 7 1 0,7 1 0 16,5 4 1-16,5 5 0 15,2 2 0-15,5 7 1 16,-3 1 1-16,1 2 0 16,-3-3-1-16,-4 1 0 0,-6-4 0 15,-2-2 2-15,-4-2-2 16,-3-6 2-16,0-4-1 15,-2-9 0-15,0 12 0 16,0-12-2-16,0 0-2 0,0 0-5 16,0 0-5-16,1 9-21 15,-1-9-38-15,0 0-24 16,0 0-7-16,14-5-4 0</inkml:trace>
  <inkml:trace contextRef="#ctx0" brushRef="#br0" timeOffset="603926.3866">16319 14870 0 0,'0'0'94'0,"12"5"0"16,-12-5-3-16,8 12-5 16,-3 0-70-16,-3 2-3 0,0 2-2 15,-1 2-2-15,0 1-1 16,-1-2-2-16,0 0-1 15,0-3 0-15,0-1-3 16,0-4-2-16,0-9-1 0,0 8-4 16,0-8-23-16,0 0-55 15,3-13-11-15,-3-14-7 16,-1-8-3-16</inkml:trace>
  <inkml:trace contextRef="#ctx0" brushRef="#br0" timeOffset="604064.4004">16330 14722 71 0,'-6'-14'100'16,"6"14"-5"-16,-2-13-8 15,2-21-43-15,0 34-37 16,0 0-12-16,0 0-25 0,0 0-56 16,1 7-7-16,-1-7-6 15</inkml:trace>
  <inkml:trace contextRef="#ctx0" brushRef="#br0" timeOffset="604547.4487">15578 15216 1 0,'-18'8'84'0,"6"-2"4"16,1-15-11-16,11 9-37 15,11 3-8-15,16-2-9 16,17-1-3-16,18 0-2 15,19-1-1-15,17 1-3 0,19-1-3 16,8 1-3-16,2-2-2 16,-6 2 0-16,-9-1-2 15,-16-3 0-15,-15 4 0 16,-20-3-2-16,-18 1 0 0,-14-2 0 15,-10 1-3-15,-9-2-2 16,-10 5-3-16,0 0-7 16,0 0-13-16,0 0-44 15,-17 0-25-15,3 1-8 0,-6-1-4 16</inkml:trace>
  <inkml:trace contextRef="#ctx0" brushRef="#br0" timeOffset="605224.5164">15727 15473 0 0,'-8'-11'88'15,"8"11"0"-15,0 0-6 16,0 0-47-16,0 0-12 0,0 18-5 16,2 1-5-16,3 3-3 15,-1 7 2-15,-3 1 0 16,0 3 1-16,-1-1-2 15,0 0-2-15,0-5-2 0,-4-2-1 16,-3-2-3-16,4-5 0 16,-1-4 0-16,2-3-1 15,2-11 0-15,-4 9-2 0,4-9-2 16,0 0-5-16,0 0-7 15,1-10-17-15,1-4-51 16,6 2-15-16,1-4-6 16,2-3-1-16</inkml:trace>
  <inkml:trace contextRef="#ctx0" brushRef="#br0" timeOffset="606362.6302">15790 15523 31 0,'-10'-11'60'0,"-2"3"-4"16,6-2-11-16,-4 3-9 15,10 7-7-15,-10-5-3 0,10 5-4 16,0 0-3-16,0 0-3 16,-3-9-3-16,3 9-3 15,8-11 0-15,6 6-2 0,6-3 0 16,7 3-2-16,4-2-1 15,4 2 1-15,3 2-2 16,1 3 1-16,1 0-2 16,-6 4-1-16,-2 4 0 0,-9 4-2 15,-2 1 0-15,-10 5 1 16,-8 0 0-16,-5 4-1 15,-10-1 1-15,-9-3 0 0,-6 2 0 16,-4-4 1-16,-5-3-1 16,-2-5 0-16,2-3 0 15,4-4-1-15,5-1 0 16,5 0 0-16,6-1-1 0,6 1 1 15,10 0-1-15,0 0 1 16,22 7 0-16,4 3 0 16,6 2 1-16,5 3 1 15,3 3 0-15,4 0 1 0,-4 4-3 16,-4-1 2-16,-6 1 0 15,-6 0-1-15,-6-1-1 16,-5 0 0-16,-5 1-1 16,-4-5-1-16,1 1-4 15,-5-6-6-15,8 3-29 0,-3-1-35 16,-5-14-22-16,0 0-5 15,0 0-1-15</inkml:trace>
  <inkml:trace contextRef="#ctx0" brushRef="#br0" timeOffset="608471.8411">16313 15645 29 0,'0'0'78'0,"-21"-9"-9"0,21 9-14 16,-15-5-16-16,15 5-9 16,0 0-6-16,0 0-6 15,0 0-3-15,15 6-2 0,10-1-2 16,10 1 0-16,4-2-2 15,7 0 0-15,0-1-4 16,1-3 0-16,-5 0-1 16,-5 0-1-16,-7 0-2 0,-10-2-3 15,-5 1-4-15,-15 1-7 16,13-4-21-16,-13 4-50 15,0 0-11-15,0 0-8 16</inkml:trace>
  <inkml:trace contextRef="#ctx0" brushRef="#br0" timeOffset="609165.9105">16282 15712 63 0,'0'0'94'15,"-13"0"-2"-15,24 0-44 16,-11 0-14-16,0 0-9 16,0 0-7-16,0 0-6 0,0 0-4 15,0 0-1-15,14 0-2 16,-2 5 0-16,3 0-1 15,5 0 0-15,4 2-1 16,0 4 1-16,5 0-2 0,0 1 1 16,1 1-1-16,-3 1-1 15,-2-1 0-15,-2-1 0 16,-4-1 1-16,-5-2-2 15,-1-1 0-15,-3-1 1 0,-10-7-1 16,9 7 0-16,-9-7 0 16,0 0 0-16,0 13 1 15,0-13-1-15,-2 9 0 16,2-9 0-16,-10 14 0 0,2-6 0 15,0 1 1-15,-4 2-1 16,-2 3 0-16,1-2 0 16,-4-1 0-16,1 7 1 15,-3-1-2-15,0 0 1 0,2 0 0 16,4 0-1-16,2-3 1 15,0 1 0-15,5-1 0 16,3-1 0-16,4-2 0 16,10 1 1-16,8-4 2 0,6 0-1 15,8-2 1-15,4-2-1 16,6 1 0-16,-3-2 1 15,1-3-1-15,-6 0 0 0,-6 0-1 16,-6 0-3-16,-6 0 0 16,-8 0-3-16,-9 0-3 15,10-8-10-15,-10 8-27 16,9-7-36-16,-9 7-19 0,3-14-6 15</inkml:trace>
  <inkml:trace contextRef="#ctx0" brushRef="#br0" timeOffset="610752.0691">14774 16291 44 0,'-26'3'73'15,"-14"-2"-40"-15,29 2-7 16,11-3 0-16,0 0-3 15,26 8 2-15,13-5-5 0,18-2 2 16,17 1-2-16,29-2 1 16,20-2-5-16,27 2-2 15,20-4 0-15,21-1-2 16,20-3-1-16,16 1-3 0,15-2-2 15,7-2 0-15,8 0-2 16,8 0 0-16,-2-1-1 16,4 0 0-16,-10 3-2 15,-5-2 0-15,-13 5-1 0,-17-1-3 16,-22 3-5-16,-21 3-20 15,-29 5-51-15,-31-3-15 16,-29 1-7-16,-35-4-4 16</inkml:trace>
  <inkml:trace contextRef="#ctx0" brushRef="#br0" timeOffset="611563.1502">15184 16722 80 0,'-7'20'91'0,"2"0"1"0,-1 12-60 16,5 7-8-16,1 11 2 15,-5 1 2-15,5 5-7 16,-4-3-7-16,1-3-1 16,-2-6-5-16,1-3-2 0,-1-11-1 15,0-4-1-15,1-7 0 16,2-6-2-16,1-5-2 15,1-8-2-15,-4 13-6 0,-3-17-25 16,7-13-50-16,7-5-14 16,3-7-7-16,5-8-5 15</inkml:trace>
  <inkml:trace contextRef="#ctx0" brushRef="#br0" timeOffset="611741.168">15345 16951 97 0,'8'10'104'16,"11"-7"-6"-16,10-2-5 15,14-2-76-15,7 1-4 16,5 0 0-16,4 0-5 16,5-1-6-16,-7-1-4 0,-5 2-7 15,-13 0-16-15,-11-10-58 16,-5 0-13-16,-13-9-8 15,-8-8-3-15</inkml:trace>
  <inkml:trace contextRef="#ctx0" brushRef="#br0" timeOffset="611965.1904">15651 16699 83 0,'-7'22'98'16,"4"5"-1"-16,-1 1-6 16,-5 4-75-16,2 7 0 15,5 7 0-15,-4 2-3 0,-4 1-4 16,4 1-1-16,-4-3-2 15,4-2-1-15,-1-6-2 16,3-3-2-16,1-9-3 16,3-7-5-16,0-11-17 15,0-9-58-15,23-5-14 0,-7-17-8 16,9-7-6-16</inkml:trace>
  <inkml:trace contextRef="#ctx0" brushRef="#br0" timeOffset="612321.226">16405 16586 78 0,'-10'4'99'0,"-1"4"-5"16,1 6-5-16,4 6-72 15,-4 6-3-15,-1 6-4 16,0 3-1-16,1 5-3 16,0-4-2-16,3 0 0 0,1-2-1 15,0-5-1-15,3-6-2 16,2-5-1-16,0-9-5 15,1-9-15-15,5 4-48 0,-2-15-25 16,9-10-8 0,-4-7-2-16</inkml:trace>
  <inkml:trace contextRef="#ctx0" brushRef="#br0" timeOffset="612808.2746">16309 16632 50 0,'-17'2'85'0,"-1"-2"-35"16,7 3-8-16,11-3-4 16,-9 4-6-16,9-4-11 15,12 0-3-15,11-1-2 0,4 2 0 16,9 2-3-16,6 0 0 15,-1 2-4-15,1 4-2 16,-5 0-2-16,-4 6 0 16,-10-1-3-16,-10 6-1 0,-11-1-1 15,-8 1 0-15,-10 1 1 16,-5-6 0-16,-4-1 0 15,-4-5-1-15,0-4 1 0,-1-4 0 16,1-1 1-16,7-4 0 16,3-1-2-16,6-1 1 15,3 1 0-15,10 5-2 16,0 0 1-16,0 0 1 0,8 8 0 15,4 4-1-15,6 2 3 16,2 1-2-16,-1 2 1 16,3 0 1-16,-2 1 0 15,-1 0-1-15,-4-1 0 0,0-2-1 16,-8 4 0-16,-1-5-1 15,-3 0 0-15,-2-1-2 16,3 1-5-16,-4-14-9 16,10 15-36-16,-1-10-34 15,2-8-14-15,1-6-7 0</inkml:trace>
  <inkml:trace contextRef="#ctx0" brushRef="#br0" timeOffset="613098.3037">16674 16866 70 0,'0'0'102'0,"2"14"-5"15,-2-14-6-15,37 12-64 16,-36-1-12-16,-2 1-3 16,1 4-4-16,-2-2-2 15,1 2-2-15,-1-1-2 0,2 0-3 16,0-15-9-16,0 15-38 15,0-15-44-15,8-4-5 16,-4-11-8-16</inkml:trace>
  <inkml:trace contextRef="#ctx0" brushRef="#br0" timeOffset="613193.3132">16739 16794 1 0,'1'-10'95'16,"-1"10"-5"-16,0-17-16 16,2-21-67-16,-2 38-90 0,0 0-8 15,9-3-2-15</inkml:trace>
  <inkml:trace contextRef="#ctx0" brushRef="#br0" timeOffset="613565.3504">16258 17200 84 0,'0'0'96'16,"0"0"-4"-16,0 0-52 15,32 5-11-15,13-5-1 16,12-3-6-16,12 0-7 0,3-1-4 16,0 1-4-16,2-3-1 15,-8 6-4-15,-11-5-2 16,-12 3-4-16,-15 1-7 15,-4 1-21-15,-11 0-52 0,-13 0-12 16,0 0-8-16,-14-16 3 16</inkml:trace>
  <inkml:trace contextRef="#ctx0" brushRef="#br0" timeOffset="613873.3812">16403 17278 82 0,'-4'17'99'0,"2"4"-5"15,0-9-7-15,-2 0-71 16,1 6-1-16,1 3-2 15,-3 1-4-15,1 4-3 16,0 4-2-16,-1-1 0 16,-2-2 0-16,3 2 1 0,-1-1-3 15,0-1-1-15,1-2-3 16,-1-2-2-16,3-2-7 15,-1-6-22-15,0-5-52 0,3-10-11 16,0 0-8-16,8-6-2 16</inkml:trace>
  <inkml:trace contextRef="#ctx0" brushRef="#br0" timeOffset="614302.424">16414 17339 55 0,'-9'-3'97'0,"-1"-2"-2"0,3 10-9 16,7-5-59-16,10-5 0 15,10 2-9-15,6-2-6 16,8 3-4-16,5 2-1 16,3 2-1-16,-1 6-4 15,-3 4 1-15,-7 2-2 0,-10 1 0 16,-16-6-3-16,-1 0 1 15,-4-1-1-15,-4 2 1 16,-8-1 0-16,-1 1-2 16,-4-4 0-16,-4 2 1 0,0-3 1 15,-1 1 1-15,0-4-1 16,-2 4 0-16,2-2 0 15,0 1 1-15,3 0 0 0,3 2 1 16,3 4 0-16,5-1 1 16,6 1 1-16,1 0 0 15,3 6 0-15,6-2-1 16,4 6 0-16,0-1 0 0,2 2-1 15,0-1-1-15,1 1-2 16,2 3-4-16,-3-3-7 16,2-1-29-16,0-2-36 15,-7-6-20-15,3-5-7 16,-1-5 3-16</inkml:trace>
  <inkml:trace contextRef="#ctx0" brushRef="#br0" timeOffset="614587.4526">16838 17469 6 0,'0'0'105'0,"-13"0"-3"16,13 0-5-16,0 0-4 0,0 0-80 15,11 2-3-15,4 1-2 16,0 1-4-16,2-1-4 15,3-1-6-15,2-2-11 0,3 0-40 16,12 0-36-16,-13-2-8 16,0-1-6-16</inkml:trace>
  <inkml:trace contextRef="#ctx0" brushRef="#br0" timeOffset="615326.5265">16836 17546 83 0,'-10'0'91'0,"10"0"-3"16,0 0-58-16,0 0-8 0,0 0-1 15,0 0-7-15,0 0-3 16,0 0-1-16,0 0-2 15,0 0 1-15,-18-2-3 0,18 2 0 16,0 0-1-16,0 0 0 16,0 0-1-16,0 0-1 15,0 0 0-15,0 0 0 16,0 0 0-16,0 0-1 0,0 0-1 15,0 0 0-15,0 0 0 16,3 6-1-16,7 0 1 16,-1-1-1-16,2 2 1 15,2-1 0-15,-1 3 0 0,4-1-1 16,-2 0 1-16,2 0 0 15,-3 2-1-15,1-1 0 16,1 1 0-16,-3 1 2 16,3-1-2-16,-3-2 0 15,-1-2 0-15,-3 2 1 0,-8-8-1 16,8 13 1-16,-8-13 0 15,0 11-2-15,0-11 2 16,-8 10-1-16,8-10-1 16,-16 15 1-16,9-5 0 0,-5 1 1 15,0 0-2-15,-1 0 2 16,-3 2 0-16,0 1-1 15,1 0 0-15,1-2 1 0,-1 5 0 16,3-4 0-16,3 3 0 16,0-1 1-16,7-1 0 15,2-2 1-15,1 0-1 16,9-4 0-16,1 2 1 0,5-3-2 15,2 1 0-15,4-4-1 16,2 2-2-16,2-3-2 16,-2 0-2-16,3-3-4 15,0 2-11-15,-1-2-27 0,-2-4-27 16,1-4-25-16,-6-1-6 15</inkml:trace>
  <inkml:trace contextRef="#ctx0" brushRef="#br0" timeOffset="616964.6902">16985 17487 51 0,'-12'-6'69'16,"12"6"-13"-16,-11-6-11 0,11 6-9 15,-9-4-7-15,9 4-6 16,0 0-4-16,0 0-5 15,0 0-2-15,0-9-1 16,0 9-3-16,15-5-3 0,-4 5 0 16,1-1-4-16,1-1-8 15,0 2-13-15,-4 0-28 16,5 0-41-16,0 0-4 0,13-7-4 15</inkml:trace>
  <inkml:trace contextRef="#ctx0" brushRef="#br0" timeOffset="617784.7722">17390 17524 35 0,'0'18'94'15,"2"2"0"-15,-2 0-45 16,0 0-11-16,0-1-5 0,0 0-6 15,0-2-8-15,0-4-4 16,0-13-5-16,0 9-2 16,0-9-2-16,0-21 1 15,5-12-3-15,-3-18-1 16,2-15-1-16,0-9 0 0,-3-6 0 15,-1-6-1-15,3 5 1 16,-3 18-3-16,0 7-1 16,4 6 1-16,4 8 0 15,1 6 0-15,2 8 0 0,-1 7 0 16,2 6 0-16,-2 4 0 15,2 6 0-15,0 4 0 16,1 3 0-16,0 13 1 16,2 7 0-16,3 9 0 0,2 7 0 15,-1 9 1-15,1 5 1 16,-4 4 0-16,-2 2 1 15,-2 3-1-15,-6-34-2 16,-1 4-1-16,-1-4 0 0,-1 1 1 16,-1-4-1-16,2 1-1 15,-3-4-1-15,1 1-3 16,0-4 2-16,-1-3-5 15,2-1-19-15,-3-4-34 16,0-9-26-16,0 0-12 0,-7-17-2 16</inkml:trace>
  <inkml:trace contextRef="#ctx0" brushRef="#br0" timeOffset="617946.7884">17463 17201 13 0,'-12'-3'102'0,"12"3"-4"15,0 0-4-15,18-12-3 0,16 12-78 16,6-3-5-16,8 3-3 15,1 0-4-15,5 0-6 16,-2 0-14-16,-3 0-55 16,-4 3-20-16,-10-3-6 0,-7 0-6 15</inkml:trace>
  <inkml:trace contextRef="#ctx0" brushRef="#br0" timeOffset="619352.929">19625 15530 14 0,'0'0'96'0,"9"-3"-4"16,-9 3-4-16,3 39-21 15,3-25-52-15,2 5-6 16,-2 7-1-16,7 7-2 0,-1 7 1 15,2 6 1-15,2 4-1 16,-2-1-1-16,-2 2 0 16,1-3-1-16,-2-2 0 15,-2-1-1-15,-2-5 0 0,-1-6 0 16,-1-1-1-16,0-6 0 15,-1-3 0-15,0-4-1 16,-3-2 1-16,1-6-1 16,0-1 0-16,-2-11-1 0,3 14 0 15,-3-14 1-15,0 0 0 16,0 0 0-16,0 0 0 15,0 0 0-15,0 0 1 16,0 0-1-16,0 0 1 0,0 0 0 16,0 0 0-16,0 0 0 15,9-7-1-15,-1-8 1 16,3-9-2-16,8-12 0 0,4-15 0 15,9-16-1-15,9-18 1 16,6-15-1-16,0-4 0 16,-1-2 0-16,-8 2 0 15,0 7 0-15,-9 14-1 0,-8 16-1 16,-7 16-3-16,-8 15-3 15,-3 16-3-15,-3 8-6 16,0 12-14-16,0 6-29 16,0-6-38-16,-10 29-6 0,1-6-5 15</inkml:trace>
  <inkml:trace contextRef="#ctx0" brushRef="#br0" timeOffset="619883.9822">20540 15905 59 0,'0'0'79'15,"0"-11"-1"-15,-7 8-48 16,-11 3-12-16,-7 0 0 16,-5 7 1-16,-4 3 1 0,-4 2-2 15,0 1-1-15,2 3 0 16,2 1-3-16,10 0-3 15,7 2-3-15,12 2-2 16,9-3-1-16,12 6 0 0,8-2 0 16,10 4 0-16,4-1 1 15,4 3-4-15,0 0 1 16,-5-4-1-16,-8 0 0 0,-5-2 1 15,-11 0 0 1,-12 1 0-16,-10-3 0 0,-16-2 1 16,-12 0 1-16,-8-1-1 15,-9-1 0-15,0-2-2 16,-4 3-4-16,-1-3-3 0,8 5-9 15,-1-5-32-15,15-8-41 16,12 3-14-16,12-6-6 16,13-3-3-16</inkml:trace>
  <inkml:trace contextRef="#ctx0" brushRef="#br0" timeOffset="629443.9381">21639 14661 49 0,'0'0'39'0,"-1"-9"0"16,1 9-2-16,0 0-1 0,-14 7-7 16,5 6-5-16,-4 8-5 15,-4 6-2-15,0 5 0 16,-5 8-1-16,-2 1-2 15,-3 4-3-15,-2 0-2 0,0-1-2 16,2-2 0-16,1-4-2 16,2-6-1-16,1-5 1 15,4-7-3-15,6-5-1 16,5-3-3-16,8-12-7 0,0 0-8 15,0 0-20-15,0-9-50 16,12-10-5-16,3-6-6 16</inkml:trace>
  <inkml:trace contextRef="#ctx0" brushRef="#br0" timeOffset="629703.9641">21484 14725 67 0,'-4'12'88'15,"-2"5"-2"-15,5 12-59 16,1 6-2-16,-1 6 0 0,0 7-1 16,-1 2-6-16,2 0-4 15,-2-2-4-15,2-3-4 16,-1-7 0-16,1-6-2 15,2-3-1-15,1-9-2 0,0-6-3 16,-3-14-3-16,8 10-14 16,-8-10-48-16,0-10-23 15,2-10-7-15,-2-9-2 16</inkml:trace>
  <inkml:trace contextRef="#ctx0" brushRef="#br0" timeOffset="629913.985">21365 14918 3 0,'-11'2'88'0,"11"-2"5"16,0 0-5-16,9-9-47 0,21 8-19 16,10 0-5-16,7 2-1 15,4 2-3-15,0 0-4 16,2 4-7-16,-4-4-7 15,-4 4-14-15,-16 0-30 0,-10-4-37 16,-3-3-9-16,-6-3-2 16</inkml:trace>
  <inkml:trace contextRef="#ctx0" brushRef="#br0" timeOffset="630335.0272">21318 14623 32 0,'-57'27'88'15,"4"13"-1"-15,8 9-38 16,7 7-15-16,9 8-7 15,13 3-5-15,14 1-5 16,12-7-2-16,20-7-3 0,18-11-3 16,13-12-1-16,11-14-1 15,13-16-1-15,9-11 0 16,2-15-1-16,-1-12-2 15,-4-10 1-15,-11-10-1 0,-14-9-1 16,-16-3 1-16,-20 0-2 16,-23 2 1-16,-12 2-2 15,-22 9 1-15,-15 10-2 16,-13 10 1-16,-9 11-1 0,-1 14 0 15,-1 10 0-15,7 5-3 16,2 13-3-16,8 9-6 16,9 0-12-16,16 5-44 0,18 7-24 15,5-6-6-15,14-3-4 16</inkml:trace>
  <inkml:trace contextRef="#ctx0" brushRef="#br0" timeOffset="630749.0686">22287 14468 76 0,'-40'26'87'0,"-3"9"-38"16,-4 17-7-16,-3 12-6 16,4 9-4-16,4 9-5 15,4 2-6-15,13-2-4 0,15-6-5 16,14-9-3-16,18-9-2 15,16-18-1-15,8-11 0 16,11-15-1-16,5-14-1 16,-2-9 0-16,-3-12-1 0,-12-9-2 15,-11-6 0-15,-15-2 0 16,-14 2-1-16,-9 3-1 15,-17 3 0-15,-8 11-1 16,-9 6 1-16,-5 11 0 0,-1 6 0 16,5 13 0-16,4 1-2 15,7 10-4-15,4-3-13 16,13-3-46-16,12 6-25 15,10-9-9-15,11-9-3 0</inkml:trace>
  <inkml:trace contextRef="#ctx0" brushRef="#br0" timeOffset="646418.6354">15165 14500 0 0,'-15'11'3'0,"2"-1"0"15,-2 3 1-15,0 1-1 16,-2 1 1-16,0 2-1 15,-3 2 0-15,2 0-1 0,-3 3-1 16,3-3 0-16,0 1-1 16,1-1 2-16,2 1-2 15,0-2 0-15,3 3 0 0,2-2 1 16,-2 5-1-16,2 8 2 15,-3-3 2-15,1 7 2 16,-1-3 0-16,0 9 1 16,-2-3 1-16,-3 5-1 15,2-4 1-15,-3-3-1 0,1 1-1 16,0-3-2-16,-3 0-1 15,-3-6 0-15,7 5 0 16,-7-6 0-16,5 3-3 16,-4-3 0-16,5 4 0 0,-3 3 0 15,5-1 0-15,2 7-1 16,-2-4-1-16,2 6 0 15,-1-1 2-15,3 5-1 16,-3-1 0-16,4-1-1 0,-5 1 2 16,5-2 0-16,-2 4 0 15,1-6-1-15,0 3 2 16,3 0 1-16,-3-2-1 15,5 2-1-15,-5-1 1 0,5 2-1 16,-2-3 2-16,0 4-2 16,1-2-2-16,1-1 1 15,2-1 0-15,-2-3 1 0,3 2-2 16,1-3 2-16,3 0 0 15,-1-3 0-15,1-4-2 16,0 4 2-16,1-2 0 16,3 1 0-16,4-3 0 0,-1 3 0 15,1-2 0-15,1 3 0 16,0-1 2-16,2 0-2 15,2 2 2-15,-1-2-1 16,1 0 0-16,0 0-1 16,1 0 0-16,-1-3 0 0,3-1 0 15,-1-5 0-15,1 0 0 16,-1-3-1-16,-7-8-2 15,-1-1 0-15,5 2-1 16,-3 0 2-16,2-1-2 0,-1 4 1 16,4-2-1-16,1 3 2 15,-1-2 4-15,1 2 2 16,4 2-2-16,0 1 2 15,0-3-2-15,2 2 2 16,3 2-2-16,2 0 0 0,-4-1-2 16,5-2-1-16,-3-1 1 15,5-1-1-15,-3 0 1 16,4 1 0-16,-2 0 0 15,0-2 1-15,3 3 0 0,-2-1 1 16,5-1 0-16,-1 1 2 16,3-1-2-16,-36-19-3 15,37 17 0-15,40 27-1 16,-37-25 0-16,4 5 0 15,0-5-1-15,-1 5 2 0,5-6-1 16,-1 6 3-16,3-8 1 16,5 8-1-16,-1-9 2 15,4 3 0-15,-1-4 0 16,-1 3 0-16,7-5 0 15,-6 5 0-15,10-7 1 16,-2-3-2-16,1 0 0 0,7 0 1 16,-1-2-1-16,2-2-1 15,-1 0 0-15,4-2 1 16,1-1-1-16,1 0 0 15,1 0 0-15,5 0-1 16,-3-4 1-16,5-2 2 16,3 0-1-16,3-4 0 0,-2 2 1 15,5-1-1-15,0-3 0 16,-1 2 1-16,4-2 1 15,2-5 2-15,0 5 0 16,4-7-2-16,-3 7 3 16,-3-9-2-16,1 7 2 0,-3-7-2 15,1 7-1-15,2-4-2 16,-5 4 0-16,-1-6-1 15,-1 4 1-15,-4-6 0 16,1 7 0-16,-5-9 0 0,-2 5 2 16,1-1-2-16,-4 1 4 15,-1-5-2-15,-1 2 1 16,1-2 0-16,-3 0 0 15,1-3 1-15,-3 1-3 0,1-1 0 16,44-16 2-16,12-13-1 16,-11 2 0-16,-12-1 0 15,-9 5 0-15,-14 1-1 0,-9 5 0 16,-14 5-1-16,-6 0-2 15,-2 2 0-15,-6-3 0 16,3 4 1-16,-6-5-1 16,2-1 0-16,-7 2 0 15,-1-3 1-15,-6 1 0 0,-7 1 4 16,-2-5-2-16,-3 2 0 15,-5 2 1-15,-3 0 0 16,-5 2 0-16,-1-1 0 16,-4 1 2-16,-2 3-4 0,-1-1 0 15,-6 1 1-15,-2 3 0 16,-5-3-1-16,-3 1 1 15,0-3-1-15,-4 4 0 16,-1-2 0-16,1 1-1 0,-6-3 0 16,3 3 0-16,-5-2-1 15,1 2 0-15,-2-2 1 16,-3 3-2-16,-1-2 1 15,-2 2 1-15,0-2-1 0,-5-2 1 16,2 3-1-16,-3-3 1 16,-3 0-1-16,0 0 1 15,0-1 0-15,2 1-1 0,0 0 1 16,-1-2-1-16,0 2 0 15,5-2 1-15,-2 3 0 16,1-4-1-16,-1 3 1 16,-2 2-1-16,0-1 1 0,-2 1-1 15,0 0 1-15,-3 1 0 16,0 2-1-16,0-2 1 15,-1 1-1-15,-2 1 0 16,-2-1 2-16,0 0-1 0,-2 3 1 16,0 1-2-16,-4 1 1 15,0 2-1-15,-2-1 2 16,-2 5-2-16,-1 0 0 15,-1 4-2-15,-2-1 2 0,-4 3-1 16,0 0 1-16,-1 2 0 16,0 0 0-16,-3 1 0 15,-1 0 0-15,0 1 0 16,1-1 0-16,-3 3 0 0,4 1-2 15,-4 1 2-15,2 0 0 16,-2 4 0-16,1-3 0 16,0 4 0-16,1-2 0 15,2 0-1-15,0 0 1 0,3-2 0 16,0 1-1-16,4-2 1 15,0 5 0-15,4-1-1 16,2 1 1-16,3-1 0 16,3 1 0-16,0 1-1 0,2 1 1 15,2-2 0-15,0 0 0 16,1 1-1-16,-1-1 1 15,0 3-1-15,-2 0 1 16,1 1-1-16,0 0 1 0,-2 1 0 16,-1 1 0-16,2-1 0 15,2 0 0-15,-1 0 0 16,0 1 0-16,2-1 0 15,-3 2 0-15,0-2 1 0,3 1-2 16,-3-1 1-16,-2 0 0 16,-1 0 0-16,-2 1 0 15,-4-1-1-15,-3 2 1 0,-2 5-1 16,-5-2 1-16,-6 2 0 15,-4 3 0-15,-7 3 0 16,-5 2 0-16,-4 1 0 16,-2 3-1-16,-1 1-2 0,0 0-8 15,3 4-16-15,4-1-38 16,2-6-18-16,14 1-8 15</inkml:trace>
  <inkml:trace contextRef="#ctx0" brushRef="#br0" timeOffset="648129.8065">17341 14431 6 0,'0'-6'77'0,"0"-3"2"16,11-3-39-16,-11-3-10 16,0-3-5-16,0-3-4 0,-1-9-3 15,-2 0-5-15,-1-2 0 16,0-7-3-16,-1 0-3 15,-2-5-1-15,0-2-3 16,-1-5-1-16,-4 1-1 0,-1-5 0 16,0-1 0-16,-4 0 1 15,-4-1 0-15,-2-2 1 16,-4 0 0-16,-2-3 2 15,-2-3-1-15,-3-3 0 0,-3-2-1 16,0-3 2-16,-1-2-2 16,0-2 0-16,-2-1-1 15,0-1 1-15,-4-2-2 16,-2-3 1-16,-4 1-1 0,-3-1-1 15,-3-3 1-15,-3 0 0 16,1-2 0-16,-4 1 0 16,1-2 0-16,0 1-1 15,-1-3 2-15,-1 1-1 0,-2-1 0 16,-1 0-1-16,0-1 1 15,0 0-1-15,-2 1 0 16,1 2 1-16,3 0-3 16,1 0 1-16,3 3 0 0,5 1 0 15,-2-1 0-15,4 4 0 16,2 1 1-16,2 3-1 15,1 3 1-15,2 1 0 16,3 2 0-16,0 5 0 0,4 3 0 16,3 5 0-16,2 4 0 15,4 3 0-15,0 4 1 16,5 6-1-16,4 5 1 15,1 6 0-15,2 0-1 0,3 7 1 16,2 4-1-16,2 4 1 16,2 3-1-16,3 2 0 15,-1 4-1-15,7 8 0 0,-7-9 0 16,7 9-1-16,0 0-1 15,-9-3 0-15,9 3-1 16,0 0 0-16,-8 10 0 16,5 0-1-16,-3 6 2 0,1 7-1 15,1 5 2-15,2 7 1 16,-1 5-2-16,0 6 2 15,2 0 1-15,1 3 1 16,0 0-1-16,0-1 2 0,0-5-1 16,-1-7 1-16,3-4 0 15,0-10 0-15,0-3 2 16,0-5 1-16,-1-6 0 15,-1-8 0-15,0 0 0 0,0 0 0 16,9-12-1-16,-6-10 0 16,0-7-2-16,-1-8-1 15,-2-9-1-15,0-5 0 0,-6-4 0 16,-2 2 0-16,-2 0 0 15,-2 7-1-15,-2 4 1 16,3 6 0-16,-2 10 0 16,2 6 0-16,0 5-1 0,4 4 0 15,0 0-1-15,7 11 1 16,0 0-1-16,28-7 1 15,7 7 0-15,15 4-1 16,15 5 1-16,9 3 0 0,12 3 0 16,11 2-5-16,-4 1-9 15,4 2-25-15,-5 2-31 16,-11-5-19-16,-1-4-5 15</inkml:trace>
  <inkml:trace contextRef="#ctx0" brushRef="#br0" timeOffset="649694.963">17844 14129 51 0,'0'0'73'0,"-19"11"-45"15,19-11 4-15,-10 14 4 16,10-14 1-16,0 0-5 16,0 0-3-16,0 0-5 0,0-13-5 15,-1-8-3-15,1-6-5 16,-2-7-6-16,-4-9-3 15,-2-6-1-15,0-4 0 16,-4-5-1-16,-2-1 1 0,-3-3 0 16,0-3 0-16,-3-5 1 15,-1-1-1-15,2-4 1 16,-3-4 0-16,2-2 0 15,0-5 0-15,-1-4 0 0,2-4-1 16,2-5 0-16,-1-2 0 16,3 1 0-16,-1-2 0 15,-1-1 1-15,1 1-1 16,1 0 1-16,2 3-1 0,-1 0 0 15,-2 4 1-15,4-4 0 16,0 2-1-16,1 1 0 16,3-2 0-16,-2 1 0 0,5 2-1 15,0-1 1-15,1 6-3 16,-2-1 1-16,-2-1 0 15,-1 0-1-15,0 2 2 16,-4 4-1-16,-2-2 0 0,-2 5 0 16,0 0 2-16,-3 2-1 15,0 5 1-15,2 3 0 16,-4 5-1-16,-1 2 1 15,2 3 0-15,-2 4 0 0,2 2 0 16,3 2-1-16,0 7 0 16,0 1 1-16,3 4-1 15,1 2 0-15,2 5 0 16,2 2 0-16,4 6 1 0,-1 3-1 15,2 3 0-15,1 5 0 16,0 4 0-16,3 4 0 16,1 9 0-16,-4-12 0 0,4 12-1 15,0 0 0-15,0 0-1 16,0 0 0-16,0 0 0 15,0 0-1-15,-10 12 1 16,9 3-1-16,-3 6 1 0,-3 6 0 16,0 7 1-16,-2 7 0 15,0 1 1-15,-2 3 0 16,-1-1 0-16,0-6 0 15,3-2 1-15,-1-9-1 0,3-5 0 16,1-8 1-16,3-4-1 16,3-10 2-16,0 0 1 15,0 0 0-15,0 0 0 16,0 0 0-16,1-10 0 0,3-4 0 15,3-7-1-15,1-2 0 16,-1-6-2-16,2-6 0 16,2-2 0-16,-1 1 0 0,-1-1-2 15,-2-1 1-15,-3 1 1 16,2 0-1-16,-1 2 1 15,-3 1 0-15,0 3 1 16,0 2-2-16,0 1 1 0,1 4 0 16,3 0 0-16,4 5 0 15,5 2 0-15,10 5 0 16,5 6 0-16,8 6 0 15,7 9 0-15,1 14 1 0,6 7-1 16,4 10 0-16,0 7 0 16,0 6-2-16,7 0-4 15,12 7-19-15,9 0-33 16,10-16-21-16,17-3-16 0,6-11-6 15</inkml:trace>
  <inkml:trace contextRef="#ctx0" brushRef="#br1" timeOffset="840615.0531">6531 6117 33 0,'0'0'40'15,"0"0"-5"-15,0 0-7 16,0 0-3-16,13-8-8 16,4 8-3-16,4-1-3 0,7 1-1 15,3 0-1-15,4 0 0 16,2 0-1-16,-1 0-2 15,1 1 2-15,-1 1-3 16,-1-2 2-16,-5 2-1 16,0-2 0-16,-2 0-2 0,-4 0 0 15,-5 0-2-15,0 0 0 16,-3 3 1-16,-4-2-2 15,-2 1-1-15,1 2 2 0,-11-4-2 16,15 9 0-16,-15-9 1 16,15 9-1-16,-15-9 0 15,12 8 0-15,-2-5 1 16,-10-3 0-16,12 5-1 15,-12-5 1-15,13 8 0 0,-13-8 0 16,15 9 0-16,-15-9 1 16,13 14-1-16,-13-14 1 15,14 12-1-15,-14-12 1 0,12 17 0 16,-12-17-1-16,12 12 1 15,-12-12 0-15,9 14-1 16,-9-14 2-16,5 10-2 16,-5-10 1-16,0 0 0 0,7 14-1 15,-7-14 1-15,3 11-1 16,-3-11 1-16,1 14 0 15,2-4-1-15,-2 4 1 16,0 2-1-16,1 2 0 0,0 2 1 16,-1 0-1-16,0 1 0 15,0 1 1-15,-1-1-1 16,1 1 1-16,-1-3-1 15,-1 0 1-15,2-1-1 0,-1 1 1 16,1 1-1-16,-1-1 0 16,0 2 1-16,1 3-1 15,2 0 0-15,-2 1 0 0,1 1-1 16,1 1 1-16,1 0 0 15,2-1 1-15,-3 1-2 16,1 1 0-16,-1-3 0 16,0-2 1-16,1 2 1 0,-2-1-1 15,-1-1-1-15,0-1 1 16,-1 0-1-16,0-3 1 15,0 3 0-15,0-1-1 16,0-1 1-16,0 0-1 0,0 1 1 16,-2-1-1-16,1 1 1 15,-2 1-1-15,1-4 1 16,0 2-1-16,-1 0 1 15,0-3-1-15,1 0 2 0,-2 1-2 16,-1 0 1-16,1-1 0 16,2 3 1-16,-2-1-2 15,1 1 1-15,1 3-1 0,1 0-1 16,-1 0 1-16,0 1 0 15,1 0 0-15,1 0 0 16,0 0 0-16,-2 0-2 16,2 1 4-16,0-3-2 0,0 3 0 15,2-2 0-15,-1 3 0 16,1-3 0-16,0 2 0 15,-1-3 0-15,0 3 0 16,-1-2-2-16,1-1 2 0,-1-1 0 16,2 1 0-16,-2 1 0 15,1 2 0 1,0-1 0-16,0-2 2 15,3 2-2-15,-2-2 1 0,1 2-1 16,-2-2 1-16,3-2-1 16,-3 2 1-16,2-1 0 15,-1 3-1-15,0 0 1 0,0 1 0 16,1-1 0-16,0 2 0 15,-1-1-1-15,1-4 0 16,-1 2 1-16,1-2-1 16,2 1 1-16,-1 0-1 0,0 0 0 15,-2 2 1-15,3 3 0 16,-2 1-1-16,1 1 0 15,0 0 0-15,0 3 0 16,0-1 0-16,-1-2 0 0,0-2 0 16,2 1 0-16,-3-2 1 15,1 1-1-15,0 1 0 16,-1-2 1-16,-2 1-1 15,1 2 1-15,0-2-1 0,1 0 1 16,-1-1-1-16,-1-1 1 16,0-2 0-16,2 0 0 15,-1-5 0-15,0 2 0 0,-1-2 0 16,1 0 0-16,0 1 0 15,0 2 1-15,2 1-1 16,0 1 0-16,2 1 0 16,-3 2 1-16,5-2-1 0,0 1 1 15,-1-4-1-15,0-2 1 16,-2-3-1-16,1-1 0 15,-3-4 1-15,1-2-1 16,-3-9 0-16,3 12-1 0,-3-12 1 16,0 0 0-16,0 9 0 15,0-9 0-15,0 0 0 16,0 0 0-16,0 0 0 15,-5 9 0-15,5-9-1 0,-11 6 1 16,2-3 0-16,0 0-1 16,-5 2 2-16,-2 1-2 15,-3-2 0-15,-4 0 1 0,2-1-1 16,-2 1 1-16,0-1-1 15,-4-1 1-15,2-2-1 16,-1 0 1-16,1 0-1 16,2 0 0-16,-2 0 0 0,0 0 0 15,0 0 0-15,1 0 0 16,-2 0 0-16,1 0 0 15,-3 0 0-15,0 0 0 16,-2 0 1-16,0 0-1 0,0-2 0 16,-1-3 0-16,-1 0 0 15,0 0 0-15,1-1 0 16,-1 0 0-16,-1 2 0 15,1 1-1-15,-1 0 1 0,-3 1 0 16,4 2 0-16,-3-2 0 16,2 2 0-16,-1-3 0 15,3 3 0-15,1-2 0 0,2 0 0 16,3-1 0-16,5 1-2 15,3-1 0-15,2-3-4 16,7 2-4-16,8 4-4 16,-7-14-5-16,7 6-7 0,2-3-6 15,2 1-14-15,2-2-23 16,6 5-17-16,-5-8-6 15</inkml:trace>
  <inkml:trace contextRef="#ctx0" brushRef="#br1" timeOffset="840934.085">6280 9175 74 0,'0'-10'70'15,"0"10"-12"-15,-2-8-13 0,2 8-12 16,0 0-9-16,0 0-6 16,-13 8-4-16,5 4-4 15,-3 4-2-15,-2 2-1 0,-6 3 0 16,-3 4-1-16,0 1 0 15,-4 1 0-15,0-1-2 16,0-1 0-16,-2 2 0 16,7-4 0-16,1-1 0 15,4-2 0-15,8-1 1 0,6-2-1 16,6-3 1-16,14-6 0 15,12-2-1-15,5-3 1 16,11-2-3-16,7-1 0 0,5-2-3 16,8-2-4-16,-1-5-9 15,5 4-13-15,0 3-42 16,-9-8-23-16,8-5-6 15,0-4-5-15</inkml:trace>
  <inkml:trace contextRef="#ctx0" brushRef="#br1" timeOffset="841638.1554">7901 7357 70 0,'-10'-17'86'0,"10"17"-26"0,0 0-19 15,-6-9-11-15,6 9-6 16,0 0-6-16,-1 9-7 15,0 7-2-15,1 8-3 16,2 5 0-16,2 8 3 0,4 12-1 16,-1-1 1-16,0 4-1 15,1 1-2-15,1-2 0 16,-2-4-1-16,-2 0-1 15,0-9-1-15,-3-4 0 0,0-7-1 16,-2-4 0-16,1-4-2 16,-1-8-2-16,1 1-4 15,-1-12-4-15,0 10-9 16,0-10-26-16,0 0-40 0,-10-7-10 15,10 7-5-15</inkml:trace>
  <inkml:trace contextRef="#ctx0" brushRef="#br1" timeOffset="842030.1945">7768 7811 36 0,'13'8'84'16,"-4"-3"0"-16,4 7-43 15,-2 0-12-15,2 5-2 0,4 0-3 16,0 9-5 0,2 0-3-1,-1 1-3-15,0-2-1 16,-1-2-1-16,-2-3-3 0,-1-2 0 15,-3-4-2-15,-3-6-3 16,-8-8 0-16,11 7 0 16,-11-7-1-16,0 0 0 0,10 8 0 15,-10-8 1-15,8 0-1 16,-8 0 0-16,17-18 1 15,-4 3-1-15,2-7-1 16,1-3 1-16,3-5-3 0,0-6-2 16,-3 1-2-16,-3-3-5 15,3 5-9-15,-8-4-19 16,2 3-42-16,0 5-15 15,-1 3-6-15,5 1 5 0</inkml:trace>
  <inkml:trace contextRef="#ctx0" brushRef="#br1" timeOffset="842384.23">8513 7254 25 0,'0'0'85'0,"0"0"1"16,9 9-1-16,-6 7-60 15,-1 4-8-15,0 9-1 0,1 0 1 16,-1 9-1-16,0-1-3 16,-1 2-4-16,1-3-2 15,1-4-2-15,-1-7-1 16,0-3 0-16,1-4-3 0,-2-7-2 15,-1-11-3-15,0 0-6 16,0 0-14-16,9 0-46 16,-9-16-20-16,0-4-6 0,0-7-4 15</inkml:trace>
  <inkml:trace contextRef="#ctx0" brushRef="#br1" timeOffset="842653.2569">8238 7354 27 0,'0'0'90'0,"5"2"2"15,17-4-4-15,11-7-59 16,8 1-7-16,8-1 0 15,2-3-4-15,2 1-7 0,-1-2-4 16,0 3-3-16,-8-2-3 16,-3 1-2-16,-7 0-3 15,-4 4-5-15,-7-2-8 16,0 4-16-16,-5 2-44 0,-2-1-15 15,-2 0-5-15</inkml:trace>
  <inkml:trace contextRef="#ctx0" brushRef="#br1" timeOffset="842920.2836">8289 7650 61 0,'-8'20'91'0,"8"-9"1"0,39-3-50 16,-16-4-6-16,12-4-6 16,6 0-4-16,5-7-7 15,2-2-7-15,-1-1-5 16,-1 3-2-16,-6-3-5 0,-1 5-5 15,-9-5-8-15,-3 8-19 16,-2 2-51-16,-7 0-9 16,-2-4-8-16,-4-4 4 0</inkml:trace>
  <inkml:trace contextRef="#ctx0" brushRef="#br1" timeOffset="843342.3258">9164 7431 73 0,'-39'4'84'0,"-1"3"-44"15,-1 7-4-15,6 1-2 16,3 2-4-16,10 2-10 16,9 1-5-16,13 2-6 0,17-1-3 15,6 0 1-15,10 1 0 16,5-1 0-16,1-2-2 15,-1 2-1-15,-4-5-1 16,-8 1 2-16,-11 2-2 0,-13-5 1 16,-8 0-2-16,-16-2 1 15,-8 0 0-15,-7-4 0 16,-4-1-1-16,-1-5-1 15,2 0-1-15,4-2-2 0,7 0-1 16,9 0-4-16,6-4-2 16,14 4-6-16,0 0-11 15,0-15-43-15,20 11-20 16,-2-5-6-16,6-1 4 0</inkml:trace>
  <inkml:trace contextRef="#ctx0" brushRef="#br1" timeOffset="843620.3536">9526 7481 75 0,'-18'11'89'0,"-7"7"-1"16,25 5-58-16,-29 8-3 15,5 7 1-15,-3 0-2 0,13 3-2 16,10 0-8-16,9-5-4 16,20-4-3-16,15-8-2 15,13-7 0-15,12-8-4 16,7-5-4-16,5-5-12 0,6-9-53 15,5 1-23-15,-7-9-7 16,-5-6-7-16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9:00:45.49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2570 1663 20 0,'0'-11'86'15,"0"1"1"-15,0-1-42 16,-1 1-9-16,1-1-9 15,0 2-5-15,-1 0-4 16,1 9-3-16,-1-17-5 0,1 17-2 16,0-13-3-16,0 13-1 15,0-10-2-15,0 10 0 16,0 0-1-16,8-1 2 0,4 9 0 15,4 9-1-15,2 6 1 16,4 5 0-16,4 6 0 16,3 6 0-16,1 3 0 15,-4 0-2-15,0 1 1 0,-2 3-1 16,0 5 0-16,-4-2 1 15,1 1 0-15,-2 0-1 16,1 2 2 0,-2-2 0-16,-3-3 0 15,3-6 0-15,-4-1-1 16,2-5 1-16,-3-4 0 15,-3-4-1-15,-1-10 0 16,-1 1-1-16,-1-6 1 0,-1-2 0 16,-6-11 2-16,6 10 0 15,-6-10 0-15,0 0 0 16,8-20-1-16,-3-13 0 0,5-10-1 15,-2-16-1-15,4-19 0 16,3-11-2-16,1-10 1 16,6-2 0-16,-14 52-2 15,5-4 1-15,-3 9-1 0,0-4 1 16,0 7 0-16,-2-1-2 15,2 6 0-15,0 0-3 16,-1 9 1-16,1 3-2 16,3 6-3-16,0 4-7 0,0 4-12 15,1 10-36-15,18 6-30 16,-8 11-6-16,-2 12-1 15</inkml:trace>
  <inkml:trace contextRef="#ctx0" brushRef="#br0" timeOffset="627.0626">3544 2484 426 0,'13'0'1'16,"4"-3"-1"-16,8-9 1 0,4-2 1 15,-2-7-1-15,1-7 0 16,-3-1 1-16,-2-6-1 15,-3-2-1-15,-10-1 0 16,-4 6-1-16,-6 3-1 0,0 4 1 16,-3 3-1-16,-3 8-1 15,6 14 0-15,-10-7 0 16,10 7 1-16,-3 17 0 0,5 14 2 31,5 0 1-31,2 6 1 16,6 0 1-16,3 3 1 15,0-1 0-15,3 0 1 0,3-10-1 16,-5-10-1-16,2-4-1 15,0-1 0-15,-3-5-1 16,0-1-1-16,-4-8-2 16,2-2-2-16,-4-3-3 0,4-5-7 15,-4-9-8-15,2-4-30 16,2 2-32-16,-2-16-16 15,-5-1-4-15</inkml:trace>
  <inkml:trace contextRef="#ctx0" brushRef="#br0" timeOffset="1028.1027">4005 1889 44 0,'-7'-14'94'0,"2"3"-3"16,2 2-8-16,3 9-56 15,0 7-13-15,6 12-5 0,4 10-1 16,3 7-2-16,1 10-1 15,1 7 2-15,1 6 2 32,0-6 0-32,-4-7-2 0,-1-5 1 15,-3-9-1-15,-3-14 1 16,-5-18-1-16,16 2-2 15,-9-13-2-15,5-10-1 16,6-1 0-16,8-1-3 0,9-1 0 16,5 5-1-16,6 6-1 15,-3 9 1-15,2 4 1 16,-6 12 0-16,-5 9 1 0,-13 7 1 15,-15 8 0-15,-10-1 1 16,-16 1 1-16,-7-3-1 16,-7-1-1-16,-5-5-2 15,-5-4-3-15,1-4-5 0,0-11-11 16,5 0-39-16,3 1-34 15,-3-6-6-15,2 0-7 16</inkml:trace>
  <inkml:trace contextRef="#ctx0" brushRef="#br0" timeOffset="1509.1508">3645 2199 0 0,'6'-20'81'15,"-2"-4"4"-15,-4 4-36 16,0 4-13-16,-3 3-8 16,-8 4-5-16,-5 3-8 0,-7 4-2 15,-5 2-2-15,-5 3-2 16,-4 6-1-16,1 6 0 15,-2 2 0-15,5 5-1 16,8 7 1 0,9-3-2-16,13 3 0 15,3 1-1-15,19-2-1 16,6 1-2-16,12-2-4 0,2-3-11 15,9-3-45-15,4 4-29 16,-1-6-9-16,-2-2-6 16</inkml:trace>
  <inkml:trace contextRef="#ctx0" brushRef="#br0" timeOffset="2099.2099">4973 1760 33 0,'-16'9'63'0,"-2"-9"-15"16,8 4-5-16,1 0-3 15,9-4-8-15,2 8-5 0,15-4-4 16,10-1-3-16,6-1-1 16,11 0-2-16,2-2-4 15,6 0-3-15,0 0-4 16,-4-2-2-16,-4 0 0 0,-8-1-2 15,-6 1 0-15,-3-1-1 16,-7-1-1-16,-2 4-4 16,-3-4-5-16,2 4-15 15,-6 0-43-15,-11 0-24 0,16 0-7 16,-16 0-3-16</inkml:trace>
  <inkml:trace contextRef="#ctx0" brushRef="#br0" timeOffset="2397.2397">4963 2037 41 0,'7'8'93'0,"18"-5"-3"16,13 0-42-16,11-3-12 16,11 1-4-16,5-1-12 15,-1 0-7-15,1 1-5 0,-5-2-2 16,-7 1-2-16,-11 0-2 15,-6 0-3-15,-12 3-3 16,-5 2-5-16,-9-2-12 16,-1-2-48-16,-9-1-22 0,0 0-7 15,5 9-1-15</inkml:trace>
  <inkml:trace contextRef="#ctx0" brushRef="#br0" timeOffset="4248.4248">7309 2677 24 0,'-8'48'85'0,"2"-2"1"16,-5-4-45-16,6-3-4 0,-1-9-4 15,1-4-4-15,-1-13-6 16,3-3-4-16,3-10-3 15,-5-14-3-15,4-12-3 16,0-9-3-16,2-16-2 0,-1-13-4 16,2-12 0-16,4-11-3 15,0-10 1-15,3-4-2 16,6 1 0-16,0-1 1 0,7 6 1 15,-1 5-1-15,3 9 1 16,4 12 1-16,5 10 0 16,-17 34-2-16,1-4 0 15,0 10 1-15,4-2-2 16,-3 6 1-16,2 3 1 0,22-1 0 15,1 13 0-15,-1 13 2 16,-2 18-1-16,1 19 1 16,-3 14 1-16,-6 20 0 15,-9 33 2 1,-6 7 1-16,-5-2 0 15,-5-1 0-15,-6-2 1 16,2-13 1-16,-3-11-2 16,-1-12-1-16,-1-38-2 0,2-8 0 15,0-8-2-15,0-8-2 16,0-6-1-16,0-15-4 15,6 10-6-15,1-16-13 16,0-11-40-16,7 0-27 0,-8-13-6 16,2-1-4-16</inkml:trace>
  <inkml:trace contextRef="#ctx0" brushRef="#br0" timeOffset="4470.4469">7299 2411 75 0,'-17'10'95'0,"17"-10"-2"16,24-6-6-16,22-3-64 16,23-6-10-16,13 1-4 0,8-1 0 15,2-1-3-15,-4 1-3 16,-4 13-7-16,-16-8-16 15,-13 5-58-15,-14 5-13 0,-16 0-6 16,-11 0-4-16</inkml:trace>
  <inkml:trace contextRef="#ctx0" brushRef="#br0" timeOffset="5059.5059">8768 2102 13 0,'-9'7'95'0,"9"-7"-1"0,0 0-4 16,13 2-55-16,13 0-14 15,13-2 0-15,5 0 0 16,8-1-8-16,3-5-4 16,1 1-3-16,-4-2-1 0,-3 2-2 15,-11-2 0-15,-7 2-2 16,-8 0 0-16,-7 2-2 15,-4 1-1-15,-4 2-1 0,-8 0-3 16,13-1-2-16,-13 1-4 16,0 0-7-16,9 0-9 15,-9 0-47-15,0 0-20 16,0-17-4-16</inkml:trace>
  <inkml:trace contextRef="#ctx0" brushRef="#br0" timeOffset="5321.5321">9043 1673 17 0,'-11'12'93'0,"2"4"-1"15,-1 7-2-15,0 6-31 0,2 12-49 16,1 10 1-16,-6 10 1 15,2 10-2-15,-1 15 0 32,1-1-1-32,1-6-2 0,1-4-2 15,2-6-2-15,0-12-6 16,6 1-14-16,-5-14-58 15,-3-23-16-15,9-21-9 0,-17 0-4 16</inkml:trace>
  <inkml:trace contextRef="#ctx0" brushRef="#br0" timeOffset="5954.5954">10483 1209 19 0,'8'-11'85'0,"-8"11"1"0,0 0-3 15,7 12-64-15,-7 7-7 16,0 4-2-16,-7 24 6 15,-6 21-1-15,-6 6-2 16,1 8-1-16,3 0-3 16,-5-4 0-16,3-10-1 0,3-27-2 15,5-20-3-15,4-8-3 16,3-4-4-16,2-9-8 15,1-8-31-15,9-10-45 0,-7 3-9 16,1-4-6-16</inkml:trace>
  <inkml:trace contextRef="#ctx0" brushRef="#br0" timeOffset="6551.6551">10260 1319 39 0,'-10'-4'84'16,"-1"-1"-20"-16,11 5-19 15,-9-7-12-15,9 7-8 0,7-11-6 16,8 3-3-16,6-2-3 15,6 0 0-15,8 2-2 16,0 1-1-16,9 2-3 16,-3 1-1-16,5 2-3 0,0 2-1 15,0 0-1-15,-2 6-1 16,-4 5 0-16,-3 3 0 15,-6-2 1-15,-7 5-1 16,-5 2 1-16,-8-2 0 0,-8 3-1 16,-3-1-1-16,-4-2-1 15,-11-2 1-15,-2 0-2 16,-4-1 0-16,-3-4 0 15,-1-2 0-15,1 0 0 0,-1-4 2 16,1-3-1-16,3-1 1 16,3-1 0-16,3 1 0 15,1-1 2-15,4 1 0 0,10 0 1 16,-9 7 0-16,9 1 2 15,4 12 3-15,11 12 0 16,7 4-1-16,0 3 1 16,-1 3-1-16,3-1-1 15,-3-2 1-15,-8-8-1 0,-2-9-3 16,-3-7 0-16,-3-4 1 15,3 1 0-15,-8-12-3 16,10 8-2-16,-10-8-5 16,12 0-13-16,1-9-39 0,4-2-31 15,3-8-9-15,0-8-5 16</inkml:trace>
  <inkml:trace contextRef="#ctx0" brushRef="#br0" timeOffset="6818.6818">10986 1598 1 0,'16'0'92'15,"-1"10"2"-15,-5 9-2 0,2 0-57 16,8-4-11-16,9 0 1 16,6-8-2-16,6-5-5 15,5-2-5-15,1-5-3 16,-26-1-6-16,2-1-1 15,-6-4-2-15,0-1-1 0,-8-1 0 16,-3 1-2-16,-6-2 0 16,-6 2 0-16,-6 3 2 15,-7-2-1-15,-4 2-1 16,-2 4-2-16,-1 2-4 15,-3 0-9-15,-12 3-37 0,-12 6-36 16,-5 10-7-16,12 7-5 16</inkml:trace>
  <inkml:trace contextRef="#ctx0" brushRef="#br0" timeOffset="7222.7222">10011 2058 78 0,'-22'6'89'15,"9"-3"-42"-15,24 5-7 0,31-8-5 16,21 0-2-16,25-2-3 15,21-4-2-15,21-3-7 16,15-4-7-16,7-1-4 16,-1 0-2-16,-15-1-2 15,-9 1-1-15,-22 6-1 0,-19-1-3 16,-19 3-1-16,-18 2-2 15,-16 4-3-15,-14 0-4 16,-8 13-11-16,-14 1-41 16,-16 0-32-16,-2 4-7 0,-7 1-5 15</inkml:trace>
  <inkml:trace contextRef="#ctx0" brushRef="#br0" timeOffset="7739.7738">10228 2513 23 0,'0'0'92'0,"0"0"-2"16,12-10-3-16,-11-17-25 16,5 35-46-16,-3 18-6 15,1 8 1-15,-4 9-1 0,1 6 1 16,-1 7-2-16,-6 2-2 15,-4-5-1-15,-2-1-1 16,-1-7-1-16,-1-6-1 16,2-11 0-16,3-6-3 15,2-6 0-15,1-8-2 0,6-8-5 16,0 0-11-16,2-19-51 15,12-5-22-15,-7-7-8 16,3-6-5-16</inkml:trace>
  <inkml:trace contextRef="#ctx0" brushRef="#br0" timeOffset="8320.832">10164 2484 0 0,'-16'-3'51'0,"-2"1"6"0,8 2 0 16,-4 0-9-16,14 0-6 16,-12 0-10-16,12 0-6 15,0 0-5-15,0-12-4 0,14 3-5 16,5-5-1-16,9 0-2 15,6-2-1-15,10-2 0 16,5 2-2-16,10 3 0 0,1 6 0 16,4 6-2-16,-3 1 0 15,-4 6-1-15,-6 9-1 16,-9 9-1-16,-9 7 1 15,-13 6-1-15,-17 4 1 16,-6 0 1-16,-16-3-1 0,-12 4 0 16,-6-6 0-16,-6-7 1 15,-6-7-2-15,-2-6 0 16,2-8 0-16,0-6 0 0,7 1-1 15,3-3 0-15,9-3 0 16,5 1-1-16,6 0 0 16,8-1 1-16,11 3-1 15,8 0 0-15,9 3 1 0,11 6 1 16,4 0 0-16,9 4 0 15,1 6 0-15,6 4 0 16,-4 7 0-16,-2 3-1 0,-7 1 1 16,-7 1 0-16,-8 5-1 15,-3 0 1-15,-9-8 1 16,-2 1 0-16,-5-9-1 15,-1 0-2-15,0-6-3 0,0 1-3 16,0-9-11-16,0-10-34 16,12 10-33-16,-12-10-15 15,17-13-6-15</inkml:trace>
  <inkml:trace contextRef="#ctx0" brushRef="#br0" timeOffset="9105.9105">11112 2814 49 0,'2'9'97'0,"0"0"-4"16,-2-9-4-16,0 24-60 15,-2-9-7-15,-2 8-1 0,1 0-8 16,-3-1-3-16,3 2-5 15,-1-5 0-15,4 3-3 16,0-6-5-16,2 2-9 16,1-6-40-16,-3-12-38 0,17-3-8 15,-7-19-6-15</inkml:trace>
  <inkml:trace contextRef="#ctx0" brushRef="#br0" timeOffset="9229.9229">11199 2668 5 0,'0'-13'93'0,"0"1"1"16,0-2-9-16,0 1-25 0,11-2-126 15,-11 15-18-15,12-9-9 16,-12 9-1-16</inkml:trace>
  <inkml:trace contextRef="#ctx0" brushRef="#br0" timeOffset="10113.0112">6017 3589 51 0,'-41'0'75'0,"6"0"-37"15,10 0-12-15,9 3-9 16,16-3-3-16,0 0-2 0,3 13-1 15,24-8 1-15,12 3 0 16,11 2 2-16,11 0-1 16,16 0-2-16,13 1-2 15,16-3-2-15,14 0-1 0,17-3 0 16,15-4 0-16,20-1 2 15,22-2 0-15,20-5 1 16,19-2 1-16,22-4 1 16,23 2-1-16,14 0-3 0,20-3 0 15,13 2-1-15,53-3-1 16,-34-2 1-16,7 5-2 15,-2-3 0-15,-4 3 1 16,-10-2-1-16,-15 6 0 0,-18-1 0 16,-61 7-1-16,12 2-1 15,-27-3 0-15,-28 3-1 16,-26 1-1-16,-26 3-2 15,-24-4 0-15,-29 3-5 0,-20-1-4 16,-20 3-13-16,-29-1-39 16,-24-4-31-16,-7 0-7 15,-26 0-5-15</inkml:trace>
  <inkml:trace contextRef="#ctx0" brushRef="#br0" timeOffset="11623.1622">6337 5114 59 0,'0'14'87'16,"0"4"-3"-16,1 6-60 0,3 5-4 15,2 4 6-15,-5 3 0 16,1-1-5-16,-2-4 0 16,0-2-5-16,0-7-2 15,0-3-1-15,0-11-2 16,0-8-2-16,0 0-2 0,-5-8-1 15,3-13-2-15,1-7-2 16,1-10-2-16,0-9-2 16,1-7-1-16,2-5-1 15,2-2 2-15,4 1-1 0,-2 4 1 16,7 4-1-16,-2 8 0 15,3 1 1-15,0 11 0 16,3 3 0-16,0 4 0 16,3 6 0-16,2 3-1 0,-2 2 2 15,6 8-1-15,-3 5 1 16,3 4-1-16,-4 12 2 15,2 5 1-15,-3 11 0 0,-3 8 0 16,-3 7 1-16,-3 7 0 16,-3 7 1-16,-6 0 1 15,-1 2-2-15,-3-1 0 16,0-2 1-16,-2-8-1 0,-1-3-1 15,0-9 4-15,0-8-3 16,1-7 2-16,1-6-3 16,1-4-1-16,0-14-3 15,1 9-12-15,-1-9-35 0,0-18-41 16,0 1-8-16,-6-12-7 15</inkml:trace>
  <inkml:trace contextRef="#ctx0" brushRef="#br0" timeOffset="11774.1773">6470 5138 63 0,'0'0'96'0,"10"-21"-4"16,20 5-6-16,8-5-58 16,8 2-21-16,5 4-11 15,0 3-31-15,-6 1-48 16,0 5-8-16,-10 2-5 0</inkml:trace>
  <inkml:trace contextRef="#ctx0" brushRef="#br0" timeOffset="22305.2303">7522 4171 5 0,'2'-15'84'0,"-1"0"1"16,1-2-40-16,1 6-15 0,-3 11-10 16,0 0-2-16,4 12-3 15,-5 9-5-15,1 8-3 16,0 9 1-16,-1 8 0 15,-4 8 1-15,1 1-1 0,-1-1-2 16,-1-5 1-16,0-4-2 16,-2-8-1-16,3-4 0 15,0-11-1-15,1-5 1 0,0-8-2 16,4-9-4-16,-4 11-9 15,4-11-21-15,-10-8-54 16,10-2-7-16,4-8-6 16</inkml:trace>
  <inkml:trace contextRef="#ctx0" brushRef="#br0" timeOffset="22921.2919">7437 4207 18 0,'-18'0'53'15,"-2"0"-7"-15,8 0-4 0,-2 0-6 16,14 0-7-16,-14 0-4 16,14 0-6-16,0-7-2 15,0 7-3-15,10-16-3 16,5 3-2-16,4-2 0 0,7 0-2 15,11 0 0-15,5-1 0 16,5 2 1-16,5 3 0 16,1 4-1-16,-3 4-2 0,0 3-1 15,-5 4 0-15,-9 5-1 16,-4 6-2-16,-10 6 1 15,-9 1-1-15,-7 0 1 16,-6 2-1-16,-6-3 1 0,-8 0 1 16,-7-5-1-16,-2-4 0 15,-4-4 1-15,-3-6-2 16,2-2 1-16,1-1 0 15,5-6-1-15,2 2 0 0,3 1-1 16,4-1-1-16,13 5 0 16,-8 0-1-16,8 0 0 15,8 14 0-15,5 3 0 0,5 3 0 16,3 6 1-16,1 3 1 15,5 3 0-15,-3 0 0 16,2-3 1-16,-4 2 0 16,-5-5 1-16,-4-2-1 0,-1-4 0 15,-5 0-2-15,1-4-3 16,-4-6-6-16,1 3-22 15,1-4-42-15,-6-9-19 16,0 0-7-16</inkml:trace>
  <inkml:trace contextRef="#ctx0" brushRef="#br0" timeOffset="25864.5862">8342 4458 69 0,'0'0'93'0,"-4"10"-3"15,1 9-39-15,1-11-29 16,2 1-5-16,0-9 0 0,-1 14-2 15,0-5-4-15,1-9-4 16,-4 11-1-16,4-11-1 16,0 0-3-16,0 0-4 0,0 0-14 15,0 0-57-15,0 0-18 16,13-21-5-16,-2-4-7 15</inkml:trace>
  <inkml:trace contextRef="#ctx0" brushRef="#br0" timeOffset="26003.6001">8381 4238 65 0,'-10'-7'93'0,"0"-3"-6"16,2-1-10-16,8 11-82 16,0 0-52-16,6-3-25 15,-6 3-7-15,14 0 0 0</inkml:trace>
  <inkml:trace contextRef="#ctx0" brushRef="#br0" timeOffset="26555.6553">7372 4824 19 0,'-21'4'71'0,"1"-2"-10"0,5 1-8 15,7 0-10-15,8-3-7 16,7 5-10-16,16-5-5 15,18 0-4-15,15 0-2 16,19 0 2-16,19-3-3 0,17-2-4 16,10 0-1-16,7 1-3 15,-3 0 0-15,-7-2-2 16,-14 6-1-16,-14 0-2 15,-15 0-3-15,-17 0-6 0,-18 0-9 16,-11 2-44-16,-8 1-30 16,-21-3-7-16,0 0-6 15</inkml:trace>
  <inkml:trace contextRef="#ctx0" brushRef="#br0" timeOffset="26922.692">7485 5098 44 0,'2'-10'90'0,"-2"10"-4"0,4-10-3 15,-4 17-61-15,0 9-10 16,-3 13-3-16,0 11 1 15,-4 3 0-15,-3 11 4 0,-1 5-1 16,-2 3-3-16,-2-4 0 16,2-3-2-16,0-6-1 15,-1-7-1-15,7-5 0 0,-3-12-4 16,7-4-2-16,2-11-4 15,1-10-7-15,4 0-16 16,3-17-55-16,7-6-12 16,-1-6-7-16,5-3-3 0</inkml:trace>
  <inkml:trace contextRef="#ctx0" brushRef="#br0" timeOffset="27461.7459">7335 5184 57 0,'-10'-5'87'0,"-1"2"-29"0,11 3-13 15,0-11-8-15,5 1-10 16,13 0-8-16,10-1-4 16,9-2-2-16,9 1 0 15,6 1-1-15,5 3-4 16,1 3-1-16,-3 5-2 0,-4 3-1 15,-9 8-2-15,-8 6-1 16,-10 5 0-16,-7 2 0 16,-12 5 0-16,-5 1 0 0,-7-2 1 15,-9-1-1-15,-8-4 1 16,-6-5-1-16,-3-3 0 15,-5-7 0-15,1-7 0 16,2-1-1-16,1-5 0 0,8-2 0 16,2 0-1-16,10 2 0 15,14 5 0-15,0 0 0 16,0 5 0-16,14 9 1 15,10 3 1-15,0 5 2 0,5 3 0 16,4 3 1-16,2 1 0 16,-2 1 1-16,-3-3-1 15,-1 1 1-15,-7-1-3 0,0-2-2 16,-5-4-3-16,-3 0-5 15,-1-9-15-15,-1-7-49 16,7 0-20-16,-6-7-8 16,2-8-5-16</inkml:trace>
  <inkml:trace contextRef="#ctx0" brushRef="#br0" timeOffset="27826.7824">8039 5334 22 0,'-15'0'93'16,"0"-2"-2"-16,5 2-2 16,10 0-54-16,5 4-14 0,4 3-2 15,14-2-4-15,7-2-5 16,9-1-2-16,7 1 0 15,5-1-3-15,-1-2-2 16,-1 0-2-16,-8 0-3 0,-7 0-5 16,-11-6-8-16,-5 6-29 15,-8 2-42-15,-10-2-10 31,-16 0-6-31</inkml:trace>
  <inkml:trace contextRef="#ctx0" brushRef="#br0" timeOffset="28578.8576">8051 5380 32 0,'-14'-6'92'0,"14"6"-1"16,-18-11-39-16,18 11-14 16,-17 0-6-16,7 0-10 0,10 0-6 15,-18 0-4-15,18 0-4 16,-16 0-2-16,16 0-2 15,-15 8-1-15,15-8-2 16,-8 11 1-16,8-11-1 0,-6 10-1 16,6-10 3-16,0 12-1 15,0-12 1-15,9 16 0 16,3-6 1-16,5 1-1 15,5 1 1-15,6 2 1 0,3 3-3 16,5-2 0-16,0 2 0 16,-1-1-1-16,-1-1 1 15,-3-1-2-15,-6-2 2 0,-5-1-2 16,-6-2 1-16,-3-2 0 15,-11-7-1-15,11 7 1 16,-11-7-1-16,0 0 1 16,0 0-1-16,5 10 1 0,-5-10-1 15,0 0 0-15,-3 15 0 16,3-15 1-16,-7 18-1 15,1-7 0-15,-3-2 1 16,-3 6-1-16,-3 1 1 0,-6 4-1 16,-2 2 1-16,-2 3-1 15,-4-1 1-15,1 5-1 16,-1 0 1-16,1-1-1 15,8-3 0-15,1-1 1 0,9-2-1 16,8-4 1-16,2-2-1 16,15-2 1-16,12-4 0 15,11 1 0-15,9-5 0 0,9 1 0 16,2-4 0-16,1-3 0 15,-4 2 0-15,-3-2 0 16,-12 0-1-16,-8 0 1 16,-8 0 0-16,-10 0 0 0,-7-2-1 15,-7 2 0-15,0 0-1 16,10-3-1-16,-10 3-1 15,0 0-1-15,0 0-3 16,0 0-2-16,0 0-5 0,2-9-15 16,-2 9-29-16,0 0-26 15,0 0-14-15,10-10-5 16</inkml:trace>
  <inkml:trace contextRef="#ctx0" brushRef="#br0" timeOffset="29705.9703">9235 4797 23 0,'-15'-5'77'0,"5"5"-8"16,0 0-15-16,10 0-10 16,0 0-11-16,0 0-8 0,11-2-7 15,13 2-3-15,11 0 0 16,14 2-2-16,8-2-4 15,4 0-1-15,6-4-3 16,-5 0-2-16,-8 2 1 0,-4-2-2 16,-12 3-3-16,-10-1-2 15,-8 1-2-15,-11-3-4 16,-9 4-11-16,9-7-29 15,-9 7-42-15,-9-6-6 16,-1 0-4-16</inkml:trace>
  <inkml:trace contextRef="#ctx0" brushRef="#br0" timeOffset="30029.0026">9427 4550 27 0,'0'0'90'0,"0"17"0"15,0-2-2-15,2 8-61 16,1 9-11-16,-4 7 0 16,4 7 1-16,-2 2-1 0,-1 2-4 15,0-5-2-15,0-1-2 16,0-5-1-16,-2-4-2 15,1-10-1-15,-2-4-1 16,1-4-1-16,0-5-1 0,1-2-2 16,1-10-3-16,-1 14-6 15,1-14-16-15,0 0-56 16,0 0-12-16,4-13-8 15,8-1-2-15</inkml:trace>
  <inkml:trace contextRef="#ctx0" brushRef="#br0" timeOffset="30595.0591">10071 4364 81 0,'2'-12'96'0,"1"2"-4"16,-3 10-6-16,11 0-69 15,-4 15-5-15,3 14-3 16,0 12-1-16,0 13-1 0,-1 14 1 16,0 11 0-16,-2 3 0 15,-2 6-1-15,-2 0 0 16,-2-7-1-16,0-3 0 15,-2-12-1-15,3-9-1 0,-2-9-1 16,3-10 1-16,-1-9-2 16,0-7 1-16,0-7-1 15,1-3 0-15,-3-12 0 16,0 0 0-16,5 8-1 0,-5-8 1 15,0 0-1-15,0 0 0 16,0 0 0-16,0 0 0 16,0 0-1-16,0 0 1 0,0 0 0 15,0 0 0-15,0 0 0 16,0 0 0-16,0 0 0 15,0 0 0-15,0 0 0 16,0 0 0-16,3-6 0 0,-3 6-1 16,0-13-1-16,0 13-1 15,3-14-2-15,-3 14-4 16,5-14-4-16,-4 2-14 15,8 7-29-15,-9 5-42 0,17-5-6 16,-8-4-8-16</inkml:trace>
  <inkml:trace contextRef="#ctx0" brushRef="#br0" timeOffset="31561.1558">14448 2447 11 0,'6'27'86'0,"-1"12"5"16,1 10-5-16,-4 3-50 15,2 11-19-15,-3 10 2 16,0-1-2-16,-1-4-2 0,-2-5-3 15,-3-11-4-15,-1-7-2 16,1-10-1-16,1-10-1 16,-1-10-4-16,5-15-4 0,0 0-15 15,0-5-52-15,5-19-19 16,1-10-8-16,0-7-3 15</inkml:trace>
  <inkml:trace contextRef="#ctx0" brushRef="#br0" timeOffset="32154.2151">14261 2617 32 0,'-21'2'86'0,"2"-19"-9"0,7 17-33 15,1 0-11-15,11 0-6 16,0 0-9-16,11-12-2 16,6 2-4-16,10-4-2 0,5 0 0 15,7-3 0-15,11-2 0 16,3 1-2-16,6 1-2 15,0 8-1-15,0 4-1 16,-6 4-2-16,-2 1 0 0,-7 13-1 16,-9 6 0-16,-11 3-1 15,-7 6 1-15,-10 0-1 16,-7 4 2-16,-9-1 0 15,-9 0 1-15,-5-6-2 16,-6-1 2-16,-5-6-1 0,-3-7 1 16,-1-4-2-16,2-7 1 15,4 0-1-15,3-7 0 16,5 4 1-16,5-3-2 15,5 2-2-15,14 4 1 0,-9-7 0 16,9 7 0-16,17 7 1 16,3 5-1-16,4 3 2 15,4 3-1-15,4 5 1 16,0 4 0-16,-1 2 2 0,-1 1-3 15,-7 2 3-15,-2 1-2 16,-6-7 1-16,-4 1 1 16,-3 1-1-16,-2-8 0 0,-1 2 0 15,-1-6 0-15,-2-4-1 16,-2-12 0-16,4 14-3 15,-4-14-2-15,3 11-4 16,-3-11-17-16,18 5-35 0,-9-13-29 16,4-3-11-16,2-4-6 15</inkml:trace>
  <inkml:trace contextRef="#ctx0" brushRef="#br0" timeOffset="32436.2433">15109 2862 78 0,'15'13'96'15,"-11"-3"-3"-15,-4-10-7 16,8 24-63-16,-5-2-6 15,-3 1-1-15,0 3-5 16,0-4-3-16,-2 4-2 0,-1-4-1 16,0-1-1-16,3-5-3 15,-1-3-3-15,1-3-5 16,0-10-29-16,-2-9-49 15,2-10-9-15,0-13-6 16,0-5-6-16</inkml:trace>
  <inkml:trace contextRef="#ctx0" brushRef="#br0" timeOffset="32548.2545">15087 2710 23 0,'-5'-16'94'0,"0"-1"-2"0,2 5-9 16,0-2-20-16,1-2-136 16,2 16-14-16,5-9-4 15,-5 9-5-15</inkml:trace>
  <inkml:trace contextRef="#ctx0" brushRef="#br0" timeOffset="32938.2934">14304 3441 48 0,'-16'14'95'0,"16"-4"-3"0,18-4-2 16,34-4-66-16,24 1-4 16,24-3 0-16,19 2-2 15,15-9-6-15,5 3-3 16,-2 0-2-16,-7 1-3 0,-15 3-1 15,-17 0-3-15,-15 5-2 16,-17-2-5-16,-10 7-12 16,-20-3-47-16,-12-4-25 0,-5-3-8 15,-9-3-4-15</inkml:trace>
  <inkml:trace contextRef="#ctx0" brushRef="#br0" timeOffset="33522.3519">14393 4028 43 0,'7'-21'97'15,"-4"7"-6"-15,0 5-4 0,-3 9-56 16,2 9-14-16,0 16-4 16,-2 7-2-16,0 10-4 15,-1 8 0-15,-5 9 0 16,-2 4-1-16,-5 1-1 0,2-4 0 15,-4-6-2-15,4-8 0 16,0-8-1-16,2-7 1 16,4-10-2-16,1-10-2 15,4-11-1-15,0 0-6 0,6-7-21 16,5-8-47-16,-1-18-19 15,-1-5-7-15,3-9-4 16</inkml:trace>
  <inkml:trace contextRef="#ctx0" brushRef="#br0" timeOffset="34139.4136">14262 4114 0 0,'-18'0'87'0,"2"0"2"15,2 0-33-15,14 0-15 16,-13 0-10-16,13 0-9 0,10-14-6 15,5 1-3-15,9-6-2 16,6-2-1-16,5-1 0 16,6-2-1-16,9 2-1 0,1 2-1 15,4 4-2-15,0 8-1 16,-3 6-1-16,-3 2-1 15,-3 5-1-15,-5 12 0 16,-8 5-1-16,-10 4 0 0,-8 4 0 16,-10 0 1-16,-5 2 1 15,-6-2-1-15,-11 0 1 16,-3-5 0-16,-7-3 0 15,-4-7 1-15,-5-5-2 16,-4-5 1-16,-1-2-2 0,-3-3 1 16,2 0 0-16,8 0-1 15,4-2-1-15,4 0 0 16,10 2 0-16,16 0 0 15,-6 12 0-15,15 0 1 0,11 3 0 16,9 3 1-16,6 4 0 16,4 5 2-16,6 3-1 15,0 3 0-15,-1-1 0 16,-5 4-1-16,-6-1 0 0,-6-2 0 15,-6-2 0-15,-4-2 0 16,-8-5 0-16,-2-7-1 16,-4-2-2-16,-3-15-2 0,5 16-6 15,-5-16-24-15,0-7-36 16,10-5-26-16,-2-7-8 15,4-3-3-15</inkml:trace>
  <inkml:trace contextRef="#ctx0" brushRef="#br0" timeOffset="34464.4461">14951 4209 96 0,'-18'4'100'0,"9"-1"-4"0,9-3-5 15,52 0-72-15,-19 0-7 16,14-3-1-16,10 0 0 15,6 0-2-15,0 0-4 16,7-2-2-16,-8 1-2 0,-8 1-3 16,-10 3-3-16,-16 0-3 15,-5 3-5-15,-13 1-13 16,-10-4-48-16,12 8-21 15,-12-8-7-15,-12 10-2 16</inkml:trace>
  <inkml:trace contextRef="#ctx0" brushRef="#br0" timeOffset="35313.5309">14987 4303 4 0,'0'0'91'16,"0"0"3"-16,-5-11-29 15,5 11-19-15,0 0-11 16,-10-10-10-16,10 10-6 0,0 0-5 15,0 0-4-15,0 0-2 16,-9-7-2-16,9 7-1 16,0 0-2-16,0 0-1 0,0 0 0 15,0 0-1-15,9 6 0 16,3-2 0-16,5 2 0 15,3 6 0-15,5-2 0 16,4 5 2-16,4 2-3 0,-2 4 1 16,2-2 0-16,-3 2-1 15,-3 2 0-15,-4-3 0 16,-3-3 1-16,-7-2-1 15,-3-4 0-15,-3 0 1 0,-3-3 0 16,-4-8 0-16,-1 13-1 16,1-13 1-16,-6 14 0 15,6-14 0-15,-13 17 0 16,4-7-1-16,-2-1 0 15,1 4 0-15,-7 3 1 0,4-2-1 16,-5 4-1-16,-2 1 1 16,-2 2 0-16,0 2 1 15,0 0-1-15,-1-2 1 16,3 0 0-16,5 3 0 0,0-8 0 15,11 4 1-15,4-5-1 16,9-3-1-16,12 0 1 16,10-4 0-16,11-1 1 0,12 0-1 15,7-2 0-15,5-2 0 16,5 3 0-16,-7-3 0 15,-4 0 0-15,-7 2-1 16,-11-1 0-16,-10-1-1 0,-8 2-1 16,-9-1-1-16,-15-4-3 15,15 9-5-15,-15-9-13 16,0 0-30-16,4 9-26 15,-4-9-18-15,-7-1-7 0</inkml:trace>
  <inkml:trace contextRef="#ctx0" brushRef="#br0" timeOffset="36649.6645">17073 3219 14 0,'-8'-10'88'16,"3"1"3"-16,-13 1-35 15,18 8-12-15,0 0-11 0,0 0-7 16,0 0-5-16,10-3-5 16,2 7-4-16,1 10-3 15,3 1-1-15,1 9-2 16,3 7 0-16,-1 4-2 0,-1 11 0 15,3 1-1-15,-2 5 0 16,0 3 0-16,-1 0 0 16,-2-1-1-16,4-3 0 0,-4 2-1 15,2-10 1-15,-4 2 1 16,1-5-1-16,-4-4 0 15,1-4-1-15,-1 0 1 16,-4-5-1-16,0-8 1 0,-4 2 0 16,1-8-1-16,-1-4 1 15,-3-9 0-15,3 14 1 16,-3-14 0-16,0 0 0 15,0 0 0-15,14-17 0 0,-1-8 0 16,0-14-1-16,9-15 0 16,5-16 1-16,9-21-2 15,6-19 1-15,8-18-1 16,1 0 0-16,2-6 0 0,1 6 2 15,-8 12-3-15,-5 12 0 16,-12 17-2-16,-6 21 0 16,-12 16-2-16,-2 14-3 0,-7 14-2 15,1 8-5-15,-3 14-7 16,0 0-21-16,8 8-30 15,-12 15-26-15,1 7-6 16,-6 6-2-16</inkml:trace>
  <inkml:trace contextRef="#ctx0" brushRef="#br0" timeOffset="37135.7132">18295 3496 77 0,'-34'2'90'16,"-8"0"-2"-16,-3 11-58 15,0 8-6-15,1-1 0 16,4 6-3-16,10 0-5 0,9 7-3 16,21 5-6-16,17-1-1 15,19 3-2-15,13-1 1 16,6 3-1-16,5-2 0 15,-2-2 0-15,-5-5 0 0,-15-5-1 16,-16 1 1-16,-20-2 0 16,-15-2 0-16,-19 0-1 15,-15-2-1-15,-4 1-4 16,-9-8-9-16,8 0-47 0,-1-5-34 15,4-10-6-15,12-1-8 16</inkml:trace>
  <inkml:trace contextRef="#ctx0" brushRef="#br0" timeOffset="37700.7696">16836 2950 63 0,'0'-9'94'0,"-2"-1"-2"16,-2 0-43-16,4 10-14 15,-6-16-9-15,6 16-4 0,-5-14-7 16,5 14-7-16,5-1-1 16,9 4-3-16,8 13 1 15,4 6-3-15,5 10-1 16,5 10 0-16,2 8 2 0,4 3 0 15,-2 4 0-15,-3 2-1 16,-5-5-3-16,0 6-13 16,-8-7-48-16,-6-16-27 15,-1-5-8-15,-4-16-5 0</inkml:trace>
  <inkml:trace contextRef="#ctx0" brushRef="#br0" timeOffset="48103.8099">4225 7838 0 0,'0'0'88'0,"2"-13"4"16,-2 13-4-16,0 0-50 16,0 0-13-16,-5-3-7 0,5 3-4 15,0 0-3-15,-7 7-4 16,4 3 0-16,0 0-4 15,-1 6 1-15,-1 2 0 16,-1 12 1 0,-4 4 0-16,-1 4-1 15,-1 4 1-15,-3 0-1 16,3 4 0-16,-6 1 0 15,3-1 0-15,0-7-2 0,2-3 0 16,2-4 0-16,2-5-1 16,5-3 1-16,1-6-1 15,3-1 1-15,5-7 1 16,6-1 0-16,7-3 0 0,5-2 0 15,5-1 0-15,3 0 0 16,9-3 1-16,2 0-2 16,4-3 1-16,3-1-2 15,-1 0 1-15,-1-1-1 0,-3 0 0 16,-5 1 0-16,-1 4-1 15,-7-4 1-15,-4 4-2 16,-3 0 0-16,-2 0-2 16,-7 0-2-16,0 0-3 0,-1 0-6 15,1 3-19-15,-2-2-38 16,-13-1-24-16,16-10-7 15,-5-7-3-15</inkml:trace>
  <inkml:trace contextRef="#ctx0" brushRef="#br0" timeOffset="48319.8315">4918 8143 12 0,'10'13'99'0,"-8"-1"0"16,-2-1-6-16,0 2-3 15,-1 6-78-15,-1 2-1 0,0 1-1 16,2 2-2-16,0-1-2 15,-1-4-2-15,1-2-2 16,4-3-2-16,3-4-4 16,-7-10-9-16,22-4-39 0,-7-9-38 15,-4-13-8-15,1-6-7 16</inkml:trace>
  <inkml:trace contextRef="#ctx0" brushRef="#br0" timeOffset="48439.8435">4932 7954 83 0,'-14'-18'91'0,"3"1"-9"16,2-2-25-16,1 6-130 15,8 2-11-15,0 0-7 0</inkml:trace>
  <inkml:trace contextRef="#ctx0" brushRef="#br0" timeOffset="48996.8992">5152 8039 20 0,'13'26'95'0,"-1"-1"-3"15,-6 2-1-15,1 0-58 16,2 4-7-16,2-1-3 15,-5-2-5-15,-2 0-5 16,1-6-4-16,-4-2-2 0,1-5-1 16,-1-3 0-16,-1-12-1 15,0 0-1-15,0 0-1 16,11-6 0-16,-4-10 0 15,2-3-2-15,2-5 0 0,3-1-1 16,3-1-1-16,3-2-1 16,1 5 1-16,1 4 0 15,1 6 0-15,2 6 0 0,-3 7 1 16,2 2 0-16,-2 11 1 15,-1 7 0-15,-4 6 1 16,-3 0-1-16,-3 8 1 16,-5-3 0-16,-3-4 1 0,-2-1-1 15,-1-8 2-15,0-4-1 16,0-14 0-16,0 0 0 15,-8-11 0-15,10-13-1 16,11-8-1-16,4-2 0 0,4-2-2 16,4-1 0-16,5 4 0 15,2 5-1-15,1 12 0 16,-3 7 1-16,-7 9 0 15,-1 3 1-15,-6 13 0 0,-4 0 0 16,-8 10 1-16,-3 1 1 16,-1 5-1-16,-5 1 1 15,-3-4 0-15,-2-1-2 0,3-6-1 16,0 0-2-16,4-6-3 15,3-16-7-15,7 10-25 16,3-10-34-16,-3-12-24 16,9-10-6-16,2-5-7 0</inkml:trace>
  <inkml:trace contextRef="#ctx0" brushRef="#br0" timeOffset="49410.9406">6167 8058 0 0,'-2'14'100'16,"-3"0"0"-16,3 4-4 0,0 2-4 16,2-5-66-16,0 11-12 15,-2 6-1-15,2-1-3 16,0-3-2-16,0-1-3 15,0-4-1-15,0-6 0 0,-1-5-3 16,1-12-3-16,0 0-6 16,11 0-25-16,-2-11-49 15,1-22-14-15,2-8-7 16,-2-9-8-16</inkml:trace>
  <inkml:trace contextRef="#ctx0" brushRef="#br0" timeOffset="49512.9508">6240 7865 6 0,'-6'-15'92'15,"-1"4"-1"-15,-1-3-11 16,5-4-50-16,3 18-109 15,0-14-8-15,0 14-5 16</inkml:trace>
  <inkml:trace contextRef="#ctx0" brushRef="#br0" timeOffset="49725.9721">6439 7750 89 0,'2'31'99'0,"1"7"-5"15,-2-1-4-15,0-1-67 16,3 12-8-16,-1 2-3 0,-1 5-3 15,0-2-2-15,-4 2-3 16,2-1-1-16,0-4-3 16,0-7-6-16,0-7-9 15,-4-8-44-15,-3-18-32 16,7-10-6-16,-9-22-6 0</inkml:trace>
  <inkml:trace contextRef="#ctx0" brushRef="#br0" timeOffset="49874.987">6369 8088 18 0,'24'-10'98'16,"4"8"-2"-16,9-1-7 15,11-2-2-15,12 3-84 16,-4 1-44-16,-4-1-40 0,8-3-9 16,-7-1-6-16</inkml:trace>
  <inkml:trace contextRef="#ctx0" brushRef="#br0" timeOffset="50950.0945">6333 8047 42 0,'-13'0'88'16,"2"-18"-7"-16,11 18-34 16,-12 0-8-16,12 0-7 0,11 0-10 15,14 0-5-15,12 0-6 16,9 0 0-16,7 0-4 15,7 0-2-15,1 0-5 16,-3 0-13-16,2-4-51 0,-8 4-23 16,-18 0-8-16,-11 0-5 15</inkml:trace>
  <inkml:trace contextRef="#ctx0" brushRef="#br0" timeOffset="53222.3216">8137 8243 51 0,'5'18'93'0,"0"3"-1"16,0 8-5-16,-1-3-65 16,2 1 1-16,0-6-2 0,-2-2-5 15,-2-4-4-15,2-5-1 16,-4-10-1-16,0 0-3 15,0 0 0-15,3-18-1 16,-3-3-1-16,-3-11-2 0,-2-6-1 16,2-12-3-16,-3-4 0 15,3-5 0-15,1 0 0 16,1 3 0-16,1-1 0 0,4 6-1 15,7 5 1-15,-3 7 1 16,2 7-1-16,2 5 0 16,2 8 1-16,2 1-1 15,-2 6 0-15,2 4 0 0,0 7-1 16,2 2 1-16,1 11 0 15,0 8 1-15,1 8-1 16,-2 8 1-16,1 5 0 16,-3 5 2-16,-1 8 0 0,-2-2 0 15,-2 4 0-15,-2-5 1 16,-2-1-1-16,-3-4 1 15,1-4-1-15,-3-5 1 16,2-5-1-16,-2-7 0 0,0-5-1 16,-1-5-2-16,0-5-2 15,-1-10-4-15,3 8-18 16,-3-8-38-16,-8-18-30 0,-3 1-6 15,-4-4-9-15</inkml:trace>
  <inkml:trace contextRef="#ctx0" brushRef="#br0" timeOffset="53385.338">8236 8226 56 0,'-12'-5'95'15,"12"5"-2"-15,-4-21-6 16,12 10-48-16,16 0-23 16,6-2-6-16,11 5-7 0,-1-3-13 15,9-2-54-15,0 9-23 16,-2-1-7-16,-3 1-4 15</inkml:trace>
  <inkml:trace contextRef="#ctx0" brushRef="#br0" timeOffset="53794.3789">9078 7921 17 0,'-17'14'96'16,"6"-4"1"-16,11-1-4 0,6-26-31 15,18 20-38-15,12 0-4 16,10 4 0-16,14-5-5 15,3-1-5-15,6-2-3 16,-1 1-1-16,-4-4-2 0,-9 1 0 16,-10-2-2-16,-8 3-1 15,-12 0-2-15,-6-1 0 16,-8 3-4-16,-11 0-2 0,0 0-6 15,0 0-13-15,0 0-44 16,0 0-25-16,0 0-6 16,0 0-3-16</inkml:trace>
  <inkml:trace contextRef="#ctx0" brushRef="#br0" timeOffset="54298.4293">9568 7761 4 0,'-25'0'91'0,"3"0"1"16,7 0-4-16,0 0-49 16,15 0-7-16,0 0-7 15,4 4-5-15,11-1-8 0,9 3-2 16,7-2-1-16,6 2 0 15,5 0-2-15,4 3-2 16,2 0 0-16,1 3-1 16,-2 1-1-16,-3 3-1 0,-1 0-1 15,-5 1 1-15,-5 0-1 16,-2-1 0-16,-7-3 0 15,-4-1 1-15,-15 5 0 16,-5-2 0 0,-13-1-1-16,-13 2 1 15,-7 2 0-15,-5-3 0 16,-5 2 0-16,1 0 0 0,4-5-2 15,3 0-1-15,10-1-1 16,6-4-2-16,6 2-4 16,4-5-4-16,5 5-16 15,4-9-39-15,-11 11-27 0,11-11-6 16,0 0-5-16</inkml:trace>
  <inkml:trace contextRef="#ctx0" brushRef="#br0" timeOffset="54602.4597">9779 7793 73 0,'-4'-15'96'15,"-1"6"-3"-15,5 9-6 16,-8-4-58-16,8 4-11 0,-13 17-4 15,7 2-4-15,-1 5-2 16,1 7-1-16,2 15 1 31,3-1 0-31,0 2-2 0,0-1 0 16,1-3-1-16,1-4 0 15,2-5-1-15,-2-7-2 16,2-13-4-16,-3-14-4 16,5 19-18-16,-5-19-44 0,0 0-26 15,11-13-7-15,0-5-8 16</inkml:trace>
  <inkml:trace contextRef="#ctx0" brushRef="#br0" timeOffset="55145.514">10605 7671 7 0,'-12'-1'84'0,"-3"1"5"0,-3 4-4 15,-28 7-54-15,25 7-5 16,-1 10-3-16,1 6-3 15,0 7-5-15,3 18 2 16,8 4-3 0,10-5-2-16,0 1-2 15,14-9 0-15,5-9-2 0,8-7 0 16,8-12-2-16,7-22-1 15,1-13-2-15,3-12 0 16,-3-5 0-16,-2-11-2 16,-7-5 0-16,-8-2-1 0,-10-4 1 15,-13 3-2-15,-10 4 1 16,-15 6-1-16,-9 6 0 15,-9 7-1-15,-5 9-4 16,-3 4-3-16,2 13-10 16,4 0-31-16,2 0-39 0,12 14-10 15,12-1-6-15,9 3 5 16</inkml:trace>
  <inkml:trace contextRef="#ctx0" brushRef="#br0" timeOffset="55751.5746">10931 7738 41 0,'-13'-12'87'15,"13"12"-1"-15,-15-11-3 16,5 11-63-16,-2 0-5 0,0 5-2 16,1 6 1-16,-4 4-1 15,2 5-1-15,-1 4-1 16,0 7 0-16,3 4-1 0,3 1-1 15,3 3-1-15,3-1 0 16,2-1-1-16,12-3-1 16,6-2 1-16,8-6-2 15,7-5 1-15,8-9-1 0,8-8-1 16,8-4-1-16,4-11 0 15,5-9 0-15,-1-9-2 16,-5-4 1-16,-7-10-1 16,-6-4 0-16,-16-3-1 0,-15-4 1 15,-16 4-1-15,-18 5-1 16,-15 7 1-16,-18 6-1 15,-10 14 0-15,-5 10-1 16,-2 9 1-16,8 15-2 0,3 9 0 16,10 8-2-16,12 4-2 15,13 2-10-15,20 3-32 16,20-10-45 15,16-6-4-15,6-6-6-16,11-5-2 0</inkml:trace>
  <inkml:trace contextRef="#ctx0" brushRef="#br0" timeOffset="56640.6635">12136 7386 20 0,'-29'9'91'0,"2"-5"0"16,5 0-5-16,6-1-52 15,16-3-10-15,0 0-2 16,0 0-6-16,20-4-5 0,11-2-3 15,11 1-1-15,11-1-1 16,9 0 0-16,10 1-1 16,4 5-1-16,1 0 0 15,-6 0-1-15,-7 0-1 0,-7 7 0 16,-10 2-1-16,-13 3 0 15,-9 0 0-15,-13 3 0 16,-7 2 0-16,-5 5 0 16,-10 0 0-16,-4 4 0 0,-12 1 1 15,-4 0 0-15,-10 2 0 16,-3 0 0-16,-3-3-1 15,1-1 1-15,3-1-1 16,6-4-1-16,4-1-1 0,11 0-3 16,9-5-7-16,12 6-21 15,2-1-42-15,2-1-20 16,7 0-8-16,3 2-3 0</inkml:trace>
  <inkml:trace contextRef="#ctx0" brushRef="#br0" timeOffset="56906.69">12499 8075 89 0,'-7'6'101'0,"-3"-2"-4"16,0-4-6-16,10 0-55 16,-5-7-21-16,10-2-2 0,8-2-5 15,4 3-4-15,-1-3-3 16,2 4-1-16,-1 3 0 15,-6 4 0-15,-11 0 0 16,0 12 1-16,-15 3 0 0,-8 2 0 16,-4-2 1-16,0 2 0 15,1-1-1-15,7-4-1 16,4-5-5-16,15-7-15 15,9 10-42-15,9-15-30 16,12-7-6-16,10-9-8 0</inkml:trace>
  <inkml:trace contextRef="#ctx0" brushRef="#br0" timeOffset="57406.7401">13133 7380 1 0,'-32'2'89'0,"9"2"2"0,6-4-4 16,5 0-43-16,12 0-20 16,8-3-3-16,13-3-2 15,10-2-3-15,15-1-4 0,10 2-3 16,9-1 0-16,6 3 0 15,2 5-2-15,-4 0-1 16,-6 5-1-16,-9 3-1 16,-13 8-1-16,-18-2-1 0,-15 6 1 15,-13 1-2-15,-17 1 1 16,-10 2 0-16,-4-2 0 15,-2 2 0-15,-4-1-2 0,7-3-3 16,4 6-4-16,4-5-12 16,12 5-37-16,2 11-37 15,3-6-7-15,0 6-7 16</inkml:trace>
  <inkml:trace contextRef="#ctx0" brushRef="#br0" timeOffset="57676.767">13288 8087 23 0,'0'11'101'0,"0"-11"0"15,0 0-7-15,13-8-3 16,-3-4-70-16,4-1-9 16,6 0-3-16,-2 0-4 0,3 2-2 15,-4 1-2-15,1 5 0 16,-7 1-1-16,-11 4 0 15,0 0 1-15,0 14 0 0,-11-4 0 16,-6 2 1-16,-1-1-1 16,-1-2 1-16,1 1-1 15,3-4-2-15,4-4-4 16,11-2-11-16,0 0-39 15,14-5-38-15,10-9-6 0,4-5-8 16</inkml:trace>
  <inkml:trace contextRef="#ctx0" brushRef="#br0" timeOffset="58174.8169">14027 7345 29 0,'-42'0'88'0,"5"-3"-1"15,4 1-4-15,-1-1-57 0,15 0-6 16,19 3-3-16,0 0-2 15,11-2-5-15,15 1 0 16,10 1-2-16,10 0-1 16,7 0 0-16,10 4-1 15,1 3 0-15,-3 3 0 0,-4 0-1 16,-10 2 0-16,-7 4 0 15,-14 4-1-15,-16 2 0 16,-11 2-1-16,-19 1 0 16,-11 4 1-16,-7-3-1 0,-3 1 0 15,-4-3 0-15,5-1 0 16,5-5-1-16,8-3-2 15,8-1-3-15,13-4-6 16,5 9-26-16,7 2-43 0,0-2-17 16,3 4-8-16,-2 1-5 15</inkml:trace>
  <inkml:trace contextRef="#ctx0" brushRef="#br0" timeOffset="58427.8422">14093 8112 0 0,'-1'19'97'0,"1"-19"4"16,0 0-7-16,9 0-6 15,8-6-64-15,-1 0-10 16,3-2-1-16,-1 1-6 0,0 1-3 16,-2 3-1-16,-2 1-1 15,-14 2 1-15,0 0 0 16,1 7 1-16,-8-1 0 15,-8-1 1-15,1 1-1 0,0-1 1 16,0-3-3-16,14-2-6 16,-21 1-36-16,19-6-45 15,7-4-10-15,2-7-8 16,11-3-5-16</inkml:trace>
  <inkml:trace contextRef="#ctx0" brushRef="#br0" timeOffset="98387.8377">10471 9518 81 0,'4'-19'91'0,"-2"2"-3"16,-6 4-47-16,4 1-10 0,0 12-12 15,0 0-5-15,0 0-6 16,5 21-3-16,1 7-4 15,1 5 0-15,3 6 2 16,4 7 0-16,0 7 2 16,3-2 0-16,-2 3-1 0,0-1 1 15,-2-2-1-15,0-1 1 16,-5-4-1-16,1-2-1 15,-7-4 1-15,6-5-1 0,-5-8 0 16,1-4 0-16,-3-6 2 16,1-4 0-16,-2-13 2 15,0 0 0-15,0 0-1 0,8-14 1 16,-2-12-2-16,3-9 1 15,1-9-2-15,6-7-2 16,3-10-1-16,3-3-1 16,-1-1 1-16,4 4-1 0,-2 5-1 15,0 5-1-15,-1 8-3 16,-3 7-1-16,2 9-5 15,-3 4-10-15,4 14-24 16,2 11-43-16,-5 1-10 0,-3 9-5 16,0 3-2-16</inkml:trace>
  <inkml:trace contextRef="#ctx0" brushRef="#br0" timeOffset="98908.8899">11369 9916 14 0,'-5'-9'79'0,"-9"9"2"0,-4 0-1 16,-4 8-62-16,-9 9 0 15,-1 7 0-15,-4 10 1 16,-2 4-3-16,1 5-2 0,4 3-2 16,7 1-2-16,8-4-2 15,9-4 0-15,8-7-2 16,10-9 1-16,12-12-1 15,12-11 0-15,6-8 1 0,7-16-1 16,3-10-1-16,2-6-1 16,-4-6-1-16,-4-1-1 15,-8 1 0-15,-11 5-1 0,-6 9 1 16,-9 6-2-16,-6 9 0 15,-3 8-1-15,-9 8 0 16,-3 7 0-16,-2 12 0 16,2 8 0-16,1 7 0 0,1 7 1 15,6 4 0-15,4 0 2 16,3 2-1-16,8-3 1 15,6-6 0-15,3-5-1 16,5-8 2-16,0-8-1 0,0-4-1 16,0-8-1-16,0-4-2 15,1-11-2-15,-2-10-7 16,1-6-12-16,-6-12-32 15,-3-12-38-15,0-9-5 0,-2-8-5 16</inkml:trace>
  <inkml:trace contextRef="#ctx0" brushRef="#br0" timeOffset="99295.9286">11714 9595 22 0,'-10'-14'84'0,"10"14"0"16,-18-3 0-16,12 11-47 16,4 19-12-16,0 8-8 0,2 11-2 15,0 12 1-15,3 5-1 16,2 3-2-16,2 0-3 15,-2-6-2-15,2-7 0 16,0-10-3-16,-3-10 1 0,1-9-1 16,1-14 0-16,-6-10 0 15,18-8-1-15,-3-11 0 16,3-6 0-16,9-7-2 15,12 2 0-15,8-2-1 0,9 4-1 16,6 9-1-16,-2 9 0 16,1 8 0-16,-2 8-1 15,-10 17 1-15,-10 6-1 0,-16 8 0 16,-17 4 1-16,-11 5 1 15,-18-1 0-15,-11-3 0 16,-13-8 1-16,-4-3 0 16,-9-7 0-16,0-9-1 0,0-9-2 15,2-6-4-15,9 0-14 16,2-10-38-16,7-8-36 15,15-4-4-15,11-9-9 16</inkml:trace>
  <inkml:trace contextRef="#ctx0" brushRef="#br0" timeOffset="99874.9864">12764 9648 85 0,'-31'8'91'0,"5"1"-2"16,8-26-31-16,18 17-28 16,9 8-7-16,28-3-3 15,20-5-4-15,16 0-3 0,13 0 0 16,10-8-5-16,6 2-2 15,-4-2-2-15,-6-3 0 16,-15 4-1-16,-13 0-1 16,-17 0 0-16,-11 2-1 0,-14 2 0 15,-6 0-1-15,-16 3-2 16,11-2-1-16,-11 2-3 15,-6 0-3-15,-5 0-6 16,2 6-13-16,-4 1-39 16,-9-4-26-16,6 4-5 0,0-5-5 15</inkml:trace>
  <inkml:trace contextRef="#ctx0" brushRef="#br0" timeOffset="100447.0437">13403 9475 76 0,'-14'-4'89'16,"1"0"-2"-16,3 1-49 0,10 3-7 15,0 0-6-15,0 0-5 16,0 0-3-16,0 0-6 15,0 0-2-15,0 0-1 16,0 0 0-16,0 0-1 0,5 0-2 16,-5 0 0-16,0 0-2 15,0 0-1-15,0 0 0 16,0 0 0-16,0 0-2 15,0 0 1-15,0 0 0 0,9 5 0 16,-9-5 0-16,15 6 1 16,-1-3-1-16,5 0 1 15,6 2 0-15,8 2-1 0,12 3 1 16,9 1-1-16,9 2 0 15,5 2 0-15,2 2 0 16,0-1-1-16,-3-1 1 16,-10 0-1-16,-9-2 0 15,-14-2 0-15,-11-1 1 0,-9-2-1 16,-14-8 2-16,-1 17-1 15,-12-8 1-15,-2 3-1 16,-10 0 1-16,-1 1 0 16,-9 1 0-16,-6 2-1 0,-3-1 0 15,0 1 0-15,-3 0 0 16,-1 0 0-16,4 1 0 15,1-2-1-15,10 1-1 0,6-6-1 16,4 3-2-16,7-6-2 16,16-7-6-16,-14 7-15 15,14-7-39-15,14-7-27 16,-1-13-7-16,2-6-5 15</inkml:trace>
  <inkml:trace contextRef="#ctx0" brushRef="#br0" timeOffset="100634.0624">13549 9562 10 0,'-20'-1'92'16,"5"1"4"-16,15 0-4 15,-12 13-5-15,13-2-70 16,11 7-6-16,2 6 0 16,1 5 1-16,1 3-2 0,3 4-5 15,-2 2-2-15,2 3-3 16,-4 0-7-16,4 7-22 15,0-1-55-15,-7-12-9 16,1-8-5-16,-2-12-7 0</inkml:trace>
  <inkml:trace contextRef="#ctx0" brushRef="#br0" timeOffset="101657.1647">14615 9252 83 0,'-14'-12'95'16,"6"1"-6"-16,20 1-44 16,-12 10-12-16,0 0-9 15,0 0-7-15,12 13-7 16,2 9-4-16,4 12-2 0,4 6-1 15,1 12 2-15,2 7 0 16,1 3 1-16,-3 2 0 16,1 0-1-16,-6-1 1 0,-2-5-1 15,-4-7-1-15,-1-3 0 16,-2-7 0-16,-3-7-1 15,-2-2-1-15,1-7 0 16,-4-5-1-16,3-5 1 0,-3-3-1 16,2-2 0-16,-3-10 1 15,4 9 0-15,-4-9 0 16,0 0 0-16,0 0 1 15,0 0 0-15,0 0 0 0,0 0 1 16,8 2 0-16,-8-2 0 16,2-9 0-16,0-5-1 15,4-11-1-15,3-8 0 16,4-13-2-16,0-14 0 0,7-16 0 15,4-11 0-15,1-7 0 16,5-1 0-16,-7 1 0 16,2 9 0-16,-4 6 0 0,-3 16 0 15,-4 17-3-15,-6 12-6 16,2 18-6-16,-7 8-12 15,8 12-27-15,-4 16-35 16,3 3-13-16,1 10-4 0,0 5 0 16</inkml:trace>
  <inkml:trace contextRef="#ctx0" brushRef="#br0" timeOffset="102126.2116">15672 9680 37 0,'14'-11'90'16,"-6"0"-3"-16,-3 2-5 0,-5 9-56 16,-5-10-10-16,-10 10-5 15,-8 4 0-15,-9 9-2 16,-6 3-3-16,-2 6 0 15,-1 1 1-15,2 3 0 0,4 0-1 16,9 0 1-16,16-1-1 16,13-1 0-16,19-1-1 15,16-1 0-15,10 1 0 16,9 1 0-16,1 0-1 15,3 1-1-15,-6 4-1 0,-14-1 0 16,-15 4 1-16,-25 2 0 16,-15 0 0-16,-28 0 0 15,-19-3 1-15,-14-2 0 16,-8-1-2-16,-3-5-4 0,-2-6-7 15,16 0-31-15,8-2-45 16,15-13-11-16,25-2-7 16,18-10-5-16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9:03:55.69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4505 1707 56 0,'0'0'77'0,"-7"-8"-41"16,7 8-7-16,0 0-5 0,0 0-3 15,0 0-2-15,0 0-3 16,0 0-2-16,0 0 0 15,0 0-2-15,0 0-1 0,0 0-1 16,0 0-3-16,0 0-2 16,0 0-1-16,5 6-1 15,-5-6 0-15,1 14 1 16,-1-4-3-16,2 2 3 0,-1 2 0 15,2 2-1-15,-1 5 1 16,2 0 0-16,1 6 0 16,1 5-1-16,0 4 1 15,1 3 0-15,0 4 0 0,2 4-1 16,-2 1 1-16,1 10 1 31,-2-5 0-31,-2-3-1 16,1-6 0-16,-2-3-1 0,-1-6 1 15,-1-6-1-15,0-5 0 16,-1-13-1-16,0-11-1 15,0 9-2-15,0-9-3 0,0 0-4 16,0 0-8-16,-5-4-16 16,5-8-46-16,1 2-17 15,1-2-7-15,2 0-2 16</inkml:trace>
  <inkml:trace contextRef="#ctx0" brushRef="#br0" timeOffset="605.0604">4289 1646 13 0,'-23'0'58'0,"5"0"-5"15,-3 0-6-15,6 0-7 0,0 1-8 16,3 0-7-16,12-1-6 15,-12 3-3-15,12-3-2 16,0 0-2-16,8 1-1 16,8-1-1-16,11-1-2 0,6-3 2 15,15-2-1-15,9-1-1 16,-23 1-3-16,4 2-1 15,3-1-1-15,2-1 0 0,3 1-2 16,2-1 0-16,-1 2-1 16,1-2 0-16,-2 0 1 15,1 1-1-15,-4 1-2 16,1-1-1-16,-5 3-3 0,-2-2-6 15,-3 2-7-15,-3-3-9 16,-4 2-35-16,-3 3-30 16,-9 0-6-16</inkml:trace>
  <inkml:trace contextRef="#ctx0" brushRef="#br0" timeOffset="1119.1118">4216 2584 1 0,'0'0'70'16,"6"6"-32"-16,-6-6-4 15,0 0 2-15,7 10 1 0,1-8-2 16,3 3-6-16,6 0-4 15,5-3-1-15,9 3-3 16,7-4-2-16,7-1-3 16,11-3-3-16,12-4-2 0,5-6-3 15,8-3-1-15,-1 1-2 16,-1-2-1-16,-8-2-1 15,-4 4-1-15,-13 5-2 16,-8 1 1-16,-13 1-1 0,-7 4 0 16,-9 1-1-16,-5-4-5 15,-1 9-4-15,-11-2-8 16,12 0-25-16,-2 3-44 0,-10-3-9 15,0 0-6-15</inkml:trace>
  <inkml:trace contextRef="#ctx0" brushRef="#br0" timeOffset="1693.1692">5788 2159 63 0,'-16'-4'44'0,"-1"4"-11"0,-6 0-3 16,3 8-4-16,-9-2-2 15,5 6-4-15,-6 1-2 16,5 6-1-1,2-5-2-15,4 4-2 16,6-4-2-16,8 3 0 16,5-4-3-16,14 0-1 0,7-1-1 15,6 0 0-15,7-1-1 16,5 3 1-16,0-2-3 15,2 2 2-15,-4 0-2 16,-3 1-1-16,-8-3 0 16,-2 4 0-16,-10-1 1 0,-7-1-1 15,-7 2 1-15,-12 0 0 16,-9-1 0-16,-8 1 1 15,-9-5-1-15,-7-1 0 16,-1-3-1-16,-4-1 0 0,4-4-1 16,4-1 0-16,4 1 0 15,8-2-1-15,7 0-1 16,8 0-2-16,5 0-3 0,10 0-7 15,0 0-13-15,0 0-35 16,0 0-29-16,5 3-6 16,10-3-3-16</inkml:trace>
  <inkml:trace contextRef="#ctx0" brushRef="#br0" timeOffset="2479.2479">6451 2173 26 0,'0'-13'80'0,"0"13"-4"16,0 0-51-16,-13-5-5 15,3 5-4-15,-7 0-5 0,0 7-2 16,-7 2-2-16,1 4 1 15,-12 4-1 1,2 5 3-16,-1 1-1 0,2 4 0 16,3 2 1-16,3 3 0 15,8-3 0-15,5 3 1 16,10-6-2-16,6 1 1 15,10-4 0-15,8-1-1 0,7-5-1 16,8-2 0-16,6-7-1 16,2 0 0-16,3-5-2 15,-5-1 0-15,-2-2-1 16,-4 2-1-16,-6-2 0 0,-6 0 0 15,-8 0 0-15,-5 0-1 16,-11 0 0-16,12 0 0 16,-12 0 0-16,0 0-1 15,0 0 1-15,0 0-2 0,0 0 1 16,0 0 0-16,0 0-1 15,0 0 0-15,0 0 0 16,0 0 0-16,0 0 0 16,2 7 0-16,-2-7 0 0,0 0 0 15,0 0 0-15,0 0 1 16,0 0-1-16,0 0 0 15,0 0 1-15,0 0-1 16,0 0 0-16,0 0-1 0,0 0 1 16,0 0 1-16,0 0-1 15,0 0 0-15,0 0 0 16,0 0-2-16,0 0-1 0,0 0-4 15,0-9-10-15,0 9-32 16,0 0-34-16,8-11-15 16,-8 11-8-16,10-17 8 15</inkml:trace>
  <inkml:trace contextRef="#ctx0" brushRef="#br0" timeOffset="4410.441">7693 1809 29 0,'0'0'87'0,"0"0"0"0,0 0-50 16,21 0-4-16,9-5-5 15,13-1-3-15,2 0-6 16,4-1-7-16,5-1-4 16,-2 2-2-16,-7 1-4 0,-2-1-1 15,-6 6-3-15,-5-2-5 16,-2 2-2-16,-6 0-8 15,-1 2-16-15,-1 8-52 16,-9-4-7-16,-1 0-2 0</inkml:trace>
  <inkml:trace contextRef="#ctx0" brushRef="#br0" timeOffset="4646.4646">7755 2099 27 0,'-7'14'87'16,"7"-14"-1"-16,11 11-52 16,18-4-3-16,12-4-8 0,13-2-1 15,3-1-6-15,6 0-8 16,-2-2-9-16,-3-5-11 15,0 0-37-15,-1 3-35 16,-13-5-7-16,-4 0 0 0</inkml:trace>
  <inkml:trace contextRef="#ctx0" brushRef="#br0" timeOffset="5334.5333">9010 1480 68 0,'-18'0'75'0,"1"0"-53"0,10 1-1 16,7-1 2-16,0 0-3 15,7 0-2-15,8 0 0 16,5 0-3-16,5 0 0 16,6 0-3-16,-1 0-2 0,7 3-2 15,-4-2-3-15,4 3-1 16,-3 2 0-16,0 1 0 15,-4 0 0-15,-17 4 2 16,27 10 0-16,-20 4 1 16,-18-2-2-16,-9 1-2 0,-9 0-4 15,-6-2-6-15,3-1-11 16,4-2-39-16,2-4-30 15,6 2-7-15,1 1-3 16</inkml:trace>
  <inkml:trace contextRef="#ctx0" brushRef="#br0" timeOffset="5577.5576">9169 2106 29 0,'-9'10'92'16,"9"-10"-1"-16,0 0-6 15,6-4-59-15,7-4-10 0,3 0-5 16,3-1-6-16,0 2-3 15,-2-4-1-15,-2 5-1 16,-4 3 0-16,-11 3 1 16,0 0-1-16,-7 5 1 0,-7 0 1 15,0 0-2-15,-1 0-4 16,3-1-7-16,12-4-27 15,0 0-47-15,0 0-5 16,14-11-5-16</inkml:trace>
  <inkml:trace contextRef="#ctx0" brushRef="#br0" timeOffset="5983.5983">9734 1477 20 0,'-15'0'77'16,"2"-1"-1"-16,13 1-52 0,-11 0-8 15,11 0 0-15,5 0 1 16,6 1 1-16,6 2-3 15,4-2-2-15,3 2-3 16,1 0 1-16,3 2 1 0,-1 2-3 16,-12 5-1-16,30 8 0 15,-7 2-1-15,-14 6 1 16,-20 1-2-16,-10 2-2 15,-20-5-7-15,1 2-18 16,10-2-51-16,4-8-17 0,4-1-6 16,7 2 0-16</inkml:trace>
  <inkml:trace contextRef="#ctx0" brushRef="#br0" timeOffset="6233.6233">9857 2127 1 0,'-8'11'93'0,"8"-11"-2"15,9-14-5-15,2-28-13 16,4 28-67-16,0 4-4 16,0 1 0-16,-4 3-2 0,-11 6 1 15,12 0 0-15,-12 0 2 16,-16 9-1-16,1 1 2 15,-3-1-1-15,2 2-1 16,-2-4-1-16,7 2-10 0,11-9-27 16,-9 0-48-16,20-4-8 15,8-10-3-15</inkml:trace>
  <inkml:trace contextRef="#ctx0" brushRef="#br0" timeOffset="6649.6649">10415 1469 30 0,'-14'-2'92'0,"2"0"-2"15,1 1-5-15,2 0-68 16,9 1-3-16,0 0-3 15,0 0-1-15,6 0-2 16,10 0-2-16,4 0 0 0,3 0-2 16,18 0 0-16,-11 3 0 15,-2 3 0-15,3-1 0 16,-4 3-1-16,13 6 2 15,8 10 0-15,-15 3 0 16,-16 4 0-16,-17 1 0 0,-10-3-2 16,-8-1-2-16,-1-5-4 15,11 0-15-15,-4-1-45 16,5-4-28-16,7 0-6 0,0-3-7 15</inkml:trace>
  <inkml:trace contextRef="#ctx0" brushRef="#br0" timeOffset="6934.6934">10517 2102 85 0,'0'0'97'16,"0"0"-5"-16,0 0-7 16,6 0-71-16,-6 0-2 0,13-3-3 15,-13 3-2-15,11-7-1 16,-11 7-1-16,0 0 0 15,0 0 0-15,0 0-1 16,0 0-1-16,0 0 0 0,0 0 0 16,0 0 0-16,-5 2-3 15,5-2 1-15,0 0-1 16,0 0 0-16,0 0 0 0,0 0-1 15,0 0-3-15,0 0-3 16,0 0-12-16,0 0-50 16,8-5-24-16,-8 5-5 15,7-19-6-15</inkml:trace>
  <inkml:trace contextRef="#ctx0" brushRef="#br0" timeOffset="9111.9111">3169 4496 17 0,'-4'-13'45'16,"4"13"-1"-16,-6-10-13 15,6 10-4-15,0 0-3 0,-8 16-6 16,4 11-4-16,2 5-3 15,0 15-1-15,0 8 2 16,-2 8 2-16,2 9-1 16,-4 2-1-16,-1 1-1 0,0-6-2 15,-2-1 0-15,-2-11-3 16,0-7 0-16,0-8-2 15,0-10-2-15,5-7-5 0,1-11-5 16,5-2-14-16,0-12-49 16,7 0-15-16,5-12-6 15</inkml:trace>
  <inkml:trace contextRef="#ctx0" brushRef="#br0" timeOffset="9762.9761">2967 4675 16 0,'-10'0'38'16,"10"0"-4"-16,0 0-5 0,0 0-3 15,0 0 0-15,5-9-2 16,13-1-1-16,6 1 0 15,7-4-5-15,9 1 0 16,7-2-3-16,3 4-1 0,5 1-4 16,1 4 0-16,-1 3-5 15,-3 4-1-15,-4 7-2 16,-7 6-1-16,-6 7 0 15,-8 1-1-15,-5 6 1 0,-9 2 1 16,-9 4 0-16,-4 0 1 16,-12-1 1-16,-7-2-1 15,-3-4 1-15,-7-4-1 0,-5-5-1 16,-2-6 0-16,1-4 0 15,3-5-2-15,2-4 0 16,2 0-2-16,6 0 1 16,2-1 0-16,5-2-2 0,7 2 0 15,8 1 1-15,0 0 0 16,5 13 0-16,12 4 1 15,3 3 1-15,3 7 1 0,2 4 2 16,3 8 0-16,-1-2 1 16,-3 8 0-16,-6-2 1 15,-4-2-1-15,-6-2-1 16,-3-3 0-16,-2-4 2 0,-3-5-1 15,0-4-1-15,0-7-1 16,0-2-3-16,0-14-2 16,2 14-8-16,-2-14-13 15,12-2-44-15,3-6-23 16,1-8-8-16,0-1 4 0</inkml:trace>
  <inkml:trace contextRef="#ctx0" brushRef="#br0" timeOffset="10055.0054">3808 4908 69 0,'11'22'86'0,"-6"-5"-1"15,3 10-60-15,-2 6-4 0,3 6 0 16,-4 6-2-16,2 2-2 16,-3-1-5-16,-1-1-2 15,0 0-3-15,-1-6-2 16,0-6 1-16,0-4-2 15,1-7-1-15,-1-7-3 0,1-1-3 16,-3-14-7-16,7 15-22 16,-7-15-50-16,0 0-11 15,0-18-6-15</inkml:trace>
  <inkml:trace contextRef="#ctx0" brushRef="#br0" timeOffset="10238.0237">3745 5209 12 0,'0'0'86'0,"0"0"2"15,14-11-4-15,9 4-65 16,4 0-5-16,7 0-2 0,0 0 0 16,2 0-8-16,0-6-9 15,-1 4-22-15,2 1-53 16,-13-11-8-16,-4 0-2 15</inkml:trace>
  <inkml:trace contextRef="#ctx0" brushRef="#br0" timeOffset="10638.0637">4191 4886 32 0,'13'22'81'16,"-13"-22"-1"-16,9 17-50 16,-4 9 0-16,2 6-2 15,-3 5-6-15,-3 4-2 0,0 2-4 16,-1 2-2-16,-1-1-2 15,-5-2-4-15,-2-6-1 16,1-4 0-16,0-8-3 16,1-5 1-16,3-7-1 0,3-12 1 15,0 0-2-15,0 0-1 16,9-17 0-16,3-4-1 15,6 0-1-15,3-4-1 0,2 0-1 16,1 1-1-16,-2 7 0 16,-1 5 0-16,-3 8 1 15,-1 4 0-15,-4 4 1 16,-4 9 0-16,2 5 0 0,-1 5 1 15,4 1 1-15,2 2 0 16,5 0 1-16,7-3 0 16,5-5 0-16,2-3-2 15,9-4-2-15,-3-8-7 0,4-1-20 16,1-4-43-16,-7-12-20 15,-3-5-6-15,-1-8-2 16</inkml:trace>
  <inkml:trace contextRef="#ctx0" brushRef="#br0" timeOffset="11061.106">5104 4625 62 0,'-17'3'81'0,"6"6"-38"16,11-9-10-16,6 16-7 15,11-10 1-15,11 2 1 16,9-2-4-16,6-2-5 0,5-2-6 16,3-2-3-16,-2 0-2 15,-3 0-2-15,-5-4-2 16,-8 0-3-16,-2-1-1 15,-10 0-5-15,-4 3-3 0,-3-3-8 16,-3 4-9-16,-1-1-33 16,-10 2-33-16,10 0-4 15</inkml:trace>
  <inkml:trace contextRef="#ctx0" brushRef="#br0" timeOffset="11291.129">5048 4937 43 0,'18'4'90'0,"16"-4"-3"0,7-3-45 15,19-2-9-15,8 0-10 16,-1-2-5-16,-3 2-9 15,-4 0-9-15,-1 5-13 16,-13 5-52-16,-5 1-22 0,-6 0-4 16,-6-2 2-16</inkml:trace>
  <inkml:trace contextRef="#ctx0" brushRef="#br0" timeOffset="24049.4047">6270 3900 1 0,'4'-15'84'16,"-1"1"4"-16,0 2-4 16,1 2-58-16,-4 10-7 15,9-12-7-15,-9 12-1 0,0 0-1 16,14 18-3-16,-5 5-2 15,0 5-1-15,1 11 0 16,5 4 1-16,0 8 1 16,3 3 0-16,-2-1-1 0,1 1 1 15,-3-5-1-15,2-5 0 16,-3-3 0-16,1-8-1 15,-3-4 0-15,-1-5 0 16,-1-6 1-16,-3-3-1 0,-6-15 1 16,9 10 0-16,-9-10-1 15,11-9 1-15,-6-9-2 16,2-9 1-16,3-8-1 15,3-9-1-15,-1-11-1 0,4-3 0 16,-2-3 0-16,1-2 0 16,-1 1-1-16,-3 2 0 15,1 6 0-15,-4 7-2 16,1 8-1-16,-3 4-4 0,0 10-7 15,-1 4-12-15,2 7-33 16,6 11-35-16,-13 3-7 16,10 9-4-16</inkml:trace>
  <inkml:trace contextRef="#ctx0" brushRef="#br0" timeOffset="24367.4365">6987 3921 23 0,'9'-3'88'0,"-9"3"1"16,11 12-4-16,-4 6-62 0,-3 9-5 15,1 11-3-15,0 6 0 16,1 4 0-16,-3 5-3 16,0 0-3-16,-2-1-3 15,1-2 0-15,-2-4-1 0,0-5-2 16,0-9-1-16,0-5-2 15,-1-4-4-15,0-10-5 16,1-4-32-16,0-9-42 0,0 0-13 16,-8-23-5-16</inkml:trace>
  <inkml:trace contextRef="#ctx0" brushRef="#br0" timeOffset="24537.4535">6920 4259 80 0,'0'0'97'0,"14"0"-5"16,7-7-7-16,1-4-71 15,15 4-5-15,-3-6 0 0,3 5-5 16,-5-2-6-16,2 2-10 16,-8-5-19-16,-11-3-51 15,1 3-11-15,-4-5-6 16</inkml:trace>
  <inkml:trace contextRef="#ctx0" brushRef="#br0" timeOffset="24933.4931">7328 3883 14 0,'11'-2'90'0,"1"2"0"15,0 8-4-15,-31 8-57 16,29 7-9-16,5 7-4 0,-2 8-2 16,-2 8-1-16,-5 4-4 15,0-1 0-15,-6 5-2 16,0-4-2-16,-8-7-1 15,0-4 0-15,-1-10-1 0,0-7 1 16,4-7 0-16,5-15 0 16,0 0-1-16,1-15 1 15,8-6-2-15,6-3 0 16,3-3 0-16,2 1-2 0,2-1-2 15,4 9 0-15,-3 7 0 16,-2 11 0-16,2 3 1 16,-2 13 0-16,-2 8 0 15,2 5 0-15,1 7 1 0,1 5 0 16,7-2 0-16,3 2 0 15,3-2 1-15,4-3-2 16,-2-7-2-16,4-2-4 0,-7-10-9 16,1-5-32-16,-5 2-38 15,-10-14-11-15,-8 0-7 16</inkml:trace>
  <inkml:trace contextRef="#ctx0" brushRef="#br0" timeOffset="25330.5328">6360 4830 11 0,'-32'8'90'0,"15"1"5"15,17-9-4-15,14 8-60 16,25-4-5-16,22 2 0 0,24-6-1 16,21 0-5-16,23 0-7 15,17-6-3-15,14 0-2 16,6-1-2-16,-1-1-1 15,-8 0-2-15,-16 3-1 0,-12 1-2 16,-21 0-3-16,-16-1-3 16,-16 5-8-16,-26-1-21 15,-14-4-52-15,-13 5-10 16,-23 0-7-16,0 0-2 0</inkml:trace>
  <inkml:trace contextRef="#ctx0" brushRef="#br0" timeOffset="25876.5874">6907 5163 54 0,'-8'-13'92'0,"8"13"-3"16,0 0-1-16,-3 10-64 15,3 9-6-15,5 10-6 16,1 6 0-16,0 6 0 0,4 4-1 16,-1 5-2-16,-1-1-2 15,-1-2-1-15,0-4-1 16,-1-7-1-16,-1-6 1 15,-2-2-3-15,-2-11-2 0,2-1-1 16,-3-16-4-16,2 9-7 16,-2-14-17-16,0-15-52 15,0-1-14-15,-4-10-8 16,-1-4-1-16</inkml:trace>
  <inkml:trace contextRef="#ctx0" brushRef="#br0" timeOffset="26106.6103">6622 5232 33 0,'-17'-2'93'0,"17"2"0"16,0 0-4-16,-16-3-62 0,47 1-7 16,18-1 0-16,13-1-2 15,11-3-4-15,0-1-4 16,10 1-3-16,-5-2-2 15,-4 1-2-15,-10 1-3 0,-5 2-2 16,-13-2-4-16,-4 5-7 16,-11-4-14-16,-5-2-51 15,-3 5-16-15,-7-2-7 16,-2-2-2-16</inkml:trace>
  <inkml:trace contextRef="#ctx0" brushRef="#br0" timeOffset="26375.6372">6749 5615 71 0,'-53'43'96'0,"15"-10"0"15,15-7-7-15,20-7-63 0,7-5-7 16,23-2-3-16,15-7-1 15,10-5-3-15,10 0-1 16,4-3-5-16,3-3-1 0,-3-2-2 16,-5 0-2-16,-5 4-2 15,-7-3-2-15,-6 4-3 16,-8-1-6-16,0 4-11 15,-5 0-27-15,-8 0-43 0,0 0-6 16,-3 0-4-16</inkml:trace>
  <inkml:trace contextRef="#ctx0" brushRef="#br0" timeOffset="26795.6792">8014 5411 7 0,'-7'-19'83'0,"-17"5"5"0,-11 3-2 16,-6 5-60-16,-10 6-6 15,0 11 0-15,0 2 0 16,3 9-1-16,9 0-4 15,9 3-5-15,15 5-3 0,14 0-2 16,10 2 0-16,17-1 1 16,9 2-3-16,8-2 0 15,0-1 0-15,1-1-1 16,-6-1 0-16,-8-2 0 0,-10-1 0 15,-12-1 2-15,-11-5-3 16,-14 1 2-16,-11-5-1 16,-6-2 0-16,-10-5 0 15,-2-2 0-15,-2-4-1 0,-1-2-1 16,7 0-2-16,5 0 0 15,10-2-3-15,2-1-3 16,15 1-6-16,10 2-11 0,0-17-41 16,19 12-28-16,5-6-3 15,4 0-5-15</inkml:trace>
  <inkml:trace contextRef="#ctx0" brushRef="#br0" timeOffset="27163.7161">8411 5508 36 0,'0'0'84'16,"0"0"-1"-16,-8-9-34 15,-7 9-15-15,-4 0-11 0,-7 5-6 16,-3 7-4-16,-4 2 0 15,-2 10 0-15,-1 1 0 16,3 9 0-16,5 6-2 0,5 0 0 16,11 3-1-16,10-2-1 15,9 2 0-15,16-9-2 16,11-2 1-16,12-11-2 15,11-6 0-15,7-8-1 0,4-4-2 16,-2-3 0-16,-4 0-1 16,-3-7 0-16,-9 2-2 15,-6 1-1-15,-11-1-2 16,-8 2-3-16,-13 3-4 0,-12 0-13 15,0 6-42-15,-17 0-29 16,-5 3-6-16,-7-4-6 16</inkml:trace>
  <inkml:trace contextRef="#ctx0" brushRef="#br0" timeOffset="28108.8106">5350 7253 29 0,'0'0'82'0,"0"0"0"0,-7 10-32 16,7-10-27-16,10 7-2 16,2-7 2-16,6 8-4 15,8-4-3-15,7 2-2 16,12 0 1-16,5-1-1 0,7 0-2 15,4-1-3-15,2 1-1 16,-1-3-2-16,-5 0-2 16,-8-1 0-16,-5-1-2 15,-10 0 0-15,-6 0 1 0,-10 0-3 16,-4 0-3-16,-14 0-1 15,16 0-7-15,-16 0-11 16,10-7-46-16,-1 7-23 0,-9 0-8 16,0 0-4-16</inkml:trace>
  <inkml:trace contextRef="#ctx0" brushRef="#br0" timeOffset="28597.8594">5361 7623 13 0,'-22'8'77'16,"2"-5"0"-16,20-3-43 15,-12 11-8-15,12-11 0 0,0 12-1 16,16-6-3-16,9 0-4 15,10 2 0-15,13-2 0 16,11 1 1-16,11 1-3 16,2 0-3-16,5-4-4 15,-4 1 0-15,0 0-3 0,-5-2-2 16,-11 0-1-16,-7-2-1 15,-9 1-2-15,-7-2-2 16,-7 0-2-16,-5-1-6 16,-2 1-11-16,-11 0-41 0,-9 0-30 15,9-3-5-15,-9 3-6 16</inkml:trace>
  <inkml:trace contextRef="#ctx0" brushRef="#br0" timeOffset="36862.6858">8312 7827 39 0,'11'6'68'16,"-7"10"-20"-16,-2 3-7 16,4 10-1-1,-6-2-9-15,3 3-6 16,-3-3-5-16,0-1-3 15,0-4-4-15,0-1-2 16,0-7-1-16,0-14-2 0,0 10-1 16,0-10 1-16,0 0-2 15,2-14 0-15,0-2-1 16,4-8-1-16,1-3-1 15,0-9-1-15,3-7-1 0,1-6-1 16,2-6 1-16,2-2-1 16,3-1 0-16,0-3 1 15,2 5-1-15,1 2 0 16,3 3 0-16,0 6 0 0,-1 5-1 15,3 8 0-15,-2 4 1 16,-2 3-1-16,2 5 0 16,-5 7 0-16,1-1 0 0,-2 6 0 15,3 6 0-15,-3 2 0 16,1 11 1-16,1 10 0 15,0 9 0-15,-1 9 0 16,1 10 2-16,-1 7-1 0,-2 5 1 16,-1 7 0-16,-4-1-1 15,0 0 1-15,-2-8-1 16,-2-5 1-16,-1-6 0 15,-3-9-3-15,1-9-2 16,-3-5-5-16,-2-9-11 16,0-16-40-16,0 13-30 15,0-13-7-15,-9-6-6 16</inkml:trace>
  <inkml:trace contextRef="#ctx0" brushRef="#br0" timeOffset="37311.7308">8539 7702 23 0,'-17'-6'85'16,"4"0"-1"-16,13 6-36 0,0 0-13 16,10-7-6-16,18 3-6 15,15-1-6-15,14-2-5 16,8 2-2-16,8 0-1 15,0-2-8-15,1 5-12 0,-11 2-47 16,-7 0-27-16,-14 0-6 16,-13 0-4-16</inkml:trace>
  <inkml:trace contextRef="#ctx0" brushRef="#br0" timeOffset="37879.7875">9716 7621 43 0,'0'0'92'0,"17"3"0"0,14-3-6 16,8-6-59-16,13-1-8 15,9 1-2-15,2 0-2 16,-3-2-5-16,-2 0-4 15,-7 3-3-15,-10-3-3 0,-8 3-3 16,-12 0-5-16,-7 2-12 16,-14 3-35-16,0 0-34 15,0 0-5-15,-9-12-5 16</inkml:trace>
  <inkml:trace contextRef="#ctx0" brushRef="#br0" timeOffset="38160.8157">9873 7296 14 0,'0'0'82'0,"13"12"4"15,-6 5-2-15,4 12-58 16,-1 6-8-16,1 15 1 15,0 6 0-15,-3 9-1 0,-3 3 0 16,1 0-6-16,-4-3-3 16,1 1 0-1,-3-8-3 1,0-11-4-16,0-7-7 0,0-16-16 15,0-14-60-15,7-9-10 16,5-12-5-16,5-20-7 16</inkml:trace>
  <inkml:trace contextRef="#ctx0" brushRef="#br0" timeOffset="38642.8638">11054 6644 26 0,'0'15'85'16,"0"5"2"-16,-1 7-4 15,-43 7-60-15,42 12-6 16,0 5 0-16,-1 7-3 0,-3 0-4 16,-1-3-1-16,1-4-3 15,3-7-2-15,-1-6 1 16,-1-9-2-16,1-7-1 15,2-11-2-15,2-11-5 0,0 0-8 16,2-14-20-16,10-2-50 16,-6-13-8-16,5-4-5 15</inkml:trace>
  <inkml:trace contextRef="#ctx0" brushRef="#br0" timeOffset="39243.924">10785 6684 45 0,'-3'-13'51'0,"2"5"-3"15,3-2-7-15,5 0-6 0,5 0-9 16,7-2-4-16,7 7-2 16,4-4-1-16,9 2 0 15,2 0-2-15,12 4-3 16,1 2-1-16,3 1-3 0,-1 7-2 15,-5 6-3-15,-4 4-2 16,-9 7-1-16,-10 1 0 16,-9 6-1-16,-11-1-1 0,-8 0 1 15,-5-4 1-15,-8-1 0 16,-7-4 0-16,-9-5 0 15,-2-5-1-15,-4-3 1 16,-3-8-1-16,2 0 0 0,3-5-1 16,1-2 0-16,6-1-1 15,6 1 0-15,8 0 0 16,3 2-1-16,9 5 1 15,0 0 0-15,11 6 1 0,7 3 0 16,2 6 0-16,5 2 1 16,2 5 1-16,-1 4 0 15,-2 3 1-15,-4 2 0 16,-4 0 0-16,-6-1-1 0,-4-1 1 15,-3-2-1-15,-1-4 0 16,-2 0-1-16,0-9 0 16,1-1 0-16,2-3-2 0,-3-10-2 15,12 11-5-15,-4-9-6 16,9 0-19-16,0-2-38 15,2-4-22-15,11-4-5 16,1-6-3-16</inkml:trace>
  <inkml:trace contextRef="#ctx0" brushRef="#br0" timeOffset="39515.9512">11641 7065 30 0,'2'9'87'0,"-3"3"2"0,1 2-3 16,-6 3-60-16,10 0-5 15,10-2 0-15,8-5-1 16,7-5-4-16,4-3-4 0,5-2-4 15,3-6-1-15,-3-5-1 16,-7-9-3-16,-8 0 0 16,-15-3-2-16,-9-2 1 15,-19 2-2-15,-10 3 0 16,-11 1 0-16,-9 7-2 0,-4 4 1 15,-1 7-2-15,5 2-3 16,7 13-7-16,3 2-10 16,18 0-34-16,9 6-33 0,9 0-7 15,4 1-4-15</inkml:trace>
  <inkml:trace contextRef="#ctx0" brushRef="#br0" timeOffset="39942.9938">10762 7417 37 0,'-40'5'80'15,"5"1"0"-15,5-2-37 16,18 2-12-16,12-6-2 0,21 8-5 16,24-5-3-16,27-3-1 15,21-3 0-15,23 1-3 16,20-5-3-16,9 1-3 15,7 0-3-15,-4-2-2 0,-12 4-1 16,-15 0-2-16,-16 4-1 16,-23 0-3-16,-17 0-1 15,-17 0-3-15,-15 4-4 16,-14 0-10-16,-8 1-44 0,-11-5-27 15,-5 14-8-15,-17-4-5 16</inkml:trace>
  <inkml:trace contextRef="#ctx0" brushRef="#br0" timeOffset="40357.0352">11149 7769 42 0,'0'0'89'15,"0"6"0"-15,0 9-4 0,0 7-62 16,-3 10-6-16,-3 14 3 31,0 7 1-31,0 1-5 0,-1-1-3 16,0-1-3-16,-1-5-1 15,1-7-2-15,1-4-2 16,3-18-4-16,0-8-3 15,3-10-5-15,0 0-8 0,9-2-34 16,5-12-40-16,-2-9-8 16,-2-9-6-16</inkml:trace>
  <inkml:trace contextRef="#ctx0" brushRef="#br0" timeOffset="40907.0902">11056 7802 42 0,'-10'-4'86'16,"10"4"0"-16,-8-13-35 15,16 10-14-15,13-4-8 0,6 0-7 16,11-1-4-16,8 1-2 15,5 0-3-15,3 3-2 16,1 2-3-16,-4 2-3 0,-5 4-1 16,-5 4-2-16,-8 3-1 15,-10 3 0-15,-5 4-1 16,-9 1 0-16,-5 2 0 15,-4 2 0-15,-9 1 0 0,-3-2 1 16,-8 2-1-16,-7-4-1 16,-3-1 1-16,-3-4-1 15,0-3 0-15,-1-3 0 16,4-2-1-16,0-4 1 0,7-1 1 15,5 1-1-15,6-3-1 16,12 0 1-16,-11 2 1 16,11-2 0-16,9 9 1 15,10-2 0-15,3 4 1 0,5 0 1 16,5 7 0-16,5 1 1 15,-4 1-1-15,0 1 0 16,-6 3-1-16,-6-3 0 0,-4 0 0 16,-6-4-1-16,-7 0 0 15,1-4-1-15,-3-1 1 16,-2-1-2-16,1-3-2 15,-1-8-1-15,1 16-6 0,-1-16-10 16,6 11-30-16,-1 0-31 16,-5-11-15-16,0 0-5 15</inkml:trace>
  <inkml:trace contextRef="#ctx0" brushRef="#br0" timeOffset="41166.1162">11843 8122 22 0,'10'7'96'0,"-2"3"0"0,-4 0-5 16,2 0-2-16,-4 8-75 15,-1-1-5-15,1 3-1 16,-1 1-1-16,1 1-1 15,-1 1-1-15,0-2-2 0,2 0 0 16,0-4-2-16,1-4-2 16,1-1-6-16,-5-12-22 15,8-6-53-15,3-7-10 16,-5-17-7-16,2-9-6 0</inkml:trace>
  <inkml:trace contextRef="#ctx0" brushRef="#br0" timeOffset="41292.1288">11922 7943 32 0,'-8'-19'99'0,"0"5"-3"16,3 1-7-16,2-2-1 15,3 6-83-15,3-2-11 16,9 7-32-16,1 2-47 0,-2 2-6 16,-1 0-8-16</inkml:trace>
  <inkml:trace contextRef="#ctx0" brushRef="#br0" timeOffset="43591.3587">7678 8678 4 0,'-39'-12'76'0,"4"1"-2"15,3-1-3-15,10 1-55 16,2 6-10-16,4-1-2 0,2 3-4 15,5 0 0-15,9 3-1 16,0 0 2-16,5 0-1 16,15 5 1-16,18-1 0 15,15 1 1-15,14 1 1 0,17-1-1 16,22 1 3-16,11-3 0 15,23-1 2-15,20-2-1 16,15 0 3-16,17 0 0 0,21-1 0 16,18-2 2-16,19-2-3 15,20-1-1-15,12 0 1 16,13-3 1-16,10 3-1 15,3-3 2-15,4 3-2 0,-3 2 1 16,-6-1-1-16,-9 5-1 16,-15-1-4-16,-17 2-5 15,-17 5-11-15,-23 0-32 16,-36 1-41-16,-18-4-5 0,-31-1-8 15</inkml:trace>
  <inkml:trace contextRef="#ctx0" brushRef="#br0" timeOffset="45243.5238">8537 9830 56 0,'-8'34'80'0,"19"2"-35"16,-12-7-7-16,-1 3-3 15,-2-13-6-15,1-5-4 16,2-6-4-16,1-8-3 15,0 0-2-15,0 0-1 0,0 0-1 16,-7-12-3-16,7-9-3 16,-1-4-3-16,1-7-2 15,0-7-3-15,0-2 0 16,4-6 0-16,5-2 0 0,1-2-1 15,3 1 1-15,4 0-1 16,3 0 1-16,3 6-1 16,3 1 1-16,2 6-1 15,-1 4 0-15,-1 6 0 0,2 7 0 16,-2 4 0-16,-2 5-1 15,-2 6 0-15,-3 5 1 16,-4 1-1-16,1 9 1 0,-1 11 1 16,-1 4 0-16,-5 10-1 15,0 5 2-15,-1 5 0 16,-2 6 0-16,0 0 1 15,-2 3-1-15,0-6 0 0,-2-4 0 16,1-8 1-16,-2-3-1 16,2-8 0-16,-2-4-3 15,1-9-3-15,2-1-8 0,-4-11-12 16,0 0-44-16,0 0-20 15,-5-1-7-15,-5-9-2 16</inkml:trace>
  <inkml:trace contextRef="#ctx0" brushRef="#br0" timeOffset="45406.5402">8659 9701 76 0,'0'0'90'0,"5"-8"-3"16,16 0-5-16,4 0-68 15,16 3-7-15,1 0-5 16,9 1-6-16,-3-1-22 15,0 3-53-15,-3 2-8 0,-6 0-5 16</inkml:trace>
  <inkml:trace contextRef="#ctx0" brushRef="#br0" timeOffset="46740.6735">9638 8978 50 0,'0'0'76'0,"0"0"-1"16,-10 0-34-16,7 7-16 0,0 12-6 15,2 4-1-15,1 7-5 16,0 6 2-16,-3 2 1 15,2 0-1-15,-1 1-2 16,1-5-3-16,-2-6-2 0,0-2-3 16,0-7-1-16,1-6-2 15,0-2-2-15,2-11-1 16,-1 8-6-16,1-8-14 15,-3-11-42-15,6 0-23 0,-1-4-8 16,1-2-3-16</inkml:trace>
  <inkml:trace contextRef="#ctx0" brushRef="#br0" timeOffset="47232.7227">9490 9017 67 0,'0'0'64'0,"0"0"-16"0,10-7-8 16,4 0-7-16,10 4-4 15,6-1-5-15,9 2-3 16,4 2-2-16,4 0-4 15,-1 6-1-15,-1 4-4 0,-5 1-5 16,-6 4-2-16,-9 5-1 16,-11-1-1-16,-8 2 1 15,-6-1 0-15,-6-4 0 16,-7 0 0-16,-6-2 0 0,-2-4 1 15,-4-5-2-15,0-3 1 16,-1-2-1-16,3 0 0 16,2-2-1-16,4-1 0 15,4-2-2-15,13 5 0 0,-11 0 1 16,11 0-1-16,2 7 1 15,6 3 1-15,3 5 1 16,5 2 1-16,0 4 1 0,3 1 1 16,0 0-1-16,-2 2 1 15,-1-3-1-15,-4-2 0 16,-2-2-1-16,-2-4 0 15,-1 0-3-15,-7-13-2 0,6 13-4 16,-6-13-9-16,11 3-33 16,2 0-38-16,-4-6-6 15,2-6-8-15</inkml:trace>
  <inkml:trace contextRef="#ctx0" brushRef="#br0" timeOffset="47433.7429">10080 9275 82 0,'9'8'92'0,"-9"-8"-3"16,8 15-7-16,-2-6-70 16,-2 5 1-16,1-1 1 0,-1-1-6 15,0 2-5-15,-1-4-5 16,1 2-10-16,-4 0-41 15,0-12-32-15,7-7-6 16,-3-12-5-16</inkml:trace>
  <inkml:trace contextRef="#ctx0" brushRef="#br0" timeOffset="47540.7535">10110 9122 8 0,'-8'-18'90'0,"2"4"0"0,0 1-7 16,6 4-17-16,0 9-111 16,0 0-34-16,0 0-5 15,10-5-4-15</inkml:trace>
  <inkml:trace contextRef="#ctx0" brushRef="#br0" timeOffset="47895.789">9557 9554 58 0,'-22'5'90'15,"6"0"-2"-15,11 26-14 16,13-28-46-16,23-1-5 0,18 0-3 15,17-2-3-15,15 0-5 16,13-5-1-16,7 2-4 16,0 1-2-16,-4 2-3 0,-14-2-3 15,-9 5-5-15,-19 1-11 16,-12 6-29-16,-12 2-44 15,-21-4-4-15,-10-8-7 16</inkml:trace>
  <inkml:trace contextRef="#ctx0" brushRef="#br0" timeOffset="48270.8266">9743 9819 61 0,'0'0'87'0,"0"0"0"16,-2 18-3-16,2 1-62 16,0 8-11-16,0 7 2 15,0 5 3-15,0 6-1 0,0-1-3 16,-1 0-4-16,1-5-1 15,-2-3-1-15,2-7-2 16,-1-4-1-16,0-8-1 0,0-4-5 16,1-13-3-16,0 0-11 15,0 0-50-15,13-16-22 16,-7-6-8-16,1-7-5 15</inkml:trace>
  <inkml:trace contextRef="#ctx0" brushRef="#br0" timeOffset="48745.8741">9722 9895 49 0,'-15'-1'88'0,"3"0"-1"15,-18 0-47-15,30 1-7 0,0 0 0 16,2-11-7-16,17 6-8 15,6-2-5-15,10-1-3 16,8 4-2-16,3-1-1 0,3 5-1 16,-1 0-2-16,-4 8-1 15,-6 1-1-15,-9 3-1 16,-12 5 0-16,-6 2-1 15,-11 1 1-15,-6-1 0 0,-7 0 0 16,-9-2 0-16,-2-2 0 16,-3-1 0-16,-3-4-1 15,2-6 1-15,3-2 1 0,5-2-2 16,3 0 0-16,6 0 0 15,1-1 0-15,10 1 0 16,0 0 0-16,0 7 1 16,4 5 1-16,7 2-1 0,4 6 1 15,1 3 0-15,-1 4 1 16,4 2-1-16,-1 2 0 15,-2-1 0-15,-2 0-1 16,-1-2 0-16,-2 0-2 0,-2-3-1 16,5 1-4-16,-2-7-7 15,7 2-23-15,1-2-41 16,5-11-18-16,0-4-6 15,-2-6-2-15</inkml:trace>
  <inkml:trace contextRef="#ctx0" brushRef="#br0" timeOffset="49070.9066">10238 10085 74 0,'-10'-1'97'16,"0"-2"-2"-16,10 3-8 15,0 0-59-15,6-10-6 0,14 8-6 16,7-3-6-16,5 1-4 16,1 0-3-16,2 1-2 15,3 0-2-15,0 3-8 0,-12 0-8 16,-2 0-23-16,-2 10-46 16,-22-10-7-16,0 0-9 15</inkml:trace>
  <inkml:trace contextRef="#ctx0" brushRef="#br0" timeOffset="49651.9646">10270 10140 18 0,'0'0'92'0,"0"0"0"15,0 0-6-15,-23 2-49 16,23-2-12-16,0 0-2 16,0 0-8-16,0 0-6 0,0 0-4 15,0 0-1-15,0 0 0 16,5 2 1-16,-5-2 0 15,18 10-1-15,-4-4-1 0,6 3 0 16,1 3 0-16,1-3 0 16,2 3 0-16,0-1-2 15,-1 0-1-15,-5 0 1 16,-3-2-1-16,0 0 0 0,-3 3 0 15,-3-4-1-15,-5 4 1 16,0-3 1-16,-4 5-1 16,-2 1 1-16,-7 0-1 15,-4 2 1-15,-3 0 0 0,-4 2 0 16,-3 2-1-16,0-3 1 15,-1-1 0-15,2 1 0 16,3-2 0-16,0-3-1 16,4-2 1-16,9-1 0 0,6-10 1 15,0 15 0-15,12-11 0 16,11-2 1-16,8-2 0 15,9 0-1-15,0 0 1 0,5-1 0 16,-1-3-2-16,1 0-1 16,-7 1-1-16,-4 1-4 15,-10 2-5-15,0 0-15 16,-9 2-34-16,-4-4-33 0,3 2-8 15,-3-10-5-15</inkml:trace>
  <inkml:trace contextRef="#ctx0" brushRef="#br0" timeOffset="50232.0226">11060 9650 33 0,'-8'3'95'16,"8"-3"-2"-16,0 0-4 15,0 0-52-15,12 3-10 0,8-1-4 16,6-2-6-16,5 0-7 16,5 3-3-16,5-4 0 15,-1 2-5-15,0-1-1 16,-4 0-2-16,-8 0-4 0,-5 3-8 15,-9-3-14-15,-4-3-49 16,-10 3-15-16,0 0-7 16,0 0-5-16</inkml:trace>
  <inkml:trace contextRef="#ctx0" brushRef="#br0" timeOffset="50517.0512">11179 9414 52 0,'0'0'89'0,"-12"19"-2"16,7-1-4-16,3 0-56 15,2 16-17-15,0 5 2 16,-2 7 5-16,1 5-1 0,0 4-6 15,-2 0-1-15,-1-3-2 16,-6-2-2-16,1-6-1 16,-4-7 0-16,-1-4-3 15,3-8-3-15,-1-4-6 0,2-10-11 16,10-11-50-16,0 0-21 15,0 0-6-15,2-5-5 16</inkml:trace>
  <inkml:trace contextRef="#ctx0" brushRef="#br0" timeOffset="51097.1092">11695 9339 25 0,'0'0'82'16,"0"0"-1"-16,-1-25-10 15,1 33-38-15,0 12-8 16,1 10-2-16,3 12-6 0,1 9 0 15,-1 9 1-15,1 8-1 16,1 3-3-16,-1 0-4 16,-1-5-1-16,-1-5-3 15,0-7-1-15,-1-9-2 0,2-7 0 16,0-11-1-16,-2-1-1 15,2-10-3-15,-1 1-7 16,-3-17-28-16,0 0-48 16,0 0-9-16,1-20-7 0,5-9-6 15</inkml:trace>
  <inkml:trace contextRef="#ctx0" brushRef="#br0" timeOffset="52072.2066">14308 7611 80 0,'0'0'82'0,"2"-12"-3"0,-2 12-47 15,2 9-9-15,0 14-6 16,-1 9-2-16,0 11-3 16,-2 9 0-16,-1 22 5 15,-3 1-1 1,0 1-3-16,-6-6-1 15,4-8-3-15,-3-7-1 16,0-10-2-16,0-12-1 0,8-21-4 16,2-12-2-16,0 0-5 15,-4-6-8-15,4-8-15 16,2-5-49-16,0-10-14 0,1-7-10 15,0-3-2-15</inkml:trace>
  <inkml:trace contextRef="#ctx0" brushRef="#br0" timeOffset="52620.2614">14121 7761 1 0,'-20'-7'73'15,"-1"-1"-24"-15,9 4-13 16,12 4-5-16,-14-10-5 0,14 10-6 16,11-14-2-16,3 6-4 15,12 1 0-15,6-1 1 16,12 3-1-16,5 1 2 0,10 4-1 15,0 4-2-15,-1 5-2 16,0 7-2-16,-5 1-3 16,-7 8-2-16,-12 1-2 15,-9 4-1-15,-12 1 0 0,-19 8 1 31,-11-4 0-31,-9-1 1 16,-6-6 0-16,-7-5 0 0,-5-6 0 16,0-8 0-16,0-3-1 15,14-8-1-15,5-3 0 16,3-1-1-16,6-1-1 0,8 7 1 15,8 0-1-15,0 0 1 16,7 10 1-16,10 2 1 16,3 5 0-16,7 5 1 15,0 6 1-15,2 1 1 16,-2 6-1-16,-2 0 1 0,-6 2-1 15,-6 0-1-15,-4 1 1 16,-4-8-1-16,-3 0 0 16,-2-6-1-16,0-4-2 15,0-3-2-15,0-17-4 0,0 15-19 16,0-15-44-16,0-11-21 15,8-12-9-15,5-4-6 16</inkml:trace>
  <inkml:trace contextRef="#ctx0" brushRef="#br0" timeOffset="52800.2794">14808 8127 83 0,'13'14'101'0,"-2"1"-8"0,-5-3-5 16,0 28-47-16,-1-22-31 15,-1 1-2-15,-2 0-3 16,-1 0-4-16,1 1-7 0,-2-8-22 15,0-12-59-15,7 10-3 16,-7-10-9-16,12-24-3 16</inkml:trace>
  <inkml:trace contextRef="#ctx0" brushRef="#br0" timeOffset="52914.2908">14858 7936 4 0,'-2'-17'89'16,"2"3"-1"-16,0 1-16 0,0 13-59 15,2-16-93-15,-2 16-8 16,0 0-2-16</inkml:trace>
  <inkml:trace contextRef="#ctx0" brushRef="#br0" timeOffset="53207.3202">14210 8620 84 0,'-30'7'98'0,"10"-2"-5"16,20-5-5-16,21 12-61 0,27-9-11 15,29-1-4-15,23-1 1 16,18 1-3-16,12 0-5 15,8 2-2-15,-3-1-5 16,-7 5-7-16,-17-2-16 0,-21 1-56 16,-18 4-11-16,-24-2-8 15,-16-4-4-15</inkml:trace>
  <inkml:trace contextRef="#ctx0" brushRef="#br0" timeOffset="53763.3758">14394 9116 81 0,'0'13'88'0,"3"8"-2"15,-3 4-3-15,2 6-69 16,2 9-4-16,-2 6 4 16,0 1 1-16,-1 8-2 0,-1-5-2 15,0-2-3-15,0-5-1 16,-4-6-3-16,1-7 0 15,-1-8-2-15,3-7-1 16,1-15-4-16,0 0-5 0,0 0-8 16,4-21-30-16,6-4-43 15,-5-4-6-15,1-5-6 16</inkml:trace>
  <inkml:trace contextRef="#ctx0" brushRef="#br0" timeOffset="54222.4216">14308 9174 0 0,'-17'-10'84'0,"7"0"4"16,3-1-5-16,19 4-50 16,-4-3-8-16,13 3 0 0,8-5-3 15,7 4-5-15,11 1-5 16,9 2-2-16,-2 5-2 15,3 2-1-15,-5 8-2 16,-8 5-2-16,-7 6-2 0,-13 4-1 16,-10-1 0-16,-12 3 0 15,-5 1 0-15,-14-1 1 16,-4-1 0-16,-8-4 0 0,-4-4 0 15,-6-3 0-15,1-6 0 16,1-7-1-16,2-2 0 16,5-2 1-16,4-1-2 15,4-3 0-15,9 2 0 0,13 4 1 16,0 0 0-16,1 13 1 15,17 4 1-15,6 7 0 16,5 3 1-16,4 6 0 16,3 4 1-16,-1 4-1 0,-1-2 0 15,-9 3 0-15,-4-5-2 16,-7-1 1-16,-2-5-1 15,-6-4-2-15,0-5-1 16,-2-4-4-16,2-4-11 0,-6-14-39 16,13 0-34-16,1-12-6 15,2-8-8-15</inkml:trace>
  <inkml:trace contextRef="#ctx0" brushRef="#br0" timeOffset="54475.447">14911 9339 10 0,'-9'7'94'15,"9"3"0"-15,10-5-3 16,19 2-5-16,15-1-73 15,3 2-4-15,0-3 3 16,6-2-3-16,1 3-7 0,-6-5-10 16,-6 2-25-16,-8 3-50 15,-18-6-9-15,-16 0-5 16,3-12-4-16</inkml:trace>
  <inkml:trace contextRef="#ctx0" brushRef="#br0" timeOffset="54947.4942">14977 9406 41 0,'0'0'93'0,"-15"3"-3"16,15-3-3-16,0 0-46 15,-6-5-23-15,6 5-1 16,9 0-2-16,4 5-4 16,1-3-3-16,5 7-1 0,2-1-2 15,1 2 0-15,1 0-2 16,-1 4-1-16,2 1 0 15,-5 0-2-15,-3 1 1 16,-5-2-1-16,-2 3 0 0,-3-2 1 16,-5 3-1-16,-2 0 1 15,-9 2 0-15,-5-2 0 16,-5 4 0-16,-5 1-1 0,-3 1 1 15,-3 0 0-15,-1-1-1 16,5 1 0-16,0-3 1 16,7-4-1-16,10 1 2 15,5-3 0-15,8-3 1 0,12-2 0 16,11-2 1-16,8-2-1 15,9-3 0-15,6 3 0 16,4-2-2-16,-3 0-1 16,0-1-4-16,1 4-6 0,-11-7-23 15,-5 0-43-15,-1-2-17 16,-8-10-10-16,-4-1-4 15</inkml:trace>
  <inkml:trace contextRef="#ctx0" brushRef="#br0" timeOffset="55686.5681">15715 8306 71 0,'9'9'91'16,"3"5"-3"-16,0 1-4 16,2 2-64-16,4 15-6 15,2 2 1-15,1 4 1 0,0 5-2 16,2 5-2-16,3-1-2 15,-4 0-2-15,-1-1-1 16,0-3-1-16,-3-4-1 16,-2-1 0-16,0-2-1 0,-2-4 0 15,-3-1-1-15,-2-3 0 16,-3-4 0-16,0-3-1 15,-1 1 1-15,-1-7-1 16,-3-4 1-16,-1-11 0 0,2 15 1 16,-2-15-1-16,0 0 1 15,9-10 0-15,-1-7-4 16,8-8 0-16,3-13 0 15,12-13 0-15,7-14 0 0,2-9 0 16,6-7 0-16,0-5 0 16,-3-2 0-16,-7 5 0 15,-3 8-4-15,-11 16-3 16,-10 9-4-16,-3 15-3 0,-9 8-8 15,0 18-18-15,-9 9-33 16,9 0-24-16,-18 23-6 16,7-1-2-16</inkml:trace>
  <inkml:trace contextRef="#ctx0" brushRef="#br0" timeOffset="56094.6089">16913 8577 26 0,'-30'-1'90'0,"-7"1"-3"15,-4 1-2-15,-3 4-56 16,0 6-11-16,6 7-2 16,5-2-2-16,9 4-1 15,16 2-3-15,11 2-4 0,18 4 0 16,13 2 0-16,5 1 0 15,3-2-1-15,0 4 0 16,-6-3-1-16,-6-1 1 16,-15 0 0-16,-10-9 0 0,-14 2 0 15,-14-6 0-15,-9-3 0 16,-7-4-1-16,0-2-1 15,-1-4-4-15,4-3-3 16,11 0-10-16,1-1-7 0,14 1-27 16,10 0-37-16,6 4-11 15,7-1-8-15</inkml:trace>
  <inkml:trace contextRef="#ctx0" brushRef="#br0" timeOffset="57600.7595">7421 10805 22 0,'-28'5'66'16,"4"-4"1"-16,7 2-45 16,3 0-19-16,14-3 2 15,-12 9 3-15,12-9 2 0,6 11 6 16,7-5-3-16,10 0 1 15,7 1 3-15,12-2-1 16,7-1-2-16,15-1-2 16,12 0-6-16,12-2-2 0,11-1-1 15,15-1 0-15,4-2 0 16,16 0-1-16,16-1 3 15,11-2 0-15,12 2 0 16,13-3 1-16,12 2 1 0,19-2 0 16,15-1 0-16,12 0-2 15,12-3-2-15,18-1 0 16,12-2-2-16,14-4 2 15,20 0-2-15,14-3 0 0,47 0 1 16,-21-1 0-16,13 1 0 16,46 1 0-16,-27 3 1 15,4 3 0-15,3 1 0 16,3-1-1-16,-36 6 0 0,29-1 0 15,-11 1-1-15,-53 1 1 16,18 1-2-16,-24 0 0 16,-25-1-2-16,-31 5-8 15,-34-3-24-15,-40 0-51 0,-21-2-6 16,-37 0-7-16,-28-3 7 15</inkml:trace>
  <inkml:trace contextRef="#ctx0" brushRef="#br0" timeOffset="59653.9648">9224 11935 32 0,'-8'15'84'15,"2"-3"2"-15,0 15-31 16,-2-5-26-16,3 1-3 0,0 2-1 16,0-1-4-16,3-4-3 15,1-1-2-15,1-9-2 16,0-10-2-16,0 0 0 0,4-6-1 15,5-18-2-15,2-7-2 16,3-10-2-16,6-10-1 16,0-10-2-16,7-6-2 15,2-6 1-15,4 2-1 0,0 1 0 16,5 5 0-16,-2 7 0 15,-1 9-1-15,-1 10 0 16,-4 9 0-16,-4 10-1 16,-5 9 1-16,0 11 0 0,-4 7 0 15,-1 14 1-15,-3 8 0 16,0 9 1-16,2 8 0 15,-3 6-1-15,-1 3 1 16,-2 4 0-16,-2-1-1 0,-1-1 1 16,-2-1-1-16,1-6-1 15,-3-5-2-15,3-4-3 16,-4-5-9-16,3-7-20 0,-3-7-41 15,-6-16-18-15,-7-7-7 16,-6-19-3-16</inkml:trace>
  <inkml:trace contextRef="#ctx0" brushRef="#br0" timeOffset="59787.9782">9459 11830 19 0,'0'0'95'16,"19"-14"-2"-16,11 5-3 16,13-4-7-16,12 1-73 0,5-2-8 15,5 6-18-15,2 5-58 16,-10-6-9-16,-6 3-10 15,-14-1-3-15</inkml:trace>
  <inkml:trace contextRef="#ctx0" brushRef="#br0" timeOffset="60775.0769">10652 11119 19 0,'0'0'94'16,"-4"-12"-2"-16,4 12-5 16,0-11-42-16,0 11-17 0,-2 9-4 15,0 5-8-15,-2 6-5 16,2 5-2-16,0 4-1 15,-2 7 0-15,1 2 0 16,0 2-2-16,-4-3-1 0,5-3-2 16,1-5 0-16,-1-6-2 15,0-5-1-15,2-5-2 16,0-13-5-16,0 0-9 15,3-7-33-15,-3-14-42 0,4-2-6 16,0-6-7-16,4-2 3 16</inkml:trace>
  <inkml:trace contextRef="#ctx0" brushRef="#br0" timeOffset="61234.1228">10624 11103 16 0,'-10'-7'80'16,"-2"-6"-6"-16,12 13-25 15,-14-9-6-15,14 9-7 16,0 0-7-16,0 0-7 0,0-12-5 16,12 8-2-16,7-4-3 15,8 1-3-15,7 0-2 16,7 4 0-16,4 3-2 15,2 2-1-15,-4 7-1 0,-4 4-2 16,-4 4 1-16,-14 2-1 16,-7 5 0-16,-13 2 1 15,-10 2 1-15,-11-2-3 0,-9 0 1 16,-4-3 1-16,-6-2-1 15,-3-5-1-15,0-3 0 16,4-6-1-16,6-4 1 16,9-3-1-16,4 1 0 0,6 0 0 15,13-1 1-15,-3 10 0 16,14-2 1-16,9 6 0 15,6 2 2-15,5 1 0 16,5 3 0-16,3 1 1 0,-5-1-1 16,-3 0-1-16,-8 1 0 15,-7 1 0-15,-10-2-1 16,-3 1 0-16,-3-1-3 15,-6-2-1-15,4 0-5 0,-4-9-12 16,6-9-38-16,8 12-30 16,1-15-9-16,5-12-7 15</inkml:trace>
  <inkml:trace contextRef="#ctx0" brushRef="#br0" timeOffset="61434.1428">11117 11371 18 0,'0'0'100'0,"14"2"-2"16,-14-2-6-16,0 0-2 15,7 14-68-15,-7-14-10 16,1 16-3-16,-1-5-2 0,0 3-3 16,1-2-2-16,3 2-2 15,-2-3-5-15,4 0-12 16,-6-11-47-16,0 0-26 15,16-3-8-15,-7-16-5 0</inkml:trace>
  <inkml:trace contextRef="#ctx0" brushRef="#br0" timeOffset="61544.1538">11184 11237 3 0,'-6'-15'91'0,"2"4"1"15,-1 1-7-15,4 1-12 16,2-12-89-16,-1 21-62 16,2-12-7-16,-2 12-6 0</inkml:trace>
  <inkml:trace contextRef="#ctx0" brushRef="#br0" timeOffset="61905.1899">10560 11719 71 0,'-29'9'92'16,"9"-2"-2"-16,9 0-4 15,11 5-62-15,21-4-1 0,22 2-4 16,17-4-3-16,14-1-2 15,9-2-4-15,8-2-2 16,2-1-3-16,-1 0-2 16,-10 0-2-16,-11-1-4 0,-14 1-4 15,-14 3-9-15,-7 2-20 16,-12 6-51-16,-11-8-7 15,-13-3-9-15,0 0-1 0</inkml:trace>
  <inkml:trace contextRef="#ctx0" brushRef="#br0" timeOffset="62317.231">10768 11982 90 0,'-2'-11'95'0,"2"11"-8"0,-4-9-4 16,-28 11-61-16,31 10-9 15,1 9-2-15,0 7-3 16,0 6-1-16,-1 5 1 15,-2 6 0-15,-1 1 1 0,-5-3-2 16,6 0 0-16,-4-6-3 16,1-7 0-16,1-4-1 15,-1-7-2-15,3-5-1 0,0-3-1 16,3-11-3-16,0 0-5 15,0 0-14-15,2-7-39 16,-1-8-29-16,9-4-8 16,-4-8-5-16</inkml:trace>
  <inkml:trace contextRef="#ctx0" brushRef="#br0" timeOffset="62818.2812">10685 11966 82 0,'0'0'91'0,"-7"-11"-1"16,20 8-44-16,-13 3-11 16,21-12-5-16,1 7-9 15,5-2-6-15,4 3-4 0,6 1-2 16,6 0-1-16,-3 3-4 15,1 7 0-15,-1 1-2 16,-5 6-1-16,-6 1-1 16,-8 1 0-16,-5-1 0 0,-5 3 0 15,-9 2 1-15,-2-3-2 16,-13 1 1-16,-6-4-1 15,-6-2-1-15,-3-4 0 16,-5-1-1-16,-1-2 0 0,1-5 0 16,2 0 0-16,4 0 0 15,5-3 2-15,5 2 0 16,5 1 2-16,12 0 1 15,-2 6 2-15,9 3 1 0,10 4 0 16,7 5 1-16,6 1 1 16,0 3-2-16,4 1 0 15,-1 1-1-15,-3-2 0 16,-7-2-2-16,-4 0 0 0,-8-1-1 15,-4-3-1-15,-5-1-2 16,-1-1-2-16,-1-5-4 16,0 1-9-16,0-10-35 0,-3-4-35 15,3-6-11-15,2-8-6 16,6 2-1-16</inkml:trace>
  <inkml:trace contextRef="#ctx0" brushRef="#br0" timeOffset="63094.3088">11238 12339 13 0,'6'17'91'15,"3"0"3"-15,2-3-4 0,2-33-15 16,7 27-59-16,8 1 1 16,12-1-1-16,7-6-3 15,0-2-2-15,2-10-4 16,-3-2-2-16,-6-6-1 15,-9 0-2-15,-10-1 0 0,-15 1-1 16,-9 3 0-16,-14 2-1 16,-11 3 0-16,-7 3 0 15,-9 5 1-15,-2 2-1 0,-3 3-1 16,-1 5-2-16,5 4-6 15,5-7-17-15,4 5-49 16,16 1-16-16,2-5-7 16,7-2-7-16</inkml:trace>
  <inkml:trace contextRef="#ctx0" brushRef="#br0" timeOffset="63985.3979">12049 11417 25 0,'0'-14'101'16,"1"1"-4"-16,-1 2-6 15,1 25-19-15,-1-14-50 16,11-6-6-16,-11 6-6 15,17 13-3-15,-5 9-4 0,1 6 0 16,3 7 1-16,-1 9 0 16,2 3 0-16,-2 3 0 15,0-3 1-15,-6 2-1 16,1-3 0-16,-3-2-1 15,-2-4 0-15,0-6-1 0,1-2 1 16,-3-6 0-16,-2-4-1 16,3-7 1-16,-1-3 0 15,-3-12 0-15,6 12 0 0,-6-12 0 16,0 0 1-16,13-14-4 15,-4-4 0-15,6-7 0 16,3-9 0-16,-2-7 0 16,3-11 0-16,1-9 0 0,-2-3 0 15,1-3 0-15,-8 2 0 16,-1 7 0-16,-6 6 0 15,1 5 0-15,-4 16-6 16,-1 6-5-16,0 13-4 0,0 12-8 16,0 0-21-16,0 13-36 15,0 6-19-15,0 6-4 16,-4 4-3-16</inkml:trace>
  <inkml:trace contextRef="#ctx0" brushRef="#br0" timeOffset="64342.4336">12789 11764 4 0,'11'-4'91'15,"-11"4"1"-15,0 0-5 16,0 0-4-16,-34-2-69 0,17 3-6 16,0 8 1-16,-2 2-2 15,2 2-2-15,1 4 1 16,8 0 0-16,8 4-1 15,3 0 0-15,14 2-1 0,4 2 0 16,2-1 0-16,0 2 0 16,-3 1-1-16,-6 1 0 15,-11-2 0-15,-7 0-1 0,-14-2 0 16,-10-1-3-16,-5-5-3 15,0 1-10-15,-5-6-35 16,6-6-42-16,11 0-5 16,9-5-6-16</inkml:trace>
  <inkml:trace contextRef="#ctx0" brushRef="#br0" timeOffset="65318.5312">14232 10999 0 0,'2'-13'89'0,"1"2"4"16,0-3-1-16,-3 14-45 15,5-18-14-15,-5 18-6 16,5-13-7-16,-5 13-6 0,0 0-5 16,0 10-3-16,0 10-3 15,0 7-1-15,-1 9 1 16,0 5-2-16,-1 6 2 15,2 4 0-15,0-2 0 0,0-5 0 16,0-3-3-16,0-9-1 16,0-2-8-16,-6-9-17 15,-5-10-52-15,1 0-14 0,-6-9-7 16,-2-2-5-16</inkml:trace>
  <inkml:trace contextRef="#ctx0" brushRef="#br0" timeOffset="65574.5567">13547 11580 19 0,'-50'24'98'0,"16"-2"1"16,8-9-5-16,26-13-2 0,14 11-71 15,31-9-6-15,31-2 0 16,28-2-1-16,24-6-4 15,22-2-2-15,22 0-3 16,10 1 0-16,0 3-1 0,-7 0-1 16,-14 6-2-16,-15-1-3 15,-23 2-3-15,-23 2-5 16,-21 6-13-16,-27-4-40 0,-28-5-33 15,-9 0-5-15,-15 0-6 16</inkml:trace>
  <inkml:trace contextRef="#ctx0" brushRef="#br0" timeOffset="66108.6102">13704 11913 32 0,'0'0'96'16,"0"0"-2"-16,-4 14-5 16,4 7-1-16,0 9-80 0,2 7-1 15,-1 4 1-15,0 4 1 16,-1 3 0-16,0-1-3 15,-2-6-1-15,-3-2-1 0,-3-8 0 16,2-4-2-16,0-7-2 16,-1-6-1-16,4-3-5 15,3-11-13-15,-3-11-51 16,7-6-21-16,-4-9-7 15,-1-6-7-15</inkml:trace>
  <inkml:trace contextRef="#ctx0" brushRef="#br0" timeOffset="66566.656">13483 12012 75 0,'10'-12'96'0,"12"3"-4"0,9-1-5 15,12 1-67-15,6 1-1 16,6 3-1-16,-1 2-5 15,1 3-4-15,-5 4-4 16,-8 8-1-16,-7 5-2 0,-13 2-1 16,-11 3 0-16,-11 2 0 15,-4 0 0-15,-13-1 0 16,-9-1 0-16,-4-4 1 0,-4-6-2 15,1-5 1-15,-3-2-1 16,7-5 0-16,0-3 0 16,9-4 0-16,3-1-1 15,8 2 0-15,9 6 0 0,0 0 1 16,0 0 0-16,7 0 1 15,12 6-1-15,6 7 2 16,1 4 0-16,0 4 0 16,3 10 1-16,-3 1 0 0,-4 4 0 15,-7 1-1-15,-5 1 0 16,-8-1-1-16,-2-3 1 15,0-5-1-15,-2-5-1 16,-1-6 0-16,-2-5-2 0,5-3-3 16,0-10-5-16,0 0-22 15,8 10-37-15,-8-10-24 16,16-14-8-16,-1-1-5 15</inkml:trace>
  <inkml:trace contextRef="#ctx0" brushRef="#br0" timeOffset="66834.6828">14194 12393 5 0,'9'13'92'15,"3"2"4"-15,-5-1-4 16,5-2-3-16,6 3-71 16,3-5-5-16,7-7 2 15,2-3-2-15,1 0-2 0,-4-10-4 16,-1 0-2-16,-6-4-3 15,-14-3 0-15,-8 2-1 16,-15 3-1-16,-10 5 0 16,-7 2 0-16,-6 3-1 0,-1 4 0 15,-3 0-1-15,9 8-1 16,6 0-5-16,12 5-7 15,7-8-26-15,10-7-44 0,11 10-9 16,8-8-8-16,6-2-2 16</inkml:trace>
  <inkml:trace contextRef="#ctx0" brushRef="#br0" timeOffset="67373.7366">14631 12093 94 0,'0'0'98'0,"0"0"-5"16,0 0-3-16,14 7-66 15,12-6-7-15,5 0-2 16,5 0-4-16,4 2-4 16,0-2-2-16,-1 0-3 0,-5 0-3 15,-6 1-3-15,-10-2-4 16,-7 3-9-16,-11-3-30 15,-6-4-43-15,-5-2-6 16,-5-10-7-16</inkml:trace>
  <inkml:trace contextRef="#ctx0" brushRef="#br0" timeOffset="67588.7582">14708 11846 8 0,'0'9'98'16,"-2"5"-1"-16,2 8-3 15,-1 1-4-15,1 7-75 0,1 7 0 16,1 5 1-16,2 3-4 15,-2 3-4-15,2-4-3 16,-2-1-1-16,1-6-2 16,-1-4-1-16,-1-5-3 0,-1-7-4 15,2-4-12-15,-2-1-43 16,0-16-30-16,0 0-8 15,10-9-6-15</inkml:trace>
  <inkml:trace contextRef="#ctx0" brushRef="#br0" timeOffset="68874.8867">14326 12499 0 0,'15'-7'87'0,"0"4"5"16,-1-6-25-16,0 4-13 15,-1 0-15-15,-4-2-8 0,0 4-7 16,-9 3-5-16,9-9-6 15,-9 9-4-15,2-8-2 16,-2 8-2-16,-10-8-3 16,-3 6-1-16,-5 2 0 0,-3 0-1 15,-2 1-1-15,-3 4 1 16,0 2 0-16,2 1-1 15,5 1 1-15,6 3 0 0,6 2 1 16,7 2-1-16,15 5 0 16,8 1 1-16,8 5 0 15,8 3-1-15,2 2 1 16,2 2 0-16,-2-3 0 0,-6 0 0 15,-12-4 0-15,-8 0 1 16,-15-6-1-16,-8-4 2 16,-16-4-1-16,-10-5 0 15,-6-6 0-15,-7-2-1 0,0-1-2 16,-1-8-2-16,7-2-3 15,3-5-7-15,19 2-15 16,7 1-33-16,12-4-31 16,16-2-8-16,15-1-5 0</inkml:trace>
  <inkml:trace contextRef="#ctx0" brushRef="#br0" timeOffset="69420.9414">15234 11925 75 0,'0'0'92'0,"0"0"-3"16,0 0-4-16,0 0-61 15,-9 22-4-15,7 2-4 0,-4 9-4 16,-1 6-2-16,-1 5 1 15,0 5-2-15,-1 0-1 16,0-1-3-16,1-6 0 16,2-5-2-16,0-8 0 0,2-7-1 15,-1-7-2-15,3-5 0 16,2-10-1-16,0 0-4 15,0 0-4-15,0-17-10 16,3-3-40-16,7-3-33 0,-3-7-6 16,1-4-6-16</inkml:trace>
  <inkml:trace contextRef="#ctx0" brushRef="#br0" timeOffset="69922.9915">15145 11883 71 0,'0'0'88'16,"-15"-7"-1"-16,-2 4-46 16,17 3-9-16,0 0-4 15,12-6-7-15,5 3-3 0,8 1-5 16,8 2-2-16,9 0 0 15,8-1-2-15,4 4-1 16,4 5-2-16,-4 1-2 16,-5 4-1-16,-8 4-1 0,-8 1-1 15,-13 4 0-15,-9 3-1 16,-11 1 0-16,-9 2 1 15,-9-4 0-15,-11 0 0 0,-4-5-1 16,-4-4 1-16,-4-4-1 16,0-6 0-16,6-4 0 15,5-1 0-15,5 0-1 16,5 0 0-16,9-1 1 0,11 1-1 15,0 0 1-15,-3 13 0 16,12 0 1-16,6 4 1 16,3 3 0-16,6 3 1 15,-1 5 0-15,5 0 0 0,-5-1-1 16,-1 1 0-16,-6-3-1 15,-3-1 0-15,-8-1-2 16,-4-3 0-16,-1-2-2 16,0 1-3-16,-2-5-4 0,2 2-14 15,0-2-35-15,0-14-33 16,0 0-7-16,13 6-6 15</inkml:trace>
  <inkml:trace contextRef="#ctx0" brushRef="#br0" timeOffset="70236.0229">15767 12293 85 0,'7'17'97'16,"-4"-9"-4"-16,-2 4-5 16,4 3-65-16,-3 4-5 15,-2 2 0-15,0 0-4 0,0 3-4 16,0 1-2-16,-4 0-3 15,1-2-1-15,-1-2-1 16,-1 0-1-16,2-4-2 16,-1-4-2-16,4-2-5 0,0-11-10 15,0 0-48-15,6-3-27 16,-3-16-6-16,3-10-8 15</inkml:trace>
  <inkml:trace contextRef="#ctx0" brushRef="#br0" timeOffset="70358.0351">15815 12176 29 0,'0'-14'95'0,"0"0"0"15,0 1-11-15,0-3-11 16,-15 2-117-16,22 7-37 16,-7 7-8-16,15-11-6 15</inkml:trace>
  <inkml:trace contextRef="#ctx0" brushRef="#br0" timeOffset="70834.0827">15273 11618 61 0,'-13'-3'97'0,"13"3"-3"15,0 0-6-15,0 0-44 0,26-11-21 16,16 7-5-16,14-2-5 16,13 1-5-16,8 0-2 15,12 1-2-15,0 4-1 16,-5 0-2-16,-4 2-2 0,-15 5-4 15,-10 4-5-15,-15-4-7 16,-9 7-21-16,-3 1-48 16,-13-7-8-16,-5 0-7 15,-10-8-1-15</inkml:trace>
  <inkml:trace contextRef="#ctx0" brushRef="#br0" timeOffset="72464.2457">12115 1326 11 0,'-14'6'60'0,"14"-6"-5"0,0 0-9 15,0 10-5-15,10-8-7 16,6-1-7-16,4 0-8 16,4-1-6-16,2 0-4 15,4 0-1-15,1 0-3 0,3 1-2 16,-2-1-1-16,3 0-2 15,-2 0-5-15,1 0-7 16,-2 0-11-16,-2 3-40 16,-4-1-24-16,-4 0-6 0</inkml:trace>
  <inkml:trace contextRef="#ctx0" brushRef="#br0" timeOffset="72681.2674">12225 1516 44 0,'-20'14'87'0,"11"-2"-3"16,7 1-47-16,8-4-17 15,10 1-2-15,12-3-4 16,-10 4-8-16,60-2-8 0,9 0-14 15,-40-6-60 1,14 5-6-16,38-6-6 0</inkml:trace>
  <inkml:trace contextRef="#ctx0" brushRef="#br0" timeOffset="73512.3505">13761 1846 58 0,'-17'43'86'0,"7"-2"-3"16,-35-3-57-16,39-4-1 16,1-2-2-16,1-10-3 0,4-8-4 15,0-14-4-15,8-5-1 16,-1-16-1-16,4-13-2 15,-2-7-1-15,3-10-5 16,-4 21-3-16,-1-3 0 0,0-4-1 16,3-4-1-16,-1 3 0 15,3-3 0-15,-1 2 1 16,1 1 0-16,0 3 1 0,2 1 1 15,0 5-1-15,1 3-1 16,2 9 2-16,1 1-1 16,0 10 1-16,-6 8 1 15,29 13 3-15,-3 24-2 16,-4 21 1-16,-5 16 1 0,-3 8 0 15,-6 1 0-15,-1-8 0 16,-11-25-2-16,-2-6-2 16,-1-9-1-16,-3-12-2 15,4-6-13-15,-6-19-45 0,-9 2-28 16,-3-17-6-16,-13-16-4 15</inkml:trace>
  <inkml:trace contextRef="#ctx0" brushRef="#br0" timeOffset="73637.363">13804 1819 65 0,'5'0'91'0,"22"0"-4"15,14-5-4-15,33-3-76 16,-13 8-17-16,-2 0-54 0,3 0-17 16,-7 0-9-16,-10-2 2 15</inkml:trace>
  <inkml:trace contextRef="#ctx0" brushRef="#br0" timeOffset="74362.4354">15130 1058 62 0,'-2'15'85'0,"-1"5"-2"16,0 6-60-16,0 3-1 15,-3 3-2-15,2 2-7 16,1-2-4-16,-4 0-1 0,4 0-1 15,-1-3-1-15,2 2-2 16,-1-2-2-16,0-5-6 16,2-1-9-16,-1-9-39 15,0-3-33-15,2-11-7 16,0 0-1-16</inkml:trace>
  <inkml:trace contextRef="#ctx0" brushRef="#br0" timeOffset="74839.4831">15052 1178 63 0,'-5'-11'81'16,"3"-3"-36"-16,2 2-9 0,0 0-8 15,8 0-2-15,5 1-6 16,2 0-6-16,6 1-1 15,4 1-3-15,-10 4-4 16,16 4-1-16,-1 1-3 0,2 1 0 16,-1 6-2-16,-3 3 0 15,-2 2 0-15,-2 3 0 16,-5 1 1-16,-7 2-1 0,-5 1 1 15,-6 2-2-15,-2 0 0 16,-10 0-2-16,-4-2 0 16,-3-2 1-16,-4-5-1 15,-1 0 0-15,-2-4 1 0,2-2 0 16,0-3 1-16,3-3 1 15,3 0 2-15,4-1-1 16,13 1 1-16,-12-6 0 16,12 6 1-16,0 0-1 0,9 0 1 15,2 6-1-15,2 5 0 16,-1 2 0-16,3 4 0 15,-1 3 0-15,0 1 1 16,-2-1-1-16,1 5 1 0,-3-3-3 16,-5-6 1-16,2 6-9 15,4 3-13-15,-7 18-47 16,-4-29-23-16,2-1-5 15</inkml:trace>
  <inkml:trace contextRef="#ctx0" brushRef="#br0" timeOffset="75091.5084">15512 1473 33 0,'14'7'93'0,"-2"-2"-3"16,0 4-5-16,-2 3-72 16,-3-2-1-16,1 1 1 15,-8-11-2-15,9 17-9 16,-4-6-6-16,7 9-12 0,2-2-53 15,-14-18-20-15,0 0-5 16</inkml:trace>
  <inkml:trace contextRef="#ctx0" brushRef="#br0" timeOffset="75240.5233">15638 1275 32 0,'0'-16'75'0,"0"2"-21"16,0 4-53-16,0 10-78 15,4-9-3-15</inkml:trace>
  <inkml:trace contextRef="#ctx0" brushRef="#br0" timeOffset="75574.5567">14909 1628 30 0,'-35'28'94'0,"25"-6"1"0,35-15-7 15,24 0-66-15,22-3-5 16,21 0 3-16,11-4 0 16,15 2-8-16,0-2-4 15,0 0-4-15,-13 0-6 0,-6 1-18 16,-21 10-54-16,-22-8-17 15,-18-1-6-15,-21-2-6 16</inkml:trace>
  <inkml:trace contextRef="#ctx0" brushRef="#br0" timeOffset="75888.5881">15060 2130 31 0,'0'27'97'0,"0"6"-2"16,0 9-4-1,0-42-33-15,-1 55-44 16,3-8-3-16,0 1-2 16,2-7-2-16,0-1 1 0,-1-7-5 15,0-11-1-15,1-3-2 16,-2-9-3-16,-2-10-6 15,10 1-13-15,-10-1-41 16,0-18-30-16,0-6-5 0,0-8-4 16</inkml:trace>
  <inkml:trace contextRef="#ctx0" brushRef="#br0" timeOffset="76368.6361">14952 2135 57 0,'-5'-14'87'0,"2"5"0"16,3 9-48-16,14-18-9 15,9 12-7-15,10-5-5 16,8-1-3-16,10-2-2 16,5 7-3-16,2 1-1 0,-2 6-2 15,-3 3-3-15,-8 7-2 16,-7 5-1-16,-11 4-1 15,-9 5 1-15,-10 0 0 16,-8 2 1-16,-12 1 0 16,-15 1-1-1,-9-3 0-15,-4-8-1 16,-6-2 0-16,-4-5-1 0,-2-3 0 15,3-4-2-15,16-3 0 16,6-6 1-16,8 2 0 16,6 1 2-16,13 3 1 15,0 0 1-15,18 6 0 0,10 1 2 16,2 2 0-16,5 3 1 15,5 2 0-15,-2 3 0 16,1 0 0-16,-8 0-1 16,-4 4 0-16,-9 1-1 0,-8 0 0 15,-7 0-1-15,-4-2-1 16,1 2-2-16,-1-6 0 15,0 0-3-15,1-16-5 16,0 0-18-16,9 4-40 0,-3-14-26 16,7-9-6-16,2-6-6 15</inkml:trace>
  <inkml:trace contextRef="#ctx0" brushRef="#br0" timeOffset="76608.6601">15495 2426 81 0,'8'18'97'16,"0"-2"-4"-16,8-4-6 15,12-3-68-15,7-6-4 0,6 1 0 16,9-3-3-16,1-9-3 15,1-6-3-15,-4-4-2 16,-9-3-2-16,-13-3-1 16,-14 0-1-16,-13 0 0 15,-19-1-1-15,-11 8-1 0,-9 1-1 16,-9 6 2-16,-1 3-1 15,4 7-1-15,1 4-2 16,12 9-4-16,6 2-7 16,15 3-29-16,12 4-38 0,5-9-12 15,9 1-7-15</inkml:trace>
  <inkml:trace contextRef="#ctx0" brushRef="#br0" timeOffset="78372.8364">16998 1013 69 0,'0'0'85'0,"28"-46"0"0,-18 44-64 15,-10 2-3-15,16 15 0 16,-9 6 1-16,0 9-1 15,0 5-5-15,-3 1-3 16,2 7-3-16,1 7-1 0,0-37 0 16,5 95-3-16,-4-7-6 15,4-16-10-15,-8-23-22 16,-4-18-51-16,0-36-7 15,0-8-6-15</inkml:trace>
  <inkml:trace contextRef="#ctx0" brushRef="#br0" timeOffset="78627.8619">16517 1644 16 0,'-47'20'99'0,"27"-3"-1"16,40-13-7-16,65-1-59 15,-7 0-7-15,24-3 2 16,18 1-8-16,11-8-8 0,6 2-3 15,-69 1-4-15,4-1 1 16,56-5-2-16,-17 3 0 16,-20-1-2-16,-57 6-3 15,0 0 1-15,13-1-3 16,-17 2 3-16,-16 1-6 0,-14 0-2 15,-6 4-5-15,-6-2-11 16,-3 2-36-16,2-1-32 16,-7 0-4-16,4-1-4 15</inkml:trace>
  <inkml:trace contextRef="#ctx0" brushRef="#br0" timeOffset="79926.9918">17079 1460 13 0,'0'11'81'0,"0"-2"-6"0,0-9-12 15,6 2-13-15,5-2-19 16,0-10-9-16,6-4-8 15,1-5-3-15,9-6 0 16,-5-1-2-16,3-3-1 0,-1-3-3 16,2 0-1-16,1-1-1 15,-3-1-4-15,0 2-5 16,-3 0-12-16,1 3-18 15,-1 9-50-15,-8-2-9 16,-2 5-5-16</inkml:trace>
  <inkml:trace contextRef="#ctx0" brushRef="#br0" timeOffset="80252.0244">17724 1184 71 0,'0'0'85'0,"11"5"-3"15,-11-5-68-15,0 0-1 16,-5 11 0-16,5-11-2 15,-12 9-1-15,12-9-4 16,-13 12-2-16,7-3-1 0,3 1 0 16,-2 5 1-16,1 0 2 15,0 3-2-15,-2 0 1 16,1 3-1-16,-1-2-5 0,3 3-11 16,-2-1-46-16,-2-1-27 15,4 0-7-15,-1-3 2 16</inkml:trace>
  <inkml:trace contextRef="#ctx0" brushRef="#br0" timeOffset="81155.1147">17708 1285 57 0,'-20'-1'54'0,"9"1"-7"15,-3 0-3-15,-1 0-11 0,1 0-8 16,-1 4-6-16,2 0-5 16,0 0-1-16,2 1-4 15,11-5 0-15,-10 9-2 0,10-9 0 16,0 18-1-16,3-9-1 15,5 3-1-15,1 0 0 16,1 0-1-16,1 0 0 16,-1 1 2-16,-2-1-1 0,1 1 0 15,-4 0 0-15,-1-1 0 16,-2 0-7-16,0 2-10 15,-2-4-23-15,-5 0-49 16,-3 5-10-16,-3-4-5 0</inkml:trace>
  <inkml:trace contextRef="#ctx0" brushRef="#br0" timeOffset="82013.2004">17659 1219 10 0,'0'0'85'0,"4"-13"0"16,-4 13-2-16,0 0-62 0,0 0-6 16,-12-3-4-16,3 3 0 15,-4 3-3-15,-1 2-1 16,-2 0 0-16,3-2-1 15,-4 2 0-15,4 2-1 0,-1 1 0 16,7 1-1-16,3 2-2 16,4 3 1-16,4 1 0 15,7-1 0-15,5 2 0 16,4 0-2-16,2-2 1 0,3 2 0 15,-1 0 2-15,-1 1 0 16,-3 0 0-16,-3 0 1 16,-4 0-1-16,-4 0 1 15,-6-2-1-15,-3 1-2 0,-5-3-6 16,-9-1-5-16,-11 8-19 15,-18 6-48-15,-2-7-16 16,6-4-9-16,8-1-1 16</inkml:trace>
  <inkml:trace contextRef="#ctx0" brushRef="#br0" timeOffset="82517.2509">16740 1981 16 0,'0'0'92'15,"0"0"-2"-15,0 0-1 0,0 48-37 16,-4-22-38-16,2 7-5 16,-1 5 4-16,-7 15 1 15,3 0-2 1,-3-1-2-16,1-5-2 15,-1-3-1-15,6-2-3 16,-2-9-1-16,2-7-7 16,4-26-9-16,5 0-43 0,7-12-34 15,-6-14-7-15,1-11-8 16</inkml:trace>
  <inkml:trace contextRef="#ctx0" brushRef="#br0" timeOffset="82949.2941">16639 1985 24 0,'-4'-9'92'0,"11"2"-1"0,11 2-1 16,15 2-68-16,8 3-2 16,1 1-2-16,8 5-3 15,-2 3-4-15,-2 4-4 0,-5 7-2 16,-8 1-2-16,-10 8-2 15,-12-5 0-15,-11 5 0 16,-6-3 1-16,-11-1 0 16,-9-5 0-16,-4-8 0 15,-2-5 1-15,-4-7-1 0,1-2 0 16,6-8-1-16,4-4 0 15,5 0 0-15,6 0 0 16,3 5-2-16,5 0 1 0,6 9 0 16,0 0 1-16,5 6-1 15,7 9 2-15,2 5 1 16,7 18 1-1,1 3 1-15,-2 4 0 16,1 0 0-16,-2 1 0 16,-2 0 0-16,-5-3-1 0,3-2-3 15,-8-16-2-15,2-2-3 16,0-4-5-16,5-1-21 15,-1-6-37-15,-3-12-27 16,10-7-8-16,-4-16-4 16</inkml:trace>
  <inkml:trace contextRef="#ctx0" brushRef="#br0" timeOffset="83279.3271">17214 2434 67 0,'-7'13'95'16,"5"3"-1"-16,2-33-16 15,11 28-54-15,5 2 1 0,13-2-4 16,5-8-7-16,8-1-3 16,1-2-2-16,3-7-4 15,-7-6-1-15,-5-2-2 0,-10-5-1 16,-11-2-1-16,-13 5 1 15,-13-4-2-15,-12 5 1 16,-11 2-1-16,-4 7 0 16,-6 0 0-16,-4 7 1 0,2 4-1 15,5 5 0-15,8 2 0 16,7 5-1-16,7-1-2 15,7-1-3-15,4 1-6 16,9 0-24-16,2 2-40 0,-1-17-17 16,14 12-7-16,-2-15-2 15</inkml:trace>
  <inkml:trace contextRef="#ctx0" brushRef="#br0" timeOffset="83521.3513">17637 2171 87 0,'0'0'99'0,"17"0"-6"16,4 0-4-16,7 1-72 15,9-1-8-15,4 2-2 16,5 0 0-16,-3 3-2 0,1-5-4 15,-5 5-2-15,-9-3-6 16,-5 1-7-16,-13-5-22 16,-12 2-52-16,0-13-8 0,-6-3-6 15</inkml:trace>
  <inkml:trace contextRef="#ctx0" brushRef="#br0" timeOffset="83778.377">17769 1901 43 0,'-2'18'94'0,"2"5"-3"0,-5 1-4 16,24 6-68-16,-19 5-3 16,-1 11 4-16,-4 14-1 31,-3-1-4-31,-2 1-3 0,4-2-2 15,-2-4-1-15,4-8-2 16,-3-2-1-16,1-12-4 16,4-12-5-16,1-11-3 0,1 4-25 15,0-13-48-15,9-7-16 16,-1-13-5-16,4-16-6 15</inkml:trace>
  <inkml:trace contextRef="#ctx0" brushRef="#br0" timeOffset="84082.4074">18171 1985 27 0,'6'20'100'15,"-3"1"-3"-15,0 6-6 16,-3-27-20-16,0 32-60 16,-5 9 0-16,-6 12-1 15,0 0-1 1,-4-4-1-16,3-4-1 15,0-6-1-15,2-3-2 0,2-11-1 16,0-2-4-16,8-23-3 16,0 10-10-16,3-17-31 15,1-15-46-15,6-2-7 16,1-13-10-16</inkml:trace>
  <inkml:trace contextRef="#ctx0" brushRef="#br0" timeOffset="84638.4629">18196 1873 73 0,'-13'1'67'0,"0"-3"-27"16,3-1-1-16,0 1-6 15,10 2-3-15,-13-3-4 16,13 3-5-16,0 0-5 16,0 0-2-16,4-9-2 0,13 6-2 15,5-1-2-15,8 1-2 16,7 1-2-16,6 3 0 15,7 4 0-15,-3 6-2 0,3 4 1 16,-6 4-3-16,-6 5 1 16,-8 4-1-16,-10 6 1 15,-12-2-1-15,-8 4 0 16,-16-2 1-16,-10-2 0 0,-5-5 0 15,-5-6 1-15,-6-4-1 16,0-8 0-16,0-6-1 16,5-5 0-16,5-6 0 0,10-3-1 15,1 0 2-15,5 1-2 16,7 0 1-16,9 10 0 15,0-11 0-15,0 11 0 16,17 2 1-16,-2 6 0 0,6 2 1 16,0 5 0-16,-1 3 2 15,3 13 0 1,-3-4 1-1,-3 7-1-15,-5-2 1 0,-5 4-1 16,-6 0-2-16,-1 0-2 16,-2-7-6-16,-3 2-9 15,-7-6-28-15,3-9-35 16,9-5-20-16,0-11-5 0,-9 9-2 15</inkml:trace>
  <inkml:trace contextRef="#ctx0" brushRef="#br0" timeOffset="85574.5566">17348 2351 49 0,'7'-10'86'16,"-4"-4"-2"-16,-1 18-25 0,-2-4-39 16,-4-2-6-16,-5-1-2 15,-6 3-1-15,-4 5-3 16,-2 1 1-16,-4 5 0 15,0 1 1-15,3 3-1 16,2 1 0-16,7 2-1 0,3 3-1 16,10-3-1-16,9 5 0 15,10-6 0-15,10 3-2 16,4-1 0-16,8-2 0 15,-1 1 0-15,-1-4-3 0,-4 3 0 16,-9-8 0-16,-5 6 1 16,-12-2 0-16,-9-2 0 15,-16-1 0-15,-15-1 0 16,-12 3 0-16,-7-4 0 0,-7 1 0 15,-6 4-2-15,0-5 0 16,5 3-3-16,8 1-3 16,12 2-3-16,12-1-5 0,11 8-12 15,9-10-28-15,6 0-36 16,18 4-8-16,3-3-3 15</inkml:trace>
  <inkml:trace contextRef="#ctx0" brushRef="#br0" timeOffset="86132.6124">17308 2353 8 0,'-15'-5'92'15,"6"5"3"-15,1-5-6 16,18 1-50-16,-10 4-13 15,15-8-4-15,4 0-5 0,7-1-5 16,8 4-5-16,0 1-1 16,6-4-2-16,-5 5 0 15,-1-2-2-15,-8 4-1 16,-9 1-1-16,-17 0 0 0,-9 6 2 15,-17-2-3-15,-11 3 2 16,-10-5-2-16,-8 8 2 16,-1-1 0-16,-4-1 1 0,5-3-4 15,11 4-5-15,8-2-11 16,22 1-41-16,14 3-31 15,9-5-7-15,16-1-5 16</inkml:trace>
  <inkml:trace contextRef="#ctx0" brushRef="#br0" timeOffset="86633.6624">18739 2307 16 0,'11'0'95'0,"-11"0"-1"15,6 12-2-15,-7 29-34 0,1-21-41 16,-2 1-2-16,0 4-1 16,-2 0-3-16,1 0-3 15,2 0-2-15,0-1-1 16,1-5-1-16,0-4-1 0,2-4-3 15,5 0-6-15,-7-11-19 16,11 0-54-16,-1-3-13 16,-2-19-8-16,1-7-5 0</inkml:trace>
  <inkml:trace contextRef="#ctx0" brushRef="#br0" timeOffset="86734.6726">18804 2220 83 0,'-2'-24'95'0,"-1"7"-9"16,3 1-18-16,1-4-127 15,-1 20-25-15,21-4-9 16,-4 2-2-16</inkml:trace>
  <inkml:trace contextRef="#ctx0" brushRef="#br0" timeOffset="87456.7447">17575 1646 13 0,'-19'13'83'0,"6"-5"-9"0,13-8-38 15,-8 10-2-15,8-10-3 16,0 0 0-16,0 0-4 15,10-1-5-15,3-2-7 16,4-2-3-16,6-2-3 0,-6 5-3 16,8-3 0-16,5 1-2 15,16 2 1 1,1-1-2-16,9 0-1 0,71 0 2 15,-54 2-3-15,4-2 2 16,76 0-1-16,-76 1-1 16,7 2-2-16,69-3 2 15,-84 3-7-15,-3-2-11 16,39 2-30-16,-24 2-40 15,-66-2-14-15,1 0-2 16</inkml:trace>
  <inkml:trace contextRef="#ctx0" brushRef="#br0" timeOffset="101929.1919">13021 10996 1 0,'40'-34'79'0,"-12"6"3"16,-10 5-33-16,-3 9-16 16,-5 5-17-16,-10 9-6 0,0 5-6 15,-7 14-1-15,-13 21-1 16,-6 15 2-16,-14 27 3 15,-14 19 6-15,-14 18 1 16,-11 14 2-16,-5 6 1 16,-10 2-2-16,0-9 1 0,1-13-5 15,8-21-4-15,10-16-1 16,12-19-1-16,11-15-2 15,12-14-3-15,10-14-5 0,14-4-9 16,2-11-5-16,14-5-41 16,16-7-28-16,4-15-8 15,10-10-3-15</inkml:trace>
  <inkml:trace contextRef="#ctx0" brushRef="#br0" timeOffset="102772.2761">15924 9186 431 0,'-22'18'1'0,"-1"3"0"16,2 1 0-16,-2-3 1 15,10-7 1-15,13-12 0 16,-7 8 0-16,7-8 0 16,0 0 0-16,0 0-1 0,0 0 1 15,0 0-1-15,3-5-1 16,-3 5 1-16,3-11-1 15,-3 11 0-15,1-13-1 16,-1 13 1-16,0-13-1 0,0 13 1 16,0-12-1-16,0 12 1 15,0 0 0-15,-11-14-1 16,11 14 0-16,0 0-2 15,-9-10-5-15,9 10-16 0,0 0-47 16,0-19-22-16,12 2-5 16,2-9-9-16</inkml:trace>
  <inkml:trace contextRef="#ctx0" brushRef="#br0" timeOffset="123657.3645">6142 14401 61 0,'-5'-10'83'16,"5"10"-4"-16,-27-15-56 0,27 15-1 15,0 0-4-15,0 19-1 16,3 5-5-16,2 8 0 15,1 10-3-15,4 8 2 16,0 6 1-16,-2 0-1 0,1 1-2 16,-2-3-1-16,1-5-2 15,-2-10-2-15,-4-6 1 16,2-8-1-16,-1-7 0 0,1-7 1 15,-4-11 1-15,3 9 0 16,-3-9 1-16,1-5 1 16,-1-10-2-16,0-7 0 15,-1-6-1-15,-4-11-2 0,2-7-1 16,-1-9-1-16,2-2-1 15,1-3-1-15,2 2 1 16,-1 2-1-16,5 4 1 16,3 6-1-16,-2 10 1 15,2 4 1-15,1 5 0 0,-1 8 0 16,-1 2-1-16,2 2 1 15,0 4-1-15,0 4 0 16,0 1 0-16,2 2-2 16,2 3 0-16,2 1 0 0,2 7 0 15,3 7 0-15,2 4 0 16,4 6 0-16,0 10 0 15,2 2 2-15,-1 9-1 16,-1 2 1-16,0 1 0 0,-6 0 1 16,-2-1 0-16,-1-4 0 15,0-6 0-15,-2-1 0 16,-1-12-1-16,-2-2-1 0,3-2-2 15,-5-11-4-15,4 3-6 16,-5-12-17-16,-9 0-45 16,16-12-20-16,-16-4-6 15,-7-5-3-15</inkml:trace>
  <inkml:trace contextRef="#ctx0" brushRef="#br0" timeOffset="123796.3784">6330 14696 76 0,'-22'8'94'15,"12"-5"-6"-15,10-3-5 16,18-12-68-16,15 1-9 15,10-5-8-15,9 2-30 16,14-4-49-16,-3-4-7 0,4 4-6 16</inkml:trace>
  <inkml:trace contextRef="#ctx0" brushRef="#br0" timeOffset="124331.4319">7451 14185 27 0,'-24'5'87'16,"6"-1"-3"-16,4-3 1 16,14-1-57-16,0 10-5 15,23-6-3-15,10-1-2 0,14-3-2 16,7 0-3-16,9 0-2 15,2-1-3-15,3-2-3 16,-7-1-2-16,-9-3-2 16,-12 4 0-16,-9 0-3 15,-10 0-3-15,-7 3-5 0,-14 0-4 16,9-1-12-16,-9 1-29 15,-14 0-35-15,14 0-7 16,-18 3-1-16</inkml:trace>
  <inkml:trace contextRef="#ctx0" brushRef="#br0" timeOffset="124834.4821">7945 14000 76 0,'-26'4'87'0,"6"-14"-6"15,2 11-50-15,4 2-6 16,14-3-3-16,-8 11-6 15,8-11-4-15,21 13-2 16,2-5 0-16,6 3-1 0,6 0 2 16,5 1-2-16,-1 0-3 15,1 0-3-15,-4-2 0 16,-6 0-1-16,-4 0 0 0,-6-1-2 15,-6 1 1-15,-5 0-1 16,-5 2 1-16,-4 1 0 16,-4 5 1-16,-7 1-2 15,-4 1 0-15,-4 5 1 0,-5 1 0 16,1-2-1-16,-3 1 0 15,4-2-2-15,-2-1-3 16,5-3-4-16,3-4-9 16,5-6-34-16,11-9-37 15,-12 5-7-15,7-11-5 0</inkml:trace>
  <inkml:trace contextRef="#ctx0" brushRef="#br0" timeOffset="125005.4993">7849 14263 52 0,'0'17'94'16,"2"2"-4"-16,8 0-3 15,2 6-58-15,3 1-16 16,5 5 5-16,-1 0-7 0,2 8-10 16,-4-3-16-16,2-3-51 15,-2 3-21-15,-7-7-7 16,1-5-4-16</inkml:trace>
  <inkml:trace contextRef="#ctx0" brushRef="#br0" timeOffset="126137.6125">7955 14185 30 0,'-8'-19'79'16,"8"4"-26"-16,-11-2-8 15,2 5-6-15,-3-2-8 16,2 3-8-16,2 1-6 0,8 10-3 15,-13-14-1-15,13 14-3 16,0 0-1-16,-7-11-1 16,7 11-4-16,0 0 0 15,0 0 2-15,0 0 0 0,0 0 1 16,0 0 0-16,0 0-1 15,0-8 1-15,0 8-1 16,0-13-1-16,0 13-2 16,0-13-3-16,0 13-3 0,0 0 1 15,0 0-1-15,4 5 1 16,2 16 0-16,1 4 0 15,-1 6 1-15,-3 6 0 16,-2 2 1-16,-1-1 1 0,-1-4 0 16,-4-5 0-16,-6-4 0 15,0-4 0-15,0-7-1 16,1-6-1-16,10-8-3 15,-14 10-9-15,14-10-24 0,0 9-42 16,0-9-14-16,0-9-7 16</inkml:trace>
  <inkml:trace contextRef="#ctx0" brushRef="#br0" timeOffset="126983.6971">8955 13909 30 0,'-5'-9'86'0,"0"-3"-1"16,11 4-45-16,-6 8-6 0,-6-12-5 15,-4 9-6-15,10 3-9 16,-18 0-4-16,8 3-4 16,1 5-1-16,-2 6-1 15,4 3 1-15,1 2-2 0,1 5-1 16,3 1 1-16,-4 1-1 15,3 1 3-15,-1-3-1 16,-1 3 0-16,-1-5 0 16,-5-1 0-16,-1-4-1 0,-1-2 2 15,-1 0-1-15,0-4 0 16,-1-4-1-16,3-4 1 15,-1-3-1-15,0-4 0 16,2-7 0-16,-1-2-1 0,1-3 0 16,0-5-2-16,2 4 0 15,3-3 0-15,4 2-3 16,2 0 2-16,2 4-1 0,10 1 1 15,7 2 0-15,5 3-1 16,5 3 1-16,5 5 1 16,3 6-1-16,6 8 2 15,3 9 0-15,-1 8 0 0,1 5 0 16,1 4-1-16,1-1 0 15,1-3 1-15,1-4 0 16,-1-10 0-16,3-10 2 16,-2-11 0-16,1-7 0 0,-5-13 1 15,-6-11-1-15,-7-8 0 16,-11-11 0-16,-9-2-2 15,-13 1-1-15,-13 1-1 16,-12 6-1-16,-11 6 1 0,-12 11 0 16,-11 11-1-16,-3 15 1 15,-5 3-3-15,7 18-4 16,2 1-7-16,18 7-16 15,7 5-40-15,14-7-21 0,17-2-7 16,8-7-4-16</inkml:trace>
  <inkml:trace contextRef="#ctx0" brushRef="#br0" timeOffset="127632.7619">10035 13695 13 0,'-34'2'85'0,"0"-2"-13"15,5 1-13-15,0 2-16 16,8-3-9-16,5 3-11 16,6-3-5-16,10 0-7 0,13-7-3 15,14 2-2-15,8 0-2 16,10-2 0-16,7 3 1 15,4 3-1-15,-1 1-1 16,-8-2 1-16,-6 11 0 0,-14 2 2 16,-8 5-1-16,-15 3-1 15,-8 0 0-15,-11 1 0 16,-5 1 0-16,-2-1-2 0,-1-3-4 15,7 2-10-15,-3-2-27 16,10-7-48-16,9 5-6 16,0 1-7-16,7 5 4 15</inkml:trace>
  <inkml:trace contextRef="#ctx0" brushRef="#br0" timeOffset="127844.7832">10171 14254 4 0,'0'0'92'0,"0"0"1"16,0 0-7-16,12-18-2 15,-32 7-73-15,29 0-3 16,3-1-2-16,0 5-1 0,-12 7-2 16,12-6-1-16,-12 6 0 15,0 0 1-15,-9 11-2 16,0-6-5-16,6 6-15 15,-6 2-54-15,4-4-12 0,5-9-10 16,0 0-2-16</inkml:trace>
  <inkml:trace contextRef="#ctx0" brushRef="#br0" timeOffset="128396.8384">8885 14042 1 0,'11'-1'79'0,"-2"1"2"16,-9 0 0-16,8 9-55 0,-3 2-6 15,-6 2 2-15,-5 3 0 16,-15-1-2-16,-1 0-2 16,-12-3-2-16,-6-4-3 15,-5-4-3-15,-5-2-3 0,2-11-1 16,6-6-1-16,7-7-2 15,8-2 0-15,14 0-1 16,13-3 1-16,10 3-3 16,20 0 0-16,13 5 0 0,9 4 0 15,6 7 0-15,7 5-3 16,-2 2-1-16,-4 6-5 15,1 10-29-15,-4 9-46 16,-15-5-9-16,0 0-6 0,-8-6-3 16</inkml:trace>
  <inkml:trace contextRef="#ctx0" brushRef="#br0" timeOffset="129117.9104">10753 13708 33 0,'-18'-2'88'0,"4"0"-2"0,14 2-41 16,-15-3-11-16,15 3-4 15,0 0-8-15,5-6-8 16,13 3-5-16,5-2-1 0,6 2-2 15,5 1-2-15,2 2 2 16,0 0-2-16,-3 2 1 16,-4 5 0-16,-7 3 0 15,-10 3 0-15,-7 3 0 16,-5-1-1-16,-7 2 1 0,-5 0-2 15,0 0-3-15,-3-1-5 16,6 5-13-16,-1-3-32 16,4 2-37-16,6-1-8 15,0 3-7-15</inkml:trace>
  <inkml:trace contextRef="#ctx0" brushRef="#br0" timeOffset="129347.9334">10815 14275 13 0,'-11'12'89'15,"11"-12"1"-15,0 0-8 16,14-21-31-16,7 3-33 15,0 5-8-15,4-6-4 16,-3 5 0-16,-2 3-2 0,-4 3 1 16,-6 5 0-16,-10 3 2 15,0 0 0-15,-13 5-1 16,-1 2 0-16,0 1-3 0,0-3-1 15,3 2-4-15,0-5-8 16,11-2-29-16,12 7-46 16,3-9-5-16,4-3-7 15</inkml:trace>
  <inkml:trace contextRef="#ctx0" brushRef="#br0" timeOffset="129822.981">11480 13643 1 0,'-30'0'84'0,"5"0"5"0,7 0-6 16,6-4-54-16,12 4-9 16,10-5-3-16,12 0-3 15,10 5-3-15,4 0-2 0,12-3-1 16,1 3-1-16,1 0 0 15,-2 0 0-15,-8 7-1 16,-19 6 3 0,-15 4 0-16,-7 2-2 15,-17 3-1-15,-9 0 0 16,-3 0 0-16,1 1-1 15,-3-1-3-15,12-7-6 16,5-2-9-16,12 3-16 0,3 6-48 16,2-1-15-16,3-1-8 15,1 3-3-15</inkml:trace>
  <inkml:trace contextRef="#ctx0" brushRef="#br0" timeOffset="130058.0045">11590 14254 93 0,'18'-11'101'0,"2"1"-7"16,-3-4-4-16,-5 4-69 16,2 3-5-16,-6 2-2 0,-8 5-7 15,0 0-3-15,0 0-2 16,-3 8 0-16,3-8-1 15,-15 10 1-15,15-10-4 16,-15 7-7-16,15-7-36 0,0 10-44 16,0-10-4-16,0 0-8 15,-1-6-2-15</inkml:trace>
  <inkml:trace contextRef="#ctx0" brushRef="#br0" timeOffset="157284.7269">16894 8172 7 0,'27'-42'43'0,"-6"26"-15"16,-7 9 3-16,-14 7-5 15,-1 15-5-15,-18 9-5 16,-13 13-7-16,-9 8-2 0,-16 16 1 15,-13 0 0-15,-11 15 0 16,-6 5 1-16,-11 2 1 16,-1-4 0-16,-1-5-1 0,1-3 0 15,10-13-1-15,12-5-1 16,14-14 0-16,11-13-2 15,16-6-2-15,9-8 0 16,14-6 0-16,13-6 0 0,0 0 0 16,16-9 0-16,6-5 0 15,8-3 0-15,9-7-1 16,8 0 0-16,8-10-1 15,13-4 0-15,8-6-1 0,8-4 0 16,7-1 1-16,7-3-1 16,1-2 1-16,5 0 0 15,-5 2 1-15,-6 2-1 16,-9 5 0-16,-10 3 1 0,-13 3-1 15,-14 6 0-15,-8 4 0 16,-13 5 0-16,-7 6-2 16,-13 7 0-16,-6 11 0 15,-19 8-1-15,-20 17 0 16,-13 9-1-16,-21 15 1 0,-19 14 0 15,-20 12 2-15,-17 8 0 16,-13 6 1-16,-4 0-1 16,4-5 1-16,8-8 0 0,13-9 0 15,16-11-1-15,23-9-8 16,15-14-11-16,21-9-41 15,24 2-20-15,13-13-3 16</inkml:trace>
  <inkml:trace contextRef="#ctx0" brushRef="#br0" timeOffset="168306.8289">13486 14391 19 0,'2'-27'91'0,"-2"8"-3"0,0 3-5 16,-2 6-56-16,2 10-6 16,-4 13-6-16,4 13-3 15,-1 12-3-15,3 13-1 16,1 8 0-16,1 7 2 0,-1 7 0 15,1 2-4-15,-1-3-2 16,-1-7-1-16,-1-11 0 16,-1-6-1-16,-1-8-1 15,1-9-1-15,1-7 0 0,1-9-1 16,-2-15-3-16,17 6-5 15,-6-16-11-15,8-15-32 16,3-8-37-16,-6-13-7 16,-2-8-4-16</inkml:trace>
  <inkml:trace contextRef="#ctx0" brushRef="#br0" timeOffset="168727.8711">13500 14325 56 0,'-17'-16'87'15,"2"-2"-2"-15,7 7-49 16,7 3-4-16,9 2-10 15,14 0-4-15,12 4-4 0,16 1-4 16,6 2-2-16,7 9-2 16,3 6 0-16,-3 4-1 15,-7 8-2-15,-12 5-1 0,-15 3-1 16,-18 5 1-16,-11 0 0 15,-18 0 1-15,-13-4-1 16,-11-4 1-16,-8-4-1 16,-3-5 0-16,-1-7 1 15,4-7-1-15,8-2-2 0,9-4 1 16,12 0-1-16,13 1 0 15,8-5 1-15,26 20 0 16,9-1 0-16,9 2 0 0,3 6 1 16,4 3-1-16,-1 1 0 15,-6 3 0-15,-8 2 1 16,-7-2-1-16,-12 1 0 15,-6-2 0-15,-2-1-2 0,-4-5 1 16,1-1-3-16,-1-9-4 16,8-1-12-16,-1-4-42 15,2-13-30-15,6-9-7 16,-2-15-5-16</inkml:trace>
  <inkml:trace contextRef="#ctx0" brushRef="#br0" timeOffset="168978.8962">14289 14626 43 0,'5'24'94'16,"-3"2"-1"-16,3 3-6 0,0 5-66 15,1 9-1-15,1-1 0 16,-1 1-5-16,1 1-7 15,-3-5-2-15,1 2-4 16,-2-7 1-16,-1 0-2 0,1-7-1 16,-1-4-2-16,-2-5-3 15,4-4-12-15,-4-3-54 16,0-11-18-16,-13-20-10 15,-3-5-2-15</inkml:trace>
  <inkml:trace contextRef="#ctx0" brushRef="#br0" timeOffset="169116.91">14170 14957 23 0,'-11'0'93'16,"11"0"0"-16,0 0-5 0,15 14-49 15,12-10-21-15,7-3-7 16,7 2-2-16,2-3-7 16,4 0-16-16,-8 3-43 15,1-10-29-15,-5-9-6 0,-8-10-4 16</inkml:trace>
  <inkml:trace contextRef="#ctx0" brushRef="#br0" timeOffset="169446.943">14716 14633 29 0,'24'12'93'0,"-1"5"-1"15,-3 3-5-15,0 9-58 0,-1 6-5 16,-5 6-4-16,-9 4-6 16,-5 0-5-16,-6-2-2 15,-8 2-1-15,-3-5-2 16,-2-8-1-16,0-6 2 15,2-9-2-15,5-9 0 0,12-8-1 16,-6-10 0-16,10-10 0 16,11-4-1-16,7-1-1 15,7 0 0-15,4 4-1 0,1 8 0 16,5 8 0-16,-1 5 0 15,0 11 1-15,-2 8 0 16,-1 2 0-16,-4 5 1 16,-1 1-1-16,1-1-1 0,-2-6-3 15,4 2-10-15,-3-7-33 16,3-14-40-16,6-1-10 15,7-9-7-15</inkml:trace>
  <inkml:trace contextRef="#ctx0" brushRef="#br0" timeOffset="169841.9824">15879 14393 76 0,'-38'12'95'16,"7"-2"-2"-16,13 0-6 16,17 4-64-16,14 1-7 0,22-1-4 15,15-3-1-15,10 0-1 16,4-1-3-16,10-5-2 15,1-1-1-15,-1-2-2 16,-10 1-1-16,-10-1-1 0,-11 3-3 16,-11-2-1-16,-9-1-4 15,-6 1-6-15,-17-3-12 16,6-5-54-16,-6 5-14 15,0-15-5-15,-1 3-2 0</inkml:trace>
  <inkml:trace contextRef="#ctx0" brushRef="#br0" timeOffset="170258.024">16283 14253 45 0,'-31'0'86'0,"1"0"-1"16,2 4-47-16,4 1-6 15,5 8-4-15,-1-6-7 16,2 4-4-16,8-3-4 16,4 5 0-16,6-1-1 0,10 3-1 15,15-1-2-15,12 2-1 16,14-1-1-16,12 0 0 15,8-1-1-15,10 0-2 16,3-1-1-16,-2 2 0 0,-7-2-2 16,-12 0 0-16,-10 1 0 15,-14 3 0-15,-9 2-1 16,-15-1 1-16,-10 3-1 15,-14 4 0-15,-12-2 1 0,-13 4 0 16,-10 1 0-16,-7 1 0 16,-6-4 1-16,1 0-1 15,0-3-1-15,2-3-1 0,8-3-2 16,7-6-2-16,12-4-8 15,1-8-20-15,11-8-44 16,6-5-19-16,3-9-6 16,6-10-3-16</inkml:trace>
  <inkml:trace contextRef="#ctx0" brushRef="#br0" timeOffset="170461.0443">16462 14468 94 0,'0'0'100'0,"13"0"-6"16,-13 0-4-16,-18 20-67 15,19-4-9-15,3 9-1 16,3 3-3-16,-2 4-4 15,-2 5-1-15,-2 1-2 0,-1 2 0 16,0-2-2-16,0-1-1 16,-4-4-4-16,0-5-4 15,4-1-13-15,-5-8-46 0,5-19-25 16,9 1-9-16,4-16-5 15</inkml:trace>
  <inkml:trace contextRef="#ctx0" brushRef="#br0" timeOffset="170943.0926">17332 14352 29 0,'5'-23'87'0,"-4"1"0"15,-1 1-5-15,-10 4-63 0,-2 8-5 16,-9 8 1-16,-7 6 0 16,-4 15-1-16,-5 16-1 15,-4 16-2-15,1 13 0 0,5 10-1 16,9 4-1-16,13 1 0 15,13-5-2-15,13-7-1 16,21-19-2-16,18-13 0 16,17-22 0-16,16-14 0 0,7-13 1 15,4-20-1-15,-2-15-1 16,-6-10 0-16,-14-10-1 15,-15-5-1-15,-23-2 0 16,-26 0 0-16,-23 12 0 0,-32 6 0 16,-23 15-1-16,-20 13 1 15,-8 18-3-15,-8 12-4 16,5 24-11-16,1 10-38 15,17 5-40-15,28 2-5 0,25-4-8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9:09:41.9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7613 2130 3 0,'-6'-19'68'16,"3"6"-4"-16,-1 0-12 16,3 3-9-16,-4-2-10 15,5 12-10-15,-5-11-6 0,5 11-6 16,0 0-2-16,0 0-3 15,0 17-2-15,0 6-1 16,4 15 0-16,3 9 2 16,3 24 2-16,2 15 1 15,-4 8 2-15,2 1-1 16,-2 1 1-16,0-1-1 15,-2-9-2-15,-5-7-1 0,0-21-2 16,-1-11-1-16,0-11-1 16,0-4 1-16,0-12-2 15,0-4-3-15,-1-8-3 16,1-8-10-16,0 0-25 0,0 0-48 15,14-16-7-15,-2-1-7 16</inkml:trace>
  <inkml:trace contextRef="#ctx0" brushRef="#br0" timeOffset="1610.1609">8395 2675 36 0,'-20'-15'79'0,"4"8"1"0,-1 7-52 16,-2 0-1-16,-3 10-5 16,-3 7-1-16,1 2-3 15,-3 8-4-15,0 9-2 0,0 5-2 16,0 5 0-16,5 3-2 15,3 3 0-15,4-3-3 16,6 2 1-16,8-5 0 16,4-9-1-16,11-6 1 0,9-7-1 15,4-14 1-15,8-10-2 16,6-11 1-16,7-16-1 15,0-10-1-15,0-12 1 0,-2-11-1 16,-2-9 0-16,-6-8-2 16,-2-4 0-16,-8 0-1 15,-6-1 0-15,-7 4 0 16,-5 5-1-16,-7 12 0 0,-3 4-3 15,-8 9 2-15,-4 12 0 16,-2 4 0-16,-3 11 0 16,1 4 0-16,-2 8-1 15,2 3 1-15,-3 10 2 0,3 15-1 16,0 4 1-16,0 15 0 15,0 4 0-15,2 11 1 16,3 8 1-16,2 7 0 16,5-1 0-16,4-2-1 0,1 1 0 15,8-8 0-15,9-2 0 16,2-7 0-16,9-11 0 15,2-4-1-15,9-8 2 16,1-9-2-16,6-10 3 16,3-4-1-16,6-6-1 0,-1-11 1 15,6-7 0-15,-4-10 1 16,-2-2-1-16,-5-6 1 15,-1 0-1-15,-10-3-1 0,-8 0 0 16,-9 3 0-16,-9 2-2 16,-8 7 0-16,-5 1-1 15,-8 7 0-15,-8 4 0 0,-10 12 0 16,-3 6 1-16,-4 7 0 15,-4 10-1-15,0 7 1 16,-1 10 1-16,3 9 0 16,5 6-2-16,6 1 1 15,4 1 1-15,9-1 0 0,9-2-2 16,3-2 2-16,13-8 2 15,8-7-2-15,7-6 1 16,6-9 0-16,5-6 1 0,5-10 0 16,3-3-1-16,2-11 0 15,-1-9 0-15,0-5-2 16,-3-5 2-16,-4-3-1 15,-3-1 0-15,-9 3-1 0,-7-2 0 16,-6 4-1-16,-7 8 2 16,-5 0-1-16,-5 12-1 15,-10 5 1-15,-5 7 0 16,-3 4 1-16,-6 13-3 0,3 11 2 15,-2 4 1-15,0 7-1 16,5 3 1-16,4 6 1 16,4-5-1-16,8-1 0 0,2-7 2 15,11-5 0-15,8-9 0 16,3-8 0-16,8-8 1 15,2-10 0-15,7-15-1 16,1-9 0-16,2-13-1 0,-3-10 0 16,1-4-1-16,-10-10-2 15,-2-2 1-15,-8 1-1 16,-8 6 0-16,-8 8 0 15,-4 9-1-15,-9 12 1 0,-8 10 0 16,1 10 2-16,-6 16 0 16,1 13 0-16,2 15 0 15,2 11 0-15,2 8 0 16,4 7 1-16,6 6 0 0,5 2 0 15,5-9 0-15,8-4 0 16,5-7 0-16,4-9 1 16,6-14 0-16,-2-6 1 15,3-12-1-15,-2-5 0 16,-1-11 0-16,0-8-2 0,-1-6-1 15,-1-11 0-15,-6-4-2 16,1-6-3-16,-3-10-4 16,-1-5-8-16,-4-8-10 0,-4-10-19 15,-5-5-4-15,-2 0 1 16,-10-6 8-16,-8 6 13 15,-3 7 9-15,-3 9 16 16,-2 15 13-16,0 12 22 0,0 15 9 16,6 15-2-16,8 13-5 15,6 18-10-15,6 17-4 16,3 11-3-16,9 15-1 15,7 17 0-15,6 7-3 0,1 12-3 16,3 2-4-16,2 1-8 16,-6-10-20-16,3-5-44 15,4-8-22-15,-3-18-8 16,2-13-5-16</inkml:trace>
  <inkml:trace contextRef="#ctx0" brushRef="#br0" timeOffset="2184.2183">11061 2721 39 0,'14'-39'87'0,"-2"3"-6"0,-6 2-2 15,-5 6-64-15,-2 11-8 16,-10 13 1-16,-3 9 1 16,-6 16-1-16,-1 14 0 15,2 11-2-15,3 12 0 0,3 6 1 16,11 1 1-16,7-5 0 15,16-9 0-15,15-12-1 16,8-21-1-16,7-13 1 16,6-15 0-16,0-18 0 0,-5-13-1 15,-10-5-1-15,-12-10-2 16,-15 0-1-16,-15 3-1 15,-15 2 0-15,-15 8-1 0,-13 8-1 16,-8 11 0-16,-7 5 0 16,-1 15-1-16,4 4-1 15,6 12-5-15,4 5-5 16,19 7-19-16,17 4-46 0,9-9-15 15,16-3-5-15,14-7-4 16</inkml:trace>
  <inkml:trace contextRef="#ctx0" brushRef="#br0" timeOffset="2598.2598">11555 2663 70 0,'20'51'94'0,"-6"4"-2"15,0 3-4-15,-2 4-71 16,1 6 1-16,-6-4-1 15,-4-1-4-15,0-9-4 0,-3-9-1 16,0-11-2-16,1-5 0 16,-1-11-3-16,2-7 2 15,-2-11-1-15,2-12-2 16,-2-11 0-16,0-10-2 15,0-11-2-15,-4-15 1 0,2-16-4 16,-2-8 0-16,4-8-1 16,3 5 0-16,11 1 1 15,9 9 0-15,13 10 2 16,11 11 1-16,8 18 1 0,4 13 1 15,-2 14 1-15,-2 10 1 16,-10 5 1-16,-12 12 1 16,-16 9 0-16,-17 11-1 0,-22 6 1 15,-16 5 0-15,-8 1-2 16,-6-3 0-16,1 2-5 15,-5-11-5-15,11-3-35 16,9-4-39-16,8-24-12 0,15-6-8 16,10-8-2-16</inkml:trace>
  <inkml:trace contextRef="#ctx0" brushRef="#br0" timeOffset="3186.3186">12760 2334 23 0,'-23'-3'83'16,"-4"3"0"-16,-3 12 0 16,0 8-66-16,2 14-2 15,0 9-2-15,3 9 0 16,2 4 0-16,3 1-1 15,11-4-1-15,9-9 1 0,8-7 0 16,11-13-2-16,9-13-1 16,4-11-2-16,4-15-1 15,-1-16-3-15,-1-13-2 16,-6-10-2-16,-8-6-1 0,-7 0-1 15,-6 2-1-15,-6 10 1 16,-1 4-1-16,-4 15 2 16,-5 14 1-16,0 16 0 15,1 18 1-15,3 13 1 0,1 9 1 16,3 10 1-16,1 5-1 15,5 1 2-15,8-1-1 16,3-8 0-16,4-7-2 0,6-15-1 16,3-8-4-16,4-16-9 15,-2-14-15-15,2-19-46 16,4-7-19-16,-9-14-8 15,-2-3-2-15</inkml:trace>
  <inkml:trace contextRef="#ctx0" brushRef="#br0" timeOffset="4049.4049">13152 2419 71 0,'6'36'94'0,"-2"14"-1"0,-1 0-47 15,-1 11-10-15,-1-2-11 16,-1-1-5-16,0-9-5 16,-1-8-4-16,1-8-2 0,0-13-3 15,0-9-1-15,0-11 0 16,11-18 0-16,-2-13-1 15,2-7-2-15,2-10-1 16,0 0-2-16,5-5 0 0,0 2-2 16,-1 5-1-16,1 12 0 15,1 10 2-15,0 14 0 16,2 10 0-16,0 15 2 15,-3 7 0-15,-2 9 1 0,0 9 1 16,-5 2 1-16,-1 2 0 16,-5-7 0-16,-1-4 0 15,-2-4 0-15,-1-10 1 16,-1-19 0-16,0 0-2 0,12-13-1 15,-2-20-1-15,3-8-1 16,1-7 0-16,7-5-1 16,1 2-2-16,4 6-1 0,0 7 2 15,-1 17-1-15,-1 10 2 16,-2 15 2-16,-5 17 0 15,-3 11 0-15,-4 9 2 16,-6 4 0-16,-4 4 1 0,0-3 0 16,-2-2 0-16,-2-8-1 15,3-6 0-15,0-9-1 16,1-12-1-16,9-8-2 15,6-11-3-15,6-9-4 0,-2-14-9 16,8-3-3-16,1-9-5 16,4 4 1-16,-4 3 3 15,1 7 3-15,-4 13 7 16,-5 10 6-16,-1 11 12 15,-4 15 6-15,-5 12 5 0,-5 7 2 16,-2 6 0-16,-3 7-2 16,0-3-2-16,-4-2-4 15,0-7-2-15,0-5-2 16,1-5-1-16,0-7 0 0,3-12-1 15,0-9-2-15,0-12 2 16,5-17-1-16,2-5-2 16,1-14-1-16,5-14-3 15,0-13-1-15,4-6-2 0,3 1 0 16,3 1-1-16,8 7-1 15,3 9 2-15,10 14 2 16,3 14 1-16,8 18 0 0,1 17 3 16,0 6 0-16,-3 22 2 15,-7 15 1 1,-14 8-1-16,-13 10 1 15,-17 7 1-15,-14 1 0 0,-14-4-2 16,-6-2 1-16,-9-13-2 16,1-9-1-16,4-11-2 15,1-10-5-15,16-7-17 16,2-13-30-16,3-3-29 0,14 3-16 15,-11-15-6-15</inkml:trace>
  <inkml:trace contextRef="#ctx0" brushRef="#br0" timeOffset="4564.4564">6478 3909 37 0,'0'21'81'16,"30"-3"-1"-16,35-11-4 16,30 0-70-16,37-5 2 0,35-2 3 15,72-8 1-15,0-6 3 16,32-7 0-16,37-4 2 15,34-4 1-15,37 0-2 16,52 0-4-16,-2 0-1 0,-23 3-2 16,44 0-2-16,10 4-2 15,-8 4-2-15,-11 2 0 16,-19 3-1-16,-55 4-1 15,-4 4-2-15,-39 1-3 0,-36 1-2 16,-44 7-9-16,-48-1-16 16,-48 2-53-16,-40 12-13 15,-49 3-4-15,-43 5-5 16</inkml:trace>
  <inkml:trace contextRef="#ctx0" brushRef="#br0" timeOffset="5519.5519">7276 5776 74 0,'4'-12'92'16,"1"-2"-3"-16,-1 5-6 15,-4 9-67-15,8 0-2 16,0 13-3-16,3 15-3 16,5 10-1-16,4 9-2 0,2 7 1 15,3 8 1-15,1 5 0 16,-1 5 0-16,0-2-1 15,-3-1 0-15,-3-6-2 0,0-2 1 16,-2-5-1-16,-3-7 0 16,0-3-1-16,-1-10 0 15,-2-4-1-15,-3-12 1 16,1-1 0-16,-4-9 1 0,-5-10-1 15,12-5 0-15,-4-22 0 16,3-13 0-16,2-16 0 16,6-12 0-16,2-12-1 15,5-5-1-15,3-2 0 0,0 4-1 16,-2 11 1-16,0 9-1 15,-5 10-1-15,-3 13-1 16,-4 7-2-16,-3 14-4 16,-3 0-3-16,0 15-8 0,-9 4-26 15,9 1-39-15,-1 20-15 16,-2 2-4-16,5 11-4 15</inkml:trace>
  <inkml:trace contextRef="#ctx0" brushRef="#br0" timeOffset="5733.5732">8062 6422 35 0,'19'20'103'0,"5"-10"-2"0,13-12-7 16,11-6-3-16,4-11-79 15,8 0-2-15,7 0-2 16,-3 2-3-16,-5 2-3 0,-7 3-3 15,-9 4-4-15,-10 6-4 16,-10 2-6-16,-5 3-17 16,-9 8-52-16,-9-11-11 0,-3 13-7 15,-10-11-2-15</inkml:trace>
  <inkml:trace contextRef="#ctx0" brushRef="#br0" timeOffset="6044.6044">8355 6135 43 0,'-15'19'99'15,"8"5"-1"-15,5 8-6 16,2 43-28-16,0-31-48 16,6 6-1-16,-2 1-3 0,0 3-4 15,-1-2-2-15,1-3-3 16,-3-8 0-16,1-5-2 15,-1-7-2-15,-1-7-2 16,4-7-5-16,-4-15-13 0,0 0-56 16,13-17-15-16,2-9-9 15,0-9-4-15</inkml:trace>
  <inkml:trace contextRef="#ctx0" brushRef="#br0" timeOffset="6243.6243">8873 6205 24 0,'14'15'103'0,"6"-3"-3"16,11-4-6-16,6-6-3 16,17-26-73-16,5 23-9 0,9-2-2 15,8-1-5-15,-3-6-9 16,5 5-38-16,-1-1-45 15,-10-5-5-15,-2 1-8 16,-7-4-2-16</inkml:trace>
  <inkml:trace contextRef="#ctx0" brushRef="#br0" timeOffset="6866.6866">10034 5610 5 0,'-2'14'92'0,"2"7"3"15,5 3-6-15,8 11-4 16,3 11-72-16,2 8 0 15,1 7-2-15,2 3 0 0,-2 5-1 16,-3-1-1-16,-1-4-2 16,-4-2 0-16,-2-5-2 15,0-4 0-15,-4-10-1 16,-1-6-1-16,-2-6 0 0,0-8 0 15,-1-7 0-15,0-6 1 16,-1-10-1-16,0 0 0 16,9-20 0-16,2-12 0 0,5-11 0 15,1-12-1-15,9-15 0 16,5-13-1-16,6-5-1 15,-1-1 0-15,3 5 0 16,-6 6 0-16,-1 10-1 0,-8 8-1 16,-4 14-2-16,-9 12-1 15,-4 10-3-15,-6 5-6 16,-1 19-9-16,0 0-26 15,-7-2-43-15,6 14-9 0,0 9-3 16</inkml:trace>
  <inkml:trace contextRef="#ctx0" brushRef="#br0" timeOffset="7116.7116">10781 6212 8 0,'-9'17'107'0,"9"-5"-3"16,8-7-8-16,10-6-2 0,15 1-47 16,12-13-39-16,5 1-3 15,7 0 0-15,5-2-4 16,3 4-4-16,-8 0-6 15,2 10-18-15,-13 4-57 0,-6-1-11 16,-5-3-8-16,-8 4-6 16</inkml:trace>
  <inkml:trace contextRef="#ctx0" brushRef="#br0" timeOffset="7548.7548">11947 5669 18 0,'-33'0'97'0,"9"0"0"16,8 0-4-16,16 0-3 15,-24-1-77-15,50-1-1 16,18 2-1-16,17-3-1 0,8 1-2 15,9 0-4-15,5-3 0 16,-2 1-4-16,0 3-2 16,-11-2-4-16,-4 3-8 0,-20 0-16 15,-7-5-58-15,-1 5-7 16,-13 1-6-16,-5 0-4 15</inkml:trace>
  <inkml:trace contextRef="#ctx0" brushRef="#br0" timeOffset="7791.7791">12097 5938 5 0,'-47'23'101'0,"14"-2"-2"15,8-5-3-15,16 0-4 16,9-16-57-16,30 3-23 0,18 4-3 15,12-2 0-15,12-3-3 16,8 0-2-16,6-2-3 16,3-5-3-16,2-2-2 0,-7-7-7 15,-2 5-14-15,-3-6-52 16,-6-9-18-16,-1-8-6 15,-4-7-5-15</inkml:trace>
  <inkml:trace contextRef="#ctx0" brushRef="#br0" timeOffset="8094.8094">13169 5640 65 0,'-36'5'94'15,"-5"13"-1"-15,-1 6-5 0,38 9-65 16,-33 14-5-16,8 4 0 16,15 2-4-16,13 1-3 15,16-8-2-15,21-5-2 16,19-12-2-16,20-12 1 0,13-14-1 15,10-6-1-15,6-19 0 16,-1-7-1-16,-8-9 0 16,-8-10-1-16,-17-4-1 0,-22-4 0 15,-26 1-1-15,-22 1-1 16,-27 6 1-16,-31 2-1 15,-28 11 0-15,-21 9 0 16,-14 12 0-16,-15 11-1 0,4 9-3 16,3 10-4-16,18 21-17 15,14 9-48-15,24 2-19 16,27 3-8-16,25-5-3 15</inkml:trace>
  <inkml:trace contextRef="#ctx0" brushRef="#br0" timeOffset="9144.9144">7856 8072 70 0,'0'-11'91'0,"0"11"-3"16,0 0-3-16,0 8-67 15,-1 21 0-15,4 13-5 16,3 10-2-16,-1 10 0 0,2 10-1 15,-2 2-1-15,-1-1-3 16,-1-8-1-16,-2-7-1 16,-1-9 0-16,0-13-2 15,0-7 0-15,0-13-1 0,0-6-1 16,0-10-3-16,0 0-7 15,9-16-19-15,-2-9-50 16,-3-16-14-16,-2-9-6 16,-2-9-5-16</inkml:trace>
  <inkml:trace contextRef="#ctx0" brushRef="#br0" timeOffset="9441.9441">7366 8156 29 0,'-38'16'85'0,"6"-5"1"16,9 29-21-16,11-127-32 16,12 113-6-16,18-18-5 15,18-3-1-15,17-2-2 16,16-3-3-16,17 0-3 0,17-8-3 15,9-2-2-15,7-2-3 16,0-1 0-16,-3 0-2 16,-6-1-2-16,-13 3-1 15,-11 0-3-15,-18 3-3 0,-10 4-7 16,-19-4-11-16,-8 0-46 15,-10 7-22-15,-21 1-8 16,0 0-3-16</inkml:trace>
  <inkml:trace contextRef="#ctx0" brushRef="#br0" timeOffset="9715.9715">7619 8637 20 0,'-42'37'88'0,"13"-5"2"15,13-12 1-15,16-5-57 16,20 0-8-16,24-6 1 16,14 0 0-16,14-6-4 15,18-3-6-15,11 0-5 0,10 0-5 16,-2-5-1-16,-5 1-3 15,-8-1-1-15,-8 2-4 16,-11 0-2-16,-16 3-7 0,-16 0-14 16,-9-6-52-16,-4 5-15 15,-9-5-9-15,-4-2-5 16</inkml:trace>
  <inkml:trace contextRef="#ctx0" brushRef="#br0" timeOffset="10061.006">9205 8238 67 0,'-45'16'94'0,"14"4"-1"15,14-22-5-15,16 11-62 16,16 4-4-16,21-1-4 15,17-3-2-15,12-4-2 0,15 0-4 16,5-5-4-16,5 0-2 16,-3-5-2-16,-2-3-2 15,-9-4-2-15,-7 3-5 16,-16-2-9-16,-7 3-32 0,-7 0-43 15,-20 0-7-15,-6 0-5 16</inkml:trace>
  <inkml:trace contextRef="#ctx0" brushRef="#br0" timeOffset="10312.0311">9195 8540 11 0,'-54'32'95'0,"11"-1"-1"16,14-10-2-16,20-3-5 15,13-5-67-15,23 0-6 0,19-5-2 16,13-5-1-16,14-1-2 16,4-4-3-16,9-3-3 15,2-5-2-15,-3-3-2 16,-1-1-4-16,0 1-9 0,-8-10-19 15,-4-3-56-15,5 4-4 16,-3-5-9-16,0-5 0 16</inkml:trace>
  <inkml:trace contextRef="#ctx0" brushRef="#br0" timeOffset="10619.0618">10557 8300 90 0,'-16'21'95'0,"-5"7"-3"0,2 13-6 15,7-1-70-15,6 3 0 16,8-2 0-16,14-5-2 15,18-7-4-15,14-7-2 0,18-12-1 16,14-10-1-16,11-10 0 16,4-12-1-16,2-11-1 15,-2-8-2-15,-14-6 0 16,-12-4 0-16,-22-1-2 0,-22 0 0 15,-25 3-1-15,-25 3 1 16,-28 11-2-16,-27 6 1 16,-14 10 0-16,-8 8 0 15,-1 11-1-15,0 6 0 0,10 15-2 16,15 3-4-16,22 12-11 15,19 0-37-15,17-1-35 16,18-6-6-16,8-7-7 0</inkml:trace>
  <inkml:trace contextRef="#ctx0" brushRef="#br0" timeOffset="11531.153">12290 8451 5 0,'1'14'93'0,"-1"2"4"16,2 6-6-16,-2 1-5 15,30 1-69-15,-27 7-3 16,-2 3-1-16,3 0-4 15,-3-4-3-15,3-2-1 0,2-5-2 16,2 0-1-16,1-6 0 16,5-7-5-16,0-5-5 15,3-5-19-15,3 0-52 16,-6-20-13-16,-1-9-5 15,-6-8-5-15</inkml:trace>
  <inkml:trace contextRef="#ctx0" brushRef="#br0" timeOffset="11634.1633">12312 8234 64 0,'-14'-26'56'0,"7"4"-56"16,-2-7-2-16,-5 2-80 16</inkml:trace>
  <inkml:trace contextRef="#ctx0" brushRef="#br0" timeOffset="12016.2015">12553 8326 27 0,'20'60'90'16,"-2"0"-2"-16,0-2-3 15,-4-5-53-15,3-2-5 0,-1-8-11 16,0-8-2-16,-5-11-3 16,2-9 0-16,-2-11-3 15,5-8-1-15,1-14-1 16,5-4 0-16,-4-12-1 0,4-2-2 15,2-5-1-15,-3-2-2 16,-2 2 0-16,-2 9-2 16,-6 7 1-16,0 12 0 15,1 13 0-15,-1 8 1 0,0 15 1 16,1 6-2-16,3 6 2 15,0 6 0-15,3 1 0 16,-1-3 1-16,1-5-2 0,-2-7 1 16,0-6-1-16,-1-10 0 15,3-7-5-15,-4-10-8 16,4-12-17-16,-1-14-47 15,-4-18-14-15,4-10-9 0,-6-13-1 16</inkml:trace>
  <inkml:trace contextRef="#ctx0" brushRef="#br0" timeOffset="12205.2204">13197 8029 81 0,'0'0'93'15,"0"4"-2"-15,6 17-6 16,3 3-55-16,1 10-19 16,6 12-1-16,3 7 1 15,3 8-1-15,0 2-2 0,-2-2-3 16,1 1-1-16,-2-4-2 15,-4-5-1-15,-2-7-4 16,-7-7-3-16,-2-5-9 0,-7-15-34 16,-8-9-39-16,-4-10-7 15,-6-14-6-15</inkml:trace>
  <inkml:trace contextRef="#ctx0" brushRef="#br0" timeOffset="12547.2546">13059 8425 42 0,'19'-11'82'16,"13"-2"1"-16,13-5-3 0,4 3-66 15,16-3-2-15,3 3 1 16,0 1-2-16,-6 2-3 16,-2 9-3-16,-10 3-1 15,-13 12 0-15,-11 12 1 0,-16 10 3 16,-10 7-2-16,-3 7 2 15,-5 1 0-15,-1-2 1 16,4-2 0-16,5-11 0 0,15-9-2 16,14-14-1-16,12-11 0 15,9-4 1-15,2-14 0 16,0-7-2-16,-2-7-2 15,-11-5 0-15,-12-4-2 0,-19 0-1 16,-12 3 0-16,-18 1-4 16,-15 3-1-16,-6 10-7 15,-15 0-17-15,-3 9-48 16,2 8-16-16,8 5-6 0,10 2-5 15</inkml:trace>
  <inkml:trace contextRef="#ctx0" brushRef="#br0" timeOffset="13057.3055">15063 7967 1 0,'10'-7'88'16,"-1"7"1"-16,1 9-4 0,-4 8-4 16,-6 12-75-16,8 13 1 15,5 8-1-15,1 5 3 16,1 5-2-16,-3-1 1 15,0-4-3-15,-2-3-5 0,-7-12-12 16,-1-11-50-16,-2-3-22 16,-12-13-7-16,-6-12-4 15</inkml:trace>
  <inkml:trace contextRef="#ctx0" brushRef="#br0" timeOffset="13516.3515">14905 8311 80 0,'34'-1'94'0,"13"-3"-1"0,22-8-6 16,-30-5-68-16,51-2-1 15,4-2-3-15,-4-2-2 16,-1-1-5-16,-15 2-2 0,-7 0-3 16,-19 5-1-16,-14 5-2 15,-12 1 1-15,-9 0 0 16,-4 3-1-16,-9 8-1 15,6-9 0-15,-6 9 1 0,0 0-2 16,9 0 1-16,1 0 0 16,2 3 1-16,2-2-1 15,6 2 1-15,5-3 1 16,-3 0-1-16,5-4 1 0,-5-6-1 15,-2-5 1-15,-6-2-2 16,-7-2 0-16,-7-3-1 16,-8 1 0-16,-11 2 0 15,-7 4-1-15,-8 5 0 0,-5 8 1 16,1 2-1-16,-1 14 2 15,1 6 0-15,7 11 1 16,8 8 1-16,6 4 0 0,9 6 2 16,8 5-1-16,9-1 2 15,11-1-1-15,5-6 0 16,6-6-1-16,4-9-3 15,-1-10-5-15,2-6-13 0,-9-15-32 16,0-14-33-16,0-6-10 16,-8-10-9-16</inkml:trace>
  <inkml:trace contextRef="#ctx0" brushRef="#br0" timeOffset="13697.3695">16032 8211 46 0,'9'15'90'0,"0"2"-1"16,3 2-2-16,-31 2-63 15,31-3-3-15,8-4 0 0,2-7-3 16,-2-4-5-16,2-4-2 15,1-8-4-15,-1-8-3 16,-1-4-4-16,-3-4-5 0,2 1-11 16,-10-7-24-16,-1-3-47 15,3 7-8-15,0 6-6 16</inkml:trace>
  <inkml:trace contextRef="#ctx0" brushRef="#br0" timeOffset="14134.4133">16425 8297 88 0,'10'31'93'16,"1"-15"-18"-16,3 4-20 0,0-9-18 15,6-8-10-15,3-5-7 16,3-13-5-16,7-4-5 16,4-10-4-16,2-3-2 15,0-3-2-15,0 0-1 0,-3 2 0 16,-7 6-1-16,-5 2 0 15,-7 10 0-15,-7 8 0 16,-10 7 0-16,10 16 0 0,-10 8 1 16,0 5 0-16,-4 2 1 15,-2 5 0-15,4-6 0 16,-1-1 0-16,0-8 0 15,3-6 1-15,0-15 0 0,14 1-2 16,-2-5 1-16,10-10 0 16,0-3-1-16,4-6 0 15,2 2-1-15,1 1 0 16,-3 2-1-16,-1 7 1 0,-4 7 0 15,-5 4-1-15,-2 11 2 16,-6 8 0-16,-3 4 0 16,-1 3 1-16,1 2 0 15,-3-2 0-15,1-2 0 0,3-7-1 16,0 0-2-16,-6-17-5 15,21 16-14-15,-13-16-33 16,1-12-35-16,8-3-9 0,-4-5-9 16</inkml:trace>
  <inkml:trace contextRef="#ctx0" brushRef="#br0" timeOffset="14304.4303">17338 8250 22 0,'5'20'99'0,"-1"4"-1"16,-4-3-6-16,0 0-3 15,-2 1-77-15,2-2-1 16,3-3 0-16,0-4-4 0,4 1-7 15,-7-14-11-15,24 3-33 16,-4-4-45-16,-7-16-5 16,0-7-8-16,-2-10 1 15</inkml:trace>
  <inkml:trace contextRef="#ctx0" brushRef="#br0" timeOffset="14411.441">17392 7923 61 0,'-6'-40'88'0,"1"7"-5"16,4 0-14-16,2 9-116 15,6 5-34-15,3 2-7 16,0 6 3-16</inkml:trace>
  <inkml:trace contextRef="#ctx0" brushRef="#br0" timeOffset="14673.4672">17469 8023 18 0,'2'55'96'0,"5"-5"-1"0,0-6-3 15,7-5-44-15,5-5-17 16,1-10-9-16,8-13-6 16,1-8-3-16,5-8-4 15,0-9-2-15,2-7-4 0,-5-3-1 16,-5 2-1-16,-1-2 0 15,-6 7-2-15,-5 1 0 16,-4 7-1-16,-2 4 1 16,0 5 0-16,1 10 0 15,9 7-1-15,1 0-1 0,10 3-1 16,5-2-8-16,12 3-10 15,0 0-43-15,0-13-25 16,12-6-9-16,-5-6-3 0</inkml:trace>
  <inkml:trace contextRef="#ctx0" brushRef="#br0" timeOffset="14988.4987">18347 8165 65 0,'-9'0'89'0,"-8"5"-4"0,1 7-5 16,31 3-65-16,-23 2-6 16,1 1 1-16,6-2 2 15,1-3-2-15,10-4-1 16,2-5-1-16,4-4-2 0,2-5-1 16,-6-7-1-16,1-2-3 15,-4-3 0-15,-3 2 0 16,-6 3-1-16,0 2 1 15,0 10 1-15,-8 0 1 0,7 12 1 16,1 8 0-16,1 4 1 16,8 6 0-16,5-4 1 15,4 1-1-15,5-6 0 0,5-5-2 16,2-10-3-16,0-6-3 15,2-10-9-15,-6-18-34 16,-2-15-42-16,3-11-9 16,-6-12-8-16,1-14 3 0</inkml:trace>
  <inkml:trace contextRef="#ctx0" brushRef="#br0" timeOffset="15109.5108">18812 7640 19 0,'0'0'97'0,"2"31"-1"0,-2 13-5 16,-2 10-3-16,-9 10-79 15,7 16 0-15,1 1-1 16,-2 7-2-16,-4-5-8 15,9-3-51-15,-3-5-33 0,-11-9-6 16,-2-11-7-16</inkml:trace>
  <inkml:trace contextRef="#ctx0" brushRef="#br0" timeOffset="15665.5664">19584 7953 11 0,'-13'16'100'16,"16"-3"-1"-16,24-5-7 15,18 0-4-15,-7-6-75 0,27 0-3 16,6-2-2-16,4-5-5 15,-6-4-10-15,-12-4-45 16,-11-5-36-16,-7-8-8 16,-16-8-5-16</inkml:trace>
  <inkml:trace contextRef="#ctx0" brushRef="#br0" timeOffset="15870.5868">19806 7706 29 0,'1'59'94'16,"0"3"-1"-16,-2 5-2 15,1 3-60-15,0 8-4 16,-4-3-7-16,-9 2-5 0,3-10-4 16,-4-6-5-16,2-7-12 15,-2-19-27-15,1-5-52 16,13-13-5-16,0-17-6 15,9 0-5-15</inkml:trace>
  <inkml:trace contextRef="#ctx0" brushRef="#br0" timeOffset="16061.606">20380 8384 14 0,'-12'40'93'0,"-6"1"-5"15,-4-9-4-15,-5-1-13 16,10 2-95-16,4-3-56 0,1-10-4 16,11-4-7-16</inkml:trace>
  <inkml:trace contextRef="#ctx0" brushRef="#br0" timeOffset="16393.6391">20821 8008 62 0,'-14'10'102'15,"21"0"-6"-15,36-10-6 0,32 36-19 16,36-32-70-16,16-4-31 16,21-2-56-16,28 2-5 15,15 0-9-15,17-2-3 16</inkml:trace>
  <inkml:trace contextRef="#ctx0" brushRef="#br0" timeOffset="23834.3832">6207 5032 25 0,'-7'22'53'0,"2"17"-57"16,3 11 0-16,2 26 8 15,-1 18 5-15,6 23 8 16,-1 12 3-16,-1 23 4 0,2 15 4 16,0 16 1-16,1 14-2 15,3 2-5-15,-3 4-3 16,1 3-5-16,-2 12 0 0,-3-10-5 15,-2-3-1-15,-1-4 0 16,-9-9-1-16,-7-8-1 16,-4-6-1-16,-5-18 0 15,-1-11-2-15,2-12-5 0,-4-19-9 16,7-19-42-16,4-9-28 15,1-28-6-15,4-26-4 16</inkml:trace>
  <inkml:trace contextRef="#ctx0" brushRef="#br0" timeOffset="25444.5442">6821 5061 24 0,'171'-27'31'0,"4"-2"-10"16,10 3-7-16,3-1-3 0,10 3 1 16,11 1-2-16,-4 2 4 15,1 2-1-15,13-1 1 16,11-2-1-16,6 2-2 0,7-2 1 15,14 4-6-15,2-4-1 16,17 3-2-16,10-4-2 16,3 2 3-16,7 4-4 15,4-7 2-15,6 3-1 0,3-6-1 16,8 5 1-16,5-7 0 15,5 3 2-15,8-3-2 16,3 3 0-16,9 0 0 16,1 1 0-16,10 3 0 0,-1 1 0 15,10 0-1-15,7 2 1 16,2 0 0-16,0-1 0 15,2-2 2-15,-2 2-1 16,32-4 1-16,-37-2 3 0,-18 2-1 16,-12-1 3-16,-11 4-1 15,-9-1 2-15,-21 4-1 16,-11-1 1-16,-63 6-2 0,18 2-1 15,-19 2-1-15,-18 3 0 16,-24 2-1-16,-23 1-1 16,-16 3-2-16,-22 1 0 15,-15 2-1-15,-10 7 1 0,-20 1-2 16,-8 4 0-16,-14 4 1 15,-8 4-2-15,-10 6 1 16,-8 3-1-16,-9 11 2 16,-7 4-3-16,-7 12 3 15,-7 8-2-15,0 8 2 0,-9 8 0 16,-6 10 0-16,-1 11 0 15,-3 6 0-15,3 8-1 16,-4 10 3-16,6 6 1 16,1 11-1-16,4 5 0 0,3 11 1 15,5 5-1-15,1 12 1 16,5 6 2-16,11 10-4 15,0 0 1-15,9 8-1 16,-1 5 0-16,7-3 0 0,2-2-1 16,2-5 1-16,2 0 1 15,3-10 0-15,1-1 1 16,1-7 0-16,4-7-1 0,-2-3 2 15,-2-7-2-15,3-2 0 16,-6-8-2-16,-4-5 1 16,-3-8-1-16,-3-13 0 15,-6-3 0-15,0-12 0 0,-4-8 2 16,1-11-2-16,-5-8 0 15,-1-11 1-15,-4-6-1 16,-4-10 2-16,1-6-1 16,-6-8 1-16,0-6-1 0,-10-7 1 15,-5-4 0-15,-6-6 2 16,-12-4-2-16,-7-6 0 15,-14-5 0-15,-12-5 1 16,-17-3-1-16,-14-9-1 0,-20-5 0 16,-16-7 0-16,-14-5 1 15,-23-4 0-15,-15-2-1 16,-22-4 1-16,-20-4 0 0,-25 5 2 15,-17-5-1-15,-18 3-1 16,-20-2 1-16,-19 3-1 16,-28 2 0-16,-17 2 0 15,-18 2 0-15,-14 2-1 0,-20 1 0 16,-14 4 0-16,-18 2 0 15,-12 5-1-15,-5 3 0 16,-11 2 1-16,-7 5-2 16,-9 3 1-16,3 4 1 0,-5 3-1 15,5 0 0-15,4 5 0 16,8 4 0-16,8 3 1 15,12 2-1-15,15-1 0 16,11 2 0-16,26 0 0 0,17-1 0 16,25-1-1-16,22-2 1 15,29-2-1-15,32 1 1 16,25-4-1-16,32 2 1 0,28-4 0 15,28-3 0-15,26-1 1 16,27-1-1-16,19-8 2 16,19-4-1-16,18-10 1 15,8-10 1-15,11-18-2 0,3-18 2 16,8-21-1-16,4-18 0 15,2-19 0-15,2-19-1 16,0-10-2-16,2-12-4 16,5 6-13-16,-2 0-41 0,0-1-26 15,13 10-12-15,8 2-7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21T19:11:04.5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7864 3475 48 0,'1'-15'78'16,"0"1"-2"-16,-10 5-59 15,9 9-5-15,-1-10-1 0,1 10-2 16,0 0-4-16,0 0-2 15,0 0 0-15,-1 11-3 16,1 3-2-16,0 7 1 16,0 2 0-16,3 11 1 0,1 0-1 15,-1 11 1-15,0 5-1 16,0 4 2-16,-1 4-1 15,-1-1 1-15,1 4-1 16,-2 2 2-16,0 6 0 16,0 1-1-16,-1 2 0 0,-3 3-1 15,0 3 1-15,-1 1-1 16,-2 4 2-16,0 4 1 15,0-2 0-15,-4 4 2 16,2 0 0-16,-1 3 0 0,-1-3 2 16,2 3 0-16,1-2-1 15,-1-2 1-15,1-1 1 16,1-5-3-16,2-1 1 15,1-5-1-15,1-3-2 0,-1-9-4 16,1-5-14-16,3-9-36 16,-2-9-30-16,4-11-6 15,3-18-3-15</inkml:trace>
  <inkml:trace contextRef="#ctx0" brushRef="#br0" timeOffset="1162.1162">7865 3460 35 0,'0'0'42'0,"-12"-7"-8"16,12 7-5-16,0 0-7 15,0 0-5-15,0 0-2 16,0 0-5-16,8 1-2 16,-8-1-1-16,20 5-3 0,-10 0 1 15,7 7 0-15,0-4 0 16,1 4-1-16,1-2-1 15,5 8-1-15,-4-5 1 16,1 4-1-16,1-3 0 16,0 0 0-16,5 1-1 0,-3 0 1 15,5 0-1-15,-2 0 1 16,5 3-1-16,-4-1 0 15,4-1-1-15,-3 3 1 16,0 2-1-16,1 2 0 0,-1 0 0 16,0-2 1-16,-2 4-2 15,3-1 2-15,-1-2-1 16,3-1 0-16,-2 0 0 15,3-4 0-15,1 2 0 0,1-1 0 16,3-1 1-16,0-1-1 16,4 5 0-16,-1-3 0 15,5 5 0-15,3-3 1 0,0 5 0 16,4 2 0-16,0-1 0 15,6 3 1-15,1-1-1 16,6 4 0-16,0-2 2 16,2 4-3-16,7-5 1 0,4 4 0 15,1-1-1-15,5-1 1 16,3 2 0-16,0 2 0 15,2 0 1-15,5-2 1 16,-1 2 1-16,3-2 1 0,2 2 2 16,0 0-1-16,5-1 1 15,3 0-1-15,0-2 0 16,0 3-1-16,2-4-1 15,-3 0 1-15,5-2-2 0,-4-3 0 16,-3 1 0-16,-4-3 1 16,-3-3-1-16,-6-2 0 15,-6-1 1-15,-4-6-1 0,-13 3-2 16,-6-4-3-16,-8-1-3 15,-10-2-6-15,-7 1-10 16,-12-1-33-16,-12-4-34 16,-5 0-6-16,-8-4 0 0</inkml:trace>
  <inkml:trace contextRef="#ctx0" brushRef="#br0" timeOffset="1970.197">12107 5173 39 0,'-20'-3'17'0,"7"3"-5"15,3 1-2-15,-7 4 1 16,3 1 1-16,-6 3 2 0,3-1 0 16,-5 4-2-16,4 1-2 15,-3 1-3-15,-1-2-1 16,-5 4-3-16,2 1 1 15,-3 0-1-15,-1 0 2 0,-5 3-2 16,0 2 3-16,-2-1 0 16,-2 3 0-16,-1-2-2 15,-6 4 1-15,1-3-1 0,-2 6-1 16,-1-3 1-16,-4 3-3 15,-2 0 1-15,-3 1 0 16,-1 3 1-16,0 1 0 16,-7 2-1-16,-4 1 1 0,-3 2 1 15,-4-1-1-15,-4 3 0 16,-4 3 0-16,-5 2-1 15,-5 0 0-15,-4 0 0 16,-3 5 1-16,-4 2-1 0,-4 3 2 16,-4 1-1-16,-5-3 0 15,0 5-1-15,-1-4 0 16,-1 5-1-16,0 2 1 15,3-3-1-15,-2 2-1 0,3-1 0 16,4 4 0-16,5 0 0 16,0 1 0-16,4-4 0 15,-1-1-1-15,8 1 1 0,5-8 1 16,4 2 0-16,8-4 0 15,3-2 1-15,7-3-1 16,8-5 1-16,7 1-1 16,7-7-2-16,5-3-6 0,9-4-21 15,9-2-44-15,3-12-9 16,10-7 1-16</inkml:trace>
  <inkml:trace contextRef="#ctx0" brushRef="#br0" timeOffset="2738.2738">7748 5859 16 0,'-11'-13'43'0,"7"-1"0"15,-4 0-2-15,4 2-6 16,4 12-7-16,-11-19-3 16,11 19-6-16,-5-13-5 0,5 13-4 15,0 0-3-15,0-9-3 16,0 9-2-16,0 0-1 15,0 8-1-15,0 1 0 16,1 9 0-16,1 2-1 0,0 8 2 16,-2 2 0-16,3 6-1 15,-2 6 0-15,-1 0 0 16,-1 5 0-16,1 4 0 15,0 2 0-15,0 3 0 16,-3 6 1-16,3 0 1 0,0 3-2 16,0 5 3-16,0 4-1 15,0 3-1-15,7 7 1 16,-3 0 0-16,4 3 0 15,-2 2 0-15,5-3 1 0,-3-6 0 16,2-2 0-16,-4-6-5 16,-3-12-11-16,-6-12-55 15,3-2-12-15,-2-15-4 0</inkml:trace>
  <inkml:trace contextRef="#ctx0" brushRef="#br0" timeOffset="4181.4181">8198 6391 54 0,'-21'-5'57'0,"6"3"-9"16,5 0-6-16,10 2-7 15,6 0-4-15,16 0-8 16,13 4-7-16,13-1-4 16,5-1 1-16,8 0-3 0,6-1-4 15,-3-1-3-15,-2 0-4 16,-8-1-8-16,-7-4-29 15,-7-1-42-15,-14-6-7 16,-8-1-4-16</inkml:trace>
  <inkml:trace contextRef="#ctx0" brushRef="#br0" timeOffset="4415.4415">8377 6075 0 0,'-7'20'75'16,"0"6"5"-16,2 7-1 15,3 8-64-15,1 8 1 16,-4 7 3-16,1 2-1 16,-4 1-3-16,0-2-1 0,-2-4-4 15,1-7-5-15,1-6-8 16,-3-9-12-16,4-14-44 15,7 1-24-15,0-18-6 16,8 3-1-16</inkml:trace>
  <inkml:trace contextRef="#ctx0" brushRef="#br0" timeOffset="4809.4808">8430 4977 36 0,'0'0'80'0,"-2"11"1"16,18 14-34-16,23-20-35 15,15 2 1-15,16-1 0 16,8-1-3-16,12 1-13 15,6 3-36-15,3-2-40 0,-2-2-4 16,-9-5-1-16</inkml:trace>
  <inkml:trace contextRef="#ctx0" brushRef="#br0" timeOffset="5626.5626">12154 5131 10 0,'-13'2'41'0,"13"-2"1"16,0 0-1-16,-1 13-6 0,11-6-8 15,17 0-3-15,7 0-2 16,18 1 1-16,13-2-4 16,16-1-2-16,13 0-5 0,16-3-2 15,7 0-3-15,9-2-1 16,6 0-2-16,2-1-1 15,1-1-2-15,1-3-1 16,-6 2-4-16,-4-2-2 0,-3 0-6 16,-7 1-8-16,-11 0-26 15,-6 4-39-15,-20 0-5 16</inkml:trace>
  <inkml:trace contextRef="#ctx0" brushRef="#br0" timeOffset="6773.6773">13692 5916 18 0,'8'-16'80'0,"-4"2"4"0,1 33-11 16,-5-19-54-16,8-5-1 16,-8 5-5-16,0 0-2 15,12 7-1-15,-9 6-3 16,-1 10-2-16,5 1-1 0,-1 7 1 15,1 5 0-15,-1 3 0 16,0 2 0-16,0-1-1 16,-1-1 1-16,2-5-1 0,-3-2 1 15,0-9 2-15,-2-1 0 16,1-10 1-16,-3-12 1 15,0 0-1-15,0 0-1 16,10-12 0-16,-6-9-1 0,0-2-2 16,1-8-2-16,1 0-1 15,1-3-2-15,2 5-1 16,1-3-2-16,2 8-5 0,-3 0-9 15,9 10-16-15,-2 6-44 16,6-1-16-16,2 6-4 16,0 3-4-16</inkml:trace>
  <inkml:trace contextRef="#ctx0" brushRef="#br0" timeOffset="7027.7027">14173 6280 57 0,'0'34'86'15,"0"-4"1"-15,17-3-47 16,-4-2-6-16,8-8-10 15,8-9-4-15,7-8-5 16,1-5-1-16,7-12-3 0,-7-5-5 16,-3-5-1-16,-11-1-1 15,-9 3-2-15,-13 3 0 16,-10 1-2-16,-15 10 1 15,-9 3-1-15,-4 5 0 0,-7 3-3 16,2 9-7-16,0 0-23 16,5 0-50-16,15 2-8 15,13-6-6-15,9-5 6 16</inkml:trace>
  <inkml:trace contextRef="#ctx0" brushRef="#br0" timeOffset="7667.7667">14118 5862 29 0,'0'-11'84'15,"-6"2"-2"-15,-4 0-33 0,-3 11-13 16,-3 9-11-16,-6 7-6 15,-6 11-8-15,-2 7-2 16,-3 7-1-16,-3 6-3 16,6 0-6-16,4 0-14 0,-1-11-57 15,16 5-13-15,5-14-6 16,6-7-1-16</inkml:trace>
  <inkml:trace contextRef="#ctx0" brushRef="#br0" timeOffset="12146.2145">2176 4578 63 0,'0'-8'61'0,"0"-2"-13"16,0 10-11-16,0 0-14 15,0 0-9-15,12 0-5 0,-6 5-1 16,4 12-3-16,0 5 1 15,3 8 2-15,2 7 0 16,2 5 2-16,1 8-2 16,0 1 0-16,0 2 1 0,-3-1-2 15,-3-1-1-15,0-5-1 16,-3-6 1-16,-2-4-1 15,1-7 0-15,-2-7 1 16,-3-5-1-16,-1-5 2 16,-2-12 1-16,0 0-1 0,10 0-1 15,-4-15 0-15,0-12 0 16,3-10-1-16,3-10-1 15,-2-8-2-15,6-11-1 16,0-2 0-16,0 1-1 0,-4 2 0 16,1 6 1-16,-3 9-2 15,-3 4-1-15,0 11 0 16,-4 5-4-16,4 9-4 0,-7 5-9 15,0 16-14-15,0 0-35 16,0 0-27-16,7 12-5 16</inkml:trace>
  <inkml:trace contextRef="#ctx0" brushRef="#br0" timeOffset="12456.2455">2927 4878 69 0,'0'30'86'0,"-3"5"-2"15,-4 5-65-15,-2 5 3 16,0 1-1-16,-1-3-5 16,-1-3-3-16,-2-4-5 15,5-7-1-15,-2-8-3 0,4-2-4 16,1-10-5-16,4 0-14 15,1-9-55-15,0 0-13 16,0-11-6-16</inkml:trace>
  <inkml:trace contextRef="#ctx0" brushRef="#br0" timeOffset="12695.2694">2975 4974 61 0,'6'22'80'0,"-5"-1"0"16,33 4-67-16,-32 5 0 0,1 2 2 16,-2 0 0-16,-1-5-4 15,3 0 0-15,-2-8-4 16,2-3-2-16,-1-4-3 0,-2-12-9 15,0 0-14-15,1-8-53 16,-1-8-10-16,0-7-4 16</inkml:trace>
  <inkml:trace contextRef="#ctx0" brushRef="#br0" timeOffset="12977.2976">3024 4947 42 0,'11'4'81'0,"1"4"1"15,3 8-56-15,5 7-5 16,5 3 0-16,0 4-1 15,-3 4-2-15,5-2-3 16,-3 0-3-16,-3 0-2 0,-4-5 1 16,2-6 1-16,-4-8 1 15,-1-10-3-15,2-5 1 16,2-15-2-16,0-10 0 0,1-10-2 15,1-11-2-15,-3-6-2 16,1-4-3-16,-5 0 0 16,-3 3-4-16,-3 4-2 15,-3 5-10-15,2 9-38 0,1 13-38 16,-1 2-8-16,2 7-5 15</inkml:trace>
  <inkml:trace contextRef="#ctx0" brushRef="#br0" timeOffset="13882.388">14787 6229 23 0,'10'-2'74'16,"-10"2"3"-16,0 0-1 16,-9 17-68-16,3 5 2 0,1 7 2 15,2 2 1-15,1 6 4 16,3-1 1-16,11-5-1 15,4-4-3-15,8-10 0 16,3-6-2-16,4-11-3 0,0-4-1 16,2-13-2-16,-7-5-2 15,-5-2-2-15,-4-8 0 16,-9 3-1-16,-8-7 0 0,-4 6-1 15,-10 0 0-15,-11 6-1 16,-4 4 0-16,-5 8 1 16,-6 10-1-16,3 2 0 15,-2 11 1-15,3 4-1 0,5 5 1 16,7 0 0-16,8 3 0 15,10 0-4-15,6-3-8 16,6 2-17-16,12-2-46 16,4-10-14-16,3-1-7 0,2-9-4 15</inkml:trace>
  <inkml:trace contextRef="#ctx0" brushRef="#br0" timeOffset="14302.4301">15136 6240 14 0,'11'9'81'0,"-1"3"5"15,-5 5-1-15,0 4-64 16,1 2-2-16,1 2 2 16,2 2-1-16,-1-6-2 15,3-2-2-15,1-5-3 0,6-6-4 16,-1-6-2-16,7-4-1 15,-1-11-1-15,3-4-2 16,-2-5-1-16,-1-7 0 16,-1-1-1-16,-4 0 1 0,-2-1-2 15,-6 3 1-15,-1 3-1 16,-3 5-1-16,-4 4-1 15,-2 16 0-15,0 0 1 16,0 6-1-16,0 13 1 0,0 8 0 16,0 7 1-16,0 0 1 15,3 5 1-15,0-3 0 16,4-5 0-16,0-2 0 0,1-5 0 15,-3-2 0-15,5-7-1 16,-3 1-1-16,1-6-3 16,-8-10-2-16,14 15-6 15,-14-15-12-15,17 0-40 0,-5 0-29 16,-4-8-5-16,3-3-4 15</inkml:trace>
  <inkml:trace contextRef="#ctx0" brushRef="#br0" timeOffset="15115.5114">15805 6147 17 0,'0'0'87'16,"1"-11"1"-16,-1 11-5 15,18 0-51-15,-12 9-10 16,0 8-6-16,-1 6-3 0,0 5-1 15,0 4-4-15,-1 6 0 16,-2 0-2-16,0-1-1 16,-1 1-1-16,1-6 0 15,0-6-2-15,-1-6-2 0,1-6-3 16,-2-14-6-16,0 0-17 15,0 0-40-15,-5-6-23 16,-2-17-7-16,-6-8-3 16</inkml:trace>
  <inkml:trace contextRef="#ctx0" brushRef="#br0" timeOffset="15254.5253">15647 6178 26 0,'-20'-21'92'0,"14"6"0"16,12 3-5-16,21 1-50 0,16 8-15 16,11-4-7-16,14 7-6 15,0-1-2-15,5 1-10 16,-10 1-21-16,-14-1-55 0,-10 2-10 15,-20 3-7-15,-19-5 0 16</inkml:trace>
  <inkml:trace contextRef="#ctx0" brushRef="#br0" timeOffset="16022.6021">14145 6416 1 0,'-12'-2'86'0,"12"2"1"16,10-6-3-16,39 1-57 0,-22 3-4 15,6 0-3-15,3-1-3 16,-3 0-4-16,2 3-5 16,-6 0-1-16,-3 0-2 15,-11 0 0-15,-15 0-2 0,0 0-1 16,-18 0 0-16,-5 0-1 15,-6 0 0-15,-2 0-1 16,-3 0 2-16,4-4 0 16,3 0 0-16,9-2 1 0,6-7 0 15,9 0-1-15,6-2 1 16,12-1-2-16,12-2 1 15,9 5-1-15,7 0-1 16,4 5 0-16,2 6-1 0,-3 2 1 16,-5 2 0-16,-4 8 0 15,-18 5-1-15,-8 2 2 16,-16 2-1-16,-15-2 0 0,-11-1 1 15,-10-3 0-15,-3-4 1 16,-7-4 0-16,4-5-1 16,0-2 1-16,11-10 0 15,6 0 0-15,8-6 0 0,11 0-1 16,9-2 0-16,7 3-1 15,14 3 0-15,9 2-1 16,8 7 2-16,4 3-2 16,0 4 1-16,1 7-1 0,-8 4 1 15,-8 3 1-15,-11-3-1 16,-14 6 1-16,-8-9 0 15,-16-1 0-15,-3-6 1 16,-7-1-1-16,-1-2 1 0,0-2 0 16,5-3-2-16,7-7-3 15,5 9-18-15,9-4-42 16,4-4-26-16,10-2-9 0,12-7-4 15</inkml:trace>
  <inkml:trace contextRef="#ctx0" brushRef="#br0" timeOffset="18580.8579">7678 6510 52 0,'-8'1'74'0,"-6"2"-44"0,0 0-5 16,-9 0-1-16,1 1 0 15,-12-1-7-15,1-1-3 16,-11-2-3-16,-2 3-3 15,-8-3-2-15,-4 3-2 0,-7 1-1 16,-5 1 0-16,1 2-2 16,1 1-1-16,0 1 1 15,11-2 0-15,3 2 1 0,14-3 2 16,8-1 1-16,8 2 2 15,6-5 1-15,6 1-1 16,12-3 1-16,-10 3 0 16,10-3-1-16,0 0-2 0,0 0-1 15,0 0 1-15,0 0-3 16,0 0 1-16,0 0-1 15,0 0-1-15,0 0 1 16,0 0-1-16,0 0-1 0,0 0 1 16,-3 14-2-16,1-3 1 15,2 9 0-15,2 9 0 16,3 12 1-16,-1 15 0 15,-1 15 2-15,-3 9 0 0,2 11 1 16,-2 8 0-16,-1 3-1 16,-8 2 1-16,-2-7 0 15,-3-5-1-15,3-13 0 0,1-5-1 16,0-12 0-16,2-12-2 15,6-7-4-15,-1-12-10 16,3-8-37-16,8 0-33 16,-8-23-9-1,6 9-8-15</inkml:trace>
  <inkml:trace contextRef="#ctx0" brushRef="#br0" timeOffset="19257.9256">6413 7972 23 0,'0'0'72'16,"0"-12"5"-16,-19 24-42 15,18 13-3-15,0 10-5 16,1 14-4-16,0 3-1 16,3 10 1-16,-4-3-3 0,4 2-1 15,1-18-7-15,-3-6-2 16,2-10-1-16,2-10-2 15,4-9-1-15,3-8-1 16,8-8 0-16,5-9-1 0,9-8-2 16,9-7 0-16,9-7-2 15,9-4 0-15,5-2 0 16,4 2-1-16,-3 2 1 15,-4 6 0-15,-7 4-1 0,-10 8 2 16,-13 3-2-16,-12 4 1 16,-13 5 0-16,-17-1-1 15,-21 3 1-15,-17 1 0 16,-14 1-1-16,-12 0 0 0,-10 2-2 15,-4 5-5-15,1-3-18 16,8-2-50-16,20 4-16 16,13-8-5-16,22 0-6 15</inkml:trace>
  <inkml:trace contextRef="#ctx0" brushRef="#br0" timeOffset="32070.2067">9056 833 59 0,'-13'-24'76'16,"13"24"-5"-16,-17-26-55 16,0 1-5-16,17 25-4 15,-26 0-2-15,21 15 0 16,0 5 1-16,1 8 4 15,1 5-2-15,1 13 1 0,2-3-2 16,0 10 0-16,0-4-2 16,0 7-1-16,0-6 1 15,0 5-3-15,-1-9-2 16,1 4-6-16,0-15-12 0,3-4-51 15,4-10-15-15,-3-12-6 16</inkml:trace>
  <inkml:trace contextRef="#ctx0" brushRef="#br0" timeOffset="32658.2655">8869 871 29 0,'-26'-11'49'16,"-2"-1"-3"-16,6 2-7 15,-3-1-8-15,6 3-6 16,-1-4-4-16,20 12-4 0,0 0-2 15,0 0-1-15,0-10-2 16,0-2-1-16,33-14-1 16,38 20 0-16,-23 3-3 15,4 4-2-15,0-1-1 16,5 5-3-16,-3-1 0 0,3 7 0 15,-4-1 0-15,-5 2 1 16,-5 0 1-16,-4 6 0 16,-11-5 0-16,-9 6 2 15,-19-19-4-15,11 34 3 16,-11-34-2-16,-21 32 0 0,21-32-3 15,-50 19 2-15,18-8-1 16,-1-5 0-16,-1-1 0 16,2-2-1-16,0-1 0 15,4 0-1-15,1 1 1 0,8 2 0 16,1 3-1-16,8 3 1 15,2 3 1-15,6 2 1 16,2 2-1-16,3 1 2 0,6 6 0 16,3-1-1-16,2-1 0 15,3 2 0-15,-1 4 1 16,0-4 0-16,2 1 0 15,-2-2-1-15,-1 1-1 0,-1-4-5 16,1-3-7-16,-2-2-17 16,3-4-41-16,-5-7-22 15,5-5-5-15</inkml:trace>
  <inkml:trace contextRef="#ctx0" brushRef="#br0" timeOffset="33106.3103">9691 1034 63 0,'-11'-7'54'0,"11"7"-8"0,0 0-8 16,0-9-6-16,0 9-6 15,11-8-4-15,0 6-5 16,0 0-5-16,3-3-1 15,1 5-4-15,0 0-4 0,5 0-1 16,-5 3-2-16,2 3 0 16,-4 2 0-16,-1 4-1 15,-7 2 1-15,-2-2 0 16,-3 5 1-16,-3 0-1 0,-3 0 1 15,-2 2 1-15,0-4 1 16,0 1 2-16,3 1 0 16,5-2 0-16,1-1 1 15,10-1-1-15,3-2 1 0,5 0-2 16,7-5-4-16,7-1-4 15,5-2-9-15,6-3-11 16,3 0-45-16,6 5-22 0,-4-2-6 16</inkml:trace>
  <inkml:trace contextRef="#ctx0" brushRef="#br0" timeOffset="35106.5103">6227 5171 13 0,'0'0'17'15,"-13"-4"-1"-15,4 3 1 0,9 1 2 16,-21-1 1-16,8 1 1 16,-5 0-2-16,0 0-3 15,-6 1-3-15,-5 1-3 16,-2 0-1-16,-7 1 3 0,-3-2 0 15,-7 1-2-15,-3-1 2 16,-4-1 2-16,0 0-2 16,-1 0-1-16,0 0 0 15,0 0-5-15,0 0-1 0,5 0-1 16,2 0-1-16,5-1-1 15,0 0 0-15,4-1 0 16,8 1 0-16,3-1 0 16,9 2 1-16,2-2 0 0,7 2 1 15,3 0-1-15,8 0 0 16,0 0 1-16,0 0-2 15,0 0 1-15,0 0-1 16,0 0-1-16,0 0 1 0,0 0 0 16,0 0-1-16,0 0 0 15,0 0-1-15,0 0 1 16,0 0-1-16,0 0 1 15,0 0-1-15,0 0 0 0,-4 9 0 16,4-9 1-16,0 15-1 16,0-6 0-16,0 1 1 15,-1 2 0-15,1 0 0 16,-1 0 0-16,-1 0 0 0,1-3 0 15,1-9 1-15,-4 15 0 16,4-15 1-16,-1 10 1 16,1-10 2-16,0 0-2 15,0 0 3-15,0 0-2 0,0 0-1 16,-14-9 0-16,4-1-1 15,-3-5 0-15,-5-2-2 16,-1-4 0-16,-6 0 0 0,-1-1-1 16,2 2 0-16,-2 0 0 15,2 3 0-15,4 3 0 16,1 2 0-16,4 2 0 15,3 3 0-15,3 3 0 0,9 4-1 16,-13-8 0-16,13 8 0 16,-9 0 0-16,9 0-1 15,0 0 0-15,-9 12 0 16,4 1 1-16,4 3-1 0,-1 4 1 15,1 6 0-15,0 2 0 16,1 4 1-16,0 1-1 16,0-2 2-16,0 0-1 15,0-3 0-15,0-3 1 0,0-7-1 16,0-2 1-16,0-7 0 15,0-9 0-15,0 8 1 16,0-8 1-16,0 0-1 0,0 0 1 16,-5-5-1-16,-3-4 1 15,-1-2-1-15,-3-6 0 16,-3-2-1-16,-1-3 0 15,-2 0-1-15,-2-1 1 0,2 0-1 16,-1 3 0-16,2-1 0 16,1 2 0-16,0 2 0 15,3 4 0-15,0 2 0 16,2 1-1-16,4 1 1 0,7 9-1 15,-12-11 1-15,12 11-1 16,0 0-1-16,-11-2 0 16,11 2 0-16,-6 13 0 15,5 0 0-15,0 3 0 0,-1 8 1 16,2 0 0-16,-1 5 1 15,0-2-1-15,0 1 1 16,1-5 0-16,-2-2 1 0,1-4-1 16,-1-5 2-16,1-4 0 15,1-8 0-15,0 0 0 16,0 0 1-16,-5-11-1 15,2-3 1-15,-1-5-1 0,0-4-1 16,-4-5 0-16,-1-3-1 16,-4-1 1-16,2 3-1 15,-1 1 0-15,0 5 0 16,1 2-1-16,-1 6 1 0,2 6-2 15,1 6 0-15,-2 3 1 16,2 6-1-16,0 5 0 16,-1 8 0-16,-2 2 1 15,-4 6-1-15,2 3 2 0,-5-3 0 16,-1 1 0-16,-4-3 1 15,-7-3 0-15,-4-1-1 16,-9-9 2-16,-4-2-1 16,-5-3 0-16,-5-1 0 15,-2-3-1-15,-3-1 1 0,1-2 0 16,3 0-1-16,5 0-1 15,9 1-1-15,5-1-3 16,9 3-6-16,6-3-8 0,10 7-16 16,15-7-25-16,-9 7-25 15,19-11-13 1,13-6 1-16</inkml:trace>
  <inkml:trace contextRef="#ctx0" brushRef="#br0" timeOffset="35586.5583">4375 4359 31 0,'0'0'67'16,"-4"7"-29"-16,4 11-13 16,5 6-12-16,-1 10 0 15,1 4 2-15,-1 6 2 0,-1 2-2 16,-2 1 0-16,-1-5-2 15,0-3-3-15,0-3 2 16,0-12-3-16,-2-2 0 0,1-10-1 16,1-1 0-16,0-11-2 15,0 0-6-15,0 0-8 16,0 0-9-16,10-11-25 15,3-1-38-15,-1-8-12 16,1 1 7-16</inkml:trace>
  <inkml:trace contextRef="#ctx0" brushRef="#br0" timeOffset="36157.6153">4300 4420 16 0,'-23'-3'51'0,"9"0"-7"16,-1-1-4-16,15 4-5 16,-12-8-7-16,12 8-4 15,5-14-6-15,10 3-3 0,8 0-1 16,8 0-3-16,12-2-3 15,1 2-1-15,11 3-1 16,0 2 1-16,-2 5-3 0,-5 1-1 16,-3 8-2-16,-9 5 0 15,-8 5-1-15,-8 1 1 16,-8 2 0-16,-6-2 1 15,-6 1 0-15,-4-2 0 0,-9-4 1 16,-6-3 0-16,-6-1 0 16,-3-5-1-16,-6-2 0 15,0 0 0-15,3 0-1 16,2-2-1-16,4 0 0 0,2 0 0 15,8 0-1-15,4 1-1 16,11-2 0-16,-10 10 0 16,10-10 1-16,7 18 0 15,6-5 0-15,3 1 1 0,6 5 2 16,4 0 0-16,1 1 0 15,1 2 0-15,-2-3 1 16,-1 1-1-16,-5-1 0 0,-2-2 1 16,-7 0 0-16,-2-2-1 15,-3-1 2-15,-1 0-1 16,-2-1 0-16,0-3-2 15,0 2-3-15,-1-3-3 0,3 1-10 16,-5-10-12-16,12 7-40 16,-2-7-25-16,-10 0-5 15</inkml:trace>
  <inkml:trace contextRef="#ctx0" brushRef="#br0" timeOffset="36361.6357">5017 4595 0 0,'12'-3'78'15,"-3"3"1"-15,2 0-2 16,-4 8-64-16,4 10-7 0,-1 6-2 16,-1 7 2-16,0 3 1 15,2 4-2-15,-2-1-5 16,4 4-19-16,7 1-56 15,0-11-4-15,7-2-1 16</inkml:trace>
  <inkml:trace contextRef="#ctx0" brushRef="#br0" timeOffset="37869.7866">3285 9631 37 0,'5'-21'80'16,"-5"4"-1"-16,-25 5-47 16,25 1-9-16,0 11-10 15,3-9-4-15,-3 9-3 16,0 0-1-16,5 12-2 0,-3 1 2 15,1 6-1-15,1 3 2 16,0 4 1-16,2 3 0 16,-1 3 2-16,0 0-2 15,2 4-1-15,2-1 0 0,-1 0-1 16,2 3 0-16,1-2-1 15,-2 0 0-15,1-1 0 16,1 2 0-16,-3-4-1 16,-2 1 0-16,1-5 0 0,-1-5 1 15,-1 0-1-15,-1-7 0 16,-3-2 0-16,3-6 1 15,-4-9 1-15,0 0-1 16,0 0 1-16,9 0 0 0,-9 0-1 16,12-13-1-16,-7 4 0 15,3-1-1-15,-1-1-1 16,0 0-1-16,1 2 0 15,-1-3 1-15,1-4 0 0,3-1-1 16,-1-5 1-16,1-7 0 16,2-5 0-16,3-5-1 15,-2-7 1-15,0-3-1 0,2-5-1 16,-3-2-3-16,1 2-3 15,-3 0-4-15,0 8-7 16,-3 1-18-16,-1 8-38 16,4 9-20-16,-2 8-5 15</inkml:trace>
  <inkml:trace contextRef="#ctx0" brushRef="#br0" timeOffset="38359.8356">3900 10044 69 0,'0'0'79'0,"0"0"-3"16,0 0-53-16,0 0-5 15,0 19-8-15,-2 2 1 0,0 4-1 16,1 3 0-16,1 1 1 15,0-1 2-15,6-3 0 16,-2-4 0-16,11-5-1 16,-2-10-1-16,5-5-1 0,0-4-1 15,5-12-1-15,-3-4-2 16,0-7-1-16,0-3-1 15,-6-4-2-15,-3-2 1 0,-5 4-2 16,-6-1 0-16,-1 6 0 16,-10 3 0-16,-5 5-1 15,-6 7-1-15,0 2 1 16,-3 7-1-16,0 2 0 0,1 0-2 15,1 11-1-15,5 4-3 16,4 2-4-16,7 5-6 16,3 1-11-16,7-2-23 15,8 4-40-15,8-9-3 0,3-4-4 16</inkml:trace>
  <inkml:trace contextRef="#ctx0" brushRef="#br0" timeOffset="38801.8798">4242 10049 32 0,'0'0'84'16,"0"6"-2"-16,0-6 0 16,-11 19-66-16,7-2-6 15,3 3 1-15,1 2 3 16,0-1-1-16,7-2-1 0,7-3 0 15,6-5-2-15,2-5 0 16,5-6-1-16,0-6-1 16,0-8-2-16,0-5 0 15,0-4-2-15,-6-1-1 0,-2-4-1 16,-7 2 0-16,-3 0 0 15,-4 4-1-15,-2 1-1 16,-1 6-1-16,-2 5 0 16,0 10-1-16,0 0-1 0,0 0 1 15,-4 13-1-15,4 8 1 16,0 4 0-16,0 8 1 15,4 4 2-15,-1 0 0 16,3 3 0-16,-2-3 0 16,2-3 1-16,0-2 0 0,-1-7 0 15,0-5-1-15,-1-3 0 16,0-5-3-16,-4-12-2 15,12 13-6-15,-12-13-15 0,16-15-46 16,-2 1-20-16,-3-14-8 16,-1-5-1-16</inkml:trace>
  <inkml:trace contextRef="#ctx0" brushRef="#br0" timeOffset="39025.9022">4758 9970 71 0,'1'10'84'16,"-1"6"-3"-16,-25 2-55 15,25 7-7-15,5 4 1 16,-1 6 1-16,2 2-5 16,-1 1-4-16,2 1-3 0,0 0-3 15,1-5-1-15,-5-3-5 16,4-5-7-16,-4-10-10 15,1-7-52-15,-4-9-18 0,0 0-6 16,0-19-1-16</inkml:trace>
  <inkml:trace contextRef="#ctx0" brushRef="#br0" timeOffset="39169.9166">4610 10171 64 0,'9'-7'91'16,"16"0"-3"-16,14-3-5 15,4 0-71-15,9 0-5 0,3 4-8 16,-7 2-31-16,-5 2-47 15,4-1-6-15,-9 1-8 16</inkml:trace>
  <inkml:trace contextRef="#ctx0" brushRef="#br0" timeOffset="40004">6034 9356 54 0,'0'-11'74'16,"-8"5"-2"-16,-5 6-52 16,-7 3-5-16,-3 15-6 15,-1 11-1-15,-1 13 3 16,-2 11 1-16,5 10 5 0,7 9 0 15,11 6 1-15,6 2-1 16,16-3 2-16,11-5-2 16,9-9-1-16,8-10-3 15,5-10-1-15,0-11-3 0,-4-11-1 16,-6-5-1-16,-8-6-2 15,-8-1-1-15,-7-6-2 16,-6 2-2-16,-12-5-4 16,0 0-7-16,0 0-28 0,-7-16-48 15,3 5-7-15,1-5-9 16,3-3-2-16</inkml:trace>
  <inkml:trace contextRef="#ctx0" brushRef="#br0" timeOffset="40632.0628">6648 9561 55 0,'11'0'87'0,"1"8"0"16,1 6-6-16,-1 13-62 15,3 4-6-15,0 10 0 16,0 5 0-16,-2 5-1 0,-1 2-1 15,-1 0-2-15,-1-2-1 16,0-2-1-16,-2-6-1 16,-2-5-1-16,0-5 0 15,-1-10 0-15,-3-3-1 0,1-8 1 16,-3-12 0-16,12 0-1 15,-5-13 1-15,4-10-1 16,2-11 0-16,4-10-1 16,3-11-1-16,5-8 0 0,1-5-1 15,0-2 0-15,-4 2 0 16,-1 3-1-16,-3 7 0 15,-6 9 0-15,-6 8-1 0,-2 10-1 16,-3 7-4-16,-1 11-4 16,-1 4-7-16,1 9-12 15,-2 14-33-15,0 3-32 16,3 5-6-16,4 7-5 0</inkml:trace>
  <inkml:trace contextRef="#ctx0" brushRef="#br0" timeOffset="40914.0909">7374 9937 8 0,'14'11'94'16,"-14"-11"1"-16,1 15-4 15,-1-7-4-15,-6 6-69 0,4 8-9 16,-3 2 0-16,1 6-1 16,-2 2-1-16,2 2-3 15,1-2-1-15,2-2 0 16,1-3-1-16,0-6-2 0,4-5-4 15,6-2-8-15,2-14-25 16,0-9-52-16,9-10-5 16,-4-17-8-16,2-10 2 15</inkml:trace>
  <inkml:trace contextRef="#ctx0" brushRef="#br0" timeOffset="41034.1029">7435 9755 6 0,'-17'-27'91'16,"-2"6"1"-16,5-1-7 0,0 1-8 15,6 5-85-15,8 16-45 16,-8-16-30-16,8 16-6 15,0 0-3-15</inkml:trace>
  <inkml:trace contextRef="#ctx0" brushRef="#br0" timeOffset="41363.1358">7516 9857 68 0,'14'50'89'16,"-4"-4"-1"-16,4 5-40 16,-3-3-19-16,-1-5-8 15,-2-11-2-15,-2-7-3 0,-1-7-3 16,0-7-2-16,-5-11-1 15,0 0-1-15,16-8 0 16,-4-8-1-16,1-5-2 16,6-2-2-16,1-1-3 0,0 2-2 15,5 3-1-15,-2 5-1 16,-3 11-1-16,-1 7 3 15,0 13-3-15,-3 10 2 16,0 4 0-16,-2 6 1 0,0 2 2 16,-1-1 0-16,-2-2 1 15,0-4-2-15,0-5-2 16,-2-7-6-16,6 1-19 15,-3-7-47-15,2-8-17 0,1-6-7 16,4-4-5-16</inkml:trace>
  <inkml:trace contextRef="#ctx0" brushRef="#br0" timeOffset="41744.174">8463 10200 82 0,'-5'49'94'0,"-3"-4"-6"16,-4-2-4-16,-6-3-60 16,-2 1-16-16,-2-1 0 0,0-4-4 15,3-3-4-15,-3-5-16 16,8-8-50-16,6-1-19 15,8-19-7-15,0 0-5 16</inkml:trace>
  <inkml:trace contextRef="#ctx0" brushRef="#br0" timeOffset="42383.2378">9067 9595 51 0,'0'0'87'0,"-2"19"-2"0,-3 11-3 16,-3 8-62-16,1 11-9 15,-3 7 1-15,0 4 2 16,-2 0 0-16,1-4-5 16,0-5-2-16,1-10-2 0,3-7-1 15,3-9-1-15,1-7-3 16,3-7-2-16,0-11-5 15,0 0-15-15,0 0-51 0,7-25-15 16,-3-9-7-16,-4-10-3 16</inkml:trace>
  <inkml:trace contextRef="#ctx0" brushRef="#br0" timeOffset="42784.278">8898 9551 39 0,'0'-11'88'16,"2"-1"-1"-16,9 2-2 0,11 0-59 15,12 3-7-15,4 4-5 16,7 3 1-16,-1 2-3 16,1 8-4-16,-4 8-4 15,-5 3-1-15,-7 6-1 0,-13 4-1 16,-8 1-1-16,-8 1 1 15,-7-1 1-15,-7-3 0 16,-6-5-1-16,0-4 1 0,-4-6-2 16,0-5 1-16,1-6-1 15,5-3 0-15,3 0-2 16,3 0-1-16,12 0 1 15,-11 5 0-15,11 6 1 0,4 5 1 16,7 6 1-16,3 2 1 16,2 5 1-16,4 0 1 15,0 1 0-15,0-2-1 16,0-1-1-16,-6-3 0 0,1 0-3 15,-4-3-3-15,1 0-10 16,-4-7-31-16,-8-14-41 16,18 7-7-16,-5-11-6 15</inkml:trace>
  <inkml:trace contextRef="#ctx0" brushRef="#br0" timeOffset="42919.2914">9538 10176 38 0,'0'42'89'0,"0"-1"-2"15,-11-3-4-15,0-4-51 16,1 0-24-16,3 4-22 15,7-9-60-15,0-9-8 0,7-3-7 16</inkml:trace>
  <inkml:trace contextRef="#ctx0" brushRef="#br0" timeOffset="43235.323">10071 10014 42 0,'0'30'89'0,"-11"5"0"16,-8 1-5-16,-6 41-40 15,-6-32-38-15,-2 5 1 16,-2 1-2-16,1-5-15 0,0-8-59 15,8 0-14-15,5-13-7 16,8-7-4-16</inkml:trace>
  <inkml:trace contextRef="#ctx0" brushRef="#br0" timeOffset="43632.3628">10644 9449 8 0,'-2'22'90'0,"-2"10"4"16,-5 4-7-16,-4 3-3 0,9 5-75 15,-10 7 2-15,-1 4 0 16,2-1-2-16,0-1-1 16,2-7-2-16,4 0-2 15,-1-5-1-15,5-3-2 0,1-7-4 16,0-7-2-16,2-6-6 15,0-18-22-15,0 0-53 16,5-17-6-16,-1-19-7 0,2-5 3 16</inkml:trace>
  <inkml:trace contextRef="#ctx0" brushRef="#br0" timeOffset="43993.3989">10470 9511 0 0,'0'0'90'0,"0"-14"4"15,12 9-6-15,12-3-4 16,10-2-68-16,7 7-4 0,6 1-1 15,3 2-2-15,0 5-2 16,-4 5-3-16,-7 6-1 16,-9 3-1-16,-9 4-1 0,-12 3 0 15,-9 2-1-15,-14 0 1 16,-6-2-1-16,-7-2 1 15,-3-4 0-15,-1-4 0 16,1-5 0-16,6-4-1 0,4-2-1 16,8 0 0-16,12-5 0 15,-5 19 1-15,7-2-1 16,8 8 1-16,2 3 0 15,0 6 1-15,3 3 1 0,-1 1 0 16,-2 1-1-16,0 1-1 16,-3-6-3-16,1 2-9 15,-3-8-27-15,1-8-40 16,9-4-13-16,1-9-6 0,5-7-4 15</inkml:trace>
  <inkml:trace contextRef="#ctx0" brushRef="#br0" timeOffset="44299.4295">11113 9881 36 0,'0'0'98'16,"0"0"-4"-16,4-11-6 0,-4 11-2 15,18-14-80-15,-6 9-3 16,0 1-1-16,2 4-1 15,-3 0-1-15,-2 7-1 0,-4 8 1 16,-5 5 1-16,-6 3 1 16,-5 1 1-16,-3 1 0 15,0-1 2-15,1-3 0 16,4-3-1-16,2-4 1 0,7-4-1 15,10-2-1-15,10-4-1 16,10 0-3-16,3-4-3 16,11 1-12-16,-1-1-42 15,11-13-32-15,6-8-7 0,1-6-6 16</inkml:trace>
  <inkml:trace contextRef="#ctx0" brushRef="#br0" timeOffset="44576.4572">11497 9256 67 0,'0'16'92'15,"27"5"-1"-15,13 7-6 0,7 9-71 16,8 11 2-16,5 6 3 16,-6 6-2-16,-10 3-6 15,-16 3-4-15,-18-1-1 16,-14 0-2-16,-21-5-1 0,-12-5-1 15,-8-4-5-15,-3-2-10 16,-9-4-45-16,4-17-30 16,18-9-6-16,9-16-8 0</inkml:trace>
  <inkml:trace contextRef="#ctx0" brushRef="#br0" timeOffset="44983.4978">12471 9501 6 0,'0'0'92'16,"0"0"2"-16,4 10-5 0,20-10-5 15,6 0-73-15,17 0-2 16,7 0 1-16,5 0-1 15,6-3-5-15,-2 3-5 0,-4-2-9 16,-5 2-18-16,-4 9-53 16,-20-9-9-16,-10 3-6 15,-20-3-2-15</inkml:trace>
  <inkml:trace contextRef="#ctx0" brushRef="#br0" timeOffset="45132.5128">12529 9752 48 0,'-23'20'93'16,"20"-2"-3"-16,18-9-5 0,22-2-56 15,18-7-12-15,8 0-3 16,18 0-15-16,-2-8-46 16,11-5-35-16,4-3-7 15,-1-5-7-15</inkml:trace>
  <inkml:trace contextRef="#ctx0" brushRef="#br0" timeOffset="45538.5534">13501 9206 11 0,'0'0'90'15,"10"2"3"-15,21-2-5 16,16-5-4-16,15 2-70 0,6 1-4 16,7 2 1-16,0 1-2 15,-7 3-2-15,-9 4-1 16,-13 2-1-16,-15 4-1 15,-19 5 0-15,-12 2-1 0,-14 1-1 16,-9 0-3-16,-3 6-10 16,-5-2-30-16,0 0-47 15,9-3-6-15,7-2-6 16,4-1-5-16</inkml:trace>
  <inkml:trace contextRef="#ctx0" brushRef="#br0" timeOffset="45669.5665">13885 9718 0 0,'-12'25'96'0,"3"-6"3"16,1-9-6-16,8-10-6 0,-32 9-65 15,32-9-20-15,13-2-32 16,5-5-51-16,4-3-9 16,3-5-8-16,8-9-2 0</inkml:trace>
  <inkml:trace contextRef="#ctx0" brushRef="#br0" timeOffset="45961.5956">14454 9122 31 0,'-14'-2'96'0,"4"-1"-3"0,10 3-4 16,1-15-3-16,34 10-75 15,0 5-3-15,8 0-1 16,5 3-1-16,2 8-1 0,4 1 1 15,-8 7-4-15,-7 4 0 16,-13 1-1-16,-13 5 0 16,-13-1-1-16,-7-1 1 15,-12 1-1-15,-7-1-1 0,-1 1-5 16,0 1-21-16,-2 3-52 15,5-10-12-15,9 1-8 16,4-1-4-16</inkml:trace>
  <inkml:trace contextRef="#ctx0" brushRef="#br0" timeOffset="46101.6096">14563 9784 13 0,'-12'19'101'0,"3"-7"-3"0,9-12-6 16,0 0-7-16,-3-5-61 15,11 1-36-15,-8 4-56 16,29-20-20-16,-6 3-7 0,7-9-6 15</inkml:trace>
  <inkml:trace contextRef="#ctx0" brushRef="#br0" timeOffset="46374.6369">15235 9106 23 0,'-15'-10'97'0,"0"-1"-2"16,9-2-4-16,6-1-4 15,7 7-73-15,19 2-2 0,15 4-1 16,6 1-1-16,11 2-3 16,5 7-1-16,6 2-1 15,-4 4-1-15,-9 0 0 16,-7 4-1-16,-12 1-2 0,-13 6-3 15,-16-2-5-15,-6 12-33 16,-7 6-47-16,-18-7-8 16,-3 2-7-16,-1 3-5 0</inkml:trace>
  <inkml:trace contextRef="#ctx0" brushRef="#br0" timeOffset="46477.6472">15385 9696 57 0,'-32'22'102'0,"6"-9"-5"16,7-13-18-16,5-10-74 15,22 0-89-15,6-4-10 16,10 2-7-16</inkml:trace>
  <inkml:trace contextRef="#ctx0" brushRef="#br0" timeOffset="77473.7465">12803 5170 25 0,'-11'7'83'0,"11"-7"-1"0,0 0-45 16,0 0-10-16,0 0-2 16,0 0-1-16,0 0-4 15,0 0-5-15,4-10-4 0,-4 10-1 16,0-17-1-16,0 5-3 15,0-3-1-15,0-2 0 16,1 1-1-16,0-3 0 16,0-2-1-16,0 3 0 0,1-1 0 15,-1-1 0-15,2 1 0 16,-1 1 0-16,-1-4-1 15,0 4 1-15,-1-2-1 16,3-1 1-16,-1-1-1 0,0 2-1 16,-1-2 0-16,0 3 1 15,1 0-1-15,0-3-1 16,-1 2 1-16,-1-3-1 15,2 1 1-15,-2 0 0 0,2-2-1 16,-2 0 1-16,1-6 0 16,-1 1 0-16,1-2-1 15,-1 0 1-15,0-5 0 0,0 0-1 16,-1 1 1-16,-2-3 1 15,-3-1-2-15,1-1 0 16,-3 1 0-16,1-4 0 16,-1 3 0-16,-1-3 0 0,-1-3 0 15,-1 2 0-15,0-2 0 16,0-3 1-16,3 3-1 15,-3-2 0-15,0-1 1 16,3 1-1-16,1 0 1 0,-2 1 0 16,2 4 0-16,1-3 0 15,0 3 0-15,1-1 0 16,0 2-1-16,0 2 1 15,1-2 0-15,2 1-2 0,0-2 1 16,0 6 0-16,0-2 0 16,2 3-1-16,2 1 1 15,-2 0-1-15,-2 3 1 16,1-1 2-16,-2 2-1 0,1 0 0 15,0 3 0-15,0 2-1 16,-1 1 2-16,2 1-2 16,0 1 1-16,1 3-1 15,1 1 0-15,-1 0 0 0,1 1 0 16,0 1 0-16,1-1-1 15,3 4 1-15,-3 0 1 16,0 4-1-16,-2-1 0 16,1 1 0-16,-1 10 0 0,0-15 0 15,0 15 0-15,-1-14-1 16,1 14 1-16,-6-12-1 15,6 12-1-15,-10-11 2 16,10 11-1-16,-15-9 0 0,5 7 1 16,-2-1 0-16,-2 1 0 15,-4 2-1-15,-3 0 2 16,-2-2-1-16,-3 2 0 15,-2 0 0-15,-5-3 0 0,-5 1-1 16,-3-2 1-16,-4 1 0 16,-3-2 0-16,-5 2 0 15,-1-1-1-15,-6 1 2 0,-1 2-1 16,-2 1 0-16,-1 0 0 15,2-1 0-15,-3 1 0 16,1-2 0-16,1 1 0 16,3 1 0-16,-3 0 0 0,-1 0 1 15,0 1-2-15,-5 2 1 16,4 3 0-16,-4 0 0 15,-5-3 0-15,2 2 1 16,-1 0-1-16,-1 2 0 0,3 0 1 16,0-3-1-16,-1-1 0 15,3 3 1-15,5-1-1 16,0-3 0-16,3-1 0 15,4 1 0-15,4-2 0 0,4 0 0 16,4 0 0-16,4 0 0 16,2-1 0-16,8 0 1 15,3-2-1-15,4 0 0 0,3 1 1 16,6 2-1-16,2-5 0 15,3 2 0-15,10 3 1 16,-16-5-1-16,16 5 0 16,0 0 0-16,-10-16 0 0,10 16 0 15,0 0 0-15,-5-10 0 16,5 10 0-16,0 0 0 15,0 0 0-15,0 0 0 16,0 0 0-16,0 0-1 0,0 0 1 16,0 0 0-16,-7 7-1 15,4 3 1-15,1 6 0 16,0 4 0-16,-1 2 0 15,-1 0 0-15,2 3 1 16,-2-3 0-16,-1-1 0 0,2-3-1 16,0-4 1-16,-1-5-1 15,3 0 1-15,1-9 0 16,0 0 0-16,0 0 1 15,-9 0-1-15,4-12 0 0,1-2 0 16,-3-6 0-16,-3-5-1 16,-1-8 0-16,-3 0-1 15,-1-1 0-15,-3-2 0 0,1 3 0 16,-2 0 1-16,-1 6-1 15,0-1 0-15,0 6 0 16,0 2 1-16,1-1 0 16,2 2 0-16,-1 1-1 0,3-1 1 15,-2 4-1-15,3-3 1 16,-2 0-2-16,3 3 0 15,1 0 1-15,-1 5-1 16,1-1 0-16,2 6 0 0,-1 1 0 16,1 4 1-16,1 12 0 15,-2 0 1-15,4 12 0 16,-1 0 0-16,-1 10 0 15,1 2 1-15,-2 3 0 0,2 0 0 16,-2 4 0-16,0-3-1 16,0-2 2-16,-2-5-2 15,1-1 1-15,0-5-1 0,-1-3 1 16,2-4 0-16,1-6-1 15,0 0 1-15,9-14-1 16,-10 15 1-16,10-15 1 16,0 0-1-16,0 0 1 0,0 0-1 15,-7-17 0-15,6-2-1 16,-1-3 1-16,0-7-1 15,-4-3 0-15,0-6-1 16,0 2 0-16,-1 1 0 0,-3 4-1 16,-1-2 2-16,2 6-1 15,-3 0 0-15,3 7 1 16,-2 1-1-16,0 2 1 15,2 1-1-15,-1 1 1 0,1 3-1 16,0 4 0-16,9 8 0 16,-14-12 0-16,14 12 0 15,-16 0 0-15,16 0-1 0,-15 12 1 16,8 0 0-16,-1 5 0 15,0 6 1-15,0 3 0 16,0 2 0-16,0 7 0 16,0 0 1-16,2 5-1 0,-2 0 1 15,2-3 0-15,1-1-1 16,-3-7 1-16,5-2 0 15,-3-3-1-15,2-9 1 16,1-3-1-16,3-12 0 0,-4 16 1 16,4-16 0-16,0 0 0 15,0 0 1-15,0 0-1 16,0 0 0-16,0-12 0 15,0-3 0-15,0-4 0 16,0-9-1-16,0-3 1 0,-2-4-2 16,-1-1 0-16,-1 0 1 15,-2 1 0-15,1 5-1 16,1 3 1-16,0 6 0 15,-2 5-1-15,3 5 1 0,3 11-2 16,-8-14 1-16,8 14 0 16,-9 6-1-16,5 8 1 15,-3 1 0-15,1 9-1 0,-1 1 2 16,-1 1 0-16,-1 5 0 15,1-5 1-15,-1-2-1 16,0-1 1-16,1-8 0 16,0-7 0-16,-3 1 1 0,11-9-1 15,-17 0 0-15,6-7-1 16,-1-6 1-16,-4-6-1 15,-1 4 0-15,-3-3 0 16,-2-2-1-16,-4-2 1 0,1 0 0 16,-4 7-1-16,0 1 0 15,-2 0 1-15,-3 2 0 16,-3 3-1-16,-2-2 1 15,-1 9-2-15,-8-4 2 0,-1 0-1 16,-4 2 1-16,-2 2-1 16,-1 0 0-16,-2-2 0 15,0 4 1-15,3-5 0 0,-1 2 0 16,2 2-1-16,4 1 1 15,-1-1-1-15,2-3 1 16,-1 2 0-16,4 1 0 16,-1-2 0-16,5 3 0 0,2 0-2 15,0-4 2-15,9 3 0 16,1 1 0-16,8 0 0 15,1 0 0-15,6 0-1 16,0 0 2-16,2 0-1 0,4 1 0 16,0-1 0-16,9 0 0 15,-14 0 0-15,14 0 2 16,-10-1-2-16,10 1 0 15,0 0 0-15,-8-9 0 0,8 9 0 16,0 0 0-16,-11-2-2 16,11 2 2-16,0 0 0 15,-11 0 0-15,11 0-1 16,0 0 0-16,0 0 1 0,-9 2 0 15,9-2 0-15,0 0-1 16,0 0 1-16,0 0 0 16,0 0 0-16,0 0 0 0,0 0 0 15,0 0 0-15,0 0 1 16,-11 0-1-16,11 0 0 15,0 0 0-15,-11 0 0 0,11 0 1 16,-12 0-1-16,12 0 1 16,-13 2-1-16,13-2 2 15,-13 3-2-15,1-1 0 16,0 0 0-16,-2-1 0 0,-5 5 0 15,1-3 0-15,-3 3-2 16,0 0 2-16,1 2 0 16,2-1 0-16,-2 3 0 15,5-3 0-15,0 3 0 0,3-3 0 16,-1 5 2-16,0-5-4 15,5 3 2-15,-2 2 0 16,4-2 0-16,-1 3 0 16,4-2 0-16,-1 4 0 15,0 1 0-15,1-3 0 0,2 7-1 16,1 0 2-16,0 2-1 15,0 2 0-15,0 1 2 16,0 2-2-16,1 0 0 16,3 7 0-16,1-1 0 0,-1 2 0 15,1-1 0-15,0 4 0 16,1-1-2-16,0 1 2 15,-1-1-1-15,0-2 2 16,0-2-1-16,-2 1 0 0,0-1 0 16,-1-2 2-16,-3-1-2 15,2-1 0-15,-1 1 0 16,0-1 0-16,0 0 0 0,1 0 0 15,-1-1 0-15,1 2 0 16,-1-3 0-16,2-1-2 16,-1-2 1-16,0 3 1 15,-1-5-1-15,1-1 0 0,-1-1 0 16,-1 0 1-16,1 0 0 15,-4 1 0-15,2 0 0 16,0-2-1-16,-3 4 1 16,1-1 0-16,0-1 0 0,0-1 0 15,-2 1 0-15,-1 3 0 16,2-2 0-16,0-1 0 15,0 1 0-15,-2 0 0 0,3 2-1 16,-1-2 1-16,0 0 0 16,0 0 0-16,1-1 0 15,-3 0 0-15,2 2 0 16,1-1 0-16,-1 1 0 0,1-2 0 15,0 2 0-15,1 0 1 16,1-1-1-16,-2-1 0 16,3 1 0-16,-1 2 0 15,2-4 0-15,0 2 0 16,0-2-1-16,-1 1 1 0,1 4 0 15,0 0-1-15,-1 0 1 16,1-1 0-16,0 2-1 16,0 1 1-16,-1-3 0 0,1 0-1 15,0 0 1-15,0-2 0 16,0 2-1-16,0-2 1 15,0 3 0-15,0-1 0 16,0 2 0-16,0-2 1 0,0-2 0 16,0 1 0-16,0 1 0 15,0-2 0-15,0 1 0 16,0-3 0-16,0 1-1 15,0-1 0-15,0 1 0 0,-1-1 0 16,-1 0 0-16,0 3 0 16,0-3 0-16,-1 2 0 15,0-1 0-15,-1-5 0 16,3 4-1-16,0-3 1 0,0-3 0 15,0-1 0-15,0-2 0 16,1-11 0-16,0 16 0 16,0-7 0-16,0-9 0 0,3 15 0 15,-3-15-1-15,2 11 1 16,-2-11 0-16,3 10 0 15,-3-10 1-15,0 0-1 16,4 13 0-16,-4-13 0 16,0 0 1-16,3 9 0 0,-3-9 0 15,0 0-1-15,0 0 1 16,0 0 1-16,10 1-2 15,-10-1 0-15,10 0 0 0,-10 0 0 16,12-1 1-16,-4-3-1 16,5 2 0-16,-1 0 0 15,4 0 0-15,1 0 0 16,0 0 0-16,2-1 0 0,2 1 0 15,3-1 0-15,-2 1 0 16,0 2 0-16,4-2 0 16,-4 1 0-16,4-2 0 15,-1 1-1-15,0 2 1 0,-4 0 0 16,3 0 0-16,-2 0-2 15,-4 0 2-15,2 2 0 16,0-1 0-16,0 4 0 16,0-5 0-16,-2 0 0 0,1 0 2 15,3 0-2-15,-4 0 0 16,2 0 0-16,-2 0 0 15,1-3-2-15,0 0 4 0,1 2-2 16,1-2 0-16,3 0 0 16,1 2-2-16,3-4 4 15,1 0-2-15,-1-1 0 16,-1 2-2-16,-3 0 1 15,-2 2-2-15,-3-1-4 0,0 3-11 16,-6-3-18-16,-1 1-12 16,-1-4-13-16,-6-3-20 15,3-1-11-15</inkml:trace>
  <inkml:trace contextRef="#ctx0" brushRef="#br0" timeOffset="78182.8174">7051 5216 30 0,'2'-11'71'16,"-2"11"-22"-16,0 0-26 15,0 0-4-15,-7-7-5 16,7 7-1-16,-10-9-2 15,10 9-1-15,-21-8-1 0,8 5-1 16,-8 0 0-16,0 0-2 16,-8 2-2-16,0 0 0 15,-7 1-1-15,-2 0-1 16,-3-3 2-16,1 2 0 0,-6-3 2 15,2-1 0-15,-3 1 0 16,-1 0 0-16,-2 0 1 16,-1 0-2-16,0 4 0 15,-4 0-1-15,-1 0 0 0,-4 0-1 16,1 4 0-16,-4 1-1 15,0 2 0-15,2-1-1 16,4 1-5-16,0-3-9 16,11-1-43-16,10 4-30 0,2-1-5 15,14-3-1-15</inkml:trace>
  <inkml:trace contextRef="#ctx0" brushRef="#br0" timeOffset="91193.1184">18696 1269 39 0,'11'-16'43'15,"-11"16"-3"-15,9-15-8 0,-9 15-6 16,6-15-6-16,-6 15-7 15,0-10-3-15,0 10-2 16,0 0-4-16,7-8-3 16,-7 8-1-16,0 0 2 0,13 9 0 15,-13-9 0-15,10 19 2 16,-4-5 1-16,0 3-1 15,2 4 0-15,0 1 3 0,0 2-2 16,0-8 3-16,9 42-1 16,0 1 2-16,-1-2-2 15,-2-7 1-15,-3-8 1 16,-2-7 2-16,-1-12 2 15,-8-23-4-15,10 2 1 0,-10-2-2 16,10-9-2-16,-3-3 1 16,4-5-3-16,-1-5-2 15,2-3-2-15,2-3 0 16,-1 1 0-16,2-2 2 0,0-2-1 15,0 2 0-15,0-3-2 16,-1 5-3-16,0-4-4 16,1 4-4-16,0-1-7 15,2 5-9-15,-3 4-21 0,-3 7-44 16,-1 2-4-16</inkml:trace>
  <inkml:trace contextRef="#ctx0" brushRef="#br0" timeOffset="91531.1522">19310 1589 14 0,'4'21'76'16,"-2"6"-45"-16,-2 2-3 0,0 0 4 15,-14-1-3-15,7 2-7 16,2-3-5-16,0-8-7 16,1-3 0-16,-2-7-2 15,6-9-3-15,-2 14-4 0,2-14-6 16,0 0-18-16,5 0-52 15,-5 0-8-15,7-12-1 16</inkml:trace>
  <inkml:trace contextRef="#ctx0" brushRef="#br0" timeOffset="92046.2037">19529 1623 6 0,'16'16'76'0,"-5"6"-41"16,-8 2 0-16,-3 5-1 16,-3 2-6-16,-4-6-6 15,4-3-4-15,-3-1-3 16,2-4-2-16,-1-4-2 15,5-13 1-15,-4 12-2 0,4-12 0 16,-3-5-1-16,3-7-2 16,0-3-1-16,0-2-2 15,0-4-1-15,-1-4-2 16,1 1-1-16,1 2 0 0,-2 1-1 15,1 4 1-15,-1 2-2 16,1 15-1-16,-3-11-1 16,3 11 1-16,-1-8-1 15,1 8 0-15,5 8 0 0,2 6 0 16,4 7 1-16,3 1 2 15,4 2 3-15,1 0 0 16,2-3 3-16,1-6 0 16,0-10 2-16,7-5 1 0,0-12 0 15,2-9 2-15,-18 6-4 16,2-4-1-16,-2-1-1 15,3-4 0-15,-3-2-3 16,1 1-1-16,-3-1-3 16,1-1-6-16,-2 3-8 0,0 0-10 15,-3 2-47-15,5 3-20 16,-4 3-4-16</inkml:trace>
  <inkml:trace contextRef="#ctx0" brushRef="#br0" timeOffset="93436.3426">20623 1535 37 0,'0'-12'36'16,"0"12"-5"-16,0 0-8 15,0 0-9-15,0 0-1 16,7 26-3-16,5 14 3 16,-3 16 3-16,-1 11 1 15,-3 10 1-15,2 3-2 0,1-1 2 16,-6-8-6-16,1-8 1 15,-2 0 0 1,0-12-3-16,-2-8 1 16,1-6-2-16,0-11 0 15,1-5-1-15,-1-4 0 16,0-6-3-16,0-11 0 0,0 0-1 15,0 0 0-15,0 0-1 16,0 0 0-16,-7 0-2 16,7 0 2-16,-13 0-2 15,4 0-1-15,-3 0 1 0,0 0-1 16,0 7 0-16,-2-5 0 15,3 2 1-15,1 2-1 16,-2 0-1-16,12-6 1 16,-8 15-1-16,8-7 2 15,0-8-1-15,20 16 0 0,0-5 0 16,10-2 0-16,5-2 1 15,4-1-1-15,0 3 1 16,0-2-2-16,-6 2 1 16,-6 2 0-16,-4-5 1 0,-10 2-1 15,-7 4 0-15,-7-2 1 16,-12 2 0-16,-7 2 0 15,-6 1 0-15,-5 0 0 0,-7 6-1 16,-3-2 1-16,0 1 0 16,-1-1 0-16,4 1-1 15,5-3 0-15,3-3 0 16,7 0 1-16,7 1-2 0,3-3 2 15,8-2-1-15,4 2 0 16,1-12 0-16,8 20 0 16,4-11 0-16,4 2 0 15,3-2 1-15,2-2-1 0,3 5 1 16,2-7-1-16,0 5 1 15,-1-6-1-15,-1 5 0 16,-2-3 0-16,1 4 0 16,-3-1-1-16,-5-2-1 0,-2 1 1 15,-4 1-1-15,-9-9 1 16,15 13 0-16,-15-13 1 15,3 12-1-15,-3-12 1 0,-8 18 1 16,-2-10-1-16,-3 2 1 16,-5 4 1-16,-4 2-2 15,-5 2 1-15,4-1 0 16,-6 3-1-16,4-3 1 0,2-1-2 15,2 1 1-15,5-4-1 16,2 6 1-16,10-9-1 16,4 3 2-16,3-3-1 15,9 3 1-15,7-1 0 0,4 1-1 16,1 3 0-16,4-2 0 15,-2 6 0-15,1 2-1 16,-4 5 0-16,-5 3 0 16,-7 0 1-16,-3 4-1 15,-5-2 1-15,-3-2 0 0,-5 2 1 16,-10 0 0-16,-1 0 1 15,-4-4-1-15,-2 1-2 16,4-4-5-16,-4 1-10 16,11-6-33-16,11-4-31 0,0-16-12 15,14-12-10-15</inkml:trace>
  <inkml:trace contextRef="#ctx0" brushRef="#br0" timeOffset="94039.4029">21314 2285 7 0,'0'0'64'0,"0"5"-19"15,0 15-15-15,0 11-10 0,0 11-2 16,-2 6 2-16,-3 10 4 15,1 0 0-15,-2 2-3 16,-1-7-2-16,0-4-4 16,2-11 0-16,0-6-4 0,1-8-2 15,1-9-1-15,0-3-4 16,3-12-3-16,0 0-9 15,0 0-12-15,0 0-29 0,7-15-35 16,1-4-8-16,0 0 1 16</inkml:trace>
  <inkml:trace contextRef="#ctx0" brushRef="#br0" timeOffset="94272.4262">21241 2334 36 0,'-15'-8'35'0,"2"-2"-4"15,3 3-3-15,3-3-6 16,7 10-3-16,-3-18-6 16,8 8-2-16</inkml:trace>
  <inkml:trace contextRef="#ctx0" brushRef="#br0" timeOffset="94619.461">21427 2484 342 0,'-13'0'-1'0,"-1"0"0"16,4 0 1-16,-2 5-1 0,7 7 3 15,5 2 1-15,9 6 1 16,3 1 1-16,4 1 3 16,3 8 1-16,2-4-2 0,0 3 1 15,-2-1-3-15,1 1 0 16,-3-6-2-16,-3 3 1 15,-3-4-2-15,-1-3 1 16,-4 3-3-16,0-5-1 16,8 2-8-16,-4-4-11 0,7-4-45 15,8 2-24-15,0-12-6 16,4 2-6-16</inkml:trace>
  <inkml:trace contextRef="#ctx0" brushRef="#br0" timeOffset="94787.4777">21926 2875 56 0,'6'10'85'0,"-6"-10"-2"15,7 28-6-15,-3-14-66 16,-1 5-4-16,3 7 1 16,-3 3-2-16,1 5-3 0,-1 0-7 15,5 7-12-15,-2 3-53 16,3-9-14-16,2-7-6 15</inkml:trace>
  <inkml:trace contextRef="#ctx0" brushRef="#br0" timeOffset="95504.5494">21298 2294 42 0,'-9'-16'76'0,"9"0"-27"0,7 2-12 15,13-4-8-15,7 2-7 16,7-2-6-16,11 6-6 16,4 0-2-16,5 10-1 0,0 2 0 15,-3 11-2-15,-14 17 2 31,-11 0 1-31,-17 8-1 16,-11-2 0-16,-17 0 0 0,-15-2 1 16,-6-3 0-16,-5-3-2 15,3-11-4-15,5 5-10 16,6-11-13-16,9 3-45 15,16 2-21-15,6-2-6 0,3 1 0 16</inkml:trace>
  <inkml:trace contextRef="#ctx0" brushRef="#br0" timeOffset="97355.7346">20719 3456 14 0,'0'0'41'16,"0"0"-1"-16,0-10-4 15,0 10-2-15,0 0-4 16,0 0-5-16,0 0-5 0,0 0-4 16,0 0-4-16,7 0-1 15,-7 0-5-15,5 10-2 16,1 2-3-16,0 5 1 0,0 10 2 15,1 2 0-15,2 7 1 16,-4 4 0-16,3 7 2 16,-1 1-1-16,-1 5 2 15,2 2-1-15,-1-5-1 0,-1 4 0 16,1-3-1-16,0 4-1 15,-4-1 0-15,0-3-1 16,-1 6 1-16,-2 0-2 16,-2 4-1-16,-2 0 1 0,0 2-2 15,-4 1 2-15,2-3-2 16,0 2 3-16,-2-4 0 15,0-1 0-15,1-2-1 0,2-6 1 16,-4-4-1-16,1-6 0 16,0-5 1-16,2-4-2 15,2-8 1-15,1-7 0 16,1-4 1-16,2-12-1 0,-1 11 1 15,1-11-1-15,0 0 1 16,0 0-1-16,0 0 0 16,0 0 0-16,0 0-1 15,0 0 0-15,0 0 1 16,0 0-1-16,0 0 1 0,0 0-1 15,0 0 0-15,0 0 0 16,0 0-1-16,0 0 1 16,1-9-1-16,-1 9 0 15,0 0 0-15,8-13 0 0,-8 13 0 16,3-8-1-16,-3 8 0 15,0 0 0-15,0 0 0 16,0 0 0-16,-6 0 0 16,6 0-1-16,-13 10 1 0,4-1 1 15,9-9 0-15,-18 15-1 16,18-15 1-16,-12 18 0 15,12-18 0-15,-4 14 0 0,4-14 0 16,11 14 0-16,4-9-1 16,3 1 1-16,6 3 0 15,2 0 0-15,4 3-1 16,1 1 1-16,0-1 0 0,-1 3-1 15,-1-1 1-15,-4 2-1 16,-4-4 1-16,-2-2-1 16,-6-1 0-16,-4-1 1 0,-9-8-1 15,2 11 0-15,-2-11 1 16,-13 14 0-16,-1-7 0 15,-4 2 0-15,0 1 0 16,-6 0 0-16,1-2 0 0,-6 3 0 16,3-1 0-16,-4 2-1 15,0-4 2-15,6 3-1 16,-4 1 2-16,4 3-2 15,2-4 2-15,7-1-1 0,1 0 0 16,14-10 1-16,-11 14-2 16,11-14 0-16,0 0-1 15,0 0 2-15,5 8-2 16,12-6 1-16,3-2 0 0,5 0 0 15,5 0 0-15,5 1 1 16,0-1-1-16,2 2 0 16,-3-1 0-16,-2-1 0 0,-4 1 0 15,-2-1 0-15,-6 3 0 16,-1-1-1-16,-7 2 1 15,0-1 0-15,-12-3-1 16,8 11 1-16,-8-11 0 16,0 14 0-16,0-14 0 0,-17 19 0 15,4-10 0-15,-9 2 0 16,-3 0 1-16,-4 0-1 15,-5 0 1-15,1 1 0 16,-1 0 0-16,3 0-1 0,-1-1 0 16,7-2 1-16,5 0-1 15,3-1 0-15,17-8 0 16,-10 12 0-16,10-12-1 0,17 2 2 15,6-2-1-15,3 4 0 16,7-3 0-16,3 4 1 16,2-3-1-16,1 0 0 0,-6 3 0 15,-4 0 0-15,-7 3 0 16,-2-1 0-16,-8 5-1 15,-2 5 0-15,-9 6 1 16,-1 7 0-16,-5 11 1 0,-7 5-1 16,1 3 0-16,-8 9 1 15,1 0 0-15,-6 2 0 16,3-4-1-16,0-1 1 15,2-6 0-15,1-6 0 0,2-4 0 16,6-7-2-16,2-3-3 16,8-5-6-16,0-10-20 15,11-12-28-15,7-3-25 16,4-24-15-16,12-14-6 0</inkml:trace>
  <inkml:trace contextRef="#ctx0" brushRef="#br0" timeOffset="100345.0334">21753 4209 38 0,'0'-13'82'15,"2"2"-32"-15,-2 11-9 0,14-10-12 16,-14 10-5-16,13 0-6 15,-13 0-3-15,18 13-5 16,-8 5-1-16,1 2-1 0,1 7-1 16,1 4 0-16,3 1-1 15,-3 6 0-15,-1-4-1 16,2 1-1-16,-1-5 2 15,1-3-1-15,-3-2 1 0,2-6-1 16,-4-5 2-16,-1-3-2 16,-1-3 0-16,-7-8 1 15,16 3-1-15,-9-8 0 16,6-12-1-16,1-7 0 0,7-10-2 15,0-7 2-15,5-7-2 16,1-4 1-16,-2 1-2 16,-4 1 0-16,-4 4-1 15,-4 9-3-15,-4 6-3 0,-2 7-4 16,-5 6-9-16,-2 18-17 15,16-6-38-15,-16 6-23 16,13 9-5-16</inkml:trace>
  <inkml:trace contextRef="#ctx0" brushRef="#br0" timeOffset="100580.057">22150 4487 11 0,'7'2'91'0,"13"4"1"16,14-9-5-16,41 3-61 16,-24 0-7-16,8 0-4 15,3 0-4-15,2 0-5 16,-4 4-6-16,-8-2-6 0,-3 7-17 15,-15 1-52-15,-6-3-15 16,-4-6-6-16</inkml:trace>
  <inkml:trace contextRef="#ctx0" brushRef="#br0" timeOffset="101760.175">21602 5307 26 0,'0'0'75'0,"16"-3"-24"16,-16 3-15-16,19 20-11 15,-12 5-5-15,4 19-2 16,-8 6-3-16,-1 10 0 15,-3 5 1-15,-3-1-2 16,-3 1-1-16,-4-4-1 0,1-8-3 16,0-18-2-16,2-7-1 15,0-5-2-15,2-12-1 16,3-1-3-16,3-10-5 15,0 0-10-15,0 0-38 16,-11-15-33-16,11-4-5 0,4-6-5 16</inkml:trace>
  <inkml:trace contextRef="#ctx0" brushRef="#br0" timeOffset="102271.2261">21453 5438 0 0,'-16'-15'54'15,"16"15"-4"-15,15-12-12 0,5 2-6 16,12 1-4-16,8-3-6 15,9 2-2-15,6 1-1 16,5 3-3-16,2 0-3 0,-3 6-2 16,-4 0-3-16,-10 9-4 15,-8 2 2-15,-9 5-2 16,-9 0-2-16,-12 4 0 15,-8 0 0-15,-10 4 1 0,-6-2 0 16,-6-3 2-16,-5 0-2 16,-1-3-1-16,-4-3 1 15,1-8-1-15,1 2 1 16,4-7-2-16,4 1 0 0,3-1-1 15,5 0-1-15,2 3-1 16,13-3 1-16,-6 16 1 16,8-2 0-16,8 9 2 15,8 3 0-15,5 7 2 0,5 1 1 16,3-1 2-16,1 2-2 15,0-3 1-15,-4-3-2 16,-4-8-1-16,-5-3-1 0,-7-3-4 16,-6-3-3-16,-6-12-9 15,8 9-12-15,-8-9-48 16,0 0-16-16,0 0-7 15</inkml:trace>
  <inkml:trace contextRef="#ctx0" brushRef="#br0" timeOffset="102721.2711">22301 5799 32 0,'-5'-10'77'16,"16"5"-34"-16,-11 5-7 15,0 0-5-15,10 0-7 0,-1 0-1 16,7 0-7-16,3 8-3 16,4-4-3-16,0 3-2 15,-2 3-2-15,-1-1-1 16,-6 6-3-16,-8-2-1 15,-6 7 2-15,-7-4-1 0,-9 6 2 16,-3-1-1-16,0-1 2 16,0 0-1-16,1-3 3 15,8 1-1-15,10-5-1 16,9-1 1-16,16 0-1 0,9 0-1 15,10-1-1-15,2 0-3 16,7 6-11-16,-6-6-14 16,-2 2-45-16,-3-1-19 15,-14-2-7-15,-12-3 3 0</inkml:trace>
  <inkml:trace contextRef="#ctx0" brushRef="#br0" timeOffset="103582.3572">20934 6367 41 0,'-7'-12'44'15,"7"12"-3"-15,0-9-11 0,0 9-7 16,0 0-5-16,0-12-2 15,0 12-4-15,0 0 1 16,0-14-4-16,0 14 0 0,0 0-2 16,0 0-1-16,-1-10 0 15,1 10 1-15,0 0-1 16,0 0 1-16,0 0-1 15,-4-10 1-15,4 10-2 0,0 0-1 16,0 0 0-16,0 0-2 16,0 0 0-16,0 0-2 15,-8 9 0-15,5 1 0 16,2 3 0-16,-3 5 1 0,2 0 1 15,-1 7 0-15,2 1 1 16,0 7 0-16,0 1 1 16,1 7 1-16,-4 3-1 15,2 4 1-15,1 5 0 0,-2 3-1 16,-2 6 2-16,0 1-1 15,1 3 0-15,-4 1 1 16,4 0-2-16,-2-3 2 0,-1-2-2 16,0-2 0-16,4-5 0 15,-2-9-1-15,1-3 0 16,0-6 0-16,-1-8-1 15,4-10-1-15,-2-2-2 0,2-7-1 16,1-10-7-16,0 11-21 16,0-11-43-16,-4-9-19 15,4-10-6-15,0-2-4 16</inkml:trace>
  <inkml:trace contextRef="#ctx0" brushRef="#br0" timeOffset="104692.4681">21437 7422 69 0,'2'-26'82'15,"-2"26"-22"-15,7-14-19 0,-7 14-13 16,15-5-10-16,-5 5-7 16,-1 5-4-16,-1 3-2 15,4 8-1-15,-3 0-1 16,0 3 0-16,-2 4 2 0,0 1-1 15,-2 2 1-15,-2-1 0 16,0 3-1-16,-2-3 1 16,2 1-1-16,-1 1 1 15,1-5-2-15,0 2 1 0,-1 0-1 16,0 1 2-16,0-1-2 15,1 0 0-15,1-1 0 16,-1-1-1-16,-1-1 1 16,1-2-1-16,-1 0 0 0,1-6 1 31,-1 0 0-31,0-2 0 15,-2-11-1-15,0 16 1 0,0-16-1 16,0 9 1-16,0-9-1 16,0 0 0-16,0 0 0 15,0 0 0-15,0 0 0 16,0 0 0-16,0 0-1 0,0 0 0 15,0 0 0-15,0 0 0 16,0 0-1-16,0 0 0 16,0 0 0-16,0 0 0 15,0 0 0-15,0 0-1 0,0 0 1 16,0 0-1-16,0 0 1 15,0 0 0-15,0 0 0 16,0 0 0-16,0 0 0 16,0 0 0-16,0 0 1 0,0 0-1 15,0 0 0-15,0 0 0 16,0 0 0-16,0 0 0 15,0 0 0-15,0 0 1 16,0 0-1-16,0 0 2 0,8-2-2 16,1-10 2-16,1-5-2 15,9-9 2-15,3-6-1 16,4-11 1-16,1-5-2 15,1-6 1-15,-5 3-1 0,1-2-1 16,-4 4-1-16,-4 9-2 16,-5 5-4-16,-3 11-8 15,-1 5-15-15,-2 3-35 16,7 7-27-16,-12 9-6 0,15-12-3 15</inkml:trace>
  <inkml:trace contextRef="#ctx0" brushRef="#br0" timeOffset="105078.5067">22026 7798 52 0,'-3'12'81'0,"-2"2"0"15,-25 3-59-15,28 18 1 16,10 0 3 0,6 3 1-16,7-5-3 15,8-3-3-15,6-9-3 0,5-5-3 16,3-10-2-16,-6-9-7 15,-1-10-2-15,-4-8 0 16,-9 0-2-16,-10-2-1 0,-8-1-1 16,-7 2 0-16,-15 4-1 15,-5 2 0-15,-12 1 0 16,1 4 0-16,-2 6-1 15,2 5 2-15,1 2-2 0,3 6 1 16,8 4-3-16,4 2-1 16,12 3-6-16,-1 2-8 15,6 0-15-15,6 2-40 16,5-7-19-16,5-5-5 15</inkml:trace>
  <inkml:trace contextRef="#ctx0" brushRef="#br0" timeOffset="105498.5487">22295 7902 39 0,'0'0'79'0,"14"-2"3"16,-8 10-47-1,4 15-4-15,1-4-5 16,7 8-3-16,0-6 1 15,5 1-4-15,6-6-2 0,4-2-2 16,-2-14-9-16,4-3 0 16,1-8-2-16,-7-3-2 15,0-5 0-15,-6-1-1 16,-4-3-1-16,-9 3-1 0,-1-2 0 15,-8 6-1-15,1 2-1 16,-2 5-1-16,0 9 2 16,-9-2-1-16,9 2 1 15,-5 18 1-15,4 2 1 16,1 3 1-16,0 3 0 15,0 0 2-15,3 2-2 16,2-2 1-16,0-1 0 0,-1-6-1 16,-1-3 0-16,-2 2-3 15,0-7 0-15,3 0-4 16,-4-11-4-16,7 13-15 15,-7-13-37-15,0 0-30 0,20-13-7 16,-7-7-5-16</inkml:trace>
  <inkml:trace contextRef="#ctx0" brushRef="#br0" timeOffset="105739.5729">22896 7840 36 0,'10'-4'91'15,"0"4"1"-15,3 3-7 0,18 11-60 16,-10 12-6-1,-4 6-4 1,1 4-1-16,-2 3-2 0,-1 1-4 16,-4-3-1-16,0-3-2 15,-2-4-1-15,-6-13-3 16,0-3-3-16,1-4-3 15,-4-10-12-15,0 0-49 0,5-7-24 16,-6-6-7-16,-4-6-4 16</inkml:trace>
  <inkml:trace contextRef="#ctx0" brushRef="#br0" timeOffset="105899.5889">22767 8003 58 0,'-11'3'94'0,"11"-3"-4"15,18-4-5-15,15-1-66 0,11 1-8 16,8 4-5-16,1-5-6 15,-1 5-13-15,-5 0-34 16,-12 0-37-16,-1 0-9 0,-17 0-2 16</inkml:trace>
  <inkml:trace contextRef="#ctx0" brushRef="#br0" timeOffset="106279.6269">22378 7863 70 0,'0'-11'95'0,"0"0"-5"15,0 11-42-15,0 0-16 16,15 0-10-16,-7 7-7 0,-1 8-6 16,-1 19-2-1,-2 2-5 1,1 11-6-16,-5-1-19 0,-5-4-55 15,1 4-11-15,-4-9-5 16,4-6-2-16</inkml:trace>
  <inkml:trace contextRef="#ctx0" brushRef="#br0" timeOffset="125298.5286">20845 4249 51 0,'24'-3'70'0,"-10"6"-47"16,5 4-9-16,-1 7-2 0,0 1-3 16,-3 4-1-16,-4 1 2 15,-4-2-1-15,-6-1 4 16,-1-1-3-16,-5-3 2 15,-7-1-1-15,-9-7 1 0,-1-2-4 16,-8-3 0-16,1 0-3 16,-3-8 0-16,2-1-2 15,4-3 0-15,5-1-1 16,7 2-1-16,9-6 0 15,5 4-2-15,6 1 0 0,12 2-1 16,2-1 2-16,4 4 0 16,2 1 0-16,2 5 1 15,-5 3 0-15,1 6 1 0,-8 4 0 16,-4 1 0-16,-5 4 0 15,-7 1 1-15,-3 2-1 16,-12 0 2-16,-2-5 0 16,-7-1 2-16,-4-4-2 0,0-5 1 15,0-2 0-15,0-3-1 16,3-3 0-16,5-12-1 15,1 4-1-15,8-4 0 16,7-2-1-16,4-3-1 0,11 0 0 16,6 2-2-16,7 1 2 15,4 2-1-15,9-2 1 16,-1 8 0-16,-2 4 1 15,0 5-1-15,-7 5 1 0,-4 8-1 16,-9 9 1-16,-7 2-1 16,-7 6 1-16,-5-1 0 15,-8 0-1-15,-9-2 2 0,-2-5-1 16,-4-5 2-16,2-7-1 15,-1-2 2-15,2-8-1 16,2-5 0-16,2-8 0 16,8-8-1-16,2-2 1 0,7-8-2 15,4 2-1-15,6-3 0 16,9 2-1-16,9 3-1 15,7 4 1-15,4 9-1 16,3 2 1-16,-1 9-1 0,1 3 0 16,-5 4 1-16,-6 7 0 15,-6 7 0-15,-9 7 1 16,-8 4 0-16,-4 3 0 15,-11 4 0-15,-9 3 2 0,-7-6-1 16,-5-1 0-16,-8-6 1 16,1-4-1-16,-1-12 1 15,3-4 0-15,3-6 1 0,4-11-2 16,6-6 1-16,6-5-1 15,11-7 1-15,3-3-2 16,7 0 1-16,7 0-2 16,10-3 1-16,5 5-1 0,6 0 1 15,5 7-1-15,1 8-1 16,-2 3 1-16,0 7 0 15,-1 5 0-15,-7 6-2 16,-5 10 1-16,-9 8 1 0,-6 5 0 16,-5 5 1-16,-4-1 0 15,-10 3 1-15,-8-4 0 16,-2-3 1-16,-6-4 1 15,-1-6-1-15,-1-2 0 0,2-14 1 16,1-2-2-16,1-4 1 16,3-8 0-16,5-7-1 15,4-5-1-15,4-2 1 0,6-9-2 16,4 6 1-16,6-2 0 15,8 2 0-15,7 1-1 16,5 3 0-16,4 6 1 16,3 4 0-16,-2 7-1 0,2 2 0 15,-4 5-1-15,-3 12 0 16,-6 5 1-16,-7 9 0 15,-6 2 0-15,-7 3-1 16,-7 1 3-16,-11 1-1 16,-5-4 1-16,-5-4 1 0,-4-10 0 15,-4-4 0-15,-2-5 1 16,4-6-1-16,1-6 0 15,5-8 0-15,2-1 0 16,7-10-1-16,6 0-1 0,6-2 0 16,7-2-1-16,3 2 0 15,13 0 0-15,6 6 0 16,9 1-1-16,3 11 1 15,5 5 0-15,2 4 0 0,-3 4 0 16,-3 10-1-16,-6 7 1 16,-6 4-1-16,-8 1 1 15,-10 6 0-15,-5-1 1 0,-9 1-1 16,-6-5 2-16,-8-4 0 15,-3-6 1-15,-3-7 0 16,-1-5 1-16,0-5-1 16,2-10 0-16,5-8 0 0,-1-2 0 15,8-2-1-15,3-4-1 16,7-2 0-16,6-1-1 15,9 1 0-15,13 4 0 16,10 4 0-16,9 0-2 0,7 7 2 16,1 4 0-16,1 6 0 15,-6 3 0-15,-3 4 0 16,-12 8 0-16,-10 6 0 15,-12 2 1-15,-7 0 0 0,-12 2 0 16,-12 2 0-16,-6-2 1 16,-7-5 0-16,-2-5 1 15,-5-8 1-15,6-4-1 0,1-4 1 16,7-11-1-16,7-1-2 15,5-2-3-15,10 5-21 16,1 0-30-16,0-2-26 16,7 1-16-16,-7-3-6 0</inkml:trace>
  <inkml:trace contextRef="#ctx0" brushRef="#br0" timeOffset="127452.744">20879 4412 1 0,'11'-6'19'15,"-2"0"-1"-15,-9 6-1 16,15-5 1-16,-15 5-4 0,0 0 3 15,11-4 0-15,-11 4 2 16,0 0 0-16,0 0 1 16,0 0-4-16,0 0-1 0,0 0-2 15,0 0-1-15,0 0 0 16,0 0-3-16,0 0 0 15,0 0-3-15,0 0 1 16,-15 0 0-16,5 0 0 0,-6 0-1 16,-1 0 0-16,-6 0-1 15,-1 0 0-15,-5 0 0 16,-5 0 0-16,-4 0-2 15,-4 0 1-15,-10 0-1 0,-4 0 0 16,-10-3 0-16,-9 3 0 16,-13 0-1-16,-10-3 1 15,-10 0 0-15,-5-1 0 16,-4 0 0-16,2-2 0 15,11-1 0-15,6 1-1 0,19-3 2 16,12 5-3-16,19-3 0 16,14 3 0-16,12 3-3 15,8-1-2-15,14 2-4 16,-13 0-4-16,13 0-9 0,0 14-38 15,0-14-30-15,0 11-5 16</inkml:trace>
  <inkml:trace contextRef="#ctx0" brushRef="#br0" timeOffset="139074.9061">13718 15305 375 0,'2'70'1'0,"1"13"-1"16,-2 14 0-16,3 8 0 15,-1-7 0-15,3-8-6 0,-5-13-10 16,5-12-38-16,7-4-33 15,-9-18-8-15,1-14-1 16</inkml:trace>
  <inkml:trace contextRef="#ctx0" brushRef="#br0" timeOffset="139601.9588">12345 15070 65 0,'-34'7'75'0,"4"-1"-49"0,11 2 2 15,10 1-2-15,9 2 0 16,11-1 1-16,22-1-3 15,17 1-3-15,22 1 1 16,26 0 0-16,23 2-1 0,29-2-7 16,19-2-2-16,21 3-3 15,11-3-1-15,3 4-2 16,3-4-2-16,-6-2 0 15,-5 0-2-15,-12 0 0 0,-17-4-1 16,-10 1-2-16,-18-1-3 16,-9 2-8-16,-20-5-20 15,-19 1-53-15,-13 3-11 0,-18-4-6 16,-18 1-4-16</inkml:trace>
  <inkml:trace contextRef="#ctx0" brushRef="#br0" timeOffset="140453.0439">13593 14226 4 0,'-6'-17'79'16,"2"-3"1"-16,3 3-4 15,1 2-56-15,0 5-11 16,0 10-4-16,6-10-3 16,-6 10 0-16,0 0-1 0,0 0 2 15,0 0 0-15,0 0 1 16,9 5 1-16,-7 4 2 15,2 4 0-15,0 3 0 16,1 4 0-16,-1 2-1 0,0 2 0 16,1 2-2-16,-1 3 1 15,-1 3-2-15,-1-1 1 16,2 5 0-16,-1 1 1 15,0 2 0-15,1 4 0 0,0 2 0 16,2 0-1-16,2 2 0 16,0 1 1-16,2-2-2 15,0-1-2-15,-1 1 0 0,-1-3 1 16,1 2-1-16,-1-2 1 15,-2 1 0-15,1 1-1 16,-1 0 2-16,2-1 0 16,-3 0 1-16,-1-1-2 0,1 2 1 15,-3-7-1-15,-2 5 0 16,-1-4-1-16,-1-3 1 15,-2-1-1-15,1-1 1 16,1-1-1-16,-1-1 1 0,2 0-1 16,-1 0 1-16,2-2 0 15,0 2-1-15,1-1 0 16,2-2 0-16,0-4 0 15,-2-2 1-15,2-3-2 0,0-6 0 16,0-3-3-16,-3-11-3 16,4 15-17-16,-4-15-43 15,0-10-25-15,2-12-10 0,0-7-4 16</inkml:trace>
  <inkml:trace contextRef="#ctx0" brushRef="#br0" timeOffset="141907.1893">13760 15279 78 0,'-14'6'93'16,"14"-6"-4"-16,9 9-59 16,4-3-7-16,5 1 0 15,-1-1-2-15,1 1-3 0,-5-2-7 16,2 2-5-16,-15-7-3 15,0 12-1-15,-15-6 0 16,-4-4-1-16,-9 0 1 16,-4-2-1-16,-2-2 1 0,-1-6-1 15,5-2 0-15,6-4-1 16,6-1 1-16,10-2-1 15,8-1 1-15,11 3 0 16,13-1 0-16,11 2 1 0,7 2 0 16,3 6-1-16,2 1 1 15,-3 5 0-15,-6 5 0 16,-8 7-1-16,-10 1 0 15,-14 5 0-15,-6 2 0 0,-15-2 0 16,-7 2 0-16,-5-5 0 16,-6-5 1-16,-3-6-1 15,-3-4 1-15,2-4 0 16,4-9 0-16,6-4-1 15,5-3 0-15,9-2 1 0,10-2-2 16,6 3 1-16,16-1 0 16,7 7-1-16,9 1 1 15,1 7-1-15,0 4 0 0,0 3 1 16,-6 6-1-16,-8 10 1 15,-10 2-1-15,-12 3 1 16,-6 3-1-16,-15-1 1 16,-3 0 0-16,-6-4 1 0,-6-4 0 15,1-5-1-15,0-7 1 16,3-3 0-16,4-10 0 15,7-4 0-15,6-4-1 16,6-4-1-16,9-2 0 0,8 0-1 16,13 2 1-16,10 1-1 15,8 4 0-15,1 6 0 16,5 5 0-16,-1 6 1 15,-4 1 0-15,-7 9 0 0,-9 5 0 16,-10 9 0-16,-9 1 0 16,-8-1 0-16,-10 3 1 15,-8-2-1-15,-5-3 2 0,-2-5-1 16,-5-2 1-16,3-10 0 15,0-5 1-15,4-7-2 16,2-8 1-16,10-8 0 16,2-3-2-16,10-2 0 0,4-3 0 15,12 2-1-15,8 1 0 16,4 7 0-16,8 7-1 15,0 7 1-15,-1 6-1 16,-3 2 1-16,-3 11 0 0,-7 8 0 16,-5 4 0-16,-8 4 0 15,-7 2 1-15,-5 1 1 16,-10 2-1-16,-6-5 2 15,-5-4-1-15,-2-5 1 0,-3-7 0 16,3-8 0-16,-1-4 1 16,5-8-2-16,5-11 1 15,7 0-1-15,4-5 0 0,5-1-2 16,4-3 1-16,4 4-1 15,11 4 0-15,2 4 0 16,5 1 1-16,2 10-2 16,1 2 1-16,-1 3 0 0,-2 7 0 15,-5 4 0-15,-6 3 0 16,-6 6 1-16,-5 0-1 15,-7-4 1-15,-8 3 1 16,-7-5 0-16,-5-2 0 0,-6-6 0 16,-1-6 1-16,-1-3-1 15,4-9 0-15,3-8 0 16,6-2 0-16,9-4-1 15,9-1-1-15,8 1 0 16,13 0 0-16,5 6-1 0,9 8 0 16,0 5 1-16,3 4-1 15,-2 6 0-15,-7 8 1 16,-8 6 0-16,-11 5 1 15,-7 3-1-15,-10 1 2 0,-9-4 0 16,-2-1 1-16,-5-4 0 16,-1-6-1-16,2-5-1 15,2-7-5-15,18-10-26 0,3-11-18 16,9-12-22-16,20 1-22 15</inkml:trace>
  <inkml:trace contextRef="#ctx0" brushRef="#br0" timeOffset="145095.5081">19663 12902 17 0,'-4'-14'61'0,"1"0"-4"16,3 4-12-16,-1-3-5 16,1 13-9-16,0-16-5 0,0 16-7 15,-1-9-5-15,1 9-3 16,0 0-4-16,0 0-2 15,0 0-3-15,0 0-2 16,0 0-1-16,0 0-1 0,0 0-1 16,0 0 2-16,0 0 0 15,0 9 0-15,0 0 0 16,2 2 1-16,1 4 1 15,2 4 1-15,1 4 1 0,1 6 1 16,0 2 0-16,0 6 1 16,-4 4 0-16,2 3 0 15,-3 4 1-15,1 3-1 0,-3-3 0 16,-1 6-1-16,1-1 0 15,1 3-1-15,-1-1 2 16,0 15-1 0,1 3 0-16,-1 1 0 15,-1 4 0-15,1 0 1 16,-3 2-1-16,-3 2 0 15,3 0-1-15,-2-16-1 16,3-3 0-16,1-1-1 0,0-6 1 16,1-5-1-16,0 0-1 15,1-10 2-15,2 2-1 16,1-2 0-16,-2-4 0 15,2-1 0-15,2-2 0 0,-3 0 0 16,2 0 0-16,-3-1-1 16,1-1 0-16,-2 2 0 15,-1 0 1-15,0-2-1 0,-1 3 0 16,-3-3 0-16,-1-1 0 15,-1 3 2-15,-2-1-2 16,2 2 0-16,-2 0 0 16,2 4 0-16,-3-1 0 0,1 2 0 15,3 0 0-15,-1 1 0 16,0-4 0-16,2 4 0 15,0-4 1-15,0 0-2 16,2-1 2-16,-2 1-1 0,0-1 0 16,0 3 0-16,-1 0 1 15,-1 1-1-15,1 3 0 16,2-1 0-16,0 0 0 15,-1-1 0-15,4 1 0 0,0 0 0 16,0-2-1-16,0-1 2 16,0 1-1-16,0 0 1 15,0 5 0-15,0-2-1 16,0 3 1-16,0 2 0 15,0 1 0-15,-2 0-1 0,-3-2 1 16,1-1-1-16,0-4 1 16,-1-1 0-16,3-6 0 15,1-3-1-15,1-7-2 0,0-6-3 16,3-2-6-16,-3-17-23 15,15 0-31-15,0-12-22 16,2-20-14-16,-4-11-4 16</inkml:trace>
  <inkml:trace contextRef="#ctx0" brushRef="#br0" timeOffset="147149.7135">17276 14709 57 0,'-20'0'45'16,"5"0"-9"-16,2 0-9 15,2 3-6-15,1-2-6 0,10-1-2 16,-9 7-2-16,9-7-1 16,0 9-1-16,0-9 0 15,18 13 0-15,-2-3 1 0,5-1 1 16,6 1 1-16,5-1-1 15,4 1-1-15,4-3 0 16,7 3-1-16,2-3-1 16,5-2 0-16,4 1-2 0,5-2 2 15,3 1-3-15,4-1 0 16,-1-3-2-16,0 1 2 15,2-2-2-15,-1 0 1 16,-1 0 0-16,2-1-2 0,3-3 1 16,-2 2 0-16,1 0-1 15,-1 0 0-15,-4 2 0 16,-3-1-1-16,-1 4-1 15,-9 2 1-15,-4-1 0 0,-5 3-1 16,-1 0 0-16,0-1 0 16,-5 1-1-16,-1 0 2 15,-2-2 0-15,-4-2 0 16,-3 0 1-16,-6-2 0 15,-4-1 1-15,-7 0 0 0,-4 0 0 16,-9 0-1-16,10-1-1 16,-10 1 0-16,0 0 0 15,0 0-1-15,0 0 0 0,0 0 0 16,0 0-1-16,0 0 1 15,0 0 0-15,0 0 0 16,0 0 0-16,0 0 0 16,0 0 0-16,0 0 0 0,8 4 0 15,-8-4-1-15,0 0 2 16,12 7-1-16,-12-7 0 15,9 5 0-15,-9-5 0 16,0 0 0-16,10 6 1 0,-10-6-1 16,0 0 0-16,0 0 1 15,11 5-1-15,-11-5 1 16,0 0 0-16,7 0 0 15,-7 0 0-15,0 0 1 0,12-2-1 16,-12 2 1-16,10-10 1 16,-10 10-1-16,7-17 1 15,-3 8-1-15,-1-4 0 0,0-1-1 16,0-4 0-16,-1 0 1 15,-1-1-2-15,0-1 0 16,0 1 0-16,0-3 1 16,-1 1-2-16,1-2 1 0,3-1 0 15,-3 1 0-15,0-2 0 16,2-1 0-16,-1 2 0 15,1-1-1-15,0 1 1 0,-1-1-1 16,2 3 1-16,0 1 0 16,3 2-1-16,-3 2 1 15,3 0-1-15,1 4 1 16,-1-3 0-16,4 4 0 15,-1-1-1-15,5 0 1 0,-1 0 0 16,6-2-1-16,0 3 1 16,4-2 1-16,2 1 0 15,1 1 0-15,2 1-1 0,-1 1 1 16,0 3 1-16,0 0-1 15,0 3 0-15,-4 1-2 16,3 2 0-16,-2-1 1 16,4 2 0-16,-4 0 0 15,5 2-1-15,-1 3 1 0,3 0 0 16,-1 2-1-16,2 0-1 15,-1-2 0-15,-1 2 1 16,-1 0-1-16,-4 0 1 16,-1-2-1-16,-3 1 0 0,1 1 2 15,-5 0-1-15,0 1 1 16,-2 2 0-16,1 2 0 15,-1 2-1-15,-1 2 2 16,-1 1-2-16,-4 3 1 0,3 2 0 16,-3-3 0-16,0 4 0 15,0 0 0-15,-1 0 0 16,-2 0 0-16,0 0 0 15,1-1 0-15,-5-1 0 0,-1 0 0 16,0 0 0-16,-2 1 0 16,0 0 1-16,0 1-1 15,-2-2 0-15,-1 2 0 0,-1 1 1 16,-2 0-1-16,2-1-1 15,-1 0 1-15,-1-3-1 16,2 2 0-16,-1-3 0 16,-1-1 0-16,0-2 1 0,1-2 0 15,-1 2-2-15,1-1 2 16,-2-1 0-16,2-3 0 15,0 0 0-15,-1-3 2 16,1 1-2-16,5-9 0 0,-11 12 0 16,11-12 0-16,0 0 0 15,-11 12 1-15,11-12-1 16,0 0 0-16,-11 8 1 15,11-8-1-15,0 0 0 0,-9 4 1 16,9-4-1-16,0 0 0 16,0 0 1-16,0 0-1 15,0 0 1-15,0 0 0 16,0 0-1-16,0 0 1 0,0 0 0 15,0 0 0-15,19 3 0 16,7-3 0-16,13-3 0 16,12-1 0-16,18 1 1 0,15-3-1 15,18 2 1-15,14-2-1 16,14 3 1-16,8 0 0 15,12 3 0-15,6 0-1 16,1 2 0-16,0 4 0 16,-5-2 0-16,-7 6 0 0,-8-3 0 15,-6 2-1-15,-15-1 1 16,-8 1-1-16,-8-2-2 15,-9-1-2-15,-12 3-4 0,-8-9-16 16,-4 4-22-16,-6-3-21 16,-10-5-19-16,4-2-18 15,-8-5-3-15</inkml:trace>
  <inkml:trace contextRef="#ctx0" brushRef="#br0" timeOffset="154166.4151">20853 4342 43 0,'-11'8'46'15,"1"-1"-2"-15,10-7-10 16,-15 10 0-16,15-10-4 15,0 0-5-15,-9 0-4 0,9 0-6 16,-1-20-3-16,1 7-4 16,0-3 1-16,0 1-4 15,0 0-1-15,0 3-1 16,2 3 0-16,-2 9-2 0,0 0 0 15,0 0-1-15,12 0 0 16,-9 13-1-16,2 3-1 16,-4 5 1-16,0 1 0 15,-1 5 3-15,-3-2-1 0,-9-2 1 16,-5-1 1-16,-5-5 1 15,-4-4 0-15,2-9 1 16,-2-4-1-16,4-4-1 0,-2-8 1 16,7-4-3-16,5-5 2 15,9-1-2-15,3-2-1 16,8 0-2-16,12 1 0 15,8 5 1-15,8 1-1 0,4 7 0 16,4 3 0-16,-1 7 1 16,-5 2 0-16,-1 10 0 15,-12 7 1-15,-7 4 0 16,-16 8 0-16,-6-2 1 0,-16 4-1 15,-14-3 1-15,-4-1 1 16,-9-7 0-16,0-6 1 16,2-6 0-16,4-9-1 15,6-1 1-15,7-11 0 0,11-5 0 16,10-4-2-16,7-1 0 15,11 1 1-15,16-4-2 16,7 10 0-16,9 2-2 0,1 9 1 16,5 3-3-16,-5 5-2 15,0 11-7-15,-15 3-19 16,-7 2-44-16,2-4-17 15,-13-1-5-15</inkml:trace>
  <inkml:trace contextRef="#ctx0" brushRef="#br0" timeOffset="156038.6023">19592 4345 1 0,'0'0'18'0,"0"0"4"16,0 0 2-16,0 0 2 15,0 0 4-15,0 0-3 0,-6 0-1 16,6 0-5-16,-15 0-6 16,5 0-6-16,-8-3-4 15,-1 3 2-15,-6-3 0 16,-3 1 1-16,-5-3 0 0,0 3 1 15,-5 0-2-15,0-1 1 16,-1 3-2-16,0-1-1 16,-1 1-2-16,3-3 1 15,2 3-3-15,0 0 0 0,3 0 0 16,3 0 0-16,3 0-1 15,-1 0 1-15,6 0 0 16,0 0 0-16,2 0 1 0,-1 0 0 16,1 0 0-16,0 0 0 15,-1 0 0-15,3 0 0 16,0-1 1-16,4-2-2 15,1 2 2-15,2-2-1 0,10 3-1 16,-13-2 0-16,13 2 1 16,0 0-1-16,0 0 1 15,-11-5 0-15,11 5-1 16,0 0 1-16,0 0-1 0,0 0 1 15,0 0-1-15,0 0-1 16,0 0 0-16,0 0 0 16,0 0 0-16,0 0 1 15,0 0-2-15,0 0 2 16,0 0-1-16,0 0 1 0,2 7 0 15,-2-7 1-15,0 0-2 16,2 12 1-16,-2-12-1 16,0 0 0-16,0 14 1 15,-2-4-1-15,1 4 1 0,0-2-1 16,0 6 2-16,-1 3 0 15,2-1 0-15,-2 7 0 16,1-3 0-16,-1 5 1 0,0-2-1 16,2 2 0-16,-1 0 1 15,1-3-1-15,0 5 0 16,0-3 0-16,0 5 1 15,0-7 1-15,-1 6-1 0,-1-1 0 16,-2 4-1-16,-3 0 1 16,2 0-1-16,0 1 0 15,-2 0-1-15,2 1-1 16,-2-2 1-16,4 1 0 0,-2-3 0 15,2 0-1-15,0 1 2 16,0-3-1-16,2 1 0 16,-2 2 1-16,3-2 0 15,-1 1-1-15,0 2 1 0,0-3 1 16,0-2 0-16,0 2 0 15,1-5 0-15,0-4 0 16,0-1-1-16,3-5 2 0,-3 0-1 16,4-8 0-16,-4-9-3 15,3 10 2-15,-3-10-1 16,0 0 1-16,0 11-2 15,0-11 1-15,0 0-1 0,-6 14 1 16,4-4-1-16,-2 4 0 16,1 0 0-16,-1-1 0 15,0 0 1-15,0 3-1 16,0-2 1-16,0-1-1 0,2-2 1 15,-2 3 0-15,0 1-1 16,-1 1 1-16,0 3 0 16,-3 2 0-16,2 1 0 15,0 2 0-15,-4-2-1 0,4 1 1 16,1-3 0-16,1-2 0 15,-1-2 0-15,4-4 0 16,0-2 0-16,1-10-2 0,0 12-1 16,0-12-4-16,0 0-9 15,0 0-25-15,8-10-31 16,0 5-22-16,-2-7-9 15,3 0-3-15</inkml:trace>
  <inkml:trace contextRef="#ctx0" brushRef="#br0" timeOffset="157077.7062">18641 5903 17 0,'0'-12'40'0,"0"12"0"16,2-20 4-16,-2 20-4 15,1-21-1-15,-1 21-7 0,0-20-7 16,0 20-6-16,0-16-4 16,0 16-2-16,-4-14-2 15,4 14-3-15,-2-10-1 16,2 10-1-16,0 0-1 0,0 0-1 15,0 0 0-15,0 0-2 16,0 0-1-16,-3 11-1 16,3 2 0-16,0 3 0 15,0 4 1-15,1 4 0 0,-1 0 1 16,0 4-1-16,0 2 1 15,0 2-1-15,0 2 2 16,-1 5-1-16,-1-1 0 0,-1 3 0 16,-1 0 1-16,-1 2-1 15,-1 1 1-15,-1 2 0 16,0 2-1-16,1 0 1 15,0-1-1-15,0 6 0 0,1-2 0 16,1-2 0-16,-1-1 0 16,1-2 1-16,-1-1-1 15,-2-2 0-15,-1-3 1 16,-1-1 0-16,1-1-1 0,-3-2 0 15,1-3 0-15,1-2 0 16,0-4 0-16,2-3-1 16,-1-4 0-16,3-2 0 15,-1-6 0-15,3-2-1 0,-1-1 1 16,4-9 0-16,-5 14 0 15,5-14 1-15,0 0 0 16,0 0 0-16,0 0 0 0,0 0-2 16,0 0-1-16,0 0-1 15,0-9-4-15,0 9-5 16,0-12-7-16,0 12-10 15,-6-8-17-15,6 8-29 16,-16 0-23-16,16 0-5 0</inkml:trace>
  <inkml:trace contextRef="#ctx0" brushRef="#br0" timeOffset="157824.7809">18250 6956 49 0,'-7'-14'91'16,"7"14"-18"-16,-8-22-18 15,8 11-16-15,0 1-11 0,0 0-8 16,0 10-5-16,0-15-5 15,0 15-3-15,8-1-3 16,-8 1-1-16,15 11 0 0,-6 5-1 16,3 2 0-16,-1 7 1 15,3 4 0-15,-3 4 0 16,2 0 1-16,0 3-1 15,-4 1 1-15,1 1-2 0,0-2 1 16,-3-2-1-16,-2 0 1 16,-2-5-1-16,0 0 0 15,-3-4 1-15,1-3-2 16,-1-3 1-16,0-7 0 0,-2 2 1 15,2-14-2-15,-2 17 0 16,2-17 0-16,0 0 1 16,0 0 0-16,0 0 0 15,0 9 1-15,0-9-1 0,0 0 0 16,2-9-1-16,5-2 1 15,6-3-2-15,5-2 0 16,8-6 0-16,5-4 0 0,14-3-1 16,5-6 0-16,6 4 1 15,4-6-1-15,5 3 2 16,-5 3-1-16,-1 3 0 15,-5 3 1-15,-4 4-1 0,-8 3 0 16,-5 4 0-16,-7 4 0 16,-6 3 0-16,-5 2-1 15,-7-2 1-15,-1 4-1 16,-11 3 1-16,11-2-1 0,-11 2 1 15,0 0 0-15,0 0 1 16,0 0-2-16,-16 5 2 16,-2-5-1-16,-12 0 1 15,-8 0-2-15,-13 0 2 0,-15 0-1 16,-10 0 0-16,-6 0 0 15,-2 0 0-15,0 0-1 16,8 0-1-16,10 0-2 0,15 4-4 16,12-3-10-16,24-3-28 15,15 2-30-15,1-24-20 16,24 2-7-16,6-7-2 15</inkml:trace>
  <inkml:trace contextRef="#ctx0" brushRef="#br0" timeOffset="159752.9737">18290 6967 64 0,'-19'-4'44'0,"19"4"-4"16,-2-10-2-16,2 10 0 0,-8-8-4 15,8 8-10-15,-10-7-8 16,10 7-5-16,0 0-4 16,0 0 0-16,8 3-4 15,15 4 0-15,11-2-1 0,10 0 2 16,8-1 0-16,5-1 1 15,2-1-1-15,-2-2 1 16,-6 0-2-16,-8 0 1 16,-12 0-1-16,-9 0 2 0,-10 0-2 15,-12 0-1-15,-12 8 0 16,-16-6 0-16,-13-1 1 15,-9 3 1-15,-11-4-2 0,-9 0 0 16,-1 2 0-16,0-2-1 16,2 2 1-16,17 1-1 15,10 1-1-15,16 2 1 16,26-6-1-16,6 5 1 0,29-5 0 15,14 2-2-15,19 2-3 16,5-1-10-16,16 4-38 16,3 7-32-16,-5-6-10 15,-7 2-4-15</inkml:trace>
  <inkml:trace contextRef="#ctx0" brushRef="#br0" timeOffset="172356.2339">19890 2163 31 0,'0'0'34'0,"-5"-14"-6"15,5 14-10-15,0 0-5 0,0 0-6 16,-7 6-1-16,7 12 1 16,0 19 5-1,2 9 2-15,-2 8 2 16,1 13 2-16,-1-1 1 0,0 9 1 15,-1-6-1-15,1 4-4 16,-2-20-6-16,1-2-2 16,-1-3 0-16,2-13-3 15,0 0-3-15,0-9-3 0,3-3-5 16,1-8-8-16,2-1-16 15,-6-14-37-15,12 0-16 16,-12 0 0-16</inkml:trace>
  <inkml:trace contextRef="#ctx0" brushRef="#br0" timeOffset="172696.2679">19760 2781 52 0,'0'0'44'16,"2"17"-6"-16,8-2-13 16,10 9-4-16,-5 1-3 15,9 6 3-15,-6 0-1 0,5 2-3 16,-8-2 1-16,-5 1-3 15,-1-2 0-15,-3-4-3 16,-3-6 1-16,-2 1-4 0,-1-8 1 16,0-4-1-16,0-9-1 15,0 0 0-15,4-8-3 16,7-13 1-16,7-9-2 15,4-12-2-15,7 3-4 0,-1-9-14 16,7-3-44-16,8 10-27 16,-10 4-5-16,-6 6-4 15</inkml:trace>
  <inkml:trace contextRef="#ctx0" brushRef="#br0" timeOffset="175893.5876">3060 11927 44 0,'-2'26'41'15,"-1"9"-6"-15,0 2-3 16,-3 11 1-16,3 1-7 0,-6 5-4 16,2-5-5-16,-1-1-3 15,1-4-4-15,-3-8 1 16,4-6-3-16,0-10 1 15,1-2-4-15,5-18-3 0,-5 11-8 16,5-11-14-16,2-8-43 16,5-11-17-16,2-4-5 15</inkml:trace>
  <inkml:trace contextRef="#ctx0" brushRef="#br0" timeOffset="176231.6213">2566 11883 43 0,'-23'0'41'0,"5"3"-7"15,5 0-5-15,13-3-6 0,-3 12-4 16,11-7-2-16,17 0-2 16,12-3 0-16,14-2 3 15,10 0 0-15,9-2 0 16,10-5-5-16,1-4-3 0,1 0-1 15,-4-2-3-15,-5 5-1 16,-6 0-3-16,-9 4-5 16,-9 1-5-16,-6 3-9 15,-9 0-10-15,-10 1-17 0,-3 10-31 16,-12-2-12-16</inkml:trace>
  <inkml:trace contextRef="#ctx0" brushRef="#br0" timeOffset="176541.6524">2570 12559 49 0,'-26'20'80'0,"14"-8"-33"16,20-4-7-16,22-7-9 16,24-1-3-16,16-11 2 15,19-4-1-15,9 0-8 16,10-4-6-16,2 3-7 0,-4 3 0 15,-9 3-3-15,-10 6-3 16,-13 3-4-16,-18 1-5 16,-7 5-6-16,-13 1-9 15,-7-2-37-15,-3 4-28 0,-26-8-7 16,0 0-1-16</inkml:trace>
  <inkml:trace contextRef="#ctx0" brushRef="#br0" timeOffset="177016.6999">4137 11893 17 0,'-33'10'68'0,"-1"0"-25"16,12 2-8-16,4-1-5 16,12 3-4-16,6-6-6 15,8 0-3-15,15-3-1 16,6-3 0-16,8-2 1 0,4 0-4 15,4-7-1-15,1 0-5 16,1-2-1-16,-4-3-3 16,-4 4-3-16,-7-1-5 15,0 4-10-15,-10-4-16 0,-6 0-45 16,3 7-12-16,-9-1-2 15</inkml:trace>
  <inkml:trace contextRef="#ctx0" brushRef="#br0" timeOffset="177274.7257">4007 12264 67 0,'0'0'82'0,"0"0"-42"15,37 3-6-15,7-3 0 0,13-1 1 16,8-6-8-16,0 1-7 16,6 0-7-16,-5-1-3 15,-6 2-2-15,-9 2-5 16,-3 1-10-16,-11 2-12 0,-7 0-50 15,0 8-17-15,-11-1-6 16,-5-2-2-16</inkml:trace>
  <inkml:trace contextRef="#ctx0" brushRef="#br0" timeOffset="184104.4086">3030 5857 17 0,'-15'-3'44'15,"4"1"-5"-15,11 2-4 16,0 0-5-16,0 0-5 16,10 0-4-16,18 0-2 0,7 0-2 15,18 0 2-15,13-1-2 16,11-3-3-16,8-1-3 15,1-2-2-15,4 0 0 16,-6-2-2-16,-8 3-3 0,-11-1-1 16,-13 4-4-16,-8 0-2 15,-11 2-5-15,-6 1-5 16,-7-2-7-16,-6 2-11 15,-4 0-18-15,-10 0-30 0,9 0-7 16</inkml:trace>
  <inkml:trace contextRef="#ctx0" brushRef="#br0" timeOffset="184391.4373">3780 5616 6 0,'-18'-9'70'16,"6"-1"-25"-16,12 10-14 15,-6-13-6-15,6 13-4 16,18-3 0-16,5 3-6 0,13 5-2 16,7 5-2-16,4 1 0 15,6 5 0-15,-3 1-4 16,1 2-2-16,-7 2 0 15,-7 0-3-15,-8-1 1 0,-10-2 0 16,-7 1 0-16,-6-2 1 16,-6 4-2-16,-3-4-7 15,-5 3-16-15,1 8-47 0,-7-5-14 16,1 0-2-16</inkml:trace>
  <inkml:trace contextRef="#ctx0" brushRef="#br0" timeOffset="184879.486">3499 6258 48 0,'-5'11'41'15,"5"11"-7"-15,-3 2-7 16,1 2 2-16,1-2-2 15,-1-1-2-15,0-2-5 16,-1-2-4-16,2-5-3 0,0-4-3 16,1-10 0-16,-2 13-5 15,2-13-5-15,0 0-7 16,0 0-17-16,0 0-40 15,5-8-17-15,-3-6-6 0</inkml:trace>
  <inkml:trace contextRef="#ctx0" brushRef="#br0" timeOffset="185124.5106">3184 6289 11 0,'0'0'78'16,"12"-3"-24"-16,12-5-9 15,14 1-6-15,7-1-7 16,10-2-4-16,3 1-8 0,4-3-5 16,-4 5-5-16,-1-1-3 15,-10 3-5-15,-6 0-3 16,-8 3-5-16,-9 0-7 0,-2-1-18 15,-5 6-37-15,-3-3-18 16,-5 0-4-16</inkml:trace>
  <inkml:trace contextRef="#ctx0" brushRef="#br0" timeOffset="185363.5344">3238 6556 71 0,'0'0'58'16,"19"7"-10"-16,22-9-5 16,17-3-4-16,12-6-6 0,10 3-11 15,2-4-9-15,-2 0-4 16,-3 2-5-16,-10 2-7 15,-7 5-12-15,-12 2-27 0,-19 1-41 16,-1 0-5-16,-9 2-3 16</inkml:trace>
  <inkml:trace contextRef="#ctx0" brushRef="#br0" timeOffset="186452.6434">4083 5833 29 0,'0'0'39'16,"8"-8"-9"-16,-8 8-4 15,0 0-6-15,12 0 0 16,-12 0 0-16,0 17-3 0,-1-2-3 16,-12 3 1-16,-3 4-2 15,-11 4-1-15,-7 1-2 16,-3 5-4-16,-1-4-6 15,4 1-22-15,9-1-51 0,2-10-8 16,16-7 0-16</inkml:trace>
  <inkml:trace contextRef="#ctx0" brushRef="#br0" timeOffset="188309.829">6552 4385 61 0,'0'-8'61'0,"4"-6"-4"16,0-7-12-16,0-8-16 0,0-3-19 15,1-11-5-15,0-6-2 16,-2-3-1-16,1-4 0 15,-4 2 0-15,0-1-2 16,0 4 1-16,-3 3 0 0,0 6 1 16,0 3 0-16,2 4 1 15,0 5 0-15,2 4 1 16,-1 3 2-16,1 1-1 0,3 4-1 15,-2 1 0-15,1 5-1 16,-1 0 0-16,1 2 0 16,-3 10-2-16,2-12 0 15,-2 12 0-15,0 0-1 0,1-9 1 16,-1 9-1-16,0 0 0 15,-7 4 0-15,0 4 0 16,-3 2-1-16,-3 5 0 16,-2 0 1-16,-3 8 0 0,1 0 0 15,-2 0 1-15,3 0 0 16,0-2 1-16,4-2 0 15,0-2 0-15,4-3 1 16,4-4 1-16,4-10 0 0,-4 12 1 16,4-12 0-16,0 0-1 15,0 0 1-15,1-8 0 16,4-4-1-16,3-6-1 0,5-5-1 15,0-2-1-15,4-7-1 16,1 2 0-16,1-4-1 16,2 2 1-16,-3 3 0 15,0 3-1-15,1 5 0 0,-2 4 0 16,-1 10-1-16,1 6 0 15,0 1-1-15,-3 12 0 16,5 5 0-16,-1 5 1 16,0 6 1-16,-1 5 0 0,2-2-1 15,-4 1-5-15,3 4-13 16,-3 0-41-16,-3-9-25 15,5-4-6-15,-5-8 5 16</inkml:trace>
  <inkml:trace contextRef="#ctx0" brushRef="#br0" timeOffset="188919.8901">5659 2725 30 0,'0'0'71'0,"0"16"-31"16,3 12-7-16,1 3-11 15,0 13-3-15,-2 0 1 0,3 5 0 16,-2-4-3-16,-2-1-2 15,-1-7-1-15,1-7-2 16,-1-9-1-16,0-5-4 16,0-7-1-16,0-9-5 0,0 10-7 15,0-10-15-15,0-10-36 16,0 1-27-16,0-7-6 15</inkml:trace>
  <inkml:trace contextRef="#ctx0" brushRef="#br0" timeOffset="189134.9116">5453 2860 75 0,'-3'-11'80'16,"12"-1"-37"-16,7-3-7 15,9 3-12-15,10-5-4 0,7-2-6 16,9 2-2-16,4 0-2 15,7-2-3-15,-5 3-6 16,-2 3-7-16,-3-2-9 16,-9 3-23-16,-1 6-44 0,-16-2-4 15,-9 3-2-15</inkml:trace>
  <inkml:trace contextRef="#ctx0" brushRef="#br0" timeOffset="189397.9379">5321 3224 5 0,'-12'20'83'0,"10"-8"-22"16,12-4-12-16,16-8-5 0,11 0-5 15,14-7-7-15,11-8-9 16,9 4-8-16,5-1-5 16,4 1-3-16,-5 1-4 15,-2 6-9-15,-9-1-12 0,-7 7-52 16,-9 2-19-16,-6-2-5 15,-5-1 0-15</inkml:trace>
  <inkml:trace contextRef="#ctx0" brushRef="#br0" timeOffset="190586.0566">10359 1908 48 0,'-10'0'47'0,"10"0"-1"16,0 0-9-16,15 0-8 15,15 0-5-15,12 0-5 16,12 0-2-16,12 0-3 16,8 0-2-16,7-3-3 0,4-1-3 15,-5-1-2-15,-8 0-2 16,-7 1-5-16,-10-2-6 15,-10 4-11-15,-12 0-24 16,-17-1-39-16,-1-1-4 0</inkml:trace>
  <inkml:trace contextRef="#ctx0" brushRef="#br0" timeOffset="190854.0834">10848 1717 54 0,'5'2'76'15,"48"0"-41"-15,-16 3-8 16,16 3-4-16,-1 3 0 16,13 2-5-16,-7 0-5 0,2 4-4 15,-11 1-3-15,-10-1-2 16,-11 3 0-16,-15 1-3 15,-13 2 2-15,-10-2 0 16,-17 1-1-16,-7 1-2 16,-7 1-9-16,-7-2-16 0,-5-1-54 15,11 1-5-15,10-6-2 16</inkml:trace>
  <inkml:trace contextRef="#ctx0" brushRef="#br0" timeOffset="191289.127">12043 1498 19 0,'0'0'77'15,"-13"21"-35"-15,-1 6-11 16,-2 6-2-16,-2-2-3 0,6 9-6 16,-2-2-5-16,4-5-4 15,1-8-3-15,6-11-4 16,-1-2-2-16,4-12-5 15,-1 8-15-15,1-8-53 0,0-6-11 16,1-8-2-16</inkml:trace>
  <inkml:trace contextRef="#ctx0" brushRef="#br0" timeOffset="191502.1483">11788 1506 23 0,'0'0'77'0,"10"-14"-41"15,8 11-2-15,2-1-6 16,10 3-5-16,6-2-10 16,3 2-9-16,4-2-15 0,1-2-40 15,8 5-28-15,-7-2 0 16</inkml:trace>
  <inkml:trace contextRef="#ctx0" brushRef="#br0" timeOffset="191669.165">11742 1690 0 0,'-39'31'89'0,"39"-16"0"0,-1 0-45 16,40-3-6-16,19-2-6 15,11-3-6-15,10 2-11 16,2-4-14-16,6 3-20 15,-2 6-58-15,-8-9-10 0,-12 0-5 16</inkml:trace>
  <inkml:trace contextRef="#ctx0" brushRef="#br0" timeOffset="192604.2585">13382 3463 10 0,'-2'45'34'15,"-2"13"2"-15,2 4 0 0,0 9-2 16,-2-3-8-16,3 4-5 15,-3-6-5-15,3-10-4 16,-2-3-2-16,1-7-2 16,1-7 0-16,0-10-3 0,0-6-3 15,-1-4-4-15,2-9-7 16,-1-1-14-16,1-9-45 15,0 0-13-15,-7-9 6 16</inkml:trace>
  <inkml:trace contextRef="#ctx0" brushRef="#br0" timeOffset="192877.2858">13187 3981 23 0,'8'11'78'0,"8"7"-29"15,4 5-15-15,6 7-7 16,1 5 0-16,0-1-6 15,-2 2-5-15,-4-4-3 0,-3-4 0 16,-7-10 2-16,-1 0 0 16,-10-18 0-16,10 8-1 15,-10-8-1-15,10-13-2 0,0-5-2 16,1-5-4-16,2-3-5 15,0-3-3-15,2 0-6 16,0-2-5-16,4 2-13 16,-2 4-30-16,-5 4-35 0,5 3-6 15,1 0 3-15</inkml:trace>
  <inkml:trace contextRef="#ctx0" brushRef="#br0" timeOffset="193211.3192">14062 3614 27 0,'0'21'77'0,"-1"3"-34"0,0 13-10 15,1 3 0-15,0 4-3 16,-1 3-6-16,1-7-7 15,0 0-3-15,0-9-4 16,-4-2-3-16,4-12 1 16,0-2-3-16,0-15-3 0,0 0-5 15,0 0-13-15,0-11-54 16,5-5-14-16,-3-8-8 15</inkml:trace>
  <inkml:trace contextRef="#ctx0" brushRef="#br0" timeOffset="193417.3397">13811 3604 36 0,'0'0'82'0,"12"0"3"15,26-3-50-15,10-1-9 0,10 2-4 16,9-4-2-16,1 0-5 15,2 1-7-15,-6 0-7 16,0 0-12-16,-14 4-25 16,-18 1-46-16,-3 0-6 0,-13-1-3 15</inkml:trace>
  <inkml:trace contextRef="#ctx0" brushRef="#br0" timeOffset="193617.3597">13873 4063 30 0,'-17'25'91'16,"15"-4"-24"-16,14-10-14 16,20-1-16-16,15-9-9 15,13 2-6-15,10-3-10 0,5-2-14 16,8 1-20-16,-3 4-54 15,-2 0-12-15,-7 1-3 16</inkml:trace>
  <inkml:trace contextRef="#ctx0" brushRef="#br0" timeOffset="194385.4365">12102 5179 20 0,'0'0'21'16,"-12"0"-6"-16,1 0-4 15,-2 2-3-15,-10 1-1 16,-3-1 0-16,-14 2 1 0,-3-1 3 16,-16 3-3-16,-6-2-1 15,-9 4 0-15,0-3-2 16,-1 4-6-16,4 1-22 15,1 0-38-15</inkml:trace>
  <inkml:trace contextRef="#ctx0" brushRef="#br0" timeOffset="195764.5744">12001 1423 26 0,'22'-2'30'16,"2"0"-2"-16,6-3-3 16,0 3-6-16,0 0-5 15,3 1-5-15,-1-1-4 0,-3 1-2 16,-3 0 1-16,-6-1-2 15,-9 1 0-15,-11 1 0 16,0 0-1-16,-22-2-1 16,-8 2 1-16,-8 0-7 0,-8 0-49 15,-6 5-12-15</inkml:trace>
  <inkml:trace contextRef="#ctx0" brushRef="#br0" timeOffset="197471.7452">11975 1370 14 0,'41'-11'38'0,"5"2"-3"0,-3-2-4 16,2 2-3-16,-2 0-7 15,0 1-4-15,-5-1-7 16,-5 3-3-16,-7 0-3 15,-7 0-2-15,-9 1 1 0,-10 5-3 16,0 0 1-16,-21-2 0 16,-7 2-1-16,-8 2 1 15,-8 3-1-15,-1 3 1 0,-6-1-2 16,2-1 1-16,0 3 0 15,-1-1-1-15,7 2 0 16,4-2 1-16,8 0-1 16,6 1 1-16,10-4 0 0,15-5 0 15,0 0 2-15,9 12 0 16,15-12 3-16,10 0 0 15,5 0 2-15,4-5 0 16,2 1 1-16,2 0 3 0,-1-3 0 16,0 0-2-16,-7 0-2 15,-3-3-1-15,-9 3-1 16,-12-1-1-16,-15 8-1 15,0-15-3-15,-20 11 0 0,-8 1-3 16,-12 2-15-16,-2 1-53 16,-7 1-12-16,2-2-5 15</inkml:trace>
  <inkml:trace contextRef="#ctx0" brushRef="#br0" timeOffset="198480.8461">11857 1417 12 0,'-6'-8'27'0,"6"8"-3"15,0-17-6-15,6 8-3 0,12 0 0 16,3 1-3-16,13-2 2 16,3 3-1-16,3-3 1 15,4 5-1-15,-1-2 0 16,-1 2-1-16,0-2-3 0,-3 2-1 15,-6-2-2-15,-5 2 0 16,-7 1-1-16,-12-1-1 16,-9 5-4-16,-9-8 0 0,-14 3-1 15,-12 3 2-15,-11 1-1 16,-4 0-1-16,-7 1 1 15,2 0-1-15,-1 2 1 16,3 3 0-16,5 1 2 0,7 0 0 16,12-1 0-16,12 1 4 15,17-6 0-15,-1 12 2 16,24-5-1-16,10-1 1 15,10-1-2-15,9 2 1 0,4-2-2 16,3-2 0-16,-2 2 0 16,2-3-2-16,-3 0 0 15,-4-2 0-15,-6 0-1 16,-9 0 1-16,-11 0-2 0,-12-2-6 15,-14 2-3-15,0 0-9 16,-14 2-20-16,-8 3-41 16,-7 2-11-16,-4-2 1 15</inkml:trace>
  <inkml:trace contextRef="#ctx0" brushRef="#br0" timeOffset="207389.7369">6158 12317 17 0,'-2'-16'84'15,"-4"6"2"-15,6 10-41 0,0 0-9 16,0 0-6-16,-8-3-9 15,6 8-3-15,2 14-5 16,-1 3-4-16,1 8-3 16,-1 6 2-16,1 7-1 0,1 3 0 15,2 3-4-15,-1 2 1 16,1-6-2-16,0-4 1 15,0-4-1-15,0-8-1 16,1-4-3-16,0-10-3 0,2-1-11 16,-6-14-45-16,13-1-25 15,2-17-8-15,0-12-3 16</inkml:trace>
  <inkml:trace contextRef="#ctx0" brushRef="#br0" timeOffset="207940.792">6162 12262 10 0,'-15'-6'80'0,"2"5"-11"15,1-6-15-15,12 7-12 16,-14-8-7-16,14 8-9 0,0 0-6 16,-9-14-6-16,9 14-5 15,14-19 0-15,3 6-3 16,9 0-1-16,11 0 0 15,5 0-1-15,5 7 0 0,4 3 0 16,-1 3-1-16,-2 7 0 16,-3 8-2-16,-8 6 0 15,-9 4-1-15,-8 6 0 0,-10 0 0 16,-8 3 1-16,-3-2-1 15,-11-1 1-15,-12-3 0 16,0-3 0-16,-6-5 0 16,-6-6-1-16,1-4 0 0,-2-5 1 15,6-2-1-15,5-3-1 16,3 0-1-16,4 0 0 15,11 4 0-15,8-4 1 16,1 19 0-16,13-4 1 0,5 4 0 16,4 5 1-16,1 3 2 15,1 4 0-15,0 2 0 16,-2 0 0-16,-5-2-1 0,-7 2 0 15,-2-3-1-15,-4-2-2 16,2-3-4-16,-4-5-6 16,3 0-14-16,3-6-41 15,-9-14-24-15,19 10-8 0,-3-10-1 16</inkml:trace>
  <inkml:trace contextRef="#ctx0" brushRef="#br0" timeOffset="208610.8589">6930 12763 13 0,'0'0'78'15,"0"0"2"-15,0 0 0 0,0 0-50 16,0 16-14-16,4 1-2 15,-1 3-1-15,3 5 0 16,-2 1 0-16,2 1 0 16,-3 4-2-16,-1-5-4 0,0-4-1 15,-2-3-3-15,0-6-2 16,0-3-4-16,0-10-8 15,-2 9-19-15,2-9-53 16,0-12-8-16,10-7-5 0</inkml:trace>
  <inkml:trace contextRef="#ctx0" brushRef="#br0" timeOffset="208970.895">7147 12480 44 0,'-20'9'86'0,"8"0"3"15,12-9-4-15,31 7-60 16,-15-1-9-16,10-3-1 0,13-1 2 15,3-2-1-15,8 0-5 16,0-3-5-16,4-3-6 16,-5-3-5-16,-5 0-5 15,-11-4-11-15,-5-1-25 0,-5 2-41 16,-9-5-6-16,-4-2-5 15</inkml:trace>
  <inkml:trace contextRef="#ctx0" brushRef="#br0" timeOffset="209225.9204">7497 12170 48 0,'-6'11'82'0,"6"4"1"16,0 5-1-16,0 6-65 15,0 8-4-15,0 8 2 16,0 8 3-16,-3 3 0 15,0 2-2-15,0 1-3 0,1-5-4 16,-2-2-1-16,0-6-3 16,-3-9-1-16,4-4-1 15,0-7-2-15,3-6-3 16,-3-7-5-16,3-10-11 0,0 14-48 15,0-14-23-15,5-16-8 16,4-9-5-16</inkml:trace>
  <inkml:trace contextRef="#ctx0" brushRef="#br0" timeOffset="209540.952">7809 12194 82 0,'2'32'94'0,"-2"4"-4"15,3 41-14-15,0-31-56 16,-1 7 2-16,0-2-5 0,-2-3-5 15,2-2-4-15,-2-7-2 16,-2-3-2-16,2-7-1 16,0-7 1-16,0-5-3 15,0-5 0-15,0-12-1 0,0 10-2 16,0-10-11-16,7-15-14 15,4-1-49-15,0-13-16 16,0-4-7-16,-1-7-2 16</inkml:trace>
  <inkml:trace contextRef="#ctx0" brushRef="#br0" timeOffset="210021">7791 12279 17 0,'-12'-4'81'15,"2"-1"6"-15,10 5-4 16,-11-6-56-16,11 6-9 0,6-6 2 15,7 0-1-15,5 2 1 16,7-1-5-16,4-1-4 16,3 4-2-16,4 2-2 15,2 0-1-15,-3 7-2 0,-1 4-3 16,-6 3 0-16,-1 4 0 15,-7 2-1-15,-1 0 0 16,-6 0 0-16,-4-1 0 16,-5 0 1-16,-4-2 0 0,-7 0-1 15,-6-3 1-15,-3-4-1 16,-7-1 0-16,-2-2 0 15,-4-4-1-15,3-1-1 16,0-2 0-16,4 0 0 0,1 0-1 16,3 3 1-16,6 3 0 15,6 3 1-15,2 3 1 16,4 5 0-16,0 3 3 15,5 4 0-15,5 2 2 16,5 2 0-16,-1-1 0 0,3 3-1 16,-1-3-1-16,1-1 0 15,-2 0-1-15,-2-4-1 16,-2 0-3-16,1-6-1 15,3 0-7-15,-3-10-17 0,7-5-46 16,9-1-19-16,-2-7-7 16,8-8-5-16</inkml:trace>
  <inkml:trace contextRef="#ctx0" brushRef="#br0" timeOffset="210502.0481">8465 12575 13 0,'-13'0'82'0,"3"0"4"16,1 18-11-16,9-18-50 16,0 0-4-16,0 0 1 15,0 0-2-15,0 0-4 0,18 0-2 16,3 0-4-16,0-2-1 15,2 4-2-15,0-1-1 16,-2 1-3-16,-1 1-1 16,-6 2-1-16,-5 0 0 0,-6 6-1 15,-3-1 0-15,-6 5 0 16,-6 1 1-16,-2 5 1 15,2-1 0-15,-1 2 1 16,2-3 0-16,2-2 1 0,9 0 0 16,5-5 0-16,12-1 0 15,9-5 0-15,9-3 0 16,11-1-1-16,2-2-2 15,7 0-2-15,-2-7-4 0,1 4-9 16,-10-9-21-16,-7 1-48 16,-8 3-10-16,-11-3-8 15,-9-1-2-15</inkml:trace>
  <inkml:trace contextRef="#ctx0" brushRef="#br0" timeOffset="211166.1145">5442 11838 58 0,'-24'5'73'16,"4"2"-32"-16,6-4-17 15,5 2-1-15,9-5-2 0,0 0 1 16,5 10-1-16,23-6-1 16,20-4 0-16,23 0 0 15,29 0 2-15,29-9-3 0,39 0-4 16,28-7-3-16,35-1-2 15,22-4 0-15,27-1-2 16,14 0-1-16,8 0-1 16,8 2-2-16,-8 6-1 0,-6 1-3 15,-16 6-8-15,-23-4-22 16,-23 6-52-16,-20 5-11 15,-27 0-5-15,-22-2-7 16</inkml:trace>
  <inkml:trace contextRef="#ctx0" brushRef="#br0" timeOffset="215227.5206">5346 10960 45 0,'-16'-9'59'0,"16"9"-9"15,0-9-10-15,0 9-9 16,11 5-5-16,2 6-6 16,0 8-3-16,5 7-3 0,2 7 0 15,1 7 1-15,0 2-2 16,-2 5-2-16,-3 0-1 15,0 2-1-15,-2-6 0 0,-4 0-1 16,0-9-2-16,-2-5 0 16,-4-4-1-16,0-7 1 15,-1-7-1-15,-3-11 1 16,4 12 0-16,-4-12-1 0,6-8 0 15,-2-10-1-15,3-10 0 16,3-8-1-16,6-10-1 16,2-10-2-16,2-10-1 15,2-1 0-15,-4 0 0 0,-1 4 0 16,-1 6-2-16,-5 8-2 15,-2 14-5-15,-6 4-6 16,6 17-14-16,-9 14-40 16,0 0-24-16,20-5-5 15,-8 10-4-15</inkml:trace>
  <inkml:trace contextRef="#ctx0" brushRef="#br0" timeOffset="215615.5593">6019 11326 49 0,'0'0'85'16,"7"21"-3"-16,-7-8-39 16,-2 5-12-16,-1 4-5 0,-4 3-5 15,0 4-6-15,0-3-5 16,0 3-2-16,-2-5-3 15,5-2-4-15,-1-5-6 0,2-3-10 16,3-14-24-16,-8 10-43 16,8-10-6-16,0-7-7 15</inkml:trace>
  <inkml:trace contextRef="#ctx0" brushRef="#br0" timeOffset="216105.6084">6294 11385 16 0,'-7'-16'79'16,"7"16"-1"-16,-9-12-38 0,9 12-11 15,0 0-9-15,-4 7-4 16,3 5-4-16,0 8-3 16,-1 2-1-16,-1 7 0 15,0-1 2-15,0 0 0 0,0-2-2 16,0-2-1-16,1-5 0 15,1-2-3-15,-1-9-2 16,2-8-4-16,0 11-2 16,0-11-5-16,0 0-10 0,5-7-36 15,5-2-30-15,-5-11-6 16,0 3 3-16</inkml:trace>
  <inkml:trace contextRef="#ctx0" brushRef="#br0" timeOffset="216428.6407">6244 11390 63 0,'0'0'86'0,"0"0"-4"15,-6-9-39-15,6 9-16 16,0 0-9-16,0 0-4 16,10 0-5-16,1 6-3 15,1 5-2-15,0 5 1 0,2 2 0 16,2 6 1-16,0 2-2 15,-3 2 0-15,0-1-1 16,-3-2 2-16,3-2-1 16,-6-7 2-16,2-2 1 0,-9-14 1 15,16 6-1-15,-7-15 0 16,2-9 0-16,2-9 1 15,2-7-4-15,2-7 0 0,-3-4-2 16,3 1-2-16,-7-1-2 16,3 5-3-16,-7 3-6 15,2 10-14-15,-3 10-40 16,-5 2-25-16,3 3-9 0,-3 12-3 15</inkml:trace>
  <inkml:trace contextRef="#ctx0" brushRef="#br0" timeOffset="217084.7063">6988 11165 32 0,'-14'3'79'0,"-9"-3"-24"16,23 0-17-16,-15 3-9 15,15-3-5-15,0 0-2 16,4 11-3-16,20-7-4 0,10 0 1 15,11-2 0-15,10 0 2 16,8-2-1-16,4 0-2 16,1 0-6-16,-8 0-3 15,-6-2-2-15,-13-2-1 0,-9 3-3 16,-11-1-2-16,-5 2-6 15,-16 0-7-15,16 3-22 16,-7 9-45-16,-9-12-10 0,0 0-6 16</inkml:trace>
  <inkml:trace contextRef="#ctx0" brushRef="#br0" timeOffset="217910.7889">8077 11039 11 0,'-6'-17'63'15,"5"3"-3"-15,-3-1-9 0,4 15-8 16,-4-16-12-16,4 16-9 15,0 0-10-15,-1-10-5 16,1 10-3-16,0 0-1 16,0 15 0-16,1 0 0 0,3 6 2 15,4 4 1-15,0 4 4 16,0 6 1-16,2-2 0 15,2 3-1-15,-2-4 0 16,3-4-1-16,-1-2-3 0,-3-3 1 16,0-7-3-16,0-2 1 15,-4-6-1-15,-5-8 0 16,7 12 0-16,-7-12 0 0,0 0 0 15,0 0 1-15,0 0 1 16,0 0 0-16,10-7-1 16,0-8 0-16,-1-8-1 15,5-7 0-15,3-9-2 0,2-7-2 16,3-7 0-16,1 2 0 15,-3 1-1-15,-6 4 0 16,0 5-2-16,-4 9-2 0,-2 10-2 16,-7 5-7-16,-1 17-7 15,0 0-14-15,16-5-37 16,-2 14-23-16,-2 7-6 15,2 5-1-15</inkml:trace>
  <inkml:trace contextRef="#ctx0" brushRef="#br0" timeOffset="218346.8325">8853 11217 450 0,'-4'-14'0'16,"-6"-2"0"-16,-6 2-2 0,-5-1 0 16,-4 4 0-16,-4 4-1 15,-4 6 1-15,3 1-1 16,1 9-2-16,6 8-1 15,6 3-2-15,9 5-5 16,4 0-8-16,8 2-22 0,12 5-40 16,0-11-10-16,5-3-4 15</inkml:trace>
  <inkml:trace contextRef="#ctx0" brushRef="#br0" timeOffset="218874.8853">8952 11263 37 0,'-2'15'78'0,"2"-1"2"16,0 3-48-16,5 4-12 0,4 2 5 16,-2-3 4-16,4 3-2 15,-1-9-6-15,2-2-2 16,-2-3-3-16,6-7-2 15,-4-2-2-15,4-7-2 0,-1-5-1 16,2-5-3-16,-2-2-1 16,3-5-2-16,-2 0-1 15,-5-2-1-15,-2 1 0 16,1 1-1-16,-4 4 0 0,-3 4 0 15,-1 4-1-15,-1 2-1 16,-1 10-1-16,0 0 0 16,0 0-2-16,0 0 1 0,3 17 0 15,-1 1 0-15,1 5 2 16,2 2 1-16,3 2 2 15,1 1 0-15,1-2 1 16,4 0 1-16,-1-6-1 16,1-2 1-16,-2-7 0 0,-1 0-2 15,0-4-1-15,-11-7-2 16,14 8-5-16,-14-8-7 15,0 0-14-15,9 6-40 0,-9-6-22 16,0 0-6-16,-13-11-3 16</inkml:trace>
  <inkml:trace contextRef="#ctx0" brushRef="#br0" timeOffset="219220.9199">8828 11254 65 0,'0'0'73'0,"2"6"-26"15,-2-6-29-15,0 0-2 16,0 0-1-16,8 17 2 0,-8 2-4 16,-6 3 1-16,-8 2 3 15,-3 2 1-15,-6 2 3 16,-3-7-3-16,-5-2-2 0,-1-4-3 15,1-7-3-15,2-7-4 16,6-1-5-16,3-3-7 16,8-3-13-16,2 5-45 15,6-10-23-15,4-1-6 0,6 0-4 16</inkml:trace>
  <inkml:trace contextRef="#ctx0" brushRef="#br0" timeOffset="219709.9688">9521 11165 68 0,'0'0'76'15,"0"0"2"-15,6 28-41 16,-1-12-18-16,4 4-2 16,-6 6 3-16,4 5 2 0,-4 4-2 15,0 0 0-15,-1 5-5 16,-2-4-5-16,0-3-2 15,-4-4-3-15,-1-4-1 16,1-5 0-16,1-4-1 0,1-7-2 16,2-9-2-16,0 0-3 15,0 0-12-15,0 0-47 16,-5-9-24-16,5-17-7 0,0-6-6 15</inkml:trace>
  <inkml:trace contextRef="#ctx0" brushRef="#br0" timeOffset="219889.9868">9324 11210 84 0,'-13'-1'94'15,"13"1"-5"-15,13-12-4 16,18 2-60-16,13-4-10 0,16 1-7 16,5-1-1-16,7-3 0 15,-2 0-2-15,-2 3-4 16,-6 2-3-16,-7 5-10 15,-14-3-21-15,-14 6-52 0,1 4-6 16,-6 0-8-16,-7 3 1 16</inkml:trace>
  <inkml:trace contextRef="#ctx0" brushRef="#br0" timeOffset="234774.4751">3871 14146 20 0,'-16'1'39'0,"6"1"-2"0,10-2 2 16,0 0-5-16,0 14-3 16,13-9-3-16,13 5-3 15,8-4 0-15,6 4 0 0,4-2-3 16,8-1-6-16,-1-4-4 15,0-1-4-15,-3-2 0 16,-8 0-3-16,-4 0 0 16,-6-3-1-16,-3-3-3 0,-5 1-5 15,-3 2-3-15,-3-2-8 16,-2 3-11-16,-14 2-37 15,18-2-25-15,-18 2-5 0,12-3 5 16</inkml:trace>
  <inkml:trace contextRef="#ctx0" brushRef="#br0" timeOffset="235149.5126">3811 14464 1 0,'-13'6'44'0,"5"3"4"16,5 0 0-16,6 0-5 0,11 0-7 15,14-1-4-15,9-3-1 16,15-2-2-16,7-1-5 15,9-2-7-15,0-3-5 0,2-3-2 16,-6 0-2-16,-5 0-5 16,-9 3-3-16,-13-2-6 15,-6 3-6-15,-15 0-15 16,-8-6-51-16,5 8-12 15,-13 0-6-15</inkml:trace>
  <inkml:trace contextRef="#ctx0" brushRef="#br0" timeOffset="238195.8172">6331 14872 12 0,'-4'18'72'16,"-3"8"6"-16,-4 8-53 15,10 15-2-15,-5 3 2 16,1 9 2-16,-1-3-4 0,-1 2-2 15,0-10-4-15,2-7-6 16,-3-8-1-16,4-7-2 16,1-11-1-16,1-5-1 0,2-12-6 15,0 0-13-15,7-22-44 16,6-5-27-16,-4-5-7 15,2-8-5-15</inkml:trace>
  <inkml:trace contextRef="#ctx0" brushRef="#br0" timeOffset="238714.8691">6205 14904 36 0,'-10'-7'81'15,"2"-12"-13"-15,8 19-28 16,-1-13-9-16,1 13-7 16,16-8-5-16,3 2-4 15,11 1-3-15,3 4-3 0,11-1 0 16,1 2 0-16,5 5-3 15,0 6-2-15,-4 5-2 16,-3 1-2-16,-7 4 0 16,-8 0-2-16,-8 1 2 0,-8-2 0 15,-9 0 2-15,-4-2-2 16,-11-4 5-16,-6-1-2 15,-8-7 1-15,-3-2-1 16,-4-4 1-16,-3 0-2 0,5-4-2 16,0-2 0-16,8 2-3 15,2 1-2-15,6 3 1 16,5 3 1-16,9 10 1 15,1 3 1-15,6 6 1 0,2 5 2 16,1 6 2-16,2 3 2 16,-1 3 0-16,1 0 0 15,-1-2-1-15,-3 1-1 16,0-5-1-16,-3-3 0 0,0-6 0 15,-1-3-3-15,3-4-2 16,-3-6-4-16,2 0-6 16,-5-11-20-16,11 3-45 15,3-3-16-15,2-5-8 0</inkml:trace>
  <inkml:trace contextRef="#ctx0" brushRef="#br0" timeOffset="238967.8943">7042 15202 63 0,'4'23'93'15,"-2"0"-4"-15,2 4-4 16,-33 2-75-16,29 4-2 0,5 4 3 15,6-2 0-15,-3 1-5 16,0-5-2-16,-1 0-3 16,-2-6-9-16,3-2-20 0,3-2-49 15,-11-21-14-15,0 0-6 16</inkml:trace>
  <inkml:trace contextRef="#ctx0" brushRef="#br0" timeOffset="239580.9557">5269 14551 8 0,'-36'10'46'0,"14"-1"-5"16,18 3-2-16,14-2-1 15,29-1 0-15,29-3-5 0,31-3 1 16,24-3-2-16,40-3-3 16,21-8-7-16,23-5-2 15,26-3-4-15,10-2-4 16,3 0-2-16,1 2-2 0,-13-2-3 15,-16 4-1-15,-20 1-3 16,-26 4-3-16,-26 3-5 16,-31 2-9-16,-23 3-35 0,-25 3-39 15,-31-2-7-15,-22 1-6 16</inkml:trace>
  <inkml:trace contextRef="#ctx0" brushRef="#br0" timeOffset="241792.1768">5157 13830 20 0,'-3'-17'81'0,"9"7"-19"15,-6 10-21-15,0-12-12 16,0 12-9-16,0 0-6 16,11 5-4-16,-2 7-6 15,1 10 0-15,1 2 3 0,2 7 2 16,4 2 3-16,-3 4 1 15,5 3-1-15,-6-2-1 16,1 0-1-16,0-1-1 16,-1-5-2-16,-2 0 1 0,1-2-3 15,-2 0 0-15,0-5-1 16,-1-5-1-16,-2-1 1 15,-3-7 0-15,1-2 0 16,-5-10 0-16,5 11 2 0,-5-11 0 16,0 0 1-16,5-13-1 15,-1-3 0-15,6-12-1 16,0-8-2-16,6-13-1 15,3-8-1-15,1-6 0 0,1-3-2 16,-1 0 0-16,-1 4-1 16,-3 9-1-16,-5 9-1 15,-2 13-5-15,-6 7-8 16,4 12-9-16,-7 12-31 0,0 0-36 15,13-1-6-15,-13 1-5 16</inkml:trace>
  <inkml:trace contextRef="#ctx0" brushRef="#br0" timeOffset="242527.2503">5757 14192 12 0,'0'0'79'16,"0"-12"0"-16,0 12-34 15,0 0-15-15,0 0-7 0,0 10-5 16,0 0-4-16,0 5-4 15,0 4 2-15,0 0 1 16,1 3 2-16,-1-1-2 0,0-1-1 16,0-1-3-16,0-4-3 15,0-1 0-15,-1-3-1 16,-1-2-1-16,2-9-1 15,-4 11-3-15,4-11-5 0,0 0-8 16,-9 9-37-16,9-9-37 16,0-9-7-16,3-7-7 15</inkml:trace>
  <inkml:trace contextRef="#ctx0" brushRef="#br0" timeOffset="243211.3187">5963 14209 45 0,'0'0'75'0,"0"0"-36"15,0 0-6-15,0 0-3 16,0 0-6-16,1 9-7 0,-1 4-6 15,0 6 1-15,0 0 1 16,0 5 1-16,-1-2 0 16,0 0-3-16,-1-7-1 15,0 2 0-15,1-7 1 0,1-10-2 16,-3 10 1-16,3-10-1 15,-1-7 0-15,0-4-2 16,-2-8 0-16,1 2-2 16,1-4-1-16,0-3-2 15,-1 3-1-15,2 2-2 0,0 4-1 16,0 6 0-16,0 9-2 15,9 0 0-15,0 7 1 16,2 4-3-16,4 5 1 0,2 1 2 16,0-1 2-16,2 0 2 15,-1-7 2-15,0-2 2 16,-2-7 1-16,3-5 2 15,-4-8 0-15,1-10 1 0,-4-3-1 16,-1-7-3-16,-2-2-1 16,-2-1-1-16,-6 2-3 15,-1 1-1-15,-2 8-3 16,-4-1-5-16,4 11-11 0,-1 5-13 15,3 0-43-15,11 10-19 16,-1 0-6-16,4 6-3 16</inkml:trace>
  <inkml:trace contextRef="#ctx0" brushRef="#br0" timeOffset="243641.3617">6594 13955 62 0,'-13'3'81'0,"13"-3"-1"16,-15 0-45-16,15 0-4 16,7 10-5-16,15-6-4 15,12-1-4-15,10-1 0 16,4 0 1-16,6-1-2 0,0-1-4 15,-4-1-3-15,-4 1-2 16,-13-4-1-16,-12 1-1 16,-6 1 0-16,-15 2 0 15,0 0-2-15,4-9-1 0,-4 9 0 16,0 0-1-16,-8-13-1 15,8 13-2-15,-10-7-1 16,10 7-4-16,0 0-4 0,0 0-7 16,-10 0-15-16,10 0-48 15,6 0-17-15,-6 0-7 16,20 2-1-16</inkml:trace>
  <inkml:trace contextRef="#ctx0" brushRef="#br0" timeOffset="246029.6005">7166 13842 29 0,'-5'-9'82'15,"2"-1"-24"-15,3 10-14 0,-1-11-12 16,1 11-10-16,0 0-6 16,9 7-7-16,-2 6-1 15,4 4-2-15,2 5 1 0,0 7 3 16,2 3-1-16,2 4 2 15,0 0 0-15,-2 2 0 16,0-1-2-16,-2-4 0 16,-1-2-2-16,0-5-1 0,-3-3-2 15,-1-6 1-15,0-2-1 16,-5-6 0-16,-3-9 2 15,7 10 1-15,-7-10 0 16,6-6-1-16,0-10 0 0,4-14-1 16,5-10-1-16,3-6-2 15,1-9-1-15,4-1-2 16,-1-2 0-16,-2 8-1 15,-3 3 0-15,0 16-1 0,-8 2-4 16,0 14-2-16,-2 3-5 16,6 7-8-16,-13 5-14 15,21 0-24-15,-7 12-35 0,-3-1-3 16,3 7-1-16</inkml:trace>
  <inkml:trace contextRef="#ctx0" brushRef="#br0" timeOffset="246244.622">7582 14085 39 0,'0'0'94'0,"-3"9"-3"0,16-22-4 15,20 11-58-15,8-2-11 16,7 1 0-16,4 1-3 15,3-1-6-15,4 3-7 0,-6-1-7 16,-9 2-14-16,-11 8-48 16,-11-4-20-16,-4-1-7 15,-9-4-5-15</inkml:trace>
  <inkml:trace contextRef="#ctx0" brushRef="#br0" timeOffset="248557.8533">4046 16385 1 0,'-11'2'68'0,"2"-2"-26"16,9 0-4-16,0 0-2 15,6 9-2-15,14-8-6 0,12 0-1 16,6 1-2-16,12-1 0 15,5 0-6-15,1-1-6 16,-2 0-4-16,-2 0-4 16,-6 2-3-16,-11-1 0 0,-7 2-1 15,-6-2-2-15,-6 2-2 16,-6-3-5-16,3 2-8 15,-5 0-21-15,-8-2-51 16,13 0-6-16,-13 0-3 0</inkml:trace>
  <inkml:trace contextRef="#ctx0" brushRef="#br0" timeOffset="248841.8816">4055 16694 70 0,'-9'8'92'16,"-6"-3"-35"-16,36 3-13 0,22-4-14 15,18-1-2-15,13 1-5 16,8 0-4-16,3-1-6 15,2 0-5-15,-7 2-3 16,-11-1-2-16,-13 3-3 0,-15-2-1 16,-12 3-6-16,-10-6-8 15,-2 3-30-15,-6-1-44 16,-11-4-6-16,0-11-4 15</inkml:trace>
  <inkml:trace contextRef="#ctx0" brushRef="#br0" timeOffset="251009.0984">5810 16170 11 0,'-1'-17'85'0,"1"-3"-14"16,0 20-18-16,4-10-14 0,-4 10-6 15,9-2-12-15,-9 2-5 16,0 0-7-16,0 0-4 16,0 0-3-16,0 0-1 0,4 8 0 15,-4-8 0-15,9 16-1 16,-3-4 2-16,3 1 0 15,4 3 1-15,0 2 0 16,3 1 0-16,-2-1-1 16,-1 0 0-16,0 0 1 0,0 0-3 15,-1 2 1-15,-3-4-1 16,1 5 1-16,-2-1-1 15,0 0 1-15,-2-1 0 16,0 3 0-16,0-2 1 0,0 3 0 16,-1-2-1-16,-2-3 1 15,3-1 1-15,-3-2-1 16,1-5-1-16,-3 1 1 15,-1-11-1-15,3 11 0 0,-3-11 0 16,0 0-1-16,0 0 1 16,6 9-1-16,-6-9 1 15,0 0-1-15,0 0 1 16,0 0 0-16,0 0-1 0,0 0 1 15,4 9 0-15,-4-9-1 16,0 0 1-16,0 0-1 16,0 0 1-16,0 0-1 0,3 10 1 15,-3-10-1-15,0 0 1 16,0 0-1-16,0 0 1 15,0 0 0-15,0 0 0 16,0 0-1-16,0 0 1 0,0 0 0 16,0 0 0-16,0 0-1 15,0 0 0-15,0 0 1 16,5 11-1-16,-5-11 0 15,0 0 1-15,0 0-1 0,4 9 0 16,-4-9 0-16,0 0 1 16,0 0 0-16,0 0 1 15,0 0 0-15,0 0 1 16,0 0 2-16,0 0-1 0,0 0 1 15,5-10 1-15,-2-7-2 16,3-7 0-16,1-8 0 16,5-9 0-16,3-5-2 0,2-7 0 15,2 1 0-15,-1-2-1 16,1 3 0-16,1 9-1 15,-5 3 0-15,-1 6-3 16,-4 11-3-16,-3-2-6 16,8 12-22-16,-5-4-30 0,7-5-30 15,4 5-11-15,3-3-3 16</inkml:trace>
  <inkml:trace contextRef="#ctx0" brushRef="#br0" timeOffset="252443.2418">6415 16597 11 0,'0'0'87'16,"-14"2"3"-16,14-2-4 16,0 0-56-16,20-1-10 15,9 0-4-15,14-5-3 16,6 1-1-16,4-1-3 0,3 0 1 15,-2 0-5-15,-2 2-2 16,-11-1-2-16,-12 4-2 16,-11 0-1-16,-7 5-4 0,-11-4-5 15,3 17-11-15,-5-4-37 16,-10-4-31-16,12-9-6 15,-8 10-3-15</inkml:trace>
  <inkml:trace contextRef="#ctx0" brushRef="#br0" timeOffset="253237.3212">7203 16223 39 0,'-16'0'74'0,"7"0"-15"16,0 0-12-16,9 0-13 0,0 0-6 16,0 7-7-16,12 0-4 15,16-2 0-15,13 0-2 16,11 2 0-16,7-4 0 15,5 1-2-15,3-1-5 0,-4-3-3 16,-8-2 0-16,-9 2-2 16,-15-1-1-16,-10-2 0 15,-8 1-2-15,-13 2-3 16,13-2-6-16,-13 2-8 15,0 0-29-15,0 0-43 0,0 0-9 16,0 0-4-16</inkml:trace>
  <inkml:trace contextRef="#ctx0" brushRef="#br0" timeOffset="254160.4135">7970 16037 19 0,'-4'-10'87'15,"-15"-1"-23"-15,19 11-13 0,-6-13-10 16,6 13-8-16,0 0-10 16,-2-10-5-16,2 10-6 15,0 0-5-15,0 0-3 16,0 0-2-16,0 0-2 0,0 8 0 15,1 1-1-15,3 4 1 16,3 2 2-16,1 5 1 16,3 3 2-16,0 1 0 15,0 2 0-15,1 3 0 16,0 2 0-16,-1 1-2 0,1 0 0 15,0 1-1-15,-1 0 1 16,-2-1-1-16,2 2-1 16,-1-5 1-16,-1 0 0 0,1-4 0 15,-3-1 0-15,-3-2 0 16,2-3 0-16,-2-2-1 15,-1-3 1-15,0 1-1 16,-2-5 0-16,0 0 1 0,0-1-1 16,-1-9 0-16,3 13 0 15,-3-13 0-15,1 8 1 16,-1-8-1-16,0 0 1 15,0 0 0-15,0 0 0 0,0 0 1 16,0 0 0-16,0 0 0 16,9-16 0-16,-2-4 0 15,5-11 0-15,4-13-1 16,5-11-1-16,8-12-1 0,5-12 1 15,2-3-1-15,-2-2 1 16,-2 6-1-16,-1 6-1 16,-6 11-1-16,-4 10-1 0,-10 12-3 15,0 15-10-15,-7 7-16 16,3 7-35-16,5 9-30 15,-12 1-7-15,20 0-2 16</inkml:trace>
  <inkml:trace contextRef="#ctx0" brushRef="#br0" timeOffset="254745.472">8585 16460 6 0,'3'-9'88'0,"-3"9"-2"0,0 0-27 16,0 0-25-16,-7 0-9 15,0 14-11-15,1 1-4 16,1 7-4-16,1 3-1 0,1 0 3 15,3 1 1-15,0-4 1 16,8-5 1-16,5-7-1 16,4-7 0-16,2-3-1 15,2-8 0-15,-2-7-2 0,-3-9-1 16,0-3-1-16,-8-4-2 15,-4 0-1-15,-7-1-1 16,-7 3 0-16,-8 2-1 16,-5 8 0-16,-1 4 0 15,-1 6-1-15,2 7 0 0,0 2-1 16,2 11-1-16,7 7-3 15,3 0-2-15,6 7-7 16,5-1-11-16,5 0-29 16,12 6-33-16,1-12-12 0,3-4-3 15</inkml:trace>
  <inkml:trace contextRef="#ctx0" brushRef="#br0" timeOffset="255250.5225">8894 16396 68 0,'0'0'82'16,"0"0"0"-16,-9 5-52 15,8 10-11-15,1 2-3 0,-3 7-3 16,3 0 1-16,0 3 1 15,1-2-1-15,2-3-2 16,4-2-2-16,1-5 0 16,1-7-1-16,3-4-2 0,7-4 0 15,0-2-1-15,0-7-1 16,4-7 0-16,2-5-1 15,0-4-2-15,-1-3-1 16,0 0 0-16,-7-1-1 0,-1 1 0 16,-3 5-1-16,-3 5 0 15,-4 6-1-15,-1 3-1 16,-5 9 1-16,0 0-1 0,0 0 0 15,7 12 0-15,-7 4 0 16,0 4 1-16,0 4 2 16,1 2 0-16,1 4 1 15,0-1 0-15,2 0 1 0,0-3-1 16,1-1 1-16,0-1-1 15,1-5 1-15,-1-1 0 16,1-4-1-16,-1-2-1 16,-5-12-1-16,8 14-2 15,-8-14-5-15,13 0-23 0,-4-7-35 16,-4-12-27-16,7-8-9 15,1-12 0-15</inkml:trace>
  <inkml:trace contextRef="#ctx0" brushRef="#br0" timeOffset="255495.547">9475 16176 12 0,'0'0'82'16,"9"3"3"-16,-9-3-2 15,9 23-68-15,-3 0-5 16,-1 1 5-16,1 8-1 0,-2-1 0 15,0 2-3-15,-1 0-2 16,-2 0-2-16,-1-4-1 16,0-4 0-16,0-1-2 15,0-5-2-15,0-4-3 0,0-6-4 16,0-1-7-16,0-8-19 15,-4-3-53-15,4-11-9 16,0-7-4-16</inkml:trace>
  <inkml:trace contextRef="#ctx0" brushRef="#br0" timeOffset="255683.5658">9270 16327 41 0,'-9'4'93'0,"9"-4"-3"15,25 5-4-15,13-7-68 16,16 4-7-16,13-1 1 0,9 1-3 15,5 0-4-15,6 6-5 16,-6-4-10-16,-5 4-14 16,-15 7-36-16,-19-6-29 15,-8 1-6-15</inkml:trace>
  <inkml:trace contextRef="#ctx0" brushRef="#br0" timeOffset="256387.6362">5867 17079 74 0,'0'0'73'16,"5"0"-17"-16,19-5-13 15,8-3-10-15,17-1-9 16,18 0-4-16,21-3-4 15,30-2-1-15,25 1-1 0,33-1-3 16,21-1 0-16,35 1-1 16,17 0-2-16,18 1-2 15,5 3-1-15,0 2-1 16,-8 2 0-16,-22 3-1 0,-14 3 0 15,-30 0-4-15,-26 5-1 16,-29 2-5-16,-29-2-9 16,-27 3-21-16,-26 1-47 0,-34-6-12 15,-27-3-6-15</inkml:trace>
  <inkml:trace contextRef="#ctx0" brushRef="#br0" timeOffset="256922.6897">7241 17117 56 0,'0'0'87'16,"0"0"-6"-16,0 0 0 15,33 6-61-15,-32 16-10 16,-1 7-2-16,0 7 0 15,-2 7 2-15,0-19 1 16,-1 3 3-16,-1 2-5 0,1 3-2 16,-3-3-1-16,1 0-2 15,0-3-1-15,1-2-2 16,0-2 1-16,0-1-2 0,0-3-1 15,-1-4-7-15,4-3-12 16,1-11-33-16,-2 10-37 16,5-16-5-16,11-23-5 15</inkml:trace>
  <inkml:trace contextRef="#ctx0" brushRef="#br0" timeOffset="257487.7462">7210 17198 61 0,'-14'1'80'0,"2"-1"-33"15,1 0-14-15,11 0-2 16,-11 0-4-16,11 0-6 15,0 0-4-15,0 0-1 16,11-13-4-16,10 5 0 0,10-1-1 16,9 2-2-16,10-1 0 15,6 3-3-15,7 5 0 16,1 3-2-16,-3 7 0 0,-2 6-1 15,-10 1-2-15,-6 3-1 16,-13-1 0-16,-5 3 0 16,-11-4 1-16,-8 0 0 15,-8 0 1-15,-14-3-1 0,-12-1 2 16,-8-3-1-16,-5 1 0 15,-8-6 0-15,1-2-1 16,-2-3-1-16,8-1 0 16,2 0 0-16,12-1-1 0,6-2-1 15,8 3-1-15,14 0 0 16,-10 7 2-16,12 4 0 15,9 2 2-15,-1-5-1 16,1 4 0-16,2 1 2 16,3 3 1-16,1 2-1 0,-1 4 0 15,1 1-1-15,-2 5-1 16,3-3 1-16,-3 1 0 15,0 2 0-15,-1-2-2 16,-1-2-3-16,-1 1-4 0,-2-2-11 16,3 0-33-16,-2-4-28 15,-1-5-15-15,2-8-9 16</inkml:trace>
  <inkml:trace contextRef="#ctx0" brushRef="#br0" timeOffset="257968.7943">8068 17475 33 0,'-19'6'88'16,"8"-4"-22"-16,1 1-15 0,2-2-11 15,-9 1-10-15,17-2-7 16,0 0-6-16,8-3-5 16,17 3 0-16,7-5 0 15,3 5-2-15,1-2-1 16,-1 1-5-16,-7 1-2 0,-18 0-3 15,0 0-1-15,-10 0 1 16,10 10 0-16,-10 0 1 16,-3-1 0-16,-5 1 0 15,-1 2 1-15,0 0 2 0,0 1-1 16,0 0 1-16,2 0 1 15,4 1 0-15,3-1-1 16,10-1 0-16,7 0-1 16,3 2-1-16,6-2-6 0,8-1-15 15,7 0-41-15,5-6-30 16,8-3-7-16,2-3-6 15</inkml:trace>
  <inkml:trace contextRef="#ctx0" brushRef="#br0" timeOffset="263228.3202">7098 14221 0 0,'0'0'36'15,"-13"-12"-5"-15,13 12-7 16,0-16-4-16,13-2-4 0,23-6-3 16,8-16-3-16,26-9-2 15,16-18-1-15,25-2 0 16,3-11 1-16,10 2-3 15,-3 5-4-15,-11 4-6 0,-11 15-11 16,-17 11-26-16,-23 16-26 16</inkml:trace>
  <inkml:trace contextRef="#ctx0" brushRef="#br0" timeOffset="263758.3732">8689 13427 31 0,'0'-16'71'0,"0"16"-22"0,-21 0-20 16,2 5-11-16,-4 16-7 15,-5 6-5-15,2 14-2 16,2 5-3-16,10 8 3 16,9-4 4-16,12-9 3 15,19-15 1-15,16-15 0 16,12-11 0-16,9-21 1 15,4-15-2-15,-6-11 0 16,-6-2-2-16,-14-2-4 0,-15 6-1 16,-19 5-1-16,-12 11-2 15,-19 9-1-15,-16 15-5 16,-9 5-7-16,0 14-27 15,2 17-43-15,4 2-3 0,7 4-4 16</inkml:trace>
  <inkml:trace contextRef="#ctx0" brushRef="#br0" timeOffset="264651.4625">5795 16837 30 0,'42'-34'44'0,"13"-16"-5"16,24-11-10-16,17-13-5 15,21-7 0-15,4 1-3 0,9 1-8 16,-10 8-8-16,-12 5-18 16,-14 11-48-16,-10 21-18 15,-26 11 3-15</inkml:trace>
  <inkml:trace contextRef="#ctx0" brushRef="#br0" timeOffset="265101.5075">7418 15891 17 0,'0'57'47'0,"14"-10"3"15,17-16-5-15,15-16-4 16,7-15-2-16,6-21-5 16,-4-18-4-16,-6-5-7 0,-10-9-10 15,-15-2-3-15,-18 2-5 16,-13 4-3-16,-22 12-7 15,-11 5-9-15,-5 14-28 16,0 11-44-16,-6 8-7 0,4 2-3 16</inkml:trace>
  <inkml:trace contextRef="#ctx0" brushRef="#br0" timeOffset="266315.6288">7555 15751 14 0,'4'-16'63'0,"5"4"-9"16,-4-2-8-16,1 3-7 16,-3-1-5-16,2 2-9 0,-5 10-5 15,0-14-9-15,0 14-2 16,-7 0-3-16,-6 7-3 15,-7 10-2-15,-4 6-2 16,-4 5-1-16,-1 5-1 0,5 1 1 16,-1 3-3-16,6-1-7 15,10-4-22-15,17 1-48 16,10-13-6-16,12-5 0 15</inkml:trace>
  <inkml:trace contextRef="#ctx0" brushRef="#br0" timeOffset="268042.8016">9602 13331 18 0,'-24'-14'37'0,"6"14"-12"0,18 0-3 16,0 0-6-16,10 7-8 16,20-5-3-16,8 1 5 15,13-3 1-15,4-3 3 0,10-1 0 16,1-6 1-16,4-1 1 15,-7 0-2-15,-8-3 1 16,-8 3-2-16,-10 0-1 16,-6 2 0-16,-10 3-3 0,-6 1-2 15,-6 3-1-15,-9 2-3 16,12 16-2-16,-8 8-1 15,5 8-1-15,-2 14 0 16,6 8 1-16,4 53 5 16,5 15 0-1,-1 18 0-15,6 10 1 16,0 12 0-16,2 8 1 15,1 8-1-15,0 5-1 0,-6-31-2 16,-3 0-2-16,-4-4 1 16,-3-6 0-16,-5-5-2 15,-4-1 0-15,-2-6 0 0,-3-5 0 16,0-5 1-16,2-5 0 15,-4-10-1-15,6-6 0 16,-1-10 1-16,0-7-1 16,2-14 1-16,0-12 0 0,1-12-2 15,1-12 1-15,-2-9 3 16,-1-6 1-16,-2-7 3 15,-2-10 0-15,0 0 0 16,-10 4 0-16,-9-4 0 0,-10 0-1 16,-9 1-2-16,-10 0-4 15,-7 0-4-15,-5 1-7 16,4-1-39-16,3-1-35 15,3-22-10-15,12-18-6 0</inkml:trace>
  <inkml:trace contextRef="#ctx0" brushRef="#br0" timeOffset="268632.8606">10575 13992 45 0,'6'1'42'0,"-6"-1"2"0,9 0-5 16,21-6-4-16,17-11-2 15,18-7-3-15,24-6 0 16,13-6-3-16,10-1-10 16,7-3-6-16,-3 1-5 0,-13 5-3 15,-11 5-2-15,-18 10-3 16,-20 1-3-16,-14 7-6 15,-18-3-17-15,-22 14-48 16,0 0-13-16,-25-5-2 31</inkml:trace>
  <inkml:trace contextRef="#ctx0" brushRef="#br0" timeOffset="268938.8912">10679 14314 14 0,'-13'12'86'15,"13"-12"3"-15,24-8-37 16,22-11-9-16,24-5-13 0,17-6-4 16,7-1-8-16,9-3-6 15,-1 3-6-15,-6 1-4 16,-9 5-1-16,-15 5-2 15,-16 5-2-15,-13 0-6 0,-11 1-7 16,-8 3-29-16,-12-7-40 16,-1-1-6-16,-6-8-3 15</inkml:trace>
  <inkml:trace contextRef="#ctx0" brushRef="#br0" timeOffset="269244.9218">11402 13442 29 0,'66'-19'52'0,"21"8"-2"16,19 0-1-16,2 11-5 15,3 0-10-15,1 8-9 0,-13 10-8 16,-18 5-4-16,-17 8-1 16,-20 3 0-16,-43 16 2 31,-13 1-2-31,-29 5-2 0,-17 0-4 15,-12 6-7-15,-13-4-8 16,2 3-18-16,-2 2-46 16,22-20-17-16,13-6-6 0</inkml:trace>
  <inkml:trace contextRef="#ctx0" brushRef="#br0" timeOffset="270116.0088">13395 11529 48 0,'-4'-21'83'0,"0"0"0"0,22 2-40 15,-16 6-10-15,3 4-11 16,5 6-6-16,5 3-4 15,3 16-2-15,5 10 0 16,2 11 1-16,5 10-2 0,-1 7 1 16,1 8 0-16,-1 6-2 15,-2 1-1-15,-4 0-1 16,-4-3-1-16,-3-5-1 15,-1-6 1-15,-4-7-2 0,-2-7 0 16,-1-11 0-16,0-6 1 16,-4-7 0-16,2-7-1 15,-6-10 1-15,15-15-1 16,-3-17 1-16,5-13 0 0,3-14-1 15,5-18 0-15,6-10-1 16,6-12-1-16,-2 4-1 16,-2 3 0-16,-5 12-2 0,-3 10-1 15,-2 14-2-15,-10 16-4 16,0 13-6-16,-12 9-7 15,-1 18-9-15,0 0-22 16,0 0-35-16,10 8-9 0,-5 12-5 16</inkml:trace>
  <inkml:trace contextRef="#ctx0" brushRef="#br0" timeOffset="270418.0391">14169 11897 65 0,'6'49'89'0,"4"-2"-4"15,26-4-40-15,-17 0-4 16,4-6-16-16,7-10-9 16,5-13-2-16,6-14-2 15,0-6-2-15,0-13-1 0,-5-5-2 16,-6-5-2-16,-4-2-1 15,-12 1-2-15,-10 1-1 16,-8 4 0-16,-14 1 0 0,-11 11-1 16,-10 4-1-16,-5 9 0 15,-3 0 0-15,-2 15 0 16,0 3-2-16,8 6-2 15,5 0-4-15,12-1-4 0,10-1-8 16,14-5-22-16,11 4-40 16,4-16-11-16,8-4-4 15</inkml:trace>
  <inkml:trace contextRef="#ctx0" brushRef="#br0" timeOffset="270874.0847">14587 11843 37 0,'-9'15'85'0,"9"-1"2"15,9 5-50-15,0 8-6 16,8 5-2-16,-1 2 1 15,9 0-4-15,-3-4-7 16,5-6-5-16,-2-6-3 0,3-8-3 16,-2-9 0-16,0-8-3 15,1-10 1-15,0-9-3 16,-2-3 0-16,-3-5-2 0,0 0 0 15,-4-2-1-15,-3 7-1 16,-5 3 0-16,-3 6 0 16,-5 7-3-16,-2 13 1 15,0 0 1-15,0 0 0 0,-5 18 0 16,4 3 0-16,0 6 2 15,1 6 1-15,-1 2 0 16,3 1 1-16,4-2 0 16,-2-5 1-16,2-2-1 0,0-8 0 15,-1-3-2-15,4-9-1 16,1-7-3-16,6-2-7 15,-2-16-19-15,5-11-45 16,8-8-17-16,-4-12-5 0,0-9-4 16</inkml:trace>
  <inkml:trace contextRef="#ctx0" brushRef="#br0" timeOffset="271078.1051">15225 11618 48 0,'0'0'83'0,"0"12"1"16,0 0-3-16,4 10-66 15,5 7-2-15,2 4 1 16,-1 9 0-16,0-1-1 0,1 3-4 15,-2 0-4-15,0-4 2 16,-2-4-4-16,-2-6-1 16,-3-5-2-16,1-7-3 0,-1-6-10 15,-2-12-21-15,-15-11-49 16,-2-6-6-16,-9-9-7 15</inkml:trace>
  <inkml:trace contextRef="#ctx0" brushRef="#br0" timeOffset="271231.1204">15023 11846 19 0,'-27'-16'94'15,"14"2"-2"-15,13 1-4 16,21-10-33-16,14 6-26 0,20-3-11 15,13-1-6-15,9-4-3 16,8 1-2-16,0 4-5 16,-5-1-4-16,-8 7-11 15,-12-1-14-15,-14 6-41 16,-19 8-20-16,-27 1-9 0,0 4-2 15</inkml:trace>
  <inkml:trace contextRef="#ctx0" brushRef="#br0" timeOffset="271568.1541">13844 12537 78 0,'-66'30'87'16,"24"-8"2"-16,20-22-42 15,28 2-19-15,32 1-6 16,27-4 1-16,25-11 0 0,27-7-2 15,25-8-6-15,19-3-5 16,14 0-3-16,3-2 0 16,-1 3-3-16,-11 2-2 0,-12 4-3 15,-19 3-5-15,-19 10-12 16,-25-4-34-16,-25 4-39 15,-15 3-7-15,-24 0-6 16</inkml:trace>
  <inkml:trace contextRef="#ctx0" brushRef="#br0" timeOffset="272163.2136">13857 12897 12 0,'5'-21'82'0,"0"4"0"16,-2 8-42-16,-3 9-2 16,14-4-9-16,-14 4-6 15,17 18-5-15,-7 4-4 16,2 5-1-16,0 6 1 15,2 5-1-15,0 1 0 0,2 1-4 16,-2 1-1-16,0-2-2 16,-2-3-1-16,-1-2-2 15,-2-5 1-15,-3 0-1 16,0-5-1-16,-3-4 1 0,1-4-1 15,-3-4 0-15,0-3 1 16,-1-9 0-16,0 0 0 16,15-11 0-16,3-16 1 0,3-9-1 15,6-8 0-15,2-9-1 16,5-6 0-16,-4-5-1 15,2 4-1-15,-6 4-1 16,-6 10-2-16,-7 5-2 0,-1 13-5 16,-6 4-7-16,3 12-14 15,-9 12-36-15,11-4-26 16,-2 6-8-16,-1 6-3 15</inkml:trace>
  <inkml:trace contextRef="#ctx0" brushRef="#br0" timeOffset="272413.2386">14475 13130 11 0,'12'12'95'0,"-12"-12"0"16,10 15-4-16,-10-34-9 0,0 25-65 15,-3 7-6-15,0 4-3 16,1 0-2-16,-2 4-1 15,-1 1-1-15,3 3-1 16,-1-4 0-16,2 0-2 0,1-1-1 16,0-3-1-16,1-2-3 15,1-6-4-15,-2-9-10 16,10 9-36-16,-10-9-36 15,8-18-5-15,-3-4-6 0</inkml:trace>
  <inkml:trace contextRef="#ctx0" brushRef="#br0" timeOffset="272928.2901">14575 13116 11 0,'0'0'78'16,"5"-11"2"-16,-5 1-28 0,0 10-18 15,4 6-8-15,3 4-4 16,-1 4-3-16,4 4-3 15,-2 3 1-15,6 4 0 0,-2 1-2 16,2 0-4-16,-1 1-3 16,-3 0-3-16,-2-4-1 15,-2-3-1-15,-1-5 0 16,-4-1 0-16,-1-5 0 0,0-9 0 15,0 0 0-15,0 0-1 16,-1-10 1-16,-1-10-2 16,-3-1-1-16,2-4 0 15,-1-4 0-15,-1 2-1 0,2 3-1 16,1 1 2-16,-1 9-1 15,1 3 0-15,2 11 0 16,0 0 0-16,6 0 0 16,2 7 1-16,5 5 0 0,0 5 1 15,6 1-1-15,-1 4 2 16,1-1-1-16,0-2 2 15,-2-2 0-15,1-7 1 16,-3-6 1-16,4-7-1 0,2-12 1 16,0-8 1-16,1-9-1 15,-3-9 0-15,0 0-3 16,-4-7-1-16,-2 0-2 15,-7 0-1-15,-5 3-4 0,-1 1-4 16,0 9-11-16,-3 3-29 16,1-3-36-16,3 7-13 15,9 2-6-15,10 2 7 0</inkml:trace>
  <inkml:trace contextRef="#ctx0" brushRef="#br0" timeOffset="273495.3467">15994 11981 65 0,'-25'7'82'0,"-9"-4"-36"16,18 4-3-16,6-3-6 0,10-4-5 16,6 0-6-16,16-3-4 15,11-5-3-15,12-5-2 16,3-1-4-16,10-3-3 15,1-1-5-15,3 2-1 0,-7 1-3 16,-2 1 0-16,-4 3-3 16,-6 1-2-16,-2 5-4 15,-7 0-9-15,-2 5-20 16,-2 5-41-16,-8-2-14 0,-4 4-6 15</inkml:trace>
  <inkml:trace contextRef="#ctx0" brushRef="#br0" timeOffset="273723.3696">16062 12317 63 0,'-17'10'94'15,"17"-10"-4"-15,11-9-3 16,6-8-63-16,39-1-5 15,15-4-6-15,12-2-3 0,10 5-3 16,1-3-5-16,-1 6-4 16,-7 1-9-16,-4 12-17 15,-15 3-48-15,-15 0-14 16,-14 1-6-16,-9-1-3 0</inkml:trace>
  <inkml:trace contextRef="#ctx0" brushRef="#br0" timeOffset="274395.4368">17275 11819 14 0,'-11'0'94'0,"2"0"-1"0,1-1-6 16,8 1-43-16,0 0-15 15,3-14-6-15,27 4-8 16,12-1-4-16,18-4-2 15,11 1-2-15,13-3-1 16,2 2 0-16,3-2-2 0,-8 5 0 16,-14 2-1-16,-12 5-2 15,-19-1 1-15,-10 3 0 16,-11 2 0-16,-15 1 0 15,0 0-1-15,0 0 1 0,-6-1-1 16,-3-2 0-16,-1 3 0 16,0 0-1-16,1 0 0 15,9 0 0-15,-12 0-2 16,12 0-1-16,0 0-3 0,0 0-4 15,0 0-7-15,0 0-12 16,0 0-42-16,0 0-21 16,0 0-6-16,0 0-2 0</inkml:trace>
  <inkml:trace contextRef="#ctx0" brushRef="#br0" timeOffset="275271.5244">18433 10258 73 0,'-2'-15'89'15,"-4"1"-2"-15,3 4-47 0,3 10-14 16,0-13-11-16,0 13-5 16,0 5-5-16,0 13-2 15,2 13-3-15,2 10 1 0,1 13 0 16,7 9 2-16,-5 11 2 15,8 3 2-15,-4 1 0 16,0-3-1-16,-1-7 1 16,-1-4-3-16,-5-11 0 0,0-8 0 15,-4-12-1-15,1-6 1 16,-1-6-1-16,0-7 0 15,0-3-2-15,0-11 0 16,0 10-3-16,0-10-7 0,0 0-20 16,8-13-43-16,-4-6-19 15,0-6-7-15,2-6 0 16</inkml:trace>
  <inkml:trace contextRef="#ctx0" brushRef="#br0" timeOffset="275910.5883">18256 10289 58 0,'-35'-2'52'16,"18"2"-6"-16,5-1-7 15,12 1-7-15,-15-1-8 16,15 1-4-16,6-12-4 0,10 4-4 16,7-1-1-16,7-5 0 15,10-4-2-15,10 0 1 16,7 0 0-16,6 0-1 15,1 5 0-15,1 3-3 0,-1 5-2 16,-3 5-2-16,-4 5-1 16,-6 10-1-16,-7 7-1 15,-8 4 1-15,-6 5-1 16,-7 3 1-16,-12 5 0 0,-5-3 1 15,-8 1 2-15,-7-4-1 16,-9-2 1-16,-3-6 0 16,-7-6 1-16,-2-4-1 15,-2-9 0-15,-1-4-2 0,-1-2 1 16,1-2-2-16,5-4 0 15,2 1-1-15,6 0-1 16,5 0-1-16,3 4-1 0,12 1 0 16,-2 11 1-16,7 6 1 15,11 9 0-15,3 4 0 16,5 9 4-16,4 4 0 15,4 3 1-15,-1 0 1 0,0-1-1 16,-5-5-1-16,-2-4 1 16,-4-7-1-16,-6-5 0 15,-3-3 1-15,0-5-2 16,-5-4-1-16,-1-1-5 0,-5-11-8 15,11 17-29-15,-11-17-32 16,12 6-18-16,-5-8-7 16</inkml:trace>
  <inkml:trace contextRef="#ctx0" brushRef="#br0" timeOffset="276672.6645">19369 10611 27 0,'0'0'42'0,"-9"0"-3"16,9 0-1-16,0 0-3 15,0 0 3-15,21-4-4 16,3-2-5-16,6-1-6 0,7 3-4 15,1-1-5-15,7 0-4 16,-4 3-4-16,0 2-3 16,-8 0-2-16,-8 0-2 15,-4 2 0-15,-8 3-1 0,-2 2 1 16,-10 6 0-16,-4 3 0 15,-11 6 1-15,-9 4 0 16,-4 6 1-16,-4 2 0 0,-3 0 1 16,1 0-1-16,3-6 1 15,9-6 0-15,2-4 1 16,14-6 4-16,5-12 0 15,20 11 1-15,10-11-1 0,11 0 1 16,4 0-1-16,10-2-2 16,2-1-3-16,1-3-7 15,0 5-8-15,-8-3-11 16,-7 4-16-16,-10 2-34 0,-11 1-20 15,-7 4-6-15</inkml:trace>
  <inkml:trace contextRef="#ctx0" brushRef="#br0" timeOffset="277058.7031">18616 11476 68 0,'-23'4'91'15,"10"-1"-3"-15,24-1-39 0,-11-2-12 16,11-2-5-16,15-5-6 16,14-1-6-16,17-6-6 15,17-5-1-15,17-6-4 16,13-3 0-16,11 0-3 0,6 0-1 15,-2 0-2-15,-6 2-1 16,-9 9-1-16,-13-1-2 16,-10 7-3-16,-12 3-3 15,-12 7-9-15,-16-2-14 0,-12 0-48 16,-6 3-16-16,-23 0-7 15,0 0-4-15</inkml:trace>
  <inkml:trace contextRef="#ctx0" brushRef="#br0" timeOffset="277525.7498">18904 11771 29 0,'-11'9'86'15,"5"11"2"-15,-1 6-2 0,1 9-65 16,3 8-1-16,-2 6 2 16,1 3 3-16,-2 1-5 15,3-3-7-15,-1-3-4 16,-1-6-1-16,2-7-2 0,-1-5-1 15,1-9-3-15,2-3 0 16,0-6-2-16,1-11-2 16,0 0-3-16,9-14-7 15,7-6-9-15,-2-10-15 0,5-7-42 16,3-1-15-16,0-4-7 15,-1 1 5-15</inkml:trace>
  <inkml:trace contextRef="#ctx0" brushRef="#br0" timeOffset="278056.8028">18794 11913 7 0,'-24'-2'81'16,"0"-2"-12"-16,10 2-7 0,2-2-14 16,12 4-12-16,0-12-8 15,9-1-7-15,18-3-1 16,11-4-4-16,11-2-3 15,11-2-2-15,9-2-2 0,7 5 0 16,2 3-1-16,-4 6-4 16,-7 5-1-16,-8 7-2 15,-9 2-1-15,-8 5-1 16,-12 6 0-16,-9 1 0 0,-10 1 0 15,-8 3 1-15,-8 0-1 16,-13 3 2-16,-9 1 0 16,-10-2-1-16,-6 1 1 15,-5-2-1-15,-4-3-1 0,-1-7 0 16,-2-1-1-16,9-6 1 15,1-1 0-15,6-1-2 16,6 0 2-16,7 0-1 0,6 0 1 16,6 0 1-16,14 0 0 15,-11 7 0-15,11-7 1 16,8 21 0-16,4-7 1 15,6 4 1-15,4 3 0 0,6 3 1 16,6 1 1-16,3 1-2 16,2-2 1-16,0-1 0 15,1-2-1-15,-4-1-1 16,-4-4 0-16,0-3-1 0,-7-1-2 15,-4-4-1-15,-1-2-2 16,-2-3-3-16,-1 2-4 16,-1-5-7-16,4 2-20 15,-2-1-35-15,-3-1-21 0,9-4-5 16,-1-3-4-16</inkml:trace>
  <inkml:trace contextRef="#ctx0" brushRef="#br0" timeOffset="278274.8247">19897 12039 11 0,'3'14'98'0,"-3"-14"-2"15,4 10-4-15,-4-10-6 16,14 17-68-16,-7-4-8 0,6 8-3 15,0 3-4-15,4 8-4 16,6-1-8-16,8 11-43 16,5 0-34-16,-1-2-7 15,8-4-7-15</inkml:trace>
  <inkml:trace contextRef="#ctx0" brushRef="#br0" timeOffset="281602.1573">12366 11015 30 0,'-14'-6'26'0,"14"6"-2"0,0 9-10 15,9 16-2-15,4 8-8 16,4 20 1-16,2 12 6 16,7 16 4-16,3 20 1 15,4 17 4-15,5 15 3 0,-2 8-2 16,0 15 0-16,-4 10-1 15,2 2-2-15,-5 7-1 16,-3-3-2-16,-4 1-2 16,-8-5-2-16,1-6-2 0,-5-11-1 15,3-9-2-15,-3-13-3 16,2-12-7-16,2-13-11 15,1-18-30-15,-4-21-38 16,5-17-5-16,-6-32-6 16</inkml:trace>
  <inkml:trace contextRef="#ctx0" brushRef="#br0" timeOffset="282698.267">12047 11246 61 0,'-20'-15'77'16,"10"-22"-2"-16,10 21-46 15,19-4-5-15,18-4-7 0,12-5-4 16,16-4-3-16,15-4 0 16,16-5 1-16,16-1-2 15,18-5-1-15,12-1-2 16,14 1-1-16,17-2-2 0,13-2 0 15,13-1-2-15,13 0 0 16,9-5 1-16,10 2-2 16,7-2 0-16,9-4 0 15,11-2 1-15,10-3-1 0,16-1 3 16,14-3-2-16,17 2 0 15,11 1 0-15,15 4 0 16,10 2 0-16,1 4 0 16,1 4 0-16,-10 1-1 0,-9 3 1 15,-11-1-1-15,-14 2 1 16,-16-2-1-16,-18 1 0 15,-14 1 1-15,-21 1-1 0,-15 2 1 16,-21 1-1-16,-24 1 0 16,-22 2 1-16,-27 2 1 15,-20 8 2-15,-29 3-1 16,-19 5 2-16,-22 4-1 0,-13 6 1 15,-12 6-2-15,-16 8 0 16,0 0-2-16,0 0-2 16,0 12 0-16,-6 7-2 15,-7 9 0-15,-3 11 0 0,-1 12 1 16,-5 13 0-16,-1 17 2 15,0 13-1-15,-2 13 1 16,4 13 0-16,4 15 0 16,3 10 0-16,7 13 2 0,5 6 0 15,2 8 0-15,11 5 0 16,4 2 2-16,4 0 0 15,4-5 1-15,2-7-2 0,2-12 0 16,-1-8 0-16,-2-15 0 16,0-10 0-16,-1-12-3 15,1-11 1-15,-8-12-1 16,1-7 0-16,-8-8 0 15,-2-10-1-15,-7-6 1 0,-3-4 0 16,-9-7-1-16,-12-3 0 16,-7-4 0-16,-12 3 0 15,-7-4 0-15,-13 1 1 16,-11-1 0-16,-10 2-1 0,-18-1 1 15,-11 1 0-15,-20 0 1 16,-16 0 0-16,-20 2 0 16,-18 0 0-16,-21 0 0 15,-25 4 0-15,-19 3 0 0,-25 4-1 16,-22 4 0-16,-25 5 0 15,-21 3 0-15,-24 2 0 16,-21 3 0-16,-14-3 0 16,-9 2 0-16,0-3 1 0,0-2-1 15,11-6 1-15,16-1 0 16,21-5-1-16,26-4-4 15,26-4-11-15,38-9-36 0,34-7-25 16,28-25-18-16,49-11-7 16</inkml:trace>
  <inkml:trace contextRef="#ctx0" brushRef="#br0" timeOffset="283680.3652">21697 10405 45 0,'16'-23'56'0,"-5"-2"-6"15,0 3-6-15,-3 1-11 16,-1 4-11-16,-3 1-6 16,-4 3-5-16,0 3-5 0,-9 3-2 15,-3 7-3-15,-7 0-2 16,-8 17 1-16,-6 7 0 15,-1 12 1-15,-4 12 3 0,3 6 1 16,5 9 0-16,5-1 2 16,7 1 0-16,11-7 3 15,8-5 0-15,12-11 0 16,10-12-1-16,8-10 1 0,4-10 1 15,3-8 0-15,2-4-2 16,-1-11-2-16,-4-4-3 16,-4-5-1-16,-9-3-1 15,-7-2-2-15,-10 4 1 0,-2 1-2 16,-3 2 1-16,-4 4-1 15,-1 5 0-15,-1 5-1 16,6 8 0-16,0 0 1 16,5-6-1-16,13 7-6 0,6 1-10 15,9 2-25-15,4 1-39 16,-2-5-11-16,2 0-4 15</inkml:trace>
  <inkml:trace contextRef="#ctx0" brushRef="#br0" timeOffset="284051.4023">22042 10655 24 0,'-2'37'71'16,"0"-6"-9"-16,2-2-8 15,0-10-9-15,0-4-6 0,0-15-10 16,0 0-7-16,0 0-6 15,3-19-1-15,-2-6-3 16,0-10-4-16,3-6-5 16,-2-8-4-16,1-5 0 0,4-2 0 15,0 3-1-15,8 0 0 16,-3 7 0-16,2 8-1 15,1 9-1-15,-1 9 0 16,1 11 0-16,1 6 1 0,-1 9-1 16,0 7 0-16,1 9 0 15,2 5 1-15,-2 4 3 16,2 5 0-16,1 3 1 15,-2-2 0-15,-1 1 0 0,-3-1-2 16,-2-1-4-16,-1-4-8 16,-3-3-17-16,0-2-39 15,-7-11-20-15,-2-5-4 16</inkml:trace>
  <inkml:trace contextRef="#ctx0" brushRef="#br0" timeOffset="284174.4146">22075 10544 7 0,'0'0'76'16,"1"-17"-1"-16,26 6-3 15,9 3-78-15,25 5-60 16,4-2-11-16,9-3 2 16</inkml:trace>
  <inkml:trace contextRef="#ctx0" brushRef="#br0" timeOffset="284403.4375">22800 10275 17 0,'-22'19'83'0,"-2"3"3"15,-1 2-3-15,4 7-69 16,0 4-1-16,-7 3 0 16,5 2 0-16,-1-2-3 15,4-5-3-15,1-3-2 0,5-4-6 16,3-4-7-16,3-7-11 15,8-15-52-15,0 0-15 16,4-8-4-16</inkml:trace>
  <inkml:trace contextRef="#ctx0" brushRef="#br0" timeOffset="284623.4595">22803 10239 6 0,'2'10'78'15,"1"6"5"-15,-2 2-1 16,-2 5-69-16,1 4-3 0,0 7 6 15,0 4 0-15,1 0-3 16,1 0-1-16,-3-1-4 16,5-4-2-16,-3-4-2 15,2-5-3-15,0-7-5 0,-3-17-11 16,11 0-50-16,-4-7-21 15,-3-16-7-15</inkml:trace>
  <inkml:trace contextRef="#ctx0" brushRef="#br0" timeOffset="284889.4861">22793 10275 19 0,'-11'-3'76'0,"11"3"8"0,7 42-25 16,10-25-41-16,7 7-2 16,0 2 4-16,9 6 0 15,-3-1 0-15,1 3-3 16,-3-1-7-16,-6-4 0 0,-4-5 1 15,-4-5 2-15,-7-5-1 16,-7-14-1-16,14 0 0 16,-5-19 0-16,5-15-3 15,1-10 0-15,5-10-3 0,1-13-3 16,5-8-3-16,-2-5-2 15,-1 3-3-15,-6-1-9 16,7 11-36-16,-4 11-41 16,-3-2-6-16,5 8-9 0</inkml:trace>
  <inkml:trace contextRef="#ctx0" brushRef="#br0" timeOffset="331961.9189">8582 3323 44 0,'22'-29'17'0,"8"-5"-3"16,15-15-2-16,4-7 7 15,17-18 4-15,7-3 3 16,4-15 0-16,8-3 0 15,2-4-1-15,2 0-4 0,-6 2-4 16,0 3-5-16,-9 10-5 16,-13 4-3-16,-5 9-1 15,-6 4-1-15,-10 8-1 0,-5 6-1 16,-9 9 2-16,-1 4-1 15,-6 6 0-15,-4 5-1 16,-5 8-1-16,-5 5 0 16,-4 2-1-16,-1 14 1 0,-4-14-2 15,4 14 0-15,-16-7 0 16,16 7 1-16,-14-3 0 15,14 3 0-15,-10-4 0 16,10 4 0-16,0 0-2 0,0 0 1 16,0-12 0-16,0 12 0 15,0 0-1-15,-1-11 0 16,1 11 1-16,-15-5 0 15,1 5 0-15,-7 3-1 16,-2 6 0-16,-7 1 1 0,3 3-1 16,-2 1 2-16,5 3 0 15,4-3 2-15,7-2 3 16,13-12 3-16,3 12 0 0,15-12 2 15,12 0 2-15,12-9-2 16,3-4 2-16,3 1-3 16,-1-1 0-16,-3 5-3 15,-9 0 0-15,-5 8-1 0,-15 3-1 16,-13 16 0-16,-7 7 0 15,-13 6-4-15,2 6-15 16,3 8-49-16,-3-6-17 16,10-4-4-16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15:07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10110 2651 71 0,'3'-20'85'15,"-3"6"-34"-15,-1-1-7 0,-1 4-10 16,-7-2-7-16,1 0-7 0,-3 4-6 15,-4-1-3-15,-2 5-2 16,-1-1-2-16,-3 6-1 0,-4 0 0 16,-2 7-2-1,-4 6 0-15,-4 5-1 0,-3 10 1 16,0 1 0-1,-7 6 0-15,1 5-2 0,4 2 1 16,-2 4-1-16,6 2 0 0,4 1 0 16,6-2-1-16,6 2 0 15,8-3 0-15,6-2 1 0,6-4 0 16,8-7 1-1,12-7-1-15,6-9 0 0,11-9 1 16,8-8-1 0,6-11 1-16,4-10-1 0,1-8 0 15,-4-2 0-15,-5-3 1 16,-7-1-2-16,-10 5 1 0,-10 1-1 15,-12 8 0-15,-8 3-1 0,-2 4 0 16,-10 4 0 0,-5 5 0-16,1 3 0 0,-2 2 0 15,5 0 0 1,1 4 0-16,12-4 1 0,-8 10 1 15,8-10-2-15,14 6 1 16,5-2 1-16,3-4-1 0,4 0-1 16,2 0 0-1,5 0-2-15,-6-3-4 0,3 2-4 16,-5 1-4-16,0 0-9 0,-8 0-24 15,-4 0-47 1,14 0-6-16,-4 1-3 0</inkml:trace>
  <inkml:trace contextRef="#ctx0" brushRef="#br0" timeOffset="340.0068">10419 2882 67 0,'10'-13'90'16,"-10"13"-5"-16,-6-1-37 0,-2 6-21 16,-1 9-8-1,0 1-5-15,1 10-3 0,3-1 0 16,3 7-3-16,2-4 3 15,12-2-2-15,2-9 0 16,7-3 0-16,5-7-1 16,1-6-1-16,1-3-1 0,-1-11-1 15,-4-1-1 1,-5-4 0-16,-6 0-2 0,-11 0-1 15,-1-1 1-15,-12 6-3 0,-10 3 1 16,-4 5 0 0,-4 1-1-16,-2 2 1 0,0 3-1 15,4 5 0-15,1 0-1 16,8 3-1-16,3-1-3 0,16-7-1 15,-7 16-5 1,7-16-4-16,16 13-10 0,7-11-29 16,15 1-38-1,-5-3-5-15,8-3-2 0</inkml:trace>
  <inkml:trace contextRef="#ctx0" brushRef="#br0" timeOffset="773.0164">10987 2809 39 0,'0'0'91'16,"1"-13"-2"-1,-11 11-5-15,-6 4-56 0,-5 8-11 16,-5 9-5-16,0 0-2 0,-1 10-3 16,7 0-1-16,2 3-1 15,6 2-2-15,5-3 1 0,7-4 1 16,6-5 1-1,9-6-1-15,9-6-1 0,3-7 1 16,3-3-1 0,1-8 0-16,0-9 0 0,-2 0-1 0,-5-6-2 15,-7-1 1 1,-7 2-2-16,-5 0 1 0,-5 5-1 15,-5 3-1-15,-6 6 1 16,-3 8 0-16,-2 0 0 0,4 14 1 16,1 4 0-1,6 4 0-15,5 2 1 0,2 0 0 16,13-1 1-16,6-3-1 0,4-3 1 15,5-5-1 1,4-4 0-16,0-8-3 0,-1-3-1 16,1-7-6-16,-4-9-4 15,-3-2-9-15,-4-8-32 0,-8-11-39 16,2-4-7-1,-4-7-5-15</inkml:trace>
  <inkml:trace contextRef="#ctx0" brushRef="#br0" timeOffset="1043.0219">11340 2545 11 0,'-9'-15'89'16,"9"15"1"-16,-13-7-2 15,13 7-37-15,0 12-29 16,4 19-7-16,6 5-2 16,4 13-1-16,4 6-2 0,3 8 0 15,2 4-2 1,3-6-1-16,-1-2-1 0,-2-9 0 15,0-4-3-15,-3-13 1 16,-4-5 0-16,-4-11 1 0,-3-5-2 16,-9-12 1-16,0 0-2 15,10 7-1-15,-10-7-2 16,-2-5-3-16,2 5-5 0,-5-14-6 15,1 1-19 1,-4 0-60-16,8 3-4 0,0-3-5 16,4 3-3-16</inkml:trace>
  <inkml:trace contextRef="#ctx0" brushRef="#br0" timeOffset="1323.0275">11967 2696 62 0,'0'0'99'0,"0"0"-5"0,0 0-6 15,2 30-34-15,-2-30-58 16,0 0-62-16,0 0-20 0,0 0-8 15,0 0-5 1</inkml:trace>
  <inkml:trace contextRef="#ctx0" brushRef="#br0" timeOffset="1443.0299">11928 2917 48 0,'-3'13'95'0,"3"-13"-3"0,0 0-11 16,0 45-73-16,0-45-90 15,12-9-5-15,-12 9-9 0</inkml:trace>
  <inkml:trace contextRef="#ctx0" brushRef="#br0" timeOffset="2503.0511">12883 2980 0 0,'0'19'88'0,"1"1"4"0,1 5-3 15,-3 2-52 1,1 0-9-16,0 0-3 0,0-3-4 16,0-5-3-16,-1-5-4 15,0-3-3-15,1-11-2 0,0 0-2 16,0 12 0-16,0-12-3 15,0 0 0-15,0 0-1 16,0-13-1-16,-2 3-1 0,1-4 1 16,-2-2-1-1,-1-9-1-15,-3-1 0 0,1-6 0 16,-3 1 0-16,3 0 0 15,-9-1 1-15,6 2 0 16,-5 2 0-16,3 4 1 16,1 1-1-16,1 5 1 0,6-1 0 15,3 3-1-15,1-1-1 0,14 1 0 16,4-4 0-1,6-2-1-15,10 5 0 0,6-7 0 16,7 0 1 0,5 3 0-16,2-1-1 0,0-2 0 15,-5 7-2-15,1 2-2 16,-7 4-5-16,-9 6-5 0,-5 5-8 15,-15 0-30 1,-15 0-41-16,14 11-7 0,-14-11-3 16</inkml:trace>
  <inkml:trace contextRef="#ctx0" brushRef="#br0" timeOffset="2703.0551">12977 2934 13 0,'-3'17'97'0,"4"-6"-1"16,15-10-3-16,13-27-33 0,7 19-41 15,9-1-1 1,1-3-9-16,4 0-13 0,-7 5-49 16,-1-3-33-16,-4-1-9 15,-12 1-4-15</inkml:trace>
  <inkml:trace contextRef="#ctx0" brushRef="#br0" timeOffset="2903.0591">13438 2882 16 0,'12'27'98'0,"3"2"0"16,-3-2-4-16,1 43-20 16,0-38-55-16,3-3-5 0,-4 0-4 15,-4-2-3 1,2-3-4-16,-6-8-5 0,6 0-9 15,-7-5-51-15,7-11-28 16,-1-5-7-16,-2-16-7 16</inkml:trace>
  <inkml:trace contextRef="#ctx0" brushRef="#br0" timeOffset="3023.0615">13590 2902 11 0,'-8'-8'97'0,"0"-1"-2"16,1-3-10-1,1 3-11-15,-2-3-119 0,8 12-37 16,0-11-6-16,0 11-8 0</inkml:trace>
  <inkml:trace contextRef="#ctx0" brushRef="#br0" timeOffset="3353.0681">13723 2921 78 0,'16'32'98'0,"-1"0"-5"16,1 4-6-16,0 2-66 16,-2 3-2-16,1-2-5 0,-2-7-4 15,-5-3-1-15,1-7-3 16,-1-4-1-16,-2-10 0 15,-6-8-1-15,10-8-1 0,-4-11-1 16,4-7 0 0,2-3-1-16,6-7-1 0,4 2-1 15,1 1 0-15,2 5 0 16,5 12 1-16,-4 9-1 0,-3 7 1 15,-2 8 1 1,-5 11-1-16,-3 6 1 0,-4 7 0 16,-6 2 1-16,0-1-1 0,-2-4-1 15,0-2-2 1,2-4-3-16,0-5-6 0,8-5-14 15,5-6-53-15,3-12-18 16,6-15-6-16,0-5-6 16</inkml:trace>
  <inkml:trace contextRef="#ctx0" brushRef="#br0" timeOffset="3673.0745">14407 3067 91 0,'-2'27'102'0,"-4"7"-8"0,-2 0-3 16,0 2-71-1,8-3-3-15,3-2-2 0,11-10-3 16,7-8-3-16,9-12-2 15,5-4-2-15,3-16-1 0,1-14-2 16,2-6-3 0,-4-12-1-16,-8-5 0 0,-9-7 0 15,-12 2-1-15,-8 2 0 0,-12 9 0 16,-10 12 2-1,-8 11 2-15,-7 20 0 0,3 12 0 16,-2 17 0-16,6 14 1 16,9 5 1-16,10 8 1 0,8 1-1 15,12 3-1 1,14-9 0-16,9-4-1 0,9-6-6 15,14 1-24 1,1-4-60-16,-3-19-7 0,-2-4-8 16,-3-13-5-16</inkml:trace>
  <inkml:trace contextRef="#ctx0" brushRef="#br0" timeOffset="4913.0993">15623 2908 70 0,'1'-19'94'0,"3"10"-1"16,-16-3-45-16,14 1-11 0,1 3-7 16,3-3-7-1,-6 11-7-15,11-11-4 0,-11 11-2 16,0 0-2-16,13 3-2 0,-5 13-2 15,4 0-1 1,-3 6 0-16,5 5 0 0,3 7 1 16,0 6-1-16,0 1-1 15,0 4 1-15,0-6 1 0,-2 3-1 16,0-3 1-1,-2 0-2-15,0-6 1 0,-3-4 0 16,2-2-1 0,-4-7 0-16,-1 3 0 0,-1-11 0 15,-1 1-1-15,-1-4 1 0,-4-9-1 16,0 0 2-16,0 0-2 15,0 0 3-15,10 0-4 0,-5-12 0 16,1-5 0 0,3-9 0-16,5-11 0 0,3-11 0 15,1-8 0 1,2-5 0-16,-3-2 0 0,1 0 0 15,-6 0 0-15,0 6 0 16,-7 8 0-16,1 11 0 0,-5 8 0 16,0 2 0-16,-1 6 0 0,0 5-4 15,0 0-7 1,0 7-7-16,0 10-20 0,-9-12-50 15,3 17-11 1,0 6-6-16,-3 7-5 0</inkml:trace>
  <inkml:trace contextRef="#ctx0" brushRef="#br0" timeOffset="5593.1129">16373 3050 80 0,'-3'14'97'0,"0"6"-3"16,0 3-4 0,34 9-71-16,-29 8-2 0,1 7-1 15,-3 0-1-15,3 3-4 0,1-2-3 16,1-7-2-1,1-6-1-15,-2-6-1 0,-1-7-1 16,-3-7-2-16,4-2-2 16,-4-13-3-16,0 0-9 0,0 0-18 15,0-21-56 1,-4 4-9-16,-4-4-9 0,-2 0-1 15</inkml:trace>
  <inkml:trace contextRef="#ctx0" brushRef="#br0" timeOffset="5743.1159">16328 3377 93 0,'0'0'100'0,"-11"0"-4"16,11 0-6-16,-18 0-67 0,39-6-8 15,11-1-1 1,2-7-5-16,5 3-7 0,-5-3-6 16,2 4-12-1,-14 0-49-15,-4-6-27 0,-1-1-7 16,-11-4-6-16</inkml:trace>
  <inkml:trace contextRef="#ctx0" brushRef="#br0" timeOffset="6143.1239">16520 2960 39 0,'0'0'99'15,"19"-14"-3"-15,-6 14-3 0,4 10-42 16,1 4-29-16,3 8-5 16,-1 7-2-16,-1 8-4 0,-2 6-2 15,0 7-2-15,-5 4-1 16,-4 1-1-16,-3-1-1 15,-3-2-1-15,-1-5-1 0,-1-14 2 16,0-3-3 0,-3-8 2-16,2-12-2 0,1-10 0 15,0 0 0-15,3-15-1 16,5-5 0-16,1-3-2 0,5-5 1 15,0 0-1 1,5 4 0-16,1-1-1 0,-1 6 2 16,1 11 0-16,1 6 2 0,-4 7-1 15,3 6 0 1,-3 7 1-16,3 4 0 0,4 7 1 15,-1-2-1-15,8-4-1 16,-5 2 0-16,11-9 3 16,-4-1-3-16,4-8-1 15,-1-1-5-15,-5-6-11 0,6-4-46 16,-1 2-32-16,-12-14-6 0,-2-2-10 15</inkml:trace>
  <inkml:trace contextRef="#ctx0" brushRef="#br0" timeOffset="6783.1367">17940 2637 88 0,'-1'-18'99'0,"-1"1"-5"16,2 8-4-1,-23 9-67-15,23 7-4 0,5 16-3 16,-2 5-3 0,2 13-3-16,0 8-2 0,1 10 0 15,-4 5-1-15,2 2-2 0,-3-5-1 16,0-9-2-16,-1-1 1 15,0-11-2-15,1-6 0 0,-1-11-1 16,3-11-2 0,-3-12-2-16,0 0-4 0,13-12-8 15,-11-15-25 1,-1-4-56-16,7-6-3 0,-3-4-7 15,1-5-3-15</inkml:trace>
  <inkml:trace contextRef="#ctx0" brushRef="#br0" timeOffset="7263.1463">17852 2653 73 0,'-23'-7'90'0,"0"0"-2"0,-3 2-47 0,12 0-8 16,5-3-10-16,9 8-6 15,0-13-3-15,11 2-3 16,8 2-1-16,12-1 0 0,11-3 0 16,12-1-1-1,9 5 0-15,7 5-2 0,4-1 0 16,2 4-2-16,-4 1-2 15,-6 7-1-15,-10 9-1 16,-12 7 1-16,-11 1-1 16,-17 3 1-16,-9 0-1 0,-7 1 1 15,-12-2-1-15,-11 2 2 0,-4-8-2 16,-10-1 0-1,-3-9-1-15,0-3 0 0,4-5 0 16,-2 2-1-16,8-1 0 16,5-3-1-16,8 0 2 15,9 5-1-15,8 7 0 16,6 9 1-16,10 2 0 0,7 8 1 15,6 5 0 1,7 5 0-16,0 0 0 0,6 3 0 16,-3-5 2-16,-4-10-1 0,-5 2-2 15,-5-5 0 1,-4-8-3-16,-7-2-2 0,3-6-8 15,-17-10-16-15,12 0-51 16,-12 0-17-16,13-12-7 0,-3-9-5 16</inkml:trace>
  <inkml:trace contextRef="#ctx0" brushRef="#br0" timeOffset="7523.1515">18771 2731 17 0,'3'17'100'0,"0"7"-1"16,0-2-5 0,3 9-2-16,5 4-79 0,-1 7-1 15,-1 10 2-15,-1-5-3 0,0 2-3 16,-2-6-3-16,-2-1 0 15,-4-6-2-15,0-4-2 0,0-5-3 16,-3-11-6 0,3-16-10-16,-11 2-53 0,-1-9-24 15,-3-12-7 1,0-10-6-16</inkml:trace>
  <inkml:trace contextRef="#ctx0" brushRef="#br0" timeOffset="7683.1547">18619 3010 16 0,'0'0'101'0,"14"-8"1"16,16 0-10-16,3 0 0 0,40-5-80 15,-29 2-3 1,-3-1-6-16,3 1-10 0,-9-6-10 16,0-3-51-16,-9 5-23 15,-11-8-9-15,-5-2-2 16</inkml:trace>
  <inkml:trace contextRef="#ctx0" brushRef="#br0" timeOffset="8063.1623">19007 2581 55 0,'4'-13'97'0,"4"5"1"0,6 3-8 16,-2 9-55-16,8 10-11 15,0 8-3-15,-1 9-7 16,-2 11-2-16,-4 8-4 16,-4 1-2-16,-5 5 0 0,-4 4-2 15,-2-7 2-15,-2-4-3 0,0-10 0 16,-2-8 0-1,2-9 2-15,0-7-2 0,4-5 1 16,0-10-1 0,8-11-2-16,0-8 1 0,1-5-2 15,6-5 2-15,2 2-3 16,2 1 0-16,0-5-1 0,2 8 3 15,3 9-1 1,2 9-1-16,-5 7 1 0,2 9-1 16,-2 7 1-16,1 2 0 0,1 9 0 15,-1 8-1 1,3 1 0-16,1 0 0 0,-1-1-2 15,3 4-6-15,-7-7-8 16,4 1-41-16,-5 2-39 0,-16-7-5 16,-7-1-7-1</inkml:trace>
  <inkml:trace contextRef="#ctx0" brushRef="#br0" timeOffset="8587.1731">17708 3630 76 0,'11'5'96'0,"-9"5"-4"0,-4 19-31 0,2-3-36 16,0 7-3-1,-6 5-4-15,-2 3-6 0,-4 2-2 16,1-3-5-1,-1-4-3-15,-3-6-7 0,5-3-8 16,-8-7-51-16,8-10-26 16,2-1-7-16,8-9-7 0</inkml:trace>
  <inkml:trace contextRef="#ctx0" brushRef="#br0" timeOffset="9981.2013">10706 4421 52 0,'-16'-12'90'0,"0"2"-2"0,-24-1-53 15,27 5-4 1,13 6-8-16,-5-14-4 0,5 14-4 16,22-18-3-16,8-1-1 15,10-1 0-15,7-9-3 0,4 0 1 16,5-11-1-16,-5 0-2 0,-3-1-1 15,-13 0-1 1,-13 0-2-16,-16 1-1 0,-9 5 0 16,-16-3-1-1,-11 7 0-15,-5 0-1 0,-7 6 0 16,3 4 0-16,1 9-1 15,2 6 1-15,7 6 0 0,4 14 0 16,7 7 0 0,4 17 1-16,7 11 1 0,3 11 1 15,1 10 0-15,3 6 1 0,3 9 0 16,4 4 0-1,-1-2 1-15,-2-3-1 0,0-9-1 16,-1-9 1-16,-1-11-1 16,-2-9 1-16,0-14-2 0,0-12-3 15,1-6-7 1,-1-14-13-16,8-17-56 0,2-7-18 15,0-12-5 1,5-15-9-16</inkml:trace>
  <inkml:trace contextRef="#ctx0" brushRef="#br0" timeOffset="10251.2067">11011 4333 76 0,'17'30'97'0,"-3"2"-3"0,3 5-5 16,-3 8-71-1,3-1-4-15,0-2 0 0,2-3 0 16,-2-10-1-16,-2-7-3 0,1-11-1 15,2-11-2 1,1-10 0-16,-1-14-2 0,4-10 0 16,3-6-2-16,0 1-2 15,2-5 0-15,-3 3-2 0,0 2-1 16,0 5-3-1,-3 3-4-15,-4 10-6 0,-6 0-10 16,1 6-25 0,-2 4-46-16,0 4-6 0,-1 2-5 15,-1 3 42-15</inkml:trace>
  <inkml:trace contextRef="#ctx0" brushRef="#br0" timeOffset="10461.2109">11515 4285 82 0,'7'19'97'0,"2"7"-5"16,2-2-32 0,12 3-26-16,0 0-10 0,9-3-7 15,2-4-4 1,6-9-3-16,2-6-1 0,-2-5-3 15,3-9-1-15,-7-8 0 16,-8-4-2-16,-9-2 0 0,-12-2-2 16,-10 3 0-16,-19 2-1 0,-7 5-2 15,-9 3-1 1,-5 4-2-16,1 8-3 0,0 0-4 15,6 11-6 1,5-1-19-16,11-6-55 0,15 9-7 16,5-13-5-16</inkml:trace>
  <inkml:trace contextRef="#ctx0" brushRef="#br0" timeOffset="10931.2203">11865 4311 36 0,'22'12'97'16,"-2"2"-1"-1,1 3-7-15,-3 3-51 0,3 1-17 16,-1-2-4-16,0 1-5 15,-1-3-3-15,-2-5-1 0,-3-4-2 16,-2-5-2 0,0-4-1-16,-1-9 0 0,-3-4 0 15,1-5-1-15,2-5 0 0,2 2-1 16,-1-3 0-1,5 5 0-15,-1 6 0 0,2 6 0 16,2 4 0-16,0 7 0 16,1 9-1-16,-2 7 1 0,-2 5 0 15,-5 1-1 1,-1-1 1-16,-4-3 0 0,-1-5 1 15,-4-3 0 1,-2-13 0-16,0 0 0 0,0 0 0 16,15-22 0-16,1-1-1 0,3-4 0 15,9 0-1-15,6 1-1 16,4 1 0-16,2 9 1 15,-2 5-1-15,-2 11 1 16,-4 6 0-16,-4 6 0 0,-8 5 0 16,-6 5 1-1,-6-4-1-15,-5 2 1 0,-3 0-2 16,0-3-2-16,-4 4-6 0,-8-11-14 15,4 0-48 1,7-1-24-16,-9-6-9 0,10-3-5 16</inkml:trace>
  <inkml:trace contextRef="#ctx0" brushRef="#br0" timeOffset="11451.2307">13523 4195 57 0,'-13'-6'97'0,"-9"3"-4"0,-1 3-3 0,-6 6-67 16,1 5-3-1,2 7-4-15,3 3-4 0,6 4-2 16,8 4-3-1,9 3-1-15,6-7-1 0,14-3 0 16,10-5 0-16,4-6-1 16,5-7-2-16,2-3-4 0,1-7-6 15,0-8-9-15,-11-6-40 0,-7-9-37 16,0-3-6-1,-8-3-7-15</inkml:trace>
  <inkml:trace contextRef="#ctx0" brushRef="#br0" timeOffset="11591.2335">13688 4159 56 0,'-4'21'100'0,"4"6"-3"0,0 1-7 0,1 7-56 15,7-4-14 1,3-1-8-16,5-2-5 0,-2-7-9 16,8-1-11-16,-7-3-53 0,7-17-25 15,0-9-6 1,-5-13-7-16</inkml:trace>
  <inkml:trace contextRef="#ctx0" brushRef="#br0" timeOffset="11701.2357">13796 4023 80 0,'-16'-22'93'0,"4"6"-4"16,3 5-11-16,-3-2-81 0,12 13-39 15,13-11-41 1,-5 11-7-16,3-1-3 0</inkml:trace>
  <inkml:trace contextRef="#ctx0" brushRef="#br0" timeOffset="11931.2403">13913 4036 65 0,'17'24'96'16,"3"8"-4"-16,3-4-41 0,6 9-17 15,0-5-7-15,1-3-5 0,-3-5-5 16,-4-6-2-1,0-8-3-15,-2-10-2 0,-3-6-2 16,-3-9-1-16,-1-5-3 16,0-2-2-16,1-4-1 0,-2 1-2 15,1 0-3 1,-2 0-7-16,2 11-19 0,5 7-57 15,-7-3-10 1,4 3-7-16,-1 2-5 0</inkml:trace>
  <inkml:trace contextRef="#ctx0" brushRef="#br0" timeOffset="12171.2451">14647 4126 81 0,'-2'13'98'15,"-7"4"-5"-15,-2 0-6 0,5 2-73 16,4 5-1-16,2 1-1 0,8-2 0 15,8-3-4-15,3-1-2 16,6-6 0-16,4-9-2 16,0-3 0-16,1-2-3 15,-3-10-4-15,-2-5-6 0,-10-5-9 16,1-3-30-1,1-3-44-15,-16-2-7 0,1 0-7 16</inkml:trace>
  <inkml:trace contextRef="#ctx0" brushRef="#br0" timeOffset="12481.2513">14852 4142 91 0,'-1'26'97'15,"1"2"-4"-15,0 0-43 0,4 3-20 16,7-4-5 0,2-5-7-16,8-6-5 0,3-8-3 15,6-5-2-15,0-3-3 16,5-4-1-16,0-7-1 15,-3-9-1-15,-4-4-2 16,-3 0 0-16,-7 0 0 0,-7 3-1 16,-3 1 0-16,-7 7 0 0,-1 13 1 15,-6-7 2 1,-2 12-1-16,1 11 1 0,1 4 1 15,2 0 0-15,3 6 0 16,1-3 0-16,5 0 0 16,4-6-1-16,1-2 0 15,4-1-2-15,-3-9-3 0,2 2-7 16,-3-9-23-16,0-12-54 0,2 4-11 16,4-9-7-1,2-4-6-15</inkml:trace>
  <inkml:trace contextRef="#ctx0" brushRef="#br0" timeOffset="12671.2549">15431 4182 83 0,'2'13'104'0,"1"-1"-7"16,-3-1-5-16,2 13-55 0,-1-10-25 15,1 0 1-15,1 2-5 0,-2-1-1 16,3 1-4 0,-3-1-2-16,6-2-3 0,-6-1-4 15,6-1-5-15,-7-11-21 16,0 0-61-16,19 0-6 0,-9-5-5 15,4-16-3 1</inkml:trace>
  <inkml:trace contextRef="#ctx0" brushRef="#br0" timeOffset="13171.265">15656 3913 18 0,'1'-10'108'16,"-4"-1"-4"-16,2-1-7 0,-2-1-4 16,-8 2-74-16,11 11-7 15,-6-13-5-15,6 13-5 0,0 0-5 16,0 0-6-16,-10-2-9 15,10 2-53-15,-2 8-23 16,2-8-8-16,0 11-6 0</inkml:trace>
  <inkml:trace contextRef="#ctx0" brushRef="#br0" timeOffset="13381.2693">15741 3907 10 0,'8'28'104'0,"-3"-2"-3"0,5 6-4 0,-5-2-3 16,10 0-78-1,-7 5 0-15,2 4-6 0,-3 0-2 16,-1-2-3-16,0 1-3 16,-5-7-1-16,2 1-5 15,-3-6-5-15,0-1-10 16,-5-6-55-16,5-19-20 0,-20 0-9 15,7-7-6-15</inkml:trace>
  <inkml:trace contextRef="#ctx0" brushRef="#br0" timeOffset="13481.2713">15704 4243 10 0,'19'-8'99'0,"10"0"-4"0,10-1-3 15,8-4-10-15,25 4-87 16,-12 5-72-16,-2-11-9 0,-6 1-9 16,-8-6-4-1</inkml:trace>
  <inkml:trace contextRef="#ctx0" brushRef="#br0" timeOffset="13921.2801">16662 4207 14 0,'9'19'102'16,"0"1"1"-16,-7 5-9 0,1 0-2 15,-8 0-80 1,4 7 0-16,1-2-3 0,-3-3-5 16,3-5-7-1,-2-5-7-15,2-3-28 0,0-14-54 16,4-7-5-16,-4-20-9 0</inkml:trace>
  <inkml:trace contextRef="#ctx0" brushRef="#br0" timeOffset="14011.2819">16568 4052 89 0,'-15'-43'100'0,"2"9"-6"0,10 7-6 16,3 17-63-1,0-12-41-15,0 22-66 0,27-13-9 16,-7 9-8-16,1 4-3 0</inkml:trace>
  <inkml:trace contextRef="#ctx0" brushRef="#br0" timeOffset="14321.2881">16798 4168 7 0,'12'24'103'0,"2"0"-1"0,-2 1-5 15,4-3-5-15,4 0-73 16,1 3-4-16,3-4-4 0,-2 1-4 15,2-9-1-15,0-2-2 16,1-9 0-16,-3-2-1 16,-1-5 0-16,-4-3-1 0,-6-1 0 15,-1 0-1 1,-10 9 0-16,12-9 0 0,-12 9-1 15,19 13 1-15,-3-2-2 16,9 7 2-16,6-1-1 0,10-2-2 16,2 0-3-1,9 3-10-15,-9-10-41 0,-5-5-40 16,6-3-6-16,-12-11-8 0</inkml:trace>
  <inkml:trace contextRef="#ctx0" brushRef="#br0" timeOffset="14871.2991">17824 3779 10 0,'2'-20'98'0,"-2"20"-2"15,0 0-3-15,9 26-4 16,-2 16-78-16,3 12-1 0,-2 11-1 15,-2 5 2 1,-2 5-2-16,1-11-2 0,0-6 0 16,-5-12 1-1,3-9-3-15,-3-6 1 0,0-20-1 16,0-11-1-16,7-7 0 0,3-11-1 15,7-4 0-15,6-2-3 16,7 0 2-16,9-1-3 0,3 12 1 16,6 6-1-1,-3 7 0-15,-4 12-1 0,-9 9 1 16,-14 7 0-1,-12-1 0-15,-9 3 0 0,-22-1 0 16,-9-6 1-16,-7 0 0 0,-6-9 1 16,2-5-2-16,-2-6 0 15,6-3-2-15,5-4-4 16,9-9-4-16,7-9-12 15,15-5-46-15,11-1-27 0,4-7-7 16,13-7-7 0</inkml:trace>
  <inkml:trace contextRef="#ctx0" brushRef="#br0" timeOffset="15121.3041">18431 3766 16 0,'5'27'101'16,"-3"4"1"-16,0 11-9 0,-3-1-1 15,1 15-81 1,-4 8 2-16,4-3-2 0,-2 5-1 16,2-7-3-16,0-8-1 15,0-2-2-15,0-10-1 0,0-10-2 16,0-7-1-16,0-8-2 0,0-14-4 15,0 0-8 1,13 0-40-16,-1-19-40 0,-7-5-6 16,6-5-7-1</inkml:trace>
  <inkml:trace contextRef="#ctx0" brushRef="#br0" timeOffset="15651.3147">18686 4055 76 0,'0'11'98'0,"2"8"-2"0,-1 1-7 16,32 9-68-16,-30 5-4 16,0 4 0-16,3 2-3 0,1-6-3 15,3-1-2 1,1-8-2-16,3-4-2 0,-2-6-1 15,4-7 0-15,4-7 0 0,-1-4-1 16,2-9-2 0,1 0 1-16,0-12-2 0,0-4 1 15,1-3-2-15,-6-4 2 16,-2 6-2-16,-3 2-1 15,-7 5 0-15,-2 5-1 16,-3 17 2-16,0 0-1 0,-12 8 0 16,6 16 0-1,1-2 2-15,4 5 1 0,1-1 1 16,11-4 0-16,5-3 0 0,5-8-1 15,5-2 1 1,4-9 0-16,0-5 0 0,3-9-1 16,-4-4-1-16,-5-3 0 15,-6-6 0-15,-3-1-1 0,-12 7-1 16,-3-1 0-1,-2 9-1-15,-10 8 1 0,-2 5 0 16,-2 12 0-16,3 7 1 0,2 13 1 16,7-4 1-1,4 5 0-15,16 2 1 0,8-7-1 16,6-4-1-16,10-5-6 15,1-8-14-15,6-6-42 0,6 0-33 16,-15-7-7 0,2-13-8-16</inkml:trace>
  <inkml:trace contextRef="#ctx0" brushRef="#br0" timeOffset="15841.3185">19817 4217 52 0,'-17'21'110'0,"-5"-10"-6"0,6 1-8 15,4-12-2 1,12 0-86-16,0 0-7 0,0-5-6 16,0 5-9-16,7 0-42 15,-7 0-39-15,11-3-7 0,0-2-6 16</inkml:trace>
  <inkml:trace contextRef="#ctx0" brushRef="#br0" timeOffset="16601.3337">19518 3866 73 0,'-3'18'98'0,"3"7"-5"16,0 4-4-16,19 10-71 15,-11 5 0-15,1 9-2 16,1-3-3-16,-1-1-3 15,1-9-2-15,0-7 0 0,-3-6-2 16,1-15 1-16,-3-4-2 0,-5-8 2 16,3-9-3-1,-3-13 1-15,0-2-2 0,0-3 0 16,2-3-2-1,3 4-1-15,7 0-1 0,15 7 0 16,7 8 0-16,8 10-1 16,7 3 2-16,2 9-2 0,1 10 2 15,-8 3-1 1,-2 4 0-16,-18 4 1 0,-10 1 0 15,-14-4-1-15,-8-2 1 0,-12-4 0 16,-11-5 0 0,-4-7 1-16,-5 0 0 0,3-11 1 15,1-2 0-15,3-7-1 16,4-3-1-16,3-3-3 0,7 2-3 15,8-3-7 1,6 4-15-16,5 12-45 0,0-16-24 16,12 2-9-1,7 1-2-15</inkml:trace>
  <inkml:trace contextRef="#ctx0" brushRef="#br0" timeOffset="16921.3401">20164 4184 97 0,'3'23'101'16,"-2"5"-4"-1,4-8-5-15,7 2-75 0,9-3-1 16,12-6-3-16,5-9-2 0,7-4-2 16,-1-5-3-16,2-11-1 15,-4-3-2-15,-10-4 0 16,-9-6-1-16,-18 5-1 15,-6-2-1-15,-18 5 1 0,-10 0-1 16,-12 9 0 0,-7 0-1-16,-2 10 1 0,-3 4-2 15,6 4 1-15,4 9-4 16,8-6-3-16,13 10-8 0,7-6-32 15,10 0-47-15,15-6-6 16,12-5-7-16</inkml:trace>
  <inkml:trace contextRef="#ctx0" brushRef="#br0" timeOffset="17101.3437">20779 3971 33 0,'18'0'104'15,"-7"6"-1"-15,-11 5-8 0,-2 1-2 16,9 2-83-16,-18 6-4 0,-5 5 1 15,-2 1-1 1,-1 3-3-16,0-2-4 0,4 0-4 16,-1-6-8-1,8 6-16-15,-2-8-61 0,-7-16-7 16,-1-3-7-16,-4-17-4 15</inkml:trace>
  <inkml:trace contextRef="#ctx0" brushRef="#br0" timeOffset="17221.3461">20506 4177 62 0,'0'0'104'15,"8"15"-6"-15,26-3-6 0,9-24-32 16,10 23-50-1,11 13-10-15,-3-8-34 0,0 1-55 16,7-4-8-16,-6-9-5 16,0-1-2-16</inkml:trace>
  <inkml:trace contextRef="#ctx0" brushRef="#br0" timeOffset="18441.3704">20703 4359 26 0,'-7'9'85'0,"-1"8"-1"15,-10 1-41-15,9 0-13 0,-2-1-2 16,2-3-6-16,-1-3-2 0,10-11-3 16,0 0-1-1,-7-17 0-15,7-9-3 0,4-3 0 16,7-10-3-1,1 0-5-15,0-4-2 0,5 4 0 16,0 6-4-16,1-2-3 16,0 11-11-16,-4 6-51 0,0 4-26 15,-3 7-8 1,-2-2-5-16</inkml:trace>
  <inkml:trace contextRef="#ctx0" brushRef="#br0" timeOffset="20791.4175">16055 2276 57 0,'-5'-17'85'0,"-12"0"-27"0,11 5-8 16,2-1-16-16,1 5-10 15,3 8-8-15,-4-11-4 0,4 11-2 16,-4 14 2-16,2 18 2 31,2 5 0-31,0 4-2 0,1 5 0 16,1 3 0-1,0 1 0-15,4-4-1 0,-4-5-3 16,2-25-3-16,1-1-2 16,-1-6-2-16,-4-9-2 0,0 0-4 15,9-16-4 1,-5-2-5-16,-1-8-10 0,0 0-26 15,2-1-42-15,-5-9-8 0,-3 5-4 16</inkml:trace>
  <inkml:trace contextRef="#ctx0" brushRef="#br0" timeOffset="21181.4253">15864 2092 57 0,'-19'-4'58'15,"-4"1"-9"-15,3 3-8 0,-7 9-10 16,4 6-7-16,-2 14-2 0,0 17-2 31,3 14-1-31,6 3-4 0,7 10 0 16,5 2-1-1,7-5-1-15,9-1 0 0,9-15-1 16,11-22-4-16,8-16-1 15,7-13 0-15,9-13-1 16,14-21-1-16,7-16-1 0,11-13-2 16,-1-7-2-16,-5-11 0 15,-8-7 0-15,-14 3 0 0,-14 7-2 16,-21 12 2-1,-22 8-2-15,-22 14 0 0,-22 17 1 16,-13 14 0 0,-9 9 0-16,-8 12-1 0,-4 13 2 15,2-2-1-15,4 11 0 16,11-4-4-16,18 3-6 0,7-9-31 15,19 0-48-15,22-6-7 0,19-14-6 16</inkml:trace>
  <inkml:trace contextRef="#ctx0" brushRef="#br0" timeOffset="22721.4561">17556 1876 78 0,'0'0'83'0,"0"0"-35"16,7-2-14-16,11-1-6 15,6-4-7-15,2 2-5 16,12-5-1-16,-1 2-4 0,2-2 0 15,1 0-1-15,-7 4 0 0,-2-3-3 16,-7 3 0 0,-4 0-1-16,-8 6-1 0,-12 0-1 15,15-6-1 1,-15 6-1-16,0 0-1 0,0 0 0 15,0 0-2-15,0 0 1 16,5 6-1-16,-5-6 1 0,0 12 0 16,0-12 1-1,0 14-1-15,0-14 2 0,-8 15-1 16,0-1 0-16,-2-3-1 0,-3 5 1 15,-4 0-1 1,-1 5 0-16,-4 1 0 0,-3 2 0 16,-3 5 1-16,0-7-1 15,2 2 2-15,1-2-2 0,5-3 3 16,2 0-1-1,7-4 0-15,7-3 1 0,4-12 1 16,18 9-1-16,6-9 0 0,11-2 1 16,1-3-1-1,7-6 0-15,5 0 0 0,-1-3-1 16,-2 0 0-16,-7 4 0 15,-3-4-2-15,-10 6-1 0,-5 1-3 16,-5 2-2 0,-7 1-4-16,-8 4-6 0,9-3-9 15,-9 3-36 1,-5 0-34-16,5 0-6 0,0 0-1 15</inkml:trace>
  <inkml:trace contextRef="#ctx0" brushRef="#br0" timeOffset="23411.4699">17564 1744 69 0,'-23'2'45'16,"3"5"-5"-16,-2 3-2 15,1 3-6-15,-2 0-6 16,-3 7-6-16,4 4-5 0,-4 3-2 16,1 3-3-16,1 1-1 15,3 0 0-15,1 2-3 0,6 1 0 16,2-7-1-1,7 2 1-15,5-3-1 0,1-6 1 16,5 3-1-16,10-3 0 16,1 0 1-16,10 1 1 31,6-4-1-31,3-2 0 0,5-1 0 15,2 0-2-15,6-8 2 0,5 1-1 16,3-7-1 0,-6-7-3-16,0-5 0 0,3-2-1 15,-1 1 0-15,2-10 0 16,-2 1-1-16,-1-5 1 15,-2-3-2-15,-1 1 4 16,-1 0-2-16,-5 0 1 0,-1-7 0 16,-4 2 1-1,-6 0-1-15,-5-2 0 0,-6 5 0 16,-6-3 1-16,-7 5-1 0,-5-3 1 15,-3 6-1 1,-6-1-1-16,-3 15-1 0,-3 0-1 16,-4 3 1-16,-5-2-2 15,-26 1 3-15,-19 1 0 0,-14 7-1 16,-15 4 1-1,-11 8 2-15,-6 7-1 0,-3 4-4 16,13 4-6-16,15 1-19 0,16 2-51 16,15 5-15-1,15-4-7-15,18 0-3 0</inkml:trace>
  <inkml:trace contextRef="#ctx0" brushRef="#br0" timeOffset="25995.5227">9798 5983 4 0,'4'-25'93'16,"1"1"4"-16,-5 1-6 0,0 6-40 15,-3-2-14 1,-3 5-10-16,0 1-8 0,-3 4-5 16,9 9-3-16,-15-4-3 15,9 11-2-15,-1 15 0 16,3 12-2-16,0 11-1 0,1 16 0 15,0 11 0-15,0 14 1 16,1 9 0-16,-2-2 0 0,-2-1-1 16,-1-7 1-1,-2-10-1-15,-3-12 0 0,4-13-1 16,-4-11 0-16,5-14 0 15,0-8-1-15,1-8-2 16,6-9-1-16,0 0-3 0,0 0-5 16,-3-17-5-16,9-1-27 15,6-7-54-15,-1-10-4 0,2-7-7 16,4-6-4-1</inkml:trace>
  <inkml:trace contextRef="#ctx0" brushRef="#br0" timeOffset="26335.5294">10097 5712 8 0,'-30'-32'89'16,"-2"5"2"-16,-1 6-39 0,10 5-3 15,6 4-11-15,3 5-13 16,14 7-8-16,0 0-5 0,0 20-3 16,21 3-4-1,16 15 1-15,11 12-1 0,8 17 0 16,8 13 2-16,1 14 0 0,-1 10-1 15,-12 4 1 1,-17 3 0-16,-19-4-2 0,-17-8 0 16,-22-10 0-16,-11-11 0 15,-10-12-2-15,-7-15-3 0,2-8-6 16,-1-16-10-1,16-9-50-15,13-6-27 0,-1-10-6 16,13-2-8-16</inkml:trace>
  <inkml:trace contextRef="#ctx0" brushRef="#br0" timeOffset="27015.5431">11387 6361 37 0,'10'33'96'0,"-2"3"-1"16,-2 8-5-16,-5-1-50 0,5 5-9 16,-5-4-10-16,-1-9-4 15,0-5-3-15,-1-8-2 0,-4-7-3 16,5-15-2-1,0 0-1-15,-11-20-2 0,4-6 0 16,-1-11-1-16,-6-13-3 16,-6-8 0-16,-3-12-1 15,-8-1 0-15,-1-1 0 16,-3 0 0-16,2 8 1 0,1 9-1 15,6 9 1-15,5 12-1 0,13 7 1 16,9 9-1 0,7 2 1-16,15 2-1 0,14-1 0 15,13 1 0 1,13-2 0-16,11 3 0 0,6-2 1 15,6 1 0-15,0 1 0 16,-4 2-1-16,-8 4-1 0,-9 0-3 16,-11 4-6-1,-15-3-8-15,-9 4-44 0,-7 2-30 16,-23 0-7-16,-4 11-6 0</inkml:trace>
  <inkml:trace contextRef="#ctx0" brushRef="#br0" timeOffset="27195.5467">11339 6229 49 0,'-10'24'98'16,"10"-10"-2"-16,21-6-5 0,20-33-39 16,17 17-35-1,15-5-3-15,8-1-2 0,5-3-6 16,-5 0-8-16,2 6-12 15,-17 2-59-15,-8 0-17 0,-7 2-9 16,-18 2-4 0</inkml:trace>
  <inkml:trace contextRef="#ctx0" brushRef="#br0" timeOffset="27445.5517">12148 6269 59 0,'10'31'104'0,"0"3"-3"16,-2 2-8-16,-8-36-26 0,11 44-49 15,-6 2-3 1,0 0-5-16,-1-3-3 0,-2-7-2 16,2-6-2-16,-1-6-2 15,5-7-3-15,-8-17-3 0,19 4-10 16,-13-14-42-16,-4-14-37 0,5-10-6 15,-4-14-8 1,-2-8 6-16</inkml:trace>
  <inkml:trace contextRef="#ctx0" brushRef="#br0" timeOffset="27525.5533">12208 6100 73 0,'-3'-18'92'0,"-4"3"-7"0,7-6-47 16,7 8-87-16,0-3-36 0,5 1-6 16</inkml:trace>
  <inkml:trace contextRef="#ctx0" brushRef="#br0" timeOffset="27905.5609">12496 6213 84 0,'13'50'100'16,"-6"0"-5"-16,0 3-5 0,1-3-64 15,-5 0-6-15,-1-5-4 0,-2-5-3 16,0-11-2 0,0-5-3-16,0-12-1 0,0-12-2 15,0 0-1-15,1-12 0 16,7-12-2-16,2-7 0 0,7-6-1 15,2-5-1 1,5 0-1-16,9-1 0 0,1 6 1 16,2 8 0-1,2 6-1-15,-4 13 0 0,-2 10 1 16,-4 6 0-16,-5 13 1 0,-7 9-1 15,-6 7 1-15,-3 2 0 16,-5 6 0-16,-2 0 1 0,-1-3-1 16,-6-3 0-1,3-7-1-15,-1-2-1 0,5-7-3 16,1-10-5-1,11-1-7-15,0-16-34 0,2-3-46 16,12-11-1-16,1-7-12 0,4-7 0 16</inkml:trace>
  <inkml:trace contextRef="#ctx0" brushRef="#br0" timeOffset="28265.5681">13212 6358 5 0,'0'6'93'16,"-9"9"5"-16,-4 10-7 0,-3-1-3 15,0 2-71-15,6 10-3 16,3 3 0-16,7-7 0 0,8 4-3 15,10-9-1-15,7-9-2 16,8-7-1-16,4-11 0 16,6-9-2-16,2-14 0 0,-3-9-3 15,-5-17-1 1,-6-5-1-16,-8-13-2 0,-14-2-1 15,-9-9 0-15,-19 6 0 16,-9 7 0-16,-7 6 0 0,-6 14 1 16,-6 12 1-1,7 21 2-15,2 12 0 0,8 13-1 16,10 16 2-16,8 7 1 0,12 11 0 15,8 5-1 1,11 5 1-16,3 1-1 0,9-4 0 16,1-1-2-16,3-3-3 15,-5-7-8-15,4-3-28 16,-4-7-47-16,-6-12-11 15,-4-12-8-15,-2-10-5 0</inkml:trace>
  <inkml:trace contextRef="#ctx0" brushRef="#br0" timeOffset="28915.5811">14058 5905 26 0,'5'-27'102'0,"1"3"-2"16,-5 2-6-16,0 3-5 15,-1 19-72-15,9 0-5 0,1 23-3 16,0 10-2-1,2 11-2-15,4 11-1 0,6 8 1 16,2 7 0-16,-2 4 0 0,7-2-1 16,-6-2-1-16,0-5 1 15,-3-5-1-15,-1-10 0 16,-4-5-1-16,-1-9 0 15,-3-7 1-15,-3-7-1 0,0-6 1 16,-1-7-1 0,-7-9-2-16,12 1 0 0,-2-8 0 15,1-17 0-15,4-11 0 16,4-20 0-16,6-11 0 15,0-18 0-15,4-12 0 0,-5-1 0 16,-2-3 0-16,-2 6 0 16,-5 9 0-16,-2 14 0 0,-7 14 0 15,-2 16 0 1,-3 12-2-16,1 16-14 0,-2 13-15 15,0 0-41-15,16 8-28 16,-11 16-5-16,2 9-6 16</inkml:trace>
  <inkml:trace contextRef="#ctx0" brushRef="#br0" timeOffset="29215.5871">15043 5927 54 0,'10'-14'102'0,"-3"4"-3"16,-7 10-6-16,9 8-2 0,-7 15-79 16,2 18-5-1,3 4 0-15,-2 14 0 0,1 11 0 16,0 5-2-1,0 3 0-15,1-5-2 0,0-3 1 16,-4-8-2-16,2-6 0 16,0-12 0-16,1-13-3 0,-2-6 0 15,1-11-3 1,2-4-5-16,-7-10-13 0,11-16-51 15,-11-2-26-15,0-11-4 0,-10-6-7 16</inkml:trace>
  <inkml:trace contextRef="#ctx0" brushRef="#br0" timeOffset="29395.5907">14893 6346 25 0,'0'0'103'16,"0"-20"-4"-16,19 10-5 0,16-11-5 16,42 1-77-1,-25 1-3-15,10-1-2 0,0 0-5 16,-3-2-7-16,-1 3-8 0,-8-4-25 15,-16 4-51-15,-6-3-5 16,-9-3-7-16,-9 3 1 0</inkml:trace>
  <inkml:trace contextRef="#ctx0" brushRef="#br0" timeOffset="29795.5987">15478 5889 71 0,'9'-20'101'0,"-2"8"-4"16,7 5-6-16,-1 7-53 0,5 7-14 16,7 12-6-16,-3 10-4 15,2 11-4-15,1 10-3 16,-2 8-1-16,-2 5-2 15,-7 7 1-15,-1-2-1 0,-7 2 0 16,-4-4-2 0,-1-7 1-16,-2-8 0 0,-4-8 0 15,-2-8-1-15,-1-13 2 16,4-5-4-16,4-17 0 0,0 0 0 15,-5-13 0-15,10-13 0 16,7-8 0-16,5-5 0 16,3 0 0-16,5-4 0 0,-2 8 0 15,2 7 0 1,1 11 0-16,-2 13-4 0,-6 9 3 15,-2 12 0-15,-2 7 1 16,-2 8 0-16,3 0 0 16,0 7 2-16,11-7 0 15,7-1 0-15,16-10-2 0,12-3 0 16,19-6 0-16,12-7 0 0,9-5 0 15,5-3-8 1,4-1-11-16,-11-12-25 0,-10-7-47 16,-7 7-11-1,-17-2-7-15,-15 1-4 0</inkml:trace>
  <inkml:trace contextRef="#ctx0" brushRef="#br0" timeOffset="32574.655">12040 7435 63 0,'11'-10'93'15,"-4"0"-4"-15,-1 1-4 0,0-1-65 16,1 0-1 0,-2 1-3-16,1-2-3 0,-4 1-3 15,-2 10-2 1,-2-14-2-16,-6 10-1 0,-9 1-2 15,-7 3-1-15,-8 2-1 16,-8 8 0-16,-8 9-1 0,-9 4 1 16,-1 10-1-16,-8 8 3 0,6 6-3 15,5 6 2 1,8 2-1-16,12 1 1 0,9-1 0 15,16-6 0 1,14-6 1-16,17-7-2 0,12-11 0 16,10-10-3-16,13-4-6 15,1-11-9-15,12-4-51 0,4-5-23 16,-2-8-8-1,-1-3-6-15</inkml:trace>
  <inkml:trace contextRef="#ctx0" brushRef="#br0" timeOffset="32924.6618">12454 7602 81 0,'0'0'90'0,"-9"0"-3"0,-9 8-5 16,-8 14-70 0,-1 3-4-16,1 9 2 0,4 4-1 15,0 6 0-15,8 0-2 0,8-1 1 16,6-6-1-1,15-10-1-15,9-11 0 0,10-9-1 16,3-9-1-16,5-16 1 16,0-10-1-16,-3-9-2 0,-7-1 0 15,-11-5-1 1,-9 3 0-16,-10 7 0 0,-6 7-1 15,-11 11 1 1,-5 13 0-16,-2 7 0 0,1 15 1 16,8 10 0-16,5 4 0 0,8 2 0 15,4 3 0-15,14-7 1 16,8-4-1-16,4-6-2 0,5-9-4 15,1-3-7 1,-4-11-25-16,-5-8-46 0,2 0-14 16,-11-9-7-1,-5-9-4-15</inkml:trace>
  <inkml:trace contextRef="#ctx0" brushRef="#br0" timeOffset="33104.6654">12776 7285 27 0,'12'33'97'15,"0"6"-2"-15,-2 3-6 0,6 3-3 16,1 8-82-16,0 6-1 16,1 3-6-16,-5-6-27 0,-6 6-53 15,6 0-7-15,0-8-7 16,2-11 0-1</inkml:trace>
  <inkml:trace contextRef="#ctx0" brushRef="#br0" timeOffset="33574.6749">13463 7679 80 0,'12'-13'96'0,"-7"1"-5"16,-5 12-5 0,-13-14-64-16,-4 14-5 0,-5 10-2 15,-5 10-3-15,1 9-2 0,0 9-1 16,2 3-2-1,9 8 0-15,7-3-2 0,9-1 0 16,14-5 0 0,6-9-2-16,5-9-2 0,5-7-4 15,3-9-5 1,2-5-11-16,-3-1-47 0,-13-13-29 15,2-8-6-15,-1-8-7 16</inkml:trace>
  <inkml:trace contextRef="#ctx0" brushRef="#br0" timeOffset="33924.682">13674 7781 78 0,'4'29'95'16,"-5"4"-2"-16,3 3-6 0,2 0-65 16,7-1-5-16,4-6-1 15,5-8-1-15,4-6-3 16,1-10-2-16,8-5-4 15,-3-5-1-15,-1-11-1 0,-1-6-1 16,-3-4-1-16,-4-1-2 0,-6 2 0 16,-4 1 0-1,-6 5-1-15,-2 7 0 0,-3 12 0 16,0 0 1-16,-5 16 0 15,3 9 1-15,2 1 0 16,4 3 0-16,8 3 2 16,8-5-1-16,4-4 0 0,0-9-1 15,6-3-2-15,-2-9-4 0,3-2-7 16,-5-9-22-1,-6-13-47-15,-6 2-15 0,-2-13-8 16,-4-4-4 0</inkml:trace>
  <inkml:trace contextRef="#ctx0" brushRef="#br0" timeOffset="34124.686">14200 7385 26 0,'9'5'100'0,"-2"11"-2"15,0 7-6 1,-2 6-2-16,-3 8-78 0,2 11-2 15,4 5 0-15,-4 7-3 16,2 4-3-16,0 1-1 0,1-2-3 16,4-3-6-1,-1-8-8-15,9-9-53 0,4-7-25 16,-2-12-5-16,6-14-9 15</inkml:trace>
  <inkml:trace contextRef="#ctx0" brushRef="#br0" timeOffset="34444.6922">14780 7740 22 0,'0'0'99'16,"-20"-4"-1"0,-2 10-6-16,-8 8 0 0,-17 9-80 15,20 6-1-15,1 9 1 0,5-2-3 16,12-3-1-1,9-3-2-15,11-8-2 0,13-11 0 16,4-10-2 0,6-2 0-16,1-17 0 0,0-2-1 15,-8-2-1-15,-6 3-1 16,-9 1 0-16,-12 18 1 15,0 0-1-15,0 0 1 16,-12 23 0-16,6 4 1 0,6 6 0 16,1 3 0-16,12-3 1 0,9-5 0 15,4-8-1 1,6-6-2-16,0-11-1 0,1-6-3 15,-5-14-4 1,-4-10-5-16,-5-9-7 0</inkml:trace>
  <inkml:trace contextRef="#ctx0" brushRef="#br0" timeOffset="34844.7002">15041 7790 479 0,'1'35'1'0,"1"5"-1"0,-1 1 1 15,1 5 0-15,-1-8 0 0,-1-8 1 16,0-5 0-1,0-6 0-15,3-9 0 0,-3-10 0 16,4 9 0 0,-4-9-1-16,0 0 1 0,0 0-1 15,0 0 0-15,0 0-1 16,0 0 0-16,11-1 0 0,-11 1 0 15,0 0 0 1,0 0 1-16,0 0-1 0,0 0 0 16,0 0-1-16,0 0-1 0,0 0-1 15,3-8-4 1,-3 8-7-16,2-14-13 0,-1 3-43 15,6-2-27-15,-7 0-7 16,5-4-5-16</inkml:trace>
  <inkml:trace contextRef="#ctx0" brushRef="#br0" timeOffset="35184.7072">14922 7828 10 0,'-9'-8'99'0,"5"-1"-1"16,4 9-4-16,18-16-3 15,8 11-73-15,14-2-5 0,6 1-1 16,8 0-2-1,3-2-3-15,3 0-2 0,-5-1-1 16,-3 1-2 0,-9-1 1-16,-9 2-2 0,-9-3 0 15,-7 1-1-15,-9-4-1 0,-5 2-1 16,-1-3-1-16,-6 1 1 15,-6-1-1-15,-3 0 0 16,-7 3 0-16,-4 4 2 16,0 7 0-16,-8 5 2 0,2 12 0 15,-1 5 2 1,5 8 0-16,2 5 0 0,13 8 2 15,9-1-1-15,6-1 0 16,14-4 1-16,13-9-2 0,7-6-3 16,8-7-3-16,6-4-12 15</inkml:trace>
  <inkml:trace contextRef="#ctx0" brushRef="#br0" timeOffset="36258.7288">16294 7446 22 0,'0'-21'102'15,"0"2"-2"-15,0 2-5 0,0 2-2 16,27 1-76-16,-27 14-4 0,0 0-2 16,14 3-2-1,-1 13-3-15,7 8-1 0,4 2-1 16,5 9-1-16,9 4-1 15,-2 10 2-15,2 1-2 0,-4 2 0 16,-3 7 0 0,-4-1 0-16,-3-1 1 0,-3-3-1 15,-11-4 0-15,2-8 0 0,-3-10 1 16,-4-9 0-1,3-8-1-15,-8-15-2 0,0 0 0 16,10-7 0-16,-3-15 0 16,-2-16 0-16,6-11 0 0,4-18 0 15,1-13 0 1,5-5 0-16,2-5 0 0,-3 4 0 15,3 2 0 1,-6 9 0-16,0 13 0 0,-6 15 0 16,-4 11 0-16,-7 12 0 0,2 10-7 15,-2 14-6-15,0 0-8 16,15 25-25-16,-6 8-40 0,1 3-14 15,3 7-8 1,4 3-2-16</inkml:trace>
  <inkml:trace contextRef="#ctx0" brushRef="#br0" timeOffset="36658.7368">17391 7771 75 0,'-5'-13'97'16,"-6"9"-3"-16,-9 3-5 16,-7 6-67-16,1 12-3 0,4 8-3 15,-3 4-2-15,3 4-2 16,12 2-3-1,3-3-1-15,7-5-1 0,11-9 0 16,10-11-2 0,3-7-1-16,7-11-1 0,4-10 0 15,-6-9-1-15,-2-2-1 16,-4 1 0-16,-6 3-1 0,-8 3 0 15,-6 9 0 1,-3 7 0-16,0 9 0 0,-12 12 1 16,7 9 0-16,3 7 0 0,2 1 1 15,4 5 0 1,10-4 0-16,7-2 0 0,6-7 0 15,3-6-1-15,1-5-1 16,-1-10-3-16,0 0-1 0,-5-12-6 16,-6-4-8-1</inkml:trace>
  <inkml:trace contextRef="#ctx0" brushRef="#br0" timeOffset="37088.7455">17803 7873 508 0,'9'34'0'0,"-3"4"1"0,3 3-1 16,-4 0 2-1,1-10-2-15,-4-8 0 0,1-9 0 16,-3-14 0-16,0 0 0 16,5-16 0-16,0-9 0 15,0-6 0-15,-3 1 0 16,8-7 0-16,3 4 0 0,6 0 0 15,3 11 0 1,12 0 0-16,2 9 0 0,9 9 0 16,4 4 0-16,-1 4 0 0,-1 11 0 15,-9 2 0 1,-8 6 0-16,-15 4 0 0,-16 3 0 15,-13 2 0-15,-20-3 0 16,-12 0 0-16,-6-9 0 0,-7-3 0 16,-1-11 0-1,0-3 0-15,6-8 0 0,7-5-9 16,2-9-23-1,14-8-32-15,14 1-36 0,1-14-5 16,16-6-8-16</inkml:trace>
  <inkml:trace contextRef="#ctx0" brushRef="#br0" timeOffset="37909.7619">17875 7589 3 0,'-8'-10'91'0,"-1"1"2"16,3-7-2-16,-11 3-52 0,12 1-5 15,2 0-7 1,3-1-4-16,-4 1-7 0,3-1-2 16,-5 2-2-16,6 11-2 15,-6-14-2-15,6 14-3 0,-7-9 0 16,7 9-1-16,-5 4-1 0,3 15 0 15,2 8-1 1,0 17 0-16,1 7-1 0,2 12 1 16,2 2 0-1,0 1 1-15,-1 0-1 0,1-10 0 16,0-5-1-16,-2-15-3 15,3-2-6-15,-6-17-29 0,0-17-46 16,11 7-15-16,-6-13-7 16,6-10-8-16</inkml:trace>
  <inkml:trace contextRef="#ctx0" brushRef="#br0" timeOffset="75867.6321">11736 8947 29 0,'4'-12'84'15,"-4"12"-17"-15,14-13-24 0,-3-6-1 16,-4-1-2-16,3 2-6 0,-3-1-8 16,-3 4-5-1,1 1-5-15,-5 1-3 0,0 13-4 16,0 0-1-1,-10 0-2-15,-4 10-4 0,-2 14 1 16,-6 10-1-16,1 9 1 16,1 10 1-16,-2 4-1 0,4 5 1 15,6 0 0-15,7 3 0 0,3-8 0 16,7-6-1-1,8-8 0-15,4-7 0 0,2-4 0 16,1-10-1 0,2-5 1-16,-1-5-2 0,-1-1-3 15,-2-6-4-15,1 6-12 16,-6-4-48-16,2-7-29 0,1-4-5 15,-4-9-9 1</inkml:trace>
  <inkml:trace contextRef="#ctx0" brushRef="#br0" timeOffset="76642.6481">12488 9151 33 0,'7'-12'94'16,"-3"1"-2"-16,-4 11-6 0,0 0-43 15,0 0-16-15,-1 14-10 0,-3 6-5 16,-1 7-4-1,4 2-1-15,0 5-1 0,1 2 0 16,4-2 1 0,3-3-3-16,2-6 1 0,5-6 0 15,2-7 0-15,2-5-1 16,0-7 0-16,0-5-1 0,-2-7 1 15,-1-5-2-15,-1-2 1 0,-3-3-1 16,-2 3-2 0,0 1 0-16,-4 4 0 0,-5 14-1 15,16-4 0 1,-4 8 0-16,2 9-1 0,7 3 1 15,2-1 2-15,1-1 0 16,4-6 2-16,-2-6 0 0,0-2 0 16,-5-11 1-1,-3-8 0-15,-8-2 1 0,-4-5-2 16,-6-2 0-16,-2-2-2 0,-11 1-1 15,4-3-2 1,-3 3-3-16,1 3-4 0,3-1-7 16,8 8-7-16,0-3-32 15,0 5-41-15,14 2-5 0,2-2-6 16</inkml:trace>
  <inkml:trace contextRef="#ctx0" brushRef="#br0" timeOffset="77052.6563">13046 8853 64 0,'13'12'94'0,"-6"9"-3"15,-2 8-4-15,7 0-58 0,0 15-10 16,1 7-1 0,1 3-3-16,0 2-3 0,1-2-3 15,-4-5-1 1,3-4-2-16,-5-8-1 0,-3-10-1 15,0-9 1-15,-3-6 0 0,-3-12-1 16,0 0-1-16,10-19 0 16,-6-2-1-16,1-6 0 0,3-3 0 15,0 0-1 1,4 1-1-16,0 2-1 0,2 8 1 15,2 7-1 1,1 10 2-16,2 6-2 0,0 11 0 16,0 5 1-16,-1 7 0 15,-2 4 1-15,-1 4 0 0,-1 1 0 16,-5-1 0-16,-1-4 1 0,-3 0-1 15,-2-7-1 1,-1-2-2-16,1-10-1 0,1-4-5 16,-4-8-6-1,12-3-20-15,-1-7-43 0,1-12-19 16,3 0-7-16,0-2-6 15</inkml:trace>
  <inkml:trace contextRef="#ctx0" brushRef="#br0" timeOffset="77322.6617">13614 9360 74 0,'16'7'100'15,"2"-4"-3"-15,5-1-6 0,6-2-52 16,3-4-15-1,7-8-6-15,0-5-5 0,-2-3-3 16,-3-3-3-16,-10-1-4 16,-5-1-2-16,-14-1-1 0,-5 5-1 15,-12 2 0 1,-11 7-1-16,-2 7-1 0,-10 6 0 15,1 11 1-15,-2 10 0 0,6 11 2 16,3 4 0 0,6 6 0-16,11 3 0 0,8-1 1 15,2-5 1-15,13-2-1 16,7-8 0-16,4-6-1 0,2-9-3 15,1-6-4 1,-2-9-5-16,2-3-13 0,-4-10-44 16,-1-15-24-1,-1-6-8-15,0-3-5 0</inkml:trace>
  <inkml:trace contextRef="#ctx0" brushRef="#br0" timeOffset="77602.6673">14024 9298 91 0,'13'9'99'0,"1"11"-4"0,0 6-5 16,2 9-62-1,4 0-8-15,-2 2-5 0,-2-7-4 16,1-2-1-1,0-9-3-15,2-9-1 0,2-10-1 16,-2-9-1-16,2-16-1 16,0-7-1-16,-2-6 0 0,5-1-1 15,-4 3-1-15,-3 2-1 0,0 10 1 16,-3 9 0-1,-2 10 0-15,-4 10 0 0,0 12 0 16,-1 7 0 0,4 5 1-16,-1 3 0 0,1 4-2 15,0-2-1-15,0-2-5 16,3-1-7-16,-8-9-28 0,1-7-44 15,4-1-11-15,-2-9-7 0,4-3-4 16</inkml:trace>
  <inkml:trace contextRef="#ctx0" brushRef="#br0" timeOffset="78322.6817">14964 9199 6 0,'5'-13'94'16,"-5"13"0"0,12 0-3-16,-9 15-4 0,-8 10-68 15,5 10-5-15,4 3 1 0,1 9-1 16,0 3-2-16,0-2-1 15,-2-3-3-15,0-7-1 16,0-8 0-16,-1-4-2 16,3-15 0-16,-5-11-1 0,14-8-1 15,-3-19 0 1,3-9 0-16,6-9-1 0,2-2-1 15,6-5-1-15,-3 5 1 0,2 8-1 16,-4 7 1-16,-3 13-1 16,-5 9 0-16,-5 10-1 15,-5 15 2-15,-4 7-1 16,-1 7 0-16,-4 2 0 0,-2 8 0 15,2-7 0 1,-1 3 0-16,1-6-1 0,3-4-1 16,1-8-1-16,9-9-3 15,5-8-2-15,6-6-2 0,1-5-2 16,5-4 0-16,-1 1 1 15,-1 3 1-15,-3 3 4 16,-3 8 3-16,-6 3 3 0,-2 10 5 16,2 3 2-1,-2-1 2-15,6-1 2 0,4-6-1 16,2-8-2-16,3-3 0 15,-1-13-2-15,-3-6-1 16,-7-6-2-16,-6 1-1 16,-8-1-1-16,-16 5-1 0,-6 8-1 15,-7 5-2-15,-8 8-4 0,2 7-7 16,-7 6-21-1,10 4-38-15,18 7-23 0,-1 2-8 16,9 3-5 0</inkml:trace>
  <inkml:trace contextRef="#ctx0" brushRef="#br0" timeOffset="78862.6924">15959 9390 67 0,'-11'16'96'0,"10"2"-2"16,7-6-4 0,53-4-58-16,-18-2-8 0,12-6-6 15,6-2-4-15,0-7-3 0,1-8-4 16,-8-5-3-16,-8-2-3 15,-15-5-2-15,-17-1-1 16,-13-1-1-16,-19 1-1 16,-13 3-1-16,-12 6 1 0,-7 8 0 15,-4 7 2 1,1 8 2-16,-1 15 1 0,13 10 3 15,10 7-1-15,13 7 2 0,11 2 1 16,14 3 0-16,13-2 1 16,12-3-1-16,11-6-1 15,2-4-1-15,4-8 0 16,-5-6-3-16,2-7-2 0,-3-7-5 15,-2-3-8 1,-10-9-27-16,1-19-48 0,2-1-9 16,-3-16-7-16,1-8-3 15</inkml:trace>
  <inkml:trace contextRef="#ctx0" brushRef="#br0" timeOffset="79052.6963">16658 9085 45 0,'-1'26'104'15,"-3"7"-4"-15,-5 2-7 0,-1 4-1 16,1 7-81-16,2 5 0 15,-1 4-2-15,0-2-4 16,5-1-2-16,-2-5-1 16,3-5-4-16,-1-11-4 0,2-5-10 15,-9-15-41-15,-3-11-36 0,3-20-5 16,-5-14-9-1</inkml:trace>
  <inkml:trace contextRef="#ctx0" brushRef="#br0" timeOffset="79202.6993">16414 9370 87 0,'18'15'102'16,"13"6"-4"-16,9 1-6 0,5-41-33 15,6 34-49-15,4 7-2 0,-3-2-3 16,-3 0-6 0,-9 0-6-16,-4 4-23 0,-5-1-61 15,-13-12-5 1,-8-9-5-16,-10-2-5 0</inkml:trace>
  <inkml:trace contextRef="#ctx0" brushRef="#br0" timeOffset="79453.7052">17025 9015 64 0,'10'26'102'0,"1"7"-3"0,2 2-8 16,-1 28-33-1,1-16-39-15,0 4-4 0,-1 1-6 16,-4-1-3 0,-1 0-3-16,-3-6-3 0,-2-3-6 15,-3-13-9-15,1-10-49 0,-4-9-28 16,-10-10-7-16,-3-15-7 15</inkml:trace>
  <inkml:trace contextRef="#ctx0" brushRef="#br0" timeOffset="79584.7077">16966 9397 29 0,'0'-21'102'15,"11"6"-2"1,16 2-6-16,13-1-4 0,5 2-75 15,7-3-10-15,10 7-15 16,-2 5-67-16,-6-8-13 0,-7 1-7 16,-5 1-8-1</inkml:trace>
  <inkml:trace contextRef="#ctx0" brushRef="#br0" timeOffset="79717.7107">17629 9493 64 0,'7'18'106'0,"0"-5"-8"16,-7-13-8-1,0 0-9-15,6 11-113 0,4-9-57 16,-10-2-4-16,20-2-8 16,-10-8-5-16</inkml:trace>
  <inkml:trace contextRef="#ctx0" brushRef="#br0" timeOffset="80237.7212">18467 9186 68 0,'12'-12'95'15,"-12"-2"-2"-15,-7 8-5 0,-15 1-49 16,-10 10-23 0,-5 13-2-16,-3 10-4 0,0 7-1 15,4 8-2-15,8 4-1 16,11 3-1-16,8-3 0 0,12-4-1 15,14-8 0 1,7-5-1-16,7-9-2 0,-2-6-4 16,4-6-7-16,-6-10-24 0,-7-16-56 15,2-1-6 1,-6-10-7-16,-3-11-5 0</inkml:trace>
  <inkml:trace contextRef="#ctx0" brushRef="#br0" timeOffset="80417.7248">18525 9210 37 0,'10'20'103'0,"0"2"-4"16,-2 1-6-16,1-3-2 0,4 4-79 16,-3 3 0-1,1 1-4-15,-4-3-2 0,3 1-2 16,-1-8-3-16,1 2-6 15,-4-11-9-15,8-7-47 0,1-2-32 16,-11-12-5 0,-2-8-8-16</inkml:trace>
  <inkml:trace contextRef="#ctx0" brushRef="#br0" timeOffset="80517.7267">18597 9106 22 0,'-8'-24'93'0,"5"0"-5"16,4 2-10-16,3 1-41 0,8 7-115 15,0 1-10 1,-2 6-3-16</inkml:trace>
  <inkml:trace contextRef="#ctx0" brushRef="#br0" timeOffset="80857.7334">18891 9235 31 0,'1'31'95'0,"1"2"-1"0,-2-1-5 16,8 5-47-16,-6-9-8 0,3-7-9 16,1-7-6-1,-6-14-3-15,17 0-4 0,-2-9-2 16,0-12-2-1,4-4-2-15,-1-3-3 0,5-4-2 16,-2 1-2-16,-4-1-5 16,2 11-7-16,-8-10-23 0,3 6-55 15,-3 14-6-15,3 3-8 0,-2 4-4 16</inkml:trace>
  <inkml:trace contextRef="#ctx0" brushRef="#br0" timeOffset="81057.7374">19346 9211 87 0,'2'15'95'0,"-4"3"-3"15,2 5-6 1,-18 2-66-16,18 4-4 0,0-3-1 16,7-3-2-16,8-3-2 0,4-4-3 15,2-6-1 1,7-7-2-16,-1-3-2 0,1-8-4 15,-1-4-5-15,-6-7-7 16,-2-1-22-16,-4-4-52 0,-5-5-8 16,-6-2-8-1,-2 4-2-15</inkml:trace>
  <inkml:trace contextRef="#ctx0" brushRef="#br0" timeOffset="81407.7444">19531 9186 81 0,'-7'22'96'0,"1"2"-3"0,1 10-29 16,4-4-24-16,3 5-13 15,7-5-7-15,4-6-5 0,4-3-3 16,5-5-3-1,2-5-2-15,4-8-1 0,2-3-1 16,-3-5-2 0,2-10 0-16,-2-4-1 0,-2-6-1 15,-6-1 0-15,-1-1 0 0,-6 0-1 16,-1 3 0-16,-3 3 0 15,-4 6-1-15,-3 3 0 0,-1 12 0 16,0 0 1 0,-7 15-1-16,2 6 1 0,-1 4 1 15,1 4-1 1,3 4 1-16,2-1 1 0,0-3-1 15,4-2 0-15,5-7 0 16,0-4 0-16,0-5-1 0,4-5-1 16,-2-4-2-16,-2-2-4 0,5-4-7 15,-7-9-18 1,6-3-43-16,-1 3-21 0,-1-4-8 15,2-2-4 1</inkml:trace>
  <inkml:trace contextRef="#ctx0" brushRef="#br0" timeOffset="82277.7619">19928 8932 17 0,'-16'-17'101'0,"8"8"0"16,0-1-8-16,3 0-2 15,5 10-73-15,-14-14-6 16,14 14-7-16,0 0-9 15,0 0-12-15,0 0-49 0,9 9-25 16,-9-9-8-16,19 8-6 0</inkml:trace>
  <inkml:trace contextRef="#ctx0" brushRef="#br0" timeOffset="82507.7664">20237 8869 12 0,'2'27'102'16,"-2"4"-2"-1,2 6-4-15,-2 0-4 0,0 8-72 16,0 3-3 0,0 1-5-16,0 0-3 0,-2 0-4 15,-1 0-5-15,-5-5-6 16,5 0-11-16,-11-3-53 0,7-17-22 15,2-10-8 1,5-14-6-16</inkml:trace>
  <inkml:trace contextRef="#ctx0" brushRef="#br0" timeOffset="82657.7696">20095 9242 29 0,'6'-7'98'0,"14"1"-3"16,12 0-6-16,11-4-3 0,11 3-85 16,-3-5-19-1,0 7-63-15,2 0-7 0,-4-5-7 16,-4 4-4-1</inkml:trace>
  <inkml:trace contextRef="#ctx0" brushRef="#br0" timeOffset="83707.7904">17867 9982 68 0,'1'-13'98'0,"-1"4"-4"16,0 9-4-1,-19 0-53-15,2 7-16 0,-3 11-5 16,1 9-2-16,-4 6-6 16,6 4-1-16,4 0-1 0,7 1-2 15,6-5-1 1,12-4-1-16,12-9-3 0,5-8-5 15,10-10-5 1,0-4-10-16,5-15-50 0,-3-3-22 16,-5-4-8-16,-8-2-6 0</inkml:trace>
  <inkml:trace contextRef="#ctx0" brushRef="#br0" timeOffset="83907.7944">18046 10136 73 0,'-7'23'94'16,"3"5"-1"-16,4-2-4 0,15-7-59 16,13-3-11-1,9-11-4-15,8-5-1 0,1-5-3 16,0-14-2-16,-2-2-3 15,-10-4-3-15,-14-2-1 16,-16 2-2-16,-14 3 1 0,-16 3-2 16,-13 6-1-16,-8 8-1 15,-7 5-2-15,5 4-5 0,1 7-4 16,16 8-11-1,11 6-49-15,15-9-19 0,13-2-6 16,18-9-5-16</inkml:trace>
  <inkml:trace contextRef="#ctx0" brushRef="#br0" timeOffset="84257.8016">18465 10118 12 0,'7'18'98'16,"-5"3"-1"0,-2 3-4-16,1-12-3 0,-1 16-75 15,7-3 0 1,3-3-1-16,4-5-4 0,3-5-1 15,4-8-3-15,4-4-1 16,3-8-1-16,1-7 0 0,0-7-2 16,-1-2-1-16,0-1 0 0,-5 1-1 15,-2 5-1 1,-4 4 0-16,-6 8 1 0,2 7-1 15,-6 9 0 1,-2 11 0-16,0 4 1 0,-1 5 0 16,3-2 1-16,-1 3 0 15,1-5 0-15,-1-5 0 0,2-6-1 16,1-4-2-1,1-5-5-15,-10-5-7 0,23-15-37 16,-9 6-42-16,0-12-5 0,1-8-8 16,6-6 2-1</inkml:trace>
  <inkml:trace contextRef="#ctx0" brushRef="#br0" timeOffset="84877.814">19131 10144 0 0,'8'27'100'16,"-2"0"1"-16,-1 2-5 0,-3-7-4 15,-1 9-71-15,2-4-3 0,-1-1-3 16,0-6-4-1,-1-4-3-15,2-3-2 0,-3-13-2 16,8 2 0-16,0-10 0 16,3-13-1-16,2-8 0 0,5-3-2 15,2-6 0 1,5-1 0-16,0-2-1 0,2 8 0 15,-2 3 0 1,-5 7-1-16,0 9 0 0,-3 9 1 16,-4 5 0-16,-4 13 0 0,0 4 0 15,-3 9 0-15,-1 1 0 16,-2 7 1-16,0 0 0 0,-1-3-1 15,0-2 1 1,-1-5 0-16,0-4 0 0,0-8-1 16,5-3 1-1,-6-9-1-15,14 0 0 0,1-5-1 16,0-6 0-16,4-4-2 15,1-2 0-15,4-1-2 0,2-4 0 16,2 3 0-16,0 0 0 0,0 1 0 16,0 2 0-1,0 2 2-15,-2 2 0 0,-3 3 2 16,-1 0 1-1,-4-1 1-15,-4 2 1 0,-3-2 0 16,-11 10 0-16,9-16-1 16,-9 16 1-16,-7-13 0 0,-6 11-1 15,-4 2 0-15,-2 6 0 0,-4 10 0 16,1 2 0-1,3 9 0-15,4 0 1 0,3 5 0 16,9-2 0 0,3-3 0-16,9-1 0 0,9-8 0 15,2-3-1-15,7-7 1 16,-1-5-2-16,4-3 0 0,-5-3-2 15,3-5-3 1,-7-7-10-16,5 1-29 0,-3-2-31 16,-3-6-22-16,-3-2-9 0,6-4-2 15</inkml:trace>
  <inkml:trace contextRef="#ctx0" brushRef="#br0" timeOffset="85207.8206">20346 10031 0 0,'-19'6'98'0,"-10"-1"2"0,-4 5-5 16,-6 3-3 0,-9 8-73-16,11 7-3 0,4 5-2 15,3 6-4-15,7 1-3 0,11 1-2 16,12-4-1-1,11-7 0-15,12-4-2 0,9-10 0 16,8-6-3-16,8-10-3 16,1-5-6-16,7-8-11 0,-5-8-43 15,-7-12-31 1,9-9-6-16,-2-11-6 0</inkml:trace>
  <inkml:trace contextRef="#ctx0" brushRef="#br0" timeOffset="85937.8352">20760 9590 36 0,'-12'-2'95'0,"4"14"-1"15,-1 10-3 1,2 45-31-16,-1-25-45 0,3 8-1 16,-1 4 1-1,0 7-3-15,0 4-2 0,3-4-4 16,3-4-1-16,0-5-1 15,5-7 0-15,1-9-2 0,8-12 1 16,6-9-1-16,4-10 1 0,5-5-1 16,6-15-1-1,0-7 0-15,-1-8-1 0,0-7 0 16,-4 0-1-1,-8-1-1-15,-6 4 0 0,-10 5 0 16,-6 9 1-16,-10 8 0 16,-9 15 0-16,-1 8 0 0,-6 10 0 15,2 7 1-15,2 8 0 16,5 1 0-16,4-1 1 15,10-1 0-15,7-6 0 0,13-6 0 16,7-8 1 0,7-6-1-16,4-9 1 0,5-9 0 15,4-8-1-15,-3-11 0 16,-2-2-1-16,-9-8 1 0,-4 1-1 15,-6 0-1 1,-9 8 0-16,-8 5 0 0,-7 14-1 16,-11 8 1-16,-5 12-1 0,1 12 1 15,-1 8 0 1,2 7 0-16,4 0 2 0,8 1 0 15,7-6 1-15,14-8-1 16,9-10 1-16,6-9 0 0,7-7 0 16,6-15 1-1,1-11-2-15,0-12 0 0,-5-6 0 16,-5-10-1-1,-9-4 1-15,-5-4-2 0,-10 0 1 16,-10 3-1-16,-1 6-1 0,-12 10 1 16,-4 10-1-16,-4 13 0 15,0 15 1-15,-1 9-1 16,3 16 2-16,3 11-1 15,4 11 1-15,6 1 0 0,5 8 0 16,2-3 1 0,9 4-1-16,3-5 0 0,3-2 0 15,-2-10-3-15,2-1-5 0,-6-10-8 16,2-2-26-16,-10-5-29 15,-15-12-27-15,-1-3-6 16,-12-12-4-16</inkml:trace>
  <inkml:trace contextRef="#ctx0" brushRef="#br0" timeOffset="86107.8386">20763 9940 24 0,'-48'-8'102'16,"20"2"-3"-16,16-2-6 16,18 0-3-16,24-3-79 0,12 0-3 15,12-1-1-15,4-3-5 16,9 10-15-16,-4 3-57 0,2-6-20 15,-6 2-8 1,-10 1-6-16</inkml:trace>
  <inkml:trace contextRef="#ctx0" brushRef="#br0" timeOffset="87271.863">9883 11236 18 0,'0'0'84'15,"-14"-3"3"-15,14 3-35 0,-13-1-10 16,2 1-3-16,-2 0-12 15,-1 0-7-15,3 0-3 0,-1 1-2 16,12-1-3 0,-14 0-3-16,14 0-1 0,0-4-2 15,8-6-2-15,11 0 0 0,5-2-1 16,6-3 0-1,7 1-1-15,8-3 0 0,7 5 1 16,4 3-1-16,0 4 0 16,0 5 0-16,0 4-1 0,-3 10 1 15,-6 8 0 1,-4 7 0-16,-11 9 0 0,-10 5 0 15,-8 5 1 1,-10 2-2-16,-4 2 1 0,-12-2 0 16,-8-4 1-16,-5-6-1 0,-7-7-1 15,0-6 1-15,-5-9-1 16,-1-10-1-16,-2-5-1 0,-3-3 0 15,4-11-1 1,4-4 1-16,7-1-1 0,2 0-1 16,7-1 1-1,11 2-1-15,8 5 2 0,16 6-1 16,6 4 1-16,10 2 0 15,2 8 1-15,7 7 1 0,-2 1 0 16,0 7 0-16,-3 0 0 0,0 1 1 16,-4 1-3-1,-1-6-1-15,-1-2-3 0,-4-7-7 16,7 1-12-1,-4-10-41-15,-3-7-29 0,10-10-4 16,-1-13-8-16</inkml:trace>
  <inkml:trace contextRef="#ctx0" brushRef="#br0" timeOffset="87581.8692">10632 10958 80 0,'-39'-1'92'15,"10"1"-2"1,10 4-7-16,14 10-63 0,14 1-4 16,23 8-3-16,17 8-3 0,13 8-2 15,8 10 0 1,2 6-1-16,0 11 0 0,-11 4-2 15,-13 5 0-15,-20 0-1 16,-19-1-1-16,-16-6 0 16,-16-7-1-16,-13-9-3 15,-7-6-7-15,-8-15-16 0,-2-10-61 16,6-4-8-1,6-9-6-15,11-7-6 0</inkml:trace>
  <inkml:trace contextRef="#ctx0" brushRef="#br0" timeOffset="89141.9004">12193 10975 61 0,'-1'22'87'16,"1"13"0"-16,2 7 0 15,2 9-70-15,5 10-2 0,-3 10 5 16,3-2 0 0,-3-5-2-16,5-7-2 0,-5-12-4 15,-3-9-1 1,0-10-1-16,-2-15-2 0,-1-11-2 15,0 0-1-15,-7-17-1 16,-5-3-1-16,2-11-2 0,-5-6-1 16,-3-8-1-16,-4-1-1 0,2-2 0 15,0 2 0 1,2 2 0-16,5 7 0 0,2 6 0 15,5 7 0 1,6 4 1-16,16 4 0 0,8 2 0 16,12-1 1-16,13 0-1 15,8 0 1-15,8 1-1 0,4 2-2 16,0-1-6-1,2 5-9-15,-15 0-47 0,-10 4-27 16,-4 1-7-16,-17 0-7 0</inkml:trace>
  <inkml:trace contextRef="#ctx0" brushRef="#br0" timeOffset="89301.9034">12240 11267 88 0,'1'19'91'0,"18"-9"-5"0,18-9-8 16,19-1-86-1,2 1-63-15,11-9-9 0,0-10-8 16,-1-1-2-16</inkml:trace>
  <inkml:trace contextRef="#ctx0" brushRef="#br0" timeOffset="89501.9074">12900 11221 44 0,'5'30'102'0,"1"4"-4"15,1-4-5-15,3 34-29 16,1-29-42-16,0-3-7 15,0-2-4-15,-1-4-4 16,-1 0-4-16,-2-8-5 0,2-3-7 16,-9-15-43-1,0 0-39-15,3-6-4 0,-1-20-7 16,1-11-6-16</inkml:trace>
  <inkml:trace contextRef="#ctx0" brushRef="#br0" timeOffset="89611.9097">12930 11110 8 0,'-11'-17'90'0,"0"4"0"16,3 0-7-1,6 1-14-15,0 0-126 0,2 12-25 16,13-13-5-16,-1 8-4 16</inkml:trace>
  <inkml:trace contextRef="#ctx0" brushRef="#br0" timeOffset="89921.9158">13204 11269 39 0,'15'57'95'0,"-4"0"1"0,-1-3-7 15,-2-2-46-15,0-5-14 16,1-7-8-16,-1-10-5 15,1-11-2-15,1-14-4 16,3-6-2-16,3-15-2 0,3-12-2 16,4-4-2-16,3-7-1 0,0 0-1 15,2 1 0 1,-1 8 0-16,-4 8-1 0,-2 13 2 15,-8 8-1-15,1 16 1 16,-3 12 0-16,-2 9 1 16,2 4-1-16,-1 1 0 15,1 0 0-15,4-5-3 0,-1-8-5 16,5 0-10-1,-3-16-46-15,-3-8-30 0,11-4-5 16,1-15-9-16</inkml:trace>
  <inkml:trace contextRef="#ctx0" brushRef="#br0" timeOffset="90321.924">14168 11246 8 0,'0'0'94'15,"-24"15"4"-15,0 11-6 0,-11 8-4 16,-5 7-73-1,10 11-2-15,4-1 1 0,7 1 0 16,9-9-3-16,10-10-3 16,17-11-1-16,9-12-2 0,6-10 0 15,10-19-1 1,3-11-1-16,-3-11-3 0,-1-11-2 15,-3-9-2-15,-11-5 0 16,-8-5-1-16,-12-2-1 16,-7 5 1-16,-8 9 1 0,-9 11 2 15,-6 19 2-15,-4 15 2 16,-1 16-1-16,1 19 3 0,5 14 0 15,8 14 1 1,9 6-1-16,5 4 0 0,8 3 0 16,10-3-2-1,5-6 0-15,8-6-6 0,0-5-6 16,9-6-27-16,0-3-42 15,4-16-16-15,3-6-8 0,3-11-4 16</inkml:trace>
  <inkml:trace contextRef="#ctx0" brushRef="#br0" timeOffset="90811.9337">15530 11165 36 0,'1'-31'100'0,"-1"7"-2"0,-4 10-5 16,4 14-4-1,-58 6-73-15,48 18-3 0,0 15-4 16,2 7-1-16,2 12-1 0,-1 6 0 16,2 8-1-16,2-2 0 15,3-2-4-15,0-11-1 16,3-10-2-16,-1-8 0 15,2-8-3-15,-2-17-4 0,-2-14-8 16,10-5-34 0,-10-19-44-16,5-11-3 0,-3-17-8 15,-1-6-2-15</inkml:trace>
  <inkml:trace contextRef="#ctx0" brushRef="#br0" timeOffset="91181.9411">15290 11146 5 0,'-13'-10'93'0,"8"-1"5"15,5 11-6 1,21-18-4-16,20 9-70 0,5 4-3 15,12 5-2 1,5 3 0-16,4 5-3 0,2 7-3 16,-6 6-1-16,-9 7-2 0,-10 1 1 15,-14 6-2-15,-14 0 0 16,-16-1-1-16,-5-3-1 0,-12-3 0 15,-7-7-1 1,-4-6 0-16,-3-7 0 0,-2-7-1 16,-2-1-1-1,6 2 1-15,7-2-1 0,1 5 2 16,3 8 0-16,7 8 1 15,8 6 0-15,6 7 1 0,13 6 0 16,7-2 1-16,6 4-1 0,7-8-1 16,6-5-2-1,1-2-2-15,-3-10-6 0,2 0-13 16,-5-8-42-1,-11-8-30-15,2-4-4 0,-3-12-10 16</inkml:trace>
  <inkml:trace contextRef="#ctx0" brushRef="#br0" timeOffset="91381.9451">16262 11371 74 0,'12'22'103'0,"-9"4"-3"15,-1 8-7-15,-2-34-23 16,3 37-58-16,-1 8 0 0,1 2-3 15,0 0-3 1,-1-4-3-16,2-1-2 0,-2-5-4 16,1-2-7-16,-3-11-11 0,0-11-52 15,-3-3-21 1,-7-10-7-16,-4-14-5 0</inkml:trace>
  <inkml:trace contextRef="#ctx0" brushRef="#br0" timeOffset="91911.9558">16079 11640 30 0,'0'0'98'16,"21"-7"-2"-1,12 0-7-15,10-5-2 0,-5-4-79 16,22-2-4-16,-1-7-3 0,7-1-7 16,-10-11-14-16,-4-2-32 15,-8-4-11-15,-13-3-2 0,-14 3 14 16,-8-2 23-1,-5 5 14-15,-8 1 14 0,-5 10 16 16,-1 8 34 0,1 5 12-16,0 7-3 0,9 9-14 15,0 0-16-15,0 14-8 0,13 9-6 16,0 8-2-16,4 10-1 15,-2 9 1-15,3 5-2 0,-6 7-1 16,-2 3-2 0,-6 2-3-16,-4-5-2 0,0-7 0 15,-8-6-1 1,4-13 0-16,-4-7 0 0,3-11 0 15,5-18 0-15,0 0 1 16,2-8 1-16,7-13-1 0,5-7-1 16,1-4-2-16,3-3 0 15,6 1 0-15,-1 5 0 16,2 2 0-16,-1 12-3 0,-1 8 1 15,-3 7 1 1,0 15 0-16,0 6 1 0,-1 10-1 16,1 1 1-16,7 4 1 15,4-3 0-15,13-2 0 0,3-8-1 16,9-3-2-1,8 0-2-15,1-11-5 0,12 3-19 16,-8-6-36-16,-6-6-33 0,2-2-5 16,-5-9-9-1</inkml:trace>
  <inkml:trace contextRef="#ctx0" brushRef="#br0" timeOffset="93696.9917">17893 11390 16 0,'-8'8'90'16,"8"-8"-2"-16,0 0-3 16,0 0-54-16,-8-8-3 15,8 8-5-15,8-18-8 0,0 10-3 16,3-2-4-16,1 0 1 0,-2 3 0 15,-10 7-1 1,14-9 1-16,-14 9-1 0,0 0 0 16,0 0-2-16,0 0 1 15,-8 5-2-15,-3-1 0 16,-2-1-1-16,3 0-1 15,0 1-2-15,1-4-3 0,9 0-9 16,0 0-28 0,0 0-53-16,0 0-3 0,11-3-9 15,1 3-5-15</inkml:trace>
  <inkml:trace contextRef="#ctx0" brushRef="#br0" timeOffset="94026.9984">17889 11636 13 0,'-11'4'96'0,"11"-4"-2"16,-13 2-5-16,13-2-4 0,-1-5-70 15,1 5-5 1,16-7 0-16,-2 4-4 0,2-1 0 16,1 2-2-1,-4 2 2-15,0 0 0 0,-13 0 1 16,4 15-1-16,-4-15 1 0,-17 18-1 15,3-8 0-15,-3-5-2 16,3 2-1-16,-1-7-5 0,15 0-8 16,-15-9-37-1,12-2-46-15,8-3-3 0,7-7-8 16,8-6-5-1</inkml:trace>
  <inkml:trace contextRef="#ctx0" brushRef="#br0" timeOffset="99452.1082">7406 5286 31 0,'0'0'40'15,"-9"-12"-1"-15,9 12-7 16,0 0-7-16,-14-15-3 0,14 15-2 16,-20-9-1-16,9 7-2 15,-5-3-2-15,3 4-1 16,-1-3-2-16,2 3-1 0,-1-1-3 15,13 2-2 1,-11 0-2-16,11 0-2 0,0 0 0 16,0 0 1-16,8 3 0 15,7 1 1-15,0-1 0 0,6-2 2 16,5-1 1-1,5 0-1-15,5 0 0 0,4 0 1 16,2-1-1-16,1-1 0 0,3 0-2 16,1-1 1-1,-3 3-1-15,-1-1 0 0,-5-1-1 16,1 2 0-16,-5-2-1 15,0 1 0-15,-1-2 0 0,-1-1-1 16,2 1 1 0,2-3-1-16,3 3 0 0,0 1 0 15,0-1-1-15,-2-1 2 0,-5 2-1 16,0 0 1-1,-11 2 0-15,-1-1 0 0,-7 1-1 16,0-1 1-16,-13 1 0 16,10-2-1-16,-10 2 0 15,0 0 0-15,0 0 0 16,10-1 0-16,-10 1 0 0,0 0 1 15,0 0-1 1,0 0 2-16,0 0-3 0,0 0 1 16,0 0 0-16,0 0 0 0,-5-5-2 15,5 5 1 1,0 0-1-16,0 0 0 0,0 0 1 15,0 0-2-15,-4 9 1 16,4-9-1-16,0 17 2 0,0-4-1 16,-1 0 1-1,1 2-1-15,-2 2 2 0,2 2-2 16,0 0 1-1,0 3 0-15,-1 2 1 0,0 0 1 16,1 3 0-16,0 2 0 0,0 0 0 16,0-2 1-16,0 0-1 15,1-1 1-15,0 1-2 0,2-1 0 16,-1 0-1-1,-1 1 1-15,1-1 0 0,-1 6 0 16,-1-2-1 0,3-1 1-16,-2 2 0 0,2 1 0 15,-2 0 0-15,0 0-1 0,-1 0 1 16,2 0-1-16,-2-4-1 15,2-2 1-15,0-2 0 0,-3 2-1 16,3-3 1 0,-1 0 0-16,0-1-1 0,-1 2 2 15,0 5-1 1,0 1 1-16,0 3-1 0,-2 3 1 15,-3 3-1-15,4 3 1 16,-1-4 0-16,2 4-1 0,0-2 0 16,0-2 1-16,0-5-1 15,3-1 1-15,1-4-1 16,-2-4 0-16,-1 2 1 0,0-3-1 15,-1 0 1 1,0 0-1-16,0 0 0 0,-1 2 0 16,1-1 0-16,0 2 1 15,2-1-1-15,1 1 0 0,0 0-1 16,0 1 1-1,2-2 0-15,0 1 0 0,-1-2 0 16,-1 2 0-16,1-3 0 0,-1 3 0 16,-1-2 0-1,1 1 0-15,-1 1 0 0,-1 1 0 16,-1-1 0-16,4 1 1 15,1 0 0-15,-4-3 0 16,2-1-1-16,-2-2 1 16,2-1 1-16,-2-4-1 0,1 0-1 15,-2 0 0-15,0-2 1 0,0 2-2 16,0 0 1-1,0 2 0-15,0-2 0 16,0 1 0-16,0 0 1 0,0-1-1 16,0 0 0-16,0-3 0 15,0-1 1-15,0-4-1 16,0-8 0-16,0 14 1 0,0-14 0 15,0 0 0 1,0 9 0-16,0-9 0 0,0 0 0 16,0 0 0-16,0 0 0 0,0 0-1 15,0 0 1-15,0 0-1 16,0 0 0-16,0 0 0 15,0 0 1-15,0 0-1 16,0 0 1-16,0 0-1 0,0 0 0 16,0 0 1-1,0 0-1-15,0 0 0 0,0 0 0 16,0 0 0-16,0 0 1 15,0 0-1-15,0 0 1 16,0 0-1-16,0 0 1 0,0 0-1 16,-12 0 0-16,12 0 1 15,-11 0-1-15,11 0 0 0,-14-2 0 16,4 1 0-1,1 1 0-15,-2 0 0 0,-1 0-1 16,-1 0 1-16,-1 0 0 16,0 3 0-16,0-1 0 15,0 2 0-15,1-2 0 0,1 2 0 16,3 0 0-16,0-1 0 15,9-3-1-15,-18 4 1 0,18-4 1 16,-14 3-1 0,14-3 0-16,-18 1 0 0,8-1 0 15,0 0 0-15,0 0 0 16,2 0 1-16,-2-1-1 15,10 1 0-15,-17-1-1 16,17 1 1-16,-16-1 0 0,16 1 0 16,-15-1 0-16,5-1 0 0,-1 2 0 15,0-1 0 1,-3 0 0-16,-1-2 1 0,-1 3-1 15,-1 0 0-15,-1-1-1 16,0-1 1-16,-1 2 0 16,-1 0 0-16,0 0 0 15,0 3 0-15,-2 2 0 0,3 0 0 16,-2 0-1-1,1 1 1-15,-1-2 0 0,4 0 0 16,-3-3 0-16,3 2-1 0,-1 0 1 16,-1-3 0-1,1 1 1-15,-1 0-2 0,2 1 2 16,-2-2-1-16,3 0 0 15,0 0 0-15,3-2 1 0,-4 0-1 16,4-2 0 0,-4 0 0-16,3 2 0 0,-1 0-2 15,3 2-2-15,0 0-2 0,12 0-5 16,-6 6-7-1,17-2-20-15,5-2-20 0,8-8-23 16,12-3-19-16,1-8-6 16</inkml:trace>
  <inkml:trace contextRef="#ctx0" brushRef="#br0" timeOffset="101316.1474">8176 6099 38 0,'-2'-10'79'16,"2"10"-12"-16,-6-13-9 0,6 13-13 16,-6-13-9-16,6 13-10 15,-7-13-5-15,7 13-3 0,-10-14-4 16,10 14-2-1,0 0-3-15,-10-5-2 0,10 5-2 16,0 0-2 0,0 0-1-16,0 0-1 0,0 0 0 15,0 0-1-15,-1 10 1 0,1-1 1 16,1 5-1-16,3 1 1 15,-1 9-1-15,3-2 1 0,0 0 0 16,0 2 0 0,2-2 0-16,-2 1 0 0,2-5 0 15,1 1 0 1,0-6 0-16,-1-1 0 0,-1 0 0 15,0 0-1-15,1-2 1 16,-8-10-1-16,13 17 0 0,-8-8 0 16,-1 1-1-16,0 0 1 0,1-1-1 15,-5-9 0 1,6 17 1-16,-3-8-1 0,-3-9 0 15,5 16 1 1,-5-16-1-16,5 13 0 0,-5-13 1 16,5 16-1-16,-5-16 0 15,8 16 0-15,-5-7 0 0,0 2 0 16,0-1 1-1,2-1-1-15,-2 1 0 0,-1 0 0 16,-2-10 1-16,7 12-1 0,-7-12 1 16,0 0 0-1,3 9 0-15,-3-9 0 0,0 0-1 16,0 0 1-16,0 0 0 15,0 0 0-15,0 0 0 0,0 0-1 16,0 0 0 0,0 0 1-16,10 0 0 0,-10 0 0 15,9-13 0-15,5-5 0 0,2-9 0 16,3-7 0-1,7-9 1-15,2-6-1 0,6-5 0 16,-2-2-2-16,4 4 0 16,-8 5-2-16,2 5-5 0,-3 6-6 15,3 14-23 1,-6-1-26-16,-6 3-33 0,6 8-7 15,0-6-6 1</inkml:trace>
  <inkml:trace contextRef="#ctx0" brushRef="#br0" timeOffset="102315.1681">8460 8040 24 0,'-5'-14'72'0,"5"3"-4"16,-2-1-9 0,2 3-9-16,0 9-14 0,-1-12-9 15,1 12-8-15,0 0-2 16,-5 16-4-16,2 1-2 15,1 7-3-15,-2 8 0 16,2 5 1-16,-1 4 0 0,2-1-1 16,-2-1 0-1,2-3-2-15,-1-3-1 0,-1-5 0 16,1-4 0-16,-1-7-2 0,2-2-1 15,-1-6-1 1,2-9-2-16,0 14-3 0,0-14-4 16,6 3-9-16,-6-3-35 15,10-12-41-15,3-2-7 0,-1-11-5 16</inkml:trace>
  <inkml:trace contextRef="#ctx0" brushRef="#br0" timeOffset="102675.1753">8144 8104 48 0,'-12'6'90'0,"12"-6"0"0,0 0-40 16,0 0-16-16,25-3-1 16,8-2-5-16,12-7-6 0,7 0-5 15,12-5-4 1,3 1 0-16,3-4-5 0,-4 1 0 15,-4-2-2 1,-7 3-1-16,-11-1-2 0,-5 4 0 16,-11 1-1-16,-7 2 0 15,-3 2 0-15,-5 0-3 0,-2 2-1 16,-3 1-2-16,-8 7-4 0,16-9-5 15,-16 9-3 1,15 0-6-16,-15 0-13 0,9-1-29 16,0 9-32-1,-9 0-3-15,0 3-1 0</inkml:trace>
  <inkml:trace contextRef="#ctx0" brushRef="#br0" timeOffset="103015.1821">8199 8454 81 0,'-25'18'91'16,"8"-4"-1"-16,-18-3-43 0,35 3-12 15,12-9-5-15,12 0-5 0,10-5-5 16,11-2-3 0,4-6-2-16,7-3-4 0,4 0-3 15,-2-2-2-15,-5 0-1 16,-9 1-1-16,-5 2-2 0,-12 2 0 15,-6 3-1 1,-6 2 0-16,-6 2-1 0,-9 1-1 16,0 0-5-16,0 0-4 15,10-4-9-15,-10 4-37 16,0 0-39-16,0 0-5 0,4-13-8 15</inkml:trace>
  <inkml:trace contextRef="#ctx0" brushRef="#br0" timeOffset="103545.1927">9166 8235 10 0,'9'-9'80'0,"-9"9"2"0,0-15-34 15,-9 10-14-15,-4 5-6 0,-9 1-8 16,-6 3-6 0,-9 4-3-16,-3 5-2 0,-5 5-1 15,3 1 0 1,0 1-2-16,5 1-1 0,7 0 0 15,10-2-1-15,9-1 1 16,11-4-1-16,10 0 1 0,10-4 0 16,11-2 0-1,8-2 1-15,2-1-1 0,4 1-1 16,1-1 0-16,-6 5-1 0,-4-2-1 15,-7 3 1 1,-10 6 0-16,-13 0 1 0,-7 2-1 16,-14 1 0-16,-11-2 1 15,-10 0-1-15,-9 1 1 0,-8-2-1 16,3-3-1-1,-4-2 0-15,5-4-1 0,10-2-2 16,4-1-1-16,11-1-4 0,7-2-2 16,17-2-6-1,0 0-9-15,0 0-42 0,24-2-27 16,-5-5-6-16,6 2-3 15</inkml:trace>
  <inkml:trace contextRef="#ctx0" brushRef="#br0" timeOffset="104045.2027">9543 8342 33 0,'9'-17'88'0,"-6"7"-2"0,-1-6-29 16,3 6-21-1,-5 1-7-15,2 1-10 0,-2 8-5 16,-7-14-3-16,-4 13-4 15,-6 1 0-15,-6 7-2 0,-10 6-1 16,-3 9 0-16,-6 6 0 16,-4 6 1-16,1 4 1 15,4 2-1-15,3-3 1 0,9-2 0 16,11-1 0-1,13-10 1-15,10-7 0 0,21-6-1 16,14-8 1-16,15-4-1 16,11-7 0-16,6-5-1 0,8-3-2 15,1-1-2 1,-1 0-2-16,-4 3-5 0,-11-3-7 15,-3 10-30-15,-14 3-41 0,-11 0-12 16,-6 2-9 0,-15-2-2-16</inkml:trace>
  <inkml:trace contextRef="#ctx0" brushRef="#br0" timeOffset="132122.768">6610 13196 46 0,'0'0'56'0,"0"0"0"0,0 0-4 15,-9 0-11-15,9 0-11 0,-16 0-10 16,7 0-4-1,-1 0-1-15,0 0-3 16,-1 0 0-16,2 0-2 0,1 0 1 16,-2 0-1-16,10 0-3 15,-13 0 0-15,13 0-2 16,-11-2 0-16,11 2-1 0,0 0 0 15,0 0 0-15,0 0 0 16,0 0-1-16,0 0 1 0,0 0 0 16,0 0 0-1,0 0 0-15,0 0 0 0,7-5-2 16,-7 5 1-1,11-1-1-15,-11 1-1 0,18-1 0 16,-7 1-1-16,1 1 0 16,1 2 1-16,2 0-1 0,3 0 1 15,-1-1 0-15,7 1 0 0,-3-2 0 16,2-1 0-1,-1 0 0-15,3 0 0 0,-4 0 0 16,-1 0 0 0,-2 0-1-16,-1 0 1 0,-2 0-1 15,0 0 1-15,-2 0-1 16,2 2 1-16,-1 1 0 0,3-1-1 15,-2 1 1-15,2 1 0 0,1-1-1 16,2 0 1 0,1-1 0-16,1-1 0 0,1-1 0 15,-1 0 0 1,2 0 1-16,-4-1-1 0,5-2 1 15,-3-2-1-15,2 0 0 16,-3 1 0-16,2 1 0 0,1-2-1 16,0 2 0-1,-4 2 1-15,2-2-1 0,2 3 0 16,-5-2 0-16,1 1 0 0,-1 1 1 15,-2-1-1 1,0 0 1-16,1 0-1 0,-1-2 1 16,-4 2-1-16,0-1 0 15,0 0 1-15,-2 2-1 0,-11 0 1 16,13-3-1-1,-13 3 1-15,0 0-1 0,0 0 1 16,0 0 0 0,0 0 0-16,0 0 0 0,0 0 0 15,0 0 0-15,0 0 0 0,0 0-1 16,0 0 0-16,0 0 0 15,0 0 0-15,0 0 0 0,0 0 0 16,0 0 0 0,0 0 0-16,0 0-1 0,0 0 1 15,0 0-1 1,0 0 1-16,-5 4-1 0,5-4 0 15,0 0 1-15,-6 11-1 0,6-11 1 16,-6 14-1-16,4-6 1 16,1 4-1-16,1 2 1 15,0-2-1-15,0 3 1 16,0-1-1-16,0 2 1 0,0-3 0 15,1 1-1 1,1-1 1-16,-2 0 0 0,2 0 0 16,-1 0-1-16,0-1 1 15,-1 5 0-15,1-3 0 0,1 1 0 16,-1 2 0-16,0 1 0 15,0-2 0-15,1-1 0 16,0 1 0-16,-1-2-1 0,0 0 1 16,0-1 1-1,0 0-2-15,0 1 1 0,-1 0 0 16,0-2 0-16,-1 5-1 15,2 1 1-15,-1-1 0 16,0 4 0 0,0-2-1-16,0 3 1 0,-2 1 1 15,1 0-1-15,-1 1 1 0,-2-2-1 16,0 2 1-1,0-1-1-15,0-2 1 0,0 1-1 16,1-1 1-16,1-4 0 16,-1 2-1-16,2-2 0 0,1-1 1 15,-1 2-1 1,0-1 1-16,0-1-1 0,1-1 1 15,-2 0-1-15,2 0 1 0,0-1-1 16,0-1 1 0,0-1-1-16,0-1 1 0,0 2-1 15,0-2 1-15,0 2-1 16,0-1 0-16,-1 0 0 15,1 2 0-15,0 2 1 16,0-2-3-16,0 0 1 0,0 1 0 16,0 1 0-1,0 1 0-15,0-3 0 0,0 3 0 16,1-1 1-16,-1 0 0 0,0 0 0 15,0-2 1 1,0 2-1-16,0-3 0 0,0 0 1 16,2 1-1-16,-1-1 0 15,-1 0 0-15,0 1 1 0,1 3-1 16,-1 1 0-1,1-2 0-15,-1 3 0 0,-1 1 1 16,1 0-1-16,0-2 0 16,0 0 0-16,0-2 0 15,0 4 1-15,-1-4-1 0,1-3 0 16,-1 1 0-16,-1 0 0 15,2 0 0-15,0 0 1 0,0 0-1 16,0-2 0 0,0 4 0-16,0 0 1 0,0 0-1 15,0 0 0-15,0 2 0 16,0 0-1-16,0-1 0 15,0-1 0-15,0 1 0 0,0 0 0 16,0 1 0-16,0-2 0 16,0 4 0-16,0-2 1 0,0 2 0 15,2 1 0 1,0 1 0-16,2-1 0 0,-1 2 0 15,2 2 1 1,-3-2-1-16,3 3 1 0,-2-3-1 16,0 2 1-16,0-1 0 15,1-3 0-15,-2-4 0 0,0 3 0 16,0-6 0-16,1-2 0 0,-2-2 0 15,3-2 0 1,-4-8 0-16,0 16 0 0,0-16 0 16,2 11-1-1,0-3 1-15,-2 2 1 0,2 7-2 47,-2-6 0-31,1 0 0-16,-1-11 0 0,3 15 0 15,-3-15 0-15,0 0 0 0,0 0 0 16,0-10-9-16,0 10-4 15,0-15-7-15,0 15-17 16,0-13-16-16,0 13-16 16,0-11-30-16,0 2-10 0,0-1 7 15</inkml:trace>
  <inkml:trace contextRef="#ctx0" brushRef="#br0" timeOffset="133256.791">6669 15582 14 0,'-5'-10'76'0,"5"10"-12"15,-9-11-12 1,9 11-11-16,-14-7-9 0,14 7-9 16,-13 0-6-1,3 0-2-15,0 0-4 0,-2 0-1 16,3 0 0-16,-2 1-3 15,3 2-1-15,-3 0 0 0,11-3-1 16,-13 8 0 0,13-8 0-16,-10 5-1 0,10-5 0 15,0 0 0-15,0 0 0 0,0 0 0 16,0 0 0-1,8 5 1-15,0-5-1 0,2 1 0 16,3 1 0-16,0-2-1 16,3-2 0-16,2 2 0 15,1 0-1-15,4 0 0 16,1 0-1-16,3-3 0 0,-1-1 0 15,1 1 0-15,0-1 1 16,-3-1-1-16,0 0 0 0,-3 0 0 16,-3-1 0-1,0 4 0-15,-2-1 0 0,2 0 0 16,-3 2 0-16,4-1 0 15,-3 2-1-15,4 0 1 16,-2 0 0-16,0 0 0 16,1-1-1-16,-1 2 1 0,2 2-1 15,-1-3 1-15,0 1 0 0,0 1-1 16,2-2 1-1,-2 0-1-15,2 0 1 0,-1 0 0 16,0 0-1-16,2-2 1 16,0 2 0-16,0 2 0 15,3-2 0-15,4 0 0 16,2 0 0-16,2 0 1 0,2-4-1 15,0 1 1-15,-2 0-1 0,1-1 1 16,-4 1-1 0,-1-1 0-16,-3-2-1 0,-5 1-1 15,4 1-2 1,-2-6-4-16,3 6-10 0,-6-11-24 15,6-1-32-15,9 1-25 16,-11-7-8-16,2-5-5 0</inkml:trace>
  <inkml:trace contextRef="#ctx0" brushRef="#br0" timeOffset="134326.8124">7402 14372 7 0,'0'0'93'0,"-14"-14"2"15,14 14-5-15,-17-15-43 0,17 15-18 16,-8-13-6-16,8 13-6 16,-4-12-3-16,4 12-3 0,0 0-2 15,0-10-1 1,0 10-2-16,0 0 0 0,0 0-2 15,0 0 0 1,0 0-3-16,0 0 1 0,10 3-1 16,-10-3 0-16,18 19 1 15,-6-2 0-15,6 2 0 0,4 6 0 16,-2 4 0-16,3-3 0 15,-1 4 0-15,-1-1 0 16,-2-2 0-16,-4-1 0 0,-2-7 0 16,-1-3-1-1,-7-1 1-15,4-3-1 0,-9-12 0 16,5 16 1-16,-5-16-1 15,0 0 2-15,0 0-1 0,7-2 0 16,1-12-1 0,2-9 1-16,4-2 1 0,4-8-3 15,1-2 0-15,-1-4 0 0,2-1 0 16,-2 3 0-1,-2 6 0-15,-4 4-5 0,2 8-12 16,-8-1-19-16,2 6-36 16,10 7-25-16,-18 7-8 15,15-4-9-15</inkml:trace>
  <inkml:trace contextRef="#ctx0" brushRef="#br0" timeOffset="134796.8216">7847 15384 42 0,'0'0'91'0,"0"0"-2"15,8 33-19-15,8-28-50 16,3 0 2-16,1 0-2 16,0-1-3-16,-3 1-4 0,-4 0-2 15,-13-5-2 1,2 13 1-16,-13-10-1 0,-12 0-1 15,-9-3-1-15,-9 0-2 0,0-3-2 16,-3-5-4 0,4-2-6-16,3-8-13 0,17-1-49 15,16-1-24-15,7-6-8 16,20-4-5-16</inkml:trace>
  <inkml:trace contextRef="#ctx0" brushRef="#br0" timeOffset="135406.8339">8680 14265 43 0,'-6'-10'97'0,"6"10"-5"0,-6-12-2 16,6 12-54-16,0 5-11 0,0 13-8 15,5 3-4 1,1 8-2-16,0 5-2 0,-1 5 0 16,1 3-3-1,-4-5 1-15,1 2-2 0,-1-7-1 16,-2-5-1-16,0-6-1 15,1-4-1-15,1-8-3 0,-2-9-2 16,0 0-6 0,16-12-11-16,-12-2-49 0,-5-10-24 15,3-10-8-15,-2-1-4 0</inkml:trace>
  <inkml:trace contextRef="#ctx0" brushRef="#br0" timeOffset="135636.8386">8418 14304 61 0,'-13'0'98'15,"13"0"0"-15,4-15-6 0,20-2-47 16,16 0-26 0,10-3-3-16,12-4-1 0,7 1-4 15,1 0-2-15,0 0-4 16,-4 6-2-16,-7-3-3 15,-9 11-4-15,-11-3-4 16,-8 7-7-16,-14-5-22 0,-5 2-53 16,-1 8-6-1,-11 0-8-15,0 0-1 0</inkml:trace>
  <inkml:trace contextRef="#ctx0" brushRef="#br0" timeOffset="135846.8428">8541 14590 3 0,'-30'43'99'0,"11"-12"4"16,17-10-6-16,11-16-4 0,26-5-73 16,14-10-4-1,11-5 0-15,7-3-5 0,5-3-6 16,-2-1-5-16,-7 0-5 15,-1 7-9-15,-16-4-15 0,-13 3-56 16,-7 9-11 0,-8-1-8-16,-8 6-2 0</inkml:trace>
  <inkml:trace contextRef="#ctx0" brushRef="#br0" timeOffset="136246.8506">9375 14374 69 0,'-32'11'97'0,"-3"2"-3"15,-2 5-6-15,-9 5-65 0,16 2-5 16,9 0-2-16,6 2-4 0,15 0-3 15,7-1-2 1,15-4-1-16,6 0 0 0,5-2-1 16,-3 0-1-1,0 1 0-15,-7-2-1 0,-11 0 0 16,-10 5-1-16,-6-2 1 15,-17 3-1-15,-8-2 1 0,-5 0-1 16,-3-4 0-16,1 0-1 0,4-7-2 16,3-4-1-1,9-3-3-15,7-5-4 0,13 0-5 16,0-13-19-1,10-1-47-15,7 3-16 0,6-4-7 16,2-2-4-16</inkml:trace>
  <inkml:trace contextRef="#ctx0" brushRef="#br0" timeOffset="136516.856">9793 14457 83 0,'0'0'101'0,"-14"0"-7"15,-9 5-4-15,-30 13-64 16,18 5-7-16,1 6-2 0,-2 3-4 16,6 5-4-1,5 2-1-15,6 3-2 0,8-4 0 16,9-1 0-16,8-6-1 0,15-7 0 15,9-4 0 1,10-11 0-16,4-4-1 0,8-5-1 16,-1-1-1-16,2-7-4 15,-6-4-5-15,5 5-15 0,-14-6-42 16,-10 3-34-1,10-3-4-15,-5-1-10 0</inkml:trace>
  <inkml:trace contextRef="#ctx0" brushRef="#br0" timeOffset="155180.2305">13047 13294 61 0,'0'0'72'0,"0"-20"-9"15,0 12-9 1,0-5-12-16,0 3-9 0,0 1-8 16,-1-2-3-16,1 1-3 15,0 2-4-15,0 8-2 16,0-15-4-16,0 15-1 0,1-10-3 15,-1 10-2-15,0 0 0 16,10 3-1-16,-7 7-1 0,3 5 1 16,-1 6 0-1,1 4 1-15,0 8 0 0,0 2 0 16,0 5 0-1,-2-1 0-15,-2-1-1 0,0-3 1 16,0-4-1-16,0-4-1 16,-1-3 0-16,0-7 0 0,0-4 0 15,0-4-2-15,-1-9 0 0,2 9-3 16,-2-9-3-1,0 0-7-15,8-11-14 0,-4-4-51 16,3 3-17 0,0-3-7-16,1-6-5 0</inkml:trace>
  <inkml:trace contextRef="#ctx0" brushRef="#br0" timeOffset="155603.2392">12790 13296 65 0,'-13'-1'93'15,"2"-3"-1"-15,11 4-42 0,0 0-11 16,-6-8-7 0,6 8-9-16,0 0-6 0,10-14-5 15,3 8-1-15,3-3-3 0,6 3-1 16,8-3-2-1,3 0 0-15,4 0 0 0,3 0 0 16,5 2-1-16,-2-1-1 16,0 2 0-16,3-1-1 0,-6 2 0 15,0-2 0 1,-3 0-1-16,-1 1-1 0,-5 1 1 15,-2-2-1 1,-4 1-1-16,-3 0 0 0,-1 1-2 16,-7 1-2-16,3 1-3 0,-17 3-4 15,17-4-7-15,-17 4-14 16,0 0-49-16,8 0-14 15,-8 0-7-15,-4 11-1 16</inkml:trace>
  <inkml:trace contextRef="#ctx0" brushRef="#br0" timeOffset="155943.246">12956 13556 56 0,'-16'12'98'16,"5"-2"-5"-16,11-10-2 15,-10 11-61-15,10-11-5 0,13 8-4 16,10-8-5-16,7 0-4 15,12-2-3-15,5-3-1 0,7 0-1 16,3 0-2 0,-2 3-2-16,-6-4-1 0,-3 5-1 15,-10 1 0-15,-8 0-2 16,-10 0-1-16,-3 0-2 15,-15 0-4-15,14 4-6 16,-14-4-19-16,0 0-53 0,0 0-12 16,10 0-5-16,-10 0-3 0</inkml:trace>
  <inkml:trace contextRef="#ctx0" brushRef="#br0" timeOffset="156443.256">13955 13384 11 0,'-15'0'87'0,"-8"0"3"0,-4 0-3 16,-4 8-48 0,1 4-16-16,-5-2-2 0,1 1-1 15,1 4-5-15,5-1-4 0,6-1-3 16,8 1-1-1,6-2-2-15,8 3-2 0,14-3 0 16,9 0-1-16,5 1 1 16,6 0-2-16,0-2 1 0,-1 0-1 15,-4 0 0 1,-8-1 0-16,-7 1 0 0,-10-2 1 15,-10-1 0 1,-16-1 0-16,-6-2 0 16,-6-3 0-16,-4 2-1 0,-5-4 1 15,4 0-1-15,1 0-1 16,11-1-2-16,6 1-1 0,6-3-3 15,15 3-6 1,0 0-11-16,0 0-43 0,28 0-27 16,0 0-8-1,2-2-3-15</inkml:trace>
  <inkml:trace contextRef="#ctx0" brushRef="#br0" timeOffset="156883.2648">14441 13394 61 0,'-5'-10'95'15,"-4"6"-4"1,-6 1-4-16,15 3-64 0,-15 0-5 16,-9 2 0-16,-3 6-6 0,-3 6-2 15,3 1-2 1,1 7-2-16,2 4 1 0,5 3-1 15,9 3-1-15,5-1 0 16,9-2 0-16,12-5 0 16,9-2-1-16,8-7 0 15,5-6 0-15,3-6-1 0,-1-3-1 16,0 0-1-1,-6-3-2-15,-4-1-2 0,-7-1-6 16,-12-7-13-16,0 4-48 0,-11 8-24 16,6-12-9-1,-6 12-5-15</inkml:trace>
  <inkml:trace contextRef="#ctx0" brushRef="#br0" timeOffset="159415.3156">18799 11536 43 0,'-7'15'87'0,"3"3"2"0,-1 6-6 16,5 4-63-16,0 1-2 15,0-1 2-15,0-4 0 0,2-4-3 16,1-7-3-1,2-4-2-15,-5-9-1 0,0 0-1 16,4-15-2 0,-4-4-2-16,0-7-2 0,-5-6-1 15,-2-2-2-15,-1-7 0 0,-2 1-1 16,0-3 0-16,0 7 0 15,0 3 0-15,3 6 0 0,0 5-1 16,4 4 1 0,3 4-1-16,0 2 1 0,7 3 0 15,8 0 0 1,5-1 0-16,4-1 0 0,8 0 0 15,7-2 0-15,2 2 0 16,3 1-1-16,-1 0 0 0,0 1-2 16,-4 1-4-16,-2 2-7 15,-9 2-12-15,-2-2-50 16,-4 6-17-16,-6-1-7 0,-7 1-3 15</inkml:trace>
  <inkml:trace contextRef="#ctx0" brushRef="#br0" timeOffset="159615.3194">18881 11494 6 0,'-1'16'100'0,"1"-16"-3"0,17 16-3 16,5-16-6-16,6 2-68 15,7-1-6-15,3-1-5 0,5 0-16 16,-7 0-56 0,4 0-25-16,-6-3-8 0,-4-4-4 15</inkml:trace>
  <inkml:trace contextRef="#ctx0" brushRef="#br0" timeOffset="159805.3233">19320 11530 22 0,'6'25'100'16,"-2"-3"-2"-16,3 2-8 0,0-4-2 15,-7-1-71 1,8-1-6-16,1-5-5 0,3-5-6 16,-1-8-8-16,6 0-11 0,-4-17-29 15,-6-3-39-15,8-7-9 16,-3-7-4-16</inkml:trace>
  <inkml:trace contextRef="#ctx0" brushRef="#br0" timeOffset="159885.3248">19419 11351 62 0,'-13'-16'88'0,"2"4"-7"0,11 12-23 16,-1-8-118-16,1 8-14 15,0 0-11-15</inkml:trace>
  <inkml:trace contextRef="#ctx0" brushRef="#br0" timeOffset="160215.3314">19561 11531 55 0,'2'38'95'0,"-2"-4"-2"16,0-4-6-16,0-6-56 15,2-3-5-15,0-10-8 0,-2-11-3 16,16 4-4-16,-8-11-4 15,3-10-4-15,3-5 1 0,-1-2-4 16,3-3 0 0,0 0 0-16,-2 4-1 0,0 6-1 15,-2 5 1 1,-2 7 1-16,-1 7-1 0,-2 13 2 15,-4 4 0-15,-2 8 0 16,-1 2 0-16,0 0 2 0,0-3-2 16,0-2-1-16,0-5-2 0,6-4-4 15,-6-15-8 1,24 8-25-16,1-8-46 0,0-8-10 15,4-11-4 1,4-4-3-16</inkml:trace>
  <inkml:trace contextRef="#ctx0" brushRef="#br0" timeOffset="160525.3378">20047 11494 29 0,'-9'17'99'0,"-6"7"-3"16,-2 1-5-16,5 33-20 0,5-33-50 16,7 0-4-1,9-10-2-15,10-5-5 0,11-7-3 16,8-6-2-16,4-12-1 15,2-12-2-15,-2-9-3 16,-6-7-3-16,-6-7-1 16,-13-7 0-16,-12 3-1 0,-5 3 1 15,-14 5 2-15,-11 11-1 0,-4 13 5 16,-3 13 0-1,-2 14 3-15,2 14 0 0,8 13 1 16,8 8 0-16,11 9-1 16,8-2-1-16,15 5-3 15,9-9-8-15,15 0-34 16,6 1-47-16,-1-19-6 0,5-4-8 15,2-13-3 1</inkml:trace>
  <inkml:trace contextRef="#ctx0" brushRef="#br0" timeOffset="160910.8553">21166 11189 69 0,'0'0'100'0,"0"0"-4"0,-6 17-7 15,6-17-36-15,3 17-39 0,6 17-2 16,-4 3 0-16,1 8-3 15,-4-1-3 1,-1 1-1-16,-1-5-1 0,0-4-1 16,-3-5-1-16,-1-6-2 15,0-5-3-15,1-6-4 0,3-14-10 16,0 0-47-16,0 0-30 15,3-5-6-15,5-8-6 0</inkml:trace>
  <inkml:trace contextRef="#ctx0" brushRef="#br0" timeOffset="161233.8725">21611 11337 0 0,'-12'10'97'15,"-14"3"2"-15,-8 3-6 0,-1 1-4 16,-4 7-71-16,7-1-3 15,7 5 0 1,8 1-6-16,10-4-3 0,9 1-2 16,15-2-1-16,3 0-1 0,5-2 0 15,3-4 0 1,-4 3-2-16,-11-2 0 15,-7-5 0-15,-7 1 0 0,-16-3 1 16,-10-4-1-16,-4-2 1 16,-4-3-1-16,0-3 2 15,5-5-2-15,4-2-2 0,8-3-5 16,8-2-4-16,10 12-18 15,10-15-49-15,9 3-15 16,3 3-9-16,7-1-2 16</inkml:trace>
  <inkml:trace contextRef="#ctx0" brushRef="#br0" timeOffset="161461.8863">21928 11433 14 0,'0'0'95'16,"-7"-11"-1"-16,-13 11-2 0,-6 4-48 15,-7 9-13-15,-3 3-4 0,3 7-7 16,0-1-5 0,10 4-4-16,6 0-3 15,16-3-1-15,6-2-2 16,20-7-1-16,9-2-2 0,9-5-4 15,2-4-3-15,5 0-12 16,-13-3-44-16,-4-6-33 0,-6-2-6 16,-13-2-6-16</inkml:trace>
  <inkml:trace contextRef="#ctx0" brushRef="#br0" timeOffset="161791.9059">21031 11293 18 0,'0'0'102'16,"6"-9"-3"-1,23 1-6-15,18-4-3 0,16-9-70 16,8 11-12-16,4-2-3 15,-1 5-11-15,-13-4-33 0,-14 5-50 0,-4 6-7 16,-21 0-5 0,-22 0-3-16</inkml:trace>
  <inkml:trace contextRef="#ctx0" brushRef="#br0" timeOffset="162051.9111">20892 11693 22 0,'-16'9'101'0,"4"-3"-1"15,12-6-6-15,0 0-2 16,0 0-72-16,32-3-5 15,11-3-7-15,7-5-7 0,14 5-29 16,4 0-61-16,-1-6-4 16,-3 0-8-16,-7 0-5 15</inkml:trace>
  <inkml:trace contextRef="#ctx0" brushRef="#br0" timeOffset="165618.9829">15002 13295 24 0,'-15'5'96'0,"1"-1"-3"16,0-1-3-16,2-1-49 0,12-2-11 15,-12 7-7 1,12-7-8-16,0 0-3 0,20 1-3 15,4-1 0-15,6 0-2 16,5-2 0-16,4-1-3 0,3 0 0 16,-1-1-1-1,0 3-1-15,-5-3 0 0,-5 4-2 16,-8-2-1-16,0 1-2 0,-6 0-2 15,1 1-5 1,-6 0-10-16,4 0-33 0,2 0-40 16,-9 0-6-16,-9 0-6 15</inkml:trace>
  <inkml:trace contextRef="#ctx0" brushRef="#br0" timeOffset="165988.9903">14988 13586 54 0,'-15'7'94'0,"4"-6"-1"15,11-1-37 1,0 0-12-16,29 10-10 0,13-10-10 15,12-6-8 1,12 3-4-16,7 0-3 0,4 0-3 16,-4 2-2-16,-3 1-5 15,-13 0-4-15,-12 7-8 0,-24 2-40 16,-6-1-38-16,-15-8-6 15,0 0-7 1</inkml:trace>
  <inkml:trace contextRef="#ctx0" brushRef="#br0" timeOffset="169338.0709">16464 12728 58 0,'0'-19'99'0,"0"4"-2"15,0 1-7-15,0 5-58 0,4-3-9 16,-4 12-5-1,0 0-6-15,0 0-5 0,13 5-2 16,-5 14-3 0,1 4-1-16,0 9 0 15,5 5 1-15,-1 4-1 0,3 5 1 16,-1 0 1-16,-2-5-1 15,-2 1 1-15,2-4 0 16,-1-2 0-16,-2-6 0 0,-1-3 0 0,0-6 0 16,-3-5 0-1,0-2-1-15,-2-4 1 0,-4-10-1 16,4 10 0-1,-4-10 1-15,0 0-1 0,0 0 0 16,0 0 0-16,0 0-1 0,0 0 1 16,0 0-1-1,0 0 1-15,11-3-1 16,-11 3 1-16,12-20-1 0,2 2 1 0,0-4 0 15,3-9-1 1,5-8 1-16,-1-4-2 16,1-3 0-16,-4-4 0 15,1 0 0-15,-5 3 0 0,-2 3 0 16,-5 7 0-16,-2 8-6 0,-1 9-3 15,-4 1-9 1,0 19-20-16,11 0-36 0,-11 0-25 16,13 12-6-16,-6 1-6 0</inkml:trace>
  <inkml:trace contextRef="#ctx0" brushRef="#br0" timeOffset="169858.0813">17221 12833 84 0,'0'0'101'16,"-7"-15"-5"-16,2 5-8 0,5 10-64 16,0 0-6-16,-9 0-4 0,9 11-7 15,-2 8-1 1,-1 2-4-16,1 9 1 0,1 3 1 15,-1 3 0-15,-1 4 1 16,3-2-2-16,-2-2 0 16,1-4 0-16,0-3-1 15,-1-7-2-15,2-2-1 0,0-6-3 16,0-1-4-16,0-13-14 0,0 0-56 15,-6-11-16 1,3-6-7-16,-5-3-6 0</inkml:trace>
  <inkml:trace contextRef="#ctx0" brushRef="#br0" timeOffset="170038.0847">17028 13080 20 0,'13'2'102'0,"12"-2"-4"0,11-9-7 15,6-25-4-15,4 21-74 0,1 1-4 16,-1-5-5-1,-4 7-8-15,-9-4-6 0,-6 7-12 16,-10-1-40-16,-11-1-29 16,-6 9-6-16,2-19-4 0</inkml:trace>
  <inkml:trace contextRef="#ctx0" brushRef="#br0" timeOffset="170518.0943">17412 12784 6 0,'10'-8'90'0,"2"5"3"15,1 3-4-15,1 0-44 16,-1 5-22-16,2 8-3 0,-1 4-2 15,2 8-5 1,-2 4-3-16,-3 3-2 0,-3 4 0 16,-4 3-1-1,-2-1 1-15,-2 1-4 0,0-6 1 16,0-3 0-16,-4-6-1 0,-1-5-2 15,1-5 1-15,3-5-1 16,1-9 1-16,0 0 0 0,0 0 0 16,0 0-1-1,0 0 0-15,0-7 0 0,5-6 0 16,1 1-2-1,4-4 0-15,4-2 0 0,6-1-1 16,4 1 1-16,2 1-1 16,2 1 0-16,-2 6 0 0,-2 6 0 15,-1 4-1-15,-3 4 1 16,-2 10-1-16,-6 5 1 15,-2 3 0-15,2 3 1 0,-1 1 0 16,5-2 1 0,0 0 0-16,5-6 1 0,3-6 0 15,6-4-1-15,9-4 1 16,0-4-3-16,-2-3-1 0,0-3-5 15,-5-5-6 1,1 7-22-16,-13 1-42 0,-5-7-19 16,-8-2-7-16,-5 1-4 0</inkml:trace>
  <inkml:trace contextRef="#ctx0" brushRef="#br0" timeOffset="171318.1105">16243 13566 58 0,'-29'3'99'0,"5"1"-3"16,6-3-7-16,6 0-58 0,4 4-7 15,8-5-5-15,15 3-4 0,19-3-5 16,22 0-1-1,23-5-1-15,26-1 0 0,25-1 0 16,30-4-1 0,11 3 0-16,11-4-1 0,-1 5-1 15,-14-2 0-15,-10 1-1 16,-25-2-1-16,-23 3-3 0,-25-2 0 15,-22 1 0 1,-18 1 0-16,-14 0 0 0,-11-1-3 16,-7 2-7-16,-12 6-4 0,0 0-16 15,0 0-39 1,-11 11-31-16,-8-1-5 0,-6 0-5 15</inkml:trace>
  <inkml:trace contextRef="#ctx0" brushRef="#br0" timeOffset="171798.1201">16718 13892 36 0,'-10'-14'99'15,"1"4"-3"1,9 10-5-16,-14 0-3 0,9 15-79 16,5 16-2-16,0 5 0 0,0 8 0 15,0 8 1-15,-1 2-3 16,1 0 0-16,-1-3-1 0,-2-5 0 15,-1-6-2 1,-4-5-2-16,4-7-1 0,0-10-4 16,3-3 0-1,1-15-4-15,0 0-12 0,11 0-49 16,5-22-22-16,3-5-8 0,1-7-4 15</inkml:trace>
  <inkml:trace contextRef="#ctx0" brushRef="#br0" timeOffset="172328.1307">16679 13893 41 0,'0'0'96'0,"-14"-8"-3"16,14 16-19-16,0-8-33 0,15-10-9 15,6 3-11-15,8-6-8 16,13 4-3-16,10-1-3 15,6 3 1-15,7 3-2 16,-1 4-1-16,-3 4-1 0,-5 8-1 16,-11 7-2-16,-11 4 1 15,-14 2-1-15,-16 2-1 16,-7 2 1-16,-14-2 0 0,-6 2 0 15,-9-5 0-15,-7-2 0 16,-6-7-1-16,-1-4 1 16,1-3-1-16,0-6 0 15,9-2 0-15,5 0-1 0,5-2 0 16,8 2 1-16,18 0 1 0,-6 17 0 15,13-2 0 1,17 7 0-16,2 3-1 0,6 4 2 16,5 5-1-1,0 0 0-15,-2 2-1 0,-3-1 0 16,-8 1 0-16,-4-7 1 15,-9 1 0-15,0-5-2 0,-9-5-1 16,2-6-3 0,-1-2-4-16,-3-12-15 0,0 0-42 15,9-7-28-15,-3-7-7 0,5-6-6 16</inkml:trace>
  <inkml:trace contextRef="#ctx0" brushRef="#br0" timeOffset="172608.1363">17533 14076 5 0,'6'-9'101'15,"-6"9"-3"1,0 0-3-16,0 12-4 0,0-3-64 0,0 13-11 15,0 7-4 1,0 2-2-16,0 3-3 0,-1 3-1 16,1 1-2-1,0-1-1-15,0-6-1 0,0-2-1 16,0-4-2-16,0-4-2 0,0-4-4 15,2-2-6-15,-2-15-31 16,-11 0-51-16,8-13-5 16,-6-11-6-16,-3-4 0 15</inkml:trace>
  <inkml:trace contextRef="#ctx0" brushRef="#br0" timeOffset="172778.1397">17398 14234 37 0,'0'0'104'16,"8"7"-4"-16,10-7-6 15,15 0-3-15,-19-1-77 0,26-3-5 16,5-1-5-16,-2-7-6 15,1 8-25-15,-10 0-58 0,-7-7-9 16,-9-5-7 0,-7 0-5-16</inkml:trace>
  <inkml:trace contextRef="#ctx0" brushRef="#br0" timeOffset="173208.1483">17847 13851 20 0,'23'-6'102'16,"2"0"-2"-16,-2 4-7 0,-2 2-2 15,-3 10-75 1,0 11-2-16,-3 11-3 0,-5 4-3 16,-2 8-1-16,-5 6-1 15,-3 5-1-15,0-1 0 16,-4-4-1-16,-4-4-2 0,3-6 0 15,-2-4 0-15,0-10-2 16,3-5 0-16,2-8 2 0,-2-5 0 16,4-8 1-1,0 0-2-15,0 0 0 0,13-17 0 16,-1-4 1-16,4-2-2 15,3-3 0-15,6-4-1 0,3-1 0 16,3 2 0 0,1 5 2-16,0 5-1 0,-1 9 0 15,-4 5 0-15,-3 5 0 0,-5 6 1 16,-1 9 0-1,-6 5-1-15,0 3 0 0,-1 2 0 16,8 0 0-16,2-3 0 16,8-2 0-16,8-2-1 0,7-7-2 15,9-2-2 1,3-7-6-16,8-2-23 0,-9-1-35 15,-7-17-27 1,8-7-7-16,-8-18-6 0</inkml:trace>
  <inkml:trace contextRef="#ctx0" brushRef="#br0" timeOffset="174348.1711">17885 12448 22 0,'0'0'92'16,"0"0"-2"-1,0-7-6-15,0 7-48 0,0 0-17 0,0 0-5 16,0 0-6-1,3 11-2-15,1-1-2 0,1 3 2 16,2 1 2 0,-1 1 2-16,5 2 0 0,-4-5 0 15,0-2 1-15,-2-2 0 0,5-4 1 16,5-6-1-16,13-14-2 15,15-10 0-15,20-13-2 0,19-7-2 16,19-9-5 0,29 1-17-16,5-9-50 0,30-12-30 15,9 1-3 1,1-6-7-16,9 6 1 0</inkml:trace>
  <inkml:trace contextRef="#ctx0" brushRef="#br0" timeOffset="177538.2349">13497 12800 42 0,'6'-16'89'0,"-6"16"-17"0,0 0-16 16,8-9-9-16,-8 9-12 15,0 0-11-15,0 0-5 0,0 0-4 16,0 0-4 0,0 0-2-16,7 12-2 0,-3 2-2 15,1 3 0-15,1 3 0 0,2 1-1 16,0 3 0-1,-1-4 0-15,-1-1 0 0,0-7 0 16,-1 2 1-16,-5-14 0 16,8 3 0-16,2-7-1 0,8-17 1 15,12-7-2 1,15-14 1-16,15-8-2 0,17-6 0 15,11-1-2 1,6-4-1-16,5 8-4 0,-2-2-6 0,0 15-29 16,-15 11-47-16,-12-7-11 15,-6 2-7-15,-13-4-6 16</inkml:trace>
  <inkml:trace contextRef="#ctx0" brushRef="#br0" timeOffset="261252.9134">13574 14991 32 0,'0'0'82'0,"-15"-6"-35"16,15 6-7-16,-9-3-7 0,9 3-3 15,-6 16-8 1,4 6-5-16,1 10-6 0,1 11-1 15,2 8-1-15,1 10 1 16,0 4-1-16,-2 0-2 16,0 1-1-16,-1-4-1 15,-1-6-1-15,-3-7-1 0,-4-7 0 16,0-9 0-16,1-5-3 0,3-8-2 15,0-8-2 1,4-12-4-16,0 0-10 0,0 0-24 16,-3-7-45-16,8-11-7 15,4-6-3-15</inkml:trace>
  <inkml:trace contextRef="#ctx0" brushRef="#br0" timeOffset="261782.9239">13512 15127 38 0,'-16'9'78'0,"3"-11"-24"0,3-5-8 16,10 7-9 0,-7-16-11-16,8 5-8 0,12-2-6 15,7 1-3-15,8-2 0 16,12 0-2-16,7 4 1 0,9 2-1 15,5 4-1 1,1 4-1-16,1 6 0 0,-2 4-2 16,-6 7-1-1,-10 5-1-15,-8 3 0 0,-11 2 0 16,-9 0 0-16,-13 1 0 0,-5 1 0 15,-16-4 0-15,-8-4 1 16,-6-3-2-16,-9-3 0 0,-4-5 0 16,-4-4-1-1,3-3-1-15,1-1 0 0,6 2 0 16,7-1 0-1,7 7-2-15,12 4 3 0,12 5 1 16,5 8 0-16,16 2 0 0,5 4 1 16,5 3 2-16,3 0-1 15,-1-1 0-15,-1-1 1 16,-5-5-1-16,-3-5-1 15,-7-2-2-15,-2-3-5 0,-2 0-13 16,-5 1-53 0,5-12-19-16,1-7-4 0,1-3 0 15</inkml:trace>
  <inkml:trace contextRef="#ctx0" brushRef="#br0" timeOffset="262282.934">14497 15393 65 0,'-13'8'84'0,"6"3"-2"16,6 7-62-16,1 7-2 15,-1 7 1-15,1 5 1 16,0 2-2-16,0 3-5 0,0-2-3 16,1-2-1-16,-1-2-2 0,0-7 0 15,-1-4-4 1,1-4-4-16,-2-7-4 0,2-1-6 15,0-13-33 1,-12 6-42-16,12-6-7 0,-8-17-4 16</inkml:trace>
  <inkml:trace contextRef="#ctx0" brushRef="#br0" timeOffset="262442.9372">14328 15678 64 0,'0'0'87'16,"16"13"-3"-1,7-9-57-15,7 1-7 0,6-2-2 16,2-3-5-16,0 0-8 15,-2-2-10-15,1-12-49 0,-4 3-28 16,-8-7-6 0,-8-6-1-16</inkml:trace>
  <inkml:trace contextRef="#ctx0" brushRef="#br0" timeOffset="262842.9452">14726 15272 42 0,'10'0'85'16,"1"24"-17"-16,4-12-28 0,1 10-3 15,1 6-6 1,0 5-9-16,1 8-5 0,-2 2-2 16,-4 3-1-16,-3 0-2 0,-3 0-3 15,-5-2-2-15,-2-6-2 16,1-6 0-16,-3-6 0 15,-1-9 0-15,2-6-1 16,2-11-1-16,0-6-1 0,8-11 0 16,5-5-1-1,0-5-1-15,8 1-2 0,2-2 0 16,-1 9 0-16,2 6-1 15,0 10 2-15,0 3 0 16,-5 14 0-16,2 7 1 0,-2 4 1 16,-2 2 0-16,0-1 0 15,2-1 1-15,1-6-1 0,4-4-3 16,4-3-5-1,0-12-16-15,4-2-59 0,6-5-10 16,1-11-10 0,5-6-3-16</inkml:trace>
  <inkml:trace contextRef="#ctx0" brushRef="#br0" timeOffset="263402.9564">15932 15453 35 0,'-16'-4'94'0,"1"1"-1"15,6 15-10-15,9-12-47 0,0 0-12 16,2 12-8-1,17-5-3-15,8 2-4 0,4 2-2 16,5-3 0 0,2 3-1-16,3-1-1 0,-1-3-2 15,-2 0-1-15,-4-4-1 16,-3 2 0-16,-2-5-3 0,-4 2-3 15,-2-2-4 1,-6 0-5-16,-5-2-17 0,-12 2-53 16,11-11-12-16,-11 11-8 0</inkml:trace>
  <inkml:trace contextRef="#ctx0" brushRef="#br0" timeOffset="263602.9604">15931 15698 23 0,'-16'14'92'0,"14"-1"-1"0,6-32-11 16,22 22-49-16,14 5-8 0,13-3-4 16,4-1-3-16,4-3-5 15,3 1-5-15,-8-2-4 16,-4 0-6-16,-10 0-10 15,-9-5-47-15,-7 5-27 0,-13-4-9 16,-13 4-2 0</inkml:trace>
  <inkml:trace contextRef="#ctx0" brushRef="#br0" timeOffset="266903.0264">17381 15146 69 0,'0'-11'89'0,"0"1"-31"16,0 1-9-16,0 9-14 0,-1-10-9 15,1 10-9 1,0 0-5-16,0 0-5 0,0 0-1 16,0 0-3-16,-2 6-2 15,2 12 0-15,7 4-1 16,0 5 1-16,2 3 0 15,1 6 1-15,3-2 0 0,0 0 0 16,-2 0 2-16,3-5-2 0,-5-3 1 16,0-2 0-1,-2-5 0-15,-1-1 0 0,-1-3 0 16,-1-3 0-1,-4-12-1-15,5 14 1 0,-5-14-1 16,0 0 1-16,6 12-1 16,-6-12 2-16,0 0-1 0,0 0 0 15,0 0 0-15,8-14 0 0,-6 2 0 16,2-5-1-1,3-3 0-15,2-8 0 0,3-6-1 16,2-7 0 0,3-2 1-16,0-5-1 0,-1 5 0 15,0-3 0-15,-2 5 0 16,-2 4-1-16,-3 8-2 0,-3 7-3 15,-2 6-4 1,-4 7-5-16,0 9-8 0,0 0-25 16,0 0-41-16,11 0-12 0,-11 0-4 15</inkml:trace>
  <inkml:trace contextRef="#ctx0" brushRef="#br0" timeOffset="268313.0546">18006 15250 83 0,'0'0'84'15,"0"-17"-20"-15,0 17-20 0,0 15-14 16,-2 2-10-16,2 6-8 0,0 6-1 16,0 3-1-16,0 2 2 15,0 5-3-15,0-3-2 16,1-2-2-16,-1-5-1 15,0 0-2-15,0-10-3 0,0-2-3 16,-5-8-7 0,5-9-31-16,0 0-45 0,0 0-7 15,-6-18-6-15</inkml:trace>
  <inkml:trace contextRef="#ctx0" brushRef="#br0" timeOffset="268453.0574">17883 15437 75 0,'0'0'87'15,"13"0"-5"1,-20-2-56-16,32 2-10 0,8-2-1 15,1 1-7 1,0-2-8-16,-4-4-23 0,-9 1-56 16,1 2-5-16,-5-2-3 0</inkml:trace>
  <inkml:trace contextRef="#ctx0" brushRef="#br0" timeOffset="268893.0662">18247 15159 26 0,'0'0'82'0,"9"0"0"16,-9 6-44-16,4 12-8 15,2 4-4-15,2 3-6 0,-1 7-2 16,0 5-4-1,0 1-1-15,-1 1-2 0,0-6 0 16,-1 2-3-16,-2-9 0 16,1-2-2-16,-2-5-1 0,-1-4 0 15,-1-6 0-15,0-9-1 16,0 0 0-16,8 0 0 15,0-13-1-15,0-4-1 0,5-3-1 16,2-1-1 0,3 0-2-16,0 2 0 0,3 2-1 15,-3 8 1 1,2 7 0-16,-4 4 0 0,1 10 0 15,-2 5 1-15,1 0 0 16,1 5 1-16,2-3 1 0,2-2 0 16,1-5 0-16,-1-7 0 0,1 1-3 15,0-6-4 1,-1 0-8-16,-4-11-41 0,-7-3-35 15,6-1-6 1,-6-7-5-16</inkml:trace>
  <inkml:trace contextRef="#ctx0" brushRef="#br0" timeOffset="271246.1135">17197 15850 19 0,'-14'5'52'0,"4"-1"1"16,0-1-8-16,10-3-11 0,-17 4-7 15,17-4-6 1,0 0-5-16,0 0-2 0,10 0-3 15,9 0-2-15,16 0-1 16,13-1-1-16,19 1 3 16,20 0-2-16,20-3 2 15,11 0-1-15,15 3 1 0,10-4 1 16,1-1-1-16,2-2-1 0,-3-3-1 15,-14-1 0 1,-6-2-2-16,-14 1-1 0,-12-3-2 16,-15 3-2-16,-17 0-3 15,-14 4-2-15,-15 2-4 16,-9 3-3-16,-17-2-13 15,-10 5-50-15,-5 1-21 0,-20 0-4 16,-3 5-2-16</inkml:trace>
  <inkml:trace contextRef="#ctx0" brushRef="#br0" timeOffset="271636.1213">17842 16025 41 0,'13'11'90'16,"5"5"-1"-1,-1 1-3-15,0 8-70 0,3 4-2 16,-2 4 0-16,-5 2 1 0,-4 1-4 15,-1-1 0-15,-5-3-3 16,-2-4-2-16,-1-3-2 0,0-4 0 16,-1-8-2-1,-1-1-1-15,2-12-4 0,0 0-3 16,0 0-4-1,0 0-13-15,0 0-44 0,-12-17-25 16,7-1-6-16,-3-3-3 0</inkml:trace>
  <inkml:trace contextRef="#ctx0" brushRef="#br0" timeOffset="271846.1255">17578 16136 13 0,'-10'5'91'15,"10"-5"1"-15,7 4-4 16,57 1-61-16,-24-5-5 0,14-2-4 15,9-5 0-15,7-3-7 16,2-2-2-16,-1-3-4 16,-5 2-4-16,-10-2-4 0,-9 5-6 15,-14-2-19 1,-14-1-52-16,-5 6-13 0,-14 7-6 15</inkml:trace>
  <inkml:trace contextRef="#ctx0" brushRef="#br0" timeOffset="272086.1303">17647 16382 48 0,'-15'24'94'16,"15"-5"-2"-16,12-11-4 15,20-8-68-15,13-6-4 16,12-1-1-16,8-6-4 0,2 0-5 0,2-2-5 16,-5-1-6-1,-1 3-9-15,-11-1-16 0,-9-3-48 16,-1 7-15-1,-6-1-5-15</inkml:trace>
  <inkml:trace contextRef="#ctx0" brushRef="#br0" timeOffset="272336.1353">18560 16199 20 0,'0'0'86'0,"-16"3"0"16,-3 8-36 0,-6 4-19-16,-2 6-5 0,2 2-7 15,1 3-3 1,10 1-4-16,7-2-4 0,8 3-1 0,11-4-2 15,8-2 0 1,4-3-1-16,0-2 0 0,-2-4 0 16,-7 0-1-1,-10-1-1-15,-5-2 0 0,-15-2-2 16,-6 1-3-16,-7-4-9 0,2 2-31 15,5-2-44 1,-3-4-7-16,9-1-5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50:14.75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10840 16618 29 0,'-20'-3'75'0,"-1"3"-36"0,-8 0-5 15,1 6-8 1,-9 3-2-16,0 5-4 0,-4 0-2 16,4 0-5-16,3 1-4 15,6 0-1-15,10-1-2 0,9-2-2 16,9 0 0-1,16-2-2-15,15 2 1 0,7-2-2 16,13 0 3 0,2 3 0-16,5 3-1 0,-2 0 0 15,-3 4 0-15,-9 3 1 0,-14 4 1 16,-12 0 1-16,-17 2 0 15,-8 3 1-15,-21-3-1 0,-12-2 1 16,-14 0-1 0,-5-1 0-16,-2-7-2 0,1 0 0 15,7-10-1 1,7-1-1-16,12-1-2 0,11-6-4 15,14-1-2-15,9-8-9 16,13-1-15-16,9 2-42 0,8-8-20 16,7-4-6-16</inkml:trace>
  <inkml:trace contextRef="#ctx0" brushRef="#br0" timeOffset="330.0066">11180 16895 7 0,'-10'29'83'0,"4"3"3"0,-5-3-51 0,11 5 0 16,7-4-2-1,7-5-5-15,9-5-5 0,4-11-6 16,7-9-3-1,3-5-1-15,1-11-2 0,-4-4-3 16,-7-6-2-16,-7-1-1 16,-10-2-1-16,-10 3-2 0,-7 4 0 15,-17 5-2-15,-6 4 0 0,-8 6 0 16,-3 7 0-1,-2 0 0-15,2 4-1 0,3 7 1 16,7-1-3 0,6 1-4-16,12 2-6 0,0-3-25 15,13-10-49-15,-2 11-7 16,8-11-7-16</inkml:trace>
  <inkml:trace contextRef="#ctx0" brushRef="#br0" timeOffset="920.0184">11571 16774 10 0,'18'13'84'16,"-1"4"3"-1,-1-1-2-15,-3 13-51 0,-2-3-24 16,2 6 2-16,-6-2 1 0,-1 0 0 15,-4-5-2 1,-3-3-1-16,1-5-1 0,0-17-1 16,0 0-2-16,0 0-1 15,-7-13 0-15,2-10-2 16,4-6-1-16,-4-5 0 15,2 0-2-15,3 1 0 0,2 0-2 16,9 4 1 0,4 7-1-16,8 6 1 0,5 8 0 15,2 8-1-15,2 5 0 0,0 7 2 16,0 10 1-1,-3 5 0-15,-5 6 0 0,-8 2 1 16,-3-2 0-16,-6-3 1 16,-1-6 1-16,-6-3 0 0,0-8 0 15,0-13-1 1,0 0 0-16,-1-19 0 0,1-4-1 15,1-4-1 1,3-4 0-16,9-2-2 0,2 2-1 16,7 6 0-16,4 7-1 0,0 9 1 15,3 9 0-15,-2 5 2 16,-4 14-1-16,-4 5 1 0,-6 7 2 15,-9 4-1 1,-4-1 1-16,-2-1 1 0,-4-3 0 16,-3-1-1-1,-2-10-1-15,2-2-1 0,1-8-1 16,8-9-3-16,0 0-4 0,-11-8-6 15,11-8-25-15,6-1-40 16,3-11-17-16,3-7-8 0</inkml:trace>
  <inkml:trace contextRef="#ctx0" brushRef="#br0" timeOffset="1290.0258">12459 16615 64 0,'9'-5'86'0,"-9"5"-2"15,-5 5-58-15,0 10-5 0,-8 10-4 16,-4 5-2-1,-2 4 2-15,-3 2-3 0,1 0-3 16,-2-1-1 0,7-5-2-16,1-3-1 0,8-10 0 15,7-5-1-15,5-7-3 16,12-3 0-16,3-2 0 15,4-1-1-15,-1-2 0 16,2-2-1-16,-3 2-1 0,-4 3-1 16,-8 10 1-16,-6 5-1 0,-4 6 1 15,-7 2 1 1,-1 3 0-16,-4 0 0 0,3 0 1 15,3-4 1 1,3-5-1-16,4-7 1 0,11-2-1 16,6-8-1-16,7 0-3 15,3 0-3-15,3-8-4 0,0-8-9 16,7 0-34-16,0-5-40 0,-5-6-7 15,-1-4-3 1</inkml:trace>
  <inkml:trace contextRef="#ctx0" brushRef="#br0" timeOffset="1490.0298">12839 16733 23 0,'0'9'88'0,"0"3"4"16,0 5-5-16,5 6-64 0,-2 3-6 15,3 3-1-15,1 5-2 0,1-2-2 16,-1 2-3-1,1-4-4-15,-3-5-5 0,1-1-5 16,-6-13-20-16,-5-10-59 16,5-1-7-16,-19-21-7 15</inkml:trace>
  <inkml:trace contextRef="#ctx0" brushRef="#br0" timeOffset="1640.0328">12679 16782 54 0,'15'-3'90'0,"6"-2"-2"15,7-1-6 1,9 0-74-16,3 2-7 0,0 3-11 15,-1-4-21-15,-12 1-50 16,3 1-7-16,-5-1-5 0</inkml:trace>
  <inkml:trace contextRef="#ctx0" brushRef="#br0" timeOffset="1790.0358">13117 16773 57 0,'10'27'94'16,"0"3"-3"-16,-3 8-43 15,1 6-15-15,-2-3-11 0,-4 2-6 16,-2-8-4-1,-1-1-8-15,0-6-6 0,-5-13-23 16,-5-12-58 0,11-3-6-16,0-21-8 0</inkml:trace>
  <inkml:trace contextRef="#ctx0" brushRef="#br0" timeOffset="1990.0398">13299 16760 24 0,'5'14'85'15,"-1"5"1"1,-1 1-3-16,0 4-72 0,2 9-1 15,-2 0 0 1,4 5 0-16,-5-3 2 0,-1 1-5 0,0-7-2 16,1-4-2-16,0-4-5 15,-2-11-7-15,0-10-41 16,12 0-34-16,-9-13-6 0,4-9-3 15</inkml:trace>
  <inkml:trace contextRef="#ctx0" brushRef="#br0" timeOffset="2330.0465">13336 16849 27 0,'0'0'88'0,"0"0"1"15,0 0-4-15,3 7-65 16,13 5-6-16,0 3-1 0,5 0 1 16,-4 2-2-1,1-3-2-15,-4 1-2 0,0-5 0 16,-3-3-2-1,-11-7-1-15,16 0-1 0,-8-7 0 16,0-6 0-16,4-8-2 16,1-1 1-16,1-1-2 0,2 2-1 15,-2 4-1-15,0 4 0 0,0 12 0 16,0 3 1-1,-4 13 0-15,-1 7 0 0,-1 2 0 16,-2 8 2 0,1 0 0-16,-1 0 2 0,-1-7-2 15,-1-1 0-15,-1-8-1 16,2-6-3-16,-5-10-4 0,9 0-6 15,-4-15-12 1,5-8-41-16,7-6-29 0,-3-9-6 16,3-2-4-16</inkml:trace>
  <inkml:trace contextRef="#ctx0" brushRef="#br0" timeOffset="2640.0528">13914 16631 33 0,'0'0'77'0,"-9"-7"0"15,-36 9-54-15,34 9-5 0,-4 6-5 16,5 3 1-16,-4 4 2 0,2 1-2 15,2 1 0 1,2-1-1-16,6-2 0 0,2-1-1 16,3-6-2-16,7-3-1 15,2-5-2-15,0-2 0 16,1-2-3-16,-3-1-1 15,-10-3-2-15,13 8-1 0,-13-8 1 16,-3 18-2 0,-8-5 1-16,3 3 0 0,0 1 1 15,2 0 1-15,2-1 1 0,4 0-1 16,6-7-2-16,10-6-3 15,7-3-7-15,1-4-9 16,11-12-31-16,8-5-40 16,-4-8-4-16,-1-4-6 0</inkml:trace>
  <inkml:trace contextRef="#ctx0" brushRef="#br0" timeOffset="2830.0566">14201 16666 43 0,'-5'0'86'0,"-6"12"-1"0,1 9-39 15,2 1-22-15,5 6-5 16,2 4-3-16,3 2 0 0,3 0-4 15,0 3-2 1,-1-3-2-16,-4-2-1 0,0-1-2 16,-7-3-8-1,-2-1-22-15,6-2-58 0,-7-14-7 16,10-11-6-16</inkml:trace>
  <inkml:trace contextRef="#ctx0" brushRef="#br0" timeOffset="3640.0728">14921 16658 64 0,'0'-13'90'0,"5"0"-3"15,4 5-55-15,8-1-6 16,5 6-6-16,6-2-2 16,4 5-3-16,7 0-5 0,1 5 0 15,5 7-4-15,-1 5 0 0,-2 5-2 16,-6 5-3-1,-7 1 0-15,-9 2 0 0,-9 4 0 16,-9-1 1-16,-10-2 0 16,-13-1 0-16,-8-4 0 15,-5-4 2-15,-8-2-1 16,-3-6-1-16,-2-8 0 0,2-3-1 15,7-4 0 1,3-7-1-16,8-4-1 0,8 0 0 16,11-2-1-16,8 1 1 0,13 6 0 15,13 2 0 1,8 5 1-16,5 3-1 0,3 7 1 15,2 4 1-15,-2 4-1 16,-4 0 1-16,-6-1-1 0,-9-1-1 16,-3-1-4-1,-7-5-4-15,-1-4-28 0,-1-2-44 16,-6-10-12-16,-3-10-8 0</inkml:trace>
  <inkml:trace contextRef="#ctx0" brushRef="#br0" timeOffset="4020.0804">15611 16458 69 0,'-13'-7'83'0,"13"7"-1"0,-7 14-56 15,15 7-5-15,14 9-4 16,4 11-2-16,4 6 0 0,4 10 0 15,-3 6-2 1,-3 0-1-16,-9 4-3 0,-11-1-1 16,-10-4-1-1,-18-4-3-15,-7-4-2 0,-10-11-8 16,3-5-32-16,6-12-48 0,-3-14-8 15,7-12-5-15</inkml:trace>
  <inkml:trace contextRef="#ctx0" brushRef="#br0" timeOffset="4630.0926">16662 16676 0 0,'0'21'88'15,"6"7"3"-15,-5 4-2 0,38 7-61 16,-38 7-2-1,1 4-5-15,-1 2-5 0,-1-2-4 16,0-3-2-16,0-9-3 16,0-3-5-16,-3-11-7 15,3-11-39-15,0-13-43 16,0-16-6-16,-6-16-7 0</inkml:trace>
  <inkml:trace contextRef="#ctx0" brushRef="#br0" timeOffset="4940.0988">16645 16832 71 0,'28'12'93'0,"4"-2"-3"15,-1-5-4-15,13-2-78 16,-9-1-1-16,0-2-4 0,-4-2-5 16,-12-8-3-1,-4-5-6-15,-11-7-3 0,-4-2-2 16,0-2 2-16,-7-3 2 0,-1 7 3 15,-1 0 6 1,6 9 5-16,3 13 7 0,0 0 3 16,6 11 2-16,6 14 0 15,-1 5 0-15,2 7-1 0,0 7-1 16,-2 2-1-1,-1 0-1-15,-4-1-3 0,0-4-2 16,-4-2 0 0,0-8-6-16,-2-6-5 0,0-10-15 15,0-15-48-15,-11-3-23 0,4-21-8 16,-2-11-1-16</inkml:trace>
  <inkml:trace contextRef="#ctx0" brushRef="#br0" timeOffset="5320.1064">16976 16835 48 0,'13'17'94'0,"4"5"-1"0,-2 2-4 15,1 4-74-15,4 4 0 16,2 3-3-16,-4-3 0 0,-2-3-2 16,-3-4-2-16,-2-8-2 15,-4-7-1-15,-7-10 0 16,13-10-2-16,-10-14-1 0,-1-10-2 15,0-5 0 1,-1-4 0-16,1-5-2 0,4 2 1 16,-6 4-1-16,6 4 1 15,-1 11 2-15,3 5 0 16,-1 8-1-16,5 6 0 0,1 8 1 15,0 5-1-15,5 12 0 16,-2 5 0-16,4 7 1 0,-1 6 0 16,-2 5 0-1,0 0 0-15,-4 5 1 0,1-2 0 16,-5-2 1-1,1-4-1-15,-6-5-2 0,1-6-2 16,-2-8-6-16,3-2-21 16,-6-16-48-16,-3-5-18 0,-9-20-6 15,-5-11-4-15</inkml:trace>
  <inkml:trace contextRef="#ctx0" brushRef="#br0" timeOffset="5460.1092">17199 16889 75 0,'-1'10'96'0,"7"-4"-5"16,11-3-5-16,-17-3-78 0,26 2-3 15,5 0-5 1,-1-2-12-16,2-2-54 0,-2-1-23 16,-6 0-8-16,-2-3 0 0</inkml:trace>
  <inkml:trace contextRef="#ctx0" brushRef="#br0" timeOffset="5910.1182">17575 16940 23 0,'14'25'94'0,"-2"-3"1"15,3 0-5-15,-20 0-63 0,17-5-4 16,5-2-6-16,-2-4-2 0,-4-4-5 15,1-4-2 1,-3-3-4-16,-4-10-1 0,-5-6 0 16,-3-6-1-1,-5-3-1-15,-3-4-1 0,0-1-1 16,-2 0 0-16,-4 1 1 15,5 5-1-15,3 4 1 0,0 3 1 16,6 3 0 0,3 2 0-16,0 12 0 0,16-12 0 15,1 9 0-15,3 3-2 0,5 0 2 16,0 5-3-1,-3 4 1-15,1 2 0 0,-9 1 0 16,-7 3 0-16,-8 1 0 16,-3 0 3-16,-6 1-2 0,-3-1 1 15,-3-1 0 1,1-2 1-16,2 1 0 0,8-3 1 15,5-2 0 1,7 0-1-16,6-1 1 0,4-2-1 16,4 0 0-16,-1-1-1 0,1 0-2 15,1 0-1-15,-2-3-4 16,-7-2-7-16,5 0-24 0,-3-10-39 15,-1-9-21 1,2-1-8-16,1-10 7 0</inkml:trace>
  <inkml:trace contextRef="#ctx0" brushRef="#br0" timeOffset="6320.1264">18027 16779 69 0,'6'5'96'16,"-6"7"-2"-16,0 0-5 16,0 10-72-16,6 4-2 15,3 1-1-15,2 5-4 0,1-3-1 16,3-4-3-1,-1-2-1-15,-3-3-2 0,-1-4 1 16,-3-8-1-16,-7-8 1 16,0 0-4-16,0 0 2 15,-7-10-3-15,-3-7 0 0,-5-1-1 16,-3-4-2-16,-4-1 1 15,6-1 0-15,-1 3 0 0,4 3 0 16,7 5 1 0,5 2 1-16,8 3 1 0,12 4 0 15,16 2 0-15,6 2 1 16,10 4 0-16,4 8 0 15,0 2 1-15,-1 5 0 16,-7 2 0-16,-8 5 0 0,-16 3 1 16,-19 0-1-16,-7-2 1 0,-17-1-1 15,-10-5 1 1,-6-1-1-16,-4-7-1 0,0-4-2 15,2-5-2 1,6-4-4-16,8 0-9 0,-2-1-39 16,13-11-35-16,13-1-10 15,7-6-5-15</inkml:trace>
  <inkml:trace contextRef="#ctx0" brushRef="#br0" timeOffset="6430.1286">18626 16994 78 0,'23'18'93'0,"-16"3"-53"16,-7-21-40-16,3 36-50 15,-3-42-49-15</inkml:trace>
  <inkml:trace contextRef="#ctx0" brushRef="#br0" timeOffset="15902.3198">13279 17690 75 0,'-3'14'88'0,"-1"5"-40"0,0 2-8 16,0 1-4-16,-1 3-7 0,-2-1-7 15,4-3-4-15,-1 2-2 16,-1-7-3-16,4-1-3 0,-6-6-2 16,7-9-3-1,0 0 0-15,0 0-2 0,-2-8-1 16,2-13-3-1,2-7 1-15,12-20 3 0,2-31-2 16,6-3 1 0,0 0 0-16,5 12 0 0,2 16-1 15,-1 19 1-15,-2 22 1 0,-2 13-4 16,2 5 1-16,-15 1-2 15,3 2-1-15,-2 5 2 16,5 3-1-16,-4 6 0 16,3 3 1-16,-2 1 0 0,1 3 0 15,-2 3 2 1,2 1-1-16,-4-1-3 0,1 4-5 15,-3-4-7-15,3 1-38 16,-4-3-36-16,-6-6-8 16,0-7-6-16</inkml:trace>
  <inkml:trace contextRef="#ctx0" brushRef="#br0" timeOffset="16032.3224">13516 17779 69 0,'-15'-13'92'16,"3"1"-6"-1,5 0-4-15,1 0-77 0,6 12-7 16,10-7-7-16,4 7-39 0,8 0-34 15,1 4-9-15,5-4 0 16</inkml:trace>
  <inkml:trace contextRef="#ctx0" brushRef="#br0" timeOffset="16332.3284">14132 17388 87 0,'0'0'93'16,"0"0"-5"-16,7 7-33 15,-7 14-39-15,-4-7-3 0,0 8-3 16,-2 2 0 0,-4 5-3-16,3 2 1 0,1 0-3 15,0 4 2 1,1 1 0-16,3 0-1 0,2-4-1 15,0 4-1-15,3-4 1 16,3-1-2-16,3-4-2 0,4-1-3 16,2-6-4-16,3-7-7 0,4-5-11 15,1-10-34 1,1 2-36-16,5-11-6 0,-1-2-6 15</inkml:trace>
  <inkml:trace contextRef="#ctx0" brushRef="#br0" timeOffset="16562.333">14530 17559 50 0,'15'-18'94'0,"-3"4"-2"0,-4 9-41 0,-8 5-17 16,15 2-10-1,-11 8-4-15,-2 4-6 0,-1 8-4 16,-1 2-3-1,0 3-1-15,6 4-1 0,-6 4-1 16,0-2-2-16,-1 1-2 16,-1 1-3-16,-2-5-8 0,-3-5-27 15,-2-8-50-15,3-8-8 0,6-9-7 16</inkml:trace>
  <inkml:trace contextRef="#ctx0" brushRef="#br0" timeOffset="16702.3358">14465 17696 55 0,'-8'-28'97'0,"5"-2"-3"0,2 1-6 0,3 5-68 15,8 4-8 1,0 4-1-16,5 7-4 0,0 4-10 16,5 2-6-16,0 3-14 0,2-1-45 15,7-3-25 1,-1 1-5-16</inkml:trace>
  <inkml:trace contextRef="#ctx0" brushRef="#br0" timeOffset="17102.3438">15165 17358 76 0,'0'0'86'0,"-5"-1"-3"0,-16 5-53 16,12 3-9-1,-6 2-7-15,-2 5 0 0,-5 1-3 16,1 3-1-16,-1 2-3 15,-3 2 0-15,2-1-1 0,2 3 1 16,5-3-2 0,2 0 1-16,4-1-3 0,4-2 0 15,2 1 1-15,2-4-2 0,2 3-1 16,0-3 0-1,6 1-1-15,0-3 0 0,0 1 1 16,3 2 0 0,0 0 1-16,-1 0 0 0,0 0 0 15,-1 0 1-15,-3 2 0 16,-1 1 1-16,0-1-2 0,-1-1-2 15,0 0-5 1,2-2-5-16,5-3-15 0,-4-3-41 16,-5-9-26-16,21-4-10 0,-4-8-2 15</inkml:trace>
  <inkml:trace contextRef="#ctx0" brushRef="#br0" timeOffset="17472.3511">15175 17766 83 0,'15'-14'94'0,"0"7"-3"16,-4-1-47-1,0 7-19-15,-11 1-14 16,10 4 6-1,-8 8-2 1,-2 1-5-16,0 0-2 16,-2-3-3-16,2-10-1 15,0 0-3-15,-11 6 8 0,11-6-12 16,-2-13 1-1,2-2 0-15,6-2 0 0,2 0 1 16,4-14-3-16,5 9 6 16,5 1 1-1,-3-4 0-15,0 7 1 0,-2 5 0 16,-1 5 1-16,-2 6-1 15,-4 2 6-15,-4 7-8 0,0 6 1 16,-4 4 0 0,-1 2 0-16,-1 2 1 0,0 1-1 15,0 3-1 1,0 8 0-16,0-11 0 0,2 1-4 15,9-2-9-15,1-4-36 16,10-7-32-16,9-4-6 0,8-6-7 16,6-4-5-16</inkml:trace>
  <inkml:trace contextRef="#ctx0" brushRef="#br0" timeOffset="18582.3734">13548 17619 19 0,'5'10'88'0,"10"-5"0"0,5 0-18 16,9 0-48-16,11-4-3 0,11 1 2 15,11-4-4 1,9 2-4-16,9-5-4 0,8-1-1 15,6-24-4-15,5 33-1 16,4-6-1-16,0-4-1 0,-3 1-1 16,-2 2 1-1,-9 3 0-15,-12 1 0 0,-14-1 0 16,-17 6 0-16,-18 1 0 0,-28-6 0 15,-2 16 1 1,-24-7-1-16,-9 1-1 0,-9-1 0 16,0-1 0-16,1 1 0 15,6-1 0-15,14-2 1 0,15-3-2 16,8-3 2-1,31 0 1-15,13 0-1 0,17-3 2 16,18-2-2 0,12 2 1-16,11 1-1 0,8-1 1 15,4 3-1-15,-5-1 1 0,-6 5-1 16,-14 7 1-16,-22 6 0 15,-23 3-3-15,-44-20-6 16,6 27-15-16,-1 1-53 16,-48 6-20-16,-76 32-2 0,29-40-4 15</inkml:trace>
  <inkml:trace contextRef="#ctx0" brushRef="#br0" timeOffset="19533.3924">19369 16755 0 0,'0'14'83'15,"1"4"7"-15,2 3-4 0,0 3-56 16,3 3-10-16,-3 3 1 16,3 2 1-16,-1-7-6 0,-2-3-3 15,-1-5-2-15,-2-3-3 0,0-14 0 16,-5 8-2-1,5-8-1-15,-12-14-1 0,4-6-1 16,1-4-1 0,1-4-2-16,1-4 3 0,3-5-2 15,2 2 1-15,3-1-1 16,2 6 0-16,6 4 1 15,-2 5 0-15,2 4 0 16,3 4-3-16,-2 7 2 0,5 4-1 16,0 2 1-16,2 8 0 0,3 5 0 15,0 7-2 1,0 6 1-16,-1-1 0 0,-2 6 0 15,-2-1 0 1,-1 2 0-16,-5-4-1 0,0 1 1 16,-1-6 0-16,-1-2 0 15,-2-5-4-15,-1-4-3 0,-6-12-8 16,0 0-42-16,12 11-34 0,-14-17-9 15,-9-9-6 1</inkml:trace>
  <inkml:trace contextRef="#ctx0" brushRef="#br0" timeOffset="19707.3963">19497 16819 91 0,'0'0'96'0,"19"-1"-5"0,8 26-24 16,5-31-56-16,5-5-5 0,0 3-6 15,-4-4-24 1,-3 0-58-16,4 2-8 0,-7-2-6 15</inkml:trace>
  <inkml:trace contextRef="#ctx0" brushRef="#br0" timeOffset="19977.4017">19863 16618 85 0,'0'0'95'0,"0"0"-5"16,1 40-25-1,3-29-48-15,-1 5 0 0,0 1-3 16,0 5-2-16,0 1-1 15,2-1-5-15,0 2 1 16,0-4-1-16,2-1-1 16,-1-2-1-16,6-2 1 0,-1-4-2 15,2 0 1 1,1-5-2-16,-2 0-1 0,0-3-2 15,-2 3-4-15,-1-6-4 0,1 3-6 16,-10-3-23 0,7-16-47-16,0 5-15 0,1-7-6 15</inkml:trace>
  <inkml:trace contextRef="#ctx0" brushRef="#br0" timeOffset="20187.4059">20142 16668 42 0,'11'-10'96'0,"-1"2"-2"15,0 3-4 1,1 4-57-16,3 1-10 0,-1 6-4 15,1 5-5-15,-3 5-4 16,3 4-4-16,-4 6-1 0,1 0-2 16,-2 4 0-1,-2 2-1-15,1-3-2 0,-5-1 1 16,3-5-2-1,-5-4 0-15,4-3-3 0,-5-16-8 16,4 11-36-16,-4-11-43 0,-1-8-7 16,-9-13-7-16</inkml:trace>
  <inkml:trace contextRef="#ctx0" brushRef="#br0" timeOffset="20357.4093">20109 16698 83 0,'-1'-11'96'15,"10"1"-4"-15,16-1-6 16,19-1-72-16,-3 1-6 0,3-1-3 15,-1-1-12-15,6 0-43 16,-2 3-37-16,-10 1-7 16,-6-1-6-16</inkml:trace>
  <inkml:trace contextRef="#ctx0" brushRef="#br0" timeOffset="20697.4161">20675 16504 19 0,'0'0'89'15,"0"0"-2"-15,-4 9-1 16,-8 3-50-16,-5 3-22 0,-4 6-1 15,-1 1 0 1,-1 3 0-16,3 3-3 0,3-3 0 16,4 1-2-1,5-1-3-15,8-4 0 0,6-3-1 16,7-4-2-16,3-5 1 15,3-2-2-15,0-4 1 0,-1-1-2 16,-3-2 2-16,-5 0-1 0,-10 0-2 16,0 0 0-1,0 0 1-15,-15 5-1 0,1 4 0 16,-2 4 1-1,2-1 1-15,2 3-2 0,6 1 4 16,5-3-1-16,2 1 0 16,11-5-2-16,3-3-2 0,6-4-7 15,-1-3-11 1,6-10-46-16,4-4-28 0,-6-4-4 15,-3-8-6-15</inkml:trace>
  <inkml:trace contextRef="#ctx0" brushRef="#br0" timeOffset="21187.4259">20797 16687 69 0,'8'3'96'0,"-6"11"-6"0,-1 3-3 15,5 4-70 1,0 2-2-16,4-1-1 0,-1 2-4 16,-1-3-4-16,3-4-1 0,-4-4-1 15,0-4-3 1,-7-9-2-16,7 10-3 0,-7-10-1 15,0 0-2-15,-8-12-1 16,-1-3-2-16,-4-2 2 16,1-4 2-16,-5-4 0 15,3-4 3-15,2 3 2 0,4-1 4 16,2 3 2-1,5 2 2-15,5 4 0 0,10 3 3 16,10 5-2-16,6 2 1 0,7 4 0 16,3 3-2-1,1-1-2-15,-2 2 0 0,-5 0-2 16,-6 7 0-16,-12 1-1 15,-7 1-1-15,-9 3 1 0,-5 0-1 16,-10 1 1 0,-4 3 0-16,-5-2 0 0,4 1-1 15,0 1-1 1,6 1 0-16,5-1 1 0,6 1 0 15,5 0-1-15,11 0 1 0,6-3-1 16,5 1 0-16,2-3 1 16,5-3-2-16,-1-4-3 0,1-3-5 15,-5-4-5 1,0-5-11-16,-11-6-36 0,-2-10-27 15,-2 0-13 1,-5-3-4-16</inkml:trace>
  <inkml:trace contextRef="#ctx0" brushRef="#br0" timeOffset="21517.4325">21248 16687 67 0,'-1'15'98'0,"-1"5"-4"0,0 6-4 15,2 0-61 1,0 1-10-16,0-2-5 0,2-2-3 16,1-7-1-1,2-6-3-15,-5-10-1 0,0 0-2 16,9-4 0-16,-5-13 1 15,2-4-2-15,1-4-1 0,1-2-1 16,2-2 0-16,1 5-1 16,-1 5 0-16,2 4 0 15,-3 8-2-15,1 7 1 0,-1 7 0 16,1 8-1-1,-1 3 0-15,3 0 1 0,2-1 1 16,-3-5 0-16,3 1 0 16,2-6 0-16,-6-7 3 0,1 0 1 15,-4-10-1 1,-3-4-2-16,-4-4-2 0,0-3-4 15,0-3-7-15,-3-8-17 0,4 3-43 16,-1 3-24 0,5 1-8-16,0 2-5 0</inkml:trace>
  <inkml:trace contextRef="#ctx0" brushRef="#br0" timeOffset="21907.4403">21569 16561 76 0,'3'17'97'16,"1"3"-4"-16,2 3-4 0,5 4-72 15,2 3-1 1,-2-1-2-16,0 0-3 0,0-8-3 16,-2-2-2-16,0-4-1 15,-2-6-1-15,-7-9-2 0,0 0 4 16,7-5-2-1,-6-11-2-15,-1-5 0 0,-2-4-1 16,2-7-1-16,0-4-2 0,0 2 1 16,6 2-2-1,1 4 1-15,0 6 1 0,1 8 1 16,2 7 1-16,0 7 0 15,-3 5 0-15,3 7 1 0,0 5 0 16,0 4-1 0,6 1 1-16,-4 3-1 0,-3 3 1 15,1-6-2 1,-2 2-4-16,-5-4-2 0,-2-6-6 15,3 2-21-15,-4-5-39 0,-12-11-23 16,12 0-9-16,-16-7-2 16</inkml:trace>
  <inkml:trace contextRef="#ctx0" brushRef="#br0" timeOffset="22027.4427">21708 16693 88 0,'0'0'92'0,"0"0"-5"0,10-10-8 16,7 6-85-16,-2 1-55 0,0-7-22 15,2 0-6-15,-4-5-5 16</inkml:trace>
  <inkml:trace contextRef="#ctx0" brushRef="#br0" timeOffset="22177.4457">21932 16566 11 0,'11'14'98'16,"-3"3"-2"-16,-1 3-3 15,-7-20-20-15,11 17-57 16,-4 7-3-16,2 0-3 0,-2-4-6 16,-4-4-8-16,7-1-27 15,-3-4-56-15,-7-11-5 16,4-21-10-1,-4 0 4-15</inkml:trace>
  <inkml:trace contextRef="#ctx0" brushRef="#br0" timeOffset="22317.4485">21938 16501 87 0,'0'0'98'16,"-12"-10"-5"-16,12 10-6 0,7 10-58 15,4-6-22-15,5 4-4 0,0-2-4 16,7 1-9 0,-7 2-45-16,0-7-33 0,8-2-8 15,-2 0-4 1</inkml:trace>
  <inkml:trace contextRef="#ctx0" brushRef="#br0" timeOffset="22607.4543">22363 16361 8 0,'0'9'100'0,"0"11"-2"15,0-1-2 1,-1 8-4-16,1 2-77 0,0 9-3 16,0-1 0-16,1 3-1 15,2-1-2-15,-2-5-3 0,3 0-4 16,-1-6 0-1,-3-5-1-15,0-3-1 0,0-1 0 16,-3-7-2-16,3-2 0 0,-2-1-1 16,2-9 1-1,0 12-1-15,0-12-3 0,0 0-2 16,11 9-7-16,-11-9-32 15,-4-2-47-15,4 2-6 16,0-19-2-16</inkml:trace>
  <inkml:trace contextRef="#ctx0" brushRef="#br0" timeOffset="23237.4669">22461 16595 29 0,'7'15'99'16,"-5"-1"-2"-16,3 5-5 16,-2-1-48-16,3 3-17 15,0-1-7-15,-2 0-8 0,2-4-2 16,-4-1-2-1,1-3-4-15,0-3 0 0,-3-9 0 16,7 12 0-16,-7-12-3 0,0 0 2 16,0 0-2-1,0 0 0-15,0 0-1 0,0 0 1 16,3 8-1-16,-3-8 0 15,0 0 1-15,0 0-1 0,0 0 0 16,5 9 0 0,-5-9 0-16,0 0 1 0,0 0 0 15,15 3 0-15,-15-3 0 16,14-2 0-16,-5-3 0 15,1 0 1-15,-1-5 1 0,6 3-1 16,-5-5 0-16,4 4 0 16,-1-5 0-16,-2-1 0 0,2-2 0 15,0-1 0 1,2-3-2-16,-3 1 0 0,3-5 1 15,-3 0-1 1,-1 4 0-16,1-1 1 0,-4 1-1 16,-3 3 0-16,0 4 0 0,-2-1 0 15,-1 5-1-15,-2-1 0 16,0 10-2-16,-2-13-3 0,2 13-5 15,-8-11-10 1,8 11-32-16,0-10-31 0,6-1-18 16,8-1-7-1</inkml:trace>
  <inkml:trace contextRef="#ctx0" brushRef="#br0" timeOffset="23457.4713">23040 16322 17 0,'0'5'99'0,"-10"4"-2"15,-11 2-6-15,2 3-2 0,2 2-82 16,4 9 0-1,6 0 0-15,7 3-1 0,10 1-1 16,8 2-1-16,3-3 1 16,0 1 0-16,-5-1-1 15,-7-1 1-15,-9 0-2 16,-14-3 0-16,-4-1-5 0,-8-5-3 15,3 4-12-15,-2-6-45 0,8-8-33 16,17-8-5 0,0 0-6-16</inkml:trace>
  <inkml:trace contextRef="#ctx0" brushRef="#br0" timeOffset="24437.4909">23062 16365 25 0,'0'0'93'16,"-6"14"0"-16,6-14-26 0,-17 3-35 15,4 11-2-15,-3 1-5 16,1 5-7-16,-6 0-7 15,5 2-3-15,0-1-1 0,7 0-2 16,4-3-1-16,5-2 0 16,8-3-1-16,9 0-1 0,3-2 1 15,4-2-1 1,2-3-1-16,2 0 0 0,-9-1 0 15,1 3-1 1,-7 1 1-16,-11 3 1 0,-4 3-1 16,-13 3-1-16,-3 2 1 0,-2 2 0 15,0 0 0-15,0 0 1 16,7-3-1-16,4-3 0 0,9-3-1 15,6-3 1 1,9-5-2-16,9-4-3 0,2-1-3 16,5-6-5-1,2-10-7-15,8-5-26 0,-5-6-32 16,4-8-21-16,1-7-5 15</inkml:trace>
  <inkml:trace contextRef="#ctx0" brushRef="#br0" timeOffset="24647.4951">23455 16375 44 0,'-8'-20'98'0,"-13"9"-2"0,-6 12-7 16,-5 3-58-1,1 8-11-15,3 11-4 0,7 5-5 16,9 7-3-16,12 4-2 16,6 2-2-16,14 1 1 15,8-4-1-15,2 0-2 16,-5-5 2-16,-8 0-3 0,-9-6 1 15,-16-3 0-15,-16-2-2 0,-22-5-5 16,-9 5-12 0,-12-5-49-16,-12-13-26 0,6-4-9 15,-5-11-4-15</inkml:trace>
  <inkml:trace contextRef="#ctx0" brushRef="#br0" timeOffset="25777.5177">19893 16031 32 0,'0'0'57'0,"-12"0"2"0,12 0-6 16,0 0-11-16,0 0-10 16,0 0-8-16,0-8-5 0,10 1-2 15,1-1-4 1,6 0-2-16,4-2 0 0,7 1-1 15,7 2 1-15,4 2-3 16,2 5-1-16,0 2-2 16,1 8-3-16,-5 4 0 0,-3 8-1 15,-8 2 0-15,-7 7 0 16,-8 1 0-16,-7 0 0 0,-4 1 1 15,-14-1 1 1,-9-4-1-16,-5-2 0 0,-8-5-1 16,-5-6 0-1,0-5-1-15,-1-7 0 0,3-3-1 16,4-10-1-16,10-5 0 15,10-3-1-15,10-1 1 0,5 2 0 16,11 0 1-16,11 3 1 0,7 6-1 16,2 8 1-1,2 1 0-15,0 9 1 0,-4 6 0 16,-2 3 0-1,-5 4 0-15,-3 3-1 0,-5-1 1 16,-2-2 0-16,-5-2-1 16,1-5-2-16,1-4-4 0,-9-12-5 15,18 1-24 1,-3-7-39-16,-3-19-20 0,0-8-7 15,2-11 1-15</inkml:trace>
  <inkml:trace contextRef="#ctx0" brushRef="#br0" timeOffset="25957.5213">20435 15916 58 0,'23'4'97'0,"5"10"-6"16,2 6-3-16,4 9-72 0,1 8 2 16,-10 5 0-16,-6 7-5 0,-9 2-3 15,-8 0-3 1,-4-3-3-16,-12-5-3 0,-1-3-9 15,-5-11-37 1,1-10-43-16,11-12-8 0,8-7-6 16</inkml:trace>
  <inkml:trace contextRef="#ctx0" brushRef="#br0" timeOffset="27057.5433">21217 16029 12 0,'0'0'97'0,"0"0"-1"15,0 0-3 1,6 30-39-16,-6-6-28 0,-1 5-8 16,0 4-4-16,1 1-3 0,0 2-3 15,0-6-2-15,3-3-2 16,-1-6-3-16,1-6-2 0,-3-15-4 15,0 0-2 1,-11 1-2-16,0-10-3 0,-5-10-1 16,-2-4-2-1,-2-1 2-15,2 1 4 0,2 1 3 16,4 3 4-16,8 9 4 15,4 10 3-15,12-6 2 0,11 8 2 16,11 7 0-16,6-1 2 0,11 1-1 16,2 0-1-1,-1-5-1-15,-4 1 0 0,-5-4-1 16,-10-1 0-1,-11 0-2-15,-11-1-2 0,-11 1 0 16,-8 2-1-16,-6 7-1 16,-3 2 0-16,3 2-1 0,3 4 0 15,9 1 1 1,8 0 0-16,13-5 0 0,15-6 0 15,7-7 1-15,6-2 0 0,-1-11 0 16,0-7 0 0,-10-4-1-16,-10-3-1 0,-12 4-1 15,-14 3 1-15,-10 3 0 16,-11 9-3-16,-8 6-1 0,-2 4-4 15,-4 9-6 1,11 6-23-16,5 4-32 0,5-5-27 16,14-4-7-16,4-6-4 0</inkml:trace>
  <inkml:trace contextRef="#ctx0" brushRef="#br0" timeOffset="27997.5621">22227 15903 55 0,'-16'-12'95'16,"16"12"-2"0,0 0-5-16,0 0-65 0,3 8-5 15,16 4-1 1,6 2-4-16,4 1-2 0,6 2-2 15,-2 1-2-15,-1 0-2 16,-4-1 1-16,-6 2-2 0,-9 1-1 16,-9 1 0-16,-5 1-1 0,-14 2 0 15,-9 3 1 1,-5-4-1-16,-4 2 1 0,-4-5-1 15,-1-6 0 1,1-2 0-16,4-6 0 0,3-5 0 16,8-1-1-16,3-7 0 15,7-5 0-15,9-2 0 0,3-2 0 16,8 0-2-16,7 2 0 15,7 0 0-15,-1 6 1 16,5 1-1-16,-2 5 1 0,2 2 0 16,-4 2 0-1,-4 7 1-15,1-1 0 0,-4 4 0 16,-1-2 1-16,-1 1-1 15,0-2 0-15,0-2-2 0,-2-1 0 16,3-6-3 0,-4 0-3-16,3-2-7 0,-1-10-12 15,0-3-32-15,7-2-36 0,-4-12-9 16,1-2-5-1</inkml:trace>
  <inkml:trace contextRef="#ctx0" brushRef="#br0" timeOffset="28183.5663">22603 15838 83 0,'4'-10'99'16,"-4"10"-4"-16,10-1-7 0,42 11-67 15,-34 15-7 1,7 4-3-16,1 3-1 0,2 7-2 16,1 3-2-16,-5 2-1 0,-3-2 0 15,-10-1-1 1,-8-2-2-16,-9-5-5 0,-9 2-5 15,-11-15-18-15,-3-2-56 16,3-1-14-16,1-8-7 0,6-6-4 16</inkml:trace>
  <inkml:trace contextRef="#ctx0" brushRef="#br0" timeOffset="30628.6164">19807 17213 74 0,'-11'-2'82'16,"11"2"-43"-16,0 0-6 0,0 0-4 15,0 0-5 1,0 0-6-16,11 0-3 0,8 1 1 15,5 0-2-15,4 2 0 0,11 4-1 16,0 1-4-16,1 6-1 16,-1 2-3-16,-3 5-2 15,-5 1-1-15,-19-7-3 16,0 2 0-16,-5 2 0 0,-1 0 1 15,-6 2 1 1,0 3-1-16,-3-3 1 0,-4 2-1 16,-7-3 2-1,-2-1-1-15,-4-5-1 0,-1-1 0 16,-3-4-2-16,-1-3 0 0,1 0 0 15,-1-2 0-15,0-2 1 16,6-2-1-16,1 0 1 0,7-2 1 16,11 2 0-1,-11-6 1-15,11 6-1 0,5-3 2 16,7 3-1-1,2 0 0-15,4 8-2 0,1 0-6 16,5 4-13-16,-2 1-38 0,2-3-33 16,3-2-5-16,-3-2-5 15</inkml:trace>
  <inkml:trace contextRef="#ctx0" brushRef="#br0" timeOffset="31328.6304">20056 17524 43 0,'0'0'85'0,"-13"3"-2"15,13-3-44-15,0 0-20 16,-10 7-2-16,10-7-4 16,-11 7-3-16,3-4-2 0,-3 0 2 15,-3-2 0 1,-3 0 0-16,-1-1-1 0,-2-2 0 15,-1-1-2-15,2-4-3 16,-2 1 0-16,9-1 2 16,-23-7-1-16,9-3 0 15,12-5-1-15,15 3-1 0,9 10-2 16,1 3 0-16,8 6 0 0,0 0-3 15,5 1 0 1,0 4-3-16,0 4-8 0,-1 0-17 16,0-4-51-1,3 3-12-15,0-1-6 0</inkml:trace>
  <inkml:trace contextRef="#ctx0" brushRef="#br0" timeOffset="33118.6662">11636 11667 61 0,'-11'-13'75'0,"-4"6"-35"16,-6 3-7-16,-4 4-8 0,-4 7-2 15,-3 7-6 1,0 10-4-16,0 7-4 0,4 5-2 16,5 6-2-1,9 1 0-15,11 1 0 0,5-7 1 16,15-4 1-16,10-14 0 15,9-7 0-15,6-12 0 0,6-6 0 16,-4-11-1-16,2-7 0 0,-8-4-2 16,-8-1 0-1,-7 2 2-15,-8 2-2 0,-6 5 0 16,-6 5-1-1,-3 6 0-15,0 9 1 0,0 0-1 16,-5 7 0-16,5 6 1 16,14 4-1-16,8-1 0 0,9 1 1 15,8-5 1 1,5 0-1-16,6-2-1 0,3-5 0 15,2 2-9-15,-7-4-9 0,5 2-50 16,0 7-24 0,-6-3-8-16,1 4-5 0</inkml:trace>
  <inkml:trace contextRef="#ctx0" brushRef="#br0" timeOffset="34138.6866">20350 16973 63 0,'0'0'47'15,"-8"4"-9"1,9 14-5-16,8 12-2 0,6 10-3 15,2 10-4-15,-7-21-2 0,1 5-2 16,2 3-2 0,-2 2-4-16,0 1-3 0,-2-1 0 15,1 1-1-15,-3-2-3 16,-1-5 4-16,-3-1-3 0,-1-8-1 15,-3-2-1 1,1-9-1-16,-1-4-1 0,1-9 1 16,0 0-1-1,-12-27-1-15,13-12-2 0,6-3 1 16,16 1-1-16,9 12 0 0,6 18 0 15,1 11-3 1,-21 5-1-16,0 0-1 0,-6 4 2 16,-2 3 0-16,-4 1 0 15,-4-1 0-15,-4 0 1 0,-5 2 1 16,-6-3 0-1,-3-2 0-15,0 0-3 0,-4-5-4 16,1 0-6-16,1 0-9 0,2-3-35 16,5 3-32-1,0-4-10-15,11 0-4 0</inkml:trace>
  <inkml:trace contextRef="#ctx0" brushRef="#br0" timeOffset="34888.7014">21453 17186 70 0,'0'0'87'0,"8"-15"-30"16,12 12-13-16,3-3-12 15,11 3-6-15,1 3-6 0,9 5-4 16,1 7-3 0,2 7-2-16,-5 6-2 0,-3 6-2 15,-23-13-5 1,-2 3 1-16,-5 0-1 0,-2 1-1 15,-7 3 0-15,0-1 1 0,-5-3-1 16,-6-1 0-16,-4-1 2 16,-5-2 0-16,-2-6-1 0,-2 0 0 15,-2-6-2 1,-2-2 0-16,-15-3 1 0,-8-3-1 15,9-16 0 1,15-5 0-16,19 0 0 0,12 4 1 16,21 10 0-16,-8 10-1 15,0-1-2-15,3 4 0 16,-2 2 1-16,0 5 0 0,-1 0 0 15,-2 1-1-15,0 2 1 16,-4-1 2-16,1-1-1 16,-2 1-2-16,1 0-3 15,-2-4-8-15,3 0-22 0,1-1-38 16,-1-5-23-1,12-4-4-15</inkml:trace>
  <inkml:trace contextRef="#ctx0" brushRef="#br0" timeOffset="35068.705">22169 17270 16 0,'0'0'91'15,"-10"4"2"-15,-9 12-3 0,8-7-63 16,2 5-5 0,-1 2-4-16,3 2-1 0,0 1-3 15,4 1-5 1,3 0-4-16,5-2-3 0,4 0 0 15,5 0-7-15,0-4-12 0,2 0-54 16,3-4-20 0,-6-1-9-16,1-4-4 0</inkml:trace>
  <inkml:trace contextRef="#ctx0" brushRef="#br0" timeOffset="35508.714">21230 17561 68 0,'-5'9'90'16,"-3"6"-1"-16,-1-1-57 16,-3 4-10-16,-1 4-1 0,-1 2-4 15,-3 2-6 1,-2 0-9-16,19-26-18 0,-13 29-61 15,-13 25-11 1,15-32-5-16</inkml:trace>
  <inkml:trace contextRef="#ctx0" brushRef="#br0" timeOffset="35948.7226">22231 17518 80 0,'0'0'93'16,"0"0"-1"-16,0 0-56 0,0 9-8 15,6-7-6-15,6 1-4 16,5 2-7-16,0-2-3 16,2-1-11-16,0 0-11 15,2-2-51-15,4 0-26 0,-2 0-6 16,1 0-3-16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0:52.5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6395 3867 6 0,'-11'-12'33'16,"0"0"-5"-16,11 12-6 16,-8-14-4-16,8 14-4 0,0-9-2 15,0 9 1-15,6-9-2 16,-6 9 1-16,21-5-1 15,-8 5 1-15,9 0-3 0,8 0-1 16,-3 4-3 0,5 0 1-16,2 2-2 0,2-1 3 15,0-1 0-15,0-3-1 16,-2 0 2-16,1-1 0 15,9 0 0-15,2-6-2 16,13-2 0-16,6-2-1 0,5-1-1 16,6 0-1-16,3 0 1 0,-2 0-1 15,-1 5 0 1,2 3 0-16,-5 1 0 0,-3 0 0 15,5 2 0 1,1-1-1-16,2-1 1 0,3 0 1 16,5-6-1-16,0 1 0 15,2 0-1-15,-2-2 0 0,0 2 0 16,-5 1 0-1,3 1 0-15,-4 2-1 0,3 0 0 16,1 0 1-16,3 0-1 0,3 1 1 16,2-2 0-1,3-2-1-15,3 1 1 0,-1-1-1 16,0 0 0-16,3 1 0 15,-3-2-1-15,3 2 1 0,2 2-1 16,2 3 1 0,5 0-1-16,1 0 1 0,4 2 0 15,4 3 1-15,5 3-1 0,1 1 0 16,3 2 0-1,2-3 1-15,1-2-2 0,-3 0 1 16,-5 0 2-16,-4-6 0 16,-14 0 0-16,-8-3 2 0,-12-3 0 15,-10 0 0 1,-12-3-1-16,-11 4 0 0,-9 1-3 15,-12 3-3 1,-2 2-6-16,-16 8-20 0,-12 0-54 16,-7 9-11-16,-11-4-5 0</inkml:trace>
  <inkml:trace contextRef="#ctx0" brushRef="#br0" timeOffset="1090.0218">6791 8995 27 0,'0'0'46'0,"-4"-10"-5"0,4 10-7 15,0 0-4-15,0 0-6 0,0 0-5 16,0 0-6-1,0 0-4-15,16-7-2 0,-4 7-4 16,3 0 1-16,4 0 3 16,3 0 0-16,6 0 2 15,4 0 0-15,3 0 0 16,2 0 0-16,6 0-2 0,2 0 1 15,4 0-3 1,1-2 0-16,3 2-2 0,1 2 1 16,0 1-1-16,4 1 1 0,3 1-1 15,3-1 1-15,6 2 0 16,3 1-1-16,5-2 0 15,5 1 0-15,4-2 0 16,1-2-1-16,6-2 0 0,-1 0 0 16,0 0 0-1,1-2-1-15,2-1 1 0,-1 1 1 16,4 2-1-16,2 0 1 15,-2 1-1-15,-1 3 0 0,9 0-1 16,-4 1 1-16,4 0-1 16,-2-2 0-16,5 2 0 15,-1 0-1-15,8-1 2 0,4 0-1 16,4 2 0-1,6-1 1-15,4-1 0 0,4 1 1 16,4 0 0-16,1-5-1 16,-3 0 1-16,-3 3-1 15,-4-3 1-15,-2 2-1 0,-9-2 0 16,-3 3 0-16,-9 3-2 15,-7 1-5-15,-2 12-20 0,-10 4-59 16,-13-8-5 0,-6-6-7-16,-17-9-4 0</inkml:trace>
  <inkml:trace contextRef="#ctx0" brushRef="#br0" timeOffset="12449.2497">11541 3615 3 0,'-8'-9'15'0,"8"-2"-1"16,0 11-1-1,19-15-3-15,3 10-3 0,-5 1-1 16,10 3-1 0,-7 1 0-16,3 3 7 0,-12 6 5 15,-9 1-2 1,-7 2 3-16,-15-2 0 0,-12 2 1 0,-9-4 0 15,-2-1-3 1,-2-5-12-16,6-2-26 0,13-1-46 16,10-10-6-16</inkml:trace>
  <inkml:trace contextRef="#ctx0" brushRef="#br0" timeOffset="13319.267">11650 8993 1 0,'10'-3'23'0,"1"3"-3"16,-2 0 3-16,-9 0 0 15,16 15 4-15,-16-5 2 0,0-1-2 16,0-9 0 0,-20 15-4-16,3-11-2 0,-6-3-3 15,0-1-6-15,-3-5-3 16,3-6-4-16,0 1 0 15,7-6-1-15,6 2-1 16,9 1-1-16,3 2 0 0,11 4 0 16,5 5 0-16,-1 2-1 0,4 4 0 15,-5 7 1 1,-4 2 1-16,-10 5-1 0,-5 0-1 15,-11 2-1 1,-9-6-3-16,-1 3-5 0,-7-8-9 16,6-3-22-16,6 3-39 15,5-11-6-15,11-11 1 0</inkml:trace>
  <inkml:trace contextRef="#ctx0" brushRef="#br0" timeOffset="14599.2927">18121 5559 31 0,'-10'0'46'0,"-2"0"-5"15,0 5-12 1,-2 7-6-16,1 4-5 0,-1 7-1 15,1 6-2-15,3 2 0 16,0 6 2-16,2-3-1 0,1 2 0 16,6-5-2-1,0-3-1-15,4-5-1 0,9-8-2 16,1-1-2-16,6-7 0 15,4 3-3-15,0-7-1 16,6-2-6-16,0-1-4 0,4-2-9 16,-5-7-16-16,-1-6-50 15,5 2-9-15,-5-8-2 0</inkml:trace>
  <inkml:trace contextRef="#ctx0" brushRef="#br0" timeOffset="14949.2997">18430 5629 8 0,'-14'3'69'0,"8"21"-17"0,4-9-20 0,2 3-7 16,4 5-1 0,1 3-2-16,2 0-1 0,4-1-1 15,0-5-1 1,5-6-4-16,-2-7 0 0,7-5-4 15,-2-6-1-15,4-13-3 16,-2-3 1-16,2-7-3 16,-3 1 0-16,0-5-3 0,-5 3-1 0,-3 3 0 15,-6 3-1 1,-1 6-2-16,-3 5-2 0,-2 11 3 15,0 0-2 1,5 10 1-16,-5 7 1 0,3 5 1 16,-3 3 0-16,1 3 2 15,1-4 0-15,-2 2 1 0,0-6 1 16,0-1-2-1,0-9-1-15,0 1-1 0,0-11-5 16,0 0-8-16,18-4-23 0,3-6-48 16,-4-14-5-1,9-6-6-15</inkml:trace>
  <inkml:trace contextRef="#ctx0" brushRef="#br0" timeOffset="15209.3049">18942 5474 3 0,'-23'10'73'0,"-2"2"2"16,2 3-47-1,6 3-4-15,7 2-6 0,8 0-1 16,4-1-5-16,12-4-2 16,7 2-1-16,4-1 0 0,4-1-1 15,-1 4-1 1,-5 1 0-16,-6-1-2 0,-5 6-1 15,-11 2 0 1,-6-1 1-16,-10 0 0 0,-7-2-1 16,0-4-3-16,0-5-6 0,2-9-10 15,6-9-46-15,10-5-21 16,4-9-7-16</inkml:trace>
  <inkml:trace contextRef="#ctx0" brushRef="#br0" timeOffset="15449.3097">19195 5241 64 0,'13'-9'83'0,"-2"9"-2"15,-11 0-57-15,11 22-6 0,0 8-4 16,1 6-1-1,-4 11-2-15,1 3 0 0,-5 6-2 16,1-4-1-16,-3 1-1 16,-2-7-3-16,0-6-3 0,-3-6-7 15,-2-7-13-15,-3 2-45 16,-1-21-21-16,-3-6-7 15</inkml:trace>
  <inkml:trace contextRef="#ctx0" brushRef="#br0" timeOffset="15799.3167">19189 5557 1 0,'31'-19'86'0,"8"-3"0"16,-1 6-31-16,0 0-16 0,3 3-11 16,-5 9-14-16,-8-1-8 0,-8 9-4 15,-8 9-1 1,-10 8 0-16,-2 6 1 0,-2 0-1 15,-6 5 1-15,2-5 3 16,4-1 1-16,6-11 1 0,10-3 0 16,11-12 1-1,6-8 0-15,2-7 1 0,4-8-2 16,-2-4 1-1,-4-1-4-15,-6-5 0 0,-12 3-4 16,-11 3 0-16,-9 4-1 0,-9 2-2 16,-10 6-2-16,-1 8-3 15,-3-1-2-15,1 8-7 16,4 6-3-16,6 4-21 15,11 6-44-15,3-7-6 0,5-9-2 16</inkml:trace>
  <inkml:trace contextRef="#ctx0" brushRef="#br0" timeOffset="16839.3374">19697 5467 0 0,'17'15'85'16,"-2"2"2"-16,-11 2-36 0,10 1-11 15,-4-1-11-15,6-5-8 16,-10-1-5-16,2-6-3 0,-8-7-4 16,0 0-1-16,16 0-1 15,-16 0 0-15,12-23-3 16,-3 4 0-16,0-5-2 0,1-2-1 15,2-1-1 1,0 1-3-16,-1 4 2 0,3-3-2 16,-3 9 1-16,1 7-1 15,3 4 1-15,-4 5 0 16,2 9-1-16,-1 5 3 15,-4 3 3-15,3 7-1 0,-3 0 0 16,1 1 1-16,-5-3 0 0,2-5 2 16,-4-5 0-1,0-2-2-15,-2-10 1 0,0 0-1 16,11-3 0-16,-6-10 0 15,7-8 0-15,0 1-3 16,3-8 0-16,3-2-1 16,2-3-1-16,3 1 1 0,0 1-1 15,3 2 0-15,-3 4-1 0,-1 3 3 16,-2 6 0-1,-1 5 0-15,-4 7-1 0,-1 4 2 16,-5 8-1 0,0 8 1-16,-5 5 0 0,0 3-1 15,-2 2 1-15,1 0-1 16,-2-2 1-16,2-6 2 0,0-2-1 15,1-4 0 1,-4-12 1-16,17 10-1 0,-3-9 2 16,3-1-1-16,3-3-2 0,1-3 0 15,6-3 0 1,3-7-2-16,2-2 1 0,1-2 0 15,-2-6-2-15,0 1 1 16,-1-5 1-16,-8-1-2 0,-2 4 1 16,-7-2 0-1,-9 5-2-15,-2 6 1 0,-6 6 0 16,-12 4 0-16,-5 8 0 15,-4 8 0-15,-4 8 0 16,2 6 0-16,-1 6 1 0,2 8 0 16,3-2 1-16,8 2-1 15,5-4 3-15,7-3 0 0,3-7 1 16,6-3-1-1,8-5 0-15,2-10 1 0,5 1 0 16,-1-5-1 0,4 0-3-16,-3-5-1 0,2-5-6 15,-6-6-3-15,2-3-3 0,-5 0-2 16,-1-6 1-16,2 2 2 15,-4 1-1-15,-1 2 3 0,-2 5 4 16,0 4 6 0,-8 11 3-16,17-4 2 0,-17 4 3 15,16 10 1 1,-8 1 0-16,3 4 1 0,0 4-1 15,0 1 0-15,-2-4-1 16,-1 0 1-16,-1-3-1 0,-7-13 0 16,11 6-1-16,-11-6-2 15,9-15 1-15,-1-3-1 16,1-6-1-16,3-7-1 0,6 1-3 15,1-3-1 1,2 3-3-16,2-1-5 0,3 9-10 16,-3-2-32-16,-1 0-37 15,2 2-8-15,-1 1-3 16</inkml:trace>
  <inkml:trace contextRef="#ctx0" brushRef="#br0" timeOffset="17069.3421">21124 4737 31 0,'7'-13'80'0,"4"13"-28"16,9 6-14-16,1 7-10 0,3 16-5 15,-1 4-6-15,0 14-3 0,-7 7-4 16,-3 11-2-1,-8 6-8-15,-5-1-13 0,-6-1-37 16,-6 1-34 0,-12-5-1-16</inkml:trace>
  <inkml:trace contextRef="#ctx0" brushRef="#br0" timeOffset="17549.3517">17995 5457 23 0,'-25'67'75'0,"-2"7"-26"0,23 6-10 16,5 0-10-16,19-2-4 0,8-14-13 15,5-10-20 1,0-13-59-16,13-11-8 0,-3-19-2 0</inkml:trace>
  <inkml:trace contextRef="#ctx0" brushRef="#br0" timeOffset="18349.3677">19182 6336 8 0,'-1'-15'73'0,"3"1"-20"16,-2 14-16-16,-6-12-15 16,6 12-9-16,-15 7-4 15,3 10-1-15,-4 8 1 16,4 8-1-16,0 3 3 0,4 5 0 15,0 2 2-15,8-1 1 16,0-8 1-16,11-5-3 16,6-7 0-16,2-8-2 0,2-4-2 15,-1-9-1 1,3-1-6-16,2-6-8 0,-2-11-24 0,-3-2-50 15,4-5-7 1,-2-10-5-16</inkml:trace>
  <inkml:trace contextRef="#ctx0" brushRef="#br0" timeOffset="18589.3724">19399 6004 59 0,'6'20'85'0,"1"6"0"0,-3 6-55 16,5 14-4-1,0 4 0-15,-4 8-5 0,-1-3-7 16,-1-1-2-16,-1-5-1 16,-2-7-3-16,2-4-4 0,-2-12-1 15,6-2-9-15,2-10-7 0,4-14-44 16,8 0-29-1,-5-9-8-15,6-12-3 0</inkml:trace>
  <inkml:trace contextRef="#ctx0" brushRef="#br0" timeOffset="18749.3757">19687 6360 32 0,'0'17'85'16,"0"2"-2"-16,0-19-5 0,-2 21-64 16,2 5 0-16,0-5-9 0,1 1-4 15,0-8-8 1,8-5-26-16,6-5-45 0,-4-8-7 15,0-12-1-15</inkml:trace>
  <inkml:trace contextRef="#ctx0" brushRef="#br0" timeOffset="19319.3871">19912 6341 23 0,'9'30'77'16,"0"0"-15"-16,-6-10-17 15,4-3-12-15,-7-17-8 16,16 2-6-16,-5-12-2 16,3-7-4-16,0-10-2 0,3-1-5 15,-1-1-3 1,1-1 0-16,-2 9 1 0,-2 0-2 15,-2 7 2-15,-11 14-2 16,20-6 1-16,-11 8 0 0,9 5 0 16,-1 5 1-16,6-3-1 15,5-1 3-15,8-5-3 16,2-3 2-16,-1-6 0 0,0-7-1 15,-6-2-1 1,-4-7-2-16,-6 0-1 0,-5 1 0 16,-11 3-3-16,-6 6 0 15,-5 4 0-15,-11 8-2 16,-7 2 3-16,2 12 0 15,-1 7 0-15,4 4 0 0,4 7 3 16,9-4 1-16,6 1 1 0,9-8 0 16,13-6 1-1,1-5-1-15,6-6-1 0,-2-4-4 16,2-1-7-16,-4-11-20 15,-6-10-52-15,-2 4-9 16,-4-8-7-16</inkml:trace>
  <inkml:trace contextRef="#ctx0" brushRef="#br0" timeOffset="20309.4069">19764 6152 11 0,'0'0'64'16,"-17"-10"-2"-16,17 10-15 0,-14-9-21 15,1 4-35-15,3 5-54 16,10 0-7-16</inkml:trace>
  <inkml:trace contextRef="#ctx0" brushRef="#br0" timeOffset="20989.4205">19963 6388 35 0,'0'0'81'0,"10"-1"-28"0,12-4-11 16,8-7-6-16,6-1-2 15,9-8-7-15,-4 0-8 16,5-4-5-16,-7 1-4 15,-5-2-3-15,-7 2-2 16,-12 3-3-16,-6 2 1 0,-9 6-5 0,-3-1 1 16,-12 5-2-1,-4 1 0-15,-2 4-1 0,-7 4 0 16,0 11-1-1,-4 4 0-15,0 9 1 0,7 10 1 16,2 3 1-16,8 4 1 16,3 1 3-16,12-3 1 15,3 0 2-15,12-8 2 0,9-11 0 0,4-7 0 16,6-6 1-1,2-7-3-15,4-3-3 0,0-9-7 16,0-2-15 0,-1-2-51-16,-5-9-17 0,-2-4-8 15,-7-8 0-15</inkml:trace>
  <inkml:trace contextRef="#ctx0" brushRef="#br0" timeOffset="21349.4277">20526 6195 3 0,'-6'27'86'16,"6"2"1"-16,-17 3-40 0,17 2-3 15,1-3-9-15,5-4-11 16,0-6-6-16,-2-6-6 0,5-5-3 16,-9-10 0-1,17-3-2-15,-4-14-1 0,0-9-2 16,5-8-3-1,4-5-2-15,7-7 0 0,1-2-1 16,0 0-1-16,2 6 1 0,-5 8-1 16,-2 7 1-16,-5 14 2 15,-7 10 1-15,-13 3 0 0,10 17 2 16,-11 9-1-1,1 7 2-15,-1 4-1 0,-5 7 2 16,3-1-1 0,-1-1 1-16,-2-3-1 0,3-3-1 15,-2-6 0-15,0-7-1 0,2-6 0 16,3-6-2-16,0-11 0 15,0 0-2-15,0 0-3 0,14-3-11 16,-7-11-49 0,7-14-25-16,2-11-6 0,4-9-6 15</inkml:trace>
  <inkml:trace contextRef="#ctx0" brushRef="#br0" timeOffset="21559.4319">21022 5848 13 0,'0'0'85'16,"0"0"5"-16,0 11-5 0,0 8-57 15,4 6-8 1,1 4-4-16,3 9-1 0,-2 2-4 16,0 7-2-16,-1 2-3 15,0-5-1-15,-4 4-2 0,-1-7-2 16,0-2-4-1,-3-7-11-15,2-14-45 0,-3 2-28 16,-7-15-6-16,-1-5-6 0</inkml:trace>
  <inkml:trace contextRef="#ctx0" brushRef="#br0" timeOffset="21669.4341">20840 6186 0 0,'22'-20'77'16,"8"-1"1"-16,10-8-13 0,8 5-99 15,-1-5-34-15,3 0-4 0</inkml:trace>
  <inkml:trace contextRef="#ctx0" brushRef="#br0" timeOffset="21889.4385">21116 5642 32 0,'25'2'89'0,"7"7"-4"16,2 10-40-16,2 10-9 0,2 11-11 15,-13 5-10-15,-5 14-8 16,-9 4-2-16,-10 4-2 0,-6 0-1 15,-14 0-6 1,-11-7-11-16,-9-5-56 0,-6-4-13 16,-9-12-8-1</inkml:trace>
  <inkml:trace contextRef="#ctx0" brushRef="#br0" timeOffset="22209.4449">19107 6170 19 0,'-68'62'90'0,"1"13"-1"0,12-3-3 15,12 8-49-15,22 0-15 16,21-4-7-16,15-9-4 15,24-9-6-15,10-12-13 16,16-18-66-16,14-8-12 0,1-15-6 16,5-12-4-16</inkml:trace>
  <inkml:trace contextRef="#ctx0" brushRef="#br0" timeOffset="26039.5215">3061 15366 49 0,'-9'-11'60'15,"-1"0"-12"-15,-4 8-10 0,0 4-13 16,-1 1-10-1,-4 9-7-15,-2 4-6 0,0 5-1 16,0 2-1-16,2 4 0 16,2-1-1-16,4-1 2 15,5-2 0-15,6-1 1 0,5-6 1 0,11-2 1 16,12-1 0-1,7-5 3-15,7 2-2 0,5-1 2 16,-2 1-1 0,2 0-1-16,-10 5 1 0,-5 2-1 15,-10 5 0-15,-12 3-1 16,-8 1 0-16,-10 1 1 0,-9 1 1 15,-8-5-3 1,-1-2 0-16,-1-5-2 0,0-6-1 16,3-4-3-16,6-4-3 0,3-1-4 15,7-4-1 1,10 4-3-16,-3-14 0 0,3 14 0 15,8-15 1-15,3 6 2 16,0 1 4-16,4 2 3 0,2 0 4 16,0-6 4-1,4 0 1-15,6-5 3 0,2-5 2 16,5-9 1-1,6-5-1-15,0-4 1 0,0-3-2 16,-4 1-1-16,-4 0-1 0,-8 5-1 16,-8 4-3-16,-8 8-2 15,-7 8-1-15,-14 8-1 16,-5 9-1-16,-7 5-2 15,-3 13 0-15,-2 9-1 0,-2 4 2 16,8 10 0 0,1 3-1-16,12-1 4 0,4 0-2 15,7-4 2-15,11-7 2 0,10-9-1 16,8-4 3-16,1-12-3 15,4-7-4-15,0-2-13 16,2-8-50-16,-8-12-14 16,-3 1-5-16</inkml:trace>
  <inkml:trace contextRef="#ctx0" brushRef="#br0" timeOffset="26279.5263">3501 15487 32 0,'18'20'83'16,"0"23"-13"-16,0-24-26 0,0 3-11 15,-1-8-6 1,-6-1-3-16,-2-8-4 0,-9-5-3 16,13-8-2-1,-7-13-1-15,-1-6-2 0,6-6-3 16,-1-2-5-16,1-3-2 15,3-1-1-15,-1 5-1 0,1 4-2 16,-3 3-4-16,1 9-5 0,-4 1-8 16,3 9-13-1,-11 8-32-15,0 0-28 0,14 0-5 16</inkml:trace>
  <inkml:trace contextRef="#ctx0" brushRef="#br0" timeOffset="26931.5403">3823 15400 26 0,'9'13'87'0,"2"0"-16"15,6 2-13-15,-2-3-15 0,9 0-13 16,-3-11-7 0,2-2-5-16,-4-6-1 0,3-6-4 15,-5-6-3-15,-2-4-1 16,-2-4-4-16,-3-2-1 0,-4 2-2 15,-5 2 0 1,-1 4-1-16,0 2-1 0,-1 5 0 16,1 14-2-16,-12-5 0 0,8 10 0 15,3 9 0 1,1 3 0-16,5 2 0 0,8-3 1 15,6-5 1-15,7-6 0 16,6-8 1-16,3-10 0 16,4-10 0-16,-1-5 1 15,-4-5-1-15,-2-3 0 0,-8 6 0 16,-8-2-2-1,-6 7 0-15,-9 5-1 0,-6 9-2 16,-11 5 1-16,-2 8-2 0,-6 12 1 16,-1 7-1-1,0 11 1-15,2 4 0 0,7 6 2 16,4 0 0-16,8-3 0 15,4-4 2-15,5-10 1 0,8-7 1 16,8-10 0 0,2-8 1-16,4-6 0 0,1-10 0 15,1-5-1-15,-2-1 0 16,-1 1-2-16,-1 0 0 0,-8 6-1 15,0 5-1 1,-5 7 0-16,0 6 0 0,-5 10 0 16,0 5-1-16,-1 2 2 0,1-3 4 15,3-5 0 1,-1-12 2-16,6-5-1 0,1-21 1 15,2-6 0-15,2-7-1 16,4-7-1-16,3 1-4 0,1-1-5 16,3 11-7-1,-1 6-14-15,-2 8-49 0,7 8-15 16,-6 7-7-1,-3 6-2-15</inkml:trace>
  <inkml:trace contextRef="#ctx0" brushRef="#br0" timeOffset="27401.5497">4044 15994 62 0,'-26'1'79'0,"-3"45"-14"15,5-28-48 1,4 2-5-16,11 3 2 0,9 0 1 16,4-1-2-1,17-3-2-15,9-6 0 0,10-1-1 16,1-3-1-16,1-1 1 15,-8-5-3-15,-4 5 0 16,-9 2-1-16,-11 3-1 0,-10 2 0 16,-12 2-1-16,-10 3 0 15,-3-2 0-15,-4-1-6 0,0-5-5 16,2 0-6-1,3-10-13-15,8-5-29 0,13-5-35 16,3-10-5-16</inkml:trace>
  <inkml:trace contextRef="#ctx0" brushRef="#br0" timeOffset="27661.5549">4226 16201 32 0,'16'2'75'16,"8"6"-15"-16,4-8-18 0,8 0-8 15,5-17-5-15,5-7-3 16,1-10-5-16,-7-7-4 15,-4 0-6-15,-8 2-3 16,-9 2-1-16,-15 9-3 0,-14 10-1 16,-14 9-2-16,-11 9-2 0,-9 14 0 15,-3 4-2 1,0 10-2-16,0 5-3 0,6-1-6 15,11 1-15-15,9-2-31 16,7-5-30-16,14-7-4 16</inkml:trace>
  <inkml:trace contextRef="#ctx0" brushRef="#br0" timeOffset="28061.5629">4617 15896 59 0,'7'19'87'0,"4"7"-36"16,5 2-7-1,1-2-7-15,4-5-10 0,1-7-7 16,-1-6-6-16,2-5-3 16,-2-6-1-16,-2-8 0 0,0-10-3 15,-4-4 0 1,-5-4-4-16,0 2-1 0,-3 3-2 15,-1 3 0 1,-3 8-3-16,-3 13 1 0,0 0-1 16,0 5 0-16,2 14 1 0,0 1 0 15,8 3 0-15,3 0 2 16,3-3 0-16,5-7-1 15,4-3-5-15,-1-10-6 16,4 0-32-16,-1-5-42 0,-4-10-6 16,-4-6-3-1</inkml:trace>
  <inkml:trace contextRef="#ctx0" brushRef="#br0" timeOffset="28641.5745">5018 15802 24 0,'8'11'84'0,"3"1"1"16,5-1-54-16,4-2 2 15,-1-1 0-15,2-4-7 0,-5-3-4 16,1-3-6-16,-3-11-1 16,0-4-3-16,-8-7-1 15,2-3-2-15,-1-2-4 0,-1-2-1 16,4-1-2-16,-3 5-1 15,3 4 0-15,-3 5 0 0,4 5-1 16,0 2-1 0,3 4-1-16,-1 2-2 0,1 3-3 15,2-3-4 1,1-1-6-16,3-3-7 0,4 0-6 15,-2-6-2-15,1 1-1 16,-1-5 0-16,-5 1 8 0,0 2 11 16,-5 2 13-16,-12 14 10 0,9-15 10 15,-9 15 4 1,-7 12 3-16,1 4 1 0,-2 6-5 15,3 4-6 1,4 4-5-16,1 2 0 0,6-8-1 16,9-5 0-16,10-11 0 15,7-9 0-15,8-8-1 0,2-12-1 16,0-13-1-1,5-7-1-15,-4-3-2 0,-4 0-1 16,-10 2-2-16,-10 6-1 0,-6 10-1 16,-13 10-1-1,-10 16 0-15,-11 15 0 0,-7 15 0 16,1 14 1-16,2 7-1 15,6 4 2-15,10-4 1 16,13-6 1-16,18-14 0 16,18-13 0-16,17-14-3 0,10-11-3 15,17-13-8-15,-4-11-39 16,8-5-37-16,4 1-9 15,-3-5-5-15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2:57.85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8616 1618 63 0,'-3'-17'74'0,"1"0"0"0,1 7-65 15,0 0-8-15,1 10 1 0,0 0 5 16,-5 9 1-1,2 16 3-15,-4 16 0 0,7 18 2 16,0 14-1 0,0 11 0-16,-1 12-2 0,1-2-3 15,1 0 0-15,2 2-3 16,3 3 1-16,0 0-1 0,-1 2 0 15,1 1 0-15,0 1-1 0,-2 5 1 16,0 4-2 0,3-2 1-16,-2 6-1 0,3 3 0 15,0 2-1 1,-2 0 0-16,0 5 0 0,-3 2 0 15,-3 3-1-15,0 6 1 16,0 4-1-16,-4-2 2 0,1 2 1 16,-1 2-1-1,1 3 0-15,2-1-2 0,1-2 3 16,0 4 1-16,0 1 1 0,2 4-2 15,0 1-1 1,-2 2 1-16,-2 2 1 0,2 5-1 16,-1-2-2-16,-4 5 0 15,-3 1-1-15,1 1 0 0,-3-1 1 16,1 4-1-1,-1 2 0-15,3 3 0 0,-4 2 2 16,1 1 0 0,3 4 0-16,0-3-1 0,2 5 2 15,-4-4-1-15,4-1 0 0,-1 1 0 16,-1-3-1-16,1-2-1 15,-5-2 1-15,4 1-2 0,-1-4 0 16,2 0 1 0,-3-6 0-16,4 1 0 0,1-4-1 15,1 0 0 1,1-3 2-16,0-2 0 0,2-4 1 15,-1-2-1-15,1 3 1 0,0-3-1 16,-2-3 0-16,2-2 1 16,0-2-2-16,-1 0 0 0,-6-4 0 15,3 0-2 1,-1-3 2-16,-3-2 0 0,1-5 0 15,-2 0-1 1,2-1 1-16,0-5 0 0,2-7 0 16,2-3 1-16,0-5 0 15,3-9 0-15,0-4 1 0,0-4 1 16,4-11-1-16,1-7 2 0,1-8-2 15,-1-2 0 1,-1-11 1-16,1-5-3 0,-1-8 0 16,-1-7 0-1,-3-7 0-15,2-5 1 0,-2-6-1 16,0-3 1-16,0-11-1 15,-15 13 3-15,2-10-2 0,-6 0 1 16,-7-3 0 0,-9 2-1-16,-8-1 0 0,-8-1-1 15,-9 0 1-15,-5 0-2 0,-8 0 1 16,-7-3 0-1,-7-1-1-15,-3 1 1 0,-9-1 1 16,-3-1 0-16,-6-1-1 16,-3 3 1-16,-5-1 0 0,-5 0 0 15,-4-2 1 1,-5 3-1-16,0-1-1 0,-6-1 0 15,0 2 0-15,-8-2 0 0,2-1 0 16,0 0 0 0,-6 1 0-16,0-2 0 0,-3 0 0 15,-1-3 0-15,-5 5 0 16,2-5-1-16,-3 1 1 0,-1-1 0 15,0 2 0 1,1-1 0-16,-1 0 0 0,0-1-1 16,6 3 1-1,2-3 0-15,2 3 0 0,7-3-1 16,4 2 1-16,3-3 0 0,5-1-1 15,5 0 0 1,2-2 1-16,10-1-1 0,-1-2 0 16,3-1 0-16,7 0 1 15,3 1-1-15,5-2 0 0,6 1 1 16,9 1 0-1,-1-1-1-15,9-1 2 0,6 2-1 16,6-1 0-16,3 1-1 16,8-1 1-16,3 2 0 15,6-3 0-15,3 5 0 0,5-1-1 16,1 2 1-16,1 1 0 15,5 3 0-15,2-1 0 0,-3 3 0 16,5-4 0 0,1 0 1-16,-2 1 0 0,1 0-1 15,2-2 1 1,-1-2 0-16,-2-1 0 0,4-4-1 15,-4 0 1-15,2 0-1 0,0-3 0 16,-2-2 1-16,1-1-1 16,0-3 0-16,0-4 1 15,-1 0-1-15,1-2 1 16,-2-4-1-16,2-1 1 0,0-5-1 15,3-2 0 1,0 0 0-16,1-7 0 0,2-1 0 16,2-3 0-16,-2-3 0 15,0-4 0-15,-2-2 0 0,0-3 1 16,-4-4 0-16,-2 1 0 15,1-6 0-15,-4-1 0 16,2-3 0-16,0-4-1 0,-2-2 1 16,6-2 0-1,1 0-1-15,1-7 1 0,-1-2-1 16,7-5 0-16,1 0 0 15,3 0-1-15,-5-2 0 0,5-6-1 16,-1-4 1 0,0 1-1-16,0-2 1 0,-1-2 0 15,-2 0 0-15,1-9 1 0,-1 0 1 16,0-3 0-1,1 3-1-15,-3-7 0 0,3 1 1 16,-3-3-1-16,3-1 1 16,1 2 0-16,1-4-1 0,1 0 0 15,2-5 0 1,6 3 1-16,2-3-2 0,-1-2 0 15,4-5 0-15,6-1 0 0,2-4 0 16,1-5 2 0,0-1-2-16,2 0 0 0,-4-2 1 15,5-2 1-15,0 1 0 16,-3-2 0-16,2-1-1 0,0 2-1 15,0-1 2 1,-2 0-1-16,-1 1 0 0,-4 2-1 16,-4 0 0-1,-2 5-1-15,-2 0 1 0,1 4 0 16,-4 3-1-16,-2-1 1 0,-1 6 0 15,0 3 1-15,-1 4-1 16,-1 8 1-16,-4 4 0 16,0 4 0-16,-1 1 1 15,3 9-1-15,-7 3 1 0,-1 7-1 16,3 4 1-1,-1 3 0-15,2 3-1 0,2 7 1 16,0 4-1-16,4 5 0 16,5 5 0-16,3 4-1 15,0 6 1-15,4 4 1 0,4 8-2 16,10 5 1-16,8 4 0 15,2 1-1-15,13 4 1 0,9-2 0 16,18 1-1 0,7 0 0-16,16-6 0 0,9 2-1 15,12-2 2-15,13 4-2 16,8-8 0-16,18 1 1 15,9 0 0-15,14-1 0 0,13-2 0 16,15-4 1-16,10-8-1 16,20 0 2-16,15-3 0 0,11-1 0 15,-120 31-2 1,22-3 1-16,6-2-1 0,25-3 1 15,5 1 0 1,21-6 0-16,2 4 1 0,21-2-1 16,0 1 2-16,18-5 1 15,-6 6-1-15,16-4 0 0,-10 2 0 16,11 0 0-16,-17 4-1 0,5 0 0 15,-17 1-2 1,-23 8-1-16,-21 3-3 0,-25 10-14 16,-26 5-29-1,-29 5-32-15,-23 6-19 0,-29 5-9 16</inkml:trace>
  <inkml:trace contextRef="#ctx0" brushRef="#br0" timeOffset="1440.0288">6898 2805 63 0,'0'44'91'0,"-41"20"-4"16,-45 15-5 0,-41 13-68-16,-27 22-6 0,-34 23-3 15,-26 13-2 1,-32 13-2-16,-21 16 0 0,-22 12 0 15,-15 9 1-15,-10 20 1 0,-11 6-1 16,4 9 3-16,-2 7 1 16,10 4-2-16,8 1-1 0,15-7-1 15,22-8-9 1,16-20-11-16,34-20-53 0,21-23-18 15,30-36-7 1,33-36-1-16</inkml:trace>
  <inkml:trace contextRef="#ctx0" brushRef="#br0" timeOffset="1890.0378">4337 2675 41 0,'-66'38'100'16,"-8"4"-5"-16,-15 1-5 0,-12 1-4 15,-21 14-85 1,-15 15 0-16,-13 21-3 0,-26 21-2 15,-23 24 0-15,-22 18 1 16,-22 20-1-16,-17 14-1 0,-11 13 2 16,-2 9 0-1,-1 4 1-15,16-1 1 0,10-9-2 16,23-10-6-16,23-9-27 0,29-18-47 15,17-23-7 1,28-21-7-16</inkml:trace>
  <inkml:trace contextRef="#ctx0" brushRef="#br0" timeOffset="2320.0463">6472 3417 75 0,'53'17'92'15,"-24"9"-4"-15,-29 9-5 0,-18 20-73 16,-23 13-1 0,-20 16-4-16,-23 17-1 0,-21 14-1 15,-21 16-1-15,-22 12-2 16,-15 12 1-16,-18 8-1 0,-15 13 0 15,-11 12 0 1,-15 8 1-16,-11 9 1 0,-8 7-1 16,-5 10 1-1,-8 1-1-15,-1 4 0 0,-2 0 0 16,6-4 1-16,11-5-9 0,14-12-6 15,16-10-9-15,18-22-24 16,24-16-43-16,33-20-4 0,33-29-3 16</inkml:trace>
  <inkml:trace contextRef="#ctx0" brushRef="#br0" timeOffset="2680.0536">7031 5288 73 0,'-13'36'92'16,"-35"12"-3"-16,-25 13-5 16,-20 22-74-16,-27 14-3 0,-21 21 0 15,-23 16 0 1,-20 16-1-16,-20 11-3 0,-14 16 0 15,-14 10 0-15,-14 10-1 16,-11 14 1-16,-10 4-1 16,-6 7-1-16,-7 7 1 15,0 3-1-15,-3 5 0 0,8-5 0 16,7-1-5-16,12-12-3 0,23-6-14 15,15-12-42 1,27-24-26-16,29-20-4 0,32-33-5 16</inkml:trace>
  <inkml:trace contextRef="#ctx0" brushRef="#br0" timeOffset="3050.061">6503 7870 12 0,'82'13'97'0,"-23"12"-3"15,-27 10-5-15,-25 8-3 0,-31 15-77 16,-24 13-2 0,-24 20-3-16,-34 13 0 0,-32 18-2 15,-33 14-1-15,-31 14-1 16,-23 11 0-16,-21 13 0 0,-12 8 1 15,-12 11 1 1,-2 3-1-16,-3 7 1 0,9 1 0 16,5 1 0-16,9-5-4 15,13-4-8-15,11-13-15 16,12-11-60-16,25-13-5 0,25-23-6 15,25-21-4-15</inkml:trace>
  <inkml:trace contextRef="#ctx0" brushRef="#br0" timeOffset="3390.0678">7297 9443 17 0,'113'12'83'0,"-43"19"2"0,-38 15-5 15,-44 19-57-15,-39 18-7 16,-39 21-2-16,-32 17-1 0,-37 20-1 15,-32 19-1-15,-31 15 0 0,-23 21 0 16,-24 8 1 0,-12 12-1-16,-10 8-2 0,-7 9-1 15,-5 2-2 1,4 1-2-16,7-3-5 0,8-15-9 15,23-11-63-15,15-3-16 16,18-23-8-16,25-19-5 0</inkml:trace>
  <inkml:trace contextRef="#ctx0" brushRef="#br0" timeOffset="5890.1178">3691 16421 58 0,'-10'2'90'0,"1"-18"-15"0,9 16-35 15,0 0-7 1,3 7-7-16,16-2-9 0,11-2-4 16,15 0-4-16,5 0 1 15,9 0-2-15,3-3 0 0,1-1-4 16,-6 1-1-1,-4-2-4-15,-11-4-3 0,-12 4-8 16,-12-2-18-16,-18 4-57 16,2-11-6-16,-2 11-5 15</inkml:trace>
  <inkml:trace contextRef="#ctx0" brushRef="#br0" timeOffset="6240.1248">4013 16179 3 0,'0'0'91'16,"-6"-10"1"-16,5 25-15 0,1-15-37 16,-4 16-9-16,4 0-8 15,0 9-6-15,0 6-3 0,2 9-4 16,4 9-1-16,-2 4 0 15,3 1-3-15,0 0-1 16,0-5-2-16,0-5 0 0,-1-8-2 16,-1-5-2-1,2-9-5-15,-2-7-8 0,7-9-50 16,-3 5-28-1,3-6-7-15,0-3-5 0</inkml:trace>
  <inkml:trace contextRef="#ctx0" brushRef="#br0" timeOffset="6520.1304">3725 17002 82 0,'2'14'96'16,"16"-7"-4"-16,16-5-4 0,11-3-77 15,16 0-2 1,10-4 2-16,6-4-1 0,1-1-3 15,-5 1-4-15,-4 4-6 16,-16-5-17-16,-14-2-65 0,-1 7-7 16,-16-2-8-1,-7-1-2-15</inkml:trace>
  <inkml:trace contextRef="#ctx0" brushRef="#br0" timeOffset="7243.1451">4072 16062 54 0,'-33'-17'75'0,"-8"1"-41"16,-1 7-16 0,-4 4 1-16,1 5 0 0,-8 0 0 15,1 5-4-15,-1 8-4 16,-1 6-4-16,0 7 0 0,2 4-1 15,-1 9 0 1,2 8 2-16,1 6-1 0,8 7 2 16,4 8 0-1,6 2-1-15,10 5 0 0,5 4-4 0,8 0 1 16,9 0-1-1,8 1 0-15,9 0-1 0,6 0 0 16,9-3 0 0,7-4 0-16,6-4 2 0,9-5-1 15,5-8 0-15,5-7 2 0,7-14-2 16,9-11 2-16,6-11-1 15,7-13 0-15,7-8 1 16,7-13 1-16,8-13-1 16,-1-12 2-16,5-8-2 0,-2-9 0 15,-5-4-1 1,-7-3 0-16,-8-5-2 0,-10 1 0 15,-14-2-2-15,-14 0-1 16,-15-5-1-16,-17 0 1 16,-13 2 0-16,-20 1-1 0,-24 4 0 15,-20 5-2-15,-23 9 1 16,-20 9-2-16,-18 11-2 0,-16 15-1 15,-17 11-2 1,-1 14-8-16,-9 0-29 0,-4 16-46 16,11 10-5-1,4 7-7-15</inkml:trace>
  <inkml:trace contextRef="#ctx0" brushRef="#br0" timeOffset="7993.1601">1845 16631 64 0,'0'0'86'0,"0"0"-1"15,13-1-54-15,-13 1-5 0,19 18-4 16,-6 2-5 0,4 4-3-16,2 6-3 0,6 8 1 15,-1 2-2-15,2 5-1 0,1 4-1 16,2 1-2-1,-3 1 0-15,-2 1-2 0,-2-2 2 16,-3-3-2-16,-2-5-1 16,-4-7 1-16,-3-6 0 15,-1-6 0-15,-3-6 1 16,-6-17 0-16,8 3 0 0,-3-14 0 15,1-17-1 1,-3-13 0-16,5-7-2 0,-2-11 2 16,4-9-4-16,-2-2 1 0,0 0-1 15,-2 7 0-15,2 7-2 16,-2 8-1-16,-2 11-4 15,-2 6-5-15,5 12-9 16,-6 2-26-16,-1 17-48 0,0 0-7 16,15 0-4-1</inkml:trace>
  <inkml:trace contextRef="#ctx0" brushRef="#br0" timeOffset="8393.168">2453 16800 4 0,'0'0'86'16,"6"15"6"-16,-1 2-3 0,34 8-62 15,-28 1-6-15,2 11 4 16,-3 1-4-16,2 3-5 0,-2 2-2 16,-1-1-6-16,-3-3-2 15,-1-3-2-15,-1-3-2 16,-2-7-4-16,1-3-9 0,-4-8-17 15,1-15-54 1,0 0-12-16,-12 0-7 0,6-12 4 16</inkml:trace>
  <inkml:trace contextRef="#ctx0" brushRef="#br0" timeOffset="8513.1705">2443 17137 78 0,'0'0'98'0,"3"-13"-6"16,15 5-6-1,3 0-72-15,11-2-5 0,-2 1-2 16,3 1-13-1,-7-2-27-15,-8 1-53 0,8-3-7 16,-12-2-5-16</inkml:trace>
  <inkml:trace contextRef="#ctx0" brushRef="#br0" timeOffset="8893.178">2726 16791 36 0,'12'8'93'0,"1"4"-3"16,1 5-2-16,-4 9-67 0,4 3-3 15,0 10 1 1,-1 3-3-16,-3 1-3 0,1 3-2 16,-7 0-2-16,3-3-2 0,-4-4-1 15,-1-12 0 1,0-3-1-16,-2-8-1 0,-2-6 0 15,2-10-1-15,-5-14-1 16,4-6-2-16,1-5 1 16,0 0-2-16,2-2-1 15,6 0-1-15,3 1 0 0,2 11 1 16,6 10 0-1,1 4 2-15,0 7-1 0,4 5 2 16,2 10 0-16,1-3 1 0,0 5 0 16,-1-3-2-1,2-3-2-15,0-4-5 0,-3-10-17 16,3-7-60-16,8-4-11 15,0-13-8-15,5-7-3 0</inkml:trace>
  <inkml:trace contextRef="#ctx0" brushRef="#br0" timeOffset="9813.1965">4344 16136 80 0,'0'17'93'0,"2"0"-2"0,0-1-55 15,5 2-5-15,-2-6-6 0,0 0-5 16,-5-12-4-16,9 13-5 15,-9-13-3-15,0 0 0 16,0 0-3-16,1-8-1 16,-3-6-2-16,-6-5 0 0,0-7-1 15,-4-7 0 1,-2-7-1-16,-1-3 0 0,-1-3 1 15,0-5 2-15,-1 3-3 16,0 2 1-16,2 5 1 0,-1 2-1 16,3 7 1-16,1 4 0 15,0 4-1-15,2 4 0 16,1 6 0-16,2 3 0 0,7 11 0 15,-8-13 0 1,8 13-1-16,0 0 1 0,5-11 0 16,7 9 1-16,9 0-1 15,12-2 1-15,20 1 0 16,19-4 0-16,26 3 0 15,21-5 0-15,24 0 1 0,15 2-1 16,10-3 1-16,6 3 0 0,-7-1 0 16,-6 1-1-1,-17-3 1-15,-19 6-1 0,-21-3 1 16,-22 2-1-1,-19-1-1-15,-19 2 0 0,-11 1 0 16,-13 0-1-16,-10 3-1 16,-10 0 1-16,0 0-1 0,0 0-1 15,0 0 0-15,0 0 0 0,0 0-1 16,0 0 0-1,0 0-1-15,0 0-1 0,0 0-1 16,0 0-2 0,0 0-4-16,0-12-6 0,0 12-27 15,0 0-50-15,0 0-5 16,0 0-5-16</inkml:trace>
  <inkml:trace contextRef="#ctx0" brushRef="#br0" timeOffset="11293.2261">6151 15543 33 0,'0'0'100'0,"0"-10"-3"0,0 10-5 15,0 0-54-15,0 0-13 16,0 0-8-16,0 0-6 15,0 0-4-15,-2 18-3 0,2 1-1 16,1 5-1 0,3 5 0-16,2 4 2 0,1 2-1 15,1-2 1-15,-1-4-1 16,-3-4 1-16,2-5 0 0,-1-5-1 15,0-6 0-15,-5-9 1 16,8 6 0-16,-8-6-1 16,13-8 0-16,-2-5 0 0,1-4-1 15,2-5 1 1,1-8-1-16,3-1-1 0,-1-1 0 15,0-3-1-15,-1 4 1 16,-4 2-1-16,-2 6 1 16,0 3-1-16,-2 7-1 15,-3 2 1-15,-5 11-1 0,6-8 0 16,-6 8-1-16,0 0 1 0,6 16 0 15,-2 3 0 1,4 3 0-16,1 12 0 0,-1 1 0 16,3 5 1-1,0 1 0-15,0-1 0 0,0-8 0 16,-2-3 1-16,-1-5-1 15,-3-10 2-15,-5-14-1 0,18 8 1 16,-6-9 0 0,-1-12 0-16,5-3 0 0,0-8 0 15,3-6-1-15,2-7-1 0,-1-1 0 16,-2-2 0-1,0 3 0-15,1 1 0 0,-7 7 0 16,-1 4-1-16,-3 8 0 16,-1 8-1-16,-7 9 1 0,10 0-1 15,-5 12 1 1,0 6 0-16,1 4-1 0,1 10 1 15,1 6 1-15,1 3 1 0,4 1-1 16,0-3 1 0,5-3 0-16,2-10 0 0,2-2 1 15,5-10 0-15,5-10 0 16,3-6 0-16,2-11 0 0,1-8-1 15,-1-6 0 1,0-7 0-16,-3-1 0 0,-1-2 0 16,-10 1-1-1,0 1 0-15,-4 3 0 0,-6 5 0 16,-3 7-1-16,-3 4 1 0,-3 7-1 15,-4 9-1-15,0 0 1 16,0 0-1-16,1 8 1 16,-1 10 0-16,-1 6 0 15,1 6 0-15,0 2 1 0,-1 2 0 16,1-1 1-1,0 0-1-15,0-9 1 0,0-5 0 16,0-2 0-16,0-8 0 16,0-9 1-16,0 0 0 15,14 0 0-15,-1-2 0 0,3-10-1 16,13 0 0-16,10 0 0 15,16-4-1-15,12 5 1 0,14-1-1 16,10 0 0 0,12 4-1-16,5 3 0 0,7 2-2 15,-2 2-3 1,-4-1-4-16,-7-3-12 0,-6-1-28 15,-8 3-29-15,-12-12-22 0,-8-3-8 16,-16-4-2-16</inkml:trace>
  <inkml:trace contextRef="#ctx0" brushRef="#br0" timeOffset="11743.2351">6548 14848 11 0,'-10'0'97'16,"10"11"-2"-16,0 11-3 16,4 6-6-16,2 10-74 15,2 11-2-15,2 12 0 16,-1 1 0-16,-2 3-3 0,-4-1-1 15,-3-8-1-15,0-5-1 0,0-11-1 16,-4-5-2 0,-1-13-2-16,0-9-4 0,5-13-9 15,0 0-32 1,-9-27-48-16,9-6-5 0,0-13-6 15</inkml:trace>
  <inkml:trace contextRef="#ctx0" brushRef="#br0" timeOffset="12173.2437">6444 14972 6 0,'-22'-5'91'16,"5"0"1"-16,7-2-3 0,-20-1-56 16,30 8-6-16,24-15-4 15,10 9-3-15,13 0-5 0,12 4-4 16,8 2-2-1,7 3-1-15,1 6-2 0,-4 4-2 16,-10 3 0 0,-10 2-4-16,-16 3 1 0,-19 1 0 15,-16-2-1-15,-12-1 1 0,-15-2-1 16,-6-6 1-16,-7-3 0 15,-4-8 0-15,0 0-1 0,0-7 1 16,5-2-1 0,8-1 0-16,7 1-1 0,5 4 1 15,8 5 0 1,9 6 1-16,6 10 1 0,13 7 0 15,11 6 1-15,1 6-1 0,7 5 2 16,3 1-1-16,-2-2 0 16,0 0-1-16,-6-10 0 0,-5-3-3 15,-9-4-1 1,-4-10-3-16,-4-2-3 0,-9-10-8 15,14 0-42 1,-3-2-37-16,-1-9-7 0,0-5-4 16</inkml:trace>
  <inkml:trace contextRef="#ctx0" brushRef="#br0" timeOffset="12393.2481">7175 15047 78 0,'13'19'103'16,"4"5"-5"-16,-1 5-6 15,1 11-51-15,4-5-28 16,-1 7 0-16,2-2-5 16,-2 1-2-16,-4 0-2 0,0-4-1 15,-6-6-3-15,-2-5-3 0,-6-8-4 16,1-1-15-1,-5-9-60-15,-10-12-13 0,-7-14-9 16,-9-10-4 0</inkml:trace>
  <inkml:trace contextRef="#ctx0" brushRef="#br0" timeOffset="12533.2508">7062 15275 23 0,'26'7'93'16,"10"-7"-2"-16,4-5-5 0,12-3-57 15,-5-2-10 1,2-8-12-16,-7 2-21 0,-8-2-57 15,-8-11-16-15,-11 0-7 16</inkml:trace>
  <inkml:trace contextRef="#ctx0" brushRef="#br0" timeOffset="12883.2578">7443 14976 4 0,'0'0'92'0,"0"0"4"0,0 0-6 15,-9 14-44 1,19 7-17-16,7 9-6 0,2 6-5 16,4 9-4-16,-3 5-3 15,0 5-3-15,-7-3-1 0,-2-4-3 16,-6-4 1-1,-4-6-1-15,-1-9-1 0,-3-9 1 16,-1-8 0 0,4-12 0-16,0 0-1 0,-7-15-1 15,7-6 0-15,7-4-1 0,3-1 0 16,8-3-1-16,3 1-1 15,4 6 1-15,3 5 0 16,2 7 0-16,0 9 1 16,2 4 1-16,-3 9-1 0,-3 5 0 15,-6 3 0 1,-1 2-1-16,-5 2-1 0,-1 0-4 15,-8-2-7-15,8 7-32 0,-1 4-47 16,-5-11-9-16,9-2-7 16,5-7-5-16</inkml:trace>
  <inkml:trace contextRef="#ctx0" brushRef="#br0" timeOffset="13613.2725">8604 15709 27 0,'-16'8'101'0,"2"-3"-1"15,7-3-7-15,7-2-38 16,7 5-31-16,16-5-6 16,14-4-3-16,11-4-4 0,9 3-3 15,11-4-1 1,4 1-2-16,-1 1 0 0,0 0-2 15,-8 2 0-15,-11 0-1 16,-9 0-1-16,-10 1 1 16,-10 1-1-16,-8 0-1 15,-3 1 1-15,-12 2-1 0,0 0 0 16,8-12 0-16,-8 12 0 0,0 0-1 15,1-12 0 1,-1 12 0-16,0 0-1 0,-7-10 1 16,7 10-1-1,-21 0 0-15,8 6 0 0,-5 8 1 16,0 3 0-16,0 6 0 15,3 6 1-15,8 0 1 0,7 3-1 16,6-2 2 0,19-3 0-16,9-9-1 0,14-8 1 15,1-7 0-15,8-5 1 0,-5-9-2 16,-3-9 1-1,-15-5 0-15,-10-5-1 0,-18 1 0 16,-13-3 0-16,-18 3-2 16,-16 5-1-16,-7 5-4 0,-12 7-4 15,4 12-18 1,-6 8-39-16,2 4-30 0,21 4-8 15,8 3-6-15</inkml:trace>
  <inkml:trace contextRef="#ctx0" brushRef="#br0" timeOffset="15083.3019">4564 17377 14 0,'-13'-12'88'0,"2"-1"4"0,3-11-24 16,2 15-27-16,2-4-11 15,4 1-5-15,0 3-5 16,0 9-4-16,6-15-4 15,-6 15-4-15,10 0-1 0,-3 7-1 16,3 13 0 0,-1 11 0-16,-2-11-2 0,0 8 0 15,1 4 0-15,0 7 0 0,0 5 0 16,0 3-1-1,0 3 0-15,-2 4 0 0,1-2-2 16,-2-2-1-16,1 3 1 16,0-5-2-16,-3-1 1 15,0-2 0-15,-1-3 0 16,0-1-1-16,-2-41 4 15,0 32-2-15,1-1 1 0,-1-11 0 16,0 1 0-16,0-21-1 16,0 0-1-16,0 0 2 15,0 0-3-15,-2 24 3 16,2-24 1-16,18-4-1 0,7-2 1 15,14-3 0 1,11-3 0-16,17 0-1 0,15-4 1 16,13 0-2-1,17-8-1-15,14 6 1 0,15-4 0 16,15 0-1-16,12-3 1 0,15 3 0 15,9-4 0-15,8 5 0 16,5-2-1-16,4 7 1 0,-4-4-1 16,-5 6 2-1,-9 4-2-15,-12-1 0 0,-9 6 0 16,-14 0 0-1,-11 4 0-15,-16 0 0 0,-14 3 0 16,-15 0 0-16,-14 1 0 16,-13 1 0-16,-13 0 0 0,-10-1 0 15,-11-1 0-15,-12 0 0 0,-4 0 0 16,-11-1 0-1,-12-1 0-15,11 0 0 0,-11 0 0 16,0 0 0 0,-8-2 0-16,8 2 0 0,-12-7 0 15,12 7 0-15,-12-5 0 16,12 5 0-16,-14-10 0 15,14 10 0-15,-9-7 0 0,9 7 0 16,0 0 0-16,-9-11 0 16,9 11 0-16,0 0-2 0,0 0 0 15,-9-9 1 1,9 9 1-16,-12-1-1 0,4 1 0 15,-1 3 0 1,-2 3 1-16,1 6-1 0,-3 4 1 16,4 2 0-16,0 1 1 15,6 1 0-15,3-1 0 0,3-2-1 16,10 0 2-16,5-3-1 0,3-4 2 15,6-3-3 1,0-3 0-16,3-3 0 0,2-1 0 16,-1-6 0-1,0-8 0-15,-1 0 0 0,-4-5 0 16,-5-1 0-16,-3-2-5 15,-11-2-2-15,-2 8-9 0,-9 0-17 16,-7 2-23 0,-3 5-28-16,9 0-16 15,5 9-9-15</inkml:trace>
  <inkml:trace contextRef="#ctx0" brushRef="#br0" timeOffset="16443.3291">8704 17878 56 0,'0'0'51'0,"16"-14"3"15,-7 6-2-15,1 3-6 0,1-2-13 16,-1 0-10-1,1-1-4-15,2-9-6 0,-3 10-3 16,1 4-2 0,1-2-2-16,-3 3-1 0,-1 1 0 15,-8 1 0-15,16 0-1 16,-16 0 0-16,0 0-1 0,0 0 0 15,0 0 0-15,-6 3-1 0,-5-2 0 16,0-1-1 0,-1 0 0-16,-2 0-2 0,1 0 1 15,0 0-2 1,-2-1-1-16,5 2-6 0,-2-1-31 15,2-1-46-15,10 1-6 16,0 0-7-16</inkml:trace>
  <inkml:trace contextRef="#ctx0" brushRef="#br0" timeOffset="32271.6463">13545 3765 71 0,'0'0'94'0,"0"-18"-4"0,0 18-48 16,-1-12-10 0,1 12-10-16,0 0-7 0,-3-12-4 15,3 12-3 1,0 0-3-16,4 10 0 0,0 7-1 15,4 4 0-15,-2 8 1 16,5 5 0-16,-2 10 0 0,0 2 1 16,-4 2-2-1,0 4 2-15,-1-5-2 0,-4-1 0 16,0-8 0-16,0-1-1 0,-2-8 0 15,-4-7 0 1,3-4 0-16,0-7-3 0,3-11 0 16,-4 10-3-16,4-10-1 15,0 0-3-15,0 0-4 0,0 0-9 16,9-11-22-1,-5 1-52-15,9-2-4 0,0-8-7 16</inkml:trace>
  <inkml:trace contextRef="#ctx0" brushRef="#br0" timeOffset="32781.6565">13749 3580 83 0,'-12'-2'89'15,"-1"-9"-31"-15,3 0-11 16,3 1-11-16,7 10-10 0,-9-12-6 15,9 12-5 1,0 0-2-16,-5-10-4 0,5 10-2 16,0 0-2-16,0 0-2 15,0 0 0-15,0 0-1 0,0 0 0 16,4 7 1-16,3 1 0 15,8 7 0-15,6 6 1 16,7 3 0-16,8 6-1 0,10 8 1 16,4 8-1-1,7 3-1-15,-1 6 0 0,-2 6-1 16,-6 0 0-16,-5 6 1 15,-11 1-1-15,-9-1 0 16,-13-2 1-16,-9 0-1 16,-3-3 1-16,-9-7 0 0,-8-5-1 15,-3-7 1-15,3-6-1 0,-2-9 0 16,4-9 0-1,1-5-2-15,2-11-2 0,4 1-3 16,2-6-6 0,8 2-29-16,0 0-54 0,-1-17-5 15,1 5-8-15,5-2 6 16</inkml:trace>
  <inkml:trace contextRef="#ctx0" brushRef="#br0" timeOffset="33881.6785">12299 7265 51 0,'0'-9'89'0,"-8"-1"-23"0,8 10-12 15,-16-5-14-15,4 5-11 16,3 2-11-16,-4 5-4 0,-3 2-3 15,-1 7-3-15,3 3 0 16,3 7-3-16,0 4-1 16,6 3 0-16,2 1 0 0,3 1 0 15,5-4 0 1,7-2 1-16,3-8 0 0,5-5-1 15,3-9 1-15,0-7 1 16,0-2-3-16,0-11 2 16,-2-4-2-16,-2-5-1 15,-4-2 0-15,-7-2-1 0,-7-2-1 16,-1 3 0-16,-4-3-1 0,-5 9 0 15,0 0 0 1,-2 6-1-16,11 13 1 0,-11-6 0 16,11 6 2-16,0 13-1 15,8 0 1-15,6 4 1 16,5-3 0-16,3 3 0 15,2-2 1-15,4-7-1 0,0-2-1 16,0-3-2 0,1-1-4-16,-2-2-6 0,3 0-17 15,-6 6-50-15,-1-5-17 0,-2 2-6 16,-4-2-5-1</inkml:trace>
  <inkml:trace contextRef="#ctx0" brushRef="#br0" timeOffset="35011.7009">11606 10824 23 0,'0'0'88'0,"-7"-11"-2"15,2-8-4-15,5 19-52 0,0 9-9 16,5 5-5-1,5 8-4-15,4 8-2 0,3 5-1 16,2 4 2-16,0 4-2 16,1 0 1-16,-2-4-2 0,-1-2-1 15,-4-3-1 1,-1-8 0-16,-4-3-2 0,-1-7 1 15,-4-3 0-15,-3-13-1 0,6 13 1 16,-6-13-1 0,0 0 0-16,-1-7-1 0,-6-4-1 15,-1-4 0-15,1-3 0 16,0 0-1-16,-2-1-2 0,2 2 1 15,4-1-2 1,3 4 1-16,7 6 0 0,10 3 0 16,8 1-1-1,1 4 1-15,5 0-1 0,1 5 1 16,-4 4 1-16,-2 5 0 0,-9 1 0 15,-9 2 1-15,-8 2 0 16,-7-3 0-16,-10 0 1 16,-5-1-1-16,-5-6 0 15,-4-5-2-15,0-4-1 0,0 0-3 16,3-3-8-1,-2-4-35-15,7-5-45 0,12-1-4 16,2-3-6-16,9-4-4 16</inkml:trace>
  <inkml:trace contextRef="#ctx0" brushRef="#br1" timeOffset="39600.7934">13599 3870 46 0,'-1'-12'58'16,"-1"-3"-3"-1,-2 3-7-15,0-2-6 0,-1 0-9 16,0 0-4-16,1 4-6 0,1-1-5 16,3 11-2-16,-6-11-3 15,6 11 0-15,0 0-3 16,0 0-2-16,0 0-1 15,0 0 0-15,-5-11-2 0,5 11 0 16,1-16-1 0,-1 16-1-16,5-20 0 0,-2 11-1 15,-1 0-1-15,-2 9 0 0,2-12 0 16,-2 12-1-1,0 0 0-15,4 19 1 0,-2 7-1 16,1 8 0-16,2 9 0 16,0 5 1-16,-1 8-1 0,1 2 2 15,1 3-1 1,-2-4 1-16,-1-7 0 0,-2-2 0 15,0-4-1 1,0-6 1-16,-2-4 0 0,1-5-1 16,-2-3 0-16,1-3-2 0,0-9 0 15,-1 0-3-15,2-14-3 16,0 0-9-16,0 0-33 0,0-11-46 15,7-9-6 1,3-9-6-16</inkml:trace>
  <inkml:trace contextRef="#ctx0" brushRef="#br1" timeOffset="40130.8042">13890 3531 29 0,'-15'-14'84'16,"-1"2"-8"-16,4 0-10 0,-3 3-19 15,4 1-13-15,-1 3-12 16,0 2-3-16,2 0-3 15,10 3-4-15,-13-3-3 16,13 3-2-16,0 0-2 0,-8 0-1 16,8 0-2-16,8 21-1 0,6 2 0 15,4 8-1 1,8 12 0-16,5 12 1 0,3 12 0 15,6 6-1 1,0 9 2-16,-3 2 0 0,-2 0-1 16,-9-3 1-16,-1-2 0 15,-10-5 0-15,-4-6 0 0,-8-7 0 16,-3-8 0-1,-5-9 0-15,-7-5 1 0,1-8-1 16,-5-8-1-16,3-6-1 0,0-7-2 16,1-4-4-1,12-6-8-15,-21 2-37 0,9-2-45 16,12 0-6-16,-3-13-5 15</inkml:trace>
  <inkml:trace contextRef="#ctx0" brushRef="#br1" timeOffset="41250.8266">15239 3672 61 0,'0'-13'94'15,"0"2"-5"-15,5 1-44 0,-5 10-12 16,0 0-10-16,12-6-7 0,-12 6-3 16,8 18-4-1,1 3-3-15,1 8-1 0,4 7 0 16,3 6 1-16,4 4 0 15,1 3 0-15,1-1-1 16,3 2 0-16,-3 0-1 16,-2-7 0-16,-1-1 0 0,-1-2-1 15,-3-2-1-15,-2-4 0 0,-2-3 0 16,-2-3 0-1,-1-6-1-15,-1-3 1 0,-3-2-1 16,-1-6 1 0,-2-1 0-16,-2-10 0 0,2 8 0 15,-2-8 1-15,0 0-1 16,0 0 1-16,0 0 0 0,0-13-1 15,3-5 1 1,-1-2-1-16,2-11-1 0,4-8 1 16,1-7-1-16,5-13-1 0,3-8 1 15,5-2-1 1,5-7 0-16,-2 0 0 0,3 3 1 15,-5 5-1-15,1 2 2 16,-3 12-2-16,-5 13 1 16,-5 7-2-16,-4 9-3 15,-2 7-2-15,-2 9-3 0,-3 9-5 16,0 0-13-1,13 2-42-15,-1 10-28 0,-7 3-7 16,1 2-4-16</inkml:trace>
  <inkml:trace contextRef="#ctx0" brushRef="#br1" timeOffset="41540.8324">16135 3664 63 0,'16'8'94'0,"-8"7"-1"0,1 5-7 16,-5 12-68-16,-1 12-3 16,0 10-1-16,-1 9-1 0,0 1-3 15,-4 3-2 1,2-2-2-16,0-7 0 0,0-5-2 16,0-12 0-16,-1-7 0 15,1-12-2-15,3-5-1 16,-3-4-2-16,0-13-3 0,2 13-3 15,-2-13-12-15,0 0-47 16,0 0-27-16,-14-17-9 0,0-4-2 16</inkml:trace>
  <inkml:trace contextRef="#ctx0" brushRef="#br1" timeOffset="41710.8358">15957 4117 63 0,'5'-14'96'0,"14"-6"-4"0,12 8-8 15,10-12-66-15,8-5-3 0,1 2-4 16,1 0-3-1,-2 4-7-15,-8-1-9 0,-1 2-15 16,-15 9-49 0,-7-9-18-16,-5-3-8 0,-4 1 2 15</inkml:trace>
  <inkml:trace contextRef="#ctx0" brushRef="#br1" timeOffset="42120.844">16443 3645 80 0,'16'-6'89'0,"-6"8"-3"0,-2 10-49 15,9 9-13 1,0 10-3-16,1 9-4 0,-3 7-2 15,2 7-3-15,-7 6 0 16,1 4-3-16,-8-6-1 16,2-2-1-16,-5-8-1 15,0-7-2-15,-5-11 2 0,3-8-1 16,0-9 0-16,2-13 0 0,0 0-1 15,-3-10-1 1,3-11-1-16,9-3 0 0,-1-4-2 16,6-4-1-16,2 1-1 15,6-4 1-15,3 10-1 16,1 3 0-16,-1 8 0 15,-5 9 0-15,2 5 1 0,-5 9-1 16,-3 9 1 0,-2 11-1-16,-1-2 2 0,-1 4 0 15,1 1 2-15,5-3 0 0,3-6 1 16,6-1-1-1,8-7 1-15,3-6-2 0,4 1-1 16,3-6-3-16,2-3-3 16,-3-1-9-16,3-5-36 0,-1-6-42 15,-14-2-8 1,-3-8-4-16</inkml:trace>
  <inkml:trace contextRef="#ctx0" brushRef="#br1" timeOffset="42990.8612">17609 3548 45 0,'-13'2'86'0,"4"-2"-1"0,9 0-45 16,0 0-9-1,-1 10-5-15,1-10-5 0,19 10-4 16,5-5-3 0,9 1 0-16,8 0 0 0,3-4-2 15,5 4-2-15,2-6-2 16,-4 0-2-16,-5-3-1 0,-3 0-1 15,-14 2-2-15,-2 0-2 0,-9-2-2 16,-14 3-3 0,13 0-4-16,-13 0-3 0,0 0-10 15,0 0-18 1,10 1-51-16,-10-1-5 0,-7 0-5 15</inkml:trace>
  <inkml:trace contextRef="#ctx0" brushRef="#br1" timeOffset="43210.8658">17657 3720 4 0,'-6'15'91'0,"10"-3"4"0,20-4-6 0,15-1-54 16,13-4-7-1,8-1-5-15,7-1-9 0,2-1-5 16,-2 0-6 0,-2 0-7-16,-10 0-10 0,-7-6-51 15,-6 3-23-15,-12 3-9 0,-5-3 0 16</inkml:trace>
  <inkml:trace contextRef="#ctx0" brushRef="#br1" timeOffset="51804.0378">18983 3356 19 0,'0'-11'92'0,"0"1"-1"16,0-2-4-16,0 3-57 0,0 9-5 15,2-9-9 1,-2 9-3-16,0 0-6 0,0 0-1 15,6 14-1-15,1 4-1 16,0 3 1-16,6 8-2 16,0 6 2-16,3 0 0 0,2 6 2 15,-1 3-3-15,4 6 1 16,-5 1-1-16,2 2-1 0,-4 4 2 15,0-2-3 1,1 0 1-16,-3 0-1 0,-2-6 0 16,-2-3 1-16,2-7 0 15,-3-6-1-15,-1-6 0 16,0-7 1-16,-4-6-1 15,0-3 1-15,0-2 0 0,-2-9-1 16,0 0 0-16,0 0 1 0,0 0-1 16,0 0 1-1,0 0-1-15,0 0 1 0,10-11-2 16,-3-3 1-1,3-10-1-15,2-10 0 0,6-14 0 16,6-16 0-16,8-15 0 16,2-3-1-16,7-11 2 0,-4-7-1 15,1 5 2 1,-6 6-3-16,-5 12 1 0,-5 10-1 15,-9 18-1-15,-3 7-1 0,-5 12-3 16,-3 14-2 0,-2 2-5-16,0 14-5 0,0 8-26 15,0 11-51-15,-2 8-7 16,0 8-5-16,0 8-3 0</inkml:trace>
  <inkml:trace contextRef="#ctx0" brushRef="#br1" timeOffset="52314.0481">19836 3892 20 0,'-17'3'95'0,"-2"4"-3"0,-2 3-3 16,-1 6-58-16,1 8-8 15,2 5-5-15,-1 3-6 0,6 4-2 16,6 2-3 0,2-5 0-16,4-4-2 0,11-4 2 15,9-14-2-15,3-8 2 16,4-5-3-16,3-14 2 15,-1-5-2-15,-2-8-1 0,-5-6-1 16,-2-1-2-16,-8 0 1 16,-4 7-1-16,-4 0 0 0,-1 11-1 15,-1 5 1 1,0 13 0-16,-9 5 1 0,7 15 0 15,0 12 1 1,2 3-1-16,3 6 1 0,4 0 0 16,6-1-1-16,-2-4 2 0,6-7-3 15,0-5 2-15,2-13-4 16,0-3-1-16,-3-5-3 0,1-3-7 15,-8-14-25 1,-1-11-52-16,4 3-8 0,-5-8-8 16,-2-7 0-1</inkml:trace>
  <inkml:trace contextRef="#ctx0" brushRef="#br1" timeOffset="52754.0569">20118 3709 50 0,'0'-17'92'15,"0"17"0"-15,0 0-5 0,0 7-66 16,0 11-3-16,7 10-3 16,0 4-1-16,2 5-3 0,3 9 0 15,-1 4-3 1,-2 0 0-16,-3-2-1 0,1-7-1 15,-3-5-1-15,-4-1 1 0,0-12-3 16,0-3 1 0,-4-6 0-16,4-14 0 0,0 0-1 15,-9 0 0-15,5-9 0 16,2-13-3-16,2 1 3 15,2-1-3-15,7-5 1 16,5 6-2-16,9 2 0 0,2 8-1 16,9 4 0-16,3 7 1 0,0 10-2 15,-2 4 2 1,-3 7-1-16,-7 4 1 0,-9 4 1 15,-6-3 0-15,-10 6 0 16,-11-4 2-16,-3-4-1 16,-8-5 0-16,-4-5-1 15,-2-4-1-15,-1-10-5 0,-3-3-6 16,7-9-31-1,1 0-50-15,-3-13-7 0,3-4-6 16,9-5-2-16</inkml:trace>
  <inkml:trace contextRef="#ctx0" brushRef="#br1" timeOffset="53484.0715">21374 3849 48 0,'-17'0'90'0,"-2"13"0"15,-5-13-19-15,3 30-51 16,0 16-6-16,6 1-1 0,1 6-2 15,14-4 1-15,3-8-3 0,18-6 1 16,11-13-2 0,6-12 0-16,7-10-1 0,2-14 0 15,0-10-1 1,-3-5-2-16,-11-6 0 0,-10-4-1 15,-12-3 0-15,-10 4-1 16,-13 2 0-16,-12 7-1 0,-7 5-1 16,-8 7 0-16,3 9 0 15,-2 6-1-15,3 3-1 16,5 7 0-16,5 6-4 0,6 0 1 15,10 5-6 1,5-3-6-16,6 3-17 0,8 2-47 16,4-3-16-16,2 1-5 15</inkml:trace>
  <inkml:trace contextRef="#ctx0" brushRef="#br1" timeOffset="53784.0775">21795 3813 74 0,'8'15'97'0,"-2"7"-3"0,-2 3-5 15,1 13-72 1,2 2-2-16,1 12-1 0,0-2-2 15,-2-2-4-15,-2 3-1 0,-2-4-1 16,0-5-1 0,-2-3-3-16,0-5 1 0,0-8-3 15,0-4-1-15,-4-5-2 16,4-17-6-16,0 0-13 0,-6-7-59 15,4-15-15 1,-3-5-7-16,1-10-1 0</inkml:trace>
  <inkml:trace contextRef="#ctx0" brushRef="#br1" timeOffset="54044.0827">21751 3884 74 0,'4'-18'98'16,"15"1"-4"-1,12-1-4-15,10 7-70 0,8 1-5 16,2 6-3-1,1 4-3-15,-3 8-2 0,-9 12-2 16,-6 2-1-16,-16 7-3 0,-18 4 1 16,-4-1-1-16,-17 5 2 15,-7-10-2-15,-3 4 1 16,-4-10 0-16,-1-6-1 15,-2-8 0-15,11-4-3 0,2-3 0 16,5-3-8 0,12 0-7-16,-3-6-43 0,6 0-33 15,5 9-7-15,19-17-7 16</inkml:trace>
  <inkml:trace contextRef="#ctx0" brushRef="#br1" timeOffset="54384.0895">22189 3960 68 0,'20'-5'99'15,"4"0"-3"-15,2-7-7 16,3-8-66-16,4 6-6 16,0-4-4-16,1-2-3 0,-7 0-5 15,-4 2-3-15,-7-4-1 16,-8 4-1-16,-7 5-1 0,-3 2-1 15,-11 3 0 1,-7 7-1-16,-6 1 0 0,-7 8 2 16,-2 10 1-1,0 7 0-15,1 10 2 0,0 4 0 16,8 9 1-16,3-4 1 15,13 4 0-15,5-9 0 0,5-2 0 16,10-8 0-16,8-5-1 0,3-10 1 16,0-6-4-1,6-1-2-15,-4-7-3 0,7 0-10 16,-11-10-31-1,0-7-47-15,3-6-7 0,-4-12-7 16</inkml:trace>
  <inkml:trace contextRef="#ctx0" brushRef="#br1" timeOffset="54794.0975">22498 3846 62 0,'6'25'97'0,"-2"3"-2"16,6 1-5 0,-4 5-72-16,8 3 1 0,-1 0-1 15,0-2-5-15,0-3-3 16,-2-4-3-16,-2-7-1 0,-2-2-1 15,-3-7-2 1,-4-12 1-16,9 0-2 0,-3-12 1 16,2-8-3-16,1-9 2 0,2-5-3 15,-1-7 1 1,4-1-2-16,-1 4 0 0,1 2 1 15,2 7 0-15,-5 7 1 16,2 8-1-16,-1 14 1 16,-2 1-1-16,-1 16 2 15,-3 4-1-15,2 5 1 0,-3 10 0 16,3 1-1-1,-1 1 2-15,0-2-1 0,4 0 0 16,1-7 0-16,2-1 1 0,1-4-2 16,3-12 0-1,1-1-1-15,2-5-3 0,2-5-4 16,-6-2-5-16,9-9-17 15,-2-2-52-15,-4-15-15 0,0-5-8 16,-1-8-2 0</inkml:trace>
  <inkml:trace contextRef="#ctx0" brushRef="#br1" timeOffset="55054.1029">22888 3217 68 0,'0'0'95'0,"11"-1"-5"15,14 2-4 1,14 14-72-16,8 12-1 0,8 8 1 16,0 14-2-16,-1 4-5 0,-7 14 1 15,-7 8-3-15,-11 5-1 16,-27 7-1-16,-9 3-4 0,-27-4-4 15,-17 0-9 1,-21 0-36-16,-17-5-41 0,-7-10-6 16,-12-5-8-1</inkml:trace>
  <inkml:trace contextRef="#ctx0" brushRef="#br1" timeOffset="55454.1109">21489 3413 49 0,'0'-31'80'0,"-13"13"0"16,-13 18-4-16,-12 14-73 0,-1 25 2 16,-5 23 5-16,-1 22-1 15,-1 17 4-15,8 16-1 16,6 6-1-16,13-2-2 0,13 0-1 15,15-12-1 1,17-15-6-16,19-11-16 0,11-17-69 16,5-21-4-16,9-8-9 15</inkml:trace>
  <inkml:trace contextRef="#ctx0" brushRef="#br1" timeOffset="56854.1389">15913 5208 41 0,'-15'0'89'0,"4"0"0"0,0 0-49 16,11 0-4-16,0 0-6 15,7 12-8-15,11-8-6 16,11 1-2-16,7 1-3 16,7 1-2-16,6-1-1 0,6-2-2 15,0 0-1-15,0-4-3 0,-7 0 1 16,-5 0-2-1,-4 0-2-15,-5-2-1 0,-7-1-3 16,-4-2-5-16,-1 4-10 16,-14-2-24-16,-8 3-47 15,0 0-7-15,0 0-3 16</inkml:trace>
  <inkml:trace contextRef="#ctx0" brushRef="#br1" timeOffset="57054.1429">15872 5586 30 0,'3'24'94'0,"21"-5"1"0,18-4-6 16,14-6-55-1,20-1-8-15,5-3-6 0,8-3-6 16,-2 3-6-1,-4-5-5-15,-4 4-9 0,-10 6-58 16,-5-10-24-16,-10 1-6 0,-10-4-8 16</inkml:trace>
  <inkml:trace contextRef="#ctx0" brushRef="#br1" timeOffset="77447.5518">17369 5184 22 0,'0'0'86'0,"-11"-5"-22"0,11 5-7 0,-3-13-11 16,3 13-9-1,-3-14-9-15,3 14-7 0,0-9-4 16,0 9-3-1,0 0-4-15,0 0-3 0,0 0-1 16,1 14-1-16,3 8-1 0,6 7-1 16,0 4 1-16,3 9-1 15,5 4 3-15,-3 7-1 16,3 1 0-16,-2 0 0 15,-1-3 0-15,1 0-1 0,-3-1 0 16,-4-9 1 0,0 1-2-16,-2-9 0 0,-1-5 0 15,-2-5 1-15,-1-8 0 16,-3-15 0-16,0 0-1 0,17-21 0 15,-8-8 0-15,5-12-1 16,2-10 0-16,6-13-2 16,-2 0 0-16,2 0 0 0,1 0-1 15,-5 8 0 1,-2 3 1-16,-5 12-1 0,0 7 0 15,-7 8-2-15,2 9 0 16,-2 2-2-16,-4 15-2 16,0 0-2-16,0 0-3 0,5 14-5 15,-2 11-14-15,-6 3-44 16,3 7-23-1,0 4-4 1,1 2-3-16</inkml:trace>
  <inkml:trace contextRef="#ctx0" brushRef="#br1" timeOffset="77667.5561">17908 5758 82 0,'15'26'100'0,"-1"6"-3"0,-5-2-6 16,-4 5-64-16,3 4-7 15,-1-3-7-15,-3 0-4 16,0-9-2-16,-1-1-5 16,-3-3-2-16,3-2-9 0,-3-9-24 15,-3-2-59 1,3-10-2-16,0 0-9 0,0 0-4 15</inkml:trace>
  <inkml:trace contextRef="#ctx0" brushRef="#br1" timeOffset="78347.5698">19819 4988 18 0,'-2'-15'96'15,"-1"6"-3"-15,0-1-4 16,3 10-59-16,0 0-6 0,0 0-5 15,-3 17-7 1,3 9-2-16,0 9-4 0,2 6-1 16,-4 7 0-16,2 3 1 15,0 2-2-15,-1-7 1 16,-1-4-3-16,-5-6 1 15,3-10 0-15,-3-6-2 0,4-8-2 16,3-12-2-16,0 0-9 0,0 0-24 16,-9-15-53-1,10-2-7-15,6-9-8 0</inkml:trace>
  <inkml:trace contextRef="#ctx0" brushRef="#br1" timeOffset="78817.5792">19724 4970 81 0,'-11'-16'93'0,"11"7"-2"15,9-3-53-15,11 4-4 16,4-1-10-16,8 4-4 0,7 2-5 15,2 1-5 1,6 2-2-16,-4 10-2 0,0 4-2 16,-5-1-1-16,-9 11-1 0,-4 0-1 15,-14 2-1 1,-8 3 1-16,-3-1-1 0,-11-3 0 15,-8-3 0-15,-4 0 0 16,-2-8 0-16,-6-4-1 0,1-5 1 16,1-5-1-1,0 0 0-15,3 0 0 0,5-2 0 16,1 2 0-1,5 0 1-15,8 9-1 0,2 3 1 16,6 8 1-16,7 1 1 0,7 3 1 16,3 6 0-16,8-3 2 15,4 0-1-15,-3-1-1 16,4-5 1-16,-5-4 0 15,-1 0-2-15,-5-4-1 0,-2-3-5 16,-5-1-3 0,-2 3-14-16,-1-4-47 0,1-5-26 15,4-3-9-15,1-1-4 16</inkml:trace>
  <inkml:trace contextRef="#ctx0" brushRef="#br1" timeOffset="79327.5894">20445 5211 57 0,'-11'2'91'16,"11"-2"-3"-1,-24 5-51-15,24-5-5 0,7 4-3 16,5-3-6-16,9-1-5 15,7 0-3-15,4 0-3 0,3 0-3 16,0 0-2-16,1 0-1 0,-4 1-1 16,-4 2-2-1,-8 0-1-15,-6 4-1 0,-8 1-1 16,-3 6 1-1,-3 1-1-15,-9 5 0 0,-8 2-1 16,-2 1 2-16,-6 4 1 16,0-5-1-16,-2 2 0 0,4 0 1 15,6-5 0 1,8-3 1-16,9-3 0 0,10 4 0 15,12-9-1-15,8-3 0 0,9-2 0 16,8-2-1 0,2-1 0-16,3 0-2 0,-5-2-2 15,0-5-3-15,-6 7-4 16,-8-1-7-16,-2 1-17 15,-14 8-51-15,-17-8-13 16,5 9-5-16,-13-4-1 0</inkml:trace>
  <inkml:trace contextRef="#ctx0" brushRef="#br1" timeOffset="79767.5981">19467 5731 1 0,'-66'14'90'0,"4"3"3"16,9-6-7 0,9 0-48-16,12 1-14 0,11 1-3 15,12-3-3 1,9-10-3-16,24 14-3 0,21-14 0 15,21 0 0-15,28-3-1 0,26-6 1 16,26-3-3-16,29-1 0 16,18-1-2-16,19-1-1 0,11-2-2 15,2 5-1 1,-1-1 0-16,-18 0-1 0,-19-2-1 15,-27 3-1 1,-25-2-1-16,-28 4-2 0,-31 2-5 16,-26 4-4-16,-29-3-13 0,-21 7-60 15,0 0-14-15,-26 3-7 16,-11 8-5-16</inkml:trace>
  <inkml:trace contextRef="#ctx0" brushRef="#br1" timeOffset="80267.6082">19137 6179 81 0,'0'0'97'0,"10"4"-5"0,-4 11-4 15,4 11-69 1,-6 8-3-16,1 8-2 0,1 8-2 15,-4 8-3 1,-1 2-1-16,-1 1-1 0,0-7-2 16,-3-5-1-16,-1-9 0 15,2-8-3-15,-3-8-1 0,3-7-4 16,2-17-5-1,0 0-17-15,14 0-63 0,-8-24-7 16,6-6-8-16,-4-8-2 0</inkml:trace>
  <inkml:trace contextRef="#ctx0" brushRef="#br1" timeOffset="80787.6186">19192 6283 26 0,'-11'-5'97'0,"11"5"-4"0,-9-12-4 16,9 12-54-16,0-13-10 16,9 7-4-16,10 0-7 0,8 2-3 15,7-4-3 1,8 8 0-16,5-2-1 0,5 2-1 15,-3 7-1 1,0 4-1-16,-4 4-1 0,-7 3-1 16,-7 4-1-16,-13 6-1 0,-7-1 0 15,-11 0 0-15,-10 1 0 16,-8-5-1-16,-11 1 0 0,-1-7 0 15,-8-5 0 1,-1-7 0-16,-2-3-1 0,3-2 1 16,1 0 0-1,5-3 0-15,6-3-1 0,4 5 2 16,7-1 0-16,15 2 1 15,-8 5 0-15,13 5 1 0,10 7 1 16,7-1 0-16,5 9 1 0,5 3-1 16,3 1 0-1,2 4-1-15,-3 0 0 0,-5 3-1 16,-4-6 1-1,-10 4-1-15,-5-5 0 0,-3-3-2 16,-7 0 0-16,-1-6-4 16,-5-6-1-16,2 1-11 0,-7-8-36 15,11-7-43 1,0 0-4-16,-6-14-6 0</inkml:trace>
  <inkml:trace contextRef="#ctx0" brushRef="#br1" timeOffset="81027.6234">20197 6572 5 0,'9'12'103'0,"0"6"-2"0,-4 1-6 15,-1 5-5-15,-4 10-57 16,4-5-28-16,-2 3 1 16,1-1-5-16,1 3-2 15,-3-7-6-15,6 5-31 0,0-9-53 16,-3-10-5-1,0-3-8-15,-4-10 2 0</inkml:trace>
  <inkml:trace contextRef="#ctx0" brushRef="#br1" timeOffset="81487.6326">20606 6275 24 0,'-13'8'97'0,"5"1"1"16,8-9-6-1,0 15-47-15,19-8-18 0,7 1-4 16,14-4-4-16,7-1-4 15,3-1-5-15,4-2-4 0,-3 0-3 16,-5-3-5-16,-8 0-3 16,-11-7-14-16,-10-3-62 15,-17 13-13-15,1-20-8 0,-16 4-6 16</inkml:trace>
  <inkml:trace contextRef="#ctx0" brushRef="#br1" timeOffset="81717.6372">20696 6079 87 0,'5'9'98'0,"8"9"-4"16,-4 4-4 0,5-1-68-16,-3 24-8 0,2 5-2 15,-4 10 0-15,-1 3-2 16,-2 3-2-16,-3 1-2 15,-2-7 0-15,-1-5-2 16,0-8-2-16,-3-10-1 0,-1-8-3 16,4-10-3-16,0-5-8 0,0-14-41 15,0-7-40 1,7-19-6-16,7-14-7 0</inkml:trace>
  <inkml:trace contextRef="#ctx0" brushRef="#br1" timeOffset="81987.6424">21175 6136 17 0,'5'14'100'16,"0"2"-1"-16,0 10-4 15,-5 0-5-15,3 15-79 16,0 4 0-16,2 8 0 15,-3 3-3-15,2 0-2 0,-4-1-1 16,0-8-2 0,1-5-1-16,-2-7-2 0,0-9-3 15,-4-11-5-15,5-2-14 16,0-13-59-16,0-12-14 15,0-10-8-15,0-10-5 0</inkml:trace>
  <inkml:trace contextRef="#ctx0" brushRef="#br1" timeOffset="82437.6516">21135 6128 3 0,'0'0'92'15,"-8"-17"2"-15,8 17-2 16,11-2-52-16,9-1-8 0,12 0-6 15,5 3-7 1,11-2-4-16,6 5-3 0,1 9-2 16,4-5-4-16,-7 10 1 15,-5 0-4-15,-8 7 0 16,-11 0-1-16,-9 3-1 15,-15 4 0-15,-4-2-1 0,-14 0 1 16,-9-2-2-16,-2-4 1 0,-8-6-1 16,2-4 1-1,-5-5-1-15,3-4 0 0,2-4 0 16,1-4 1-1,7-4-1-15,3 3 1 0,7 0-1 16,0 5 1-16,13 0-1 16,0 0 2-16,-6 8-1 0,11 6 2 15,6 1 0 1,1 4 0-16,1 8 1 0,2-1-1 15,2 3 2-15,0 7-2 0,0-2 1 16,-4 2-1 0,0-4-1-16,-4-3 0 0,0-2-3 15,0-8-2-15,0 0-5 16,-9-19-21-16,10 8-52 0,-1-8-13 15,-9 0-10 1,23-15-3-16</inkml:trace>
  <inkml:trace contextRef="#ctx0" brushRef="#br1" timeOffset="83117.6652">21861 6479 55 0,'0'0'87'16,"-11"11"-14"-16,11-11-30 0,0 0-5 15,0 0-9-15,0 0-5 16,0 0-3-16,0 0-3 0,0 0-3 15,9 3-3-15,-2-3-3 0,7 0-2 16,1 0-2 0,-1-1 0-16,3 1-1 0,2 2-1 15,2 2-1 1,-1 3 0-16,0 1 0 0,-2 0-1 15,-6 3 0-15,5 1 0 16,-5-2 1-16,-3-1-2 16,-9-9 2-16,10 12-2 0,-10-12 2 15,0 12-2-15,0-12 1 16,-2 15-1-16,-6-4 0 0,-2 0 1 15,-3 4-1 1,-2-1 0-16,-4 7 0 0,-3-3 1 16,-2 3-1-1,-2-4 1-15,2 2 0 0,-1 1-1 16,3-5 2-16,3 0-1 15,6-2 1-15,12-1 0 0,1-12 0 16,24 11 0-16,5-7 1 0,13-4-1 16,8 0 1-1,7-2-1-15,3-3-1 0,-6 1 0 16,1 1-2-1,-7-2-1-15,-8 2-3 0,-12 1-2 16,-4 2-4-16,-11-2-6 16,-1 4-24-16,-12-2-44 0,4 10-14 15,-4-10-7 1,-10 3 0-16</inkml:trace>
  <inkml:trace contextRef="#ctx0" brushRef="#br1" timeOffset="104796.101">13470 7890 65 0,'-15'2'63'0,"3"0"-10"0,2-2-7 15,10 0-9-15,-7-5-9 16,7 5-5-16,4-15-6 0,5 4-4 15,7 1-2 1,2-7-1-16,6 1-1 0,2 0-3 16,7 0 1-16,1-1-3 15,4 3 1-15,3-1 0 16,1 2-1-16,1 6-1 0,-1 0 1 15,1 7-2-15,-2 0 1 16,-3 9-1-16,-3 7-1 0,-3 8 0 16,-2 5-1-1,-4 6 1-15,-5 5 1 0,-4 6-1 16,-7 4 1-16,-5 1 0 15,-5 2 1-15,-5 1-1 16,-9-1 1-16,-7-2 0 16,-3 0 1-16,-9-4-1 0,-3-5 0 15,-2-4-1-15,-3-6 0 0,-4-7 0 16,1-4-2-1,0-11 0-15,1-8-2 0,5-4 0 16,0-8 0 0,6-2 0-16,7-7 0 0,4-1 0 15,6-3 1-15,8 2-1 16,5-1 1-16,5 2-1 0,11 2 1 15,4 1-1-15,8 5 1 0,1 4 0 16,6 4 0 0,1 7 1-16,2 6 0 0,3 8 0 15,-1 1 1 1,0 7 0-16,3 2 0 0,-1 2 1 15,-1 1-2-15,-3-4 2 16,-2 0-1-16,-4-3-1 0,-2-4 0 16,-5-4-1-1,0-7-4-15,-1-1-7 0,-7-11-22 16,0-10-54-16,1-3-6 0,3-8-5 15,0-6-3 1</inkml:trace>
  <inkml:trace contextRef="#ctx0" brushRef="#br1" timeOffset="105059.1065">14367 7875 51 0,'0'0'86'16,"0"0"0"-16,19 0-52 15,9 17-5-15,11 31-3 32,-3 15 1-32,-4 12-5 0,-8 7-3 15,-7 7-4-15,-13 1-5 16,-7-2 0-16,-14-1-3 0,-13-30-6 15,-4-10-5 1,5-8-14-16,2-6-60 0,0-13-12 16,7-11-6-16,4-9-5 15</inkml:trace>
  <inkml:trace contextRef="#ctx0" brushRef="#br1" timeOffset="105579.1167">15348 7894 59 0,'-14'0'90'15,"14"0"-1"-15,-15 34-1 16,46 12-66 0,-31 11-5-1,-10 12-2-15,-1 9 1 0,-2 9-1 16,-6 3-3-16,2-1-2 15,1-22-4-15,-2-7 0 16,0-11-3-16,3-13-1 0,3-7-2 16,1-13-3-16,11-16-5 15,-8 0-9-15,9-19-40 0,4-5-34 16,3-13-6-1,3-4-6-15</inkml:trace>
  <inkml:trace contextRef="#ctx0" brushRef="#br1" timeOffset="106109.1275">15348 7931 7 0,'-19'-6'86'16,"6"-1"1"-16,2 4-37 0,11 3-12 16,-8-9-6-16,12 0-5 0,11 4-7 15,6-4-5 1,8 3-3-16,6-1-2 0,5 7-2 15,6 0-1 1,3 11-1-16,0 5-2 0,1 2 0 16,-6 10-2-16,-6 3 1 15,-7 6 0-15,-11 1-1 0,-10 3 0 16,-8-2 0-1,-4-3 1-15,-14 0-1 0,-6-6 0 16,-6-5-1-16,0-9-1 0,-2-5 0 16,-3-4-1-1,3-7 0-15,0 0-1 0,3-4 0 16,3-2 0-16,4 1 0 15,1 2 0-15,6 3 1 16,3 0 0-16,5 8 1 16,5 6 1-16,4 3 0 0,9 7 2 15,6 2 0 1,5 6 1-16,3 4 1 0,2 0-1 15,2 3-1-15,-2 0 0 0,-6-3-1 16,-2 0 0 0,-3-2 0-16,-5-4-3 0,-5-4-2 15,-2-3-3-15,-6-5-8 16,4-3-35-16,-1-5-40 0,-3-10-8 15,0 0-7 1</inkml:trace>
  <inkml:trace contextRef="#ctx0" brushRef="#br1" timeOffset="106479.1349">16106 8269 73 0,'7'11'93'15,"-7"-11"-3"-15,3 23-4 0,-6-4-66 16,3 9-5-1,0 5 0-15,-1 8-2 0,1 3-4 16,0 4-2 0,0 3 0-16,-2-3-2 0,-3 1 0 15,1-3-2-15,0-7 0 16,-1-6-1-16,-1-1-1 0,2-8-2 15,2-5-2-15,-1-9-6 16,3-10-14-16,0 0-57 16,-5-10-13-16,-1-14-7 0,-2-7-3 15</inkml:trace>
  <inkml:trace contextRef="#ctx0" brushRef="#br1" timeOffset="106649.1383">15915 8581 8 0,'0'0'98'0,"0"0"-3"15,5-1-4-15,12 1-4 16,11-4-72-16,2 3-5 0,7-2 0 15,-2 0-4 1,0-2-5-16,-4-3-7 0,4 3-13 16,-9-1-54-1,-4-7-17-15,-4-3-7 0,-4-5-3 16</inkml:trace>
  <inkml:trace contextRef="#ctx0" brushRef="#br1" timeOffset="107159.1485">16311 8201 64 0,'15'-2'95'0,"1"2"-3"0,-1 0-5 16,32 6-65-16,-29 12-3 16,0 5-1-16,-3 9-5 0,-3 1-3 15,-3 10-1 1,-3 3 0-16,1 1-2 0,-5 1-1 15,-3-3 0-15,1-2-1 0,-2-4-1 16,-3-4-1 0,2-6-1-16,-2-5 0 0,1-4 0 15,-2-6 1-15,3-5 0 16,3-9 0-16,0 0-1 0,0 0 1 15,0 0-1 1,0-7 0-16,2-10-1 0,7-2-1 16,5-3-1-16,5-2 0 0,4 0-1 15,5 4 1 1,3-1 0-16,1 3-1 0,1 8 1 15,-4 3 0-15,0 7 0 16,-8 4-1-16,-5 10 0 0,-6 7 0 16,-3 8 1-1,-4 5 0-15,-1 5 0 0,0-1 2 16,7 1 0-1,6 1 0-15,10-7 1 0,10-8 0 16,7-4 0-16,9-4 0 0,7-10 0 16,4-4-1-16,1-4-1 15,0-2-2-15,-3-6-1 0,-7 0-2 16,-1-3-3-1,-9-4-5-15,-6 7-9 0,-11-3-36 16,-12-2-36 0,2-1-4-16,-8-2-7 0</inkml:trace>
  <inkml:trace contextRef="#ctx0" brushRef="#br1" timeOffset="109029.1859">17589 8264 69 0,'-10'-2'89'16,"0"1"-3"-16,20 1-44 0,-10 0-12 15,0 0-3-15,17 0-8 16,5 0-3-16,9 0-3 15,9 3-3-15,7 0-1 16,5 4-3-16,3-1-1 0,-1 3-1 16,-1 0-1-1,-8-1-2-15,-5 1-2 0,-8-4-3 16,-8 1-5-16,-5-5-9 15,-2-3-49-15,-5 2-23 0,-12 0-8 16,0 0-3-16</inkml:trace>
  <inkml:trace contextRef="#ctx0" brushRef="#br1" timeOffset="109199.1893">17640 8500 76 0,'5'16'95'16,"20"-9"-4"-16,20-5-8 0,-20-2-62 15,45 0-7-15,9 0-3 0,5-2-12 16,2-6-48 0,-1 8-34-16,-11-4-8 0,-10 4-5 15</inkml:trace>
  <inkml:trace contextRef="#ctx0" brushRef="#br1" timeOffset="109939.2041">19083 8078 64 0,'10'-12'92'0,"-1"1"-3"0,-2-2-6 15,-7 13-66 1,11-9-6-16,-11 9-1 0,9 4 1 15,-6 8-3 1,2 5-1-16,2 7 0 0,-1 6 1 16,5 4-1-16,-1 7 2 0,1 4-2 15,1 5-1-15,-1 2 1 16,3-1-3-16,-5 0 0 15,2-3-1-15,0 0 0 16,-5-6-1-16,3-6 1 0,-2-4-1 16,-1-8 0-1,-2-5 2-15,0-8 0 0,-4-11 0 16,8-4-1-16,0-17 1 15,3-11 0-15,0-14-2 16,6-12 0-16,2-13-2 0,4-6 0 16,0-3 0-16,-3 5-1 15,2 0-1-15,-6 10 0 0,-1 9-2 16,-6 12 1-1,-2 11-2-15,-5 6-3 0,-2 11-3 16,0 2-6-16,0 14-29 16,12 4-48 15,-3 9-4-31,7 0-7 15,1 5 8-15</inkml:trace>
  <inkml:trace contextRef="#ctx0" brushRef="#br1" timeOffset="110239.2101">19881 8025 50 0,'11'0'92'0,"-11"0"0"15,10 20-4 1,-8-4-54-16,1 13-18 0,1 11-1 15,0 8 0-15,-3 6-1 16,-1 5-2-16,0 1-2 0,-1 0-3 16,-4-3 0-1,-1-6-2-15,-1-5-1 0,-2-5-1 16,2-8-2-1,0-7-2-15,1-6-3 0,4-10-2 16,2-10-8-16,0 0-27 0,-8-10-51 16,7-10-4-16,-3-9-7 15,-2-1-1-15</inkml:trace>
  <inkml:trace contextRef="#ctx0" brushRef="#br1" timeOffset="110379.2127">19701 8450 83 0,'0'0'93'15,"7"-9"-7"-15,16 0-5 16,19 1-72-16,0-5-5 15,7 2-7-15,0-4-12 0,4-9-56 16,-2 3-15-16,-6-4-6 16,-1-7 3-16</inkml:trace>
  <inkml:trace contextRef="#ctx0" brushRef="#br1" timeOffset="110739.2201">20205 8029 59 0,'0'0'96'0,"2"20"-5"15,8 0-2-15,5 13-68 16,3 6-2-16,-5 12 0 0,0 3-4 15,-4 6-4 1,-5 0-2-16,-5-4-2 0,0-5-2 16,-8-9-1-1,2-8 0-15,-2-9 0 0,3-13 0 16,6-12-1-16,0 0 0 15,-1-15 0-15,4-6-2 0,6-5 0 16,1 1-2-16,3-4-1 0,2 7 1 16,0 3-2-1,-3 10 1-15,3 9 2 0,-5 4 0 16,2 12 0-1,4 4 1-15,1 5 0 0,3 1 1 16,6 3-1-16,4-4 1 16,6-1-2-16,0-7-2 0,4-1-4 15,-3-6-6 1,2 5-24-16,-7-3-51 0,-10-10-8 15,-7-2-9-15,-15 0-2 0</inkml:trace>
  <inkml:trace contextRef="#ctx0" brushRef="#br1" timeOffset="111009.2255">19085 9029 71 0,'3'10'99'16,"33"-3"-4"-1,31-7-5-15,31-4-60 0,22-6-6 16,24-3-5-1,14-1-7-15,8-5-4 0,6 1-3 16,2-1-5-16,-15 5-4 0,-17 0-7 16,-15 12-17-16,-12 2-61 15,-34 1-7-15,-21 4-6 0,-25 2-3 16</inkml:trace>
  <inkml:trace contextRef="#ctx0" brushRef="#br1" timeOffset="111449.2343">19350 9431 88 0,'0'0'96'16,"0"0"-5"-16,-2 11-3 15,2 7-66-15,-2 19-9 16,2 6 0-16,-3 9 0 15,-1 7-2-15,-3 1-3 0,1 1-1 16,1-5-1-16,0-6-1 0,0-7-1 16,-1-11-1-1,5-7 0-15,1-9-3 0,0-8-2 16,0-8-4-1,12-5-13-15,-4-7-59 0,-2-17-15 16,-3-8-9-16,-3-11-6 16</inkml:trace>
  <inkml:trace contextRef="#ctx0" brushRef="#br1" timeOffset="111659.2385">18917 9511 89 0,'0'0'99'0,"0"0"-5"15,32-8-4-15,16 3-65 16,12-4-8-16,14-2 0 0,10-1-4 15,11-1-4 1,0 0-2-16,-1 1-2 0,-9-2-2 16,-7 2-3-16,-10 2-1 0,-8 0-4 15,-12 4-5 1,-9 5-9-16,-13-3-23 0,-12 4-51 15,-3 0-5-15,-11 0-7 16</inkml:trace>
  <inkml:trace contextRef="#ctx0" brushRef="#br1" timeOffset="111909.2434">18926 10014 88 0,'-48'46'99'0,"19"-15"-4"16,26-7-5-16,13-9-68 15,30-10-6-15,17-5 0 0,14 0-2 16,14-8-5 0,2-2-3-16,3-1-3 0,-1-1-2 15,-8 4-3-15,-4-2-3 16,-7 6-7-16,-12-5-25 0,-12 3-56 15,0-2-4-15,-3-1-7 16,-4-5-1-16</inkml:trace>
  <inkml:trace contextRef="#ctx0" brushRef="#br1" timeOffset="112239.2501">20456 9731 43 0,'-6'-7'94'15,"-21"6"-1"-15,-16 2-5 16,-9 24-44-16,-8-9-32 0,4 5-1 15,4 3 0 1,5 3-2-16,13 2-3 0,13 1-2 16,19 3-1-16,4-4-1 15,16 0 0-15,0-2 1 16,3-1 0-16,-5 1 0 15,-8-4 0-15,-8 0 1 0,-10-6-2 16,-14-1 1-16,-8-3 0 0,-3-6-2 16,-3 0-1-1,1-6-2-15,6 1-3 0,6-5-4 16,11-3-7-16,6-5-16 15,6-6-59-15,13 5-6 16,8-6-4-16</inkml:trace>
  <inkml:trace contextRef="#ctx0" brushRef="#br1" timeOffset="112599.2573">20772 9782 63 0,'0'0'91'15,"-4"-1"-3"1,-16-27-17-16,-7 35-49 0,-6 9-4 16,-5 7-1-16,-4 3-1 0,3 6-4 15,4 1-1 1,6 3-2-16,10-1 0 0,11-2-1 15,10-4-1-15,19-3 0 16,13-3-1-16,14-6-1 0,6-5-1 16,7-2 0-1,4-6-2-15,-4-2 0 0,-4-2-1 16,-8 0 0-1,-11 0 0-15,-11-2 0 0,-7 0 0 16,-9-1 0-16,-11 3-1 0,0 0-1 16,0 0-1-16,-4-11-1 15,4 11-4-15,-14-7-6 0,14 7-30 16,0 0-50-1,-11 0-4-15,11 0-9 0,-5-16-3 16</inkml:trace>
  <inkml:trace contextRef="#ctx0" brushRef="#br1" timeOffset="116569.3367">11135 7531 35 0,'0'0'58'0,"0"0"-8"15,2-11-7-15,-2 11-7 0,0 0-8 16,0 0-10 0,10-9-3-16,-10 9-2 0,14-4-2 15,-2 1 0 1,3 0 0-16,8 1-3 0,4-2-1 15,5 1 0-15,3 0 0 0,4 1 0 16,4 0-1-16,0 1-1 16,1 1 0-16,-2-1 0 0,1 1-1 15,-3-1-1 1,-3 1-1-16,0-1 1 0,-1-2 0 15,-3 3-1 1,1-4 0-16,4 3 0 0,-5-2 0 16,1 1 0-16,-1 2-1 0,-3 0 0 15,-4 0 0-15,-4 0 0 16,-5 3 0-16,-5-3 0 15,-12 0 0-15,13 3 0 16,-13-3 1-16,0 0-1 0,0 0 0 16,0 0 0-1,0 0 0-15,0 0 0 0,0 0-1 16,0 0 1-16,3 11-1 15,-3-11 0-15,0 16 0 0,0-6 1 16,0 3-1-16,0 6 1 16,0 2-1-16,0 6 0 15,0 5 0-15,0 2 0 0,0 5 0 16,0 2 1-1,2 3-1-15,-1-1 1 0,0 8 0 16,-1-2 1 0,0 1 0-16,1-2 0 0,-2 1 0 15,1 0 0 1,0 1 0-16,0 2 0 0,-2-7 0 15,2 3-1-15,-2-2 1 0,2 0 0 16,0-2 0 0,0 1-1-16,3-3 0 0,0-3 0 15,0 2 0-15,1 0 0 16,0 0 0-16,0 0-1 0,0 0 0 15,-1-2 2 1,-1 4-1-16,2-1 1 0,-2 1-1 16,1-2 0-16,-2 0 0 0,2-3 0 15,-3 0-1 1,4-1 0-16,-2-3 0 0,0-1 0 15,2-2 0-15,-1-1 0 16,0 0 0-16,1-1 0 0,0 1 0 16,0-1 1-1,0-1-1-15,-1 1 0 0,0-2 0 16,-1 2 0-1,0 0 0-15,0 3 0 0,0-3 0 16,-2 4 0-16,3 1 1 0,-1 3-1 16,0 1 0-16,-1-1 1 15,0 3-1-15,3-1 1 16,-1 2-1-16,-2-1 0 15,1 2 0-15,-1-1 1 0,2 1-1 16,-2 0-1 0,0-1 1-16,0 0 0 0,1 2 0 15,2-2 0-15,-1 1 0 16,0 1 0-16,-2-3 0 0,3 2 1 15,-4 2-1-15,5-2 1 16,-3 0 0-16,-2 0-1 16,3 0 1-16,-2-1-1 0,2 1 0 15,-3-2 0 1,2 0 0-16,-2 2 0 0,1 0 0 15,1 0 0-15,-2-3-1 16,2 3 1-16,-1-4 1 16,-1 3-1-16,1-4 0 0,0-2 1 15,1 2 0-15,-1-4 0 16,-1 4 0-16,2 0 0 0,-1 1 0 15,0 1-1 1,0-3 1-16,1 4-1 0,-1-5 1 16,0-1 0-16,-1-4 0 15,1-2 0-15,-1-9-1 16,0 1 1-16,0-6 0 15,0-4 0-15,0-10 0 0,0 15 1 16,0-15 0-16,0 0 0 0,0 0 0 16,0 0 0-1,-10-8-1-15,-1 1 0 0,-12-1 0 16,-9 1-1-16,-12 3 0 15,-10 1-1-15,-11 3 0 16,-8 2 0-16,-6 6-3 16,-5 2-3-16,8 7-8 0,-3-12-24 15,15 4-29 1,14-3-29-16,10-6-5 0,17-11-7 15</inkml:trace>
  <inkml:trace contextRef="#ctx0" brushRef="#br1" timeOffset="117239.3501">12774 9542 0 0,'-4'-15'88'15,"-1"1"4"-15,0 2-4 16,5 12-49-16,-1-12-9 16,1 12-8-16,-2 6-5 0,0 16-4 15,0 5-4-15,-4 15 0 16,2 8-1-16,-1 8 1 0,1 8 0 15,-4 2-2 1,1 4 0-16,-2-3-1 0,2-3-2 16,0-10-1-16,-2-6 0 15,2-7-1-15,2-10 0 16,2-7-2-16,0-9-1 15,2-8-2-15,1-9-2 0,0 0-7 16,0-16-11-16,2-13-54 0,1 0-16 16,-3-7-8-1,0-6-3-15</inkml:trace>
  <inkml:trace contextRef="#ctx0" brushRef="#br1" timeOffset="117539.3561">12543 9889 30 0,'0'0'87'16,"-12"1"0"-16,12-1-3 0,0 20-57 15,4-4-6-15,5 8-2 0,1 6-1 16,2 5-2 0,3 3-4-16,-1 0 0 0,3 2-2 15,-2-5-1-15,2-4-1 16,-1-4 0-16,0-6-1 0,0-5-1 15,1-5 1 1,2-6-1-16,1-5-1 0,2-4 0 16,2-8-1-16,2-6 0 0,-1-4-1 15,-1-5 0 1,-2-2-3-16,0 0-2 0,-5-1-4 15,1 0-6-15,-8 0-12 16,7-1-47-16,-1 7-27 0,0-2-5 16,2 2-6-1</inkml:trace>
  <inkml:trace contextRef="#ctx0" brushRef="#br1" timeOffset="117839.3621">13271 9677 16 0,'10'0'97'0,"-10"0"0"0,9 15-5 15,-4 0-2-15,-26 9-73 16,23 2-5-16,3 8 1 0,1 5-1 15,-1 5-3-15,-2 1-2 0,0 1-1 16,-3-4-2 0,-2-4-1-16,2-4 0 0,0-7-2 15,-2-6-1 1,2-7-3-16,0-14-4 0,0 0-12 15,0 0-51-15,0-30-24 16,0-2-6-16,0-8-8 0</inkml:trace>
  <inkml:trace contextRef="#ctx0" brushRef="#br1" timeOffset="118049.3663">13101 9760 4 0,'-15'-5'96'0,"6"-4"2"16,9 1-4-16,11-7-6 15,10 3-67-15,20-2-7 0,3-1-2 16,8 0-1-1,1 1-6-15,-1 0-1 0,-1-1-3 16,-3 9-4-16,-12-5-8 0,-5 11-21 16,-4 0-58-1,-14 0-3-15,-13 0-10 0,1 15-1 16</inkml:trace>
  <inkml:trace contextRef="#ctx0" brushRef="#br1" timeOffset="118249.3703">13170 10016 14 0,'-27'41'97'15,"8"-8"1"-15,11-4-5 0,8-29-32 16,15 18-28-16,15-11-13 16,8-7-4-16,10-1-4 0,-3-7-5 15,8-2-5 1,-3 0-5-16,-4 5-8 0,-11-4-13 15,-4 0-63 1,-8 9-7-16,-8 1-7 0,-4 4-5 16</inkml:trace>
  <inkml:trace contextRef="#ctx0" brushRef="#br1" timeOffset="118589.3771">13997 9936 8 0,'0'0'87'0,"-17"-12"3"16,-11 12-5-16,-12-17-31 15,-2 29-40-15,-4 10-1 0,3 5 1 16,2 4-3-1,7 1-1-15,14 1-5 0,12 1 0 16,8-2-1-16,16-2 0 16,8-1-1-16,2-1 1 0,3-5 0 15,-4 0 0 1,-8-1-1-16,-8-1 1 0,-9-3-1 15,-16-2 0-15,-7 1 0 0,-5-3 0 16,-5-1-3 0,-1-6-3-16,3-2-4 0,4-5-9 15,10 0-22-15,17 0-51 16,-3-10-7-16,5-4-5 15</inkml:trace>
  <inkml:trace contextRef="#ctx0" brushRef="#br1" timeOffset="118889.3831">14309 10024 46 0,'0'0'88'16,"0"0"-20"-1,-21 0-11-15,-3 12-12 0,-6 7-13 16,-2 5-8-16,0 9-3 0,3 1-3 16,6 1-3-16,7 2-2 15,14-4-2-15,9-3-2 16,21-10-2-16,15-6 0 15,9-9-1-15,8-5-1 0,6-2-4 16,1-8-4 0,-3 3-10-16,-14-6-37 0,-14 6-44 15,-2-2-4-15,-14 2-7 16,-7 3-4-16</inkml:trace>
  <inkml:trace contextRef="#ctx0" brushRef="#br1" timeOffset="119789.4011">14900 12128 87 0,'0'-14'92'0,"1"5"-2"0,-1 9-5 16,8 0-67 0,0 18-3-16,1 11-2 0,-1 8 0 15,5 11-2-15,-4 6 1 16,2 6-3-16,-2 1-1 15,-2-8-1-15,-3-2-2 0,-2-5 0 16,0-10-2-16,-2-6 0 16,0-8-1-16,0-8-1 0,0-14-1 15,0 0-3 1,0 0-2-16,10-14-5 0,-9-11-15 15,1-9-61-15,0 0-9 16,-1-9-9-16,-1-1-3 16</inkml:trace>
  <inkml:trace contextRef="#ctx0" brushRef="#br1" timeOffset="120055.4067">14614 12198 74 0,'-21'3'98'0,"21"-3"-3"16,0 0-5-16,21 0-59 0,18 0-10 15,15-7-1 1,13-4-4-16,10-4-4 0,7 2-4 16,3-4-2-16,-4 2-2 0,-6 0-2 15,-11 4-1 1,-10 1-3-16,-12 3-3 0,-12 1-3 15,-7 4-7-15,-13-4-20 16,-12 6-59-16,0 0-2 0,0 0-7 16,-14-7-3-1</inkml:trace>
  <inkml:trace contextRef="#ctx0" brushRef="#br1" timeOffset="120265.4111">14643 12591 88 0,'-44'54'99'0,"14"-12"-2"16,22-6-6-1,13-10-61-15,28-9-11 0,14-5-3 16,12-6-3 0,12-6-3-16,7-3-3 0,2-3-2 15,3-1-3-15,-7-1-1 16,-9 2-2-16,-5 3-2 0,-9 0-3 15,-8 3-5-15,-8 0-10 0,1 0-41 16,-10-1-32 0,-1-3-6-16,2-6-6 0</inkml:trace>
  <inkml:trace contextRef="#ctx0" brushRef="#br1" timeOffset="120535.4163">15832 12462 7 0,'10'-16'94'0,"-10"16"1"0,-3-13-5 15,-16 13-4 1,-6 10-70-16,1 7-7 0,3 7-2 15,7 6 1 1,7 6-1-16,7 0-2 0,11 4-2 16,10-2 1-16,1-2 0 15,1 0 1-15,-5-2-1 0,-7-3 0 16,-11-4-1-1,-9-1 1-15,-13-4-1 0,-5-1 1 16,-1-5-2-16,-2-4-1 0,5-3-2 16,2-6-2-1,9 1-5-15,3-6-10 0,11 2-38 16,17-16-38-16,0 5-4 15,8-4-8-15</inkml:trace>
  <inkml:trace contextRef="#ctx0" brushRef="#br1" timeOffset="120775.4213">16304 12591 56 0,'24'-15'93'16,"-14"10"0"-16,-10 5-5 16,-26 5-55-16,-6 19-10 0,-8 6-7 15,-3 9-3 1,0 6-1-16,4 1-1 0,7 0-3 15,12-4-1 1,10-4-1-16,10-8-1 0,17-7-2 16,10-7-2-16,9-5-4 0,10-1-8 15,1-10-18-15,6 0-63 16,11-5-5-16,0-8-6 0,2-3-6 15</inkml:trace>
  <inkml:trace contextRef="#ctx0" brushRef="#br1" timeOffset="121245.4307">16959 12248 71 0,'-18'8'99'0,"7"2"-4"0,11-10-5 16,11 16-56-16,19-10-11 0,12 2-5 15,10-5-5 1,6-2-2-16,5-1-4 0,-2 0-3 15,0 0-2 1,-9-3-4-16,-8-1-2 0,-14 2-4 16,-5 2-6-16,-8-7-16 15,-17 7-63-15,13 0-3 0,-13 0-6 16,-7-2-2-1</inkml:trace>
  <inkml:trace contextRef="#ctx0" brushRef="#br1" timeOffset="121455.4349">16991 12487 55 0,'-8'20'102'16,"10"-1"-4"0,22-5-6-16,18 29-29 0,17-33-46 15,10-1-2 1,10-1-4-16,1-3-5 0,0 2-2 15,-2-4-4-15,-9 2-4 0,-15-1-8 16,-7 1-51-16,-17 9-29 16,-18-3-7-16,-12 2-7 0</inkml:trace>
  <inkml:trace contextRef="#ctx0" brushRef="#br1" timeOffset="154167.0908">18544 11708 14 0,'7'-12'88'0,"-7"12"3"16,12-11-32 0,-12 11-13-16,0 0-8 0,0 0-9 15,0 0-7-15,0 0-6 16,0 0-4-16,0 0-2 0,0 0-2 15,0 0-2-15,0 0-2 0,0 0-1 16,0 0-1 0,0 0-1-16,9 5 1 0,-9-5-1 15,8 13-1 1,-5-1 1-16,2 1 0 0,0 5 0 15,1 1 0-15,2 5 0 16,1-1 0-16,-3 1 1 0,0 1 0 16,-1 0 0-16,5-1 0 0,-2-1 0 15,-1 0-1 1,1-1 1-16,0-3 0 0,1-1-1 15,-1 0 1 1,0 0-1-16,0-3 0 0,-1-1 0 16,1 0 0-16,-2-2 0 15,2 1 0-15,-2 0 0 0,0 1 0 16,-1-3 0-1,1 2-1-15,-1-3 1 0,-1 2 0 16,0-3-1-16,-2 1 1 0,-2-10 0 16,6 13-1-1,-6-13 1-15,2 9 0 0,-2-9-1 16,0 0 1-16,0 0 0 15,0 0-1-15,7 9 1 0,-7-9-1 16,0 0 1 0,0 0-1-16,0 0 0 0,0 0 0 15,0 0 1 1,0 0-1-16,0 0 0 0,0 0 1 15,0 0-1-15,0 0 1 0,0 0-1 16,0 0 1-16,0 0 0 16,10 1-1-16,-10-1 1 0,0 0-1 15,0 0 0 1,0 0 1-16,0 0-1 0,0 0 0 15,0 0 0 1,0 0 0-16,0 0 0 0,0 0 0 16,0 0 0-16,0 0 0 0,0 0 0 15,0 0 0-15,0 0 0 16,0 0 1-16,0 0-1 0,0 0 0 15,0 0 0 1,0 0 0-16,0 0 0 0,0 0 1 16,0 0-1-1,0 0 0-15,0 0 0 0,0 0 0 16,0 0 0-16,0 0 0 15,0 0 0-15,0 0 0 0,0 0 0 16,0 0 0-16,0 0 0 0,0 0 0 16,0 0 0-1,0 0 0-15,0 0 0 0,0 0 0 16,0 0 0-1,0 0 0-15,0 0 0 0,0 0 0 16,0 0 1-16,0 0-1 16,0 0 0-16,0 0 0 0,0 0 0 15,0 0 0 1,0 0 0-16,0 0-1 0,0 0 1 15,0 0 0-15,0 0 0 0,0 0 1 16,0 0-2 0,0 0 1-16,0 0 0 0,0 0 1 15,0 0-1-15,0 0 0 16,0 0 0-16,0 0 0 0,0 0 0 15,0 0 0 1,0 0 1-16,0 0-1 0,0 0 0 16,0 0 0-16,0 0 0 0,0 0 0 15,0 0-1 1,0 0 1-16,0 0 0 0,0 0 1 15,0 0-1-15,0 0 0 16,0 0 0-16,0 0-1 0,0 0 1 16,0 0 0-1,0 0 0-15,0 0 0 0,0 0 0 16,0 0-1-1,-2 10 2-15,2-10-1 0,0 0 0 16,0 0 0-16,1 9 0 0,-1-9 1 16,0 0-1-16,0 0 0 15,0 0 0-15,0 0 1 16,0 0-1-16,0 0 1 15,0 0-1-15,0 0 1 0,13-11 1 16,-5-3-2 0,3-5 0-16,3-8 0 0,6-4 0 15,2-10 0-15,0 0 0 16,4-2 0-16,-1 1 0 0,-3 3 0 15,-3 3 0-15,-1 7 0 16,-7 5 0-16,-1 6 0 16,-4 3 0-16,0 2-2 0,-3 3-2 15,1 1-2 1,-4 9-2-16,5-11-4 0,-5 11-4 15,0 0-11-15,0 0-25 16,-3 13-26-16,-1-1-21 16,2 2-6-16,-3-2 3 0</inkml:trace>
  <inkml:trace contextRef="#ctx0" brushRef="#br1" timeOffset="154607.0994">19304 11993 43 0,'6'-17'93'0,"-1"2"0"15,-2 1-7 1,0 2-50-16,-3 12-17 0,4-11-3 15,-4 11-5-15,0 0-2 0,4 8-3 16,-3 6-1 0,1 4 0-16,0 6 0 0,-2 1 1 15,0 6-1-15,-1 0 0 16,1 2-1-16,-4 0-1 0,1-3 1 15,-1-3-2 1,0-1 1-16,1-3-2 0,1-3 0 16,1-2-2-16,-1-4-3 0,1-1-3 15,1-13-8 1,1 13-25-16,10-4-50 0,-11-9-7 15,11 0-4-15,-11 0-4 16</inkml:trace>
  <inkml:trace contextRef="#ctx0" brushRef="#br1" timeOffset="154857.1046">19242 12189 67 0,'-12'-4'98'0,"1"-1"-4"0,11 5-5 16,0 0-52-1,0-12-16-15,11 4-4 0,9 2-4 16,5 0-6 0,1-1-2-16,3 1-1 0,0 0-3 15,-2 2-2-15,-3-2-4 16,-4 4-4-16,-7-3-8 0,2-1-39 15,6 1-36-15,-8-3-5 16,-3-2-5-16</inkml:trace>
  <inkml:trace contextRef="#ctx0" brushRef="#br1" timeOffset="155327.114">19582 11846 29 0,'0'0'91'0,"11"-12"-1"0,-11 12-4 15,10 4-54 1,1 4-4-16,-5 4-6 0,1 2-6 16,0 8-4-16,-1 5-2 15,1 2-1-15,-1 3 0 16,-3 1-3-16,-2 0 0 15,-1 1-2-15,0-4 0 0,0-3-1 16,-1-6 0-16,-2-4-1 0,1-3 1 16,-2-5-1-1,4-9 0-15,0 0 0 0,0 0 0 16,0-13-1-1,6-2-1-15,-2-2 0 0,3-2 0 16,2-1-1-16,-1 1 0 16,2 2 0-16,-1 5-1 0,2 2 1 15,-11 10 0 1,18-2 0-16,-18 2 0 0,18 12 0 15,-8 2 0-15,4 1 1 0,0 2 1 16,8-2 0 0,4 2 0-16,4-5 0 0,1-2 0 15,5-2-3-15,0-4-1 16,1-2-5-16,-7-2-7 0,1-1-28 15,-6 1-43 1,-10-4-11-16,-6-2-7 0,-9 6-1 16</inkml:trace>
  <inkml:trace contextRef="#ctx0" brushRef="#br1" timeOffset="155737.1222">18663 12698 51 0,'-18'16'98'0,"8"-7"-3"0,10-9-4 15,18 10-60-15,22-10-4 16,18 0-3-16,15-7-3 16,13-3-7-16,5-3-2 0,6 2-3 15,-5-3-2 1,-7 2-1-16,-9 1-4 0,-11 4-2 15,-14 1-4-15,-8 3-4 16,-12 1-9-16,-2-1-43 16,1 3-36-16,-16 0-5 0,-14 0-7 15</inkml:trace>
  <inkml:trace contextRef="#ctx0" brushRef="#br1" timeOffset="156287.1332">18866 13055 16 0,'0'0'99'0,"-12"-12"-2"0,12 12-5 15,0 0-2 1,-5 4-73-16,5 12-5 0,0 8 0 15,0 3-3-15,1 6-2 16,0 7 0-16,-2 2-2 0,1 1 0 16,0-3-2-1,-1-1-1-15,-1-6 0 0,-2-3-1 16,2-9-2-1,-2-5-1-15,3-5-3 0,1-11-3 16,0 0-8-16,6-12-17 0,0-8-61 16,8-6-3-16,2-6-7 15,4-3-1-15</inkml:trace>
  <inkml:trace contextRef="#ctx0" brushRef="#br1" timeOffset="156847.1444">18854 13079 1 0,'-18'8'92'0,"1"-5"2"0,5-1-6 15,2-2-40 1,10 0-21-16,0 0-2 0,5-8-4 15,10 3-7-15,10-2-3 16,9-2-2-16,10 1 1 0,4 3-2 16,3-1-1-16,2 5-2 15,-5 1 0-15,-3 3-2 16,-5 6-2-16,-10 3 0 0,-10 5-1 15,-11 0 1 1,-8 3-1-16,-1 2 0 0,-10-3-1 16,-10-2 0-16,-3 1 0 15,-8-5-1-15,-1-1 1 0,-3-5-1 16,-1 1-1-1,1-4 1-15,3 1 1 0,4-2-1 16,8 3 1-16,6 2 1 0,9 4 1 16,5 4 0-1,13 0 1-15,8 3 1 0,6 1 0 16,6 2 1-16,2 0-1 15,2 0 0-15,-2-1 0 0,-5-3-1 16,-5 2-1 0,-7 0 0-16,-6-3 0 0,-7 0-1 15,-3-3 0 1,-2-2-1-16,-2-1-2 0,2-11-1 15,-6 9-4-15,6-9-7 0,-3-5-22 16,3-10-50-16,7 3-11 16,2-6-7-16,5-6-1 15</inkml:trace>
  <inkml:trace contextRef="#ctx0" brushRef="#br1" timeOffset="157097.1494">19485 13133 76 0,'15'-10'100'15,"-15"10"-6"-15,0 0-4 16,10 7-47-16,-4 9-29 0,1 5-2 16,0 6 0-1,1 6-4-15,-2 4-1 0,2-1-2 16,-1 0-1-16,-1-2 0 15,-2-3-2-15,1-4 0 0,-3-5-2 16,4-7-3-16,-4-4-2 16,0-3-6-16,-2-8-19 15,-4-15-60-15,1 1-8 0,-2-3-5 16,-2-5-5-1</inkml:trace>
  <inkml:trace contextRef="#ctx0" brushRef="#br1" timeOffset="157257.1526">19444 13321 8 0,'0'0'101'0,"0"0"-3"0,0 0-5 15,19 2-4-15,2-4-75 0,9-4-3 16,2-4-5 0,2 2-8-16,-7-6-17 0,-1-5-62 15,2 4-9-15,-8 0-8 16,-7-4-5-16</inkml:trace>
  <inkml:trace contextRef="#ctx0" brushRef="#br1" timeOffset="157627.16">19767 13025 75 0,'13'1'101'15,"4"6"-6"-15,-2 6-5 16,13-1-57-16,-8 14-12 16,-2-1-2-16,0 8-7 15,-7 1-2-15,-3 3-3 0,-7 1-1 16,-1-1-2-1,-4-3 0-15,-1-6-1 0,-4-5-1 16,3-6 1-16,-1-6-1 0,7-11 0 16,0 0 0-16,0-17 0 15,3-1-1-15,9-2 0 16,0-4 0-16,4 2-1 15,-1 2-1-15,0 8 0 0,-1 5 0 16,-1 7 0 0,-1 5 0-16,-2 9 1 0,0 6-1 15,0 1 1-15,4 4 0 16,3-2 1-16,10-5 0 15,5-4 0-15,11-7 0 0,2-6-2 16,6-2-2-16,5-6-4 16,-4-12-6-16,7 4-30 0,-9 3-48 15,-11-10-9 1,-11-2-7-16,-3-2-3 0</inkml:trace>
  <inkml:trace contextRef="#ctx0" brushRef="#br1" timeOffset="158306.1751">17188 14197 74 0,'-24'5'99'0,"3"2"-3"16,2-2-5-16,19-5-54 15,-7 12-14-15,21-6-2 16,15-6-5-16,12 2-4 0,13-2-2 15,8 0-2-15,9-3-1 16,6 1-2-16,-5-1-1 0,-7-1-2 16,-8 1 0-1,-8-2-1-15,-13 5-2 0,-5-5-3 16,-11 3-2-1,-20 2-3-15,13-10-7 0,-16-3-17 16,-7-3-60-16,-3 13-6 16,-5-3-6-16,-8 3-4 0</inkml:trace>
  <inkml:trace contextRef="#ctx0" brushRef="#br1" timeOffset="158516.1793">17161 14418 88 0,'-21'25'105'0,"21"-2"-6"16,10-10-3-16,26-9-62 0,17 1-13 15,14-3-3-15,11-2-3 0,7-5-5 16,2-1-3 0,-11-5-3-16,-5 4-1 0,-14-3-2 15,-14 5-3 1,-13 0-4-16,-10 5-4 0,-20 0-23 15,-1-9-63-15,1 9-3 16,-17-5-8-16,9-2-5 16</inkml:trace>
  <inkml:trace contextRef="#ctx0" brushRef="#br1" timeOffset="161976.2485">19915 11540 88 0,'8'-12'97'16,"-3"-2"-4"-16,1 6-6 15,-6 8-64-15,10-6-5 0,-10 6-1 16,3 14-4 0,-3 6-3-16,0 6-1 0,-5 6-3 15,-2-1 1-15,2 2-1 0,0-5-1 16,1-4 1-1,-1-6-1-15,5-18 1 0,10 7-1 16,16-18 0-16,18-15 0 16,18-14-5-16,21-6 0 15,12-6 0-15,14-3 0 16,1 3 0-16,-6 2-13 0,-7 11-39 15,-17 9-46-15,-28 6-3 0,-14 5-8 16,-15 5-4 0</inkml:trace>
  <inkml:trace contextRef="#ctx0" brushRef="#br1" timeOffset="171923.4488">18799 13875 22 0,'0'-14'93'16,"0"14"-1"-1,2-17-3-15,-2 17-51 0,3-11-10 16,-3 11-4-16,0-10-7 15,0 10-4-15,0 0-3 0,0 0-3 16,0 0 0 0,0 0-3-16,4 16-1 0,-2-1 0 15,2 3-1-15,0 4 0 0,2 1 1 16,1 6 0-1,1 0 0-15,3 0 0 0,1-3-1 16,0 2 1-16,1-5 0 16,-2 1-1-16,-1-2 0 0,1-2 0 15,-4-4 0 1,0-3 0-16,-2-3 0 0,2-1 0 15,-7-9 1 1,7 13-1-16,-7-13 0 0,0 0 1 16,0 0-1-16,0 0 1 0,11 0-1 15,-7-8-1-15,3-7 1 16,3-5-1-16,0-6-1 0,4-5 2 15,0 2-2 1,-1-5 0-16,3 2 0 0,-2-1 0 16,2 3 0-1,-6 1 0-15,4 5-2 0,-6 2 0 16,2 1-2-16,-1 4-2 0,1 5-5 15,-10 12-6-15,16-2-24 16,-10 13-41-16,-2 1-17 0,-1 6-6 16,-2 1-5-1</inkml:trace>
  <inkml:trace contextRef="#ctx0" brushRef="#br1" timeOffset="172113.4526">19168 14125 95 0,'5'18'102'0,"0"0"-4"16,-1 3-8-16,-17-1-64 15,17 4-8-15,5 1-5 0,3-1-4 16,-2 2-6 0,1-2-5-16,4-2-7 0,-5-11-22 15,-1-1-59-15,4-2-7 16,-2-5-5-16,-1-3-4 15</inkml:trace>
  <inkml:trace contextRef="#ctx0" brushRef="#br1" timeOffset="172513.4606">18612 14529 3 0,'-23'19'99'15,"14"3"2"-15,11-6-5 0,27-6-4 16,27-7-71-1,22-5-4-15,21-8-1 0,16-7-4 16,11-5-3-16,8-2-3 16,-7 0-3-16,-12-1-2 15,-16 8-5-15,-27 3-6 16,-17 14-16-16,-19 7-63 0,-25-1-7 15,-14 3-8 1,-16 4-5-16</inkml:trace>
  <inkml:trace contextRef="#ctx0" brushRef="#br1" timeOffset="172903.4683">18983 14795 29 0,'-9'13'105'0,"-2"0"-5"16,7 9-5 0,0 5-3-16,3-10-72 0,0 22-11 15,4 7-2-15,1 4-1 0,-1-1-1 16,1 1-2-16,0-8 0 15,2-5-1-15,-2-5-1 16,-4-8-1-16,1-8-2 16,-1-16-3-16,0 0-7 0,9-3-14 15,-9-8-61 1,6-17-9-16,2-7-9 0,2-2-4 15</inkml:trace>
  <inkml:trace contextRef="#ctx0" brushRef="#br1" timeOffset="173353.4774">18969 14841 69 0,'-14'4'100'15,"0"-4"-4"-15,14 0-7 0,0 0-53 16,0 0-17-16,23 0-1 0,7-2-5 15,11-3-3-15,1 3-3 16,7-1-1-16,0 3-1 0,-1 4-1 16,-9 5-2-1,-8 3-1-15,-6 2-1 0,-11 4 0 16,-9 0 0-1,-7 3 0-15,-7-5 0 0,-7 2 0 16,-8-5 0-16,-4 1 0 16,-3-6 0-16,-2-3 0 0,-2-3-1 15,0-2-1-15,5 0 1 0,6 0-1 16,4 2 0-1,5 2 1-15,7 5 1 0,5 2 0 16,12 4 2 0,9 2 1-16,5 3 0 0,8 3 1 15,2 0 0-15,3-1 0 16,0-3-2-16,-1 2 1 0,-6-4-2 15,-1-1-1 1,-7-4-2-16,-7 0-1 0,-1-4-5 16,-2 2-7-16,-11-10-23 0,9 9-47 15,-1 2-14 1,-8-11-8-16,11 16-3 0</inkml:trace>
  <inkml:trace contextRef="#ctx0" brushRef="#br1" timeOffset="173613.4826">19731 15138 46 0,'13'8'108'0,"-10"7"-7"16,-1 7-6-16,-1 0-3 0,-1 5-84 15,4 3-4-15,-2-1-8 0,10 5-45 16,3-2-43-1,-11-9-6-15,6-3-6 0,-4-11-3 16</inkml:trace>
  <inkml:trace contextRef="#ctx0" brushRef="#br1" timeOffset="202963.0703">14021 15831 78 0,'-8'-9'92'0,"0"-1"-5"15,8 10-52-15,0 0-11 16,0 0-6-16,0 0-8 15,0 25-2-15,0 3-3 0,9 9-1 16,-3 8 3 0,0 8 1-16,-4 6 1 0,1 1-1 15,-3 0-2 1,-1-7 0-16,-5-4-1 0,-3-9-1 15,2-6 0-15,2-10-3 16,1-5-2-16,-1-10-1 0,5-9-3 16,0 0-8-16,0 0-22 0,0-8-50 15,3-16-12 1,5-2-4-16</inkml:trace>
  <inkml:trace contextRef="#ctx0" brushRef="#br1" timeOffset="203473.0803">13990 15933 12 0,'-20'-7'85'0,"1"-1"-24"0,5 2-6 16,1 2-9-16,13 4-12 15,-10-7-12-15,10 7-5 0,3-13-6 16,8 6-2 0,11-4-2-16,7 0-1 0,9 0 0 15,10-1-1-15,6 2 2 0,1 0-2 16,3 10-1-1,-2 0-1-15,-5 7-1 0,-10 7 0 16,-5 4-1-16,-10 4 0 16,-11 4-1-16,-3 0 1 15,-11 1 1-15,-4-2-1 16,-12-1 1-16,-6-4 0 0,-5-7-1 15,-5 1 0 1,-1-7 0-16,0 0-1 0,4-3 0 16,2-1-2-16,7-3-1 0,5 0 0 15,6 6 0-15,8-6 1 16,1 21-1-16,12-5 2 15,3 6 0-15,3 2 2 16,3 5 1-16,2 3 0 0,1 1 1 16,-4-1-1-1,-1-1 1-15,-3-3-2 0,-5-2-1 16,-2-4 0-16,-2-3-3 0,-4-7-7 15,4 0-30 1,-8-12-44-16,14 0-10 0,-9-9-7 16</inkml:trace>
  <inkml:trace contextRef="#ctx0" brushRef="#br1" timeOffset="203733.0857">14606 16051 52 0,'15'5'92'0,"-6"5"-2"15,-1 2-3-15,4 4-73 0,-1 6-3 16,6 7 2 0,-3 3 1-16,2 6-1 0,-2 2-4 15,-1 3 0 1,-4 0-3-16,-3-2-2 0,1-2-1 15,-4-6-3-15,0-1-3 16,-3-10-4-16,0-4-6 0,-2-7-46 16,-8-11-33-16,5-10-7 15,-4-11-3-15</inkml:trace>
  <inkml:trace contextRef="#ctx0" brushRef="#br1" timeOffset="203873.0883">14590 16329 19 0,'-3'15'91'0,"11"-10"-1"16,9-3-6-16,6-9-45 0,6 4-32 15,2 3-4-15,2-5-6 16,3-6-59-16,-3 1-22 0,-8-4-7 16,-6-6-2-1</inkml:trace>
  <inkml:trace contextRef="#ctx0" brushRef="#br1" timeOffset="204293.0969">14973 16009 7 0,'13'3'87'0,"0"7"3"16,3 4-5-1,-3 5-62-15,4 7-4 0,2 4 1 16,-4 6-3 0,0 0-5-16,-2 4 0 0,-6-2-1 15,-1-1-2-15,-4-5-1 16,-2-4-1-16,0-4-1 0,-2-6 0 15,-3-7 0 1,5-11-1-16,0 0-1 0,-7-7 0 16,7-10-3-16,4-5 1 0,4-4-2 15,3-1-2 1,4-2 1-16,3 2-2 0,3 6 0 15,0 6 1-15,-1 3-1 16,2 6 1-16,-3 6 0 0,-1 11 1 16,-2 7 1-1,-3 8 0-15,-2 3 2 0,-1 5-1 16,0 0 1-16,-5-1-1 0,4-1 1 15,-1-4 0 1,-1-7-1-16,3-5 0 0,5-2-2 16,1-7-4-16,8 1-8 15,0-5-40-15,0-6-38 16,10-8-7-16,6-7-6 15</inkml:trace>
  <inkml:trace contextRef="#ctx0" brushRef="#br1" timeOffset="204643.1039">16003 16036 44 0,'-17'5'94'0,"1"-2"-2"0,3-1-5 15,13-2-65-15,0 0-7 16,0 16-1-16,10-8-4 0,6 0 0 15,8 1-4 1,1-1 0-16,1 1-2 0,-1-4-1 16,-1-1-2-1,-5-1-1-15,-2 0-3 0,-4-3-4 16,-2 0-11-16,-11 0-53 0,9 0-19 15,-9 0-11-15,0 0 0 16</inkml:trace>
  <inkml:trace contextRef="#ctx0" brushRef="#br1" timeOffset="204803.1071">15932 16211 0 0,'17'11'94'0,"10"-3"2"15,7-5-4-15,6 28-25 0,8-31-51 16,6-2-2-16,-5 4-5 15,-3-2-7-15,-3 5-13 0,-13 5-55 16,-2-3-23 0,-4-5-6-16,-8-2-5 0</inkml:trace>
  <inkml:trace contextRef="#ctx0" brushRef="#br1" timeOffset="211313.2373">17151 16082 10 0,'-6'-16'79'15,"6"16"2"-15,26-8-53 0,-26 8-4 16,9 0-2-16,-9 0 1 15,5 11-6-15,0 0-3 0,2 7-2 16,0 0 3 0,1 7-1-16,1 4-2 0,0 6-1 15,2 0 0-15,0 3-3 0,2 1 0 16,0 0-2-1,-3-1-1-15,2-4-1 0,-4-4-1 16,1-4 1-16,-2-4-1 16,-1-5 0-16,0-3 0 15,-2-3 0-15,-4-11 0 16,5 10 0-16,-5-10 0 0,0 0 0 15,0 0 0 1,0 0 0-16,0 0 0 0,0 0-1 16,0 0 1-16,9-6-1 0,-7-9 0 15,2-6 0 1,5-4 0-16,0-11 0 0,5-3 0 15,1-4 0-15,-1-1 0 16,2 1-1-16,0 4 1 0,-2 8-1 16,-1 1 1-1,-2 6-1-15,-4 5-1 0,-2 2 1 16,0 4-2-16,-2 4-1 0,-3 9-4 15,6-14-2 1,-6 14-6-16,0 0-5 0,16 2-28 16,-8 10-39-16,2-5-16 15,-2 3-4-15</inkml:trace>
  <inkml:trace contextRef="#ctx0" brushRef="#br1" timeOffset="211583.2427">17744 16373 23 0,'12'17'94'15,"-1"-1"1"1,-1 4-5-16,-30-1-63 0,25 4-2 15,3 3-3-15,0-2-8 16,-3 2-5-16,-3-4-3 0,0 0-2 16,-2-6-2-16,0-2-4 15,0-14-5-15,3 18-16 16,5-13-58-16,-8-5-13 0,18-18-4 15,-4-6-4 1</inkml:trace>
  <inkml:trace contextRef="#ctx0" brushRef="#br1" timeOffset="212303.2571">18566 15761 78 0,'-11'-5'88'0,"5"11"-30"16,-1 9-14-1,0 6-10-15,0 4-12 0,-1 7-6 16,-3 7-3-16,1 1-1 16,1 2-1-16,-2 1-2 0,0-4-2 15,-1-5-2 1,2-3 0-16,1-6-2 0,2-6-1 15,-1-7-2 1,8-12-3-16,0 0-6 0,7 1-21 16,6-4-52-16,3-14-12 0,-1-5-7 15</inkml:trace>
  <inkml:trace contextRef="#ctx0" brushRef="#br1" timeOffset="212873.2685">18497 15819 4 0,'-8'-8'81'0,"-8"-1"-19"16,16 9-14 0,-10-15-7-16,10 15-10 0,-5-12-11 15,5 12-5-15,3-14-4 0,6 7 0 16,6 1-3-16,6-1 0 15,4 0 1-15,5 2-1 0,5 3 0 16,1 2 0 0,1 0-2-16,-2 7 0 0,-3 5-2 15,-6 1-1 1,-5 7-1-16,-5 2-1 0,-11 3 0 15,-6-1 1-15,-5 1-1 16,-10-1 1-16,-3-3 0 0,-6-1 0 16,-2-8 0-16,-1-3 0 0,-1-4 0 15,4-5 0 1,2 0-1-16,3 0 0 0,5 0-1 15,5-3 0 1,10 3-1-16,0 0 0 0,-2 7 0 16,7 4 0-16,12 3 1 15,2 6-1-15,4 1 1 0,0 5 2 16,-2 2-1-16,-2-2 1 15,-5 1-1-15,-3-1 1 16,-7-4 0-16,-4 0-1 0,0-4-3 16,-4-5-4-1,4 0-9-15,0-13-43 0,0 0-32 16,0 0-8-16,15-12-5 15</inkml:trace>
  <inkml:trace contextRef="#ctx0" brushRef="#br1" timeOffset="213583.2827">19039 15993 6 0,'-16'-3'58'0,"8"1"-7"0,-2 2-4 16,10 0-11-1,-11 0-6-15,1 0-6 0,10 0-5 16,-15 6-3-16,15-6-3 0,-16 6-4 15,16-6-1 1,-17 6-2-16,17-6-1 0,-13 6-2 16,13-6 0-16,-9 7 0 15,9-7 1-15,0 0 0 0,0 0 0 16,12 8 1-1,4-6 0-15,5-2 1 0,4 1 0 16,4 1-1 0,1 0-1-16,0 1 0 0,-2 1-2 15,-2 0 0-15,-3 1-1 0,-2 1 0 16,-4-1 0-16,-4 0 0 15,0 1-1-15,-3-2 1 16,-3 0 0-16,-7-4 0 16,13 7-1-16,-13-7 1 0,-3 13-1 15,3-13 1 1,-5 13 0-16,-4-2 0 0,-2-2 0 15,-4 5 1-15,4-4-1 16,-2 0 0-16,3-2-1 16,2-1 1-16,8-7 0 0,-4 12-1 15,4-12 1-15,12 6 0 16,2-5 0-16,5 0 0 0,5-1 0 15,3 0 0 1,2 0 0-16,1 0-1 0,0 0 0 16,-3-1-2-1,-2-1-2-15,-1 2-4 0,-5-1-6 16,0 1-22-16,-3 0-41 0,-5 0-17 15,-1 0-6-15</inkml:trace>
  <inkml:trace contextRef="#ctx0" brushRef="#br1" timeOffset="214248.2964">18382 16393 32 0,'-18'3'63'0,"-4"-1"-7"0,4 1-9 15,-1 0-9-15,6-1-7 16,-2 0-9-16,5-1-7 0,-1 2-5 15,11-3-1 1,-9 7-3-16,9-7 0 0,8 5 1 16,15-2 0-16,11 0 1 0,18 0 1 15,16-3 2 1,12 0 0-16,20 0-1 0,11 0-1 15,8 0-2-15,5 3-1 16,-2-1 0-16,-5 1-1 16,-9 0-1-16,-8 1 0 15,-13-3-2-15,-16-1-2 0,-13 2-3 16,-14-2-8-1,-10 1-11-15,-14 4-53 0,-9-5-20 16,-11 0-6-16,-4-13-6 0</inkml:trace>
  <inkml:trace contextRef="#ctx0" brushRef="#br1" timeOffset="214798.3074">18562 16679 52 0,'0'-10'94'0,"0"2"-6"15,0 8-39-15,0 0-16 0,-4 4-9 16,-1 11-7-1,1 6-6-15,-3 4-3 0,4 9-1 16,-6 0 1-16,2 4-2 16,-1-4 0-16,0-2-2 15,1-4-1-15,2-6 1 16,-1-4-2-16,2-6-2 0,4-12-1 15,-3 9-4-15,3-9-3 0,0 0-7 16,7-10-16 0,0-6-45-16,3 2-19 0,-1-4-7 15</inkml:trace>
  <inkml:trace contextRef="#ctx0" brushRef="#br1" timeOffset="215248.3164">18471 16687 13 0,'0'0'84'15,"-6"-14"1"1,6 14-34-16,14-12-13 0,9 6-9 16,5 1-7-16,8 0-4 15,4 3-3-15,3 0-1 0,-3 2-3 16,-4 3-1-1,-4 3-3-15,-7 5-3 0,-7 0-1 16,-10 2-2-16,-8 4 1 0,-4-1 0 16,-10-1-2-1,-4 0 0-15,-6-3 0 0,-3-2-1 16,-5-3 0-16,3-3 2 15,1-3-1-15,1 1-1 16,5-2 2-16,4-2-1 16,6 2-2-16,12 0 1 0,-7 7 1 15,10 2-1 1,7 4 1-16,5 4 1 0,6 4 1 15,0 5 1-15,-1 0 3 0,1 2-1 16,-6-1-1-16,-4-4 1 16,-3 4-2-16,-6-4 0 15,-3-5-1-15,1-4-5 16,-4-6-3-16,4-8-7 0,0 0-32 15,0 0-41 1,0-12-12-16,9-9-8 0</inkml:trace>
  <inkml:trace contextRef="#ctx0" brushRef="#br1" timeOffset="215418.3198">18884 16975 74 0,'3'18'98'0,"-1"3"-5"16,-2-6-5-1,-1 4-76-15,0 3 1 0,0-1-1 16,1-1-7-1,-3-4-4-15,3-1-5 0,-2-6-9 16,2-9-49-16,16 0-27 0,-6-10-8 16,7-8-4-16</inkml:trace>
  <inkml:trace contextRef="#ctx0" brushRef="#br1" timeOffset="215668.3246">19059 16794 71 0,'0'9'98'0,"8"-1"-3"0,10 16-13 15,7-16-66 1,6 0 0-16,-7-2-3 0,2-2-5 15,-2 0-5-15,-5-4-4 16,-3 0-8-16,-16 0-15 16,5-19-56-16,-4 3-12 0,-1-3-8 15,0-5 4-15</inkml:trace>
  <inkml:trace contextRef="#ctx0" brushRef="#br1" timeOffset="215848.3283">19218 16670 55 0,'-6'10'97'15,"-1"7"-4"-15,2 4-4 0,-1 6-68 16,3 4-1-16,-4 6-3 15,2 1-5-15,-5 1-4 0,0 0-4 16,-2 0 2-16,2-5-2 0,0-3-3 16,-2-6-3-1,5-9-4-15,4-3-14 0,3-13-61 16,7-8-13-1,2-23-8-15,5-11-1 0</inkml:trace>
  <inkml:trace contextRef="#ctx0" brushRef="#br1" timeOffset="216068.3328">19366 16690 76 0,'4'29'97'0,"-2"0"-2"0,0 10-7 15,-2-2-71-15,0 5 1 16,0 2-6-16,-1-3-5 15,-2 2 0-15,-2-4-3 16,0-6-1-16,1-5-2 0,3-8-2 16,0-7-4-16,1-13-8 0,0 0-45 15,0 0-34 1,6-27-7-16,6-7-6 0</inkml:trace>
  <inkml:trace contextRef="#ctx0" brushRef="#br1" timeOffset="216458.3406">19372 16728 13 0,'-18'-6'93'0,"3"2"-4"16,2-2-2-16,13 6-50 0,0 0-16 16,8-10-5-1,13 10-3-15,7 0-4 0,3 0 0 16,0 2-1-16,2 6-2 15,-3 0 0-15,-6 5-4 0,-10 2 0 16,-4-1-1 0,-10 5-1-16,-3-3 1 0,-8 1-1 15,-2-7 1 1,-6 1-1-16,2-6 2 0,0 1-1 15,3-1-1-15,5-2 1 0,9-3-1 16,-11 11 0-16,11 0 1 16,6 4 0-16,6 4 0 15,4 2 0-15,2 1 1 16,1 0 0-16,0-2-1 0,1-4-1 15,-6-3-3 1,0-1-5-16,-5-8-7 0,5-4-38 16,0 0-36-16,-7-7-9 0,5-11-7 15</inkml:trace>
  <inkml:trace contextRef="#ctx0" brushRef="#br1" timeOffset="216828.348">19780 16840 90 0,'-12'0'95'0,"12"0"-5"16,24-3-48-1,-24 3-16-15,16-5-9 0,-2 5-4 16,1 0-5 0,0 0 0-16,0 5-2 0,-4 5-1 15,2 2-1-15,-10 5 1 16,-3 5-1-16,-3 2-1 0,-11 3 2 15,0-2-2-15,-1-1 1 16,4-4 0-16,1-2-1 16,8-9 0-16,2-9 0 0,22 4 0 15,7-4-2 1,7-6 1-16,5-1-2 0,3-1-1 15,3-1-3-15,-3 2-3 16,-9 1-5-16,-3 6-7 16,-18 0-35-16,-4-4-39 0,-10 4-8 15,0 0-4-15</inkml:trace>
  <inkml:trace contextRef="#ctx0" brushRef="#br1" timeOffset="222778.467">17290 17169 26 0,'0'0'41'15,"0"0"-4"-15,-7-10-4 16,7 10-4-16,0 0-5 0,0 0-4 15,0 0-7-15,0 0-3 0,0 0-3 16,0 0-2 0,0 0 1-16,0 0-1 0,0 0 1 15,0 0-1 1,0 0 1-16,0 0 2 0,5 6-1 15,-5-6 1-15,9 4-1 16,-9-4-1-16,14 4 1 0,-5-2-1 16,1 1-1-16,1-3 0 0,1 0-1 15,2 3-1 1,1-3 0-16,1 2 0 0,2-2-1 15,1 3 0 1,3-1 0-16,-1-1 0 0,6 1 0 16,0-2-1-16,3 0 0 15,1 1 0-15,4 1 0 0,1-1-1 16,0-1 1-1,-1 3-1-15,2-1 0 0,-1 3 1 16,0-3-1-16,3 2 1 0,-2 0 0 16,2-2 1-1,-1 2-1-15,5-1 1 0,1-1-1 16,2 1 0-16,1-1 0 15,3-1 0-15,0 1 0 16,1-4 1-16,1 2-1 16,1 0 0-16,0 0 0 0,1-3 0 15,-1 3 0 1,3-2 0-16,1 1 1 0,0 1-2 15,4 0 1-15,2-2-1 0,-2 5 0 16,3 1 1 0,-1-4 0-16,1 1 0 0,-1-2 0 15,2 1 1-15,-2 0-1 16,2 0 1-16,2 0-1 0,1 0 1 15,-1 0-1 1,1 0 1-16,1 0 0 0,0 0-1 16,1 0 1-16,-5 0 0 0,-2-2 0 15,-6-1-1 1,-4-1 0-16,-10-1-2 0,-7 3-6 15,-11-1-4-15,-5 3-17 16,-20 0-40-16,0 0-25 0,0 0-7 16,-12-7-1-1</inkml:trace>
  <inkml:trace contextRef="#ctx0" brushRef="#br1" timeOffset="223868.4888">18133 17362 5 0,'-6'0'78'0,"6"0"1"0,0 0-38 15,0 0-13 1,0 0-7-16,4 6-7 0,-4-6-3 15,7 11-2-15,-7-11 0 16,3 11 1-16,-3-11-1 0,6 16 1 16,-2-6-2-16,1 2-1 0,-1 0-2 15,-1 2-1 1,2 1 1-16,0-1 0 0,-1 2-1 15,0 0 0 1,2 0 0-16,-3-1-1 0,2 0 1 16,-1-1 0-16,0 2 0 15,-1-3-2-15,1-2 0 0,-1-1 0 16,-3-10-1-1,5 15 1-15,-5-15-2 0,3 12 0 16,-3-12 1-16,1 9-1 0,-1-9 0 16,0 0 1-1,0 0-1-15,3 10 0 0,-3-10 0 16,0 0 0-16,1 11 1 15,-1-11-1-15,1 12 1 16,-1-12-1-16,0 0 1 16,0 12 0-16,0-12-1 0,0 0 1 15,2 11 0 1,-2-11 1-16,0 0 0 0,0 10 1 15,0-10 1-15,0 0-1 0,0 0 1 16,0 0-1 0,9 1 0-16,-9-1 0 0,10-10 0 15,-6-2-2-15,7 0 1 16,-4-3-1-16,4-1-1 0,-1-2 0 15,2-1-1 1,0 9 0-16,15-28-3 0,-14 21-7 16,0-2-3-16,-1 4-7 0,0-2-16 15,1 5-40 1,2 3-21-16,-2 3-7 0</inkml:trace>
  <inkml:trace contextRef="#ctx0" brushRef="#br1" timeOffset="224238.4962">18590 17645 82 0,'8'-4'88'15,"-8"4"-4"-15,9 0-54 0,-9 0-12 16,6 9-5-16,-6-9-2 16,7 19-3-16,-7-7 2 0,1-1-2 15,-1 1-1 1,-1 3-1-16,-1-1-1 0,0 2-3 15,1 1-3 1,-1 0-5-16,1-2-8 0,1-2-32 16,0-4-43-16,0-9-5 0,0 0-4 15</inkml:trace>
  <inkml:trace contextRef="#ctx0" brushRef="#br1" timeOffset="224538.5022">18884 17467 12 0,'12'-1'86'0,"0"1"4"15,-3 3-4-15,-2 7-68 0,-4 6-3 16,-1 2 2-1,-3 8-1-15,0 0-2 0,-5 4 0 16,-4 4-4 0,-1-2 0-16,11-32-6 0,-12 37-2 15,-3 0 0-15,0 1-2 16,-1 1-1-16,2-3-3 15,-2 1-8-15,2-6-11 0,-2 0-51 16,-4 9-18 0,20-40-5-16,0 0 4 0</inkml:trace>
  <inkml:trace contextRef="#ctx0" brushRef="#br1" timeOffset="224798.5074">19077 17629 27 0,'21'-9'91'0,"-4"8"1"15,-3 1-5-15,-5 4-70 16,-2 9-1-16,-5 6-1 0,-2 0 0 16,0 4-2-1,-2 3-3-15,-5 3-2 0,7-29-6 16,-10 27 0-1,1-1-3-15,0 3-2 0,1 0-2 16,-1-1-6-16,1 0-10 0,4-4-51 16,-8 12-17-1,12-36-8-15,0 0 1 0</inkml:trace>
  <inkml:trace contextRef="#ctx0" brushRef="#br1" timeOffset="225263.5171">19124 17699 48 0,'0'0'88'16,"-9"-13"1"0,9 13-52-16,-2-12-7 0,2 12-1 15,6-9-8-15,4 2-6 16,3 1-1-16,3 2-2 0,1 0-5 15,3 3-2 1,0 1-3-16,0 0-1 16,1 2 0-16,-2 5 1 0,1 2-1 15,-4-1 0-15,-3 2 1 0,-4 3 0 16,-3 1 0-1,-6-1 0-15,0 1-2 0,-9-2 1 16,0-1 0-16,-2-2 0 16,-4-1-1-16,3-2-1 0,-3-2 0 15,2 2 1 1,-1 0 0-16,3-1 0 0,11-5 1 15,-15 15 0-15,15-6 1 0,0 3 0 16,0-12-2 0,0 0-1-16,4 25 1 0,5-1-1 15,-2-3 0 1,3 1-1-16,0 0 0 0,0 2-1 15,0 0 1 1,1-2-4-16,1-2-8 0,1 0-30 16,-13-20-39-16,33 38-12 15,-22-38-6-15</inkml:trace>
  <inkml:trace contextRef="#ctx0" brushRef="#br1" timeOffset="225863.5291">19664 17886 5 0,'0'0'88'15,"-10"4"3"-15,10-4-28 0,-3 12-21 16,2-1-9-16,1-11-13 15,0 0-7-15,0 0-2 16,-3 13-1-16,2-1-3 16,-2 0-3-16,-3 28-2 0,2-15-1 15,2-5 1-15,-2-1-6 16,2 3-12-16,-2 0-47 15,4-22-30-15,0 0-6 16,4 36 0-16</inkml:trace>
  <inkml:trace contextRef="#ctx0" brushRef="#br1" timeOffset="226735.5467">20757 16794 68 0,'-8'1'90'0,"8"-1"-24"16,0 0-21 0,0 0-11-16,0 0-9 0,6 1-8 15,10 2-2 1,4 1-2-16,7-1-2 0,0 2-3 15,2-2-2-15,1 0-2 0,-2-1-2 16,-3 2 0-16,-4-2-1 16,-3 1-1-16,-6-3-1 0,1 1-1 15,-2-1-4 1,0 0-6-16,-11 0-13 0,16-9-41 15,0 5-29 1,-16 4-5-16,11-11 0 0</inkml:trace>
  <inkml:trace contextRef="#ctx0" brushRef="#br1" timeOffset="226945.5509">20754 16974 57 0,'22'13'95'0,"10"-6"-3"16,11 5-28-16,11-9-39 16,2 0-6-16,1 1-8 0,-5-2-8 15,-5 6-9-15,-11-1-29 0,-16-2-51 16,3 0-6-1,-11-3-6-15</inkml:trace>
  <inkml:trace contextRef="#ctx0" brushRef="#br1" timeOffset="227655.5651">21598 15865 31 0,'-3'-14'95'15,"0"3"-6"-15,3 11-3 16,0 0-61-16,-11 0-8 0,6 14-4 16,2 11-3-1,-3 5-2-15,-1 11-1 0,-1 4 3 16,0 4-2-16,0-1 0 0,-3 0-1 15,4-4-2 1,-2-5 1-16,2-6-2 0,0-6-2 16,2-9-1-16,1-3-2 15,4-15-4-15,0 0-6 0,-6-4-15 16,6-18-59-1,4-2-9-15,7-7-8 0,3-4-3 16</inkml:trace>
  <inkml:trace contextRef="#ctx0" brushRef="#br1" timeOffset="228144.5756">21482 15897 38 0,'-12'-2'92'0,"12"2"0"0,0 0-43 15,0 0-12-15,1-10-3 0,10 4-15 16,9 0-5-16,3-2-3 16,7-2-3-16,6 3-2 0,2 2-2 15,4 0-1 1,0 5 0-16,-1 2-2 15,-10 8 0-15,-1 2 0 16,-5 5-1-16,-7 0 0 0,-8 5 0 16,-4-3 1-16,-6 5 0 0,-3-2 1 15,-9-2-1-15,-8-1 1 16,-4-5-2-16,-2-4 1 15,-2-4-1-15,-1-2 0 16,-1-4-2-16,4 0 1 0,1-3-1 16,4-1 0-1,4-1 1-15,6 5-1 0,2-3 1 16,9 3 0-16,-6 7 1 15,6 3 1-15,10 7 1 16,4 0 1-16,8 4 1 0,3 4-1 16,0 2 0-16,2-3 0 15,-2 3 1-15,0-3-2 0,-6-3-1 16,-6 1-1-1,-4-7-1-15,-2-1-2 0,-3-3-4 16,-1-3-6 0,-3-8-27-16,0 0-44 0,10-4-13 15,-5-8-6-15</inkml:trace>
  <inkml:trace contextRef="#ctx0" brushRef="#br1" timeOffset="228414.581">22060 16170 63 0,'17'7'99'0,"-4"0"-4"15,2 4-5-15,-5 5-62 16,1 1-9-16,-5 5-4 0,-3 2-5 15,-3 0-3 1,-9 1-1-16,2-2-2 0,-5-1-2 16,3-6-2-16,-1-3-3 15,5-4-3-15,5-9-6 0,0 0-34 16,0 0-46-1,8-11-6-15,6-11-7 0</inkml:trace>
  <inkml:trace contextRef="#ctx0" brushRef="#br1" timeOffset="228814.589">22577 15837 0 0,'1'-11'91'16,"-1"1"2"-16,0 10-20 0,0 0-25 16,5 11-15-16,-5 7-14 0,0 6-4 15,0 7-4 1,-1 6-3-16,-3 5 1 0,-2 1-1 16,0-2-2-16,-1-2 0 15,1-3 0-15,-1-7-2 16,1-5 0-16,0-4 0 15,0-6-4-15,6-14-3 0,-4 10-5 16,4-10-11 0,0-19-54-16,5 2-21 0,7-8-7 15,3-4-6-15</inkml:trace>
  <inkml:trace contextRef="#ctx0" brushRef="#br1" timeOffset="229394.6006">22529 15888 19 0,'-11'-5'89'0,"11"5"-1"0,-1-10-33 15,1 10-20 1,0 0-9-16,0-8-7 0,0 8-7 16,0 0-2-16,9-14-2 15,-9 14 0-15,15-8-2 16,-5 5-1-16,5 0 1 0,3 2-2 15,5 1 0-15,5 0 0 16,3 7 0-16,2 3-2 0,0 4 1 16,-3 2-1-1,-3 4 0-15,-3 2-1 0,-7 3 0 16,-10 0 0-1,-5 0 0-15,-7-2 1 0,-10-2 0 16,-2-4 0-16,-7-5 0 16,-3-4 0-16,-2-4-1 0,-1-4-1 15,2-4 1-15,2-4-1 0,7 3-1 16,1-4 0-1,5 5 0-15,3 1 0 0,10 3 1 16,0 0 0 0,3 14 0-16,12-1 1 0,0 3 0 15,6 2 2-15,2 5-1 16,1 3 1-16,-2-4-1 15,-1 2 1-15,-9-4-2 16,-1 0-1-16,-7-2-1 0,-4-3-1 16,2-1-3-16,-2-14-4 0,0 14-10 15,0-14-38 1,0 0-35-16,11-9-7 0,8-5-5 15</inkml:trace>
  <inkml:trace contextRef="#ctx0" brushRef="#br1" timeOffset="229784.6084">23066 16131 59 0,'-13'-3'92'16,"4"8"-15"-16,-1-5-26 15,10 0-12-15,0 0-12 0,0 0-10 16,11 1-3 0,4 3-3-16,5-1-2 0,0 1-2 15,3 1-3-15,-5 2 0 0,-2 2-2 16,-8 2-1-1,-8 3 0-15,-5 3 0 0,-12 1 0 16,-7 1 1-16,-1 0-1 16,0 0 1-16,0-4-1 0,4-1 1 15,11-1 0 1,10-13 1-16,7 16-1 0,20-16-1 15,7 4 1 1,11-2 1-16,6-2-3 0,1 0-2 16,-2-1-4-16,-7 0-5 0,-3 1-9 15,-18 0-34-15,-12 0-38 16,-10 0-9-16,0 0-3 0</inkml:trace>
  <inkml:trace contextRef="#ctx0" brushRef="#br1" timeOffset="230284.6184">21446 16729 27 0,'-19'1'94'16,"4"-1"-3"-16,15 0-33 0,6 0-15 16,13 0-9-16,10-1-9 0,17-3-7 15,16-3-4 1,23 1-2-16,19-2 0 0,16 2-2 15,23 1-2 1,8-1-1-16,9 4-2 0,-3-1-1 16,-2 1-1-16,-15 1-1 15,-14 1-1-15,-14 0 0 0,-23 1-2 16,-21 1-1-16,-17-1-3 0,-15 1-3 15,-17 0-7 1,-19-2-9-16,-7 0-48 0,-11 3-25 16,-16-3-6-1,-9 0-4-15</inkml:trace>
  <inkml:trace contextRef="#ctx0" brushRef="#br1" timeOffset="230724.6272">21859 16849 51 0,'0'0'97'15,"-7"10"-3"-15,6 8-4 16,5 3-69-16,-4 7-4 0,5 7 0 16,-1 5-3-1,-2 2-2-15,-2 2-3 0,0-2-1 16,0-2-3-16,-5-4 0 0,-2-5-2 15,0-9-2 1,1-5-1-16,3-5-5 0,3-12-5 16,0 0-6-16,-2-14-32 15,2-12-45-15,2-2-6 16,6-5-7-16</inkml:trace>
  <inkml:trace contextRef="#ctx0" brushRef="#br1" timeOffset="231134.6354">21833 16843 4 0,'-4'-8'89'0,"0"-2"2"0,4 10-28 16,11-14-18-16,11 4-13 16,7 2-8-16,10-1-6 0,8 4-3 15,6-1-3 1,4 4 0-16,-1 2-7 0,-3 5 0 15,-5 1-1-15,-8 5-4 16,-11 0 0-16,-8 4 1 16,-14-2 2-16,-7 2-4 0,-10-1 4 15,-10-4 0-15,-3 2-1 16,-10-5 0-16,1 0 0 0,-4-6-1 15,5-1 0 1,2 0 1-16,8 0-2 0,2-1-2 16,8 1 1-1,11 0 1-15,-6 10-1 0,12 3 2 16,9 4-1-16,1 4 3 0,6 3-2 15,4 5 1-15,-1 1 1 16,-4 0 0-16,-2-2-1 0,-4-1 0 16,-9-1 0-1,3-2-2-15,-9-1-1 0,0-6-3 16,-4-4-5-1,4-1-13-15,0-12-39 0,0 0-33 16,3-12-9-16,5-12-4 16</inkml:trace>
  <inkml:trace contextRef="#ctx0" brushRef="#br1" timeOffset="231324.6392">22425 17097 3 0,'8'20'101'16,"-3"0"-1"-16,0-1-5 0,-5-9-3 15,-1 12-78-15,1 6-2 16,0 1-3-16,-4 0-3 15,3 1-2-15,-3-3-1 16,3-16-4-16,0-1-2 0,-2 7-4 16,3-5-12-16,0-12-52 0,15-2-23 15,-1-19-6 1,3-14-6-16</inkml:trace>
  <inkml:trace contextRef="#ctx0" brushRef="#br1" timeOffset="231514.643">22582 17019 24 0,'-6'14'103'15,"6"-14"-2"-15,0 0-7 16,16-26-23-16,4 25-55 0,6 1-5 16,1 0-2-1,0 1-5-15,0-1-5 0,1 0-6 16,-5-1-8-16,-2-12-56 15,-2-3-23-15,-12-14-7 16,1-7-4-16</inkml:trace>
  <inkml:trace contextRef="#ctx0" brushRef="#br1" timeOffset="231714.647">22835 16690 29 0,'-1'24'97'0,"-3"6"-2"16,-1 5-4 0,-4 6-50-16,-1 9-21 0,-1 4 0 15,-5 4-6-15,2 2-1 16,-5-3-6-16,2-4-1 0,0-3-1 15,0-10-3 1,3-5-2-16,1-10-2 0,3-11-8 16,10-1-14-16,0-13-56 0,10-6-15 15,9-11-7 1,3-4-3-16</inkml:trace>
  <inkml:trace contextRef="#ctx0" brushRef="#br1" timeOffset="235024.7132">23114 16926 7 0,'0'0'91'16,"0"0"3"-16,0 0-5 0,0 0-53 16,1 15-11-1,-1 0-5-15,0 3-3 0,-4 7-2 16,2 5-3-16,-4 1-3 0,-1 0-1 15,0 0-2 1,-1-2 0-16,-3-2-3 0,4-5 0 16,-1-4-1-16,1-5-1 15,7-13-3-15,-12 13-2 0,12-13-7 16,0 0-7-1,1-5-36-15,0-7-38 0,10-3-9 16,0-9-4 0</inkml:trace>
  <inkml:trace contextRef="#ctx0" brushRef="#br1" timeOffset="235454.7218">23050 16941 24 0,'-15'-12'90'16,"6"2"-3"-16,0-2-36 0,9 12-13 15,8-16-11 1,6 8-9-16,11 3-3 0,7 1-3 15,8 2 0-15,0 2-1 16,2 1-2-16,-4 6-2 0,-2 4-2 16,-8 2-1-16,-10 2-1 0,-9 2-1 15,-9 0-1 1,-10 2 1-16,-7-4 0 0,-7 2-1 15,-3-3 1 1,-5-6-2-16,3-1 1 0,-3-4-1 16,4-3 0-16,5 0 0 15,5-3 0-15,3-5-1 0,4 3 0 16,11 5 0-16,0 0 0 15,0 0 1-15,6 5 0 16,10 9 0-16,6 4 2 0,6 4 0 16,0 2 1-1,7 5-1-15,-5-2 1 0,-1 3 0 16,-7-8 0-16,-3-2-1 15,-10-3-1-15,-4-2-2 0,-4-3-1 16,-1-12-5 0,0 12-4-16,0-12-10 0,0 0-39 15,0 0-33-15,10 0-6 0,1-10-5 16</inkml:trace>
  <inkml:trace contextRef="#ctx0" brushRef="#br1" timeOffset="235864.73">23480 17094 27 0,'0'0'94'0,"0"0"-2"0,-2-4-4 0,6 0-59 16,8 0-8-1,3 3-6-15,2 1-2 0,1 0-3 16,0 0-4-16,-5 6-1 0,-2 1-2 15,-5 5-1 1,-6-1 0-16,-7 4-1 0,-6-1 1 16,-7 4 1-16,-2-1 0 15,0-3 0-15,2 2 0 16,4-4 0-16,6-1 1 15,7-3-2-15,3-8 0 0,18 9 0 16,4-7-2 0,7-2-2-16,1 0-3 0,4 0-7 15,-6-3-10-15,-2-3-46 0,1 1-26 16,-11-3-7-1,-7-2-3-15</inkml:trace>
  <inkml:trace contextRef="#ctx0" brushRef="#br1" timeOffset="236354.7398">22705 16950 71 0,'12'-10'98'15,"-3"4"-4"-15,-9 6-40 0,16-11-19 16,7 11-13-16,4 0-7 15,0 0-6-15,-2 0-4 0,1 6-2 16,-6-1-1 0,-4-2 0-16,-7 1-1 0,-9-4 0 15,12 3-1 1,-12-3-2-16,0 0-4 0,0 0-10 15,1 8-54-15,-1-8-21 16,-5-1-7-16,5 1-5 0</inkml:trace>
  <inkml:trace contextRef="#ctx0" brushRef="#br1" timeOffset="247137.9557">7941 14897 42 0,'3'-15'89'0,"-3"0"0"0,2 1-42 16,-2 4-12-16,0 10-11 0,-2-10-8 16,2 10-5-1,0 0-3-15,-7 8-1 0,7 5-3 16,0 8-1-16,-1 0-1 15,1 1 1-15,3 2 2 16,1-1-1-16,0-8 1 16,6-7 1-16,11-11 0 0,12-19 1 15,20-18 0 1,15-13 0-16,19-17-2 0,19-8-1 15,16-6-6-15,13-3-5 0,9 9-24 16,5 9-56 0,-9-1-6-16,-7 11-6 0,-14 8-5 15</inkml:trace>
  <inkml:trace contextRef="#ctx0" brushRef="#br1" timeOffset="247917.9713">3168 15744 22 0,'0'-17'84'0,"0"-3"-27"0,0 20-8 16,0 0-12-1,0 0-12-15,3 22-7 0,1 8-4 16,-1 6-3-16,3 0 1 16,-1 0 3-16,2-7 0 15,5-17 1-15,15-18-2 16,10-26-2-16,18-19-1 0,16-18-2 15,15-11-2-15,18-7-8 0,3-5-9 16,12 12-33 0,3 10-47-16,-16 11-6 0,-11 13-8 15</inkml:trace>
  <inkml:trace contextRef="#ctx0" brushRef="#br1" timeOffset="250088.0147">21435 15412 20 0,'-5'-24'39'16,"2"2"2"-16,0 1-12 0,0 6-9 15,-4-2-10 1,2 6 2-16,-7 0-4 0,3 4-2 16,-6 3-3-16,0 4-1 0,-6 2-2 15,2 4-2 1,-5 10 0-16,-1 0 1 0,-2 8-2 15,0 1 2-15,2 6 2 16,-2 4-1-16,3 0 0 0,3 11 2 16,2-3-1-1,2 10-1-15,2-2 0 0,1 6 0 16,0-2 0-16,1-1 0 15,0 1 0-15,2-5 0 16,0 6 1-16,4-2 0 0,3-3 0 16,3 4 0-16,1 1-1 15,5 7 1-15,3-5-1 0,2 8 3 16,1-2-3-1,2-3 2-15,-2 4-1 0,0 3-1 16,-2 0 2 0,-2 0 0-16,1 1-1 0,0 2 1 15,-1 1 0-15,1 2-1 16,3 0 3-16,-5-40-2 15,1 5-2-15,5 2 1 0,-3 5 0 16,3-1 0-16,2 3-1 16,0 0 0-16,2 4-1 0,0-1 3 15,7 2-2 1,-2 4-1-16,5-4 1 0,-1 3 0 15,5-2 0 1,2 3 0-16,5-5 0 0,1 5 0 16,2-10 4-16,4-1-2 0,2-5 1 15,5-2 0 1,4-7 0-16,0-1 1 0,5-9 0 15,5 0 0 1,0-7-1-16,5-8 2 0,1-1-1 16,3-7 0-16,3-2 1 15,3-7-2-15,1-4 0 16,2-8 0-16,0 0 3 15,2-11-1-15,0 0 0 0,-2-7 0 16,2 1 0-16,1-8-1 0,-2 0 1 16,-1-7-1-1,-4 2-2-15,32-30 2 0,34-35 1 16,-19-3 0-1,-14 10-1-15,-14 2 2 0,-15 8 0 16,-18 12 0-16,-16 9 2 16,-12 16-3-16,-7 5 2 15,-4 1-1-15,-8 7-1 16,-5 4 0-16,-8 1-2 0,-2-1-1 15,-3 3 0-15,2-3-1 0,-6-4 0 16,-3-1-1 0,-4-2 0-16,1-2 1 0,-3 2 0 15,-2-3-1 1,0-1-1-16,-2 0 1 0,-1-3-1 15,-2 4 1-15,-1-2-1 16,-1 2 0-16,-3-2 0 0,-3 0 1 16,-3 3 0-16,-7-2 0 0,-6 4 0 15,-7 1-1 1,-6-1 0-16,-11 4 0 0,-9 0 0 15,-7 4 0 1,-8 0 0-16,-7 5-1 0,-5 4 2 16,-6 7-2-16,-6 5 1 15,-5 6 1-15,-2 11-1 0,-9 7 0 16,0 3-1-1,-4 12-2-15,-1 10-8 0,-2 3-11 16,4 10-45-16,9 10-21 0,1-1-6 16</inkml:trace>
  <inkml:trace contextRef="#ctx0" brushRef="#br1" timeOffset="253688.0867">17967 4895 50 0,'-37'-15'58'0,"7"5"-62"0,-5 7-9 15,0 3-2 1,-3 0-3-16,-9 9 2 0,-2 1 0 15,-3 3 2-15,-3 9 5 0,-3 2 6 16,-2 4 7 0,-5 2-1-16,0 6 4 0,2 3 1 15,0 2 0-15,3 10 1 16,2-8 2-16,3 14-4 15,4 2 5-15,7 3 0 16,5 2-2-16,3 4 1 0,9 3 0 16,8 1-3-16,3 3-2 0,10-3 1 15,4-1-5 1,2 1 0-16,10 1 1 0,8-2-2 15,3 5 0 1,4 2-1-16,5 2 1 0,10-1-1 16,0 3 2-16,11 1-1 15,5 0 0-15,6 1-1 0,5-4 2 16,6-5 3-1,7-1 4-15,4-8 3 0,6-6 0 16,9-2 4-16,4-6 1 0,10-5 0 16,4-2-2-1,12-5-2-15,10 3-5 0,0-3-1 16,9 0-3-16,2-1-2 15,3-2-1-15,4-1 0 0,3-2 0 16,4-5 1 0,0 1-2-16,8-5 0 0,3-7 1 15,7-3 1 1,1-8-1-16,5-2-1 0,3-5 2 15,-3-1-2-15,-1-10 1 0,-2-6 0 16,2-6 0-16,-8-4 1 16,-3-3-1-16,-6-9 1 0,-3 0 0 15,-8-10 1 1,-6-1-1-16,-10-5 2 0,-9-4 0 15,-10-4 1 1,-11-4-1-16,-14-3 1 0,-11-3 0 16,-15-1 0-16,-7 0-1 0,-15-2 1 15,-15 2-2-15,-11-3 0 16,-11-1-1-16,-10-1-1 0,-8-2-1 15,-13 1 0 1,-11-4 0-16,-9 1-1 0,-9-3 1 16,-9 3-1-1,-10-2 0-15,-11 3 0 0,-12 3 0 16,-11-1 0-16,-9 4 1 15,-17 1-2-15,-7 3 0 0,-12 1 1 16,-7 4-1-16,-12 4 0 0,-10 3 1 16,-10 3 1-1,-15 3-1-15,-12 3 2 0,-23 12 0 16,-20 5 1-1,-27 15-1-15,-19 6 0 0,-24 13 0 16,-17 22-4-16,-13 11-15 16,-5 14-51-16,19 14-17 0,4-1-7 15</inkml:trace>
  <inkml:trace contextRef="#ctx0" brushRef="#br2" timeOffset="655874.2509">11196 16300 1 0,'0'0'83'0,"-2"-10"2"0,2 17-27 16,0-7-25-16,0 15-9 15,0 9-5-15,4 6-4 0,2 8-4 16,0 7 0 0,1 8 1-16,-1 3-2 0,1 1-1 15,0-3-2 1,-3-4 1-16,-1-7-3 0,0-5 1 15,-2-6-2-15,-1-8 0 16,0-4-1-16,0-6-1 0,0-5-1 16,0-9-6-16,0 0-8 15,0 0-20-15,0-4-47 16,-1-12-15-16,-2-4-7 0</inkml:trace>
  <inkml:trace contextRef="#ctx0" brushRef="#br2" timeOffset="656254.2585">11056 16441 76 0,'-9'-18'93'16,"9"18"-6"-1,-7-16-51-15,7 16-11 0,3-10-6 16,8 3-4-16,4 0-1 16,2-3-4-16,7-5-1 0,-1-2-1 15,3 0-1-15,1-6-1 0,-3 1-1 16,-2 0-2-1,-3 5 0-15,-5 0-1 0,-2 7-1 16,1 5-1 0,0 5 1-16,1 7-1 0,1 8 0 15,1 6 0-15,1 4 0 16,3 2 0-16,0 1 1 0,0 2-1 15,2-4-3 1,-4-5-4-16,4 7-23 0,-4-6-48 16,-4-11-16-16,-5-6-6 0,-9-5-4 15</inkml:trace>
  <inkml:trace contextRef="#ctx0" brushRef="#br2" timeOffset="657000.2738">10157 16421 64 0,'0'-10'87'0,"0"10"-3"0,0 0-47 16,0 9-12-1,1 7-7-15,4 5-4 0,-1 3-4 16,2 6 0-16,-3 3 0 0,1 2-1 16,-5-2-2-1,1-4-1-15,0-2 0 0,-3-5-3 16,0-1-2-16,-3-8-5 15,4-1-9-15,2-12-19 0,-16 7-52 16,16-7-9 0,0 0-7-16</inkml:trace>
  <inkml:trace contextRef="#ctx0" brushRef="#br2" timeOffset="657520.2841">10300 16624 0 0,'18'10'81'15,"-11"1"4"-15,-1 5-45 16,0 5-12-16,2 3 1 15,-3-1-3-15,2 3-2 16,-1-2-5-16,-3-5-6 0,2-6-2 16,-2 1-1-1,-3-14 0-15,4 12-2 0,-4-12-1 16,0 0-1-16,0-7-2 15,-3-1-1-15,-2-6-2 0,0 0 0 16,1-1-2-16,-1 1 0 16,2 1-2-16,3 13 0 15,1-10 0-15,-1 10 1 0,12 9 0 16,2 5-1-1,3 2 2-15,3 2 1 0,0-1 3 16,1-5 2 0,1-3 0-16,-2-9 1 0,1-2-1 15,-1-10 2-15,-6-8-2 0,0-4-1 16,-3-7-2-16,-5-2-1 15,1-3-1-15,-3 1-4 0,-2 1-3 16,-2-1-8 0,1 11-20-16,3 5-46 0,0 2-15 15,2 8-7 1</inkml:trace>
  <inkml:trace contextRef="#ctx0" brushRef="#br2" timeOffset="658240.2986">10426 16748 13 0,'0'0'82'15,"9"0"3"-15,-7 7-45 16,0 12-8-16,0 5-6 15,-2 2-3-15,0 2-2 0,0 1-4 16,-3-3-3 0,-2-2-2-16,1-7-3 0,-1-4-3 15,5-13-2-15,-9 9-10 0,9-9-14 16,0 0-49-1,-1-14-19-15,1-6-7 0,6-4-5 16</inkml:trace>
  <inkml:trace contextRef="#ctx0" brushRef="#br2" timeOffset="659430.3225">11182 16119 41 0,'-15'-8'65'0,"-28"8"-49"16,27 0-3-1,2 5-6-15,-4 7 1 0,0 1 3 16,-2 8 0-16,-1 0 2 0,2 9-1 16,-2-1 1-1,1 8-1-15,-1 0-3 0,-2 5-2 16,5 2-3-16,-2-1-1 15,2 1-1-15,-2-1 0 16,4 1-1-16,-1-2-1 16,5 1 1-16,3-6-1 0,4 3 2 15,-1 1 0-15,6-5 0 0,0 3 1 16,8-7 0-1,1 4 0-15,6-5 0 0,7 1 1 16,-1-5 1 0,5-3-1-16,-3-3 1 0,11-1 0 15,-4 1 1-15,7-3-1 16,0-1 0-16,1-1 0 0,3 0-2 15,-1-5 0 1,3-1 0-16,0-7 0 0,-2-3-1 16,1-3 0-16,4-12 1 0,-2-2 0 15,4-7 0 1,2-3 1-16,0-4 0 0,4-2 0 15,-3-2 1-15,0 1 0 16,-3 3 0-16,-4-3 0 0,-2 1-2 16,-5 1 0-1,-3 0-1-15,-4-2-1 0,-4 2 0 16,-1-6 0-1,-4-3 1-15,-5-3-2 0,-4-2 2 16,-1-4-1-16,-7 0 1 0,-4-2-1 16,-2 1 0-16,-7 2-1 15,-5 3 0-15,-2 6 0 16,-5 3 0-16,-6 6-1 15,-1 4 0-15,-7 3 1 0,-5 3-1 16,-8 4 1 0,-4 5 0-16,-7 2-1 0,-4 8 1 15,-2 2-1-15,-2 4-1 0,0 8-2 16,1 8 0-16,4 1-5 15,5 4-6-15,7 1-11 16,5-4-42-16,9 2-24 16,6-7-3-16</inkml:trace>
  <inkml:trace contextRef="#ctx0" brushRef="#br2" timeOffset="660470.3433">11410 16062 50 0,'-5'11'90'0,"5"-11"-1"0,-7 14-59 16,7-14-1-1,-1 8-2-15,1-8-2 0,0 0-6 16,8-16-4-16,-5-2-5 16,1-7-3-16,-2-9-4 15,4-5 0-15,-4-8-1 0,-1-2 0 16,1-5-1-16,-2 3 0 15,0 1 0-15,-3 4 0 0,0 5-1 16,-4 10 1 0,0 2-1-16,1 9 0 0,0 5 0 15,-2 4-1-15,3 1 1 16,5 10-1-16,-9-8 1 15,9 8-2-15,0 0 1 16,0 0 0-16,0 0 0 0,0 0 0 16,6 7 1-16,5-2 0 0,5 3 0 15,7 0 0 1,7-1 1-16,6-2 0 0,6-1 0 15,12-1 0 1,0-1-1-16,2-2 1 0,2 0 0 16,-5-2-1-16,-3-3 1 15,-7 2 0-15,-7-4 0 0,-8 3 0 16,-6-1 1-1,-4 1-1-15,-6 0 1 0,-12 4-1 16,11 0 0-16,-11 0 1 0,0 0-1 16,0 0 0-1,0 0 0-15,0 0-1 0,0 0 1 16,0 0-1-16,0 0 0 15,0 0 0-15,0 0-1 0,0 0 0 16,9 5 0 0,-5 4 0-16,0 4 0 0,5 1 0 15,-1 4 1-15,3 1 0 0,0 2-1 16,1-3 1-1,-1-1 0-15,-2-4 1 0,1-1-1 16,-10-12 1-16,14 12 1 16,-14-12 0-16,12 0-1 0,-12 0 1 15,10-7 0 1,-10 7 0-16,11-19 0 0,-5 8-1 15,0-3 0 1,-1-2 0-16,1 0 0 0,1 3-1 16,-4-2 1-16,2 1-1 0,-1 2 0 15,0 2 0-15,-4 10 0 16,5-12 0-16,-5 12 0 15,0 0 0-15,2-9-1 16,-2 9 1-16,0 0 0 0,0 0 0 16,0 0-1-1,0 0 1-15,0 0 0 0,0 0 0 16,0 0 0-16,0 0 0 15,0 0-1-15,0 0-1 0,0 0-2 16,0 0-7-16,0 0-17 16,0 0-28-16,0 0-30 15,0 0-14-15,-4 2-3 0</inkml:trace>
  <inkml:trace contextRef="#ctx0" brushRef="#br2" timeOffset="660850.3509">11856 15599 30 0,'-13'0'93'15,"1"-3"-1"1,12 3-4-16,-10-5-64 0,10 5-7 15,0 0-2-15,0 0-3 16,10-3-3-16,10 3-2 0,10 0-2 16,9 3 0-16,11-3 1 0,8 0 0 15,9 0 0 1,1 0-1-16,2-3-1 0,-2 0-1 15,-3 0 0 1,-9 0-1-16,-9 0-1 0,-3 0 0 16,-13 0 0-16,-5 3 2 15,-8-1-3-15,-4 1 1 0,-14 0-1 16,12-3-1-1,-12 3-1-15,0 0-3 0,0 0-5 16,0 0-6-16,0 0-14 0,-4 4-36 16,-9-2-29-1,3 0-5-15,-4-1-3 0</inkml:trace>
  <inkml:trace contextRef="#ctx0" brushRef="#br2" timeOffset="662190.3777">12152 15631 33 0,'-15'2'90'16,"6"-2"-1"-16,9 0-42 15,0 0-14-15,12 0-8 16,9 0-3-16,9 0-6 0,6-1-5 15,7 2-1 1,0 0-1-16,-1 1-1 0,0-1-2 16,-10 2 0-16,-3-3-1 0,-7 0-1 15,-8 1 0 1,-14-1-2-16,13 1 1 0,-13-1-2 15,0 0 0-15,0 0 0 16,0 16-1-16,0-1 0 0,0 5 0 16,-1 6-1-1,0 7 1-15,1 7 1 0,0 5-1 16,0 5 0-1,-1 0 0-15,1 3 1 0,0-5 0 16,0-2 0-16,0-5 0 0,0-6 1 16,-1-6-1-16,-1-5 1 15,0-7 1-15,2-4-2 0,0-4 1 16,0-9 0-1,0 0 1-15,0 0 0 0,0 0 0 16,0 0 0 0,0 0-1-16,0 0 1 0,0 0-1 15,0-7-1-15,0 7-1 0,0 0 1 16,0-12-1-16,0 12 0 15,0 0-1-15,0 0 1 0,-6-6-1 16,6 6 0 0,-9 0 1-16,9 0-1 0,-12 0 1 15,12 0-1 1,-9 0 1-16,9 0 0 0,0 0-1 15,0 0 1-15,8 3 0 16,9-2 0-16,2 0 0 0,6 0-1 16,-1 1 1-16,4 0 0 0,-2 1 0 15,-3-1 0 1,-5 0-1-16,-4 3 1 0,-14-5 0 15,5 12-1 1,-5-12 1-16,-15 15 0 0,0-5-1 16,-7-2 1-16,-3 3 0 15,-5-1 0-15,0 0 0 0,-1 1 0 16,3-1-1-1,0 2 1-15,6-4 0 0,2 2-1 16,7 1 1-16,5-1-1 0,7-1 1 16,3 1 0-1,12 2 0-15,4-2 0 0,5 3 0 16,4-2 0-16,3 1 1 15,0-2-1-15,-1 0 0 16,-2-2 0-16,-4 1 0 16,-4-2 0-16,-4-3 0 0,-3 0 0 15,-3 0-1-15,-9-4 1 0,9 7 0 16,-9-7 0-1,0 11 0-15,0-11 0 0,-12 14 0 16,1-5 0 0,0 1 0-16,-5 2 0 0,3-3 0 15,-5 4 0-15,0-1 0 16,0 1 0-16,2-3 1 0,3 1-1 15,0 0-1 1,4-4 1-16,9-7 0 0,-8 14 0 16,8-14 0-16,11 9 1 0,4-7-2 15,6 0 2 1,6-2-1-16,4 1 0 0,1-1 0 15,2 0 0-15,-6 0 0 16,-4 0 0-16,-4 0 0 0,-5 0 0 16,-7 2 1-1,-8-2-2-15,0 0 1 0,0 0 0 16,0 0 0-1,-14 7 0-15,-1-4 0 0,-1 2-1 16,-1 1 1-16,-3 2 0 0,1-1 0 16,1 3 0-16,5 2-1 15,4 2 0-15,3 2 2 0,4 3-1 16,2 5 0-1,7 5 1-15,3 4 0 0,3 6 0 16,1 10 0 0,2 3 2-16,0 5-2 0,-2 3 0 15,1-1 1-15,-2 0 0 0,-7-34-2 16,-2 4-1-1,-2-5 1-15,3 2-1 0,-3-7-1 16,2 1-2-16,-4-3-3 16,0-2-8-16,0-6-20 0,-14-4-18 15,-7-5-26 1,0-9-21-16,-14-10-4 0</inkml:trace>
  <inkml:trace contextRef="#ctx0" brushRef="#br2" timeOffset="662810.3901">11453 17133 11 0,'0'0'86'15,"-13"-10"1"-15,13 10-4 0,-11-3-54 16,10 11-9-16,3 11-2 16,1 6-4-16,5 8 0 15,2 6-1-15,-4-17-1 0,-2 2-2 16,2 2-2-16,-1 3-2 15,1 0 0-15,-2 3-2 0,-1-1-2 16,1 1 0 0,-2-1 2-16,-2 0-1 0,0-1-1 15,0-3 2 1,0-2-3-16,0 0 2 0,0-3 0 15,-2-1 0-15,0-1-1 16,-1-5 1-16,0-4 0 0,1-1-1 16,2-10-1-16,-3 8-1 15,3-8 1-15,0 0-1 16,11 0-1-16,4-4 1 0,6-1-1 15,10-6 1 1,10 1 0-16,12-1-1 0,7-3 1 16,10 1 0-16,6-3 0 15,5 0 1-15,1 2-1 16,3 0-1-16,1-1 2 15,1 1-1-15,-4 1-1 0,-2 0-2 16,-3 1-1-16,-8 3-5 0,-10-1-11 16,-8 3-35-1,-13 0-28-15,-30-8-15 0,27-8-6 16</inkml:trace>
  <inkml:trace contextRef="#ctx0" brushRef="#br2" timeOffset="663190.3977">13008 16444 33 0,'3'-15'91'0,"-1"2"-3"0,-2 13-3 15,0 0-64 1,7 7-7-16,-7 14-3 0,0 8 0 16,-6 6 0-16,0 9-2 15,-3 5 1-15,0 5-4 0,-2-5 0 16,1-2-1-1,0-5 0-15,2-11-2 0,3-3-2 16,-1-11-4-16,6-3-10 0,0-14-35 16,-10-9-41-1,10-11-7-15,0-11-7 0</inkml:trace>
  <inkml:trace contextRef="#ctx0" brushRef="#br2" timeOffset="663540.4047">12856 16445 31 0,'-9'-9'93'15,"9"9"-2"-15,10-9-2 0,43 3-66 16,-27 5-6-16,3 0-1 16,1 1-1-16,3 4-3 0,-3 6-5 15,-3 2-1 1,-4 5-3-16,-6 0 0 0,-11 5-1 15,-6-1-1 1,-5 0 0-16,-10-2 1 0,0-1 0 16,-6-3 0-16,-4-3-1 0,1-4 0 15,4-4 0-15,2 1-1 16,5 1 0-16,4 5 0 15,3 1-1-15,6 5 1 16,6 0-1-16,5 8 1 0,3-1 0 16,2 0 1-1,2 0-1-15,-3 0-2 0,2-3-7 16,-9-7-24-16,-8-14-46 15,20 11-15-15,-13-13-6 16,4-10-1-16</inkml:trace>
  <inkml:trace contextRef="#ctx0" brushRef="#br2" timeOffset="663940.4127">13262 16690 74 0,'10'12'92'15,"-1"4"0"-15,-3-1-6 0,49 2-75 16,-50 7-1-16,2 3-1 15,-6 0 3-15,-1 1-3 0,0-1-1 16,-3-5-2 0,0-1 0-16,-1-7-1 0,-1-6-2 15,5-8-1 1,-10 0-1-16,2-11-2 0,5-7 0 15,-1-4-1-15,4 0-2 16,-1 1 0-16,1 4-2 0,3 3 3 16,5 9 0-16,3 5 1 0,1 7 2 15,3 11 0 1,2 0 4-16,5 0 0 0,2-3 4 15,3-6-2 1,2-5 1-16,0-4 0 0,-1-8 0 16,-4-8-1-16,-2-6-2 15,-10-4-3-15,1-7-2 0,-13-4-4 16,-1 0-9-1,-15-9-28-15,-3-14-45 0,-2-1-13 16,0-5-7-16</inkml:trace>
  <inkml:trace contextRef="#ctx0" brushRef="#br2" timeOffset="664670.4273">12566 15693 77 0,'-17'-10'97'0,"7"1"-5"16,6-2-46-16,4 11-13 0,23-18-10 16,17 10-5-1,16-1-5-15,20 1-3 0,16-1-2 16,13-1-2-1,12 0 0-15,-3 1-2 0,-6 1 1 16,-11 0-3-16,-16 0 0 0,-17 1 0 16,-19 4 0-16,-13-4-1 15,-18 4-1-15,-14 3-1 16,0 0-1-16,0 0-1 15,-9-4 0-15,-3 4-3 0,0 0 1 16,2 0-1 0,1 0 1-16,9 0 1 0,-9 0 1 15,9 0 1-15,0 0 1 0,0 0 1 16,0 0 1-16,0 0 0 15,0 0-1-15,0 0 1 16,-10 2 0-16,0 0 1 16,-5 10-1-16,0 4 0 0,-2 4 0 15,4 6 0 1,3 2 1-16,9-2 0 0,7 1 1 15,14-5 0-15,12-8 1 16,9-9 0-16,6-5 0 16,2-5 1-16,-4-12-2 0,-4-2 1 15,-11-4-2-15,-11-2 0 16,-15 3 0-16,-6-2-2 0,-13 7-1 15,-8 1-5 1,-10 6-4-16,4 10-25 0,-6 5-31 16,-2 7-30-16,8 1-8 15,7 6-4-15</inkml:trace>
  <inkml:trace contextRef="#ctx0" brushRef="#br2" timeOffset="665580.4455">12819 17415 24 0,'-14'7'91'16,"-5"6"1"-16,18-5-1 15,12-3-60-15,23-5-8 0,25-6-1 16,23-3-4-1,18-1-3-15,8 1-5 0,-1-2-2 16,-9 0-2 0,-12 4-2-16,-15-1-1 0,-17 7-2 15,-15-1-1-15,-17 2 1 0,-11 3 0 16,-11-3-1-16,-12 15 1 15,-3-7-1-15,-2 0 0 0,-2 1-1 16,5-3 0 0,0 1-1-16,3-4-1 0,11-3 1 15,0 0-2 1,0 0 0-16,0 0 2 0,12 0 0 15,-4 0 0-15,-8 0 0 16,16-5 1-16,-16 5 1 0,9-5 0 16,-9 5 0-16,0 0 0 15,-6 0-2-15,6 0 1 16,-16 15 0-16,7-4 0 0,2 5 1 15,-2 0 0 1,6 3 0-16,2 0 0 0,1 0 3 16,10-3 0-1,4-1-1-15,7-2 1 0,2-4-1 16,0-4 0-16,4-2 0 15,-16-3 2-15,41-7 0 0,-1-18-1 16,-8-15 0-16,-11-4 0 16,-28 1-1-16,-22 9-1 15,-26 12-3-15,-4 17-8 0,-8 0-16 16,11 5-37-1,11 5-24-15,4-7-12 0,15-9-7 16</inkml:trace>
  <inkml:trace contextRef="#ctx0" brushRef="#br2" timeOffset="666650.4669">10082 12328 24 0,'0'0'66'0,"0"0"3"16,-5 18-51-16,10 12 0 0,2 6 2 16,-2 7 3-1,-1 3 1-15,-2 7 0 0,-2-6-3 16,0 2-3-16,-4-11-4 0,0-2-4 15,0-9-2 1,0-6-4-16,2-9 0 0,2-12-4 16,0 12-4-16,0-12-7 15,6-5-7-15,-2-6-10 16,5-7-30-16,4-1-29 15,-4-2-4-15</inkml:trace>
  <inkml:trace contextRef="#ctx0" brushRef="#br2" timeOffset="667090.4756">9997 12472 11 0,'-21'-10'77'16,"4"-23"-9"-16,2 18-23 0,6 2-14 15,4-3-5 1,5-1-1-16,6-1-5 0,14-2-4 15,10 0-1-15,14-5-2 0,13 4-1 16,9 0 0 0,5 3-2-16,3 4-2 0,-3 4-3 15,-7 7-2-15,-9 3-1 16,-15 9-1-16,-10 6 0 0,-16 3 0 15,-10 3 0 1,-11-1 0-16,-15 1 1 0,-8-1 0 16,-11-3 0-1,-7-5 0-15,-7 0-1 0,-2-2-1 16,0-1-1-16,8-1 0 0,2-1-1 15,12 2 0-15,9 2-1 16,11 2 1-16,11 3 0 0,10 3 1 16,13 3 0-1,11 2 1-15,5 3 1 0,2 2 0 16,2 3 0-1,-1 3 1-15,-6-3 0 0,-6-1 0 16,-7-2 0-16,-9-1 0 16,-5-2 0-16,-4-5-3 0,-1-4-2 15,-1 0-11-15,-7-7-26 0,1-7-41 16,7-3-11-1,-9-1-7-15</inkml:trace>
  <inkml:trace contextRef="#ctx0" brushRef="#br2" timeOffset="667580.4854">10547 12566 50 0,'17'5'83'0,"-3"3"-2"15,-1 38-27 1,-2-21-33-16,1 0-4 0,-5 4-1 15,1-2-1-15,-3 1-2 16,-2-7-2-16,-1-2-2 0,0-5-2 16,-2-4 1-1,0-10-4-15,0 0-2 0,0 0-2 16,-2-15-3-16,-5-4-4 0,-4-7 0 15,-1-1-2 1,0-4-1-16,-3 1 2 0,-1 3 3 16,3 4 1-16,2 3 3 15,6 11 1-15,5 9 2 0,0 0 2 16,14 8 1-1,7 9 1-15,9 4-1 0,4 5 2 16,5 0 2 0,4-1 2-16,-3-3-1 0,0-5 0 15,-9-8-1-15,-3-8 0 0,-9-6-1 16,-8-12-1-16,-9-9-1 15,-3-7-2-15,-8-1 0 16,-5-6-2-16,0 3-1 16,-6 1 0-16,5 7-3 0,-2 2-4 15,7 10-5 1,-1 5-14-16,11 12-35 0,0 0-31 15,0 8-8-15,0-8-6 0</inkml:trace>
  <inkml:trace contextRef="#ctx0" brushRef="#br2" timeOffset="667820.4902">11054 12429 22 0,'0'0'89'0,"10"-8"2"16,9 3-6-16,6-2-53 0,4-2-11 16,8 2-5-1,0-1-2-15,3 2-5 0,-2 0-4 16,-2 2-8-1,-6-2-3-15,0 6-10 0,-10-7-14 16,-5 4-48-16,-2 3-11 16,-13 0-6-16</inkml:trace>
  <inkml:trace contextRef="#ctx0" brushRef="#br2" timeOffset="668010.4939">11131 12675 27 0,'4'16'91'16,"20"-13"-2"-16,14-9-4 0,-12-9-55 15,40-5-11-15,9 1-4 16,2-5-6-16,2 5-8 16,-8 0-7-16,-2 9-18 0,-7 7-55 15,-19-1-8 1,-12 4-6-16</inkml:trace>
  <inkml:trace contextRef="#ctx0" brushRef="#br2" timeOffset="670050.5349">11881 12167 71 0,'0'0'76'16,"-7"-13"-4"-16,7 13-44 0,0 0-18 16,3 16-4-1,2 5 1-15,2 2 2 0,0 3 4 16,-2-4 1-16,-1 0 2 15,-3-4-1-15,0-5-1 16,-1-13 0-16,0 0-2 16,-8-2-1-16,0-9-2 0,-2-9-3 15,0-2-3-15,-1-3-1 0,2-6-1 16,4 3-1-1,6-2 0-15,3 1-1 0,13 2 0 16,11 5 0 0,11 2 0-16,6 6 0 0,4 2 0 15,1 5 0-15,-2 2 0 16,-7 5 0-16,-8 3 1 0,-13 6 0 15,-14 4 0-15,-9-1 1 0,-15 1 0 16,-5-2 0 0,-4-2 0-16,-2 1 0 0,2-4-1 15,2-2 0 1,8 1 1-16,4 4-1 0,9 0 0 15,4 6 1-15,6 1 0 16,10 3 0-16,3 2 0 0,5 1 1 16,-2-3-2-1,3 1-5-15,-3-9-14 0,-2-4-51 16,1 1-17-16,-7-8-8 0,-2-2-4 15</inkml:trace>
  <inkml:trace contextRef="#ctx0" brushRef="#br2" timeOffset="670210.5381">12334 12223 4 0,'3'17'89'0,"0"2"0"0,-3-2-4 16,2-2-5 0,3 1-74-16,-2 0-2 0,1 2-2 15,-1-5-4-15,4-3-10 0,-4 3-48 16,-3-13-23-16,15-2-6 15,-4-13-5-15</inkml:trace>
  <inkml:trace contextRef="#ctx0" brushRef="#br2" timeOffset="670690.5477">12539 12019 76 0,'6'16'88'0,"2"3"-1"0,-3 3-4 15,4 2-70 1,5 6-4-16,2 7 3 0,3-3 0 15,0 0 0 1,-1-7-1-16,-1 0-3 0,-1-6-2 16,-2-5 0-16,-5-5-1 15,-9-11-2-15,0 0-1 0,0-19-2 16,-7-6-2-16,-7-7-1 0,-4-7-2 15,-1-7-1 1,0 0 1-16,-1 1 0 0,5 4 1 16,4 2 1-1,7 10 3-15,4 4 0 0,10 7 1 16,13 3 1-16,7 6 0 15,3 1 1-15,2 5-1 0,0 3-1 16,-4 2 1 0,-5 6-1-16,-9 9 0 0,-13 8 0 15,-8 0 1-15,-11 4 0 0,-4 0 1 16,-1-1-1-1,3-2 2-15,3-1-1 0,5-5 0 16,9-5 0-16,9-2 0 16,8-1-1-16,4-2-1 0,2-1-1 15,2 1-4 1,-3-6-5-16,0 4-19 0,-3-3-44 15,-8-5-20-15,2-10-9 0,-5-6-1 16</inkml:trace>
  <inkml:trace contextRef="#ctx0" brushRef="#br2" timeOffset="671200.5579">13053 11986 18 0,'0'0'86'0,"13"0"0"0,-13 0-2 15,0 0-46 1,11 0-18-16,-11 0-4 0,4 12-3 16,-2-2 0-16,1 4 0 15,-1-2-2-15,1 5-2 0,0 0-1 16,0 2-1-1,-2 0-2-15,1 1-1 0,-1 0 0 16,-1-6-1-16,0 1 0 16,2-1-1-16,-2-5 1 15,0-9-1-15,1 11 0 0,-1-11 1 16,0 0 0-16,0 0 0 15,0 0 0-15,0 0 0 0,0 0-1 16,0 0 1 0,0 0-1-16,0-8-1 0,0 8-1 15,0-9 0 1,0 9 0-16,0 0 0 0,-9-9 0 15,9 9-1-15,0 0 1 0,-10-6 0 16,10 6-1-16,0 0 1 16,0 0 0-16,0 0 0 0,0 0 0 15,0 0-1 1,0 0 0-16,0 0 0 0,5-2 0 15,-5 2-2 1,0 0-1-16,0 0-4 0,0 0-6 16,0 0-19-16,0 0-41 15,0 0-19-15,11-7-8 0,-11 7-4 16</inkml:trace>
  <inkml:trace contextRef="#ctx0" brushRef="#br2" timeOffset="671630.5665">12918 12047 65 0,'0'0'91'0,"0"0"-3"15,5 25-22 1,19-26-44-16,5-6-6 0,5 1-1 15,0-1 0-15,-2 2-6 0,-4 0-4 16,-4 5-3 0,-11 6-1-16,-13 6 0 0,-8 6 0 15,-12 1 0-15,-4 2 0 16,-1 5 1-16,-2-2 1 15,4-2 0-15,9-2 2 16,13-3-1-16,10-3 1 0,19-6-1 16,13 0 0-1,9-5 0-15,5-3-2 0,5 0-3 16,0-2-6-16,-7 1-12 0,-13-5-21 15,-16-2-43-15,-11 6-12 16,-13 2-6-16</inkml:trace>
  <inkml:trace contextRef="#ctx0" brushRef="#br2" timeOffset="671920.5721">12150 12537 41 0,'-62'17'87'16,"11"-7"4"-16,19 7-23 0,21-12-31 15,24-5-11-15,33 0-3 16,27-7-2-16,27-6-3 15,22-3-2-15,21-2-6 0,6-1-3 16,3 2-1-16,-9-1-2 16,-12 5-3-16,-19 2-2 0,-17 7-9 15,-28 0-12 1,-15 1-53-16,-24 1-17 0,-28 2-8 15,0 0-6 1</inkml:trace>
  <inkml:trace contextRef="#ctx0" brushRef="#br2" timeOffset="672250.5789">12257 12685 13 0,'-9'21'96'0,"3"3"0"16,0 3-4 0,2 3-5-16,4 4-74 0,-1 4-4 15,1 2 1-15,0 0-2 0,0-5 0 16,-1-3-2-1,1-2-2-15,0-6 0 0,0-2-1 16,0-7-2-16,0-1-2 16,0-14-5-16,10 16-8 15,-10-16-39-15,8-1-38 16,1-9-6-16,-4-8-8 0</inkml:trace>
  <inkml:trace contextRef="#ctx0" brushRef="#br2" timeOffset="672580.5854">12156 12859 63 0,'-6'-18'94'0,"8"-4"-1"15,17-3-5-15,0 1-63 16,30 0-7-16,16 4-3 0,7 3-2 16,1 4-3-1,-5 4-3-15,-7 7-3 0,-12 5-1 16,-16 10-2-16,-18 5 0 0,-15 6 0 15,-17 0-1 1,-11 1 2-16,-6 4-2 0,-4-4 0 16,-3-2 0-16,-2-1 0 15,5-3 0-15,6-1 0 0,6 0 1 16,7-1-1-1,6-2 2-15,7 1 1 0,6-1 1 16,4 2 0-16,6-2 0 16,5-1 0-16,-1-1 1 15,2-1-1-15,0-2-2 0,-2 1-1 16,1-3-3-16,-2 2-3 15,-3-6-5-15,9 3-21 0,-3-4-45 16,1-8-18 0,6-8-9-16,0-5-4 0</inkml:trace>
  <inkml:trace contextRef="#ctx0" brushRef="#br2" timeOffset="672750.5889">12733 13006 13 0,'7'6'98'0,"1"3"0"16,-2 0-6-16,-6-9-3 0,6 16-71 15,1 0-10 1,-1 0-2-16,-1 1 0 0,2-1-2 15,0 0-1-15,-1-1-3 16,5 0-4-16,-1-8-11 16,6-7-50-16,5 0-24 15,-8-7-8-15,1-10-5 0</inkml:trace>
  <inkml:trace contextRef="#ctx0" brushRef="#br2" timeOffset="672920.5922">12823 12969 16 0,'0'0'95'0,"0"0"-2"16,12-11-5-16,13 3-4 15,9 3-76-15,2 0-6 0,3 2-3 16,-1-8-10 0,-1 0-56-16,-10 1-19 0,-6-6-7 15,-7-5-4-15</inkml:trace>
  <inkml:trace contextRef="#ctx0" brushRef="#br2" timeOffset="673080.5954">12957 12755 0 0,'-9'24'94'0,"1"5"1"15,3 1-3 1,-1 1-5-16,39 0-71 0,-34 6-4 15,1-1-1-15,3 0-1 0,-2-6-2 16,2 0-4 0,-1-8-3-16,2-2-5 0,-2-10-15 15,-2-10-59-15,12-3-12 16,-4-17-8-16,2-9-6 0</inkml:trace>
  <inkml:trace contextRef="#ctx0" brushRef="#br2" timeOffset="673580.6054">13117 12748 17 0,'18'22'96'0,"-3"-1"-2"15,-3 2-4-15,4 1-2 16,-2 7-77-16,4 1-3 0,-1 1 0 16,1 1-1-1,-5-5 0-15,-1-1-1 0,-1-6-2 16,-3-2 0-1,-2-7-1-15,-6-13-3 0,8 9-1 16,-8-9-3-16,-1-12-7 16,-11-7-7-16,-1-3-11 0,-8-8-7 15,-3 0-1-15,0-3 0 0,-6 3 7 16,4 1 9-1,0 4 12-15,11 8 12 0,4-2 14 16,11 7 10 0,3 0 3-16,16 5 1 0,11-1-5 15,10 0-5-15,12 4-5 16,-1 2-2-16,4 2-5 0,-4 0-3 15,-6 1-2-15,-10 5-1 0,-14 4-1 16,-16 4 0 0,-10 3-1-16,-14 0 1 0,-9 3 0 15,-2 0 1 1,0-1-1-16,3 0 1 0,4-4 1 15,9-1-2-15,7-2 1 16,5-2-1-16,15-3 0 0,0 2 0 16,6-4-2-1,-1 1-2-15,4 0-3 0,-3-5-5 16,2 4-16-16,-8-1-37 0,-4-2-29 15,3-2-8 1,-3 0-3-16</inkml:trace>
  <inkml:trace contextRef="#ctx0" brushRef="#br2" timeOffset="673920.6122">13690 12939 31 0,'0'0'95'15,"0"-13"-2"-15,0 13-7 0,0 0-51 16,14-4-10 0,1 4-6-16,4 0-5 0,2 0-5 15,0 0-4 1,2 3 0-16,-2 4-1 0,-6 4 0 15,-6 2-1-15,-8 2 0 0,-3 2 0 16,-9 0 1-16,-1 1-1 16,2 0 1-16,0-4 0 0,10 2 0 15,11-5-1 1,12-2 0-16,14 1-2 0,7-3-2 15,7 1-4 1,-2-5-10-16,5 2-40 0,-7 1-39 16,-22-6-3-16,-10 0-9 15</inkml:trace>
  <inkml:trace contextRef="#ctx0" brushRef="#br2" timeOffset="674780.6303">10057 14055 0 0,'0'0'93'15,"9"7"1"-15,-9-7-4 16,0 0-7-16,3 17-63 0,0 2-10 15,1 8-2 1,2 4-1-16,1 8-1 0,1 3-1 16,1 4-1-16,0 0 0 15,1-4-1-15,-3-1 0 16,3-4-1-16,-4-10 1 0,-1-3 0 15,-1-8-1-15,-1-6-2 16,-3-10-5-16,12 0-11 0,-5-17-56 16,3-5-19-1,-9-8-7-15,-1-5-5 0</inkml:trace>
  <inkml:trace contextRef="#ctx0" brushRef="#br2" timeOffset="675000.6346">9771 14209 12 0,'-18'6'95'16,"18"-6"-1"-1,0 0-3-15,20-4-4 0,28-7-70 16,8-3-7 0,16-4-1-16,14-1 1 0,6-1-3 15,-2-1-1-15,1 0-3 16,-8 2-2-16,-8 3-4 0,-14 3-4 15,-11 7-6-15,-15-1-10 0,-8 3-31 16,-7 4-37 0,-20 0-6-16,-2 11-5 0</inkml:trace>
  <inkml:trace contextRef="#ctx0" brushRef="#br2" timeOffset="675200.6387">9945 14488 76 0,'-16'24'100'0,"12"-7"-4"0,13-12-6 15,20-5-60 1,20-1-13-16,11-7-2 0,13-3-4 16,2-3-5-16,6-2-4 15,-2 0-6-15,1 6-13 16,-13 6-55-16,-6-9-20 15,-10 1-7-15,-12-3-5 0</inkml:trace>
  <inkml:trace contextRef="#ctx0" brushRef="#br2" timeOffset="675670.6481">10800 14355 24 0,'0'0'92'16,"4"21"-1"-16,-4-6-1 0,0 5-52 15,-2 8-19-15,2 3-1 0,-5 1 0 16,0 0-4 0,0 0-3-16,1-6-4 0,-3-4-1 15,3-4 0-15,0-7-1 16,4-11-2-16,0 0-1 0,-4-7-2 15,2-14-1 1,2-5-1-16,2-4 0 0,-2-4-2 16,0-1-1-1,1 2 1-15,2 3 0 0,5 7 2 16,3 8 0-16,4 5 1 0,6 10 0 15,5 5 1-15,4 9 1 16,3 7 0-16,2 0 1 0,1 2 1 16,-1-2 2-1,-4-5 0-15,-3-7 0 0,-2-6 0 16,-6-7 0-1,-5-13 1-15,-4-8-2 0,-6-5-1 16,-5-5 1-16,0-1-3 16,-3-1-1-16,-4 1-3 0,-1 4-3 15,-2 1-12-15,8 7-27 16,2 11-39-16,5 1-13 15,-5 12-7-15,17-7-1 0</inkml:trace>
  <inkml:trace contextRef="#ctx0" brushRef="#br2" timeOffset="675990.6544">11530 14036 77 0,'-14'2'94'0,"3"2"-3"0,11-4-5 16,0 0-59-16,8 2-13 0,14 1-3 15,15-3-3 1,7 3 1-16,5-3-2 0,2 0-2 16,8 0-4-1,-5-4-1-15,-2 1-4 0,-10-1-9 16,-3 4-24-16,-8 2-47 15,-8 0-8-15,-8 1-10 0,-15-3 4 16</inkml:trace>
  <inkml:trace contextRef="#ctx0" brushRef="#br2" timeOffset="676190.6585">11584 14292 29 0,'-13'15'98'0,"18"-8"-2"16,24-7-6-16,17 25-18 0,19-29-58 15,19-8-3 1,8 3-4-16,3-4-5 0,5 5-9 15,-7-1-27-15,-11 5-52 0,0 1-6 16,-14 3-8 0,-11 0 0-16</inkml:trace>
  <inkml:trace contextRef="#ctx0" brushRef="#br2" timeOffset="686340.8615">12725 13742 74 0,'0'0'78'0,"-6"-9"-11"16,6 9-19-16,0 0-13 0,0-10-11 15,0 10-7-15,0 0-3 16,0 0-1-16,0 0-4 16,0 0-1-16,0 0-3 15,0 0-1-15,0 0-1 0,0 0-1 16,11 13-1-1,-6-1 1-15,2 8 0 0,2 1 1 16,0 5 1-16,1 4 0 16,4 0 0-16,-3-1 0 0,0-2 1 15,-1-3-2-15,-2-4 2 16,-2-2-3-16,1-7 1 15,-7-11 1-15,10 6 0 0,-10-6 0 16,10-20 0 0,-2-1-1-16,0-7 1 0,3-8-2 15,1-3 0-15,0-2 0 16,0-3-2-16,2 6 0 15,-2 4 0-15,-2 4-2 0,1 6-2 16,-4 3-5-16,3 9-7 16,-4-3-25-16,-1 6-46 0,-5 9-11 15,9 0-7 1,-5 11-1-1</inkml:trace>
  <inkml:trace contextRef="#ctx0" brushRef="#br2" timeOffset="686680.8683">13079 13770 31 0,'6'-16'92'0,"-6"16"0"0,0 0-5 15,0 0-49-15,7 13-16 0,-3 6-4 16,3 7-4-1,-1 2-5-15,3 7 0 0,-1 2-1 16,0-1-1-16,-1-2-2 16,2-5-1-16,-4-7-1 0,-2-5-3 15,0-5-3 1,2-3-12-16,-5-9-44 0,-9-4-30 15,4-11-8-15,-8-4-6 0</inkml:trace>
  <inkml:trace contextRef="#ctx0" brushRef="#br2" timeOffset="686820.8711">13026 13909 42 0,'5'3'95'16,"11"-3"-2"-16,6 0-6 0,4 0-56 16,1-5-14-1,3 0-2-15,-3-4-11 0,3 2-23 16,-9 4-57-16,-5-9-13 0,-7 0-7 15,-8-5-2-15</inkml:trace>
  <inkml:trace contextRef="#ctx0" brushRef="#br2" timeOffset="687120.877">13242 13672 45 0,'10'10'95'16,"3"4"-4"-16,-2 5-4 16,3 4-63-16,1 4-3 0,1 4 0 15,-4 2-7-15,-3-4-3 16,-1 0-3-16,-1-5-1 15,-4-6-1-15,0-4 0 0,-3-14-2 16,0 0-1 0,3-14-1-16,0-3-1 0,3-2 0 15,-1-2-1-15,6 3-2 16,-3 3 0-16,5 9 0 15,5 6 1-15,3 4-1 0,0 6-1 16,6 6-3-16,-3 1-3 16,8 3-13-16,-7 2-41 0,-7-5-28 15,3-3-6 1,-10-7-6-16</inkml:trace>
  <inkml:trace contextRef="#ctx0" brushRef="#br2" timeOffset="687420.8831">12862 14289 84 0,'-14'7'97'0,"14"-7"-4"0,2 11-4 15,-17-9-69-15,55-2-6 0,24-5 1 16,14 0-1-1,12-5-2-15,3 0-6 0,6 0-3 16,-9-1-5-16,-4 8-15 16,-19 2-35-16,-20 0-39 15,-13 1-8-15,-14 4-7 16</inkml:trace>
  <inkml:trace contextRef="#ctx0" brushRef="#br2" timeOffset="687930.8933">12875 14480 78 0,'0'0'98'0,"5"22"-5"15,-2-5-4-15,-1 0-59 16,4 15-18-16,-1 4-2 15,-1 1 2-15,3 4-3 0,-1-3-2 16,-1-1-2 0,-2-8 0-16,0-4-2 0,-1-6-1 15,-1-6-1-15,0-3-5 16,-1-10-6-16,0 0-23 0,0 0-55 15,-2-20-7 1,-6-4-8-16,-5-6-4 0</inkml:trace>
  <inkml:trace contextRef="#ctx0" brushRef="#br2" timeOffset="688254.9001">12795 14548 95 0,'24'-11'100'0,"7"-1"-7"16,7 1-4-1,19-1-70-15,-13 7-7 0,-1 3-1 16,-1 2-4-1,-10 7-3-15,-8 5-2 0,-13 6 0 16,-11 3-1-16,0-2 0 16,-11 2 1-16,-6 1-1 0,-4-3 0 15,-2 3 1-15,2-4 0 0,3-1 0 16,4-1 0-1,4-1 1-15,5 2-1 0,5-1 1 16,6 0 0 0,6 2 0-16,5-3-1 0,4-2-1 15,0 0-1-15,1-3-4 16,0-2-4-16,-3-8-9 0,2 2-38 15,1 2-38-15,-8-4-7 16,0-3-6-16</inkml:trace>
  <inkml:trace contextRef="#ctx0" brushRef="#br2" timeOffset="688484.9047">13468 14639 37 0,'18'13'104'16,"-16"3"-5"-16,1 0-5 15,1 4-2-15,-42 4-83 0,39 2-2 16,4 0 1 0,2 1-2-16,0-1-3 0,-1-2-1 15,2-3-2-15,-3-2-2 16,-1-3-4-16,-4-16-4 15,0 16-24-15,0-16-51 0,-12-1-10 16,-5-11-8-16,-6-4-4 16</inkml:trace>
  <inkml:trace contextRef="#ctx0" brushRef="#br2" timeOffset="688604.9071">13302 14818 25 0,'-1'-9'99'16,"12"0"-2"-16,15-3-8 0,9-3-2 16,12 1-83-16,-2-6-13 15,5 3-37-15,0 3-40 0,-11-1-8 16,-10 1-4-16</inkml:trace>
  <inkml:trace contextRef="#ctx0" brushRef="#br2" timeOffset="688954.914">13662 14633 23 0,'11'12'101'16,"0"1"-2"0,-3 1-6-16,2 5-1 0,1 2-80 15,-4 4-1-15,2 1-1 0,-4 0-1 16,-1-1-2-1,-1-3-2-15,-2-4 0 0,1-2-1 16,-2-6 0-16,0-10 0 16,0 0-2-16,0 0-1 15,5-15 1-15,2-2-1 16,1 1-2-16,5-4 1 0,1 3-2 15,3 4 0-15,4 6 1 0,2 5 0 16,-3 2 0 0,2 9 0-16,-3 1 1 0,-2 3-1 15,-2 0 0-15,-2 1-3 16,-2-3-5-16,-11-11-23 15,11 2-48-15,-2-2-16 16,1-4-7-16,2-8-6 0</inkml:trace>
  <inkml:trace contextRef="#ctx0" brushRef="#br2" timeOffset="689264.9203">14165 14277 46 0,'-9'5'96'0,"9"-5"-2"16,-11 8-3 0,-12-2-57-16,27-3-10 0,14 2-6 15,6-5-5 1,4 0-5-16,4 0-5 0,1 0-6 15,-5-5-16-15,-1-2-59 0,-7 6-14 16,-10-1-7-16,-10 2-5 16</inkml:trace>
  <inkml:trace contextRef="#ctx0" brushRef="#br2" timeOffset="689404.9231">14144 14449 87 0,'6'10'97'16,"14"-3"-6"-16,11-7-5 15,39-3-69-15,-18 3-16 0,-3 0-61 16,9-9-25-16,-1-3-7 15,-7-1-6-15</inkml:trace>
  <inkml:trace contextRef="#ctx0" brushRef="#br2" timeOffset="690934.9537">14714 13484 63 0,'-13'-8'58'15,"13"8"-7"-15,0-14-7 0,0 14-5 16,1-8-6-1,-1 8-4-15,0 0-5 0,0 0-5 16,9-7-2-16,-9 7-5 16,8 12-3-16,1 8-2 0,0 1-1 15,3 8-1-15,4 10 1 16,1 2 1-1,3 5-1-15,-2 0-1 0,-1-2 1 16,1-5-1 0,-3-3-1-16,-3-5 0 0,-4-10 0 15,-1-5-1-15,-2-4 0 16,-5-12 1-16,7 12 0 0,-7-12 0 15,0 0-1-15,7-10 0 0,-4-1 0 16,3-8-1 0,1-6 0-16,5-10-1 0,1-5-1 15,-1-7 1 1,5-6 0-16,-1 1-1 0,-3 0-1 15,-3 5-1-15,-2 5-2 16,-3 10-4-16,-4 6-6 0,2 17-15 16,-3 9-38-1,-7 0-31-15,6 11-5 0,0 7-6 16</inkml:trace>
  <inkml:trace contextRef="#ctx0" brushRef="#br2" timeOffset="691124.9575">15069 13805 14 0,'10'29'101'15,"-2"-9"-3"-15,0 1-6 0,-4-2-4 16,44-6-75 0,-61 9-5-16,15-5-6 0,5 8-14 15,-7-3-46-15,0-5-30 0,1-6-6 16,-1-11-7-16</inkml:trace>
  <inkml:trace contextRef="#ctx0" brushRef="#br2" timeOffset="691554.9661">15488 13352 44 0,'0'0'94'0,"0"0"-2"0,0 10-4 16,0 7-59-16,6 5-6 16,1 2-5-16,3 8-4 0,-2 2-4 15,1 2-3-15,-3 1 0 16,-1-4-3-1,1-4-2-15,-3-8-3 0,-2-3-6 16,-1-18-14 0,0 0-50-16,0 0-20 0,2-17-8 15,-2-5-5-15</inkml:trace>
  <inkml:trace contextRef="#ctx0" brushRef="#br2" timeOffset="691854.9719">15471 13358 63 0,'3'-9'96'0,"9"1"-3"15,7 0-6-15,6 4-65 16,2 1-4-16,1 2-2 0,-1 1-6 16,-1 4-5-1,-6 6-1-15,-7 6-2 0,-9 1-1 16,-4-2-1-16,-8 6 0 0,-8-1 0 15,1-1 1 1,-4-2-1-16,3-2 0 0,1-5 0 16,6-1 1-16,2 1 1 15,7 2 0-15,1-3 1 0,12 7 1 16,0-2 0-1,2 2 0-15,3 0 0 0,1-3-2 16,2-1-4 0,-5-5-8-16</inkml:trace>
  <inkml:trace contextRef="#ctx0" brushRef="#br2" timeOffset="692274.9804">15929 13534 35 0,'-14'3'98'15,"3"0"-1"-15,3-1-6 0,8-2-47 16,0 0-20-16,14 3-5 0,1-3-8 15,2 0-5 1,3 0-2-16,0 0-2 0,1 3-1 16,-7 5 1-16,-5 5-1 15,-7 1 0-15,-2 3 1 0,-3-1-1 31,-3-1 1-31,0 0 0 0,4-6 0 16,2-9 0-16,12 9-1 16,8-10-2-16,3 1-3 15,7 1-9-15,-4-1-37 0,-2-4-41 16,1 4-5-16,-9-5-9 15</inkml:trace>
  <inkml:trace contextRef="#ctx0" brushRef="#br2" timeOffset="692554.9861">15521 13878 1 0,'-36'18'97'0,"12"-2"2"15,17-10-4 1,16-4-4-16,1-2-73 0,46-3-5 16,20-9 1-16,13-2-1 15,13-2-5-15,3-3-2 0,1 4-2 16,-6-1-2-16,-14 5-4 15,-16 0-4-15,-12 6-11 16,-26 3-32-16,-16 2-45 0,-16 0-4 16,0 0-8-1</inkml:trace>
  <inkml:trace contextRef="#ctx0" brushRef="#br2" timeOffset="692854.992">15679 13958 18 0,'-15'17'102'0,"12"-3"-2"15,3-2-6-15,0 6-1 16,0 17-69-16,7-10-15 0,-1 1 1 15,0 3-2-15,-2-1-1 0,0-3-3 16,-1-3-1 0,-1-5-2-16,-1-4-1 0,-1-13-3 15,2 11-6 1,-2-11-12-16,0-15-46 0,6 4-26 15,-6-5-9-15,0-3-5 16</inkml:trace>
  <inkml:trace contextRef="#ctx0" brushRef="#br2" timeOffset="693184.9987">15659 14070 6 0,'2'-11'101'0,"14"-1"-2"15,7-2-4 1,11 2-3-16,12 1-72 0,3 2-4 16,4 1-3-16,-3 1-4 15,-3 4-3-15,-9 3-3 0,-10 1-1 16,-12 8 0-1,-14 4-1-15,-7 2 0 0,-12 1 0 16,-8 2 0 0,-5 0 0-16,-3 0 0 0,1-1 0 15,2-3 0-15,-1 0 0 0,7-1 1 16,3-3 0-16,6 4 0 15,6-1 2-15,5 1-1 0,4 0 1 16,5 1-1 0,7-3-1-16,5 0 0 0,-1-1 0 15,4-3-2 1,1 2-1-16,-5-6-3 0,2 1-3 15,-6-4-3-15,6 6-25 0,-7-2-37 16,-11-5-25-16,20-5-6 16,-7-7-6-16</inkml:trace>
  <inkml:trace contextRef="#ctx0" brushRef="#br2" timeOffset="693335.0017">16160 14239 52 0,'9'9'104'16,"0"0"-5"-16,-9-9-6 15,15 12-1-15,-45-4-84 0,36-3-3 16,4 0 1-16,-10-5-4 15,13 12-3-15,-13-12-6 16,9 9-14-16,-9-9-52 0,0 0-21 16,0 0-8-1,0-4-4-15</inkml:trace>
  <inkml:trace contextRef="#ctx0" brushRef="#br2" timeOffset="693395.0029">16160 14239 17 0</inkml:trace>
  <inkml:trace contextRef="#ctx0" brushRef="#br2" timeOffset="693485.0046">16160 14239 17 0,'19'-34'101'0,"-6"23"0"0,3 3-9 0,8-3-2 0,5 11-61 16,1-13-26-1,2 2-5-15,-4-6-23 0,-8-6-60 16,0 5-8 0,-6 0-7-16,-10-3-4 0</inkml:trace>
  <inkml:trace contextRef="#ctx0" brushRef="#br2" timeOffset="693655.0081">16346 14025 22 0,'-12'22'101'0,"0"3"0"16,3 4-6 0,3 0-2-16,3-5-73 0,2 10-11 15,1-6-1 1,1-1-2-16,4-4-3 0,0-5-3 15,-3-6-4-15,3 0-7 16,-5-12-28-16,0 0-52 0,3-12-3 16,2-9-8-1,4-7-4-15</inkml:trace>
  <inkml:trace contextRef="#ctx0" brushRef="#br2" timeOffset="693865.0122">16479 13977 43 0,'6'19'105'0,"-2"1"-4"0,1 5-7 16,-1-1 1-1,-4 4-86-15,5 4 1 0,4-1-2 16,-3-2-3 0,0-5-2-16,-2-4-1 0,1-3-3 15,-4-3-1-15,-1-14-2 0,1 9-7 16,-1-16-14-16,-3-12-50 15,-1 0-18-15,-4-8-8 16,-4-4-6-16</inkml:trace>
  <inkml:trace contextRef="#ctx0" brushRef="#br2" timeOffset="694125.0175">16449 13983 71 0,'16'-6'101'0,"8"4"-4"0,4-3-6 16,4 35-37 0,7-63-42-16,-2 33-2 0,-1 0-2 15,-8 4-2-15,-7 5-2 16,-12 5-1-16,-9 4-1 0,-7 3 0 15,-13 1 0 1,-7 2 0-16,2 0 1 0,2-2 0 16,1-3 1-16,15-1-1 15,6-5 0-15,7-4 0 16,16-3 0-16,8-3-1 0,6-2-2 15,1-1-3-15,9-2-5 16,-11-14-15-16,4 3-48 0,3-1-26 16,-18-5-5-1,-2 2-7-15</inkml:trace>
  <inkml:trace contextRef="#ctx0" brushRef="#br2" timeOffset="694455.024">16964 13987 37 0,'-11'-5'103'0,"11"5"-4"16,0 0-6 0,0 19-20-16,3-50-56 0,6 31-1 15,3 0-6-15,2 2-2 16,2 1-3-16,1 6-1 0,-1 3 0 15,-3 4 0-15,-6 2-1 16,-7 2 1-16,-2 3-1 16,-7 0 1-16,-3-3 0 0,1 0-1 15,5-6 2 1,6-1-2-16,16-6 0 0,13-2 0 15,15-5 0-15,10 0-3 16,11-2-4-16,0-2-3 0,0 3-8 16,-12-10-21-1,-16 4-45-15,-12 6-19 0,-25 1-6 16,0 0-5-16</inkml:trace>
  <inkml:trace contextRef="#ctx0" brushRef="#br2" timeOffset="694955.034">15201 14667 76 0,'-70'15'98'16,"4"-4"-2"-16,9 0-6 15,9-2-62-15,12-2-9 16,13-5-4-16,23-2-1 0,10-2-3 16,34-7 0-1,27-6-1-15,25-2-1 0,32-5 0 16,36-3 1-16,29 0-2 0,25-1-1 15,15 3-7 1,6-1 0-16,-2 2 0 0,-6 3 0 16,-19 1 0-16,-28 1 0 15,-27 3 0-15,-31-1 0 0,-29 2 0 16,-25 1 0-1,-24 9-25-15,-29 0-37 0,-27-2-38 16,-7 5-5 0,-14-3-10-16</inkml:trace>
  <inkml:trace contextRef="#ctx0" brushRef="#br2" timeOffset="697765.0902">15702 14858 33 0,'-11'9'85'15,"11"7"0"-15,0 5-43 0,0 9-13 16,3-1 0 0,1 8-5-16,-1-3-7 0,1-3-3 15,-2-3-2-15,0-8-4 16,0-4 0-16,-1-4-4 0,-1-12-2 15,0 0-5-15,0 0-6 16,0 0-11-16,3-19-24 16,1 0-44-16,-4-4-7 0,1-3-5 15</inkml:trace>
  <inkml:trace contextRef="#ctx0" brushRef="#br2" timeOffset="698075.0965">15710 14858 87 0,'-2'-15'91'0,"-1"1"-27"15,6 1-18-15,8 1-13 16,10 3-9-16,7-3-8 0,8 2-3 15,2 3-3 1,3 1-4-16,-3 3 0 0,-3 3-2 16,-8 0-1-16,-9 7-1 15,-14 5-1-15,-12 0 0 16,-11 0 0-16,-6 2 0 15,-5-2 0-15,-1-1-1 0,-1 0 0 16,4-1 0-16,6 2-2 0,12 2 2 16,9 4-1-1,6 0 1-15,13 1 0 0,9 3 0 16,4-1 2-1,4 0-1-15,1-4 0 0,-4-4-2 16,-2-2-6-16,-6-5-12 16,-5-7-48-16,-2 1-22 0,-7-11-10 15,-4-2-3 1</inkml:trace>
  <inkml:trace contextRef="#ctx0" brushRef="#br2" timeOffset="698265.1002">16143 14916 56 0,'13'17'95'0,"-3"0"-2"16,-5-1-4-16,1-2-69 0,0 7-1 15,-3 0-3 1,0 3-5-16,-3-5-4 0,2-1-3 16,0-4-2-16,-1 0-2 0,-1-14-5 15,7 15-15 1,-7-15-54-16,0 0-18 0,8-14-6 15,-3-9-5-15</inkml:trace>
  <inkml:trace contextRef="#ctx0" brushRef="#br2" timeOffset="698495.1048">16376 14808 84 0,'10'13'97'15,"-5"3"-5"-15,-1 1-6 0,2 10-69 16,1 1-4-16,-1 5 0 15,0 1-3-15,-1-1-4 0,0-2-2 16,-1-9 0 0,0-1-1-16,-2-7-3 0,0-2-4 15,-2-12-10-15,0 0-45 16,2-12-31-16,-2-8-9 15,-6-6-5-15</inkml:trace>
  <inkml:trace contextRef="#ctx0" brushRef="#br2" timeOffset="698795.1109">16334 14800 78 0,'6'-16'98'16,"7"5"-5"-16,10-1-6 0,8 5-66 16,3 0-5-16,1 1-4 0,-2 5-4 15,-1 1-3-15,-8 10-2 16,-9 3-1-16,-14 3-1 0,-10 5 1 15,-8-2-1 1,-6 2-2-16,-5 0 1 0,0-3-1 16,1-3 1-1,6 0-1-15,5-1 0 0,11-3 1 16,5 2 1-16,14 1 1 15,9-1 1-15,8-2-1 0,2 2 1 16,2-3 1-16,1-3-3 16,-4 0-2-16,-9-4-6 15,-2 3-6-15,-21-6-26 0,10-1-41 16,-10 1-17-1,0-14-8-15</inkml:trace>
  <inkml:trace contextRef="#ctx0" brushRef="#br2" timeOffset="699125.1174">16744 14848 42 0,'3'-10'95'0,"-3"10"-1"0,16-13-6 15,-1 13-51-15,6-1-17 16,0 1-5-16,1 1-6 0,-3 8-4 16,-2 3-3-16,-8 6-1 0,-6 5-1 15,-5 2 1 1,-10-1 0-16,-1-1 1 0,-4 0-1 15,7-6 3 1,2-4 0-16,8-13-1 0,10 13 1 16,13-13-2-16,8 0 0 15,3-3-3-15,6 3-5 0,-2-6-14 16,-1 1-40-1,-9 5-31-15,-15-3-8 0,-13 3-6 16</inkml:trace>
  <inkml:trace contextRef="#ctx0" brushRef="#br2" timeOffset="699465.1242">15752 15252 8 0,'-46'15'89'0,"12"-3"4"16,18-3-2-16,16-9-57 0,38 15-8 15,26-15-2 1,20 0-2-16,27-7-2 0,21-6-4 16,16-3-4-16,0-3-2 0,0-2-2 15,-15 1-1 1,-19 0-2-16,-12 3-3 0,-26 5-2 15,-24 0-4-15,-17 7-7 16,-22-4-19-16,-11-4-52 0,-2 13-16 16,-14-14-7-1,-7 6-5-15</inkml:trace>
  <inkml:trace contextRef="#ctx0" brushRef="#br2" timeOffset="699785.1307">16270 15402 24 0,'-14'11'103'16,"1"5"-5"-16,5 1-4 0,8-17-12 15,-12 20-71-15,12 13-1 16,0 4 0-16,-1 3-2 16,1-4-3-16,2 3 0 0,3-9-1 15,0-3-1 1,-2-5 0-16,0-5-2 0,1-8-2 15,-4-9-3-15,10 0-4 16,-1-9-13-16,-8-9-40 16,-1-11-34-16,0-5-7 0,0-5-6 15</inkml:trace>
  <inkml:trace contextRef="#ctx0" brushRef="#br2" timeOffset="700085.1367">16244 15444 39 0,'4'-11'98'0,"9"4"-1"0,10 1-4 16,9 1-51-1,11 2-22-15,7 2-5 0,-2-1-3 0,0 4-4 16,-5 3-3-1,-8 4-2-15,-16 3-1 0,-16 6 0 16,-10 2 0-16,-15-4-1 0,-6 1 1 16,-8-1-1-1,-2-2 1-15,-1-1-1 0,7-5-1 16,3 0 0-1,7-1 0-15,9 1 0 0,10 4 1 16,5-1 0-16,13 2 0 16,9 0 1-16,6 1 0 0,1-2 1 15,-1 0-1 1,0-1-1-16,-5-4-2 0,-4-1-4 15,-7-6-6-15,1 2-30 0,-15-2-38 16,11-12-19 0,-7-5-7-16,0-4-3 0</inkml:trace>
  <inkml:trace contextRef="#ctx0" brushRef="#br2" timeOffset="700265.1403">16710 15594 6 0,'11'19'104'0,"-2"4"-2"16,-3-4-6-16,-6 3-3 0,-3 1-78 15,3 1-1 1,-1-1-4-16,1 0-4 0,-1-6-2 15,1 0-3-15,-1-5-2 16,1 0-4-16,0-12-8 16,6-1-39-16,5-10-42 15,-9-6-6-15,0-7-6 0</inkml:trace>
  <inkml:trace contextRef="#ctx0" brushRef="#br2" timeOffset="700395.1429">16772 15607 87 0,'13'-8'101'15,"8"3"-5"-15,5-5-6 0,6-8-64 16,4 11-16-16,0 0-3 15,1 3-9-15,-9-7-24 0,-5-3-58 16,-2 4-9 0,-15-3-8-16,-5-6-3 0</inkml:trace>
  <inkml:trace contextRef="#ctx0" brushRef="#br2" timeOffset="700575.1465">16946 15416 54 0,'-8'18'101'0,"3"6"-4"16,1 0-5-16,3 6-49 0,1 1-28 15,1 2 1 1,-1 0-5-16,0-2-2 0,2-5-4 15,-2-5-2 1,2-2-1-16,-1-8-4 0,-1-11-6 16,0 0-29-16,7-16-52 0,2-9-8 15,-1-11-7-15,6-10-3 16</inkml:trace>
  <inkml:trace contextRef="#ctx0" brushRef="#br2" timeOffset="700785.1507">17099 15345 11 0,'2'25'104'16,"3"6"-3"-16,-1 0-4 15,3 5-4-15,2 0-78 0,2 8-1 16,2-5-4-16,-5 2-3 0,3-3-2 16,-5-6-1-1,2-4-2-15,-6-5 0 0,1-7-2 16,-3-6-2-1,0-10-5-15,0 0-7 0,0-16-36 16,2-2-45-16,-4-11-6 16,1-5-8-16</inkml:trace>
  <inkml:trace contextRef="#ctx0" brushRef="#br2" timeOffset="701125.1575">17071 15398 1 0,'-5'-12'101'0,"5"1"0"0,13-1-6 15,9-1-4 1,22 1-74-16,-1 4-5 0,6 1-2 15,0 4-2-15,0 3-3 16,-8 3-2-16,-7 7 0 0,-13 4-1 16,-14 5-1-16,-11 1 0 0,-14 2 0 15,-6 0 0 1,-6-1 0-16,-4-2-1 0,2-3 1 15,2-1-1 1,6-4 0-16,7 1 0 0,8-2 0 16,5 1 1-16,6 3 0 15,9 1 1-15,5 2 0 0,4-3 0 16,2 1 0-1,-2-2 0-15,-1-2-1 0,-3-3-2 16,1-1-2-16,-8-3-5 0,4 3-13 16,-13-7-38-1,11-10-36-15,-1-2-8 0,3-5-6 16</inkml:trace>
  <inkml:trace contextRef="#ctx0" brushRef="#br2" timeOffset="701415.1633">17644 15448 46 0,'0'0'98'0,"-5"-7"-4"0,5 7-5 16,0 0-63-16,0 0-5 16,13 8-4-16,1-2-6 0,1 4-4 15,-3 4 0 1,0 4-2-16,-7 4 0 0,-5 2 0 15,-3 3-1 1,-9-1 1-16,-2-2 0 0,-1-3 1 16,6-2-1-16,9-6 0 0,9-6-1 15,25-3 0 1,9-2-2-16,10-4-2 0,11 2-3 15,4-4-4-15,10 1-13 16,-17-3-34-16,-9-6-43 0,-7-2-5 16,-12-2-8-1</inkml:trace>
  <inkml:trace contextRef="#ctx0" brushRef="#br2" timeOffset="702325.1814">17321 13868 1 0,'0'0'75'0,"7"10"4"15,29-24-23 1,20 13-35-16,28 2 0 0,24 1-1 15,25-2 0 1,21 0-1-16,21 0-2 0,15-7-3 16,13 2-3-16,10-3 0 15,1-1-1-15,3 1-1 0,1 0-3 16,-1-1 0-1,-6 2-2-15,-6 0-1 0,-8 0 0 16,-12 0 0-16,-15 2-2 0,-15-3-2 16,-20 1-2-1,-22-5-2-15,-22 6-5 0,-23-3-7 16,-24 0-6-16,-16 0-7 15,-23-1-47-15,-5 10-16 0,-20-15-3 16</inkml:trace>
  <inkml:trace contextRef="#ctx0" brushRef="#br2" timeOffset="702595.1869">20800 13549 58 0,'8'0'91'16,"5"5"-4"-16,12 3 0 0,0 13-69 31,36 5-5-31,7 8 2 16,-1 5 0-16,-2 2-2 0,-9 7-1 15,-13 0-2-15,-20 1-1 16,-40-6-5-16,-23-4 0 0,-16 0-2 15,-12-6-6 1,-3 3-16-16,-4-5-53 0,2-5-17 16,17 1-7-1,14-6-8-15</inkml:trace>
  <inkml:trace contextRef="#ctx0" brushRef="#br2" timeOffset="705058.2364">17693 15122 43 0,'-5'11'79'0,"-13"26"-15"15,-12-5-31-15,-11 9-12 0,-20 11 3 16,-14 10-1-16,-22 8-5 0,-11 5-1 16,-8-1-4-1,-3-2-4-15,6-8-1 16,5-6-5-16,21-7-14 0,11-16-19 15,24-12-53-15,27-17-7 0,20-11-6 16</inkml:trace>
  <inkml:trace contextRef="#ctx0" brushRef="#br2" timeOffset="705588.247">16814 13832 13 0,'27'-38'77'0,"-3"8"-24"15,-9 13-9 1,-15 17-6-16,0 0-4 0,-34 24-9 15,-13 16-7 1,-27 11-5-16,-16 13 1 0,-16 5-3 16,-10 3-4-16,-7-2-6 15,8-2-15-15,5-3-54 0,20-15-18 16,28-11-6-16,16-16 4 15</inkml:trace>
  <inkml:trace contextRef="#ctx0" brushRef="#br2" timeOffset="706887.2736">16903 14742 10 0,'9'-9'75'16,"-9"9"1"-16,0-13-4 15,-6 15-60-15,-10 9-5 0,-11 10-3 16,-8 5 0-1,-14 11 1-15,-11 11 1 0,-7 2 1 16,-1 7-2-16,-2-1-4 0,5-1-10 16,11-13-42-16,13 3-27 15,13-16-6-15</inkml:trace>
  <inkml:trace contextRef="#ctx0" brushRef="#br2" timeOffset="707387.2836">16173 13399 69 0,'0'0'78'16,"-10"0"-3"-16,-12 19-55 16,-10 8-9-16,-14 12-6 15,-32 18 1 1,-8 7-18-16,1 6-60 15,-10-8-2-15,2-5-5 0</inkml:trace>
  <inkml:trace contextRef="#ctx0" brushRef="#br2" timeOffset="708717.3103">21417 13007 5 0,'1'-9'83'0,"-1"9"-8"15,6-15-18-15,-6 15-12 16,4-11-10-16,-4 11-11 0,0 0-6 16,0 0-5-16,0 0-6 0,10 0-1 15,-6 6-3 1,0 6 0-16,3 4-1 0,1 4 0 15,1 0 0 1,2 6 3-16,0 2-1 0,1-3-1 16,1-2 0-16,-1-2-1 15,-4-2 2-15,3-2-1 0,-2-5 0 16,-2-3-1-1,-7-9 0-15,10 13 1 0,-10-13-2 16,6 10 1-16,-6-10-2 0,5 10 1 16,-5-10-1-1,6 9 0-15,-6-9 1 0,4 10-1 16,-4-10 0-16,5 10 1 15,-5-10-1-15,4 9 1 0,-4-9-1 16,0 0 1 0,4 12 0-16,-4-12 0 0,0 0 0 15,0 0 2-15,0 0 0 16,0 0 0-16,0 0 2 15,0 0 0-15,0 0 0 0,10-8-1 16,-3-8 1-16,3-4-2 16,3-6 1-16,3-8-1 0,3-5-1 15,0-3 0 1,3-3 0-16,-1 5-1 0,-3-2 0 15,-1 6-1 1,-4 4-2-16,-2 6-2 0,-4 7-3 16,-3 4-3-16,-4 15-5 0,4-10-14 15,-4 10-29-15,3 19-33 16,-4-4-10-16,-3 4-3 0</inkml:trace>
  <inkml:trace contextRef="#ctx0" brushRef="#br2" timeOffset="708957.3151">21920 13244 43 0,'8'22'94'0,"-1"-1"-2"16,-3 1-5-1,-1 2-65-15,-4 5-4 0,1-2-2 16,-3 0-5-16,-3-3-3 16,-1-2-4-16,2-5-1 0,-3-5-3 15,5-1-5 1,3-11-12-16,0 0-31 0,0 0-40 15,0 0-6-15,0-11-7 0</inkml:trace>
  <inkml:trace contextRef="#ctx0" brushRef="#br2" timeOffset="709287.3217">22362 12941 57 0,'7'10'93'15,"-2"7"-3"-15,-5 2-4 0,-10 12-70 16,1 6-4-1,-4 11 3-15,-4 6-3 0,-4 2-2 16,2 2-3-16,-4 0-1 0,0-3-1 16,1-3-1-16,2-9 0 15,4-5 0-15,1-10-2 16,3-7-1-16,4-9-2 15,8-12-4-15,-6 15-7 0,6-15-23 16,-3-13-53 0,8 4-8-16,7-8-6 0</inkml:trace>
  <inkml:trace contextRef="#ctx0" brushRef="#br2" timeOffset="709557.3271">22420 13176 31 0,'15'20'89'15,"-7"-3"1"1,-1 17-4-16,-1 2-68 0,-4 7 1 16,0 4 0-16,-2 2 0 0,-6 8-3 31,-2-4-3-31,0-7-4 0,-2-7-1 15,4-8-2 1,-1-8-2-16,4-7-2 0,3-16-6 16,0 0-8-1,1-7-21-15,2-9-49 0,9-1-14 16,1-4-8-16,-2-7 6 15</inkml:trace>
  <inkml:trace contextRef="#ctx0" brushRef="#br2" timeOffset="710017.3363">22367 13300 30 0,'0'0'86'16,"0"-27"2"-16,14 22-38 0,3-4-12 15,7 1-11-15,6 0-3 0,6-1-5 16,5 5-3 0,-3 1-4-16,1 3-3 0,-6 0-3 0,-4 7-3 15,-6-1-1 1,-9 7 0-16,-6 0-1 0,-8 4 0 15,-9-3 0 1,-7 1 0-16,-4-1 1 0,-5-3-1 16,-5-4 0-16,-1-1 0 0,0-4 0 15,6-1-2 1,3-1 0-16,2 5-1 0,4-1 0 15,6 6 1-15,6 5-1 16,4 6 2-16,9 4 0 0,5 1 1 16,2 8 0-1,8-2 1 1,1 1 1-1,0-4-1-15,-3-4-2 0,-3-3-2 0,-3-6-3 16,-4-2-5-16,-12-14-20 16,11 4-45-16,-11-4-19 15,8-7-5-15,-4-4-3 0</inkml:trace>
  <inkml:trace contextRef="#ctx0" brushRef="#br2" timeOffset="710227.3405">22828 13489 87 0,'11'16'94'16,"1"4"-4"0,-5-3-6-16,49 9-71 31,-42 3-6-31,-3 5-2 0,-3 2-6 15,-1-2-16-15,-5-5-57 16,0 5-13-16,-2-9-6 0,-7-11-5 16</inkml:trace>
  <inkml:trace contextRef="#ctx0" brushRef="#br2" timeOffset="711377.3635">23023 12968 39 0,'0'0'90'16,"0"0"0"-16,0 0-36 0,1-10-18 15,11 10-11-15,6 0-9 0,2-2-7 16,10 0-2-16,1 2-2 16,5 0-2-16,0-1-2 0,1 2-2 15,-6 0-4 1,-1 5-7-16,-9-3-5 0,-1 4-14 15,-8 0-49 1,-12-7-11-16,0 0-3 0</inkml:trace>
  <inkml:trace contextRef="#ctx0" brushRef="#br2" timeOffset="711557.3671">23020 13133 11 0,'-5'12'91'15,"5"-12"1"-15,17 9-5 0,-17-9-60 16,34 0-8-16,8 0 0 15,4 0-5-15,6-2-11 0,-7-3-9 16,0 4-13-16,-13 1-47 16,-1-2-21-16,-6-4-7 15,-6-2 3-15</inkml:trace>
  <inkml:trace contextRef="#ctx0" brushRef="#br2" timeOffset="711877.3735">23646 12905 80 0,'4'23'87'0,"2"4"-2"16,0 6-67-16,-1 5 4 0,0-1-4 15,-4 1-2 1,4-9-8-16,-3 0-3 0,-1-9-1 15,-1-6-1-15,0-5-2 16,0-9-8-16,0 0-59 16,1-14-18-16,-3-5-5 15,-6-7-2-15</inkml:trace>
  <inkml:trace contextRef="#ctx0" brushRef="#br2" timeOffset="712060.3774">23386 12896 52 0,'0'0'94'0,"5"-7"-5"0,21 1-3 16,16 1-69-1,8-1-6-15,7-2 0 0,4 3-1 16,1 1-4-16,-6-3-6 16,-3 6-8-16,-12-5-14 0,-9 0-52 15,-9 6-14 1,-10-2-8-16</inkml:trace>
  <inkml:trace contextRef="#ctx0" brushRef="#br2" timeOffset="712260.3814">23474 13174 26 0,'-12'26'97'0,"11"-5"-1"0,9-12-6 16,12-2-57-1,11-4-9-15,12-3-2 0,-1 0-11 16,6-6-6-16,1-2-7 15,-3-2-11-15,-1-1-37 0,-2 0-38 16,-11-3-7 0,-6 0-5-16</inkml:trace>
  <inkml:trace contextRef="#ctx0" brushRef="#br2" timeOffset="712660.3894">23957 13157 29 0,'13'26'91'15,"1"-1"-1"1,2-1-3-16,-6 2-61 0,3-1-6 15,-8-1-2-15,-2-6-4 0,-4-3-2 16,-5-7-2 0,-2-5-2-16,-5-3-2 0,4-8 1 15,-1-9-2-15,4-4-3 16,1-4 0-16,6-1-1 0,-1-2-1 15,4 4-2 1,5 5 0-16,5 6-1 0,1 8 0 16,2 6 0-1,3 13 1-15,-1 5 0 0,2 4 2 16,1-1 2-16,2-1 2 0,-5-6 0 15,3-7 1-15,-2-6 0 16,-3-7 0-16,0-9 0 0,-6-8-1 16,-2-4-1-1,-4-4-2-15,-4-1-2 0,-1-6-2 16,-2 3-6-1,-6-4-15-15,8 3-37 0,0 2-33 16,3-3-6-16,5 0-6 16</inkml:trace>
  <inkml:trace contextRef="#ctx0" brushRef="#br2" timeOffset="713460.4054">24365 12371 31 0,'10'-7'92'0,"3"6"-2"0,-2 1-4 15,3 27-47-15,1-3-23 0,-2 14-5 16,1 14 1 0,-4 13-2-16,1 11-2 0,-1 9 0 15,-2 10-1 1,1 5-2-16,-4 1 0 0,1 1-2 15,-4-7-1-15,2-3 0 16,-3-6 0-16,0-11 0 16,-1-10 0-1,-1-9 0-15,1-12 1 0,-3-13 0 16,1-5-1-16,0-11 1 0,1-7-1 15,1-8-1 1,0 0 1-16,-12 7-2 0,-6-7 1 16,-5 0-1-16,-9 2 0 15,-10-2-1-15,-13 0 1 0,-13 3-1 16,-14 6 0-1,-13 1 0-15,-12 6 1 0,-13 2-1 16,-12 1 1 0,-14-1 0-16,-9-1 0 0,-4-1 0 15,-1-3 0-15,1-4 0 0,6-2 0 16,7-2 0-16,13-2 0 15,12 1 0-15,12 1 0 0,8-2 1 16,14 0-1 0,8 0 0-16,11 0 1 0,6-3-1 15,7 1 0 1,4 0 1-16,6-2-1 0,2-5 1 15,6-1 0-15,-6-5 0 0,-2-6-1 16,-7-7 1 0,-6-9-1-16,-8-8 0 0,-2-7-1 15,-7-10 1-15,-6-10-1 16,-1-7 0-16,4-9 1 0,2 2-1 15,8-2 1 1,8 1 1-16,5 7-1 0,4 4 0 16,10 8 1-16,5 8-1 15,3 7 0-15,9 7-1 16,5 2 2-16,7 5-2 0,8 0 1 15,6 5 0-15,15 1 0 16,20 0 0-16,21 2 0 0,28-1 0 16,31 1 0-1,47-2 1-15,37-4 0 0,76 1 0 16,16-1-1-1,29-1 2-15,11 2-1 0,-6 1 0 16,-11 0 0-16,-29 3 0 16,-29 7-2-16,-65 6-2 0,-16 4-6 15,-32 12-20-15,-34-4-24 0,-22 3-27 16,-12 2-20-1,-26 2-5-15</inkml:trace>
  <inkml:trace contextRef="#ctx0" brushRef="#br2" timeOffset="714330.4228">9467 12061 7 0,'-10'-4'77'0,"10"4"2"16,-5 14-2-1,5 8-51-15,12 21-6 0,6 10-7 16,4 17-1-16,1 13 3 16,5 13 1-16,-1 4-2 0,-4 3 0 15,-3 3-1-15,-7-5-3 16,-4-3-2-16,-8-13-1 15,-2-11-1-15,-3-13 0 0,-4-10-1 16,-1-13-2 0,-2-10-2-16,4-7-5 0,1-13-5 15,6-8-18-15,0 0-49 16,1-5-16-16,9-19-6 0,2-5-5 15</inkml:trace>
  <inkml:trace contextRef="#ctx0" brushRef="#br2" timeOffset="715580.4478">9542 12013 57 0,'-20'-9'83'16,"20"9"-35"0,-19-13-7-16,19 13-7 0,-16-3-9 15,16 3-4-15,0 0-4 0,0 0-5 16,0 0-4-1,20-10-1-15,7 1 0 0,7 0 1 16,13-4-1-16,12-1-1 16,16-1-1-16,10 1-3 0,13 3 1 15,7 3-1 1,7 1 0-16,7 2 0 0,4-1-1 15,3 2 1-15,7-1-1 0,4-2 1 16,7-4 0 0,5 2 0-16,8-1 0 0,1-2 0 15,6 3 0-15,0-2 0 16,-4 2-1-16,-3 0 1 0,-5-1 1 15,-3 2-1 1,-5-3 0-16,-3 0 0 0,-8-2 0 16,-7 3-1-1,-7-1 1-15,-10 1-1 0,-15 1 0 16,-13 2-1-16,-13 0 1 0,-13 2-1 15,-14 2 1-15,-8 0 1 16,-12 0-2-16,-5 3 0 0,-5-3 0 16,-11 3 1-1,14 0 0-15,-14 0 0 0,0 0 1 16,0 0-1-1,0 0 1-15,10-14-1 0,-10 14 0 16,6-12 1-16,-3 2-2 16,4 0 1-16,-1-2-1 0,2-2 0 15,2 3-1-15,2-1 1 0,0 0 0 16,0 3 0-1,-1 1-1-15,-2 2 0 0,2 3 1 16,-11 3-1 0,16-3 0-16,-16 3 1 0,14 0-1 15,-14 0 1-15,17 6 0 16,-7-2-1-16,2 1 1 0,1 4 0 15,4 2-1-15,0 4 1 16,5 6 0-16,4 4 0 16,3 10-1-16,4 4 0 0,2 11 0 15,2 8-1 1,2 11 2-16,-2 8-2 0,0 6 1 15,-1 4 0-15,-3 3 1 16,1 0 0-16,-7 1 0 16,4-2 0-16,-1-4 0 15,-3-4-1-15,-1-3 1 0,-2-5 1 16,-5-1-1-16,-5-3 1 0,-4-1 0 15,-3-4 1 1,-6-3-2-16,-2-7 1 0,-3-6 0 16,-4-7 0-16,-1-5 0 15,-1-9 0-15,-6-6 1 16,-4-9-1-16,0-7 1 15,-7-3-1-15,-8-2 1 0,-9-4-1 16,-11 1 1 0,-9-5-2-16,-14 0 1 0,-14-2 0 15,-15 1-1-15,-19-2 1 0,-21-1-1 16,-19-2 0-16,-17-3 1 15,-22 2-1-15,-12 4 0 16,-19 5 0-16,-13 6-1 16,-12 3 1-16,-5 10-1 0,-2 6-1 15,0 5 1 1,11 0 0-16,14 0 1 0,25-5 0 15,25-3-1-15,27-5 2 0,32-5-2 16,27-6-1 0,26-1-7-16,12-9-12 0,20 0-28 15,6-2-25-15,12-5-21 16,14-2-9-16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29:19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7668 14395 27 0,'-8'-6'64'0,"8"6"-6"16,-11-10-10-16,11 10-11 16,0 0-9-16,0 0-9 15,0 0-3-15,0 0-4 0,0 0 0 16,0 0-3-1,14-4-2-15,3 4-1 0,13 1 2 16,10 2 0-16,9 0-1 16,13-2 2-16,12 0-1 0,8-1-1 15,9-1 0 1,2-3 0-16,3-4-1 0,-3-1 0 15,-3-3 0-15,-10 1-2 0,-6-2 0 16,-6 3-1 0,-16 1 2-16,-8 2-4 0,-9 0 0 15,-8 3 1-15,-7 1 0 16,-9 1-2-16,-1 1 0 15,-10 1-2-15,0 0-4 16,9-1-4-16,-9 1-5 0,0 0-10 16,0 0-24-1,0 0-38-15,-1 5-13 0,1-5 1 16</inkml:trace>
  <inkml:trace contextRef="#ctx0" brushRef="#br0" timeOffset="460.0092">8822 13994 37 0,'-20'-7'87'0,"5"-1"0"16,-1 4-43-16,16 4-12 16,-16-6-6-16,16 6-5 0,0 0-7 15,0 0-3 1,0 0-4-16,20 0 0 0,-1 0-1 15,8 0 1-15,5 3-2 0,8 0 0 16,4 2 0-16,3 2-2 16,4 6 0-16,0 2-1 15,3 3 0-15,-4 7-1 16,1 1 1-16,-6 4-1 0,1 2 0 15,-5 0-1 1,-7-1 0-16,-4 0 1 0,-5-2 0 16,-9-1 1-16,-7-2 0 15,-9 1 1-15,-1-5-1 16,-16 1 2-16,-6 1 0 0,-13 0-1 15,-3 1-3-15,-8 2-5 16,-1 4-7-16,-8-2-14 0,6 0-54 16,1 5-14-1,3-2-6-15,9 0-4 0</inkml:trace>
  <inkml:trace contextRef="#ctx0" brushRef="#br0" timeOffset="3980.0796">13674 1942 49 0,'-19'-7'84'0,"-2"-30"-19"15,3 32-35-15,3 2-4 16,3 1-3-16,2 2-5 0,10 0-3 16,0 0-1-16,7 0-4 0,24 0-1 15,22 0-1 1,24 0 2-16,26-7 0 0,29-7 2 15,31-5-4 1,32-3 0-16,22-1-1 0,22-3-1 16,12 2 0-16,9 0-1 15,2 5 0-15,0 2-1 0,-13 5 2 16,-13 4-4-16,-21 1 2 0,-27 2-1 15,-25 0 1 1,-36 2-1-16,-29 0 1 0,-26 1-2 16,-24 0 0-1,-19 1-3-15,-20 0-2 0,-9 1-4 16,0 0-12-16,-12-2-48 15,-4 2-28-15,2-4-9 16,-2-2-6-16</inkml:trace>
  <inkml:trace contextRef="#ctx0" brushRef="#br0" timeOffset="4740.0948">18490 1487 52 0,'0'0'88'0,"0"0"1"16,12 24-65-16,-13 20 1 0,-8 14-1 16,-9 14 3-1,-4 6-5-15,1 8-5 0,-8 0-2 16,4-22-7-16,-4-8-1 0,0-12-1 15,2-8-2 1,4-11-1-16,4-8-1 0,2-4-3 16,6-7-2-16,11-6-6 15,-12 0-15-15,12 0-56 16,10-7-13-16,4-1-9 15,4-4 1-15</inkml:trace>
  <inkml:trace contextRef="#ctx0" brushRef="#br0" timeOffset="5249.1057">18679 1977 14 0,'11'11'92'16,"-3"6"-1"-16,1-1-3 16,-6 14-62-16,1-1-3 0,-2 10 0 15,-2 4-6-15,0 1-2 16,-2-5-2-16,-2-3-3 15,1-7 0 1,-1-8-3-16,2-4 2 0,2-17-4 16,0 0 0-16,1-12-2 15,5-15-2-15,5-6 0 16,-1-4-1-16,5-6-1 0,-1-1 0 15,2 8 0-15,4 4-2 16,-2 16 1-16,1 11 0 0,1 5-1 16,0 14 1-1,2 10 2-15,0 3-3 0,3 4 3 16,2-13 3-1,3-6-1-15,1-12 2 16,-3-8-1 0,-2-13 1-16,-3-15 0 0,-4-8 1 15,-5-14-3-15,-9 5 0 0,-5-1-1 16,-1 5-2-1,-6 6-1-15,2 5-4 0,-1 8-5 16,6 13-13-16,0 17-38 16,0 0-33-16,6-2-7 15,7 7-5-15</inkml:trace>
  <inkml:trace contextRef="#ctx0" brushRef="#br0" timeOffset="6612.1332">18045 2265 18 0,'-10'5'75'0,"-1"-2"-12"16,11-3-10-16,0 0-11 0,0 0-10 15,24-5-11 1,14-7-6-16,17 0-6 0,13 2-2 16,9-3-3-16,2-2-3 15,6 7-10-15,-10-3-43 0,-13 5-31 16,-13-1-6-1,-16-7-4-15</inkml:trace>
  <inkml:trace contextRef="#ctx0" brushRef="#br0" timeOffset="6932.1396">18270 1586 22 0,'-9'-7'93'0,"3"-3"2"15,7-6-7 1,10 1-62-16,9-4-7 0,10-1-7 16,8-2-4-1,6 5-2-15,6-4-10 0,7 1-24 16,8-1-57-16,-5 1-6 0,8 3-7 15</inkml:trace>
  <inkml:trace contextRef="#ctx0" brushRef="#br0" timeOffset="7312.1472">19776 1502 51 0,'18'-10'92'0,"-2"5"0"15,-5 2-5-15,-24 8-71 16,21 19-3-16,-8 16-2 16,-8 20 2-16,-9 12-1 0,-1 14-3 15,-2 5-3-15,4-7 1 16,2-25-4-16,5-6-1 0,3-16-2 15,-2-12-1 1,5-10-3-16,3-15-8 0,0 0-32 16,11-24-46-1,-2-10-7-15,3-12-5 0</inkml:trace>
  <inkml:trace contextRef="#ctx0" brushRef="#br0" timeOffset="7672.1544">19726 1539 73 0,'-3'-18'89'0,"3"3"0"16,3-2-63-16,9 5-3 16,3 2-4-16,6 1 0 15,5 3-5-15,2 3-5 0,2 2-2 16,5 1-4-16,0 0 0 15,-1 7-3-15,-3 4 1 0,-3 0 1 16,-28-11 2 0,39 32 1-16,-27 0-1 0,-26-1 0 15,-20-1-1 1,-12-4-1-16,-4-3 0 0,9-3-1 15,18-3-1-15,9 8 1 16,10 1-1-16,6 11 2 0,13 6 0 16,5 1 0-16,5 3 1 0,3-1 0 15,2-3-1 1,-3-6 0-16,0-4-1 0,-6-7-3 15,-4-8-3 1,-3-3-8-16,-14-15-36 0,13 0-42 16,-3-12-5-16,-2-10-9 15</inkml:trace>
  <inkml:trace contextRef="#ctx0" brushRef="#br0" timeOffset="8092.1628">20444 1823 64 0,'8'15'95'0,"-6"4"-3"16,-2 3-6 0,-5 4-73-16,-1 3 0 0,-2 1 0 15,-1-1-4-15,1-2-3 0,-1-4-2 16,3-6-1-1,-2-7-2-15,8-10-3 0,-8 0-3 16,1-15-6-16,6-6-7 16,-9-6-1-16,8 1 0 0,-5-2 1 15,6 2 1 1,-3 7 4-16,4 7 5 0,0 12 7 15,13 3 10 1,7 14 4-16,2 1 4 0,10 2 1 16,2-1 1-16,10-12 0 0,2-7-1 15,6-7 0-15,-5-13-5 16,0-10-2-16,-4-4-3 0,-5-6-1 15,-7 0-4 1,-18 23-5-16,-2-5-1 0,-1 3-7 16,-1 2-22-1,-4 2-52-15,0-2-14 0,-3 5-8 16,-1-1 0-16</inkml:trace>
  <inkml:trace contextRef="#ctx0" brushRef="#br0" timeOffset="13452.27">11062 3467 17 0,'3'-22'93'16,"-3"0"0"0,0 3-4-16,-28 5-60 0,28 14-6 15,0-9-6-15,0 15-4 0,2 17-3 16,2 13-3-1,3 11 0-15,1 15-1 0,-4 8 1 16,0 9 1 0,-3 0-1-16,-1-2-1 0,-3-10 0 15,-5-6-2-15,-1-11-1 16,1-11 0-16,2-13-1 0,1-6-2 15,4-6-3 1,1-14-2-16,6 2-6 0,2-12-14 16,7-13-55-16,1 1-16 0,0-6-7 15,-1-5-2 1</inkml:trace>
  <inkml:trace contextRef="#ctx0" brushRef="#br0" timeOffset="13822.2774">11270 3162 26 0,'-13'-23'92'0,"-3"4"1"15,-1 5-5-15,3 1-61 0,2 7-3 16,0 0-5-1,4 2-3-15,8 4-6 0,-11 0-3 16,11 0-3 0,7 19-1-16,10 5-1 0,8 11-1 15,11 12 0-15,7 18 0 0,10 11 0 16,4 14 1-16,-1 9 0 15,-1 4 1-15,-10-1-1 0,-12-4 1 16,-13-5 0 0,-13-11 0-16,-8-11 0 0,-11-11-1 15,-7-14-2 1,-1-12-7-16,3-2-18 0,-3-7-56 15,8-19-14-15,12-6-7 16,-8-11-3-16</inkml:trace>
  <inkml:trace contextRef="#ctx0" brushRef="#br0" timeOffset="14442.2898">12270 3827 32 0,'-7'-10'91'0,"7"10"-2"15,-2 7-3-15,3 11-62 16,7 13-5-16,3 5-6 0,2 5-1 15,1 0 2 1,0-1-1-16,0-3-1 0,-5-12-1 16,-3-6-1-16,-6-19 0 0,0 0-2 15,0-7 0 1,-7-16-3-16,-1-9 0 0,-5-12-2 15,-2-6-2-15,-2-9-1 16,-3 1 1-16,0-2-1 0,-3 6 0 16,8 6 0-1,-3 8 0-15,5 8-1 0,2 7 1 16,9 11-1-16,2-1 0 0,11 7 1 15,10-4-1 1,6 2 1-16,13-5-1 0,8-3 1 16,5-2 0-16,7-1-1 15,3 2-2-15,0 0-2 16,-3 3-3-16,-7 2-8 15,-4 7-11-15,-12 4-36 0,-18 4-33 16,-5 9-5 0,-13 3-4-16</inkml:trace>
  <inkml:trace contextRef="#ctx0" brushRef="#br0" timeOffset="14602.293">12436 3714 5 0,'-17'25'92'16,"12"-9"3"-16,10-9-6 0,21-6-54 15,11-2-9 1,9-8-9-16,6-6-6 0,10 2-24 15,-1-3-60 1,-4-6-15-16,-3 2-7 0,-12-5-2 16</inkml:trace>
  <inkml:trace contextRef="#ctx0" brushRef="#br0" timeOffset="14752.296">12956 3667 20 0,'10'42'95'0,"-2"-1"-1"16,4 2-5-1,0-2-58-15,1-2-9 0,6-6-4 16,-5-5-7-16,3-9-7 0,-5-11-13 15,7-9-44-15,2-9-35 16,-12-13-5-16,-1-12-6 16</inkml:trace>
  <inkml:trace contextRef="#ctx0" brushRef="#br0" timeOffset="14872.2984">13006 3510 65 0,'-17'-19'92'0,"4"4"-6"16,3-4-14-16,5 8-97 0,5 11-51 15,1-15-9-15,-1 15-5 16</inkml:trace>
  <inkml:trace contextRef="#ctx0" brushRef="#br0" timeOffset="15452.31">13156 3693 49 0,'24'57'92'0,"-1"-7"-1"15,16 0-39-15,-19-8-14 16,-2-7-11-16,-3-12-8 0,0-13-4 16,-3-10-6-16,2-11-2 0,-4-12-3 15,1-8 0 1,0-6-1-16,1-4-2 0,3 4-1 15,-3 4 0-15,2 6 0 16,-3 14 1-16,4 11-1 16,-2 7 1-16,-1 15-1 15,2 12 1-15,-2 6 0 0,0 1 0 16,-1 3 0-16,0-5 0 0,1-5-1 15,1-8-1 1,4-10-2-16,2-13-4 0,5-3-5 16,2-18-13-1,4-14-39-15,6-2-28 0,1 2 16 16,-7-4 35-16,-7 6 18 15,-1 10 13-15,-11 8 13 0,-11 14 15 16,6 19 49 0,-10 7 23-16,-3 4-22 0,6 11-35 15,1-1-10-15,5-7-5 0,8-4-6 16,7-15-2-1,4-10-1-15,6-9-1 0,2-16-1 16,1-16-2-16,-1-10-1 16,-4-11-4-16,-7-8 1 0,-10-1-2 15,-11 0 0 1,-7 6 1-16,-13 11-2 0,-6 9 1 15,-4 18 0 1,-2 15 3-16,1 15-2 0,5 15 2 16,12 16-2-16,10 6 0 0,4 8 1 15,12 0 0-15,8 0-2 16,7-6-4-16,12-1-20 0,4-7-55 15,-2-16-15 1,3-15-5-16,6-10-7 0</inkml:trace>
  <inkml:trace contextRef="#ctx0" brushRef="#br0" timeOffset="15842.3178">14908 3457 87 0,'-4'19'98'0,"7"5"-5"15,3 11-6-15,3-3-63 16,3 19-14-16,1 11-1 0,4 3-1 16,-2-2-3-16,-1-4-1 0,2-5-2 15,-2-11-2 1,0-6-2-16,-4-13-8 0,-10-24-35 15,0 0-45 1,-8-25-6-16,-10-20-7 0</inkml:trace>
  <inkml:trace contextRef="#ctx0" brushRef="#br0" timeOffset="16692.3348">14530 3498 7 0,'-22'-10'101'16,"18"0"-4"-16,14-6-4 0,19-4-5 16,15-5-78-1,9-1-3-15,8 1-3 0,-1-7-3 16,2 3-7-16,-6-7-6 15,-3 8-12-15,-10-4-8 16,-13 5-10-16,-11 0 1 16,-7 2 4-16,-6 7 4 0,-6 4 15 15,0 14 13-15,0 0 19 0,6 29 15 16,6 6 11-1,10 13 0-15,5 14-6 0,10 11-1 16,2 5-9 0,1 9-6-16,0 0-5 0,-4-4-4 15,-8-7-2-15,-7-8-2 16,-6-12 0-16,-8-15 0 0,-5-9 0 15,-2-15 0 1,0-17-1-16,-10 0-1 0,2-17-2 16,2-10 0-16,4-7-2 0,2-4 0 15,0-2-3 1,4 0 1-16,7 4 0 0,4 6 0 15,6 7 1-15,3 12 1 16,3 11 1-16,0 8 0 0,4 12 1 16,-5 8 1-1,0 7-1-15,-6 6 1 0,-5-1 0 16,0 0-1-16,-4-5 1 0,1-6 1 15,0-8-1 1,3-8 0-16,4-12 0 0,7-8 1 16,3-14-1-16,1-8-1 15,2-11-2-15,-3-5 0 0,-5-5-3 16,-6 2 0-1,-9-1 0-15,-7 9-2 0,-11 10 1 16,-10 10 1 0,-9 15 1-16,-4 9 1 0,1 20 1 15,0 9 1-15,5 12 0 0,6 3 0 16,13-1 1-16,7 1 1 15,8-9-1-15,14-4 0 0,5-13 0 16,10-8-1 0,1-12-1-16,4-5-3 0,-3-10-6 15,-5-16-10 1,-4-1-17-16,-7-5 3 0,-7 3 7 15,-4 5 6-15,-6 2 8 16,-5 14 7-16,-1 11 10 0,0 0 11 16,0 21 16-16,2 6 1 0,6 2-7 15,5-3-1 1,7-8-6-16,5-4-5 0,3-7-1 15,1-7-1 1,0-10-2-16,0-6-1 0,-5-8-3 16,-7-5-2-16,-2 5-5 15,-10-10-5-15,3 8-24 0,-8-4-40 16,-3-6-24-16,0-5-9 15,1 1-4-15</inkml:trace>
  <inkml:trace contextRef="#ctx0" brushRef="#br0" timeOffset="17252.346">16968 3659 81 0,'-5'8'98'16,"13"-8"-5"-16,14 0-4 16,15-12-73-16,13-1-1 15,5-5-2-15,3-6-2 0,-3-1-3 16,-3-7-4-16,-14 5-1 0,-14-2-3 15,-16 1 1 1,-16 5-2-16,-16 7 0 0,-15 9-2 16,-9 7 2-1,-10 10-2-15,-2 13 3 0,2 15-1 16,3 9 2-16,8 7-1 15,13 2 1-15,12 2 1 0,11-3 0 16,13-9 2 0,16-3-2-16,10-9 2 0,10-11-4 15,14-11 0-15,3-8-5 0,13-6-6 16,2-15-13-1,7-14-44-15,7-5-26 0,-7-12-7 16,-1-9-3-16</inkml:trace>
  <inkml:trace contextRef="#ctx0" brushRef="#br0" timeOffset="17552.352">17751 3452 55 0,'-11'-10'99'0,"-16"11"-6"15,-4 15-4 1,-3 9-48-16,3 3-22 0,6 3-7 16,4 1-2-16,11-7-4 0,10-4 1 15,8-10-2-15,12-10 0 16,6-2 0-16,3-15-1 0,0-5 1 15,-2-10-3 1,-5 4 1-16,-4-3-2 0,-6 7-1 16,-7 7-1-1,-5 16 2-15,0 0-2 0,-6 17-1 16,-1 18 1-16,-4 12 0 0,2 11 0 15,0 10 1-15,2 5 0 16,4-1-1-16,1-4 2 0,2-7-1 16,0-5 2-1,0-16-3-15,3-7-1 0,-1-15-5 16,4 0-13-1,-6-18-47-15,0 0-26 0,0-15-9 16,0-14-6-16</inkml:trace>
  <inkml:trace contextRef="#ctx0" brushRef="#br0" timeOffset="18422.3694">11076 5079 51 0,'-11'-1'87'0,"-1"1"-3"15,0-23-28 1,4 23-39-16,8 0-5 0,0 0-2 15,0 0 2-15,7 6-2 16,18-6-1-16,10-6 0 0,9 0 0 16,2-6 0-1,7 4 0-15,-2-1-3 0,-1 2-3 16,-9 2-1-16,-7 5-1 0,-12 1 0 15,-9 7 0 1,-10 6 0-16,-8 5 1 0,-10 5-1 16,-8 5 1-16,-2 6-1 15,-7 1 1-15,3 3 0 0,2-4 1 16,4 1-1-1,10-3 1-15,7-4 1 0,8-7-1 16,18-7 0 0,10-6 1-16,8-4-1 0,6-5 1 15,2-2-3-15,6-8 0 0,-2-5-3 16,1-2-2-16,-7-4-4 15,0-1-9-15,-9-11-21 0,-4-2-46 16,4-4-14 0,-10-1-6-16</inkml:trace>
  <inkml:trace contextRef="#ctx0" brushRef="#br0" timeOffset="18672.3744">11752 4616 56 0,'-19'-11'93'0,"11"2"-2"16,8 9-5-16,11 0-70 0,23 14-3 15,11 11-3 1,9 14-1-16,9 13 0 0,0 14-1 16,-2 9-1-16,-12 6-2 15,-12 3 1-15,-19-2 0 16,-13-5 0-16,-14-9-4 0,-16-9 2 15,-8-10-5-15,-7-12-6 16,5-7-44-16,1-6-37 0,-1-10-7 16,6-11-7-1</inkml:trace>
  <inkml:trace contextRef="#ctx0" brushRef="#br0" timeOffset="26990.543">13071 4830 82 0,'-3'-27'94'15,"0"4"-5"-15,-3 3-51 16,-2 3-7-16,4 8-11 0,4 9-5 16,-15 0-3-1,4 12-3-15,-2 19-2 0,-4 9-2 16,1 13 0-16,-1 8-1 0,0 10 0 15,4 2 0 1,6-7-2-16,6-5 1 0,7-12-1 16,15-12-1-16,11-18-1 15,10-13-3-15,8-9-3 16,3-14-6-16,3-6-5 15,-6-2-4-15,-1-1-1 16,-13 5 1-16,-7 7 5 0,-10 14 6 16,-8 2 7-16,-4 17 7 0,-7 5 8 15,6 6 4 1,-2-6 3-16,12 0 2 0,6-13-4 15,8-11-3-15,8-8-4 16,3-16-2-16,1-8 0 16,-3-9-3-16,-5 2-2 15,-13-2-1-15,-13 7-1 0,-13 10 1 16,-19 12-2-16,-12 12 0 0,-10 6-2 15,-4 13 2 1,-2 10-1-16,5 7 0 0,7 0 0 16,12-4-3-1,14-3-2-15,14-11-8 0,15-5-20 16,12-6-44-16,7-7-17 15,2-12-7-15,0-5 2 0</inkml:trace>
  <inkml:trace contextRef="#ctx0" brushRef="#br0" timeOffset="27520.5536">13680 5288 46 0,'24'38'95'15,"-4"-3"3"-15,6-5-6 0,2-3-62 16,-2-6-4-16,3-11-8 16,-3-10-2-16,-3-6-7 0,0-13 0 15,-3-8-6 1,-3-4-2-16,-7-3 0 0,-2-5-2 15,0 7 1 1,-3 0-2-16,1 11 1 0,-2 6 1 16,-4 15 0-16,16-1-1 0,-6 8 1 15,2 12-1-15,1 3 2 16,0 3 0-16,1-2 0 0,-2-1 0 15,-1-3 0 1,-5-5 1-16,1-5-1 0,-6 2 1 16,-1-11 0-1,0 0 1-15,0 0-1 0,0 0 1 16,-3-9-1-16,3-9 0 0,2-8 0 15,8-7 0-15,7-3-2 16,2-5 0-16,9 3 0 16,1 1-1-16,7 7 1 15,-2 8 0-15,-2 8-1 0,0 7 2 16,-8 7 0-1,-2 9-1-15,-3 7 1 0,-7 6 0 16,-4 2 1-16,-1 6-2 16,1 1 1-16,-6 1 0 15,2-1-1-15,0-3 1 0,-3-3 1 16,0-3-2-16,1-5 0 15,-1-6-1-15,-1-11-3 0,4 11-4 16,-4-11-11 0,0 0-32-16,10-17-44 0,-3 2-7 15,0-2-6 1</inkml:trace>
  <inkml:trace contextRef="#ctx0" brushRef="#br0" timeOffset="28060.5644">14737 5082 75 0,'19'15'98'15,"-3"2"-3"1,-1 5-6-16,-4 5-67 0,3 5-5 16,1 1-3-16,-5 4-4 15,0-4-3-15,-2 1-3 0,-5-10 3 16,4-1-6-16,-5-4 4 0,-2-19 1 15,0 11-4 1,0-11 2-16,1-14-2 0,-1-10 2 16,3-2-5-1,-3-9 3-15,7-4-3 0,-1 1-2 16,1 0 2-16,2 3 0 15,4 8 0-15,2 5-1 0,0 12 1 16,1 8 0 0,-1 7 1-16,-2 12-1 0,1 6 1 15,-3 7 1-15,-4 2 0 0,5 4 1 16,-1-5 0-1,6-4 1-15,2-7 0 0,7-6 0 16,5-12 0-16,5-4-1 16,-1-12 1-16,4-7-1 0,-4-5-1 15,-5-10 0 1,-4 1-1-16,-12-1-1 0,-9 3-1 15,-4 4-1 1,-11 10 1-16,-11 6-1 0,-7 13 1 16,2 16 0-16,-6 7 1 0,10 10 0 15,4 4 2-15,3 5 0 16,15-3 0-16,3-4 0 15,15-7 0-15,10-5 1 16,5-8-2-16,4-8-2 0,3-7-3 16,-1-7-4-1,4-5-17-15,-8-13-30 0,-4-10-39 16,-4-4-7-16,-1-4-6 0</inkml:trace>
  <inkml:trace contextRef="#ctx0" brushRef="#br0" timeOffset="28270.5686">15591 5091 61 0,'-10'26'97'0,"-2"11"-1"0,6-4-6 16,4 1-57-1,5 2-14-15,9-5-5 0,10-6-3 16,6-9-2 0,6-5-1-16,5-11-5 0,2-4-2 15,-3-17-2-15,-4-6-5 0,-4-13-8 16,-1-8-28-16,-11-6-49 15,-9-15-9-15,-3-2-6 0,-6 2 53 16,-5 2 30 0</inkml:trace>
  <inkml:trace contextRef="#ctx0" brushRef="#br0" timeOffset="28520.5736">15870 4734 27 0,'-10'-24'94'16,"10"24"0"-16,-8 11-2 0,8 13-49 15,6 9-23-15,3 8-4 16,6 5-4-16,-1 5-3 0,5 3-2 16,-4 3-1-16,-2-5-3 0,-3 2-1 15,-4-8-1 1,-5-1-3-16,-3-7-3 0,-6-7-3 15,-13-11-5 1,0-6 0-16,-7-5-2 0,0-8 2 16,0-1 5-16,3-3 4 15,4-10 3-15,9-1 7 0,12-2 3 16,9-5 3-16,16-4 0 0,15-2-3 15,7-5-6 1,14 4-23-16,4-5-53 0,0-7-16 16,0-3-8-1,-5-2-2-15</inkml:trace>
  <inkml:trace contextRef="#ctx0" brushRef="#br0" timeOffset="29280.5888">16690 5111 6 0,'18'3'95'0,"-1"14"1"0,-4 2-5 15,0 13-3 1,-2-5-78-16,-1 5-1 0,-2-6 2 16,-1-5 1-16,-2-7-1 15,-5-14-1-15,14-5-2 16,-5-18-2-16,4-10-1 15,4-10 0-15,3-5-3 0,5-1-1 16,1 3-1 0,-3 6-1-16,-1 11 0 0,-1 10 1 15,-5 13-1-15,-4 18 1 0,-5 10 0 16,-4 12-1-1,-1 7 1-15,1 3 0 0,-2 2 1 16,6-4 0-16,-1-6-1 16,6-13 0-16,6-10 0 0,6-8-2 15,3-8 0 1,2-11-1-16,2-2-1 0,-2-2-1 15,-4-1 0 1,-4 8 1-16,-7 6 0 0,-3 5 1 16,-5 6 2-16,2 11 1 0,1 0 1 15,8-3 2-15,7-2 1 16,7-9 1-16,5-3-1 0,1-9 1 15,0-9-1 1,-1-8-1-16,-11-2-1 0,-9-3 0 16,-15 5-1-1,-9 2-1-15,-18 5 0 0,-5 4 0 16,-4 7-1-16,-6 8-2 0,5 0-2 15,4 10-2-15,10 4-4 16,10 1-14-16,12-3-34 0,18 3-33 16,4-10-9-1,9-7-4-15</inkml:trace>
  <inkml:trace contextRef="#ctx0" brushRef="#br0" timeOffset="29520.5936">17648 4748 61 0,'0'0'98'0,"15"10"-1"15,-5 12-6-15,1-22-46 0,8 37-34 16,2 5-3 0,6 7 1-16,-2 4-2 0,1-4-1 15,-2 4-3-15,-3-7-3 16,-2-1-4-16,-10-7-7 15,2-2-17-15,-11-10-53 16,-11-10-12-16,-6-13-10 0,-11-6-2 16</inkml:trace>
  <inkml:trace contextRef="#ctx0" brushRef="#br0" timeOffset="29990.603">17576 5127 93 0,'-8'-15'99'16,"11"3"-6"-16,19-9-5 0,16 3-68 16,13-1-11-16,6-7-1 15,4-2-5-15,1-6-3 0,-3 0-8 16,-14-12-11-16,-2-8-45 0,-14 2-28 15,-17-3-7 1,-26 1 51-16,8-3 20 0,-2 8 14 16,-6 5 12-1,2 15 14-15,-1 12 55 0,4 11 28 16,9 12-3-16,25 20-52 15,-8 14-13-15,2 12-9 0,2 9-4 16,4 9-1 0,-3 8-4-16,-5-3-1 0,-6 1-3 15,-2-15 1-15,-8-5-1 0,-1-15 0 16,0-12 0-1,-2-12 0-15,2-17-1 0,0-12 0 16,7-17-1-16,9-7-1 16,2-3-1-16,8-4-1 0,2 5-1 15,6 3 0 1,-3 11 1-16,3 10 0 0,-5 12 0 15,-3 13 1 1,-7 8 0-16,-6 12 0 0,-4 6 1 16,-5 5-1-16,-4-2 0 0,-1-2 1 15,-3-3-2-15,1-11-1 16,2-1-2-16,1-12-2 0,0-11-6 15,8-2-13 1,5-14-37-16,3-7-36 0,-1-6-6 16,2-4-7-1</inkml:trace>
  <inkml:trace contextRef="#ctx0" brushRef="#br0" timeOffset="30110.6054">18590 5004 4 0,'11'21'100'0,"-4"10"-1"16,-2 4-5-16,-2-1-4 16,3-4-73-16,-5-1-8 15,4-4-8-15,-2-15-21 0,-3-10-64 16,15 0-7-1,-3-14-8-15,3-9-4 0</inkml:trace>
  <inkml:trace contextRef="#ctx0" brushRef="#br0" timeOffset="30230.6078">18725 4717 6 0,'-2'-23'94'0,"-2"4"0"0,1 5-5 16,1-5-13 0,6 10-100-16,4 6-59 0,-8 3-7 15,0 0-5 1</inkml:trace>
  <inkml:trace contextRef="#ctx0" brushRef="#br0" timeOffset="30930.6218">18884 4841 7 0,'20'39'100'16,"-4"0"0"-16,0-1-5 0,-7-20-37 15,2 16-25 1,-3-4-13-16,-3-6-6 0,0-7-3 16,-4-5-3-16,-1-12-2 15,11-2-2-15,-1-13-1 0,4-6 0 16,2-4-2-16,8-8 0 15,-1-2-2-15,2 4 1 16,5 0-1-16,-4 4 0 0,-1 7 0 16,-2 6 0-1,-1 10 1-15,-4 8 0 0,-1 10 0 16,-3 4 0-16,-5 8 1 15,-5 6-1-15,-1-1 1 0,-4 5 0 16,-1-8 0 0,-3 0 0-16,-1-6-1 0,6-4-1 15,0-8-2-15,11-9-1 0,4-1-3 16,8-14 0-1,3-2-5-15,5-14-4 0,4-5-4 16,-1-5-1-16,-2-2-1 16,-6-2 5-16,-7 1 5 15,-2 9 1-15,-8 5 4 16,-5 13 6-16,-4 16 8 0,-11-3 1 15,-3 13 5 1,-3 16-4-16,3 2 0 0,-2 7 0 16,3-4 2-16,3 4-1 0,4-10 0 15,6-4-1-15,13-7-1 16,4-7-1-16,9-7 0 15,5-11-1-15,-2-2-3 16,4-11 1-16,-5 0-3 0,-5-6 0 16,-8 4-2-1,-5 2 1-15,-5 4-2 0,-5 9 3 16,0 11-2-16,-10 0 1 0,-1 15 0 15,3 15 1 1,4 9 0-16,1 10 0 0,-1 9 2 16,2 1-3-16,-5 0 3 15,2 1-1-15,-4-7 1 0,-9-4 0 16,-5-9-1-1,-13-5-1-15,0-9 0 0,-8-8-5 16,-1 5-20-16,-6-11-28 16,-5-6-33-16,7-4-16 15,5-2-3-15</inkml:trace>
  <inkml:trace contextRef="#ctx0" brushRef="#br0" timeOffset="31990.643">20404 4533 25 0,'0'-15'91'15,"1"6"2"1,-1 9-6-16,0 0-56 0,14 29-9 16,-6 3-3-16,4 11-6 0,-4 10 0 15,1 6-1-15,2 6-2 16,-2 0-3-16,-5-2 0 0,0-7-2 15,-1-8-1 1,-1-9-3-16,-1-9-2 0,-1-12-2 16,-1-8-4-1,1-10-9-15,-12-7-29 0,-5-12-48 16,2-2-4-16,-6-9-8 0</inkml:trace>
  <inkml:trace contextRef="#ctx0" brushRef="#br0" timeOffset="32290.649">20296 4903 67 0,'0'0'97'0,"23"-11"-4"0,12-4-4 16,18 5-64-1,13 0-10-15,10-1-3 0,4 1-3 16,2 0-3-16,-7 1-2 16,-8 6-2-16,-14 3-1 0,-15 10 0 15,-17 9 1-15,-15 10-1 16,-7 4 1-16,-11 4 0 15,-2-3 0-15,2 0 1 0,5-5 2 16,7-5-3 0,10-10 1-16,14-13 0 0,9-4 0 15,5-9 1-15,5-6-1 16,-7-5 0-16,-4-5-1 15,-11-5 0-15,-14 2 0 16,-10-3-2-16,-17 5-1 0,-9-2 0 16,-8 4-2-16,0 3-2 0,-2 5-3 15,1 5-7 1,10 12-20-16,2 6-41 0,12 0-21 15,14-4-6 1,0 16-4-16</inkml:trace>
  <inkml:trace contextRef="#ctx0" brushRef="#br0" timeOffset="33000.663">21972 4713 43 0,'0'-22'97'16,"-11"5"-2"-1,-5 2-6-15,-3 7-65 0,-4 8-7 16,0 6-3-16,-2 8-3 0,2 6-4 15,3 9-1 1,7 3-2-16,6 1 1 0,7-2 0 16,9-9 0-16,9-3 0 15,6-6 0-15,2-11 1 0,1-4-3 16,-2-15-1-1,-7-2 0-15,-4-8 0 0,-8 0-2 16,-6 4-1 0,0 0-1-16,-3 6 0 0,3 17-1 15,-17-4 2-15,12 14 1 0,5 13 0 16,4 6 0-16,10 7 1 15,4 3 1-15,5 0 0 0,7-5 0 16,0-5 1 0,2-10-2-16,-5-4-1 0,0-13-2 15,-9-2-3 1,-4-14-6-16,-1-1-25 0,-12-6-45 15,4-9-17-15,-2-4-7 16,-3-9-2-16</inkml:trace>
  <inkml:trace contextRef="#ctx0" brushRef="#br0" timeOffset="33600.6752">22386 4180 41 0,'-4'-10'96'16,"4"10"-1"-16,-10-3-6 16,7 13-57-16,1 12-10 0,2 13-8 15,4 6-4-15,3 5 0 0,2 10-1 16,1 2-2-1,-1 2-1-15,1-10-1 0,-1-3 0 16,-4-12 0 0,0-3-2-16,-2-13 1 0,-1-6 0 15,-2-13 1-15,0 0 0 16,0 0-1-16,3-13 0 0,2-1-1 15,-1-3 0 1,4-5-2-16,4-1 0 0,2 3-2 16,11-2 1-16,4 7 0 0,6-1-1 15,4 11 1 1,10 2 0-16,0 7 0 0,-2 9 0 15,4 8 0-15,-9 9 0 16,-4 2-1-16,-11 9 2 0,-11-4-1 16,-13 3 1-1,-9-6 0-15,-9-5-1 0,-13-7 2 16,-8-13 0-16,-6-4 1 0,-5-5-3 15,1-12-1 1,-6-3-2-16,3-4-6 0,-5-12-16 16,7 4-32-16,10-1-42 15,-2-8-7-15,18-6-7 0</inkml:trace>
  <inkml:trace contextRef="#ctx0" brushRef="#br0" timeOffset="43225.8689">14125 5985 33 0,'0'-14'52'16,"0"14"1"-16,1-12-3 0,-1 12-5 16,0-14-4-1,0 5-4-15,0 9-7 0,0-9-6 16,0 9-2-16,0 0-5 0,0 0-4 15,0 0-2 1,0 0-1-16,0 0-3 0,0 0-1 16,0 0-1-16,0 0 0 15,0-9-1-15,0 9 0 0,0 0-1 16,0 0-1-1,0 0 1-15,0 0-2 0,0 0 1 16,5 11-1 0,-1 1 0-16,4 3 0 0,1 1 1 15,1 4 0-15,3 2 0 0,0 3-1 16,2 2 1-16,-2 1-1 15,3 0 0-15,-2-1 0 0,-2 2-1 16,2 1 0 0,-1-1 1-16,0 1 0 0,-1-1 0 15,-1-1 0 1,-1-4 1-16,0-1-1 0,1-3 0 15,-3 0 0-15,-3-3 0 16,1-2 0-16,-1-1-1 0,2-2 1 16,-2 1-1-16,3-1 1 0,-3 3-1 15,3-6 1 1,-3 2 1-16,0-1-2 0,3 0 0 15,-3 2 0 1,0-1 0-16,-1 0 0 0,1 1 0 16,-2 2 0-16,1-3 0 15,-3 1 0-15,-1-4 0 0,0-8 0 16,2 13 0-16,-2-13 0 0,0 0 0 15,0 0 0 1,0 0 0-16,0 0 0 0,8-9 0 16,-3-7 0-1,1-8 0-15,8-10 0 0,0-12 0 16,5-13 0-16,3-7 0 15,3-9 0-15,0 1 0 0,1 0 0 16,-3 6 0 0,-1 3 0-16,-6 11 0 0,-6 10 0 15,1 6 0-15,-8 5 0 0,-1 7 0 16,-1 3 0-1,1 9 0-15,-2 2-7 0,0 12-6 16,0 0-6-16,16 21-15 16,-12 0-23-16,-3 9-39 0,2 15-7 15,-1-5-4 1</inkml:trace>
  <inkml:trace contextRef="#ctx0" brushRef="#br0" timeOffset="43815.8807">15053 6422 0 0,'2'-12'91'0,"-2"1"5"16,0 11-6-1,-12 7-31-15,0-6-35 0,-7 5-5 16,-2 6-5-16,-2 6-4 16,-1 5-3-16,2 6-1 15,1 3-2-15,5 0 1 0,3-2-1 16,6 1 0-16,6-7 1 15,2-3-2-15,11-9 1 0,3-5 0 16,5-7 0 0,3-7 0-16,1-5-1 0,0-10 0 15,-2 0 0 1,-2-7 0-16,-1 6-1 0,-7-1 0 15,-2 3-1-15,-9 2 0 16,-1 6 0-16,0 13-1 0,0 0 1 16,-7 1-1-16,1 15 1 0,4 4-1 15,1 4 2 1,1 3-1-16,5 0 1 0,4 2 0 15,4-2-1 1,3-6 1-16,-1-3 0 0,6-6-2 16,-4-1 0-16,0-4-2 15,-5-1-2-15,2-6-2 0,-2-3-4 16,-4-8-11-16,4 0-29 0,-7 0-38 15,0-14-11 1,1-2-5-16,0-6-2 0</inkml:trace>
  <inkml:trace contextRef="#ctx0" brushRef="#br0" timeOffset="44275.8899">15246 6140 93 0,'0'0'96'15,"0"-15"-3"-15,0 15-5 0,29 3-64 16,-21 16-7-1,3 2-4-15,5 11-3 0,-2 7-1 16,6 9-2-16,-6 8 1 16,4 0-2-16,-6 2 0 0,0-6 0 15,-6-2-2 1,-3-13 0-16,1-4 0 0,-4-12 1 15,0-8-1 1,0-13 1-16,0 0-2 0,0 0 1 16,0-17-2-16,0-1-2 0,0-3 0 15,2 0 0-15,3-2 0 16,8 1 0-16,1 1 0 0,7 7 0 15,7 0 0 1,7 10 0-16,4 2 0 0,4 5 0 16,-5 11 0-1,-2 4-2-15,-5 7 2 0,-12 1 0 16,-8 9 0-16,-11-6 0 0,-9 0 0 15,-13-4 2-15,-5-6-2 16,-5-3 0-16,-5-9 0 16,2-5 0-16,-5-4-5 15,1-5-1-15,-1-5-7 0,8-2-23 16,-8-6-31-1,2-4-32-15,17-2-6 0,3-4-6 16</inkml:trace>
  <inkml:trace contextRef="#ctx0" brushRef="#br0" timeOffset="44865.9016">16421 6174 24 0,'-22'5'94'15,"3"-1"0"-15,6 2-4 0,-2-3-50 16,15-3-11-16,19 11-8 16,10-11-4-16,11 5-5 0,9-5-2 15,6 0-2 1,1 0-2-16,2 0-2 0,-5-5 0 15,-5 2-3 1,-9 3-1-16,-5-3-4 0,-10 3-4 16,-4 0-11-16,-7 0-35 0,-13 0-37 15,0 0-9-15,0 0-4 16</inkml:trace>
  <inkml:trace contextRef="#ctx0" brushRef="#br0" timeOffset="45055.9055">16543 6374 75 0,'1'16'98'15,"16"-2"-3"-15,11-10-7 16,10-1-63-16,9-3-4 16,7-4-7-16,2-4-6 15,3-2-5-15,-2 3-6 0,-4-8-19 16,-7 1-58-1,1 9-12-15,-8-1-7 0,-7 5-3 16</inkml:trace>
  <inkml:trace contextRef="#ctx0" brushRef="#br0" timeOffset="45545.9153">17423 5833 7 0,'0'-11'100'0,"0"11"-3"15,0-13-4 1,0 13-4-16,10 2-72 0,-2 12-3 15,1 7-2 1,6 3-2-16,0 9-1 0,2 5-2 16,4 10 0-16,-4-1-1 15,5 8-1-15,-4 3 1 0,3 0-2 16,-1 1-1-16,-4-4 0 0,1-2 1 15,-4-7-1 1,1-6 0-16,-5-8 0 0,-3-9 1 16,2-9 1-1,-8-14-5-15,13-4 0 0,-4-18 0 16,4-16 0-16,0-14 0 15,5-14 0-15,5-9 0 0,1-9 0 16,0-3 0 0,-1 5 0-16,-4 5 0 0,0 13 0 15,-7 9 0-15,0 16 0 0,-9 7-3 16,5 18-10-1,-8 14-7-15,8 3-20 0,-1 19-39 16,-4-1-21-16,5 12-6 16,3 4-3-16</inkml:trace>
  <inkml:trace contextRef="#ctx0" brushRef="#br0" timeOffset="45935.9229">18440 6019 0 0,'1'-15'98'0,"0"3"5"0,3 0-8 15,0-12-5-15,-4 24-64 16,10 0-6-16,-7 10-5 0,-3 9-5 16,0 6-2-1,0 8-3-15,0 11 1 0,0 6-1 16,0 2-1-1,0 6-1-15,-2-1 0 0,-1-3 0 16,1-1-1-16,1-10 0 16,-3-1-2-16,2-9 0 0,0-11-1 15,0-6-3-15,2-5-3 16,0-11-4-16,0 0-9 15,10-17-24-15,0 2-50 0,-7-16-4 16,-3-3-11 0,0-5 0-16</inkml:trace>
  <inkml:trace contextRef="#ctx0" brushRef="#br0" timeOffset="46115.9266">18345 6280 78 0,'-20'-5'101'0,"4"5"-5"16,16 0-5-16,-9 0-61 0,16 0-11 16,14 0-6-16,6 0-3 0,9-2-3 15,4-2-5 1,2-2-3-16,2-4-4 0,0 2-4 15,-7-8-10-15,-2 2-19 16,-2-1-42-16,-10-11-17 16,-5 4-4-16,-4-7 4 15</inkml:trace>
  <inkml:trace contextRef="#ctx0" brushRef="#br0" timeOffset="46555.9355">18762 5967 30 0,'8'-18'98'15,"0"-2"-2"1,-3 8-4-16,-5 12-42 0,19 0-18 16,-19 0-11-1,16 15-5-15,-3 2-5 0,0 6-2 16,5 5-1-16,-6 8 0 15,5-1-2-15,-4 7 1 0,-2-1-2 16,-3 8 0 0,-7-3-2-16,-2 0 1 0,-5 0-1 15,-2-8 0-15,-3 2-1 0,1-10 0 16,-1-5-2-1,4-10 0-15,3-4 0 0,4-11 0 16,0 0 0-16,3-14 0 16,8-12 0-16,6-2 0 0,6-5 0 15,4 0 0 1,7-4 0-16,0 5 0 0,2 6 0 15,-4 9 0 1,-2 12 0-16,-5 5 0 0,-7 12 0 16,-5 12 0-16,-7 4-2 0,2 3 2 15,2 7 2-15,5-7-2 16,7-2 0-16,9-6 0 0,9-6 0 15,12-10 0 1,11-1 0-16,7-6 0 0,6-9 0 16,-1-3 0-1,5-5 0-15,-1-1-9 0,-7-5-2 16,-2-1-14-16,-14-5-22 0,-4-13-41 15,-4 6-15-15,-9-4-7 16,-4 2-1-16</inkml:trace>
  <inkml:trace contextRef="#ctx0" brushRef="#br0" timeOffset="48495.9743">4200 12143 1 0,'-14'-22'49'16,"0"2"-8"-16,-6 2-9 0,1 3-11 15,-2 1-9 1,0 4-6-16,2 5-4 0,-1 1-2 15,2 2 0-15,4 1 0 16,1 1 0-16,1 0-1 0,1 0 0 16,-5 1 1-1,6 1-1-15,-6 2 1 0,5 1-2 16,-7 2 2-16,6 2 0 0,0-1-1 15,12-8-11 1,-9 22-49-16,9-22-1 0</inkml:trace>
  <inkml:trace contextRef="#ctx0" brushRef="#br0" timeOffset="51086.026">18711 3316 57 0,'-1'-14'97'16,"0"6"-6"0,-1 31-19-16,2-23-41 0,0 0-10 15,0 15-7-15,0 3-4 0,3 11-3 16,3 5-3-16,1 12 0 15,0 0-1-15,0 9 2 16,-1-1-1-16,-1-4 0 16,-4 0-2-16,-1-8 1 0,-3-3-1 15,0-10 0 1,0-7 0-16,0-8-3 0,2-6-2 15,1-8-5-15,0 0-8 16,4-16-41-16,6-5-33 16,-2-5-8-16,-3 0-5 0</inkml:trace>
  <inkml:trace contextRef="#ctx0" brushRef="#br0" timeOffset="51576.0358">18652 3369 24 0,'-5'-14'86'0,"-5"-2"1"16,6 8-40-16,1-6-10 0,3 4-9 16,1-3-5-1,11 1-7-15,10-1-3 0,9 4-1 16,10 0-2-1,5 1-3-15,5 4 1 0,5 3-3 16,-1 1-1-16,-6 6-1 16,-3 8-1-16,-8 1 0 0,-9 1-2 15,-9 7 1-15,-12 3-1 16,-4 0 2-16,-10 3 0 15,-9-2 0-15,-12-2-1 0,-10-2 1 16,-2-3-1 0,-8-3 0-16,3-6-1 0,-1-2 0 15,8-3-2-15,4 0-1 16,6 0 1-16,13-1 0 15,10 9 1-15,9-3-2 16,18 8 3-16,9-2-1 0,8 3 2 16,6 3 0-16,7-3 0 0,-3 1 1 15,-3-1-2 1,-3 0 1-16,-9-3-3 0,-6-1-1 15,-7 2-6-15,-10-6-9 16,1 2-40-16,0-4-28 16,-13-10-12-16,0 0-2 15</inkml:trace>
  <inkml:trace contextRef="#ctx0" brushRef="#br0" timeOffset="52096.0463">18000 3829 94 0,'0'0'100'0,"0"0"-6"15,0 0-6-15,-9-7-67 0,9 7-10 16,-12-1-6-1,12 1-5-15,-10-7-10 0,10 7-21 16,4 6-55 0,-4-6-6-16,0 0-9 0</inkml:trace>
  <inkml:trace contextRef="#ctx0" brushRef="#br0" timeOffset="52556.0555">18533 3091 41 0,'0'0'73'0,"-13"-7"0"16,-9 19-54-16,-3 26-4 15,-3 15 4-15,0 20 0 16,2 10 3-16,4 15-3 16,9 7-1-16,12-3-4 0,6-1-3 15,14-13-3-15,11-11-2 0,9-14-3 16,9-15-7-1,7-9-17-15,10-10-55 0,-5-12-11 16,4-10-7 0</inkml:trace>
  <inkml:trace contextRef="#ctx0" brushRef="#br0" timeOffset="52866.0615">19565 3468 83 0,'-6'14'94'0,"2"2"-7"15,3 8-3 1,1 4-74-16,0 4 1 0,0 1-2 16,2 2 1-16,5 2-4 15,-4 1-1-15,3-1-2 0,-2-1-2 16,2-5-5-1,-4-9-8-15,-1-5-37 0,1-4-39 16,-6-9-6 0,-10-9-7-16</inkml:trace>
  <inkml:trace contextRef="#ctx0" brushRef="#br0" timeOffset="52996.0643">19420 3762 44 0,'17'-12'89'16,"9"-1"-1"-16,10-3-6 16,22-6-64-16,-10 2-8 0,2-3-6 15,1 0-17 1,-10-1-57-16,-7-4-13 0,-11-2-8 15</inkml:trace>
  <inkml:trace contextRef="#ctx0" brushRef="#br0" timeOffset="53387.0729">19815 3289 81 0,'17'29'91'0,"-2"3"-1"16,1 10-53-1,-1 7-5-15,0 5-7 0,-5 4-5 16,-2-2-5-16,-7 5-3 0,-1-11-4 15,0-2-2-15,-5-11 0 16,0-7 0 0,-2-10 1-16,7-20-3 0,0 0 0 15,-3-14-2-15,3-10 1 0,9-14-3 16,6-2 1-1,-1-3-4-15,8 3 0 0,-1 5-1 16,4 6-1-16,1 15 2 16,-1 9-1-16,-2 7 3 0,-5 15-1 15,-1 4 1 1,-7 7 1-16,1 5 2 0,-6-1-1 15,-3 4 0-15,-1-7 0 0,0-2-4 16,3-3-5 0,-2-7-20-16,-2-17-49 0,21 10-17 15,-10-10-4-15,6-18-7 16</inkml:trace>
  <inkml:trace contextRef="#ctx0" brushRef="#br0" timeOffset="53607.0773">20770 3602 82 0,'0'29'98'0,"-3"2"-7"15,-13 0-3-15,-5 1-77 0,6 5 2 16,-4-1-3-1,3 0-2-15,1-3-4 0,7-5-3 16,4-5-1-16,2-3-4 0,1-8-4 16,4-1-21-1,9-10-54-15,-3-10-11 0,3-14-4 16</inkml:trace>
  <inkml:trace contextRef="#ctx0" brushRef="#br0" timeOffset="54077.0868">20944 3087 68 0,'9'0'96'0,"-9"0"-5"16,19 1-4-16,-2 17-64 15,0 7-9-15,2 15-1 16,-1 3-6-16,1 12 0 0,0 4-2 16,-1 1 0-1,-2 1-2-15,-3-10 1 0,-2-5 0 16,-2-9 1-16,-4-11-1 15,2-3 1-15,-4-12 1 0,-3-11 0 16,0 0-1-16,9-6 0 16,-5-15 1-16,6-7-2 15,1-14 1-15,1-16-2 0,6-7 0 16,0-8-3-1,0-2 2-15,-3 2-3 0,0 7-1 16,-5 4-4-16,1 14-4 16,-7 13-5-16,2 19-15 15,-6 16-33-15,0 0-33 16,0 0-8-16,0 5-3 0</inkml:trace>
  <inkml:trace contextRef="#ctx0" brushRef="#br0" timeOffset="54333.0932">21501 3154 3 0,'12'22'95'16,"-3"2"2"0,1 6-4-16,-10-30-22 0,11 36-52 15,-6 7-1 1,0-2-2-16,-1 3-7 0,-2-4-2 15,1-7-3-15,-1-2-1 0,1-7 0 16,1-3-1-16,-2-4-2 16,3-7-1-16,-2 0 0 0,-3-10-6 15,8 12-6 1,-8-12-24-16,0 0-49 0,0 0-12 15,-6 0-4 1</inkml:trace>
  <inkml:trace contextRef="#ctx0" brushRef="#br0" timeOffset="54493.0964">21377 3456 81 0,'12'-18'95'0,"10"-6"-7"0,7-2-6 16,13 0-68-1,-4 2-5-15,6 0-7 0,-4 2-11 16,0 8-21-16,1-4-55 15,-9-1-3-15,-7 2-7 16</inkml:trace>
  <inkml:trace contextRef="#ctx0" brushRef="#br0" timeOffset="55063.1078">21844 2977 56 0,'11'20'53'0,"-11"-5"0"0,3 8 1 16,-3 0-10 0,0 7-7-16,1 4-8 0,-1 3-2 15,0 4-5 1,0 0-3-16,-4 6-5 0,2-4-2 15,-1-3-3-15,0 5-2 16,3-10-3-16,-2-3-1 0,-1-4-1 16,2-4 0-1,1-4-1-15,0-5-1 0,0-3 2 16,0-12-1-16,1 13 3 0,-1-13-1 15,0 0 0 1,0 0 1-16,0 0-1 0,7-9 1 16,-5-2-1-16,1-1 0 15,1-8-1-15,3-1 0 0,-1-3-1 16,5-6 0-1,2 1-1-15,2 0 1 0,3 1-2 16,0 1 1-16,5 6-2 0,-4 6 1 16,3 2 0-1,-2 13-1-15,-3 0 0 0,2 11 0 16,-4 6 1-16,-1 6 0 15,-2 16 2-15,2-2 2 16,-6 10-1 0,0-5 2-16,0 2-1 0,-3-4 0 15,7-5-5 1,1-9-4-1,2-16-4-15,2-10-8 16</inkml:trace>
  <inkml:trace contextRef="#ctx0" brushRef="#br0" timeOffset="55343.1134">22346 2791 84 0,'-22'-10'96'15,"8"-2"-5"1,6-26-30-16,8 38-35 0,0 0-6 16,0 0-3-1,13 0-6-15,4 8-3 0,11 10-3 16,7 15-1-16,2 12-1 15,4 8 2-15,-3 19-2 0,-5 10 2 16,-10 25 1 0,-9-2 0-1,-11-4 0-15,-4-13 0 0,-14-4-1 16,-7-12-3-1</inkml:trace>
  <inkml:trace contextRef="#ctx0" brushRef="#br0" timeOffset="71890.4447">14482 7285 0 0,'-6'-10'76'0,"1"-3"-5"0,4 4-11 16,-3-4-10-1,4 13-10-15,-3-13-10 0,3 13-8 16,0-14-6 0,0 14-3-16,0-9-4 0,0 9-4 15,0 0-2-15,0 0-1 16,1 7-1-16,2 6-1 0,2 5 2 15,3 5 0-15,1 6 1 0,-1 2 0 16,3 4 1 0,0 4 0-16,-1 1 0 0,-2-1 0 15,4 0-1 1,-4 1-1-16,1-1 0 0,2 1 0 15,-2-2 0-15,4-1 1 16,-4-2-2-16,2 0 1 0,0-2-1 16,-1-4 1-1,-1-2 0-15,-1-3 1 0,0-5-1 16,-1-3 0-16,1 0-1 15,-3-4 0 1,0-2 0-16,-5-10 0 0,7 13 0 16,-7-13 0-16,0 0 0 15,4 10 0-15,-4-10 0 0,0 0 0 16,0 0 0-1,0 0 0-15,0 0 0 0,0 0 1 16,10-11-1-16,-3-1 1 0,3-6-1 16,0-10 1-1,7-10 0-15,2-7-1 0,3-12 1 16,2-9-1-16,3-6 1 15,-1-6-1-15,-2 2 0 0,-3 2 0 16,-4 6-1 0,-4 9 1-16,-4 10-1 0,-3 10 0 15,-2 12-2 1,-3 6 0-16,0 6-3 0,-1 15-1 15,9-3-5-15,1 11-9 0,-3 5-20 16,1 10-41-16,0 9-15 16,-1 6-7-16,-2 5-3 0</inkml:trace>
  <inkml:trace contextRef="#ctx0" brushRef="#br0" timeOffset="72420.4555">15244 7784 5 0,'0'-10'85'0,"-1"-1"3"16,1 11-6-16,-8-10-52 0,8 10-10 16,-15 5-5-1,5 8-7-15,-1 6-2 0,-1 6-1 16,1 3-1-1,0 6 1-15,2 0 0 16,3-2 2-16,3-3-1 16,3-3 0-16,0-9 3 0,7-7-2 15,3-9-1 1,4-7-1-16,2-11 1 0,2-6-2 15,0-6-1-15,4-7 0 0,-3 0-2 16,-3 0 0 0,-1 0 0-16,-5 7 0 0,-2 6-1 15,-3 3-1-15,-5 20 1 16,2-9 0-16,-2 15-1 0,0 12 1 15,2 6 1 1,-1 6 0-16,6 1 0 0,-1 4 0 16,3 0 1-1,4-3 0-15,-1-4 0 16,-1-4 0-16,2-6 0 0,-4-3 0 15,1-5-2-15,1-7 0 16,-11-3-5-16,18-9-4 0,-8-8-9 16</inkml:trace>
  <inkml:trace contextRef="#ctx0" brushRef="#br0" timeOffset="72930.4657">15539 7527 418 0,'9'29'2'15,"-2"9"-1"1,2 4 1-16,-3 7 0 0,2 3 0 15,-6-3 1-15,-2 1 1 0,0-7 0 16,0-7-1-16,-5-6 1 16,-2-6-1-16,4-7 1 15,-1-9 0-15,4-8 0 16,-5-4-1-16,5-12-1 0,0-4 0 15,5-3 0 1,5-3-1-16,6-3-2 0,6 1 1 16,6 4 0-16,5 3 0 15,3 8-1-15,4 7 0 0,1 6 0 16,-2 3 1-16,-3 11-1 15,-4 7 1-15,-11 3-1 16,-4 6 1-16,-9-2 0 0,-8-1 1 16,-6-1-1-1,-9-3 1-15,-5-5 1 0,-4-9-2 16,1-1 0-16,-7-8-1 15,6-4-2-15,-3-5-2 16,5-3-3-16,0-4-5 0,7 4-26 16,3 0-38-16,0-2-18 15,6 2-8-15,4-1-1 0</inkml:trace>
  <inkml:trace contextRef="#ctx0" brushRef="#br0" timeOffset="73530.4777">16350 7456 0 0,'-19'1'93'0,"2"0"0"15,-3-1-2-15,7 2-49 0,-1-1-12 16,3 2-6 0,11-3-7-16,-13 10-6 0,13-10-2 15,1 14-2 1,14-7-1-16,6-2-1 0,5 1 0 15,6-2 0-15,2-2-1 0,4-2 0 16,-1-1-2-16,1-3 1 16,-3 1-1-16,-4 0-1 0,-5-1-1 15,-4 2-2 1,-1-1-2-16,-3 3-4 0,-1 0-7 15,-3 0-15 1,0 0-48-16,3 0-17 0,-4 0-5 16,-1 0-3-16</inkml:trace>
  <inkml:trace contextRef="#ctx0" brushRef="#br0" timeOffset="73800.4831">16440 7696 89 0,'-21'11'96'0,"9"-3"-4"16,5 14-29-1,7-22-34-15,21 9-7 0,13-5-8 16,6-4-3-16,13 0-2 16,3 0-3-16,8 0-4 15,0-1-8-15,4-2-22 16,-3 9-55-16,-8-6-10 0,-3-3-7 15,-6-8-4-15</inkml:trace>
  <inkml:trace contextRef="#ctx0" brushRef="#br0" timeOffset="112534.2596">18086 7253 8 0,'0'0'90'0,"-13"-8"0"0,13 8-4 16,-13-2-55-16,13 2-7 0,-10 19-3 15,3 2-3 1,1 7-6-16,-4 11 0 0,3 7-2 16,-2 7-1-1,-2 2-1-15,-1 6-1 0,1-3-2 16,-2-4-2-16,2-5 1 15,-2-9-3-15,2-7 2 0,3-5-2 16,2-12 0-16,1-2 0 0,5-14-3 16,0 0-1-1,0 0-4-15,11-8-7 0,2-3-22 16,6-3-55-1,-7-12-5-15,2-7-6 0</inkml:trace>
  <inkml:trace contextRef="#ctx0" brushRef="#br0" timeOffset="112924.2674">17670 7369 65 0,'-11'2'92'15,"11"-2"-4"-15,0 0-48 0,19 7-8 16,8-8-3-16,13-7-4 0,9-4-4 15,11 0-7-15,9-5-2 16,5 0-2-16,5 0-2 16,-5 1-2-16,-2-1-2 15,-12 5 0-15,-5 1-1 0,-11 2-2 16,-7 4-1-1,-7 0-1-15,-7 0-2 0,-4 2-1 16,-3 3-4-16,-6-2-5 0,2 3-12 16,-12-1-38-1,-5 6-31-15,-2 2-5 0,-6 1-4 16</inkml:trace>
  <inkml:trace contextRef="#ctx0" brushRef="#br0" timeOffset="113164.2722">17786 7771 31 0,'-28'27'93'0,"12"-8"2"16,16 4-28-16,15-15-25 0,23-3-10 15,10-5-5 1,14-1-7-16,13-8-5 0,5-2-4 15,1-1-3 1,-3-1-3-16,-11 3-1 0,-8 0-2 16,-13 2-2-16,-8 4-3 15,-15 4-2-15,-5-1-5 0,-6 1-9 16,-12 0-31-16,0 0-43 0,0 0-6 15,3 9-5 1</inkml:trace>
  <inkml:trace contextRef="#ctx0" brushRef="#br0" timeOffset="114174.2924">18808 7744 37 0,'0'0'84'0,"-2"-19"-27"16,2 19-12-1,2-10-4-15,-2 10-9 0,0 0-9 16,0 0-3-16,0 0-6 15,5 11-2-15,-5 3-2 16,0 3-1-16,0 3-3 0,-3 4 1 16,0 2-2-16,-1 1 1 15,-1 1-1-15,-1-2 0 0,-1-1 0 16,2-1-1-1,-2-1 0-15,1-6-1 0,1-4 1 16,-1-3-3-16,6-10-2 16,-6 12-3-16,6-12-3 15,0 0-5-15,0 0-12 16,6-12-32-16,-6-1-36 0,3-4-7 15,-2-3-3-15</inkml:trace>
  <inkml:trace contextRef="#ctx0" brushRef="#br0" timeOffset="114484.2986">18794 7745 87 0,'0'0'97'16,"9"-8"-6"-16,-9 8-36 0,18 0-23 16,-3 9-7-1,0 9-8-15,4 3-6 0,-1 8-1 16,2 1-2-16,2 8 0 31,-3 1-1-31,-2-6 0 0,-4-1 0 16,-1-8 0-16,-4-5 0 15,2-8 0-15,-1-6-1 0,-5-14-1 16,1-12-2-1,3-8 0-15,-2-8-2 0,1-4 0 16,-1-6-1-16,-1 0-1 0,-1 2-1 16,0 2-2-1,-1 8-3-15,-3 2-5 0,3 12-26 16,-3 12-51-16,0-11-10 15,2 3-9-15,2-1-3 0</inkml:trace>
  <inkml:trace contextRef="#ctx0" brushRef="#br0" timeOffset="115414.3172">19779 7088 19 0,'0'0'95'15,"0"0"-5"-15,-11-7-2 0,9 12-52 16,-3 12-11-16,3 12-6 15,-2 6-4-15,1 8-6 0,-2 11 0 16,0 9 0 0,-3-1 0-16,-3 6-3 0,-1-5 0 15,-2-4-2 1,2-5-1-16,-3-5-1 0,1-11 0 15,3-5-1-15,2-8-1 0,2-13-1 16,2 1 0-16,5-13-2 16,0 0-4-16,0-6-3 0,7-6-17 15,-5-2-53 1,8-16-14-16,2-2-6 0,-2-8-2 15</inkml:trace>
  <inkml:trace contextRef="#ctx0" brushRef="#br0" timeOffset="115934.3276">19567 7195 48 0,'-10'-3'90'0,"10"3"-3"15,14-3-41-15,-2-2-13 0,8 3-7 16,7-5-4-16,10 2-5 16,6 0-2-16,8 1-4 15,5 2-1-15,2 2-2 0,0 0-2 16,-3 6-2-1,-4 4 0-15,-9 7-2 0,-7 4 1 16,-12 4-2-16,-11 2 1 16,-8 2-1-16,-6 1 1 0,-12-4 0 15,-4 4-1 1,-8-11 1-16,-1-3-1 0,-6-6 0 15,1-3-1-15,-4-4 1 0,4-1-1 16,-1-1 1 0,3-1-2-16,1 1 0 0,5 2 1 15,6 4-2-15,3 2 2 16,10 6-2-16,5 2 2 0,4 3 0 15,12 5 1 1,7 5 0-16,4 0 1 0,3 4-1 16,4-2 0-1,-3 3 0-15,-3-2 0 0,-1-2 0 16,-8-1-2-16,-6-3 0 0,-4-1-3 15,-3-4-2-15,-1-4-12 16,-5-4-31-16,0-14-42 16,0 0-9-1,9-2-4-15</inkml:trace>
  <inkml:trace contextRef="#ctx0" brushRef="#br0" timeOffset="116194.3328">20277 7579 6 0,'15'-3'98'15,"-5"3"1"-15,2 5-6 16,-6 5-3-16,22 9-76 0,-26 6-4 15,-2 7 0-15,-1 4-3 16,-8 2-1-16,0 2-1 16,-2-1-2-16,1-3 0 0,-1-9-3 31,2-2-3-31,4-12-6 15,5-13-12-15</inkml:trace>
  <inkml:trace contextRef="#ctx0" brushRef="#br0" timeOffset="121101.4315">20344 7715 54 0,'-2'-16'52'0,"3"7"-11"16,5-1-9-16,4 1-4 15,-2-5-3-15,5 4-4 0,-6-4-2 16,3 4-2-16,-6-2 0 16,-3 0 1-16,-1 2-2 15,0 0-2-15,-1 1 0 0,-4 1-3 16,5 8-2-1,-6-12-2-15,6 12-1 0,0 0-1 16,0 0-1-16,0 0-1 16,0 0-1-16,0 0 1 0,0 0-1 15,0 0 1-15,4 8-1 16,4 1 1-16,2 9-2 15,1 3 2-15,8 4-1 0,-1 4 0 16,7 4 0 0,0 2-1-16,0-5 1 0,1 5-1 15,-1-9 1-15,-5-5-1 16,-2-3 2-16,-2-3 0 15,-5-9 1-15,-2-3 0 16,-9-3 0-16,10-9 1 0,-3-12-1 16,0-11 0-16,5-14 0 0,3-10-1 15,4-8-1 1,2-11-1-16,0 3 0 0,7 1-1 15,-5 9 0-15,-1 8-3 16,-2 15-2-16,-3 6-3 16,3 18-9-16,-5 6-25 15,6-1-47-15,5 12-12 0,-1 1-5 16,6 2-4-1</inkml:trace>
  <inkml:trace contextRef="#ctx0" brushRef="#br0" timeOffset="128141.5723">19324 5817 36 0,'0'0'38'0,"-9"-13"-8"0,9 13-10 16,-11 0-3-16,11 0-2 0,-13 21 0 15,2 2-1 1,2 0-1-16,-3 9 4 0,5-6 3 15,0-2 3 1,4-6 1-16,3-18-4 0,22 1-1 16,12-23-4-16,14-11-2 15,16-10-3-15,6-3-9 0,11 2-15 16,-2 6-37-16,-5 3-35 0,-3 3-6 15,-11 9-2 1</inkml:trace>
  <inkml:trace contextRef="#ctx0" brushRef="#br0" timeOffset="138346.7776">21794 7246 18 0,'4'-12'57'16,"-4"12"-9"-16,8-20-9 15,-8 20-9-15,9-14-8 0,-9 14-5 16,10-10-5 0,-10 10-3-16,9-3-5 0,-9 3 0 15,0 0-1-15,0 0-1 0,0 0 1 16,2 5 0-1,-2-5 1-15,-5 18 3 0,-2-4-1 16,-2 2 2-16,-3 5 0 16,-2 9-1-16,-2-3 1 0,-4 9 1 15,-3 0-1 1,-3 3 0-16,0-3 0 0,-4 2-1 15,1-6 0 1,0-2 0-16,1-4-2 0,2-2 0 16,4-8-2-16,3-2-1 0,5-1-2 15,3-5 0-15,11-8-4 16,-11 8-4-16,11-8-7 0,0 0-9 15,10-8-42 1,5-1-25-16,0-3-4 0</inkml:trace>
  <inkml:trace contextRef="#ctx0" brushRef="#br0" timeOffset="138716.785">21580 7270 16 0,'0'0'72'0,"0"0"-31"15,0 0-5-15,0 12-5 16,8 13-3-16,-4-1 0 15,8 12-5-15,-5-3-1 0,7 8-5 16,-6-5-2 0,3 1-4-16,-4-6-3 0,1-1-2 15,-2-6-1-15,0-3-2 16,-1-2 0-16,-1-2 1 15,0-4-2-15,1-5-3 16,0 3-4-16,-5-11-2 0,8 11-7 16,-8-11-14-16,0 0-46 0,10-4-17 15,-10 4-3 1</inkml:trace>
  <inkml:trace contextRef="#ctx0" brushRef="#br0" timeOffset="138966.79">21471 7513 70 0,'0'0'85'16,"-20"3"-37"-16,25 0-9 15,10-1-6-15,9 1-6 0,6 2-6 16,6-2-3 0,2-2-4-16,5-1-4 0,0 0-2 15,-3-1-3-15,-2-3-3 0,-9-3-2 16,-3 3-6-1,-8-3-10-15,1 1-28 0,-3 2-42 16,-6-4-7-16,-2-1-4 16</inkml:trace>
  <inkml:trace contextRef="#ctx0" brushRef="#br0" timeOffset="139566.802">21538 6960 0 0,'-24'18'20'0,"-1"7"1"16,2 8 1-16,3 2 2 16,-3 14 3-16,4 4-1 15,-1 3-1-15,6 6-3 0,1 0-2 16,5 5-2-1,6-1-2-15,2 1-3 0,5-7-2 16,5-3-2-16,6-3 1 16,2-9 1-16,3-2-1 15,9-5 1-15,4-6-1 16,3-6-2-16,2-6 0 15,4-5-1-15,4-11-1 0,-3-2 0 16,5-4-1 0,-4-12 1-16,2-5-2 0,1-10 0 15,1-3 1-15,0-9-2 16,4-6 0-16,3-5 0 15,0-7-1-15,-2-1 0 16,0-7-1-16,-4-5 1 0,-7 0-1 16,-7-3 0-16,-13 3 0 0,-11-1 0 15,-12 5-1 1,-15 4 0-16,-18 5 0 0,-18 14-1 15,-18 6 0-15,-13 18-1 16,-17 8 0-16,-11 13 0 16,-7 11-2-16,0 16-4 15,1 8-7-15,16 10-19 0,17 11-44 16,13-4-14-1,20 2-6-15</inkml:trace>
  <inkml:trace contextRef="#ctx0" brushRef="#br0" timeOffset="144189.8945">18744 6703 61 0,'5'-11'57'0,"-2"3"-8"15,-3 8-10 1,4-16-10-16,-4 16-7 0,0 0-5 16,0 0-5-16,2 14-2 15,-1 3-3-15,2 2 0 0,-1 5 0 16,-2 8 3-16,0-6-2 15,0 5 0-15,0-6-1 16,-2-1-1-16,-3-4 0 0,0-4-3 16,0-4-2-1,5-12-7-15,-3 11-10 0,0 0-36 16,3-11-34-16,0 0-5 15,-2-8-5-15</inkml:trace>
  <inkml:trace contextRef="#ctx0" brushRef="#br0" timeOffset="144529.9013">19015 6728 31 0,'-16'-4'75'0,"16"4"-20"16,-8 0-16-1,4 13-9-15,2 2-9 0,-2 10-7 16,1 1-5-16,-1 8 2 0,-1 2 0 15,2 1-4 1,0-2-7-16,0 2-16 0,-2 1-52 16,-1-11-15-16,4-9-3 15</inkml:trace>
  <inkml:trace contextRef="#ctx0" brushRef="#br0" timeOffset="153273.0774">11651 8572 20 0,'-9'-1'31'0,"-1"1"-1"15,-1 4-2-15,0 0-4 16,1 6-3-16,-2-5-1 0,0 7 2 16,4-8 1-16,-2 6-4 15,10-10 0-15,-9 3-1 16,9-3-1-16,0 0-2 0,0 0 0 15,14-8-1 1,-2 3-2-16,8-4-1 0,6 1-1 16,6 1-3-16,6 0 1 15,3 3-4-15,3 3-2 0,1 1 0 16,0 4-2-1,-1 7 0-15,-7 1-1 0,-5 2 1 16,-9 4 0-16,-8 4 0 0,-9-1 1 16,-8 1-1-1,-13 2 3-15,-8-2-1 0,-8-1 0 16,-1-4 1-16,2-2-1 15,1-4-1-15,4-2 0 16,9-4-1-16,16-5 0 16,-3 9 0-16,16-5 0 0,13 1-1 15,5 7 0-15,5 0 0 0,0 6 1 16,2 4 0-1,-8 4 0-15,-6 5 0 0,-13 1 1 16,-12 1 0-16,-17 1 0 16,-9 3 1-16,-13-3-1 15,-4-3 0-15,-11-4 1 16,1-5-1-16,1-1 0 0,3-7 0 15,9-4-2 1,6-5-2-16,12-2-2 0,8-3-6 16,15 0-11-16,0 0-24 0,13-14-41 15,12 1-6-15,3-6-4 16</inkml:trace>
  <inkml:trace contextRef="#ctx0" brushRef="#br0" timeOffset="153583.0834">12312 8456 55 0,'-11'-7'66'0,"11"7"-45"16,5 19-5-1,10 2 2-15,6 13 1 0,4 12 5 16,1 5-2-16,2 7 1 16,-3 5-3-16,-3 7-2 15,-7-4-3-15,-9 3 1 0,-6-8-4 16,-9-8-2-16,-8-6-4 15,-3-5-10-15,1-12-43 0,2-3-33 16,-3-12-8 0,2-8-4-16</inkml:trace>
  <inkml:trace contextRef="#ctx0" brushRef="#br0" timeOffset="154293.0978">13779 8508 63 0,'8'-18'70'0,"-11"7"-3"0,-14 10-60 15,-19 5 6 1,-9 13 0-16,-13 9 4 0,-7 6 0 15,-1 5 2-15,2 6-1 16,8-1-1-16,10 1-3 0,16-2-5 16,13-4-2-1,18-9-3-15,20-4-2 0,14-8 1 16,11-3-1-16,7-3 1 15,3-2-2-15,-3 0 1 16,-5 3-1-16,-9 3 1 0,-12 7 0 16,-19 7 0-16,-9 3 1 15,-19 6-1-15,-9 1 2 0,-11-2-1 16,-2-2 0-1,0-2-1-15,2-7-1 0,8-7-1 16,6-6-3-16,9-7-4 16,17-5-7-16,-1-5-12 15,13-4-43-15,6-11-18 0,4-3-7 16,3-7 1-16</inkml:trace>
  <inkml:trace contextRef="#ctx0" brushRef="#br0" timeOffset="154963.1112">13875 8610 54 0,'0'0'79'0,"10"23"-12"16,-7-5-32-16,2 12-6 0,1 7-3 15,2 10 1 1,-3 11 0-16,3 5-5 0,-4 4-1 15,-1-1-8 1,-2-3-3-16,-2-10-3 0,1-7-1 16,0-10-1-16,-2-10 0 15,1-10 0-15,1-16-2 0,0 0 1 16,5-16 0-1,3-7-1-15,3-6-1 0,4-5-1 16,7-4-1-16,2-2-1 0,5 5 0 16,1 6-1-1,0 8 0-15,-2 12 0 0,0 9 0 16,-4 8 1-16,-6 16 0 15,-2 8 2-15,-7 8-2 0,-5 4 2 16,-3 2-1 0,-1-2 1-16,-2-6 0 0,-6-2 0 15,5-9 0-15,-5-7 0 0,8-8-1 16,0-12-1-1,6-3-3-15,5-11-2 0,7-7-6 16,0-7-7-16,5-3-4 16,2-3-4-16,1 4 1 0,-2 0 0 15,-2 10 3 1,-3 7 6-16,-7 12 9 0,1 5 9 15,-5 12 9 1,-1 10 4-16,-1 0 4 0,5 3 4 16,1-9 0-16,8-1-1 0,3-12-2 15,10-7-4-15,1-6-1 16,0-12-3-16,-2-4-2 0,-4-2-4 15,-9-3-1 1,-11 3-3-16,-7 0 1 0,-15 5-2 16,-14 6-1-1,-3 5 0-15,-5 5-2 0,-3 3-3 16,2 9-3-16,1 1-6 15,12 10-11-15,5 1-27 0,9-9-35 16,10 2-7-16,9-6-4 0</inkml:trace>
  <inkml:trace contextRef="#ctx0" brushRef="#br0" timeOffset="155243.1168">14773 9049 37 0,'10'24'89'0,"2"4"-2"16,-4 0-1-1,1 5-54-15,-2 0-16 0,1 1 0 16,-2-7 1 0,-2-2-1-16,1-8-4 0,2-8-2 15,-7-9-2-15,19-3-2 16,-1-13 0-16,0-5-1 0,6-2-2 15,6-4-1 1,3-1-1-16,2 1 0 0,2 4-1 16,-6 2-2-16,1 6-2 0,-5 1-6 15,3 7-14 1,-14 1-37-16,-1 3-29 0,3 0-7 15,-3-6-6-15</inkml:trace>
  <inkml:trace contextRef="#ctx0" brushRef="#br0" timeOffset="155593.1238">15485 8741 61 0,'1'7'90'0,"2"13"0"15,-4 6-3-15,1 8-66 0,0 10-5 16,1 8 3-1,1 2-3-15,-2 4-4 0,3 0-2 16,1-3-4 0,1-1-1-16,0-5-2 0,1-6-1 15,-1-4-1-15,-1-8-4 0,0-8-1 16,-1-5-7-16,-3-18-16 15,-7 0-49-15,-7-6-15 16,-4-5 10-16,-7-9 30 16,-3-3 23-16,-2 1 11 0,4-7 12 15,11 7 23 1,5 3 57-16,11-3 12 0,17-7-20 15,16 2-33-15,17 4-26 16,6 1-59-16,8-9-26 0,1 0-8 16,0-2-5-16</inkml:trace>
  <inkml:trace contextRef="#ctx0" brushRef="#br0" timeOffset="156063.1332">16548 8982 68 0,'-30'0'87'15,"1"6"-2"-15,-1 7-6 0,8 10-65 16,2 9-6-1,6 4-1-15,8 0 2 0,6-7 2 16,8-2-1-16,12-10 0 16,7-7-1-16,6-10-1 15,2-3 0-15,-2-11-1 16,-4-4-2-16,-6 2-2 0,-6 2-1 15,-7 4-1 1,-10 10 0-16,0 0 0 0,-1 7 0 16,-3 10 0-16,2 4 2 0,2 4-2 15,5 1 1 1,9-1 1-16,4-4-1 0,7-6-1 15,5-7-2-15,5-5-4 16,-4-6-11-16,5-9-33 0,-6-8-41 16,-11-7-6-1,-4-5-7-15</inkml:trace>
  <inkml:trace contextRef="#ctx0" brushRef="#br0" timeOffset="156223.1364">16812 9076 93 0,'2'14'96'0,"10"-3"-3"15,17-6-5-15,8-4-69 16,9-1-3-16,7-1-4 15,1-11-6-15,3 0-11 0,-4-9-23 16,-8-1-58 0,-3 0-6-16,-8-5-6 0,-9-2-4 15</inkml:trace>
  <inkml:trace contextRef="#ctx0" brushRef="#br0" timeOffset="156613.1442">17326 8514 78 0,'5'26'94'16,"0"8"-4"-16,-1 7-4 0,2 13-71 16,3 10 2-16,-1 5 0 15,2 3-3-15,-3-6-3 16,0-2-2-16,-2-10-1 0,0-6-1 15,-3-14 0 1,-2-10-1-16,0-14 0 0,0-10 0 16,-3-6-2-16,3-11 0 15,5-6-2-15,9-4 0 16,10 2-2-16,6 0 0 15,15 6-1-15,9 6 0 0,4 8 0 16,1 5-1-16,-5 10 1 0,-9 10 0 16,-13 4 1-1,-12 5 0-15,-20 0 0 0,-20-3 1 16,-18-1-1-16,-10-6 1 15,-8 0-3-15,-6-12-5 16,7 0-35-16,-1-4-45 16,2-12-9-16,12-11-7 0,14-11-6 15</inkml:trace>
  <inkml:trace contextRef="#ctx0" brushRef="#br0" timeOffset="160013.2122">6403 13266 43 0,'0'-11'75'15,"-1"1"2"-15,-10-1-53 0,19 3-3 16,10-1-2-1,8 2 2-15,3 0 0 0,5 0-1 16,2 2-3 0,7-2-2-16,1 2-3 0,2 0-1 15,-1 0-4-15,-1 3-2 0,-1 2-2 16,-3 0-1-16,-2 2-1 15,-6 5-1-15,-2 6 0 0,-4 3 0 16,-3 11 0 0,-3 6 0-16,-4 9 0 0,0 9 0 15,-1 9 0 1,2 12 1-16,3 31 0 15,2 16 2-15,0 10-2 0,1 17 1 16,-5 7-1-16,2 6 1 16,-5-1-1-16,-2-6 1 0,-7-22-2 15,-6-12 0 1,0-9 2-16,-5-14-1 0,-4-10-1 15,0-5 1 1,-2-6 1-16,-2-8-1 0,2-3 0 16,-1-6 0-16,1-10 0 15,4-8 0-15,1-8 0 0,1-7 0 16,1-6 1-16,0-5 0 15,4-13 0-15,-5 11 0 16,-4-9 0-16,-7-2-1 0,-5 0 1 16,-15 3-1-1,-12 3 0-15,-17 4-1 0,-16 4 0 16,-14 8 0-16,-11 1 0 15,-8 4-1-15,-2-2-4 0,8 5-13 16,9-6-46 0,8-17-27-16,23-12-8 0,12-23-4 15</inkml:trace>
  <inkml:trace contextRef="#ctx0" brushRef="#br0" timeOffset="160673.2254">7573 13044 49 0,'4'-16'89'0,"-4"0"-26"0,1 2-12 16,1 6-10-16,-2 8-9 16,0 0-8-16,9 19-8 15,-5 8-6-15,-2 8-4 16,0 10-1-16,1 9 0 0,-3 5 0 15,4 2-1 1,-2-4-1-16,1-3 0 0,-2-7-1 16,2-8-2-16,0-11-3 15,-3-11-6-15,5-8-32 0,-5-9-45 16,0 0-6-16,2-21-7 15</inkml:trace>
  <inkml:trace contextRef="#ctx0" brushRef="#br0" timeOffset="160953.231">7476 13314 63 0,'0'17'94'16,"4"3"-1"-16,4 0-7 0,1 2-67 15,6 3 1-15,1-1-2 0,0-4-2 16,-2-1-3-1,0-7-3-15,1-3-1 0,-2-8-1 16,3-2 0-16,0-10-2 16,1-4 0-16,3 1-2 15,-2-5-1-15,1 1-2 16,-1 1-2-16,2 3-3 0,-6 0-3 15,5 9-9-15,-7-3-26 0,-1 4-52 16,12-1-5 0,-1-4-5-16,3-1-2 0</inkml:trace>
  <inkml:trace contextRef="#ctx0" brushRef="#br0" timeOffset="161293.2378">8145 12576 45 0,'0'0'92'0,"-1"-9"-1"16,1 9-5 0,0 50-37-16,0-26-35 0,1 6-5 15,4 8 0-15,2 5-1 0,0 4-1 16,2 0-3-16,-1-4 0 15,1-7 0-15,-3-7-1 0,1-6-1 16,-2-6-1 0,-5-17-3-16,4 8-5 0,-4-13-8 15,-2-9-36 1,-1-5-37-16,-12-4-7 0,-3-6-6 15</inkml:trace>
  <inkml:trace contextRef="#ctx0" brushRef="#br0" timeOffset="161473.2414">7821 12734 64 0,'0'0'93'15,"4"-15"-3"1,18 1-5-16,17-4-64 0,11-1-8 16,9-3 0-16,8-2 0 15,6 0-6-15,-2 1-3 0,-2 2-5 16,-7 0-8-16,-7 6-25 0,-9 6-47 15,-15 0-10 1,-9 1-6-16</inkml:trace>
  <inkml:trace contextRef="#ctx0" brushRef="#br0" timeOffset="161723.2464">7951 12922 14 0,'-14'32'99'15,"11"-6"-3"-15,6-9-3 0,18 22-30 16,12-36-39-16,8-3-7 16,8-5-3-16,2-5-5 0,1-2-6 15,2-6-3 1,-2 4-6-16,-9-5-11 0,1 0-39 15,-1 5-32-15,-12 2-8 0,-1-1-6 16</inkml:trace>
  <inkml:trace contextRef="#ctx0" brushRef="#br0" timeOffset="162003.252">8737 12739 52 0,'-8'-6'90'0,"-11"9"-2"0,-10 5-4 16,-3 6-67-16,2 6-3 0,0 3-1 15,5 4 2-15,5 1-4 16,12 0-4-16,8 1-2 16,7-3-1-16,12-1 0 15,5-4-1-15,1-3 0 0,2 0-1 16,-4-1 0-1,-7 0 0-15,-8 0-1 0,-8 3 0 16,-11-1-1-16,-4 0-1 0,-7-2-3 16,-1 0-6-1,2-6-7-15,2 1-23 0,9-3-42 16,10-9-11-16,0 0-5 15</inkml:trace>
  <inkml:trace contextRef="#ctx0" brushRef="#br0" timeOffset="162273.2574">9100 12804 19 0,'0'0'87'0,"0"0"1"0,-18 7-1 15,5 15-60 1,-17 7-6-16,2 6 0 0,2 2 0 15,6 1-2 1,10-1-5-16,10-7-3 0,18-4-2 16,11-9-1-16,12-7-2 15,6-5-2-15,5-3-3 0,-2-2-8 16,6-4-34-16,-8-1-48 0,-12-5-5 15,-8 1-7 1,-9-7-4-16</inkml:trace>
  <inkml:trace contextRef="#ctx0" brushRef="#br0" timeOffset="163073.2734">16043 9969 48 0,'0'-9'88'0,"0"-2"-1"16,0 11-41-16,0 0-18 0,0 0-6 15,0 0-1 1,0 15-4-16,0 15-5 0,0 7-3 15,0 11 0 1,0 8 1-16,-1 2-1 0,1 0-2 16,0-1-1-16,0-10 0 15,-2-9-3-15,0-8 1 0,1-10-2 16,0-8-1-16,1-12-3 0,0 0-5 15,3-16-15 1,0-4-53-16,-2-12-16 0,-1-8-7 16,-2-10-6-1</inkml:trace>
  <inkml:trace contextRef="#ctx0" brushRef="#br0" timeOffset="163323.2784">15636 10021 44 0,'-22'7'93'0,"11"-2"0"16,11-5-6-1,18 0-60-15,22 0-6 0,13-2 1 16,14-3-3-16,11-7-4 16,11 2-6-16,4 0-1 0,-1 1-4 15,-6-3 0 1,-11 4-2-16,-11-1-2 0,-8 3-1 15,-11 0-3-15,-10 2-3 0,-15 0-8 16,0 0-15 0,-10 4-45-16,-10 0-18 0,0 0-6 15,0 0-2-15</inkml:trace>
  <inkml:trace contextRef="#ctx0" brushRef="#br0" timeOffset="163533.2826">15747 10493 24 0,'-35'31'97'16,"14"-7"1"-16,21-11-7 16,15-85-22-16,24 72-51 15,17-3-5-15,12-3 0 0,8-3-4 16,1-1-3-1,-1-2-4-15,-5 0-3 0,-2 2-5 16,-13-3-6-16,-2 7-17 0,-14 1-56 16,-3-5-8-16,0-1-7 15,-2-3-3-15</inkml:trace>
  <inkml:trace contextRef="#ctx0" brushRef="#br0" timeOffset="163793.2878">16838 10214 50 0,'-30'15'93'15,"-5"7"-2"-15,-4 2-4 0,-4 3-67 16,6 6-2-16,8 1 0 16,9 0-3-16,8-2-6 0,12-3-3 15,2-5-1 1,12-2 0-16,1-1-1 0,-1-4 0 15,-8-2 0-15,-6 0-2 16,-5 1 1-16,-15-4-1 16,-6-1 0-16,-5 0-4 15,-3-4-1-15,3 0-5 0,-1-6-12 16,13-1-31-16,10 0-37 0,9 0-8 15,4-8-6 1</inkml:trace>
  <inkml:trace contextRef="#ctx0" brushRef="#br0" timeOffset="164093.2938">17177 10324 74 0,'-6'0'96'16,"-15"7"-3"-16,-6 5-5 16,27 7-65-16,-26 4-5 0,0 3-1 15,4 1-3 1,10-1-3-16,9-1-3 0,8-4-1 15,14-4-2-15,10-7-1 0,5-1-2 16,3-4-1 0,3-3-3-16,-6-2-4 0,0 0-9 15,-12-5-33-15,-5-1-44 16,-4-3-5-16,-6-2-8 0</inkml:trace>
  <inkml:trace contextRef="#ctx0" brushRef="#br0" timeOffset="164393.2998">17564 10112 30 0,'-22'10'91'16,"9"3"1"-16,7-2-4 15,38 0-60-15,-18 0-7 0,11-3-1 16,10-1-3-1,3-3-6-15,9-3-4 0,-1-1-5 16,0 0-5 0,-7-7-10-16,-4-3-42 0,-8 5-31 15,-13 3-7-15,-14 2-6 16</inkml:trace>
  <inkml:trace contextRef="#ctx0" brushRef="#br0" timeOffset="164543.3028">17557 10324 5 0,'-11'16'93'16,"13"-4"2"-16,19-9-6 0,13 4-43 15,12-7-19-15,11 0-5 16,7-2-12-16,-4-10-18 16,4 3-63-16,-5 3-15 15,-8-3-8-15,-7 3-3 0</inkml:trace>
  <inkml:trace contextRef="#ctx0" brushRef="#br0" timeOffset="165588.3255">18910 9786 20 0,'-1'-12'96'0,"0"3"-3"16,1-1-6-1,0 10-46-15,0 0-15 0,0 0-6 16,12 0-8-16,-4 16-4 16,4 5-1-16,3 7 0 0,2 9 0 15,1 4 0-15,4 7 0 0,-3 3-2 16,1-1 0-1,-2 1-1-15,-4-5-1 0,1-3 0 16,-4-4 0 0,-1-4-1-16,-3-6 0 0,-1-7 1 15,-1-3-1-15,-1-6 1 16,-1-2 0-16,-3-11 0 0,0 0 0 15,14-8 1 1,-8-9-1-16,3-9 0 0,1-6-1 16,4-11 0-16,-1-8-1 0,2-3 1 15,-5-3-1 1,3-1-1-16,-5 2 0 0,0 5-1 15,-4 5-1-15,-1 8-2 16,-2 7-3-16,0 10-3 0,-1 1-8 16,0 20-18-1,11-7-41-15,-11 7-21 0,11 5-6 16,-7 6-3-1</inkml:trace>
  <inkml:trace contextRef="#ctx0" brushRef="#br0" timeOffset="165818.3303">19627 9819 26 0,'9'16'100'15,"-6"1"-4"-15,3 7-4 0,-6-24-8 16,6 38-74-16,-2 4-2 15,1 4 1-15,-1 1-4 0,1-1 0 16,-1 1-2 0,-2-6-2-16,-3-2-2 0,1-10-5 15,-4-2-9 1,-11-13-39-16,-4-9-36 0,0-6-6 15,-5-13-7-15</inkml:trace>
  <inkml:trace contextRef="#ctx0" brushRef="#br0" timeOffset="165968.3333">19412 10161 88 0,'12'-5'97'0,"18"0"-5"15,8-3-6 1,10-4-69-16,6-1-6 0,1-4-2 16,0-2-7-16,-8-6-15 15,-2-6-58-15,-11 2-17 0,-7-3-8 16,-14-1-5-1</inkml:trace>
  <inkml:trace contextRef="#ctx0" brushRef="#br0" timeOffset="166315.3488">19862 9689 44 0,'0'0'92'16,"6"0"-1"-16,4 10-5 15,-2 11-60-15,6 7-7 0,3 9-1 16,-1 6-1 0,0 7-6-16,-1 6-1 0,-6 0-2 15,-5 1-2 1,-4-3 0-16,0-4-1 0,-9-8-1 15,1-4 0-15,0-11 0 0,-1-10 0 16,9-17 0-16,0 0-1 16,0-7-1-16,6-13 0 0,7-6-1 15,4-2-1 1,2 0-1-16,7 2 0 15,2 4 0-15,1 10 0 0,1 7-1 16,0 5 2-16,-2 10-1 16,0 7 1-16,-5 6-1 15,-4 2 2-15,-3 4-1 16,-5-2 0-16,-2 0-2 15,-4-3-1-15,-1-3-4 0,-4-4-6 16,2 1-22-16,-2-4-44 0,0-14-17 16,0 11-7-1,0-11-2-15</inkml:trace>
  <inkml:trace contextRef="#ctx0" brushRef="#br0" timeOffset="166857.3836">20723 9589 57 0,'1'-14'86'15,"-1"14"0"-15,0 0-4 16,-8 20-66-16,-1 24-3 16,-4 16 2-16,-3 18 1 15,-7 20 1-15,-2 12 0 0,-4 6-2 16,-2 2-1-16,1-3-3 15,-2-10-1-15,2-11-3 16,2-16-2-16,4-15 0 0,5-16-1 16,6-10-3-16,3-11-1 0,5-8-3 15,1-9-2-15,4-9-8 16,0 0-34-16,0-8-48 15,3-10-4-15,3-10-6 16,2-6-4-16</inkml:trace>
  <inkml:trace contextRef="#ctx0" brushRef="#br0" timeOffset="167437.4113">20847 10022 76 0,'0'0'94'16,"6"6"-2"-1,-6 16-6-15,-3 5-69 0,1 14-5 16,0 8 0-16,0 8-1 16,2 4-1-16,0 1-4 0,-2-4-1 15,2-5-1 1,2-9-1-16,-1-9 0 0,1-8-2 15,1-11-1-15,-3-16-6 0,0 0-10 16,1-8-36 0,-1-20-38-16,0-6-7 0,-1-11-7 15</inkml:trace>
  <inkml:trace contextRef="#ctx0" brushRef="#br0" timeOffset="167797.4186">20777 10050 41 0,'0'-15'96'0,"4"1"-2"16,15 0-6-16,13 6-57 0,12 2-8 15,8 6-2-15,5 3-7 16,1 8-4-16,-1 8-3 16,-6 7-3-16,-11 4-1 15,-16 6-1-15,-12 3-1 0,-13 1 0 16,-18-5-1-1,-9 0 0-15,-9-9 0 0,-5-4 0 16,-4-6 0-16,1-7 0 16,3-7 0-16,6-2 0 15,6 0-1-15,8 0 1 0,10 5 0 16,9 5 0-16,5 7 1 15,13 5 1-15,8 4 0 0,3 4 1 16,3 3 1 0,1-3-1-16,0-3 1 0,-4-5-2 15,-2-4-2-15,-7-6-1 16,0-1-4-16,-1-9-5 15,2-2-19-15,-3-1-41 0,-7-20-26 16,7-5-6-16,0-11-4 16</inkml:trace>
  <inkml:trace contextRef="#ctx0" brushRef="#br0" timeOffset="167997.4226">21351 10181 5 0,'18'0'99'0,"2"0"-1"16,-5 11-5-16,0 4-4 15,-10 7-73-15,8 7-7 0,-3 3 0 16,0 4-2-16,-3 3-2 0,-3-1 0 15,-2 3-2 1,-3-4-1-16,1-2-2 0,-3-6-4 16,-2-2-7-1,-9-11-28-15,-5-13-50 0,3-3-6 16,-5-11-9-16,-2-6 6 15</inkml:trace>
  <inkml:trace contextRef="#ctx0" brushRef="#br0" timeOffset="168127.4252">21266 10433 88 0,'17'-3'97'0,"8"1"-7"16,6-4-5-1,-3-1-74-15,14-2-7 0,-5-3-7 16,5 1-19-16,-1-3-56 16,-13-5-12-16,-7-8-8 0</inkml:trace>
  <inkml:trace contextRef="#ctx0" brushRef="#br0" timeOffset="168477.4322">21576 10111 35 0,'9'1'94'0,"3"14"0"0,1 9-5 15,2 6-55-15,7 8-14 16,-5 5 1-16,1 6-5 0,-7 0-4 15,-6 1-2 1,-2-2-2-16,-3-6-2 0,0-6 0 16,-6-8-1-1,1-7 1-15,-2-9-1 0,7-12-2 16,0 0 0-16,0-17-1 0,2-4-1 15,10-2-1-15,2-1-1 16,2 2-2-16,4 3 1 0,1 5-1 16,-4 11 2-1,4 3 1-15,-3 7 1 0,-1 8 0 16,0 3 0-1,6 2 1-15,5-1 0 0,8-3 0 16,12-7-1-16,1 1-3 16,2-6-1-16,6-1-7 0,-5-6-15 15,-1-9-45-15,-1 0-24 0,-16-5-10 16,-9-4-6-1</inkml:trace>
  <inkml:trace contextRef="#ctx0" brushRef="#br0" timeOffset="170392.4811">16655 13239 67 0,'-15'-9'83'16,"-6"0"-38"-16,3 1-6 0,1 0-5 15,-2 1-5 1,5 2-8-16,-3 3-4 0,5 2-5 15,2 0-3 1,10 0-2-16,5 6 0 0,13 2-3 16,18-1-1-16,13 1 0 0,12-3 1 15,9-1 0-15,8-3 0 16,7 1-1-16,-1 0 0 0,-5 3-1 15,-9 1 0 1,-10 3 0-16,-7 3-1 0,-12 7 0 16,-7 5 0-1,-12 8-1-15,-4 2 0 0,-8 7 0 16,-5 5 0-16,-2 11 1 15,0 7 0-15,-2 11 1 0,-1 11 1 16,2 11-1-16,0 12 0 16,-2 9 0-16,1 11 1 15,0 7 0-15,1 1-2 0,0 0-1 16,-1-4 0-1,-1-3 1-15,3-4 0 0,0-6-1 16,3-10 1-16,1-10-1 16,0-10 1-16,-1-6 0 0,1-8 0 15,4-12 0-15,-1-4 0 16,0-10 0-16,-1-9-1 15,-2-3 2-15,0-8-1 0,-6-7 2 16,-1-3 0 0,-11-10 0-16,-14-9 0 0,-12-2 0 15,-18-11 0-15,-18-7 0 16,-13-6-2-16,-12-2-2 15,-12-5-4-15,1 0-4 16,-2-4-14-16,11 2-42 0,16 2-29 16,13-3-8-16,14 1-5 0</inkml:trace>
  <inkml:trace contextRef="#ctx0" brushRef="#br0" timeOffset="171182.4971">18008 13491 68 0,'-2'-12'86'0,"2"12"-2"16,7 0-48-16,-7 10-8 15,1 13-8-15,2 19-7 16,1 11-3 0,1 7-3-16,-1 10 2 0,4 1-1 15,-3 1-1 1,0-9-3-16,-3-2-3 0,-1-23-6 15,-1-6-15-15,0-10-48 16,0-22-18-16,-12 2-8 0,-1-12-2 16</inkml:trace>
  <inkml:trace contextRef="#ctx0" brushRef="#br0" timeOffset="171402.5013">17740 13980 51 0,'0'31'95'0,"13"3"-2"15,7 0-4-15,50-5-62 0,-33-1-2 16,11-7-2-1,1-12-6-15,-1-4-3 0,-2-5-3 16,-2-9-3-16,-6-4-2 0,-8-6-3 16,-8 1-2-1,-10-1-3-15,-5 5-4 0,-7-4-6 16,0 7-20-16,0 11-52 15,-13-17-12-15,5 10-6 16,0 3-3-16</inkml:trace>
  <inkml:trace contextRef="#ctx0" brushRef="#br0" timeOffset="172002.5135">18728 13697 80 0,'0'-10'96'0,"0"10"-4"0,0 0-5 15,-9 7-62 1,7 14-8-16,-4 6-5 0,3 7-4 15,-2 5-2-15,1 2-1 16,3 3 0-16,0-10 0 16,1-6-4-16,0-3 0 0,4-8-3 15,-1-7-5-15,-3-10-10 16,0-8-34-16,0-6-39 0,-11-15-6 15,-8-3-7 1</inkml:trace>
  <inkml:trace contextRef="#ctx0" brushRef="#br0" timeOffset="172152.5165">18442 13689 59 0,'0'-9'93'0,"16"5"-2"0,10-1-5 16,11 0-65-16,11-3-8 0,6 1-1 16,4-1-3-1,-3 3-7-15,-8-4-8 0,2 6-19 16,-10 3-50-1,-8 0-16-15,-10 0-4 0,-21 0 1 16</inkml:trace>
  <inkml:trace contextRef="#ctx0" brushRef="#br0" timeOffset="172332.5201">18506 14030 55 0,'0'29'91'0,"11"-6"-3"15,14-8-4-15,-26-7-64 16,42-2-5-16,10-6-6 15,5-1-5-15,0-4-11 16,-5-10-14-16,-4-5-51 0,2 5-16 16,-8-3-5-16</inkml:trace>
  <inkml:trace contextRef="#ctx0" brushRef="#br0" timeOffset="172552.5243">19188 13914 49 0,'-25'10'93'0,"-4"6"-4"16,0 2-6-1,2-1-63-15,9 6-4 0,7 1 2 16,11 0-3-16,4-3-5 0,13 0-4 16,3-1 0-1,3-3-1-15,-3-3-1 0,-6 1-3 16,-9-3-2-16,-6 2-4 15,-16-8-8-15,-5 1-38 0,-2 5-37 16,-7-6-5 0,3-1-6-16</inkml:trace>
  <inkml:trace contextRef="#ctx0" brushRef="#br0" timeOffset="172842.5303">19431 14010 90 0,'-15'0'96'0,"-9"15"-5"15,-4 6-5 1,4 7-70-16,0 6-5 0,10 0 1 15,12-1-3-15,12-4-2 16,15-7-4-16,18-2-5 0,5-11-16 16,12-6-57-1,9-3-13-15,-1-5-8 0,-4-10-4 16</inkml:trace>
  <inkml:trace contextRef="#ctx0" brushRef="#br0" timeOffset="173512.5437">16078 11293 62 0,'-3'-12'93'0,"0"0"-5"15,0 26-19-15,3-14-38 0,-6 18-9 16,6 4-6-1,0 8-4-15,3 10-4 0,1 6-1 16,1 4 0 0,-2 4 0-16,5-5-3 0,1-6-1 15,-3-6 0-15,1-7-3 16,-2-10-2-16,-5-9-6 0,0-11-26 15,17 3-50 1,-17-17-8-16,-2-15-5 0,-9-6-4 16</inkml:trace>
  <inkml:trace contextRef="#ctx0" brushRef="#br0" timeOffset="173692.5473">15855 11361 87 0,'0'0'95'15,"0"-18"-4"-15,23 5-5 0,14-3-67 16,10-2-4-1,10-1-2-15,9-1-2 0,5 2-5 16,-1-3-2-16,0 7-2 0,-6-3-5 16,-7 10-6-16,-13-2-12 15,-8 2-37-15,-8 6-31 0,-18 1-8 16,-10 0-4-1</inkml:trace>
  <inkml:trace contextRef="#ctx0" brushRef="#br0" timeOffset="173902.5513">15855 11651 8 0,'-35'39'98'16,"9"-10"-2"-16,14-6-5 0,12-15-3 15,57-7-67 1,-18-1-9-16,12-7 0 0,10-6-3 15,9-3-5-15,3 2-7 16,-3-5-10-16,3 1-45 0,-8 7-30 16,-15 0-7-16,-7 1-7 0</inkml:trace>
  <inkml:trace contextRef="#ctx0" brushRef="#br0" timeOffset="174192.5573">16760 11461 12 0,'0'0'83'0,"-24"10"4"0,-2 1-1 16,-27 7-62-16,18 1-2 0,2 5 1 16,5 5-2-1,8 0-3-15,11 2-7 0,10 1-4 16,17-3-3-16,8 0-1 15,2 0-1-15,5-2-1 0,-6-4 1 16,-4-1-2 0,-12-2 2-16,-11-1-1 0,-14-4-2 15,-9-1-4-15,-8-4-13 0,-1-7-54 16,4-3-16-1,4-1-6-15,8-9-5 0</inkml:trace>
  <inkml:trace contextRef="#ctx0" brushRef="#br0" timeOffset="174672.5669">17228 11476 57 0,'-8'0'81'0,"-5"0"1"15,-7 2-49-15,-1 7-5 0,-4 6-4 16,-2 5-1-16,-5 4-3 15,5 5-3-15,-2 0-1 0,5 3-2 16,4 0-3 0,4-1-2-16,13-4-2 0,4-5-1 15,14-2-2 1,11-6-1-16,3-4-2 0,6-5-1 15,2 1-6-15,-2-7-15 16,-2-4-57-16,0 1-13 0,-5-6-8 16,-5-2-4-16</inkml:trace>
  <inkml:trace contextRef="#ctx0" brushRef="#br0" timeOffset="175012.5737">17730 11188 64 0,'-25'0'93'15,"1"4"-4"-15,24-4-40 0,-27 14-14 16,18-6-6 0,3 1-4-16,6-9-10 0,10 14-4 15,13-8-3-15,9 1-1 0,6-2-1 16,5 0-2-1,2-3-1-15,1 0-3 0,-4-1-5 16,-5 2-6-16,-9-4-11 16,-3 1-43-16,-6 0-26 15,-19 0-5-15,0 0-6 16</inkml:trace>
  <inkml:trace contextRef="#ctx0" brushRef="#br0" timeOffset="175192.5773">17645 11461 30 0,'-2'19'100'0,"10"1"-2"16,18-10-8-16,15-3-1 0,13-2-78 16,8-4-2-1,8 2-1-15,4-1-4 0,2-1-5 16,-5-1-25-16,-5-6-59 15,3 6-7-15,-7 0-6 0,-3 0-4 16</inkml:trace>
  <inkml:trace contextRef="#ctx0" brushRef="#br0" timeOffset="176992.6133">19316 11207 31 0,'5'-18'90'16,"-5"18"-4"-16,0-10-31 16,0 10-15-16,0 4-9 15,0 13-8-15,0 5-6 0,0 10-3 16,1 7-4-16,0 7 1 15,-2 5-1-15,1-1-1 0,0-3-3 16,0-3-1 0,0-8-1-16,-1-6-1 0,-1-9-2 15,2-6-2-15,0-6-4 16,0-9-7-16,0 0-21 15,13-3-53-15,-10-15-7 16,2-10-7-16,-5-10-3 0</inkml:trace>
  <inkml:trace contextRef="#ctx0" brushRef="#br0" timeOffset="177222.6179">19022 11253 20 0,'-23'2'90'15,"8"1"1"-15,15-3-3 0,31 0-54 16,-9 0-10-1,19-1-1-15,14-5-2 0,16-5-4 16,11 3-6-16,10-5-3 0,0 1-2 16,-2-2-3-1,-5 1-1-15,-13 4-5 0,-10 0-4 16,-16 1-10-16,-13 2-36 15,-10 2-36-15,-23 4-8 0,0 0-5 16</inkml:trace>
  <inkml:trace contextRef="#ctx0" brushRef="#br0" timeOffset="177432.6221">18991 11701 74 0,'-32'38'97'15,"18"-13"-3"1,17-12-8-16,27-10-58 0,16-3-9 15,15-3-2 1,12-12-4-16,4 0-8 0,1-6-8 16,-1 6-10-16,-12-6-28 0,-8 10-46 15,-4 3-6-15,-17 1-8 16,-6 7 6-16</inkml:trace>
  <inkml:trace contextRef="#ctx0" brushRef="#br0" timeOffset="177772.6289">20124 11586 5 0,'7'15'97'0,"-9"5"3"0,-1 6-7 0,-9-5-3 15,0 12-72-15,-4 2 1 0,2 2-3 16,-3-3-6-1,0-1-3-15,1-4-2 0,5-7-1 16,2 0-2 0,1-8 0-16,4-6-3 0,4-8-1 15,0 0-3-15,0 0-6 16,3-14-15-16,0-2-48 0,1-7-20 15,-1-4-6 1,3-3-5-16</inkml:trace>
  <inkml:trace contextRef="#ctx0" brushRef="#br0" timeOffset="178012.6337">20033 11690 82 0,'15'-10'97'0,"-5"10"-5"0,7 16-22 15,1-4-33-15,4 5-13 16,5 0-5-16,5 1-4 16,-1 5-2-16,3-3-3 15,-4 2-1-15,-4-4-1 0,-3-3 0 16,-4-5-1-1,0-3-1-15,-2-7 0 0,3-6-1 16,0-11-2-16,5-7-3 0,0-7 0 16,2-12 0-1,0-9 0-15,-2-7 0 0,-6 0 0 16,-3 1-9-16,-13 3-36 15,-3 1-53-15,8 6-4 0,-8 9-7 16,7 10-4 0</inkml:trace>
  <inkml:trace contextRef="#ctx0" brushRef="#br0" timeOffset="185680.7877">19675 10633 41 0,'0'-10'56'16,"0"-2"-4"-1,3 2-6-15,-2-2-6 0,6 1-4 16,-6 2-6-16,-1 9-5 15,5-13-6-15,-5 13-5 0,0 0-2 16,0 0-4 0,0 0-1-16,0 0-2 0,0 0 0 15,3 8-1-15,-3 6 1 0,0 5 0 16,-2 3 0-1,0 4 0-15,-4 3 1 0,-2 3-1 16,1-2-1-16,-1-2 0 16,1-3-1-16,-1-4 0 0,1-4-1 15,3-4 0 1,1-4-1-16,3-9-2 0,0 0-2 15,0 0-3 1,0 0-4-16,0 0-9 0,0 0-23 16,0 0-44-16,0 0-10 0,0 0-7 15</inkml:trace>
  <inkml:trace contextRef="#ctx0" brushRef="#br0" timeOffset="186030.7947">19989 10542 68 0,'0'0'96'0,"0"0"-3"15,0 0-5-15,0 0-59 0,1 23-9 16,-4 4-4-1,-7 7-5-15,-4 6-3 0,-1 4-1 16,-1 0-1 0,2-1-3-16,-1-4-2 0,6 0-6 15,-5-12-18-15,8-8-61 16,5 3-9-16,1-10-7 0,4-3-6 15</inkml:trace>
  <inkml:trace contextRef="#ctx0" brushRef="#br0" timeOffset="187630.8265">21864 11117 80 0,'4'-15'82'0,"2"6"-13"0,-4-2-17 15,-2 11-17-15,0 0-12 0,0 0-8 16,-5 1-5-16,-4 17-1 15,-4 6-1-15,-1 8-2 0,-4 5 1 16,-7 9 0 0,3 1 1-16,-5 5-2 0,-1-4 0 15,2-3-2 1,0-4 0-16,1-7-1 0,7-7-1 15,3-6-2-15,4-7-3 16,11-14-5-16,-5 11-11 0,5-11-49 16,0-5-23-16,6-12-6 15,1-7-4-15</inkml:trace>
  <inkml:trace contextRef="#ctx0" brushRef="#br0" timeOffset="187880.8315">21677 11143 73 0,'10'3'92'0,"-2"8"-2"0,3 22-10 16,2-9-60-16,0 8-6 0,4 3 1 16,-2 7-4-1,1 0-2-15,-2 4-1 0,-2-2-3 16,-3 1 0-16,-1-7-1 15,-3-4-1-15,-3-2-4 0,-1-9-4 16,-1 0-10 0,-2-9-32-16,-12-6-41 0,5-4-6 15,-5-5-7-15</inkml:trace>
  <inkml:trace contextRef="#ctx0" brushRef="#br0" timeOffset="188050.8351">21592 11476 4 0,'5'-11'94'0,"11"-1"3"0,13-6-6 15,9-5-3 1,4 0-71-16,16-2-5 0,5 0-2 16,-1 0-3-16,-5 3-6 0,-3 2-8 15,-14-1-20-15,-9-1-57 16,-2 2-9-16,-14-3-6 15,-6-4-2-15</inkml:trace>
  <inkml:trace contextRef="#ctx0" brushRef="#br0" timeOffset="188410.8423">21520 11176 74 0,'-46'81'96'15,"10"9"-6"-15,12 6-47 0,19 9-8 16,13-11-8-1,22-9-5-15,13-15-7 0,13-18-4 16,11-21-3-16,14-22 1 16,5-19-1-16,9-22 0 15,-1-18-1-15,-5-14-2 0,-10-13-1 16,-12-10-1-16,-16 1 0 15,-18 0-1-15,-20 4-1 0,-20 10-3 16,-23 9 0 0,-17 13-1-16,-13 13 0 0,-6 16 0 15,-7 13 0-15,-5 8 2 16,4 12-2-16,6 8 1 15,9 10-3-15,8 4-4 16,18 10-10-16,8-5-27 0,15 2-44 16,13-7-8-16,15-8-4 0</inkml:trace>
  <inkml:trace contextRef="#ctx0" brushRef="#br0" timeOffset="188700.8481">22729 10921 61 0,'-4'21'96'16,"-12"5"-2"-16,-4 7-3 15,-6 13-70-15,-4 10 1 0,-7 5-1 16,-1 4-5 0,-3 2-4-16,-1-2-2 0,5-4-2 15,0-8-5-15,12-11-1 0,4-9-3 16,10-11-7-1,2-19-26-15,7-11-56 0,8-13-5 16,8-16-7-16,4-14-5 16</inkml:trace>
  <inkml:trace contextRef="#ctx0" brushRef="#br0" timeOffset="188910.8523">22577 10996 3 0,'10'17'97'0,"-3"7"4"0,-5 10-5 15,1 5-4-15,-3 11-77 16,0 9-1-16,0 5 0 0,2-3-3 15,-2 0-2 1,0-2-4-16,-2-6-1 0,2-6-2 16,0-10-2-1,-1-8-4-15,-3-12-8 0,4-17-49 16,0 0-32-16,-13-3-5 15,-3-20-8-15</inkml:trace>
  <inkml:trace contextRef="#ctx0" brushRef="#br0" timeOffset="189070.8553">22320 11352 50 0,'15'-20'100'0,"15"6"-3"0,15-11-6 16,10 28-26-16,6-27-53 16,5-5-2-16,-2 0-3 0,-3-2-7 15,-5 5-6-15,-14-5-15 0,-4 2-50 16,-7 3-22-1,-16-1-7-15,-8 0-5 0</inkml:trace>
  <inkml:trace contextRef="#ctx0" brushRef="#br0" timeOffset="189400.8621">22523 10779 89 0,'-65'61'97'0,"-1"25"-3"0,4 15-51 15,11 12-9 1,14 8-5-16,12-3-7 0,22-8-6 15,16-17-4-15,24-17-2 16,19-24-3-16,19-29-1 0,17-24 0 16,9-23-1-1,8-24 0-15,0-18-2 0,-7-17 0 16,-15-9-2-1,-22-6-1-15,-17-4-3 0,-29 0 1 16,-21 13-1-16,-34 12 0 0,-23 17-1 16,-23 20-1-16,-14 24-4 15,-12 12-5-15,2 16-41 0,6 18-40 16,3 5-4-1,16 8-7-15</inkml:trace>
  <inkml:trace contextRef="#ctx0" brushRef="#br0" timeOffset="192670.9275">19516 9259 78 0,'0'0'89'0,"0"0"-1"15,-7 14-6-15,7-2-68 0,3 3-4 16,7-1 2-16,2-2 1 16,7-6 0-16,7-6-2 15,7-13 0-15,7-9-3 16,4-11 1-16,7-5-4 0,3 1-1 15,-3-4-5 1,1 9-4-16,-7 1-12 0,4 9-41 16,2 8-31-16,-6 7-9 15,0 6-6-15</inkml:trace>
  <inkml:trace contextRef="#ctx0" brushRef="#br0" timeOffset="193210.9383">21734 9667 64 0,'-7'-11'87'0,"7"11"-2"0,-48-9-48 15,37 13-8 1,1 9-7-16,-1 5-3 0,-1 4-3 16,5 0 0-16,4-4-1 15,8-5-2-15,19-13 0 0,16-4-3 16,16-18-1-1,11-7-2-15,11-3-4 0,3-4-9 16,14-5-56 0,0 4-30-16,-22-5-6 0,-8-6-7 15</inkml:trace>
  <inkml:trace contextRef="#ctx0" brushRef="#br0" timeOffset="201179.0983">18153 8036 43 0,'8'-10'73'16,"-8"10"1"-16,0 0-51 16,13 3-3-16,-10 15-4 15,1 6-1-15,2 0 4 0,-3-4 3 16,-1 0 0-16,1-9-3 15,6-10-3-15,9-8-1 0,11-14-3 16,11-8-6 0,11-7-12-16,12 2-34 0,9-5-47 15,7-4-8 1,1-1-3-16</inkml:trace>
  <inkml:trace contextRef="#ctx0" brushRef="#br0" timeOffset="209334.2618">11391 16755 56 0,'0'0'92'16,"-8"-14"-4"-1,8 14-47-15,0 0-13 0,0 0-5 16,0 0-6-16,0 0-5 16,0 0-3-16,0 0 0 15,-3 7-1-15,1 3-2 0,-2 6 1 16,0 5 0-16,-1 4 0 15,3 4 0-15,-2 5 0 0,0 3-1 16,0 1 0 0,3 3 1-16,-1 3-3 0,2-3 0 15,-2 0-1 1,-1-4 0-16,0-2 0 0,-2-5-1 15,5-1 0-15,-2-12 0 16,2 0-2-16,-1-8-1 0,1-9-3 16,0 0-1-16,11 0-5 0,-4-14-8 15,8-3-25 1,3-2-52-16,-4-13-5 0,3-4-6 15</inkml:trace>
  <inkml:trace contextRef="#ctx0" brushRef="#br0" timeOffset="209724.2696">11171 16779 70 0,'-19'-7'80'0,"3"7"-20"0,4-1-11 15,4 2-10-15,8-1-11 0,0 0-7 16,0 0-6-1,17 9-1-15,14-6-3 0,9-3-1 16,10 2-1-16,10-2 1 16,9-2-2-16,3-1-1 15,-2-2 0-15,-2-3-3 16,-7 0 0-16,-7-1 0 0,-9 1-1 15,-9-2-2 1,-4 4 0-16,-7-1-1 0,-6 2-2 16,-3-4-3-16,-1 5-2 0,-4-1-5 15,2 4-12 1,-13 1-31-16,0 0-40 0,12-3-8 15,-12 3-1-15</inkml:trace>
  <inkml:trace contextRef="#ctx0" brushRef="#br0" timeOffset="209994.275">11094 17191 18 0,'-52'36'93'0,"13"-5"2"0,11-12-3 16,20-4-47-1,18-5-20-15,23-6-5 0,21-4-2 16,13 0-2 0,9-2-4-16,5 2-3 0,1-5-2 15,-5 0-3-15,-10 3-1 0,-13 2-1 16,-16 0 0-16,-11 2-1 15,-11 1-1-15,-6-1-1 16,-10-2-2-16,0 0-3 16,0 0-7-16,0 0-31 0,0 0-49 15,-4-8-6 1,4-3-7-16</inkml:trace>
  <inkml:trace contextRef="#ctx0" brushRef="#br0" timeOffset="210324.2814">11971 17145 85 0,'0'0'96'16,"3"9"-5"-16,-3 1-4 15,0 7-71-15,0 10-5 0,0 5-1 16,0 5 0-16,-2 3 0 0,1-21-4 16,1 3-2-1,-4-3 0-15,3 0 0 0,-3 0-2 16,1-2 0-1,-1-2-2-15,1 0-4 0,1-4 0 16,2-11-6-16,-8 18-8 16,8-18-31-16,-16-19-42 15,15-1-8-15,1-9-3 0</inkml:trace>
  <inkml:trace contextRef="#ctx0" brushRef="#br0" timeOffset="210654.2882">11941 17244 25 0,'2'-17'95'16,"-1"8"-3"-16,-1 9-25 0,0 0-21 15,10-6-16-15,-10 6-9 16,18 10-7-16,-5 2-6 15,3 5 0-15,2 4-2 16,4 4 1-16,1 6-1 0,-12-15-3 16,0 1 1-16,0-1-1 0,-1 4 0 15,0 0 0 1,-2-2 1-16,0-1-2 0,-1 0 2 15,1-3 1 1,-3 2 0-16,0-3 0 0,1-4 0 16,-6-9-2-16,0 0 3 15,14 3 0-15,-6-14-2 16,-1-21 0-16,6-9-1 15,-1-9-1-15,0-4 0 0,2-5 0 16,0 6-3-16,-1 3 0 0,-3 8-3 16,-4 1-3-1,1 12-3-15,-2-2-7 0,11 14-21 16,-2 2-40-1,4 1-23-15,4 2-7 0,1 0-1 16</inkml:trace>
  <inkml:trace contextRef="#ctx0" brushRef="#br0" timeOffset="211084.2968">12833 16859 11 0,'-24'9'93'0,"3"-4"0"0,3 3-2 16,6-3-55-1,12-5-9-15,1 18-4 0,18-10-7 16,9-1-4-16,9-2-2 0,4 2-1 16,3-1-3-1,3-2-1-15,-4-1-2 0,-1-1 0 16,-7 0-1-16,-8-2-1 15,-5 0 0-15,-5 0-2 0,-2 0-2 16,-2-1-7 0,-13 1-16-16,9-10-49 0,2 7-21 15,-11 3-7-15,0 0-2 0</inkml:trace>
  <inkml:trace contextRef="#ctx0" brushRef="#br0" timeOffset="211294.3009">12736 17176 44 0,'-28'19'99'16,"18"-6"-4"-16,10-13-6 0,23 4-56 16,15-3-14-16,12-1-4 0,5 0-3 15,1-1-6-15,0 1-3 16,-2 0-2-16,-10-1-6 15,-10 1-8-15,-5 1-33 16,-7 2-42-16,-12-3-9 0,-10 0-3 16</inkml:trace>
  <inkml:trace contextRef="#ctx0" brushRef="#br0" timeOffset="212519.3259">13971 16290 51 0,'0'-12'92'16,"0"-11"-20"-16,0 23-23 0,8-14-12 15,-8 14-8-15,0 0-11 0,14 0-5 16,-10 6-2 0,1 9-4-16,1 6-1 0,3 5 0 15,2 6 0-15,2 4 0 16,1 3-1-16,1 2 0 0,0 1-1 15,-1-1 0 1,-1 2-1-16,-1-6 1 0,-3-1-2 16,-1-2 1-1,0-6-1-15,-3-2 1 0,0-5-2 16,-1-7 1-16,0-2 0 0,-4-12 0 15,4 14 0-15,-4-14 1 16,0 0 1-16,0 0-1 0,0 0 1 16,0 0 0-1,0 0 1-15,8-6-2 0,-5-2 0 16,1-4-1-1,6-7 0-15,-1-5 0 0,6-3-1 16,1-7-1-16,4-4 0 0,0-6 1 16,0-2 0-16,0-2-1 15,-1 3 1-15,-3 0 0 0,-4 5-1 16,-3 2 0-1,-3 8-2-15,-2 6-1 0,-1 6-4 16,-2 4-4 0,-1 14-7-16,0 0-25 0,8-11-43 15,0 11-15-15,3-1-6 16,7-1-2-16</inkml:trace>
  <inkml:trace contextRef="#ctx0" brushRef="#br0" timeOffset="212799.3313">14627 16184 42 0,'2'13'94'16,"-1"-2"-2"-16,0 15-7 0,3-6-63 15,2 9-5 1,-4 4 2-16,3 9-3 0,-4 4-4 16,1 4-4-1,-2 1 0-15,-1-2-1 0,0-4-2 16,-4-3 0-16,-1-5-2 15,4-9 0-15,-2-3-3 0,-1-8 0 16,2-5-7-16,3-12-12 0,-9-2-54 16,9-9-21-1,1-9-8-15,-3-6-5 0</inkml:trace>
  <inkml:trace contextRef="#ctx0" brushRef="#br0" timeOffset="212959.3345">14514 16544 74 0,'0'0'99'15,"0"0"-6"1,0 0-5-16,22-2-71 0,4 2-5 15,1-2-3-15,1 2-4 0,6 0-5 16,-5 0-8 0,1 0-16-16,-8 0-51 0,-6 0-17 15,-2-7-8-15,-6-3 2 16</inkml:trace>
  <inkml:trace contextRef="#ctx0" brushRef="#br0" timeOffset="213399.3435">14908 16291 71 0,'9'-5'92'16,"2"2"-4"-16,-20 3-49 16,9 0-13-16,11 17-6 15,-4 1-5-15,1 8-6 0,-4 6 0 16,3 8-1-1,-2 6 0-15,-2 3-1 0,-2-1 0 16,-2 0 0-16,-2 0-1 0,-5-5-2 16,0-8 1-1,-4-6-1-15,3-9 1 0,-2-5-1 16,2-8 2-16,9-7-2 15,-8-5 0-15,8-10 0 0,6-4-1 16,5-4-1 0,4-3-1-16,6 2-1 0,6 0-2 15,0 7 1 1,3 3 0-16,-2 9 0 0,1 5 0 15,-2 9 0-15,1 8 0 0,-4 3 1 16,1 4-1-16,-1 4 0 16,-3-3-1-16,0 1-2 0,-2-6-5 15,-1 2-9 1,-7-8-25-16,-11-14-44 0,10 12-12 15,-10-12-7 1</inkml:trace>
  <inkml:trace contextRef="#ctx0" brushRef="#br0" timeOffset="213729.3499">14167 16956 17 0,'-18'8'91'15,"4"-2"1"-15,4-6-3 0,15 3-59 16,8-1-5-1,13 1-3-15,16 1-1 0,17-1-5 16,15-1-1 0,16-2-1-16,9 0-4 0,5 0-1 15,0 4-3-15,-7 0 0 16,-5 2-3-16,-16-3-4 0,-14 8-1 15,-15-5-4-15,-9 4-6 0,-16-8-19 16,-10-2-54 0,-12 0-14-16,2-18-8 0,-8 1-2 15</inkml:trace>
  <inkml:trace contextRef="#ctx0" brushRef="#br0" timeOffset="214409.3635">14339 17181 52 0,'0'0'97'0,"2"-15"-4"15,-2 15-36 1,-3-15-17-16,3 15-13 0,-3-13-7 15,3 13-9-15,0 0-4 16,0 0-2-16,0 0-2 0,0 0 0 16,0 0-2-1,0 0 0-15,0 0 0 0,0 0-1 16,0 0 1-16,-10-2 0 0,10 2 1 15,0 8 0 1,-1 2 1-16,-2 6 0 0,0 2 1 16,-1 6 1-16,-1 8 1 15,0 2 0-15,1-13-4 0,-1 1 1 16,0 5 0-1,1 2 0-15,-2 2-1 0,0 2 0 16,-2-1-1-16,1 3-1 0,1-5 2 16,-1 1 0-1,1-4-1-15,0 2-2 0,0-6-3 16,2-2-5-1,2-8-8-15,2-3-32 0,0-10-42 16,8 0-13-16,-1-15-3 16</inkml:trace>
  <inkml:trace contextRef="#ctx0" brushRef="#br0" timeOffset="215129.3781">14292 17205 5 0,'-6'-12'72'15,"6"12"3"-15,8-10-47 16,-8 10-11-16,0 0-2 16,0 0-3-16,0 0 0 15,-8-9 2-15,8 9 2 0,0 0 2 16,-10-3 1-1,10 3 2-15,0 0-2 0,-11-10-1 16,11 10-3-16,-1-14-2 0,1 4-3 16,2-2-3-1,5 1-1-15,6-3-1 0,7-2-2 16,8 1 0-16,7 3 0 15,7 0-1-15,8 3 0 0,2 4-1 16,0 3-1 0,2 2 1-16,-2 10-1 0,-8 3 1 15,-4 5-1 1,-12 3 0-16,-7 3 1 0,-7 3 0 15,-10 3 2-15,-6 3-3 0,-15 2 2 16,-8-2 1-16,-8 1-1 16,-5-1 1-16,-9-6-1 0,-1-4 1 15,-2-7-2 1,1-5 1-16,5-8-1 0,5 0-2 15,5-3 1 1,7 0-1-16,7-3 0 0,9 1 0 16,11 2 0-16,0 0 1 15,7 6-3-15,4 0 1 16,6 1 1-16,2 2-1 0,2 1 2 15,1 3 0-15,0 4-1 16,3 0 0-16,-3 4 2 0,0 1 1 16,-2 1 0-1,-2-1 0-15,1 1-1 0,-2 0-1 16,-1 0-2-1,-3-1-2-15,-2-1-5 0,-3-1-13 16,-8-3-31-16,2-5-29 0,2-4-20 16,-4-8-5-16</inkml:trace>
  <inkml:trace contextRef="#ctx0" brushRef="#br0" timeOffset="215389.3833">14871 17406 23 0,'0'0'94'16,"0"0"-1"-16,7 10-4 16,-6-2-54-16,3 4-12 0,-2 0-3 15,0 5-4 1,0 4-6-16,0 1-3 0,-2-1-1 15,0 3-2 1,0 0 0-16,-1-2-3 0,1 2-1 16,0-2-3-16,-1-1-9 15,-3-1-39-15,1-9-39 0,3-11-8 16,0 0-8-16</inkml:trace>
  <inkml:trace contextRef="#ctx0" brushRef="#br0" timeOffset="215579.3871">14818 17546 89 0,'-14'-5'103'0,"14"5"-9"0,0 0-4 16,0 7-72-16,0-7-9 15,8 13-4-15,2-9-6 0,4 0-8 16,1-3-18-1,1-1-51-15,7-5-17 0,1-4-7 16</inkml:trace>
  <inkml:trace contextRef="#ctx0" brushRef="#br0" timeOffset="216019.3959">15142 17295 3 0,'12'0'98'0,"-1"2"1"0,-1 7-7 15,-1 5-3 1,-29 6-73-16,20-8-9 0,0 4-1 16,1 3-2-16,0 2 0 15,-1 1-1-15,0 0 0 0,1 2 0 16,-1 0-1-16,0 0 2 0,0-4 1 15,0-1-1 1,0 0 0-16,-1-7 0 0,1 0-1 16,0-12 0-1,0 10-1-15,0-10 0 0,11-1-2 16,13-17 2-1,-3-7 0-15,1-6-1 0,3 1 0 16,-12 17-3-16,1 3 0 0,0 3 1 16,-1 7 1-16,-1 0-2 15,1 7 0-15,-4 5 1 0,2 3 0 16,-1 4 3-1,1 1 1-15,4-1 0 0,4 0-2 16,2-1-2 0,6 0-1-16,1-3-4 0,7-1-8 15,1-6-22-15,8-8-38 16,3-2-27-16,-25-9-2 15,82-19-4-15</inkml:trace>
  <inkml:trace contextRef="#ctx0" brushRef="#br0" timeOffset="216659.4087">14982 17495 61 0,'-11'3'97'15,"-1"1"-2"-15,2-3-37 16,10-1-24-16,-10 2-7 0,10-2-8 15,0 0-5-15,7 2-5 16,-7-2-2-16,19 1-1 16,-6-1-1-16,1 0-2 0,1 0 0 15,-1 3-2 1,3-2 1-16,-2 2-1 0,1-1 1 15,-1-1-1-15,0 0-2 16,-1 1-1-16,-3 1-1 16,-11-3 0-16,0 0-2 15,0 0 1-15,0 10-1 0,-9-8 1 16,-4 3 1-16,-3-1 1 0,1 1 0 15,-3 1 1 1,0 1 1-16,0-1-1 0,2-1 0 16,0 1-8-1,16-6-35-15,-12 12-38 0,12-12-12 16,0-6-5-16</inkml:trace>
  <inkml:trace contextRef="#ctx0" brushRef="#br0" timeOffset="218729.4501">15966 16001 56 0,'0'-15'93'16,"1"1"-4"-16,-1 4-8 0,23 7-67 15,-22 7-7-15,-1 13-3 0,1 10 1 16,1 12 1 0,2 13 0-16,1 12 2 0,-1 15 0 15,2 9 0-15,1 7 0 16,-1 4-4-16,0 4 1 0,-1-3-1 15,-5 3 0 1,0-5 0-16,-4-5 1 0,-4-5 0 16,5-44-3-1,-3 2 3-15,-3 1-3 0,2 4 0 16,-2-4-1-16,1 4 1 0,0-4-2 15,-1 3 0 1,1-3 1-16,1 0 1 0,-1-4 0 16,1 3 0-16,0-7 0 15,1 0 0-15,1 0 0 0,0-3 0 16,0 1 0-1,5-37-3-15,-9 55 2 0,8-32 0 16,-2-5 1-16,0-4 0 0,1-1 0 16,-1-4 0-1,3-9 0-15,-7 14 2 0,7-14-2 16,-12 8-2-16,12-8 1 15,-16 5 0-15,5-5-2 0,0 0 1 16,-2 0 0 0,-4-3 0-16,-2 2 0 0,-5-1 0 15,-3 1 0 1,-6 0 0-16,-3 1 0 0,-4 0 1 15,-5 2-1-15,-4-1 0 0,-3 1-3 16,-4 1 4 0,-6 1-4-16,-5-1 0 0,-6 2 1 15,-6 1-1-15,-7 0 0 16,-2 1 1-16,-6 1 2 15,-4-1-2-15,-4 3 2 16,-5-4 1-16,-3 3-1 0,-5-5 1 16,-3 8-1-1,-5-5 0-15,-3 3 0 0,-8-1 1 16,1 2 0-16,-5-2 0 15,1-4 0-15,-3 2 0 16,2 0 0-16,-3-4 0 0,-1-1-1 16,3 0 1-1,-2-1-1-15,-1 0 0 0,2 0 0 16,-1-1 0-1,2-1 1-15,-2-3-1 0,4-1 0 16,2-1 0-16,3 1 0 0,1-3 1 16,4 6-1-1,3-5 0-15,4-2-1 0,5 4 2 16,4-1 0-1,8 1-1-15,6-1 0 0,8 0 3 16,10-1-1 0,4 2 2-16,13-4 0 0,6 5 1 15,10-2-1-15,5 0-1 16,10-8 1-16,9 4-4 0,5-5 3 15,7-2-4-15,5-4 1 0,5-1-1 16,0-7 0 0,4 0 1-16,2-9-1 0,-1 11 3 15,5-70-1 1,2-5 1-16,-2-9-2 0,-5-7 1 15,-5-4-1-15,-1 4 0 16,-8 9 0-16,2 25-2 16,2 2 0-16,-1 11 0 15,1 8 1-15,1 8-1 0,1 10 2 16,-1 8-1-16,1 1 0 0,-3 4 1 15,1 3 0 1,0 5 1-16,2-1-1 0,-1 4 0 16,1 2 0-1,2 4 0-15,0 1 0 0,1 14-1 16,-1-14 0-16,1 14 0 15,0 0-1-15,9-2 1 0,2 2 0 16,3 5 0-16,3 0 0 0,5 3 0 16,3 1 0-1,5 1 1-15,0 1 0 0,1 2 0 16,4 0 0-1,5 1-1-15,9 0 1 0,1-2 0 16,10-3 1-16,4-3-1 16,6-4 0-16,11-2 0 0,3 0 0 15,4-4 0 1,6-6 0-16,4-2 0 0,4 1 0 15,6-3 0-15,1 1 0 0,-1-2 1 16,2 1-1 0,4 3 0-16,0-1 0 0,0 0 0 15,2 0 1-15,-4 0-1 16,7 0 0-16,4-3 0 0,-2 1 0 15,2-3 1 1,-4 2-1-16,5-2 1 0,-3 3-1 16,1-1 0-1,-2 1 1-15,-1-1 0 0,7 3-2 16,6-2 0-16,3-2 0 0,5-2 1 15,5-2-1-15,2-1 1 16,0-3-1-16,1-1 0 16,-3 0 2-16,-10-1 0 15,-8 2 0-15,-5 0 0 0,-18 5 0 16,-14-1 0-1,-16 8-1-15,-14 0 1 0,-15 2-1 16,-14 3 0-16,-10 3 0 0,-10 2 0 16,-11 2 0-16,0 0 0 15,0 0-1-15,0 0 1 16,0 0-2-16,0 0-2 15,5 6-2-15,-5-6-4 0,9 22-4 16,1-10-9 0,9 4-13-16,3-1-14 0,6 0-16 15,9 5-25-15,6-4-13 16</inkml:trace>
  <inkml:trace contextRef="#ctx0" brushRef="#br0" timeOffset="219419.4639">15784 16003 16 0,'43'5'91'0,"2"2"-2"15,22 2-39-15,-18 0-13 0,5 4-9 16,-13-3-8-16,0-1-6 0,-17-2-5 15,-24-7-1 1,0 11-1-16,-26-7 0 0,-24-1 1 16,-14 1 0-16,-16-3-1 15,-13-1-1-15,-7 0 0 16,0-1-1-16,2-3-1 15,15-2 0-15,13 1-3 0,15-1-5 16,21 3-7-16,11-1-36 0,23 4-43 16,13-10-7-1,18 1-8-15</inkml:trace>
  <inkml:trace contextRef="#ctx0" brushRef="#br0" timeOffset="220809.4917">17738 16698 59 0,'0'0'93'0,"0"0"-2"16,0 0-3-16,0 0-68 16,2 16-8-16,4 8 0 0,-3 8-1 15,2 9-2 1,-4 7 0-16,4 8 1 0,-3-1-3 15,-2-2 0-15,0-2 0 0,-2-5-2 16,-3-5 0 0,-1-10-2-16,1-8 1 0,0-11-3 15,5-12-1-15,-9 10-2 16,9-10-4-16,-2-18-5 15,6-2-12-15,-4-8-30 16,3-5-42-16,9-7-9 0,-1-4-3 16</inkml:trace>
  <inkml:trace contextRef="#ctx0" brushRef="#br0" timeOffset="221279.5011">17723 16736 26 0,'-16'-9'98'15,"2"0"-2"-15,3-3-7 0,7 2-56 16,9 1-9-1,11-1-5-15,10 3-6 0,14-2-3 16,9 6-4-16,9 3 0 0,6 0-1 16,-1 10-1-1,-4 7 0-15,-7 4-5 0,-9 4 2 16,-15 6-1-16,-13-2-1 15,-12 0 1-15,-10 0 1 0,-9-4-1 16,-9-6 1 0,-7-4 3-16,-6-5-4 0,-2-7 2 15,-4-2-1 1,4-8-1-16,5-1 0 0,2-5 1 15,6 2-2-15,7 1-1 0,6 3 1 16,14 7-1-16,0 0 1 16,2 8 1-16,17 7 0 0,5 6 0 15,7 8 3 1,4 5-2-16,2 7 2 0,-4 2 1 15,-4 6-1 1,-7-1 0-16,-7 0 0 0,-7-4 1 16,-5-3-2-16,-3-8 1 15,-2-6-1-15,-2-7-1 0,0-8-2 16,4-12-3-16,0 0-7 15,0 0-22-15,0-18-31 16,3-7-32-16,4-7-8 0,3-5-6 16</inkml:trace>
  <inkml:trace contextRef="#ctx0" brushRef="#br0" timeOffset="221529.5061">18407 16997 76 0,'9'9'100'16,"-1"6"-5"-1,0 4-5-15,-4-2-68 0,2 7-9 16,-4 8-1-16,0 2-2 16,-2 0-2-16,0 0-1 15,-1-5-2-15,-4-6-2 16,2-2 0-16,-1-7-3 0,4-14-3 15,0 0-4-15,-11 0-8 0,11-15-30 16,4-9-43 0,-2-8-11-16,-1-6-7 0,2 7 26 15</inkml:trace>
  <inkml:trace contextRef="#ctx0" brushRef="#br0" timeOffset="221869.5129">18455 17026 10 0,'10'-6'87'16,"-10"6"4"-16,9-1-25 0,-3 8-28 16,3 10-11-1,0 5-1-15,4 4-1 0,3 5-4 16,3 3-3-16,1 5-4 0,1 0-3 15,-3 0-2 1,2 0-1-16,-12-23-4 0,3 1-2 16,-4 0 0-16,0 0-1 15,0-4 0-15,-1 1 0 16,-1-1 0-16,-1-2-1 15,-4-11 4-15,8 15-1 0,-8-15 1 16,10 7 1-16,0-7 1 0,1-9-1 16,-1-12-1-1,4-9 0-15,1-9-1 0,1-10-1 16,4-6 0-1,-7 0-3-15,0-2-1 0,-3 4-1 16,-3 2-2-16,-3 5-2 16,-4 6-4-16,3 12-5 0,-5 3-19 15,2 6-31 1,6 8-34-16,-1 1-7 0,-5 10-3 15</inkml:trace>
  <inkml:trace contextRef="#ctx0" brushRef="#br0" timeOffset="222279.5211">19400 16733 61 0,'-24'5'98'0,"2"-3"-3"0,5 0-5 15,8 1-63-15,9-3-5 0,2 15-8 16,17-8-3-1,11 0-3-15,7 0-1 0,3-1-2 16,6 1-1-16,0-3-2 16,2-1 0-16,-9-1 1 0,-4-2-1 15,-9 1-1 1,-7-1-1-16,-3 0-2 0,-6-4-1 15,0 1-3 1,-10 3-3-16,14-4-11 0,-14 4-13 16,0 0-38-16,18-6-27 0,-18 6-6 15,0 0-1-15</inkml:trace>
  <inkml:trace contextRef="#ctx0" brushRef="#br0" timeOffset="222509.5257">19401 16932 91 0,'-32'12'99'0,"13"0"-4"15,6-7-44-15,28 3-22 0,25-2-7 16,17 1-8-16,10 2-2 16,7-2-3-16,5 1-4 15,-1 1-1-15,-5-1-2 0,-10 0-2 16,-9 1-3-1,-17-1-6-15,0 5-20 0,-15-1-50 16,-8-11-15 0,-4-1-10-16,-10 0-1 0</inkml:trace>
  <inkml:trace contextRef="#ctx0" brushRef="#br0" timeOffset="235668.7896">20379 16588 78 0,'-2'-16'92'0,"2"16"-5"0,-1-11-46 15,1 11-13-15,2 11-8 0,4 10-6 16,0 8-3 0,-1 7-2-16,1 8 2 0,-2 6-1 15,-2 6-1-15,-3 1-1 16,0 2-1-16,-7 2-1 15,-1-5 1-15,-1-2-4 16,-1-4 1-16,0-5-1 0,3-6 0 16,0-10-1-1,1-7-2-15,5-7-2 0,2-15-4 16,0 0-6-16,0-18-22 0,2-15-53 15,13-6-12 1,1-9-5-16,7-6-5 0</inkml:trace>
  <inkml:trace contextRef="#ctx0" brushRef="#br0" timeOffset="236208.8004">20459 16640 16 0,'-20'-10'88'0,"0"2"0"0,8 1-31 16,2 2-20 0,10 5-10-16,0-11-7 0,9 5-6 15,8 3-3 1,3-1-1-16,8 4-2 0,2 0 0 15,4 4-3-15,1 5 0 0,3 4-2 16,1 4-1-16,-3 5 0 16,-2 1 0-16,-4 5-3 0,-5 3 2 15,-8 1 0 1,-4 3-1-16,-10 0 1 0,-6-5 1 15,-11-1-1 1,-4-3 1-16,-9-6 2 0,-4-6-2 16,-2-7 0-16,-2-7 0 15,-1-5-1-15,3-4 0 0,5 1-1 16,4-2-1-16,4 0 0 15,6 3 0-15,14 7-1 16,0 0 1-16,0 0 0 0,21 17 1 16,2 0 0-1,4 7 1-15,4 8 1 0,1 2 1 16,-2 7 0-16,-2 2 0 15,-4-1 0-15,-6 1 1 16,-2-3 0-16,-6-3-2 16,-3-12 1-16,-2-1 0 0,-1-7-2 15,-4-4-1-15,0-13-4 0,0 0-6 16,0 0-30-1,9-14-39-15,-9-13-16 0,11-3-10 16,1-13-2 0</inkml:trace>
  <inkml:trace contextRef="#ctx0" brushRef="#br0" timeOffset="236678.8098">21179 16769 19 0,'-3'-11'94'0,"3"11"-3"0,-3-11-3 16,3 11-59 0,6 11-12-16,-2 10-2 0,3 5-3 15,-2 6-2-15,1 9 1 0,-2 4-2 16,-1 2-2-1,-4 4 2-15,-3 0-2 0,-4-1-2 16,-2-3-1-16,-3 1 0 16,-4-9-1-16,2-2 1 0,0-7-4 15,3-5 0 1,1-8-5-16,1-9-5 0,10-8-21 15,0 0-49-15,0-18-16 0,7-9-6 16,-1-13-4 0</inkml:trace>
  <inkml:trace contextRef="#ctx0" brushRef="#br0" timeOffset="236898.8142">20979 17051 80 0,'-15'6'99'0,"15"-6"-4"0,0 0-6 16,6-3-66-16,19 2-10 0,5-2-5 15,3 1-2 1,5 2-3-16,-1-3-2 0,2 2-2 16,-2 1-3-16,-6-1-2 15,-3-1-4-15,-7-6-13 0,4-5-34 16,-3-3-36-1,-4-3-6-15,1-5-2 0</inkml:trace>
  <inkml:trace contextRef="#ctx0" brushRef="#br0" timeOffset="237308.8223">21471 16765 44 0,'0'0'94'0,"6"-11"-2"0,-6 11-36 16,0 0-23 0,10 0-11-16,-3 11-8 0,-3 8-4 15,-1 5-3 1,2 5-1-16,-1 7 3 0,-4 6-2 15,0 1 2-15,0 5-3 0,-6-2 0 16,-6 2-1-16,0-4-1 16,-3-5-1-16,1-5 0 0,4-7 0 15,0-10 2 1,10-17-3-16,-10 9 2 0,10-14-2 15,0-11 1 1,3-4-1-16,3-6-1 0,4 1 0 16,1-1-2-16,2 3 0 15,-3 8 0-15,4 7-1 0,2 8 1 16,0 5 0-16,1 13 0 15,3 5 1-15,2 8 0 16,9-2 2-16,6 0-1 0,10 0 1 16,7-6 0-1,9-4-1-15,6-7-1 0,5-3-4 16,1-11-3-16,2 2-10 15,-6-9-29-15,-5-11-40 0,-5-5-13 16,-8-11-7 0</inkml:trace>
  <inkml:trace contextRef="#ctx0" brushRef="#br0" timeOffset="238398.8442">17141 16241 59 0,'-10'-4'78'0,"10"4"-36"15,15-8-12-15,13 4-6 16,19-1-2-16,4 0 0 0,17-2 0 15,7 4-4 1,12-3-1-16,4 2-4 0,2-2-3 16,5 3-1-1,2-3-1-15,4 2-4 0,4-2-1 16,4-2 1-16,5 1-2 0,7 0 1 15,2-1-2-15,8-2 2 16,6 3-1-16,8 0 0 16,0 4 1-16,11 3-1 15,1-1 1-15,3 2 0 0,0 2-1 16,-1 2 0-1,-1-1-1-15,-3-1 0 0,-3-1-1 16,-8-2 1-16,-1 0-1 16,-5-1 0-16,-3-2 0 15,-1-3 1-15,-4-1-1 0,-2 2 1 16,-5-3-1-16,-4 0 1 15,-11-1-1-15,-5 1 0 0,-11-1 1 16,-12 4-1 0,-14-2 2-16,-13 2-1 0,-14 2 0 15,-12 1 1 1,-8-1-1-16,-9 0 1 0,-13 3-1 15,10 0 0-15,-10 0-1 0,0 0 0 16,0 0 0-16,0 0 0 16,0 0-1-16,-1 7 1 0,-3 6 0 15,-3 6 0 1,1 8 1-16,-3 13 0 0,-4 7 0 15,-2 14 1 1,0 9 1-16,4 4-2 0,4 1 2 16,0 0-4-16,7-3 2 15,3-7-1-15,2-8-2 0,9-4-2 16,-2-11-3-16,4-3-10 15,-11-8-25-15,-3-10-33 16,-5-3-23-16,-23-11-6 0</inkml:trace>
  <inkml:trace contextRef="#ctx0" brushRef="#br0" timeOffset="239348.8632">17236 16358 25 0,'4'-26'89'16,"-2"2"0"-16,1 4-37 15,-3 2-15-15,0 4-13 0,0 6-6 16,0 8-6-1,-8-11-4-15,8 11-3 0,-6 8-2 16,5 8 0 0,1 6-3-16,0 13 1 0,2 8 2 15,2 10-1-15,-1 10 0 0,3 6 0 16,-5 7 0-16,-2 6 1 15,1 5 1-15,-8-1-2 16,-1 2 1-16,-5 1-1 16,6-46 0-16,-1 6 0 0,-1-1-1 15,-2 3 0 1,1-1 0-16,0 3-1 0,-3-5 0 15,3 3 0-15,0-6 1 0,-1 0 0 16,4-7 0 0,-4 2 1-16,4-7 0 0,-2 0 0 15,5-5 0-15,-3 1 0 16,1-6 0-16,4-3 0 0,0-6-2 15,1-4 1 1,2-10-1-16,3 11 0 0,5-9 0 16,6 1 0-1,3-3-1-15,4 0 1 0,9 0 0 16,5-1 0-16,9 1 0 0,10 0 1 15,7 0-1-15,7-1 0 16,12 1 0-16,10-1 1 16,10 0-1-16,10 0 0 15,8 0 0-15,9-2 1 0,7 1 0 16,10-3 0-1,7-1 1-15,6 4 1 0,7-3-1 16,3-1 1-16,5 1 1 16,-5 0-2-16,8-2 1 15,-3 0 0-15,-3-1 0 0,-5-1-2 16,-3 0-1-16,-5-2-2 15,-6 0-7-15,-9-5-8 0,-5 0-33 16,-9-4-31 0,55-13-17-16,18-19-7 0</inkml:trace>
  <inkml:trace contextRef="#ctx0" brushRef="#br0" timeOffset="239998.8762">22205 16623 71 0,'-8'-13'96'0,"8"2"-28"15,-3-2-15-15,-2 4-13 16,0-2-12-16,1 0-5 15,4 11-7-15,-3-15-7 0,3 15-3 16,0-12-2 0,0 12-2-16,0 0-1 0,8 12-1 15,0 5 0-15,3 12-1 16,2 7-1-16,2 8 1 0,0 11 0 15,3 10 2-15,-6 5 0 16,-3 8 0-16,-4 0 1 16,-6 4 0-16,1-43 0 0,-2 4-1 15,0-1 0 1,-3 1 0-16,-2-5 0 0,0 3 0 15,2-7-1 1,-3 0 1-16,1-4 2 0,1-2 0 16,-3-4 0-16,-6-4 0 15,0-6-1-15,-10-6-1 0,-7-1 1 16,-10-5-2-16,-17 1 1 15,-16-2-1-15,-18-1-1 16,-18 1 0-16,-17 2-1 0,-11 4-1 16,-11 2-13-1,-5 3-37-15,-6 4-32 0,-1-7-14 16,2-4-5-16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46:07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3844 9462 25 0,'-11'-11'76'0,"11"11"-30"16,-11-8-4-16,11 8-8 15,0 0-3-15,-10-7-6 0,10 7-4 16,0 0-6-1,0 0-1-15,0 0-5 0,0 0-2 16,0 0-2-16,0 0-2 16,0 0-2-16,-7 10 0 15,7 7-1-15,0 4-1 0,-1 9 1 16,4 3-1-16,0 10 1 15,1 1 0-15,2 4 0 16,-1 3 0-16,2 2 0 16,-1-1 1-16,-3 0-1 0,0 1 0 15,-2 0 0-15,-1-1 1 16,0 1-1-16,0-2-1 15,-4 2 1-15,1-5-1 0,0 3 1 16,0-3 1-16,2 1 0 16,0-1 0-16,1 3 1 0,-1 2-1 15,1 2 1 1,0 0 0-16,2 1 1 0,1 3-1 15,-2-1-1 1,2 0 0-16,-1 2 0 0,0-1 1 16,-2 4 1-16,1 1 0 15,-1 4 1-15,0 1-1 0,0 1 1 16,0 0 1-16,-2 0 0 0,0 0-2 15,-2-3 1 1,4-3-1-16,-3-4 0 0,1 0 0 16,-3-1 0-1,-1-1-1-15,-3-5 0 0,1-4 0 16,-5-3 1-16,1-5-1 15,1-9 0-15,-1-6-1 0,2-7-1 16,0-9-3 0,10-10-5-16,-11 0-10 0,10-21-41 15,1-4-31-15,0-5-7 0,-3-8-4 16</inkml:trace>
  <inkml:trace contextRef="#ctx0" brushRef="#br0" timeOffset="340.0068">3567 11725 69 0,'-13'-6'81'0,"13"6"-2"0,-10 31-35 15,10-21-29-15,2 13-4 16,4-1-1-16,2 11 2 15,0 2-1-15,1 8 0 16,2 1-1-16,-2 1-1 0,0 1 1 16,0-4-3-1,1-3 1-15,-2-4-1 0,2-5 0 16,0-6-1-16,0-8 0 0,2-5 1 15,5-9-1-15,5-4 1 16,5-16-1-16,12-16-1 0,9-10 0 16,3-10-4-1,9 0-5-15,-1-11-18 0,-1-1-59 16,-4 10-10-1,-9-1-9-15,-11 11-4 0</inkml:trace>
  <inkml:trace contextRef="#ctx0" brushRef="#br0" timeOffset="29008.5808">23073 5584 42 0,'0'-13'91'0,"0"13"-28"0,1-14-8 16,-1 14-8 0,0 0-13-16,7 11-9 0,-4 9-5 15,0-1-5-15,3 13-2 16,-3 4-1-16,0 7-2 15,-2 6-2-15,-1-3-1 0,-3-2-1 16,-1-2-1-16,0-3-1 16,0-6-1-16,-1-9-1 0,5-6-3 15,0-18-2 1,5 7-4-16,0-12-6 0,12-3-28 15,0-10-53 1,-5-5-5-16,3-3-8 0</inkml:trace>
  <inkml:trace contextRef="#ctx0" brushRef="#br0" timeOffset="29256.5864">22926 5653 91 0,'-18'-7'103'0,"5"-2"-8"0,8-5-4 16,37-2-71-1,-14 3-5-15,8-4-3 0,8-1-5 0,9-3-2 16,2 1-2-16,7 1-1 0,-7 4-1 16,-1 1-1-1,-12 2-2-15,-5 4-1 0,-8 6-3 16,-8-1-4-1,-11 3-5-15,0 0-22 0,0 0-56 16,0 0-5-16,-11 0-5 0</inkml:trace>
  <inkml:trace contextRef="#ctx0" brushRef="#br0" timeOffset="29526.5918">23352 5387 50 0,'0'0'94'0,"10"0"0"0,-10 0-3 15,32 20-65-15,-30-1-7 0,2 10 0 16,-3 6-3-16,2 5-3 16,-3 11-3-16,2-3 0 0,0 5-4 15,-3-4-2 1,1-1 0-16,0-7-2 0,-1-7-2 15,-4-5-3 1,5-9-6-16,0-20-21 0,-14 2-63 16,9-7-3-16,0-12-10 0,1-7-3 15</inkml:trace>
  <inkml:trace contextRef="#ctx0" brushRef="#br0" timeOffset="29666.5946">23364 5734 6 0,'16'0'102'15,"-1"0"-4"-15,8-6-6 0,1-6-4 16,-2-5-81-16,14 3-7 15,-4-12-28-15,-2-1-57 16,-2 2-9-16,-8-9-8 0</inkml:trace>
  <inkml:trace contextRef="#ctx0" brushRef="#br0" timeOffset="29806.5974">23551 5433 94 0,'-9'24'101'16,"6"11"-3"-16,3 5-4 16,35 6-75-16,-27 8-4 15,3 2-3-15,1-2-3 16,3-1-4-16,1 0-3 0,1-7-7 15,3 4-28-15,3-16-60 0,-11-3-2 16,-1-12-8 0,-3-6-5-16</inkml:trace>
  <inkml:trace contextRef="#ctx0" brushRef="#br0" timeOffset="30916.6194">24021 5843 20 0,'0'0'106'0,"5"5"-3"16,-5-5-5-1,-12 11-4-15,-2-2-75 0,0-1-6 16,2-3-1-1,2 0-2-15,10-5-5 0,-14 7-1 0,14-7-5 16,0 0-7 0,6 0-41-16,12-2-47 0,-18 2-4 15,18-5-8 1,-18 5-3-16</inkml:trace>
  <inkml:trace contextRef="#ctx0" brushRef="#br0" timeOffset="34086.683">23130 6975 59 0,'-5'-13'89'0,"-3"-3"-24"0,7 2-14 0,-2 0-13 16,0-1-11-1,3 4-7-15,0 3-4 0,0 8-2 16,0 0-1-16,15 13-4 0,-6 9-1 16,-2 8-1-1,3 9 0-15,-1 9 1 0,2 2-1 16,-2 3-1-1,-4 0 0-15,-1-7-1 0,-3-2-1 16,0-8-1-16,0-4 0 16,-1-11-1-16,0-3-2 0,3-8-3 15,-3-10-3 1,9 0-4-16,-4-11-9 0,3-3-25 15,2-2-51-15,-6-7-5 0,-4-1-7 16</inkml:trace>
  <inkml:trace contextRef="#ctx0" brushRef="#br0" timeOffset="34496.691">23119 7052 7 0,'-10'-24'93'0,"6"0"1"0,-3-2-31 16,3 11-15-16,3 0-13 0,1 5-10 15,0 10-7-15,6-11-5 16,3 11-3-16,3 1-2 0,3 7-1 15,1 2 0 1,7 8-1-16,1 0 0 0,2 4-1 16,1 5 0-1,0 1-1-15,2 3-1 0,-3 1 0 16,2 2 0-16,-5-3-1 15,0 1 1-15,-4-3 0 0,1-5 0 16,-6-1-1-16,-2-5 1 0,0-3-1 16,-5-5 1-1,2-1 0-15,-9-9 0 0,9 9 0 16,-9-9 0-1,6-11-1-15,1-6 0 0,-3-12 1 16,2-9-2-16,-4-12 1 16,4-7-1-16,-4-4-1 0,-2 3-1 15,0 0 1 1,-3 2-1-16,2 13-1 0,-8 9-3 15,8 10-3-15,-5 11-2 0,6 13-7 16,0 0-7 0,11 7-32-16,3 8-42 0,-7 5-6 15,5 1-4-15</inkml:trace>
  <inkml:trace contextRef="#ctx0" brushRef="#br0" timeOffset="34896.699">23682 7049 69 0,'9'17'94'0,"-7"-6"-3"15,4 5-44-15,1 2-18 0,3 0-2 16,0 2-3-1,0-1-5-15,4-1-5 0,2-4-2 16,7-8-2-16,3-6-2 0,3-6-1 16,1-7-2-16,0-8 1 15,-1-5-2-15,-5-5-1 0,-7-4 0 16,-7 3-1-1,-10 0-1-15,-10 3 0 0,-13 4 0 16,-5 4-1 0,-12 7 0-16,1 8 0 0,-7 5 0 15,5 1-1 1,0 10 0-16,8 2-1 0,8 5 0 0,9 5-3 15,12-5-1-15,6 2-3 0,11-5-4 16,6 6-15 0,2-5-37-16,1-1-31 0,-1-4-5 15,1-5-4 1</inkml:trace>
  <inkml:trace contextRef="#ctx0" brushRef="#br0" timeOffset="35190.7052">24158 7174 25 0,'5'18'110'0,"-3"-7"-5"16,-2-11-7-16,0 8-3 0,0-8-76 15,0 0-14 1,0-11-31-16,0 11-65 0,2-8-6 15,6-5-9 1,11-3-4-16</inkml:trace>
  <inkml:trace contextRef="#ctx0" brushRef="#br0" timeOffset="37130.7442">24126 7020 37 0,'-9'17'90'0,"0"5"-1"0,2 2-41 15,2 8-13-15,3 2-4 16,1 5-7-16,1-3-6 0,4 0-2 15,4-4-5-15,-1-9-2 0,0-2-2 16,0-4-1 0,-3-8-2-16,-4-9-2 0,11 0-2 15,-8-10-4-15,1-8-2 16,-2-8-6-16,1 0-7 15,-3-13-16-15,0-2-31 16,2 2-29-16,-1 1-5 0</inkml:trace>
  <inkml:trace contextRef="#ctx0" brushRef="#br0" timeOffset="37160.7448">24126 7020 6 0</inkml:trace>
  <inkml:trace contextRef="#ctx0" brushRef="#br0" timeOffset="37470.7509">24126 7020 6 0,'-51'-82'90'0,"40"65"4"0,1 0-24 0,10 1-18 0,2-2-18 16,17 0-10-16,4 0-7 15,11-1-3-15,8 7-4 0,2 4-3 16,3 6-1-1,-1 4-2-15,-4 11-1 0,-9 7-2 16,-6 8 0-16,-14 4-1 0,-10 0 1 16,-6 1-1-16,-9-5 2 15,-9-4 0-15,-5-5-2 16,-4-5 1-16,0-7 0 15,-2-5 0-15,9-2-1 0,4 0 0 16,3 0 1 0,16 0-1-16,0 0 1 0,5 6 1 15,15 3-1-15,7-1 2 16,3 3-1-16,1 3 0 15,4 3 0-15,-2-1-1 0,-3-1-3 16,-3-2-5-16,-2 1-9 16,-9-6-45-16,-2-8-34 0,7 0-4 15,-6-13-8 1</inkml:trace>
  <inkml:trace contextRef="#ctx0" brushRef="#br0" timeOffset="37590.7532">24667 7206 23 0,'0'29'104'15,"-3"-6"-4"-15,-4-3-8 16,-4-7-5-16,20 1-89 0,-13 2-64 15,4-16-21 1,9 0-10-16,3-6-7 0</inkml:trace>
  <inkml:trace contextRef="#ctx0" brushRef="#br0" timeOffset="41810.8386">24694 7220 17 0,'0'0'93'0,"8"-4"0"0,-8 4-7 15,0 0-53 1,12 0-11-16,-12 0-10 0,0 0-9 15,0 0-22-15,13 3-63 16,-13-3-7-16,0 0-6 16</inkml:trace>
  <inkml:trace contextRef="#ctx0" brushRef="#br0" timeOffset="53931.081">22967 9581 14 0,'0'0'90'0,"-4"-19"0"15,4 19-32 1,0 0-17-16,0 0-6 0,11 19-10 0,-4 0-5 15,6 8-4-15,-1 7-5 16,1 2-1-16,-2 5-2 16,-2 0-2-16,-1-3-1 0,-3-4-2 15,-1-4 0 1,-3-6 0-16,-1-7-1 0,2-3-1 15,-3-5-2 1,1-9-1-16,0 0-4 0,0 0-8 16,9-11-13-16,-1-9-46 0,2 0-22 15,-6-4-5-15,2-2-4 16</inkml:trace>
  <inkml:trace contextRef="#ctx0" brushRef="#br0" timeOffset="54125.086">22900 9581 83 0,'-17'-16'96'15,"6"0"-5"-15,9-8-38 0,9 9-21 16,21 0-10-16,7 1-6 16,15 1-5-16,4-2-4 0,2 4-3 15,2-3-5 1,0 8-11-16,-17-2-25 0,-8 3-51 15,-6-2-7 1,-13-1-5-16</inkml:trace>
  <inkml:trace contextRef="#ctx0" brushRef="#br0" timeOffset="54375.0909">23283 9290 61 0,'8'12'89'0,"-5"4"1"15,28 5-51-15,-29 12-9 0,7 4-2 16,-4 9-6-16,4 2-5 0,-4 3-4 16,1-3-5-1,-3-2-2-15,0-6-2 0,-1-6-3 16,-3-8-3-1,2-5-7-15,-1-21-15 0,0 0-59 16,0 0-10-16,0-17-7 16,1-7 3-16</inkml:trace>
  <inkml:trace contextRef="#ctx0" brushRef="#br0" timeOffset="54525.094">23341 9596 54 0,'18'4'94'0,"3"-2"-3"0,-1-2-6 15,41-2-67-15,-35-2-4 16,1-3-4-16,-2-1-11 0,-6-2-12 15,-5-9-38 1,2 4-35-16,-11-7-6 0,-1-4-5 16</inkml:trace>
  <inkml:trace contextRef="#ctx0" brushRef="#br0" timeOffset="54745.0984">23536 9289 23 0,'0'0'88'16,"0"0"2"-1,0 0-3-15,0 16-61 0,8 11-2 16,0 11-6-1,3 9-1-15,0 7-2 0,-1 5-3 16,3 1-4-16,-5-5-2 0,2-4-1 16,-2-8-2-1,1-8-4-15,-5-11-5 0,9-2-20 0,3-4-58 16,-16-18-9-1,17 4-8-15,-17-4-2 0</inkml:trace>
  <inkml:trace contextRef="#ctx0" brushRef="#br0" timeOffset="54995.1033">24015 9782 26 0,'0'0'101'0,"0"13"-5"0,0-13-11 15,-13-1-30-15,13 1-135 16,0 0-10-16,0 0-8 0,7-18 3 15</inkml:trace>
  <inkml:trace contextRef="#ctx0" brushRef="#br0" timeOffset="59035.1842">23455 10871 32 0,'-13'-14'89'15,"13"14"-1"-15,-13-2-39 16,13 2-10-16,-5 17-10 15,5 4-9-15,5 7-5 0,-2 6-2 16,0 1 1-16,-1 5-1 16,5 2-2-16,-6-4-2 15,1-4-2-15,-1-6-1 0,-1-6-1 16,-1-6-2-1,0-4-3-15,1-12-3 0,0 0-6 16,0 0-19-16,5 0-59 16,-4-18-6-16,2-10-8 0,-2-2-4 15</inkml:trace>
  <inkml:trace contextRef="#ctx0" brushRef="#br0" timeOffset="59365.1908">23427 10872 42 0,'0'-13'94'0,"0"3"-2"15,4 0-6 1,-4 10-62-16,13 0-6 0,3 7-4 15,4 9-3 1,2 8-2-16,-2 8-1 0,3 3-2 16,0 2 2-16,-1 2 0 15,-4-4 0-15,0-1 0 0,-4-6-1 16,-1-6-1-16,-3-5 1 0,-1-4 1 15,-9-13-2 1,14 4-1-16,-8-10 0 0,5-15 0 16,1-7-2-1,1-12-1-15,2-6-1 0,-1-6-1 16,-2-1 0-16,-2 2-1 15,-4 5-1-15,-2 7-2 0,-4 6-1 16,3 13-6 0,-3 1-10-16,9 12-26 0,3 4-50 15,2 3-5-15,3 0-8 0</inkml:trace>
  <inkml:trace contextRef="#ctx0" brushRef="#br0" timeOffset="59625.196">23961 10919 25 0,'5'29'93'0,"3"-2"3"15,1-8-3-15,7-1-61 0,6-9-5 16,8-8-1 0,-1-8-7-16,1-7-4 0,-5-10-3 15,-2-6-5-15,-6-2-2 16,-7-1-3-16,-10 2-1 0,-12 6 0 15,-9 4-1 1,-4 6-1-16,-6 6-1 0,-2 9-1 16,3 2 0-1,1 11-2-15,9 6-3 0,5 2-5 16,10 5-13-16,4-1-53 0,4-5-15 15,12-8-8-15,0-5 0 16</inkml:trace>
  <inkml:trace contextRef="#ctx0" brushRef="#br0" timeOffset="59895.2012">24242 10610 69 0,'15'16'94'15,"-10"3"-2"-15,-3 8-5 0,-5 2-73 16,3 13-1 0,1 2 2-16,1 5-3 0,-2-3-3 15,1-2-3-15,-2-6-1 16,1-5-1-16,1-5-2 0,-1-9 0 15,0-5-3-15,2-4-6 16,-2-10-21-16,-5-14-61 16,4-4-6-16,0-7-7 0,0-9 0 15</inkml:trace>
  <inkml:trace contextRef="#ctx0" brushRef="#br0" timeOffset="60255.2086">24235 10637 74 0,'7'-20'98'16,"10"-3"-3"-16,4 2-6 0,4 4-65 15,8 5-8 1,-1 2-5-16,2 8-4 0,-3 2-3 16,-1 8-2-16,-5 7-1 15,-9 5 0-15,-3 2-1 0,-8 4 0 16,-4-1 1-1,-2-1 0-15,-7 3 0 0,-3-8 0 16,-4 0 1 0,1-4-1-16,-2-3 0 0,6-2-1 15,0-4 0-15,10-6 0 0,-10 14 0 16,10-1 0-1,5-1 2-15,6 5-1 0,1 3 1 16,1 1 1-16,2 1-2 16,1 0 2-16,-2-1-1 0,2-3-1 15,-3-2-2 1,0-2-5-16,-3-5-15 0,2-3-51 15,5 1-21-15,-4-7-8 0,1 0-5 16</inkml:trace>
  <inkml:trace contextRef="#ctx0" brushRef="#br0" timeOffset="60405.2116">24773 11030 8 0,'6'14'106'0,"-1"-3"-5"0,-5-11-5 16,0 0-6-1,2 21-77-15,-2-21-23 0,-3-9-71 16,3 9-9-16,4-20-10 0,5 3-6 15</inkml:trace>
  <inkml:trace contextRef="#ctx0" brushRef="#br0" timeOffset="81271.6302">9436 16927 27 0,'-2'-12'38'0,"2"12"-3"16,0 0-4-16,0 0-4 0,0 0-1 15,0 0-3-15,0 0 3 16,0 0-1-16,0 0-3 15,0 14-4-15,3 0-3 16,3 4 0-16,-3 3-1 0,2 4 0 16,-2 1-4-1,2 2 0-15,-2-2-2 0,0-2-2 16,-1-2-4-16,-2-7-3 0,2-2-6 15,-2-13-9-15,0 0-36 16,17 0-35-16,-14-18-8 16,4-2-3-16</inkml:trace>
  <inkml:trace contextRef="#ctx0" brushRef="#br0" timeOffset="81601.6367">9432 16849 68 0,'-25'5'72'0,"2"9"-43"15,6 9-8-15,-6 9-4 0,8 13 0 16,-2 7-1 0,8 7 0-16,3 2 2 0,6-3 0 15,8-6-1 1,10-8-1-16,7-13-2 0,10-17-1 15,6-14-2-15,2-15 0 0,5-16-2 16,-4-9-1-16,-3-12-3 16,-8-3-2-16,-11-2 0 15,-13 4-1-15,-9 4 0 16,-14 6-2-16,-15 11 1 0,-10 9-1 15,-9 14-1 1,-6 8 1-16,-4 8-1 0,1 10-3 16,6 9-6-16,6 3-15 15,10 0-46-15,16 0-20 16,13-9-5-16,13-8-4 0</inkml:trace>
  <inkml:trace contextRef="#ctx0" brushRef="#br0" timeOffset="82701.6588">16655 17226 70 0,'-13'-3'79'15,"13"3"-38"-15,0 0-7 0,10 0-7 16,10 0-6-16,7 1-4 15,5 4-1-15,3-2 0 0,2 3-3 16,-2 0-3 0,-2 0-1-16,-8 2-2 0,-6-2-1 15,-10 2 1-15,-9 2-2 0,-3-1 0 16,-12 4-1-16,-4 0 0 15,-7 3 0-15,-4 1-2 16,2 1 0-16,15-9-3 16,-2 1 0-16,6-1 1 0,2 1 0 15,2 0 1 1,4-1-1-16,1-9 1 0,8 15 0 15,2-9 2-15,1 0-1 0,3-4-3 16,3 1-3 0,8-3-2-16,17-1-11 0,-7-14-13 15,1-8-44-15,-2-4-19 16,-17-6-7-16</inkml:trace>
  <inkml:trace contextRef="#ctx0" brushRef="#br0" timeOffset="82971.6642">16813 17136 23 0,'-40'20'84'0,"1"10"1"15,0 11-47-15,22-18-11 16,-3 10-3-16,6 3-4 16,2 3-3-16,5 0-3 15,7 1-2-15,4-4-2 0,12-1-2 16,7-9 2-1,4-4-2-15,13-9-1 0,-20-9 1 16,66-4-1 0,2-19-2-16,-3-23-1 0,-10-33 0 15,-20-17-2-15,-35-2 1 0,-29 14-1 16,-43 29-3-1,-14 15 0-15,-10 17-2 0,-5 12-7 16,9 14-40-16,8 15-39 16,5-1-7-16,20-1-5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4-19T18:35:53.1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1566 8843 26 0,'-3'-14'91'16,"-3"1"-2"-16,0-10-31 0,0 12-17 15,6 11-12-15,-7-14-8 0,7 14-5 16,-6-10-4-16,6 10-5 16,0 0-1-16,0 0-2 0,-11 12 0 15,6-2-1 1,2 7 0-16,0 8 1 0,-1 4 0 15,2 6 0 1,1 4 1-16,1 5 0 0,0 2-1 16,3 0 1-16,-1 2-1 15,0-7 0-15,-2-2-1 0,1-5 0 16,0-6-1-16,-1-4 0 0,0-6-1 15,0-4 1 1,0-14 1-16,0 14-2 0,0-14 1 16,0 0-3-1,0 0-3-15,0 0-4 0,0 0-8 16,0 0-34-16,21-3-46 15,-21 3-3-15,12-19-8 0</inkml:trace>
  <inkml:trace contextRef="#ctx0" brushRef="#br0" timeOffset="590.0118">1757 8666 82 0,'-10'-5'92'0,"-3"-2"-3"16,13 7-53-16,-10-9-7 0,0 6-6 15,10 3-4-15,-12-6-4 16,12 6-5-16,-10-3-2 16,10 3-2-16,0 0-1 15,0 0-1-15,0 0-1 0,0 0-1 16,6 2-1-1,6 6 0-15,5 5-1 0,6 7 1 16,3 9 0-16,3 10 0 16,4 10 0-16,2 7 1 0,-3 8 0 15,-4 8 0-15,-7 0 1 16,-9 3-2-16,-5-1 2 15,-7-2 0-15,-12-5-1 0,-7-3 1 16,-5-9-1 0,-1-4 0-16,-4-5 0 0,3-9 0 15,2-4-1-15,6-11 0 16,1-3-2-16,6-6-1 15,11-13-2-15,-12 11-5 0,12-11-6 16,0 0-27-16,10-2-45 16,-10 2-11-16,20-17-7 0,-6 4 8 15</inkml:trace>
  <inkml:trace contextRef="#ctx0" brushRef="#br0" timeOffset="2340.0467">2413 8953 84 0,'0'-14'93'0,"0"14"-6"0,-21-12-48 16,21 12-11 0,0 0-8-16,0 0-2 0,0 0-7 15,6 16-2-15,-4 2-2 0,3 6-1 16,0 3 1-16,5 7 0 15,0 2 0-15,0 6-2 0,0-1 1 16,4 0-1 0,0-1-1-16,1-1 0 0,-3-2-1 15,-1-6 0 1,0-2 0-16,-1 0 0 0,-1-9-1 15,-5-2 1-15,3-2-1 0,-1-6 0 16,-1-1 0-16,-5-9 0 16,0 0 1-16,6 10 0 0,-6-10 0 15,0 0 0 1,0 0 0-16,6-8-1 0,-1-6 1 15,0-3-1 1,1-7 0-16,3-8-1 0,4-9 0 16,4-5 0-16,3-7-1 15,0-3 1-15,1-2-1 0,0 0 1 16,0 5-1-16,-4 1 0 0,2 7-1 15,-7 6 0 1,0 9-2-16,-2 2-2 0,-2 10-4 16,1 0-4-1,4 13-8-15,-13 5-28 0,15-5-42 16,-2 14-10-16,-4 7-6 15,4 8 7-15</inkml:trace>
  <inkml:trace contextRef="#ctx0" brushRef="#br0" timeOffset="2870.0574">3218 9208 46 0,'0'0'89'0,"-9"11"-2"16,-1-8-5 0,-3 4-64-16,0 5-7 0,1-3 0 15,-2 7 0-15,2 1-3 16,-5 3 0-16,5 2-2 0,1 2 0 15,3-1 0 1,2 1-2-16,6-1 2 0,1-2-1 16,9-6 0-1,5-4 0-15,4-8 0 0,5-3 0 16,-1-6 0-16,5-8 0 0,-4-4-1 15,-3-4-2 1,-4-2 0-16,-2 3 0 0,-8 1-1 16,-3 1-1-16,-4 8-1 15,0 11 0-15,-8-4 0 0,-1 9 1 16,3 9 1-1,-1 8 0-15,1 2 0 0,1 4 2 16,4 0 0-16,1-2 0 16,1-2 0-16,8-5 1 15,-3-4-2-15,6-7 0 0,2-4-3 16,-3-4-2-16,5-5-4 15,-5-11-8-15,10-9-31 0,-6-1-41 16,0-18-12 0,-3-3-6-16,-5-10 3 0</inkml:trace>
  <inkml:trace contextRef="#ctx0" brushRef="#br0" timeOffset="3230.0645">3418 9041 3 0,'2'5'95'0,"-1"9"3"16,1 8-4-16,1-2-4 0,5 10-74 15,4 5-1 1,2 1 0-16,2 3-3 0,-2 0-3 15,4-1-2 1,-2-4-2-16,-4-5-2 0,-4-5 1 16,0-5 0-16,-2-4 0 15,-6-15 0-15,5 9 0 0,-5-9-1 16,0-9 1-16,1-3-2 15,1-5 1-15,5 3-2 16,-1-1-1-16,8 1-1 0,3 4 0 16,4 5-1-1,6 5 1-15,-1 3 0 0,2 6-1 16,-3 3 1-16,-7 5 0 15,-2 0 1-15,-12 3 0 0,-4 1 1 16,-12-4-1 0,-7 0 2-16,-6-5-1 0,-1-2 0 15,-4-7-1-15,1-3-2 0,-1-5-2 16,10-1-3-1,0-5-4-15,10 4-10 0,-1-3-28 16,8-10-43-16,6 11-8 16,9-3-8-16</inkml:trace>
  <inkml:trace contextRef="#ctx0" brushRef="#br0" timeOffset="3550.071">4291 8990 1 0,'-17'8'93'0,"6"4"3"15,11-12-2-15,-4 12-5 16,10-5-71-16,14 0-5 16,7-4 0-16,7 2 1 15,2-3-4-15,4-1-3 0,2-1-4 16,-2 0-4-1,-4 0-4-15,-8-5-8 0,-1 5-28 16,-5-3-50-16,-11 0-6 16,-11 3-6-16,0 0 3 0</inkml:trace>
  <inkml:trace contextRef="#ctx0" brushRef="#br0" timeOffset="3710.0742">4291 9220 90 0,'-8'15'99'15,"10"-3"-5"-15,15-8-5 16,13-2-64-16,11-3-13 15,5 1 0-15,6-3-5 0,-1-6-7 16,5 4-15-16,-6 5-50 16,1-8-24-16,-7 3-7 0,-5-2-6 15</inkml:trace>
  <inkml:trace contextRef="#ctx0" brushRef="#br0" timeOffset="4230.0846">5220 8840 44 0,'-14'-2'93'0,"3"-1"-1"15,-1-1-7 1,12 4-57-16,0 0-10 0,0 0 0 15,13-5-3-15,5 5-4 0,7 0-3 16,7 2-1 0,4 2 0-16,2 4-2 0,0 0 0 15,-7 4-1-15,-6 3 1 16,-11 5 0-16,-10 3-1 15,-8 5 1-15,-18-1-1 16,-4 0 1-16,-4-1-2 0,0 1 0 16,0-6-1-1,4-3-2-15,7-4-3 0,8-6-4 16,11 4-9-16,0-12-32 0,2 10-46 15,8-3-4-15,4-1-8 16,0 2 2-16</inkml:trace>
  <inkml:trace contextRef="#ctx0" brushRef="#br0" timeOffset="4540.0908">5321 9385 70 0,'-11'17'104'0,"11"-17"-6"15,0 0-5-15,-3-17-35 0,3 17-45 16,8-9-3 0,-8 9-3-16,19-9-3 0,-10 3-3 15,1 3-1-15,-2 1 0 16,-8 2 0-16,0 0 1 15,0 0 0-15,-4 11 1 0,-5-7 0 16,9-4 0-16,-17 11 1 16,17-11-1-16,-10 7-2 0,10-7-6 15,15 0-10 1,0 0-42-16,-1-7-35 0,12-4-7 15,3-2-7 1</inkml:trace>
  <inkml:trace contextRef="#ctx0" brushRef="#br0" timeOffset="39608.7942">2621 10281 29 0,'0'-21'58'0,"0"12"2"15,0-3-7 1,0 2-6-16,0 0-9 0,3 1-8 15,-3-2-8-15,0 2-4 0,0 0-3 16,0 9-2-16,0-16-3 16,0 16-2-16,0-11-1 0,0 11-1 15,0 0-1 1,0 0-1-16,0 0 0 0,0 0-1 15,9 0-1 1,-9 0 0-16,7 13 2 0,4 1-4 16,-2 4 3-16,1 5-1 0,4 3-1 15,-1 4 1-15,3 0 0 16,-1 2-1-16,0-1 1 0,-3-1-1 15,3-4 1 1,-4-2 1-16,-1-1-1 0,3-2 1 16,-4 0-1-1,-1-1 0-15,3 0 0 0,-3-3 0 16,-1 2-1-16,3-1-1 15,-5-2 1-15,2-2 0 0,-1-1-1 16,-1-2 1-16,-1-3 0 0,-4-8 0 16,10 14 0-1,-10-14 0-15,2 10 0 0,-2-10-1 16,0 0 1-1,0 0 1-15,0 0-1 0,0 0 1 16,0 0 0-16,0 0 0 16,13-7 0-16,-5-10 1 0,5-7-1 15,1-9-1 1,7-9 0-16,3-4-1 0,3-5 1 15,1-3-1-15,-1-1 0 0,-3 5 0 16,-3 5-1 0,-2 5 1-16,-6 8-1 0,-4 3-2 15,0 10-4-15,-5 3-3 16,-4 16-6-16,0 0-10 0,19 0-31 15,-13 24-38 1,1-3-8-16,0 9-6 0</inkml:trace>
  <inkml:trace contextRef="#ctx0" brushRef="#br0" timeOffset="40148.8052">3444 10588 63 0,'-1'-10'95'0,"1"10"-3"15,-14-8-7-15,5 7-64 0,9 1-4 16,-16 4-1 0,7 8-6-16,-2 5-2 0,-1 4-2 15,3 4 0-15,1 4 0 16,4 3-1-16,3-3 1 0,1-2-1 15,6-5 0-15,6-6 0 16,4-5-1-16,3-10 1 16,1-3-1-16,0-14 0 0,1-3 0 15,-3-10-1 1,-1-2-1-16,-6-3 1 0,-2-3-2 15,-4 4 0-15,-4 4-1 16,-1 5 0-16,-2 6 0 0,-3 10-1 16,5 8-1-16,-9 4 1 15,8 12 0-15,1 9 1 16,0 2-1-16,5 5 2 0,2 1-1 15,3-2 1 1,2-1 0-16,1-4 0 0,-1-5-2 16,0-5 0-16,2-5-4 15,-3-6-2-15,2-4-5 0,-5-7-8 16,1-11-33-1,2 1-36-15,-2-18-11 0,-1-5-5 16</inkml:trace>
  <inkml:trace contextRef="#ctx0" brushRef="#br0" timeOffset="40538.813">3664 10340 65 0,'0'0'99'0,"0"0"-5"16,0 0-4-16,-2 20-52 16,3 2-22-16,8 6-1 0,2 4-2 15,0 4-1 1,2 0-3-16,-1-4-1 0,-1-3-1 15,-2-5 0-15,-1-6-2 0,-3-7 0 16,-5-11 0-16,12 0-1 16,-2-10 0-16,1-6-1 15,5-4-1-15,1-2-2 16,10 2 0-16,3 2-1 0,4 6-1 15,2 4 1 1,1 8-1-16,-3 3 1 0,0 10 1 16,-6 6-1-16,-12 4 2 0,-5 3-1 15,-10 0 1-15,-5 2-1 16,-14-2 1-16,-10-3 0 15,0-4 1-15,-7-4-1 16,1-3 0-16,-1-8 0 0,4-2-1 16,4-2-2-1,5-2-2-15,7-2-5 0,1-3-5 16,14 7-21-16,0-10-29 15,0-1-33-15,20-2-7 16,7-1-6-16</inkml:trace>
  <inkml:trace contextRef="#ctx0" brushRef="#br0" timeOffset="40855.8199">4474 10292 1 0,'-20'7'97'0,"4"-2"5"15,5 1-7-15,11-6-4 0,0 0-72 16,11 10-4-16,18-7 0 15,5-3-3-15,5 0-4 0,9 0-2 16,0-3-2 0,3-2-2-16,-5-1-1 0,-2 1-3 15,-12-2-4-15,-2 3-6 16,-13-7-24-16,-9 1-57 15,-8 10-4-15,0 0-8 0,0 0-2 16</inkml:trace>
  <inkml:trace contextRef="#ctx0" brushRef="#br0" timeOffset="41055.8238">4503 10473 4 0,'-12'16'102'0,"12"-7"-2"16,13-2-5-16,15-7-4 15,8-3-72-15,9-5-5 0,6 0-3 16,0-4-5-16,-4 0-7 0,0 2-5 15,-12-6-13 1,-1 3-55-16,-9 9-18 0,-11 2-8 16,-4 0-6-1</inkml:trace>
  <inkml:trace contextRef="#ctx0" brushRef="#br0" timeOffset="41675.8363">5215 10039 8 0,'-1'-11'99'0,"1"11"-3"15,0-14-4 1,0 14-3-16,0 0-72 0,3 14-5 16,9 8-1-1,-2 5-1-15,1 8-1 0,2 2-1 16,0 7-1-16,0 2-1 0,-1-3-1 15,1 1 0-15,-2-4-1 16,-3-3 0-16,0-1-1 16,-1-6 0-16,0-2-1 15,-1-3 1-15,0-1-1 0,0-5 1 16,1 1-1-1,-2-8-1-15,0-1 0 0,2-2 1 16,-7-9 0-16,9 9 1 16,-9-9-1-16,10 0-2 0,-10 0 0 15,12-14 0-15,-2-1 0 16,3-7 0-16,3-5 0 15,5-4 0-15,2-10 0 0,4-3 0 16,-1-5 0 0,1-4 0-16,-4 3 0 0,-1-1 0 15,-3 3 0-15,-4 3 0 16,-5 7 0-16,-3 5 0 15,-3 7 0-15,-2 3-5 0,2 6-10 16,-4 5-8-16,0 12-28 16,0 0-35-16,5 7-16 0,-1 8-6 15,1 0-2 1</inkml:trace>
  <inkml:trace contextRef="#ctx0" brushRef="#br0" timeOffset="42085.8445">6014 10338 30 0,'8'-10'104'0,"1"5"-5"16,-9 5-4-1,0 0-3-15,0 0-78 0,-12 11-2 16,-8 8-1-16,-7 5-1 16,-6 8-2-16,-3 2-1 0,1 3-1 15,-1 0-2 1,2-1 0-16,6-2-2 0,4-6 0 15,8-6-3-15,6-4-1 0,1-7-2 16,9-11-4 0,0 0-4-16,0 0-7 0,0 0-31 15,12-18-46-15,1 2-5 16,4-7-5-16,1-1 5 0</inkml:trace>
  <inkml:trace contextRef="#ctx0" brushRef="#br0" timeOffset="42285.8485">5852 10339 20 0,'0'0'103'0,"-7"-11"-1"15,7 11-5-15,-3 10-4 16,4 7-73-16,7 4-5 16,7 6-1-16,2 0-3 15,8 8-2-15,0 0-3 0,4-1-2 16,-2-4-2-1,3 0-1-15,-8-9-4 0,-1 2-8 16,-9-13-13-16,0-3-48 16,-4 1-26-16,-8-8-5 15,0 0-7-15</inkml:trace>
  <inkml:trace contextRef="#ctx0" brushRef="#br0" timeOffset="58352.1703">8126 8957 24 0,'1'-14'93'15,"1"0"1"1,-1 0-5-16,1 3-51 0,-2 11-13 15,0 0-3-15,0 0-7 16,10 6-5-16,-3 16-2 0,-2 7-2 16,-1 6 0-1,0 8 0-15,-1 3 0 0,-2 1-1 16,-1 2-1-1,-2-6 0-15,-5-3-1 0,0-7 0 16,-2-6-1-16,0-5-1 0,2-5-3 16,-1-8-4-16,8-9-5 15,-15 10-33-15,5-10-48 0,10-9-5 16,0-4-7-1,5-4-3-15</inkml:trace>
  <inkml:trace contextRef="#ctx0" brushRef="#br0" timeOffset="58672.1767">8466 9021 7 0,'13'-9'91'16,"-13"9"3"-16,0 0-5 0,-23 3-5 15,-1 11-74 1,-11 6 2-16,-5 3 0 0,0 2 0 15,2 0-2-15,4 1-2 16,6-2-1-16,10-3 0 0,10-3 0 16,8 0-2-16,10-3 0 15,10 2-1-15,6 0 0 16,7-2-1-16,1-1 1 0,-2 3-2 15,3-2 0 1,-5-3-2-16,-5-2-2 0,-4-1-4 16,-2 0-3-16,-10-6-9 15,8 0-38-15,-1-3-40 16,-8-3-3-16,2-4-7 15</inkml:trace>
  <inkml:trace contextRef="#ctx0" brushRef="#br0" timeOffset="59005.1844">8789 9068 75 0,'-11'-5'94'16,"-3"5"-4"-16,-1 2-4 0,-4 10-62 16,-1 5-5-16,1 3-4 15,-1 4-5-15,5 0-1 16,3 0-2-16,9 3 0 0,3-3 0 15,6 0-1-15,11-4 0 16,4-4 0-16,6 1-1 0,3-4 0 16,3-1-2-1,-5-7-2-15,1 1-4 0,-4-5-4 16,-3 1-5-16,-10-6-14 15,2-9-50-15,-1 6-19 16,-6-6-7-16,3 1-6 16</inkml:trace>
  <inkml:trace contextRef="#ctx0" brushRef="#br0" timeOffset="59325.1908">9112 9070 14 0,'9'-2'97'0,"-9"2"-1"0,0 0-4 16,4 14-3 0,-6 4-71-16,-5 6-5 0,0 5 0 15,-1 4-1 1,0-1-2-16,1-1-2 0,5-2-1 15,2-2-1-15,2-7 0 16,14-6-1-16,5-4 0 0,5-3-1 16,1-5-1-1,1-4-1-15,1 2-3 0,-4 0-2 16,-3-7-5-16,-3 4-4 0,-7-4-7 15,4 7-31 1,-1 0-46-16,-5-3-4 0,-1 3-7 16,2 0 3-16</inkml:trace>
  <inkml:trace contextRef="#ctx0" brushRef="#br0" timeOffset="64721.299">9680 3427 13 0,'-19'3'85'16,"1"-3"2"-16,3 1-39 0,6 6-10 16,9-7-4-16,0 0-9 15,19 5-9-15,15-5-3 0,13-1 1 16,15-3-2-16,13-3 0 0,12-2-3 15,3-1-2 1,-1-2 0-16,-5 1 0 0,-10 0-2 16,-9 2 1-1,-19 0-4-15,-12 4 1 0,-13 0-1 16,-7 2 0-16,-14 3 0 15,11-4-1-15,-11 4-1 0,0 0 0 16,-4 2-2 0,4-2-1-16,-12 5-2 0,3 0-2 15,-1-2-1-15,-1 3-3 0,0-4-2 16,0 4-5-1,1-6-14-15,1 0-38 0,9 0-22 16,-13 0-6-16,13 0 7 16</inkml:trace>
  <inkml:trace contextRef="#ctx0" brushRef="#br0" timeOffset="65061.306">10361 3232 81 0,'-11'-8'93'0,"11"8"-3"16,-10-16-48-16,10 16-14 15,0 0-6-15,-9-11-3 16,9 11-5-16,0 0-6 0,7-2-2 16,2 2-2-1,5 5 0-15,4 2-2 0,4 3 0 16,1 3-1-16,3 3 1 0,-1 1-1 15,-2 4 0 1,-3 1 1-16,-5 1 0 0,-6 3 1 16,-9-2 0-16,-4 2 0 15,-13-1-1-15,-6-1 1 0,-4-5-2 16,-3 0-1-1,3 1-1-15,1-5-4 0,6-2-4 16,11-7-7-16,9-6-30 16,21 14-43-16,4-14-8 15,6-4-5-15</inkml:trace>
  <inkml:trace contextRef="#ctx0" brushRef="#br0" timeOffset="65351.3118">10894 3125 75 0,'-11'5'92'0,"0"6"-1"0,-2 3-5 16,1 7-71-16,6 8-3 15,2 3 0-15,2 3 0 16,1 2-2-16,10-4-2 0,5-4-1 15,5-4-2-15,-2-5-4 16,6-4-7-16,-6-15-37 0,-2-1-45 16,4-13-6-1,-4-17-8-15</inkml:trace>
  <inkml:trace contextRef="#ctx0" brushRef="#br0" timeOffset="65481.3144">10861 2873 11 0,'-18'-5'96'0,"6"0"-3"0,12 5-6 16,-10-14-9-1,-22 11-95-15,35 11-47 0,12 0-23 16,4 0-6 0,1 5-3-16</inkml:trace>
  <inkml:trace contextRef="#ctx0" brushRef="#br0" timeOffset="66191.3286">11283 3191 55 0,'-15'0'59'0,"4"1"-8"15,-2 1-9-15,4 1-8 0,-2 0-6 16,11-3-5-1,-13 3-4-15,13-3-1 0,0 0-2 16,0 0-2-16,0 0-1 16,0 0-1-16,0 0-3 0,5 0-1 15,7-6-1 1,4 0-1-16,5 0-2 0,2-3 0 15,2 4-1-15,2-1 0 0,-2 6 0 16,-2 0-2 0,-4 4-1-16,-3 5 0 0,-6 4 0 15,-8 3 0-15,-4 1 0 16,-10 0 0-16,-7 1 0 0,-5-2 1 15,-2-3 1 1,2 0 1-16,1-5-3 0,2 0 2 16,10-2-1-1,11-6 0-15,1 9 1 0,17 0-2 16,7 2 1-16,8 4-1 0,0 5 0 15,4 0 0-15,-3 4-1 16,-7 1-1-16,-9 0 1 0,-9-4 0 16,-9 2 1-1,-14-7-1-15,-10 2 1 0,-6-4-3 16,-5 1-2-1,-5-1-6-15,0 5-21 0,-2 2-45 16,0-4-18-16,0 2-7 16,2-1-4-16</inkml:trace>
  <inkml:trace contextRef="#ctx0" brushRef="#br0" timeOffset="67011.345">8755 4335 23 0,'0'0'94'15,"-1"-17"-2"-15,1 7-5 16,-31 2-62-16,31 8-9 0,0-9-4 16,0 9-2-1,2 8-4-15,-1 6-1 0,1 4-1 16,0 10 1-16,-1 8 3 0,2 7 0 15,1 6 0 1,-2 6 0-16,2-1 0 0,1 1 0 16,0-3-1-16,-1-3-1 15,2-6-1-15,-1-7-1 0,1-7 0 16,-1-5-1-1,0-5-1-15,-2-6-2 0,1-1-1 16,-4-12-4 0,0 0-6-16,0 0-18 0,2-15-52 15,-2 0-16-15,-4-5-7 0,-4-3-4 16</inkml:trace>
  <inkml:trace contextRef="#ctx0" brushRef="#br0" timeOffset="67261.35">8690 4707 43 0,'-9'0'94'0,"7"5"-1"15,0 9-4-15,-1 8-62 0,3 5-10 16,0 7-1-16,2 9 1 16,3 1-3-16,3 2-2 0,3-5-2 15,3-6-1 1,2-4-2-16,5-11 0 0,3-8-1 15,6-12-1 1,4-7 0-16,2-9-1 0,1-8-1 16,-4-6-2-16,-3 0-3 15,-3-3-6-15,-3 5-10 0,-11-1-38 16,-10 3-42-16,-2 6-5 15,-3 3-9-15</inkml:trace>
  <inkml:trace contextRef="#ctx0" brushRef="#br0" timeOffset="68191.3686">7966 4790 3 0,'-8'24'93'0,"1"5"3"16,2 2-5-1,3 8-60-15,2-2-2 0,6 4-4 16,6-11-7-16,3-6-7 16,4-6-2-16,3-6-1 15,0-8-3-15,0-4-4 0,2-5-6 16,-9-14-30-16,-5-2-53 15,1-10-7-15,-6-8-8 0</inkml:trace>
  <inkml:trace contextRef="#ctx0" brushRef="#br0" timeOffset="68331.3714">7965 4630 75 0,'-12'-8'91'0,"5"-1"-6"16,7-4-24-16,0 13-135 16,16-8-12-16,3 8-5 0</inkml:trace>
  <inkml:trace contextRef="#ctx0" brushRef="#br0" timeOffset="68961.384">8330 5138 57 0,'-9'-2'94'0,"9"2"-4"0,-9-13-41 16,9 13-16-1,9-12-10-15,6 7-8 0,0 2-5 16,1 1-5-16,0 2-1 0,0 0-1 15,-1 6-1 1,-4 4-1-16,-5 4 0 0,-6 4-1 16,-4 0 0-16,-7 2 0 15,-2 1 1-15,2-2 0 0,-4-4 0 16,6 0 1-1,4-4 1-15,5-11-1 0,14 13 1 16,10-11 0 0,5-1-2-16,4-1-2 0,11 0-5 15,-3-1-7-15,5-1-26 0,-1 2-44 16,-8-1-13-16,-5-1-3 15</inkml:trace>
  <inkml:trace contextRef="#ctx0" brushRef="#br0" timeOffset="70671.4181">8061 3425 10 0,'0'0'72'0,"-10"-9"-7"15,10 9-12-15,0 0-11 16,0 0-6-16,0 0-11 15,11 0-5-15,12 0-6 0,10 0-2 16,6 1-2 0,9 0 1-16,3 3-4 0,3-1 0 15,-2-1-3-15,-3 3-1 16,-10 0-1-16,-6 0-2 15,-12-1-2-15,-4 0-1 0,-5 2-5 16,-12-6-7-16,9 3-18 16,-9-3-49-16,0 0-11 0,0 0-3 15</inkml:trace>
  <inkml:trace contextRef="#ctx0" brushRef="#br0" timeOffset="70921.4231">8448 3294 31 0,'-1'-8'91'16,"1"-3"-2"-16,9 3-4 0,28 4-62 16,-14 4-7-1,0 0-4-15,6 6-2 0,-3 7-2 16,4 7-3-16,-6 6-2 15,-5 4 0-15,-8 2-1 0,-10 3 0 16,-3-1 1 0,-11-1-1-16,-7-3-1 0,-1-2-3 15,-6-5-6-15,4 1-23 0,6 0-51 16,0-10-10-1,4-4-5-15</inkml:trace>
  <inkml:trace contextRef="#ctx0" brushRef="#br0" timeOffset="71391.4324">8672 2868 6 0,'-6'19'83'16,"0"5"4"-16,12 11-44 15,-6-4-5-15,0 4 0 0,8-4-7 16,3 0-10 0,8 0-6-16,7-11-3 0,3-4-1 15,3-8-6 1,1-2-8-16,-5-9-32 0,-7-10-50 15,5-8-5-15,-10-9-9 0</inkml:trace>
  <inkml:trace contextRef="#ctx0" brushRef="#br0" timeOffset="71531.4354">8752 2692 63 0,'-18'-17'85'16,"11"2"-5"-16,6 0-16 0,-10 5-104 16,23 9-38-16,0 1-6 15,3 6 1-15</inkml:trace>
  <inkml:trace contextRef="#ctx0" brushRef="#br0" timeOffset="71821.4411">9122 2946 20 0,'0'0'75'15,"10"11"3"-15,-10-2-49 16,0 5-6-16,2 8-2 0,1 2-5 15,1 8-1-15,0 3-3 16,3 5-1-16,-1-4-11 16,2-5-60-16,4 6-18 0,-4-12-7 15</inkml:trace>
  <inkml:trace contextRef="#ctx0" brushRef="#br0" timeOffset="73395.473">10792 9179 39 0,'0'-12'94'0,"0"12"-5"0,-5-10-4 15,5 10-51 1,-5 10-12-16,1 2-4 0,0 8-5 15,4 5-4-15,0 3-1 16,1 5 0-16,7 0 1 0,4 2-1 16,4-6 0-1,2-4-1-15,9-4-1 0,0-9-3 16,1-4-2-16,3-3-5 0,-4-7-9 15,9-10-47 1,-2-6-32-16,-14-11-7 0,-10-7-6 16</inkml:trace>
  <inkml:trace contextRef="#ctx0" brushRef="#br0" timeOffset="73475.4746">10882 9000 20 0,'-24'-19'94'16,"5"4"-5"-16,5 0-5 0,9 1-17 15,5 14-126-15,-1-9-24 0,7 4-6 16,8 3-3-16</inkml:trace>
  <inkml:trace contextRef="#ctx0" brushRef="#br0" timeOffset="73885.4826">11347 9371 20 0,'13'-15'95'16,"-13"15"-1"-1,0 0-5-15,10 34-31 0,-7-15-35 16,-1 0-8-16,1 10-4 15,-2 0-2-15,1 5-2 0,-1-3-1 16,0 1-2 0,1-5 0-16,-2-3-3 0,0-5-3 15,0-4-8-15,0-15-42 0,0 0-37 16,0 0-6-1,2-8-6-15</inkml:trace>
  <inkml:trace contextRef="#ctx0" brushRef="#br0" timeOffset="74935.5037">11821 9172 12 0,'-10'0'92'16,"10"0"-1"-16,-13 0-4 0,21 3-48 15,-8-3-12-15,17 2-1 16,2-2-7-16,2 0-8 0,11 0-3 16,1-2-2-1,3 1 0-15,-2-1-1 0,-1 2-2 16,-6 0-2-16,-5 0-3 0,-6 0-3 15,-5 0-4 1,-11 0-10-16,10-3-39 0,-2 3-30 16,-8 0-7-16,0 0-5 15</inkml:trace>
  <inkml:trace contextRef="#ctx0" brushRef="#br0" timeOffset="75145.508">11765 9391 45 0,'-24'16'96'0,"14"-2"-4"16,10-14-4-16,15 10-55 16,19-10-13-16,11 0-4 0,10 0-4 15,4-6-6 1,7 2-7-16,-7-3-10 0,3-3-49 15,-10 6-26-15,-7 0-8 0,-7 0-4 16</inkml:trace>
  <inkml:trace contextRef="#ctx0" brushRef="#br0" timeOffset="75425.5134">12686 9133 4 0,'0'0'93'16,"-16"19"2"-1,2 0-5-15,2 3-4 0,5 7-69 16,4 8-4-16,3-3 0 15,3 0-2-15,7-1-4 16,9-3 0-16,2-4-4 16,1-7-7-16,6 3-25 0,3-10-59 15,-7-12-3-15,-2-9-9 0,-4-20-5 16</inkml:trace>
  <inkml:trace contextRef="#ctx0" brushRef="#br0" timeOffset="75555.516">12665 8921 64 0,'-10'-6'84'15,"10"6"-13"-15,0 0-54 0,0 0-73 16,10 0-29 0,3 4-2-16</inkml:trace>
  <inkml:trace contextRef="#ctx0" brushRef="#br0" timeOffset="75965.5244">13013 9367 0 0,'0'0'94'16,"-2"10"-1"0,8-7-3-16,9-3-7 0,4 0-69 15,10 0-4-15,-1 5-2 0,2 0-2 16,-7 4-1-16,-4 1-1 15,-10 5 0-15,-9 1 0 0,-9 4 0 16,-9-1 1 0,-3 3 0-16,1-3 0 0,0 0-1 15,5-1 1 1,8-3 0-16,7-2-2 0,13-3 0 15,8 0-1-15,6-5-2 0,7-1-3 16,1-3-6-16,5 2-22 16,-4-2-48-16,-2-10-15 15,-3-9-8-15,-4-7-4 16</inkml:trace>
  <inkml:trace contextRef="#ctx0" brushRef="#br0" timeOffset="76205.5292">13357 9211 32 0,'0'0'101'0,"0"0"-2"0,21 0-5 16,11 0-3-1,9-5-72-15,10 5-10 0,0-2 1 16,5-1-3-16,-7-1-3 15,-3 0-4-15,-9-3-4 16,-7 2-6-16,-16-12-29 16,-13 1-52-16,0-4-4 0,-6-4-9 15,-8-7-2-15</inkml:trace>
  <inkml:trace contextRef="#ctx0" brushRef="#br0" timeOffset="76375.5324">13557 8942 19 0,'-6'22'99'0,"5"4"2"16,-2 8-10-16,2 2-2 0,1 8-73 15,-4 6-3-15,0 4-3 0,-3-1-3 16,-1 4-7 0,0-6-7-16,4-3-43 0,1-5-39 15,-6-12-6 1,3-11-8-16,6-20 2 0</inkml:trace>
  <inkml:trace contextRef="#ctx0" brushRef="#br0" timeOffset="76825.5416">14380 9184 61 0,'0'0'97'16,"0"0"-1"-16,-10 13-7 16,5-24-27-16,-4 28-47 15,8 12-4-15,0 3-1 16,1 5-1-16,4-2-2 0,7-3-2 15,6-6 0 1,2-3-2-16,2-7-3 0,4-6-7 16,-7-10-26-16,-1-19-58 15,3-4-5-15,-9-13-6 16,-7-10-7-16</inkml:trace>
  <inkml:trace contextRef="#ctx0" brushRef="#br0" timeOffset="76935.5437">14386 8925 0 0,'0'0'84'0,"-5"-14"-2"16,5 14-29-16,7-5-53 15,-7 5-82-15,28 1-4 16</inkml:trace>
  <inkml:trace contextRef="#ctx0" brushRef="#br0" timeOffset="77385.5527">14767 9247 58 0,'-17'0'92'15,"3"2"-3"1,1-2-5-16,13 0-56 0,0 0-16 15,0 0-2-15,10 12-3 16,8-7-2-16,5 4-2 0,1 2-1 16,0 2 0-1,-3 0 1-15,-6 1 0 0,-6 2 1 16,-5 0 0-16,-5-3 0 0,-3-2 1 15,0 1 0 1,2-4-1-16,4 1 0 0,12 1-2 16,7 2-1-16,7-1-1 15,1 2-1-15,0 4 0 0,-3-1 0 16,-11 5 0-1,-10-2-1-15,-12-2 2 0,-16 2 0 16,-13-2 0 0,-4 0 0-16,-2 1-5 0,-3-9-16 15,7 0-52-15,11 2-17 0,12-2-5 16,15-9-7-16</inkml:trace>
  <inkml:trace contextRef="#ctx0" brushRef="#br0" timeOffset="77995.565">15660 8901 83 0,'12'-12'90'0,"-12"12"-4"0,0 0-3 16,-15 5-69-16,0 14-1 0,-7 8-2 15,-7 7 2 1,-6 7-1-16,-3 2-2 0,-1 3-1 15,1 1-1 1,2-5-2-16,2-3-1 0,7-10-2 16,7-4-3-16,6-6-4 15,11-5-3-15,3-14-14 0,0 0-61 16,10-15-10-1,3-11-6-15,4-5-6 0</inkml:trace>
  <inkml:trace contextRef="#ctx0" brushRef="#br0" timeOffset="78215.5694">15417 8906 0 0,'2'7'93'16,"6"9"2"0,0 4-3-16,4 7-6 0,2 9-66 15,1 6-5 1,4 3-1-16,-3 4-1 0,2 0-3 15,-5-4-4-15,0-2 0 0,-3-9-2 16,-5 0-2-16,0-12-1 16,-5 0-5-16,-1-12-6 15,1-10-38-15,0 0-43 16,0 0-4-16,-21-7-8 0,8-11-3 15</inkml:trace>
  <inkml:trace contextRef="#ctx0" brushRef="#br0" timeOffset="78395.573">15318 9169 31 0,'11'-9'99'16,"14"0"-1"-16,10 1-8 0,13-3-1 16,5 5-77-1,6 2-3-15,1 0-3 0,-2 3-5 16,-7-2-7-16,-1 3-20 15,-13 2-56-15,-10-2-10 0,-6-10-7 16,-9-7-4-16</inkml:trace>
  <inkml:trace contextRef="#ctx0" brushRef="#br0" timeOffset="78745.58">15455 8790 30 0,'-58'21'91'0,"1"8"0"0,5 15-33 15,3 9-14-15,11 7-9 0,10 8-7 16,15-2-10 0,17 3-4-16,22-5-3 0,19-7-1 15,14-13-1-15,22-15-1 16,15-14-1-16,12-15 0 15,1-16-1-15,-1-13-2 16,-12-16 0-16,-15-13-1 0,-15-9 0 16,-27-9-1-16,-28-3-1 0,-24 4-1 15,-28 5 0 1,-24 5-1-16,-20 15 0 0,-10 12-1 15,-9 15-2-15,6 16-3 16,6 7-5-16,15 17-12 16,7 12-48-16,27 1-22 15,17 0-7-15,19 1-6 0</inkml:trace>
  <inkml:trace contextRef="#ctx0" brushRef="#br0" timeOffset="80945.624">8293 10464 8 0,'0'-13'90'0,"0"2"0"0,0 11-4 16,0 0-44 0,0 11-15-16,0 11-9 0,2 12-4 15,-4 7-3-15,2 10-3 16,0 10 0-16,-1 2 0 0,-5 0-3 15,0-3 0-15,-1-5 0 0,-1-6-2 16,-1-10 0 0,0-7-4-16,4-13-2 0,-2-9-7 15,7-10-17 1,0 0-53-16,11-21-11 0,4-9-10 15,6-11 0-15</inkml:trace>
  <inkml:trace contextRef="#ctx0" brushRef="#br0" timeOffset="81215.6294">8608 10680 65 0,'33'-3'90'0,"-13"3"-3"0,-13 9-4 15,-12 12-64 1,-17 0-10-16,-10 2 0 0,-6 4 3 16,-10-2-1-16,1 1-2 15,0-4-1-15,8-1-2 0,2-4 1 16,14-1 0-1,7-3-1-15,14 0 0 0,12 0-1 16,14 4 0-16,11-1 0 0,7 1 0 16,7 2-2-1,-1-2-2-15,6 0-6 0,-8-3-5 16,1 5-25-16,-11 1-50 15,-10-10-9 1,-6 2-8 0,-9-5-5-16</inkml:trace>
  <inkml:trace contextRef="#ctx0" brushRef="#br0" timeOffset="82065.6464">8921 10679 5 0,'0'0'92'0,"-7"-12"0"16,7 12-4-16,-6 26-21 15,6-14-51-15,1 5-2 16,5 5-3-16,2 10-3 0,3 2-1 15,2 7 1 1,2 1 0-16,2 1 0 0,0-2-1 16,0 0 0-16,0-7-1 15,-4-1 0-15,0-4 0 0,-1-4-2 16,-1 0 1-1,-4-6-1-15,1-2 0 0,-2-3 0 16,-2-2 0-16,-1-4-1 0,-3-8 1 16,5 9 0-1,-5-9 0-15,0 0 0 0,3-9 0 16,0-4-2-16,2-6 1 15,1-7-1-15,5-7-2 0,-2-5 0 16,2-6 0 0,1-2-3-16,-1 0 0 0,-1 1-3 15,0 6-5 1,-5-3-6-16,5 15-23 0,-2 4-33 15,1 1-25-15,5 3-7 0,-1 5-4 16</inkml:trace>
  <inkml:trace contextRef="#ctx0" brushRef="#br0" timeOffset="82345.652">9382 10686 12 0,'0'0'96'0,"0"0"0"16,0 0-3-16,0 0-4 0,5 15-71 15,-1 3-4-15,1 10-1 16,-1 1-2-16,0 12-1 15,-1 6-2-15,0 1-1 16,-3 3-1-16,0-8-2 0,-3-2 0 16,1-7 0-1,0-8 1-15,2-4-1 0,10-12-1 16,7-3 1-16,10-7-1 15,7 0 1-15,6-2-1 0,9-3-3 16,5 2 0-16,2 1-5 16,-4 0-2-16,2 2-7 15,-11-3-14-15,4 3-38 0,-2 0-33 16,-13 0-4-1,-5-2-6-15</inkml:trace>
  <inkml:trace contextRef="#ctx0" brushRef="#br0" timeOffset="85535.7157">5750 7270 64 0,'10'11'87'0,"-10"-11"-38"15,18 21-3-15,-10-16-7 0,6 2-7 16,-14-7-5-16,13 1-8 0,-13-1-3 16,10-10-3-1,-7-3-4-15,1-4-2 0,1-4-1 16,0-6-2-1,2-10-1-15,1-8 0 0,2-8-1 16,0-6 0-16,1-4-1 16,-1-10 0-16,1 3 0 0,-6-5 0 15,1 0 0 1,-2-2-1-16,-2 4 0 0,-2 3 0 15,0-1 0-15,0 4 0 0,-2-2 0 16,-1 5 0 0,5-1 1-16,-4 4-1 0,2-1 0 15,0 2 0-15,0 1-1 16,0 2 1-16,-2 3-1 0,2 4 0 15,-2 4 0 1,-1 3 0-16,1 7 0 0,1 2 1 16,-1 3-1-16,2 2 2 0,0 0-3 15,2 1 1 1,2 0-1-16,4-1 1 0,-1 2 0 15,1 1 0-15,-1-1 0 16,0 1-2-16,2 1 3 0,-4 3 1 16,4 1-1-1,-3 2-1-15,-1 3 1 0,1 3 0 16,-2 3 0-1,0 0 0-15,-4 10 0 0,5-14-1 16,-5 14 1-16,10-9 0 0,-10 9-1 16,15-9 1-16,-3 4-1 15,4-1 1-15,2 2 0 16,2 0 0-16,4 0-1 15,1 3 1-15,1-3 0 0,0 3 0 16,0 1-1 0,5 0 1-16,-1 3 0 0,8-1 0 15,1-1 0-15,2-1 1 16,3 0-1-16,2 0 1 0,0-3-1 15,2-3 0-15,-1 2 0 16,-7-1 0-16,2 1 0 16,-5 1 0-16,2 1 0 0,0-1 0 15,2 3 0 1,-1-3 1-16,2 0-1 0,5 0 0 15,2 0 0-15,1-1 0 16,-1-1 0-16,-1 2 1 16,0-3-1-16,-6 1 0 0,-1 2 0 15,-5 0 0-15,-1-1 0 16,1 0 0-16,0 1 0 0,3 2 0 15,-2 0 0 1,3 0 0-16,1 0 0 0,-2 1 0 16,-4 0 0-16,-2 0 0 15,-7 1 1-15,-3-1-1 16,-5 0 0-16,-1 2 0 15,-6-2 1-15,1 1-1 0,-2 1 0 16,-1-1 0-16,0 3 0 0,-9-4 0 16,14 7-1-1,-14-7 1-15,13 9-1 0,-13-9 1 16,10 16-1-1,-4-8 1-15,-1 2 0 0,-2 5-1 16,2 0 1-16,2 3 0 16,-2 2 0-16,-1 4 0 0,2 3 0 15,-1 4 0 1,1 3 0-16,-3 3-1 0,2 3 4 15,-2 2-1-15,0 3 0 0,-2 4 1 16,1 7-1 0,-2-1 1-16,2 6 0 0,1 2 1 15,-1 5-2-15,2-1-2 16,1 3 0-16,-2-3 2 0,2 0-2 15,-1-1 0 1,-3 2 0-16,-1-4 0 0,0 3-2 16,-1-1 4-16,-2-3-2 0,-3 4 1 15,1-1 1 1,-1-3-1-16,3-2 0 0,0-1 0 15,-1 2 1-15,4-4-1 16,0 1 0-16,0-5 0 16,0-1 1-16,-1-1 0 15,0-3-1-15,-1-2 1 0,-1-7 0 16,0-3 0-1,0-4 1-15,0-2-2 0,-1-2 1 16,1-1 0-16,-2-3-1 0,3-2 1 16,0 1-1-16,-1 1-1 15,1-4 1-15,0 0 0 16,0-5 0-16,1-5 0 15,0 0 0-15,1-11-1 0,-1 13 2 16,1-13-1 0,0 0 0-16,0 0-1 0,0 0 1 15,0 0 0-15,0 0 0 16,0 0-1-16,0 0 1 0,0 0 0 15,0 0 0-15,0 0 0 16,0 0 0-16,0 0 0 16,0 0 0-16,0 0 0 0,0 0 0 15,0 0 0 1,0 0 0-16,0 0 0 0,0 0-1 15,-11 0 0-15,11 0 1 16,-16-3-1-16,4-4 0 16,-2 0 0-16,-7 0 0 0,-5 3 0 15,-8-2-1-15,-5 4 0 16,-15 0 1-16,-4 2-1 0,-14 0 0 15,-10 1 0 1,-7 4 0-16,-4-1 0 0,-7 2 1 16,-1-2-1-16,0 0 1 15,2-1-1-15,3-1 1 16,7 1 0-16,7-1 0 15,8 0 0-15,12-2-1 0,9 2 1 16,9-2 0-16,14 0 0 0,8 0 0 16,8 0 0-1,14 0 0-15,-10 0 0 0,10 0-1 16,0 0-2-16,0 0-3 15,0 0-4-15,0 0-6 16,0 0-18-16,12-8-15 16,-12 8-15-16,12-16-28 0,-2 6-13 15,-1-2 2 1</inkml:trace>
  <inkml:trace contextRef="#ctx0" brushRef="#br0" timeOffset="86095.727">6288 7582 48 0,'-20'5'96'0,"3"-1"0"0,3-4-6 15,5-1-57-15,9 1-10 16,-12-11-4-16,12-3-5 0,9-2-2 16,11-2-4-1,13-7 0-15,12-2-3 0,6 0 1 16,8-1-3-1,2 4 0-15,1 3-1 0,-6 4-1 16,-4 0-1-16,-10 9 1 0,-12 2-1 16,-5 3 0-16,-5 0 0 15,-8 1 1-15,-2-1-1 0,-10 3 0 16,0 0 0-1,0 0 1-15,-11 7-1 0,-7-2 0 16,-7 5 1 0,-5 4-1-16,-7 1 0 0,-9 5 0 15,-4 6 0-15,-4 2-1 16,-2 4 0-16,1 3 0 0,-2 2 0 15,4 1 0-15,2-1 0 0,9-4 0 16,7-4 0 0,6 0 0-16,14-4 0 0,8-4 1 15,9 0 1 1,17-5 0-16,16-4 1 0,11 2 0 15,9-2 0-15,6 0 0 16,5-2-1-16,2 2-4 0,3 0-9 16,-6 1-27-16,0-1-28 0,0-1-28 15,-3-8-7 1,2-5-7-1</inkml:trace>
  <inkml:trace contextRef="#ctx0" brushRef="#br0" timeOffset="87495.755">11219 10695 55 0,'-9'0'94'0,"9"0"-1"15,-12 0-4-15,12 0-61 0,0 0-3 16,24-3-4-1,12-3-5-15,7 1-4 0,5-4-3 16,-2 2-2-16,0-3-4 16,-2 5-4-16,-14-1-6 15,-7 6-12-15,-19 9-52 16,-4-9-20-16,-10 9-9 0,-3-7-6 15</inkml:trace>
  <inkml:trace contextRef="#ctx0" brushRef="#br0" timeOffset="88085.7666">11811 10401 14 0,'-12'5'64'15,"-5"0"1"-15,-1 3-5 0,-2 0-9 16,5 1-13-16,-1-1-11 0,2 0-5 16,5-2-4-1,9-6-2-15,-14 9-2 0,14-9-2 16,0 0-3-16,0 0 0 15,20 0-3-15,3 0 0 0,6-2-2 16,6-1 0 0,1 0-3-16,0 2 0 0,-2 1 0 15,-2 3 0 1,-11 4 0-16,-11 6 0 0,-10 3 0 15,-5 3 0-15,-10 1-1 0,-5 2 1 16,-3-2 0-16,2-1 0 16,3-2-1-16,2-2 1 0,10-1-1 15,7-2 0 1,13 2 1-16,4 3-2 0,6 1 1 15,0 5 0 1,-3-1 0-16,-4 5 0 0,-8 0 0 16,-9-1 0-16,-9-2 0 0,-10-4 0 15,-4-2 0-15,-5-3-3 16,1-7-1-16,0-5-5 0,10-2-9 15,1-7-26 1,10-7-39-16,6-1-12 0,8-6-7 16</inkml:trace>
  <inkml:trace contextRef="#ctx0" brushRef="#br0" timeOffset="88355.7721">12118 10699 58 0,'-1'26'94'0,"-1"1"-2"16,2-1-4-1,7-4-64-15,13-4-2 0,9-7-2 16,8-10-4-16,8-4-4 16,1-8-2-16,0-5-2 0,-6-8-2 15,-9-3-2 1,-8-4-1-16,-17 2-1 0,-10 1-1 15,-19 5-1-15,-11 4 0 0,-7 6 0 16,-3 6-1 0,-7 5-1-16,1 4-2 0,8 13-4 15,3 2-8-15,13 2-41 16,12 5-34-16,10 1-6 15,5-2-7-15</inkml:trace>
  <inkml:trace contextRef="#ctx0" brushRef="#br0" timeOffset="89605.7971">13062 10510 80 0,'-25'2'97'0,"5"1"-5"16,3-3-4 0,6 3-61-16,11-3-6 0,18 4-3 15,16-4-3-15,14 0-4 16,11-3-2-16,3-3-1 0,1 0-3 15,-4 1-2 1,-7-2-2-16,-11 2-4 0,-14 4-3 16,-14-3-5-16,-13 4-8 0,0 0-40 15,-13-4-35 1,2-1-7-16,-5-7-4 0</inkml:trace>
  <inkml:trace contextRef="#ctx0" brushRef="#br0" timeOffset="89815.8014">13162 10289 14 0,'-1'17'100'16,"2"5"-2"-16,4 3-5 0,4 7-2 16,0 3-77-16,2 9 0 15,-2 4 0-15,-2 1-6 16,1 1-1-16,-1-6-2 15,-2 0-3-15,3-11-4 0,0-1-4 16,-4-11-10 0,6-10-51-16,9-2-25 0,-8-9-7 15,7-8-6-15</inkml:trace>
  <inkml:trace contextRef="#ctx0" brushRef="#br0" timeOffset="90135.8078">14045 10318 20 0,'-11'29'101'0,"1"5"-1"0,0 2-6 16,6 5-2-1,3 1-78-15,-1 7-2 0,-1-1 0 16,1-5-2-16,1-3-4 15,0-5-2-15,1-6-2 0,0-5-2 16,0-8-3-16,0-16-5 0,11 9-29 16,-1-9-49-1,1-12-8-15,-1-12-9 0,2-5-4 16</inkml:trace>
  <inkml:trace contextRef="#ctx0" brushRef="#br0" timeOffset="90525.8156">14203 10405 75 0,'0'0'98'0,"0"0"-4"16,0 0-5-16,2-11-59 15,19 11-9-15,8-4-3 16,5 0-5-16,7 0-6 0,2 2 0 16,0-2-1-16,-3 4-3 0,-7 1 0 15,-10 8-2 1,-11 6 0-16,-12 3 0 0,-8 6-1 15,-13 2 1-15,-7 2 1 16,-2 2-1-16,2-1 2 16,-1-3-1-16,5-2 0 15,12-4 1-15,9-3-1 0,6-3 1 16,13-5 0-1,4-1-1-15,8-1-2 0,3-3-3 16,3 0-5-16,-1-4-11 0,1 0-38 16,0-2-39-1,-7-5-5-15,1-4-6 0</inkml:trace>
  <inkml:trace contextRef="#ctx0" brushRef="#br0" timeOffset="90865.8224">14849 10464 19 0,'-6'9'102'0,"-1"1"-1"16,2 2-6-16,0 4-1 0,36 4-75 15,-30 2-4 1,3 3-2-16,2 4-2 0,5-4-3 16,5 0-4-1,2-2-3-15,6-4-6 0,-5-13-16 16,4-5-54-16,-1-1-19 15,-4-16-7-15,-1-11-8 0</inkml:trace>
  <inkml:trace contextRef="#ctx0" brushRef="#br0" timeOffset="90955.8242">14991 10283 94 0,'-8'-30'98'15,"1"4"-11"-15,8 9-43 0,11 31-87 16,1-21-48-16,4 2-7 16</inkml:trace>
  <inkml:trace contextRef="#ctx0" brushRef="#br0" timeOffset="91742.8404">14987 10259 33 0,'17'-3'65'0,"-17"3"0"16,18-5-1-1,-5 0-11-15,0 5-12 0,-1-3-12 16,0 1-4-16,-12 2-4 15,13-6-5-15,-13 6-3 0,0 0-4 16,-1-11-1-16,1 11-1 0,-16-7-2 16,7 3-1-1,9 4-2-15,-16-7-3 0,16 7-3 16,0 0-6-1,0 0-35-15,0 0-46 0,0 0-5 16,6 0-7-16,-6 0-3 0</inkml:trace>
  <inkml:trace contextRef="#ctx0" brushRef="#br0" timeOffset="92712.8599">15280 10781 61 0,'0'0'98'0,"0"0"0"16,6 11-7-16,-6-18-28 15,1 27-48-15,-1 7-3 0,0 6-1 16,0 3-2-16,0 2-2 15,-1-5-3-15,1-2-1 0,0-4-6 16,0-7-4 0,3-1-36-16,2-5-49 0,-5-14-4 15,10 10-7 1,-2-10-5-16</inkml:trace>
  <inkml:trace contextRef="#ctx0" brushRef="#br0" timeOffset="93952.8847">16019 10395 58 0,'0'0'82'16,"-22"0"-11"-16,12 0-12 0,-1 0-12 15,11 0-9-15,-14 0-9 0,14 0-8 16,0 0-5-1,0 0-2-15,21 0-3 0,11 0-1 16,9-2-2 0,6-1-1-16,4 2-2 0,5-2-1 15,-3 2-1-15,-2-1-1 16,-12-1-1-16,-11 2-1 0,-9-1-1 15,-10 1-2 1,-9 1-4-16,0 0-3 0,0 0-8 16,-19 0-27-16,0 0-46 0,0 3-8 15,-2 2-5 1,0-2-3-16</inkml:trace>
  <inkml:trace contextRef="#ctx0" brushRef="#br0" timeOffset="94212.8899">16184 10224 90 0,'0'0'97'0,"-5"-12"-5"0,5 12-5 16,1 9-64-16,2 9-7 15,1 10-1-15,0 6-2 16,1 8-3-16,2 5-1 15,0 6 0-15,0-1-2 0,-2-3-1 16,-1-5-2 0,-3-6-1-16,1-6-3 0,2-4-4 15,-3-8-3-15,2-3-13 0,-3-7-45 16,0-10-30-16,-2-5-6 15,0-14-6-15</inkml:trace>
  <inkml:trace contextRef="#ctx0" brushRef="#br0" timeOffset="95262.9107">16802 10212 0 0,'0'0'98'0,"0"0"2"15,0 0-5-15,8 0-3 16,-8 0-64-16,13 20-12 15,-7 1-3-15,4 4-3 0,2 5-1 16,1 4-2 0,1 3-2-16,3-1 0 0,1 3 0 15,-1 0-1-15,0-1-1 0,-1-1 0 16,1-4 1-1,-5 0-2-15,2-5 0 0,-5-1 0 16,-1-1 0-16,-3-6 0 16,2-3 0-16,-2-2 0 0,0-1-2 15,-3-5 0 1,3 1 0-16,-5-10 0 0,8 8 0 15,-8-8 0-15,0 0 0 16,0 0 0-16,10 7 0 16,-10-7 0-16,0 0 0 0,0 0 0 15,0 0 0-15,9-13 0 16,-3-5 0-16,9-5 0 0,2-11 0 15,8-11 0 1,6-14 0-16,6-11 0 0,0-10 0 16,1-4 0-1,-2 1 0-15,-2 3 0 0,-8 5 0 16,-3 13 0-16,-10 8 0 0,-1 18-3 15,-5 11-16-15,2 16-21 16,-9 9-26-16,0 0-35 0,-1 16-4 16,1 2-7-1</inkml:trace>
  <inkml:trace contextRef="#ctx0" brushRef="#br0" timeOffset="97342.9524">17616 10689 5 0,'0'0'93'16,"13"-17"3"-16,-13 17-5 15,11-14-44-15,-11 14-11 0,11-8-9 16,-11 8-10-16,0 0-6 0,10-7-2 15,-10 7-3 1,-2 5 0-16,-4 7-2 0,-4 2 1 16,-5 6-1-1,-4 4 1-15,-7 1 1 0,-1 3-1 16,-5 1-1-16,1-2 0 15,3-3 0-15,2 0-2 0,5-8 0 16,2-5-2 0,10-2-2-16,9-9-2 0,0 0-4 15,0 0-4-15,0 0-16 0,12 0-39 16,-10-9-29-1,10-2-6-15,0-4-5 0</inkml:trace>
  <inkml:trace contextRef="#ctx0" brushRef="#br0" timeOffset="97522.9561">17495 10674 27 0,'0'0'103'0,"0"0"-2"0,15 18-7 16,-3-9-3-16,3 13-76 15,4 4-4-15,1 3-1 16,5 3-4-16,1-2-6 0,-1 1-5 15,-5-8-14 1,-4-3-52-16,1 4-21 0,-8-8-7 16,-2-4-6-1</inkml:trace>
  <inkml:trace contextRef="#ctx0" brushRef="#br0" timeOffset="98492.9755">18396 10227 39 0,'-14'-1'90'15,"3"1"-3"-15,-4 0-38 0,6 0-10 16,-1 1-5-16,10-1-12 0,-17 10-3 15,17-10-4 1,-5 16-1-16,6-7-1 0,12-3-2 16,10 1-1-16,12-2-1 15,8-4 0-15,8 0-3 0,4-2-1 16,1 1-1-1,-3-1-1-15,-5-1-2 0,-8-1-1 16,-9 0-2-16,-9 1-2 16,-8 2-3-16,-14 0-5 15,13 0-9-15,-13 0-32 0,-9-5-42 16,9 5-4-16,-18-3-7 15</inkml:trace>
  <inkml:trace contextRef="#ctx0" brushRef="#br0" timeOffset="98732.9803">18382 10399 82 0,'-18'14'100'0,"3"-5"-2"0,8-1-5 15,-17 0-59 1,31 0-13-16,18-2-3 0,7-2-6 15,8 1-3 1,5-4-3-16,4 1-3 0,-3-2-5 16,0 3-6-16,-9-3-13 15,-5 0-49-15,-1 0-24 0,-12-3-7 16,-1-2-8-16</inkml:trace>
  <inkml:trace contextRef="#ctx0" brushRef="#br0" timeOffset="99082.9871">19172 10235 65 0,'0'0'99'0,"-9"11"-5"0,-9 3-4 15,3 20-43-15,0-8-36 0,5 7 1 16,4-1 0-1,6 0-1-15,10-3-4 0,10-4 0 16,13-6-1-16,5-9 0 16,10-7-1-16,5-6-1 0,2-13-1 15,-1-4 0 1,-4-9-1-16,-6-5 0 0,-12-4-1 15,-11 1 0-15,-12-1 0 0,-10 1-1 16,-16 7-1 0,-12 3 1-16,-14 11-1 0,-10 6 0 15,-7 10 0-15,-7 5 1 16,2 8-2-16,4 7 0 0,8 5-4 15,9 0-6 1,21 5-27-16,11-2-32 0,9-6-25 16,15-3-7-1,11-8-7-15</inkml:trace>
  <inkml:trace contextRef="#ctx0" brushRef="#br0" timeOffset="100863.0229">18209 11639 27 0,'-10'0'99'0,"2"0"-4"0,8 0-4 16,-14-24-15-16,14 24-55 15,10 0-3-15,14-1-4 0,15 1-3 16,12 0-2-1,6 0 0-15,5 0-2 0,5-1-1 16,-7-2-3 0,-2 1 0-16,-12 0-2 0,-9 2-1 15,-16 0-1-15,-5 0-2 0,-16 0-4 16,12 0-3-16,-12 0-8 15,0 0-31-15,0 0-43 0,-11 2-6 16,-1-2-6 0,-3 0-1-16</inkml:trace>
  <inkml:trace contextRef="#ctx0" brushRef="#br0" timeOffset="101133.0283">18219 11737 83 0,'-18'11'97'0,"9"-1"-3"0,9-10-3 16,17 15-63-16,15-8-7 15,14-2-2-15,7-1-4 0,3-1-4 16,4-2-4-16,-1-1-2 15,-7 1-3-15,-9-1-1 16,-9-1-4-16,-15 1-2 0,-1-1-4 16,-10-5-8-1,2 0-36-15,-10 6-41 0,4-16-3 16,-4 7-6-16</inkml:trace>
  <inkml:trace contextRef="#ctx0" brushRef="#br0" timeOffset="101633.0383">18872 11414 59 0,'-18'-4'93'15,"2"1"-2"-15,1-1-30 16,3 2-20-16,1 1-11 0,11 1-10 16,0 0-5-1,0 0-3-15,0 0-2 0,23 1-2 16,5 5 0-16,10 1-1 0,2 1-2 15,3 6 0 1,5 1-2-16,0 2 0 0,-6 2-1 16,-7 1-1-16,-3-2 0 15,-9 0 0-15,-5-3 0 0,-7-4 0 16,-7 2 1-1,-5-2-1-15,-6-1 1 0,-8 0 0 16,-10 3 0 0,0 1 0-16,-8 2-4 0,-5-1-1 15,0 3-4-15,0-3-3 0,4 3-5 16,-3-3-15-16,9-1-39 15,8 0-27-15,-5 1-5 16,0-1-4-16</inkml:trace>
  <inkml:trace contextRef="#ctx0" brushRef="#br0" timeOffset="102253.0507">17917 11604 1 0,'43'-15'90'0,"1"3"0"16,-10 2-5-16,-6 4-4 0,-13 9-65 15,-15-3-9-15,5 20-1 16,-13 0 3-16,-12 3-2 16,-4 4 2-16,-5 1 1 0,0 2 1 15,-3-3 0 1,4-1-1-16,6 1 0 0,6-3-2 15,8-4 0-15,8-2-1 16,17-4-2-16,10-3-1 16,8-1-2-16,7-2-3 15,6 0-5-15,0-4-6 0,12 5-37 16,-6 6-44-16,-5-10-6 0,-4-1-8 15,0-4-3 1</inkml:trace>
  <inkml:trace contextRef="#ctx0" brushRef="#br0" timeOffset="102733.0603">19633 11572 91 0,'3'-11'98'0,"-3"11"-4"16,0 0-5-16,-9 0-58 0,6 14-11 15,-4 5-5-15,3 2-5 16,-2 6-2-16,6 0-1 0,2 0 0 16,11-4-1-1,2 0-2-15,8-10-2 0,4 0-4 16,-3-9-6-1,7 2-25-15,-6-6-43 0,-5-16-18 16,-5-11-9-16,-11-15-5 16</inkml:trace>
  <inkml:trace contextRef="#ctx0" brushRef="#br0" timeOffset="102833.0621">19655 11296 12 0,'-25'-35'94'0,"3"9"-3"0,11 5-6 16,4 4-13 0,7 17-108-16,30-6-46 0,-7 5-7 15,5 8-6-15</inkml:trace>
  <inkml:trace contextRef="#ctx0" brushRef="#br0" timeOffset="103163.0689">20114 11693 17 0,'5'12'103'0,"2"2"-3"0,-5 6-4 16,1-3-4-1,-3 17-58-15,0-10-25 0,3 1 1 16,-2 0-3-16,2 0-2 15,-2-8-4-15,2 0-3 0,0-5-3 16,0-1-6 0,-3-11-30-16,-5-4-50 0,5-6-6 15,0-6-8-15,0-3-3 0</inkml:trace>
  <inkml:trace contextRef="#ctx0" brushRef="#br0" timeOffset="103443.0745">20448 11390 89 0,'-11'11'99'16,"11"-11"-3"-16,2 9-5 0,22-7-62 16,-2 3-12-1,5-3 0-15,4 4-7 0,1-6-5 16,5 3-4-16,-4-4-7 0,-1 2-15 15,-12 2-53-15,-5-4-19 16,-15 1-5-16,5-12-8 0</inkml:trace>
  <inkml:trace contextRef="#ctx0" brushRef="#br0" timeOffset="103603.0777">20376 11577 35 0,'-1'15'101'0,"8"-7"-3"15,18-7-7-15,10-2-3 0,5-5-78 16,11 1-8-1,-4-7-20-15,-3-1-65 0,0 7-8 16,-7 2-7-16,-7 1-4 16</inkml:trace>
  <inkml:trace contextRef="#ctx0" brushRef="#br0" timeOffset="104433.0943">21207 10743 25 0,'-17'4'90'15,"3"11"-13"1,3-12-20-16,11-3-9 0,-10 6-13 16,10-6-12-1,12 0-4-15,4-4-3 0,8-2-2 16,5-3-2-16,5 4-2 0,1-1-3 15,-1 3-1-15,0 2-2 16,-11 1-1-16,-5 6-2 0,-9 8-1 16,-9 2 0-1,-11 1-1-15,-7 3 2 0,0-3-1 16,-4-1 0-1,4 0 1-15,3 1-1 0,8-4 1 16,7 2-1-16,14 3 1 16,8 3-2-16,2 4 1 0,3 3 0 15,-4 1 1-15,-3-2 1 0,-12 4-1 16,-8-4 1-1,-10-4 1-15,-14-5-1 0,-4-1 0 16,-4-6 1 0,2-5-3-16,1-3-2 0,8-3-4 15,4-6-8-15,15-5-29 16,2 0-36-16,6-6-18 0,12-1-7 15,5 0-4-15</inkml:trace>
  <inkml:trace contextRef="#ctx0" brushRef="#br0" timeOffset="104675.0993">21480 11068 63 0,'11'13'102'0,"0"3"-2"0,-1-5-7 15,10 6-53-15,5-8-16 16,9-4-5-16,6-5-6 0,3-4-4 16,4-6-3-1,-4-5-4-15,-3-2-1 0,-8-2-1 16,-15-3-1-16,-17 3 0 15,-10 4-1-15,-20 2 0 0,-7 5 1 16,-8 5 0 0,-5 3 0-16,-3 7 0 0,2 6-1 15,10 3-4-15,9 1 0 0,10 0-6 16,17 2-26-1,5-1-43-15,7-8-14 0,16-5-7 16,7-2-2-16</inkml:trace>
  <inkml:trace contextRef="#ctx0" brushRef="#br0" timeOffset="104855.1029">22084 10996 38 0,'28'-7'104'15,"-3"1"-4"-15,3-2-7 16,2-3-2-16,5 4-84 15,4 5-4-15,4-2-3 16,3 4-9-16,-10 0-39 0,-5-1-43 16,1 3-5-1,-11 0-9-15</inkml:trace>
  <inkml:trace contextRef="#ctx0" brushRef="#br0" timeOffset="105305.1119">22541 10658 42 0,'18'-3'102'0,"5"3"-4"15,-3 5-4-15,1 44-24 0,-1-33-57 16,0 8-1 0,-1 6 0-16,-5 5-2 0,1 2-2 15,-1 9-1-15,2-3-2 16,-3 3 2-16,0-4-2 15,1-5 1-15,-1-4 0 0,-1-6-1 16,0-5 1-16,-3-9-3 16,4-8-3-16,-1-5 0 0,5-8 0 15,-1-10 0 1,5-7 0-16,1-9 0 0,4-6 0 15,-1-8 0-15,-5-1 0 16,-3-1 0-16,-3 3 0 16,-5 1 0-16,-4 10 0 15,-5 2 0-15,-1 17-12 0,-12 5-5 16,13 12-20-16,-17 6-29 0,-3 5-34 15,5 9-8 1,0 0-4-16</inkml:trace>
  <inkml:trace contextRef="#ctx0" brushRef="#br0" timeOffset="105575.1173">23251 10849 35 0,'35'-5'105'16,"-4"1"-4"-1,-10 4-7-15,-3 3-1 0,-3 9-81 16,-15 9-3-16,-2 5-1 16,-12 8-2-16,-8 2-1 0,-4 6 1 15,-2 0-1 1,-2-2 0-16,5-4-1 0,0-4-2 15,4-4-2-15,3-9-3 0,7-1-6 16,2-18-15 0,9 0-44-16,0-18-30 0,-2-7-5 15,0-3-8-15</inkml:trace>
  <inkml:trace contextRef="#ctx0" brushRef="#br0" timeOffset="105745.1207">23135 11009 25 0,'0'0'103'0,"9"0"0"16,1 6-7-16,6 9-3 15,3 5-75-15,5-2-7 16,4 4-2-16,4 2-2 0,2 5-5 15,0-1-5-15,1 4-8 16,-16-6-30-16,-4-12-50 16,1 8-7-16,-7-7-7 15,-6-3-3-15</inkml:trace>
  <inkml:trace contextRef="#ctx0" brushRef="#br0" timeOffset="106145.1287">22259 11437 5 0,'-62'11'99'16,"4"0"0"-16,2-2-5 0,6-1-3 15,10 5-67-15,10-5-9 16,17-4-1-16,13-4-1 16,21 9-3-16,25-8-1 15,22-1 0-15,23 0-2 0,20-1 0 16,19-3-1-16,9-1-1 0,3 1-1 15,-5-4-4 1,-12 4 0-16,-15 1 0 0,-20-3-3 16,-15 6-8-1,-30-8-8-15,-7 5-35 0,-23 1-44 16,-15 2-5-16,-7-7-6 15,-18 5-2-15</inkml:trace>
  <inkml:trace contextRef="#ctx0" brushRef="#br0" timeOffset="106515.1361">22227 11780 37 0,'0'0'106'15,"12"-6"-3"1,-12 6-5-16,5 12-3 0,-5 10-76 16,-1-1-8-1,-3 10-3-15,-4 2 0 0,1 4-3 16,-1 2-2-16,-1-1 0 0,3-4-2 15,-1-7 0-15,0-5-2 16,3-3-3-16,2-11-5 16,2-8-9-16,0 0-37 15,0 0-42-15,16-17-4 0,3-3-8 16</inkml:trace>
  <inkml:trace contextRef="#ctx0" brushRef="#br0" timeOffset="106885.1434">22535 11867 30 0,'19'-9'101'15,"-6"1"-1"-15,-2 1-7 0,0 2-3 16,-11 5-77 0,12-7-4-16,-2 7-2 0,1 0-1 15,-1 2-1 1,-1 3-1-16,5 0 0 0,-2 3-1 15,4-1 0-15,-5 4 0 0,1 0 0 16,-1 0 0-16,-4 3 0 16,-3 2 0-16,-4-2 0 0,-5 1 0 15,-10 1 1 1,-2 0-1-16,-1-1 0 0,3-2 0 15,0-1 0 1,5-4-1-16,6 1 0 0,4-9 0 16,23 8-2-16,3-7 0 15,6 4 0-15,6-4 0 0,2 2 0 16,4 0 0-16,-6-2-7 0,0 4-5 15,-9-5-9 1,-2 5-30-16,-8 1-36 0,-9-5-15 16,-10-1-7-1,7 0-2-15</inkml:trace>
  <inkml:trace contextRef="#ctx0" brushRef="#br0" timeOffset="115359.3133">4467 12622 56 0,'-13'4'91'15,"9"9"-2"-15,2 3-3 0,1 8-64 16,1 6-7-16,1 9-3 0,4 2 0 16,1 3-3-1,1-5-3-15,-2-3-1 0,1-7-1 16,-1-5-1-16,-1-8-1 15,-1-6-4-15,-3-10-5 0,0 0-19 16,7-4-55 0,-3-6-11-16,-4-5-5 0,0-6-5 15</inkml:trace>
  <inkml:trace contextRef="#ctx0" brushRef="#br0" timeOffset="115529.3167">4337 12700 89 0,'-2'-13'96'16,"3"-3"-6"-16,11-33-6 0,5 28-68 15,7 3-5 1,0-1-7-16,5 5-8 0,-4 1-20 16,-2 2-51-16,4 9-14 0,-11 2-7 15,-5 4-1-15</inkml:trace>
  <inkml:trace contextRef="#ctx0" brushRef="#br0" timeOffset="115809.3223">4667 12729 87 0,'19'43'92'16,"-2"1"-3"-16,-3-1-46 16,0 3-9-16,0-5-13 15,-3-7-2-15,-4-8-6 0,-1-6-1 16,-2-8-2-1,-4-12-1-15,0 0 0 0,0 0-3 16,6-13-1-16,-6-6 0 16,3-2-2-16,3-3-1 15,0 0-2-15,0-3-3 16,3 6-4-16,-1-1-8 0,10 8-27 15,1 7-46-15,-4-1-9 0,0 4-8 16,-1 0 3 0</inkml:trace>
  <inkml:trace contextRef="#ctx0" brushRef="#br0" timeOffset="116159.3293">4993 12939 42 0,'4'25'93'0,"-2"-4"-1"16,3-3-4-16,3-1-57 0,0-3-8 15,6-9-7 1,2-5-3-16,0-3-4 0,3-10-1 15,1-5-3 1,-5-2-2-16,1-1-1 0,-5 0 0 16,-2 4-3-16,-5 1 0 15,-4 16-1-15,4-10 0 0,-4 10 1 16,0 18-1-1,0 3 0-15,1 4 2 0,3 5 2 16,2 2 1-16,-1-3 0 0,4 3 1 16,-1-8 0-1,-4-2 2-15,0-1-2 0,-3-6-1 16,-1-1 0-16,0 2 0 15,-5-3-1-15,1 0 0 0,0-1-1 16,-1-3-1 0,5-9-4-16,-5 12-3 0,5-12-8 15,0 0-30-15,-8-2-42 16,8 2-10-16,0-17-8 15</inkml:trace>
  <inkml:trace contextRef="#ctx0" brushRef="#br0" timeOffset="116829.3427">5878 12940 87 0,'0'0'94'0,"13"-11"-3"15,-1-8-6-15,0-5-72 0,9-5-4 16,-3-4 1 0,1-2-3-16,-4-5-3 0,-4 0-2 15,-8 2-1-15,-3-2-1 16,-8 2 0-16,-7 7-1 0,-5 4 0 15,-2 8-1 1,-4 4 1-16,3 9-1 0,2 6 1 16,1 9 0-16,4 11 0 0,3 7 2 15,6 13 0 1,1 6 2-16,4 8 1 0,1 5 2 15,1 5 0-15,0-2 1 16,1 1 0-16,-1-5 0 0,2-7 0 16,-2-8-2-1,0-7 0-15,0-8 0 0,1-7-2 16,2-6-3-1,-3-15-3-15,11 9-4 0,-3-13-9 16,7-9-39-16,4-3-37 0,-2-8-8 16,3-1-6-16</inkml:trace>
  <inkml:trace contextRef="#ctx0" brushRef="#br0" timeOffset="117019.3464">6141 12930 56 0,'11'9'96'0,"1"3"-2"16,-6 3-5-16,1 7-48 0,-1-1-26 15,0 3-2-15,0-2-2 0,-4-1-4 16,3-1-3 0,-2-5-6-16,5 4-18 0,0-8-57 15,2-11-14 1,1-14-7-16,0-10-4 0</inkml:trace>
  <inkml:trace contextRef="#ctx0" brushRef="#br0" timeOffset="117149.3491">6298 12698 0 0,'-5'-8'90'0,"-4"2"0"15,-1 2-8 1,-2-1-27-16,-6 14-122 0,9-8-19 16,9-1-4-16</inkml:trace>
  <inkml:trace contextRef="#ctx0" brushRef="#br0" timeOffset="117559.3573">6354 12875 12 0,'14'30'94'0,"2"4"-2"15,0-4-2-15,9 2-51 0,-7-2-11 16,-2-1-4 0,-3-7-7-16,-4-4-5 0,-2-7-2 15,-7-11-3 1,6 10-1-16,-6-10-1 0,0-5-1 15,1-6 0-15,3-2-2 0,-2-4-1 16,3-3-1-16,1-2-1 16,4-2 0-16,1 2 0 0,2-1 0 15,3 6 0 1,-2 4 1-16,4 1 0 0,-3 7 0 15,0 5 1-15,0 2 0 16,-1 9 0-16,-1 6 1 16,-3 4 1-16,3 3-1 0,-4 3 1 15,-1 0 0-15,-1 0-1 16,-3-2 1-16,-1-5-1 0,-2-3-1 15,-1-6-3 1,0-11-1-16,0 0-5 0,0 0-7 16,9-5-33-1,-5-20-39-15,9 1-11 0,-3-10-6 16,8-3 3-16</inkml:trace>
  <inkml:trace contextRef="#ctx0" brushRef="#br0" timeOffset="117929.3647">6889 12835 83 0,'0'17'95'0,"0"7"-5"16,-3 5-3-1,3 6-71-15,0 3-1 0,0-2 1 16,5-1 0-16,5-9-3 16,4-5-2-16,7-9-1 0,7-12-2 15,2-4-1 1,1-13-2-16,4-10-2 0,-3-10-2 15,2-9-3-15,-8-9-2 0,-3-8-2 16,-11-5-1-16,-8-2 1 16,-5 2-1-16,-13 6 1 15,-6 9-1-15,-8 16 2 16,-2 15 3-16,-3 19 1 15,1 16 2-15,2 19 1 16,4 14 2-16,10 14 0 0,4 9 1 16,7 2 1-16,6 3 0 0,11-6 0 15,8-6-1 1,8-8-1-16,4-11-1 0,6-7-4 15,2-13-7-15,14-3-29 16,-5-8-35-16,-2-12-22 16,7-7-8-16,-1-12-7 15</inkml:trace>
  <inkml:trace contextRef="#ctx0" brushRef="#br0" timeOffset="119519.3964">8146 12878 16 0,'-12'15'92'0,"4"5"1"16,3 1-4-16,6 8-53 15,3-4-9-15,7 3 0 16,2-3-6-16,2-6-7 0,6-3-3 15,2-8-4 1,0-3-2-16,0-5-8 0,4-5-16 16,-1-2-57-16,-2-15-14 15,-8-11-9-15,-7-9-4 16</inkml:trace>
  <inkml:trace contextRef="#ctx0" brushRef="#br0" timeOffset="119619.3985">8301 12661 17 0,'-20'-22'94'16,"1"9"-2"-1,3 5-7-15,5 0-5 0,-40 8-91 16,48 9-62-1,3-9-11-15,8 15-7 0,4-2-4 16</inkml:trace>
  <inkml:trace contextRef="#ctx0" brushRef="#br0" timeOffset="119889.4039">8745 13004 93 0,'9'16'96'16,"-5"5"-2"-16,2 1-6 0,-4 8-68 15,5 0-7 1,0-1 0-16,-2 0-5 0,4-5-2 15,-5-3-3-15,3-2-4 16,0-10-5-16,2 2-18 0,-9-11-53 16,18 0-15-1,-8-10-6-15,1-11-5 0</inkml:trace>
  <inkml:trace contextRef="#ctx0" brushRef="#br0" timeOffset="120269.4114">9414 12782 14 0,'-12'5'97'16,"0"9"-1"-16,-2 6-3 0,2 5-4 15,-8 2-75-15,12 5-3 16,1-3 0-16,5 1 0 16,2-4-2-16,4-4-2 0,7-5-2 15,3-7-3-15,5-5-4 16,0-5-11-16,8-11-48 0,2-7-32 15,-12-12-5 1,0-10-9-16</inkml:trace>
  <inkml:trace contextRef="#ctx0" brushRef="#br0" timeOffset="120379.4137">9366 12567 32 0,'-20'-17'96'0,"6"4"-4"0,3 6-7 16,1 4-7-16,15 3-105 0,3 16-54 16,-5-6-7-1,7 6-6-15,-1 3 1 0</inkml:trace>
  <inkml:trace contextRef="#ctx0" brushRef="#br0" timeOffset="120749.4211">9800 12910 0 0,'0'0'96'16,"-5"0"2"-16,5 0-5 0,0 0-5 16,-10-5-68-16,10 5-5 0,0 0-3 15,11 0-5 1,0 0-3-16,1 5-2 0,-1 2-1 15,0 4 1-15,-3 7-2 16,-6 2 1-16,-2 2 1 0,-9 4 0 16,-5-2 0-1,3 0 1-15,-3-2 1 0,6-5 0 16,5-2 0-1,8-6-1-15,14-4-1 0,10-2-3 16,5-3-3-16,9-3-8 0,-6 3-33 16,-1-7-46-16,-4 3-6 15,-13 1-7-15,-9 3-2 0</inkml:trace>
  <inkml:trace contextRef="#ctx0" brushRef="#br0" timeOffset="121079.4277">9210 13362 22 0,'-9'25'98'0,"0"3"-3"16,-5 0-4-16,-1 0-4 0,6 4-79 15,-8-3-5-15,8 4-17 16,9-33-69 15,0 0-4-31,0-6-9 0,21-21-3 16</inkml:trace>
  <inkml:trace contextRef="#ctx0" brushRef="#br0" timeOffset="121569.4374">10483 12901 64 0,'-14'21'97'16,"0"0"-2"-1,4 4-5-15,-2 1-58 0,3 2-10 16,4-4-2-16,3 0-5 15,2-7-3-15,2-3-2 0,10-1-3 16,3-6-1-16,5-1-1 16,2-3-2-16,2-3-3 15,2 0-2-15,4-3-6 0,-1-8-6 16,4-1-36-1,-4-5-44-15,-9-10-5 0,-4-3-6 16,-9-12-1-16</inkml:trace>
  <inkml:trace contextRef="#ctx0" brushRef="#br0" timeOffset="121729.4407">10421 12613 25 0,'-30'-3'96'16,"5"1"-4"0,7 1-5-16,8-2-11 0,10 3-98 15,-10-6-60-15,10 6-5 16,15 6-8-16,-1 2 5 15</inkml:trace>
  <inkml:trace contextRef="#ctx0" brushRef="#br0" timeOffset="122189.4499">11011 12984 32 0,'0'0'97'16,"-10"6"-2"-16,10-6-6 15,0 0-41-15,0 0-25 0,0 0-6 16,5-2-5 0,7 1-5-16,1 1-3 0,-1-2-1 15,2 2 0 1,-5 0-1-16,1 5 1 0,-10-5 0 15,1 13 0-15,-5-2 0 0,-6-2 0 16,-1 4-1-16,-2-3 2 16,4-1-2-16,9-9 1 0,-4 17-1 15,10-11-1 1,9 0 0-16,6 3-1 0,2-1 1 15,-1 0-1 1,-4 2 0-16,-5 1 0 0,-8 1-1 16,-5 0 0-16,-9 1-2 0,-7 0-4 15,-1 4-9-15,-8-4-31 16,1-3-42-16,5 2-8 15,2-2-8-15</inkml:trace>
  <inkml:trace contextRef="#ctx0" brushRef="#br0" timeOffset="122509.4563">10254 13315 93 0,'-4'25'96'16,"4"3"-5"0,-1 1-5-16,-1-3-65 0,-1 10-11 15,3-1-1-15,-5-2-4 16,-1-6-9-16,6-3-47 15,-3-4-34-15,-2-6-8 16,5-14-7-16</inkml:trace>
  <inkml:trace contextRef="#ctx0" brushRef="#br0" timeOffset="122989.4659">11849 13066 51 0,'1'14'103'0,"-2"-5"-4"0,1 2-7 16,1-78-10-16,-7 77-73 0,5 5-2 15,0-1 0-15,1 1-3 16,1-6-7-16,6 1-9 15,-7-10-38-15,12 0-41 16,2-7-6-16,-4-12-8 0</inkml:trace>
  <inkml:trace contextRef="#ctx0" brushRef="#br0" timeOffset="123089.4679">11836 12747 24 0,'-15'-11'93'0,"2"3"-6"0,1-3-29 16,1-1-57-1,11 12-87-15,0-15-8 0</inkml:trace>
  <inkml:trace contextRef="#ctx0" brushRef="#br0" timeOffset="123389.4739">12001 12937 85 0,'6'43'97'0,"0"-4"-5"0,4-6-5 16,-5-5-62 0,8-7-9-16,2-6-2 0,4-10-3 15,1-5-3 1,2-13-1-16,1-3-2 0,-2-1-3 15,1 0 0-15,-7 5-2 16,2 2 2-16,-6 5-1 0,1 5 1 16,-5 10 0-16,0 4 1 0,2 3 0 15,1 3 0 1,1-4-2-16,6 2-3 0,-3-7-9 15,11-2-37 1,3-3-44-16,-5-6-4 0,0-7-9 16,2-8-3-16</inkml:trace>
  <inkml:trace contextRef="#ctx0" brushRef="#br0" timeOffset="123993.4863">12913 12600 4 0,'8'0'96'15,"0"8"2"-15,1 9-4 0,-6 7-5 16,-3 6-69-1,3 7-7-15,1 6 0 0,-1 3-1 16,0 2-5 0,-1-4-1-16,-2-2-1 0,0-7-2 15,0-4-1-15,0-3-3 16,0-9-4-16,-3-1-9 0,-9-12-45 15,-9-6-34-15,6-8-5 16,-6-12-9-16</inkml:trace>
  <inkml:trace contextRef="#ctx0" brushRef="#br0" timeOffset="124333.4931">12700 12913 7 0,'0'0'99'16,"30"5"-1"-16,6-6-4 0,11-7-3 16,10-5-76-16,3-3 0 15,4 0-1-15,-3-5-3 0,-6-3-2 16,-4-1-4-1,-9 1-1-15,-8 0-2 0,-12 0-2 16,-8 2-1 0,-8 0-2-16,-5 2-1 0,-2 7 0 15,-12 5-1-15,-2 5 0 16,-5 6 1-16,0 10-1 0,-4 9 2 15,-1 6 2-15,3 11 2 0,4 1 0 16,5 4 1 0,3 0 1-16,7-3 1 0,3-6 1 15,4-5-1 1,6-6 1-16,2-9-3 0,5-4-3 15,1-8-5-15,4 0-25 16,-7-3-40-16,0-9-22 0,2-9-9 16,-1-8-5-16</inkml:trace>
  <inkml:trace contextRef="#ctx0" brushRef="#br0" timeOffset="124533.4971">13359 12835 0 0,'7'16'95'16,"2"1"3"-16,-4-4-4 15,5 3-3-15,-5 0-66 0,7-4-8 16,0-5 1-1,0 0-5-15,-1-5-2 0,-1-2-2 16,4-1-4-16,-5-7-3 0,5-1-7 16,-4-6-5-1,5 6-14-15,-2-4-47 0,4-1-25 16,1 1-7-16,0 1-5 15</inkml:trace>
  <inkml:trace contextRef="#ctx0" brushRef="#br0" timeOffset="124923.5049">13666 12910 38 0,'0'21'96'0,"-4"-1"-1"0,-1-3-6 15,0-8-42-15,2 5-24 0,2-5-7 16,1-9-2-16,0 0-4 16,9 3-2-16,3-9-2 0,3-4-1 15,4-6-1 1,1-2-1-16,-1-1-1 0,1 1-1 15,-4 4 0 1,0 1-1-16,-6 7-1 0,1 6 1 16,-11 0 0-16,12 13 1 0,-10 1-1 15,-1 1-1-15,1 2 2 16,-1-1 1-16,0-3 0 0,2-1 0 15,-3-12 0 1,0 0 1-16,16 1-1 0,-5-2 0 16,6-7 0-1,0-1 0-15,2 1-2 0,-1-1 0 16,2 5 0-16,-1 4-1 15,-4 2 1-15,-3 5 0 0,-2 5 1 16,-4-1 0-16,-1 4 0 0,1-3 0 16,-2 1-2-1,-4-13-3-15,11 13-4 0,-1-13-8 16,14 0-29-16,3-4-30 15,-2-8-23-15,7-5-6 16,5-2-5-16</inkml:trace>
  <inkml:trace contextRef="#ctx0" brushRef="#br0" timeOffset="125093.5083">14328 12893 4 0,'17'-5'91'0,"-17"5"0"0,10 1-4 15,-10-1-6-15,12 20-70 0,-9-6-5 16,2 3 0-16,0 1 2 16,0-2-1-16,-1 2 0 15,-4-1 1-15,-3 0-2 16,-7 1-2-16,-8-4-5 0,1 6-36 15,0-2-49 1,-6-5-5-16,1-1-9 0,6-8-1 16</inkml:trace>
  <inkml:trace contextRef="#ctx0" brushRef="#br0" timeOffset="125793.5223">15043 12894 38 0,'0'-11'91'16,"-8"11"-1"-16,-4 0-5 16,1 10-62-16,-2 7-3 0,-2 1-1 15,3 3-2 1,4-2-5-16,7-2-1 0,2-4-1 15,13-2-1-15,3-11-1 16,3 0-1-16,3-9-1 16,-3-6-2-16,-4-1-2 0,-3 0-2 15,-8 2-1-15,-5 3 0 16,0 11-2-16,-13-6 1 0,3 6 0 15,10 0 0 1,-13 15 2-16,13-7 2 0,9-3 0 16,9-4 0-16,7-3 1 15,6-8 1-15,-1-7 0 16,7-7-1-16,-5-7-1 15,-7-7-2-15,-8-7-2 0,-9-3 0 16,-8-1-1-16,-8 1 0 0,-8 3-2 16,-5 6 0-1,0 8 1-15,1 15 0 0,0 13 3 16,3 12 0-16,5 19 1 15,6 13 2-15,4 10 1 16,2 12-1-16,-1 3 3 16,2 4-1-16,4 0 0 0,-1-2 0 15,-1-6-4 1,0-8-4-16,3 0-17 0,-6-17-32 15,2-17-39-15,7-6-6 0,2-13-7 16</inkml:trace>
  <inkml:trace contextRef="#ctx0" brushRef="#br0" timeOffset="126393.5343">15605 12593 88 0,'4'12'98'15,"3"5"-5"-15,1 5-4 16,3 10-60-16,-1-3-16 0,5 7 1 15,5 1-2-15,0 3-2 16,1 1-2-16,0-4 0 16,1-4 0-16,-7-7-1 0,0-3 0 15,-5-7-1 1,-3-6 0-16,-7-10-1 0,0 0 0 15,10 0 0-15,-10-13-5 16,3-10 0-16,2-3 0 0,1-11 0 16,0-9 0-16,4-2 0 15,0-6 0-15,0 6 0 16,1 2 0-16,-2 5 0 0,-4 8 0 15,1 8 0 1,-2 6-4-16,-4 19-11 0,3-10-17 16,-3 10-32-16,10 11-35 15,-5 5-8-15,-1 5-5 16</inkml:trace>
  <inkml:trace contextRef="#ctx0" brushRef="#br0" timeOffset="126603.5385">16369 12821 45 0,'11'1'104'0,"-3"3"-3"16,-8-4-7-16,-2 14 0 0,-11 2-81 15,-4-1-7 1,2 3-1-16,-5 3-1 0,3 1-1 15,0 1-2-15,6-3-5 0,-1-5-5 16,9-1-13 0,-4-4-54-16,7-10-17 0,-11-14-9 15,2-3-5-15</inkml:trace>
  <inkml:trace contextRef="#ctx0" brushRef="#br0" timeOffset="126703.5405">16194 12883 18 0,'0'0'99'0,"9"0"-3"0,12 10-5 16,12 5-4-16,4 8-73 0,6-6-18 15,9 1-57 1,0 4-24-16,-6-3-7 0,-5-4-7 15</inkml:trace>
  <inkml:trace contextRef="#ctx0" brushRef="#br0" timeOffset="127543.5573">17827 12647 25 0,'-24'4'95'16,"-5"9"-3"0,-3 1-4-16,4 8-49 0,-1 2-15 15,2 2-4-15,12 1-9 16,8-1-3-16,11-1-3 0,13-3 0 15,10-3-2 1,2-4 0-16,0-3-1 0,-2 1 1 16,-9-1-1-16,-9 1-1 0,-10 0 1 15,-15-2-1 1,-10 2 1-16,-6-4 0 0,0 3-3 15,1-7-5-15,7-2-7 16,2-10-20-16,11-6-47 0,11 4-14 16,15-6-5-1,9 0-4-15</inkml:trace>
  <inkml:trace contextRef="#ctx0" brushRef="#br0" timeOffset="127753.5615">17862 12889 78 0,'5'8'98'16,"-4"4"-6"-16,0-1-4 15,14-1-63-15,-2-1-9 0,9-5-2 16,8-4-1-1,2-4-3-15,6-6-2 0,-2-4-3 16,-4-1-1 0,-8-1-2-16,-6 1-1 0,-14 2-1 15,-10 5-1-15,-12 3-1 16,-5 4 0-16,-6 1-1 0,0 0-1 15,-3 3-3-15,6 5-6 0,3-4-26 16,4 3-52 0,19-7-4-16,-2 9-7 0</inkml:trace>
  <inkml:trace contextRef="#ctx0" brushRef="#br0" timeOffset="128053.5675">18278 12522 38 0,'11'0'103'16,"-11"0"-3"-16,14 18-5 15,-12 4-3-15,1-3-77 0,-3 15-6 16,0 9 0-1,0 4 0-15,0 2-3 0,-3 0-2 16,-1-2-1-16,1-6-2 0,-1-4-2 16,2-4-7-1,-2-9-6-15,5-2-37 0,2-9-44 16,-3-13-4-16,0 0-8 15,12-6-2-15</inkml:trace>
  <inkml:trace contextRef="#ctx0" brushRef="#br0" timeOffset="128543.5773">18546 12809 77 0,'13'12'101'0,"-1"4"-6"16,-3 0-3-16,0 44-36 15,-1-60-47-15,1 26 2 16,2-7 1-16,-2-3 0 0,0-2-1 15,2-5-1 1,3-5-2-16,0-4-1 0,3-3-1 16,0-10-2-16,0-4-4 0,-1-3 0 15,-1-5 0-15,-3 1 0 16,-6 1 0-16,-2-2 0 15,-3 7 0-15,-1-1 0 16,0 8 0-16,0 2 0 0,0 9 0 16,0 0 0-1,0 0-3-15,0 0 0 0,8 7 1 16,3 3 0-16,0-2 1 15,7 1 1-15,4-3 1 0,8-2-1 16,5-4 0-16,5 0 1 16,-1-8-1-16,-3-4 0 15,0-2-1-15,-9-3 0 0,-5 0-1 16,-12-2 0-1,-10 4 0-15,-7 4-1 0,-11 3 0 16,-6 8 1-16,-4 0 0 16,-1 14 0-16,-1 7 2 15,6 3 0-15,10 4 0 16,8 2 2-16,7-5-1 0,16 5 1 15,10-6-3-15,8-5-5 0,16 2-18 16,3-10-24 0,2-11-37-16,9 0-15 0,-1-3-7 15,0-8-4-15</inkml:trace>
  <inkml:trace contextRef="#ctx0" brushRef="#br0" timeOffset="129023.5869">19997 12642 20 0,'10'-30'101'15,"4"7"-3"-15,-2 5-7 0,4 13-1 16,-32 8-77 0,28 17-3-16,3 13-1 0,2 9-2 15,-2 6-2 1,-1 6 1-16,-4-2-1 0,3-6 1 15,-7-9 1-15,1-6 0 0,0-13 0 16,2-9 0-16,1-9-1 16,1-12 0-16,0-10-1 0,3-7 0 15,1-5-5 1,-3-5 0-16,-1 0 0 0,1-2 0 15,-5 7 0-15,-3 2-2 16,0 10-8-16,-1 1-6 16,-3 21-20-16,12-3-31 0,-12 3-32 15,6 11-8-15,0 2-4 16</inkml:trace>
  <inkml:trace contextRef="#ctx0" brushRef="#br0" timeOffset="129223.5909">20597 12826 44 0,'19'19'106'15,"-8"-2"-3"-15,-7 2-7 16,-6-2-1-16,-15 6-83 0,3-1-2 16,-4 1-1-16,-1 1-3 15,-4-5-4-15,3 1-5 0,1-6-8 16,9-2-30-1,1 2-47-15,-1-14-10 0,-1-9-9 16,0-7-4-16</inkml:trace>
  <inkml:trace contextRef="#ctx0" brushRef="#br0" timeOffset="129343.5933">20395 12961 38 0,'10'10'100'15,"10"2"-4"-15,5 2-5 0,8-4-6 16,12 6-88 0,-10-3-44-16,0-1-39 0,4-5-6 15,-7-7-8-15</inkml:trace>
  <inkml:trace contextRef="#ctx0" brushRef="#br0" timeOffset="129593.5983">20962 13063 75 0,'5'9'106'0,"-5"-9"-10"0,0 0-30 16,-8 0-66-16,8 0-92 15,0 0-11-15,-2 7-4 0</inkml:trace>
  <inkml:trace contextRef="#ctx0" brushRef="#br0" timeOffset="138283.7729">20113 11036 39 0,'0'0'43'0,"0"0"2"15,-7 6 0-15,7-6-2 16,0 0-2-16,0 0-5 0,0 10-4 15,0-10-9 1,0 0-5-16,6 0-6 0,-6 0-3 16,16-13-4-16,-5 2-2 15,2-5-1-15,6-3 0 16,3-5 0-16,1-2 0 15,3-6 1-15,0-2 0 0,0-6 0 16,0-1 0-16,0-3 1 0,-3-1 0 16,3 0-1-1,-5-2 0-15,-1 1-1 0,-2 3 1 16,-1-2-1-1,-4 4 1-15,0-1-3 0,-7-3 1 16,-1 3 0-16,-3-5 1 16,-2-2-1-16,2-2 0 0,-5-4 0 15,-2 1 0 1,-2-2-1-16,-2 0 1 0,-1-1-1 15,-3 3 1-15,-2-2-1 0,1 3 1 16,-5-1-1 0,-6 0 0-16,0 1 0 0,-2-1 0 15,-7 3-1-15,-1 0 1 16,-6 1 0-16,-4 1 1 0,-1 3-1 15,-4-1 0 1,-1 0 0-16,-4 2 1 0,-2 0-1 16,-1 4 0-16,-3-2-1 0,-3 2 0 15,-4 2 0 1,-3 2-1-16,-4 1 1 0,-1 2-1 15,-5 3 0-15,-3 0 1 16,-6 5 0-16,-3-2 1 0,-2 6-2 16,-6 1 1-1,-2 2 0-15,-7 6 0 0,2-3 0 16,-1 6 0-16,2 0-1 15,-1 3 1-15,3 3 0 0,1 1 1 16,2 3-1-16,5 0 1 16,1 3-1-16,0 3 1 15,1 4-1-15,1 3 1 0,0 3-1 16,0 3 1-1,2 0 0-15,0 5 1 0,4-2 0 16,6 3 0 0,5 1 0-16,6-3 1 0,10 0-1 15,11-1 1-15,9-5-2 16,9-3-1-16,9-4-2 0,6 0-3 15,17-10-5-15,-14 4-19 0,14-4-28 16,5-9-27 0,6-5-12-16,4-2-2 0</inkml:trace>
  <inkml:trace contextRef="#ctx0" brushRef="#br0" timeOffset="138533.7779">16753 8561 82 0,'0'0'87'0,"-12"10"-4"0,-7 3-2 15,-11 11-73 1,-3 10 0-16,-8 9 2 0,-5 0 2 16,-2 7 1-16,-2-2-1 15,8-2 0-15,7-3-1 0,12-4-1 16,22 0-1-1,18-5-1-15,30 0-2 0,22-1-2 16,25 5-7-16,12-5-16 0,18 3-58 16,7 7-15-1,0-2-8-15,-8-4-7 0</inkml:trace>
  <inkml:trace contextRef="#ctx0" brushRef="#br0" timeOffset="149013.9875">6137 14264 23 0,'-10'0'87'15,"-4"6"1"-15,-1 10-2 16,0 7-56-16,0 12-7 0,3 0-3 15,4 5-3-15,6-1-4 16,2 3-2-16,7-6-1 0,4-5-2 16,9-7-1-1,7-8-2-15,3-7-3 0,3-9-5 16,7 0-10-1,-8-12-54-15,6-17-23 0,0-17-8 16,-12-8-4-16</inkml:trace>
  <inkml:trace contextRef="#ctx0" brushRef="#br0" timeOffset="149093.9889">6214 14086 48 0,'-24'-5'82'0,"5"0"-2"16,6 5-17 0,5 7-115-16,8-7-23 0,15 14-6 15</inkml:trace>
  <inkml:trace contextRef="#ctx0" brushRef="#br0" timeOffset="149563.9983">6622 14466 31 0,'-16'0'89'16,"6"0"-3"-16,10 0-35 15,-11 0-15-15,11 0-10 0,0 0-9 16,0 0-7 0,0 0-4-16,9 0-2 0,2 0-2 15,-1 9-1-15,-2 2 0 0,-5 8 2 16,-3 5 0-1,-3 2 1-15,-9 3 0 0,-3-3 0 0,0 0 2 16,0-3-2 0,3-3 1-16,7-8-1 0,5-12 0 15,12 7-1 1,8-7-1-16,4-2-1 0,9-3-5 15,-1-2-7-15,11-1-34 16,1 3-42-16,-6-4-7 16,-3 0-5-16</inkml:trace>
  <inkml:trace contextRef="#ctx0" brushRef="#br0" timeOffset="149934.0059">7096 14248 62 0,'-18'10'85'0,"4"-6"-3"16,14-4-42-16,-1 18-11 15,14-14-10-15,12 4-7 0,5-4-4 16,8 0-1 0,-2-3-1-16,1 2-3 0,-1-3-7 15,-8 0-20 1,-8-5-51-16,-4 5-11 0,-5 0-5 15</inkml:trace>
  <inkml:trace contextRef="#ctx0" brushRef="#br0" timeOffset="150064.0085">7148 14439 23 0,'-2'15'91'0,"2"-15"-1"16,23 17-24-16,7-17-29 16,6 0-10-16,9-1-16 15,-1-5-44-15,1 0-47 0,8-2-6 16,-7-5-8-16</inkml:trace>
  <inkml:trace contextRef="#ctx0" brushRef="#br0" timeOffset="150594.0191">7916 13939 30 0,'10'-7'90'0,"-1"-2"-3"0,0 3-2 16,-32 5-56-16,23 1-10 0,15 10-2 15,-7 2-1 1,1 8-5-16,-1 5-1 0,1 3-1 15,-2 4 0-15,-1 1-2 16,0 5 0-16,-5-1-1 0,0 3-2 16,-1-6-1-1,0-4-1-15,0-5 1 0,0-6 1 16,0-6-1-16,0-13 1 0,9 0 1 15,7-11 0 1,3-10 0-16,5-5-1 0,1-4 0 16,2-7-2-16,1-3 0 15,-5 1-2-15,-3 1-2 16,-3 1 0-16,-6 8-3 15,-4 2-4-15,0 14-5 0,-7-1-12 16,0 14-43 0,8 0-26-16,-8 8-7 0,0 9-4 15</inkml:trace>
  <inkml:trace contextRef="#ctx0" brushRef="#br0" timeOffset="150874.0245">8553 14057 77 0,'0'0'96'0,"0"0"-5"0,0 7-5 15,10 5-61-15,-21 10-10 16,-8 5-3-16,-4 5-4 0,-2 2-1 15,0 4-2 1,1-4-1-16,5-4-3 0,1-3-2 16,4-3-4-1,0-9-5-15,9-6-25 0,5-9-52 16,0-4-6-16,0-18-7 0,1-8 4 15</inkml:trace>
  <inkml:trace contextRef="#ctx0" brushRef="#br0" timeOffset="151004.0273">8382 14140 55 0,'0'0'95'0,"0"0"-4"16,11 11-4-1,-4 4-56-15,7 9-17 0,3 0-1 16,1 3-3-16,-1 2-4 16,4 0-4-16,0-3-4 0,0-1-8 15,-7-1-37-15,-5-7-39 16,3-5-7-16,-12-12-5 15</inkml:trace>
  <inkml:trace contextRef="#ctx0" brushRef="#br0" timeOffset="151334.0339">7819 14491 23 0,'-53'20'98'0,"21"-2"1"15,22-11-7-15,29 29-23 0,37-36-50 16,30-2-5-16,25-10 1 0,17-3-4 15,13-2-4 1,2 0-3-16,-2 3-1 0,-13 1-4 16,-20 4-3-1,-24 4-6-15,-19 7-7 0,-28 11-49 16,-16-2-26-16,-18 4-9 15,-13 0-5-15</inkml:trace>
  <inkml:trace contextRef="#ctx0" brushRef="#br0" timeOffset="151954.0463">8026 14722 1 0,'-16'-2'88'16,"-6"2"2"-16,-6 9-3 15,-22 9-54-15,19 10-6 0,0 12-4 16,0 6-4-1,3 11-4-15,2 2-4 0,8 8-3 16,8-4 0-16,8-5-1 16,4-7-1-16,17-13 0 15,10-10 0-15,7-14 0 0,7-14-1 0,3-8 1 16,-1-14-2-1,-3-5 0-15,-3-7-1 0,-9 1-1 16,-10 1-1 0,-10 4 0-16,-10 6-2 0,-7 9 0 15,-14 10 0 1,-6 5-1-16,-8 12 0 0,-2 9 1 15,0 5 0-15,3 6 0 16,4-1 0-16,9-3 1 0,6-2 1 16,14-3-2-16,8-11-4 15,16-3-3-15,5-11-8 16,15-8-35-16,6-4-41 0,0-19-8 15,7-8-7 1</inkml:trace>
  <inkml:trace contextRef="#ctx0" brushRef="#br0" timeOffset="152224.0515">8401 14870 62 0,'-26'27'95'0,"-5"9"-1"16,-5 7-6-16,3 6-61 0,4 6-7 16,11 2-4-1,11-10-2-15,15-7-2 0,15-11-2 16,17-13-4-1,10-16 0-15,7-10 0 0,3-12-1 16,-5-8-1-16,-11-7-1 16,-9-7-1-16,-20 1 0 0,-15 1 1 15,-15 8-2-15,-16 6 0 0,-11 8-2 16,-5 8-3-1,-1 15-3-15,1 3-5 0,14 21-21 16,7 4-46 0,19-7-19-16,12-3-9 0,17-9-2 15</inkml:trace>
  <inkml:trace contextRef="#ctx0" brushRef="#br0" timeOffset="154204.0913">10662 14454 68 0,'-12'25'93'0,"-6"4"-26"0,16 6-13 15,0 5-9-15,3 0-12 16,6 1-7-16,5-4-9 15,6-4-4-15,3-7-3 0,3-10-1 16,3-6-3 0,1-9-3-16,0-2-6 0,5-5-15 15,0-8-61 1,-5-21-13-16,-4-12-8 0,-5-14-6 15</inkml:trace>
  <inkml:trace contextRef="#ctx0" brushRef="#br0" timeOffset="154314.0935">10771 14185 56 0,'-31'1'84'0,"3"-1"-3"0,10 4-9 15,4-2-81-15,5 13-66 16,15 3-7-16,12-2-3 16</inkml:trace>
  <inkml:trace contextRef="#ctx0" brushRef="#br0" timeOffset="155204.1113">11222 14687 44 0,'-15'3'71'0,"15"-3"-9"16,-17 3-12 0,17-3-10-16,-11 2-8 0,11-2-8 15,0 0-7-15,-12 1-5 0,12-1-3 16,0 0-1-1,0 0-3-15,10-3-1 0,2 0 1 16,5-2-2-16,1-1 0 16,6 1-1-16,2 0 0 0,0 2 0 15,1 3-1 1,-7 0 0-16,-2 5-1 0,-8 4 0 15,-6 4 1 1,-5 2-1-16,-12-1 0 0,-6 3 1 16,-6-2 0-16,-1 1 0 0,4-3 0 15,0-3 0-15,8 0 0 16,14-10 0-16,0 16-1 0,16-6 1 15,9-1-1 1,6 3 1-16,-1 1-2 0,-1 2-1 16,-5 1 1-1,-9 1 0-15,-12 1 0 0,-8 0 0 16,-13-2 0-16,-10 3-1 0,-3-5-1 15,-7-1-7-15,8 0-32 16,5-1-38-16,-1-5-13 16,9-4-6-16</inkml:trace>
  <inkml:trace contextRef="#ctx0" brushRef="#br0" timeOffset="157643.1608">11877 14342 20 0,'-15'0'95'15,"4"0"-4"-15,3-2-5 0,-2-2-45 16,10 4-15-16,21 0-10 15,4-1-6-15,5 1-3 16,6 0-2-16,3 0 0 0,6-2-1 16,-1 2-2-16,-6 0-6 15,-1 1-6-15,-9 2-34 0,-8-2-42 16,2-1-8-1,-8 0-6-15</inkml:trace>
  <inkml:trace contextRef="#ctx0" brushRef="#br0" timeOffset="157813.1642">11847 14508 81 0,'-4'13'92'16,"13"-9"-3"-16,23-4-48 0,19 0-18 15,10-1-1 1,6 1-5-16,4-5-16 0,6 4-34 15,2 1-49-15,-19 0-7 16,-9 0-6-16</inkml:trace>
  <inkml:trace contextRef="#ctx0" brushRef="#br0" timeOffset="158813.1842">12557 14127 19 0,'-13'-2'82'0,"-5"-1"-28"0,18 3-8 16,0 0-5 0,0-12-5-16,9 5-10 0,8-3-9 15,6 1-6 1,6 0-1-16,7-1 0 0,6 3-1 15,6 3-1-15,7 4-3 0,0 1 0 16,4 8 0-16,-1 8-1 16,0 5-2-16,-6 7 1 0,-8 2-3 15,-7 3 0 1,-12 6 1-16,-12-2-1 0,-11 3 1 15,-10-2 0 1,-16-3 0-16,-11 0 0 0,-10-4 1 16,-6-6 0-16,-6-6-2 0,-2-9-2 15,0-6-2-15,5-7-1 16,5-9-2-16,11-7-3 0,9-4 1 15,14-2 0 1,14 2 3-16,6 4 3 0,15 1 2 16,14 6 4-1,7 7 1-15,3 4 2 0,-1 7 0 16,-1 5 2-16,-5 8-2 15,-3 3 1-15,-9 8-4 16,-8 4 0-16,-7-1 0 0,-5-2-1 16,1-2 0-16,-4-5-3 15,-1-4-4-15,0-2-7 0,-1-19-26 16,0 0-45-1,0 0-10-15,3-7-4 0</inkml:trace>
  <inkml:trace contextRef="#ctx0" brushRef="#br0" timeOffset="159203.192">13203 14216 25 0,'14'-5'92'0,"-14"5"0"0,18 0-5 15,-6 3-50-15,3 12-15 16,4 3-4-16,0 7-5 0,0 2-4 16,1 4-2-16,-2 1-1 0,-1-1-1 15,-4 1 2 1,-2-3-1-16,-1-5-1 0,-4-2-1 15,1-6 0 1,-5-3-1-16,1-3 1 0,-3-10 0 16,0 0 0-16,0 0 0 15,4-10 0-15,-3-13-1 0,0-10 0 16,3-6 1-1,3-6-1-15,1-4-2 0,2-1-1 16,-3 5-2-16,5 5-3 0,-6 8-4 16,3 10-7-1,-5 5-28-15,-3 5-45 0,-1 12-9 16,0 0-6-16,8 8-1 15</inkml:trace>
  <inkml:trace contextRef="#ctx0" brushRef="#br0" timeOffset="159473.1974">13905 14330 90 0,'2'8'97'0,"-15"4"-5"15,-9 7-6 1,1 7-70-16,-9 10-4 0,-2 3-2 16,-2 2 0-16,3-1-3 0,3-2-2 15,5-4-3 1,3-7-4-16,7-3-5 0,-1-15-27 15,4-9-54-15,10-12-6 16,0-12-7-16,1-8 0 0</inkml:trace>
  <inkml:trace contextRef="#ctx0" brushRef="#br0" timeOffset="159603.2">13686 14442 89 0,'13'-2'97'0,"0"6"-6"0,1 11-6 16,-2 8-66-16,10 7-9 0,0 6-1 16,5 5-5-16,1 2-6 15,4 1-30-15,4 0-53 0,-6-15-5 16,5-8-9-1,-5-12 3-15</inkml:trace>
  <inkml:trace contextRef="#ctx0" brushRef="#br0" timeOffset="163363.2752">11047 14343 25 0,'-8'4'70'0,"-1"-4"-24"0,9 0-15 15,-9 7-8-15,9-7-7 16,0 0-4-16,0 0-2 0,0 0 0 15,0 0 0 1,0 0 0-16,0 0-3 0,0 0 1 16,0 0-2-16,0 0-1 0,0 0 1 15,0 0-2 1,0 0 0-16,0 0 0 0,0 0-3 15,0 0-13-15,0 0-59 16,7 3-10-16,-7-3-4 16</inkml:trace>
  <inkml:trace contextRef="#ctx0" brushRef="#br0" timeOffset="164653.3009">11275 14316 0 0,'-11'5'84'16,"-1"-1"5"-16,1-1-32 15,1-2-14-15,10-1-9 0,-9 0-11 16,9 0-9-1,0 0-4-15,0-9-3 0,2 1 1 16,6-4-2-16,3-1-1 16,2-4 1-16,0-3 0 15,2-1 0-15,4-8-1 16,1 1-1-16,1-5-1 0,5-1-1 15,2-6-1-15,2-4-1 0,4-2 1 16,1-6-2 0,3-2 1-16,0-2 0 0,2-5 1 15,2-2 2 1,2-6 0-16,-1-2 0 0,3-5 1 15,2-4 0-15,5-1-1 16,5-8 1-16,2-1-2 0,7-5-1 16,6-3 0-16,3-4 0 0,4 0 0 15,5 0-1 1,2-8 1-16,2-2 1 0,3 0-1 15,1-3 0 1,1 1 2-16,0-4-1 0,-1-1 0 16,-1-1-1-16,0-1 1 15,-1 4-1-15,-5 2 0 0,-4 4 0 16,-2 0-1-1,-1 4-1-15,-7 7 1 0,-7 4 0 16,-2 9 0-16,-7 3-1 0,-3 7 1 16,-7 6 0-1,-6 6 0-15,-6 6 0 0,-6 5 0 16,-7 6 0-16,-1 5 1 15,-7 1 0-15,-1 7-1 0,-3 1 0 16,-1 6 0 0,1 1 0-16,0 3 1 0,-3 4-1 15,1-1 0 1,3 3-1-16,-5 4 1 0,0 1 0 15,0 1 1-15,-2 1-1 0,-1 2 0 16,-2 1-1-16,0 8 1 16,0-17 0-16,-1 9 0 0,1 8-1 15,-10-17 0 1,10 17 0-16,-19-12 0 0,5 12 0 15,-5 0-1 1,-6 6 1-16,1 5 0 0,-3 4 0 16,-2-1 0-16,3 2 1 0,2-3 0 15,9-3 1-15,3-8 0 16,12-2 0-16,9-14 0 0,9-8 0 15,12-8 0 1,8-3 0-16,5-3 0 0,6-2 0 16,0 3 1-1,-6 9-1-15,-5 2 1 0,-7 11 0 16,-9 11 0-16,-8 4 0 15,-10 13-1-15,-4 7 0 0,-1 7 0 16,-5 5 0-16,4 7-3 0,-1 2-4 16,5 11-12-1,6-6-27-15,6-4-25 0,13-4-26 16,-2-5-8-1,7-3-5-15</inkml:trace>
  <inkml:trace contextRef="#ctx0" brushRef="#br0" timeOffset="166553.3389">6610 14338 12 0,'-10'12'76'16,"-15"0"-24"-16,16 0-7 0,9-12-6 15,-14 12-6 1,14-12-6-16,-9 4-5 0,9-4-6 16,0 0-4-1,0 0-1-15,-9-3-3 0,9 3-2 16,0 0 0-16,0-8-2 15,0 8-1-15,0 0 1 0,1-10-1 16,-1 10-1-16,0 0 2 16,15-14-2-16,-3 6 1 15,2-5 0-15,4-3 0 0,4-5 0 16,10-4 0-1,6-6-1-15,6-3 1 0,8-7 0 16,7-3-1-16,7-5 0 16,6-5-1-16,9-4 1 0,9-3 0 15,4-6 1 1,10-4-1-16,4-7 2 0,8-6 0 15,9-8 0-15,7-5 0 0,10-2 0 16,6-5 0 0,6-8-1-16,6 0 0 0,4-3 0 15,2-4-1-15,5 1-1 16,0-6 0-16,4-4 0 0,-3-2 0 15,4 0 1 1,-2-2-1-16,3-1 0 0,-1-3-1 16,-1 1 1-16,0 2-2 0,-4 0 1 15,0 0-1 1,-5 0 0-16,-3-1 0 0,-1 5 0 15,-2 3 1-15,1 0-1 16,-6 1 1-16,3 5 1 16,-3 4-1-16,-1 8 1 15,-8 3-1-15,-7 6 1 0,-10 4 0 16,-14 11 0-1,-11 9-1-15,-17 9 1 0,-14 8-1 16,-16 11 1-16,-12 7 0 0,-13 10 0 16,-11 8-1-16,-9 9 0 15,-12 13-1-15,0 0 0 16,-21-3 1-16,-3 11-1 15,-7 9 0-15,-7 2 0 0,-4 7 0 16,-7 4 1 0,-2 1 0-16,1 3-1 0,-1 0 1 15,0-2 0-15,3 2 0 16,0-4 0-16,4 0 0 15,1-1 0-15,5-7 0 0,6-3 0 16,4-2 0-16,4-7 0 16,6-3 1-16,7-2-1 0,11-5 1 15,0 0-1 1,8-15 1-16,17 1-1 0,12-6 1 15,6 0-2-15,12-4 1 16,4 5 0-16,5 0 0 16,-1 7 0-16,-1 8 0 0,-6 4 0 15,-9 9 0-15,-6 10 1 16,-10 7-1-16,-10 6 2 0,-5 7-1 15,-14 4 0 1,-5 6 1-16,-15 4-1 0,-11 3 0 16,-9 4 0-16,-6 1-2 15,-2 2-3-15,0-1-4 16,10 4-6-16,3-8-24 15,17-5-22-15,16-5-27 0,10-16-14 16,20-6-5-16</inkml:trace>
  <inkml:trace contextRef="#ctx0" brushRef="#br0" timeOffset="167593.3596">12818 9658 5 0,'0'0'82'15,"-12"-18"-3"1,12 18-20-16,0 0-16 0,0 0-12 15,0 0-11-15,0 0-3 0,-12 0-4 16,1 1-3 0,-6 6 0-16,-9 3-3 0,-9 0 1 15,-12 2-1-15,-11 0-1 16,-6-2 0-16,-8 2-1 0,2-5-2 15,5 0-4 1,7-4-8-16,18 1-21 0,25 1-49 16,15-5-12-16,21-4-6 0,22-6-3 15</inkml:trace>
  <inkml:trace contextRef="#ctx0" brushRef="#br0" timeOffset="170265.4142">16463 8973 19 0,'0'0'39'0,"0"0"1"15,6-6 4-15,-6 6-1 16,9-6-1-16,-9 6-6 16,0 0-7-16,14-8-6 0,-14 8-6 15,6-9-3 1,-6 9-3-16,5-12-2 0,-5 12 0 15,4-17-1-15,-4 17-1 16,2-15-1-16,-2 6-1 0,0 0-1 16,0-1-1-16,-2 0 0 15,-1-1 0-15,-2-4-2 16,1 2 1-16,0-2-1 0,-4 1 1 15,3-3 0 1,-2 1-1-16,-1 0 1 0,0-1 0 16,-3 1-1-16,-1-3 0 15,-6 1 0-15,4-2 0 0,-7 2 0 16,-4-4-1-1,-2 1 1-15,-4-2-1 0,-4-2 1 16,-3 2-1-16,-6-1 0 0,-2-3-1 16,-6 1 0-1,-3 0 1-15,-4 1-2 16,-6-1 2-16,-3 4-1 0,-5-2 0 15,-3 4 0-15,-3 0 1 16,-2 4-1-16,-8 3 1 16,0 2 0-16,-3-1 0 0,-3 4-1 15,-2 1 1-15,-3 2 0 16,1 2 0-16,-5 3 0 0,1-2 1 15,0 2-2 1,0 2 1-16,-5 4 0 0,-1 2 1 16,1-1-2-16,-1 4 1 15,1-1 0-15,-1 2 0 16,3 0-1-16,-1 3 2 15,6-1-1-15,0 1 0 0,4-1 0 16,6 1 1-16,4 2-1 0,7-2 0 16,1 3 0-1,4 0 0-15,-1 3 0 0,6-3 0 16,0 3 0-16,-1 3 0 15,0-2 0-15,4 4-1 16,-2 1 0-16,5-2 1 16,8 1-1-16,4-2 1 0,4 1 0 15,4-3 0 1,5 1 0-16,2-6 1 0,2-2 0 15,3 2-1-15,-1-3 1 0,0 0 0 16,1-3-1-16,2 1 1 16,4-2-1-16,4 1 0 15,4-2 0-15,1-1 0 16,5 0-1-16,12-8 0 0,-16 11-1 15,16-11-1 1,-7 8-2-16,7-8-5 0,0 0-12 16,-9 0-33-16,9 0-24 0,0-7-16 15,0-3-3 1</inkml:trace>
  <inkml:trace contextRef="#ctx0" brushRef="#br0" timeOffset="170505.419">11750 8728 32 0,'-4'-9'89'16,"1"0"-3"-16,-1-1-5 15,-32 5-51-15,28 5-12 16,-4 9-8-16,-5 9-4 0,-4 13 0 16,-3 3 1-16,-4 4-1 15,3 1 1-15,1-2 1 0,5-6 1 16,9-4 0-1,10-8-1-15,18-12-1 0,20-2-1 16,13-5-2-16,12 0-4 16,14 0-5-16,3 0-16 15,8-2-52-15,3 9-17 16,-2-1-8-16,-7 3-5 0</inkml:trace>
  <inkml:trace contextRef="#ctx0" brushRef="#br0" timeOffset="173725.4833">4613 15770 4 0,'-12'0'84'0,"3"0"-28"0,-5 0-6 16,4 3-3-1,0-3-10-15,-1 0-13 0,11 0-9 16,-13 0-3-16,13 0-2 0,-11 2-2 15,11-2-1 1,0 0 0-16,0 0 0 0,0 0-1 16,0 0-1-16,0 0 1 15,0 0-2-15,13 0-1 0,7 0-1 16,1 0 0-1,12-2 0-15,6 2-1 0,5 0 0 16,1 2-1 0,-1 6 1-16,-5 4-1 0,-6 3 0 15,-6 6-1-15,-11 1 1 0,-10 2 1 16,-6 2-1-16,-10-2 1 15,-7-1 0-15,-5-4 1 0,2-4-1 16,0-2-1 0,2-5 1-16,7 2-1 0,11 0 0 15,8 2 0 1,15 5-1-16,10 2 0 0,5 5 0 15,5 5 1-15,-4 2 0 16,-3 3 0-16,-11 0 0 0,-12 2 1 16,-14-2 0-16,-21 0 0 15,-10-2 0-15,-13-3 0 16,-1-3-2-16,-6-6-2 0,3 1-5 15,1-13-21 1,9-8-42-16,17 2-23 0,3-4-7 16,17-10 0-16</inkml:trace>
  <inkml:trace contextRef="#ctx0" brushRef="#br0" timeOffset="174785.5044">2825 16524 29 0,'3'-13'93'0,"1"-1"-1"16,-4 3-39 0,0 11-16-16,0 0-10 0,0 0-9 15,-11 3-6-15,1 16-3 0,-2 6-3 16,-4 7-1-16,-7 6 1 15,0 5-1-15,-5 1 0 16,2-1-2-16,-1-2 1 16,4-7 0-16,4-5-2 0,0-12-2 15,8-3-3 1,11-14-7-16,0 0-32 0,-4-6-45 15,7-19-10-15,1-7-5 16</inkml:trace>
  <inkml:trace contextRef="#ctx0" brushRef="#br0" timeOffset="175015.5092">2688 16465 61 0,'9'6'95'0,"3"5"-2"0,0 10-6 16,4 5-72-16,-2 6-1 15,3 5-2-15,-1 6 0 16,0 1-3-16,-2 1-4 0,-1-3 2 15,-5-3-2-15,-2-8 0 16,0-3-2-16,-2-6-4 0,-2-7-3 16,1-3-14-1,-3-12-57-15,-17-2-17 0,-1-17-10 16,-5-10-4-1</inkml:trace>
  <inkml:trace contextRef="#ctx0" brushRef="#br0" timeOffset="175165.5122">2560 16725 84 0,'14'8'100'16,"11"-5"-5"-1,6-3-5-15,16 0-76 0,2-3-2 16,5 1-1 0,0-3-4-16,-2 1-5 0,-7-2-4 15,-6 1-6-15,-10-8-17 16,-13-8-56-16,-9 0-14 0,-7-11-8 15,-7-9 2 1</inkml:trace>
  <inkml:trace contextRef="#ctx0" brushRef="#br0" timeOffset="175475.5184">2555 16394 78 0,'-48'59'92'0,"9"11"-5"0,-29 9-57 16,48 9-3-1,17 6-7-15,12-4-5 0,18-6-1 16,19-14-1-16,20-19-1 0,9-19-2 15,13-20 1 1,12-20-2-16,-1-23-2 0,0-17 0 16,-10-15-4-16,-16-5 0 15,-20-7-3-15,-21-1 0 16,-27 7 0-16,-26 7 0 15,-24 11-2-15,-20 16-1 0,-17 14 1 16,-11 18-2 0,-1 9-2-16,1 15-10 0,17 9-45 15,24 10-31-15,4-4-6 0,26-5-6 16</inkml:trace>
  <inkml:trace contextRef="#ctx0" brushRef="#br0" timeOffset="176085.5306">5520 16012 37 0,'-18'8'90'16,"-3"10"-2"-16,1 6-2 0,7 9-69 15,-4 5-5-15,9-1 1 16,6 1 1-16,9-9 1 15,13-7-2-15,10-12-3 16,6-13-1-16,8-9-1 0,-3-13 0 16,-4-6-2-16,-6-5-3 0,-12-6 0 15,-14 3-1 1,-9 2-1-16,-19 5 2 0,-7 4-3 15,-6 6 0 1,-2 8 0-16,-2 7-2 0,7 8-2 16,4 5-5-16,13 12-6 15,3-3-19-15,10 4-41 0,6 3-22 16,13 0-8-16,9-7 8 15</inkml:trace>
  <inkml:trace contextRef="#ctx0" brushRef="#br0" timeOffset="176175.5324">5743 16105 78 0,'57'0'94'0,"0"0"-11"0,1-1-56 16,13 3-85-16,-13-2-19 15,-4-5-12-15</inkml:trace>
  <inkml:trace contextRef="#ctx0" brushRef="#br0" timeOffset="176555.54">6365 15862 56 0,'5'17'96'0,"0"6"-2"0,3 4-5 15,1 7-50 1,3 7-29-16,5 5 0 0,0-2 1 15,-1 0-2-15,0-5-1 16,-1-5 0-16,-1-5 0 0,-3-10 0 16,-3-7 0-1,3-12-2-15,0-5-1 0,3-12 0 16,5-13-1-16,2-6 0 0,1-4-2 15,0-5-1 1,-2 1-2-16,-3 2-1 0,-5 4-2 16,-6 6-5-16,-3 15-5 15,-3 0-15-15,0 17-42 16,6-4-27-16,-6 4-7 15,0 16-6-15</inkml:trace>
  <inkml:trace contextRef="#ctx0" brushRef="#br0" timeOffset="176755.544">6849 16063 0 0,'11'3'97'16,"-5"8"2"-16,-7 4-6 0,-11 5-5 15,0 6-78 1,-7 9-4-16,-4 3 0 0,0 0-2 15,1-1-4-15,-1-6-8 16,15-12-51-16,6-9-31 16,-8-10-6-16,2-15-6 0</inkml:trace>
  <inkml:trace contextRef="#ctx0" brushRef="#br0" timeOffset="176895.5468">6774 16122 91 0,'26'1'99'0,"4"10"-6"16,0 7-5-16,-3 9-78 15,10 7-2-15,0 4-4 16,-1 6-7-16,-6-7-15 0,-6-3-62 15,0 1-11-15,-13-11-8 16,-5-9 0-16</inkml:trace>
  <inkml:trace contextRef="#ctx0" brushRef="#br0" timeOffset="177325.5553">5118 16685 78 0,'-3'14'102'0,"18"-6"-4"0,39-3-6 16,38-5-69-16,30 0-6 15,26-6-1-15,25-3-3 0,17-1-3 16,1-2-4-16,0 0-3 0,-13 0-2 15,-25 4-6 1,-28-3-7-16,-22 11-18 0,-34-1-55 16,-26-1-14-1,-24-1-7-15,-25 1-3 0</inkml:trace>
  <inkml:trace contextRef="#ctx0" brushRef="#br0" timeOffset="177595.5608">5389 16958 6 0,'-12'5'100'15,"1"1"-2"-15,8 7-2 16,0 4-5-16,3-17-67 0,-5 45-16 15,1-2-1 1,2 8 1-16,-2 4-1 0,-1 1 0 16,2-4-3-16,1-3-3 0,2-8-4 15,0-24-12 1,0-2-52-16,5-1-25 0,10-14-8 15,0-19-6-15</inkml:trace>
  <inkml:trace contextRef="#ctx0" brushRef="#br0" timeOffset="177855.566">5630 17057 25 0,'28'-12'102'0,"3"3"-4"15,-5-2-6 1,2 4-2-16,-6 3-81 0,0 4-5 16,2 8 0-1,-8 12-2-15,-2 6 0 0,-12 6 0 16,0 3 2-16,-2 1 0 15,-4-2 1-15,3 0 1 0,-3-6 0 16,4-5 1 0,6-9-1-16,14-6-1 0,9-4 0 15,4-4-3-15,10-1-2 0,0-8-4 16,10 2-7-1,-4-9-24-15,4-3-45 0,4-3-18 16,-1-7-7-16,4-3-6 16</inkml:trace>
  <inkml:trace contextRef="#ctx0" brushRef="#br0" timeOffset="178575.5803">7990 16356 93 0,'-17'2'97'15,"3"-2"-2"-15,10 32-20 0,4-32-56 16,16 0-4-16,13-3-3 15,5 3-2-15,6 0-3 16,2 0-2-16,4 5-7 16,-2-5-9-16,1 5-43 0,-5 2-37 15,-22-4-7-15,-7-2-7 0</inkml:trace>
  <inkml:trace contextRef="#ctx0" brushRef="#br0" timeOffset="178725.5833">7949 16665 74 0,'-2'17'97'0,"14"-9"-4"15,16-8-6 1,6-3-73-16,16-2-3 0,7-7-8 16,9 5-19-16,5 2-60 0,-3-9-14 15,-5-3-7 1,-4 0 0-16</inkml:trace>
  <inkml:trace contextRef="#ctx0" brushRef="#br0" timeOffset="179295.5948">8752 15908 50 0,'0'0'96'0,"-3"-13"-4"15,3 13-6-15,3 13-55 16,5 6-18-16,7 12-4 0,0 11-1 15,3 3-1 1,2 7 1-16,0-1 1 0,-1-4 0 16,-5-8 0-1,1-7 2-15,-6-12-2 0,1-9 0 16,-10-11-2-16,20-7-1 0,-10-13 0 15,4-3-2-15,-3-8-2 16,0-5-1-16,3 0-3 16,-4-4-3-16,4 6-6 15,-7 1-10-15,10 11-35 0,1 1-43 16,-4 7-4-1,5 6-9-15</inkml:trace>
  <inkml:trace contextRef="#ctx0" brushRef="#br0" timeOffset="179475.5983">9369 16038 88 0,'4'17'100'0,"-3"3"-4"16,-5 0-5 0,-11 9-75-16,2 3-5 0,-3 8 0 15,-3 1-2 1,-2-2-3-16,5-3-6 0,-3-7-4 15,7-4-13-15,-2-4-56 16,1-21-19-16,1-12-9 0,1-13-4 16</inkml:trace>
  <inkml:trace contextRef="#ctx0" brushRef="#br0" timeOffset="179615.6012">9206 16173 56 0,'26'0'98'16,"3"10"-3"-16,3 5-6 0,2 7-54 16,2 3-24-16,-2 3-4 15,-4 3-7-15,-9-2-16 0,-7-4-59 16,-6 7-15-16,-8-8-9 0,-6-9-1 15</inkml:trace>
  <inkml:trace contextRef="#ctx0" brushRef="#br0" timeOffset="179825.6054">8891 16458 14 0,'-38'23'103'15,"14"1"0"-15,12-7-8 0,15-4-1 16,26-1-82-1,16-2-3-15,19-1 0 0,7-3-2 16,10 0-6-16,3-4-5 16,5 4-10-16,-18-4-42 15,-13 1-37-15,-3 1-8 16,-16 0-7-16</inkml:trace>
  <inkml:trace contextRef="#ctx0" brushRef="#br0" timeOffset="180225.6134">8801 16876 78 0,'1'-12'96'0,"-1"12"-4"15,-8-2-4 1,42 12-70-16,-68 20-3 0,15 9-2 16,-1 11 0-16,-2 7 0 15,4 6-1-15,6-2-4 0,11-6 1 16,3-5-2-1,19-11-1-15,8-10-1 0,6-14-1 16,9-12 0 0,4-4-1-16,-4-18-2 0,-2-3-1 15,-13-8 0-15,-6 3-1 0,-16 1-1 16,-7 3 0-16,-15 6-1 15,-12 10 1-15,-5 6 1 16,-3 5-2-16,-1 10-1 16,4 2-2-16,6 4-3 0,10 2-4 15,3-10-23 1,13-12-39-16,19 10-22 0,-1-13-6 15,11-17-2-15</inkml:trace>
  <inkml:trace contextRef="#ctx0" brushRef="#br0" timeOffset="180475.6184">9084 17118 18 0,'7'25'99'0,"-2"1"0"15,2 3-3 1,0-9-3-16,13-9-80 0,9 4-1 16,12-9 0-1,7-6-2-15,3-11-1 0,3-6-3 16,-2-10-2-16,-6-2-2 0,-10-2 0 15,-17 0-2-15,-15 6 0 16,-8 3 0-16,-16 10-1 0,-9 3 1 16,-6 9-1-1,0 5-2-15,0 5-3 0,7 4-3 16,6-3-10-1,12-3-42-15,10-8-33 0,15 5-8 16,11-10-6-16</inkml:trace>
  <inkml:trace contextRef="#ctx0" brushRef="#br0" timeOffset="180898.6279">9984 16441 97 0,'-7'11'103'0,"7"-11"-8"0,17 10-3 15,12-7-77 1,12 4-3-16,5-3-2 0,7-1-4 15,-1-3-4-15,2 3-8 0,-14-3-29 16,-13-11-56 0,-6-6-6-16,-14-9-6 0,-10-9 3 15</inkml:trace>
  <inkml:trace contextRef="#ctx0" brushRef="#br0" timeOffset="181058.6311">10180 16230 69 0,'-11'47'98'0,"2"5"-3"15,-1 3-7-15,3 5-70 16,-2 7-3-16,3-5-6 15,2-1-5-15,-2-8-6 16,8-4-42-16,11-15-42 0,1-10-8 16,8-16-6-1</inkml:trace>
  <inkml:trace contextRef="#ctx0" brushRef="#br0" timeOffset="181818.6463">10477 16173 49 0,'-11'-7'89'15,"11"7"-2"-15,2-16-41 0,17 10-12 16,14 3-9-1,14 0-7-15,13 3-5 0,7 3-1 16,5 10-1-16,-2 7-2 16,-5 5-3-16,-9 10-2 15,-14 6 0-15,-22 6-2 16,-18 3 0-16,-16-1 0 0,-16-3 0 15,-14-5 0-15,-8-9 1 0,-8-3-1 16,0-12-1 0,1-12 0-16,5-5-1 0,11-5 0 15,7-11-1 1,15-2-1-16,14 3 0 0,8 0 1 0,18 4 0 15,10 8 2 1,13 3-1-16,1 3 1 0,6 12 0 16,-4 5 1-16,-1 4 0 0,-6 1-2 15,-8 1-1 1,-4-3-3-16,-11-4-4 0,2 1-13 15,-7-8-43 1,-10-12-29-16,13 0-6 0,-7-8-5 16</inkml:trace>
  <inkml:trace contextRef="#ctx0" brushRef="#br0" timeOffset="182198.6539">11064 16106 74 0,'12'1'97'16,"5"15"-3"-16,-2 5-4 0,1 8-71 15,3 11-5 1,0 11-2-16,0 5 0 0,-6 5 0 15,-2 1-3-15,-2-5-1 0,-1-5-2 16,-6-10 1 0,0-7-1-16,-2-9 1 0,0-13-1 15,0-13 0-15,9-7 0 16,-3-18-2-16,4-13 1 0,4-11-1 15,-1-2-2 1,3-11-1-16,-2 2-1 0,-1 4-1 16,-1 5-3-16,-2 8-5 0,-2 15-6 15,-6 7-9 1,9 16-34-16,-3 5-43 0,-2 9-4 15,4 8-6-15</inkml:trace>
  <inkml:trace contextRef="#ctx0" brushRef="#br0" timeOffset="182538.6607">11794 16384 7 0,'21'-7'101'16,"-8"5"-3"-16,-13 2-3 15,-2 5-4-15,-9 12-78 0,-9 10-4 16,-2 4-2-1,-3 8-1-15,-4 2 0 0,2 3-1 16,-2-2-1 0,4-5-2-16,4-5-4 0,2-6-2 0,4-6-7 15,-3-18-11 1,10-2-25-16,-1-14-2 0,4-8 14 15,5-3 16-15,-1-5 9 0,2 3 7 16,5 1 10 0,9 9 13-16,-1 6 25 0,7 11 2 15,3 5-14 1,2 10-15-16,3 6-7 0,-1 4-3 15,1 6-5-15,-3-1-4 16,-1 4-10-16,-12-3-36 0,-2-10-36 16,2-2-16-16,-2-12-5 15</inkml:trace>
  <inkml:trace contextRef="#ctx0" brushRef="#br0" timeOffset="183068.6713">13199 15977 16 0,'5'-21'91'0,"-15"7"-1"16,-15 9-3-16,-9 5-64 0,-2 8-5 15,1 8-5 1,2 6-1-16,11 7-4 0,12 0-1 15,12 3 0-15,18-1-1 16,9-2 0-16,7 0-1 16,-1-5-1-16,-2 1 1 15,-10-3-1-15,-10-1 0 0,-13-4-1 16,-16-2-1-1,-9 0-2-15,-8-6-4 0,4-2-32 16,3-5-49-16,2-15-11 0,8-10-6 16</inkml:trace>
  <inkml:trace contextRef="#ctx0" brushRef="#br0" timeOffset="183338.6767">13311 16116 38 0,'20'28'102'0,"-4"3"-3"0,-7-5-5 15,2 2-49-15,4-5-22 16,11-6-6-16,7-9-4 15,1-7-3-15,4-4-2 0,-3-10-1 16,-2-3-4-16,-10-5-1 16,-13-2-2-16,-11 1 0 0,-20 4 0 15,-10 3-2 1,-7 4-1-16,-4 6-1 0,-3 7-2 15,4-1 0 1,8 13-4-16,9 0-5 0,16 5-27 16,4 0-41-16,14-11-15 0,10-5-5 0</inkml:trace>
  <inkml:trace contextRef="#ctx0" brushRef="#br0" timeOffset="183598.6819">13630 15637 69 0,'9'8'97'0,"3"16"-3"16,0 8-3-16,46 12-73 15,-45 9 0-15,0 8-1 0,-4 8 0 16,-5 0-4-1,-2-1-2-15,-2-2-3 0,-1-3-2 16,-5-8-1-16,0-9-3 16,1-7-1-16,4-8-5 15,-1-12-5-15,3-7-10 16,-1-12-38-16,2-19-39 0,7-12-7 15,-2-9-7-15</inkml:trace>
  <inkml:trace contextRef="#ctx0" brushRef="#br0" timeOffset="183998.6899">13858 16090 84 0,'15'2'104'16,"3"10"-5"-16,-2 3-3 15,4-4-68-15,4 6-12 16,4-2 0-16,2-5-5 0,1-3-2 16,2-7-2-16,-1 0-2 0,2-12-2 15,-7-5-1 1,-4-2-1-16,-7-4-1 0,-5 2 1 15,-5 0-1 1,-6 7-1-16,0 6 0 0,0 8-1 16,-11 1 0-16,8 13 0 15,3 5 1-15,11 2 0 0,7-1 1 16,9-6 1-1,5-3 0-15,7-8 0 0,2-3 1 16,-4-9-1-16,-2-9 0 0,-11-3-1 16,-9-5-1-1,-12 3 0-15,-6-1 0 0,-13 6-1 16,-6 7-1-16,-4 5 1 15,-1 6 0-15,4 12 0 0,6 11 1 16,14 4 1 0,5 3 1-16,15 0 0 0,10 0 0 15,11-3-2 1,5-6-5-16,9 3-14 0,-3-13-25 15,-3-11-38-15,1 0-17 0,-7-8-10 16</inkml:trace>
  <inkml:trace contextRef="#ctx0" brushRef="#br0" timeOffset="184368.6973">14832 15746 68 0,'5'-13'98'0,"-5"13"-4"0,0 0-4 16,3 16-59-1,-3 10-15-15,1 10-4 0,-1 9-2 16,1 5 0-16,1 6 0 15,2-1-1-15,-1-7-1 16,0-8-1-16,-1-7 0 0,0-6 0 16,6-15-2-16,5-12 0 15,5-8 0-15,7-18-2 0,7-13 1 16,6-9-2-1,4-10 0-15,-1-8-2 0,1-1 1 16,-9 2-2 0,-1 3-2-16,-9 12-4 0,-8 13-4 0,-7 14-6 15,-8 10-10 1,0 13-37-16,-5 10-36 0,-4 10-7 15,-4 5-4-15</inkml:trace>
  <inkml:trace contextRef="#ctx0" brushRef="#br0" timeOffset="184698.7039">15264 15837 14 0,'10'16'104'0,"-9"5"0"15,-1 4-8-15,-7 1-2 16,19 6-81-16,-23 6-3 0,-5 5 1 15,-7-2-3 1,3-4-2-16,0-1-4 0,1-9-4 16,5-2-3-16,-2-16-9 15,16-9-32-15,-16 0-47 0,8-15-8 16,2-11 70-1,2-8 15-15,4 0 6 0,0 0 12 16,2 8 8-16,4 4 40 0,8 5 43 16,11 16-1-1,8 5-68-15,12 14-12 0,5 2-7 16,10 6-9-16,-3-3-37 15,5-6-51-15,13-2-6 16,-2-12-8-16</inkml:trace>
  <inkml:trace contextRef="#ctx0" brushRef="#br0" timeOffset="186798.7459">16574 15804 23 0,'-14'5'91'15,"14"-5"0"-15,0 0-4 0,5 1-64 16,27-1-7 0,10 0-3-16,3-1-2 0,6-4-5 15,5 3-12-15,-7-2-31 16,-7-2-48-16,-5 1-6 15,-12-5-6-15</inkml:trace>
  <inkml:trace contextRef="#ctx0" brushRef="#br0" timeOffset="186988.7497">16548 15915 81 0,'-5'18'95'15,"9"-9"-5"-15,20 5-43 0,17-7-26 16,12-1-6-1,12-4-3-15,3-2-5 0,2 0-10 16,-6-10-11-16,-3-3-38 0,-1-1-36 16,-24-5-6-1,-9-9-4-15</inkml:trace>
  <inkml:trace contextRef="#ctx0" brushRef="#br0" timeOffset="187218.7543">16910 15527 80 0,'22'10'86'0,"19"1"-1"15,12 6-64-15,13 9-4 0,6 8 0 16,0 4-1-16,-5 11-4 16,-9 2-2-16,-12 2-2 15,-22 1 0-15,-18-1 0 16,-14-4-1-16,-20-4-1 0,-11-8 1 15,-3-8-2 1,-1-10-5-16,-1-5-5 0,13-5-28 16,4-3-51-16,16-8-9 0,12-11-8 15</inkml:trace>
  <inkml:trace contextRef="#ctx0" brushRef="#br0" timeOffset="187568.7613">17601 15480 27 0,'22'6'96'15,"4"12"0"-15,6 12-5 16,-3 16-54-16,5 16-13 15,0 11-3-15,0 7-5 0,-4-5-2 16,-5-3-3 0,-6-9 0-16,-3-12-2 0,-1-16 0 15,-3-21-2-15,3-14 0 16,0-20-1-16,2-11 0 15,-1-15-2-15,1-5-1 0,-2-12 0 16,-3-2-2-16,-4-3 0 16,-3 5-2-16,-4 6-3 0,-1 12-5 15,0 7-7 1,-2 20-21-16,2 18-36 0,-18-2-28 15,8 12-6 1,-1 8-6-16</inkml:trace>
  <inkml:trace contextRef="#ctx0" brushRef="#br0" timeOffset="187798.7659">18480 15782 48 0,'37'0'101'0,"-12"2"-4"15,-9 11-5-15,-16-23-25 16,-11 33-59-16,-6 15-3 15,-9 2 0-15,-6 5 0 0,0-2-1 16,-1-3-3-16,0-7-5 0,6-6-7 16,-8-13-44-1,3-13-37-15,10-9-7 0,-1-16-6 16</inkml:trace>
  <inkml:trace contextRef="#ctx0" brushRef="#br0" timeOffset="187928.7685">18159 15891 17 0,'6'-10'104'0,"10"10"-3"0,12 7-7 15,6 6-2 1,8 6-80-16,4 11-5 0,2 1-4 15,4 5-7-15,-12-5-16 0,1-4-57 16,-1 0-17 0,-9-13-7-16,-3-8-6 0</inkml:trace>
  <inkml:trace contextRef="#ctx0" brushRef="#br0" timeOffset="188348.7769">19126 15651 77 0,'0'0'100'0,"0"0"-5"0,9-2-5 15,16 1-64-15,11-2-11 0,12 0-4 16,7 2-2-16,2 1-4 16,1-1-3-16,-1 1-5 0,-12 0-8 15,-2 0-42 1,-13 0-38-16,-19 0-7 0,-11 0-6 15</inkml:trace>
  <inkml:trace contextRef="#ctx0" brushRef="#br0" timeOffset="188498.7799">19005 15813 44 0,'-9'27'103'16,"14"-5"-5"-16,26-9-5 0,19 3-41 16,15-10-35-1,12-2-5-15,9 1-7 0,-1-5-9 16,5 6-30-16,0-3-56 15,-12-3-5-15,-10-6-9 0</inkml:trace>
  <inkml:trace contextRef="#ctx0" brushRef="#br0" timeOffset="189200.7941">20136 15188 67 0,'0'0'97'0,"9"0"-4"0,-1 17-4 16,-2 14-57-16,3 9-17 15,-1 14-4-15,1 9 2 16,-1 9-2-16,-4 1-1 0,-3 1-3 15,-1-2-1 1,0-5-1-16,-2-10-1 0,-2-8-4 16,-3-8-3-16,5-6-8 15,-10-14-31-15,4-13-52 16,8-8-4-16,0-8-8 15,0-9 0-15</inkml:trace>
  <inkml:trace contextRef="#ctx0" brushRef="#br0" timeOffset="189430.7987">20262 15902 16 0,'4'16'107'16,"-1"-3"-2"-1,-3-13-6-15,0 0-4 0,0 0-79 16,13 1-3-16,-13-1-1 16,13-12-4-16,-4 4-3 0,-3-1-3 15,3 0-1 1,-4 0-1-16,-5 9 0 0,5-8 0 15,-5 8-1-15,0 0 0 0,0 0 0 16,-3 4 0 0,3-4-3-16,-4 13-2 0,4-3-6 15,0-10-21-15,0 0-42 16,7 2-23-16,-7-2-7 0,17-15-5 15</inkml:trace>
  <inkml:trace contextRef="#ctx0" brushRef="#br0" timeOffset="189750.8051">20820 15109 26 0,'17'4'103'0,"0"15"-3"16,-3 8-6-16,0 9-3 0,-2 14-81 16,-4 10-2-16,-3 4 1 15,-3 2-2-15,-2 3-1 16,-8-4-1-16,-1-3 0 15,-1-5-2-15,-1-7 0 0,-2-4-1 16,0-6-1-16,0-7-1 16,4-9-2-16,-2-4-4 15,5-6-3-15,-6-9-8 16,12-5-37-16,0 0-43 15,0 0-5-15,12-16-6 0</inkml:trace>
  <inkml:trace contextRef="#ctx0" brushRef="#br0" timeOffset="190260.8153">20518 15838 52 0,'0'0'92'16,"-14"0"-1"-16,24 2-45 16,-10-2-9-16,0 0-4 15,0 0-8-15,17 3-6 16,-3-3-4-16,0 0-3 0,0-5-2 15,0 1-3-15,0 0-2 0,-5 1-1 16,-9 3 0 0,10-3-1-16,-10 3 0 0,0 0 0 15,-5 2 0 1,5-2-1-16,0 0 1 0,-12 11-2 15,12-11-4-15,-12 8-5 16,12 1-20-16,0-9-41 0,0 0-26 16,0 0-9-16,-2-16-5 0</inkml:trace>
  <inkml:trace contextRef="#ctx0" brushRef="#br0" timeOffset="190900.8279">21403 15216 49 0,'0'0'94'16,"0"0"-2"-16,0 0-4 0,0 0-61 15,6 12-7 1,-5 3-4-16,-1 4-4 0,0 7-3 16,0 6 1-16,-3 2-1 0,-5 7 0 15,1 0-1 1,-2 1-1-16,-1-1-2 0,-1-2 0 15,1-6-1-15,-3-4-1 16,5-5 0-16,0-10-1 0,4-3 1 16,4-11-1-1,-5 11 1-15,5-11-1 0,0 0 0 16,0 0 0-16,0 0 0 15,0 0-1-15,0 0 0 0,0 0-1 16,0 0 1-16,0 0-1 16,0 0 0-16,0 0 1 15,0 0-1-15,0 0 0 16,0 0 0-16,0 0-2 15,0 0 0-15,0 0-1 0,0 0-1 16,0 0-4 0,0 0-4-16,3-17-13 0,-3 17-28 15,1-13-38-15,-1-6-11 16,0-4-6-16</inkml:trace>
  <inkml:trace contextRef="#ctx0" brushRef="#br0" timeOffset="191390.8379">21382 15326 35 0,'-2'-21'93'0,"-5"2"-2"16,-1-1-7-16,-3 4-57 0,-5 4-11 16,-4 6-3-16,-4 4-2 15,-7 2-4-15,-1 8 0 16,1 8-1-16,1 6 0 0,2 3-1 15,6 3 1 1,9-2-1-16,8 1 1 0,6-4-1 16,14-3 0-1,8-10 0-15,6-4 0 0,3-6 0 16,2-7 0-16,0-5-2 15,-1-6-1-15,-6-3 0 0,-4-3 0 16,-8 1-1-16,-3-2-1 0,-2 5 1 16,-6 1-1-1,-1 5-1-15,-1 6 0 0,-2 8 1 16,0 0-1-1,-2 9 1-15,-1 14 0 0,2 4 0 16,-1 11 1-16,-5 8 2 16,2 7-1-16,-1 6 1 0,-3 5-1 15,-1 1 1 1,-2 4 4-1,-1-7-1-15,0-8 0 0,-1-11-3 32,3-8-1-32,2-12-2 15,0-6-4-15,9-17-6 16,-8-3-17-16,8-8-27 0,0 0-31 15,3-10-17 1,2-5-8-16</inkml:trace>
  <inkml:trace contextRef="#ctx0" brushRef="#br0" timeOffset="191850.8471">21681 15337 6 0,'23'-17'90'15,"3"-3"1"-15,-5 4-4 16,-1 6-46-16,-6 2-22 15,-1 4-6-15,-3 3-2 0,-10 1-1 16,13 11-2 0,-9 4 0-16,3 6-1 0,-1 7 1 15,-1 2 0-15,-1 10 0 16,0 0 0-16,0 4 0 0,2-109 3 15,-3 108 0 1,5 15-5 15,-4-7 4-31,3-5 0 16,1-8-1-16,-1-4-1 15,-3-6 1-15,2 106-5 16,5-124-2-16,-4-15-2 0,30-32 0 31,2-9 0-31,9-7 0 16,5-7 0-16</inkml:trace>
  <inkml:trace contextRef="#ctx0" brushRef="#br0" timeOffset="192880.8677">18715 16692 76 0,'-18'2'94'0,"7"0"-2"0,1 0-49 16,10-2-10-1,9 13-6-15,14-8-8 0,14-1-5 16,11 0-3-16,10-3-1 16,6 1-2-16,2-1-4 15,-3-2-3-15,-2 1-4 16,-13-3-3-16,-7 2-8 0,-16-6-24 15,-15 0-50-15,-10 7-10 0,6-10-6 16</inkml:trace>
  <inkml:trace contextRef="#ctx0" brushRef="#br0" timeOffset="193060.8713">18771 16939 68 0,'-1'22'98'0,"11"-7"-4"0,18-8-5 15,18-7-69 1,7 2-15-16,4-2-23 0,8 0-64 0,9-3-7 16,3-9-9-1</inkml:trace>
  <inkml:trace contextRef="#ctx0" brushRef="#br0" timeOffset="193560.8811">22126 15378 32 0,'5'-12'96'0,"-5"12"-3"0,0 0-4 16,-14 0-53-1,4 11-16-15,-6 12-6 0,-3 7-2 16,-6 13-5-16,-2 4-2 0,-1 12-3 16,-1 2-5-16,4 0-9 15,-2-4-43-15,0-5-34 0,12-7-8 16,1-14-4-1</inkml:trace>
  <inkml:trace contextRef="#ctx0" brushRef="#br0" timeOffset="194270.8953">19424 16593 67 0,'13'-16'95'16,"-1"4"-6"-16,2 2-5 0,-1 9-68 15,7 5-9-15,-2 13 0 16,0 6-1-16,-1 8 0 15,-1 6-2-15,1 3 3 16,-6 2-2-16,-2-6 1 0,-2-1 0 16,1-5 1-16,-5-7 0 0,0-6 1 15,-2-7 3 1,-1-10-2-16,0 0 0 0,10-8 0 15,-5-12 0 1,6-8-1-16,0-4-3 0,1-5-3 16,2-4-4-16,-2-2-3 15,4 11-5-15,-6 0-6 0,7 11-26 16,-6 9-35-1,0 5-24-15,3 2-6 0,-1 5-3 16</inkml:trace>
  <inkml:trace contextRef="#ctx0" brushRef="#br0" timeOffset="194620.9025">19932 16796 33 0,'0'27'95'16,"-6"-2"-3"0,-4-4-3-16,35 1-62 0,-28 4-7 15,-3-3-3 1,5-5-2-16,0-4-4 0,1-14-2 15,16 10-1-15,-1-10 0 0,3-12-3 16,0-5-1-16,4-7-1 16,-7-1-1-16,-2 1-2 0,-3 0 0 15,-5 3 0 1,-2 5-3-16,-3 16 2 0,-1-11-1 15,1 11 1 1,-12 15 0-16,8 2 1 0,3 7 1 16,1 1 0-16,5 1 3 0,3-4-1 15,8 2 1-15,1-11-2 16,-1 0-1-16,3-10-3 15,-5-3-4-15,-4-15-8 16,3-4-19-16,-10-10-33 0,-3-12-30 16,1-8-7-1,5-6-4-15</inkml:trace>
  <inkml:trace contextRef="#ctx0" brushRef="#br0" timeOffset="194950.9091">20234 16555 67 0,'0'0'95'0,"5"10"-2"0,-3 11-4 0,-14 5-67 16,11 11-8-1,-3 4 1-15,3 2-3 0,0-3 0 16,-1-2-2-1,1-7-1-15,-2-5-4 0,1-8 1 16,2-18 0 0,0 9 0-16,0-9-2 0,13-9-1 15,-1-5 0-15,5 1-1 16,1 1 0-16,11 2-3 0,1-1-1 15,4 8 0-15,-5 3 0 0,-1 3 0 16,-5 11 0 0,-3 5 2-16,-9 1-1 0,-11 2 1 15,-14 6 1 1,-10-4 1-16,-9 0 0 0,-5-5 0 0,1-3-2 15,-5-7-1 1,-2-2-3-16,6-6-4 0,5-2-9 16,13-8-31-16,7-1-33 0,8-9-20 15,7-3-8 1</inkml:trace>
  <inkml:trace contextRef="#ctx0" brushRef="#br0" timeOffset="195560.9211">19923 16893 37 0,'0'0'97'0,"10"0"-2"0,-8-24-21 15,-2 24-41 1,11-15-11-16,-8 3-3 0,5 2-6 15,-7-2-2-15,4 0-4 16,-1 3-1-16,-4 9-2 16,0-13-2-16,0 13-1 15,0 0 0-15,0 0-3 0,0 0-1 16,-7-2 1-1,7 2 0-15,0 0 0 0,-9 6 0 16,9-6 2-16,-4 8-1 0,4-8 2 16,0 0 0-16,0 13 0 15,0-13-1-15,0 12 1 16,0-3-2-16,-3-1 0 15,-3 3-3-15,0 3-6 0,-4 2-31 16,-4-3-34 0,14 0-20-16,0-13-6 0</inkml:trace>
  <inkml:trace contextRef="#ctx0" brushRef="#br0" timeOffset="196130.9327">20968 16634 58 0,'-14'2'98'0,"14"-2"-2"15,0 0-7 1,6 1-62-16,24 1-10 0,7 0-4 15,14-2-3-15,2 3-3 16,6-1-6-16,-2-2-5 0,3 6-13 16,-15 0-52-16,-6-6-23 15,-8 0-6-15,-13-9-6 16</inkml:trace>
  <inkml:trace contextRef="#ctx0" brushRef="#br0" timeOffset="196280.9357">21058 16833 83 0,'34'13'93'0,"16"-5"-7"0,10 24-35 16,13-32-78-1,11 0-52-15,-5-7-6 0,-6-6-6 16</inkml:trace>
  <inkml:trace contextRef="#ctx0" brushRef="#br0" timeOffset="196690.9439">21924 16336 76 0,'12'1'95'0,"-5"9"-4"15,5 8-5 1,-46 7-71-16,36 9-3 0,6 11 0 16,4 9 1-16,-1 6-3 0,-1 1 0 15,0 7-2 1,-3-4 0-16,0-5-1 0,-3-2-1 15,0-8-2-15,-2-8 0 16,0-11 1-16,-1-4 1 16,2-12-2-16,-3-14 1 15,0 0-1-15,16-4 0 0,-7-16-1 16,6-12 0-1,1-8 0-15,8-13-1 0,3-5-1 16,1-6-2-16,4 1-1 0,-6-3-2 16,1 9-5-1,-9 2-7-15,6 12-29 0,-14 15-35 16,-2 2-20-16,-2 7-9 15,0 9-2-15</inkml:trace>
  <inkml:trace contextRef="#ctx0" brushRef="#br0" timeOffset="197000.9499">22635 16356 3 0,'10'-8'101'0,"-10"8"-1"16,18 0-3-16,-13 8-5 16,1 11-74-16,-2 17-5 0,1 7-3 15,-3 7 0-15,0 7-4 16,-3 5 0-16,1 2-2 0,-4-3 0 15,-6-1-1 1,2-3-1-16,-4-7-1 0,1-4-1 16,-4-11-1-1,1-3-6-15,-6-16-6 0,6-12-31 16,-2-4-38-16,-4-26-19 15,-2-9-7-15,1-4-3 16</inkml:trace>
  <inkml:trace contextRef="#ctx0" brushRef="#br0" timeOffset="197150.9529">22412 16786 5 0,'0'-12'104'0,"6"12"1"16,19 0-7-1,10-1-3-15,0-2-80 0,16 0-3 16,2 1-4 0,-1-1-5-16,-3-2-5 0,-4-2-7 15,-8-7-7-15,-4-4-32 16,-10-3-43-16,-7-10-10 0,-6-9-4 15</inkml:trace>
  <inkml:trace contextRef="#ctx0" brushRef="#br0" timeOffset="197480.9595">22930 16358 29 0,'10'-11'95'16,"-2"11"1"-16,4 9-5 0,-7 13-54 0,9 11-14 15,4 9-5 1,0 6-2-16,-5 9-5 0,-4 2 0 16,-6 0-2-16,-3-5-1 0,-3-5-2 15,-6-8 0 1,0-9-1-16,-2-9 0 0,5-12 1 15,6-11-2-15,0-5-1 16,12-11 1-16,3-6-1 0,8-1-1 16,3 2-1-1,3 3-1-15,1 2 1 0,-2 16-3 16,2 0 3-1,-1 14-3-15,-2 9 2 0,5 5 1 16,3 4 0-16,7 1 0 0,15 1-4 16,10-5-7-1,24 0-31-15,4-7-30 0,11-24-27 16,25-6-7-16,11-22-8 15</inkml:trace>
  <inkml:trace contextRef="#ctx0" brushRef="#br1" timeOffset="210768.226">17504 1239 23 0,'-9'-10'91'15,"-2"5"-2"1,2 4-4-16,0 2-63 0,-3 10-1 16,2 7-10-16,2 10 0 15,-17 35-3-15,1 13 2 0,6 13-3 16,4 10 1-1,3 5-1-15,2-7-2 0,2-14 0 16,3-40-6-16,4-10 0 0,0-13-3 16,0-20-6-1,18 0-14-15,-7-21-52 0,5-7-17 16,-7-6-7-16,3-12 6 15</inkml:trace>
  <inkml:trace contextRef="#ctx0" brushRef="#br1" timeOffset="211258.2358">17326 1417 51 0,'-11'-23'91'0,"1"2"-4"0,0 0-50 15,3 1-8-15,3 3-9 16,4 0-5-16,3-2-2 0,8 2-5 15,5 2-1 1,5 3 0-16,19 1-2 0,-8 5-1 16,4 2-2-1,4 4 1-15,-2 3-3 0,3 6 1 16,-2 3-1-16,-1 3 3 0,-4 4-2 15,-7 2 0-15,-5 2 1 16,-8 0 1-16,-7 2-1 16,-7 1-1-16,-6-2 1 15,-13-2-2-15,-5-2 1 0,-3-2-1 16,-1-3-1-1,-2-2-1-15,0-1-1 0,5-5 2 16,0 2 0-16,0 1 1 0,10 3 1 16,15 10 2-1,21 6-1-15,10 7 2 0,3 1 0 16,1 8 0-16,-9-2 0 15,-8-9-2-15,-5 1 0 0,-2-6-1 16,-6-4-1 0,-1-4-2-16,1-4-3 0,3-6-4 15,-8-11-11 1,18 6-42-16,-1-4-30 0,-4-6-7 15,5-11-3-15</inkml:trace>
  <inkml:trace contextRef="#ctx0" brushRef="#br1" timeOffset="211468.24">17935 1538 43 0,'5'-12'92'15,"-5"12"-2"-15,0 0-2 16,18 0-73-16,-12 36-3 0,-4 15-1 15,1 6 0-15,3 7-2 16,-1 6-2-16,1-10 0 0,0-11-6 16,-1-9-4-1,3-8-6-15,-5-15-25 0,-3-9-53 16,0-8-7-1,-2-13-4-15</inkml:trace>
  <inkml:trace contextRef="#ctx0" brushRef="#br1" timeOffset="211608.2428">17888 1741 57 0,'26'0'93'0,"4"-5"-4"0,3 3-6 16,1-7-76 0,5 3-8-16,-2-6-27 0,-21 5-53 15,-2 0-12-15,-5-5-3 16</inkml:trace>
  <inkml:trace contextRef="#ctx0" brushRef="#br1" timeOffset="211938.2494">18160 1443 76 0,'11'-4'90'0,"3"4"-10"16,-5 26-46-16,25 12-8 16,1 16-5-16,-7 10-6 15,-4-22-1-15,-5 22-4 0,-6-4 1 16,-8-12 0-16,-5-21-4 0,-3-16-1 15,3-11 0 1,1-10-2-16,6-11-1 0,6-4-1 16,2-4-2-1,4 4 0-15,3 3-2 0,2 5-1 16,-2 12 1-16,3 5 1 15,0 12 0-15,-3 6-1 0,4 6 2 16,3-1 0-16,5 1 0 0,5-6-2 16,1-1-6-1,5-6-33-15,0-2-41 0,-6-9-11 16,-6-5-6-1</inkml:trace>
  <inkml:trace contextRef="#ctx0" brushRef="#br1" timeOffset="214748.3056">17203 3909 4 0,'0'0'72'16,"-13"-9"3"-16,-21 6-52 0,34 3 1 15,10 0-3 1,11 2-4-16,2 4-3 0,8 5-1 16,10-2-1-1,10 1 2-15,8-3 0 0,14 3-3 16,2-7 2-16,10-2-4 0,3-1 1 15,4-3-3-15,-3-7 0 16,-4 2-2-16,-6 0 0 0,-6 2-1 16,-12 1-1-1,-5-1 0-15,-12 2 0 0,-2 0 0 16,-7 4-1-1,-3-6 0-15,-5 6 0 0,-4-4 1 16,-4 4-1-16,-3 0 0 0,-3 0 1 16,-13 0 0-16,13 0 1 15,-13 0 0-15,0 0 0 0,0 0-2 16,0 0 2-1,0 0-3-15,0 0 2 0,0 0-3 16,0 0 0 0,0 0 0-16,0 0 0 0,0 0-1 15,0 0-1-15,-1 11 1 16,-1 3-1-16,2 4 1 0,0 5 0 15,1 7 0-15,1 7 0 0,5 0 1 16,-1 4 0 0,1 5 0-16,1 2 0 0,-2 8 0 15,5-2 0 1,-3 5 0-16,0 0-1 0,-1 5 0 15,1 0 1-15,1 4 0 16,-1 2 2-16,2-3-2 0,-4 5 2 16,3 1-1-1,-2 0 0-15,0 0 1 0,-2-1-1 16,-4-4 0-16,-2-3-3 0,1-1 3 15,0-3 0 1,-6-2 0-16,-1 2 0 0,2-1 1 16,0 1-1-16,-1-2 1 15,3 4 1-15,-2 3 0 0,5-2-3 16,-5 6 0-1,3-2 0-15,-1 1 0 0,-3 2 0 16,0 0 0-16,-2 0 0 0,1 1-2 16,-5-4 4-1,5-4-2-15,2 1 0 0,-2-2 0 16,5-3 0-16,-1 1 0 15,3-3 0-15,-1 2 0 0,1 1 0 16,1 5 0 0,1-3 0-16,-1 1 0 0,6-3 0 15,-1-7 0 1,-2-3 1-16,-1-9 0 0,0 0-1 15,-1-10 1-15,0-2 0 0,-2-3 0 16,1-1-1-16,0 2 0 16,0-5-1-16,1 4 1 0,-2-5 0 15,3 1 0 1,-2-3 0-16,1 0-1 0,-1-2 2 15,-1-4-1 1,1-1 0-16,-1 0 0 0,0-4 0 16,0 4 0-16,0-3 1 15,0-1-1-15,0 0 0 0,1 1 0 16,1 0 0-16,-2-10 0 15,0 17 0-15,0-17 1 16,0 12-1-16,0-12 1 0,-8 11-1 16,-2-3 1-1,1-2 0-15,-3 0-1 0,-3 1 1 16,-2 1-1-16,-7-3 1 15,-3-1-1-15,-8-2 1 0,-9-1-1 16,-8-1 1-16,-11 0 0 16,-9 0-1-16,-17 5 0 15,-6 0 1-15,-14 7-1 0,-10 1 0 16,-5 2 1-1,-2 2-1-15,4 1 0 0,6 1 0 16,11-6 1-16,10 0-3 16,17-7-2-16,19 1-9 15,12-7-24-15,20 0-21 16,15-3-21-16,8-11-22 0,10 0-5 15</inkml:trace>
  <inkml:trace contextRef="#ctx0" brushRef="#br1" timeOffset="215458.3198">18404 6025 13 0,'0'-14'91'15,"0"-7"-3"1,1 11-27-16,-1 10-15 0,0 0-13 16,9-2-12-16,-1 11-5 15,3 8-7-15,5 3 0 0,-2 9-3 16,5 2-1-16,0 7 2 15,2-3-1-15,-2 4 0 16,-3 1-1-16,-1-4 0 0,-4-4 1 16,1-3-1-1,-1-7 0-15,-2-7 1 0,1-6-1 16,0-9 0-16,5-13-1 15,0-17 1-15,6-6-2 0,0-7 0 16,0-2-2-16,4-7-4 16,-2 1-3-16,-1 5-4 15,-4 5-7-15,6 11-27 0,-5 8-37 16,-4 2-18-1,2 4-5-15,-4 2-1 0</inkml:trace>
  <inkml:trace contextRef="#ctx0" brushRef="#br1" timeOffset="215958.3298">19342 5475 22 0,'0'0'88'16,"0"0"0"-16,3 7-2 15,-2 9-57-15,5 7-11 0,3 8-5 16,1 3 0 0,2 9 1-16,-1-1-4 0,1-1-2 15,-2 1-1 1,0-9-2-16,-4-3-1 0,-1-8-2 15,-3-7-3-15,2-4-6 0,-4-11-29 16,0-13-45-16,0-6-13 16,-4-10-5-16</inkml:trace>
  <inkml:trace contextRef="#ctx0" brushRef="#br1" timeOffset="216168.3339">19130 5525 42 0,'0'0'95'0,"0"0"-3"0,9-6-4 16,20-4-63-16,13-3-6 15,9-1-2-15,9-1-6 16,5-3-4-16,-1 2-3 0,-3-1-4 16,-6-2-5-1,-4 9-14-15,-19 2-43 0,-11 0-29 31,-9 3-4-31,-12 5-6 16</inkml:trace>
  <inkml:trace contextRef="#ctx0" brushRef="#br1" timeOffset="216348.3376">19249 5866 74 0,'-14'29'99'0,"14"-19"-4"15,14-10-7-15,-22-2-61 16,46-12-10-16,11-4-5 0,3 1-8 15,7 1-8-15,-5-6-9 0,4 1-51 16,-2 8-26 0,-13-2-7-16,-6 1-6 0</inkml:trace>
  <inkml:trace contextRef="#ctx0" brushRef="#br1" timeOffset="216668.344">20185 5603 81 0,'-46'17'93'0,"1"0"-2"16,3 17-38-16,5-8-29 15,11 1-5-15,15 1-4 0,11-1-3 16,14-2-6-1,16-4 0-15,6 1-2 0,0-7 0 16,1 1-1-16,-9-2-1 0,-13-1 0 16,-15 0-1-1,-10 1 0-15,-23 0 0 0,-8-2 0 16,-5 0-1-16,-3 1-1 15,3-4-3-15,8 0-2 0,8-6-6 16,15 5-13 0,15-8-47-16,8 0-20 0,12 0-5 15,7-8-2 1</inkml:trace>
  <inkml:trace contextRef="#ctx0" brushRef="#br1" timeOffset="216928.3492">20497 5715 26 0,'0'0'91'0,"-11"11"1"16,-12 9-2-16,-6 5-65 15,-1 13-3-15,1 0 1 0,4 1 1 16,8 4-4-16,16-11-6 0,11 2-3 15,17-12-5 1,18-5-2-16,12-6-5 0,6-3-8 16,13-1-42-1,0-6-43-15,-6-1-4 0,1-6-7 16</inkml:trace>
  <inkml:trace contextRef="#ctx0" brushRef="#br1" timeOffset="218998.3906">19265 1269 35 0,'0'0'85'16,"-10"0"-26"-16,10 0-19 0,0 0-8 16,7 0-4-16,3 0-8 15,1 0-6-15,2 0-4 0,3 0-5 16,0-2-5-1,2 2-3-15,2 2-8 0,0-2-11 16,2 0-18 0,-2 2-43-16,1-1-9 0</inkml:trace>
  <inkml:trace contextRef="#ctx0" brushRef="#br1" timeOffset="219198.3944">19378 1366 29 0,'0'0'91'15,"-3"12"-1"-15,3-12-50 16,18 7-9-16,1-4-4 0,5 1-12 16,2-2-15-16,5 0-37 15,3 1-46-15,-2-2-6 16,9 1-5-16</inkml:trace>
  <inkml:trace contextRef="#ctx0" brushRef="#br1" timeOffset="219938.4093">19367 1259 8 0,'0'0'86'16,"-15"0"1"0,15 0-43-16,-10 0-9 0,10 0-6 15,0 0-5-15,0 0-6 16,13-7-5-16,3 4-1 0,2-1-3 15,7 1 0-15,-1-1-4 0,3 1 0 16,0-2-2 0,-3 1-1-16,5 1 0 0,-2-1-1 15,1-1-3 1,-2 1-5-16,2 3-16 0,-6 1-42 15,-3 0-26-15,-3 0-7 16,-6 0-3-16</inkml:trace>
  <inkml:trace contextRef="#ctx0" brushRef="#br1" timeOffset="220188.4144">19396 1352 14 0,'-20'7'95'0,"-1"1"-2"0,5-2-5 16,5-1-55-16,11-5-14 0,0 0-3 16,11 4-4-1,9-4-3-15,6 0-2 0,5-1-1 16,4-1-3-1,0 0-3-15,6 1-3 0,-3 1-4 16,1 0-13-16,-1 0-49 16,-1 0-24-16,-3 1-8 0,-4-1 2 15</inkml:trace>
  <inkml:trace contextRef="#ctx0" brushRef="#br1" timeOffset="220738.4254">20254 1101 62 0,'-1'-28'93'16,"1"28"-4"-1,0-42-5-15,0 42-69 0,6-13-5 16,-6 13-2-16,12 4 1 15,-3 6-3-15,4 6 3 16,-1 3-2-16,2 4 0 16,-5 4-1-16,8 0 0 0,-2 4-1 15,2 0 0 1,-2 3 0-16,1-1 0 0,-1 0 0 15,2-4 0-15,-1-3 1 0,0-8 0 16,-1-7-1 0,1-6 0-16,-1-5 0 0,-2-10-1 15,0-4-2-15,-2-6-2 16,-2-4-2-16,-2-2-3 0,2 0-8 15,-3-4-19 1,1-1-42-16,4 1-22 0,-6 1-10 16,3 3-4-16</inkml:trace>
  <inkml:trace contextRef="#ctx0" brushRef="#br1" timeOffset="220968.4308">20799 1010 0 0,'16'0'94'16,"1"3"1"-16,-4 2-3 0,3 7-5 16,-3 4-80-16,1-2-2 15,-3 7 3-15,-1 7-1 0,0 1-2 16,0 1-1-1,-4 2 0-15,1 3-2 16,-7-1-3-16,3 1-3 16,0 0-10-16,-3-1-47 0,-3-7-30 15,-1-5-8-15,-5-5-6 16</inkml:trace>
  <inkml:trace contextRef="#ctx0" brushRef="#br1" timeOffset="221098.4334">20819 1394 82 0,'0'-20'99'16,"5"-1"-6"-16,11 2-6 0,5 3-78 15,-2-1-7-15,9 9-30 16,3-1-56-16,0-2-9 16,-1 2-6-16</inkml:trace>
  <inkml:trace contextRef="#ctx0" brushRef="#br1" timeOffset="221488.4412">21177 1054 81 0,'16'-12'95'0,"-6"10"-4"0,0 2-6 16,4 4-72-16,0 7-5 0,1 3 0 16,-2 5 0-1,0 2-1-15,-1 1-2 0,-3 1 0 16,4 0 0-1,-6 2 0-15,1-1 0 0,-1-1 0 16,1-3 1-16,-2-3 0 16,-1-5-2-16,0-4 0 0,-5-8-1 15,12 9-3 1,-12-9-1-16,9 0-1 0,-9 0-1 15,14-7 0-15,-3 2 1 0,1 4 0 16,5 0 0 0,0 1 2-16,5 0 0 0,0 0 1 15,-1 4-2-15,3 5-4 16,-2-1-7-16,0 2-26 0,-5 0-35 15,-2-3-24 1,-5 0-8-16,-10-7 1 0</inkml:trace>
  <inkml:trace contextRef="#ctx0" brushRef="#br1" timeOffset="221768.4468">20456 1661 87 0,'-61'31'102'16,"41"-6"-4"-1,50-23-8-15,34-2-75 0,35-5-1 16,28-7 2-16,-52 5-5 15,11 0-5-15,3-1-3 16,8 1 0-16,-3 1-3 16,1-2-5-16,-7 2-5 0,-1-3-7 15,48 0-40 1,-14 4-35-16,-82 3-10 0,-8 2-4 15</inkml:trace>
  <inkml:trace contextRef="#ctx0" brushRef="#br1" timeOffset="222108.4536">20705 2002 6 0,'13'-9'101'16,"-3"11"1"-16,-10-2-8 15,10 26-1-15,-9 11-75 0,2-7-8 16,-1 8-1-1,1 6 1-15,1 4-1 16,-1-3-2-16,3-1 0 0,1-6-2 16,-3-1-1-1,1-7-3-15,0-7-4 0,1-8-7 16,-6-15-20-16,0 0-47 15,0-8-21-15,-6-6-6 0,-4-16-8 16</inkml:trace>
  <inkml:trace contextRef="#ctx0" brushRef="#br1" timeOffset="222278.457">20484 2148 8 0,'-17'-3'105'16,"17"3"-4"-16,0-18-4 16,18 2-4-16,15-3-79 0,15-3-4 15,11-2-3 1,6 2-1-16,2 0-3 0,2-3-4 15,-5 7-4 1,-8 0-11-16,0 9-36 0,-6 1-41 16,-17 4-7-16,-6-3-7 0</inkml:trace>
  <inkml:trace contextRef="#ctx0" brushRef="#br1" timeOffset="222488.4612">20607 2388 20 0,'-23'28'106'0,"12"-6"-3"0,11-22-8 16,34 2-4-16,18-4-77 0,13-15-4 16,8 8-1-1,1-9-5-15,6 4-3 0,-9-3-7 16,1 10-7-1,-20 2-37-15,-16 2-42 0,-10 3-8 16,-7 0-8-16</inkml:trace>
  <inkml:trace contextRef="#ctx0" brushRef="#br1" timeOffset="222818.4678">21573 2252 83 0,'-16'4'98'15,"-11"-4"-6"-15,-6 9-5 16,4 6-76-16,2 3-2 0,4 1 1 16,6-2-3-16,10 5-2 0,12-4-1 15,10 4 0 1,9 2 0-16,-3-4 0 0,-8 4 6 31,-8 6 0-31,-5-3-2 0,-25-2-4 31,-7 2-2-15,-4-6-1-16,-4-4-6 15,2-2-5-15,19-9-33 16,19-6-46-16,-9-6-12 0,29-12-3 16,6-9 3-16</inkml:trace>
  <inkml:trace contextRef="#ctx0" brushRef="#br1" timeOffset="223008.4716">21805 2256 0 0,'1'13'102'16,"-15"11"6"-16,-2 3-7 15,2-20-6-15,7 26-74 0,7 1-2 16,15 0 0 0,10-10-4-16,16-4-4 0,14-13-17 31,-4 0-7-31</inkml:trace>
  <inkml:trace contextRef="#ctx0" brushRef="#br1" timeOffset="227228.556">19771 3389 56 0,'-24'0'93'0,"3"-2"-2"15,3 3-39-15,3-1-16 0,15 0-7 16,0 0-6-16,15-1-4 16,17-6-5-16,14 1-2 15,11-2-4-15,7 1 0 0,5-2-3 16,0 4-1-1,-5 2-2-15,-11 3-4 0,-11 0-1 16,-8 0-3-16,-11 3-4 16,-10-1-7-16,2 4-20 0,-10 3-45 15,-5-9-13 1,1 16-9-16,-1-16 8 0</inkml:trace>
  <inkml:trace contextRef="#ctx0" brushRef="#br1" timeOffset="227548.5624">19858 3635 67 0,'-11'10'89'16,"11"-10"-21"-1,0 0-19-15,-2 10-11 0,18-4-12 16,19 0-8-16,11-6-3 0,13 10 0 16,7-10-7-1,4 3-4-15,0-3-7 0,5 1-30 16,-8 2-54-16,-18-3-6 15,-8-2-7-15</inkml:trace>
  <inkml:trace contextRef="#ctx0" brushRef="#br1" timeOffset="268498.3827">20038 7003 54 0,'0'0'92'0,"-20"7"-2"0,9 6-4 16,1 6-67 0,-1 5-5-16,1 5 0 0,1 5-2 15,2 1-2-15,-1 4-1 0,5-7-2 16,-2-2-2-16,5-6 0 15,0-5-1-15,0-3-2 0,5-7-3 16,-5-9-3 0,17 6-5-16,-6-5-7 0,-2-4-23 15,-9 3-51 1,15-17-7-16,-5 4-3 0</inkml:trace>
  <inkml:trace contextRef="#ctx0" brushRef="#br1" timeOffset="268748.3877">19721 7107 74 0,'0'0'93'0,"0"0"-1"0,6-19-6 16,24 5-71-16,16-3-2 15,8 2-1-15,7-4-3 16,6 2-4-16,0 2 0 0,0 1-3 16,-5 4-3-1,-9 1-3-15,-10 4-6 0,-10-3-13 16,-8-2-50-16,-8 9-18 15,-5-6-6-15,-12 7-4 0</inkml:trace>
  <inkml:trace contextRef="#ctx0" brushRef="#br1" timeOffset="268988.3926">19804 7357 80 0,'-7'24'98'16,"7"-9"-4"-16,13-7-5 0,18-3-67 15,13-5-8 1,11-3-2-16,3-4-3 0,2-1-5 16,0-1-4-16,-3 1-6 0,-9-3-11 15,-9 4-34 1,-4 1-38-16,-18 1-7 0,-5 0-5 15</inkml:trace>
  <inkml:trace contextRef="#ctx0" brushRef="#br1" timeOffset="269278.3985">20578 7170 49 0,'-19'13'95'0,"-7"6"-1"16,2-1-7-1,2 7-63-15,6 0-5 0,9-1-6 16,7 2-3 0,14-6-4-16,7 1-3 0,6-3-1 15,0 1 0-15,-4-2-1 0,-5-3 0 16,-11 3 0-16,-7-3-1 15,-13 3 1-15,-10-4-1 0,-5 0 0 16,-3-3-2 0,2-3-3-16,1-3-4 0,10 3-11 15,5-7-25 1,4 0-44-16,9 0-6 0,11-10-4 15</inkml:trace>
  <inkml:trace contextRef="#ctx0" brushRef="#br1" timeOffset="269538.4037">20892 7294 59 0,'-22'17'98'0,"-6"5"-2"0,3 3-7 16,-26 5-61-16,32-1-9 0,12 3-4 15,8-10-4 1,18-1-4-16,12-9-2 0,13-3-2 16,2-6-4-1,7 0-7-15,-3-5-29 0,-8-7-52 16,1 0-6-16,-9-5-8 15</inkml:trace>
  <inkml:trace contextRef="#ctx0" brushRef="#br1" timeOffset="269938.4117">21347 7084 57 0,'-19'12'94'16,"7"-2"-2"-16,12-2-5 0,8-2-66 15,12 2-7 1,8-4 1-16,4-2-4 0,6-2-4 16,3 0-2-16,4-3-3 15,-8-3-3-15,0 3-4 0,-8-2-5 16,-5 5-17-1,-6 0-48-15,-8 0-18 0,-10 0-7 16,0 0 6-16</inkml:trace>
  <inkml:trace contextRef="#ctx0" brushRef="#br1" timeOffset="270078.4145">21328 7308 35 0,'4'16'95'16,"20"-8"-3"-16,12-4-5 0,16-1-57 15,7-4-12-15,3-12-18 16,7-1-71-16,-8 8-14 15,-4-4-8-15,-8 3-3 16</inkml:trace>
  <inkml:trace contextRef="#ctx0" brushRef="#br1" timeOffset="271938.4516">22036 6714 70 0,'4'-10'94'0,"-4"10"-4"15,4-9-43 1,-4 9-12-16,0 0-11 0,2-9-7 15,-2 9-5-15,0 0-3 16,1-9-3-16,-1 9 1 16,0 0-3-16,0 0 1 15,0 0-2-15,3-10-1 0,-3 10 1 16,0 0-2-16,0 0 0 0,0 0-1 15,0 0 1 1,0 0 0-16,0 0 0 0,0 0 0 16,0 0 0-16,0 0 0 15,0 0 1-15,0 0-2 16,0 0 1-16,0 0 0 15,3 7-1-15,-3-7 2 0,0 0-1 16,0 0 1 0,0 0 0-16,0 0 0 0,0 0-1 15,0 0 1-15,0 0-1 0,0 0 0 16,0 0 0-1,0 0-2-15,0 0 1 0,12-7 0 16,-12 7 0-16,16-6 0 16,-4 1 0-16,2 2 0 0,4-1 1 15,3 3-2 1,0 1 1-16,2 1 0 0,-1 3-1 15,-1 7 1-15,-1 2-1 16,-3 2 1-16,-3 4-1 16,-7 3 2-16,-4-3-2 0,-6 6 3 15,-8-3-2-15,-7-3 1 16,-8 1 0-16,-3-5 0 0,-3-1 0 15,1-8-1 1,2-1 1-16,6-2-1 0,7-3 0 16,6 0-1-1,10 0 1-15,9-3-1 0,9 0 0 16,8 3-1-16,4 3 2 0,3 4-1 0,0 3 1 15,-2 2-1 1,-7 5 1-16,-6 0 0 0,-9 5 0 16,-9-3 0-1,-9 3 0-15,-13-1 1 0,-7-1-1 16,-4-4 1-1,0-3-1-15,-2-1 2 0,2-6-2 16,9-3-2-16,1-3-1 16,12 0-5-16,11 0-6 0,0-13-30 15,0 13-28-15,13-21-25 0,10 5-7 16,0-1-1-1</inkml:trace>
  <inkml:trace contextRef="#ctx0" brushRef="#br1" timeOffset="272228.4575">22417 6890 68 0,'-6'25'97'0,"-2"-1"-3"16,6 2-5-16,2-2-64 0,14-5-8 15,11-9-3 1,8-3-2-16,9-8-4 0,2-8-1 15,1-3-2-15,0-9-1 16,-11-1-1-16,-12-2 0 0,-12 1-1 16,-14-1 0-1,-16 5-2-15,-9 1 1 0,-6 4-2 16,-10 7 2-16,3 3-3 0,-6 2-2 15,8 4-2 1,6 6-4-16,9 6-8 0,3 0-31 0,6-4-42 16,15 0-8-1,1-10-4-15</inkml:trace>
  <inkml:trace contextRef="#ctx0" brushRef="#br1" timeOffset="273008.4731">22176 7243 76 0,'-19'0'93'16,"2"0"-5"-16,1 0-42 0,9 10-19 16,7-10-6-16,0 14-3 0,20-9-4 15,15 2-2 1,15-3 1-16,14-1-2 0,14-3 1 15,16 0-1-15,7-5-1 16,1-2-3-16,-4 0 0 0,-10 1-2 16,-9-2-1-1,-11 3-2-15,-16-1-1 0,-17 0-1 16,-9 4-3-16,-11-3 0 0,-7 4-3 15,-8 1-3-15,0 0-4 16,-5-4-8-16,5 4-33 0,-10 3-42 16,-7 0-4-1,0 3-6-15</inkml:trace>
  <inkml:trace contextRef="#ctx0" brushRef="#br1" timeOffset="274038.4937">22259 7693 23 0,'-9'-12'91'16,"9"12"-1"-16,0 0-40 15,0 0-9-15,0 0-7 0,3 7-11 16,1 12-4 0,0 9-4-16,-1 5-3 0,0 11-1 31,-3 1 1-31,2 2-3 0,-2-2-1 15,-2-5-1-15,-2-6-2 16,-1-5-2-16,2-8-1 0,-2-10-4 16,5-11-4-16,0 0-7 15,0 0-35-15,17-9-46 16,-7-10-5-16,3-5-7 0</inkml:trace>
  <inkml:trace contextRef="#ctx0" brushRef="#br1" timeOffset="274528.5035">22444 7696 41 0,'0'0'90'16,"0"0"-1"-16,0 0-37 0,10-3-22 15,5 0 0-15,4-1-8 16,5 1-6-16,1 1-5 0,-1 2-1 15,-1 0-4 1,-3 5-2-16,-7 5-1 0,-5 2-2 16,-8 4 1-16,-4 5-1 0,-9 5 0 15,-3 2 1 1,-6 0 0-16,-4 1 1 0,3-3 0 15,6 0 1-15,3-2 0 16,8-5 1-16,6-3 1 0,12-8-2 16,10-1 1-1,10-4-1-15,10-3-3 0,-2-2-5 16,6-2-10-16,-5-5-43 0,-6-7-36 15,5-5-7 1,-11-6-8-16</inkml:trace>
  <inkml:trace contextRef="#ctx0" brushRef="#br1" timeOffset="275128.5155">22951 6745 46 0,'0'0'94'0,"9"-3"-4"0,-7-14-8 15,-2 17-56-15,10 14-7 16,-4 1-2-16,1 5-5 0,1 1-2 16,1 9 0-1,4-2-1-15,-4 0-1 0,-1 2 0 16,0-6-1-16,-1 0-1 15,-2-5 0-15,-3-3 1 0,1-7-1 16,-3-9-1 0,0 0 0-16,13-4-1 0,-2-11 0 15,4-12-1-15,4-3 1 0,3-7-3 16,1 1 1-1,-2-1-2-15,-1 4-1 0,-2 3-4 16,-2 6-5 0,-8 7-5-16,5 13-28 0,-13 4-38 0,2 7-20 15,-2 5-6 1,-3 7-4-16</inkml:trace>
  <inkml:trace contextRef="#ctx0" brushRef="#br1" timeOffset="276598.5449">22998 7795 37 0,'0'0'59'0,"0"0"-29"16,0 0-7-16,7-2-8 15,-7 2-8-15,15-7-6 0,-6 2-1 16,-9 5 0-1,16-8 0-15,-16 8 1 0,9-5 5 16,-9 5 4 0,0 0 3-16,0 0 4 0,0 0-2 15,0 0 5-15,-5-3-1 0,5 3 0 16,-15 0-2-16,15 0-3 15,-15 0-3-15,15 0-2 0,-12 3-3 16,12-3 0 0,-11 10-2-16,11-10-1 0,-7 9 1 15,7-9 0 1,0 12 0-16,0-12 0 0,5 7 1 15,4-7-1-15,7 0 0 16,3-5 0-16,3-3 0 0,3-4 0 16,1-1-1-16,0-2 1 0,-3 1 0 15,0-1 0 1,-2 2 0-16,-8 1 0 0,1 3-1 15,-14 9 0 1,14-12 0-16,-14 12 0 0,0 0-3 16,11-9 1-16,-11 9 0 15,0 0-1-15,10 0 0 0,-10 0-1 16,15 13 1-16,-6 0-1 0,1-1 1 15,-1 8 0 1,0 2 0-16,-5 2 0 0,1-2 1 16,-3 2 0-16,2-2 2 15,1-1-1-15,3-4 1 0,7-4-1 16,6-2 0-1,5-4-4-15,1-6-4 0,8 6-14 16,-6-7-39 0,-4-7-33-16,0-1-8 0,-5-6-6 15</inkml:trace>
  <inkml:trace contextRef="#ctx0" brushRef="#br1" timeOffset="277198.5567">23023 7253 45 0,'-9'0'90'0,"9"0"-2"0,0 0-45 15,12 5-9-15,11-5-5 16,8 3-8-16,11-3-1 0,6-3-5 16,6-2-4-16,0-2-2 0,-1 1-3 15,-2 2-2 1,-8 2-4-16,-10-1-3 0,-7 4-5 15,-12-1-7 1,-5 7-28-16,-4 7-45 0,-7-4-7 0,-7 1-6 16</inkml:trace>
  <inkml:trace contextRef="#ctx0" brushRef="#br1" timeOffset="278058.5741">21916 8561 0 0,'0'0'97'0,"0"0"3"15,0 0-5 1,19-11-4-16,17 1-70 0,4-2-7 16,3 0-3-16,6-1-2 15,2 2-6-15,0 1-3 0,-6 5-2 16,-9-1-4-16,-8 6-4 15,-15-3-10-15,-3 3-48 16,-10 0-25-16,-3 10-5 0,-13 1-4 16</inkml:trace>
  <inkml:trace contextRef="#ctx0" brushRef="#br1" timeOffset="278228.5775">21913 8751 90 0,'25'5'99'0,"11"-5"-6"0,14-5-6 16,12-2-68-1,-2-5-8-15,6 4-9 0,-6-6-16 16,-7-3-61-16,-3 6-15 16,-13 3-6-16,-12 0-6 0</inkml:trace>
  <inkml:trace contextRef="#ctx0" brushRef="#br1" timeOffset="281918.6511">22636 8315 17 0,'0'0'89'15,"-9"8"-9"-15,9-8-19 16,-9 7-12-16,9-7-18 0,0 0-11 16,0 0-6-1,0 0-3-15,0 0-2 0,11-4-1 16,7-7-2-16,1 4-1 15,7-2-1-15,3-1-1 16,1 3-1-16,-2 3 0 16,1 2-1-16,-4 2-1 0,-7 6 0 15,-2 3 1-15,-9 6 0 0,-5 1 0 16,-2-1 0-1,-8 3 0-15,-7 1 0 0,-2-3 0 16,-3-5 0-16,1 0-1 16,1-1 0-16,3-3 0 15,4 0-1-15,11-7-1 16,-9 8 2-16,9-8-1 0,11 17 1 15,1-6-1 1,-1 3 0-16,0 2 1 0,-3 4 0 16,-5 1 0-16,-3-3-1 0,-9 1 1 15,-7-1 0-15,-7-3 0 16,-2-3-1-16,3-5-1 0,4-2-5 15,-1-5-5 1,19 0-24-16,-4-13-36 0,7-4-21 16,16-1-4-16,8-7 4 15</inkml:trace>
  <inkml:trace contextRef="#ctx0" brushRef="#br1" timeOffset="282148.6557">22998 8468 69 0,'10'14'92'0,"-2"1"-3"15,0-1-44-15,1 3-13 0,8-9-6 16,0-1-5-1,8-7-5-15,5-8-6 0,-1-8-1 16,1-3-3-16,-3-5-1 16,-6-1-2-16,-17-2-2 0,-4 1 0 15,-17 7-1-15,-10 4 0 16,-11 5-1-16,-5 6 0 15,-1 4-3-15,-3 7-3 0,9 11-13 16,5 2-42 0,4-1-28-16,15 3-6 0,9-2-5 15</inkml:trace>
  <inkml:trace contextRef="#ctx0" brushRef="#br1" timeOffset="282368.6603">22705 8821 73 0,'-1'14'96'0,"12"-4"-5"16,18-5-4-16,21-11-64 0,23 0-12 15,9-1-1 1,13-1-6-16,-5-4-12 0,2-3-49 16,-2 4-30-1,-21 1-7-15,-17 0-6 0</inkml:trace>
  <inkml:trace contextRef="#ctx0" brushRef="#br1" timeOffset="282668.6663">22642 9097 10 0,'10'17'97'15,"-3"5"-1"1,0 4-6-16,-4 1-3 0,-5 4-77 0,2 5-3 16,2-2 0-16,3-2-2 15,0-6-3-15,0-3-5 16,-2-9-9-16,8-9-54 15,5-3-23-15,-7-6-8 16,6-10-3-16</inkml:trace>
  <inkml:trace contextRef="#ctx0" brushRef="#br1" timeOffset="282928.6715">22919 9146 90 0,'13'-8'100'16,"3"-1"-5"-16,2-1-6 15,5-2-60-15,-2 6-20 0,3 4-1 16,-2 2-3-1,0 5-2-15,-8 8-1 0,-6 3-2 16,-8 8 0-16,-3 3 0 16,-9 4 0-16,-6 1 1 15,-1-1 0-15,-2-5 0 0,4-4 1 16,5-3 1-16,6-4-2 15,6-15 1-15,12 9-1 0,9-9-2 16,6-1-5 0,-1-9-11-16,7-3-47 0,4-1-27 15,-6-2-9 1,-5-2-6-16</inkml:trace>
  <inkml:trace contextRef="#ctx0" brushRef="#br1" timeOffset="283278.6785">23263 9244 38 0,'8'24'97'0,"-3"1"-2"0,4 0-6 15,-4-9-43-15,5 10-27 16,-4-4-3-16,4-5-3 0,-2-2-3 16,-8-15-2-1,10 5-3-15,-3-10 0 0,-2-13-2 16,1-8-1-16,4-8-1 0,-2-2-1 15,0-7 0 1,2 1-1-16,0-1 0 0,-1 6 0 16,1 3 1-16,-1 9 0 15,-2 6 1-15,1 8 0 16,2 8 0-16,-10 3 1 15,16 11-1-15,-9 7 1 0,3 4-1 16,-2 3 0 0,4 6-1-16,-5 0 1 0,3 1-1 15,-2-3 1-15,-1 0-3 0,-3-5-2 16,1 3-5-16,-5-10-15 15,-3-3-41-15,0-4-29 16,-12-8-7-16,-1-2-5 16</inkml:trace>
  <inkml:trace contextRef="#ctx0" brushRef="#br1" timeOffset="283388.6806">23339 9261 83 0,'25'-10'91'0,"9"-2"-5"16,3 0-36-16,45-5-125 0,-44 0-10 15,0 1-3 1</inkml:trace>
  <inkml:trace contextRef="#ctx0" brushRef="#br1" timeOffset="287551.7642">23482 9302 5 0,'-19'0'78'0,"8"0"5"16,11 0 2-16,-12-3-67 15,21-3 1-15,13-9-1 16,6-2 2-16,2-5-1 0,4-6-3 16,-2-2-3-16,2-7-4 15,-6 2-3-15,-7 2-2 0,-7 6-2 16,-4 3 0-1,-7 9-1-15,-3 15 0 0,0 0-1 16,-12 0 1 0,-1 17-1-16,-4 4 1 0,3 0 1 15,-3 0 1-15,2-5 1 16,2-8 0-16,2-8 0 0,6-11 0 15,5-12-1-15,1-9 0 0,9-4-1 16,0-1-1 0,3 1-2-16,1 5-1 0,0 14 1 15,-2 12-1 1,-4 12 1-16,-6 18 0 0,-8 12 0 15,-14 10 0-15,-4 4 2 16,-10 2-1-16,-5-8 2 0,-1-7 0 16,-2-9 0-1,1-15 0-15,7-14 1 0,8-8-1 16,6-16 1-16,8-8-2 0,9-5 0 15,3-4-1 1,16 2 1-16,8 3-1 0,6 11-1 16,4 7 1-16,3 15-1 15,0 6 1-15,-4 15 0 0,-10 7 0 16,-11 9-1-1,-12 2 2-15,-5 0-1 0,-16-4 2 16,-9-8-1-16,-3-7 1 0,-3-10 0 16,-1-7 0-1,4-10 0-15,7-9 0 0,5-7-1 16,17-3-1-16,10-1 0 15,17 3 0-15,9 3-1 0,14 5 0 16,6 9 0 0,-1 7 0-16,-1 4 1 0,-11 12 0 15,-13 5 0 1,-17 3 1-16,-16 4-1 0,-20-5 1 15,-12-2 0-15,-7-7-1 0,-2-2-1 16,1-9-2-16,5-4-4 16,11-10-2-16,18 1-8 15,10-7-22-15,17 5-30 16,17 6-26-16,7 0-7 0,9 4-1 15</inkml:trace>
  <inkml:trace contextRef="#ctx0" brushRef="#br1" timeOffset="288271.7786">23813 9036 89 0,'-4'32'93'0,"-4"-6"-3"0,0 1-50 15,2-5-5-15,1-5-11 16,5-17-6-16,0 0-6 0,0-13-3 16,6-10-1-1,7-11-3-15,2-11-1 0,2-7-2 16,1-6-1-16,1-5 0 0,-3-2-1 15,2 2 0 1,1 5 1-16,-8 5 0 0,1 11 0 16,-1 8 1-16,-4 6 0 15,1 6-1-15,1 9 1 0,0 5-1 16,0 4 0-1,1 5 0-15,3 11-1 0,2 4 1 16,-3 13-1-16,3 6 2 0,-4 10-1 16,-2 9 1-1,-1 4 1-15,0 0-1 0,-3 2 1 16,1-3-1-16,1-3 1 15,-2-8-2-15,1-5 1 16,2-10-3-16,0-6 0 16,-4-4-3-16,2-6-4 0,-3-5-3 15,-3-10-16 1,0 0-35-16,-3-6-33 0,-11-6-5 15,-8-3-6-15</inkml:trace>
  <inkml:trace contextRef="#ctx0" brushRef="#br1" timeOffset="288351.7802">23906 8990 49 0,'-8'-21'91'16,"13"-4"-2"-16,16-4-7 0,18 0-61 15,6 0-21 1,10-5-69-16,-1 7-13 0,-6 1-6 16,-5 7-4-16</inkml:trace>
  <inkml:trace contextRef="#ctx0" brushRef="#br1" timeOffset="294750.9089">21048 3370 42 0,'1'-11'47'0,"-3"-1"-1"0,2 12-7 16,-2-17-4-1,2 17-8-15,-3-9-6 0,3 9-5 16,-14 0-7-16,3 9-2 16,0 6-3-16,-3 1 0 15,0 10-2-15,-2 0-1 0,0 10 0 16,4 3 1-16,4 4-1 15,4 3 2-15,4-5-2 0,3 5 1 16,8-11 1 0,7-2 2-16,4-11 2 0,8-11-1 15,1-8 0-15,5-7 0 16,2-13 2-16,4-10-1 15,0-8 3-15,-1-2-3 16,-4-5-1-16,-4-1 1 0,-6-4-2 16,-6 2-1-16,-8-1 0 0,-11 2-1 15,-1 4-2 1,-14-2 1-16,-8 5-1 0,-6 5 0 15,-4 2-1 1,-9 13 0-16,-1 3 0 0,-3 10 0 16,2 4 0-16,2 6-1 15,3 8 0-15,5 1-3 0,8 7 0 16,6-3-5-16,11 6-5 0,3-4-13 15,10 4-32 1,11 0-31-16,2-7-6 0,3 1-1 16</inkml:trace>
  <inkml:trace contextRef="#ctx0" brushRef="#br1" timeOffset="296330.9405">21745 3588 36 0,'0'0'39'15,"0"0"-3"-15,0 0-3 16,2 4 1-16,-2-4-5 0,-5 5-1 16,5-5-4-1,0 0-3-15,-12 0-6 0,12 0-4 16,-3-15-4-16,3 6-2 0,1-1 1 15,4-2-2 1,0 2 0-16,-5 10-2 0,11-12 0 16,-11 12-1-16,10-1 1 15,-10 1-2-15,0 0 1 0,0 11-1 16,0-11 1-1,-9 17 1-15,9-17 1 0,-16 8 1 16,7-6-1-16,9-2-2 0,0 0-8 16,-6-12-26-1,6 12-48-15,15-19-5 0,2 9-7 16</inkml:trace>
  <inkml:trace contextRef="#ctx0" brushRef="#br1" timeOffset="296930.9525">22029 3076 67 0,'0'0'82'16,"0"-9"-2"0,0 9-47-16,1 17-13 0,-1 2-4 15,0 6-5-15,-4 3 3 16,0 4-2-16,0-3 0 0,1 0-2 15,-2-5-2-15,0-5 1 0,3-6-2 16,2-13 1 0,0 11-2-16,0-11 0 0,17-4-1 15,-1-4 1 1,7-6-2-16,3 0-1 0,2 0-5 15,4 3-4-15,-4-3-7 16,3 2-22-16,0 9-48 0,-11-10-12 16,-5-1-7-1</inkml:trace>
  <inkml:trace contextRef="#ctx0" brushRef="#br1" timeOffset="297150.9576">22214 2997 71 0,'0'26'86'16,"-2"6"-1"-1,2 9-63-15,0 7-1 0,0 8 2 16,1 4-2-16,1 1-7 0,0-1-3 16,1-3-4-1,4-4 0-15,-4-6-4 0,3-10 0 16,-1-6-1-16,1-9-2 15,1-5-3-15,-7-17-8 16,16 5-40-16,-5-7-36 16,-5-14-7-16,0-4-3 15</inkml:trace>
  <inkml:trace contextRef="#ctx0" brushRef="#br1" timeOffset="297530.9653">22375 3084 18 0,'-3'12'92'15,"9"-10"-2"-15,13-2-5 0,11 0-60 0,1 0-7 16,9 0 0-16,-2-4-5 15,3 0-4-15,-4 1-6 16,-4 0-1-16,-11 1 0 0,-2 0-3 16,-6 2 2-1,-14 0-2-15,14 5 1 0,-14 6-1 16,0 1 2-16,0 5-1 15,-4 10 2-15,0-1-1 0,-1 7 1 16,0 2 0-16,3 3 1 16,1 1 0-16,1 2-1 15,0 2-1-15,3-4 0 16,1 2 0-16,2-6-2 15,1-3-4-15,-4-4-6 0,4-1-21 16,-4-3-47 0,-3-15-14-16,0-9-7 0</inkml:trace>
  <inkml:trace contextRef="#ctx0" brushRef="#br1" timeOffset="297670.9681">22567 3462 69 0,'20'-20'93'0,"5"-2"-3"15,11-2-8-15,-26 2-71 16,27-2-11-16,8 7-22 15,2-1-58-15,-9-1-7 16,-7-2-8-16</inkml:trace>
  <inkml:trace contextRef="#ctx0" brushRef="#br1" timeOffset="297960.9739">22982 3018 68 0,'-12'42'89'15,"2"8"-2"-15,-14 6-59 16,15 5 0-16,8-3-3 15,2-8-5-15,12-4-3 0,7-10-3 16,7-12-1-16,4-10-3 0,8-14-1 16,1-10-2-1,-2-12-4-15,-5-7-1 0,-9-2-4 16,-10-6-1-16,-12 8-1 15,-5 2-1-15,-19 10-1 0,-5 10 2 16,-4 7-1 0,-4 4-1-16,8 15-4 0,1 4-8 15,15 6-24 1,11 0-45-16,-1-5-5 0,10-7-6 15</inkml:trace>
  <inkml:trace contextRef="#ctx0" brushRef="#br1" timeOffset="298820.9911">22150 4292 71 0,'17'11'60'0,"3"3"-11"16,7-6-10-16,-4 2-9 15,5-6-9-15,-7 2-4 16,0-3-3-16,-6-3-3 0,-1 1 0 16,-5-3-2-1,-9 2-2-15,7-17 0 0,-6 0-1 16,-1 0 0-16,-1-8-3 15,1-1 1-15,-1-3-1 16,1-1 1-16,2-1 0 0,7-3 1 16,10 0 2-16,3 3-2 15,6 2 0-15,-1 6-2 0,7 3 1 16,-2 8-2-1,-3 11 0-15,-1 5-2 0,-7 17-1 16,-5 7 0-16,-6 7 0 16,-4 4 1-16,-5 4-1 15,-2-1 1-15,1-4 1 16,0-4 1-16,2-9 0 0,11-9 2 15,13-10 0-15,13-6 0 0,8-6 0 16,13-8-1 0,3-1-4-16,8-2-4 0,-4-3-13 15,3 4-45 1,-2 4-29-16,-13-2-9 0,-9 0-5 15</inkml:trace>
  <inkml:trace contextRef="#ctx0" brushRef="#br1" timeOffset="306581.1461">861 5742 49 0,'0'0'79'15,"28"3"-42"-15,-12-3-7 0,5 0-1 16,5 1 0 0,4-1-7-16,1 3-5 0,1-2-4 15,2 3-3-15,-5 0-1 16,-2-1-4-16,-5-1-4 15,-2-2-5-15,-3 0-7 0,0-3-14 16,-6-4-16-16,-6-3-44 16,9 0-4-16</inkml:trace>
  <inkml:trace contextRef="#ctx0" brushRef="#br1" timeOffset="306961.1537">1147 5584 24 0,'0'0'80'0,"0"0"1"16,0 0-47-1,0 0-10-15,0 0 0 0,0 0-4 16,0 18-3-1,0-2-4-15,0 11-1 0,0 2-1 0,0 4-1 16,0 2-1 0,-3 2-2-16,2-5-1 0,1-1-3 15,0-4 0 1,-1-7-4-16,1-4-2 0,0-4-9 15,0-12-23-15,0 0-49 0,0 12-7 16,0-12-5 0</inkml:trace>
  <inkml:trace contextRef="#ctx0" brushRef="#br1" timeOffset="307241.1595">907 6133 4 0,'0'0'87'0,"0"0"4"16,6 6-3-1,14-6-60-15,11-3-7 0,10-3-1 16,8-2-1-16,6 0-6 0,0 0-5 16,1-1-4-16,-8 1-6 15,-2 3-9-15,-14 0-32 0,-10 0-42 16,-5-1-8-1,-17 6-4-15</inkml:trace>
  <inkml:trace contextRef="#ctx0" brushRef="#br1" timeOffset="307961.1739">591 5799 31 0,'-12'47'42'0,"4"3"-4"16,8 0-2-16,1-3-4 15,12 2-4-15,4-5-4 16,8 0-4-16,4-4-5 16,6-2-2-16,-1-8 0 0,9-2-2 15,-1-7-2 1,2-4 1-16,3-2-2 0,4-5 0 15,-1-3-1-15,2-5-1 0,5-2-1 16,-3-14 0 0,6-6-1-16,1-6 0 0,-1-11-1 15,0-4 0-15,0-7-1 16,-2-5 1-16,-6-3-2 0,-1 1 2 15,-8-1-2 1,-8-2 1-16,-10 0-2 0,-8-3 0 16,-8 3 0-1,-9-3-1-15,-10 3 0 0,-13 2-3 16,-10 5 1-16,-10 7 0 0,-6 9 0 15,-13 6-1-15,-3 12 1 16,-8 10-1-16,-3 7 1 0,-5 7 1 16,5 13 1-1,0 6 1-15,8 8-3 0,6 6-4 16,10 8-16-1,15 9-46-15,5-6-17 0,16 2-5 16</inkml:trace>
  <inkml:trace contextRef="#ctx0" brushRef="#br1" timeOffset="310281.2203">1249 6364 67 0,'-11'-14'57'0,"11"14"-8"15,0-15-3-15,0 15-9 16,0-13-8-16,0 13-8 16,0-8-8-16,0 8-2 15,0 0-3-15,1-10-2 0,-1 10-1 16,0 0-1-16,0 0-2 0,0 0 1 15,0 0 0 1,0 0-1-16,0 0 0 0,0 0-1 16,0 0 2-16,0 0-3 15,0 0 0-15,0 0 0 16,0 0-1-16,0 0 1 15,0 9-2-15,0 2 1 0,-2 6 1 16,2 6 0-16,0 5 1 0,-2 3 1 16,2 6 0-1,0 3 0-15,0-3 0 0,0 1 1 16,0-1-1-16,-1-1 2 15,0-2-2-15,0-1 0 0,0-3-1 16,-2-1 1 0,0-3-1-16,2 2 0 0,-1-4 0 15,-2-2 0 1,3-1-1-16,-2-6 1 0,1-1 0 15,1-2 0-15,0-3 0 0,1-9 0 16,-2 8 1 0,2-8-1-16,0 0 0 0,0 0 0 0,-9 11 0 15,9-11-1 1,0 0 1-16,-9 8-1 0,9-8 0 15,0 0 1 1,0 0-1-16,0 0 0 0,5 9 1 16,13-9 1-16,13 0 1 15,15-2 0-15,15-5 1 16,13 2 0-16,17 0 0 0,9 2 0 15,1 2-1-15,-1 0 0 16,-8 2-3-16,-11 5-3 0,-13 5-5 16,-15-4-18-1,-16-2-44-15,-7 1-23 0,-14-6-7 16,-6-9-5-1</inkml:trace>
  <inkml:trace contextRef="#ctx0" brushRef="#br1" timeOffset="312331.2613">1243 5313 42 0,'2'28'69'0,"3"-17"-18"16,3 4-6-16,-8-15-2 0,11 15-7 15,-11-15-8 1,10-3-6-16,-8-10-7 0,2-4-3 15,-4-9-5-15,0-6-4 0,0-7-1 16,-5-5-1 0,-5-2 0-16,-2-2-1 0,-1 4 1 15,-1 2-1-15,1 5 0 16,-4 5 1-16,6 7-1 0,1 7 0 15,3 5 0 1,3 5 0-16,4 8 0 0,-4-15 0 16,4 15 0-1,0-9 0-15,0 9-1 0,0 0 1 16,0 0-1-16,8-4 1 0,-8 4 0 15,20 3 1-15,-3 0 0 16,8 2 0-16,8 1 2 0,9-3 0 16,10-1 1-1,11 0 1-15,18-2 0 0,14-5 0 16,9-4 1-1,4-3-1-15,4-3 0 0,-7-1-1 16,-4 1-1-16,-14 0 0 0,-16 1-1 16,-17 6 0-16,-18 1 1 15,-10 4-3-15,-13-1 1 0,-4 4 1 16,-9 0-1-1,0 0 0-15,0 0 0 0,0 0 0 16,0 0-1 0,0 0 1-16,0 0-1 0,0 0 0 15,0 0 0-15,-5 0 1 16,5 0-2-16,0 0 1 0,0 0 0 15,-9 2-1-15,9-2 1 0,0 0 1 16,-8 5-1 0,8-5 0-16,0 0 0 0,0 0 1 15,-12 5 0 1,12-5 0-16,0 0-1 0,0 0 0 15,0 0 0-15,0 0 0 16,-8 1 1-16,8-1-1 0,0 0 0 16,0 0 1-1,0 0-1-15,0 0 0 0,0 0-1 16,0 0 1-16,0 0-1 0,0 0-1 15,0 14 1 1,1-5 0-16,2 8-1 0,1 0 1 16,1 4 0-16,3 0 0 15,-2-1 1-15,1-4 0 0,0-2 1 16,1-2 0-1,-8-12 1-15,9 5-1 0,-9-5 1 16,12-2 0-16,-12 2 0 0,14-18 0 16,-6 4 0-1,2 0-1-15,1-3 0 0,0 0 0 16,-2 1-1-16,2 0 1 15,-2 3-1-15,-1 2 0 16,-4 0 0-16,-4 11-1 16,11-8-1-16,-11 8 1 0,0 0-1 15,13 2 1 1,-7 8-1-16,5 4 0 0,0 0 1 15,2 4 0-15,-2 1 1 0,3 0-1 16,-3-1 1 0,0-4 1-16,-3-4 0 0,2-3 0 0,-10-7 1 15,15 3 0 1,-6-6 0-16,-2-7 1 0,3-4-1 15,3-5 0 1,-1-3-1-16,-3-1 0 0,3-1-1 16,-2 1-1-1,-3 3 0-15,-1 6 0 0,0-1-2 0,-6 15 1 16,0 0 0-16,0 0 1 15,10 15-1-15,-6 4 1 16,1 7 0-16,1-1 1 0,4 2 0 16,0-3 2-1,-1-2-1-15,2-6 1 0,-3-4 0 16,-8-12 0-1,14 5 1-15,-14-5 0 0,11-14 0 0,-8-1-1 16,2-2-1-16,-3-4 1 16,-1 1-2-16,-1 1 0 15,0 0-1-15,-1 3-1 0,0 5 0 16,1 11-1-1,-3-12 1-15,3 12 0 0,9 0 1 16,6 0-1 0,11 3 2-16,6-3 0 0,8 0 0 15,10-1 0-15,3-5 0 16,2-2 0-16,-2-5 0 0,-4 2 1 15,-8 1-1-15,-11 3 1 16,-5-1 0-16,-12 4-1 16,-13 4 1-16,13-5-1 0,-13 5 0 15,0 0 0 1,0 0 0-16,0 0-1 0,0 0 1 15,0 0 0-15,0 0-1 16,0 0 0-16,0 0 0 0,-8 14 0 16,4-2 1-1,-2 0 0-15,0 5-1 0,0 2 1 16,6 3 0-16,0-2 1 0,10-3 1 15,10-6-1-15,2-5 0 16,12-6 1-16,0-3 0 16,5-11-1-16,-5-6 0 15,-4-4-1-15,-9-4 0 16,-12-2 0-16,-8 0-1 15,-20 6 0-15,-10 3-1 0,-14 5-1 16,-8 10-1-16,-6 4-3 0,2 12-6 16,1 4-16-1,12 13-19-15,7 5-13 0,18-5-28 16,17 6-14-1,16-2-1-15</inkml:trace>
  <inkml:trace contextRef="#ctx0" brushRef="#br1" timeOffset="313471.2841">1988 6957 43 0,'-10'3'93'0,"0"-3"-1"0,7 18-12 15,3-18-52-15,0 0-8 16,12-6-2-16,7 4-4 16,8 2-3-16,10-3-2 15,15 3 0-15,13 0-2 0,12 0 1 16,12 3-1-16,8-3-1 0,-1 0-1 15,3 0 0 1,-5-3-1-16,-10-1-1 0,-10-3 0 16,-10 1-1-1,-16 1 0-15,-11 1-1 0,-8 2 0 0,-12 1 0 16,-3 1 0-1,-5-2 0-15,-9 2-1 0,0 0 1 16,11-1 0-16,-11 1 0 0,0 0-1 16,0 0 1-1,0 0 0-15,0 0-1 0,0 0 0 16,0 0 0-16,0 0 0 15,0 0 1-15,0 0-1 16,0 0 0-16,0 0 0 16,0 0 0-16,0 0 0 0,0 0 0 15,-1-11-1 1,1 11 1-16,0 0-1 0,0 0 1 15,-13 0-1-15,13 0 1 0,0 0-1 16,-10 0 0-16,10 0 0 16,0 0 0-16,-10 0 0 15,10 0 0-15,0 0-1 16,-2 7 1-16,2-7 0 0,1 17-1 15,7-6 2 1,3 2-1-16,5-1 1 0,6-2 0 16,3-1 1-1,5-2 0-15,0-4 0 0,2-3 0 16,-4-3 1-16,2-5-1 0,-8-4 1 15,-4-3-1-15,-4 2 1 16,-7-1-2-16,-5-2 1 16,-6 2-2-16,-15 3 1 15,-11 4-1-15,-8 6 0 0,-4 1-1 16,-5 4 0-1,1 7 1-15,3 4-1 0,9 4-1 16,11-2-2-16,17 2-5 0,9-7-19 16,25-4-25-16,6-2-27 15,11-13-18-15,12-11-6 0</inkml:trace>
  <inkml:trace contextRef="#ctx0" brushRef="#br1" timeOffset="314261.2999">1666 3999 76 0,'0'5'88'16,"0"11"-1"-16,2 6-56 15,4 12-11-15,4 4-4 0,-2 8 2 16,5 5-3-1,-6 1-4-15,2-5-2 0,-3-6-2 16,0-7 0-16,1-7-3 0,-2-7-2 16,-3-10-4-1,-2-10-9-15,0 0-33 0,0-8-43 16,0-9-6-16,0-9-7 15</inkml:trace>
  <inkml:trace contextRef="#ctx0" brushRef="#br1" timeOffset="314661.3077">1601 4045 68 0,'19'-13'93'0,"4"2"-3"0,9 4-56 15,5 3-7 1,3 4-4-16,3 2-9 0,-6 6-5 15,-4 4-2 1,-7 2-4-16,-11 6-1 0,-9-2 0 16,-6 1 1-16,-14-2-1 15,-5-5 1-15,-4-2 0 16,-5-3-2-16,1-3 1 0,3-3-2 0,2-1 0 15,6 0-2 1,2 0-1-16,14 0 1 0,-10 6 1 16,10 2 0-1,7 5 1-15,5 6 1 0,1 2 1 16,4 4 2-16,0 1 0 15,0 1 0-15,-1-2-1 0,-2-2 0 16,-1-3 0-16,-3-3-2 0,-3-5-2 16,-2-1-3-1,-5-11-2-15,12 16-11 0,-12-16-29 16,0 0-43-1,18-2-7-15,-10-7-4 0</inkml:trace>
  <inkml:trace contextRef="#ctx0" brushRef="#br1" timeOffset="314921.3131">1905 4171 65 0,'4'6'96'0,"5"6"-5"15,3 0-5-15,-1 0-72 16,5 10-4-16,3 1 1 15,-1 3-1-15,-2 0-4 16,-2 1-2-16,-1-5 0 0,-3 1-3 16,-2-5-2-1,-2-4-5-15,-6-14-10 0,0 0-52 16,0 0-23-16,0 0-5 0,-14-12-6 15</inkml:trace>
  <inkml:trace contextRef="#ctx0" brushRef="#br1" timeOffset="315031.3153">1857 4363 50 0,'0'0'93'0,"18"-4"-4"0,8-8-6 16,1-5-70-16,7 0-11 0,1 0-8 16,-2-3-36-1,0-1-40-15,-10 1-8 0,-6-2-3 16</inkml:trace>
  <inkml:trace contextRef="#ctx0" brushRef="#br1" timeOffset="315341.3215">2079 4091 19 0,'0'0'91'0,"8"12"0"0,4 2-5 15,1 10-67-15,4 1-1 0,1 6-2 16,0-2-2 0,-5 3-3-16,0-5-5 0,-3-3 0 15,-4-3 0-15,-1-6 0 16,-5-15 0-16,4 8-1 0,-4-8 0 15,6-16-1 1,-2 0 0-16,3-3-1 0,-1-2-2 16,5-1-2-1,0 4-1-15,1 1 0 0,1 9 0 16,-1 8-1-16,0 2 1 0,-3 12 0 0,-1 6 1 15,-2 4 0 1,1 0-1-16,0 1 0 0,1-3-2 16,-2-8-6-1,7-1-20-15,-1-8-41 0,0-8-22 16,0-10-5-1</inkml:trace>
  <inkml:trace contextRef="#ctx0" brushRef="#br1" timeOffset="315631.3273">2477 3927 37 0,'0'0'91'0,"0"0"0"15,-5 8-5 1,17-8-68-16,6 0-6 0,5-3-1 15,2-3-1-15,5 1-7 16,0-4-13-16,3-3-50 16,-6 8-27-16,-7 0-6 15,-8-1-3-15</inkml:trace>
  <inkml:trace contextRef="#ctx0" brushRef="#br1" timeOffset="315761.3299">2569 4050 42 0,'29'0'75'15,"8"-5"-8"-15,-12-15-108 0,26 13-26 16,-1-9-3-16</inkml:trace>
  <inkml:trace contextRef="#ctx0" brushRef="#br1" timeOffset="316801.3506">2981 3792 77 0,'-19'22'87'16,"0"5"-37"-1,10 2-8-15,3-2-6 0,6-3-9 16,6-3-6 0,12-6-6-16,5-9 0 0,7-6-1 15,-1-6-2-15,-1-9-1 16,-1-2-2-16,-8-8-2 0,-9 2-2 15,-8-5-2-15,-5 4 0 0,-15-1-1 16,-4 6 0 0,-10 2-2-16,-1 6 0 0,-4 5 0 15,5 6-2 1,0 0 0-16,9 8-3 0,3 1-2 15,11 8-7-15,1-5-29 16,8 0-48-16,11 0-6 0,8-5-7 16</inkml:trace>
  <inkml:trace contextRef="#ctx0" brushRef="#br1" timeOffset="316931.3533">3147 3900 52 0,'5'10'91'16,"-5"-10"-4"-16,0 0-11 15,2 11-98-15,-2-11-57 0,0 0-5 16,9-8-5-1</inkml:trace>
  <inkml:trace contextRef="#ctx0" brushRef="#br1" timeOffset="317221.3591">3293 3615 65 0,'0'0'94'15,"0"0"-4"-15,0 0-7 0,0 0-67 16,0 0-7 0,7 14-1-16,-6 5 0 0,3 0-2 15,0 2 2-15,3-1 0 16,0-3-1-16,5-4 1 0,5-5-1 15,2-7-1 1,0-1 0-16,0-1-2 0,6-7-5 16,-5-5-4-1,3 0-10-15,-10-6-38 0,-5-7-38 16,1 0-8-16,-5-6-6 0</inkml:trace>
  <inkml:trace contextRef="#ctx0" brushRef="#br1" timeOffset="317411.3627">3438 3446 44 0,'-5'18'93'16,"1"2"-1"-16,1 3-5 15,24 9-63-15,-20 4-7 0,0 10 0 16,1 0-2-16,1 3-5 16,2-5-2-16,0-2-3 15,1-5-1-15,-2-5-3 0,3-8-3 16,-1-9-3-1,4-7-4-15,-10-8-20 0,12-16-55 16,0-3-10 0,1-7-7-16</inkml:trace>
  <inkml:trace contextRef="#ctx0" brushRef="#br1" timeOffset="317741.3695">3614 3442 87 0,'0'0'95'0,"0"0"-3"15,9 9-6-15,2-9-72 16,7 0 0-16,-2-1-2 16,1-2-1-16,0 2-3 15,-1-2-3-15,-6 3-2 0,0 0-1 16,-10 0-1-16,10 11-1 0,-7 1-1 15,-2 5 0 1,0 5 1-16,1 3-1 0,1 5 1 16,2 5 0-1,-1 2 0-15,2-2 1 0,-4 4 0 16,3 0 0-16,0-5-2 15,0-4-3-15,-1-4-5 0,-4-8-10 16,0-18-49-16,4 13-25 0,-4-13-7 16,-14-17-4-1</inkml:trace>
  <inkml:trace contextRef="#ctx0" brushRef="#br1" timeOffset="317881.3723">3598 3702 37 0,'0'0'96'16,"0"0"-5"-16,6-14-5 0,17 14-44 15,5-7-34 1,6-4-3-16,4-4-5 0,-3-3-7 15,8-3-37-15,-3 0-40 0,-8-8-6 16,-2-3-6-16</inkml:trace>
  <inkml:trace contextRef="#ctx0" brushRef="#br1" timeOffset="318165.3783">3971 3326 42 0,'-8'33'93'16,"0"6"-3"-16,4 6-4 15,4 4-64-15,1 0-3 0,9-7-1 16,9-4-3-16,0-11-4 15,4-5-2-15,0-11-2 16,-1-11 0-16,-1-1-1 16,-6-12-4-16,-7-2-1 15,-6 0-2-15,-6 2-1 0,-11-2-1 16,-3 6-1-16,-7 4 1 15,-1 5 0-15,3 1 0 16,4 8 1-16,6 3 0 0,11-1 0 16,4-2-2-16,15-1-4 15,5-8-11 1,4-3-37-16,13-5-33 0,-10-8-7 15,-1-5-4-15</inkml:trace>
  <inkml:trace contextRef="#ctx0" brushRef="#br1" timeOffset="318505.3851">4186 3509 39 0,'6'16'94'16,"-6"-16"-27"-1,10 4-12-15,-1-4-8 0,2-5-9 16,2-6-10-1,0-2-8-15,5 0-7 0,2-3-3 16,-2-1-2-16,2 1 0 0,-1 0-2 16,-3 4-1-16,-1 2-3 15,-6 2-1-15,0 7-1 0,-9 1 0 16,2 10 0-1,-4 3-2-15,-5 4 1 0,2 1-1 16,2-2 4 0,3 3-2-16,7-5 2 0,14-5 0 15,10-3 0 1,7-5-1-16,8-1-3 0,0 0-5 0,4 0-18 15,-8 0-39-15,-14 0-29 16,-10 0-9-16,-18 0-5 16</inkml:trace>
  <inkml:trace contextRef="#ctx0" brushRef="#br1" timeOffset="319015.3953">3152 4199 17 0,'-4'11'105'0,"4"-11"-2"15,0 0-6 1,0 0-5-16,6-6-78 0,-6 6-4 15,3-9-1-15,-3 9-4 16,0 0-4-16,0 0-5 16,0 0-5-16,0 0-30 15,0-9-53-15,0 9-5 0,0 0-8 16,10-6-2-16</inkml:trace>
  <inkml:trace contextRef="#ctx0" brushRef="#br1" timeOffset="320105.4171">1505 6391 52 0,'-10'-9'91'0,"10"9"-5"0,0 0-5 16,0 0-61-16,-3 22-10 16,3 6-1-16,-1 14-1 15,4 11 0-15,-3 15 0 16,0 19 2-16,-11 10-1 0,-8 9 0 15,-9-1-1-15,-4-4-1 0,-7-7-2 16,-1-12-3 0,0-9-6-16,-2-20-11 0,11-17-64 15,7-7-12 1,7-9-8-16,4-8-4 0</inkml:trace>
  <inkml:trace contextRef="#ctx0" brushRef="#br1" timeOffset="320665.4283">615 8081 5 0,'0'9'91'0,"0"-9"3"0,0 0-5 16,7-19-16-16,-1 24-60 15,2 9-3-15,3 6 1 0,1-2-1 16,2 3-1-16,-4-5 1 0,0 1-1 15,-2-4 1 1,0-4-1-16,-8-9 0 0,13 1-1 16,-10-7-2-1,3-11 0-15,0-2-2 0,2-8-1 16,3-2-3-16,-5-3-3 15,2 1-4-15,-6-1-8 0</inkml:trace>
  <inkml:trace contextRef="#ctx0" brushRef="#br1" timeOffset="321005.4351">904 7938 399 0,'15'19'3'16,"-6"1"2"-16,2 7 0 15,-1 4 1-15,3 2 0 16,2 3 1-16,-3 4 1 15,1-2 0-15,-4-12-2 16,-3-3-2-16,-1-4 0 0,2-4-1 16,-4-4-1-1,-3-1-2-15,0-10-3 0,6 12-5 16,-6-12-11-16,0 0-44 0,12 3-31 15,-12-3-7 1,-3-4-7-16</inkml:trace>
  <inkml:trace contextRef="#ctx0" brushRef="#br1" timeOffset="321155.4381">893 8261 10 0,'0'0'99'0,"6"-1"-2"0,9-8-5 16,5-5-5-1,2-2-76-15,6 2-4 0,0-1-3 16,1 2-5-16,-5-1-12 15,0-3-56-15,-5 5-21 0,-7-2-7 16,-3-4-3 0</inkml:trace>
  <inkml:trace contextRef="#ctx0" brushRef="#br1" timeOffset="321475.4445">1138 7940 55 0,'14'11'94'16,"1"5"-2"-16,-1 0-5 15,-20 9-68 1,15 4-3-16,2 3 1 0,-6-1-3 15,0-3-4-15,-5-5-3 16,0-4-1-16,0-7 0 16,0-2-1-16,0-10-1 15,0 0 0-15,16-14-1 16,-3 1-1-16,2-1-1 0,0-1-1 15,2 5 0-15,-4 1-1 16,1 9 0-16,-2 0 0 0,-5 10 0 16,1 4 1-1,0 4 0-15,-2-1-4 0,2-1-3 16,-2-5-8-16,9-6-37 15,-1-2-38-15,-1-3-8 0,-3-12-5 16</inkml:trace>
  <inkml:trace contextRef="#ctx0" brushRef="#br1" timeOffset="321685.4486">1499 7897 5 0,'0'0'99'0,"0"0"-1"0,0 0-7 16,7-5-3 0,13 2-73-16,-1-1-6 0,2 1-3 15,0-2-4 1,8 3-9-16,-10-5-27 0,-4 4-53 15,-4 3-6-15,-11 0-8 16</inkml:trace>
  <inkml:trace contextRef="#ctx0" brushRef="#br1" timeOffset="321805.4511">1534 8110 59 0,'8'10'92'16,"11"-8"-3"-16,3-2-10 0,15-18-77 16,-3 1-70-1,4-1-13-15,-1-1-8 0</inkml:trace>
  <inkml:trace contextRef="#ctx0" brushRef="#br1" timeOffset="322345.4619">2013 7790 0 0,'0'0'95'15,"0"0"3"-15,0 16-1 16,0 3-3-16,4 9-77 15,2 4-1-15,-1 2 0 16,5 5-2-16,-3 3-2 0,-1-6-3 16,-1-6-5-16,-3-6 0 15,1-3 0-15,-1-5-4 0,-2-7-3 16,3-1-11-1,-3-8-79 1,6-12-4 0,-1 0-5-16,5-4-10 0</inkml:trace>
  <inkml:trace contextRef="#ctx0" brushRef="#br1" timeOffset="323435.4837">2334 8009 10 0,'0'0'103'0,"-13"-9"-3"0,13 9-4 16,-9-38-8-1,9 38-71-15,0 0-6 0,0 0-3 16,0 0-3-16,0 0-5 15,0 0-5-15,-2-9-5 0,2 9-18 16,0 7-51-16,0-7-16 16,0 0-6-16,0 0-3 15</inkml:trace>
  <inkml:trace contextRef="#ctx0" brushRef="#br1" timeOffset="323795.4909">2445 7616 70 0,'10'-12'97'0,"3"7"-4"0,-4 5-5 16,-3 24-46-1,2-2-33-15,-1 10-2 0,2 2 0 16,1 7 0-16,-2 2-1 0,-1 5 0 31,-1-6-2-31,-4-3-2 0,3-9-2 16,-5-5-4-16,1-7-3 15,2-4-11-15,-3-5-50 0,1-14-26 16,7-10-5-1,-2-5-5-15</inkml:trace>
  <inkml:trace contextRef="#ctx0" brushRef="#br1" timeOffset="324145.4979">2767 7603 73 0,'0'-12'90'16,"0"12"-3"0,-14 0-5-16,0 4-70 0,-1 15-5 15,1 3 0-15,0 4 0 16,6 2 0-16,4-3 1 0,4-1 0 15,4-8 0-15,8-6-1 16,5-10 0-16,1-2 0 16,-2-11 0-16,0-6-2 0,-6-2-2 15,-2-1-2 1,-5 3-1-16,-3 0-1 0,-2 5-1 15,2 14 0-15,-11-5 1 16,7 9 0-16,3 14 1 0,1 6 0 16,6 5 1-1,6 4 1-15,5 2 0 0,-1-3 1 16,4-6-1-16,-2-2 0 0,0-10-2 15,-4-2-2 1,-3-5-5-16,-11-7-10 0,9-11-43 16,-3-2-30-1,-6-4-9-15,-1-10-6 0</inkml:trace>
  <inkml:trace contextRef="#ctx0" brushRef="#br1" timeOffset="324465.5043">2982 7602 76 0,'16'13'102'0,"-2"0"-6"0,4 2-5 16,-2-31-37 0,0 32-45-16,2 11-3 0,-4 2-1 15,0 4-2 1,-2 0 0-16,1-3-1 0,-3 0 1 15,-1-7 0-15,-2-3 1 0,-1-9 0 16,-6-11 1 0,0 0 0-16,12 0 0 0,-2-14-1 0,2-11 1 15,3-11-2 1,8-8 0-16,0-5-1 0,2-6-1 15,3 1-2 1,-4 0-1-16,2 8-7 0,-5-2-12 16,3 14-36-16,-2 7-39 15,-3 1-6-15,2 4-8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2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4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76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3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4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5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1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8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89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7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74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0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7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4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5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7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9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2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2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9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5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023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54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7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57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2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5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9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9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epin.com/wp-content/uploads/2010/01/what-common-types-of-computer-hardware-are-2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customXml" Target="../ink/ink4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7.emf"/><Relationship Id="rId5" Type="http://schemas.openxmlformats.org/officeDocument/2006/relationships/image" Target="../media/image20.w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customXml" Target="../ink/ink8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customXml" Target="../ink/ink1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 &amp; 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467480" y="5087520"/>
              <a:ext cx="572040" cy="61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3800" y="5071320"/>
                <a:ext cx="601920" cy="64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1" name="Ink 450"/>
              <p14:cNvContentPartPr/>
              <p14:nvPr/>
            </p14:nvContentPartPr>
            <p14:xfrm>
              <a:off x="8179920" y="428040"/>
              <a:ext cx="726840" cy="2016000"/>
            </p14:xfrm>
          </p:contentPart>
        </mc:Choice>
        <mc:Fallback xmlns="">
          <p:pic>
            <p:nvPicPr>
              <p:cNvPr id="451" name="Ink 4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6960" y="417240"/>
                <a:ext cx="742320" cy="204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6856" y="1791295"/>
            <a:ext cx="33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brick image.</a:t>
            </a:r>
          </a:p>
          <a:p>
            <a:r>
              <a:rPr lang="en-US" dirty="0" smtClean="0"/>
              <a:t>And ask class to show their own…</a:t>
            </a:r>
          </a:p>
          <a:p>
            <a:r>
              <a:rPr lang="en-US" dirty="0" smtClean="0"/>
              <a:t>Demo: Computer?</a:t>
            </a:r>
            <a:endParaRPr lang="en-US" dirty="0"/>
          </a:p>
        </p:txBody>
      </p:sp>
      <p:pic>
        <p:nvPicPr>
          <p:cNvPr id="4" name="Picture 18" descr="http://www.warepin.com/wp-content/uploads/2010/01/what-common-types-of-computer-hardware-are-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" y="1680439"/>
            <a:ext cx="4982488" cy="44631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Compartmentalization:</a:t>
            </a:r>
            <a:br>
              <a:rPr lang="en-US" dirty="0" smtClean="0"/>
            </a:br>
            <a:r>
              <a:rPr lang="en-US" dirty="0" smtClean="0"/>
              <a:t>Need for simplicity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43" name="Group 449"/>
          <p:cNvGrpSpPr/>
          <p:nvPr/>
        </p:nvGrpSpPr>
        <p:grpSpPr>
          <a:xfrm rot="5400000">
            <a:off x="2249152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439"/>
          <p:cNvGrpSpPr/>
          <p:nvPr/>
        </p:nvGrpSpPr>
        <p:grpSpPr>
          <a:xfrm>
            <a:off x="1570120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1695090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1753423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852054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816113" y="5610752"/>
            <a:ext cx="3697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3094386" y="4739485"/>
            <a:ext cx="2366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6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37840" y="597240"/>
              <a:ext cx="5586840" cy="5358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2720" y="582840"/>
                <a:ext cx="5606640" cy="53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771360" y="4191480"/>
              <a:ext cx="4672800" cy="225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58040" y="4182480"/>
                <a:ext cx="4689720" cy="227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6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7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8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/>
              <p14:cNvContentPartPr/>
              <p14:nvPr/>
            </p14:nvContentPartPr>
            <p14:xfrm>
              <a:off x="1028880" y="1285200"/>
              <a:ext cx="6653160" cy="4602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9520" y="1280520"/>
                <a:ext cx="6674760" cy="46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Nodal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reference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remaining nodes (e.g.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KCL + Ohm’s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nodal voltages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currents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Source/load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 rot="16200000">
            <a:off x="1523007" y="636078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5593855" y="1518259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5627863" y="18770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load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018752" y="59280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>
            <a:off x="649954" y="1343484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/>
          <p:cNvCxnSpPr/>
          <p:nvPr/>
        </p:nvCxnSpPr>
        <p:spPr>
          <a:xfrm rot="10800000">
            <a:off x="889742" y="323344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76200" y="142403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313280" y="129006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1" y="31677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72200" y="787227"/>
          <a:ext cx="2209800" cy="60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0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87227"/>
                        <a:ext cx="2209800" cy="60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Connector 53"/>
          <p:cNvCxnSpPr/>
          <p:nvPr/>
        </p:nvCxnSpPr>
        <p:spPr>
          <a:xfrm rot="10800000">
            <a:off x="4125718" y="3260721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000597" y="31981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5490242" y="3076765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4125362" y="1325690"/>
            <a:ext cx="15486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000241" y="126313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 flipH="1" flipV="1">
            <a:off x="5490064" y="1509648"/>
            <a:ext cx="367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Left Brace 67"/>
          <p:cNvSpPr/>
          <p:nvPr/>
        </p:nvSpPr>
        <p:spPr>
          <a:xfrm rot="16200000">
            <a:off x="1550403" y="2691734"/>
            <a:ext cx="435639" cy="223653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49954" y="4191000"/>
            <a:ext cx="205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Thevenin</a:t>
            </a:r>
            <a:r>
              <a:rPr lang="en-US" dirty="0" smtClean="0"/>
              <a:t> </a:t>
            </a:r>
            <a:r>
              <a:rPr lang="en-US" dirty="0" err="1" smtClean="0"/>
              <a:t>Thm</a:t>
            </a:r>
            <a:r>
              <a:rPr lang="en-US" dirty="0" smtClean="0"/>
              <a:t>:</a:t>
            </a:r>
          </a:p>
          <a:p>
            <a:r>
              <a:rPr lang="en-US" i="1" u="sng" dirty="0" smtClean="0"/>
              <a:t>Any</a:t>
            </a:r>
            <a:r>
              <a:rPr lang="en-US" dirty="0" smtClean="0"/>
              <a:t> circuit can be </a:t>
            </a:r>
          </a:p>
          <a:p>
            <a:r>
              <a:rPr lang="en-US" dirty="0" smtClean="0"/>
              <a:t>represented by this </a:t>
            </a:r>
          </a:p>
          <a:p>
            <a:r>
              <a:rPr lang="en-US" dirty="0" smtClean="0"/>
              <a:t>equivalent circuit.</a:t>
            </a:r>
            <a:endParaRPr lang="en-US" dirty="0"/>
          </a:p>
        </p:txBody>
      </p:sp>
      <p:graphicFrame>
        <p:nvGraphicFramePr>
          <p:cNvPr id="69635" name="Object 2"/>
          <p:cNvGraphicFramePr>
            <a:graphicFrameLocks noChangeAspect="1"/>
          </p:cNvGraphicFramePr>
          <p:nvPr/>
        </p:nvGraphicFramePr>
        <p:xfrm>
          <a:off x="3693628" y="4027821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1" name="Equation" r:id="rId6" imgW="901440" imgH="228600" progId="Equation.3">
                  <p:embed/>
                </p:oleObj>
              </mc:Choice>
              <mc:Fallback>
                <p:oleObj name="Equation" r:id="rId6" imgW="9014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4027821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3693628" y="5150029"/>
          <a:ext cx="19002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2" name="Equation" r:id="rId8" imgW="901440" imgH="228600" progId="Equation.3">
                  <p:embed/>
                </p:oleObj>
              </mc:Choice>
              <mc:Fallback>
                <p:oleObj name="Equation" r:id="rId8" imgW="9014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3628" y="5150029"/>
                        <a:ext cx="19002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3693628" y="365848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697555" y="478069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2: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948929" y="6172200"/>
            <a:ext cx="372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say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load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i="1" dirty="0" smtClean="0">
                <a:solidFill>
                  <a:srgbClr val="FF0000"/>
                </a:solidFill>
              </a:rPr>
              <a:t>loads down</a:t>
            </a:r>
            <a:r>
              <a:rPr lang="en-US" dirty="0" smtClean="0">
                <a:solidFill>
                  <a:srgbClr val="FF0000"/>
                </a:solidFill>
              </a:rPr>
              <a:t>” the source.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09494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Derivation: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2299411" y="125327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4"/>
          <p:cNvGrpSpPr/>
          <p:nvPr/>
        </p:nvGrpSpPr>
        <p:grpSpPr>
          <a:xfrm>
            <a:off x="2299411" y="261324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itle 1"/>
          <p:cNvSpPr txBox="1">
            <a:spLocks/>
          </p:cNvSpPr>
          <p:nvPr/>
        </p:nvSpPr>
        <p:spPr>
          <a:xfrm>
            <a:off x="2286000" y="293178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286000" y="17374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2227177" y="4028056"/>
            <a:ext cx="304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8"/>
          <p:cNvGrpSpPr/>
          <p:nvPr/>
        </p:nvGrpSpPr>
        <p:grpSpPr>
          <a:xfrm>
            <a:off x="457200" y="1824215"/>
            <a:ext cx="485775" cy="1889957"/>
            <a:chOff x="1576218" y="1143005"/>
            <a:chExt cx="485775" cy="1889957"/>
          </a:xfrm>
        </p:grpSpPr>
        <p:sp>
          <p:nvSpPr>
            <p:cNvPr id="44" name="Oval 43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rot="10800000">
            <a:off x="703191" y="1253279"/>
            <a:ext cx="1676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63412" y="1586851"/>
            <a:ext cx="6671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696986" y="4180456"/>
            <a:ext cx="34178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68383" y="3951856"/>
            <a:ext cx="45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380301" y="2668089"/>
            <a:ext cx="17345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-268954" y="237105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114801" y="260552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114800" y="411480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0456" y="914400"/>
            <a:ext cx="32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Thevenin</a:t>
            </a:r>
            <a:r>
              <a:rPr lang="en-US" dirty="0" smtClean="0"/>
              <a:t> equivalent circuit: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104760" y="367560"/>
              <a:ext cx="8723520" cy="6220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" y="358200"/>
                <a:ext cx="8742600" cy="623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1049" y="1337094"/>
            <a:ext cx="3416060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77109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77109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4649426" y="682227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360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4942935" y="1337094"/>
            <a:ext cx="3620219" cy="2018581"/>
            <a:chOff x="4942935" y="1337094"/>
            <a:chExt cx="3620219" cy="2018581"/>
          </a:xfrm>
        </p:grpSpPr>
        <p:sp>
          <p:nvSpPr>
            <p:cNvPr id="5" name="Rectangle 4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81" name="Straight Connector 80"/>
          <p:cNvCxnSpPr>
            <a:endCxn id="96" idx="2"/>
          </p:cNvCxnSpPr>
          <p:nvPr/>
        </p:nvCxnSpPr>
        <p:spPr>
          <a:xfrm>
            <a:off x="1786552" y="5610752"/>
            <a:ext cx="3726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434539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grpSp>
        <p:nvGrpSpPr>
          <p:cNvPr id="11" name="Group 85"/>
          <p:cNvGrpSpPr/>
          <p:nvPr/>
        </p:nvGrpSpPr>
        <p:grpSpPr>
          <a:xfrm>
            <a:off x="4942935" y="4187394"/>
            <a:ext cx="3620219" cy="2018581"/>
            <a:chOff x="4942935" y="1337094"/>
            <a:chExt cx="3620219" cy="2018581"/>
          </a:xfrm>
        </p:grpSpPr>
        <p:sp>
          <p:nvSpPr>
            <p:cNvPr id="87" name="Rectangle 86"/>
            <p:cNvSpPr/>
            <p:nvPr/>
          </p:nvSpPr>
          <p:spPr>
            <a:xfrm>
              <a:off x="6909758" y="1337094"/>
              <a:ext cx="1653396" cy="20185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>
            <a:xfrm>
              <a:off x="5460521" y="1826625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5460521" y="268064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5612921" y="2743200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612921" y="1889185"/>
              <a:ext cx="1296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5497152" y="15268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85932" y="2889979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4942935" y="1526872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5378216" y="18438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85611" y="239112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cxnSp>
        <p:nvCxnSpPr>
          <p:cNvPr id="103" name="Straight Connector 102"/>
          <p:cNvCxnSpPr>
            <a:endCxn id="88" idx="2"/>
          </p:cNvCxnSpPr>
          <p:nvPr/>
        </p:nvCxnSpPr>
        <p:spPr>
          <a:xfrm>
            <a:off x="1788141" y="4739485"/>
            <a:ext cx="3672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/>
          <p:cNvSpPr txBox="1">
            <a:spLocks/>
          </p:cNvSpPr>
          <p:nvPr/>
        </p:nvSpPr>
        <p:spPr>
          <a:xfrm rot="16200000">
            <a:off x="1870122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10800000" flipH="1" flipV="1">
            <a:off x="2589117" y="4980830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 flipH="1" flipV="1">
            <a:off x="2669283" y="4860048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589117" y="4900309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2589117" y="51418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589117" y="5061351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2616016" y="5557486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2589117" y="53029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589117" y="52223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589473" y="53834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2589473" y="5463956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2612511" y="4803276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1544458" y="492006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1630184" y="5143904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4" idx="0"/>
          </p:cNvCxnSpPr>
          <p:nvPr/>
        </p:nvCxnSpPr>
        <p:spPr>
          <a:xfrm rot="5400000" flipH="1" flipV="1">
            <a:off x="1700565" y="4833285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4" idx="4"/>
          </p:cNvCxnSpPr>
          <p:nvPr/>
        </p:nvCxnSpPr>
        <p:spPr>
          <a:xfrm rot="16200000" flipH="1">
            <a:off x="1684890" y="5508296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itle 1"/>
          <p:cNvSpPr txBox="1">
            <a:spLocks/>
          </p:cNvSpPr>
          <p:nvPr/>
        </p:nvSpPr>
        <p:spPr>
          <a:xfrm rot="16200000">
            <a:off x="852054" y="47976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396800" y="489960"/>
              <a:ext cx="6929280" cy="6057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2120" y="485640"/>
                <a:ext cx="6949800" cy="60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1275840" y="1939320"/>
              <a:ext cx="7651080" cy="4387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5400" y="1927800"/>
                <a:ext cx="7671960" cy="441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5" name="Group 449"/>
          <p:cNvGrpSpPr/>
          <p:nvPr/>
        </p:nvGrpSpPr>
        <p:grpSpPr>
          <a:xfrm>
            <a:off x="2729403" y="1386840"/>
            <a:ext cx="670686" cy="1542982"/>
            <a:chOff x="785404" y="1743242"/>
            <a:chExt cx="670686" cy="1542982"/>
          </a:xfrm>
        </p:grpSpPr>
        <p:sp>
          <p:nvSpPr>
            <p:cNvPr id="1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60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27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2" name="Straight Connector 141"/>
          <p:cNvCxnSpPr/>
          <p:nvPr/>
        </p:nvCxnSpPr>
        <p:spPr>
          <a:xfrm>
            <a:off x="1788250" y="2921611"/>
            <a:ext cx="42239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/>
          <p:cNvGrpSpPr/>
          <p:nvPr/>
        </p:nvGrpSpPr>
        <p:grpSpPr>
          <a:xfrm rot="10800000">
            <a:off x="4037319" y="1378629"/>
            <a:ext cx="995797" cy="1542983"/>
            <a:chOff x="4724400" y="1743238"/>
            <a:chExt cx="995797" cy="1542983"/>
          </a:xfrm>
        </p:grpSpPr>
        <p:sp>
          <p:nvSpPr>
            <p:cNvPr id="157" name="Rectangle 156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3" name="Group 451"/>
          <p:cNvGrpSpPr/>
          <p:nvPr/>
        </p:nvGrpSpPr>
        <p:grpSpPr>
          <a:xfrm>
            <a:off x="1036291" y="1378629"/>
            <a:ext cx="994846" cy="1542982"/>
            <a:chOff x="1676400" y="1743238"/>
            <a:chExt cx="994846" cy="1542982"/>
          </a:xfrm>
        </p:grpSpPr>
        <p:grpSp>
          <p:nvGrpSpPr>
            <p:cNvPr id="16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6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72" name="Oval 17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30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2" name="Group 449"/>
          <p:cNvGrpSpPr/>
          <p:nvPr/>
        </p:nvGrpSpPr>
        <p:grpSpPr>
          <a:xfrm rot="5400000">
            <a:off x="2224392" y="354251"/>
            <a:ext cx="670688" cy="1542982"/>
            <a:chOff x="785404" y="1743244"/>
            <a:chExt cx="670688" cy="1542982"/>
          </a:xfrm>
        </p:grpSpPr>
        <p:sp>
          <p:nvSpPr>
            <p:cNvPr id="1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9" name="Straight Connector 198"/>
          <p:cNvCxnSpPr/>
          <p:nvPr/>
        </p:nvCxnSpPr>
        <p:spPr>
          <a:xfrm>
            <a:off x="3319569" y="1386839"/>
            <a:ext cx="26926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Oval 200"/>
          <p:cNvSpPr/>
          <p:nvPr/>
        </p:nvSpPr>
        <p:spPr>
          <a:xfrm>
            <a:off x="6024869" y="132796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024869" y="285964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TextBox 202"/>
          <p:cNvSpPr txBox="1"/>
          <p:nvPr/>
        </p:nvSpPr>
        <p:spPr>
          <a:xfrm>
            <a:off x="6061500" y="102821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6050280" y="306898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5942564" y="13452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949959" y="257012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3323833" y="1587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8" name="TextBox 207"/>
          <p:cNvSpPr txBox="1"/>
          <p:nvPr/>
        </p:nvSpPr>
        <p:spPr>
          <a:xfrm>
            <a:off x="3331228" y="231764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09" name="Title 1"/>
          <p:cNvSpPr txBox="1">
            <a:spLocks/>
          </p:cNvSpPr>
          <p:nvPr/>
        </p:nvSpPr>
        <p:spPr>
          <a:xfrm rot="5400000">
            <a:off x="3042089" y="186325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34750" y="605732"/>
            <a:ext cx="378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Find the </a:t>
            </a:r>
            <a:r>
              <a:rPr lang="en-US" sz="1200" dirty="0" err="1" smtClean="0"/>
              <a:t>Thevenin</a:t>
            </a:r>
            <a:r>
              <a:rPr lang="en-US" sz="1200" dirty="0" smtClean="0"/>
              <a:t> &amp; Norton equivalent circuit of the circuit below with respect to terminals a and b: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5560" y="363600"/>
              <a:ext cx="8509680" cy="591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360" y="353880"/>
                <a:ext cx="8519400" cy="593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9080" y="434160"/>
              <a:ext cx="7911720" cy="448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80" y="422640"/>
                <a:ext cx="7937280" cy="450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4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7400" y="89280"/>
              <a:ext cx="8317800" cy="613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60" y="77040"/>
                <a:ext cx="8332560" cy="61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106280" y="2772720"/>
              <a:ext cx="7021440" cy="379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2680" y="2759040"/>
                <a:ext cx="7033320" cy="38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3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58440" y="307440"/>
              <a:ext cx="6284160" cy="425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9800" y="295920"/>
                <a:ext cx="6297480" cy="42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3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3520" y="393120"/>
              <a:ext cx="7389720" cy="579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920" y="383040"/>
                <a:ext cx="7417080" cy="58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43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32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33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4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3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0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7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7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1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3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5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0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0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11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17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9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1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7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9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1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4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5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6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9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2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2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6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5649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(Monster HW problem: Part 2):Find the </a:t>
            </a:r>
            <a:r>
              <a:rPr lang="en-US" sz="800" dirty="0" err="1" smtClean="0"/>
              <a:t>Thevenin</a:t>
            </a:r>
            <a:r>
              <a:rPr lang="en-US" sz="800" dirty="0" smtClean="0"/>
              <a:t> &amp; Norton equivalent circuit of the circuit below with respect to terminals a and b:</a:t>
            </a:r>
          </a:p>
          <a:p>
            <a:endParaRPr lang="en-US" sz="800" dirty="0"/>
          </a:p>
        </p:txBody>
      </p:sp>
      <p:sp>
        <p:nvSpPr>
          <p:cNvPr id="591" name="Oval 590"/>
          <p:cNvSpPr/>
          <p:nvPr/>
        </p:nvSpPr>
        <p:spPr>
          <a:xfrm>
            <a:off x="8604277" y="48559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8604277" y="199441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TextBox 604"/>
          <p:cNvSpPr txBox="1"/>
          <p:nvPr/>
        </p:nvSpPr>
        <p:spPr>
          <a:xfrm>
            <a:off x="8640908" y="18584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1" name="TextBox 610"/>
          <p:cNvSpPr txBox="1"/>
          <p:nvPr/>
        </p:nvSpPr>
        <p:spPr>
          <a:xfrm>
            <a:off x="8629688" y="220375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13" name="TextBox 612"/>
          <p:cNvSpPr txBox="1"/>
          <p:nvPr/>
        </p:nvSpPr>
        <p:spPr>
          <a:xfrm>
            <a:off x="8521972" y="479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5" name="TextBox 624"/>
          <p:cNvSpPr txBox="1"/>
          <p:nvPr/>
        </p:nvSpPr>
        <p:spPr>
          <a:xfrm>
            <a:off x="8529367" y="17048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653" name="Straight Connector 652"/>
          <p:cNvCxnSpPr/>
          <p:nvPr/>
        </p:nvCxnSpPr>
        <p:spPr>
          <a:xfrm>
            <a:off x="8183131" y="563609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>
          <a:xfrm>
            <a:off x="8149090" y="2078138"/>
            <a:ext cx="4465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0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71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5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6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7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3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194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6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7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8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19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1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2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03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4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5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TextBox 251"/>
          <p:cNvSpPr txBox="1"/>
          <p:nvPr/>
        </p:nvSpPr>
        <p:spPr>
          <a:xfrm>
            <a:off x="457200" y="6152134"/>
            <a:ext cx="579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We will do this entire problem in class… </a:t>
            </a:r>
          </a:p>
          <a:p>
            <a:r>
              <a:rPr lang="en-US" sz="1200" i="1" dirty="0" smtClean="0"/>
              <a:t>Using these techniques, you can attempt the “monster problem” as extra credit on HW3…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1800" y="118800"/>
              <a:ext cx="8150040" cy="5996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840" y="105480"/>
                <a:ext cx="8161560" cy="602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3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2520" y="571680"/>
              <a:ext cx="7720200" cy="556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400" y="558720"/>
                <a:ext cx="7739280" cy="55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9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2600" y="236880"/>
              <a:ext cx="8340120" cy="6255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520" y="229680"/>
                <a:ext cx="8352720" cy="62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6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8400" y="123840"/>
              <a:ext cx="7364160" cy="556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960" y="113400"/>
                <a:ext cx="7389720" cy="55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1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-42480" y="179280"/>
              <a:ext cx="8679600" cy="656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880" y="166320"/>
                <a:ext cx="8705520" cy="658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9120" y="180720"/>
              <a:ext cx="8397720" cy="6387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640" y="167760"/>
                <a:ext cx="8418960" cy="64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4120" y="431280"/>
              <a:ext cx="5694480" cy="330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800" y="421200"/>
                <a:ext cx="5722200" cy="33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6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64520" y="347400"/>
              <a:ext cx="5745240" cy="510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320" y="337320"/>
                <a:ext cx="5756760" cy="51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7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168280" y="725040"/>
              <a:ext cx="5951520" cy="306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5400" y="714960"/>
                <a:ext cx="5967360" cy="30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3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3360" y="270000"/>
              <a:ext cx="7606080" cy="613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000" y="258120"/>
                <a:ext cx="7620120" cy="614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53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analysis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275" y="1600200"/>
            <a:ext cx="8988725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mesh currents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… i</a:t>
            </a:r>
            <a:r>
              <a:rPr lang="en-US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Apply KVL to each mesh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for mesh currents (e.g. using Kramer’s rule)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solve for voltages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7090" y="5297867"/>
            <a:ext cx="1126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Earth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Assigning mesh currents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2134" y="112150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816" y="112186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8" name="Group 75"/>
          <p:cNvGrpSpPr/>
          <p:nvPr/>
        </p:nvGrpSpPr>
        <p:grpSpPr>
          <a:xfrm>
            <a:off x="562538" y="1571184"/>
            <a:ext cx="485775" cy="1488125"/>
            <a:chOff x="5172949" y="2484911"/>
            <a:chExt cx="485775" cy="1488125"/>
          </a:xfrm>
        </p:grpSpPr>
        <p:sp>
          <p:nvSpPr>
            <p:cNvPr id="97" name="Oval 96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8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78"/>
          <p:cNvGrpSpPr/>
          <p:nvPr/>
        </p:nvGrpSpPr>
        <p:grpSpPr>
          <a:xfrm rot="16200000">
            <a:off x="1432487" y="863772"/>
            <a:ext cx="160687" cy="1414811"/>
            <a:chOff x="4491665" y="3124200"/>
            <a:chExt cx="160687" cy="1414811"/>
          </a:xfrm>
        </p:grpSpPr>
        <p:grpSp>
          <p:nvGrpSpPr>
            <p:cNvPr id="83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3"/>
          <p:cNvGrpSpPr/>
          <p:nvPr/>
        </p:nvGrpSpPr>
        <p:grpSpPr>
          <a:xfrm rot="16200000">
            <a:off x="2847298" y="864472"/>
            <a:ext cx="160687" cy="1414811"/>
            <a:chOff x="4491667" y="3124200"/>
            <a:chExt cx="160687" cy="1414811"/>
          </a:xfrm>
        </p:grpSpPr>
        <p:grpSp>
          <p:nvGrpSpPr>
            <p:cNvPr id="6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73"/>
          <p:cNvGrpSpPr/>
          <p:nvPr/>
        </p:nvGrpSpPr>
        <p:grpSpPr>
          <a:xfrm>
            <a:off x="2143011" y="1564853"/>
            <a:ext cx="160687" cy="1494983"/>
            <a:chOff x="2228175" y="2300571"/>
            <a:chExt cx="160687" cy="1494983"/>
          </a:xfrm>
        </p:grpSpPr>
        <p:grpSp>
          <p:nvGrpSpPr>
            <p:cNvPr id="25" name="Group 93"/>
            <p:cNvGrpSpPr/>
            <p:nvPr/>
          </p:nvGrpSpPr>
          <p:grpSpPr>
            <a:xfrm>
              <a:off x="2228175" y="2300571"/>
              <a:ext cx="160687" cy="1414811"/>
              <a:chOff x="4491669" y="3124200"/>
              <a:chExt cx="160687" cy="1414811"/>
            </a:xfrm>
          </p:grpSpPr>
          <p:grpSp>
            <p:nvGrpSpPr>
              <p:cNvPr id="27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652282" y="210422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endParaRPr lang="en-US" baseline="-25000" dirty="0">
              <a:latin typeface="Symbol" pitchFamily="18" charset="2"/>
            </a:endParaRPr>
          </a:p>
        </p:txBody>
      </p:sp>
      <p:grpSp>
        <p:nvGrpSpPr>
          <p:cNvPr id="17" name="Group 75"/>
          <p:cNvGrpSpPr/>
          <p:nvPr/>
        </p:nvGrpSpPr>
        <p:grpSpPr>
          <a:xfrm>
            <a:off x="3390431" y="1576827"/>
            <a:ext cx="485775" cy="1488125"/>
            <a:chOff x="5172949" y="2484911"/>
            <a:chExt cx="485775" cy="1488125"/>
          </a:xfrm>
        </p:grpSpPr>
        <p:sp>
          <p:nvSpPr>
            <p:cNvPr id="20" name="Oval 1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876206" y="21205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3758" y="206778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808530" y="3064953"/>
            <a:ext cx="2827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analysis?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2222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5325" y="563563"/>
            <a:ext cx="4657725" cy="4756150"/>
          </a:xfrm>
          <a:custGeom>
            <a:avLst/>
            <a:gdLst>
              <a:gd name="T0" fmla="+- 0 8986 8986"/>
              <a:gd name="T1" fmla="*/ T0 w 12937"/>
              <a:gd name="T2" fmla="+- 0 1564 1564"/>
              <a:gd name="T3" fmla="*/ 1564 h 13213"/>
              <a:gd name="T4" fmla="+- 0 8986 8986"/>
              <a:gd name="T5" fmla="*/ T4 w 12937"/>
              <a:gd name="T6" fmla="+- 0 1564 1564"/>
              <a:gd name="T7" fmla="*/ 1564 h 13213"/>
              <a:gd name="T8" fmla="+- 0 8986 8986"/>
              <a:gd name="T9" fmla="*/ T8 w 12937"/>
              <a:gd name="T10" fmla="+- 0 1564 1564"/>
              <a:gd name="T11" fmla="*/ 1564 h 13213"/>
              <a:gd name="T12" fmla="+- 0 8986 8986"/>
              <a:gd name="T13" fmla="*/ T12 w 12937"/>
              <a:gd name="T14" fmla="+- 0 1564 1564"/>
              <a:gd name="T15" fmla="*/ 1564 h 13213"/>
              <a:gd name="T16" fmla="+- 0 8986 8986"/>
              <a:gd name="T17" fmla="*/ T16 w 12937"/>
              <a:gd name="T18" fmla="+- 0 1564 1564"/>
              <a:gd name="T19" fmla="*/ 1564 h 13213"/>
              <a:gd name="T20" fmla="+- 0 8986 8986"/>
              <a:gd name="T21" fmla="*/ T20 w 12937"/>
              <a:gd name="T22" fmla="+- 0 1564 1564"/>
              <a:gd name="T23" fmla="*/ 1564 h 13213"/>
              <a:gd name="T24" fmla="+- 0 21896 8986"/>
              <a:gd name="T25" fmla="*/ T24 w 12937"/>
              <a:gd name="T26" fmla="+- 0 14776 1564"/>
              <a:gd name="T27" fmla="*/ 14776 h 13213"/>
              <a:gd name="T28" fmla="+- 0 21922 8986"/>
              <a:gd name="T29" fmla="*/ T28 w 12937"/>
              <a:gd name="T30" fmla="+- 0 14776 1564"/>
              <a:gd name="T31" fmla="*/ 14776 h 1321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2937" h="13213" extrusionOk="0">
                <a:moveTo>
                  <a:pt x="0" y="0"/>
                </a:moveTo>
                <a:lnTo>
                  <a:pt x="0" y="0"/>
                </a:lnTo>
              </a:path>
              <a:path w="12937" h="13213" extrusionOk="0">
                <a:moveTo>
                  <a:pt x="12910" y="13212"/>
                </a:moveTo>
                <a:cubicBezTo>
                  <a:pt x="12919" y="13212"/>
                  <a:pt x="12927" y="13212"/>
                  <a:pt x="12936" y="1321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5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9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8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199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1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17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1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3" name="Group 19"/>
          <p:cNvGrpSpPr/>
          <p:nvPr/>
        </p:nvGrpSpPr>
        <p:grpSpPr>
          <a:xfrm rot="16200000">
            <a:off x="1188419" y="42262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/>
          <p:cNvGrpSpPr/>
          <p:nvPr/>
        </p:nvGrpSpPr>
        <p:grpSpPr>
          <a:xfrm rot="16200000">
            <a:off x="1182552" y="1837435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9"/>
          <p:cNvGrpSpPr/>
          <p:nvPr/>
        </p:nvGrpSpPr>
        <p:grpSpPr>
          <a:xfrm>
            <a:off x="1895824" y="1130207"/>
            <a:ext cx="160687" cy="1414811"/>
            <a:chOff x="449165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4"/>
          <p:cNvGrpSpPr/>
          <p:nvPr/>
        </p:nvGrpSpPr>
        <p:grpSpPr>
          <a:xfrm>
            <a:off x="474972" y="2504036"/>
            <a:ext cx="160687" cy="1414811"/>
            <a:chOff x="4491655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9"/>
          <p:cNvGrpSpPr/>
          <p:nvPr/>
        </p:nvGrpSpPr>
        <p:grpSpPr>
          <a:xfrm rot="16200000">
            <a:off x="2597358" y="422974"/>
            <a:ext cx="160687" cy="1414811"/>
            <a:chOff x="4491655" y="3124200"/>
            <a:chExt cx="160687" cy="1414811"/>
          </a:xfrm>
        </p:grpSpPr>
        <p:grpSp>
          <p:nvGrpSpPr>
            <p:cNvPr id="12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54"/>
          <p:cNvGrpSpPr/>
          <p:nvPr/>
        </p:nvGrpSpPr>
        <p:grpSpPr>
          <a:xfrm>
            <a:off x="1896363" y="2491999"/>
            <a:ext cx="160687" cy="1414811"/>
            <a:chOff x="4491655" y="3124200"/>
            <a:chExt cx="160687" cy="1414811"/>
          </a:xfrm>
        </p:grpSpPr>
        <p:grpSp>
          <p:nvGrpSpPr>
            <p:cNvPr id="1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69"/>
          <p:cNvGrpSpPr/>
          <p:nvPr/>
        </p:nvGrpSpPr>
        <p:grpSpPr>
          <a:xfrm>
            <a:off x="3304415" y="2504557"/>
            <a:ext cx="160687" cy="1414811"/>
            <a:chOff x="4491655" y="3124200"/>
            <a:chExt cx="160687" cy="1414811"/>
          </a:xfrm>
        </p:grpSpPr>
        <p:grpSp>
          <p:nvGrpSpPr>
            <p:cNvPr id="1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451"/>
          <p:cNvGrpSpPr/>
          <p:nvPr/>
        </p:nvGrpSpPr>
        <p:grpSpPr>
          <a:xfrm>
            <a:off x="-185918" y="1129490"/>
            <a:ext cx="994846" cy="1542982"/>
            <a:chOff x="1676400" y="1743238"/>
            <a:chExt cx="994846" cy="1542982"/>
          </a:xfrm>
        </p:grpSpPr>
        <p:grpSp>
          <p:nvGrpSpPr>
            <p:cNvPr id="1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95" name="Oval 19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51"/>
          <p:cNvGrpSpPr/>
          <p:nvPr/>
        </p:nvGrpSpPr>
        <p:grpSpPr>
          <a:xfrm rot="10800000">
            <a:off x="3140689" y="1130557"/>
            <a:ext cx="994846" cy="1542982"/>
            <a:chOff x="1676400" y="1743238"/>
            <a:chExt cx="994846" cy="1542982"/>
          </a:xfrm>
        </p:grpSpPr>
        <p:grpSp>
          <p:nvGrpSpPr>
            <p:cNvPr id="21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34" name="Group 450"/>
          <p:cNvGrpSpPr/>
          <p:nvPr/>
        </p:nvGrpSpPr>
        <p:grpSpPr>
          <a:xfrm rot="16200000">
            <a:off x="1084461" y="3133788"/>
            <a:ext cx="485775" cy="1542982"/>
            <a:chOff x="2185471" y="1743238"/>
            <a:chExt cx="485775" cy="1542982"/>
          </a:xfrm>
        </p:grpSpPr>
        <p:grpSp>
          <p:nvGrpSpPr>
            <p:cNvPr id="235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13" name="Oval 2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itle 1"/>
          <p:cNvSpPr txBox="1">
            <a:spLocks/>
          </p:cNvSpPr>
          <p:nvPr/>
        </p:nvSpPr>
        <p:spPr>
          <a:xfrm>
            <a:off x="720214" y="398655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6" name="Group 450"/>
          <p:cNvGrpSpPr/>
          <p:nvPr/>
        </p:nvGrpSpPr>
        <p:grpSpPr>
          <a:xfrm rot="5400000">
            <a:off x="2388527" y="3126290"/>
            <a:ext cx="485775" cy="1542982"/>
            <a:chOff x="2185471" y="1743238"/>
            <a:chExt cx="485775" cy="1542982"/>
          </a:xfrm>
        </p:grpSpPr>
        <p:grpSp>
          <p:nvGrpSpPr>
            <p:cNvPr id="237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8" name="Title 1"/>
          <p:cNvSpPr txBox="1">
            <a:spLocks/>
          </p:cNvSpPr>
          <p:nvPr/>
        </p:nvSpPr>
        <p:spPr>
          <a:xfrm>
            <a:off x="2149875" y="391936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" name="Title 1"/>
          <p:cNvSpPr txBox="1">
            <a:spLocks/>
          </p:cNvSpPr>
          <p:nvPr/>
        </p:nvSpPr>
        <p:spPr>
          <a:xfrm rot="10800000">
            <a:off x="1423807" y="289788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6" name="Title 1"/>
          <p:cNvSpPr txBox="1">
            <a:spLocks/>
          </p:cNvSpPr>
          <p:nvPr/>
        </p:nvSpPr>
        <p:spPr>
          <a:xfrm rot="10800000">
            <a:off x="1443370" y="1512059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7" name="Title 1"/>
          <p:cNvSpPr txBox="1">
            <a:spLocks/>
          </p:cNvSpPr>
          <p:nvPr/>
        </p:nvSpPr>
        <p:spPr>
          <a:xfrm rot="10800000">
            <a:off x="3304424" y="2877318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8" name="Title 1"/>
          <p:cNvSpPr txBox="1">
            <a:spLocks/>
          </p:cNvSpPr>
          <p:nvPr/>
        </p:nvSpPr>
        <p:spPr>
          <a:xfrm rot="10800000">
            <a:off x="55684" y="2849653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Title 1"/>
          <p:cNvSpPr txBox="1">
            <a:spLocks/>
          </p:cNvSpPr>
          <p:nvPr/>
        </p:nvSpPr>
        <p:spPr>
          <a:xfrm rot="16200000">
            <a:off x="1006388" y="2019461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0" name="Title 1"/>
          <p:cNvSpPr txBox="1">
            <a:spLocks/>
          </p:cNvSpPr>
          <p:nvPr/>
        </p:nvSpPr>
        <p:spPr>
          <a:xfrm rot="16200000">
            <a:off x="960263" y="587115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1" name="Title 1"/>
          <p:cNvSpPr txBox="1">
            <a:spLocks/>
          </p:cNvSpPr>
          <p:nvPr/>
        </p:nvSpPr>
        <p:spPr>
          <a:xfrm rot="16200000">
            <a:off x="2376185" y="587116"/>
            <a:ext cx="604148" cy="643051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3" name="Straight Connector 232"/>
          <p:cNvCxnSpPr/>
          <p:nvPr/>
        </p:nvCxnSpPr>
        <p:spPr>
          <a:xfrm>
            <a:off x="1970296" y="2545018"/>
            <a:ext cx="14150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878</Words>
  <Application>Microsoft Office PowerPoint</Application>
  <PresentationFormat>On-screen Show (4:3)</PresentationFormat>
  <Paragraphs>434</Paragraphs>
  <Slides>44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Nodal analysis summary</vt:lpstr>
      <vt:lpstr>Nodal analysis example</vt:lpstr>
      <vt:lpstr>Mesh analysis summary</vt:lpstr>
      <vt:lpstr>Assigning mesh currents</vt:lpstr>
      <vt:lpstr>Nodal vs. mesh analysis?</vt:lpstr>
      <vt:lpstr>Nodal analysis example</vt:lpstr>
      <vt:lpstr>Nodal vs. Mesh Analysis</vt:lpstr>
      <vt:lpstr>Nodal vs. Mesh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Compartmentalization: Need for simplicity</vt:lpstr>
      <vt:lpstr>Thevenin’s Theorem</vt:lpstr>
      <vt:lpstr>Finding Vth, Rth</vt:lpstr>
      <vt:lpstr>Source/load</vt:lpstr>
      <vt:lpstr>Source/load</vt:lpstr>
      <vt:lpstr>Example</vt:lpstr>
      <vt:lpstr>Norton’s Theorem</vt:lpstr>
      <vt:lpstr>Finding Vth, Rth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Ground?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798</cp:revision>
  <dcterms:created xsi:type="dcterms:W3CDTF">2010-03-26T00:11:49Z</dcterms:created>
  <dcterms:modified xsi:type="dcterms:W3CDTF">2016-04-21T20:30:52Z</dcterms:modified>
</cp:coreProperties>
</file>