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20.xml" ContentType="application/vnd.openxmlformats-officedocument.presentationml.notesSlide+xml"/>
  <Override PartName="/ppt/ink/ink1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75" r:id="rId3"/>
    <p:sldId id="445" r:id="rId4"/>
    <p:sldId id="446" r:id="rId5"/>
    <p:sldId id="448" r:id="rId6"/>
    <p:sldId id="461" r:id="rId7"/>
    <p:sldId id="449" r:id="rId8"/>
    <p:sldId id="460" r:id="rId9"/>
    <p:sldId id="481" r:id="rId10"/>
    <p:sldId id="482" r:id="rId11"/>
    <p:sldId id="483" r:id="rId12"/>
    <p:sldId id="456" r:id="rId13"/>
    <p:sldId id="458" r:id="rId14"/>
    <p:sldId id="478" r:id="rId15"/>
    <p:sldId id="476" r:id="rId16"/>
    <p:sldId id="477" r:id="rId17"/>
    <p:sldId id="479" r:id="rId18"/>
    <p:sldId id="480" r:id="rId19"/>
    <p:sldId id="459" r:id="rId20"/>
    <p:sldId id="484" r:id="rId21"/>
    <p:sldId id="462" r:id="rId22"/>
    <p:sldId id="451" r:id="rId23"/>
    <p:sldId id="463" r:id="rId24"/>
    <p:sldId id="464" r:id="rId25"/>
    <p:sldId id="453" r:id="rId26"/>
    <p:sldId id="465" r:id="rId27"/>
    <p:sldId id="466" r:id="rId28"/>
    <p:sldId id="467" r:id="rId29"/>
    <p:sldId id="469" r:id="rId30"/>
    <p:sldId id="472" r:id="rId31"/>
    <p:sldId id="470" r:id="rId32"/>
    <p:sldId id="471" r:id="rId33"/>
    <p:sldId id="473" r:id="rId34"/>
    <p:sldId id="474" r:id="rId35"/>
    <p:sldId id="283" r:id="rId36"/>
    <p:sldId id="291" r:id="rId3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1" autoAdjust="0"/>
    <p:restoredTop sz="94343" autoAdjust="0"/>
  </p:normalViewPr>
  <p:slideViewPr>
    <p:cSldViewPr snapToGrid="0" snapToObjects="1">
      <p:cViewPr varScale="1">
        <p:scale>
          <a:sx n="76" d="100"/>
          <a:sy n="76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6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7:58:35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23274 17386 32 0,'0'0'78'0,"0"-12"-1"0,0 12-61 0,4-9 0 16,-4 9-2-16,0 0 0 15,5 5-2-15,-5-5-1 16,0 12-1-16,0 0 0 16,2 0 0-16,-2 0-2 15,0 3-1-15,2 1 2 0,0 4-3 16,-1-3 0-16,0 4-1 15,2 1 0-15,1 0-1 16,-1 0 1-16,3 2-1 0,0 2 0 16,3-2-1-1,0-2 3-15,1 0-2 0,5-2 1 0,-2-1 1 16,3 0-2-1,0-5 1-15,5-1-1 0,1-3 0 16,4-1 0 0,-4-4-1-16,6-2 0 0,-2-1 0 15,3-2 0 1,-1-3 1-16,1-4-1 0,-2-1 0 15,1 0 0-15,-3-5 0 0,-1-1-1 16,-1 2 0-16,-2-1 0 16,-3 0-1-16,-1-2-1 0,-4 5-1 15,-2-2-1 1,-2 4-2-16,-2-1-2 0,-7 9-5 15,9-20-6-15,-6 11-10 16,-3-3-22-16,-7-3-45 0,5 2-7 16,0-1 0-1</inkml:trace>
  <inkml:trace contextRef="#ctx0" brushRef="#br0" timeOffset="320.0064">23702 17028 0 0,'0'0'97'0,"0"0"2"16,0 0-7-16,-9 0-5 16,9 0-73-16,0 0-6 0,-10-12-5 15,10 12-5 1,-10 0-6-16,10 0-10 0,0 0-20 15,-17 8-51-15,17-8-6 16,0 0-4-16</inkml:trace>
  <inkml:trace contextRef="#ctx0" brushRef="#br0" timeOffset="610.0121">23948 16992 91 0,'10'7'99'16,"-10"-7"-6"-16,8 0-6 0,-8 0-73 16,0 0-4-1,0 0-5-15,0 0-5 0,0 0-7 16,0 0-7-16,8-1-33 15,-8 1-42-15,0 0-6 16,10-4-6-16</inkml:trace>
  <inkml:trace contextRef="#ctx0" brushRef="#br0" timeOffset="1530.0306">23581 16765 0 0,'-3'-15'82'0,"-4"3"3"0,24-1-49 16,-17 13-1-1,-9-11-6-15,-2 6-7 0,-5 5-6 16,1 2-7-1,-7 6-6-15,-1 1 1 0,-4 7-2 16,0 0-1-16,-4 5-1 0,-2 3 0 16,0 6-1-1,2-3 1-15,-1 6 2 0,-1 1-1 16,3 2-1-16,-1 3 1 15,4 2 0-15,0 1 0 0,7-2 0 16,0 2 0 0,9-1-1-16,2-2 2 0,9-19-4 15,-1 1 1 1,1-2 0-16,0 3 0 0,4-1 0 0,0 1 1 15,5 1-1-15,0 2 0 16,3 0 3-16,1 2-1 16,1-1 1-16,1 3-1 0,3 0 0 15,0 1 0 1,2-1 1-16,2 2-1 0,0 0 0 15,2 1 1 1,1-3 0-16,2-2-1 0,0 3 0 16,2-3 1-16,-29-27-3 15,30 27-1-15,0-3 2 0,1-2-1 16,2 0 0-16,34 12 3 15,-33-22 1-15,2-3 0 16,4-6 3-16,1-3 1 0,-1 0 0 16,1-6-1-1,1-5 0-15,1-1-2 0,0-7-2 16,-1-3 0-1,3 0 0-15,-3-7-1 0,2-3 0 16,-2-3 0-16,1-2 1 0,-21 5 2 16,65-57 0-16,-11-1 0 15,-8 6 1-15,-10-8 0 16,-8 2 0-16,-10 5 0 15,-9 6-2-15,-16 13 0 0,-7 8-2 16,-7 0 1 0,1 8 1-16,-10 6-1 0,-7 3-1 15,-6 2 1-15,-10 5-1 16,-6 3 0-16,-5-1 0 15,-10 3 0-15,-16 1-3 0,-9 2 2 16,-17 3-1-16,-13 8 0 16,-9 0 0-16,-6 8-4 0,-3 3-4 15,8 9-10 1,5 12-40-16,11 11-33 0,18 9-9 15,11 2-5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45:00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5537 1032 57 0,'-5'-17'38'0,"5"17"0"15,-5-12-7-15,5 12-7 0,0-9-3 16,0 9-6-1,0 0-3-15,3 16-1 0,4 2-1 16,0 8 0-16,-1 3-3 0,3 7-1 16,-4 0-1-1,-2-4 0-15,11 54 1 0,1 5-2 16,-2-4-4-16,3-8-8 15,-5-18-19-15,-10-47-53 16,4 1-5-16,-5-15-3 16</inkml:trace>
  <inkml:trace contextRef="#ctx0" brushRef="#br0" timeOffset="820.0164">5105 1095 29 0,'-25'4'25'15,"4"-2"-1"-15,-2-1 4 0,3 0-4 16,0-1 2-1,1 2-5-15,1-2-5 0,3 0-3 16,3 0 0-16,12 0-3 0,-16-3-3 16,16 3 0-1,-5-9-1-15,5 9-2 0,3-16 0 16,-3 16 1-16,18-19-2 15,-6 7 1-15,-12 12-2 0,0 0-1 16,32-22 1 0,-1 0 1-16,0 5 0 0,0-1 1 15,10 0-1 1,44-21 0-16,-37 19 3 0,0 4-2 15,6-1-1-15,-3 4 0 0,3 0 0 16,1 5-3 0,-3-1 0-16,-2 4 0 0,-4 3 0 15,-1 1 0 1,-45 1 1-16,66 6 1 0,-42 5 0 15,-9 0 1-15,-8 3 1 16,-6 1-2-16,-5 5 1 0,-10-2-1 16,-6 2-1-1,-3-3-1-15,-4 4-1 0,-5-2 1 16,2 1-1-16,-1-5 0 0,2 3 0 15,2-4 1 1,5 0-1-16,7-4 1 0,8 0 0 16,7-10 0-16,6 14 2 15,10-7-1-15,13-4 0 16,8 3 0-16,4 0 0 15,2-1-1-15,6 2 1 0,0 1-1 16,-2 2 0-16,0 2 0 0,-4 1 1 16,-5 2-1-1,-9 4 1-15,-7 3 0 0,-11 0 0 16,-11 3 1-16,-7-2-1 15,-13 4 0-15,-10-4-1 16,-4 2 0-16,-5-3-1 16,-3-3-3-16,-2 0-4 0,3-2-7 15,1-2-19 1,2-3-41-16,6-2-14 0,3-1-4 15</inkml:trace>
  <inkml:trace contextRef="#ctx0" brushRef="#br0" timeOffset="1310.0262">6516 1208 11 0,'-17'12'50'15,"-6"0"0"-15,-2 5-6 0,-2 1-7 16,-2 0-6-1,2 1-7-15,5 1-6 0,0 0-4 16,7-5-1-16,5 2-3 0,6-3-2 16,4-5 1-16,10-3-2 15,8-2-2-15,1-4-2 16,4-4 0-16,2-5-1 15,1-2-1-15,-1-3 1 0,-2-1-2 16,-2 1 1 0,-2-1-1-16,-7 1 0 0,1 3 0 15,-13 11 1-15,7-9 1 16,-7 9-1-16,0 0 2 15,0 10 0-15,0 3 0 0,-1 3 0 16,1 2 1-16,0 1-1 16,5 1 2-16,3 0-3 0,4-3-1 15,2-2-5 1,3-5-8-16,3-1-18 0,3-6-46 15,-1-3-15-15,-2-12-7 16</inkml:trace>
  <inkml:trace contextRef="#ctx0" brushRef="#br0" timeOffset="1570.0313">6807 1024 59 0,'3'-44'79'0,"-1"33"2"0,-2 11-59 16,0 0-9-16,10 0 2 15,-3 10 1-15,1 7 1 16,1 2-2-16,1 8-2 0,1 2-4 16,-1 0-2-16,-1 10-2 15,3-3-1-15,0 5-1 0,1-8-1 16,-2 6-2-1,1-9-5-15,0-4-13 0,-2-6-48 16,-2-11-21 0,-8-9-8-16,12-3 6 0</inkml:trace>
  <inkml:trace contextRef="#ctx0" brushRef="#br0" timeOffset="1790.0358">6992 1046 7 0,'-1'-26'81'0,"1"4"4"15,0 12-4 1,0 10-64-16,10 0-2 0,-5 10 0 15,5 7 0 1,-1 5-2-16,2 5-1 0,1 5-3 16,0-1-1-16,6 5-3 15,-3 3-2-15,-1-6-3 0,-1 4-5 16,0-7-12-16,-1-5-56 0,-3-4-17 15,-5-6-6 1</inkml:trace>
  <inkml:trace contextRef="#ctx0" brushRef="#br0" timeOffset="1970.0394">6890 1264 38 0,'-24'-9'88'16,"5"-1"-2"-16,11 0-5 15,6 1-69-15,9 1-5 0,11-5 2 16,7 3-5-1,12-1-2-15,5-2-8 0,7-2-16 16,1-2-58-16,8 1-9 16,3 0 0-16</inkml:trace>
  <inkml:trace contextRef="#ctx0" brushRef="#br0" timeOffset="2320.0463">7486 1020 51 0,'-16'11'79'0,"-6"0"2"16,2 1-59-16,2 0-1 15,7-1-1-15,4 2-1 16,6-2 1-16,1-11-2 0,14 14-5 16,5-10-3-1,1-4-5-15,8 0-4 0,0-4-2 16,2-6-2-16,-3 0-2 0,-4-2-1 15,0 0 0 1,-8 1 0-16,-5 2-1 0,-8 0 3 16,-2 9 1-16,-7-5 2 15,-9 5 1-15,-4 8 3 0,-2 2 0 16,-3 6 1-1,1 3 2-15,2 8-1 0,4-1 1 16,3 4 0-16,5-1 0 0,5 2-3 16,5-2-5-1,4-5-8-15,9-2-40 0,7-4-36 16,1-7-6-16,2-9-5 15</inkml:trace>
  <inkml:trace contextRef="#ctx0" brushRef="#br0" timeOffset="2640.0528">7727 1105 48 0,'6'-17'85'0,"-2"5"1"16,-4 12-5-16,17-5-70 16,-5 8-1-16,1 8 1 0,1 7 0 15,2 2 0 1,0 1 1-16,0 0-1 0,0-2-2 15,1 0-2 1,-2-1 0-16,3-1-1 0,-5-3-1 16,0-4-1-16,-5-5 1 15,-8-5-2-15,15 2 0 0,-15-2-2 16,11-19-1-16,-7 7 1 15,3-3-1-15,2-2 0 16,1-2-1-16,4 0 0 0,2-3-3 16,3 4-4-1,1 2-9-15,1-1-21 0,2-1-47 16,4 8-10-16,0 2-8 15</inkml:trace>
  <inkml:trace contextRef="#ctx0" brushRef="#br0" timeOffset="3040.0607">8451 979 14 0,'0'0'82'0,"9"12"0"0,-9-12-2 15,2 19-48-15,-2-6-23 16,3 1 3-16,-2 0 2 0,4-2 1 15,3-4-1-15,0-1 1 16,4 3-3-16,2 4-2 16,2-11-4-16,2-3-1 0,-18 0-3 15,35-10 0 1,-17 0-1-16,-1 1-1 0,0-4 0 15,-1 1-1-15,1 5 0 16,-4-2 0-16,-2 2 0 16,-11 7 0-16,12-1 1 15,-12 1 1-15,3 12 0 0,-3 1 0 16,0 8 2-16,0 4 0 0,0 4-1 15,0 0 0 1,0 2 1-16,0 2-1 0,2-3-2 16,0 1-3-1,5 1-5-15,-3-8-15 0,3-2-52 16,4-1-17-16,-1-6-11 15,-1-5-2-15</inkml:trace>
  <inkml:trace contextRef="#ctx0" brushRef="#br0" timeOffset="3560.0712">9994 1039 31 0,'-15'-48'90'0,"12"35"-1"16,0 4-2-1,3 9-58-15,0 0-18 0,-1 4 0 16,1 12 0-16,0 8 1 15,0 5-5-15,0 2 0 16,0 8-4-16,-1 9-1 16,-3-10-1-16,3 3-2 0,-1-5-9 15,1-1-23 1,1-6-51-16,-1-12-9 0,-4-4-7 15</inkml:trace>
  <inkml:trace contextRef="#ctx0" brushRef="#br0" timeOffset="3900.078">9812 1295 35 0,'-15'-14'92'0,"5"2"0"15,2 0-5 1,8 2-66-16,4 3-5 0,13 5-1 16,8-4-1-16,6 2-3 15,5-3-4-15,6-3-3 16,3-4-2-16,15-3-2 0,-9 0 0 15,-2 0-2-15,4-3-1 16,-5 1-1-16,-5 0 0 0,-43 19-1 16,33-18 2-1,22-15 0-15,-44 26 2 0,-11 7 1 16,0 0 1-1,-11 0 1-15,-3 10 0 0,-3 6 1 16,-3 7 2-16,1 4-1 0,2 2 0 16,4 1 0-1,0 3-1-15,8 0 1 0,4 0-1 16,2-3-3-16,12-3-3 15,5-4-7-15,12-8-23 0,2-5-46 16,4-10-15 0,3-5-6-16</inkml:trace>
  <inkml:trace contextRef="#ctx0" brushRef="#br0" timeOffset="4110.0822">10640 1131 42 0,'-9'-14'88'16,"-4"9"1"-16,-4 2-7 0,-1 3-66 15,1 14-2 1,2 6-3-16,4 2-3 0,2 5 0 15,6 1-1 1,3-2-1-16,11-1-3 0,4-3-8 16,11 0-16-16,4-3-52 15,2-9-16-15,4-4-7 0</inkml:trace>
  <inkml:trace contextRef="#ctx0" brushRef="#br0" timeOffset="4560.0912">10931 1106 20 0,'0'0'88'0,"-8"-10"-1"0,8 10 0 16,0 0-70-16,0 14 1 16,2 2 2-16,4 4-2 15,1 2 0-15,2 2-5 0,0 1-3 16,3 0-3-1,1 0-2-15,0 2-1 0,2-1 1 16,-2-1-2-16,1-1 1 16,-2-4-2-16,0-2 1 0,-2-2-2 15,-2-1 1 1,1-5-1-16,-2 0-1 0,-7-10 0 15,8 10 0-15,-8-10 0 0,0 0 0 16,0 0 0 0,0 0 0-16,0 0 0 0,10 4 0 15,-10-4-1-15,0 0 1 16,0 0 0-16,0 0 0 15,0 0 0-15,0 0 0 16,0 0 0-16,0 0 1 0,0 9 0 16,0-9-1-1,0 0 0-15,0 0 1 0,0 0-2 16,0 0 1-16,0 0-1 0,0 0-1 15,0 0 1 1,0 0-2-16,0 0-1 0,0 0-6 16,0 0-25-16,0 0-41 15,0 0-19-15,-9-8-5 0,9-1-6 16</inkml:trace>
  <inkml:trace contextRef="#ctx0" brushRef="#br0" timeOffset="5300.106">9756 1260 73 0,'-33'4'91'0,"4"-1"-5"0,11-3-6 16,18 0-76 0,0 0-1-16,17-12 0 0,22 4 0 15,16-4 1-15,15 0 1 16,15-5 0-16,10 0 3 0,11 1-3 15,5-1 0-15,3 4-2 0,-2 1-1 16,-8 1 1 0,-14 3-2-16,-16 1 0 0,-24 4-1 15,-25 3 1 1,-25 0 2-16,-27 15 1 0,-29-5 1 15,-16 5 0-15,-16-2 0 16,-9 5 1-16,-7-2-1 0,1-3 0 16,7 2-2-1,6-3-1-15,19-1-3 0,16-2-4 16,26-1-6-16,19-3-18 0,21-3-51 15,28-2-16 1,24 0-4-16,17 0-6 0</inkml:trace>
  <inkml:trace contextRef="#ctx0" brushRef="#br0" timeOffset="5830.1166">6550 2280 18 0,'-11'-4'91'0,"1"4"0"16,-1 11-3-16,3-14-38 15,3 28-35-15,5 19 0 0,0 7-4 16,1 8 2-1,2 3-2-15,0 0-3 0,-3-3-1 16,2-7-3-16,-2-6-1 0,0-6-2 16,0-10-3-1,1-5-6-15,-1-15-7 0,0-10-53 16,9-10-23-16,-9-15-7 15,-5-5-4-15</inkml:trace>
  <inkml:trace contextRef="#ctx0" brushRef="#br0" timeOffset="6030.1206">6219 2526 75 0,'0'0'92'0,"13"-16"-2"16,20 4-3-16,15 0-74 16,11-1-2-16,10 4-2 15,4 0 0-15,0 5-5 16,-2 0-5-16,-5 5-9 0,-15-1-22 15,-14-2-53 1,-3 2-8-16,-9 0-6 0</inkml:trace>
  <inkml:trace contextRef="#ctx0" brushRef="#br0" timeOffset="6340.1268">6774 2571 57 0,'0'27'93'0,"11"-6"-1"16,13-6-5-1,14-10-67-15,13-5-4 0,8-5-2 16,4-10-3-1,-1-7-4-15,-3-7-2 0,-7-3-3 16,-11-3-2-16,-12 0-1 0,-14 7-2 16,-15-1 1-16,-14 9-1 15,-15 8 0-15,-13 7 0 0,-9 5 1 16,-6 13 1-1,-3 11 2-15,3 10 1 0,6 10 1 16,11 3 0 0,10 4 1-16,17-2 2 0,13 1 0 15,13-8-1-15,19-5 0 16,8-8-1-16,12-8-1 0,4-9-1 15,3-10-5-15,6-2-7 0,-2-12-13 16,0-11-53 0,-1 0-17-16,-2-9-6 0,-4-8-4 15</inkml:trace>
  <inkml:trace contextRef="#ctx0" brushRef="#br0" timeOffset="6560.1312">7570 2450 57 0,'-33'19'93'0,"1"5"-2"16,0 6-4-16,12 8-71 0,3 3 0 15,10 8 0 1,7-6 0-16,21 0-4 0,11-8-3 16,9-7-2-16,11-3-1 15,3-11-3-15,3-9-2 16,2-5-4-16,-8-17-10 15,1-7-46-15,-6-5-30 0,-19-10-8 16,-12-11-7-16</inkml:trace>
  <inkml:trace contextRef="#ctx0" brushRef="#br0" timeOffset="6990.1398">7735 2167 56 0,'0'0'92'15,"16"12"-1"1,8 12-2-16,52 12-74 15,-42 10-1-15,4 12 3 0,-2 5-1 16,-3 7-1 0,0 0-2-16,-7-2-3 0,-10-13-3 15,-2-8-1-15,-6-8-1 16,-2-9 0-16,-2-12-1 0,-4-18-1 15,0 0-1 1,10-19-2-16,-5-10-1 0,2-10 0 16,4-5-2-16,1-6 1 15,4 4-1-15,5 3 0 16,1 5 1-16,4 10 1 0,1 13 1 15,1 9 0-15,0 9 1 16,-2 14 0-16,-1 7 0 0,0 11 1 16,-7 8 0-1,1 5 0-15,-6-1 0 0,-1 1-2 16,-3-4 1-1,-2-7 0-15,-1-6-1 0,-4-10-1 16,1-9 0-16,-3-12-3 0,7-7-3 16,2-15-9-16,-4-14-26 15,1-11-41-15,8-3-14 0,2-3-7 16,0-1 2-1</inkml:trace>
  <inkml:trace contextRef="#ctx0" brushRef="#br0" timeOffset="7360.1472">8643 2426 82 0,'14'-3'98'15,"-3"6"-5"-15,3-6-17 16,1 19-46-16,2 17-11 0,-2 7-5 15,1 0-3-15,-3 6-2 0,-1 1-1 16,-1-4-2 0,-4-6 0-16,-1-4-1 0,-4-14 1 15,0-8-2 1,-2-11-1-16,3-6 1 0,-1-15-2 15,2-14 0-15,2-5-1 16,3-7-2-16,2-5 0 0,4 0-1 16,4 7 1-1,-1 2-2-15,2 11 1 0,0 11 1 16,2 13 0-16,-7 8-1 0,-2 12 2 15,0 13 1 1,-8 7 0-16,-4 11 0 0,-1 3 1 16,-6 7 0-16,-4-4 0 15,4-1 0-15,-1-11 0 0,1-1-1 16,6-11-3-1,3-11-1-15,12-10-3 0,4-8-6 16,11-8-16-16,0-15-34 0,0-1-33 16,10-9-7-1,3-2-6-15,-5 5 47 0</inkml:trace>
  <inkml:trace contextRef="#ctx0" brushRef="#br0" timeOffset="7570.1514">9297 2570 29 0,'10'8'99'16,"-10"14"-4"-16,0 4-3 16,0 3-39-16,6-2-23 0,8-8-13 15,18-9-6 1,6-5-2-16,12-6-2 0,3-12-1 15,4-9-2-15,-3-7-2 0,-8-2 0 16,-12 0-2-16,-17 3 0 16,-17 3 0-16,-16 3-1 15,-20 9 1-15,-15 8-1 16,-8 5-1-16,0 5-3 0,1 9-4 15,9 10-12 1,10 0-36-16,8-2-35 0,25-2-7 16,15-6-6-16</inkml:trace>
  <inkml:trace contextRef="#ctx0" brushRef="#br0" timeOffset="7990.1598">10106 1942 12 0,'0'0'96'0,"-11"10"-2"15,6 18-4-15,5 11-3 16,-45 19-77-16,39 8-3 0,2 14 3 15,-3 10 0-15,-5-2 1 0,-2 2 0 16,1-8-3 0,-1-7-1-16,2-13-1 0,5-8-4 15,0-15-3 1,7-20-1-16,0-19-4 0,19 0-3 15,6-22-13-15,-1-18-40 16,7-11-33-16,13-12-5 0,1 5-6 16,-7 3 51-1</inkml:trace>
  <inkml:trace contextRef="#ctx0" brushRef="#br0" timeOffset="8200.164">10296 2426 25 0,'14'12'98'0,"-11"17"-2"15,-2 5-6 1,11 7-43-16,-5-2-16 0,7-3-13 16,13-10-6-16,9-9-2 15,9-12-2-15,7-5-1 0,0-21-2 16,-2-9-2-1,-10-6-2-15,-10-4 0 0,-14-2-1 16,-15 6-1-16,-12 2 1 0,-17 0-2 16,-10 16 0-1,-2 4-2-15,-1 10-1 0,-2 4-5 16,9 8-5-16,4 4-9 15,13 6-35-15,14 2-33 16,3-3-9-16,14-3 0 16</inkml:trace>
  <inkml:trace contextRef="#ctx0" brushRef="#br0" timeOffset="8592.1728">10915 2377 88 0,'0'17'94'0,"-15"-2"-2"0,-7 4-5 16,1 8-73-16,-4 2-3 0,8 3-1 15,6-4 0 1,11-8-2-16,9-6-1 0,15-7-2 16,9-9-1-16,6-12-1 15,0-11-2-15,2-9-1 0,-4 0-1 16,-9-4-1-1,-9-1 1-15,-8 4 0 0,-5 11-1 16,-6 4 0-16,-3 11 1 0,3 9 0 16,-18 15 1-1,12 17 0-15,-3 7 0 0,3 16 2 16,0 8-1-16,1 10 1 15,-2 4 0-15,-1 3 1 0,-4 0 2 16,-7-3-3 0,-4-4 2-16,-8-8-1 0,-3-11 1 15,-4-11-1 1,1-11 0-16,1-12-2 0,4-12-2 15,7-8-3-15,8-15-4 0,11-11-9 16,6-11-31-16,7-10-36 16,16-4-14-16,9-10-7 0</inkml:trace>
  <inkml:trace contextRef="#ctx0" brushRef="#br0" timeOffset="8962.1802">11353 2345 16 0,'-5'19'98'16,"-10"11"-1"-16,-4 4-5 15,5 0-1-15,8-2-81 16,6 1 1-16,3-11-1 0,18-9-1 16,10-9 0-1,11-8-2-15,6-16-2 0,4-6-1 16,2-9-2-16,-5 0-3 15,-3 3 2-15,-10 3-2 16,-8 8 0-16,-10 8 0 0,-8 13 0 16,-8 12 1-16,-3 22 0 15,-2 13 1-15,-5 15 1 0,-1 12-1 16,2 6 0-1,3 7 1-15,4-1-2 0,2-5-1 16,7-6-1-16,3-12-4 16,1-8-3-16,0-18-9 15,-2-10-45-15,-3-7-31 16,-8-20-7-16,-20 6-5 0</inkml:trace>
  <inkml:trace contextRef="#ctx0" brushRef="#br0" timeOffset="9392.1888">6260 3535 64 0,'68'2'95'0,"25"-1"-4"15,34-2-4-15,29-9-70 16,39 0-1-16,33-5-2 16,36-3-2-16,29-4-2 0,23-4 0 15,15-2-1 1,4 1-2-16,1-1 0 0,-14 3-3 15,-14 2-2-15,-27 2-3 0,-31-1-7 16,-31 6-12 0,-37 2-54-16,-35-7-19 0,-40 1-9 15,-43-3-4-15</inkml:trace>
  <inkml:trace contextRef="#ctx0" brushRef="#br0" timeOffset="9712.1952">5395 1991 29 0,'24'-23'102'0,"61"-7"-3"15,63-7-5-15,64-9-4 0,-57 21-86 16,15-2-1 0,35-1-2-16,26-1-4 0,38 0-7 15,1 0-34-15,11 2-48 16,20 3-7-16,-6 2-4 15</inkml:trace>
  <inkml:trace contextRef="#ctx0" brushRef="#br0" timeOffset="19652.394">6124 4895 74 0,'-21'-3'87'0,"-4"0"-4"15,25 3-62-15,-14 0-2 16,-4 9 0-16,5 1-5 15,3 3-1-15,8-2-3 0,3-1 0 16,14-2-2 0,6-5 2-16,9-3-2 0,1-5 0 15,2-6-1-15,-2-6-2 16,-3-4-1-16,-7-1-3 15,-11-3 0-15,-9 2 0 0,-6 1-2 16,-14 5 0-16,-9 5-1 16,-4 8 1-16,-4 5 0 0,-3 12 0 15,1 13 1 1,1 10 0-16,5 12 0 0,8 5 0 15,7 5 2 1,9 4-2-16,8-4 1 0,8-3 0 16,12-7 1-16,6-7 0 0,4-12 1 15,2-8-1-15,1-10-2 16,-3-8-2-16,0-3-10 0,-8-15-24 15,-6-10-48 1,-1-1-10-16,-3-8-7 0</inkml:trace>
  <inkml:trace contextRef="#ctx0" brushRef="#br0" timeOffset="19922.3993">6362 4613 49 0,'0'0'86'0,"13"-11"-1"16,-13 11-3-1,0 14-74-15,0 15 3 0,6 11 0 16,-4 11 1-16,2 14 2 16,0 7 0-16,3 4 0 0,-3 3-3 15,5-3-2 1,-3-6-4-16,0-7 0 0,0-12 0 15,0-10-3-15,3-9 2 0,-1-11-4 16,2-10-4 0,-10-11-10-16,25-10-32 0,-3-12-44 15,-1-10-7-15,-3-9-6 16</inkml:trace>
  <inkml:trace contextRef="#ctx0" brushRef="#br0" timeOffset="20262.4062">6745 5016 52 0,'0'9'92'16,"0"5"-1"-16,-1 3-4 0,-5 2-73 15,9 4 0-15,9 0 1 16,8-6 0-16,7-5-2 16,7-5-4-16,5-7 0 15,1-3-2-15,1-10-1 0,-5-8-1 16,-3-7-3-1,-13 2-1-15,-10-3-2 0,-10 5 0 16,-15 2-1-16,-12 8 0 0,-10 7-1 16,-6 7 0-1,-9 13 1-15,0 7 0 0,5 13 1 16,3 3 1-16,14 3 0 15,11 2 1-15,13-1 0 0,11-4 1 16,18-5 0 0,14-7 0-16,6-7-1 0,9-2-2 15,-2-12-5 1,6 2-18-16,-2-5-53 0,-9-7-15 15,-5-9-9-15,-8-1-3 0</inkml:trace>
  <inkml:trace contextRef="#ctx0" brushRef="#br0" timeOffset="20752.416">7640 5007 49 0,'-14'-13'82'16,"-7"5"0"-16,-5 5-59 15,-1 6 0-15,-5 8-2 16,1 9-3-16,-1 7-2 0,6 7-1 15,4 5-2-15,10 2-2 0,9 1-1 16,8 0 0 0,13-6-2-16,8-4 0 0,9-8-4 15,1-7-1 1,2-7-4-16,-2-10-8 0,3 0-24 15,0-10-52-15,-11-14-9 16,-5-9-5-16</inkml:trace>
  <inkml:trace contextRef="#ctx0" brushRef="#br0" timeOffset="20972.4204">7665 4860 36 0,'-8'7'82'0,"8"6"2"15,5 34-13-15,9-24-61 0,8 5 0 16,1 4 2-1,7 6-1-15,-3 2 1 0,4 0-3 16,-4-1-2-16,1-6-2 0,-9-1-1 16,-2-7-2-1,-6-3-5-15,-4-13-7 0,-7-9-19 16,0 0-34-16,0 0-26 15,-5-14-5-15</inkml:trace>
  <inkml:trace contextRef="#ctx0" brushRef="#br0" timeOffset="21558.4326">7769 5175 39 0,'-4'11'91'15,"3"-1"-16"-15,5 5-20 0,5-3-11 16,7-6-9-16,6-6-9 16,6-6-6-16,8-9-5 15,-1-3-4-15,6-6-3 0,-5-1-3 16,0-2-2-1,-4 6 0-15,-6 5-3 0,-6 2 0 16,-5 9-2-16,-3 5 0 16,-3 3-1-16,0 8-1 15,-1 5 0-15,2 2 0 16,-2 2 1-16,1 2 0 0,-2-2 1 15,2-1 0-15,-3-3 1 0,-2-3 1 16,-1-4 0 0,-3-9 2-16,0 0 1 0,16 0 0 15,-7-12 1 1,3-3-1-16,5-4 1 0,4-6 0 15,1 0-1-15,3-2-1 16,2 3-1-16,-1 0 1 0,-1 6-1 16,-2 2-1-16,-3 4 1 0,-4 4-1 15,-3 4 0 1,-3 3 0-16,-10 1-1 0,12 5 0 15,-11 8 0 1,-2 2-1-16,1 6 1 0,0 4 0 16,0 4 1-16,0 4 0 15,1-2 0-15,6 2 0 0,5-1 0 16,8-2 1-1,5-9 1-15,6-6-1 0,5-8 1 16,3-5-1-16,0-5 1 0,-6-10 1 16,-7-10-2-1,-9-7 0-15,-14 1 0 0,-9-3 0 16,-19 1-1-16,-12-3-2 15,-11 7-4-15,-7-3-9 0,-1 9-42 16,2 13-31 0,3-6-9-16,16 6-7 0</inkml:trace>
  <inkml:trace contextRef="#ctx0" brushRef="#br0" timeOffset="21978.441">9203 4954 4 0,'-9'-8'83'0,"-6"8"3"15,-6 0-36-15,-1 20-11 0,2 8-8 16,5 10-6-1,4 8-6-15,7 3-4 0,7 3-2 16,12 1-2 0,11-9-1-16,4-7-3 0,5-8-2 15,1-13-1-15,0-11-5 16,-4-12-8-16,-4-10-18 0,-2-7-53 15,-14-18-12-15,-8-11-7 16</inkml:trace>
  <inkml:trace contextRef="#ctx0" brushRef="#br0" timeOffset="22388.45">9186 4667 37 0,'9'0'90'16,"7"16"-1"-16,5 10-2 0,43 11-71 15,-36 9 0-15,3 12 0 16,-2 3 1-16,0 6-4 0,-7-3 1 15,0-4-5 1,-3-8-1-16,-5-5-2 0,-4-13 0 16,-3-8-1-16,-3-12 0 15,-4-14-1-15,0 0 0 16,9-19-1-16,-7-8 0 15,0-9-3-15,1-5 0 0,5-4-1 16,2-1 0-16,2 2-1 0,3 8 0 16,4 6-1-1,5 9 2-15,-1 12-1 0,4 9 1 16,-2 12 0-16,2 12 0 15,-4 7 1-15,-1 6 1 16,-6 6 0-16,-5 3 2 16,-2 0-2-16,-6-5 0 0,-3-2 1 15,-1-8 0 1,-1-4-2-16,0-8-2 0,-3-7-4 15,5-12-12-15,0 0-39 0,-2-12-35 16,7-9-8-16,8-8-6 16</inkml:trace>
  <inkml:trace contextRef="#ctx0" brushRef="#br0" timeOffset="22698.4562">9986 5125 0 0,'16'11'100'16,"4"-6"0"-16,5-3-7 0,8-4-2 15,-5-6-80 1,10-4 0-16,1-5-2 0,-5-4-3 15,-8-1-3-15,-6-2-2 16,-12 0-1-16,-8-1 0 0,-4 1-1 16,-11 7-1-1,-5 7 1-15,-8 7-1 0,-2 9 0 16,-2 13 1-1,-2 10 1-15,7 9 0 0,2 6 1 16,6 3 0-16,9 1 1 0,9-5 1 16,5-3 0-16,11-11-1 15,7-6-1-15,6-8-2 0,2-13-5 16,6-2-13-1,-6-9-44-15,-3-13-28 0,2-13-9 16,-3-7-5 0</inkml:trace>
  <inkml:trace contextRef="#ctx0" brushRef="#br0" timeOffset="23188.466">10411 5012 51 0,'1'30'95'16,"-1"5"-3"-16,0 2-5 16,-3-7-62-16,0 8-10 0,2-4-4 15,0-5-1 1,0-3-2-16,1-11-1 0,0-15-3 15,12 2 0-15,0-14-1 16,5-11-1-16,0-9-1 0,6-5-1 16,3-6-1-16,-1 0 0 15,3 1 0-15,-3 6-1 16,2 7 1-16,-2 5 0 0,-3 10 1 15,-2 11 1 1,0 5 0-16,-4 13 1 0,-4 9 1 16,-5 1-1-16,-3 8 1 15,-4-1 0-15,-1 3 0 16,-7-5-1-16,1-4 1 15,-2-9 0-15,1-5 1 0,8-12-2 16,0 0 1-16,0-14-1 0,11-6 0 16,7-9-1-1,5-5-1-15,6 3-1 0,3-1 0 16,3 4-1-16,-2 6 0 15,-2 9 1-15,-3 10-1 16,-7 8 2-16,-5 13-1 16,-3 4 1-16,-10 8 1 0,-3 2-1 15,0 5 2 1,-5-4-1-16,-2-4 0 0,4-4-1 15,2-6-2-15,3-3-6 0,-2-16-17 16,24 0-46 0,4-12-23-16,3-6-7 0,1-7-5 15</inkml:trace>
  <inkml:trace contextRef="#ctx0" brushRef="#br0" timeOffset="23298.4682">11257 5138 1 0,'4'25'96'0,"-3"2"0"16,-1 2-6-16,-5-3-5 0,32-4-78 15,-24 2-23 1,5-7-66-16,-8-17-8 0,18 2-6 15,-4-14 5-15</inkml:trace>
  <inkml:trace contextRef="#ctx0" brushRef="#br0" timeOffset="23438.471">11373 4871 73 0,'-13'-21'96'0,"3"12"-13"0,-2-6-25 16,-1-30-100-16,13 45-49 15,7 6-8-15</inkml:trace>
  <inkml:trace contextRef="#ctx0" brushRef="#br0" timeOffset="23898.4802">12237 4846 11 0,'-29'-2'93'0,"-1"1"1"15,3 2-34-15,-7 7-9 0,2 3-16 16,0 8-10-16,3 4-7 0,3 4-6 16,3 3-4-1,7 4-3-15,6-5 0 0,5 1-2 16,4-4-1-16,5 0 0 15,8-10 0-15,5-1-2 16,4-7-2-16,5-4-5 16,-4-4-8-16,13 0-27 0,2-4-47 15,-3-11-8 1,0-2-7-16</inkml:trace>
  <inkml:trace contextRef="#ctx0" brushRef="#br0" timeOffset="24238.487">12312 4994 22 0,'-18'5'94'15,"2"11"0"-15,-4 0-5 16,5 1-52-16,-1 5-17 0,7-4-1 15,9-2-4 1,3-3-3-16,16-5-4 0,3-5-1 16,9-3-1-16,4-4-2 0,1-11-2 15,-4-6-2 1,-5-4-1-16,-7-4-1 0,-8 2-1 15,-9-2-1-15,-5 8 1 16,-13 6 0-16,-4 13 1 0,-6 7 1 16,0 12 1-1,3 12 1-15,4 9 2 0,6 5 0 16,10-1 1-1,11 1 1-15,12-8-1 0,12-9 0 16,12-6 0-16,2-10-3 0,5-10-1 16,-1-6-4-16,-4-11-5 15,-10-17-14-15,-4-11-51 16,-7-6-21-16,-12-13-6 15,-11-8-6-15</inkml:trace>
  <inkml:trace contextRef="#ctx0" brushRef="#br0" timeOffset="24438.491">12513 4434 85 0,'-11'20'100'0,"11"13"-5"0,12 9-5 16,9 11-75-16,10 11-1 16,10 7-1-16,1 2-3 0,9 4-3 15,0 1-1 1,3-2-2-16,3-2-4 0,2-6-8 15,10-3-43-15,0-2-39 16,0-8-5-16,3-6-9 16</inkml:trace>
  <inkml:trace contextRef="#ctx0" brushRef="#br0" timeOffset="38048.7631">5209 7114 20 0,'-11'0'87'0,"8"8"-1"0,2 9-1 15,1 11-63-15,7 9-4 16,4 7-2-16,2 7 0 0,-3 6-1 15,3-4-2 1,-3-4-2-16,0-6-3 0,-7-8 0 16,2-11-2-16,-3-5 1 0,-1-10-2 15,-1-9 0 1,0 0-1-16,0-18 0 0,-1-6-1 15,-2-8-1-15,-1-7-1 16,3-4-1-16,-2-1-1 16,1-2 1-16,2 6-1 15,0 0 0-15,5 8 0 0,2 4-1 16,5 7 2-16,4 4 0 0,2 5-1 15,2 3 1 1,6 4 0-16,1 5 0 0,0 3 0 16,3 9 0-16,-1 6 0 15,-2 8 1-15,1 1 1 16,-5 6-2-16,-6 2 1 15,-4-2 0-15,-4-1 1 0,-6-6 0 16,-1-6 0 0,-2-8 0-16,0-12 0 0,0 0 0 15,-9-11-2-15,6-15 0 0,3-7 0 16,0-8-2-16,8-3 0 15,4 0-1-15,7-1 1 16,2 8-1-16,4 10 2 16,3 8 1-16,2 17 0 0,-4 6 1 15,-1 19 0 1,-6 8 1-16,-3 13 1 0,-5 4 0 15,-6 5 0-15,-5 3-1 16,0-5 1-16,0-3-1 16,0-7 0-16,0-6-2 0,0-12-1 15,5-7-3-15,-5-16-2 16,20 0-6-16,-9-13-10 0,9-9-20 15,-5-2-34 1,-2-8-21-16,1 0-7 0,7 7 38 16,-10 7 35-16</inkml:trace>
  <inkml:trace contextRef="#ctx0" brushRef="#br0" timeOffset="38328.7688">5971 7380 14 0,'6'13'75'0,"0"6"22"0,2 4-3 15,-2-6-37-15,16-4-21 16,13-8-11-16,8-5-8 0,8-9-5 16,3-8-3-1,1-7-4-15,-2-6-4 0,-8-4-4 16,-10-6-3-1,-17 2-3-15,-15 1-1 0,-11 3 2 16,-15 6-1-16,-13 10 3 16,-10 11 2-16,-7 9 5 0,0 21 3 15,3 10 3-15,5 13 1 0,12 7 0 16,12 5-1-1,15 1 1-15,9-4-2 0,21-5 0 16,9-9-2 0,9-9-1-16,2-9-2 0,4-7-3 15,-4-12-5-15,3-4-15 16,-15-4-46-16,-4-18-25 0,1-10-7 15,-5-7-4 1</inkml:trace>
  <inkml:trace contextRef="#ctx0" brushRef="#br0" timeOffset="38558.7733">6493 7016 8 0,'0'9'99'16,"1"5"-2"-1,11 4-3-15,0 2-4 0,5 9-79 16,5 7 0-16,6 6 1 0,-4 2-2 15,-3 2-3 1,-1 0-2-16,-5 0-2 0,-4-3-2 16,-4-8-2-16,-4-2-4 15,-4-13-6-15,-3 3-16 0,-3-7-49 16,-6-13-19-1,-4-6-5-15,-1-9-4 0</inkml:trace>
  <inkml:trace contextRef="#ctx0" brushRef="#br0" timeOffset="39038.7829">6458 7417 93 0,'7'-11'99'15,"21"4"-5"-15,13-6-5 0,14-2-70 16,8 1-4 0,5-4-3-16,-2-1-4 0,-2 1-3 15,-7 1-1 1,-8 2-4-16,-10 1 0 0,-14 1 0 15,-14 5-2-15,-11 8 0 16,0 0 0-16,-16 0 0 0,-8 10 1 16,-2 10 1-16,-4 9 1 0,1 8 0 15,3 3 1 1,6 1 3-16,9-1-2 0,9-7 2 15,7-8-1 1,15-8 1-16,7-13-1 0,7-7 0 16,4-15-2-16,-3-11-3 15,4-7-3-15,-9-9-4 0,-7-5-2 16,-7-1 0-16,-12-2 0 0,-6 7 0 15,-11 6 2 1,-4 11 4-16,-7 11 3 0,-2 18 4 16,-1 15 2-1,6 18 2-15,4 10 1 0,9 10 1 16,7 7-2-16,3 4 1 15,9-4-2-15,9-6 0 0,3-9-1 16,2-11-1 0,3-6-3-16,-3-16 0 0,1-11-3 15,-2-10-4-15,3-15-9 0,-10-13-29 16,5-19-41-1,-1-13-12-15,-2-17-8 0,-2-10-3 16</inkml:trace>
  <inkml:trace contextRef="#ctx0" brushRef="#br0" timeOffset="39198.7862">7307 6796 24 0,'8'24'102'15,"4"8"-4"1,0 8-5-16,4 7-2 0,2 10-80 16,2 12 1-16,-6 6-2 0,-2 1-4 15,-5 3-2-15,-6-3-4 16,-1-1-7-16,-3-10-32 0,-12-6-53 15,5-14-2 1,2-12-11-16,6-10-2 0</inkml:trace>
  <inkml:trace contextRef="#ctx0" brushRef="#br0" timeOffset="39448.7911">7897 7565 46 0,'13'9'103'0,"-9"11"-5"0,-10 6-6 16,-11 10-3-16,-6 4-85 16,-8 10-1-16,-3 3 0 0,-7-3-3 15,3 1-13-15,-3-2-57 0,8-15-20 16,11-9-8-1,3-10-5-15</inkml:trace>
  <inkml:trace contextRef="#ctx0" brushRef="#br0" timeOffset="39998.8022">8941 7120 44 0,'4'-27'93'0,"-4"4"-2"0,-2 3-5 15,-38 9-57 1,22 5-10-16,0 7-3 0,-7 14-4 15,-2 14-2-15,1 13-1 16,1 6 0-16,3 11-2 16,6 3 1-16,9 3-2 0,7-2 0 15,12-5-1-15,12-9 0 16,6-11-3-16,8-8-3 0,6-14-3 15,3-3-16 1,2-10-58-16,-5-12-14 0,-2-18-8 16,-7-9-6-1</inkml:trace>
  <inkml:trace contextRef="#ctx0" brushRef="#br0" timeOffset="41253.8276">9241 6878 67 0,'-7'-32'91'0,"14"1"-33"16,-12 4-4-16,-1 2-11 0,-4 5-9 15,4 5-11 1,6 15-6-16,0 0-7 0,0 7-4 15,12 22-2-15,7 17-1 16,3 17 0-16,5 12-1 16,1 13 3-16,-4 4-1 15,1 4 1-15,-5-7-1 0,-7-13 1 16,-4-10-2-16,-7-17 1 0,-2-10 1 15,0-18-2 1,-1-11 0-16,1-10-1 0,-10-14-1 16,7-10 0-16,3-11-1 15,0-6-1-15,3-7-1 16,6-3-1-16,3 1 1 15,6 3 0-15,4 4 1 0,6 9 0 16,3 10 2-16,2 7 0 0,5 16 0 16,-3 2 0-1,1 17 1-15,-2 8-1 0,-2 11 2 16,-4 3-1-1,-3 11 1-15,-6 1 0 0,-2 0-1 16,-4-3 1-16,-3-4-1 16,-5-5 1-16,-2-11-2 0,-3-6 1 15,0-7 0 1,0-16-1-16,-7 8 0 0,7-8-2 15,-11-7-1-15,5-4-4 0,5-1-6 16,-4-7-26 0,4-5-43-16,2-2-16 0,5-1-6 15,3-2-5-15</inkml:trace>
  <inkml:trace contextRef="#ctx0" brushRef="#br0" timeOffset="41573.8341">9972 7422 84 0,'22'6'102'16,"4"-6"-5"-16,8-4-6 0,7-30-45 15,3 18-34-15,5-5-3 16,-1-3-1-16,-4-3-5 0,-10-3-2 16,-5 1-3-1,-15 0 0-15,-13 2 0 0,-9 1-1 16,-13 5 0-1,-7 6 0-15,-13 10 0 0,-1 5 2 16,-5 14 1-16,3 13 1 0,7 11 2 16,9 5-1-16,12 6 2 15,12 5 1-15,12 0-1 0,17-4 0 16,12-9 0-1,4-7-1-15,5-9-3 0,2-12-3 16,-1-5-6 0,-7-15-14-16,-5-13-49 0,0-9-20 15,-12-10-10-15,-4-4-6 16</inkml:trace>
  <inkml:trace contextRef="#ctx0" brushRef="#br0" timeOffset="42113.8449">10499 7190 0 0,'9'17'98'0,"2"14"4"15,-1 6-7 1,3 1-3-16,-1 9-70 0,0 2-5 15,1-2-5-15,-5-8-3 16,-1-5-2-16,0-10-2 0,-3-7-1 16,-4-17-1-1,0 0 0-15,12-13 0 0,-6-13-1 16,7-8-1-16,-1-6-2 0,4-4 0 15,1 0-1 1,6 3 0-16,-1 8 0 0,0 5 0 16,1 10 1-16,0 14 1 15,-2 4 1-15,-5 16 1 0,-2 8-1 16,-6 6 1-1,-4 8 1-15,-4 4-1 0,-4 1 0 16,-7-4 0-16,0-8 0 0,1-6 0 16,1-5 0-1,9-20 0-15,0 0 0 0,0-12-1 16,9-13 0-16,12-9-1 15,4-4-2-15,4-4 0 0,10 0 0 16,-1 5-1 0,6 5 1-16,-4 11-1 0,-3 4 2 15,-2 13 1 1,-5 5 1-16,-7 14 1 0,-8 5 0 15,-8 3 1-15,-7 9 0 0,-6 2-1 16,-6 0 1-16,-1 0-1 16,0-2 0-16,2-7-1 0,1-3-2 15,5-3-1 1,5-9-2-16,0-10-5 0,16 0-10 15,-3-11-32 1,5-16-32-16,6 0-17 0,1-6-7 16,6-2-3-16</inkml:trace>
  <inkml:trace contextRef="#ctx0" brushRef="#br0" timeOffset="42243.8475">11428 7315 24 0,'14'13'104'15,"-3"6"-2"1,-6 1-6-16,-3 2-4 0,-1 6-74 16,3-1-6-1,-1 2-5-15,3-7-5 0,5-1-6 16,-2-13-14-16,11-8-54 15,1 0-20-15,6-22-8 0,-1-15-7 16</inkml:trace>
  <inkml:trace contextRef="#ctx0" brushRef="#br0" timeOffset="42363.8499">11625 6965 46 0,'-12'-32'103'0,"-1"8"-7"0,0 8-6 16,6 1-11-16,29 7-137 16,-22 8-29-16,13 4-6 0,1 8-8 15</inkml:trace>
  <inkml:trace contextRef="#ctx0" brushRef="#br0" timeOffset="42583.8543">12058 7207 44 0,'-23'14'104'16,"-7"10"-3"-16,-5 1-8 0,0 1-1 16,9 9-84-1,1 5 0-15,9 0-1 0,10-5-1 16,10-2-1-16,17-8-3 0,11-5-2 15,12-11-4-15,7-6-8 16,2-8-19-16,5-15-55 16,2-3-10-16,-1-5-9 15,-6-4-4-15</inkml:trace>
  <inkml:trace contextRef="#ctx0" brushRef="#br0" timeOffset="42893.8605">12399 7314 5 0,'-8'-6'102'16,"-14"12"0"-16,-5 13-6 0,-1 6-4 16,16 6-64-16,-7 0-13 15,10-2-4-15,9-4-2 16,9-10-3-16,15-5-2 15,8-10-1-15,5-7-1 0,-1-11-1 16,1-10-2 0,-6-1-1-16,-12-3-1 0,-6 4 1 15,-13 3 0-15,-7 10 0 16,-11 9 2-16,-3 6 0 0,-1 16 1 15,3 9 1-15,3 6 0 16,13 3 0-16,6 1 0 16,15-9 0-16,11-7-2 0,10-8-1 15,5-11-2 1,3-11-3-16,5-18-10 0,-11-19-32 15,-7-25-43-15,4-4-7 16,-12-18-7-16,-5 3-2 16</inkml:trace>
  <inkml:trace contextRef="#ctx0" brushRef="#br0" timeOffset="42993.8625">12827 6803 42 0,'-4'8'104'0,"-6"27"-3"0,3 21-6 15,-1 7-3 1,2 12-79-16,3 12-3 0,1-1-3 16,0 3-5-16,-3-8-7 15,5 1-20-15,-2-9-60 16,0-22-10-16,2-16-7 15,0-19-8-15</inkml:trace>
  <inkml:trace contextRef="#ctx0" brushRef="#br0" timeOffset="43503.8727">13898 7098 11 0,'-46'0'99'0,"-5"2"0"16,-2 12-7-16,9 0-3 0,6 4-71 15,13 6-7-15,13 6-3 16,16-1-2-16,23-1-1 0,20 0-4 16,16-3 1-1,6 0 0-15,6-3-1 0,-7-1 0 16,-10 1 0-1,-16-2-1-15,-23 4 1 0,-19-3 0 16,-26-1 0-16,-17-3 1 0,-15-2 0 16,-7-5 1-16,-2-8-1 15,3-2-1-15,14-5-3 0,15-7-3 16,16-3-5-1,21-1-9-15,18-4-15 0,20 0-49 16,20 3-13 0,7 0-7-16,8 5 0 0</inkml:trace>
  <inkml:trace contextRef="#ctx0" brushRef="#br0" timeOffset="43763.8779">14193 7399 74 0,'8'16'102'15,"-6"4"-6"-15,-2 3-3 0,-2-4-46 16,4-1-25 0,19-9-8-16,14-6-4 0,14-4-1 15,12-15-3 1,2-6 0-16,2-7-2 0,-5-7-1 15,-11 0-2-15,-19 0 0 16,-22 4 0-16,-16 3-2 0,-27 7 1 16,-12 9-1-1,-17 8-1-15,-7 6 0 0,-4 8-2 16,6 13-2-16,10 1-2 0,14 5-9 15,16-8-11 1,22-4-46-16,27-5-21 0,13-9-8 16,15-7-3-16</inkml:trace>
  <inkml:trace contextRef="#ctx0" brushRef="#br0" timeOffset="43933.8813">14748 6686 43 0,'0'0'100'0,"0"0"-1"0,-12 18-7 16,2 18-1-16,-9 12-82 15,8 9-3-15,-2 12 0 0,2 8 0 16,1 6 0 0,0-2-2-16,7 2-6 0,-2-10-10 15,8-6-49 1,6-4-31-16,7-18-8 0,7-12-6 15</inkml:trace>
  <inkml:trace contextRef="#ctx0" brushRef="#br0" timeOffset="44693.8965">15219 7227 49 0,'-11'16'105'0,"-1"6"-4"15,0 5-7-15,1 5-1 0,7 4-86 16,4 6 0-16,11-5 1 0,11-6-1 15,6-6 0 1,9-13-2-16,6-7-1 0,2-7-1 16,0-18 1-1,-9-6-2-15,-5-6-1 0,-12 3-2 16,-7 0-1-16,-9 9 1 15,-5 6-1-15,-7 10 1 0,-5 7-2 16,4 14 2-16,5 10 1 0,7 1 1 16,11 5 0-1,11-6 0-15,11-3-2 0,6-7-1 16,4-9-3-1,1-9-5-15,-4-14-6 0,-9-16-18 16,-6-17-45-16,-5-6-20 16,-11-13-6-16,-7-8-2 0,1-5 82 15,-7 9 19 1,-5 3 7-16,1 17 24 0,2 13 57 15,0 17 17-15,4 21-4 0,9 9-3 16,-2 23-70 0,15 9-9-16,7 13-3 0,-1 5 0 15,2 6-4-15,-1 2 0 16,-5 0-3-16,-7-4-1 0,-7-11-1 15,-7-8 0 1,-4-12-2-16,-11-14-1 0,-5-14 0 16,-3-10-1-1,-8-14 1-15,0-12-1 0,-2-5 1 16,4 3 1-16,4 1 2 0,6 2 2 15,12 6 0-15,12 8 1 16,17 5 1-16,14 6 1 0,13 5 0 16,11 0-1-1,7 1 1-15,3 0-2 0,-6 0 0 16,-10 4-1-1,-9 5-1-15,-14 4 1 0,-14 1-1 16,-17 7 0-16,-10 4-2 0,-13 3 0 16,-4 4 0-16,3-8 0 15,0 3 0-15,1-6 0 16,6-4 0-16,12-7-4 15,2-10-6-15,10 0-10 0,15-9-32 16,-3-4-37 0,-1-17-14-16,5-11-7 0,-5-10-2 15</inkml:trace>
  <inkml:trace contextRef="#ctx0" brushRef="#br0" timeOffset="44773.8981">16370 7103 29 0,'-9'-72'92'15,"0"13"7"-15,-6 7-8 16,2 10-8-16,3-9-88 16,0 24-78-16,12 9-8 0,9 5-7 15,9 10-5 1</inkml:trace>
  <inkml:trace contextRef="#ctx0" brushRef="#br0" timeOffset="45033.9033">16501 6999 12 0,'2'58'104'0,"-2"-3"-1"15,-5-1-7-15,-1-7-2 0,6-12-69 16,9 3-8-16,13-9-4 0,8-5-5 15,6-10-1 1,9-9-3-16,2-5-4 0,0-9-1 16,-5-8-1-1,-9-8-1-15,-11-8 0 0,-11-5 0 16,-11-3 0-16,-8-1 1 15,-12 1 0-15,-3 7-3 0,-3 3-2 16,3 15-5-16,2 2-8 0,8 14-25 16,12 8-41-1,4 7-13-15,16-2-6 0</inkml:trace>
  <inkml:trace contextRef="#ctx0" brushRef="#br0" timeOffset="45293.9085">17041 7134 56 0,'18'12'101'0,"-6"5"-4"15,-12 4-5 1,-1 5-45-16,-2 0-23 0,1 2-7 15,2-1-6-15,0-3 0 0,8-7-2 16,5-4-1 0,10-9-3-16,5-4 0 0,5-10-2 15,0-9-1-15,1-2-1 16,-4-1 0-16,0 1 0 0,-9 1-1 15,-1 8 1 1,-10 5 0-16,2 7 0 0,3 13 0 16,2 6 1-1,12 4-1-15,14 4 0 0,11-3-4 16,13 5-5-16,3-12-25 0,12-5-39 15,4-4-26-15,-19-8-8 16,-17-7-8-16</inkml:trace>
  <inkml:trace contextRef="#ctx0" brushRef="#br0" timeOffset="45843.9195">8199 8915 19 0,'-128'34'101'16,"13"2"-2"-16,13-4-6 0,18-3 0 16,-12-6-70-1,70-2-6-15,36-7-2 0,38-7-3 16,37-7-2-16,35 0 0 15,23-8-3-15,20-5-1 0,11-1-2 16,4-5-2-16,-13 3-2 16,-14-3 0-16,-23 4 0 15,-22 1 0-15,-24 2-2 0,-20 0-3 16,-17 2-4-1,-21-2-7-15,-8 5-14 0,-16 7-42 16,-7-25-25-16,-9 9-6 16,-8-7-6-16</inkml:trace>
  <inkml:trace contextRef="#ctx0" brushRef="#br0" timeOffset="46123.925">8991 8666 6 0,'-51'-20'102'0,"5"4"-1"16,7 4-6 0,10 2-3-16,10 12-63 0,19-2-11 15,17 10-5-15,27 2-2 16,20 5-4-16,15 3-1 15,21 7 0-15,12 2-1 16,9 6-2-16,-3-1 0 0,-8 1-1 16,-19 1 0-1,-16 0-1-15,-21 2 1 0,-23-3-1 16,-27 1 1-16,-17-5-1 0,-22 2 2 15,-16-1-3-15,-7-2 0 16,-4-4-2-16,0-6-1 16,7-3-4-16,5-10-4 15,15-5-21-15,6-11-37 0,2-18-30 16,16-14-4-1,1-10-6-15</inkml:trace>
  <inkml:trace contextRef="#ctx0" brushRef="#br0" timeOffset="46263.9278">9225 8754 57 0,'-19'0'107'0,"3"14"-5"16,6 11-6-16,6 8 0 15,6 9-80-15,9 3-7 0,12 9-1 16,0 3-3 0,7 1-5-16,-3-1-5 0,7 3-18 15,-4-3-56-15,-1-18-18 16,1-10-7-16,-2-14-8 15</inkml:trace>
  <inkml:trace contextRef="#ctx0" brushRef="#br0" timeOffset="46923.941">10759 8581 22 0,'-9'-45'101'16,"0"5"-1"-16,0 1-5 0,2 8-3 15,0 9-73-15,4 5-7 0,3 17-3 16,0 0-2 0,9 18-2-16,4 16 0 0,9 14-2 15,4 14 2-15,7 15 0 16,-1 9 1-16,1 6 0 0,-4 5-2 15,-2-8 0 1,-9-5 1-16,-3-14-1 0,-6-11-2 16,-7-18-2-1,2-17 0-15,-4-24 0 0,10 0 0 16,-2-26 0-16,6-16 0 0,-1-15 0 15,0-11 0-15,3-12 0 16,-2-4 0-16,-3 1 0 16,-3 4 0-16,-3 9 0 15,-3 12 0-15,0 14-6 0,-2 13-13 16,7 23-11-1,-7 8-34-15,13 5-36 0,3 17-4 16,5 10-6-16</inkml:trace>
  <inkml:trace contextRef="#ctx0" brushRef="#br0" timeOffset="47173.9461">11473 8979 39 0,'17'31'103'0,"-3"-5"-2"16,-7-4-6 0,-2 0-2-16,3-5-75 0,0-3-4 15,10-7-3-15,2-7-3 16,10-4 0-16,-2-10-2 15,4-4-2-15,-7-6 0 0,-2 0-2 16,-15-5-1-16,-8 5 0 16,-16 4-1-16,-16 6 0 0,-11 2-1 15,0 7 0 1,-6 3-1-16,4 3-2 0,5 9-2 15,13 5-6 1,7-5-25-16,20 2-43 0,22 0-18 16,10-4-6-16,13-1-7 15</inkml:trace>
  <inkml:trace contextRef="#ctx0" brushRef="#br0" timeOffset="47523.9531">12041 8381 35 0,'-12'-9'98'15,"0"9"-2"-15,5 16-2 0,4 16-4 16,-44 11-78-16,47 16-1 16,0 12 2-16,2 7-1 0,-2 5 0 15,-2 6-3 1,-2-4-2-16,-1-3-1 0,-4-12-1 15,-3-8-1-15,1-15-2 0,2-8-2 16,1-11-3 0,0-13-3-16,8-15-11 0,0 0-40 15,4-25-39-15,17-18-6 16,4-18-6-16,8-14-3 0</inkml:trace>
  <inkml:trace contextRef="#ctx0" brushRef="#br0" timeOffset="47753.9577">12372 8477 61 0,'16'1'102'0,"-5"13"-5"15,-4 5-5-15,-2 10-1 16,-5 10-82-16,3 7-3 16,-1 8 0-16,1 8 2 15,-1 5-2-15,0 1 0 0,-1 0 0 16,-1-2-1-1,1-6-2-15,-1-9-1 0,0-7-3 16,-1-11-4-16,1-8-6 0,0-25-28 16,-15-1-50-1,8-17-9-15,-4-12-8 0,-4-8-4 16</inkml:trace>
  <inkml:trace contextRef="#ctx0" brushRef="#br0" timeOffset="48723.977">12262 8903 58 0,'6'-12'105'0,"16"2"-5"15,16 1-7-15,12-3-1 16,17-2-84-16,9 3-2 15,6-2-3-15,-1 2-2 0,-3 1-4 16,-5 3-7-16,-10 0-8 16,-10 2-8-16,-17 2-10 0,-12-3-1 15,-8 3 3 1,-16 3 6-16,0 0 11 0,-6-10 12 15,-5 10 12 1,-11 0 15-16,1 10 9 0,-6 7 3 16,2 2 0-16,0 7-5 15,3 4-7-15,7 4-5 0,6-2-3 16,9-3-4-16,3-4-1 0,10-8-2 15,7-2 0 1,3-11-1-16,0-5-2 0,-2-12-1 16,-4-6 0-1,-5-2-3-15,-5 1 0 0,-4-3 0 16,-3 5 0-16,0 5-3 15,0 13 0-15,-15-6 1 0,15 6 1 16,-7 19-1-16,7 3 1 0,10 4 0 16,7 2 1-1,6 0 0-15,8-4-2 0,7-4-3 16,4-6-3-1,2-11-7-15,-4-10-8 0,0-10-29 16,-8-9-22-16,-4-7 29 16,-9-5 20-16,-7-3 11 0,-5 3 10 15,-7-1 7 1,0 14 12-16,-12 6 31 0,-4 12 19 15,-4 7-25-15,2 15-19 0,-1 7-7 16,5 8-4 0,5 3 0-16,8 4-1 0,5-8 0 15,16-3-2-15,5-8-1 16,9-7 0-16,-3-8-2 0,2-7 0 15,-6-13-2 1,-4-5-2-16,-7-7 0 0,-9-5 0 16,-3-2-1-1,-4 4 0-15,-3 3 0 0,0 6-1 16,-1 5 0-16,4 18 0 0,0 0 0 15,6 13 1-15,3 13-1 16,5 10 1-16,-3 8 1 0,0 9 1 16,-6 5 0-1,-5 1 0-15,-6 1 1 0,-14-2-1 16,-15-2 1-1,-5-8-1-15,-7-10 0 0,-1-9 1 16,2-9 0-16,4-9 0 0,9-10 0 16,9-6-1-16,18-13 0 15,13-8 1-15,17-5 0 16,19-8-2-16,13-7 0 15,13-6-2-15,12-5 1 0,5-3 1 16,0-2-1 0,-9 3 0-16,-10 3-1 0,-15 6 1 15,-16 8 0-15,-17 13 1 16,-19 11-1-16,-12 11 1 0,-13 10 0 15,-8 15 0-15,3 8 1 16,0 12 0-16,7 4 1 16,13 6 1-16,13-2 0 0,24 0-3 15,20-6 0 1,23-4 0-16,19-5 0 0,17-7-11 15,23-2-24-15,5-14-25 16,2-8-30-16,8 0-13 0,-2-8-8 16</inkml:trace>
  <inkml:trace contextRef="#ctx0" brushRef="#br0" timeOffset="73514.4745">6005 10686 90 0,'8'-10'97'0,"-8"10"-5"0,1 7-6 16,29 11-67 0,-30 16-5-16,0 7-3 0,0 10-2 15,-6 8-1-15,1 3-2 0,-2-2 0 16,-2-4-3-16,0-7 0 15,3-9-2-15,1-13-5 0,5-6-14 16,2-11-59 0,6-18-13-16,6-16-9 0,2-18-7 15</inkml:trace>
  <inkml:trace contextRef="#ctx0" brushRef="#br0" timeOffset="73834.4809">6212 10614 13 0,'17'-7'101'16,"3"-6"-2"-16,6-1-5 0,7-1-3 15,7-2-75 1,3 4-4-16,5 2-2 0,-5 4-4 16,-5 1-2-16,-3 6-1 15,-10 2-2-15,-9 12-1 0,-14 7 1 16,-7 6 0-16,-18 6-1 15,-5 6 0-15,-4 3 0 16,-6 2 0-16,1 2 0 0,5-3 0 16,9-4 1-1,8-6 0-15,15-3 1 0,17-10 0 16,11-3 0-16,11-6-1 15,6-6 0-15,9-1-2 0,0-4-3 16,2-2-9 0,-11-11-22-16,-2 0-50 0,-7 2-11 15,-8-5-8-15,-5 1-2 0</inkml:trace>
  <inkml:trace contextRef="#ctx0" brushRef="#br0" timeOffset="74164.4874">6932 10563 11 0,'13'-12'102'16,"3"6"-4"-16,-2 0-4 0,2 6-3 16,-4 9-72-16,3 3-5 0,-2 11-3 15,-1 8-3-15,0 10-1 16,-2 5-2-16,-2 5-1 0,1 2 0 15,-3-4-1 1,2-6 2-16,-1-6 0 0,1-13-1 16,4-14 0-1,7-11 1-15,10-18-1 0,6-14 0 16,9-9 0-16,2-9-2 0,2 0-1 15,3-5-1-15,-4 5-3 16,-9 5-3-16,-4 13-9 16,-18 7-34-16,-7 1-46 15,2 17-5-15,-11 8-8 0,13-4-5 16</inkml:trace>
  <inkml:trace contextRef="#ctx0" brushRef="#br0" timeOffset="74584.4959">8373 11029 11 0,'20'-7'99'0,"-2"7"1"0,-4 10-6 15,-6 10-2 1,-5 13-72-16,-3 7-5 0,-6 6-3 16,-6 4-3-1,-6 1-4-15,0 0-4 0,-3-10-6 16,6 2-18-16,-1-10-58 15,13-17-12-15,3-16-7 0,19-6-6 16</inkml:trace>
  <inkml:trace contextRef="#ctx0" brushRef="#br0" timeOffset="75164.5074">9527 10490 31 0,'-12'-17'93'0,"-6"5"-2"0,-3 5-4 16,-6 5-52-1,-6 8-11-15,-1 14-5 0,-7 12-6 16,1 9-4-16,1 5-3 0,5 9-1 15,9-2 1 1,11-1-1-16,14-11 0 0,14-7 0 16,16-15-1-16,12-14 0 15,8-10 0-15,5-15 0 0,0-11-1 16,-3-8 0-1,-8-7-2-15,-10-3-1 0,-14 0 0 16,-7 1-1-16,-13 8 0 16,-11 5 0-16,-5 10 1 15,-8 12-1-15,0 11 1 0,0 10 1 16,3 18 1-16,4 10 0 15,6 13 1-15,2 8 0 0,7 6-1 16,2 2 1 0,4-1-1-16,3-3 0 0,0-7 0 15,1-7-1 1,0-10 0-16,-1-14-2 0,0-6-2 15,-7-17-5-15,21 0-7 16,-13-21-24-16,7-12-40 0,9-8-18 16,-4-10-5-16,3-8-5 0</inkml:trace>
  <inkml:trace contextRef="#ctx0" brushRef="#br0" timeOffset="75434.5128">9762 10469 24 0,'15'0'102'0,"-4"4"-1"15,1 7-7-15,1 5-2 0,-11 14-75 16,13 9-4-16,0 9-3 15,-3 9-2-15,0 6-2 16,-2 5-2-16,-1-4 0 0,-2-4-1 16,1-7-1-1,-3-14 2-15,-1-8 0 0,2-15 0 16,4-16 0-16,3-8 1 15,5-20-1-15,2-11-1 0,8-15 0 16,7-10-3 0,3-8 0-16,1-1 0 0,-1 3 0 15,-5 7-3-15,-5 5-6 0,1 21-20 16,-9 8-36-1,-12 12-34-15,12 15-5 0,0 4-7 16</inkml:trace>
  <inkml:trace contextRef="#ctx0" brushRef="#br0" timeOffset="75644.5171">10935 11105 64 0,'5'39'106'16,"-8"-1"-7"-16,-14 3-6 0,-10 0 0 15,-8 1-87-15,-2 7-2 16,-2-3-1-16,-2-4-6 0,4-12-12 16,9-9-58-1,7-1-20-15,8-13-6 0,13-7-8 16</inkml:trace>
  <inkml:trace contextRef="#ctx0" brushRef="#br0" timeOffset="76094.5261">11974 10447 29 0,'0'-10'100'0,"9"10"0"15,-9 0-5 1,18 23-3-16,-32 2-76 0,14 9-4 16,5 8 0-16,-3 7-2 15,-3 4-2-15,-5 1-2 0,-1 0-3 16,-1-3-2-16,3-8-2 0,0-9-2 15,5 0-9 1,-5-21-30-16,5-13-52 0,16 0-5 16,3-14-6-1,6-8-4-15</inkml:trace>
  <inkml:trace contextRef="#ctx0" brushRef="#br0" timeOffset="76254.5293">12271 10897 45 0,'6'29'106'0,"-6"-2"-4"15,-1-3-8-15,-4-5-2 0,-8 0-80 16,6 1-5-1,0-5-4-15,5-4-7 0,2-11-10 16,5 0-32-16,14-3-47 16,1-16-5-16,8-8-6 0,2-6 2 15</inkml:trace>
  <inkml:trace contextRef="#ctx0" brushRef="#br0" timeOffset="76514.5345">12726 10601 25 0,'0'0'101'16,"0"0"-3"-16,0 0-5 0,7-24-7 16,0 34-66-1,9 12-4-15,0 5-4 0,4 6-3 16,1 5-2-16,0 4-2 0,-4 1 0 15,-5 1-2-15,-11 0-2 16,-5-5-1-16,-9-3-3 0,-6-5-6 16,-10-16-24-1,0-12-50-15,2-3-13 0,1-17-6 16,6-17-8-1</inkml:trace>
  <inkml:trace contextRef="#ctx0" brushRef="#br0" timeOffset="76634.5368">12780 10575 56 0,'56'-17'106'0,"6"2"-8"16,1 2-6-1,1-6-4-15,-3 0-87 0,4 7-30 16,-11-1-59 0,-10 3-6-16,-16 0-9 0,-13 1-4 15</inkml:trace>
  <inkml:trace contextRef="#ctx0" brushRef="#br0" timeOffset="76914.5424">13453 10467 27 0,'22'21'106'0,"0"4"-5"0,-1 4-5 15,0 7-3-15,-79 5-73 16,70 6-6-16,5 2-4 0,-5-4-3 16,-2-5 0-1,-1-4-1-15,-2-11 0 0,3-7-1 16,5-14 0-16,5-8-1 0,9-14 0 15,6-10-4 1,9-8 0-16,2-7 0 0,3-4 0 16,2-3 0-16,-10 4 0 15,-5 3 0-15,-5 9-16 0,-15 3-32 16,-5-1-50-1,4 19-4-15,-3 2-8 0,1 7-4 16</inkml:trace>
  <inkml:trace contextRef="#ctx0" brushRef="#br0" timeOffset="77734.5589">15653 10524 32 0,'13'5'98'0,"-7"17"-1"16,-4 7-7-16,-4 14-1 15,8 8-80-15,-10 10-2 16,-7 6 2-16,1 3-2 15,-3-6-3-15,2-8-1 0,3-10-4 16,1-12-4 0,6-6-17-16,1-13-60 0,0-15-10 15,-12-19-5-15,2-12-8 0</inkml:trace>
  <inkml:trace contextRef="#ctx0" brushRef="#br0" timeOffset="78164.5674">15479 10797 51 0,'32'0'99'15,"18"0"-2"1,12-4-7-16,11 33-26 0,2-68-53 15,5 30 0-15,-3-4-1 16,-11 1-4-16,-9-1-3 0,-13 0-1 16,-16 2-1-16,-13 2 0 15,-15 9-1-15,0 0 0 16,-6 8 0-16,-14 13 1 0,-5 11 0 15,1 6-1 1,3 3 2-16,3 3 1 0,11-5 1 16,6-5 0-16,11-9 0 15,14-11 0-15,9-12 0 16,8-4 0-16,2-13-1 0,-3-9-1 15,0 0-1-15,-6-2 0 16,-6 4-1-16,-8 2-2 0,-7 6 1 16,-13 14 0-1,0 0 0-15,1 26 0 0,-6 6 1 16,-5 11-2-16,1 3 3 15,1 5 0-15,1 2 1 16,3-5 0-16,3-7-2 16,1-6-1-16,8-10-3 0,-1-16-5 15,8-3-26-15,-2-7-35 0,-5-20-25 16,12-15-7-1,-3-14-6-15</inkml:trace>
  <inkml:trace contextRef="#ctx0" brushRef="#br0" timeOffset="78534.5749">16668 10705 48 0,'10'25'103'16,"0"10"-3"-16,-3 3-7 0,1 8-1 16,1 2-84-16,-5 10 1 0,-3-3-1 15,-1-4-1 1,0-7-3-16,0-6 1 0,1-9-2 15,-1-13-1-15,0-16 1 16,0 0-5-16,0-17 0 0,-1-17-5 16,-1-5-6-1,-3-15-6-15,4-4-1 0,0-2 0 16,1 2 3-16,5 5 3 0,5 6 5 15,9 15 8 1,2 9 9-16,9 17 7 0,2 6 1 16,-1 8 0-16,-2 7-1 15,-3 2-2-15,-7 7-4 0,-10-1-2 16,-9 1-2-1,-7 1-1-15,-10-5-2 0,-4-3-1 16,0 0-1 0,1-7-3-16,6-5-5 0,1-7-10 15,18-7-28-15,10-5-39 0,7-6-13 16,9-5-5-16,2-6-3 15</inkml:trace>
  <inkml:trace contextRef="#ctx0" brushRef="#br0" timeOffset="78734.5789">17205 10624 4 0,'6'12'104'15,"-7"2"0"-15,-3 3-5 16,-6 2-5-16,6 12-42 0,-2-6-45 16,-3 4 1-16,2 2 0 0,0-2-4 15,5-2-4 1,1 0-3-16,4-7-6 0,-3-20-18 15,21 6-52 1,-6-11-16-16,4-19-9 0,0-12-5 16</inkml:trace>
  <inkml:trace contextRef="#ctx0" brushRef="#br0" timeOffset="78844.5811">17228 10493 44 0,'-17'-32'97'15,"2"9"-9"1,0 0-17-16,5 9-71 0,10 5-89 16,12 4-7-1,10 5-3-15</inkml:trace>
  <inkml:trace contextRef="#ctx0" brushRef="#br0" timeOffset="79064.5855">17705 10611 81 0,'0'0'98'15,"0"0"-3"-15,-29-2-4 0,-1 13-40 16,-4 0-42-16,-5 5 0 16,1 6-2-16,2 8 0 0,8 4-2 15,10 2 0 1,17 2-1-16,7-2-1 0,16-6-1 15,12-1-1 1,10-5-4-16,8-10-5 0,8 0-14 16,0-13-39-16,-6-6-33 0,7-13-7 15,-4-3-5-15</inkml:trace>
  <inkml:trace contextRef="#ctx0" brushRef="#br0" timeOffset="79364.5915">18048 10780 8 0,'2'-11'99'0,"-11"11"-1"0,-14 7-5 16,0 13-4-1,-2 6-66-15,6 0-11 0,3 1-2 16,7 0-1-16,6-3-1 0,4-7-1 15,11-5-1-15,3-10-1 16,4-4 0-16,2-10-2 0,-1-5 0 16,-3-5-2-1,-4 0 0-15,-4 0-2 0,-8 2 1 16,-1 9 0-1,0 11 0-15,-11 0 1 0,1 17-1 16,7 9 1 0,2 3 1-16,5 8 0 0,13-3 1 0,10-3-1 15,9-6-3-15,10-10-1 0,2-8-5 16,-1-19-17-1,5-14-38-15,-1-17-35 0,-13-17-6 16,-6-16-7 0</inkml:trace>
  <inkml:trace contextRef="#ctx0" brushRef="#br0" timeOffset="79494.5941">18361 10442 64 0,'-19'13'107'15,"3"22"-5"1,16 15-6-16,6 7-2 0,13 14-88 16,6 8-1-16,-2 0-3 0,0 2-3 15,-5-6-7 1,9 0-45-16,-9-6-40 0,-6-10-6 15,-5-11-6-15,1-9-2 16</inkml:trace>
  <inkml:trace contextRef="#ctx0" brushRef="#br0" timeOffset="104564.0961">5343 16095 49 0,'-8'-8'99'16,"8"8"-4"-16,-11-14-7 0,24 13-67 16,-13 1-2-1,8 13-6-15,6 7-4 0,3 11-4 16,4 8-1-16,3 9 0 15,8 12 0-15,-3 5 0 0,1 3 0 16,-1 3 1 0,-10-1-2-16,-7 0 1 0,-6-4 1 15,-6-7-1-15,-6-8 0 0,-5-6 0 16,-4-5-1-1,0-9 0-15,2-5 0 0,1-7 0 16,5-6-2-16,2-3 0 16,5-10 0-16,0 15 0 15,12-11 0-15,6-1 0 16,8 0 0-16,15 1 0 0,9-1 0 15,18-1 0 1,16 0 0-16,17 0-1 0,17 1 1 16,11 0 0-16,11-1-1 0,10 1 1 15,8-1 0 1,0 1 0-16,2 0 0 0,-5 0-1 15,-5-3 1-15,-3 1-1 16,-6 0 2-16,-7 3-2 0,-4 0 2 16,-4-1-1-1,-6 3 0-15,-5-1 0 0,0 3 1 16,-9-3-1-16,-1 1 1 0,-6-5-1 15,-9-1-1 1,-11-1 0-16,-14 1-1 0,-15-8-6 16,-5 7-18-16,-24-12-26 15,-12-8-32-15,0-2-18 0,-9-9-7 16,-1-2-3-1</inkml:trace>
  <inkml:trace contextRef="#ctx0" brushRef="#br0" timeOffset="104994.1048">9628 14923 58 0,'7'-27'97'0,"-4"3"-7"15,0 13-4-15,-3 11-66 16,1 9-5-16,0 20-2 0,1 11-5 16,-2 12-3-1,0 12-2-15,-1 10 2 0,1 2 0 16,0-2-1-1,-1-6 0-15,-1-11-4 0,1-10-3 16,1-17-11-16,6-20-51 16,11-10-25-16,-4-14-8 0,2-19-4 15</inkml:trace>
  <inkml:trace contextRef="#ctx0" brushRef="#br0" timeOffset="105394.1127">9393 14731 57 0,'0'0'99'16,"0"-14"-4"-16,30 8-4 0,21 9-47 16,19-3-29-16,7 6-1 0,9 4-2 15,-2 6-4 1,-6 4-3-16,-11 6-2 0,-22 4-2 15,-17 1-1-15,-24-2 0 16,-14-1 0-16,-19-5 0 16,-13-6 0-16,-7-2 0 15,-7-8-1-15,2-5 2 0,5-2 0 16,6 0-2-16,13-3 1 0,13 3 0 15,17 0 0 1,16 20 1-16,20 4 1 0,14 8 0 16,12 7 0-1,8 4 2-15,3 5-1 0,-8 0-1 16,-4-3 0-16,-13-1 0 15,-14-8-3-15,-12-6-2 0,-13-6-2 16,-7-6-7 0,-9-15-21-16,-3-3-39 0,10 0-24 15,-15-22-8-15,10 5-4 0</inkml:trace>
  <inkml:trace contextRef="#ctx0" brushRef="#br0" timeOffset="105664.1182">10506 14998 31 0,'15'22'105'0,"-5"8"-1"0,-5 3-8 15,-4 6-2-15,-1 6-84 16,-6 8 1-16,-5 2-2 15,-3 1-3-15,-1-4-1 16,0 0-2-16,2-8 0 0,5-7-3 16,-1-8-1-1,4-9-4-15,5-6-6 0,0-14-30 16,16-12-48-16,6-7-11 0,6-8-8 15,6 0-3 1</inkml:trace>
  <inkml:trace contextRef="#ctx0" brushRef="#br0" timeOffset="105903.1237">10790 15405 10 0,'9'21'106'0,"1"-2"-3"0,7-2-6 16,8-11-2-16,7 2-78 16,10-7-2-16,1-2-5 15,4-9-3-15,-4-8-3 0,-3-1-1 16,-11-6-1-16,-15 4-1 15,-14-1-1-15,-15 5 1 0,-17 3-1 16,-13 7 0 0,-6 7-1-16,-6 0 0 0,-1 8-1 15,11 8-3 1,8 0-5-16,21 9-25 0,8-2-48 15,23-5-15-15,17-1-7 0,15-6-4 16</inkml:trace>
  <inkml:trace contextRef="#ctx0" brushRef="#br0" timeOffset="106303.1317">11585 15369 48 0,'-16'-10'100'16,"-1"5"-3"-16,-3 3-6 0,20 2-59 16,-16 11-8-1,-3 6-7-15,5 7-4 0,7 1-4 16,5 3-2-16,6-1-1 15,13-4-2-15,10-4 0 16,6-11 0-16,6-5-1 0,2-3-1 16,-6-13 0-16,-4-4 0 15,-8-4 0-15,-11-2-2 0,-10 1 1 16,-7 6-1-1,-12 2 1-15,-4 7-1 0,-5 6 1 16,-1 4-1 0,5 11 0-16,5 10 1 0,8 0 0 15,9 2 0-15,12 1-2 16,11-3-2-16,9-7-3 0,10-2-11 15,-1-12-29-15,2-6-42 0,1-13-13 16,-1-8-8 0</inkml:trace>
  <inkml:trace contextRef="#ctx0" brushRef="#br0" timeOffset="106633.1383">11947 15320 5 0,'-17'5'103'16,"-2"7"0"-16,1 10-7 0,6 2-3 16,45 5-75-1,-51 0-3-15,33 0-2 0,14-7-4 16,12-5-2-16,9-5-2 0,3-12-1 15,0-5-1 1,0-11 0-16,-6-14-2 0,-7-8 0 16,-11-11-2-16,-14-11-1 15,-9-5 0-15,-15-2 0 0,-16 8-1 16,-12 5 1-1,-11 10-1-15,-9 18 2 0,-2 20 1 16,3 18 0-16,15 24 1 0,17 17 0 16,24 10 0-1,19 7 1-15,32-3-1 0,23-1-1 16,24-9-2-16,22-10-4 15,20-8-24-15,1-14-38 0,1-17-28 16,-2-8-7 0,-10-11-7-16</inkml:trace>
  <inkml:trace contextRef="#ctx0" brushRef="#br0" timeOffset="107523.1561">1646 14036 70 0,'-7'-18'86'15,"7"18"-1"1,0 0-45-16,0 0-11 0,0 29-8 16,7 3-6-1,3 9-2-15,0 5 1 0,0 2-1 16,-1-4-2-16,-2-3-2 15,-4-11-1-15,-3-7 0 0,-1-9-2 16,-7-13-1-16,-5-6 0 0,-1-14-1 16,2-8-1-1,4-5 0-15,8-2-2 0,16 1-1 16,19 4 0-1,18 6-1-15,14 5 0 0,10 13 0 16,2 5 1-16,-3 14-1 16,-10 8 1-16,-16 7-1 0,-25 3 0 15,-24 4 1 1,-14-2 0-16,-23-2 0 0,-9-5 0 15,-13-4 1-15,-3-6-2 0,1-9 1 16,7-7-1 0,6-4-1-16,12-10-5 0,16 0-6 15,11-11-17-15,16 1-45 16,24 7-17-16,7-5-7 0,8 6-3 15</inkml:trace>
  <inkml:trace contextRef="#ctx0" brushRef="#br0" timeOffset="107833.1623">2203 14290 38 0,'-1'24'92'0,"-4"-1"-1"15,1 2-3 1,4-3-58-16,5 2-7 0,12-12-2 16,7-5-5-16,8-7-5 15,4-7-2-15,5-12-2 0,-3-6-2 16,-7-4-2-1,-8-3 1-15,-13 1-4 0,-8 4 0 16,-11 5 0-16,-11 9 0 0,-5 9-2 16,-6 5 0-1,4 17 1-15,1 4-1 0,10 10 2 16,11 3 0-16,5 1 1 15,12 0 0-15,9-3 1 0,7-7 1 16,3-10-2 0,2-4 0-16,-1-9-3 0,-4-7-8 15,2-9-20 1,-9-8-45-16,-3-14-18 0,-3-9-7 15,-9-11-4-15</inkml:trace>
  <inkml:trace contextRef="#ctx0" brushRef="#br0" timeOffset="108043.1665">2430 13975 81 0,'-3'16'95'15,"3"9"-3"1,12 1-4-16,15 8-73 0,-7 10 1 16,4 4-1-16,3 5-1 15,-1 1-3-15,-2-1-4 0,2-6-1 16,-5-2-2-16,-2-8-1 15,-3-10-2-15,2-11-3 16,-7-10-4-16,6-7-12 0,-11-15-45 16,-6-19-27-1,0-11-8-15,-3-17-6 0</inkml:trace>
  <inkml:trace contextRef="#ctx0" brushRef="#br0" timeOffset="108293.1715">2669 13868 42 0,'10'-3'96'15,"2"4"-1"-15,-1 8-4 0,2 31-35 16,7-14-41-1,-2 10-2-15,2 9 0 0,-2 9-1 16,4 9-4-16,-4 3-1 16,2 4-1-16,-1-1-2 15,-1-4 0-15,-1-4-1 16,-3-9 0-16,-1-8-2 0,-4-11 2 15,2-9-2-15,-1-9-2 0,-10-15-4 16,17 5-19 0,-16-12-45-16,-9-22-25 0,-3-6-8 15,-7-8-7 1</inkml:trace>
  <inkml:trace contextRef="#ctx0" brushRef="#br0" timeOffset="108633.1783">2535 14294 91 0,'0'0'97'16,"13"-7"-4"-16,16-5-4 0,32-3-70 15,-4-2-3 1,9 3-2-16,9-6-4 0,-4 1-1 16,-1 0-5-16,-6-1 0 15,-11 2-1-15,-10-1-2 0,-10 2-1 16,-13 1-1-1,-11 1-1-15,-7 1 0 0,-4 4 0 16,-15 1-1-16,-6 6 1 0,-6 3-1 16,-6 8 1-1,-3 8 0-15,2 6 2 0,-1 7 0 16,5 8 0-16,8 6 1 15,10 3 0-15,6 0 0 0,8 0 3 16,13-4-3 0,9-6 2-16,6-4-1 0,2-11 0 15,3-7-3 1,4-6-4-16,-6-9-19 0,1-15-44 15,-1-6-24-15,-14-8-6 0,-2-9-6 16</inkml:trace>
  <inkml:trace contextRef="#ctx0" brushRef="#br0" timeOffset="108863.1829">3210 14142 17 0,'13'15'100'16,"2"4"-2"-16,3 5-3 0,-3-7-4 16,5 7-76-16,0-4 2 15,-2-1-4-15,-3-5 0 16,-6-4-4-16,3-7-1 0,-3-3-2 15,4-13-1-15,-4-2-2 16,3-3 0-16,0-3-1 0,2 0-4 16,1-3-2-1,2 4-2-15,-2-1-5 0,8 9-10 16,-7-5-27-1,0 2-47-15,6 5-4 0,-2 0-8 16,1 2 5-16</inkml:trace>
  <inkml:trace contextRef="#ctx0" brushRef="#br0" timeOffset="109153.1887">3659 14120 43 0,'-2'22'99'15,"-2"2"-2"-15,3 0-4 0,1-2-51 16,5-2-11 0,7-5-9-16,2-4-6 0,6-10-4 15,5-1-4-15,2-11-2 16,0-8-2-16,0 1-2 0,-5-9-1 15,-3 1 0-15,-2-2-1 16,-6 3-1-16,-5 5-1 16,-1 8 0-16,-5 12 0 0,0 0 0 15,-1 13 1 1,-2 16 1-16,2 14-1 0,0 8 1 15,1 9 0-15,0 6 2 16,6 6-1-16,-1 0 0 0,1-1-2 16,2-1-6-1,-5-16-21-15,6-3-45 0,6-3-20 16,-1-12-9-16,0-7-6 0</inkml:trace>
  <inkml:trace contextRef="#ctx0" brushRef="#br0" timeOffset="123958.4852">9173 13353 49 0,'0'0'67'0,"6"7"-42"15,-1 12-4 1,3 3-5-16,0 12-1 0,3 4-1 16,0 23 7-1,0 7 0-15,-1 2-3 16,-3-1 0-16,-3-2-2 0,-2-9-2 15,-2-7-1 1,0-2-2-16,-3-26-6 0,0-8 1 16,-1-5-2-1,4-10 0-15,-2 8 1 0,2-8 0 16,0 0 0-16,0 0-1 15,0 0 0-15,0 0 0 0,0 0-1 16,0 0 0-16,0 0-2 16,0 0-1-16,0 0 0 15,0 0-1-15,-11 8 1 0,11-8-2 16,-17 9 1-1,6-4 0-15,-3 3 0 0,1-1 1 16,-4 2-1-16,1-1 1 16,3 1-1-16,2-3 0 15,2 0 1-15,9-6-2 16,-7 11 2-16,7-11 0 0,17 11 0 15,2-1 0-15,5 0 2 0,4 2-1 16,4 2 0 0,1 1 0-16,1 0-1 0,-4 2 0 15,-8 0-1-15,-2-3-1 16,-5 2 0-16,-7 0 0 15,-3-2 1-15,-5 1 0 16,-5-1 1-16,-4 2-1 0,-4-3 2 16,-3 4 0-1,-4 1 1-15,-3-2-1 0,-1 2-1 16,-2 0 2-16,5-1-2 0,-2 0 0 15,3-2 0-15,4-1 0 16,2-2 0-16,6-4-2 16,8-8 2-16,-9 15 0 15,9-15 0-15,1 11 0 0,-1-11 0 16,19 12 0-1,-4-4 2-15,3 1-2 0,3 2 0 16,1-2 1-16,0 0-1 0,-1 1 0 16,-3-1 0-1,-4 0 0-15,-3-2-1 0,-11-7 1 16,12 14 0-16,-11-2 0 15,-2 0 0-15,-9 2 0 0,-6 2 1 16,-5 2-1 0,-5 1 1-16,-5 2 0 0,-6 0-1 15,1 0 1 1,-2-1-1-16,2-1 0 0,4-1-1 15,5 0 0-15,5-5 0 0,7-1-2 16,4-5 5-16,11-7-4 16,-1 14 2-16,9-13 2 15,8-1 0-15,5 0 1 16,3-1-2-16,1 1 0 0,3 1-2 15,-1 6 1 1,-3 2 0-16,-4 8-2 0,-4 6 0 16,-5 7 0-16,0 8 2 15,-3 7 0-15,1 12-2 0,0 7 2 16,4 11 0-16,0 7 0 15,0 10 0-15,3 9 0 16,-4 11 0-16,-4 1 3 0,-2 2-2 16,-1 4 1-1,-6 1 1-15,1 1 0 0,-8-8 1 16,-1-3 0-16,0-8 1 15,-2-6-1-15,1-6 0 16,0-8 1-16,-1-10-1 0,2-8 0 16,0-8 0-16,1-9 0 15,2-7-1-15,0-5-1 0,4-7 0 16,1-5 0-1,1-1-2-15,0-3 1 0,0-1-3 16,0-3-1-16,2-1-2 16,-2-14-8-16,11 16-18 15,-11-16-35-15,11-6-27 16,-2-12-6-16,-1-16-5 0</inkml:trace>
  <inkml:trace contextRef="#ctx0" brushRef="#br0" timeOffset="124448.495">8838 16924 71 0,'-25'22'95'0,"10"1"-2"16,11-2-5 0,22-5-74-16,8-3 0 0,14-4 0 15,12-6-2-15,12-3-5 16,4-9-3-16,9-1-5 15,-3-5-9-15,2 3-23 16,-6 1-54-16,-12 0-7 0,-8 4-8 16</inkml:trace>
  <inkml:trace contextRef="#ctx0" brushRef="#br0" timeOffset="125318.5124">9184 13459 16 0,'-13'-9'78'16,"13"9"4"-16,-13-9-45 15,13 9-8-15,-13-8-4 16,13 8-5-16,-17-3-4 0,7 3-3 16,-4 0-1-16,1-2-3 15,-5 2-2-15,0 0-1 0,-5 0 0 16,0 0-2-1,-7 0-1-15,0-1 0 0,-5-2-1 16,-7 1 0-16,-4-2 0 16,-5-2-1-16,-3-2 1 15,-7 3-1-15,-3-1 0 16,-5 2 0-16,-1 2 0 0,-1-1 0 15,-3 3-1-15,1 0 1 0,-2 7-1 16,2-3 2 0,2 2-1-16,-2-1 0 0,2-2-1 15,-1 1 1-15,0-4 1 16,0 0 0-16,-3-4 0 15,-1 1 0-15,-4-2 0 16,3-2 1-16,-4 3-1 0,2 1 0 16,5 0-1-1,3 1 0-15,4-1 0 0,4 3-1 16,6-2 0-16,4 0 0 0,7-2-3 15,2 3-7 1,2-2-14-16,-1-4-48 0,7 5-19 16,3-1-5-16,6 3-3 15</inkml:trace>
  <inkml:trace contextRef="#ctx0" brushRef="#br0" timeOffset="148770.9815">6757 13435 57 0,'22'-10'67'16,"-22"10"-6"-16,0 0-12 0,4-9-13 16,-4 9-11-16,0 0-8 15,0 0-4-15,-2-10-3 0,2 10-3 16,-15-2-3-16,3 2 0 15,-4 0-2-15,-5 0-1 16,-2 0-1-16,-8 0 1 0,-3 4-1 16,-5-1 0-1,-3 1 0-15,-2-3 0 0,-3 1 1 16,-2-1-1-16,-2 1 0 15,-2-1 0-15,-2 0 0 0,1 0 0 16,-3 1 0-16,-2 2 0 16,-1-1 0-16,-3 0 0 15,0 3-1-15,-3-1 1 0,2-1 0 16,-1 4 0-1,-1-2 0-15,2 1 0 0,0 0-1 16,0 1 1-16,0-1 0 16,-1 1 1-16,6-2-1 15,4 2 0-15,3-2 0 16,5-1 0-16,9 0 1 0,5-3 0 15,8 1 0-15,5-3 0 0,4 0 1 16,2 0 0 0,1 0 1-16,4 0 0 0,-1 0 0 15,1 0-1-15,9 0 0 16,-16-5 0-16,16 5 0 15,-17-6-1-15,17 6 2 16,-14-4-2-16,14 4-1 0,-12-3 1 16,12 3-1-1,-8-3-1-15,8 3 0 0,0 0-2 16,0 0 2-16,-5 6-1 0,4 6 1 15,1 2-1-15,-1 6 2 16,1 14 0 0,4 7 1-16,0 8-1 15,0 5 2-15,3 5 1 0,2 4 0 16,-2 1 1-1,2 0-1-15,-3-8-1 0,-1-5 1 16,-1-5 0-16,0-7 0 0,-1-6-1 16,-2-7 1-1,0-4-4-15,-1-5-3 0,4-3-6 16,0-3-15-16,-4-11-41 15,25 15-25-15,-15-11-5 0,6-1-5 16</inkml:trace>
  <inkml:trace contextRef="#ctx0" brushRef="#br0" timeOffset="149310.9924">4730 14814 32 0,'0'0'82'0,"23"-2"-25"16,-5-3-12-16,6 4-9 0,7-5-4 15,6 1-7-15,4-4-6 0,-1-1-5 16,6 2-4 0,-6-1-3-16,1 4-6 0,-3-3-6 15,-5 6-6 1,-6-1-6-16,-3 3-11 0,-6 2-22 15,-18-2-38-15,19 12-4 16</inkml:trace>
  <inkml:trace contextRef="#ctx0" brushRef="#br0" timeOffset="149670.9995">4955 14591 57 0,'-12'13'78'0,"12"9"-37"16,-1 5-11-16,1 2-4 0,2 6-2 15,6-2-3 1,0 0-5-16,5-1-3 0,0-2-3 15,-2-5-2-15,0-1-5 0,-1-5-4 16,2-2-8 0,-6-4-16-16,-6-13-55 0,16 18-8 15,-16-18-1-15</inkml:trace>
  <inkml:trace contextRef="#ctx0" brushRef="#br0" timeOffset="149931.0048">4893 15341 27 0,'27'-5'89'0,"9"-5"-2"0,8-1-47 16,9 4-3-16,6-2-12 0,0 1-9 16,1 0-11-16,-3-1-5 15,-8 4-7-15,-7-1-8 16,-9 1-20-16,-1 2-48 15,-15-4-6-15,-6 1 0 0</inkml:trace>
  <inkml:trace contextRef="#ctx0" brushRef="#br0" timeOffset="150701.0202">5054 14476 64 0,'-30'-22'69'0,"5"5"-52"0,-8 5-1 16,4 1-5-1,-5 5-2-15,0 2-2 0,0 4 0 16,-1 1-4-16,0 9 0 15,0 4 1-15,1 6-2 0,-3 6 1 16,2 6 1-16,-6 4-4 0,5 5 0 16,-1 1 0-1,2 7 0-15,2-2 1 0,2 7-1 16,5-1 0-1,5 0 1-15,10 4 1 0,2 5 0 16,6 3 1-16,6 4 0 16,8 5 0-16,8-1 1 0,0-3 0 15,10 4-1 1,5-5-1-16,2-2 2 0,7-6-1 15,-1-8 0-15,6-2 0 0,-1-8 2 16,7-1 0 0,-2-9 0-16,-3-1 2 0,5-3-2 15,-5-4 0-15,1-2 1 16,-2-4-1-16,-1-5-2 0,-2-6 1 15,-5-5-1 1,4-3 0-16,-5-10 0 0,6-12 2 16,-4-13 0-1,7-8 1-15,-1-8 0 0,3-8 0 16,0-7 1-16,1-4-1 0,1-7 2 15,-2-2-2-15,-1-1-1 16,-5-1 0-16,-8-4 0 16,-5 3-1-16,-11-5-1 15,-6 2 1-15,-14 3-1 0,-10 0-1 16,-18 6 0-1,-12 6-2-15,-10 10 0 0,-11 10-2 16,-12 13 0-16,-5 11-2 0,-9 14-4 16,-6 12-4-1,3 12-7-15,-2 11-13 0,0 10-47 16,7 16-13-16,7 8-4 15</inkml:trace>
  <inkml:trace contextRef="#ctx0" brushRef="#br0" timeOffset="151011.0263">5376 15931 17 0,'-1'47'87'0,"-6"8"-1"0,0 9-3 15,4 8-69 1,-4 10-1-16,5-2-4 0,-1-3-7 16,2-6-9-1,1-10-22-15,0-15-52 0,9-14-6 16,7-21-3-16</inkml:trace>
  <inkml:trace contextRef="#ctx0" brushRef="#br0" timeOffset="152512.0573">16318 12267 3 0,'-6'-15'71'16,"2"3"-25"-1,4 12-9-15,-10-5-13 0,10 5-9 16,-4 13-7-16,4 12-6 16,2 12-2-16,6 17-1 15,2 21 1-15,2 21 0 16,3 15 1-16,3 27 2 0,-1 21-1 15,-3 14 0 1,-1 9 0-16,-5 8 2 0,-2-11-2 16,-1-3-1-16,-2-3 0 15,-3-25 0-15,2-18-1 0,3-19-5 16,-4-21-26-16,-1-16-41 0,7-7-1 15</inkml:trace>
  <inkml:trace contextRef="#ctx0" brushRef="#br0" timeOffset="152842.0639">15491 14599 58 0,'-14'8'82'0,"22"-8"0"0,33 29-30 0,36-71-37 15,35 32 1 1,40-4 2-16,36-1 2 0,36 0-1 15,30 0 0 1,34 5-3-16,19 3-4 0,18 6-3 16,8-1-2-16,6 1-2 0,-1 2-1 15,-2 2-2-15,-12 1-2 16,-14 0-1-16,-17-2-4 0,-22 5-9 15,-29-7-27 1,-31 1-49-16,-22-3-7 0,-37-8-6 16</inkml:trace>
  <inkml:trace contextRef="#ctx0" brushRef="#br0" timeOffset="153422.0755">16171 12479 23 0,'-12'0'77'0,"1"10"-11"16,1-8-20-16,10-2-11 0,-9 6-2 15,9-6-4 1,0 0-5-16,0-10-4 0,3-12-2 16,5-5-2-1,5-7-6-15,-1-2-4 0,5 0-4 16,-1 2-3-16,4 3 1 15,-2 11-2-15,4 10 1 0,0 8 0 16,6 9-1 0,5 4-6-16,12 12-23 0,10 6-50 15,-3-9-9-15,5-3-5 0,-4-6 2 16</inkml:trace>
  <inkml:trace contextRef="#ctx0" brushRef="#br0" timeOffset="154062.0883">14384 11943 35 0,'10'-10'81'16,"-2"4"0"-16,1 3-3 0,36 3-65 15,-66 15-1 1,27 12-1-16,5 12 0 0,-3 10 0 16,-2 8 0-16,-1 4-1 15,-2 2-1-15,0-5 1 0,-2-7 0 16,0-8-2-16,0-13 0 0,-2-6 1 15,4-12-1 1,-3-12 1-16,13-5-1 0,1-14-1 16,4-8-1-1,9-9-1-15,5-8-2 0,3-5-3 16,4-2-3-16,-1 0-3 15,2 6-12-15,-7 7-39 0,-7 6-34 16,-1 7-7-16,-7 6-7 0</inkml:trace>
  <inkml:trace contextRef="#ctx0" brushRef="#br0" timeOffset="154522.0975">15062 12194 16 0,'0'0'75'16,"-1"4"5"-16,-7 8-2 15,-20 11-64-15,19 8-2 0,-2 7 2 16,0 8 2-1,1 2 1-15,5 2-1 0,2-4-1 16,3-1-2-16,10-7-1 0,5-8-2 16,3-8-1-1,2-7-2-15,3-4-1 0,-1-6-2 16,3-5-5-16,-7-3-7 15,1-6-18-15,-5 2-53 0,-3-13-11 16,-4-5-9 0,-7-3-1-16</inkml:trace>
  <inkml:trace contextRef="#ctx0" brushRef="#br0" timeOffset="154662.1003">14909 12409 82 0,'0'0'91'16,"8"0"-2"-16,24 0-8 0,20-3-76 15,5-2-22 1,11 4-59-16,14-4-6 0,5-2-8 15</inkml:trace>
  <inkml:trace contextRef="#ctx0" brushRef="#br0" timeOffset="155802.1231">15009 12151 22 0,'0'0'78'15,"-14"-13"1"-15,1 13-39 0,-5 8-9 16,-2 9-12-16,-6 7-5 16,1 13-5-16,0 10-1 0,4 7-2 15,2 8 0 1,11 0-1-16,8 0 0 0,4-9-1 15,10-2 0-15,10-15-2 0,3-9-3 16,5-9-12 0,-4-5-38-16,4-15-30 0,-2-10-7 15,-3-11 1-15</inkml:trace>
  <inkml:trace contextRef="#ctx0" brushRef="#br0" timeOffset="156032.1277">15268 12100 70 0,'44'-3'88'16,"8"0"-3"-16,0 2-5 15,8 11-74-15,-8 10 1 0,-10 12-1 16,-11 8-1-1,-9 8-1-15,-12 5 0 0,-5-1-1 16,-5 2-3-16,-7 4-8 0,-4-4-21 16,-8-4-52-1,11-2-7-15,0-5-5 0</inkml:trace>
  <inkml:trace contextRef="#ctx0" brushRef="#br0" timeOffset="156982.1467">21269 14795 5 0,'-9'-3'84'15,"-3"3"1"-15,2 3-4 16,5 16-51-16,0 3-10 16,3 9-6-16,2 4-4 0,0 8-1 15,5 0 0 1,7 5 0-16,8-7 0 0,0-6-1 15,4-6-1-15,2-11 0 0,3-7-5 16,0-13-5 0,0 0-6-16,-6-14-13 0,-2-12-51 15,-1 1-19-15,-10-3-5 16,-9 1 4-16</inkml:trace>
  <inkml:trace contextRef="#ctx0" brushRef="#br0" timeOffset="157112.1493">21127 14983 76 0,'-27'12'91'16,"16"1"-3"-16,19-5-53 0,25 1-12 15,14-5-7-15,24 1-10 16,7-2-37-16,10-3-48 0,2-1-9 16,-2-8-5-1</inkml:trace>
  <inkml:trace contextRef="#ctx0" brushRef="#br0" timeOffset="157632.1597">20671 14243 48 0,'-11'-7'76'0,"11"7"1"16,0 0-50-1,19 2-5-15,-1 5-6 0,6 9-1 16,6-2-4-16,4 8 3 15,0 0 1-15,-2 6-3 0,-4 7-3 16,-8 1 0-16,-11 7-1 16,-7 1-1-16,-7 5 0 15,-11-2-3-15,-7 5-5 0,-7-9-10 16,3 1-36-1,8-1-38-15,-1-9-7 0,6-3-5 16</inkml:trace>
  <inkml:trace contextRef="#ctx0" brushRef="#br0" timeOffset="160792.2229">16172 12781 32 0,'34'-16'58'16,"10"14"-24"0,20-1-11-16,9 1-14 0,5-4-45 15,10 4-28-15</inkml:trace>
  <inkml:trace contextRef="#ctx0" brushRef="#br0" timeOffset="161402.2351">15029 12753 0 0,'0'0'70'0,"0"0"4"0,-10 10-26 16,6 5-24-1,1 4-12-15,0 9-10 0,1 0 0 16,-1 5 5-16,0-3-1 0,1-1 0 15,-2-8-2-15,2-3-3 16,0-7-8-16,2-11-23 16,3 12-42-16,-3-12-6 15</inkml:trace>
  <inkml:trace contextRef="#ctx0" brushRef="#br0" timeOffset="161792.2429">15184 12758 29 0,'11'0'38'15,"11"2"-7"-15,6 0 1 0,1 1 0 16,4 1-6-16,-4 0-10 16,2 1-8-16,-10 4-4 0,-2 1-1 15,-16 4 1 1,-3 1 1-16,-13 4 0 0,-9 0 1 15,0 3 0 1,-3-3 1-16,4 1-3 0,-1-5 3 16,8-2 0-16,5 0 3 15,9-13-1-15,18 11 1 0,3-8 0 16,6 0-1-16,1-6 0 0,4 3-7 15,0-2-12 1,2-8-20-16,-15 0-50 0,3 0-7 16,-5-4-4-1</inkml:trace>
  <inkml:trace contextRef="#ctx0" brushRef="#br0" timeOffset="162052.2481">15567 12784 12 0,'0'0'78'0,"12"0"2"16,-12 0-4-1,5 14-60-15,-3 2-7 0,3 4 0 16,0 3 1-16,0 0 3 16,1 0-1-16,0-1 4 0,-4-8 0 15,2-2 2 1,-4-12-3-16,0 0-1 0,11-12-1 15,-5-10-2-15,-1-4-3 0,1-6-4 16,2-1-5 0,-2-4-5-16,8 7-12 0,-4 5-35 15,4 3-36-15,11 3-8 16,3 3-5-16</inkml:trace>
  <inkml:trace contextRef="#ctx0" brushRef="#br0" timeOffset="163942.2859">16334 12789 7 0,'0'0'18'0,"-10"0"-6"0,10 0-6 16,0 0-1-16,-10 6-1 16,10-6 5-16,0 0 0 15,0 0 4-15,0 0 1 0,0 0 2 16,0 0-1-1,0 0 0-15,0 0 1 0,0 0 1 16,6 1 0-16,-6-1-1 16,14 0-2-16,-14 0-1 0,13-4 0 15,-13 4-3 1,15-3-2-16,-15 3-3 0,14-5-2 15,-6 5-1-15,3 0-1 0,1 0 0 16,0 0 0 0,2-2 1-16,-1 1 0 0,2-1 1 15,-5 1-1-15,0 1 1 16,-10 0 0-16,16-1-2 15,-16 1 0-15,8 0 0 16,-8 0 0-16,9 0 0 0,-9 0 0 16,16 1-1-1,-8 0 2-15,3 1-1 0,0 1 1 16,-1-3-1-16,1 0 1 0,-11 0 0 15,16 5-1-15,-8-5 0 16,2 3 0-16,-10-3 0 16,14 5-1-16,-14-5 0 15,15 4 1-15,-15-4-1 0,15 5 1 16,-15-5 0-1,14 5 2-15,-14-5-2 0,14 5 1 16,-14-5-1-16,16 5 1 0,-16-5-1 16,14 4 0-16,-14-4-1 15,15 5 1-15,-15-5 0 16,13 4 0-16,-13-4 0 15,15 4 0-15,-15-4 0 0,16 4 1 16,-5-3-1 0,-2 1 0-16,1 0 0 0,-1-1 0 15,2 1-1-15,-2 1 0 16,1 0 0-16,0 0 0 0,-1 2 0 15,0-3 0-15,1 1 0 16,-1 1 1-16,-1-1-1 16,-8-3 0-16,17 5 1 0,-17-5-1 15,12 5 0 1,-12-5 1-16,10 5-1 0,-10-5 0 15,13 3 1-15,-13-3 0 16,16 5-1-16,-16-5 1 16,16 6-1-16,-16-6 1 15,15 3-1-15,-15-3 1 0,13 2-1 16,-13-2 0-16,9 3 1 0,-9-3-1 15,11 3 1 1,-11-3 0-16,13 5 0 0,-13-5 0 16,17 4 0-16,-9-4 0 15,-8 0 0-15,16 4 0 16,-16-4 0-16,15 2 0 15,-15-2-1-15,10 3 1 0,-10-3-1 16,12 0 1-16,-12 0-1 0,13 5 1 16,-13-5 1-1,15 2-2-15,-4-1 0 0,-1 0 1 16,-1-1 1-1,2 1-1-15,-3-1-1 0,1 0 1 16,-9 0-1-16,15 0 0 16,-15 0 0-16,9 2 0 0,-9-2 0 15,0 0 0 1,13 3 0-16,-13-3 0 0,0 0 0 15,12 2 0-15,-12-2 0 0,0 0 0 16,8 3 0 0,-8-3 0-16,0 0 0 0,10 4 0 15,-10-4 0-15,0 0 1 16,14 5-1-16,-14-5 0 0,17 5 0 15,-7-2 0 1,-2-1 0-16,2 1 0 0,-10-3 0 16,13 4 0-16,-13-4 0 15,10 5 0-15,-10-5-1 16,12 3 1-16,-12-3 0 0,11 5 1 15,-11-5-1-15,15 4 0 16,-15-4 1-16,15 3 0 0,-15-3-1 16,16 4 1-1,-16-4-1-15,13 3 1 0,-13-3-1 16,13 7 1-1,-13-7 0-15,16 3-1 0,-5 0 1 16,1-1-1-16,-1 1 0 0,1 0 0 16,1-2 1-16,0 0-1 15,0 2 0-15,-1-3 0 0,-2 3 1 16,2-3-1-1,-2 2 1-15,1-1-1 0,-1-1 2 16,0 0-2 0,1 0 0-16,1 2 0 0,2 0-5 15,-1-2-4-15,4 7-13 16,-4 1-38-16,2-3-27 0,9-2-6 15,-2-3-2-15</inkml:trace>
  <inkml:trace contextRef="#ctx0" brushRef="#br0" timeOffset="165492.3169">17653 13055 18 0,'0'0'36'0,"0"0"-12"16,10-6-5-16,-1 4-2 0,2-1-5 15,1 2-2 1,0-1 1-16,2 2-1 0,-1-2-2 16,-1 2-1-16,-1 0-2 15,2 0-2-15,4 2 1 16,-4 0-1-16,4-1 2 0,-4 1 0 15,5-1 0-15,-6 0 0 16,4 0 2-16,-6 1 0 0,1-1 0 16,-2 0-1-1,2 1 0-15,-1-2-1 0,0 0 1 16,2 3-1-16,-1-3-1 15,4 0 1-15,-2 0-2 16,2 0 0-16,0 0 0 0,2 0 0 16,-1 2 0-16,1-2 0 15,0 0 0-15,2 0-1 0,-2 0 0 16,2 0 0-1,-2 0-1-15,-1 0 2 0,-1 2-2 16,-2-1-1-16,0-1 1 16,0 3-1-16,-4-1 0 15,3 0 1-15,-3 0-1 16,1-1 1-16,0 1 0 0,0-1-1 15,-1 2 1-15,3-2-1 0,-2 1 1 16,0 0-1 0,0-2 1-16,-1 0-1 0,-9 0 0 15,17 5 0 1,-7-4-1-16,0 2 1 0,1-1 0 15,2 1 0-15,1 0 0 16,1 0 1-16,2-1-1 0,-1 0 1 16,-1 1-1-1,-1 0 0-15,-2-1 1 0,-1 0-1 16,-3-2 0-16,-8 0 0 0,12 4 0 15,-12-4 0 1,14 4 0-16,-14-4 0 0,15 4 0 16,-5-1 0-16,1 1 0 15,-1-1 1-15,1-1-1 0,-1 1 0 16,0-1 0-1,-1-1-1-15,0 2 1 0,-1 0 0 16,1 0 0-16,1-1 0 0,1 1 0 16,1 1 0-1,0 0 0-15,1 0 0 0,3 0 1 16,-2-2-1-16,1 2 0 15,-3-1 0-15,4-1 1 0,-4 0-1 16,0 0 0 0,-1-1 0-16,-1 1 1 0,3 0-1 15,-2 1 0 1,2 1 0-16,-1-1 0 0,2 1 0 15,0 1 0-15,-1 0 0 0,4-1 0 16,-2 2 0-16,0-1 0 16,-2-1 0-16,1 0 0 0,-2 0 0 15,1 0 0 1,1-2 0-16,0 2 0 0,-1-2 1 15,2 0 0 1,-1 0 1-16,2-1 0 0,0 1-1 16,-1-2 1-16,-1 1 1 15,-1 1-2-15,1-1 0 0,-2 1 0 16,0 2-1-16,2-2 0 15,-4 1 0-15,2-1 1 16,-4 1-1-16,2-1 0 0,-10-2 0 16,16 4 1-1,-16-4-1-15,12 2 0 0,-12-2-1 16,14 4 1-16,-14-4 0 15,15 9-1-15,-15-9 1 0,14 7 1 16,-14-7 0-16,14 9 1 16,-14-9 1-16,16 8 0 15,-7-5 1-15,0-1 0 0,4 0 0 16,-1-2 0-1,1 0 0-15,1-1-2 0,0 1-2 16,1 0-1-16,1 0-2 16,-1 1-4-16,4 3-4 0,-3 0-13 15,5 1-45 1,10 6-20-16,-3-6-1 0</inkml:trace>
  <inkml:trace contextRef="#ctx0" brushRef="#br0" timeOffset="167572.3584">19644 13425 0 0,'0'0'26'0,"0"0"-6"0,0 0-2 16,-5-9-1-16,5 9-1 0,0 0 0 15,0 0-2 1,0 0-3-16,0-8-1 0,0 8-3 16,0 0-3-16,0 0 1 15,0 0-3-15,0 0-2 0,0 0-1 16,0 0-2-1,0 0-2-15,0 0 2 0,0 0-1 16,0 0 1-16,0 0 2 0,0 0 5 16,0 0 5-1,0 0 8-15,8 0 3 0,-8 0 4 16,0 0 1-16,0 0 2 15,0 0 0-15,0 0-5 16,10 1-4-16,-10-1-4 16,0 0-4-16,0 0-2 0,0 0-4 15,0 0-2 1,0 0-1-16,0 0-1 0,0 0 0 15,3 15 0-15,-3 0 0 0,0 10 1 16,-1 14 0-16,1 19 4 16,-2 21-1-16,-2 25 1 15,-2 15 0-15,-2 12-1 16,4 4 1-16,0-3-1 0,4-3-1 15,1-15-1 1,12-18-7-16,13-14-32 0,17-14-46 16,4-29-8-16,9-17-9 15,4-22 0-15</inkml:trace>
  <inkml:trace contextRef="#ctx0" brushRef="#br0" timeOffset="168922.3854">19803 14449 76 0,'-17'0'88'0,"2"-3"-30"0,5-2-13 0,10 5-10 16,-2-16-8-1,20 3-9-15,24-1-2 0,31-2-3 16,26-2-3-16,34 1-3 0,21 3-1 16,21 4-4-1,10 3-9-15,5 4-50 0,2 5-30 16,-29 1-8-16,-15-1-5 15</inkml:trace>
  <inkml:trace contextRef="#ctx0" brushRef="#br0" timeOffset="171395.4352">19898 13225 19 0,'0'0'39'15,"-11"-12"-6"-15,11 12-2 16,-10-8-7-16,10 8-6 0,-11-4-2 16,11 4-2-16,-14-3-2 0,14 3 1 15,-14-1-2 1,14 1-1-16,-10-1 1 0,10 1 1 15,0 0-2 1,15-5 0-16,10 2-1 0,4-4-6 16,7 5-14-16,2 2-45 15,7 0-22-15,-3-1-5 0</inkml:trace>
  <inkml:trace contextRef="#ctx0" brushRef="#br0" timeOffset="172565.4585">19963 13208 1 0,'-6'-12'81'16,"6"12"-15"0,-4-9-12-16,4 9-11 0,0 0-13 15,0 0-8-15,0 0-8 16,0 0-1-16,-4 6-3 0,4 6-1 15,0 5-1 1,0 2 1-16,-2 3 1 0,-1 2 0 16,1 1 0-16,-2-6-2 0,0 1-1 15,0-5-2 1,-2-4 0-16,1-1-1 0,5-10-2 15,-12 14 0-15,12-14-3 16,-9 5-1-16,9-5-6 0,0 0-7 16,0 0-21-1,0 12-50-15,0-12-9 0,9-7-7 16</inkml:trace>
  <inkml:trace contextRef="#ctx0" brushRef="#br0" timeOffset="172935.4659">20185 13184 69 0,'0'14'83'15,"0"3"1"-15,-1 2-61 0,-1 9-4 16,2 1 4-16,0-1 2 15,10-1-5-15,2-4-3 0,9-8-3 16,3-7-1 0,4-5-3-16,1-5-1 0,0-11-1 15,-1-4-3 1,-5-5-1-16,-5-7-2 0,-12 2 0 15,-4 3-1-15,-6-3-1 16,-11 6-1-16,-5 4 0 0,-8 7 0 16,-5 3-1-16,-5 7 0 0,1 7-2 15,2 8-2 1,2 3-3-16,9 5-7 0,4 0-10 15,14-5-35 1,15 3-31-16,4-6-5 0,10-5-3 16</inkml:trace>
  <inkml:trace contextRef="#ctx0" brushRef="#br0" timeOffset="173275.4728">20534 13097 11 0,'6'11'87'16,"2"2"3"-16,2 6-4 0,-1 3-58 15,3 3-8-15,0 3 2 0,0 3-5 16,0-1-3-1,-3-2-2-15,-2-3-3 0,0-4-1 16,-4-7 1-16,-2-3 0 16,-1-11-1-16,13-2 0 0,-1-13-2 15,6-9 1 1,7-6-2-16,2-6-1 0,5-2-3 15,1-5-2 1,5 3-2-16,-4 1-6 0,2 11-12 16,-6 3-43-16,-6 6-29 0,4 3-8 15,2 0-6-15</inkml:trace>
  <inkml:trace contextRef="#ctx0" brushRef="#br0" timeOffset="180004.6097">16534 12819 17 0,'0'0'29'16,"0"0"1"-16,0 0-2 15,-9-8-3-15,9 8-3 0,0 0-1 16,0 0-1-16,0 0-1 16,0 0-1-16,0 0-2 15,0-10-1-15,0 10-3 0,0 0-3 16,0 0-2-1,-1-10 0-15,1 10-2 0,0 0-1 16,-4-9-1-16,4 9 1 16,0 0-1-16,0 0 1 15,-10-10 2-15,10 10-1 16,0 0-1-16,0 0 1 0,-8-10 0 15,8 10 0-15,0 0 0 0,0 0-1 16,-5-9-1 0,5 9 0-16,0 0 0 0,0 0 0 15,0 0-2-15,0 0 0 16,0 0-1-16,0 0 0 15,0 0-1-15,0 0 0 16,0 0 1-16,0 0-1 0,0 0-5 16,0 0-2-1,-5 6-8-15,5-6-24 0,0 12-45 16,0-12-5-16,6 13-3 0</inkml:trace>
  <inkml:trace contextRef="#ctx0" brushRef="#br0" timeOffset="181434.6383">16358 12797 25 0,'-10'-3'59'0,"10"3"-2"15,-14-3-12-15,14 3-9 0,-10 0-5 16,10 0-5 0,0 0-6-16,-8 0-4 0,8 0-3 15,0 0-2-15,0 0-3 16,0 0-2-16,0 0-1 0,7-10 0 15,-7 10 0-15,18-6-1 16,-7 2-1-16,2-1 0 16,-1 2 0-16,0-1 1 0,3 3-1 15,-2 0-2 1,1-1 1-16,-1 2-1 0,4 0 0 15,-3 0 0-15,0 0 1 16,-2 2 0-16,0-1 0 16,0 0-1-16,1-1 1 15,-1 1-1-15,-2 2 0 0,1 0 0 16,1 1 0-16,-3 1 0 0,2-1-1 15,-1 1 1 1,-1 2 0-16,-9-7 0 0,13 13-1 16,-3-6 1-16,-10-7 0 15,15 11 0-15,-15-11 0 16,16 13-1-16,-16-13 1 15,15 12-1-15,-15-12 1 0,15 12-1 16,-15-12 0-16,13 14 1 0,-3-8-1 16,-10-6 1-1,13 14 0-15,-4-7 0 0,-9-7 0 16,15 13 0-1,-15-13 0-15,16 14 0 0,-16-14-1 16,14 13 1-16,-14-13-1 16,14 14 0-16,-14-14 0 0,13 12 1 15,-13-12-1 1,11 10 0-16,-11-10 1 0,11 11-1 15,-11-11 0-15,11 11 1 0,-11-11 0 16,15 14 0 0,-15-14 0-16,17 14-1 0,-9-6 1 15,1-1 0-15,1 1 0 16,-2-2-1-16,-8-6 0 0,13 14 0 15,-13-14 1 1,16 13-1-16,-16-13 0 0,16 13 0 16,-7-7 0-16,1 1 2 15,-1 1-2-15,4-3 0 16,-5-1 1-16,1-1 0 0,1-1 0 15,-1-2 1-15,0 0-1 16,2 0 1-16,0-5-1 0,2 1 0 16,1-1 0-1,2-3 0-15,1 1 0 0,1 1-1 16,-2 0 1-1,-2-1-1-15,-1 1 1 0,0 1-1 16,0-3 0-16,-1 3 1 0,0-4-1 16,-1 1 0-16,2 0 0 15,1 1 0-15,-1 1-1 0,0 0 1 16,-1-2 0-1,-3 4-1-15,2 0 0 0,-11 4 1 16,15-2 0 0,-15 2-1-16,12-1 1 0,-12 1 0 15,10 0 0-15,-10 0-1 16,12 3 1-16,-12-3 1 0,16 8-1 15,-8-5 1-15,3 2-1 0,-2-2 1 16,1 2-1 0,-1-3 1-16,1 2-1 0,-2-3 0 15,-8-1 0 1,14 4 0-16,-14-4 0 0,15 5 0 15,-15-5 0-15,15 5 0 16,-15-5 0-16,14 3 1 0,-14-3-2 16,15 4 2-1,-15-4-1-15,12 5 0 0,-12-5 0 16,11 3 0-16,-11-3 0 0,13 0 0 15,-13 0 1 1,11 2-1-16,-11-2 0 0,17 3 0 16,-17-3 0-16,13 3 0 15,-13-3 0-15,10 3 0 0,-10-3 0 16,10 2 0-1,-10-2 0-15,0 0 0 0,13 2 0 16,-13-2 1-16,14 3-1 0,-4-2 1 16,-1 0-1-1,2 1 0-15,-1 0 0 0,1 0 1 16,-2-2-1-16,0 3 0 15,0-1 0-15,0-1 1 0,0 1 0 16,1 0 0 0,0 1-1-16,0-1-1 0,2 0-2 15,-12-2-2 1,17 4-4-16,-17-4-4 0,11 11-9 15,-11-11-15-15,0 10-25 0,-6-1-23 16,-6-4-13-16,2 0-4 16</inkml:trace>
  <inkml:trace contextRef="#ctx0" brushRef="#br0" timeOffset="182764.6649">16589 12777 27 0,'0'-8'89'0,"0"-2"-1"16,10 3-36-16,-10 7-16 16,4-11-10-16,-4 11-5 0,0 0-8 15,9 0-4 1,-9 0-2-16,10 10-2 0,-2 2-1 15,3 0 0-15,0 2 1 0,1 2-1 16,2 1-1 0,-2-1 1-16,0 0-1 0,2-2 0 15,-2-2 0-15,0 1 0 16,1-3 0-16,0 0 0 15,3 0 0-15,3 1 0 16,3-2-1-16,-1-1 1 0,3 4-1 16,3-4 0-1,0 1 0-15,2-1-1 0,-1 1 1 16,-1-3 1-16,0 0-2 0,-3 0 1 15,1-2 0 1,-4 2-1-16,1-2 1 0,-1 0 0 16,-2 1-1-16,2 0 1 15,-4-2-1-15,2 1-1 0,-4-1 1 16,4 2 0-1,-4-3-1-15,1 4 0 0,-1-3 1 16,0 0-1-16,0 0 1 0,1 0 0 16,-1-1 0-1,3 2 0-15,0-4-1 0,0 5 1 16,3-4 0-16,0 1-1 15,0 1 1-15,-2 0-1 0,1 0 0 16,-1 0 0 0,-1 1 0-16,-1 1 1 0,2-2-1 15,0 2 0 1,-1-1 0-16,2 1 1 0,3-2-1 15,-4-1 0-15,2 3 0 0,0-1 0 16,-1-1 0-16,0 1 0 16,-5 0 0-16,3 0 0 0,-1 1 0 15,-1-1-1 1,2 0 1-16,-2 0 0 0,1 1 0 15,1 1 1 1,4-2-1-16,-1 1 0 0,5 1 0 16,-3 0 0-16,4-2 0 15,-3 0 0-15,1 0 0 0,-2-2 1 16,-1 2-1-16,0-1 0 15,1 0 0-15,-1-1 0 16,-1 1 0-16,1 1 0 0,2-1 0 16,-1 1 0-1,-1-1 1-15,-1 2-1 0,0 0-1 16,-3 0 1-16,3 0 0 15,1-2 0-15,-3 1 0 0,3-2 0 16,-1 1 0-16,0 2 0 16,-1-3 0-16,0-1 0 15,-2 1 0-15,3 1 0 0,0-2 0 16,-1 2 0-1,2 1 0-15,0-3 0 0,0 3 0 16,-1-4 0-16,2 3 0 16,-1 0 0-16,0-1 0 0,-2 1 0 15,1-1 0 1,-1 1 0-16,3 1 0 0,1-2 0 15,0 1 0-15,2-1 0 0,1 0 1 16,7-1-2 0,-1 0 1-16,3-1 1 0,1 0-1 15,4 0 0-15,0 0 0 16,4-4 1-16,-1 2 0 0,3 1 0 15,-1-1 0 1,-2 2 0-16,-1-2 0 0,-6 2 0 16,-4 2-1-1,-5 3 0-15,-5 0-1 0,-4 0-2 16,-1-1-2-16,-2 4-5 0,-4-6-19 15,9 1-22-15,2-3-22 16,-2-5-26-16,8-6-7 16</inkml:trace>
  <inkml:trace contextRef="#ctx0" brushRef="#br0" timeOffset="250549.0256">16154 1835 71 0,'-2'-12'84'16,"2"12"-4"-16,-46-10-60 0,43 18-1 15,-1 16-4 1,2 10 0-16,1 14-6 0,-3 10 3 16,0 13-1-16,-1 10-1 15,1-2-2-15,-2-1-1 16,1-9 1-16,-1-11-3 0,1-10-2 15,3-16-7-15,-1-19-11 16,3-17-58 0,0-13-16-16,0-14-5 0,0-11-5 15</inkml:trace>
  <inkml:trace contextRef="#ctx0" brushRef="#br0" timeOffset="251109.0368">15902 1852 26 0,'-17'0'82'0,"17"0"-38"0,-14-5-1 16,14 5-9-1,-3-9-8-15,3 9-6 0,15-15-3 16,10 3-3-16,3-1-2 16,13 2-1-16,5 0-1 0,8 0-1 15,2 6-1-15,3 5-1 16,-1 0-1-16,-4 13-2 15,-6 6-3-15,-8 5 0 0,-7 4-1 16,-12 6 0 0,-5 4 0-16,-10 0 0 0,-7 3 1 15,-11-5-1-15,-8-2 2 16,-8-3-1-16,-5-6 1 0,-5-6 0 15,-2-7-1-15,-2-7 0 16,2-5-1-16,5-2 0 16,4 2-1-16,7-8 1 0,6 5-3 15,8-1 2 1,10 4 0-16,0 0 2 0,14 4 0 15,9 9 3-15,16 11 0 16,6 5 1 0,-1 5 0-1,-1 5 0-15,-3-2 0 0,-5 6-1 16,-7 0 2-16,-4-10-4 0,-16-8 0 15,-3-5-3 1,0-8-1-16,-5-12-7 0,16 7-27 16,-5-9-49-16,-4-18-10 15,4 2-6-15</inkml:trace>
  <inkml:trace contextRef="#ctx0" brushRef="#br0" timeOffset="251499.0446">16679 2196 17 0,'2'24'93'15,"-2"5"2"-15,0 3-7 16,0 10-66 0,0 4-1-16,4-4 0 0,6 2-1 15,7-11-4 1,7-20-7-16,2-8-2 0,2-5-1 15,-3-17-2-15,2-8-2 0,-6-6-2 16,-6-8-2-16,-8-2-2 16,-5 2 1-16,-3 1-1 15,-10 4 0-15,-1 6 1 16,-6 12-1-16,1 8 2 0,1 12 4 15,3 11 0 1,5 8 0-16,2 13 2 0,6 1 0 16,2 6 2-16,9 1 1 15,4-3 0-15,2-5-3 0,6-4 1 16,-2-3 0-16,4-10-2 15,-3-4-1-15,0-10-5 16,1-11-3-16,-2-5-9 0,-5-11-43 16,-6-16-35-1,3-13-9-15,-5-13-6 0</inkml:trace>
  <inkml:trace contextRef="#ctx0" brushRef="#br0" timeOffset="252299.0606">17032 1784 51 0,'8'-15'90'15,"-8"15"-1"-15,7 0-4 0,-2 11-71 16,5 15-2-16,1 11 0 16,0 11 0-16,6 6 0 15,-1 8 0-15,4 8-1 16,4-4-2-16,3 3-1 15,3-10-1-15,0-13 0 0,5-8 0 16,0-16-2 0,3-7 1-16,0-15-4 0,1-17-3 15,-7-13 0 1,-8-10-3-16,-2-2-1 0,-9-5-1 15,-6 0 0-15,-7 2-1 16,-8 6 0-16,-8 9 4 0,-7 14 0 16,-4 8 1-1,-2 11 1-15,0 11 0 0,4 13 2 16,-1 12 1-16,10 2 1 0,11 10 2 31,6-6 0-31,15 2 0 0,8-5 1 16,7-7-1-16,8-9 1 15,1-16-3-15,4-4-1 0,-3-14-4 16,-3-9-2-1,1-12-3-15,-2-5-3 0,-6-7-2 16,-4 0 0 0,-5 0-1-16,0-1 0 0,-6 8 4 15,-6 1 2-15,-5 13 3 0,-3 6 4 16,-2 14 2-16,0 0 3 15,-10 2 0-15,1 25 4 0,-1 11 3 32,6 11-2-32,1-4 1 15,4 4-1 1,7-2 1-16,10-8-2 0,4-6 1 15,5-13-3-15,1-20-2 0,5-11-2 16,-1-13-2-16,-1-8-2 16,-2-13-1-16,-8-10-2 0,-4-11-2 15,-7-9 0 1,-7 2-1-16,-6 1 1 0,-9 8 2 15,-9 7 0 1,-4 11 1-16,-6 10 1 0,0 16 1 16,2 18 1-16,2 7-1 15,7 16 1-15,2 15 2 0,9 6-2 16,9 13 3-16,4 8 0 15,13 6 1-15,5-2 0 16,9-4 1-16,4-4 1 0,4-12-2 16,2-7 1-1,2-14-3-15,-5-11 0 0,-1-11-5 16,-7-4-2-16,-1-12-10 15</inkml:trace>
  <inkml:trace contextRef="#ctx0" brushRef="#br0" timeOffset="252569.066">16900 1993 388 0,'41'0'2'0,"22"0"1"16,17 2 2-16,21-2 0 16,19-5 1-16,13 3 0 0,4-6-1 15,-5 4-1 1,-9-1-4-16,-18 5-4 0,-18-5-9 15,-19 9-16 1,-25 9-56-16,-25-3-12 0,-18 6-6 16</inkml:trace>
  <inkml:trace contextRef="#ctx0" brushRef="#br0" timeOffset="252879.0722">16139 2702 77 0,'-126'45'94'16,"14"-7"-6"0,12-8-5-16,18-8-66 0,23-2-4 15,37-6 0-15,33-10-1 0,52-4 1 16,46-10-2-1,47-6 2-15,42-3-1 0,38 8-1 16,34 0-2-16,17 8-4 16,5-1-2-16,-12 4 0 0,-17 8-1 15,-30-1-2 1,-31 0 0-16,-31-5-3 0,-33-2-2 15,-32-11-9-15,-15 0-50 0,-28 3-31 16,-29-5-7 0,-15 2-6-16</inkml:trace>
  <inkml:trace contextRef="#ctx0" brushRef="#br0" timeOffset="278767.5906">17188 4053 0 0,'0'0'85'0,"-15"-15"2"16,15 15-39-16,0 0-6 15,0 0-15-15,0 12-6 0,1 5-6 16,9 9-4-16,0 6-3 0,6 3-1 16,-1 10 1-1,2-4-2-15,-1 6 0 0,0-3-1 16,-2-7-2-1,-2-3 2-15,-4-8-2 0,-4-2 2 16,-1-12-1-16,-3-12-1 16,0 0 1-16,0 0-1 0,3-13 1 15,-1-6-2 1,-1-2 1-16,4-8-2 0,2-2 0 15,0 2 0-15,3-3-1 0,0-5 0 16,3 2 0 0,0 3 0-16,2 3 0 0,-2-2 0 15,2 10-1-15,0-5 2 16,2 7-1-16,-3 7 0 0,0 0 0 15,-1 2 0 1,0 3 0-16,1 6 0 0,1 1 0 16,-1 4 0-1,-1 5 0-15,3 0 0 0,-2 5 1 16,3 8-1-16,0 1 1 0,-3 2 0 15,1 2 0-15,-2 2-1 16,-3 1 0-16,3-3 1 16,-7 1-1-16,-2-11 1 15,1-1-1-15,-1-4 2 0,-4-12-1 16,4 14 1 0,-4-14-1-16,0 0 1 0,0 0 0 15,0 0 0-15,0-6 0 0,-1-5-2 16,0-1 1-16,1-7 0 15,0-6-1-15,7-1 0 16,5-5 1-16,5 2-1 16,5-1 0-16,3 3-1 0,3 1 1 15,2 9-1 1,-2 2 1-16,2 8 0 0,-2 7-1 15,-2 8 1-15,-5 11 1 16,-2 5 0-16,-3 10 0 16,-1 7 0-16,-4 2 1 0,-2 6-1 15,-6-3 0-15,-2-4 0 16,-2-4 0-16,1-7-1 0,-4-5 0 15,0-13-1 1,3-3-2-16,1-10-5 0,0 0-17 16,8 0-40-16,-6-13-29 15,10-1-9-15,5-6-4 16</inkml:trace>
  <inkml:trace contextRef="#ctx0" brushRef="#br0" timeOffset="279857.6124">18650 4149 32 0,'0'19'88'0,"0"16"-3"16,-1 4-47-16,4 3-9 15,0 9 2-15,1-10-7 16,-2 0-5-16,0-8-4 0,0-5 0 15,1-11-2 1,0-7-4-16,-3-10 0 0,0-7-2 16,0-11 0-16,1-7-3 0,-1-8 0 15,-4-1-3-15,3-7 0 16,0-4 0-16,0-2-1 15,2-1 1-15,-1 1-2 16,1-1 2-16,3 7-1 0,-1-5 1 16,2 6-1-1,-2 7 1-15,3-2-1 0,-3 7 0 16,2 2 0-16,3 2 0 15,-1 2 0-15,3 7-1 16,-2 4 2-16,3-5-2 0,-11 16 3 16,15-13-3-16,-15 13 2 15,14 0-1-15,-14 0 0 0,11 22 0 16,-4-6 0-1,0 6 0-15,2 6-1 0,4 2 1 16,0 4 0-16,0 5 1 16,3 7-2-16,0-7 4 15,4 5-3-15,0 0 1 0,0 0-1 16,-3 0 1-16,-2-2-1 15,3-2 1-15,-3-5-1 0,0 2 0 16,-2-5 0 0,3-1 0-16,-2-5 1 0,1-5-1 15,2-3 0 1,-4-2-1-16,0-2-1 0,-1-2 1 15,-2-8-5-15,-10-4 0 16,8 0-3-16,-8-6-5 0,0 6-13 16,-8-22-27-16,-12 0-39 0,0-3-6 15,-7 1-4 1</inkml:trace>
  <inkml:trace contextRef="#ctx0" brushRef="#br0" timeOffset="280017.6156">18755 4337 17 0,'-21'-4'93'15,"5"1"1"-15,16 3-5 0,7-17-54 16,14 4-13-1,16-1-7-15,4 1-5 0,7 0-8 16,3-4-6-16,4 7-29 0,4-2-52 16,-15 4-7-1,-7-1-4-15</inkml:trace>
  <inkml:trace contextRef="#ctx0" brushRef="#br0" timeOffset="280777.6308">19335 3733 62 0,'-5'-8'92'16,"5"8"-4"-16,0-12-50 0,0 12-11 16,0 0-3-1,12-3-8-15,-12 3-4 0,16 13-2 16,-3 2-4-1,0 10 2-15,4 0-3 0,0 7 2 16,3 2-2-16,-2 1 2 0,1 3-2 16,2-1 1-16,-4 3-2 15,1-2-1-15,-3 1 0 0,-1 0 0 16,-2 0-1-1,-4 4-1-15,1-4 0 0,-3 2 0 16,-2-6 1 0,-3-2 0-16,-1 0 0 0,0-8-1 15,-3-3 0-15,0-6 1 0,-1-2-1 16,4-14 2-16,-4 11-2 15,4-11 2-15,-2-8-2 16,2-5 1-16,0-5 1 16,0-2-2-16,3-7 0 0,3-2-1 15,2-4 1 1,5-4-2-16,4 1 1 0,3 2-1 15,5-1 1-15,0 3 0 16,3 3 0-16,0 5 0 0,-1 6 1 16,-4 3-1-16,-6 9-1 15,-3 4 0-15,-2 4 0 16,-4 15 1-16,-2 8-2 0,-5 8 2 15,-1 6-1 1,-1 6 1-16,-3 3 0 0,4 4 0 16,3-2 1-1,12-4-1-15,17-9 2 0,14-11-1 16,19-9 0-16,18-4-1 15,15-13 0-15,14-3-4 0,2-15-9 16,11 0-39-16,-14 7-38 0,-5-13-11 16,-8-2-9-1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31:34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22541 626 61 0,'3'-13'90'0,"3"-3"-37"0,-5 6-2 16,0 0-8-1,0-2-13-15,0 0-8 0,-1 12-6 16,0-9-4-1,0-1-4-15,0 0-4 0,-2-2-1 16,2 12-3-16,0 0 0 0,0 0 0 16,-9 10 1-1,2 3 2-15,-1 1 0 0,-4 27 1 16,10-15 2-1,2-26-1-15,8 29 1 0,5-2 0 16,-13-27-1-16,26 16 1 16,1 2-5-16,-7-15 0 15,3 1 0-15,-2-7-3 16,2-2-3-16,0-9-5 15,0-2-11-15,-23 16-49 0,25-28-23 16,1 0-6-16,-26 28-5 16</inkml:trace>
  <inkml:trace contextRef="#ctx0" brushRef="#br0" timeOffset="450.009">22582 357 91 0,'0'0'102'0,"0"0"-7"0,-10 0-7 16,-1 0-67 0,0 0-8-16,-1-2-5 0,12 2-7 15,0 0-5-15,0 0-6 16,0 0-10-16,0 0-49 15,0 0-17-15,0 0-8 16,0 0-4-16</inkml:trace>
  <inkml:trace contextRef="#ctx0" brushRef="#br0" timeOffset="680.0136">22718 349 0 0,'9'0'94'0,"2"0"0"0,0 3-2 16,-11-3-6-16,0 0-71 0,0 0-2 16,0 0-5-1,0 0-7-15,4 4-7 0,0 1-10 16,-2 1-26-1,3-1-46-15,0-1-7 0,-1 1-5 0</inkml:trace>
  <inkml:trace contextRef="#ctx0" brushRef="#br0" timeOffset="1740.0348">22559 203 6 0,'-24'-5'39'15,"24"5"3"-15,-21-3-1 0,-1 0-6 0,22 3-4 16,0 0-10 0,-10 0-6-16,-1 0-3 0,0 2-2 15,1 2-4 1,-2 7 0-16,0 2-3 0,0-1 0 15,-25 24 0-15,12-9-1 16,7-6 1-16,1 1-6 16,-1-1 1-16,0 2 0 0,2 1 0 15,-2 0-1 1,3 0 1-16,-1 2-2 0,4-3 2 15,0 0 4 1,2 3 2-16,2-2 1 0,4-2-2 16,1 1 3-16,3-3-2 0,0 2 1 15,0-22 0 1,10 28-1-16,2-1-1 0,-12-27-1 15,18 24 0 1,2-2 0-16,-20-22 0 0,27 19-1 16,-1 2 0-16,-4-12 0 15,-1 1 0-15,4-5 0 16,1 0 0-16,-1-2 0 15,3 0 0-15,3-3 0 16,-1 0-1-16,4-2 1 0,2 1 0 16,-1-9 0-16,1 3 1 15,1-2-1-15,1-1 1 16,0 0 1-16,-2-2 0 15,0 0 0-15,-1-1 2 0,0 0 0 16,-1 1 1 0,-1-3-1-16,-1 1 2 0,-5 1 0 15,2 0-2 1,-4-2 1-16,-1 0 0 0,-4 1-2 15,-1-1-1-15,-19 15-1 0,22-22 0 16,0-4 0 0,-22 26 0-16,15-22-1 0,0-3 0 15,-15 25-1 1,8-26 1-16,-1 1 0 0,-7 25-1 15,0-26 0 1,0 2 0-16,0 24 0 0,-7-25 0 16,-2-1 0-16,9 26 2 0,-22-24 0 15,-1-2 0-15,-3 12 0 16,2-1 0-16,-12 3-4 15,-40-10-6-15,32 9-16 16,0 5-46-16,-3 0-17 0,3 3-6 16,-3 2-5-1</inkml:trace>
  <inkml:trace contextRef="#ctx0" brushRef="#br0" timeOffset="5170.1034">5984 916 46 0,'2'-33'85'0,"-2"4"-1"16,1 0-50-16,-1 5-9 15,1-1-6-15,-1 5-3 0,0 0-3 16,0 20-3-16,0-21-2 16,-1 2-2-16,1 19 0 0,0 0-2 15,0 0 2 1,0 0-2-16,0 0 1 0,0 0-1 15,15 50 2 1,-8-30-1-16,3 4 1 0,1 0-2 16,-1 5 0-16,3 0 1 0,-2 4-1 15,4 2 0 1,-1-1-2-16,3 2 1 0,-3 4-2 15,2-2 1-15,-2 2-1 16,4-1 0-16,-4-2 0 0,1 1-1 16,-2-2 1-1,1-1 0-15,-2-4 0 0,0 1-1 16,-1-5 1-1,1-2-1-15,-3-2 1 0,0 0 0 16,0-3 0-16,-1-1 0 0,-2-4-1 16,1-1 2-16,-2-3 2 15,-2 0-4-15,1-1 1 16,-4-10 1-16,7 12 0 15,-1-2 2-15,-6-10-3 16,0 0 1-16,0 0-2 16,0 0 2-16,7-7-1 0,-4-4 0 15,-1-8 1 1,3-1-3-16,0-6 2 0,6-9 0 15,-4-2 1-15,4-8-1 0,1-5 0 16,0-4 0 0,0-6-1-16,-1 0 1 0,1 0-1 15,0 0 1-15,-3 1-2 16,2-2-1-16,-1 5-1 15,-4 0-3 1,1 7-3-16,-1 6-7 0,-6 43-10 0,6-32-40 16,0 0-30-16,-6 32-6 15,0 0-3-15</inkml:trace>
  <inkml:trace contextRef="#ctx0" brushRef="#br0" timeOffset="5740.1148">6899 790 16 0,'11'-29'88'0,"-4"5"2"16,2-3-4 0,-3 8-67-16,1-3-3 0,-7 22-1 15,7-21-4 1,2-3-2-16,-9 24-4 0,0 0-1 15,0 0-3-15,0 0 2 16,-14 64 0-16,5-34 1 16,-2 8-1-16,2-1 0 0,-2 5 0 15,0 3 2-15,1 1-1 16,3 2 1-16,-1 1-1 15,3-1 1-15,4 1 0 16,1-4 1-16,7-4-1 0,4-4 1 16,-1-4-1-16,7-5 0 15,0-2-1-15,6-6-1 16,-1-2 0-16,-1-4-1 15,1-3 0-15,1-2-2 0,-2-4 0 16,-4-2-4-16,0-1-2 0,-6-2-7 16,3 0-16-1,-14 0-53-15,8-6-13 0,-8 6-10 16,6-12-2-1</inkml:trace>
  <inkml:trace contextRef="#ctx0" brushRef="#br0" timeOffset="6200.124">7279 815 38 0,'0'0'89'16,"8"-25"-2"-16,0-1-3 0,-8 26-71 15,0 0 0 1,0 0-1-16,0 0-4 0,24-12-1 15,-22 23 0 1,0 3 0-16,-2 7-2 0,1 7 1 16,-1 1-2-16,0 8 1 15,-3-5-1-15,-2 6-2 0,2 1 0 16,-1 2 0-1,1-1 1-15,-1 1-2 0,1-1 1 16,1-3 0-16,2-2 0 0,0 0-1 16,2-4 1-16,4-2 0 15,3 0-1-15,2-6 1 16,2-2 0-16,4-2 0 15,0-5-1-15,3 1 0 0,1-3-1 16,2-5-2 0,0-1-2-16,1-2-5 0,-2-4-7 15,1 0-14-15,-4 0-42 16,-2 0-24-16,-1-5-5 15</inkml:trace>
  <inkml:trace contextRef="#ctx0" brushRef="#br0" timeOffset="6560.1312">7276 1090 42 0,'-15'-7'94'16,"2"0"-2"-16,4 2-5 15,9 5-64-15,0 0-5 16,-6-11-1-16,6 11-4 0,10-12-3 0,4 6-3 16,1-1-2-1,2-1-1-15,-17 8-2 0,20-7-2 16,2 4-1-1,-1-1-4-15,1 1-4 0,-1-1-7 16,3 3-18 0,1 1-47-16,-5 0-15 0,-1 0-2 0</inkml:trace>
  <inkml:trace contextRef="#ctx0" brushRef="#br0" timeOffset="7040.1408">7757 739 38 0,'0'0'83'0,"0"0"-40"0,-9-12-1 16,-1 0-6-1,2 0-12-15,-1 0-7 0,9 12-4 16,0 0-3-1,0 0 0-15,-1 32 2 0,9-2-2 16,8 0-1-16,-1 11-1 16,3-2-3-16,-1 8 0 0,0 0-2 15,-2 6-1 1,-2-2-1-16,-4 7 0 0,-1-3-1 15,-6 2 1-15,-2-29 1 0,-2 77-3 16,-8-63-8 0,5 3-7-16,-28 23-49 0,16-46-24 15,6-1-8 1,-2-10 0-16</inkml:trace>
  <inkml:trace contextRef="#ctx0" brushRef="#br0" timeOffset="7560.1512">8286 972 68 0,'-13'1'84'0,"1"1"0"0,12-2-58 15,-15 4-4-15,15-4 0 16,0 0-1-16,6 0-3 15,5 2-3-15,3-2-2 16,2 0-5-16,2 0-1 0,4 0-4 16,1 0-1-16,-1 0-3 15,3-1 0-15,-25 1-5 16,25-2-5-16,23-3-5 0,-26 4-9 15,-1 1-31 1,-7 0-35-16,-1 0-6 0,-2 0 8 16</inkml:trace>
  <inkml:trace contextRef="#ctx0" brushRef="#br0" timeOffset="7810.1562">8358 1158 1 0,'-21'15'90'0,"4"-1"4"16,5 0-4-16,6-2-58 0,6-1-7 15,1 0-1 1,12-1-4-16,4-3-4 0,6-3-6 15,7 0-4-15,2 0-2 0,7-1-5 16,0-3-7-16,5 2-19 16,-2 3-59-16,-1-4-9 15,-2-1-7-15</inkml:trace>
  <inkml:trace contextRef="#ctx0" brushRef="#br0" timeOffset="8960.1792">9316 853 85 0,'0'0'92'0,"-6"-23"-5"15,0-2-58-15,6 25-5 0,-7-20-7 16,1-2-5 0,6 22-4-16,0 0-2 0,0 0-1 15,0 0-2-15,0 0 3 16,11 8-1-16,-2 17 3 15,3-1-2-15,0 7 0 16,-1 0-1-16,5 5 0 0,0-2-1 16,1 7-1-16,0 3-1 0,0 1 0 15,1 4 0 1,-2-3 0-16,1 1 0 0,-3-2 0 15,0-4 0 1,1-1 0-16,-2-2 0 0,1 13 2 16,4 8-2-16,-5-13 1 15,-2-13 0-15,-7-22-1 16,-2 2-1-16,-2-13 1 15,5 14-1-15,-5-14 0 0,0 0-1 16,0 0 0-16,0 0 0 0,7-7 2 16,-2-7 0-1,-3-8-1-15,3-5 0 0,4-9 0 16,1-7-1-1,1-1 1-15,4-7 0 0,-2 0-1 16,-1-5 1-16,2-2-1 16,-2 0-1-16,0 0-2 15,0 0 0-15,1 3-4 16,-4-1-9-16,5 3-15 0,-3 13-46 15,-11 40-20-15,9-30-7 16,2-2-3-16</inkml:trace>
  <inkml:trace contextRef="#ctx0" brushRef="#br0" timeOffset="9430.1886">10310 863 6 0,'13'-27'87'0,"-8"5"1"16,-2 0-2-16,-3 22-39 16,-3-23-36-16,-5 2-3 15,-25 23 4-15,12 11-1 0,-3 9 1 16,0 3-3-1,1 11 0-15,2-17-1 0,4 26-2 16,4 7 1-16,3 1-1 16,4 5 0-16,4-4-1 15,2 3 0-15,4-2 0 16,5-5-1-16,5 0 0 0,1-9-1 15,4-2 0-15,1-7-2 0,0-5 1 16,0-5-1 0,-1-3-1-16,-3-7-2 0,-4-2-1 15,-1-6-5-15,-11-4-6 16,11 1-18-16,-11-1-52 15,0 0-14-15,7-13-7 16,-6 3-1-16</inkml:trace>
  <inkml:trace contextRef="#ctx0" brushRef="#br0" timeOffset="9880.1976">10680 960 58 0,'18'-28'94'16,"-18"28"-4"-16,0 0-4 15,7-9-70-15,14-20-2 0,-21 29-3 16,3 4-2 0,-3 11-1-16,-3 0-1 0,-2 9-1 15,-4-1 0-15,3 5 0 16,-1 8-1-16,0-4-1 15,4 6-1-15,-2-1-1 0,3 2 1 0,2 2 0 16,-1-3-1 0,2-4 1-16,6 0-1 0,1-2 0 15,3-3 0 1,2-8-1-16,-2-1 0 0,7-3-2 15,-3-2 0-15,0-4-2 16,-3-1-2-16,2-2-3 0,0-3-6 16,-5-5-12-16,1 0-47 0,2 0-21 15,-12 0-9 1,11-11-1-16</inkml:trace>
  <inkml:trace contextRef="#ctx0" brushRef="#br0" timeOffset="10180.2036">10665 1073 70 0,'-14'-2'99'0,"3"-1"-5"15,11 3-5 1,-10-7-68-16,10 7-5 0,0 0-2 15,12-1-4-15,3 0-4 0,2-2-4 16,5 3-4 0,3-2-5-16,7 2-7 0,-3-3-16 15,0-1-51 1,2 1-13-16,0-1-9 0</inkml:trace>
  <inkml:trace contextRef="#ctx0" brushRef="#br0" timeOffset="10650.213">11176 1102 22 0,'-9'3'89'0,"9"-3"1"15,-13 10-5 1,13-10-66-16,0 0 1 0,4 13-3 15,5-8-2 1,4-3-4-16,0-1-3 0,4-1-3 16,3 8-3-16,2-8-5 0,0 0-5 15,2 1-11 1,-5 0-36-16,-1 1-34 0,4-2-6 15,-4 0-5-15</inkml:trace>
  <inkml:trace contextRef="#ctx0" brushRef="#br0" timeOffset="10900.218">11241 1251 78 0,'-11'11'95'15,"3"-3"-2"-15,8-8-21 0,-3 15-60 16,3-15 0 0,8 10 0-16,5-7-2 0,-1 0-4 0,6 0-4 15,-1-2-5 1,4 15-7-16,3-14-16 0,-1 0-53 15,2-2-13-15,0 0-7 16</inkml:trace>
  <inkml:trace contextRef="#ctx0" brushRef="#br0" timeOffset="11230.2246">11761 1189 69 0,'0'0'95'0,"10"0"-4"15,-10 0-4 1,13 12-76-16,-13-12 1 0,19 15 2 16,-5-10-1-1,0 1-2-15,5 0-3 0,0-4-3 0,4-2-1 16,1 0 0-1,-3 0-2-15,-1-5-1 0,-1-2 0 16,-3-2-1-16,-5-3 0 0,-5-3 0 16,-5 3-1-1,-1 1 0-15,-8-1 0 0,-7 3 0 16,-2 0-2-1,-6 2-1-15,-1 0-4 0,0 2-8 16,-2 2-19-16,-2 3-53 16,3 0-8-16,1 0-5 0</inkml:trace>
  <inkml:trace contextRef="#ctx0" brushRef="#br0" timeOffset="11950.239">12012 657 74 0,'0'0'89'0,"-11"-6"-5"16,-1-2-47-16,2 2-9 0,-3-2-9 15,13 8-7 1,0 0-4-16,0 0-1 0,8 6 0 15,67 47 1-15,-36-14-2 16,4-2 1-16,2 14-2 0,3-1-2 16,-1 8 0-1,-1 3-2-15,22 40 3 0,12 33-2 16,-19-6 0-1,-33-6 0-15,-29-20-3 0,-35-23-7 16,-15-17-19-16,-5-26-57 0,0-21-8 16,6-13-9-16,4-2 6 15</inkml:trace>
  <inkml:trace contextRef="#ctx0" brushRef="#br0" timeOffset="12673.2537">11939 1092 23 0,'0'0'81'16,"-7"-9"0"-1,7 9-47-15,0 0-7 0,-9-10-4 16,9 10-4-16,0 0-4 15,-10-10-3-15,10 10-3 0,-11-4-2 16,11 4-4 0,-15 1-2-16,15-1-7 0,-14 13-8 15,7-4-17-15,4 2-51 0,-2-1-6 16,-1 1-3-1</inkml:trace>
  <inkml:trace contextRef="#ctx0" brushRef="#br0" timeOffset="13813.2765">13234 1219 73 0,'-9'-3'85'0,"9"3"1"0,-10-2-57 16,10 2-6 0,0 0-4-16,0 0 2 0,11-5-3 15,1-1-1 1,1 1-1-16,2-4-6 0,3-2-1 15,2 1-4-15,-2-5-1 16,2 4-2-16,-1-5 1 0,-19 16-3 16,0 0 1-16,21-24-1 0,3-1-1 15,-24 25-1 1,2-22 1-16,-7-12 0 0,-12 23-1 15,-6 7 2 1,-2 1-2-16,-4 3 2 0,-2 7-1 16,0 8 1-16,-1 6 0 15,3 4 0-15,0 4 0 16,7 5 1-16,4 2 0 0,4 2 1 15,10 1 2-15,4 0-1 16,12 1 1-16,9-5 0 0,8 3-1 16,4-3 2-1,7-3-3-15,2-4 1 0,0-4-2 16,1-7-1-1,1-2-2-15,-1-6-4 0,-3-4-6 16,-2 0-23-16,-3-5-51 16,-8 0-14-16,-5-9-6 0</inkml:trace>
  <inkml:trace contextRef="#ctx0" brushRef="#br0" timeOffset="14293.2861">13731 626 42 0,'-10'-5'95'0,"-3"-3"-1"16,4 8-7-16,-2-2-58 15,2 1-8-15,-1-3-6 0,10 4-4 16,0 0-4-16,0 0-3 15,8-1-5-15,4-1-5 16,2 0-9-16,25-5-17 16,-12 5-56-16,-27 2-8 15,27 0-4-15</inkml:trace>
  <inkml:trace contextRef="#ctx0" brushRef="#br0" timeOffset="14853.2973">14343 423 24 0,'0'0'77'15,"7"-10"-29"-15,1 0-9 16,0 1 2-16,0-2-10 16,-8 11-8-16,0 0-6 0,0 0-5 15,0 0-2 1,2 1-3-16,0 5-1 0,11 57-1 15,-13-40-1 1,-2 6 1-16,-1-3 0 0,3 5 1 16,-2-1 2-16,1 1-1 0,1-1 1 15,3-2-1 1,6 1-1-16,1-5-2 0,1 1 0 15,-11-25-3 1,27 23-1-16,1 2-5 0,-9-15-6 16,3 1-30-1,0-11-48-15,1 2-6 0,-23-2-7 16</inkml:trace>
  <inkml:trace contextRef="#ctx0" brushRef="#br0" timeOffset="15233.3049">14237 565 19 0,'-21'-9'94'16,"21"9"-3"-16,0 0-6 0,-11-4-53 16,1 1-6-16,0 0-3 0,0-2-5 15,10 5-5 1,0 0-4-16,11-2-1 0,4 1-3 15,42-1-3 1,-30 2-3-16,3 2-9 0,1 3-14 16,-1-5-62-16,-2 1-8 15,3-1-7-15,-1 0-2 16</inkml:trace>
  <inkml:trace contextRef="#ctx0" brushRef="#br0" timeOffset="15783.3158">15055 583 37 0,'3'-21'86'16,"0"0"-3"-16,-3 21-3 16,2-22-67-16,0-2-2 15,-2 24 1-15,0 0-1 0,0 0-1 16,0 7 1-16,-17 58 1 15,10-32 2-15,-16 10-3 16,14 2 0-16,-1 3-4 0,-3-1 0 16,-1 5-2-1,1-3 0-15,0 5-3 0,-5-6 1 16,7-2-1-16,-5-2-2 15,3-5 0-15,-1-6-3 16,2-4-5-16,-1-8-9 16,5-8-43-16,4 0-32 0,4-13-9 15,-9 2-3-15</inkml:trace>
  <inkml:trace contextRef="#ctx0" brushRef="#br0" timeOffset="16083.3219">15125 839 84 0,'19'-9'100'15,"-19"9"-5"-15,45 5-4 16,-33 6-77-16,-6 3-2 15,0 6 1-15,-3 3-2 16,-2 0-3-16,-1 3 0 0,0 3-3 16,-3-2-2-1,-6 2-1-15,5 1-1 0,0-2-2 16,-3-1-1-16,1-1-3 0,4-6-13 15,-5-3-48-15,5-6-29 16,2-11-4-16,0 0-8 16</inkml:trace>
  <inkml:trace contextRef="#ctx0" brushRef="#br0" timeOffset="16633.3328">15250 867 18 0,'0'0'88'0,"0"0"-1"0,0 0-40 15,0 0-19-15,-6-11 0 16,0 1-5-16,0-2-3 15,-3-1-5-15,9 13-3 16,0 0 1-16,6-2-1 0,3 0-4 16,2 0 0-16,27 1-4 15,-11 2-1-15,-7 6-1 16,0 2-1-16,-20-9 0 15,56 29 0-15,-41-14 1 16,-3-1-2-16,-5 0 2 0,-4-1-2 16,-3 2 1-1,0 0 0-15,-10-2-1 0,-4 0 0 16,-2-1-1-16,-3 0 1 0,0-1 0 15,-1-5 0-15,0 2 0 16,-1-4 0-16,3 2 0 16,3-3 0-16,2-2 0 15,13-1 1-15,-10 9 0 0,10-9 2 16,4 12 0-1,5-7 1-15,5 7-1 0,3 0 0 16,3 0 1 0,3 3-2-16,-2 1-1 0,3 2 1 15,-2-1-2-15,2 0 1 0,-5-1-1 16,2-2-1-16,-5 3-2 15,-2-4-2-15,-2-1-3 0,0 0-11 16,-12-12-34 0,11 15-41-16,-11-15-6 0,13 2-6 15</inkml:trace>
  <inkml:trace contextRef="#ctx0" brushRef="#br0" timeOffset="17013.3404">15932 938 62 0,'15'-22'84'0,"-2"1"-49"15,-13 21-2 1,0 0 2-16,0 0-2 0,0 0-6 16,0 0-5-1,-48-28-3-15,27 31-3 0,-1 7-3 16,1 12 0-16,2-6-3 15,0 9-1-15,4-6 1 0,5 5-3 16,5-4 0 0,4 4-1-16,3-3 1 0,8-2-3 15,5-1 0-15,7-5-2 0,3 1-2 16,2-3-2-1,4-2-3-15,1 1-2 0,-2-4-12 16,5-4-38-16,-3 0-38 16,-6-2-7-16,-4 0-6 0</inkml:trace>
  <inkml:trace contextRef="#ctx0" brushRef="#br0" timeOffset="17743.3551">14399 590 23 0,'0'0'77'0,"0"0"4"16,0 0-43-16,0 0-11 0,0 0-3 15,0 0-2 1,0 0-1-16,0 0-1 0,0 0-4 16,4-4-2-1,1 1-2-15,0 0-4 0,45-17-2 16,-26 20-2-16,-24 0-1 15,0 0 0-15,10 3-1 16,1-1 0-16,1 1-1 16,2 2-3-16,-14-5-6 0,0 0-21 15,0 0-53-15,0 0-9 16,-2 0-8-16</inkml:trace>
  <inkml:trace contextRef="#ctx0" brushRef="#br0" timeOffset="18623.3727">13614 646 30 0,'-26'-9'72'0,"16"4"-5"0,0 0-13 16,0-3-11-1,10 8-8-15,0 0-9 0,0 0-7 16,0 0-3 0,0 0-3-16,1-3-3 0,5 1-4 15,54-12-4 1,-36 11-7-16,1 3-10 0,1-3-20 15,-2 3-52-15,1 0-7 0,3 0-4 16</inkml:trace>
  <inkml:trace contextRef="#ctx0" brushRef="#br0" timeOffset="21495.4303">11916 1102 18 0,'0'0'62'0,"1"-12"-7"16,-1 12-10 0,0 0-11-16,0 0-9 0,-1-13-8 15,1 13-4-15,-9-4-2 0,9 4-3 16,0 0 0-1,-14 0-3-15,14 0 0 0,-13 1 0 16,13-1 0-16,-14 6 2 16,14-6-1-16,-10 8-1 0,10-8 1 15,-10 9-1 1,10-9 0-16,0 0-1 0,-10 9 0 15,10-9 0-15,0 0-1 0,0 0 2 16,0 0-2 0,0 0 1-16,0 0 0 0,7-9 0 15,-7 9-1-15,9-9-1 16,-9 9 1-16,9-10-2 0,-9 10 0 15,0 0 0 1,8-7-3-16,-8 7 0 0,0 0-4 16,0 0-3-1,0 0-3-15,-3 7-1 0,3-7-1 16,-5 10-2-16,2-1 2 0,-1 0 2 15,4-9 1-15,-8 18 4 16,8-18 2-16,-8 15 4 0,8-15-2 16,-7 12-10-1,7-12-48-15,0 0-18 0,0 0-2 16</inkml:trace>
  <inkml:trace contextRef="#ctx0" brushRef="#br0" timeOffset="63962.2816">5539 2728 5 0,'6'-14'83'15,"-6"14"-1"-15,13-17-33 16,-9 7-5-16,0-5-11 0,-2 3-10 15,-2 0-4 1,0 0-5-16,-2 2-3 0,-4-3-3 16,-5 5-3-16,-2 3-2 15,-4 3-1-15,-5 1 0 0,-3 9-1 16,-5 1-1-16,0 7 0 15,1 5 1-15,-3 3 0 16,6 0 0-16,2 5 1 0,7 0-1 16,4 0 0-1,7 3 1-15,6-4 0 0,3-1 0 16,10 0-1-16,7-6 1 15,5-5 0-15,5-7 2 16,4-7-2-16,5-2 1 16,2-8 0-16,1-11 0 0,1-5 0 15,0-8-1-15,-4-6 0 0,-1-7-1 16,-7-4 0-1,-5-7 0-15,-6 0 0 0,-6 3-2 16,-2 1 0-16,-8 5 0 16,-4 4 0-16,-5 8 0 15,-5 7-1-15,-1 4 1 16,-3 7 0-16,-5 5 0 0,1 4-1 15,0 5 0 1,0 3 1-16,-1 10 1 0,1 10-1 16,4 7 2-16,6 11 0 0,2 11 1 15,6 4 1 1,5 5 1-16,9 1 1 0,9-3-1 15,6-5 0-15,7-7-1 16,1-8 0-16,1-13-1 0,2-7-2 16,-3-8-3-1,-1-1-7-15,-8-15-19 0,-8-5-56 16,1-2-8-16,-5-7-8 0,-1 0-5 15</inkml:trace>
  <inkml:trace contextRef="#ctx0" brushRef="#br0" timeOffset="64352.2895">6037 2368 37 0,'0'0'94'0,"-3"-17"-1"0,3 17-5 16,-1-12-63-16,1 12-7 15,4-5 1-15,-4 5-4 0,17 8-3 16,-7 3-4 0,7 13-1-16,0 5 0 0,5 11-1 15,1 5 0 1,-1 5 0-16,0 6-1 0,1 2-2 15,-1-2 0-15,-3-5-1 16,1-7 0-16,-4-11 1 0,-2-4 0 16,-3-10 0-16,2-9 0 15,-3-10 2-15,3-13 0 16,-3-16 0-16,1-10-2 0,0-11 0 15,-1-4-1 1,-2-3-1-16,-3-4-2 0,0 8-2 16,-3 2-3-16,0 13-1 15,-2 9-5-15,0 12-13 16,0 17-48-16,-3-9-25 0,3 9-6 15,0 0-4-15</inkml:trace>
  <inkml:trace contextRef="#ctx0" brushRef="#br0" timeOffset="64692.2963">6963 2198 37 0,'-7'-10'90'0,"-6"8"-1"15,-2 2-2-15,-8 24-63 16,0 12-6-16,1 7 2 15,3 9 1 1,0 5-4-16,8 6-2 0,7 1-2 16,3-4-2-16,11-8-5 0,8-12-1 15,3-3 0 1,1-11-1-16,4-5-2 0,-1-8-1 15,-4-7-2-15,-2-1-2 16,-2-5-6-16,-1-1-19 0,-6-2-60 16,0-11-8-1,-1-3-8-15,-1-5-5 0</inkml:trace>
  <inkml:trace contextRef="#ctx0" brushRef="#br0" timeOffset="65012.3027">7157 2331 0 0,'0'0'96'0,"14"-12"1"16,-14 12-5 0,0 0-4-16,16 7-73 0,-15 12-4 15,-1 4-2-15,-3 6-1 0,-2 5 0 16,1 4 0-16,2 3-2 15,2-2 0-15,1 0-1 0,8-6-1 16,5-1-1 0,6-3 1-16,3-7-1 0,2-5 0 15,2-4-1 1,1-4-2-16,0-2-1 0,-5-2-2 15,2-5-2-15,-5-5-6 16,2 0-13-16,-11-3-49 0,0-6-23 16,-2-5-7-16,-5-8-4 15</inkml:trace>
  <inkml:trace contextRef="#ctx0" brushRef="#br0" timeOffset="65212.3067">7153 2421 76 0,'0'0'100'0,"0"12"-6"16,16-11-5-16,-16-1-67 0,32 6-6 16,11-4-3-1,6-2-4-15,-1 1-4 0,-3-1-4 16,-3 0-6-1,-7 0-8-15,-2-2-17 0,-6 2-55 16,-11-3-10-16,-1-4-7 16</inkml:trace>
  <inkml:trace contextRef="#ctx0" brushRef="#br0" timeOffset="65492.3123">7508 2145 52 0,'-8'-11'98'16,"8"11"-4"-16,10-8-4 0,7 8-69 16,6 11-1-16,5 4-3 0,6 10-4 15,8 14-3 1,0 7-2-16,-2 9-1 15,0 5 1-15,-5 7-5 16,-5 2 0-16,-10-1-3 0,-7 2-8 16,-13-25-23-1,-10 6-61-15,0-8-2 0,-6-11-11 16,-6-2-2-16</inkml:trace>
  <inkml:trace contextRef="#ctx0" brushRef="#br0" timeOffset="66052.3235">5289 3350 3 0,'-62'10'82'15,"8"-1"6"-15,17 0-2 16,21-2-62-16,18 2-1 0,32-7 1 16,34 0-1-1,33-2-3-15,34-7-1 0,41 0-5 16,37-3-2-1,26 0-3-15,21-2-1 0,4 2-2 16,0 0-2-16,-15-1-2 16,-16 3-1-16,-26-1-3 0,-34-6-3 15,-30 4-6-15,-37-3-15 0,-33 0-59 16,-28 6-11-1,-28 3-7-15,-23 3-3 0</inkml:trace>
  <inkml:trace contextRef="#ctx0" brushRef="#br0" timeOffset="66732.3371">6270 3955 36 0,'-5'-17'81'0,"-15"5"4"16,0 7-62-16,-19 5 3 15,-5 3 2-15,-8 8-1 0,-5 9-2 16,-3 5-4 0,5 5-4-16,6 5-6 0,3 1-1 15,14 0-3-15,13 2 0 0,10-8-1 16,17-2 1-1,21-8-2-15,9-8 1 0,16-11 0 16,12-5-1-16,7-17-2 16,6-4 0-16,-3-13-1 0,-1-12 0 15,-11-6-1 1,-8-8 0-16,-16 0-1 0,-15-1 0 15,-13 1 0 1,-13 5-1-16,-14 10 0 0,-16 8 0 16,-8 13-1-16,-5 9 1 0,-5 9 0 15,-1 10-1-15,4 7 1 16,4 11 0-16,8 10 1 0,9 10 0 15,14 7 1 1,11 9 0-16,9 2 1 0,17 5 2 16,9-2-1-1,12-1 1-15,7-5 0 0,8-9 0 16,-1-5-1-16,1-13-1 0,1-6-2 15,-4-12-3-15,-2-6-4 16,-9-15-13-16,-6-11-45 16,-4-5-31-16,-12-12-8 15,-5-4-5-15</inkml:trace>
  <inkml:trace contextRef="#ctx0" brushRef="#br0" timeOffset="66952.3415">6743 3660 1 0,'0'0'97'0,"0"0"3"16,11 10-6-16,-2 4-3 15,35 7-79-15,-29 11-2 0,0 8 1 16,0 7-1 0,0 4-1-16,-1 3-3 0,1 5 0 15,-4-5-1 1,-1-4-2-16,1-7 1 0,-2-7-2 15,-1-7-2-15,-3-8-1 16,3-7-5-16,-8-14-13 0,2-14-57 16,-2-6-19-16,-10-13-8 0,-3-3-7 15</inkml:trace>
  <inkml:trace contextRef="#ctx0" brushRef="#br0" timeOffset="67092.3443">6701 3882 16 0,'-11'-2'101'0,"11"2"1"15,9-5-10-15,26 1-2 0,17 0-81 16,12-3-8-16,16 4-19 0,11-2-68 15,-4-5-7 1,3 2-6-16,-3-4-5 0</inkml:trace>
  <inkml:trace contextRef="#ctx0" brushRef="#br0" timeOffset="67582.3541">8828 3269 36 0,'0'0'98'15,"0"-9"-3"1,0 9-3-16,-20-1-56 0,20 1-9 16,13 1-6-16,10-1-6 15,10 2-3-15,7 0-3 0,8 1-1 16,2 2-3-1,13-2-3-15,-4-1-1 0,0 1-4 16,-6-3-4 0,-5 1-8-16,-12-2-27 0,-12-4-51 15,-4-2-6-15,-11 2-6 0</inkml:trace>
  <inkml:trace contextRef="#ctx0" brushRef="#br0" timeOffset="67752.3575">8885 3406 3 0,'-13'19'99'0,"14"-2"2"15,26-3-6-15,17-8-5 16,13 0-74-16,17-3-3 0,10-3-6 16,5 2-7-16,-6-4-15 15,-7-4-71-15,-3 6-6 16,-15 0-6-16,-14 2-6 0</inkml:trace>
  <inkml:trace contextRef="#ctx0" brushRef="#br0" timeOffset="68682.3761">10964 2814 31 0,'1'-16'90'16,"-5"2"-2"0,-11-1-5-16,-6 9-58 0,-8 4-12 15,-2 1-2-15,-7 2-3 0,-1 8 0 16,-1 9-2-1,3 7 1-15,4 4-1 0,9 2 1 16,9 1 0-16,14-2-1 16,9-2 1-16,20-7 0 0,13-9 0 15,13-12-1 1,9-7 1-16,7-14 1 0,4-8-4 15,-3-12 1 1,-4-8-2-16,-12-11 0 0,-10-8-1 16,-15 0-2-16,-13 0 1 0,-13 8-3 15,-13 2 1-15,-17 12-1 16,-10 8 0-16,-10 18 1 15,-5 15 0-15,0 9 1 16,6 17 0-16,2 12 1 0,11 13 1 16,14 5 0-1,11 9 0-15,16 3 0 0,16 3 0 16,16-5-1-16,5-2 0 0,8-12 0 15,4-7-4-15,-3-6-3 16,-5-14-11-16,-6-10-44 16,-8-3-32-16,-20-7-8 15,-16 0-8-15</inkml:trace>
  <inkml:trace contextRef="#ctx0" brushRef="#br0" timeOffset="68852.3795">10568 3166 1 0,'-97'39'101'0,"21"-2"2"0,24-10-6 16,35-7-4-16,31 3-68 15,45-18-11-15,40-4-3 0,35-1-1 16,29-6-2 0,21-4-4-16,11 2-3 0,1 3-3 15,-1 5-12-15,-28 5-54 16,-16 3-29-16,-24 5-4 15,-30 2-9-15</inkml:trace>
  <inkml:trace contextRef="#ctx0" brushRef="#br0" timeOffset="69522.3928">10720 4096 68 0,'-14'-14'90'0,"-11"3"-2"16,-11-33-22-16,-5 42-52 16,-5 5-2-16,-2 11 1 15,-2 4-2-15,2 9 1 16,7 3-2-16,13 3-2 0,12 2 0 15,13-3-2 1,10-1 1-16,22-8-1 0,12-9-1 16,14-7 1-16,12-8-1 0,4-17-1 15,6-9 1 1,-6-9-2-16,-7-8 0 0,-10-10-1 15,-9-3 0-15,-19-2-1 16,-14 1-1-16,-12 4 0 0,-16 4-1 16,-9 8 1-1,-13 10-1-15,-3 9 0 0,-1 11 1 16,-1 12-1-16,5 5 1 0,3 17 0 15,7 9 0 1,6 8 2-16,11 7-1 0,9 7 1 16,7 3 0-16,12-1 0 15,8-3 1-15,8-6-1 0,6-8 1 16,4-8-3-1,0-11-1-15,2-15-5 0,-1-4-16 16,-7-10-47 0,-10-20-28-16,-2-10-6 0,-2-13-8 15</inkml:trace>
  <inkml:trace contextRef="#ctx0" brushRef="#br0" timeOffset="69752.3974">11136 3657 12 0,'8'13'103'15,"0"10"-3"1,-1 4-4-16,1 8-3 0,-6 8-81 15,10 5-1-15,-1 5 0 16,1 1-3-16,1 2 0 0,-2-2-3 16,2-3-1-16,-3-6-1 15,0-5-2-15,0-10-1 16,-4-6-3-16,-2-14-4 0,-4-10-18 15,0 0-53 1,-4-20-19-16,-15-14-8 0,-7-12-4 16</inkml:trace>
  <inkml:trace contextRef="#ctx0" brushRef="#br0" timeOffset="69872.3999">10987 3921 23 0,'0'0'104'0,"0"0"-3"16,26 0-5-16,19 0-6 0,25 0-81 16,-5 0-6-1,12 5-15-15,0 1-66 0,0-6-15 16,1 0-7-16,-9-1-6 15</inkml:trace>
  <inkml:trace contextRef="#ctx0" brushRef="#br0" timeOffset="70602.4144">12944 3118 1 0,'-5'-22'97'16,"5"5"2"-1,-1-1-6-15,1 18-33 0,0 0-37 16,3-2-2-16,-3 2-6 16,14 17-4-16,-2 10-3 0,0 11-2 15,7 9-1 1,-1 11 0-16,5 11-1 0,-1 4 0 15,2 1-1 1,-4 3 0-16,-3-4 0 0,-1-6-1 16,-4-7 1-16,-4-11 0 0,0-9 1 15,-3-10 0-15,0-10 0 16,-5-20 0-16,16-8-1 0,-5-24 1 15,3-18-1 1,6-15 1-16,3-21-1 0,8-11-1 16,-1-2-1-1,-2 3-1-15,-3 11-1 0,-3 5-3 16,-6 16-4-16,-5 15-6 0,4 21-28 15,-11 18-48-15,-2 0-11 16,-2 10-8-16,9-1-4 0</inkml:trace>
  <inkml:trace contextRef="#ctx0" brushRef="#br0" timeOffset="71012.4227">14058 3023 71 0,'-13'-18'96'16,"-4"10"-4"-16,-4 7-5 0,6 6-73 16,-3 14 1-16,1 13 0 0,4 9-4 15,2 12 0 1,6 11-1-16,5 6-2 0,3 2 0 15,8 1 1 1,2-3-2-16,3-5 0 0,2-7-1 16,0-12-2-16,1-11 0 15,-4-9 0-15,-1-5-1 0,1-10-2 16,-6-8-2-16,1-3-3 0,-8-10-4 15,8-1-15 1,-10-3-46-16,3-12-29 0,-3-6-8 16,1-6-5-1</inkml:trace>
  <inkml:trace contextRef="#ctx0" brushRef="#br0" timeOffset="71302.4285">14316 3108 0 0,'14'-3'95'15,"-1"3"3"-15,-8 8-5 0,-1 10-3 16,-33 10-77-16,22 10-2 16,0 8 2-16,-2 7-2 0,-2 1-1 15,2 4-2 1,3-4 0-16,3-4-3 0,3-4 1 15,5-9-2 1,12-7 1-16,3-9-1 0,7 0 0 16,2-7-1-16,4-6 0 0,2-4-2 15,-2-1-2-15,-2-3-2 16,-3-3-3-16,-1-6-6 15,1 1-15-15,-15-1-50 16,3-10-22-16,-7-1-6 0,-7-6-5 16</inkml:trace>
  <inkml:trace contextRef="#ctx0" brushRef="#br0" timeOffset="71492.4322">14196 3341 11 0,'-12'1'102'0,"12"-1"-2"0,21 0-5 16,16 0-3-1,11 0-76-15,10-1-7 0,9-3-3 16,1-4-7 0,6 8-30-16,-4-3-59 0,-8 0-4 15,-6-4-8-15,-8 0-4 0</inkml:trace>
  <inkml:trace contextRef="#ctx0" brushRef="#br0" timeOffset="71742.4372">14930 3219 10 0,'-6'10'103'0,"6"1"-2"0,17-8-6 15,11 2-4 1,15 1-79-16,1-1 0 0,6-4-4 16,-1-1-6-16,3 4-10 15,-9-5-23-15,-9 1-60 0,-3 0-3 16,-16 0-9-16,-15 0-3 15</inkml:trace>
  <inkml:trace contextRef="#ctx0" brushRef="#br0" timeOffset="71902.4404">14982 3442 64 0,'-24'22'105'0,"13"-3"-6"16,11-6-7-16,12-14-40 16,15 4-37-16,15 4-4 0,7-7-6 15,11 0-6-15,3-5-9 0,9-6-46 16,4 6-36-1,-8-11-5-15,-5 0-8 0</inkml:trace>
  <inkml:trace contextRef="#ctx0" brushRef="#br0" timeOffset="72182.446">15664 3392 23 0,'-25'25'101'15,"-4"0"-1"1,8 4-7-16,11-2-2 0,2-1-79 16,27-2-4-16,21-5 0 0,12-9-2 15,12-6 0 1,7-4-3-16,-5-11 1 0,-2-8-2 15,-14-2 0-15,-19-9-1 16,-20 1 0-16,-18 0 0 0,-24 0-1 16,-21 1 1-1,-14 6-2-15,-9 6 0 0,-2 6 1 16,6 10-1-16,10 0-1 0,12 8-2 15,17 4-1 1,23 3-4-16,15-3-7 0,27 5-22 16,13-2-55-16,7-13-4 15,6-2-6-15</inkml:trace>
  <inkml:trace contextRef="#ctx0" brushRef="#br0" timeOffset="72412.4507">15994 3052 24 0,'0'-14'100'16,"12"9"-1"-16,15 4-6 15,13 7-3-15,28 19-81 16,-8 8-2-16,3 13 0 16,1 9 0-16,-8 10-2 0,-10 2-1 15,-18 5-1 1,-22 0 1-16,-10-6-2 0,-23-6-1 15,-9-9-2-15,-12-10-5 16,3-2-20-16,3-4-62 0,2-20-8 16,9-10-9-16,10-5-3 15</inkml:trace>
  <inkml:trace contextRef="#ctx0" brushRef="#br0" timeOffset="73092.4642">17047 3364 74 0,'0'0'104'15,"4"16"-3"-15,27-15-6 16,13-37-37-16,14 32-46 16,9-7 0-16,8-4-2 15,2-6-3-15,-5-4-2 0,-8-4-3 16,-16-3 0-16,-21 6-2 0,-22-5 0 15,-12 8 0 1,-26 4 0-16,-17 13-1 0,-18 6 1 16,-15 13 0-16,-7 17 1 15,3 8 0-15,3 12 0 16,17 7 3-16,15 5-2 15,27-3 2-15,25-4-2 0,34-2 2 16,25-11-1 0,26-8 0-16,15-9-2 0,13-1 0 15,7-11-1-15,-5-1-3 0,-10-7-3 16,-10 5-8-1,-24-10-25-15,-19-1-55 0,-15-2-6 16,-19-11-10-16,-18 3-5 16</inkml:trace>
  <inkml:trace contextRef="#ctx0" brushRef="#br0" timeOffset="73542.4733">17859 2446 27 0,'-21'6'104'0,"21"-6"-3"15,0 12-6-15,24-9-3 0,24-1-82 16,8-2-1 0,8 1-4-16,7-1-3 0,4 3-8 15,-12-3-28 1,-6-2-57-16,-6 0-4 0,-19 0-10 15,-6-1-2-15</inkml:trace>
  <inkml:trace contextRef="#ctx0" brushRef="#br0" timeOffset="73892.4803">18741 2163 83 0,'0'0'98'0,"0"0"-1"16,-8 18-7-1,-4-3-63-15,-2 23-15 16,2 4-1-16,0 1 1 15,8 2-2-15,6 4 0 0,10-4-2 16,14-7-1 0,8-4-2-16,9-10-1 0,3-11 0 15,2 1-1-15,-1-7-1 0,-4-7-2 16,-5 3-2-1,-9-4-4-15,-8-11-5 0,-2 3-17 16,-14 0-53-16,-5-10-17 16,-5-4-8-16,-11-1-3 15</inkml:trace>
  <inkml:trace contextRef="#ctx0" brushRef="#br0" timeOffset="74082.4841">18495 2259 14 0,'-13'6'108'0,"13"-6"-6"16,14 13-4-16,25-13-5 15,14 0-80-15,15-2-3 16,9-1-4-16,1 3-1 0,0 0-6 16,-3 3-11-1,-12-3-48-15,-13 0-32 0,-8 0-8 16,-16-5-7-16</inkml:trace>
  <inkml:trace contextRef="#ctx0" brushRef="#br0" timeOffset="74352.4895">19380 2126 78 0,'6'16'102'15,"-4"9"-3"-15,-1 4-6 0,-4-11-49 16,-7 37-34-1,-1 7-1-15,-3 6 1 0,-2 2-3 16,1-1 1 0,-3-7-4-16,1-6 0 0,5-16-4 15,3-8-1-15,1-10-5 16,8-13-29-16,11-4-55 15,-5-17-7-15,9-12-7 16,2-17-6-16</inkml:trace>
  <inkml:trace contextRef="#ctx0" brushRef="#br0" timeOffset="74562.4936">19639 2291 27 0,'0'25'104'0,"0"5"-1"0,0 4-9 16,0-1-1-16,0 6-86 0,4 2 3 15,-1 3-3 1,0 0 0-16,1-6-3 0,-1-4-1 16,-2-10-2-1,2-5-2-15,-1-9-5 0,-2-10-9 16,0 0-27-16,5-14-52 15,-5-3-4-15,3-10-10 0</inkml:trace>
  <inkml:trace contextRef="#ctx0" brushRef="#br0" timeOffset="74962.5017">19610 2391 54 0,'-3'-14'101'16,"3"0"-4"-16,3 2-6 16,-1 0-57-16,23 2-9 0,9 1-8 15,5 3-6 1,2 6-3-16,2-4-3 0,-2 4 1 15,-8 4-3 1,-4 6-1-16,-14 4 0 0,-9 1-1 16,-8 2-1-16,-16 1-1 0,-4 0 2 15,-6 2-1-15,-1-7 1 16,-5 0-1-16,5-3 2 15,2-3-1-15,8 3 1 16,2-5 1-16,4 7 0 0,13-12 0 16,-11 19 0-1,11-4 1-15,0-1-1 0,6 7 2 16,4-5-2-16,2 5 1 0,8-4-1 15,3 0 0 1,-2 0-1-16,8-5-1 0,1 5-1 16,6-8-3-16,-4-2 0 15,5-6-4-15,-4 1-3 0,11-1-7 16,-2-8-21-1,5-8-48-15,6 2-13 0,-2-9-7 16,4-2-3-16</inkml:trace>
  <inkml:trace contextRef="#ctx0" brushRef="#br0" timeOffset="75182.5061">20550 2326 10 0,'-19'-12'98'16,"-12"7"-1"0,-9 1-5-16,3 20-3 0,1-6-81 15,1 7 2 1,5 15 0-16,6 0 1 0,15 8-2 15,10 6 0-15,19 1-2 16,10 3 0-16,15-6 0 0,10-6-2 16,8-3-3-16,3-8-3 0,3-4-5 15,-10-21-23 1,-5-2-58-16,2-9-10 0,-14-8-7 15,-2-9-6 1</inkml:trace>
  <inkml:trace contextRef="#ctx0" brushRef="#br0" timeOffset="75947.5218">20952 1902 4 0,'-50'-31'98'16,"18"5"0"-16,18 1-6 0,19 5-4 16,28 5-78-16,17 1-2 0,14 3-1 15,10 3 0 1,7 4-1-16,2 5-1 0,-2-1 0 15,-9 6-2-15,-14 2-1 16,-11 9-1-16,-14 2-1 0,-10 5-1 16,-10 13 1-16,-7 5 0 15,-4 12 1 1,-2 14 0-16,0 6 2 0,0 12 0 15,-2 14 0-15,-4 2 0 0,-2 5 0 16,1 2 0 0,-4 9-1-16,0-6 1 0,0 7-1 0,2-1 1 15,0-8-2 1,4 0 0-16,4-7 0 0,0 0 0 15,0-11-1 1,2-4 1-16,1-11-1 0,4-7-1 16,0-8 1-16,1-8 1 0,2-10 0 15,-1-9 0-15,3-10 1 16,-1-4-1-16,0-9 0 0,-5-3 0 15,-5-9 0 1,14 9 0-16,-14-9 0 0,0 0 0 16,0 0 0-1,0 0 0-15,-3 10 1 0,-9-7 0 16,-6 2-1-16,-12 1 1 15,-11 0 0-15,-12-1-1 16,-10 5-3-16,-13-6-2 0,-6 3-7 0,-15-7-27 16,10-3-42-1,3 0-21-15,10-6-6 0,8 5-6 16</inkml:trace>
  <inkml:trace contextRef="#ctx0" brushRef="#br0" timeOffset="76807.539">12597 2525 13 0,'31'-20'100'0,"-1"-1"-4"0,-10-5-6 16,-9 3-3-16,-3 1-81 0,-17 4-2 15,-12 3-2 1,-9 1 0-16,-9 4 0 0,-5 7-1 15,-1 6 1 1,-1 5 0-16,2 13 1 0,3 13 0 0,8 14 0 16,4 12 2-1,6 15-2-15,7 12 1 0,3 15 0 16,6 12 0-1,4 12 0-15,2 7-1 0,1 4 1 16,2 1-2-16,-2 3 1 0,-1-4 1 16,-1-8-1-16,-3-11 0 15,0-7 0-15,3-15 1 0,2-15 0 16,7-15 0-1,21-17 0-15,13-11-2 0,16-12-3 16,15-11-8 0,19-5-42-16,16-3-46 0,-1-7-5 15,10 0-7-15,-6-2-5 16</inkml:trace>
  <inkml:trace contextRef="#ctx0" brushRef="#br0" timeOffset="113423.2757">8781 5610 46 0,'-20'2'90'16,"1"3"-22"-16,3-4-18 0,5 2-6 15,0-2-10 1,11-1-9-16,0 0-5 0,10 0-4 15,15 0-6-15,11 0-2 16,4-1-3-16,12 0 0 16,2-1-3-16,3 0 0 0,2-1 0 15,-5 0-1-15,-4 0-1 16,-9 0-1-16,-8 1-2 0,-5-3-3 15,-6 4-9 1,-10-2-8-16,-3 2-22 0,-9 1-46 16,0 0-5-1,0 0-4-15</inkml:trace>
  <inkml:trace contextRef="#ctx0" brushRef="#br0" timeOffset="113613.2795">8844 5770 16 0,'-32'14'94'15,"10"-1"0"-15,22-13-3 0,6 21-49 16,25-14-17-16,13 0-3 16,19-4-5-16,8-1-6 0,14-1-3 15,3 0-5 1,1 2-6-16,-7-3-12 0,-4-1-62 15,-11 1-13-15,-17 0-7 0,-7 1-6 16</inkml:trace>
  <inkml:trace contextRef="#ctx0" brushRef="#br0" timeOffset="114623.2997">10073 5610 65 0,'-2'-11'96'0,"-1"0"-3"16,3 26-18-16,0-15-49 16,0-9-3-16,0 9-4 0,0 0-7 15,10 0-4 1,-1 9-2-16,0 8-1 0,3 6-1 15,3 6 0-15,0 10 0 0,2 4-1 16,2 6 1 0,-3 0 0-16,2-1-1 0,-4 1-1 15,0-6 0-15,-3-4 0 16,-2-3 0-16,3-7 0 0,-6-4-1 15,0-3 0 1,-3-8 2-16,2 0 1 0,-5-14-1 16,0 0 0-16,11-10 1 0,-9-13-1 15,4-12 1 1,-1-11-1-16,6-9-2 0,-1-8 0 15,0 0-1-15,-3 3 0 16,4 2 0-16,-3 7-2 0,-1 10-2 16,-3 11-3-1,-2 4-2-15,6 13-10 0,-5 0-28 16,3 4-50-1,5 8-3-15,4-2-8 0,0 3 6 16</inkml:trace>
  <inkml:trace contextRef="#ctx0" brushRef="#br0" timeOffset="115043.3081">10847 5498 81 0,'0'-14'95'15,"0"14"-4"-15,-6 0-6 16,-3 6-67-16,-1 12-3 0,-2 9-3 16,-3 9-2-16,0 6-1 15,0 8 0-15,3 1 0 16,7 1 0-16,3-1-1 0,4-3 0 15,10-8-1 1,3-5-1-16,6-6-2 0,1-6 0 16,-3-6-1-16,0-4 0 15,-3-4-1-15,-5-6-2 0,-1-3-1 16,-10 0-2-1,15-6-3-15,-14-5-5 0,5 1-12 16,-5-5-40-16,-1-4-32 0,3 0-6 16,1-3-7-1</inkml:trace>
  <inkml:trace contextRef="#ctx0" brushRef="#br0" timeOffset="115383.3149">11124 5486 42 0,'9'-4'96'0,"2"1"-1"16,-11 3-4-16,6 32-43 16,-4-18-29-16,-2 9-5 15,0 8-2-15,-3 8-3 16,-6 6-1-16,1 4-1 0,-1 2-1 15,0-1 0 1,4-4-1-16,1-2-1 0,4-5 1 16,2-6-1-16,11-7-1 0,1-5 0 15,6-2-1-15,7-7 0 16,-1 2-1-16,4-8 1 15,0 0-2-15,0-6-1 16,-4 0-1-16,-1 0-2 0,-4 0-3 16,-5-4-5-1,1 0-17-15,-17 4-49 0,7-11-18 16,-7 11-5-16,-4-21-7 15</inkml:trace>
  <inkml:trace contextRef="#ctx0" brushRef="#br0" timeOffset="115623.3197">11143 5731 0 0,'-17'-5'97'16,"5"3"4"-16,12 2-6 0,0 0-3 15,7-2-69-15,18 2-7 0,8 0-4 16,6 0-4 0,4 2-4-16,3-2-5 0,0 2-17 15,-8 3-62 1,-4-5-12-16,-7-3-8 0,-10-3-6 15</inkml:trace>
  <inkml:trace contextRef="#ctx0" brushRef="#br0" timeOffset="116243.3321">11040 5789 85 0,'-9'0'94'0,"0"-17"-10"15,9 17-39-15,-9-4-9 16,9 4-7-16,0 0-8 0,-2-10-5 16,2 10-4-1,7-6-2-15,6 0-3 0,2 3-1 16,7-1-2-16,4-1-1 15,4 4-1-15,6-1-1 16,0 2 0-16,3 0-2 0,0 2-1 16,-6-1-4-16,-1 8-10 15,-11-2-38-15,-7-2-37 0,2 3-7 16,-7-8-7-1</inkml:trace>
  <inkml:trace contextRef="#ctx0" brushRef="#br0" timeOffset="116757.3427">11769 5717 50 0,'0'0'99'15,"-12"4"-3"-15,12-4-4 16,7 1-51-16,9-1-20 0,9 0-3 16,5-1-4-16,10-1-4 15,1-3-4-15,0 2-2 16,0-1-3-16,-7 4-2 0,-5-3-2 15,-8 3-5 1,-8 0-8-16,-5 0-37 0,-8 0-39 16,0 0-6-16,0 0-6 15</inkml:trace>
  <inkml:trace contextRef="#ctx0" brushRef="#br0" timeOffset="116987.3473">11817 5886 6 0,'-3'14'101'0,"6"1"-1"16,10-9-5-16,11-1-4 16,-24-5-71-16,33 11-6 0,12-11 0 15,-2 0-6 1,1 0-4-16,-2-1-3 0,-8-1-7 15,-8-6-8-15,-6 5-27 0,-4-3-50 16,-16 6-6 0,6-14-7-16,-5 2 3 0</inkml:trace>
  <inkml:trace contextRef="#ctx0" brushRef="#br0" timeOffset="117317.3539">12418 5752 14 0,'0'9'100'0,"0"4"-2"16,-3 3-6-16,3-2-2 0,1 4-79 16,8 0 2-1,2-1-1-15,5-5 0 0,6-3-5 16,3-3 0-1,3-6-2-15,-1 0-1 0,-5-5 0 16,-5-5-2-16,-6-2 0 0,-9-4-1 16,-8 0-1-16,-8 0 0 15,-10 2 0-15,-4-2-1 0,-2 4 1 16,-3 3-1-1,6 6-1-15,1 1-2 0,7 2-2 16,4 4-3 0,12 5-13-16,3-9-38 0,0 13-34 15,12-5-5-15,5-8-7 16</inkml:trace>
  <inkml:trace contextRef="#ctx0" brushRef="#br0" timeOffset="117687.3613">12754 5496 3 0,'-19'-4'93'0,"5"4"5"0,14 0-7 16,0 11-4-1,9 8-73-15,15 10-3 0,5 11 0 16,4 6-2-16,2 6 0 0,1 3-3 16,-3 5 0-1,-7 2-2-15,-10-7 0 0,-8-3-2 16,-8-6-1-16,-12-7-4 15,-7-10-7-15,0-5-45 0,-1-7-36 16,-4-7-5 0,2-6-9-16</inkml:trace>
  <inkml:trace contextRef="#ctx0" brushRef="#br0" timeOffset="119757.4027">14545 5304 75 0,'-10'-11'84'0,"-3"-1"-1"0,-5 4-57 15,1 3-11 1,-3-1-1-16,-1 3-4 0,-2 1-2 15,0 2 1-15,-1 0-3 16,2 5 0-16,0 3 0 16,2 2-2-16,2 3 1 15,4 6-1-15,5-2 1 0,4 5 0 16,5 1 2-16,9-2 0 0,8 0 2 15,10-3-1 1,5-4 1-16,9-7 0 0,2-5-1 16,8-2 1-1,0-8-2-15,-3-7-5 0,1-10 0 16,-8-1 0-16,-3-9-2 15,-5-6 0-15,-6-4 0 0,-9-6-2 16,-7 2 2 0,-7-2-1-16,-4 6 2 0,-8 1-2 15,-7 8 1-15,-3 7 0 0,-6 5-1 16,-3 7 1-1,-1 6-1-15,-1 5 1 0,4 5-1 16,-2 1 1-16,3 7 0 16,2 10-2-16,3 7 1 0,2 13 1 15,3 4 0 1,6 9 0-16,3 1 0 0,5 8 1 15,9-5 1 1,7 2-2-16,8-6 4 0,9-9 0 16,4-8 1-16,4-6-2 0,9-7 2 15,0-6-2-15,5-6-2 16,0-6-3-16,1 0-11 0,-11-2-35 15,-3-12-44 1,0 3-7-16,-14-7-8 0,-8 4 5 16</inkml:trace>
  <inkml:trace contextRef="#ctx0" brushRef="#br0" timeOffset="120020.4082">13961 5816 19 0,'-37'29'101'16,"18"-7"-2"-16,23-3-5 15,34-12-2-15,30-2-79 0,37-5 0 16,31-1 0-16,21 1-2 15,15-5-4-15,7 1-3 16,-4-3-4-16,-9 7-7 0,-25-2-37 16,-27 4-49-1,-21 8-5-15,-25-3-6 0,-18 6-5 16</inkml:trace>
  <inkml:trace contextRef="#ctx0" brushRef="#br0" timeOffset="120760.423">14314 6593 63 0,'4'-13'92'15,"-14"11"-2"1,-12 2-3-16,-41 2-70 0,25 10-1 16,-5 3 0-16,-4 9 1 15,0 1-3-15,2 7-2 0,5 3-2 16,9 3-3-16,7 1 0 15,15-4-1-15,10 0-1 16,17-8-1-16,13-6-1 0,9-8 0 16,9-12 0-1,6-5 0-15,7-15 0 0,-1-10-1 16,-5-9 0-1,-7-13-1-15,-9-5 0 0,-10-9 0 16,-12-1-1-16,-12 1 0 0,-6 0-1 16,-18 9 0-16,-7 6 0 15,-5 11-1-15,-3 12 1 0,0 8 0 16,3 14-1-1,0 5 0-15,4 7 2 0,6 12-1 16,6 10 1-16,3 10 0 16,11 8 1-16,0 10 0 15,11 1 1-15,8 3 0 16,2-3 1-16,8-2 0 0,0-3 0 15,3-12 0-15,2-5-1 0,-2-10-1 16,2-5-3 0,-4-10-3-16,3-8-6 0,-9-10-26 15,5-19-46 1,-1-3-15-16,-3-14-8 0,0-9-5 15</inkml:trace>
  <inkml:trace contextRef="#ctx0" brushRef="#br0" timeOffset="121020.4282">14708 6272 52 0,'0'0'102'16,"9"16"-4"-16,-7 0-5 0,0 42-18 16,5-25-66-16,-5 8 0 15,2 5 2-15,5 4-1 0,-1 5-1 16,5-4-2-1,1-3-1-15,3-6-1 0,-2-4 0 16,3-6-2-16,1-5 0 0,-3-7-1 16,2-4 0-1,-1-4-2-15,-1-7-1 0,1-2 0 16,0-3-3-16,-1-3-1 15,-1-1-3-15,-2-9-4 0,0 5-12 16,-11-3-38 0,-7-6-36-16,-2 1-3 0,-6-7-7 15</inkml:trace>
  <inkml:trace contextRef="#ctx0" brushRef="#br0" timeOffset="121180.4314">14587 6546 22 0,'-23'-9'105'0,"15"-1"-3"15,8 10-6 1,26-13-4-16,15 5-70 0,13 2-12 15,7 0-4 1,5 6-9-16,-5-9-21 0,-3 9-68 16,5-1-2-1,-8-2-10-15,-7 3-3 0</inkml:trace>
  <inkml:trace contextRef="#ctx0" brushRef="#br0" timeOffset="121930.4463">16597 5988 62 0,'-21'-8'96'0,"-2"3"-2"15,5 5-4 1,0 10-61-16,11 4-4 0,5 4-6 16,4-1-4-16,12 2-2 15,6-4-2-15,16 1-3 0,2-8-1 16,8-7 0-1,6-1-1-15,-2-7-1 0,-1-8-1 16,-3-6 0-16,-6-5-2 0,-12-3 0 16,-8-5-1-1,-13 5-1-15,-7-4-1 0,-10 5 0 16,-10 5 0-16,-8 7-1 15,-7 6 1-15,-7 10-1 0,-8 3 2 16,-2 18-1 0,1 7 1-16,0 12-1 0,-1 12 1 15,4 8 0 1,9 9 1-16,10 2 0 0,21 1 1 15,10-3 0-15,22 3 0 0,10-12 2 16,19-10-1-16,15-10 1 16,8-4-2-16,4-6-2 0,1-9-3 15,-4-4-3 1,-10-10-6-16,3 1-31 0,-12-8-42 15,-16-4-17 1,-5-11-6-16,-10-10-6 0</inkml:trace>
  <inkml:trace contextRef="#ctx0" brushRef="#br0" timeOffset="122420.4561">17274 5138 36 0,'-13'3'101'0,"13"-3"-3"16,0 0-4-16,22 24-40 15,15-19-36-15,15-1-3 0,5 3-3 16,6-1-4-16,2 2-3 0,-3-3-5 15,-4 3-6 1,-16-5-13-16,-7-3-59 0,-12 0-17 16,-12 0-6-16,-4-10-6 15</inkml:trace>
  <inkml:trace contextRef="#ctx0" brushRef="#br0" timeOffset="122780.4634">18086 4809 7 0,'20'-6'97'16,"-6"3"1"-16,-14 3-7 15,0 11-1-15,-19 7-79 16,1 10-2-16,-8 7-1 0,-1 8 0 15,0 6 0-15,1-2-1 0,5 2-2 16,5-3 1 0,11-4-2-16,5-2 1 0,10-7 0 15,11-7 0-15,9-7 0 16,7 0-1-16,0-4 0 0,3-6-2 15,1-1 1 1,-2-5-2-16,-3-2-2 0,-2-1-2 16,-7-2-2-1,-3-5-1-15,-7-5-4 0,-1 4-8 16,-12-13-25-16,-3-2-52 0,-1 4-6 15,-4-5-6-15</inkml:trace>
  <inkml:trace contextRef="#ctx0" brushRef="#br0" timeOffset="123010.468">17905 4927 82 0,'-10'3'106'15,"10"-3"-7"-15,22 0-3 0,14 22-49 16,15-22-35-16,10 0 0 15,7-2-3-15,4-3-4 0,0 2-2 16,1-5-3 0,-11 6-4-16,-11-7-7 0,-7 6-28 15,-12-1-55 1,-18-3-6-16,-14 7-6 0,2-13-4 15</inkml:trace>
  <inkml:trace contextRef="#ctx0" brushRef="#br0" timeOffset="123280.4734">18691 4703 24 0,'25'0'104'16,"-2"2"-1"-16,-7 8-8 15,-3 3-1-15,-8 8-82 16,-4 10-4-16,-1 10-1 0,-4 12 0 0,-6 10 0 15,-4 5-2 1,-6 4 1-16,0 1-3 0,-4-4 1 16,-5-2-3-1,9-10 2-15,-1-10 0 0,4-12-2 16,3-10-1-16,6-4-3 15,8-21-4-15,-3 16-18 16,3-16-51-16,5-20-21 0,5-9-9 16,2-11-5-16</inkml:trace>
  <inkml:trace contextRef="#ctx0" brushRef="#br0" timeOffset="123530.4784">19003 5051 43 0,'12'20'107'16,"-4"10"-4"-16,-9 2-8 0,1 6-1 15,-4 9-87-15,-1 5 0 0,-3 2 0 16,0-3-1 0,3 2-3-16,-2-5 1 0,3-8-2 15,1-9-1-15,0-5-2 16,3-11-1-16,0-15-6 15,0 0-11-15,0-14-47 16,9-6-32-16,-3-7-3 0,-3-4-9 16</inkml:trace>
  <inkml:trace contextRef="#ctx0" brushRef="#br0" timeOffset="123880.4854">18980 5211 55 0,'0'-12'103'0,"4"2"-3"16,14 0-6-16,8-36-29 15,6 38-51-15,9 7-2 0,0-3-4 16,-1 3-1-16,-3-1-3 0,-4 9-1 16,-12 5-1-1,-8-1-1-15,-13 5-1 0,-8 0 0 16,-14 3-1-16,-5 1 1 15,-3-3 1-15,-7 1-1 16,2-4 1-16,2-2-1 16,10 0 1-16,6 1 0 0,11 3 1 15,7-2-1-15,11 7-1 16,14-1 2-16,10 1-1 15,6 3 1-15,6-5-1 0,4 2 0 16,-1-5-2-16,2 1-3 16,-7-9-2-16,-5 4-18 15,-9-3-42-15,-10-9-31 16,1-3-7-16,-7-7-6 0</inkml:trace>
  <inkml:trace contextRef="#ctx0" brushRef="#br0" timeOffset="124250.4927">19908 5176 65 0,'5'-16'100'0,"0"0"-5"16,-5 1-6 0,-10 7-63-16,-5 4-8 0,-13 4-3 15,-5 14-4-15,-3 7-2 16,-4 9-2-16,6 4 1 0,5 9-2 15,15-3 1-15,13 2-2 16,18-4 0-16,21-3-3 16,10-7-1-16,17-5-5 0,9-12-8 15,15 0-33 1,3-7-51-16,-9-8-4 0,-2-9-6 15,-11-7 0-15</inkml:trace>
  <inkml:trace contextRef="#ctx0" brushRef="#br0" timeOffset="124980.5074">20384 4800 73 0,'-11'-12'99'0,"6"-2"-3"0,9 3-6 16,19 2-64 0,9 1-8-16,7 1-5 0,5 2-3 15,2 2-3-15,-1 2-1 16,1 2-3-16,-6 4 0 0,-7 8-1 15,-8 4 1 1,-5 9-2-16,-8 5 0 0,-2 9 1 16,-3 10-1-16,-1 8 1 15,-1 10-1-15,-3 5-1 16,-2 7 0-16,0 7 2 0,0 9 0 15,0 6 0-15,-7 5 1 16,-2-1-1-16,-1 0 0 0,-1 1 1 16,2 2-1-1,-2-4 0-15,2-6 0 0,1-5 0 16,2-5 0-16,3-4 1 15,-1-6-1-15,4-6 0 16,0-6 0-16,0-6 1 0,-1-3-2 16,1-5 1-1,2-7-1-15,-2-5 1 0,0-7 0 16,0-9 0-16,0-1 0 15,0-9 2-15,-5-1-4 0,-6-9 0 16,-6 0 0 0,-11-5 0-16,-11-4 0 0,-14 1 0 15,-14-8 0-15,-12 4 0 16,-11-10-3-16,1 15-22 0,-6-7-29 15,2-9-46-15,10 7-5 16,8-6-9-16,10 2 4 16</inkml:trace>
  <inkml:trace contextRef="#ctx0" brushRef="#br0" timeOffset="125750.5228">16111 4986 65 0,'30'-12'99'0,"-5"-1"-5"16,-3 0-5-16,-42 2-64 0,21-1-8 16,-1 12-4-1,-10-17-6-15,-17 10-1 0,-10 1-1 16,-11 0-1-16,-10 6 0 0,0 0 0 15,-1 5-1 1,7 4 0-16,4 6 1 0,14 5-2 0,10 6 0 16,15 7-1-1,9 9-1-15,12 7 1 0,8 12 0 16,2 8-2-1,3 10 3-15,0 12 1 0,0 10-1 16,-1 12 1-16,-10 6 0 0,-5 8 0 16,-7 5 0-16,-3 4 1 15,-11 2-2-15,-6-8-1 0,-10-2 1 16,2-9-1-1,-2-8 1-15,6-15-1 0,6-13 1 16,5-16-1 0,11-15 1-16,11-8 0 0,16-17 1 15,11-11-2-15,7-11-2 16,18-3-5-16,3-9-13 0,13-3-38 15,4 8-38-15,0-10-6 0,-2 0-10 16</inkml:trace>
  <inkml:trace contextRef="#ctx0" brushRef="#br0" timeOffset="126450.5367">8207 8601 32 0,'-8'14'101'16,"11"-4"-3"-1,20-5-4-15,19-3-4 0,19-1-80 16,14 1-1-16,13-2 0 0,7-2-2 16,4 2-3-16,-1 2-3 15,-8 0-4-15,-12 1-4 0,-6 3-14 16,-20 3-50-1,-5-8-20-15,-15 0-9 0,-12-1-5 16</inkml:trace>
  <inkml:trace contextRef="#ctx0" brushRef="#br0" timeOffset="126650.5407">8398 8978 49 0,'-56'37'106'0,"24"-4"-5"0,24-13-7 15,26-9 0 1,28-8-81-16,24-3-5 0,21-4-2 15,13-6-2-15,12 2-6 16,-4-9-11-16,4 0-57 0,-7 10-24 16,-17-2-7-1,-14-1-6-15</inkml:trace>
  <inkml:trace contextRef="#ctx0" brushRef="#br0" timeOffset="127210.552">9587 8472 33 0,'9'-12'98'0,"-1"5"-1"16,3 7-8-16,2 1-1 0,1 13-78 15,8 10-4 1,3 7 1-16,2 11 0 0,0 11 1 16,3 5-1-1,-3 7 0-15,-1 5-1 0,-3 5 1 16,-7-4-1-16,-3-2 0 0,-5-10-2 15,-2-8 1-15,-3-11 0 16,0-12 0-16,-2-13 0 16,-1-15 0-16,9-19-5 15,-4-19 0-15,3-15 0 0,3-13 0 16,2-9 0-1,1-7 0-15,-1 7 0 0,1 0 0 16,0 12 0-16,-5 8-14 0,6 21-24 16,-9 12-44-1,2 7-17-15,2 13-8 0,1 2-5 0</inkml:trace>
  <inkml:trace contextRef="#ctx0" brushRef="#br0" timeOffset="127510.558">10644 8613 19 0,'-2'-19'101'16,"-9"7"-1"-16,-12 6-7 0,-6 6-1 15,-29 15-73 1,20 14-5-16,-1 10-1 0,4 6-1 0,5 11-2 16,10 1-2-1,7 3 0-15,13 0-2 0,8-7 0 16,12-2-2-16,7-10 0 0,3-3-2 15,5-12-2 1,-3-4 0-16,-2-9-3 0,-3-8-5 16,0-2-19-1,-10-11-46-15,-4-13-26 0,-4-13-5 16,0-7-9-16</inkml:trace>
  <inkml:trace contextRef="#ctx0" brushRef="#br0" timeOffset="127810.564">10770 8543 59 0,'18'-3'102'15,"-4"3"-4"-15,0 11-7 16,-9 8 0-16,1 7-84 16,-6 14-2-16,0 7 1 0,-7 10 1 15,0 5-1 1,-2 4 0-16,3-2 0 0,0-3-1 15,6-3 0-15,0-10-1 0,9-5 0 16,5-11-1 0,5-11-1-16,4-6 0 0,3-8 0 15,7-6-2-15,0-1 0 16,5-7 0-16,1-5 0 0,2-1-4 15,-5-5-3 1,5 0-5-16,-11-7-14 0,0 0-39 16,-3-1-33-16,-17 1-5 15,-10-2-6-15</inkml:trace>
  <inkml:trace contextRef="#ctx0" brushRef="#br0" timeOffset="127980.5674">10807 8920 33 0,'-35'5'105'0,"15"-1"-3"0,20-4-7 16,0 0-3-16,18 1-73 15,19-2-9-15,9-4-1 16,4-1-5-16,13 1-7 0,-7-7-20 16,-2-3-65-1,5 11-7-15,-7-4-6 0,-8 2-7 16</inkml:trace>
  <inkml:trace contextRef="#ctx0" brushRef="#br0" timeOffset="128260.573">11382 8719 33 0,'0'0'103'0,"0"0"-1"16,16 11-8-16,9-10-1 16,53 0-78-16,-55 3-5 15,25-1 1-15,1-2-5 0,-4 0-2 16,1-1-6-16,-12 0-5 0,1 4-16 15,-14 2-56 1,-8-6-15-16,-13 0-8 0,0 0-5 16</inkml:trace>
  <inkml:trace contextRef="#ctx0" brushRef="#br0" timeOffset="128430.5764">11495 8954 52 0,'-10'21'106'0,"10"-3"-5"0,10-4-7 16,9-6-2-1,14-5-79-15,7-3-8 0,12-4-4 16,2-8-5-16,5 4-29 16,5-10-58-16,-4-1-4 0,0-6-8 15,-6-6-5 1</inkml:trace>
  <inkml:trace contextRef="#ctx0" brushRef="#br0" timeOffset="128750.5828">12175 8770 50 0,'-24'29'105'16,"6"0"-4"-16,6-2-5 0,12-4-2 15,-24-1-81 1,47-7-2-16,17-7-1 0,8-8-2 16,2 0-2-16,2-4-1 15,-5-8-1-15,-7-2-1 0,-10-4-2 16,-15-3 0-16,-15 3-1 15,-19 2 0-15,-17-3 0 16,-15 5-1-16,-7 3-1 0,-7 3 0 16,3 5-1-1,3 3-1-15,11 8-1 0,15 1-2 16,17 3-5-16,11-3-9 15,20 4-20-15,8 6-51 16,16-16-6-16,8-3-6 0,7-6-4 16</inkml:trace>
  <inkml:trace contextRef="#ctx0" brushRef="#br0" timeOffset="128950.5868">12502 8497 63 0,'-18'-5'104'0,"3"5"-5"16,10 8-6-16,10 7-1 0,41 10-85 15,-13 5-1-15,8 8-1 0,5 6 0 16,-3 9 0 0,-3-1-2-16,-7 5-1 0,-14-2-1 15,-13-2-1 1,-12-3-2-16,-20-7-6 0,-18-11-23 0,-19-14-58 15,-4 2-7 1,-16-11-7-16,-5-9-5 0</inkml:trace>
  <inkml:trace contextRef="#ctx0" brushRef="#br0" timeOffset="129410.596">10764 8955 64 0,'-35'11'101'16,"2"-4"-2"-16,4-2-7 0,7-1-48 15,12-1-20 1,10-3-4-16,7-3-4 0,23-4-5 16,17-7-3-16,8 4-4 15,11-4-5-15,12 7-22 16,1 0-60-16,-1-6-11 0,-3-1-9 15,-12-3-6-15</inkml:trace>
  <inkml:trace contextRef="#ctx0" brushRef="#br0" timeOffset="144757.9034">14246 8649 73 0,'0'0'49'0,"-23"-10"2"15,10 6-1 1,-5 1-5-16,1 3-8 0,1 0-7 16,0 0-6-1,2 4-2-15,6 0-5 0,8-4-3 16,0 12-4-16,17-7-1 15,9-3-2-15,12 0 0 0,8-2-1 16,4-5-1 0,3-4-1-16,1-3 1 0,-5-1-2 15,-10-6 0-15,-6 2-1 0,-13-4 0 16,-9 1-1-1,-9-3 0-15,-6 2 0 0,-12 2-2 16,-11 7 0-16,-8 3 0 16,-7 8 1-16,-11 6-1 0,-4 11 1 15,-7 10-1 1,-1 7 1-16,1 13 0 0,4 8 1 15,7 7 0 1,12 3 0-16,13 7 1 0,17 0 1 16,17-2 1-16,21-4 1 0,20-9-1 15,17-9 0-15,16-10 1 16,10-10-1-16,1-9 0 0,1-9-4 15,-11-5 0 1,-11-4 0-16,-14-2 0 0,-16-3 0 16,-15-3-11-1,-25-6-31-15,-3-7-54 0,-12 7-3 16,-2-4-9-16,0-6-5 0</inkml:trace>
  <inkml:trace contextRef="#ctx0" brushRef="#br0" timeOffset="145457.9175">15069 7990 91 0,'-18'0'95'0,"4"1"-4"16,0 1-46-16,14-2-12 16,-2 10-7-16,12-6-6 0,13 2-7 15,13-1-2 1,4 2-3-16,8-3 0 0,4 2-2 15,-2-4-2 1,-3 0-2-16,-10-1-4 0,-6 1-4 16,-16-2-7-16,0 2-29 0,-15-2-50 15,0 0-5-15,0 0-9 16</inkml:trace>
  <inkml:trace contextRef="#ctx0" brushRef="#br0" timeOffset="147087.95">1785 6581 76 0,'-4'-13'91'16,"0"1"-2"-16,-26 0-53 0,30 12-10 15,-10-15-2 1,10 15-6-16,-7-11-4 0,7 11-3 15,-10-1-4-15,10 1-2 16,-15 5-1-16,6 5-1 16,-2 3 0-16,-4 3-1 15,2 3-1-15,0 5 0 0,0 1 1 16,2 3-1-16,4 1 0 0,2 2 0 15,5-2 1 1,11 2 0-16,1-8 0 0,9 1 1 16,3-7-1-1,7-6 2-15,2-7-1 0,3-4 1 16,0-10-2-16,1-8 1 15,1-7 0-15,-3-4-1 0,-7-5 0 16,0-3-1 0,-6-3-1-16,-7-2 1 0,-7-1-1 15,-3 1 1-15,-5-1-1 0,-8 2 0 16,-5 0 0-1,-7 5 1-15,-1 4-2 0,-2 3 1 16,-2 7-1-16,0 5 0 16,1 5 1-16,0 7-1 0,3 5 0 15,0 3 0 1,3 14 0-16,4 5 1 0,0 11 0 15,7 4 0 1,6 7 0-16,1 5 0 0,16 2 2 16,3-1 0-16,14-3 0 0,8-5-1 15,8-5 2-15,7-7-1 16,4-8 0-16,1-7-2 0,-2-5-2 15,-4-7-3 1,-7 1-11-16,-14-4-29 0,-10-5-41 16,-5 0-12-1,-19 5-7-15,0 0 1 0</inkml:trace>
  <inkml:trace contextRef="#ctx0" brushRef="#br0" timeOffset="147367.9557">1548 7100 83 0,'-37'20'98'16,"12"-5"-2"-1,19-5-7-15,12-3-66 0,35-6-8 16,21-1 0 0,22-9-2-16,14-3-2 0,13-5-4 15,5-3-1-15,-1 2-4 16,-6-3-4-16,-15 10-10 0,-22-2-30 15,-22 9-52 1,-15 4-4-16,-21 0-8 0,-14 11 2 16</inkml:trace>
  <inkml:trace contextRef="#ctx0" brushRef="#br0" timeOffset="148227.9729">1723 7616 50 0,'1'-20'97'0,"-2"1"-4"0,-8 2-5 15,-6 5-53 1,-7 0-21-16,-2 3 0 0,-4 6-4 16,-2 3-3-1,-3 0-1-15,-3 15-1 0,4 3-1 16,3 6-1-16,4 6 0 0,6 4-1 15,10 2 0-15,5 3 0 16,6-4 1-16,12-4-1 0,8-3 1 16,10-9 0-1,5-8 0-15,7-9 0 0,-1-5 0 16,7-12 1-1,-6-9-1-15,2-6-1 0,-6-11 1 16,-8-2-1-16,-7-7-1 16,-7 0 0-16,-8-2 0 0,-10 3-1 15,-4 4 0-15,-12 8 0 0,-7 7-1 16,-3 7 0-1,-2 11 0-15,-1 8 0 0,-1 4-1 16,3 11 1 0,0 7 0-16,6 5 0 0,6 9 0 15,6 4 0-15,1 6 1 16,8 3 0-16,7 1 0 0,5 0 1 15,9 0 0 1,7-7 1-16,2-4 1 0,4-6-1 16,2-5 1-16,-2-7 0 0,1-6-1 15,-4-8-2 1,-3-3-1-16,-2-1-5 0,-4-15-10 15,0-1-37-15,0 3-37 16,-5-14-10-16,0-5-8 0,-1-3 4 16</inkml:trace>
  <inkml:trace contextRef="#ctx0" brushRef="#br0" timeOffset="148436.9778">2166 7432 23 0,'2'13'103'15,"-2"5"-4"-15,-3 6-3 0,-7 2-4 16,3-3-76-1,-2 14-7-15,1 5 1 0,-1 3-2 16,-1-1-3 0,1-3-1-16,1-7-3 0,4-6-3 15,0-8-2-15,3-9-11 0,1-11-34 16,-17-21-45-16,11-6-5 15,-3-14-8-15</inkml:trace>
  <inkml:trace contextRef="#ctx0" brushRef="#br0" timeOffset="148576.9805">1993 7524 27 0,'8'-3'104'0,"7"13"-3"0,7 7-5 15,1 5-4-15,21 0-80 0,-10 6-2 16,4-1-3-16,-6-4-7 16,5 6-20-16,-4-2-63 15,-3-9-10-15,-7-5-9 16,-3-9-5-16</inkml:trace>
  <inkml:trace contextRef="#ctx0" brushRef="#br0" timeOffset="149266.9943">2900 7134 91 0,'0'0'102'0,"0"0"-7"16,8 9-3-16,16-9-72 0,8-1-2 0,4-3-1 15,6-6-5 1,-2-3-3-16,4-6-3 0,-5-3-1 16,-7-2-1-1,-12-3-2-15,-8-3-1 0,-12 4 0 16,-7-1-1-16,-12 5 0 15,-9 4-1-15,-5 10 1 16,-9 6-1-16,0 9 0 16,-5 13-1-16,5 11 2 0,4 13-1 15,8 9 0-15,8 11 2 0,12 0-1 16,10 2 2-1,12-3 0-15,18-8 0 0,13-5 1 16,11-13 0-16,6-10-1 16,7-12-2-16,1-6-3 15,-2-12-16-15,0-7-44 16,-1-2-33-16,-11-12-5 0,-8-2-10 15</inkml:trace>
  <inkml:trace contextRef="#ctx0" brushRef="#br0" timeOffset="149907.0072">3383 6425 74 0,'0'0'98'16,"-5"-14"-3"-16,5 14-8 0,22-10-63 15,-22 10-6 1,0 0-3-16,7 12-6 0,-4 5-2 16,5 3-1-16,0 4-1 0,6-1 0 15,-1 1 0-15,3-2-1 16,-1-6 0-16,4-4-1 15,1-5 0-15,-5-7 0 16,2-5-1-16,-4-7 0 0,-1-4 0 16,-3-4 0-16,-2 0-1 15,-2 1 0-15,-4 0-1 16,-1 4-1-16,0 15 0 0,-1-10 1 15,1 10-1-15,-4 15 0 16,4 4 1-16,7 2 0 0,9 4 1 16,9-2 0-1,5-3 0-15,8-3 1 0,4-7-2 16,4-3-4-16,-5-7-17 15,0-6-43-15,2 2-31 16,-15-7-7-16,-8 3-7 16</inkml:trace>
  <inkml:trace contextRef="#ctx0" brushRef="#br0" timeOffset="150917.0274">1162 8852 62 0,'0'0'97'15,"-2"16"-2"-15,7-15-4 16,20 1-67-16,10-2-3 15,15-2 0-15,8-2-6 16,8-4-5-16,1-1-3 0,0-1-2 16,-4-2-3-16,-9 2-1 0,-12 0-1 15,-8 3-2 1,-13 2-2-16,-5 1-3 0,-7 4-9 15,-9 0-28-15,-7 0-48 16,-5 4-6-16,-4 1-6 16</inkml:trace>
  <inkml:trace contextRef="#ctx0" brushRef="#br0" timeOffset="151157.0322">1309 9051 33 0,'-11'14'101'15,"11"-6"-3"-15,7-1-4 0,16-9-36 0,14 2-37 16,13 0-2 0,9 0-4-16,8 1-6 0,4-2-3 15,2 1-3-15,-5-1-2 0,-8 1-5 16,-13-3-7-1,-7 3-29-15,-12 2-52 0,-18-2-5 16,-10 0-7-16,0 0-3 16</inkml:trace>
  <inkml:trace contextRef="#ctx0" brushRef="#br0" timeOffset="153762.0846">2810 8817 18 0,'0'14'96'0,"13"0"0"0,7-7-5 16,12-2-46-16,6-5-19 0,8-8-1 15,3-8-7 1,-1-3-5-16,-1-6-3 0,-5-3-4 16,-9-3-1-16,-9 0-2 15,-12 1-1-15,-10 4 0 16,-6 1-2-16,-13 4 0 15,-9 4 0-15,-10 8-1 0,-3 5 1 16,-6 6-3-16,-5 11 1 0,0 8 1 16,0 8 0-1,2 10 0-15,8 9 1 0,8 6 0 16,11 4 1-1,13 0 1-15,9 0 1 0,19 0 1 16,15-10 0-16,18-5 0 16,4-13 1-16,11-7 0 0,0-12-1 15,6-6 0 1,-7-5-2-16,-5-5-3 0,-9-8-2 15,-11-5-5-15,-5 5-15 0,-17-6-44 16,-13-5-31 0,-2-4-5-16,-5-5-6 0</inkml:trace>
  <inkml:trace contextRef="#ctx0" brushRef="#br0" timeOffset="154362.0967">3502 8214 11 0,'0'0'93'16,"0"-11"0"-16,0 11-4 16,-22 0-50-16,22 0-13 0,-3 11-4 15,0 0-7 1,3 4-5-16,0 3-1 0,2 1-1 15,3 0 0-15,3-2-2 16,4-3 1-16,0-6-2 16,4-6-1-16,-1-2 0 15,2-6-1-15,-1-7-1 0,-1-4-1 16,-3 2 0-16,-1-2-1 0,0 1 0 15,-6 3-1 1,-5 13 1-16,9-9-1 0,-9 9 1 16,14 12 0-1,-1 2 1-15,9 3 0 0,3 0 0 16,6 2 1-16,8-2-2 15,-1-5-2-15,5 2-13 0,-7-6-48 16,-5-8-30-16,-3-6-6 0,-6-7-8 16</inkml:trace>
  <inkml:trace contextRef="#ctx0" brushRef="#br0" timeOffset="155132.1121">4584 8436 70 0,'4'-12'95'0,"-4"2"-4"16,0 10-5-16,-20-4-60 15,4 4-16-15,0 0 1 0,-4 10-4 16,5 3-1 0,-1 5-1-16,5 3 0 0,5 2 0 15,6-4 0-15,4-2 1 16,11-5 0-16,8-5-1 15,5-6-1-15,5-4 0 0,0-12 0 16,1-7-1-16,-1-7-1 16,-6-6-1-16,-3-5 0 0,-7-9-1 15,-9 1 0 1,-4-1-1-16,-4 4 0 0,-8 4 0 15,-7 9-1 1,-2 8 1-16,-3 11 0 0,-3 14 1 16,4 4 0-16,1 14 0 15,3 8 1-15,7 5 1 0,8 6 0 16,5 3 1-16,10-1 0 0,11 1 0 15,7-6 0 1,3 0 1-16,3-11-1 0,1-3 0 16,-3-9-2-1,-4-4 0-15,-3-7-2 0,-8-1-3 16,-7-4-2-16,-4-10-6 15,-1 2-19-15,-10-1-43 0,-1-10-23 16,-2-4-7-16,-3-2-3 0</inkml:trace>
  <inkml:trace contextRef="#ctx0" brushRef="#br0" timeOffset="155482.1191">4924 8151 16 0,'0'0'102'0,"0"0"-1"16,6 5-6-16,-1 16-2 0,3-1-77 15,4 2-3 1,0 7-2-16,3 1-3 0,2 2-1 15,3 0-1-15,-1-8-1 0,2 0 1 16,-3-11-2 0,-1-5 0-16,-3-8 0 0,-2-8-1 15,-3-10-1-15,-2-6-1 16,-5-1-1-16,-1-4 0 0,-1 3-1 15,0 2-1 1,-1 5 0-16,-3 7 0 0,4 12 0 16,0 0 1-1,0 8 0-15,5 10 0 0,6 2 1 16,7 2 1-16,7-3 0 0,2-2 0 15,8-5-2-15,-1-2-1 16,3-4-5-16,-7-6-15 0,2-4-39 16,0 2-36-1,-12-3-5-15,-10 3-9 0</inkml:trace>
  <inkml:trace contextRef="#ctx0" brushRef="#br0" timeOffset="155712.1237">4798 8661 14 0,'-53'25'104'16,"10"-1"-1"-16,16-9-6 0,19-1-2 15,16-17-68-15,28 3-15 16,19 0-1-16,21-4-2 0,14-6-3 15,13-5-2-15,10 1-4 0,3 0-4 16,-7-1-8 0,0 5-40-16,-11 6-44 0,-26 3-3 15,-18 1-9 1,-21 7-2-16</inkml:trace>
  <inkml:trace contextRef="#ctx0" brushRef="#br0" timeOffset="156312.1357">4796 9109 25 0,'5'-16'97'0,"-5"16"-3"15,-14-3-5-15,-4 5-3 0,-7 12-81 16,4 4-1 0,0 6 2-16,0 4 0 0,2 4 1 15,5 1-1 1,4-2 0-16,8-2 1 0,3-6 0 15,11-3 0-15,6-11-1 0,8-6 0 16,5-6-2-16,4-14 1 16,2-4-1-16,1-8-1 15,-3-8 0-15,-3-4-2 16,-5 0 0-16,-9-1-1 0,-6 2 1 15,-8 4-2 1,-4 6 0-16,-7 5 0 0,-9 9 0 16,1 9 0-16,-6 7 0 15,-3 2 0-15,4 13 1 0,0 4 1 16,5 3-1-16,5 5 2 15,5 4 1-15,5-1 0 16,5 1 0-16,11-2-1 0,6-3 1 16,7-2 0-1,4-5 0-15,3-4-2 0,1-6-1 16,1-1-2-16,0-8-3 15,-1-5-8-15,-8-7-26 0,2-12-42 16,-3-2-18-16,-3-8-8 16,-2-4-5-16</inkml:trace>
  <inkml:trace contextRef="#ctx0" brushRef="#br0" timeOffset="156542.1403">5347 8879 51 0,'1'7'107'0,"-2"13"-5"15,-9 1-6-15,1 6 0 16,9 4-86-16,-4 8-1 0,-5 2 1 15,-2 5-2-15,2-3-2 0,0-3-2 16,2-2-2 0,1-9-2-16,4-2-2 0,-2-12-3 15,3-6-8-15,1-9-30 16,-16-20-55-16,15-8-2 15,-7-12-7-15,2-2-6 16</inkml:trace>
  <inkml:trace contextRef="#ctx0" brushRef="#br0" timeOffset="156672.1429">5173 9027 58 0,'0'0'107'16,"9"19"-4"-16,10-1-8 0,9 0 0 15,32 4-85-15,-21 0-3 16,10-1-1-16,-3-3-5 16,3 3-9-16,-10-8-44 15,-3-6-42-15,6-5-5 0,-8-7-8 16,0-9-4-1</inkml:trace>
  <inkml:trace contextRef="#ctx0" brushRef="#br0" timeOffset="158312.1757">15796 7768 33 0,'0'-10'89'0,"0"10"-16"0,-1-12-18 16,1 12-12-16,0 0-10 0,0 0-10 15,0 0-4 1,0 0-4-16,-7 9-5 0,-1 10-3 16,0 5-2-16,0 5-1 15,2 4 0-15,0 2 1 0,6 2-2 16,3-4 2-1,11 0-1-15,7-9-1 0,3-4 2 16,8-6-2-16,0-5-1 0,-4-2-1 16,1-4-3-1,-6-3-5-15,-2-1-13 0,-11-2-46 16,-9-10-26-16,2 2-8 15,-3-7-6-15</inkml:trace>
  <inkml:trace contextRef="#ctx0" brushRef="#br0" timeOffset="158552.1804">15666 7844 46 0,'-9'0'100'16,"9"0"-3"-16,4 0-6 0,18-6-37 15,12 6-38 1,11 2-3-16,5-2-2 0,6 1-1 16,-3-1-7-16,-1 2-2 15,-12-2-4-15,-5 0-6 0,-18-3-17 16,-17 3-60-16,0 0-8 0,1-8-8 15,-1 8-3 1</inkml:trace>
  <inkml:trace contextRef="#ctx0" brushRef="#br0" timeOffset="158962.1887">16365 7686 12 0,'-1'-12'101'0,"-4"2"-4"16,5 10-5 0,-10 0-4-16,10 0-73 0,-13 19-8 15,4 11 0-15,0 7-3 16,-5 8 1-16,-3 13 0 15,-2 4 2 1,2 0-1-16,-4-2 0 0,1-2-1 16,1-6 1-1,-1-7-2-15,3-8-2 0,4-16-2 16,4-6-3-16,0-8-7 0,9-7-25 15,6 10-54-15,1-17-9 16,9-7-6-16,1-7-3 16</inkml:trace>
  <inkml:trace contextRef="#ctx0" brushRef="#br0" timeOffset="159222.1939">16540 7921 16 0,'3'14'100'0,"-3"1"0"0,0 7-5 16,-4 4-2 0,34 5-80-16,-36 6-1 0,-2 7 1 15,-4-1-2-15,0 1-2 16,1-3-2-16,-3-4-2 15,3-6 0-15,1-6-2 0,5-7-2 16,5-18-3-16,-4 12-6 16,2-21-19-16,3-10-57 0,9-2-11 15,-1-2-9 1,3-6-7-16</inkml:trace>
  <inkml:trace contextRef="#ctx0" brushRef="#br0" timeOffset="159722.2039">16742 8147 476 0,'-24'6'1'0,"-6"-1"-1"0,-3-3 0 15,-7-1 1-15,3-2-1 16,2-6 1-16,9-3-1 0,4-1 1 15,8 3-1-15,14 8 0 0,0-10 1 16,12 10-1 0,9 6 1-16,6 5 0 0,3 2 1 15,3 6 0 1,-2 0 0-16,2 6 0 0,-7-1-1 15,-3-2 1-15,-4-1 0 16,-5-2-2-16,-4-4 0 0,-2-2-1 16,-8-13-3-1,8 11-2-15,-8-11-5 0,16 0-16 16,-16 0-33-16,16-9-38 0,1 1-4 15,2-6-7 1</inkml:trace>
  <inkml:trace contextRef="#ctx0" brushRef="#br0" timeOffset="159982.2091">17222 8071 77 0,'-17'-3'103'15,"-2"3"-8"-15,-9 0-2 0,3 0-58 16,-3 7-16-1,-1 8-2-15,6 6-6 0,3 1-2 16,12 5-2-16,9-1-1 16,19 2-2-16,16-9 0 0,10 2 0 15,10-11-3 1,7 0-2-16,1-7-3 0,0 1-10 15,-18-5-31-15,-12-7-51 0,-11 1-4 16,-17-2-7 0,-6-1-3-16</inkml:trace>
  <inkml:trace contextRef="#ctx0" brushRef="#br0" timeOffset="160412.2177">16713 8045 74 0,'-11'-6'97'16,"11"6"-2"-1,-10-10-48-15,10 10-5 0,1-9-10 16,9 7-10 0,9 2-9-16,5 0-4 0,4 9-2 15,3 0-3-15,-1 5 0 16,-5 4 0-16,-4 2-1 0,-13 4-1 15,-8-3 0-15,-13 0 0 0,-7-3-3 16,-6-4-3 0,1-1-14-16,-2-1-56 0,2-12-19 15,14-8-7 1,9-5-7-16</inkml:trace>
  <inkml:trace contextRef="#ctx0" brushRef="#br0" timeOffset="161882.2471">21700 4966 50 0,'0'0'73'16,"-8"-12"-10"-16,8 12-11 0,-2-11-10 15,2 11-9-15,-2-15-7 0,2 15-7 16,-1-12-4 0,1 12-4-16,0 0-5 0,0 0-2 15,0 0-1-15,0 0-1 16,-3 21-2-16,3-2 1 15,-1 6 0-15,1 3 0 16,2 2 1-16,4 5 0 0,2-5 0 16,3-3 0-1,1-4 0-15,6-7 1 0,0-5 0 16,2-6-1-16,0-5 1 0,-1-9 0 15,-1-5-1 1,-3-8 0-16,1-5-1 0,-7-2 0 16,-1-6 0-16,-2 3 0 15,-5 0 0-15,-1 5-1 0,-1 3 0 16,-4 2 0-1,-3 11 0-15,8 11 0 0,-10-8 0 16,10 8-1-16,-8 14 1 0,5 5 0 16,3 3 0-1,11 5 1-15,4 4-1 0,6-2 0 16,10 1 1-16,5-6 1 15,3-5-4-15,2-11-3 0,5 1-8 16,-8-9-29 0,-4-9-41-16,0-4-14 0,-9-10-9 15</inkml:trace>
  <inkml:trace contextRef="#ctx0" brushRef="#br0" timeOffset="162152.2525">22253 4829 63 0,'-9'5'99'0,"9"-5"-4"15,0 0-5-15,3 10-67 16,20-6-5-16,7-2-6 0,1 1-3 16,7-1-2-1,1-2-3-15,-2 0-4 0,-1 0-2 16,-9-5-7-16,-1 4-8 15,-13-5-21-15,-4-5-49 16,-9 11-10-16,0 0-6 0</inkml:trace>
  <inkml:trace contextRef="#ctx0" brushRef="#br0" timeOffset="162302.2555">22361 4974 35 0,'4'9'98'0,"16"-1"-6"0,8-8-3 15,9 0-62-15,4 0-14 16,-1-7-29-16,-1 1-65 0,3 1-7 15,-3-7-8-15</inkml:trace>
  <inkml:trace contextRef="#ctx0" brushRef="#br0" timeOffset="162682.2631">22885 4630 64 0,'-9'7'97'0,"9"2"-4"16,20-4-6-16,-20-5-73 0,42 11-6 15,10-6-1 1,2-5-9-16,7 4-16 0,-11 1-55 15,-1-5-18-15,-9 0-8 0</inkml:trace>
  <inkml:trace contextRef="#ctx0" brushRef="#br0" timeOffset="163112.2717">23552 4242 14 0,'11'-18'97'0,"-11"18"-3"16,0 0-6-16,-2 11-41 0,-7-1-32 16,-3 2 0-16,-2 11-8 15,-1 5 0-15,-1 9-3 16,5 1 1-16,1 3 0 15,8 2 0-15,7-1-1 0,10-5 0 16,9-1 1 0,4-8-2-16,5-5 1 0,0-4-1 15,3-4-2-15,-7-4 1 16,1-5-1-16,-4-2-2 0,-5-1-1 15,-2-3-3-15,-5 0-7 16,-6-14-22-16,-4 3-52 16,3 0-11-16,-7-2-8 0</inkml:trace>
  <inkml:trace contextRef="#ctx0" brushRef="#br0" timeOffset="163332.2761">23359 4466 5 0,'-13'4'103'15,"13"-4"-1"1,20 7-6-16,20-7-3 0,11 0-82 16,17 0-2-1,4-2-1-15,1 2-4 0,-2-4-4 16,-6 4-5-16,-14 0-16 15,-10-5-61-15,-12 5-16 0,-18-3-4 16,-11 3-5-16</inkml:trace>
  <inkml:trace contextRef="#ctx0" brushRef="#br0" timeOffset="163612.2817">23106 4984 73 0,'-18'16'106'15,"18"-8"-6"-15,23 0-5 16,22-45-40-16,18 34-46 15,13 1-1-15,11-2 0 16,5 0-4-16,-3-1-4 0,1 3-5 16,-15-6-10-1,-4 2-52-15,-17 6-29 0,-20 0-7 16,-13 3-7-16</inkml:trace>
  <inkml:trace contextRef="#ctx0" brushRef="#br0" timeOffset="163902.2875">23376 5111 87 0,'-3'22'103'0,"1"3"-4"0,2 3-5 16,0 11-55 0,2-2-33-16,-1 4 2 0,-2 5-1 15,-2-3-1 1,-3 3-2-16,-1-10 0 0,1-2-2 15,-4-9-1-15,2-4-2 0,0-9-7 16,8-12-19-16,-3 13-60 16,3-19-9-16,4-10-10 0,0-3-4 15</inkml:trace>
  <inkml:trace contextRef="#ctx0" brushRef="#br0" timeOffset="164352.2965">23190 5259 91 0,'4'-11'103'16,"10"1"-5"-16,13 0-6 0,6 3-76 16,9-1-2-1,6 3-1-15,0-1-5 0,2 4-2 16,-5 2-1-16,-6 0-2 15,-8 5 0-15,-7 3-2 16,-12 0 0-16,-7 3-2 0,-5 3 2 16,-12 1-2-16,-8-2 1 15,-8 1-1-15,-2-4 1 0,-2-4-1 16,-6 0 1-1,3-4-1-15,0-2 0 0,4 0 1 16,8-5-1 0,5 0 2-16,6 1-1 0,12 4 1 15,-9 0 0-15,9 0 0 16,12 9 1-16,9 2-1 0,-2 7 1 15,8-1 0-15,3 3 1 0,2 2 0 16,-3 1 0 0,0 2 0-16,-7-5-1 0,-4 1 0 15,-4-6 0 1,-5 0-2-16,-2-4-2 0,-7-11-3 15,5 12-4-15,-5-12-14 16,0 0-32-16,9-5-42 0,0-2-7 16,5-5-4-1</inkml:trace>
  <inkml:trace contextRef="#ctx0" brushRef="#br0" timeOffset="164702.3034">24051 5222 74 0,'-18'-11'96'0,"-2"-1"-3"0,-9 5-4 16,39 6-76-16,-43 3-2 15,0 13 2-15,-3 5-1 0,0 6-2 16,5 4 0 0,12 6-1-16,4 2-1 0,15-1-1 15,10 1 0 1,16-6-1-16,13-5-1 0,11-5 1 15,13-4-3-15,-1-5-1 0,2-4-1 16,1-4-1-16,-6-5-1 16,-10 0-3-16,-6 0-4 15,-16-7-11-15,-6 1-40 16,-4 3-39-16,-10-5-6 0,-7 8-5 15</inkml:trace>
  <inkml:trace contextRef="#ctx0" brushRef="#br0" timeOffset="165752.3244">16745 8055 17 0,'4'-13'90'0,"-4"13"1"16,11-10-34-1,-11 10-13-15,0 0-7 0,0-9-11 16,0 9-4-16,-9-3-7 0,-4 1-4 16,-1 2-4-16,-5 0-1 15,-2 0-2-15,-1 2-3 0,4 3-3 16,-2-2-11-1,20-3-41-15,-5 14-35 0,6-5-7 16,11 1-5 0</inkml:trace>
  <inkml:trace contextRef="#ctx0" brushRef="#br0" timeOffset="166422.3379">16740 8297 27 0,'0'0'89'0,"-11"-11"1"16,11 11-37-16,0 0-10 0,0 0-11 15,0 0-11 1,0 0-3-16,7 0-4 0,5 7-3 16,8 6-2-1,5 5 0-15,8 0-1 0,4 5-1 16,3-2 0-16,2 0-2 0,-2-1-1 15,-5-1-1-15,-8-5-1 16,-3-4-2-16,-9-1-4 0,-15-9-11 16,17 3-55-1,-6 1-21-15,-11-4-8 0,0 0-5 16</inkml:trace>
  <inkml:trace contextRef="#ctx0" brushRef="#br0" timeOffset="168172.3729">18448 8133 51 0,'0'-16'92'0,"-4"2"-2"15,-7 18-21-15,-4-10-43 16,-1 0-4-16,-8 6-4 0,-2 0-7 16,-2 13-1-1,2 7-4-15,5 8-1 0,3 5-1 16,10 3 1-16,8 0-1 0,13-3 2 15,11 1-1-15,10-12 1 16,8-7-1-16,6-14 1 16,3-2-1-16,0-14-1 15,-3-10-1-15,-2-4-1 0,-6-13-1 16,-10-5-1-1,-9-4 0-15,-6-5-2 0,-14-5 0 16,-9 1 0-16,-13 5 0 0,-10 4-1 16,-8 9 0-1,-7 10 2-15,-1 11 0 0,-4 14 0 16,5 9 1-16,5 15 0 15,8 13 0-15,10 7 2 0,13 8 0 16,10 5 1 0,11 7-1-16,19 0 1 0,6 2 0 15,14-5 1-15,9-5-2 16,4-5-1-16,0-9-3 15,-1-5-7-15,-4-17-17 0,-5-5-52 16,1-8-16-16,-18-1-8 16,-8-7-5-16</inkml:trace>
  <inkml:trace contextRef="#ctx0" brushRef="#br0" timeOffset="168402.3775">18158 8653 96 0,'-23'29'101'0,"23"-4"-5"15,20-4-3 1,29-16-57-16,18 6-22 0,17-7-3 16,15-4-4-1,7 0-5-15,6-1-4 0,-4-5-8 16,0 4-31-16,-9 2-51 15,-19 1-4-15,-17 10-8 0,-20 1-2 16</inkml:trace>
  <inkml:trace contextRef="#ctx0" brushRef="#br0" timeOffset="168952.3884">18347 9334 22 0,'0'0'98'16,"-22"-12"-3"-16,-2 12-2 0,-10-39-17 16,-4 46-60-1,-2 13-1-15,-1 4-4 0,2 7-2 16,4 4-2-16,11 5-2 0,8-4-1 15,12-1 0-15,11-4 0 16,14-9-1-16,13-12 1 0,12-10-1 16,8-12 0-1,4-13-1-15,0-9 0 0,-4-9 0 16,-1-8 0-1,-13-5-1-15,-11-1 0 0,-10-2 0 16,-16 8-1-16,-6 1-1 0,-11 7 1 16,-12 8-1-16,-4 8 0 15,-4 13 0-15,-3 7 0 0,1 9 1 16,1 15 0-1,4 8 1-15,3 11-1 0,10 5 1 16,9 5 1 0,9 3-1-16,17-1 1 0,9-1-1 15,12-8 1-15,4-5-1 16,7-9-1-16,2-6-2 0,-2-10-3 15,3-5-7-15,-13-9-28 0,0-16-43 16,-4-5-14 0,-5-12-9-16,-1-5-3 0</inkml:trace>
  <inkml:trace contextRef="#ctx0" brushRef="#br0" timeOffset="169212.3936">18824 8913 19 0,'-10'10'99'0,"0"7"-2"16,-2 7-4-16,0 5-2 0,0 9-75 15,2 7-5 1,7 3 1-16,3 3-2 0,2 0-1 16,9 1-2-16,4-4-2 15,8-6-1-15,0-3-1 0,2-10 1 16,0-5-1-1,4-7-2-15,-4-5-1 0,3-9-3 16,-1-3-4-16,-4-3-8 0,5-5-24 16,-4 2-51-1,-10-12-9-15,-9 1-8 0,-4-6 0 16</inkml:trace>
  <inkml:trace contextRef="#ctx0" brushRef="#br0" timeOffset="169352.3964">18760 9261 38 0,'-27'-11'102'15,"14"2"-4"1,13 9-6-16,26-17-4 0,14 7-81 15,21 4-11-15,6-10-25 0,4 8-57 16,12-2-6-16,-3-2-7 16,-2-1-4-16</inkml:trace>
  <inkml:trace contextRef="#ctx0" brushRef="#br0" timeOffset="170752.4244">20006 8645 59 0,'-19'-1'99'15,"5"1"-4"-15,14 0-4 0,0 0-51 16,25 2-18-16,15 3-4 0,12 2-4 15,7 1-5 1,11 2-1-16,1-4-1 0,-1 2-2 16,-6-5 0-1,-10-1-2-15,-16-2-1 0,-8 0-2 16,-12-2 0-16,-10-6-2 15,-7-1-3-15,-1-1-3 0,-9-2-12 16,2 1-41-16,4 0-34 16,-9 1-6-16,3 1-6 15</inkml:trace>
  <inkml:trace contextRef="#ctx0" brushRef="#br0" timeOffset="171491.44">21188 8068 39 0,'2'-15'98'0,"-2"2"-3"15,-5 2-5 1,21 5-58-16,-16 6-8 0,-16 0-7 15,3 13-7 1,-6 4-4-16,2 11-1 0,-1 6-2 16,5 8 2-16,3 4-1 0,7 3 1 15,10-1 1-15,9-4 0 16,12-3-1-16,8-6 0 15,9-9 0-15,0-7-1 16,0-5-1-16,-5-8-1 16,-3-4-3-16,-8-2-2 15,-6-9-5-15,-6 1-11 0,-13-9-33 16,-4-3-42-16,-2-2-6 0,-11-6-7 15</inkml:trace>
  <inkml:trace contextRef="#ctx0" brushRef="#br0" timeOffset="171691.444">20918 8170 11 0,'-36'0'103'0,"20"9"-3"16,16-9-4-16,26 16-4 16,26-6-72-16,16 1-7 15,14-3 0-15,14 0-5 0,6 0-3 16,2-8-3-16,-5 5-1 15,-9-5-4-15,-12 1-5 0,-21-1-10 16,-9 0-38 0,-17 0-38-16,-22 1-7 0,-9-1-6 15</inkml:trace>
  <inkml:trace contextRef="#ctx0" brushRef="#br0" timeOffset="171961.4493">20972 8778 55 0,'-27'27'108'16,"16"-9"-5"-16,15-6-7 15,27-7 0-15,18-5-87 0,19 0-1 16,17 0 0-16,5 0-4 0,0-5-1 15,3 1-4 1,-7-2-2-16,-8 2-5 0,-14-2-10 16,-11 6-29-1,-18 5-51-15,-21 3-2 0,-14 2-8 16,-19 3 1-16</inkml:trace>
  <inkml:trace contextRef="#ctx0" brushRef="#br0" timeOffset="172221.4545">21270 9031 26 0,'-7'13'109'0,"4"4"-4"15,-3 11-7 1,-2 2-3-16,5-10-63 0,-2 27-23 15,0 4-1 1,0 7-1-16,0 0-3 0,-7-2-1 16,2-5-1-16,-1-8 0 0,0-4-1 15,3-10 0 1,-1-10-2-16,3-7-3 0,6-12-5 0,0 0-17 15,1-8-53 1,8-12-21-16,0-5-5 0,-1-6-8 16</inkml:trace>
  <inkml:trace contextRef="#ctx0" brushRef="#br0" timeOffset="172631.4628">21116 9197 44 0,'-13'-19'108'0,"11"3"-4"15,12-1-7-15,18 1-1 16,31 4-80-16,5 1-6 15,10 5-2-15,2 3-1 0,-4 3-4 16,-1 3 0-16,-15 8-2 16,-14 2 0-16,-18 3-1 15,-23 1-1-15,-14 0 1 0,-12-2-1 16,-15-3 1-16,-7 1-1 15,-8-5 1-15,-3-5-1 16,1 0 1-16,7-3 0 16,10 0 0-16,7 0 1 0,14 4-1 15,19-4 1 1,0 20 0-16,20-2 0 0,13 4 1 15,10 2 0-15,8 6-1 16,1-3 2-16,0 3-2 16,-2 0 1-16,-10-3 0 0,-11 2-2 15,-9-4 0-15,-13-4-2 16,-7 0 0-16,-5-4-2 0,-7-1-2 15,-2-8-2 1,1 0-6-16,-3-8-15 0,16 0-37 16,0 0-32-1,0-9-6-15,7-1-6 0</inkml:trace>
  <inkml:trace contextRef="#ctx0" brushRef="#br0" timeOffset="172901.4682">22187 9157 42 0,'-11'-13'105'0,"-12"4"-2"16,-8 7-8-16,-1 2 0 0,-3 9-83 15,3 6-3-15,3 9 1 0,9 6-2 16,9 1-1-1,14 5-2-15,22-1-1 0,14-2 0 16,11-5-1-16,10-2-1 16,7-6-3-16,3-4-2 15,-1-9-5-15,-3 1-16 16,-15-8-43-16,-10-9-32 0,0-10-6 15,-8-8-8 1</inkml:trace>
  <inkml:trace contextRef="#ctx0" brushRef="#br0" timeOffset="173711.4843">22450 7800 75 0,'-23'-17'101'0,"8"-1"-4"0,13 5-5 15,9 1-63-15,20 1-10 16,15 2-3-16,10-2-3 15,9 5-4-15,8 2-1 16,2 4-2-16,-1 0-2 16,-4 10-1-16,-7 4-1 0,-8 7-1 0,-14 3-1 15,-7 6 1 1,-12 8-1-16,-7 5 1 0,-4 9 0 15,-7 7 0 1,-2 5 0-16,-5 11 2 0,2 7-1 16,1 6-1-16,3 3 0 15,0 4 0-15,1 6 0 0,2-1 0 16,2 3 0-16,-1-6-1 15,1-2 1-15,-4-1 0 16,4-2 1-16,-1-2 0 0,-3-5 0 16,2-5 0-1,5-2 0-15,1-4 0 0,-3-2 0 16,1-7 0-16,2-7 0 15,-4-8-2-15,7-4 0 16,-6-6 0-16,5-6 0 16,-5-8 0-16,3-6 0 0,0-4 0 15,-5-1 0-15,0-5 0 0,-3-10 0 16,2 10 0-1,-2-10 0-15,0 0 0 0,-15 4 0 16,-6-2 0 0,-10 0 0-16,-10 0 0 0,-14 0 0 15,-12 2 0-15,-12-3 0 16,-1 2 0-16,-4-2 0 0,5 4 0 15,6-4-18 1,14 7-22-16,6-3-26 0,2-2-37 16,14 0-5-16,2-3-7 0</inkml:trace>
  <inkml:trace contextRef="#ctx0" brushRef="#br0" timeOffset="174541.501">19644 8040 31 0,'32'-11'98'0,"-5"2"-4"0,-9-3-4 0,-4-3-51 16,-9 3-17-16,-3-2-3 15,-13 0-7-15,-9-2-3 16,-14 3-3-16,-6-3-1 0,-3 7 0 16,-5 0-1-1,6 4 0-15,0 5-1 0,6 0-1 16,6 10 0-1,17 13 1-15,6 16 0 0,7 7 0 16,7 15-1 0,9 13 2-16,0 12 0 0,-1 12 0 15,0 9 0-15,-8 4-1 0,-6 4 0 16,-1 5 1-1,-12-1-2-15,-4 1 1 0,-5-1-1 16,-4 5 1-16,-3-7 0 16,0-2 0-16,1-11-1 15,2-10 0-15,3-12 1 16,5-13-1-16,8-14 2 0,6-16-4 15,9-12 0 1,13-14 0-16,17-8 0 0,13-5 0 16,14-2 0-16,11-5-2 0,11 6-17 15,0-10-30-15,5 1-38 16,2 5-14-16,-11 0-9 15,-5 4-4-15</inkml:trace>
  <inkml:trace contextRef="#ctx0" brushRef="#br0" timeOffset="175311.5164">7753 11200 96 0,'-36'3'100'0,"5"-2"-6"0,10 0-4 16,-29 1-63-16,50-2-8 16,32 3-4-16,11-3-4 15,18 1-3-15,9 0-1 16,14 4-1-16,7-3-2 0,0 2-1 15,-4 2-1 1,-12-2-1-16,-12 1-2 0,-13 0-2 16,-14-1-2-16,-12 0-3 0,-16-4-12 15,-8 0-38-15,0 0-37 16,-15 4-4-16,-9-4-7 15</inkml:trace>
  <inkml:trace contextRef="#ctx0" brushRef="#br0" timeOffset="175511.5203">7762 11393 10 0,'-52'21'98'15,"11"-7"1"1,16 2-3-16,15-6-4 0,16-4-69 16,27 2-6-16,20-1-2 15,16-2-2-15,17-2-3 0,16-1-4 16,5-2-2-1,-2 1-3-15,-7-2-3 0,-5 3-9 16,-19-2-26-16,-21-8-53 16,-12 5-7-16,-21-1-7 15,-20 4-6-15</inkml:trace>
  <inkml:trace contextRef="#ctx0" brushRef="#br0" timeOffset="176751.5452">9791 10962 33 0,'-3'-20'103'16,"3"4"-3"-16,0 2-5 15,0 4-5-15,-21 5-76 16,21 5-5-16,12 5-2 0,0 12-2 15,5 11-2 1,3 10-1-16,3 6 1 0,1 8 1 16,5 11 0-1,-4 5 1-15,-2 4-1 0,-4-3 0 0,-4-4-1 16,-2-8 1-16,-4-7-1 15,-1-11 0-15,-5-11 0 16,0-10 1-16,-3-18 0 0,0 0-2 16,10-28-2-1,-4-11 0-15,1-15 0 0,4-13 0 16,2-11 0-1,3-6 0-15,0 0 0 0,3 5 0 0,-6 9 0 16,1 9 0 0,-2 14 0-16,-5 11 0 0,0 12-7 15,-4 5-3-15,-3 19-5 0,0-14-13 16,0 14-33-1,12 5-37-15,-6 6-6 0,4 3-4 16</inkml:trace>
  <inkml:trace contextRef="#ctx0" brushRef="#br0" timeOffset="177041.5509">10505 10796 96 0,'5'-18'100'0,"-4"4"-7"16,-1 14-4-16,-4-13-61 0,-8 22-15 15,-2 12-3 1,-3 10-3-16,0 14-2 0,1 8 0 16,4 6 1-1,9 7 1-15,2-1 0 0,15-2 1 16,11-4-1-16,9-5-1 0,3-12 0 15,1-6 0-15,1-10-2 16,-5-3-1-16,-4-9-2 0,-7-5-2 16,-8-5-3-1,-7-4-2-15,-8 0-6 0,8-8-16 16,-8 8-42-1,-18-24-28-15,10 6-5 0,1-4-6 16</inkml:trace>
  <inkml:trace contextRef="#ctx0" brushRef="#br0" timeOffset="177411.5583">10887 10886 20 0,'4'-10'100'0,"-4"10"-4"0,5-13-5 16,-5 13-2-16,0 0-71 0,-2 19-10 15,-2 10 0 1,-7 7-2-16,1 10 1 0,-6 8 0 15,4 6 0-15,1 6 0 16,2-2-1-16,4-3 0 16,5-4 0-16,3-5 0 15,6-8-2-15,8-6 0 0,0-10-1 16,4-10 0-16,1-5-1 0,-1-3-1 15,-1-6-1 1,2-4-2-16,-7 0-2 0,4-5-3 16,-8-6-7-1,8 2-20-15,-6 1-45 0,0-11-19 16,-3 1-7-16,-2-3-5 15</inkml:trace>
  <inkml:trace contextRef="#ctx0" brushRef="#br0" timeOffset="177651.5632">10727 11143 88 0,'-23'0'104'0,"10"0"-7"15,13 0-5 1,10 40-28-16,20-40-55 0,11-1-5 16,7-5-2-16,3 1-3 0,5 2-10 15,-10 3-51-15,0-7-32 16,-3 0-4-16,-11-3-7 15</inkml:trace>
  <inkml:trace contextRef="#ctx0" brushRef="#br0" timeOffset="177921.5686">11368 11003 57 0,'-1'10'105'15,"1"-10"-7"-15,10 10-3 0,8-7-3 16,20 1-85-16,-9 2-2 16,6-1 1-16,2 1-1 0,0-3-1 15,-3-1-2-15,-1 2-2 16,-8-3-3-16,-2 1-3 15,-8-3-9-15,0 1-38 0,2 0-41 16,-17 0-5 0,12-1-7-16</inkml:trace>
  <inkml:trace contextRef="#ctx0" brushRef="#br0" timeOffset="178151.5732">11425 11248 65 0,'-3'20'107'16,"4"-1"-5"-16,9-5-6 0,15-4-2 15,10-3-87-15,2 0-1 16,6-4 0-16,3-5-2 16,-1 2-4-16,-4 0-2 15,2-3-6-15,-17-6-18 0,1-4-56 16,-3 1-15-16,-5-2-6 15,0-4-7-15</inkml:trace>
  <inkml:trace contextRef="#ctx0" brushRef="#br0" timeOffset="178431.5788">12028 11139 43 0,'-13'16'103'16,"3"5"-6"0,0-3-1-16,9 0-4 0,4 3-80 15,16-6-3-15,9-3-1 0,8-5 1 16,5-7-1-16,5 0-3 15,-1-9-1-15,-3-6-2 16,-6-2 0-16,-11-7 0 16,-9 2-1-16,-14 1-1 15,-7-1 0-15,-19 7-1 16,-9 0 1-16,-10 6-1 0,-2 4 0 15,-3 5 0 1,4 3-1-16,4 1 1 0,8 9-2 16,12-1-1-16,15 2-3 0,5-5-6 15,23 7-18-15,4-4-44 16,10-6-21-16,8-6-6 0,2-2-7 15</inkml:trace>
  <inkml:trace contextRef="#ctx0" brushRef="#br0" timeOffset="178711.5843">12519 10851 7 0,'-20'-15'101'15,"5"1"-3"-15,3 4-4 0,12 10-4 16,0 0-60-16,7 7-19 15,15 20-2-15,9 9-2 16,4 8-1-16,0 12 1 16,1 6 0-16,-6 7-1 0,-10 3-1 15,-14 0 0-15,-12-6-1 0,-15-2-1 16,-13-11-1-1,-3-6-4-15,-4-11-4 0,5-5-22 16,5-13-51 0,8-15-16-16,10-6-9 0,10-12-6 15</inkml:trace>
  <inkml:trace contextRef="#ctx0" brushRef="#br0" timeOffset="179091.592">13259 10893 46 0,'-18'0'104'16,"5"4"-4"-16,13-4-7 15,-4 17 0-15,-25-5-81 0,50 2-5 16,12-2 1-1,4-1-1-15,8-2-2 0,0 1-1 16,4-5-2 0,-5-2-1-16,-1-4-1 0,-7 1-2 15,-5 0-2-15,-6-3-5 0,1 2-14 16,-12-2-50-16,-14 3-23 15,13-13-5-15,-13 13-6 16</inkml:trace>
  <inkml:trace contextRef="#ctx0" brushRef="#br0" timeOffset="179271.5956">13195 11133 35 0,'-11'24'102'0,"14"-1"-1"16,24-6-6-16,14-5-1 0,16-9-77 15,13 4-7 1,8 0 0-16,1-4-3 0,-6-3-1 15,-8 1-3 1,-13-1-4-16,-8 0-6 0,-16-1-13 16,-11-2-59-1,-17 3-16-15,0 0-7 0,-17-7-7 0</inkml:trace>
  <inkml:trace contextRef="#ctx0" brushRef="#br0" timeOffset="182333.657">13447 11017 10 0,'-10'-9'75'0,"-2"5"-17"16,-1-4-14-16,2 4-3 15,-1-3-5-15,-1 5-4 0,2-2-6 16,1 2-5-16,-1 1-1 15,11 1-2-15,-13 0-2 16,13 0-6-16,-11 0-1 0,11 0-3 16,0 0-1-1,0 0-1-15,0 0 0 0,5 11 1 16,9-5 0-16,6 0 0 15,5 1 1-15,3 2-1 16,11-1 1-16,2 1-1 0,6-3-1 16,1 0 0-16,1-3-1 15,-4 0 0-15,-2-3-1 0,-3 0 0 16,-6-3 0-1,-3-4 0-15,-7-1 0 0,-5-1 1 16,-3-4-1-16,-6-4 0 16,-5 0 0-16,-3-4-1 15,-4 0 0-15,-8 1-1 16,-5 0 0-16,-8 5-1 0,-3 3 0 15,-7 6-1-15,-5 6 1 0,-6 4-1 16,1 11 1 0,-5 7 0-16,1 6 1 0,1 8-2 15,2 4 2 1,8 4 1-16,1-1 0 0,13 3-1 15,8 1 2-15,14 0 0 16,11-1 1-16,14-4 1 0,21-4-2 16,12-4-2-1,13-5 0-15,15-8 0 0,6-7 0 16,2-6 0-16,-1-5 0 0,-6-6 0 15,-14-1 0 1,-9-3 0-16,-17-1 0 0,-13 2 0 16,-11 3 0-16,-11 0 0 15,-12 3-9-15,5-9-16 0,-5 9-29 16,0 0-33-1,-8-11-14-15,5-2-7 0,3-8-2 16</inkml:trace>
  <inkml:trace contextRef="#ctx0" brushRef="#br0" timeOffset="183143.6732">13623 11060 24 0,'0'0'54'15,"-21"-2"-4"-15,4 2 1 0,-1 2-3 16,3 9-7-1,2-6-2-15,6 7-7 0,7-12-6 16,5 17-4-16,14-10-5 16,10-2-5-16,13-5 0 15,5 0-2-15,8-7-1 16,3-5-2-16,-6-1-1 0,-2-3-1 15,-8-3 0-15,-10-1-2 0,-11-4-1 16,-9 0 0 0,-12 2-1-16,-9-4-1 0,-8 4 0 15,-10 2-1 1,-8 4-1-16,-7 3 1 0,-5 9-1 15,-8 4 1-15,3 3 0 16,-4 10 1-16,-1 5 0 0,7 6-1 16,2 3 2-1,7 5-3-15,8 3 3 0,9 5 0 16,11 2 0-16,13 1 1 0,10 1 1 15,17-3 1 1,17-5-1-16,14-4 3 0,15-7-2 16,11-7 0-16,7-8 0 15,-1-5-1-15,-2-5-1 0,-5 0-1 16,-13-3-1-1,-14 1-3-15,-10-1-3 0,-17 1-4 16,-6 4-14-16,-13 1-33 0,-10-3-36 16,0 0-8-1,0-12-6-15,0 0 1 0</inkml:trace>
  <inkml:trace contextRef="#ctx0" brushRef="#br0" timeOffset="183553.6813">14258 10350 68 0,'-29'-5'102'16,"8"2"-5"-16,3 0-6 0,8 3-54 16,10 0-13-1,10 8-4-15,15-3-7 0,6-2-5 16,9 2-2-16,5-1-2 15,4 0-1-15,1-3-3 0,-3 1-4 16,-7-2-5-16,-6 1-13 0,-16-1-45 16,-18 0-27-1,16-3-7-15,-16-5-7 0</inkml:trace>
  <inkml:trace contextRef="#ctx0" brushRef="#br0" timeOffset="183893.6889">14790 9956 23 0,'18'-17'101'0,"-5"0"-3"0,-4 7-6 15,-9 10-3-15,0 0-76 16,-12 4-4-16,-6 16-1 0,-2 9-3 15,-3 7-2 1,-2 3 0-16,4 5 0 0,4 0 2 16,7 1-1-1,4-4 1-15,8-2 0 0,13-6 0 16,7-2-1-16,8-5 0 0,5-2-1 15,6-5 0-15,-1-2-1 16,-1-6 0-16,0-3-1 16,-5-3-1-16,-5-5-1 15,-4 0-2-15,-5-8-3 0,-2 0-4 16,-11-13-17-1,-2-1-45-15,1-3-25 0,-10-3-5 16,-10-5-6-16</inkml:trace>
  <inkml:trace contextRef="#ctx0" brushRef="#br0" timeOffset="184083.6928">14585 10139 61 0,'-19'8'103'16,"19"-8"-3"-16,0 0-7 0,17-24-31 15,17 24-43-15,8 0-6 16,7 1 0-16,8 2-6 15,-3-3-2-15,6 0-4 0,-6 0-3 16,-5 0-2-16,-8-6-6 16,-2 4-17-16,-12-2-53 0,-7-10-16 15,3-5-6 1,-8-6-5-16</inkml:trace>
  <inkml:trace contextRef="#ctx0" brushRef="#br0" timeOffset="184343.698">15283 9832 38 0,'14'0'104'16,"-14"0"-4"-16,1 9-6 0,-1 6-3 15,-9 5-78 1,3 9-5-16,1 10 1 0,-4 9-1 16,-3 8-2-1,-6 8-2-15,2 0-1 0,-4 0 0 16,1 0 1-16,-2-8-2 15,-1-8 0-15,6-9 0 0,0-12-2 16,6-8-1-16,10-19-3 0,-4 12-9 16,3-17-39-1,5-19-44-15,12-12-4 0,3-17-7 16,6-8-4-1</inkml:trace>
  <inkml:trace contextRef="#ctx0" brushRef="#br0" timeOffset="184543.702">15531 9934 81 0,'10'27'104'0,"-1"6"-7"0,-6 1-4 16,-1 53-29 0,-2-40-56-16,-1 9 0 0,1-1 0 15,-1-2-1-15,-3-2-3 16,0-6 0-16,0-6-2 0,2-10 0 15,2-7-2 1,-1-10-2-16,1-3-6 0,0-9-23 16,-2-17-56-1,3-1-9-15,2-10-8 0,3-7-5 16</inkml:trace>
  <inkml:trace contextRef="#ctx0" brushRef="#br0" timeOffset="184933.7098">15501 10086 41 0,'-10'-14'106'15,"10"14"-4"-15,13-16-7 0,7 6-1 16,5 7-77-16,7-4-7 0,7 4-3 16,-1 1-1-16,0 4-2 15,-3 7-1-15,-9 5-2 16,-11 4 0-16,-9 6-1 15,-7-1 1-15,-12 0-1 0,-10-1 1 16,-2-2 0 0,-2-4-1-16,1-5 1 0,5-3 0 15,4-5-1-15,5-1 1 16,12-2-1-16,-10 6 1 0,10-6-1 15,12 16 1-15,3-2 0 16,5 2 0-16,2 0 1 16,3 7-1-16,1-2 1 0,0 2-1 15,-4-4 1 1,-3-3-1-16,-5-2-1 0,-6-4-1 15,0 0-2-15,-8-10-2 16,10 13-2-16,-10-13-5 16,16 8-19-16,-16-8-31 15,19 4-36-15,5-4-4 0,0 0-8 16</inkml:trace>
  <inkml:trace contextRef="#ctx0" brushRef="#br0" timeOffset="185283.7168">16370 10144 77 0,'-26'-3'99'0,"-2"2"-5"0,-5 1-5 16,-10 7-61-1,9 6-10-15,1 5-1 0,2 7-4 16,5 6-3-16,7 3-1 16,13 2-1-16,10 3-1 0,19-5 0 15,15-2-1 1,11-5 0-16,10-7-1 0,8-3-1 15,3-9 0-15,-4-2-2 0,-9-5 0 16,-10-1-2 0,-9 0-1-16,-12 0-2 0,-9-1-4 15,-5 1-10-15,-12 0-33 16,-7-6-46-16,7 6-5 0,-18-7-7 15,4 3-3 1</inkml:trace>
  <inkml:trace contextRef="#ctx0" brushRef="#br0" timeOffset="186353.7382">17283 10312 0 0,'35'-10'101'0,"4"0"1"0,1-2-5 16,-5 0-3-16,-30 2-67 16,21 0-8-16,-5 2-5 0,-11-3-4 15,-10 11-4 1,-10-14-2-16,-11 7-2 0,-9-1 0 15,-6 1-3-15,-6 2 2 0,-2 2-1 16,0 2 0 0,3 1 1-16,5 2 0 0,4 5-1 15,7 3 0-15,6 2 1 16,6 7-1-16,2 5 0 0,5 5 1 15,4 7 0 1,1 8 0-16,0 8 1 0,0 12 0 16,-3 6 0-1,-4 8 0-15,0 4 0 0,-5 7-1 16,-4 1 2-16,-2 1-1 0,-2 4 1 15,-2-2 0-15,0 1 0 16,0-3-1-16,-1 0-2 0,0-5 0 16,4-1 0-1,0-5 0-15,3-7 0 0,3-10 0 16,2-8 0-1,2-11 0-15,5-8 0 0,4-6 0 16,1-8 0-16,0-9 0 0,0-13 0 16,19 10 0-16,-1-10 0 15,10-5 0-15,8-4 0 0,14-6 0 16,9 3 0-1,10-3 0-15,5 3 0 0,1 0 0 16,2 3 0 0,-7 2 0-16,0 9-18 0,-14-2-32 15,-5-3-32-15,-2-1-21 16,-9-6-6-16,2-1-5 0</inkml:trace>
  <inkml:trace contextRef="#ctx0" brushRef="#br0" timeOffset="186743.746">17611 11033 37 0,'-19'2'104'0,"19"-2"-3"0,0 0-5 16,17 0-2-1,58 0-78-15,-59 0-5 0,42 0-1 16,9 0-2-1,-2 0-3-15,-1 0-1 0,-5 0-4 16,-10 1-1-16,-12-1-4 16,-10 2-3-16,-12-2-9 0,0-1-37 15,-6 1-42 1,-9 0-4-16,0-9-8 0</inkml:trace>
  <inkml:trace contextRef="#ctx0" brushRef="#br0" timeOffset="187153.7542">18688 10488 23 0,'-10'-12'100'0,"10"12"1"16,0 0-6-16,4 14-2 15,4 4-74-15,0 5-6 16,4 5-2-16,1 2-1 15,4 7-3-15,0-2-2 0,0 3-3 16,3-4-1 0,-2-3-3-16,-2-2-2 0,-2-4-6 15,-7-8-14-15,1-6-54 16,-2 0-17-16,-6-11-8 15,-14 11-6-15</inkml:trace>
  <inkml:trace contextRef="#ctx0" brushRef="#br0" timeOffset="187313.7574">18507 11004 8 0,'-17'22'105'0,"12"-7"-3"15,13-2-4-15,22-6-4 16,47-3-69-16,-18-1-9 0,12-3-3 16,9-1-6-1,3-5-4-15,4 3-7 0,-8-8-7 16,0 11-33-16,-10 0-51 0,-16 0-1 15,-19 0-10 1,-15 3-3-16</inkml:trace>
  <inkml:trace contextRef="#ctx0" brushRef="#br0" timeOffset="187613.7634">18818 11284 70 0,'-4'24'108'0,"-3"0"-6"16,3 6-6-16,0 4-1 16,-18 2-86-16,19 8-1 0,-3 8 0 15,0-2-2 1,-3 4-2-16,0-2-1 0,-1-4-1 15,-2-5-2-15,0-7 0 0,0-4 0 16,3-12 0-16,2-3 0 16,7-17-5-16,-6 11-3 15,6-17-7-15,12-4-29 16,4-1-50-16,-2-13-5 0,2-2-7 15,0-10-4 1</inkml:trace>
  <inkml:trace contextRef="#ctx0" brushRef="#br0" timeOffset="188063.7724">18667 11427 12 0,'-9'-13'101'0,"8"2"-1"0,5 1-5 16,11-4-2-1,13-1-69-15,9 6-7 0,5 1 0 16,9 5-4-1,1 3-4-15,-4 0-3 0,-1 8-1 16,-5 4-2-16,-11 3 0 0,-10 4-2 16,-12 2 0-16,-9 3-1 15,-12 1 1-15,-10-7-1 0,-9 4 1 16,-6-8-1-1,-6-6 0-15,-5-4 0 0,4-4 0 16,1 1 0 0,7-7-1-16,6 0 1 0,8 0 0 15,9 3 0-15,13 3 1 16,5 0 0-16,14 9 1 0,10 3 0 15,7 4 2-15,4 2-4 0,2 6 0 16,5 1 0 0,-4 1 0-16,-5 2 0 0,-5-1 0 15,-9 0 0 1,-4-2 0-16,-9-2 0 0,-3-5 0 15,-5 0 0-15,-3-7 0 16,0 1 0-16,0-12 0 0,-2 14-14 16,2-14-17-1,0 0-28-15,18 13-39 0,-1-13-6 16,5 0-6-16</inkml:trace>
  <inkml:trace contextRef="#ctx0" brushRef="#br0" timeOffset="188343.778">19689 11521 46 0,'0'-27'103'0,"-7"6"-3"16,-16 5-6-1,-4 7-1-15,8 9-79 0,-19 6-3 16,2 13 0-1,0 11 0-15,7 7-2 0,5 7-2 16,12 2-1-16,12 2 0 16,17-1-6-16,12-8 0 0,13-2 0 15,6-9 0 1,9-4 0-16,3-14-7 0,9 3-24 15,-8-12-40-15,-7-13-29 0,6-10-6 16,-6-15-6-16</inkml:trace>
  <inkml:trace contextRef="#ctx0" brushRef="#br0" timeOffset="189023.7916">20017 10512 68 0,'-34'-7'101'0,"4"4"-3"0,7-2-7 16,12 1-50 0,11 4-21-16,15-1-3 0,19 1-5 15,16-3-2-15,13 3-3 16,8 0-1-16,11 1-1 0,-1 4-1 15,-2 5 0-15,-7 0-2 16,-13 6 1-16,-15 4-1 16,-10 6-1-16,-13 4 1 0,-10 8-1 15,-8 6 1 1,-3 6-1-16,-8 9 1 0,2 4-1 15,-3 4 1 1,1 6 0-16,4 2 1 0,-1 4 0 0,4 2-3 16,1 1 0-1,2 1 0-15,5 1 0 0,1 0 0 16,3-3 0-16,0-3 0 0,1-3 0 15,0-5 0 1,4-4 0-16,-7-5 0 0,1-5 0 16,2-2 0-16,-4-9 0 15,-2-2 0-15,-4-12 0 0,-2-2 0 16,-6-6 0-1,-10-4 0-15,-10-9 0 0,-18-2 0 16,-12-4 0-16,-15-4 0 0,-13 0 0 16,-9-5 0-1,-2 0 0-15,1-8-6 0,13 10-42 16,11-4-28-16,11 3-26 15,22 5-8-15,16-1-5 16</inkml:trace>
  <inkml:trace contextRef="#ctx0" brushRef="#br0" timeOffset="190613.8233">9453 12151 85 0,'-5'-13'97'0,"-2"1"-6"15,3 2-8-15,4 10-61 16,0 0-8-16,-4 14-7 0,4 14-2 15,3 8-2 1,5 12 0-16,0 8 1 0,2 9 1 16,3 2 0-1,-1 2 0-15,2-4 0 0,-4-6 0 16,1-6-1-16,-6-7 0 0,-1-6 0 15,-1-10-1-15,-3-3-1 16,0-9 1-16,0-4 0 0,-3-3-1 16,3-11 1-1,-4 11-1-15,4-11 0 0,0 0 1 16,0 0-1-1,0 0 0-15,0 0 0 0,0 0 0 16,0 0-1-16,0 0 0 0,0 0 0 16,0 0 0-16,0 0-1 15,9 0 0-15,1-1 0 0,10 1 0 16,6-1 0-1,9-2 0-15,8 1 1 0,12 0-1 16,12-3 0 0,9 5 0-16,9-2 0 0,7-2 0 15,8 1 0-15,10 0 0 16,15-2 0-16,16-3 0 0,12 1 0 15,16-4 0-15,10-1 1 0,18 2-1 16,14-3 0 0,10 2 0-16,5-1 0 0,4 2 0 15,6 1 0 1,4-1 0-16,0 0 0 0,3 3 1 15,-3-2-1-15,2 3 0 16,-4 2 0-16,-7-1 0 0,-3 4 0 16,-10-1 0-1,-6 2 0-15,-16 5 0 0,-16 0 1 16,-15 1-1-16,-18 0 0 0,-22 1 0 15,-18 1 1 1,-19-2 0-16,-21-4 0 0,-15 1 0 16,-14-3 1-16,-13 0 0 15,-7-7 0-15,-7-5 1 0,-6-7 0 16,-5-5-1-1,1-13 1-15,1-3-3 0,1-12 0 16,2-11 0-16,-2-4 0 0,6-6 0 16,-4 1 0-1,3 3 0-15,-1 4-4 0,-1 12-9 16,-11 10-21-16,-1 11-20 15,-9 16-28-15,-13 6-21 0,-1 10-5 16,-11 3-4 0</inkml:trace>
  <inkml:trace contextRef="#ctx0" brushRef="#br0" timeOffset="191483.8408">11671 13262 73 0,'-7'-13'98'0,"0"-2"-2"0,1 3-7 15,4 0-62-15,2 12-7 16,-6-12-4-16,6 12-4 0,0 0-4 16,0 0-3-1,0 0-2-15,0 0-1 0,0 7 0 16,6 9 0-16,2 2-1 0,1 6 1 15,3 3 0 1,4 7 0-16,1 0 0 0,1 6 1 16,-1-2-1-16,2 2 0 15,-1-1 0-15,1-3-1 0,1 6 2 31,-1-6-2-31,-3-2 1 0,0-7 0 16,-4-4 0-16,-2-6 0 0,0-1 0 16,-3-7 1-1,-7-9 0-15,0 0 1 0,8 0-1 16,-6-7 0-16,3-11 0 15,0-8 0-15,3-13 0 16,3-11-3-16,3-9 0 16,-3-4 0-16,0-3 0 0,3 4 0 15,-4 2 0 1,2 9 0-16,-5 9 0 0,0 9 0 15,0 8-7-15,5 6-3 0,-2 2-7 16,12 12-19-16,-3 3-27 16,0-4-33-16,7 10-8 15,-1 9-6-15</inkml:trace>
  <inkml:trace contextRef="#ctx0" brushRef="#br0" timeOffset="191823.8476">12730 13234 8 0,'0'-21'98'16,"-6"6"-2"-16,-8 6-6 15,-7 9-2-15,-36 5-73 16,28 14-5-16,-2 10 0 0,1 9 1 16,2 11-2-16,5 4-2 15,8 1 0-15,8 3 1 0,10-4-1 16,14-5-1-1,12-5-1-15,7-8 0 0,1-8-1 16,4-8-1-16,-3-7 0 16,-3-3-3-16,-4-4-2 15,-7-5-5-15,2-6-12 16,-12-10-39-16,0-15-38 0,0-5-6 15,-3-10-8-15</inkml:trace>
  <inkml:trace contextRef="#ctx0" brushRef="#br0" timeOffset="192103.8531">12985 13183 31 0,'0'0'98'0,"0"13"-2"0,-4 3-5 16,-3 4-2-1,-13 7-82-15,12 7 0 0,2 9 2 16,1 3 1-16,2 2-2 0,1-2-1 15,10 0 1 1,11-6-1-16,5-6-1 16,6-7-1-16,5-7 0 15,4-5-2-15,-2-9 0 0,1-3-1 16,-2-3-2-1,-7-1-3-15,-3-5-1 0,-4-1-2 16,-3-5-5-16,-7-3-13 0,0-4-41 16,-6 2-32-1,-6-5-5-15,-2-4-5 0</inkml:trace>
  <inkml:trace contextRef="#ctx0" brushRef="#br0" timeOffset="192293.857">12855 13372 25 0,'-37'10'104'16,"9"-5"-2"-16,18 6-6 15,10-11-2-15,18 6-77 0,27-1-5 16,8-2-1-16,9 1-3 16,5-4-4-16,4 0-4 0,-5-1-4 15,3-2-8 1,-15-8-26-16,-13-10-55 0,-2 1-4 15,-6-7-9 1,-6-4-1-16</inkml:trace>
  <inkml:trace contextRef="#ctx0" brushRef="#br0" timeOffset="192533.8617">13456 13084 32 0,'0'0'104'15,"-10"-4"-2"1,10 4-7-16,21 4-2 0,-2 2-77 16,18 9-5-1,11 10-2-15,4 11-2 0,6 10-2 16,-1 13-2-16,-4 6-2 15,-14 3 0-15,-12 4 0 0,-12 0 0 16,-10-6 0-16,-11-5-1 0,-14-13-1 16,-4-5-4-1,-7-13-5-15,9-7-33 0,6-5-47 16,-5-18-9-1,11-10-6-15,10-17-5 0</inkml:trace>
  <inkml:trace contextRef="#ctx0" brushRef="#br0" timeOffset="197493.9609">4603 14315 69 0,'9'-11'82'16,"-9"11"-22"-16,1 6-20 16,-1-6-11-16,0 15-8 15,-5-3-3-15,-1-4-2 16,0 2 0-16,6-10-2 15,-15 7-2-15,15-7-3 16,-7-4-2-16,7 4-1 0,2-18-2 16,0 7 0-16,6 2 0 15,-8 9-2-15,11-13 0 16,-11 13 1-16,0 0-2 0,0 0 0 15,0 0 0-15,-10 2 0 16,10-2-1-16,-12 11-3 0,12-11-14 16,0 0-58-1,0 0-14-15,16 6-8 0,-4-6-6 16</inkml:trace>
  <inkml:trace contextRef="#ctx0" brushRef="#br0" timeOffset="198103.9732">4113 14998 24 0,'0'0'87'0,"0"-12"-1"16,0 12-36-1,0-10-16-15,0 10-13 0,0 0-7 16,0 0-5-16,0 0-4 15,0 0-1-15,0 0 0 0,0 0 0 16,0 0 1-16,0 0-1 0,-13 0 1 16,1 0-1-1,3 0-1-15,0-1 0 0,9 1 0 16,-12-6-1-1,12 6 0-15,5-7-1 0,9 3 0 16,4 2-1-16,3 1 0 16,0 0 0-16,-2 1 1 0,1 0 0 15,-2 0 0 1,-18 0 0-16,9 7 1 0,-9-7 1 15,-8 1-4-15,8-1-5 0,-17 0-13 16,13-8-47 0,4 8-22-16,2-18-5 0,13 7-4 15</inkml:trace>
  <inkml:trace contextRef="#ctx0" brushRef="#br0" timeOffset="198573.9826">4737 15007 12 0,'10'-5'77'0,"2"3"1"16,0-2-4-1,-1 4-63-15,1 5-9 0,-1 3 1 16,-5 1 4-16,-3 1 1 16,-3-1 4-16,0-9 0 0,-20 10 0 15,3-8 2 1,-1-2 0-16,-2-2-2 0,3-4-3 15,-1-3-3-15,10-3-1 0,8 0-2 16,7 2 0-16,11-1-1 16,6 3 0-16,5 0 0 0,-1 3-1 15,1 4 1 1,-7 1 1-16,-6 2-1 0,-16-2 1 15,6 15-1 1,-6-15-3-16,-18 12-5 0,4-5-24 16,5-3-49-16,-1-8-12 15,7-10-6-15</inkml:trace>
  <inkml:trace contextRef="#ctx0" brushRef="#br0" timeOffset="200024.0116">7004 14750 5 0,'1'-14'79'0,"-1"-2"1"16,0 7-38-16,-1-4-10 16,-5 5-8-16,-4 0-8 0,-1 2-5 15,-4 4-2 1,-1 0-4-16,-3 2-1 0,-2 2-1 15,-3 6-1-15,4 1-2 0,-1 8 0 16,1-3 0-16,-2 7-1 16,7 0 1-16,0 4 1 0,8 0 0 15,2 2 0 1,5-1 2-16,7-6 4 0,9 2-1 15,8-8 1 1,5-4 2-16,8-9 0 0,2-2-1 16,2-9 2-16,3-6-3 15,0-7 0-15,-4-4-1 0,-4-5-2 16,-5-4-1-16,-7-7-2 0,-5-2 0 15,-8-3-2 1,-8-1 0-16,-6-1 0 0,-9 5-1 16,-4 4-1-1,-5 6 0-15,-2 10 0 0,-1 6 0 16,3 6-1-16,0 11 0 15,3 2 0-15,3 8 1 16,7 8-2-16,0 8 2 0,5 8 1 16,1 9 2-16,2 9 1 15,8 6 3-15,2 2 0 0,5 3 2 16,2-2-1-1,4-1 2-15,1-9-1 0,6-9-1 16,1-7 0-16,1-8-1 16,1-8 0-16,1-7-2 0,0-8-2 15,-2-3-6 1,2-6-13-16,-7-4-47 0,-5-11-24 15,5-8-7-15,-6-5-5 0</inkml:trace>
  <inkml:trace contextRef="#ctx0" brushRef="#br0" timeOffset="200504.0212">7424 14465 48 0,'-14'0'88'0,"14"0"-3"15,0 0-2 1,0 0-59-16,5 11-11 0,1 1-3 16,0 2 0-16,3 5 2 15,1 3 1-15,3 4-2 0,2 1-2 16,-1 0-1-1,3 3-1-15,-3 2 0 0,2 0-3 16,-2-2 0-16,0 2-1 0,-4-3 0 16,1 0-1-1,-2-3-1-15,-2-5-1 0,0-1-1 16,-1-4 1-16,-2-3 0 15,1-4-1-15,-5-9 1 0,5 10 1 16,-5-10 1 0,0 0 2-16,0 0 2 0,3-5-1 15,1-6 1 1,0-9-1-16,2-10 0 0,7-13-2 15,3-8 0-15,1-11-1 0,0-2-2 16,0 2-1-16,-3-1 0 16,2 11-2-16,-6 7-2 15,-4 13-3-15,-2 13-3 16,-4 19-7-16,0 0-15 0,14-3-44 15,1 13-20 1,-9 7-7-16,5 6-1 0</inkml:trace>
  <inkml:trace contextRef="#ctx0" brushRef="#br0" timeOffset="200874.0286">8194 14451 6 0,'-8'-5'83'0,"-5"3"4"0,-5 4-5 0,-3 11-50 16,-1 7-12-1,0 13-4-15,1 5-1 0,2 4 1 16,1 4 0 0,10 3-1-16,5-2-2 0,3-2-2 15,9-8-1-15,8-5-1 16,1-2-2-16,3-6-4 0,1-6 0 15,-2-2 0-15,0-7 0 0,-3 0-2 16,-3-4-2 0,-3-2-1-16,-1-3-1 0,1-3-4 15,-2-9-9 1,7-2-36-16,0-3-39 0,0-11-8 15,0-3-5-15</inkml:trace>
  <inkml:trace contextRef="#ctx0" brushRef="#br0" timeOffset="201184.0348">8435 14464 77 0,'9'-10'96'16,"-9"10"-6"-16,9-11-7 0,-9 11-58 16,0 11-15-16,0 11-4 15,-5 6-2-15,0 8-1 16,-2 5 0-16,0 4 2 15,1 0 0-15,3 1 0 0,2-1 0 16,1-7 0-16,0-3-1 0,4-7-1 16,4-4 0-1,5-4 0-15,-1-4 0 0,1-6-1 16,4-2 1-16,1-2-1 15,1-3-1-15,1-3 0 16,-3 0-1-16,1 0-2 16,-2-3-1-16,1 1-3 0,-4-7-4 15,1 3-10 1,-5-8-36-16,-5 2-35 0,4-6-6 15,-5-9-4-15</inkml:trace>
  <inkml:trace contextRef="#ctx0" brushRef="#br0" timeOffset="201434.0398">8377 14667 67 0,'-21'1'99'15,"8"0"-2"-15,5-1-8 0,8 0-58 16,0 0-9-16,11 0-6 0,9 2-7 15,2-2-1-15,2 3-4 16,5-1 0-16,3 4-1 0,-1-2-1 16,6 1-3-1,-5-1-1-15,-1 1-2 0,-1-7-5 16,6 5-11-1,-7 0-42-15,-6-6-31 0,7-8-6 16,-7-8-5-16</inkml:trace>
  <inkml:trace contextRef="#ctx0" brushRef="#br0" timeOffset="201704.0452">8785 14333 37 0,'-14'-4'94'0,"1"1"-2"0,13 3-6 15,0 0-55-15,17-1-9 16,15 5-4-16,10 12-5 16,11 6-4-16,7 9-2 15,7 8 0-15,0 9-1 16,1 5-2-16,-4 5 0 0,-7 1-1 15,-10-3-1-15,-8-2-1 16,-7-4-4-16,-8-11-4 16,-5 1-15-16,-15-8-54 15,-7-13-18-15,-15-5-6 0,-14-7-5 16</inkml:trace>
  <inkml:trace contextRef="#ctx0" brushRef="#br0" timeOffset="202144.0539">7082 15308 65 0,'-55'17'75'0,"3"-4"-14"15,10 4-15-15,15-6-7 0,20 2-9 16,24-8-6 0,37-3-5-16,34-2 0 0,37-12 0 15,31-5-1-15,40-3-4 16,35-5-3-16,24-2-2 15,10 4-1-15,-1-2-2 16,-14 7-1-16,-19-1-1 0,-25 6-2 16,-34 2-1-1,-36 5-3-15,-36 2-3 0,-28 3-5 16,-33 1-14-16,-21 1-53 0,-22 10-20 15,-30 3-8-15,-24 2-5 16</inkml:trace>
  <inkml:trace contextRef="#ctx0" brushRef="#br0" timeOffset="202804.0672">7566 16023 19 0,'2'-20'89'0,"-5"3"-2"16,-13-18-25-16,-1 26-34 0,-9 1-8 15,-3 6-4 1,-11 2-3-16,-2 8-3 0,-1 6-2 16,-1 5 0-16,4 5 0 15,6 1-3-15,6 3 1 0,8-1 0 16,12 1-2-16,8-2 2 15,10-7-1-15,14-4 1 16,9-10 1-16,10-5-1 0,6-8 0 16,7-9 0-1,1-9-2-15,1-9 0 0,-3-5-2 16,-8-7 0-16,-8-5-1 15,-10-2-1-15,-14 0-1 16,-9 1 0-16,-8 6-1 0,-15 5 0 16,-8 10-1-16,-6 10 0 15,-4 10 0-15,-5 12 1 0,6 4-1 16,-1 14 1-1,8 6 1-15,6 8 1 0,10 5 0 16,9 2 1 0,7 3 1-16,16 0 1 0,6 0 0 15,7 0 0-15,2-3 0 16,8 0 0-16,-4-9-1 0,0-2-1 15,0-4-1-15,-3-8-2 0,-1-7-5 16,-5-12-15 0,4-14-41-16,0-14-31 0,-9-20-6 15,0-13-8 1</inkml:trace>
  <inkml:trace contextRef="#ctx0" brushRef="#br0" timeOffset="203074.0734">8031 15526 63 0,'0'0'95'0,"0"19"-2"16,-7 1-6-16,-1-1-60 0,1 17-18 15,1 10 1 1,-1 5 1-16,2 5 0 0,0 1-3 16,5-1-1-16,5-1-2 15,6-3 0-15,8-7 0 0,6 1-2 16,8-14 2-1,5-1-2-15,1-8 1 0,6-7-1 16,-1-6-1-16,-3-5-3 0,3-6-3 16,-7-5-2-1,-1-4-10-15,-14-12-37 0,-9-9-43 16,-5-5-6-16,-13-11-6 15</inkml:trace>
  <inkml:trace contextRef="#ctx0" brushRef="#br0" timeOffset="203234.0766">7860 15820 75 0,'-36'9'102'15,"19"-5"-5"-15,17-4-6 0,29 0-60 16,18-5-18 0,19 0-3-16,13-2-2 0,12 0-4 15,5-1-6-15,16 6-12 16,-1-2-51-16,14-9-27 15,6-8-8-15,5-11-6 16</inkml:trace>
  <inkml:trace contextRef="#ctx0" brushRef="#br0" timeOffset="203624.0843">10388 15158 57 0,'-9'7'99'15,"9"-7"-3"-15,0 14-4 16,-4-5-66-16,26 0-6 15,16 1-3-15,8-4-1 0,6 6-5 16,3-4-4-16,4 1-3 16,-4-1-2-16,-2-3-1 0,-7-1-3 15,-8 3-2 1,-11-6-5-16,1 6-15 0,-9 1-52 15,-2-8-19 1,-17 0-7-16,2-10-4 0</inkml:trace>
  <inkml:trace contextRef="#ctx0" brushRef="#br0" timeOffset="203814.0882">10314 15393 101 0,'-24'18'104'16,"24"-18"-6"-1,17 9-5-15,33-9-75 0,14 2-5 16,16 2-1-1,10-1-3-15,9 3-6 0,0 4-2 16,-1 2-3-16,-10 4-3 0,-10 2-5 0,-22-2-9 16,-5 1-32-1,-10-4-43-15,-18-5-7 0,-6-3-5 16</inkml:trace>
  <inkml:trace contextRef="#ctx0" brushRef="#br0" timeOffset="204314.0982">12201 15177 70 0,'-23'-7'102'0,"12"4"-4"16,11 3-6-16,11-12-58 15,26 12-15-15,16 0-5 0,8 2-4 16,6 2-1 0,4 3-5-16,-5 0-1 0,-4 2-5 15,-11 1-2 1,-13 3-7-16,-18-9-15 0,-11-4-59 15,0 0-11-15,-5-14-8 0,2-2-4 16</inkml:trace>
  <inkml:trace contextRef="#ctx0" brushRef="#br0" timeOffset="204644.1048">13552 14462 26 0,'-16'-3'100'0,"6"3"-4"0,1 7-4 16,6 9-2-1,3 9-79-15,4 11-4 0,5 8 0 16,3 7 0-16,2 9 0 0,4 3-1 16,1 1-2-16,2-2 0 15,0-2-3-15,-3-4-2 0,2-5-2 16,-5-10-5-1,0-2-5-15,-11-15-28 0,-4-12-52 16,0-12-8 0,-23 5-4-16</inkml:trace>
  <inkml:trace contextRef="#ctx0" brushRef="#br0" timeOffset="204814.1082">13211 15201 97 0,'-19'15'104'0,"27"-3"-8"16,34-13-4-16,23 1-74 0,34-4-5 15,16-3-1 1,13 1-5-16,4-4-5 0,7 5-3 15,-15 1-5-15,-13 3-10 16,-26 2-16-16,-29 0-59 0,-15 8-8 16,-25 0-6-1</inkml:trace>
  <inkml:trace contextRef="#ctx0" brushRef="#br0" timeOffset="205094.1138">13222 15398 8 0,'-11'8'100'0,"8"2"-3"0,5 7-3 0,6 1-3 16,6 10-80-1,5 12-3-15,2 4 0 0,-2 11 0 16,0 6 0-1,-7 4-2-15,-1-4-2 0,-7 1-1 16,-4-4-1-16,-1-8-1 16,-5-5-1-16,-2-12-2 0,4-9-3 15,4-7-9 1,0-17-46-16,-7-7-36 0,12-21-5 15,5-12-7-15</inkml:trace>
  <inkml:trace contextRef="#ctx0" brushRef="#br0" timeOffset="205544.1228">13250 15526 5 0,'-26'-17'103'16,"4"-1"-2"-16,11-5-5 0,11 1-3 16,24 0-75-1,15 6-6-15,13 3-4 0,10 4-1 16,7 6-2-16,-1 2-2 0,3 12 0 15,-7 4-2-15,-11 6 0 16,-19 5 0-16,-17 2-1 16,-15-1 0-16,-9 0 1 15,-18-3-1-15,-12-3 1 0,-12-5-1 16,-8-5 0-1,-3-5 0-15,2-3-1 0,10-3 1 16,5 0-1-16,10 0 1 0,9-3-1 16,24 3 1-16,5 0 1 15,22 8 0-15,18 3 0 16,6 4 0-16,11 5 1 15,2 4-1-15,3 2 1 0,-7 7-1 16,-8 2 0 0,-13 5-1-16,-16 0 1 0,-12 1-1 15,-10-1 0-15,-4-1 1 16,-9-4-2-16,-1-3 0 15,0-9-1-15,2-3-1 0,1-10-2 16,10-10-4-16,0 0-9 16,10-15-28-16,8-19-38 0,16-8-16 15,10-8-6 1</inkml:trace>
  <inkml:trace contextRef="#ctx0" brushRef="#br0" timeOffset="205754.127">14191 15680 1 0,'25'-21'100'16,"-22"9"2"-16,-18 7-7 15,-24 4-3-15,-13 5-74 0,-1 14-8 16,-3 6-3-16,4 6 1 0,12 2-1 15,16 0-1 1,24 3 0-16,26-6-2 0,24-2 0 16,28-5 1-1,23-5-2-15,19-2-1 0,16-4-4 16,16-3-3-16,3-3-6 15,4-1-21-15,-5-6-50 0,-8-13-17 16,-10-11-7-16,-13-11-4 16</inkml:trace>
  <inkml:trace contextRef="#ctx0" brushRef="#br0" timeOffset="206374.1393">15467 14896 49 0,'-8'-26'101'0,"-1"4"-4"0,4 6-6 16,1-14-45-1,4 30-29-15,0 0-8 0,9 12-4 16,6 10-2-16,4 9-1 15,2 7 0-15,4 7 0 16,3 8 2-16,-1 4 0 16,-2 2-1-16,-4-3 2 0,-2-3-1 15,-6-6 0 1,-2-8 1-16,-4-6-1 0,-3-10 2 15,-2-7 0-15,-2-16 0 0,0 0-1 16,10-28 0-16,2-7 0 16,5-13-1-16,5-11 0 15,5-4-2-15,2-4 0 16,-2 1-2-16,1 7-1 0,-6 8-2 15,-4 11-2 1,-4 11-4-16,-7 6-7 0,3 14-16 16,-10 9-38-16,15-9-28 15,-2 9-7-15,6 2-4 16</inkml:trace>
  <inkml:trace contextRef="#ctx0" brushRef="#br0" timeOffset="206644.1448">16401 14752 83 0,'0'0'95'16,"-17"3"-3"-16,-7 12-4 0,-5 15-71 16,-1 9-5-16,0 9 0 15,1 7 1-15,5 3-2 0,12 1-2 16,9-2-2-1,8-3-1-15,16-8 0 0,7-3-1 16,4-6-1 0,3-10-1-16,5-3-2 0,-5-8-2 15,4-5-5-15,-2-2-11 16,-8-9-35-16,1-12-44 0,1-14-6 15,-1-11-6-15</inkml:trace>
  <inkml:trace contextRef="#ctx0" brushRef="#br0" timeOffset="206914.1502">16758 14740 83 0,'-11'6'97'16,"0"12"-4"-16,-7 4-5 15,4 0-63-15,-2 18-15 0,2 11 0 16,2 2 1-16,5 6 0 0,7 1-3 15,3-2-2 1,15-1 0-16,4-5-2 0,2-6 1 16,5-4-2-16,-2-10 0 15,-1-7-2-15,-1-7 0 16,0-10-2-16,-3-5-1 15,2-7-5-15,1-9-15 0,-8-7-52 16,-4-21-21-16,5-10-8 0,-6-6-7 16</inkml:trace>
  <inkml:trace contextRef="#ctx0" brushRef="#br0" timeOffset="207144.1548">16679 14870 19 0,'-33'5'103'0,"10"1"-2"15,8-5-3 1,11 8-6-16,15-4-76 0,16-1-7 15,11 3-1-15,2-2-3 0,6 3-2 16,5 0-2 0,4 1-3-16,-4-4-2 0,-8 0-3 15,-7 0-2-15,-5-2-4 16,-7-4-8-16,3 0-23 15,-2-2-47-15,-9-11-7 16,-4-2-3-16</inkml:trace>
  <inkml:trace contextRef="#ctx0" brushRef="#br0" timeOffset="207344.1588">16913 14734 65 0,'-11'-1'97'16,"11"1"-4"-16,29 4-4 16,17 13-59-16,14 8-13 15,6 8-4-15,10 9-1 0,2 8-2 16,-2 7-4-1,-10 7 0-15,-17 4-4 0,-16 0 0 16,-15-2 1-16,-18-5-2 0,-11-5-1 16,-14-7-3-1,-9-4-9-15,-7-10-32 0,0-14-48 16,9-6-7-16,3-11-7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35:27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 13765 1 0,'49'-8'56'0,"3"2"-3"15,11-2-8-15,8-2-7 16,10-1-7-16,7-2-5 0,9-1-7 16,8-1-2-1,7 1-4-15,9-2-5 0,2 0-1 16,3 1 0-1,4 0-2-15,1 4 0 0,4-2-1 16,0 5 0-16,-1-1 0 16,1 2-1-16,6-1 0 0,3 2-1 15,3 1 1-15,6-2-1 16,4 2 1-16,8 2-1 15,2-1 0-15,7 0 1 0,0 2 0 16,5 1-1 0,2-2 1-16,5 3-2 0,4 0 1 15,0 0-1-15,4-3 0 16,0 3 1-16,7 3 0 15,-1 1 0-15,6 0-1 16,1 0 0-16,6-2 1 0,3 5-1 16,6-4 0-16,3 2 0 0,4-2 0 15,8-1-1 1,1-1 1-16,5 0-1 0,4 0 1 15,5 0 0-15,3 0-1 16,6-1 1-16,5-1 1 16,4 2-1-16,7-1 0 15,3 0 0-15,9-1-1 0,0 1 1 16,11-2-1-16,-1 2 0 0,6 1 0 15,1 0 1 1,0-2-1-16,6 3 1 0,-1 2 0 16,2-1 1-16,2 2-1 15,1 0 1-15,0-1 1 16,5 2 1-16,-3 3-1 15,2-1 0-15,-3-2 0 16,-1 2-1-16,25 2 1 16,-2 1 0-16,-15-1-2 15,-9-2 1-15,-17 3-1 0,-8-6 1 16,-30 1-1-1,-17-1-1-15,-53-4 1 0,-26 0-1 16,-22-2-2-16,-25 1-1 16,-19-2-4-16,-22 0-4 0,-17-3-7 15,-11-3-22 1,-15 3-39-16,-17-4-18 0,-2-1-6 15</inkml:trace>
  <inkml:trace contextRef="#ctx0" brushRef="#br0" timeOffset="310.0062">20642 13343 1 0,'-19'6'92'16,"19"-6"-1"-16,0 0-4 0,30 9-4 15,8-5-78-15,20 7-2 16,9 6 1-16,11 2 3 0,3 2-2 16,6 6 3-1,0 2-3-15,-7 0 1 0,-8 1 0 16,-13-1 0-1,-10-1 1-15,-18 1 0 0,-20 0-1 16,-19 2-1-16,-25-3 0 16,-16 3-3-16,-16 0-2 0,-9 2-3 15,-13-4-6-15,3 4-13 0,-1-4-28 16,9-2-41-1,13-1-8-15,13-4-4 0</inkml:trace>
  <inkml:trace contextRef="#ctx0" brushRef="#br0" timeOffset="890.0178">22415 13689 0 0,'17'-10'95'16,"-1"0"-2"-1,-3 2-6-15,-13 8-5 0,8-10-74 16,-8 10-4-16,-3 16-1 16,-8 6 1-16,-4 7 0 0,-4 7 2 15,-2 7 1 1,1 4 1-16,-2 3 0 0,5-1 0 15,6-2-1 1,2-4-1-16,8-6-1 0,1-7 0 16,12-1 0-16,6-9-1 0,7-1 0 15,6-7-1-15,3-4 0 16,8-2-3-16,3-5-1 15,5-1-3-15,-1-4-4 16,0-3-8-16,-5-13-18 0,-12 0-51 16,-4 1-12-1,-16-6-6-15,-12-2-1 0</inkml:trace>
  <inkml:trace contextRef="#ctx0" brushRef="#br0" timeOffset="1040.0208">22209 13822 64 0,'-23'-9'97'0,"23"9"-4"0,31-12-6 16,38 8-63-1,20 7-8-15,10 2-11 0,16 9-34 16,11 4-51-16,-2-1-10 16,3 0-8-16</inkml:trace>
  <inkml:trace contextRef="#ctx0" brushRef="#br0" timeOffset="2151.0439">3579 2656 6 0,'-10'0'74'0,"-4"7"-36"0,3 10 1 15,3 5-2-15,-2 1-2 16,2 2-2-16,3 2-5 16,2-8-3-16,3-1-5 15,3-7-5-15,-3-11-4 0,23-12 0 16,-4-6-3-16,0-17-2 0,9-5-2 15,-2-8-2 1,4-7-2-16,-3-1 1 0,2 1 0 16,-9 9 0-1,0 4 0-15,-4 13 0 0,-7 9 0 16,0 14 1-16,-9 6 0 15,17 20 0-15,-9 6-1 0,7 3 1 16,1 5-1-16,3 4-1 0,-2-3-7 16,7 4-18-1,2-4-54-15,-11-9-12 0,-2-5-7 16,-8-10-3-1</inkml:trace>
  <inkml:trace contextRef="#ctx0" brushRef="#br0" timeOffset="3221.0653">4505 1717 55 0,'0'-16'91'0,"0"16"-22"16,0 0-22-16,0 0-13 15,0 0-12-15,0 0-4 0,9 6-6 16,-3 9-4-1,1 6-1-15,2 5 0 0,1 6 0 16,4 5 0 0,0 3-1-16,1 1-1 0,-1-1-1 15,2 3 0-15,-2-6 0 16,2-1 0-16,-3-5-1 0,0-2 1 15,-1-4-1-15,-1 1 1 32,0-4 0-32,-3-5 1 15,-1-3-1-15,-3-6 0 16,-4-8-1-16,10 0 1 15,-5-12-2-15,1-14-1 16,1-14 0-16,6-13 1 0,3-8-2 16,6-3 0-1,-2 0 0-15,4 1-3 0,-1 5-1 16,3 10-8-16,-8 9-13 0,3 13-49 15,3 10-22 1,-9 7-7-16,4 2-3 0</inkml:trace>
  <inkml:trace contextRef="#ctx0" brushRef="#br0" timeOffset="8481.1705">12825 300 42 0,'-8'-23'88'15,"8"23"1"-15,0 0-45 0,-3-12-5 16,-1-1-10 0,2 1-8-16,-2-2-4 0,4 14-5 15,0 0-2-15,0 0-3 16,0 0-2-16,0 0-1 15,0 0 1-15,0 0-2 16,0 0 1-16,-1 2-1 0,6 5 0 16,32 69-4-1,-28-47 0-15,2 4-1 0,2-1 0 16,-1 5 0-16,15 40 1 0,-15-34-1 15,0-2 0 1,1 1 4-16,-13-42-1 0,11 36 0 16,-1-2 1-1,0-2-1-15,0-2 1 0,-2-5 1 16,0-2-1-1,-8-23 1-15,7 26 0 0,2 0 0 16,-9-26 0-16,0 0-1 0,0 0 0 16,0 0 1-1,4-12 0-15,1-4 0 0,10-57-2 16,-5-5 1-1,-5 35 0-15,-1-4-1 0,-1 1 0 16,2 1-1-16,-2-3-2 16,2-1-3-16,-1 3-5 15,5-1-26-15,-9 47-40 16,7-33-15-16,1-3-6 0,-1 15-5 15</inkml:trace>
  <inkml:trace contextRef="#ctx0" brushRef="#br0" timeOffset="9081.1825">13611 519 38 0,'0'-24'92'0,"0"24"-3"16,0 0-4-16,0 0-66 16,0 0-1-16,0 0-3 0,0 0-3 15,-5 0-3 1,0 0 1-16,-40 11-2 0,35 10-1 15,5 9 1 1,-3 2-1-16,8 3-1 0,0 0 0 16,10 36 1-1,-10-71-3-15,10 33 1 0,2 2-2 16,20 27 0-16,-32-62-3 0,20 22-2 16,1 2-4-1,1-11-9-15,1-1-35 0,-23-12-43 16,24 4-7-16,1 1-7 15</inkml:trace>
  <inkml:trace contextRef="#ctx0" brushRef="#br0" timeOffset="9451.1899">13898 543 82 0,'20'-26'94'16,"0"-1"-5"-16,-20 27-5 0,0 0-73 16,0 0-1-16,0 0 0 0,0 0 1 15,0 0-2 1,0 3-1-16,0 5-2 0,2 68 0 15,-3-43-2 1,-1 3 1-16,2 36 1 0,1-35-1 16,-1-37-1-16,14 67-1 15,-14-67-1-15,12 30 1 16,18 27-1-16,-30-57-1 15,39 34-3-15,-39-34-1 0,19 10-3 16,3 2-6-16,-2-12-13 16,0 0-51-16,-20 0-22 15,23-5-6-15,-1-3-2 0</inkml:trace>
  <inkml:trace contextRef="#ctx0" brushRef="#br0" timeOffset="9631.1935">13983 753 87 0,'-26'-14'100'15,"7"0"-4"-15,-1-1-6 0,20 15-70 16,0 0-8 0,0 0-2-16,0-11-2 0,0 0-5 15,24-15-6 1,-2 21-17-16,11 0-58 0,-1 0-16 15,3 5-6-15,0-1-2 16</inkml:trace>
  <inkml:trace contextRef="#ctx0" brushRef="#br0" timeOffset="9951.1999">14424 538 96 0,'7'-12'99'16,"-1"1"-7"-1,1 1-4-15,1-3-69 0,-8 13-9 16,9-5 0-16,1 0-5 0,1 0-1 16,-2-1 0-1,2 14-1-15,0 3 0 0,21 40 0 16,-21-29-1-1,-4 9 0-15,3 1-1 0,-5 2 1 16,-2 2-1 0,-1-4-1-16,1 3-2 0,-3-2-4 15,0-1-6-15,0-6-16 0,-2 0-54 16,2-26-16-1,-2 22-5-15,1 0-3 0</inkml:trace>
  <inkml:trace contextRef="#ctx0" brushRef="#br0" timeOffset="10361.2081">13947 685 36 0,'-24'-7'98'15,"-2"1"-3"-15,26 6-6 0,0 0-59 16,-10-5-5-16,-2 0-4 16,1 0-8-16,0 0-3 15,11 5-3-15,0 0-2 0,0 0-1 16,10-4-1-16,4-2-5 15,39-7-11-15,-25 13-55 16,2-5-23-16,1 0-9 16,-3 5-5-16</inkml:trace>
  <inkml:trace contextRef="#ctx0" brushRef="#br0" timeOffset="10821.2173">15111 610 5 0,'-9'-7'99'0,"0"1"-1"16,-2-2-5-16,1 8-23 15,-1 0-55-15,-1 0 1 0,1 0-4 16,11 0-2-16,0 0-4 15,6 3-3-15,4 1-1 16,33 13 0-16,-20-9-3 16,4-6-2-16,1 1-4 0,-1-3-8 15,1 2-16 1,-3-2-46-16,0-4-19 0,-25 4-5 15,21 0 1 1</inkml:trace>
  <inkml:trace contextRef="#ctx0" brushRef="#br0" timeOffset="10991.2207">15106 678 42 0,'-27'15'99'0,"2"-2"-2"16,25-13-7-1,0 0-64-15,0 0-5 0,-2 11-1 16,-1-1-9-16,16 18-7 15,9-23-6-15,11-2-13 16,2-2-59-16,3 6-17 0,40-1-9 16,-78-6-3-16</inkml:trace>
  <inkml:trace contextRef="#ctx0" brushRef="#br0" timeOffset="11871.2391">13546 1806 37 0,'-3'-19'98'15,"3"2"-2"1,-2 3-6-16,19 4-63 0,-17 10-4 15,0 0-5-15,14-2-6 16,-5 7-3-16,5 15-3 16,3 11-1-16,3 4-1 0,1 11-1 15,2 10 1-15,1 4-1 16,-3 1 1-16,-1 2 0 0,-1-3 0 15,-3-6 0 1,0-1 0-16,-4-12-1 0,2-4 1 16,-4-5-1-16,-1-7 0 15,-2-5 0-15,-1-8 0 16,-6-12 0-16,8 5 0 15,-2-10 0-15,-1-17-1 0,1-16 0 16,3-13-1-16,4-17 0 0,5-10-1 16,4-4 0-1,1 0 0-15,-1 1-1 0,-1 5 1 16,0 10-1-1,-3 15-1-15,-11 34-5 0,-1-1 1 16,1 3-10-16,6 6-22 16,3-4-45-16,0 5-17 15,1 5-6-15,-1 9-4 0</inkml:trace>
  <inkml:trace contextRef="#ctx0" brushRef="#br0" timeOffset="12761.2568">14358 1791 88 0,'-2'-11'92'15,"2"11"-5"-15,-14-11-44 0,0 11-21 16,0 18-4 0,-2 6-3-16,0 13-3 0,1 9-1 15,2 4-1-15,8 8-1 0,4 2 1 16,9 1-1-1,12-5-1-15,6-8-1 16,3-5 0-16,1-8-1 16,2-9-1-16,-4-9-2 0,-3-3-3 15,-6-10-4 1,-7-4-3-16,1-2-14 0,-13-9-47 15,0-8-28 1,0-5-8-16,-1-5-6 0</inkml:trace>
  <inkml:trace contextRef="#ctx0" brushRef="#br0" timeOffset="13081.2633">14678 1872 8 0,'20'-5'100'0,"-6"0"-4"0,-14 5-4 16,5-21-5-16,-6 28-81 15,-8 9 0-15,-1 9 0 0,-5 9 0 16,1 2-1-16,-5 7 2 16,5 0-2-16,-1-1 0 15,2 4 1-15,12-2 0 16,1-6-1-1,8-9 0-15,7-2 0 0,10-5-2 16,6-5 0-16,4-1 1 16,3-11-3-16,-3-2-1 0,3-3-2 15,-8 0-2-15,-1-3-6 16,-8-5-11-16,0-8-47 15,-1 1-28-15,-13-1-7 0,-4-8-6 16</inkml:trace>
  <inkml:trace contextRef="#ctx0" brushRef="#br0" timeOffset="13301.2677">14453 1999 98 0,'0'0'104'0,"0"0"-8"15,21 0-3 1,14-6-74-16,11 1-7 0,4-2-2 16,5 2-2-16,3-2-3 15,1 6-4-15,-6-8-2 0,-4 9-4 16,-9-6-9-1,-3 7-23-15,-2 4-52 0,-10-5-10 16,-2-5-6-16</inkml:trace>
  <inkml:trace contextRef="#ctx0" brushRef="#br0" timeOffset="13581.2733">15197 1846 77 0,'-8'11'99'0,"8"-11"-5"15,12 10-5 1,16-7-74-16,5 4-1 0,7 0-1 15,1-7-4 1,4 3-3-16,0-3-4 0,-2 0-7 16,-8-3-15-16,-5-3-61 0,-6 3-12 15,-8 0-6-15,-16 3-5 16</inkml:trace>
  <inkml:trace contextRef="#ctx0" brushRef="#br0" timeOffset="13771.2771">15190 2131 11 0,'-13'24'102'0,"7"-3"-2"16,7-5-6-16,15-9-3 0,8 0-82 16,10-3-1-16,5-2-1 15,5-2-5-15,5-9-4 0,4 2-10 16,-4-16-25-1,0 5-54-15,3-7-5 0,-6 4-8 16</inkml:trace>
  <inkml:trace contextRef="#ctx0" brushRef="#br0" timeOffset="14031.2823">15732 2080 67 0,'-17'21'98'15,"-1"8"0"-15,7-4-7 0,18 4-64 32,12-3-6-32,16-9-9 0,9-10-2 15,9-7-3-15,7-4 0 16,3-14-5-16,-4-10 0 15,-15-4-2-15,-15-2-1 16,-15-4 2-16,-14 6-1 0,-21 1 1 16,-18 2-1-16,-12 10-1 0,-11 2 0 15,0 6-2 1,2 9-4-16,3 5-9 0,10 11-11 15,11 6-47 1,9 0-21-16,18-4-8 0,9 3-2 16</inkml:trace>
  <inkml:trace contextRef="#ctx0" brushRef="#br0" timeOffset="14279.2879">16247 1710 18 0,'14'7'99'16,"8"7"-2"0,5 15-5-16,2 2-3 0,-17 13-84 15,14 9 0-15,-2 12 1 0,-15 3 1 16,-6 5 0-1,-10 0-2-15,-18-3-2 16,-4-2-5-16,-10-14-9 16,5-11-55-16,-2-4-23 0,0-13-10 15,6-7-5-15</inkml:trace>
  <inkml:trace contextRef="#ctx0" brushRef="#br0" timeOffset="14869.2997">16749 1971 4 0,'0'0'100'0,"-7"14"1"16,19-9-5-1,23-5-4-15,2 1-79 0,19-4-3 16,7-5 0-16,-1-5-3 16,1-3-1-16,-9-3-2 0,-7-7-1 15,-17 1-2-15,-15-1 1 16,-15-1-2-16,-14 5-1 15,-18 5 1-15,-17 8-2 0,-8 9 1 16,-11 14 0 0,0 18 2-16,1 11-1 0,1 7 3 15,16 11-1-15,11 5 3 16,17 1 1-16,22-3-1 15,14-4 1-15,21-14-1 16,16-10-1-16,14-7-2 0,3-11-1 16,11-8-5-16,2-6-3 0,2-4-13 15,-8-9-36 1,-9-14-42-16,-1 2-6 0,-11-7-8 15</inkml:trace>
  <inkml:trace contextRef="#ctx0" brushRef="#br0" timeOffset="15209.3065">17417 1523 8 0,'-20'-10'105'16,"5"1"-6"-16,8 0-5 0,7 9-3 15,0-11-83-15,7 9-2 16,12 0-3-16,7 2-6 0,4 0-24 15,5 0-62 1,11 1-8-16,-3-1-6 0</inkml:trace>
  <inkml:trace contextRef="#ctx0" brushRef="#br0" timeOffset="15619.3147">18268 1164 80 0,'0'0'96'0,"0"0"-7"15,-10-1-3-15,10 1-78 0,-17 10-1 16,9 6 2-1,0 6 0-15,0 0-1 0,-1 4-1 16,2 1 1-16,5 0-1 16,1 2 1-16,1 2-2 0,5 2 0 15,3-5-1 1,3 4-1-16,3-4-2 0,6-3-1 15,2-6-2 1,1-2 0-16,3-3-3 0,2-7-2 16,-1-2-3-16,-2-5-12 0,1-4-42 15,-5-2-32-15,-5-3-7 16,-7-1-4-16</inkml:trace>
  <inkml:trace contextRef="#ctx0" brushRef="#br0" timeOffset="15809.3185">18162 1331 88 0,'-17'-10'104'16,"7"2"-8"-16,10 8-4 0,-1-12-75 16,7 10-5-1,10 1-3-15,5 1-4 0,3 0-5 16,6 0-4-1,1 0-8-15,2 0-17 0,19 1-51 16,-21-1-17-16,-1 2-7 16</inkml:trace>
  <inkml:trace contextRef="#ctx0" brushRef="#br0" timeOffset="16099.3243">18662 1124 3 0,'20'-14'99'15,"1"4"1"-15,-5 5-6 16,-1 3-2-16,-3 5-76 0,-2 10-9 16,-4 6 1-16,-8 7 0 0,2 9-1 15,-15 18 1 1,-10 30-1-16,-6 9-1 0,-2 0-3 15,-2-3 2 1,3-11-1-16,4-18-2 0,8-24 0 16,12-17-5-16,2-10-2 15,6-9-11-15,0 0-45 0,0-15-36 16,4 2-7-1,4-8-6-15</inkml:trace>
  <inkml:trace contextRef="#ctx0" brushRef="#br0" timeOffset="16349.3293">18960 1281 17 0,'30'-4'104'0,"-2"4"-2"0,-6 12-6 15,-4 9-4-15,-4 0-83 0,5 27 1 16,-12 19 0-1,-7 0-4-15,-10-11 1 0,-3 2-3 16,-1-14-2 0,5-13-1-16,1-14-4 0,8-17-8 15,0 0-21-15,-1-6-53 16,1 6-16-16,0-19-6 15,0 2-4-15</inkml:trace>
  <inkml:trace contextRef="#ctx0" brushRef="#br0" timeOffset="16719.3367">18998 1406 35 0,'0'-24'105'0,"1"3"-4"0,8 4-6 16,2 1-30-16,5 5-49 15,3 4-3-15,4 2-3 0,3 3-5 16,1 2-2-1,-1 0-2-15,-1 4 0 0,-2-5-1 16,-2 8 0-16,-3 3 0 0,-3 1 0 16,-4-1 0-1,-7 2 1-15,-2-2 0 0,-2 0-1 16,-5-1 0-16,-6 1 1 15,0-2-1-15,-3 3 1 0,-1 0 0 16,3 0 0 0,2-1 1-16,3 2 1 0,2-3-1 15,5 1 3-15,9 16-1 0,12 4 0 16,8 1 0-1,5-3-2-15,-1 1 1 0,-1-8-4 16,-2-7-2 0,-30-14-7-16,22 0-4 0,-12 0-21 15,4-6-44 1,4 1-22-16,-3-1-8 0,3-3-2 15</inkml:trace>
  <inkml:trace contextRef="#ctx0" brushRef="#br0" timeOffset="17029.3429">19775 1403 46 0,'16'-18'103'16,"-6"-3"-5"-16,-1 3-4 0,-4 4-42 16,-5 5-40-16,0 9-1 15,-5-3-2-15,5 3-1 0,-13 17-1 16,6 0-1-1,3 2 1-15,5 27 1 0,10 3 0 16,18 4-1-16,17 3-1 0,16-8 0 16,14-12-1-1,7-12 0-15,-1-14-2 0,-8-6-2 16,-6 2 0-16,-10-1-1 15,-11-2 0-15,-11-2-1 0,-10-1-2 16,-12 0-2 0,-14 0-3-16,0 0-7 0,0 0-28 15,0 0-44-15,-9-9-14 0,9 9-6 16,-12-9-6-1</inkml:trace>
  <inkml:trace contextRef="#ctx0" brushRef="#br0" timeOffset="17969.3617">19755 1385 54 0,'-8'-3'61'16,"8"3"-27"-16,-14-6-6 0,14 6-7 15,-9-7 1-15,9 7 1 0,-5-10-2 16,5 10-1-16,0 0 0 15,-5-15 1-15,5 15-2 16,0-10-3-16,0 10-3 16,2-10-2-16,-2 10-2 0,4-10-1 15,-4 10 0 1,5-12-2-16,-5 12 1 0,16-16-1 15,-5 11 1-15,5-4-1 16,3 1-1-16,2 1-1 16,5 0-2-16,0 2-2 0,2-2-5 15,3 4-18-15,-2 0-52 16,-1-2-20-16,3 1-8 0,1-3-6 15</inkml:trace>
  <inkml:trace contextRef="#ctx0" brushRef="#br0" timeOffset="20519.4127">12881 3260 35 0,'-5'-14'79'15,"-6"-1"-28"-15,-3 6-11 0,0 1-12 16,-3 7-4-1,-7 2-6-15,-4 12-4 0,-3 6-1 16,-6 12-2-16,3 8-1 0,2 8 0 16,0 4-2-16,6 2-1 15,8 0 0-15,11-6-1 16,7-8 1-16,14-8-2 15,10-6 0-15,12-8 0 0,8-5-8 16,4-7-8 0,9-8-52-16,-1-3-24 0,0-5-10 15,-4-8-2-15</inkml:trace>
  <inkml:trace contextRef="#ctx0" brushRef="#br0" timeOffset="20809.4185">13047 3531 82 0,'-6'27'89'16,"6"-5"-2"-16,6 7-62 0,18-10-1 16,14-6-1-16,13-9-2 0,5-4-4 15,5-8-4-15,0-11-2 16,-6-4-4-16,-8-8-1 15,-16-2-2-15,-16-2-1 16,-15 1 0-16,-20 2-1 0,-17 3-2 16,-12 8 0-1,-10 5-2-15,-7 8-1 0,1 8-3 16,2 3-5-16,12 12-10 15,10-2-29-15,15 7-40 0,20-2-7 16,13-2-2-16</inkml:trace>
  <inkml:trace contextRef="#ctx0" brushRef="#br0" timeOffset="22099.4443">3715 5978 63 0,'-12'0'80'0,"12"0"0"0,0 0-51 15,25-5-13-15,15 2-1 0,11-6 2 16,12 4-2-16,4-5 0 15,2 2-3-15,-3-1-4 16,-5 2-2-16,-12 2 0 16,-11 2-2-16,-16-1 0 0,-22 4-1 15,0 0-1 1,-25-3 0-16,-18 3 0 0,-10 1-1 15,-17 5 0-15,-11 2-1 16,-5 4 2-16,1 0-1 16,4 1 0-16,11 0 0 0,12-2 1 15,17-2-1-15,19-4 1 16,22-5 0-16,10 0 0 0,26-2 0 15,20-5 1 1,15-3 1-16,11 2-1 0,13-1 1 16,1 2-1-16,-1 3 0 15,-10 1-1-15,-13 2 0 16,-15 1 0-16,-19 1 0 15,-20 3 0-15,-18-4 0 0,-29 10-1 16,-21-4 0-16,-21 0 0 0,-14 1 0 16,-12 1-1-1,-2-1 1-15,5-4-2 0,12 1 1 16,19-2 0-16,24-2 0 15,39 0 1-15,23-9-1 16,44-3 0-16,25-2 1 16,19-1-2-16,15-2-2 0,14 6-12 15,-3 0-36-15,-6 1-36 0,-12 5-9 16,-25 4-6-1</inkml:trace>
  <inkml:trace contextRef="#ctx0" brushRef="#br0" timeOffset="23819.4787">1747 5524 39 0,'-1'-13'95'15,"1"13"-5"-15,-11-15-4 0,11 15-60 16,0 0-10-16,0 0-6 15,0 13 0-15,4 6-5 16,4 4 2-16,1 7-2 0,5 5 1 16,-2 2 1-16,0 2-1 15,0 2 1-15,-2-3-1 0,4 0-1 16,-4-1 0-1,1 0-1-15,-2-7 0 0,0 1-2 16,-3-2 0-16,3-7 0 16,-3 2-1-16,-2-7 0 15,0 0 0-15,2-6 0 0,-4-3 0 16,-2-8 0-16,4 10 1 15,-4-10 1-15,0 0 0 0,0 0 0 16,2-7 1 0,-2-7 0-16,4-16-1 0,-2-6 0 15,2-16-1 1,-1-8-1-16,0-9-1 0,6-1 0 15,-1 1-1-15,-2 7 0 16,0 8-3-16,3 9 0 0,0 15-4 16,1 6-2-16,7 16-12 0,-2 1-13 15,6 6-48 1,3 4-15-16,0 5-7 0,0 7 0 15</inkml:trace>
  <inkml:trace contextRef="#ctx0" brushRef="#br0" timeOffset="24149.4853">2378 5519 67 0,'-19'-3'82'0,"-1"3"0"16,12 5-62 0,-19 12-1-16,3 11 1 0,-1 6 1 15,2 6-1-15,3 2-1 0,9 1-1 16,5 2-3-1,6-2-3-15,8-7-2 0,8-7-1 16,4-4-3-16,5-4 1 16,0-5-3-16,0-6-3 0,0-1-3 15,-6-9-9 1,3 2-25-16,0-4-55 0,-14-12-4 15,4-9-8 1</inkml:trace>
  <inkml:trace contextRef="#ctx0" brushRef="#br0" timeOffset="24449.4913">2509 5610 1 0,'0'0'86'15,"15"-8"-1"-15,-15 8-2 0,4-40-35 16,-4 49-38-16,0 13 0 15,0 3-1-15,-4 6 1 0,0 3 1 16,-1 4-1-16,4 3 1 16,1-7-1-16,2 0-1 15,6-7-1-15,2 0 0 0,6-8-2 16,2-1-1-1,2-5-1-15,2-2 1 0,0-5-2 16,0 1 0 0,2-4-2-16,-6-3-1 0,4 0-4 15,-3-8-3-15,0 1-11 0,-6-7-39 16,-4-5-34-16,0-5-7 15,-8-3-6-15</inkml:trace>
  <inkml:trace contextRef="#ctx0" brushRef="#br0" timeOffset="24669.4957">2464 5718 62 0,'0'0'97'16,"0"0"-4"-16,0 0-6 0,13-3-55 15,10-3-19 1,10-2-6-16,3 0-1 0,3 2-4 15,1-3-6 1,0 6-13-16,-7 3-46 0,-3 0-27 16,-8-4-5-16,-7-4-5 15</inkml:trace>
  <inkml:trace contextRef="#ctx0" brushRef="#br0" timeOffset="25069.5037">2806 5595 44 0,'0'0'92'0,"0"0"0"15,19-7-7 1,-1 0-63-16,4-1-7 0,7 0-3 15,-1 0-2-15,5 1-5 16,-3 0-3-16,1 2-6 0,-7 2-10 16,-3 1-10-1,-4 2-48-15,-5 0-20 0,-1 0-4 16</inkml:trace>
  <inkml:trace contextRef="#ctx0" brushRef="#br0" timeOffset="25259.5075">2927 5762 63 0,'-3'12'88'16,"3"-4"0"0,0-8-53-16,22 5-11 0,1-5-3 15,3-3 0-15,4-2-7 0,5-2-8 16,-3-3-8-16,5 0-13 15,-11 1-28-15,-4-6-43 16,4-1-6-16,-6-3-3 16</inkml:trace>
  <inkml:trace contextRef="#ctx0" brushRef="#br0" timeOffset="25519.5127">3191 5612 6 0,'-12'20'90'16,"4"-3"3"-16,5-3-2 15,8 0-57-15,9-4-7 16,13-4-3-16,2-6-5 0,6-1-6 15,0-8-4 1,-2-2-2-16,-5-5-3 0,-6 1-1 16,-10-5-1-16,-12 2-1 15,-13 4-2-15,-9 0 1 0,-8 4-1 16,-4 2-1-16,-2 5-1 15,1 0-1-15,3 4-2 16,3 1-3-16,9 6-7 0,6-4-6 16,14-4-13-1,-4 11-47-15,4-11-13 0,12-7-3 16</inkml:trace>
  <inkml:trace contextRef="#ctx0" brushRef="#br0" timeOffset="25749.5173">3287 5329 45 0,'18'-7'97'0,"4"3"-5"0,3 1-5 16,2 3-65 0,5 5-8-16,0 7-5 0,-2 6-3 15,-3 11-1-15,-4 4-1 16,-2 7 0-16,-3 2 0 0,-4 6 0 15,-5 1 1 1,-3-1-1-16,-6 1 1 0,0-3-7 16,-11-7-8-16,3 4-30 0,2-2-45 15,-6-12-7 1,0-2-8-16</inkml:trace>
  <inkml:trace contextRef="#ctx0" brushRef="#br0" timeOffset="27099.5443">13134 3471 5 0,'-7'-12'72'15,"7"12"-8"-15,0 0-13 16,-11-7-13-16,11 7-14 0,-15-6-7 16,6 3-2-1,-2 3-3-15,-1 0-4 0,-4 3-2 16,-1 5-2-16,-3-2 2 0,-1 5-2 15,1 0 0 1,1-2 0-16,3 2 0 0,6-4 1 16,10-7-5-16,0 16-13 15,17-4-61-15,2-11-13 0,5-1-5 16</inkml:trace>
  <inkml:trace contextRef="#ctx0" brushRef="#br0" timeOffset="28179.5659">13839 3317 69 0,'-3'-8'85'15,"3"8"-3"1,-12-3-45-16,10 9-11 0,-1 12-7 16,-1 7-3-16,1 7-5 0,-3 6 2 15,-1 5 2 1,-2-3-2-16,0-5-2 0,0 2-2 15,1-10-3-15,0-2-1 16,-2-9-2-16,5-6-1 0,5-10-3 16,0 0-5-1,0 0-10-15,0-8-27 0,3-12-46 16,9-6-7-16,1-5-7 0</inkml:trace>
  <inkml:trace contextRef="#ctx0" brushRef="#br0" timeOffset="28469.5717">13856 3381 51 0,'7'-14'97'0,"-7"14"-3"16,0 0-5-1,10 9-60-15,-2 5-9 0,1 3-4 16,3 6-5 0,1 3-2-16,1 3-2 0,1 2-1 15,0-1-1-15,-2-3 1 0,-1-8 0 16,-2-1 0-16,-1-10 0 15,0-5-1-15,-2-10 1 0,4-15-1 16,-2-3 0 0,0-11-2-16,3-8 0 0,-2-4-2 15,3 0-1 1,-1 4-2-16,-4 2-2 0,1 9-3 15,0 1-6-15,5 16-15 16,-5 11-38-16,1 5-31 0,3 0-8 16,6 5-4-16</inkml:trace>
  <inkml:trace contextRef="#ctx0" brushRef="#br0" timeOffset="28719.5767">14590 3273 85 0,'0'14'97'0,"-24"-4"-5"0,-6 2-5 16,-2 5-72-16,-1 2-4 15,6 3-2-15,7 0 0 16,7-1-3-16,10 0-1 0,5-2-3 16,10-2 0-1,2-2 0-15,4-1-1 0,-8 1 0 16,-7-4 0-16,-3 4-1 15,-11-4-2-15,-3-1-1 16,-4-1-6-16,4-1-13 16,1 6-45-16,0-11-26 0,13-3-7 15,13-3-4-15</inkml:trace>
  <inkml:trace contextRef="#ctx0" brushRef="#br0" timeOffset="29099.5843">14914 3286 10 0,'0'0'91'0,"0"-13"3"0,0 13-6 16,-7-10-55-1,7 10-8-15,-14-1-3 0,6 2-4 16,0 11-4-16,-1 7-4 0,5 4-1 15,0 8-1 1,2 3-3-16,2 7 1 0,0-2-3 16,4-5 1-16,0 0-1 15,0-7 0-15,-1-4-2 0,-2-6 2 16,1-7-1-1,-2-10 0-15,0 11-2 0,0-11-3 16,0 0-8 0,1-6-27-16,1-11-49 0,11-1-9 15,0-8-8-15,5-8-5 0</inkml:trace>
  <inkml:trace contextRef="#ctx0" brushRef="#br0" timeOffset="29569.5937">15215 3310 12 0,'5'19'99'0,"5"2"-1"15,-1 0-6-15,4 1-2 16,-3 3-80-16,7 4-5 0,-2 5 2 16,0-1-1-16,-6-1-2 15,0-8-1-15,-3-2 0 16,0-4 0-16,-3-7-1 0,-3-11 0 15,0 0-2 1,0 0-1-16,-7-20-3 0,-8-6-5 16,-2-3-5-16,-11-6 0 15,-2 0-1-15,-3-3 1 16,-2 4 4-16,5 4 4 0,6 4 2 15,10 6 6-15,10 2 6 16,11 7 2-16,20 6 1 0,14 3 1 16,13 2-1-1,7 2-2-15,7 10 0 0,-2 3-1 16,-4 12-2-1,-11 4-1-15,-13 3-2 0,-19 6 0 16,-19 0-2-16,-14 1 0 16,-23-2 0-16,-10-8 0 0,-9-4 0 15,-5-8 1-15,3-7 0 0,7-7-1 16,5-2-3-1,11-3-2-15,15-6-3 0,10-3-7 16,15 4-25 0,13-4-45-16,12-11-14 0,7 4-6 15,5-9 4-15</inkml:trace>
  <inkml:trace contextRef="#ctx0" brushRef="#br0" timeOffset="29989.6021">16103 3205 7 0,'10'-14'95'0,"-5"-1"-3"16,-11 4-4-16,-13 0-7 0,-11 9-74 16,-7 2-4-1,-2 10 1-15,-5 6 2 0,-7 4 0 16,3 4 1-16,6 0-1 0,8 3 0 15,10-4 0 1,12 0-1-16,12-4-1 0,9-5 0 16,18-5-1-16,11-3 0 15,8-2 0-15,2 1-1 16,2-5-1-16,-7 0 0 15,-4 0-1-15,-11 3 0 0,-12 5 0 16,-15 1 0 0,-7 4 0-16,-13 1 1 0,-6 5 0 15,3 3 0-15,-3-1 1 0,4 4 0 16,10-4 0-16,11 3 1 15,7-4-1-15,15-3-1 16,9 3 0-16,6-8-1 16,12 2-2-16,-4-10-4 0,10 4-15 15,-11-8-38 1,-1-13-36-16,-2-10-6 0,-6-10-6 15</inkml:trace>
  <inkml:trace contextRef="#ctx0" brushRef="#br0" timeOffset="30219.6067">16453 3364 3 0,'-6'0'97'0,"3"10"3"0,3 5-5 15,0 6-6 1,9 5-73-16,1 6-5 0,-1 9-1 16,0-2-1-1,-3 5-1-15,-2-3-5 0,0-2 0 16,-4-7 0-16,0-3-2 0,0-6-1 15,-1-11-1-15,1-12-3 16,0 0-3-16,-2-12-9 0,2-11-29 16,0-5-43-1,-4-13-10-15,-6-2-6 0,11-3 41 16</inkml:trace>
  <inkml:trace contextRef="#ctx0" brushRef="#br0" timeOffset="30499.6123">16438 3363 52 0,'3'-28'90'16,"11"2"-1"-16,-4 1-38 0,26 7-17 15,5 2-11-15,6 4-4 0,4 1-2 16,0 5-4-1,-1 6-4-15,-2 3-3 0,-11 7-1 16,-8 4-3 0,-19 7 1-16,-10 2-3 0,-20 1 2 15,-16 3-2-15,-13-3 1 16,-8-1 1-16,-2-1-1 0,2-2 1 15,7-2 0 1,15-3 1-16,16 4 1 0,23-3 2 16,26 4 0-16,20-1 0 0,26 1-1 15,14 1 0 1,18-1-1-16,8-2-2 0,10 5-2 15,-4-5-3-15,-3 3-4 16,-11-8-13-16,-9 7-35 16,-15-3-39-16,-17-5-7 15,-15 1-8-15</inkml:trace>
  <inkml:trace contextRef="#ctx0" brushRef="#br0" timeOffset="31159.6255">18287 3273 32 0,'-10'0'106'16,"10"0"-1"-16,0 0-8 15,-10-4-3-15,10 4-78 0,0 0-7 16,0 0-4 0,0 0 0-16,0 0-4 0,4-6-4 15,12 7-10 1,-16-1-41-16,18 8-41 0,7-3-4 15,2-2-9-15</inkml:trace>
  <inkml:trace contextRef="#ctx0" brushRef="#br0" timeOffset="31319.6287">18474 3546 50 0,'-12'24'104'16,"5"-6"-5"-16,1-9-6 0,6-9-1 16,13 7-89-16,2-6-3 15,7 4-6-15,-1-3-28 16,0-2-58-16,5 0-4 0,0-2-7 15,4-3-4-15</inkml:trace>
  <inkml:trace contextRef="#ctx0" brushRef="#br0" timeOffset="40431.8111">14301 4357 19 0,'0'0'91'0,"1"-15"0"0,-1 15-5 16,-7-11-63-16,7 11-6 15,-11 0-3-15,11 0-4 0,-17 15-4 16,6 3-2-1,1 6 0-15,-3 5 0 0,-2 5 0 16,-5 10 0 0,0 2-1-16,-2 6 3 0,-2 3-1 15,3 0 0-15,3 1-1 16,3-4 1-16,6-3 0 0,9-6 0 15,6-8-1-15,15-7-1 0,8-6 0 16,7-10 0 0,6-3 0-16,3-5-1 0,0-4-2 15,-1-4-1 1,-2-2-3-16,-6-4-2 0,-2 3-9 15,-12-6-11-15,-1-6-46 16,1 7-23-16,-15-2-5 0,-5-1-3 16</inkml:trace>
  <inkml:trace contextRef="#ctx0" brushRef="#br0" timeOffset="40711.8167">14045 4599 52 0,'-21'1'97'0,"7"3"-3"16,14-4-4-16,0 0-67 15,24 12-4-15,9-11-5 16,7-1-4-16,11 0-4 16,2 0-3-16,5 0-8 0,-4-6-25 15,-4 3-58 1,1-2-7-16,-5 0-6 0</inkml:trace>
  <inkml:trace contextRef="#ctx0" brushRef="#br0" timeOffset="41111.8247">15132 4518 6 0,'-33'-1'95'16,"3"1"0"-1,-1-1-6-15,-19 1-56 0,31 1-8 16,8 6-5-16,11-7-5 0,2 19-4 16,21-12-4-16,13 2-1 15,14 2 1-15,6-1-2 16,5-1-1-16,3-2 0 15,-4-3-1-15,-3-1-1 0,-11 0-2 16,-11 0-1 0,-10-3-3-16,-8 0-3 0,-17 0-5 15,0 0-14-15,0 0-48 16,-3-7-20-16,-7 4-7 0,0-4-3 15</inkml:trace>
  <inkml:trace contextRef="#ctx0" brushRef="#br0" timeOffset="41621.8349">15356 4368 82 0,'-19'6'92'16,"2"-6"-2"-16,27 2-57 15,-10-2-5-15,0 12-4 0,7-4-4 16,14 1-6-16,7 0-2 0,9 0-2 16,6 0-1-1,6 0-2-15,3-4-1 0,-1 1-2 16,1 0-1-1,-5-1-1-15,-6 3 0 0,-7-1-2 16,-5 2 0-16,-8-4 1 16,-4 4-1-16,-4 1 1 0,-6 0-1 15,-5 3 1 1,-2 1-1-16,-3 3 1 0,-6 2-1 15,-3 4 1-15,-4 1-1 0,-4 4 1 16,-4-1 1 0,-3 2 0-16,1-2-1 0,-6 3 1 15,3-2 0-15,2-2-1 16,2-3 0-16,7-5-1 15,3-3-3-15,3-6-5 16,12-9-11-16,0 0-33 0,0 0-41 16,2-12-8-1,6-8-7-15</inkml:trace>
  <inkml:trace contextRef="#ctx0" brushRef="#br0" timeOffset="41901.8405">15556 4517 83 0,'-1'-12'97'0,"2"3"-4"0,7-30-22 16,2 39-52-16,1 6-1 0,1 13-3 16,2 6-6-1,-4 9-1-15,0 4-1 0,-2 7 0 16,-6 1 1-16,-1-1-2 15,-1-4 1-15,0-5-2 0,-2-4-1 16,-1-7 0 0,2-7-1-16,-2-7-2 0,3-11-3 15,0 11-2-15,0-11-5 16,0 0-11-16,6-7-49 15,6 2-25-15,-12 5-9 0,10-18-4 16</inkml:trace>
  <inkml:trace contextRef="#ctx0" brushRef="#br0" timeOffset="42351.8495">16070 4584 13 0,'-12'12'97'0,"3"8"0"0,-2 1-3 16,0 6-58-16,5 6-8 15,4 4 0-15,2 0-7 0,5 1-6 16,12-6-4-16,3-3-1 16,13-10-3-16,5-4 0 15,5-10-3-15,6-6 0 0,0-12-2 16,-4-8 0-1,-7-9-1-15,-6-8 0 0,-13-7-1 16,-16 1-1-16,-9-6 0 16,-19 4-1-16,-10 4 2 15,-11 4 0-15,-2 8-1 16,-3 11 0-16,4 8 1 0,4 5-1 15,11 6 0-15,7 12 0 0,12 2 0 16,10 5-3 0,4 2-1-16,9 0-5 0,10 3-15 15,-4-4-36 1,1-1-34-16,9-7-8 0,0-7-6 15</inkml:trace>
  <inkml:trace contextRef="#ctx0" brushRef="#br0" timeOffset="42681.8561">16558 4592 50 0,'0'0'100'0,"0"13"-1"16,-1 7-7-16,-6-25-41 15,0 32-37-15,-1 11-2 0,8 1 0 16,4-3-1-1,12-1-2-15,10-11-2 0,4-9-1 16,8-11-2-16,3-6-1 0,5-13-1 16,-4-8 0-1,-7-9-1-15,-12-5-2 0,-13-4 1 16,-10 3-1-16,-15 4 0 15,-14 5 1-15,-13 9-1 16,-5 9 0-16,-4 10 0 16,6 6-2-16,6 17-1 0,11 5-4 15,13 9-16 1,5 2-47-16,14-12-24 0,19-1-10 15,8-13-4-15</inkml:trace>
  <inkml:trace contextRef="#ctx0" brushRef="#br0" timeOffset="43655.8759">16534 4661 13 0,'-11'-2'76'16,"2"2"-8"-16,-2 0-15 0,11 0-14 15,-10 2-9 1,10-2-7-16,-8 14-6 0,8-5-2 16,0-9-5-1,0 19 0-15,0-19-1 0,13 18 2 16,-4-13-2-16,5-5 0 15,-1 0-2-15,3-2 0 0,-5-5-2 16,-1-2 0-16,-10 9-3 16,12-12-1-16,-12 12-1 15,0 0 0-15,-12 0 0 0,3 9-1 16,1 8 2-1,3 2-1-15,0 3 0 0,5 5-1 16,0 0-6-16,3-3-14 16,3-3-55-16,4 1-15 15,-2-7-9-15,2-6-3 16</inkml:trace>
  <inkml:trace contextRef="#ctx0" brushRef="#br0" timeOffset="44415.891">17343 4640 23 0,'-13'2'92'15,"4"1"-1"-15,9-3-1 0,0 0-67 16,22 3 0-1,11-3-4-15,11-6-4 0,11-2-1 16,7-3-4-16,3-4-1 0,5-1-3 16,-5-1-2-16,-10 4-2 15,-9-1-2-15,-10 4-2 0,-8 5-2 16,-7 0-4-1,-4 5-8-15,-3 0-10 0,-6 0-27 16,4 2-39 0,-12-2-7-16,3 12-2 0</inkml:trace>
  <inkml:trace contextRef="#ctx0" brushRef="#br0" timeOffset="44715.897">17499 4843 35 0,'-10'12'95'0,"10"-12"-1"16,6 7-6-16,21-2-62 0,13-1-5 15,15-3-2 1,10 1-4-16,2-2-5 0,6-2-3 16,-5 0-3-1,-3-1-2-15,-12 1-2 0,-12-1-1 16,-12 0-3-16,-10 0-6 15,-19 3-8-15,13-15-52 0,-13 15-23 16,0-18-6-16,-5 7-3 0</inkml:trace>
  <inkml:trace contextRef="#ctx0" brushRef="#br0" timeOffset="45085.9045">17898 4337 48 0,'-14'-2'93'0,"14"2"-2"15,0 0-4-15,12 0-63 16,21 0-9-16,14 4 0 0,7 4-7 15,14 4 2 1,-1 8-3-16,3 8-2 0,-4 4-2 16,-6 7 0-1,-9 6 0-15,-14-1-1 0,-13 5 1 16,-15 1 1-16,-7-8 0 0,-11 1 0 15,-15-4-1-15,-8-3-2 16,-9-4-6-16,2 4-17 16,0-2-57-16,2-13-15 15,7-1-8-15,8-8-3 0</inkml:trace>
  <inkml:trace contextRef="#ctx0" brushRef="#br0" timeOffset="45725.9173">19145 4414 69 0,'5'-12'98'16,"1"-2"-5"-1,-6 14-5-15,7-12-71 0,-7 12-4 16,10 12-2-16,-1 7-4 0,4 8-1 16,0 7-1-16,7 7 1 15,0 12-1-15,2 6 1 0,1 3 0 16,-2 0-2-1,0 0 1-15,-2 1-2 0,-2-6 1 16,-3-3-1 0,0-9 1-16,-3-5-1 0,-5-7 1 15,2-8 0-15,-4-11 0 16,-4-14 0-16,13-4 0 0,-5-24 0 15,1-15-1-15,7-14 0 0,1-12-3 16,-2-13 2 0,3 0-2-16,-2 0-2 0,-2 8-2 15,-1 12-2 1,-4 13-3-16,0 14-10 0,-7 10-26 15,1 7-49-15,7 10-8 16,2 9-7-16</inkml:trace>
  <inkml:trace contextRef="#ctx0" brushRef="#br0" timeOffset="46115.925">20334 4579 56 0,'-30'8'100'16,"10"-3"-3"-16,5 2-6 0,-13-1-63 15,37 2-9 1,21 1-5-16,13-3-2 0,7 3-4 15,8-4-2-15,5 4-3 0,-3-6 1 16,-4 2-4 0,-5-3 1-16,-14 1-1 0,-8 1-1 15,-9-2-4-15,-11-2-5 16,-9 0-12-16,0 0-49 0,-9-9-24 15,-1 0-7 1,2-3-4-16</inkml:trace>
  <inkml:trace contextRef="#ctx0" brushRef="#br0" timeOffset="46477.9325">20600 4391 37 0,'-12'0'97'0,"12"0"-2"0,0 0-3 16,22 2-64-16,17 11-8 16,8 2 0-16,8 3-4 0,10 3-4 15,3 3-4 1,1 1-2-16,-1 4-3 0,-6-5 1 15,-9 3-3-15,-11 1 0 0,-12-3 0 16,-10 3 0-16,-12-7 1 16,-9 3 1-16,-8-3-1 15,-11-1 0-15,-6-2 1 16,-1-2-2-16,1-1 1 0,-1-6-2 15,4 1-2 1,-1-5-2-16,7 2-5 0,-2-7-7 16,4 0-26-16,1 0-46 15,-3-3-11-15,3-7-7 16</inkml:trace>
  <inkml:trace contextRef="#ctx0" brushRef="#br0" timeOffset="46697.9369">20807 4538 82 0,'2'-10'102'15,"8"5"-6"-15,3 5-4 16,1 10-70-16,4 7-8 0,3 6-3 16,2 5-3-16,-3 8-2 15,-2 2-1-15,-4 9-1 0,-3-6 0 16,-2 3-2-1,-5-6-1-15,-1-2-2 0,-3-8-4 16,2 0-13 0,-7-11-46-16,5-17-29 0,0 0-10 15,5-5-4-15</inkml:trace>
  <inkml:trace contextRef="#ctx0" brushRef="#br0" timeOffset="47087.9447">21428 4468 81 0,'14'0'96'15,"-14"14"-2"-15,-8 9-6 0,-4 8-74 16,2 15-3-16,4 2 0 0,4 10 1 15,5 0-2 1,16-6-1-16,11-4-2 0,14-10-1 16,7-9-1-16,8-17-2 15,8-7 1-15,-1-10-1 16,-3-16-1-16,-11-7-1 15,-14-12-1-15,-10-4 0 0,-22-5 1 16,-13-3-1-16,-22 1 0 0,-16 0 0 16,-16 5 0-1,-9 6 1-15,-6 8-1 0,-1 7-3 16,11 15-7-16,-5 8-21 15,17 5-52-15,16 20-16 16,20 4-7-16,18 12-4 16</inkml:trace>
  <inkml:trace contextRef="#ctx0" brushRef="#br0" timeOffset="48357.9701">16354 13079 49 0,'-13'13'79'15,"13"-13"0"1,0 12-47-16,0-12-11 0,11 12-1 15,2-7-4-15,3-1-3 0,4 1 1 16,3 0-3 0,0 0-1-16,5-3-2 0,-2 2-2 15,4-3-1-15,-3 2 0 16,4-3-3-16,-1 1-1 0,1 0 0 15,0-1-1 1,2 0 1-16,-2 2-1 0,0-2 1 16,1 0-1-1,0 1 1-15,0 1-1 0,1 0 1 16,1 1-1-16,4-1 0 0,0 2 0 15,3 2 0 1,2 0 1-16,-1 3 0 0,1-2 0 16,-1 2 0-16,-2 3 2 15,1 0-1-15,0-2 0 0,-2 0 0 16,2-1-1-1,-2-1 0-15,4 1 0 0,4-1 0 16,-1 1 0-16,2-1-1 0,1-1 0 16,0 2 1-1,0 1-1-15,2 1 0 0,0-1 1 16,5-2-1-16,1 1 1 15,1-1-1-15,6 0 1 0,2-1-1 16,7-3 1 0,5 0 1-16,7 0 0 0,6 1 1 15,8 3 1-15,11-2 0 16,9 3 0-16,14 4 1 15,15-1-2-15,11 4-2 0,18 2-2 16,14-4-7-16,23 7-18 16,7-1-50-16,79-5-17 31,68-3-6-16,-8-7-2-15</inkml:trace>
  <inkml:trace contextRef="#ctx0" brushRef="#br0" timeOffset="49237.9877">20723 13522 30 0,'0'0'65'16,"0"0"-5"-16,0 10-11 0,10-8-9 16,13 4-4-16,9-4-6 15,12 5-3-15,16-2-6 16,13 3-4-16,14-1-3 0,11 2-8 15,15-2-53-15,15 5-36 16,-6-5-8-16,4-4-7 0</inkml:trace>
  <inkml:trace contextRef="#ctx0" brushRef="#br0" timeOffset="54278.0885">12881 5893 29 0,'15'-17'68'0,"-2"-2"-6"0,3 3-10 16,0-6-11-16,-3 6-8 16,0-5-9-16,-7 6-3 0,-4 0-6 15,-2 1-3 1,-7 9 0-16,-10 3-5 0,-7 4 1 15,-5 11-3-15,-5 8 0 0,-1 8 0 16,-1 12 0 0,3 6-1-16,5 1 1 0,5 3-1 15,11-3 0-15,9-5 1 16,4-4-2-16,13-7 0 0,7-7-2 15,7-11 0 1,6-4-6-16,0-7-13 0,5-5-56 16,0-5-18-1,-4-7-6-15,-3-6-6 0</inkml:trace>
  <inkml:trace contextRef="#ctx0" brushRef="#br0" timeOffset="54558.0941">13164 6012 73 0,'6'38'92'15,"4"-6"-1"-15,9-1-5 0,-24-5-71 16,41-4 1-16,15-13 0 0,5-9-4 16,3-11-3-16,2-7-1 15,-5-7-2-15,-11-7-3 0,-13-2-1 16,-13 1-1-1,-18 1 0-15,-10 6-1 0,-21 1 0 16,-12 11 0 0,-11 6 1-16,-6 6 0 0,-2 3 0 15,0 12 1-15,6 5 0 16,6 3-2-16,14 2-3 0,9-5-2 15,18 2-8-15,8-8-13 16,13-3-55-16,12-4-13 16,7-5-5-16,4-2-1 0</inkml:trace>
  <inkml:trace contextRef="#ctx0" brushRef="#br0" timeOffset="54808.099">13583 5821 73 0,'12'17'97'15,"0"6"-4"1,-3 2-5-16,3 0-58 0,-3 13-16 16,3 1-1-16,-5 4-2 15,0-4-3-15,-3-5-2 0,-2-3-1 16,0-9-3-1,-2-3-1-15,0-7-4 0,0-12-5 16,0 0-11-16,-8-10-42 0,-6-14-30 16,5-2-6-1,-5-8-7-15</inkml:trace>
  <inkml:trace contextRef="#ctx0" brushRef="#br0" timeOffset="55048.1039">13583 5926 17 0,'15'8'96'16,"10"14"0"-16,2 0-4 0,7 25-36 15,1-15-29 1,3 2-5-16,-2-5-5 0,-5-2-2 15,-2-6-4-15,-9-4-2 0,-2-8-1 16,-7-7-1-16,-3-7-1 16,-3-16-1-16,-5-7 0 15,0-8-2-15,0-3-1 16,-3-7-2-16,-4 0-1 0,4 0-2 15,-1 8-1 1,-2 4-5-16,6 12-8 0,0 0-18 16,5 5-52-16,9 13-11 15,2 3-7-15,8 1-4 0</inkml:trace>
  <inkml:trace contextRef="#ctx0" brushRef="#br0" timeOffset="55288.1087">14350 5770 11 0,'0'14'98'16,"-15"6"2"-16,-11 1-8 15,-7 8-2-15,30-2-75 16,-18 7-3-16,4-2-2 0,17-1-4 16,11-5-2-16,14-2-3 15,7-2 0-15,3-5-2 0,-3-2 1 16,-7 2-1-1,-11-5-1-15,-14 5 1 0,-10-3-1 16,-14 4-2-16,-8-7-6 16,-1 4-11-16,-5 4-45 15,3-13-25-15,12-3-7 16,10-3-4-16</inkml:trace>
  <inkml:trace contextRef="#ctx0" brushRef="#br0" timeOffset="55518.1133">14597 5892 17 0,'10'28'101'15,"-3"1"0"-15,-4 9-8 0,-3-3-3 16,0 8-76-16,-1 1-2 0,1-4-2 15,0-5-3 1,0-8-5-16,1-6-2 0,-1-21-9 16,8 14-21-16,3-14-59 15,0-17-6-15,-1-14-5 0,7-7-6 16</inkml:trace>
  <inkml:trace contextRef="#ctx0" brushRef="#br0" timeOffset="55878.1205">14819 5868 6 0,'12'18'101'0,"-3"9"-2"16,3-1-5-16,-1 5-4 15,-1 15-66-15,1-7-15 0,0 0 0 16,1-5-3 0,-6-3-3-16,3-9-1 0,-3-6-1 15,-6-16-4-15,0 0-4 16,-1-11-6-16,-7-14-11 15,-8-11-16-15,-1-4-1 0,-4-2 5 16,2 3 2-16,8 2 11 16,2 8 9-16,11 11 10 0,8 6 18 15,18 12 20 1,6 10 3-16,11 10-1 0,3 3-7 15,-4 9-3-15,-5-1-4 16,-10 3-5-16,-15 2-4 16,-13 0-4-16,-10-3-4 15,-13-2-2-15,-14-7 0 0,-1-7-3 16,0-6-2-16,2-11-6 0,14-1-11 15,5-12-25 1,10-11-44-16,12 2-9 0,15-7-9 16</inkml:trace>
  <inkml:trace contextRef="#ctx0" brushRef="#br0" timeOffset="56558.1341">15551 5709 3 0,'0'0'97'16,"-10"0"1"-1,-14 7-4-15,-13 13-3 0,-4 10-73 16,-8 4-7-16,7 6-1 16,3 3-1-16,8-6-4 0,15 2-1 15,12-6-2 1,18-9 0-16,12-4-3 0,11-10 0 15,6-3-1-15,-2-7 0 0,-1 0 0 16,-9 0 0 0,-9 0-1-16,-22 0 0 0,3 10 2 15,-12 4 1-15,-12 5 1 16,-1 2-1-16,2 7 1 0,7-3 0 15,9-1 1 1,8-8-1-16,21-6-1 0,8-9-2 16,12-6-2-1,3-11-2-15,6-8-3 0,-5 0 1 16,-3-5 0-16,-9 5 4 0,-12 7 0 15,-6 2 5-15,-19 15 2 16,10 0 3-16,-11 10 3 0,-7 12 0 16,3 4-3-1,2 3 0-15,1-4-1 0,2 1 0 16,5-11-3-1,8-8 1-15,-1-7-2 0,2-10-1 16,-2-12 1-16,-5-10-1 0,0-10-1 16,-5-6-1-16,3-3-1 15,-5 2 0-15,3 2 0 0,4 5 1 16,6 4 0-1,10 11 2-15,3 11 0 0,1 4 1 16,1 12 1 0,-2 2 2-16,-8 8 0 0,-12 8 1 15,-9 6 0-15,-18 5 1 16,-10 0-1-16,-5 5 0 0,0-3 0 15,5 1-2-15,13 1 1 0,17-6-3 16,16 1 1 0,22-8-4-16,23 2-2 0,10-6-13 15,17 4-38 1,1 0-32-16,4-10-13 0,-6-3-7 15,-7-7-2-15</inkml:trace>
  <inkml:trace contextRef="#ctx0" brushRef="#br0" timeOffset="57078.1445">14055 6933 16 0,'-14'3'100'0,"14"-3"0"0,0 0-4 16,14 0-3-16,32 0-72 15,18-4-6-15,17-4-1 16,16-2-4-16,4 0-2 0,5 1-3 15,-4 0-3-15,-9 1-2 16,-16 1-4-16,-20-1-4 0,-15 8-15 16,-26-2-43-1,-16 2-29-15,-10-12-7 0,-12 4-6 16</inkml:trace>
  <inkml:trace contextRef="#ctx0" brushRef="#br0" timeOffset="57398.1509">14404 6684 13 0,'-5'-14'102'0,"5"14"-2"0,12-12-6 16,1 11-4 0,-3 8-69-16,5 8-7 0,0 13-3 15,-3 4-2-15,-1 14-2 16,-6 8-1-16,0 7-1 0,-5 4 0 15,0-2-1-15,0 0 0 0,-4-8 0 16,1-1-1 0,2-13 1-16,1-7-1 0,1-6 0 15,6-7 0 1,8-6-1-16,0-4-1 0,5-1-1 15,8-6-2-15,2 1-2 16,3-3-2-16,7-2-5 0,-2-2-12 16,10-7-35-1,2 3-39-15,-2-10-6 0,-3-4-6 16</inkml:trace>
  <inkml:trace contextRef="#ctx0" brushRef="#br0" timeOffset="57758.1581">15345 6844 31 0,'-29'15'104'16,"14"-1"-5"-16,7-3-3 0,12 29-15 15,23-31-65 1,8-3-2-16,10 0-2 0,9-2-3 15,3 0-3-15,2-4-2 0,-3 3-3 16,-3-3 0 0,-6 0-3-16,-9 0-1 0,-5 0-3 15,-12-3-6-15,-3 3-18 16,-10 8-53-16,-8-8-14 0,0 0-6 15,-12 14-3 1</inkml:trace>
  <inkml:trace contextRef="#ctx0" brushRef="#br0" timeOffset="57898.1609">15443 7158 0 0,'-26'21'100'15,"17"-3"2"-15,11-5-6 16,26-7-3-16,11-3-69 0,13-2-9 16,9-1-2-1,7-3-6-15,6-2-5 0,-2-4-7 16,-1 9-22-1,0 0-59-15,-17-6-8 0,-11-1-9 16,-8 0-4-16</inkml:trace>
  <inkml:trace contextRef="#ctx0" brushRef="#br0" timeOffset="58368.1703">16455 6675 24 0,'2'13'103'15,"-1"7"-2"-15,0 3-7 0,1 32-5 16,-1-9-74-16,-1 6 0 15,0 7-2-15,0 2-3 0,-1-1-3 16,-1 1-2-16,-2-8-1 0,0-7-1 16,4-13-2-1,-1-4-1-15,1-13-4 0,0-16-2 16,0 0-5-1,0-15-18-15,0-16-52 0,0-4-17 16,3-8-6-16,3-8-5 16</inkml:trace>
  <inkml:trace contextRef="#ctx0" brushRef="#br0" timeOffset="58878.1805">16327 6749 51 0,'-13'-4'97'0,"13"4"-3"15,-7-17-4-15,7 17-65 16,24-17-1-16,7 10 0 0,14-1-9 16,13 6-2-1,10 0-5-15,4 2 0 0,3 10-3 16,-3-1 0-16,-8 8-2 0,-8 0-1 15,-15 6-1-15,-18 1 0 16,-12 1-2-16,-11 1 0 16,-14-4 0-16,-13-2-1 15,-10-3 0-15,-6-10 0 0,-7-4 0 16,-6-5-1-1,0-6 2-15,0-6-1 0,3-3 1 16,6 3 1-16,11-3-1 0,5 8 2 16,12 5-1-1,19 4 2-15,-2 7 0 0,17 11 1 16,12 8 1-16,9 5 0 15,4 8 1-15,5 3 0 0,1 5-1 16,0 4 1 0,-4-3-2-16,-7 2 0 0,-3-6-1 15,-8-7 1-15,-4-2-2 16,-5-9-1-16,-4-5 0 15,-3-8-2-15,-5-1-1 0,-3-12-5 16,10 0-9-16,-10 0-26 16,6-21-38-16,6 8-19 0,-1-7-7 15,6-4-3 1</inkml:trace>
  <inkml:trace contextRef="#ctx0" brushRef="#br0" timeOffset="59218.1873">17532 6661 62 0,'3'-13'90'15,"-9"3"-1"-15,-12 7-3 0,-1 3-72 16,-16 8 0-16,-8 13 1 15,-5 11 2-15,-4 12-3 0,3 6-2 16,4 12-2-16,9 3 0 0,10 2-3 16,13-2 1-1,15-6-3-15,20-6 0 0,18-14 0 16,14-8-1-1,11-16 0-15,18-5-1 0,4-10 0 16,6 0-2-16,-7-3 1 16,-6-5-1-16,-10 1 0 0,-11 0-2 15,-13 0-2 1,-19 4-5-16,-8 3-19 0,-19 0-44 15,-13 3-26-15,4-3-7 0,-8 0-6 16</inkml:trace>
  <inkml:trace contextRef="#ctx0" brushRef="#br0" timeOffset="63018.2632">14065 7951 50 0,'-3'-11'91'0,"0"2"-3"16,-1-22-11-16,4 31-53 16,7 10-8-16,14 28-1 31,1 12-1-31,1 7-2 0,2 8-1 15,0 5 1 1,-3 2 0-16,-2 2-1 0,-3-6-1 16,-10-21-3-16,-5-9-2 15,1-8 0-15,-2-9-1 0,0-1 0 16,-1-8-1-16,0-4 0 0,0-8-1 15,0 0 1 1,0 0 0-16,10-6-1 0,1-15 0 16,3-10-1-1,8-9 0-15,5-14-1 0,3-5 0 16,2-7-1-16,1 0-1 15,-1 1 0-15,-5 4-1 0,-6 7 0 16,-1 9-1-16,-6 7-2 0,-2 9-3 16,-5 0-6-1,7 13-13-15,-10 4-44 0,-4 12-22 16,18-6-8-1,-7 6-4-15</inkml:trace>
  <inkml:trace contextRef="#ctx0" brushRef="#br0" timeOffset="63638.2756">15344 7985 55 0,'0'0'89'0,"3"5"0"15,-11 8-4 1,-11 10-66-16,1 4-6 0,-2 10 2 15,1 6 1-15,3 2 0 0,1 1-3 16,6 0-3 0,6-4 0-16,3-4-2 0,10-4-1 15,5-7 0-15,5-5-3 16,3-4 0-16,3-4-1 0,3-6 0 15,-5-1-2 1,2-4-2-16,-6-1-2 0,1-2-3 16,-9-3-7-16,5 3-18 15,-4-2-50-15,-13 2-13 16,15-17-9-16,-11 7-2 0</inkml:trace>
  <inkml:trace contextRef="#ctx0" brushRef="#br0" timeOffset="64288.2887">15067 8229 65 0,'-19'2'99'15,"8"-2"-3"-15,11 0-6 0,10 0-59 16,22-2-7-16,17 7-6 16,7-3-6-16,7 2-4 0,5-1-2 15,3-3-4 1,-7 0-3-16,-5 2-6 0,-17-2-10 15,-7-9-56-15,-10 6-20 0,-15-4-6 16,-4-4-7 0</inkml:trace>
  <inkml:trace contextRef="#ctx0" brushRef="#br0" timeOffset="64698.2968">15752 7940 49 0,'-14'-8'92'0,"14"8"-1"0,-10-8-5 16,16 8-59-1,26 21-7 1,6 6-5 0,2 11-2-16,2 10-4 0,-2 8 1 15,-5 9-2-15,-7 3 0 16,-11 0-2-16,-20-7-2 0,-12-7-4 15,-6-6-5-15,-5-5-12 0,-11-3-51 16,-5-15-22 0,2-8-7-16,-8-5-8 0</inkml:trace>
  <inkml:trace contextRef="#ctx0" brushRef="#br0" timeOffset="65078.3045">15187 8015 29 0,'-18'-12'81'0,"-7"8"4"16,-30 5-53-1,15 19 0-15,0 10 1 0,3 10-2 16,-7 16-4-16,8 5-4 15,4 9-4-15,8 0-5 16,13 2-3-16,11-5-3 16,12-5-2-16,17-7-2 0,14-9-5 15,12-13-11 1,18-12-62-16,7-6-15 0,7-14-7 15,11-8-8-15</inkml:trace>
  <inkml:trace contextRef="#ctx0" brushRef="#br0" timeOffset="65418.3113">16495 8022 63 0,'-10'15'98'0,"7"-1"-3"0,10 0-5 16,18-1-66-16,11 2-4 15,6-4-3-15,9-4-4 0,1 1-4 16,-1-5-4-1,-1 0-1-15,-4-2-4 0,-10 0-2 16,-6-1-3 0,-5 0-8-16,-9-5-17 0,-16 5-59 15,12-11-6-15,-12 11-8 16,-6-4 2-16</inkml:trace>
  <inkml:trace contextRef="#ctx0" brushRef="#br0" timeOffset="65621.3156">16347 8336 13 0,'-31'21'101'0,"16"-2"-2"15,18-9-5 1,27-1-4-16,20-3-69 0,16-2-10 16,16 2-1-16,8-2-2 15,5 3-5-15,-2-4-2 16,-2 5-5-16,-15-5-17 15,-9 0-68-15,-6 5-4 0,-13-6-7 16,-8 0-6 0</inkml:trace>
  <inkml:trace contextRef="#ctx0" brushRef="#br0" timeOffset="66441.332">17585 7945 41 0,'-2'-12'86'0,"2"12"-2"16,-19-15-36-16,4 25-14 15,0 16-5 1,-1 10-7-16,-3 11-4 0,4 11 1 16,3 3-2-1,2 6 0-15,1 0-2 0,9-12-4 16,0-1-2-16,5-12-2 15,3-6-1-15,1-11-2 0,3-5 0 16,4-10-4 0,3-4-4-16,1-4-9 0,0-10-40 15,-3-8-40-15,7-8-5 0,0-5-10 16,0-10 6-1</inkml:trace>
  <inkml:trace contextRef="#ctx0" brushRef="#br0" timeOffset="66751.3382">17977 7888 31 0,'-7'9'90'16,"-12"9"1"-16,-4 14 0 15,-12 10-68-15,9 14-2 16,4 1 3-16,2 6 1 0,4 0-6 15,3 0-3 1,10-3-4-16,3-12-4 0,7-6-1 16,7-7-2-16,2-4-1 15,6-9-1-15,-1-3 1 16,0-6-2-16,0-3-2 0,-2-6-1 15,-4-4-1-15,1 0-5 16,-2-11-6-16,1 3-21 0,-1-1-52 16,-3-7-12-1,-1-4-4-15,1-4-6 0</inkml:trace>
  <inkml:trace contextRef="#ctx0" brushRef="#br0" timeOffset="68041.364">17397 7795 11 0,'-5'-13'87'0,"-2"0"4"16,7 13-37-1,-2-14-14-15,2 14-10 0,-9-15-6 16,9 15-7-1,-11-12-3-15,11 12-5 0,-8-8-1 16,8 8-1 0,0 0-1-16,-9-5-1 0,9 5-1 0,0 0-1 15,-4 11 0-15,3-2 0 0,0 5-1 16,1 5 1-1,0 8 0-15,0 6 0 0,8 14 2 32,2 6 1-32,5 8-1 0,2 1 0 15,4 4 1-15,-1-2-1 16,0-2 0-16,0-6 0 0,-6-10-1 15,0-7 0 1,-5-3-1-16,2-7 0 0,-6-1 0 16,3-6-1-16,-4-2 0 0,0-4-1 15,0 0 0 1,0-5-1-16,-4-11 0 0,4 20 1 15,-4-20-1-15,1 14 0 16,-1-14 1-16,0 12-1 0,0-12 1 16,-5 12-1-1,5-12 1-15,-5 12-1 0,5-12 0 16,-5 11 1-16,5-11-1 0,0 0 1 15,0 0 0 1,0 0 0-16,0 0 1 0,-1-6 0 16,1-7-1-16,5-11 0 15,7-11 0-15,1-14 0 16,4-16-2-16,1-14 0 15,6-7-1-15,-5-8 0 0,1-3 0 16,-1 8-1 0,-4 7 0-16,-4 12-2 0,-2 14-2 15,-1 15-2-15,-3 10-6 0,8 14-15 16,-6 7-30-16,7-1-33 15,7 11-10-15,2 5-5 16</inkml:trace>
  <inkml:trace contextRef="#ctx0" brushRef="#br0" timeOffset="68641.376">18047 7983 31 0,'-7'-9'86'0,"-3"-8"-1"0,10 17-46 16,-15-8-7-16,7 7-5 16,-4 2-6-16,0 10-3 15,-2 3-5-15,-1 6-2 16,-6 8 0-16,-2 7 0 0,-1 8 0 15,1 8-1 1,-2 5 0-16,2 4-1 0,5-2 0 16,5 1-2-16,6-4 0 0,7-9-1 15,10-6-1 1,9-7 0-16,9-5 0 0,6-8 0 15,5-3-2-15,4-8 1 16,-1-1-2-16,-4-3-1 0,0-4-2 16,-6-2-3-1,-3-4-4-15,-11-6-13 0,3-3-41 16,-6 5-34-16,-2-7-4 0,-6 0-9 15</inkml:trace>
  <inkml:trace contextRef="#ctx0" brushRef="#br0" timeOffset="69081.3848">18475 7979 70 0,'0'0'92'16,"-4"-15"-5"-16,4 15-4 0,-11 0-71 15,3 14-1-15,3 7 2 16,-2 7-1-16,-2 10 1 0,-1 4-1 16,-1 10-1-16,0 0 1 0,1-1-2 15,1-1-1 1,4-5-2-16,2-4 0 0,3-8-1 15,7-4-1 1,5-7-1-16,9-3 0 0,0-6 0 16,2-8-2-16,3 0 0 15,-1-3-1-15,3-2-1 0,-5 0-2 16,-1-4-2-16,-5-4-2 15,1 0-3-15,-5-4-6 16,2 4-19-16,-5-4-46 0,-4-4-17 16,-4-3-5-1,-2-6-5-15</inkml:trace>
  <inkml:trace contextRef="#ctx0" brushRef="#br0" timeOffset="69291.389">18307 8186 1 0,'-18'6'99'15,"18"-6"2"-15,0 0-6 0,0 0-4 16,31 0-67-16,7 0-12 16,7 0-1-16,6 2-2 0,2-4-4 15,5 5-4 1,-2-3-4-16,-1 2-9 0,-11-2-20 15,-8 0-59 1,2 0-5-16,-8-5-6 0,2-2-4 16</inkml:trace>
  <inkml:trace contextRef="#ctx0" brushRef="#br0" timeOffset="69641.3959">19080 8095 68 0,'-10'12'98'16,"10"-12"-2"-16,8 10-7 16,8-3-65-16,10-2-4 15,-1 2-2-15,3-2-6 0,0 2-4 16,2-4-3-16,-5-1-2 15,0-1-3-15,-2-1-2 16,-4 0-4-16,0 0-8 16,-5-1-31-16,-5 1-45 0,4-5-7 15,-13 5-5 1</inkml:trace>
  <inkml:trace contextRef="#ctx0" brushRef="#br0" timeOffset="69831.3998">19070 8347 16 0,'-22'19'100'0,"9"1"0"15,10-9-6 1,3-11-3-16,25 14-73 0,3-11-7 16,7-3-2-16,8-3-3 15,2-4-2-15,3-4-3 0,5 0-5 16,-6-5-4-16,7 3-17 15,-10-1-51-15,4-5-18 16,-4-2-7-16,-3 2-4 0</inkml:trace>
  <inkml:trace contextRef="#ctx0" brushRef="#br0" timeOffset="70141.4059">19667 8240 65 0,'-23'24'98'16,"1"1"-3"-16,5 1-5 16,5 4-59-16,12-4-7 0,13-2-6 15,13-8-4-15,9-5-3 0,9-9-3 16,6-2-2-1,2-13-2-15,2-3 0 0,-9-6-2 16,-8-4-2-16,-13-3 1 16,-14 2-1-16,-14-2 0 15,-17 7-1-15,-12 0 1 16,-11 5 0-16,-5 10 0 15,-3 5 0-15,-1 4 0 16,5 8-1-16,9 8-1 0,9 0-1 16,13 3-3-16,11 0-4 0,6-7-12 15,20-1-39-15,12-4-32 16,7-9-6-16,4 0-5 15</inkml:trace>
  <inkml:trace contextRef="#ctx0" brushRef="#br0" timeOffset="70411.4114">20102 7874 87 0,'-17'1'98'0,"9"7"-4"0,8 4-3 16,11 11-74-1,14 6-3-15,8 10 0 0,2 7-1 16,3 4-3 0,-3 6-2-16,-6 1-2 0,-10-4-2 15,-6-3 0-15,-13-3-1 0,-9-11 0 16,-11-6-4-16,-8-8-4 15,2 2-29-15,-3-6-50 0,-2-8-9 16,3-3-9 0,5-7-7-16</inkml:trace>
  <inkml:trace contextRef="#ctx0" brushRef="#br0" timeOffset="71291.429">20746 8078 32 0,'-21'0'95'16,"6"0"-2"-16,2 3-4 0,13-3-56 15,-6 16-9 1,16-6 0-16,14 0-7 0,9-3-4 16,13-3-2-16,1-1-2 15,4-5-2-15,3-7-1 0,-5-7-2 16,-5-4-1-1,-11-3-1-15,-9-2-2 0,-15 2-2 16,-8-2 1 0,-8 4-2-16,-14 4 0 0,-8 7 0 15,-9 7 0-15,-8 6 1 0,-7 19 2 16,-2 9 0-16,-1 18 2 15,2 9 1-15,10 10 1 0,7 4 1 16,15-5 1 0,14 2-1-16,17-14 1 0,24-5-1 15,17-20 0 1,14-9 0-16,8-13 0 0,7-5-2 15,0-6 0-15,-3-8-1 16,-9-2-2-16,-11-2-2 16,-12 4-2-16,-12-3-4 0,-9 3-4 0,-15-7-14 15,-4 4-39 1,-4 3-34-16,-9-5-4 0,-6-4-6 15</inkml:trace>
  <inkml:trace contextRef="#ctx0" brushRef="#br0" timeOffset="71781.4387">21172 7446 63 0,'18'6'100'0,"15"-2"-4"15,9-3-5-15,19-1-64 0,1 1-6 16,4-1-5-1,5 3-8-15,-7-3-9 0,0 7-19 16,-9 3-63-16,-14-10-10 0,-8 0-6 16,-9-7-5-1</inkml:trace>
  <inkml:trace contextRef="#ctx0" brushRef="#br0" timeOffset="73621.4756">21995 6824 61 0,'-9'-3'86'0,"9"3"-2"0,-14 4-46 15,10 13-10-15,1 7-10 16,-1 10-4-16,3 7-5 0,-1 10 0 15,0 2-2 1,0 1-1-16,-1 1-1 0,-3-7 0 16,-1-7 0-1,1-6-2-15,0-9-1 0,1-9-3 16,1-6-9-16,4-11-13 0,0 0-49 15,0-16-18-15,3-4-7 16</inkml:trace>
  <inkml:trace contextRef="#ctx0" brushRef="#br0" timeOffset="74211.4874">21869 6921 0 0,'-14'-7'59'16,"14"7"-2"-16,-13-15-8 16,12 2-4-16,1 0-8 0,11 0-5 15,13-3-7 1,5 0-5-16,15 2-4 0,6 0-2 15,10 6-3-15,1 4-3 16,-2 4-3-16,-4 3 0 16,-8 12-3-16,-8 3-1 15,-17 4 0-15,-11 5 0 0,-11-1-1 16,-8-1 2-16,-11-1-1 0,-4-5 1 15,-8-5 0 1,-1-3-1-16,-2-7 0 0,1-1 0 16,-1-3 0-16,2-3-1 15,5 0 1-15,5 0-2 16,7 0 1-16,3 4-1 15,12-1 2-15,4 19 0 0,14-3 0 16,9 6 0-16,2 0 1 0,4 7 1 16,0 3 0-1,-2-1 0-15,-5-1-1 0,-7-2 1 16,-4 0-1-16,-10-3 0 15,-3-4 0-15,-2-5 0 16,-1-3-3-16,-1-2 0 16,2-11-6-16,0 0-10 0,0 0-31 15,0 0-36 1,9-17-12-16,0 5-7 0</inkml:trace>
  <inkml:trace contextRef="#ctx0" brushRef="#br0" timeOffset="74631.4957">22839 6810 31 0,'-17'-12'70'15,"3"9"-38"-15,-7 3-10 16,3 3-3-16,1 2-4 0,-4 3-2 16,6 1-3-1,-6 3 1-15,4-2 2 0,-7 4 3 16,4-2 1-1,-2 5 0-15,-3 4 2 0,-3 0-1 16,0 5-3-16,1 2-1 0,1 2-3 16,3 4 0-1,6 0-1-15,7-2-2 0,9-3-1 0,6-4 0 16,14 0-1-1,10-5 1-15,2-3-2 0,6-6 1 16,3-1-1 0,-4-5-2-16,-3-4-1 0,-5 1-2 15,-7-4 0-15,-4 2-5 16,-5-6-3-16,-2 6-11 0,-10 0-32 15,0-9-41-15,0 9-8 16,0 0-3-16</inkml:trace>
  <inkml:trace contextRef="#ctx0" brushRef="#br0" timeOffset="74951.5021">23151 6849 30 0,'9'-8'87'0,"-9"8"1"16,-9 8-1-16,-6 7-68 0,-2 13 0 16,-5 7-2-1,-7 10-1-15,-7 8-1 0,-3 10 0 16,-3 1-4-16,-3 0-2 15,1-2-2-15,0-4-2 0,5-5 0 16,5-10-2-16,8-7 0 0,3-9-1 16,6-6-2-1,7-2-2-15,10-19-2 0,-1 11-9 16,1-11-27-1,7-22-50-15,10 1-6 0,4-11-8 16</inkml:trace>
  <inkml:trace contextRef="#ctx0" brushRef="#br0" timeOffset="75191.507">23121 7127 19 0,'17'8'92'0,"-9"9"0"15,0 1-3-15,-6 9-62 16,0 6-5-16,-2 4 0 0,-2 6-2 15,-3 0-6 1,-2-1-4-16,1-2-2 0,-2-1-2 16,5-5-2-1,0-6-2-15,1-3 0 0,0-8-2 16,2-6-2-16,0-11-4 0,10 5-13 15,-10-5-52-15,13-19-21 16,-2-10-7-16,0-6-5 0</inkml:trace>
  <inkml:trace contextRef="#ctx0" brushRef="#br0" timeOffset="75619.5161">23106 7184 11 0,'0'0'90'0,"-9"-17"3"0,17 4-4 16,12 3-56-1,13 3-8-15,9 2-7 0,2 2-2 16,8 3-4 0,-1 3-4-16,-2 6-4 0,-6 7 0 15,-10 2-3-15,-10 4 0 16,-12 2 0-16,-9-4 1 0,-8 3 0 15,-11-5 0-15,-8-4 1 0,-5-4-1 16,-4-5 1 0,-4-5-1-16,2 0-1 0,1-4-2 15,3-1 1 1,6-2-2-16,4 1 2 0,5 4-2 15,7 2 2-15,10 0 1 0,1 9 1 16,16 3 1 0,1 4 1-16,6 5-1 0,4 3 1 15,-1-2-1 1,0 4 0-16,0 1-1 0,-5-3-1 0,-4-3-1 15,-6-2 0 1,2-3 0-16,-7-7-3 0,3-2-3 16,3-2-8-1,-13-5-28-15,18-14-40 0,-3-1-15 16,6-6-7-16</inkml:trace>
  <inkml:trace contextRef="#ctx0" brushRef="#br0" timeOffset="75919.5221">23883 7213 10 0,'11'-16'83'0,"-11"2"1"0,-8 1-4 16,-11 4-58-16,-5 8-8 0,-7 1-2 16,-3 7-1-1,-7 10 1-15,1 8 0 0,2 2 1 16,4 7 2-16,4-1-2 15,10 3 0-15,8-1-2 0,12-2-1 16,18-4-1 0,9-4-2-16,12-3 0 0,7-3-2 15,12-5 0-15,1-3-1 16,1-5-1-16,-1-3-2 15,-5 1-2-15,-7-1-3 0,-3 0-6 16,-11-3-18-16,-7-5-54 16,-2 2-14-16,-7-2-8 0,-6 0-3 15</inkml:trace>
  <inkml:trace contextRef="#ctx0" brushRef="#br0" timeOffset="76809.5399">16753 9396 77 0,'-4'13'93'0,"16"-11"-4"0,-12-2-51 15,45 10-10 1,12-6-1-16,10-1-4 0,7 4-6 15,-1-4-7-15,4 1-5 16,-13-3-3-16,-5 1-4 0,-15-2-5 16,-5-1-12-1,-12 1-43-15,-6-8-26 0,-11-3-7 16,-6-5-5-16</inkml:trace>
  <inkml:trace contextRef="#ctx0" brushRef="#br0" timeOffset="77009.544">16784 9622 54 0,'-20'25'97'0,"15"-5"-3"0,12-10-5 16,22-2-58-1,17-1-9-15,13 0-5 0,10-4-6 16,5 2-4-16,2-1-3 15,-1-4-4-15,-5 4-6 16,-13-4-7-16,-5 5-15 16,-9 3-56-16,-12-8-9 0,-5 0-7 15,-7-2-1 1</inkml:trace>
  <inkml:trace contextRef="#ctx0" brushRef="#br0" timeOffset="77529.5544">18020 9261 3 0,'0'0'92'0,"3"-14"1"16,-3 14-6-1,0 0-3-15,0 0-69 0,7 12-5 16,-4 10-2-16,1 7 0 0,3 8 0 16,0 9 1-16,4 5-2 15,1 5-1-15,0 1-1 0,0 0 0 16,1-3-1-1,3-3-1-15,-2-10 0 0,3-3 0 16,-4-9 0 0,-3-7 0-16,0-6 1 0,-3-5 0 15,-7-11 1-15,11 2 0 16,-6-11-1-16,-1-11 0 0,2-14 0 15,1-10 0-15,1-13-2 0,4-9-1 16,0-1 0 0,-2 0-1-16,3 8-1 0,-3 3-1 15,-1 13-4 1,-2 9-5-16,3 19-10 0,-5 3-25 15,3 3-43-15,8 9-11 16,1 0-7-16,5 6-2 0</inkml:trace>
  <inkml:trace contextRef="#ctx0" brushRef="#br0" timeOffset="77899.5618">19054 9232 76 0,'18'-21'97'15,"-9"4"-5"-15,-6 4-6 0,-3 13-59 16,-14 0-10-16,-5 14-7 0,-5 11-3 16,-3 9-2-1,-1 9 1-15,1 9 0 0,1 5 0 16,6 0 0-16,5 1-1 15,4-4 1-15,7-2-2 0,4-9 1 16,4-2-1 0,8-10-1-16,1-5 1 0,0-5-1 15,3-4 0 1,-2-6 0-16,2-3-1 0,-3-1 0 15,1-4 0-15,-1 1-2 0,-1-3 0 16,-2-1-3-16,-1 0-1 16,0-1-2-16,-9 1-6 15,15-7-12-15,-9-4-41 16,-1 2-30-16,10-6-7 0,1-6-5 15</inkml:trace>
  <inkml:trace contextRef="#ctx0" brushRef="#br0" timeOffset="78209.568">19472 9297 59 0,'-8'2'95'0,"0"9"-5"0,-4 3-2 16,34 10-67-1,-62 8-3-15,26 9 2 0,-3 4-4 16,-3 3-4-16,4 2-3 0,3-2-2 16,4-4-1-16,4-3-2 15,3-7 0-15,2-8 0 0,9-4 0 16,3-3-1-1,2-7 1-15,4-3 0 0,0-3-1 16,0-1-1 0,1-3-1-16,-1-2-1 0,2-2-3 15,1-6-3-15,0 3-4 16,-5-12-14-16,3-1-45 15,1 0-25-15,-8-3-8 0,-2-6-5 0</inkml:trace>
  <inkml:trace contextRef="#ctx0" brushRef="#br0" timeOffset="78385.572">19331 9515 94 0,'-16'-4'102'0,"16"4"-6"0,0 0-7 16,5-5-59-1,17 2-15-15,11 3-7 16,4 0-3-16,6 3-4 0,-1-1-5 15,6 8-10-15,-9-6-29 0,-1 1-47 16,2-5-6-16,-3-3-8 16</inkml:trace>
  <inkml:trace contextRef="#ctx0" brushRef="#br0" timeOffset="78635.577">19966 9341 8 0,'-3'12'101'0,"3"-12"-1"0,2 15-6 15,9-13-2 1,11-2-72-16,6 0-8 0,4 2 0 16,2 1-4-1,0-1-4-15,2 1-2 0,-3-1-4 16,-1 1-3-16,-6-3-3 15,-1 5-12-15,-5-4-18 0,-4-2-52 16,1 0-7-16,-4-1-7 0</inkml:trace>
  <inkml:trace contextRef="#ctx0" brushRef="#br0" timeOffset="78835.581">19996 9622 71 0,'-23'26'99'16,"8"-9"-4"-16,12-5-6 0,5-2-58 15,17-5-15-15,11-3-4 0,6-2-3 16,9-1-5 0,5-7-5-16,6-2-9 0,1-7-21 15,-3 1-58-15,6-4-5 16,-1 0-7-16,-3-1 1 0</inkml:trace>
  <inkml:trace contextRef="#ctx0" brushRef="#br0" timeOffset="79085.586">20620 9564 52 0,'-27'25'99'16,"-2"3"-4"-16,2-3-4 0,24 1-58 15,0-3-8-15,6-7-6 16,19-6-5-16,12-7-2 0,7-4-4 16,9-11 0-1,-1-6-3-15,-2-6 0 0,-10-5-2 16,-9 0-1-1,-13-2-1-15,-15-1-1 0,-15 6 0 16,-12 5 0-16,-7 5-2 0,-8 4 0 16,-3 11-1-16,-1 1-2 15,6 16-4-15,5-1-7 0,12 9-25 16,18 3-46-1,2-8-10-15,8-2-7 0,13-9-2 16</inkml:trace>
  <inkml:trace contextRef="#ctx0" brushRef="#br0" timeOffset="79335.591">21004 9307 35 0,'26'-11'103'0,"6"7"-2"0,3 2-7 15,1 6-4 1,0 14-77-16,-3 9-7 0,-2 11-1 15,-10 8-1-15,-12 5-2 16,-9 7 0-16,-7-4-1 0,-13-1 1 16,-4-7-1-1,-5-5-1-15,-2-10-1 0,-2-4-3 16,4-8-9-16,-3-9-36 0,4-6-43 15,14-4-7 1,6-5-7-16</inkml:trace>
  <inkml:trace contextRef="#ctx0" brushRef="#br0" timeOffset="79995.6042">21755 9435 45 0,'-21'5'99'0,"2"-5"0"15,8 0-6-15,-11 0-53 16,31-1-12-16,20-2-7 0,6-2-6 16,11 0-5-1,1-5-2-15,6 0-2 0,-1-4-2 16,-7-1-1-1,-7-4-1-15,-8 0 0 0,-11-3 0 16,-11-2-2-16,-8 0 1 0,-7 2-1 16,-14 7-1-16,-8 1-1 15,-11 7 0-15,-10 7 0 0,-4 9 0 16,-4 13 0-1,-3 14 0-15,5 10 1 0,8 7 0 16,10 8 1 0,17 4 2-16,13-4 0 0,12-1 1 15,17-10 0-15,16-6 1 16,12-12 0-16,3-10-1 0,7-5 0 15,-4-8 0-15,0-6-2 16,-6-3-2-16,-6 0-2 16,-8-5-2-16,-7-2-7 0,-8-10-22 15,-3 2-37 1,3-3-28-16,-10-4-6 0,1-1-5 15</inkml:trace>
  <inkml:trace contextRef="#ctx0" brushRef="#br0" timeOffset="80355.6114">22401 8857 7 0,'-6'12'102'0,"8"-2"-2"0,14 0-6 15,13-6-4 1,16 1-74-16,0 0-5 0,1 3-2 15,5-4-6-15,2 4-6 0,-6-6-14 16,1-6-53 0,-11 4-21-16,-11-13-9 0,-3-6-5 15</inkml:trace>
  <inkml:trace contextRef="#ctx0" brushRef="#br0" timeOffset="80545.6152">22986 8536 73 0,'7'21'90'0,"-4"5"-1"0,1 4-7 15,1 11-72-15,-3 12 0 16,1 5 1-16,-3 8-2 0,0 4 0 16,0 2-6-1,8 5-12-15,-6 6-57 0,15-15-21 16,6-5-7-1,7-10-4-15</inkml:trace>
  <inkml:trace contextRef="#ctx0" brushRef="#br0" timeOffset="82915.6626">17157 10699 39 0,'-13'-1'89'15,"5"12"-2"-15,8-11-32 16,14 8-11-16,12-3-13 0,18-2-10 16,3 2-2-1,12 1-5-15,3 0-3 0,3-4-5 16,1 1-3-16,-10-3-4 15,-5 0-4-15,-13 0-8 0,-3 0-18 16,-9 0-56-16,-9-5-7 16,-5-4-5-16</inkml:trace>
  <inkml:trace contextRef="#ctx0" brushRef="#br0" timeOffset="83145.6672">17155 10878 25 0,'-26'24'103'0,"24"-5"-4"0,21-11-5 15,30 35-16-15,30-43-61 0,15 0-3 16,14 0-2 0,4 0-6-16,4 0-6 0,-11 3-5 15,-8 6-18-15,-14 3-58 16,-31-7-12-1,-14 0-6 1,-18-4-6-16</inkml:trace>
  <inkml:trace contextRef="#ctx0" brushRef="#br0" timeOffset="85425.7127">4823 15918 64 0,'0'0'88'0,"0"0"-1"0,6 8-48 16,1 14-15-16,4 10-7 16,-3 5-2-16,2 12 0 0,-3 6-2 15,0 3-2 1,-3 0-3-16,-2-2-2 0,-2-4-2 15,0-4-3-15,-3-5-4 0,2-9-11 16,-2-7-18 0,-4-13-56-16,5-5-6 0,2-9-8 15</inkml:trace>
  <inkml:trace contextRef="#ctx0" brushRef="#br0" timeOffset="85675.7177">4478 16513 4 0,'-16'19'94'15,"16"-5"3"-15,15-8-4 16,23-1-52-16,24-1-20 0,22-6-1 16,14 2-1-1,11-5-7-15,3-1-5 0,3-2-2 16,-9 3-5-1,-10 0-3-15,-14 5-7 0,-21-1-9 16,-13 9-15-16,-11 7-54 0,-21-3-9 16,-15-1-7-16</inkml:trace>
  <inkml:trace contextRef="#ctx0" brushRef="#br0" timeOffset="86115.7266">4694 16929 91 0,'1'15'96'15,"13"-11"-3"1,15 25-37-16,11-29-35 0,9 0-3 16,9-4-1-16,1-8-4 15,2 0-5-15,-3-3-1 0,-8-4-3 16,-9-1-2-16,-15-3-3 0,-9 2-1 15,-16-4-1 1,-9 4-1-16,-17 2-1 0,-13 5-1 16,-10 7 0-1,-14 7-1-15,-9 16 2 0,-1 14 3 16,-1 11 1-16,1 14 2 15,11 12 2-15,19 6 2 0,12 0 2 16,21 1 1-16,16-7 2 16,20-8-2-16,16-10 0 15,14-10 0-15,7-12-2 0,6-10-3 16,5-8-4-1,1-8-5-15,6-2-18 0,-3-1-51 16,-7-17-18-16,10-7-9 16,-5-12-5-16</inkml:trace>
  <inkml:trace contextRef="#ctx0" brushRef="#br0" timeOffset="86555.7354">6337 16405 62 0,'-25'11'96'0,"8"-4"-2"0,6 0-5 16,11 4-65-1,13 1-6-15,13 2-6 0,8-1-2 16,9 2-1-16,5-2-2 15,3-3-2-15,-2-4-2 0,1 2-4 16,-7-5-2 0,-3 2-5-16,-9-5-11 0,-5-10-50 15,-2 3-26 1,-11-3-6-16,-6-1-3 0</inkml:trace>
  <inkml:trace contextRef="#ctx0" brushRef="#br0" timeOffset="86735.739">6184 16776 91 0,'0'23'103'16,"14"-11"-8"-16,21-7-4 0,20-4-73 16,9-1-6-16,14-1-4 15,4-4-7-15,7-2-6 16,-4-3-14-16,10-3-55 0,-3 5-20 15,-4-3-7-15,-3 1-5 16</inkml:trace>
  <inkml:trace contextRef="#ctx0" brushRef="#br0" timeOffset="87305.7504">7459 16494 3 0,'-19'-13'84'0,"-2"4"1"0,1 9-3 16,1 7-56-16,0 15-10 0,2 9-4 15,2 8 1 1,4 8-2-16,7 3 2 0,4-2 2 16,13-2 1-1,9-8-1-15,5-8-3 0,12-8 0 16,4-9-1-16,2-12-1 15,2-2-2-15,-8-12-3 16,2-9-1-16,-12-5-1 0,-9-3 0 0,-13-7-3 16,-10 0 0-1,-16 4-1-15,-10 3 1 0,-10 2-1 16,-10 8-1-1,-5 7-1-15,-3 7-2 0,6 6-3 16,1 1-5-16,16 10-14 16,5 3-41-16,5-4-29 0,24 0-6 15,11-8-3 1</inkml:trace>
  <inkml:trace contextRef="#ctx0" brushRef="#br0" timeOffset="87585.7559">7986 16832 39 0,'16'17'110'16,"-9"-7"-7"-1,-7-10-7-15,0 0-1 0,0 0-86 16,0 0-3-16,0 0-1 0,0 0-2 15,0 0-1 1,0 0 0-16,0 0-1 0,0 0 1 16,0 0-2-16,-7 0 0 15,7 0 0-15,-16 0-1 0,5-3-3 16,11 3-3-1,-13-2-8-15,13 2-39 0,21-7-41 16,1-5-7-16,11-4-8 0</inkml:trace>
  <inkml:trace contextRef="#ctx0" brushRef="#br0" timeOffset="88275.7698">8299 16319 30 0,'-20'8'53'0,"6"-8"-25"15,14 0 3-15,-17 5 0 16,17-5 1-16,-13 5 1 0,13-5-3 16,-11 4-6-1,11-4-5-15,0 0-2 0,0 0-3 16,0 0-2-16,0 0-1 15,16 3-1-15,7-3 1 16,4 0-1-16,5-3-2 0,6 3 0 16,1-2-3-16,3 4-1 15,-5 7-2-15,-3 4-1 0,-8 3-1 16,-8 6 0-1,-6 3 1-15,-12 1 0 0,-4 1 0 16,-11-4 0 0,-6-2 1-16,-1-4 1 0,-1-2 0 15,2-5-1-15,5-6 0 16,3-2-1-16,13-2 0 0,0 0 0 15,17 12-1-15,6-5-1 0,4 3 1 16,3 5-2 0,-2 0 2-16,-1 3-1 0,-6 4 1 15,-13 1 0 1,-10 3 0-16,-20-1 0 0,-12-1 1 15,-6 1 1-15,-4-2-1 16,-5 1-3-16,2-5-3 0,9-1-9 16,3-9-10-1,18-3-44-15,17-6-27 0,0 0-7 16,22-6-5-16</inkml:trace>
  <inkml:trace contextRef="#ctx0" brushRef="#br0" timeOffset="88675.7778">8904 16376 61 0,'-19'0'88'16,"5"1"2"-1,7 30-34-15,7-31-37 0,21 12 1 16,2-7 0-16,10-2 1 16,5 2-2-16,7-5-4 0,-3 3-4 15,-4-3-3 1,-5 0-3-16,-10 0 0 0,-5 5-4 15,-18-5 1-15,4 17-1 0,-8 1 0 16,-10 1-1 0,1 5 0-16,-3 4 1 0,-3 6-1 15,4 0 1-15,0 7 0 16,3-2-1-16,3-1 2 0,4 3 0 15,3 1 0 1,2-4 0-16,0 1-1 0,4-3-2 16,1-4-1-1,6-3-4-15,-3-7-8 0,8-3-24 16,3-5-46-16,-9-15-14 0,-1-12-6 15,-9-12-1-15</inkml:trace>
  <inkml:trace contextRef="#ctx0" brushRef="#br0" timeOffset="88815.7806">8907 16820 12 0,'-37'-19'102'0,"12"5"-2"16,14 3-6-1,20 0-4-15,73-2-72 0,-54 6-11 16,31-2-3-16,12-2-4 0,2 4-5 16,13 3-12-16,-13 4-59 15,4-5-17-15,-9 0-8 16,-9-3-3-16</inkml:trace>
  <inkml:trace contextRef="#ctx0" brushRef="#br0" timeOffset="89815.8006">18942 10728 50 0,'0'0'91'0,"-5"8"-2"0,-11 8-4 0,-4 6-64 16,0 11-7 0,2 3 1-16,2 6-1 0,7-1 0 15,9-1-2 1,15-5-3-16,13-4 0 0,14-11-1 15,7-11-1-15,6-8-2 0,2-5 1 16,-2-13-3-16,-9-7 0 16,-8-8 0-16,-13-5-4 0,-17 0 2 15,-8-1-1 1,-15 5 0-16,-13 4-1 0,-10 6 0 15,-7 6 0 1,-3 11 0-16,-1 6-1 0,3 2-2 16,4 11-3-16,6 0-10 15,17 6-29-15,8 5-42 0,11-11-9 16,10-2-7-16</inkml:trace>
  <inkml:trace contextRef="#ctx0" brushRef="#br0" timeOffset="90185.808">19416 10975 88 0,'0'0'99'0,"-4"9"-5"0,4-9-5 15,0 0-69 1,0 0-8-16,4 0-2 0,-4 0-2 15,12-7-3-15,-12 7-3 0,13-5 0 16,-13 5 0 0,10-4-1-16,-10 4 2 0,0 0 0 15,-12 1 0-15,-1 2 1 16,3 0-1-16,-1-2 1 0,1 0-2 15,-1-1-4 1,11 0-7-16,-8 2-32 0,8-2-51 16,7-10-4-1,5 4-8-15,5-2-2 0</inkml:trace>
  <inkml:trace contextRef="#ctx0" brushRef="#br0" timeOffset="90885.822">19817 10585 56 0,'-15'1'86'0,"-8"0"-27"16,11 2-14-16,1-2-4 16,11-1-13-16,-11 1-6 15,11-1-6-15,8 0-3 0,10-4 0 16,9 1-1-16,9-2-3 0,10 0-2 15,9 3-1 1,4 2-1-16,0-1-1 0,-4 7-1 16,-7 2-1-1,-7 5-1-15,-12 5-1 0,-16 3 1 16,-13 1-1-16,-9-1 1 15,-14 1 0-15,-5-4 0 0,-2-1 1 16,0-3 0-16,1-5 0 0,8-3-1 16,5 0-1-1,16-6 0-15,-5 11 0 0,13 1 0 16,10 2-1-1,1 7 1-15,1 4 0 0,0 4-2 16,-5 1 2-16,-11 3 2 16,-4 0-2-16,-15-4 0 0,-9-4 0 15,-10-4 4 1,-4-3-3-16,-3-8 1 0,-1-4-1 15,9 0-5-15,2-6-4 0,12 0-15 16,7 0-36 0,12 0-34-16,9-7-4 0,13-4-9 15</inkml:trace>
  <inkml:trace contextRef="#ctx0" brushRef="#br0" timeOffset="91295.8302">20464 10660 65 0,'-21'0'100'0,"7"-3"-5"0,14 3-4 16,13-4-61-1,16-1-10-15,15 5-5 0,11-3-4 16,6 3-4-16,4-2-2 0,-4 2-2 16,-7-1-1-16,-9 1-2 15,-11 0 0-15,-15 0 0 16,-9 3 0-16,-10-3 1 15,-7 15 0-15,-5-3-1 0,-5 3 1 16,0 5 0 0,-3 3 0-16,2 8 0 0,0 1 0 15,4 5 0-15,1 2 0 16,5 6 0-16,4 1 0 0,1-2 2 15,2-1 1-15,0 0-2 16,1-6 0-16,0-1-4 16,0-10-7-16,0 2-21 0,0-9-48 15,0-19-17 1,-9 0-8-16,-4-17-4 0</inkml:trace>
  <inkml:trace contextRef="#ctx0" brushRef="#br0" timeOffset="91425.8327">20533 11064 73 0,'0'0'101'0,"26"-14"-5"16,20 7-6-16,13-43-36 0,16 42-50 15,7 3-5 1,-2-7-24-16,-1 7-62 0,0-3-6 16,-11 1-8-16,-8-4-3 15</inkml:trace>
  <inkml:trace contextRef="#ctx0" brushRef="#br0" timeOffset="92045.8452">21557 10565 67 0,'-2'-12'98'15,"-3"1"-4"-15,5 11-6 0,-11-8-63 16,11 8-6-16,-22 19-9 0,0 10-4 16,-6 10-2-1,-4 12-1-15,-2 5 0 0,6 6 2 0,4 1 1 16,8 2 0-1,9-8 2-15,12-7 0 0,14-8 1 16,10-11-1 0,5-4-1-16,0-9-1 0,0-4 0 15,-4-7 0-15,-4 0-5 16,-8-7-1-16,-2 1-3 0,-16-1-3 15,0 0-7-15,1-7-19 16,-1-2-50-16,0 9-16 16,-10-17-6-16,3 7-5 0</inkml:trace>
  <inkml:trace contextRef="#ctx0" brushRef="#br0" timeOffset="93335.871">21245 10493 22 0,'0'0'93'0,"0"-15"-1"0,0 1-24 16,0 14-25-16,0 0-12 16,0-10-8-16,0 10-4 0,0 0-7 15,0 0-3 1,0 0-3-16,0 0-1 0,0 0-1 15,0 0-2 1,0 0 0-16,0 10-1 0,0-10 0 16,6 17 0-16,-1-1 0 15,1 5 0-15,0 9 1 0,2 4-1 16,3 7 0-16,-1 5 1 0,0 6-1 15,1 1 1 1,1 2 0-16,-2-4 0 0,2-1 0 16,-5-5 0-1,0-8 0-15,0-6 1 0,-4-6 1 16,1-4-1-16,0-5 0 15,-1-2 1-15,-2-1-1 0,1-2 0 16,-2-11 0-16,3 17-2 0,-3-17-1 16,5 16 1-1,-4-7-1-15,1 0 1 0,1 1-1 16,1 0 1-1,-1 2-1-15,0-2 1 0,1 1-1 16,-1-1 1-16,0 0-1 16,1-1 1-16,-4-9-1 0,7 13 1 15,-7-13-1 1,0 0 1-16,9 12 0 0,-9-12 0 15,0 0 1-15,0 0 0 0,8 3 0 16,-8-3 1 0,18-8 0-16,-5-5 0 0,5-6 1 15,3-9-4-15,6-8 0 16,5-13 0-16,2-6 0 0,3-9 0 15,-8-5-2 1,-1 0 1-16,-5 2-2 0,-2 4-2 16,-9 8 0-1,-1 13-3-15,-7 7-7 0,1 14-17 16,0 11-28-16,-5-4-35 0,0 14-9 15,14 2-6-15</inkml:trace>
  <inkml:trace contextRef="#ctx0" brushRef="#br0" timeOffset="93735.879">22297 10564 0 0,'-18'8'87'16,"-5"7"3"-16,2 10-2 16,3 10-61-16,1 10-3 0,1 7 2 15,8 7-2 1,1 3-2-16,7-1-7 0,8-1-1 15,7-10-3-15,0-4-1 16,2-10-2-16,3-8-2 16,-4-9-1-16,-1-2-2 15,-4-12-2-15,0-3-5 0,-4-6-14 16,4-16-46-16,6-2-30 0,-7-14-8 15,6-11-6 1</inkml:trace>
  <inkml:trace contextRef="#ctx0" brushRef="#br0" timeOffset="94055.8854">22611 10583 45 0,'0'21'89'0,"-4"7"-1"15,-4 1-2-15,2 11-75 0,-9 11 5 16,2 5 2-1,-5 4 0-15,-1-2 1 0,1 3-4 16,2-7-2-16,4-5-1 16,2-5-2-16,9-7-1 0,1-11-2 15,9-4 0 1,8-4-2-16,6-5-1 0,7-5 0 15,3-2-1-15,2-5-2 0,1-2-2 16,1-2-2 0,-2-4-4-16,-5-8-8 0,1-1-32 15,-3 0-46-15,-13-12-7 16,-3-5-6-16,-5-8-2 0</inkml:trace>
  <inkml:trace contextRef="#ctx0" brushRef="#br0" timeOffset="94225.8888">22391 10800 11 0,'-14'11'103'0,"14"-11"-3"0,5 15-5 16,23-15-4-1,10 1-79-15,12 3-3 0,4 0-1 16,2 0-6-1,4-3-7-15,1 7-15 0,-7-1-55 16,-7-5-17-16,-10-2-9 0,-8-2-4 16</inkml:trace>
  <inkml:trace contextRef="#ctx0" brushRef="#br0" timeOffset="94485.894">23027 10743 7 0,'0'0'102'0,"0"0"-2"16,11 9-6-16,13-9-4 0,2-1-77 15,8 1-4 1,3 0-3-16,2 0-1 0,-1 1-5 15,-1 3-5-15,-6-2-7 16,-5 4-14-16,-10 4-54 16,-1-8-16-16,-5 1-4 15,-10-3-3-15</inkml:trace>
  <inkml:trace contextRef="#ctx0" brushRef="#br0" timeOffset="94645.8971">23035 10976 98 0,'-9'13'103'0,"9"-1"-7"15,13-12-6-15,12 4-71 0,10-3-9 16,7-1-3-16,9 1-9 0,-2-7-16 16,11-6-60-1,3 2-15-15,-2-8-8 0,-4-5-4 16</inkml:trace>
  <inkml:trace contextRef="#ctx0" brushRef="#br0" timeOffset="94945.9031">23733 10831 55 0,'-25'27'100'0,"5"-2"-3"15,7 4-4-15,12 1-63 0,9-3-6 16,17-3-5-16,11-5-4 16,8-8-3-16,6-2-3 15,-1-9-3-15,-1-6-2 16,-8-10-1-16,-8-8-1 0,-17-1-2 15,-14-6 0 1,-16 0-1-16,-18 0 1 0,-10 2-2 16,-11 2 1-16,-6 7-2 15,-4 4-1-15,10 9-1 16,5 7-2-16,11 4-1 0,11 4-4 15,22 7-10-15,5-1-30 16,17-2-41-16,13-3-5 0,6-9-6 16</inkml:trace>
  <inkml:trace contextRef="#ctx0" brushRef="#br0" timeOffset="95285.9099">23890 10589 8 0,'-13'-9'88'15,"0"1"1"-15,13 8-5 0,-41-10-60 16,41 10-6-1,0 0 1-15,10-4-2 0,-2 4-1 16,-8 0-3-16,14 0 0 16,-14 0-1-16,14 0-2 15,-14 0-1-15,0 0-2 16,0 0-1-16,0 0-1 0,8 5-1 15,-8-5-1-15,12 5 1 0,2 2-1 16,5 1 0 0,7 8 1-16,10 9-2 0,4 9 0 15,4 9 0-15,-2 10 0 16,-5 11 0-16,-7 4-2 15,-13 4 3-15,-10 3-1 16,-14-1 1-16,-13-1 0 0,-9-3-1 16,-5-5-3-1,-3-4-3-15,7 5-16 0,-1-11-44 16,2-6-32-16,19-3-7 0,2-9-8 15</inkml:trace>
  <inkml:trace contextRef="#ctx0" brushRef="#br0" timeOffset="96555.9354">8135 13508 10 0,'9'-17'91'0,"-6"-3"3"0,1 3-3 0,-1 4-56 16,0 5-10-1,-3 8-6-15,0 0 1 0,11-3-7 16,-8 13-5-16,0 9-2 0,0 10-1 15,1 4-1 1,4 12 2 0,-1 1 1-16,0-3 0 15,1-1-2-15,0-6 1 16,-2-10 0-16,1-6 0 15,-1-5 1-15,-6-15-3 0,8-6 1 16,-4-6-1-16,0-10-1 0,-1-4 1 16,1-8-2-1,-3-7 0-15,2-3-1 0,-3-6-1 16,0 5 1-16,0 1 0 15,0 7-1-15,0 0 0 0,0 11 0 16,-2 5 0 0,1 6 0-16,-1 6-1 0,2 9-1 15,0 0 0 1,0 9 0-16,5 15 1 0,0 12-1 15,1 10 1-15,-3 5-1 0,0 6 2 16,-1-1 1-16,-2-5-1 16,-2-5 1-16,2-14 1 0,-3-7 1 15,0-12 0 1,3-13 1-16,0 0-1 0,0-21 0 15,0-1 1 1,3-11-2-16,3-7-2 0,0-8 0 16,0-1 0-16,0 5 0 15,-1 6 0-15,-1 6 0 0,-1 9-2 16,-3 23 0-16,0 0-1 0,-12 17 0 15,4 15 0 1,-5 3 0-16,4 14 2 0,1 4 1 16,-6 4-1-1,9 2-1-15,1-1-2 0,4 4-5 16,-1-8-18-16,11 2-27 15,0-5-32-15,2-8-14 0,7-3-7 16,-3-7 3-16</inkml:trace>
  <inkml:trace contextRef="#ctx0" brushRef="#br0" timeOffset="97025.9447">7868 14359 12 0,'0'0'98'0,"7"-12"-1"0,-7 12-3 16,0 8-4-16,1 12-72 15,-2 10-7-15,-4 11-1 0,-1 4 0 16,-2 7 0-1,-3 2-2-15,2-1-1 0,-2-2-1 16,-1-6-1-16,2-7-2 0,1-10 0 16,3-4-1-1,2-9-2-15,3-4-3 0,1-11-2 16,8 5-5-16,10-5-17 15,0-4-47-15,5-8-23 0,2-7-7 16,1-2-5 0</inkml:trace>
  <inkml:trace contextRef="#ctx0" brushRef="#br0" timeOffset="97589.9564">7666 14371 57 0,'-23'0'100'16,"6"-4"-6"-16,17 4-5 15,0-8-59-15,18 4-7 16,18-1-4-16,13 0-6 0,13 2-4 15,11-1-1-15,10 2 0 16,2 2-1-16,-3 2-2 16,-8 5 0-16,-15 6-2 15,-11 3-1-15,-21 8-1 0,-12 3-1 16,-15 2 1-1,-14-3-1-15,-12 2 0 0,-11-4 0 16,-6-5 0-16,-4-7-1 0,-4-7 0 16,-1-5 0-16,4-4 0 15,5-5 0-15,8-1 0 0,7-2 1 16,6 1 0-1,10 3 1-15,12 8-1 0,-2-9 1 16,9 8 0 0,14 1 0-16,4 4 1 0,6 5-1 15,2 9 0-15,2 2 1 16,1 7-1-16,-2 5 1 0,-8 4-1 15,-5 4 0 1,-6-3 0-16,-3 0 1 0,-6-6-1 16,-3-2 0-16,0-8 1 15,-2-5-2-15,1-2-1 0,-1-6-1 16,-1-8-3-1,0 0-3-15,19 8-11 0,-13-12-25 16,13-5-37-16,9-1-18 0,0-3-6 16,8-5-4-16</inkml:trace>
  <inkml:trace contextRef="#ctx0" brushRef="#br0" timeOffset="97999.9645">8966 14393 64 0,'27'-34'98'0,"-11"4"-6"0,-6 1-6 15,-10 1-61-15,-6 16-10 16,-12 6-4-16,-14 6-4 16,-10 11-1-16,-4 11 0 0,-4 7 0 15,-3 14 0 1,6 9 1-16,7 7 0 0,15 4 2 15,21-2-1-15,18-3-1 16,26-9 0-16,27-9-1 16,19-15-1-16,19-12 1 15,13-12-1-15,8-3-1 0,-4-8 0 16,-10-1-1-16,-15-3-1 0,-23 5 1 15,-13 0-2 1,-17 6 0-16,-19 1 1 0,-25 2-2 16,0 0 2-1,-9 0-2-15,-8 2 0 0,-3 1 0 16,-3 1 0-16,1-2 0 15,-3 1 0-15,2 0-6 0,2 1-2 16,2-2-5-16,7 9-22 0,-6-4-35 16,-2 0-29-1,20-7-7-15,-8 15-5 0</inkml:trace>
  <inkml:trace contextRef="#ctx0" brushRef="#br0" timeOffset="126762.5407">3785 2506 14 0,'0'0'19'0,"0"0"2"15,-8 9 1-15,8-9-1 0,-6 12 3 16,6-12-4-16,-7 15-5 0,7-15-2 16,-4 14-2-1,4-14-3-15,-1 15 1 0,0-5 0 16,-2 6 0-16,1-2 1 15,-2 4-1-15,0-1 0 0,-1 1-1 16,2 1-3 0,-2 0 1-16,2 0-3 0,3-2 0 15,0 0 0-15,-1-2-1 0,1-1 0 16,0 2 2-1,0-1-1-15,0 0 1 0,0 4-1 16,0-2 1-16,0 5 1 16,0 0-2-16,0 5 0 15,0 1-2-15,0 6 1 16,0 0 0-16,1 0-1 0,-1 6 0 15,0-1 0 1,-5 0 1-16,0-2 0 0,1 0 0 16,-1-4-1-16,0 1 2 0,1-5-1 15,3 0 0-15,1-3-2 16,0 0 1-16,-1 4 0 15,0-1 1-15,0 4 0 16,-1-1-1-16,-3 4 0 0,0 2 1 16,1 0 0-1,-2 0 0-15,0-1-1 0,4 1 0 16,1-3 0-16,1-3 0 15,0-2 0-15,2-3-1 16,3-1 1-16,0 3-1 0,0-2 1 16,-1-1-1-16,0 2 1 15,2-2 0-15,-2 8-1 0,2-1 1 16,-2 3-1-1,2-1 0-15,-3 2 1 0,0-1-1 16,-1 2 1 0,1-2-1-16,-2-4 2 0,0 3-1 15,0-3 1-15,0-3-1 0,0 3 1 16,0 0 0-16,2 2 1 15,-3 1-2-15,1 3 2 0,-1 1-1 16,1 3 0 0,-1 0 0-16,0 1-1 0,0 1 1 15,0-4-1 1,0 0 0-16,1-2-1 0,1-1 1 15,0-1 1-15,1 0-1 16,0-2 1-16,-2 2-1 0,3 1 0 16,-2-1 0-16,2 0 0 0,-1-3 0 15,4 5 1 1,-3-2-1-16,0-2 0 0,-1 1 1 15,0 0 0 1,0 0 0-16,-3-2 0 0,0 1 1 16,0-2-2-16,0 1 0 15,0 0 0-15,0 1 0 0,-1 0 0 16,1 2 0-1,0 1 0-15,-2 1 0 0,2 0 1 16,2 3-1-16,-2-1-1 0,0 0 1 16,0 0-1-1,0-3 1-15,0 3-1 0,0-2 0 16,2 0 0-16,1-2 0 15,1 0 1-15,-1 0-1 0,1 1 1 16,0 1 0 0,-2 2-1-16,1-2 1 0,0 1 0 15,2-1 0-15,0 1 0 0,0 0 0 16,0-3-1-1,1 2 1-15,0-2 0 0,-2 2 0 16,0-2 0-16,2 3 0 16,-2-1-1-16,-1 7 1 0,0-1-1 15,1 2 1 1,-2 3 0-16,1-1 0 0,-1 3 1 15,0 0-2 1,-2-1 1-16,0 0 0 0,0 0 1 16,-1-2-1-16,1 3 0 0,-1-3 0 15,-1 4-1-15,-3-4 1 16,4 2-1-16,-2-1 0 0,0-1 0 15,0-1 0 1,2-1 0-16,0 1-1 0,0-2 1 16,1 2 0-1,-2 2 0-15,1 0 0 0,1 1 0 16,0 1 1-16,0 2 0 15,0-2 0-15,0 2 1 0,0-2-1 16,0-1-1-16,0-2 0 0,0 0 0 16,1-1 1-1,1-1-1-15,1 1 0 0,2 0 0 16,-2 2 0-1,2 0 1-15,-2 2 0 0,0-3-1 16,2 3 1-16,-1 0-1 16,-1-3 0-16,2 1 0 0,-1-3 0 15,0 0 0-15,2 1 0 0,-1 0 1 16,1 1-1-1,0-1 0-15,0 4 0 0,-1-1 0 16,0 0 0 0,-1 3 1-16,0-2-2 0,-2 3 2 15,2-3-1-15,-2 2 1 16,0 0-1-16,-2 0 0 0,5 1 1 15,-2-1-1 1,-2 5 0-16,3-5 0 0,-3 1-1 16,1 2 1-16,0-3 0 0,0 1 1 15,1-3-1 1,-1 1 1-16,0 0-1 0,-1 0 1 15,3-1-1-15,-1 2 1 16,1 0-2-16,0 2 0 0,-3 1 1 16,1-1-1-1,1-1 0-15,-2-2 2 0,2 2-1 16,-1-2 1-1,0 3 0-15,0-5 0 0,1 4 1 16,-2-1-1-16,0 1 1 0,0 3-1 16,0-4 0-16,0 5 0 15,-1-4-1-15,0-1 1 0,1 1-1 16,1-2 0-1,2 0 0-15,-2-3 0 0,-1 3 0 16,1-3 0 0,1 0 0-16,-3 1 1 0,1-2-1 15,-1-2 1-15,1 0-1 0,-1-1 1 16,2-3-1-16,-2-2 0 15,0 1 0-15,0-1 0 16,0-2 0-16,0 0 0 16,1 1 0-16,-1-1-1 0,0-1 1 15,0 3 0 1,0-2 0-16,0-1 0 0,0 1-1 15,0-1 1-15,-2 0 0 16,-1 1 0-16,3-6 0 0,0 1-1 16,-2-1 2-16,2-1 0 15,-1 1 0-15,1-3 0 16,-2 2-1-16,2-1 1 0,-1-1 0 15,0 1-1 1,0-1 0-16,0 1-1 0,1-1 1 16,0 0 0-16,0-1-1 15,0 0 1-15,0-2 0 16,2 0-1-16,0 0 1 15,0 0 0-15,-1 0 0 0,1 0 1 16,1 1-1-16,-1-2 0 0,0 1 1 16,-1-2 0-1,-1-2 0-15,2-4 0 0,-2 0 0 16,0-5 0-16,1-1 0 15,-1-12-1-15,1 14-1 16,-1-14-2-16,0 0-3 16,10-11-11-16,3-7-22 0,-3-8-20 15,0-11-20-15,6 3-18 0,-3-9-10 16</inkml:trace>
  <inkml:trace contextRef="#ctx0" brushRef="#br0" timeOffset="128352.5726">3783 10730 38 0,'-6'-9'63'16,"6"9"-9"-16,0 0-9 16,0 0-6-16,17-3-8 0,9 2-5 15,12-1-9-15,9 2-2 0,13 0-4 16,6 0-3-1,9 2-7-15,-2-2-20 0,-5-2-60 16,2 2-8 0,-14-7-5-16</inkml:trace>
  <inkml:trace contextRef="#ctx0" brushRef="#br0" timeOffset="129302.5916">1359 10815 68 0,'-9'-7'53'0,"0"-4"-9"0,9 11-6 16,-16-12-6-16,16 12-5 16,-21-2-9-16,10 5-6 0,-1 9-4 15,2 8-2-15,-1 5-2 0,4 4-2 16,2 1 0-1,5 0 2-15,-3-2 2 0,15-7 1 16,3-9 0 0,4-6 1-16,5-6-1 0,4-10 1 15,-1-7 1-15,-2-5-3 16,-2-4-1-16,-5-1-1 0,-6-5-1 15,-9 3-1 1,-4 3 2-16,-11 2-2 0,-7 6 0 16,-5 4 0-16,-7 7-1 0,-1 4 0 15,0 3 0 1,1 8-2-16,6 4-4 0,3-2-4 15,10 5-11-15,3 6-44 16,9-12-26-16,8-1-6 0,7-3-2 16</inkml:trace>
  <inkml:trace contextRef="#ctx0" brushRef="#br0" timeOffset="129502.5956">1704 10929 14 0,'8'6'97'0,"-8"-6"-2"16,0 0-5 0,0-6-7-16,24-2-81 0,-24 8-9 15,-10-7-12-15,10 7-50 0,-14-10-20 16,14 10-7-16,-5-16-1 15</inkml:trace>
  <inkml:trace contextRef="#ctx0" brushRef="#br0" timeOffset="130167.6093">1739 10615 45 0,'-10'8'50'0,"-2"-3"-7"16,5 2-3-16,7-7-7 15,-14 5-6-15,14-5-7 0,0 0-4 16,0 0-1-16,4-6-2 0,11-4-2 15,5 0 0 1,5-2-3-16,4 0-1 0,5 2-1 16,-2 0 0-1,-1 5-1-15,-6 3-2 0,-3 2 0 16,-5 7 0-16,-7 3-3 15,-7 7 0-15,-3-4 1 0,0 1 1 16,-5-1 0-16,2-2 0 0,0-1 0 16,3-10-1-1,2 14 1-15,10-10-1 0,7 3-1 16,2-1 1-1,1 6-1-15,1 0 0 0,-1 3 0 16,-7 4 0-16,-8 1 0 16,-7 1 0-16,-5 1 1 0,-11-1-1 15,-7-1 1 1,0-3 1-16,-2-3-2 0,5-4-3 15,3-3-1-15,1 0-3 0,16-7-10 16,-12 9-34 0,12-9-37-16,7 0-4 0,2-1-4 15</inkml:trace>
  <inkml:trace contextRef="#ctx0" brushRef="#br0" timeOffset="130557.6171">2058 10536 54 0,'0'0'87'16,"3"-17"-1"-1,15 31-35-15,8-18-30 0,5-6-3 16,5 2 1-16,5-3-3 0,-6 4-3 16,-3 0-3-16,-3 2-1 15,-7 0-2-15,-3 2 0 16,-7 0 0-16,-12 3-2 15,0 0-1-15,10 3-1 0,-10-3 1 16,-2 21-2 0,-2-4 0-16,0 6 0 0,-1 3-1 15,1 8 1-15,0-2-1 16,1 5 0-16,3 1-1 0,-1-4 0 15,-1-2-3-15,2-5-7 16,0-6-17-16,-3-9-54 16,3-3-11-16,0-9-9 0,-4-6-3 15</inkml:trace>
  <inkml:trace contextRef="#ctx0" brushRef="#br0" timeOffset="130687.6197">2218 10740 76 0,'25'-10'90'0,"14"1"-2"0,8-7-9 16,6-5-91-16,2 3-65 0,7 2-5 15,-4-2-6 1</inkml:trace>
  <inkml:trace contextRef="#ctx0" brushRef="#br0" timeOffset="131527.6365">1148 11532 30 0,'0'0'83'15,"0"0"0"-15,0 0-1 16,24 0-59-16,-17 19-3 15,4 5-3-15,3 7-1 0,3 5 2 16,-1 3-1-16,2 2-4 16,-1 0-2-16,1-4-2 0,-6-1-2 15,-1-4-2 1,-3-6-1-16,-2-2 0 0,-3-6 0 15,0-2 0-15,-1-6 0 16,-2-10 0-16,0 0-1 16,6-7 1-16,-3-13-1 15,-1-7 1-15,3-8-1 0,2-6-1 16,-2-6-1-16,2 1 0 0,-1-3 0 15,1 6-1 1,3 2-3-16,-3 3-3 0,5 8-4 16,-4-1-8-1,8 10-19-15,5 7-46 0,2-4-15 16,1 0-5-16,-2 4-2 15</inkml:trace>
  <inkml:trace contextRef="#ctx0" brushRef="#br0" timeOffset="131987.6457">1793 11405 5 0,'-9'0'80'0,"-3"2"6"16,4 8-4-16,-33 5-53 0,25 7-8 15,0 6 0 1,0 7-1-16,1 1-2 0,2 5-1 16,2 0-2-1,4 3-3-15,3-6-2 0,4-4-1 16,1-5-1-16,7-3-2 0,2-3 0 15,2-6-2-15,4-5 0 16,-2-1 0-16,-1-3 0 0,3-2-1 16,2-2 0-1,-2-2-1-15,1-2 0 0,-2 0 0 16,-2 0-1-1,-3-2 0-15,0-1-1 0,-10 3-1 16,13-5 0-16,-13 5-3 0,0 0-3 16,0 0-5-16,0 0-12 15,0 0-37-15,7-10-32 16,-7 10-7-16,8-17-4 15</inkml:trace>
  <inkml:trace contextRef="#ctx0" brushRef="#br0" timeOffset="132347.6529">1928 11414 73 0,'-5'11'92'0,"2"0"-3"16,0 6-4-16,1 5-68 16,-1 6-3-16,2 5 1 15,1 3-2-15,0-1-4 0,0-2 0 16,4-1-1-16,2-4-2 0,3-3 0 15,1-8 0 1,3-5-1-16,0-1-2 0,5-4-2 16,-2-2 1-1,1-4-1-15,-1 0-1 0,-1-1-2 16,-1 0-2-16,-1-5-3 15,-1 2-3-15,-12 3-8 0,12-13-21 16,-3 10-45-16,-8-5-11 0,-1-2-6 16,0-5 7-1</inkml:trace>
  <inkml:trace contextRef="#ctx0" brushRef="#br0" timeOffset="132587.6577">1806 11708 1 0,'-11'2'97'16,"11"-2"1"0,0 0-5-16,0-17-5 0,11 6-66 15,13-3-7-15,3-2-4 16,6-3-4-16,-1 1-4 0,4 1-5 15,-7 1-8 1,-1 6-14-16,-6 3-54 0,-7 0-14 16,-7 2-8-1,-8 5-3-15</inkml:trace>
  <inkml:trace contextRef="#ctx0" brushRef="#br0" timeOffset="132957.6651">2209 11492 71 0,'0'0'94'16,"0"0"-3"-16,7 0-5 16,11 0-69-16,1-9-3 0,5 2-1 15,2-6-7 1,2 4-6-16,-2-2-8 0,1 2-11 15,-6 2-25 1,-8-1-43-16,2 4-5 0,-6-1-5 16</inkml:trace>
  <inkml:trace contextRef="#ctx0" brushRef="#br0" timeOffset="133167.6693">2271 11644 95 0,'-3'10'98'15,"3"-10"-6"-15,7 5-5 0,7-6-67 16,10-6-9-16,0-1 0 0,6-2-8 16,-3-8-7-1,6 6-17-15,-4-2-57 0,0-8-12 16,-1-2-6-1,-7-5-6-15</inkml:trace>
  <inkml:trace contextRef="#ctx0" brushRef="#br0" timeOffset="133467.6753">2560 11447 76 0,'-10'39'97'0,"4"-3"-3"16,2-3-5 0,4-2-61-16,10-3-6 0,6-9-5 15,1-5-5-15,2-10-2 16,0-4-3-16,0-4-2 0,3-8-1 15,-4-5-2 1,-5-4-1-16,-6-1-1 0,-7-2 0 16,0-1 0-1,-7 3-1-15,-8 3-1 0,-6 5 0 16,-6 6 0-16,-5 5-1 0,-3 4 0 15,2 10-2-15,-1 6-3 16,-3-1-7-16,14 5-5 0,0-7-11 16,7 0-45-1,12-3-18-15,4-11-6 0,15 4 1 16</inkml:trace>
  <inkml:trace contextRef="#ctx0" brushRef="#br0" timeOffset="133817.6823">2679 11151 65 0,'0'0'96'0,"-12"6"-4"16,12-6-4-16,9 11-66 16,10-6-5-16,9 7 1 0,9 3-2 15,5 6-1 1,2 4-5-16,4 11-1 0,-7 7-3 15,-3 8 0 1,-10 6-1-16,-10 3-1 0,-11 2-2 16,-7-2-2-16,-5-4 0 15,-7-5-3-15,-7-10-3 0,1-1-12 16,-4-5-39-16,0-6-38 0,5-7-4 15,6-2-7 1</inkml:trace>
  <inkml:trace contextRef="#ctx0" brushRef="#br0" timeOffset="135377.7135">7875 10771 12 0,'10'-4'73'0,"5"4"-30"0,-1 0-5 16,2 4 0 0,-5 1-6-16,3 4-3 0,-4 0-6 15,-4 4-4-15,-3-2-3 16,-3 0-3-16,-1-1-2 0,-10-3-3 15,0-4-1 1,-5-3 0-16,-2-3-3 0,0-7-1 16,0 0 0-16,2-5-2 0,2 1 0 15,7 0-1 1,2 2 0-16,5 1-1 0,0 11 0 15,12-11 1-15,6 9-1 16,0 2 0-16,3 2 1 0,-2 8 1 16,-5-1-1-1,0 3 2-15,-7 0-1 0,-7-2 2 16,0-10-1-1,-13 11 1-15,-1-11-1 0,-5-5 1 16,1-6-1-16,0-5 0 0,3-1-4 16,1 0-13-16,12-3-57 15,4 3-15-15,11-1-7 0,12 3-3 16</inkml:trace>
  <inkml:trace contextRef="#ctx0" brushRef="#br0" timeOffset="136377.7335">7860 10797 83 0,'-11'-10'93'16,"3"-6"-4"-16,3-1-46 16,4-1-15-16,1 0-8 0,11 1-4 15,9 3-5-15,10 4-4 0,2 5-3 16,6 2-1-1,-1 6 0-15,-1 4-2 0,-5 6 1 16,-9 1-1 0,-11 2 1-16,-11-1 0 0,-9-3 0 15,-14-3 0-15,-2-6 1 16,-7-3 0-16,2-5 0 0,2-4-1 15,6-6-2 1,9 5-13-16,13 10-57 0,4-23-19 16,21 8-6-16,11-9-6 0</inkml:trace>
  <inkml:trace contextRef="#ctx0" brushRef="#br0" timeOffset="141163.8296">3780 6041 31 0,'-8'-7'86'0,"-2"1"0"0,10 6-38 16,-11-4-14-16,11 4-14 0,0 0-8 16,0 0-2-1,0 0-4-15,0 0-3 0,0 0-2 16,0 0-1-16,9 0 1 15,-9 0 0-15,15 7 1 0,-6-2-1 16,-1 1 1 0,-8-6-1-16,18 16 1 0,-11-7-1 15,0 3 1-15,0 0-2 0,1 0 1 16,0 3 0-1,-2-1 1-15,3-1-1 0,-2 3 0 16,1-1 1-16,-1 0 0 16,4 2 0-16,-4-1 1 0,3 0-2 15,1 2 2 1,1-1 0-16,-2 1-1 0,4 3 0 15,0 0-1 1,-1-1 1-16,1-1-1 0,2 2 0 16,-2-2 1-16,2-1-2 0,-3-1 1 15,1-1 0-15,-1 1-1 16,4-2 0-16,-5 0 1 0,1-2-1 15,0 1 1 1,1 1-1-16,2 0 0 0,-2 0 0 16,2 0 0-1,-2 0 0-15,2 0 0 0,1 4 1 16,-2-4-1-16,-1 1 0 15,0 1 0-15,-2 0 0 0,-1 1 1 16,1 0-1-16,-2 0 0 16,0 1 0-16,1 2 1 15,-1 0-1-15,1 3 1 0,4-1-1 16,0 4 1-1,2-2-1-15,-1 1 1 0,0 2-1 16,2-1 0-16,-1 1 0 16,3 0 0-16,0 0 0 0,-1 0 1 15,3 1-1-15,2-3 1 16,1 3 0-16,2-1 0 15,-1 1 0-15,3-1 0 0,-2 0 0 16,1 2-1 0,1 1 0-16,-3 0 1 0,1 1-1 15,1 0 0-15,-2 2 0 16,1 2-1-16,1 0 1 0,-1 3 0 15,0 0 0 1,2 0 0-16,-2 1 0 0,1 1 1 16,-1-2-1-16,0 1 0 0,1 1 1 31,-2-1-1-31,-2 1 1 0,1-1 0 15,-1 0 0-15,-2-3 0 16,2 4 0-16,-1-4 1 0,-2-2-1 16,0 0 0-1,-1-3 0-15,1 0 0 0,3 0 0 16,-2 1 0-1,-2-5 0-15,0 2 0 0,1-4 0 16,0 4 0-16,0-5-1 0,-1 2 0 16,1-4 0-16,3 2 0 15,-2-3 0-15,1 1 0 16,-2 0-1-16,1-1 1 15,1 2 0-15,-4-2 0 0,4 0 1 16,-2 2-1 0,1-2 1-16,-4 2-1 0,2 0 1 15,-1 0-1-15,0 0 1 0,1 0-1 16,-4 1 0-16,3 1 1 15,1-2-1-15,-1 1 0 16,2 1 1-16,1 1-1 16,0-1 1-16,1-1-1 0,0 1 0 15,0-2 0 1,0 1 0-16,1 0-1 0,-2-2 1 15,3 1 0-15,-2 0-1 16,2 1 1-16,1-4-1 16,2 4 1-16,-2-3 0 0,-1-1 1 15,1 2-1-15,-3-2 0 16,1 2 0-16,-3 1 0 0,3 0 0 15,-1 0 1 1,2 0-1-16,0 0 0 0,1 0 0 16,3 2 1-16,-1-1-1 15,0-4 0-15,1 3 0 16,-6 1 0-16,4-4 0 15,-3 1 0-15,1 1 0 0,-2-2 0 16,-2 2 0-16,2-3 0 0,0 2 0 16,3-2 1-1,-4-1-1-15,2-1 0 0,0 1 0 16,4-1 0-16,-2-2 0 15,0 2 0-15,-3-1 0 16,3-1-1-16,-1 2 1 16,0 1 0-16,-1-1 0 0,-4 1 0 15,1-1 0-15,1 3 0 0,-1-2 0 16,2-2 0-1,2 4 0-15,-1-3 0 0,2 1 0 16,1 2 0-16,2-2 0 16,-2 0 0-16,2-3 0 15,-3 5-1-15,1-4 1 16,-2 1 0-16,-1-1 0 0,1 2 0 15,-2-1 1 1,2 0-1-16,3 1 2 0,-1-2-1 16,2 3 0-16,0-3 0 0,1 2 0 15,-2-2 0 1,2 0-1-16,-1 0 0 0,-1 0 0 15,0-1 0-15,0 1 0 16,-1-1 0-16,3 0 0 0,0 1-1 16,1 0 1-1,-1 0 0-15,0 0 0 0,0 1 0 16,0 1 0-16,2-1 0 15,1-1 0-15,0 3 0 16,-1-1 1-16,2 0-1 0,-1-2 0 16,0 3 0-16,1-3 0 15,1 0 0-15,-2 0 0 0,-1 0 1 16,1 0-1-1,-1 1 0-15,2-2 0 0,1 2 0 16,0-1 1 0,-1 0-1-16,-1 0 1 0,4-2 0 15,-3 1 1-15,2-2-2 0,-2 3 1 16,-2-3 0-16,-3-1 0 15,-2 1 1-15,3 2-2 0,-4-2 1 16,4 1-1 0,-3 0 1-16,4 1-1 0,-1-1 1 15,1 0-1 1,2 0 0-16,3 1 1 0,-2-1-1 15,-2 0 0-15,1 0 0 16,-1-1 0-16,1 2 1 0,0 0-1 16,2 1 1-16,2-2-1 0,-3 2 1 15,1-2 0 1,2-1-1-16,-1 1 1 15,1-1-1-15,3 1 0 0,-6-3 0 16,2 2 1-16,2-1-1 16,0 2 0-16,0 0 0 0,0 1 1 15,1-1-1 1,-1-1 1-16,3 1-1 0,-4 0 0 15,1-2 1 1,-1 1-2-16,-1-1 0 0,0-1 0 16,-2-1 0-16,-2 2 0 0,1-2 0 15,0 0 0-15,-2 3 0 16,0-3 1-16,-1 2 0 0,2 0 1 15,-2-1-1 1,0 0 0-16,-1-1 0 0,1 0 0 16,2 0 1-1,-1 0-1-15,3 0 0 0,0-1 0 16,2 1 0-16,0-1 1 15,2 1-1-15,3-1 1 0,-2 0-1 16,1 0 0-16,-1-1 0 0,-1 1 0 16,0 1 1-1,0 1-1-15,1-2 0 0,0 0 0 16,0 0 1-1,-1 1-1-15,3-1 0 0,-2-1 0 16,0 0 0-16,1 0 0 16,-4 1 0-16,2-1 0 0,-1 1 0 15,1 0 0-15,-1 0 0 0,1 0 0 16,1 1 0-1,0-2 0-15,2 0 0 0,-2 0 1 16,3 1-1 0,-3-1 0-16,3 1 0 0,-1-2 0 15,0 3 1-15,1-3-1 16,2 1 1-16,1 1-1 0,2-1 1 15,0 1-1 1,0-3 0-16,0 1 1 0,1 1-1 16,0-4 0-16,-2 4 0 0,0-3 0 15,0 3 0 1,1 1-1-16,-2-3 1 0,2 3 1 15,-1-3-2-15,2 3 1 16,-3-1 0-16,1 1 0 0,-1-4 0 16,1 3 0-1,-2-2 0-15,-1 0 0 0,2 0 0 16,-1-1 0-1,0 2 0-15,0 0 0 0,0 0-1 16,-1 1 1-16,0-1 0 0,0 1 0 16,-1 0 0-16,-1-1 0 15,-1 2 1-15,1-2-1 0,-1 3 0 16,-2-3 0-1,3 1 0-15,-3 3 0 0,1-2-1 16,0 2 1 0,1 0 0-16,0 0-1 0,0 2 1 15,-1-1 0-15,-1 0 0 0,0-1 0 16,-2 0 0-16,1 1 0 15,-2-1-1-15,1-1 1 0,0 1 0 16,0 0 0 0,0 0 0-16,2 0 0 0,1 0 0 15,-1 0 0 1,5 0 0-16,-5 0-1 0,1 1 1 15,-1 1 0-15,2-2 0 16,-1 0 0-16,-3 1-1 0,2-2 1 16,-3 1 0-16,2 0 0 15,-1-1 0-15,-1-1 0 16,1 1 0-16,-1 0 0 0,1-1 0 15,-1 0-1 1,1-4 2-16,1 0 0 0,-2 2-1 16,-1-1 1-16,1-2-1 15,-1 2 1-15,3 0-1 0,1-1 1 16,2 0-1-1,0 1 0-15,4-1 0 0,3 1 0 16,4-2 0-16,3 2 0 0,4-2 0 16,5-1 1-1,1 1-1-15,3 0 0 0,1 3 0 16,2-3-1-16,5 0 2 15,-1 1-1-15,6 2-1 0,0-1 1 16,6-1 0 0,3 0 0-16,7 1-1 0,5-3 1 15,2 2 0-15,8-1 0 0,-4-1 0 16,7 2 0-1,2-2 0-15,0 3 0 0,-1 1 0 16,0 4-4-16,-5-2-3 16,0 10-15-16,-11-2-18 15,-7-3-19-15,-12-1-16 16,-14-9-16-16,-6 0-13 0</inkml:trace>
  <inkml:trace contextRef="#ctx0" brushRef="#br0" timeOffset="142483.856">12465 13520 61 0,'0'0'79'0,"0"0"-32"16,0 0-10-16,0 0-5 0,3 12-5 15,-3 3-8 1,-3 1-4-16,-1 9 1 15,0-1 0 1,-1 0-2-16,1-5-1 0,0 1-1 16,1-6-1-1,1-5-2-15,2-9 0 0,0 0-3 16,0-14 0-16,0-4 0 15,3-7-2-15,0-7-1 0,1-4-2 16,-1-3 0-16,0 4 0 16,0-2-1-16,1 8 0 15,-3 5 0-15,-1 7-1 0,0 7-1 16,0 10 1-1,0 0-1-15,5 19 1 0,1 5-1 16,2 8 0-16,-1 4 1 16,3 13 1-1,0 1 2-15,-2-4-1 0,-1-7 1 16,-3-4 1-1,0-9 1-15,-3-7 1 0,1-9-1 16,-2-10 0 0,1-20-1-16,-1-1 0 0,0-9 0 15,1-8-1-15,-1-1-2 16,3-4 0-16,-3 4-1 0,2 5 0 15,-2 7-1 1,1 10 0-16,-1 17-1 0,0 0 1 16,0 0 0-16,0 22 0 0,-3 5 0 15,2 2 1 1,1 20 2-1,-2 3-1-15,7 0-1 16,2 8-4-16,2-5-10 0,10 6-31 16,0-3-35-1,3-7-13-15,2-18-9 0,-1-11-3 16</inkml:trace>
  <inkml:trace contextRef="#ctx0" brushRef="#br0" timeOffset="143247.8717">11628 14379 39 0,'-20'-4'85'0,"-16"-2"-25"0,22 3-12 16,5-1-13-16,9 4-7 16,0 0-6-16,0 0-4 15,16-7-3-15,18 2-3 16,9 2 0-16,10 0 0 0,5 2-2 15,4-1-1 1,0 2-3-16,-7 0-2 0,-8 2-1 16,-9 2-2-16,-14 1-1 0,-7-2 1 15,-9 1-1-15,-8-4 1 16,3 10 0-16,-3-10 0 15,-11 19 0-15,-4-4 0 16,-7 4 0-16,-4 5 0 0,-5 3 0 16,-9 5 0-1,1 0 0-15,-2 1-1 0,2-2 1 16,4 0-1-16,7-2 0 15,5-3 1-15,10-5 1 16,13-2 0-16,9-6 1 0,12 1 0 16,9-6 1-16,9-2 0 15,0 1 0-15,3-4 0 0,0-2-2 16,-3-1-2-1,-5 0-1-15,-6 0-1 0,-4-3-4 16,-7-2-4-16,5 0-10 16,-7-6-32-16,1-5-34 15,2-1-12-15,3-7-6 0</inkml:trace>
  <inkml:trace contextRef="#ctx0" brushRef="#br0" timeOffset="143497.8767">12406 14404 61 0,'7'-9'98'0,"-7"9"-5"0,6-12-6 15,-6 12-52-15,0 8-17 16,-1 10-6-16,-4 12-3 0,0 7-3 16,-1 6-1-16,-3 5 1 0,1 5 0 15,-1-2 0 1,2-2-2-16,-3-6-1 0,4-11 0 15,0-2-2 1,-1-10 0-16,4-4-1 0,3-16-4 16,0 0-6-16,0 0-28 15,10-16-48-15,-3-11-10 0,5-8-7 16,0-8-3-1</inkml:trace>
  <inkml:trace contextRef="#ctx0" brushRef="#br0" timeOffset="144017.8871">12346 14433 32 0,'-18'-8'86'16,"3"2"0"-16,4-2-43 16,11 8-10-16,-10-8-9 0,10 8-2 15,7-13-4-15,8 6-3 0,8 0-1 16,9 0-1-1,8 2-3-15,7 2-1 0,6 1 0 16,1 2-2 0,0 7-2-16,-4 3 0 0,-5 5-2 15,-10 2-1-15,-8 4 0 16,-9-1-2-16,-10 1 1 0,-8 2 1 15,-10-2 0 1,-7 0 0-16,-12-3 0 0,-7-7 0 16,-4-5 0-16,-5-4 0 0,-4-2-1 15,1-11-1 1,5-2 1-16,1-1-1 0,10 1-1 15,4 1-1-15,9 3 0 16,5 6 1-16,14 3 0 0,-1 9 0 16,8 6 1-1,10 5 1-15,1 5 0 0,5 8 2 16,3 0 0-1,0 4 0-15,2 2 0 0,-4 0-1 16,-5-3 0-16,-3 3-1 0,-4-7-1 16,-1-4 0-16,-4-2 0 15,-1-5 0-15,-4-5-1 0,1-2-1 16,-1-4-1-1,-2-10 0-15,10 6-5 0,-10-6-7 16,22 0-17 0,-9-9-38-16,8-10-24 0,7-3-8 15,5-7-3-15</inkml:trace>
  <inkml:trace contextRef="#ctx0" brushRef="#br0" timeOffset="144487.8964">13395 14299 41 0,'19'-19'90'0,"-6"3"-1"16,-12 3-6-16,-1 5-58 16,-6 5-12-16,-11 3-4 0,-2 3-3 15,-5 8-1-15,-5 3 0 16,-5 8 2-16,-6 4-1 0,0 8 1 15,-3 4 0 1,-1 7-1-16,3 1 1 0,6 1 0 16,7-1-1-16,10-2 0 15,11-2 1-15,8-4 1 16,18-6-1-16,14-6 1 15,12-5-1-15,15-4 0 0,9-6-1 16,4-3 0-16,0-7-1 0,1-1-1 16,-13 0 0-1,-10 0 0-15,-9 0-1 0,-16-3-1 16,-8 2 1-1,-10-1-1-15,-8 2-1 0,0 0 1 16,0 0-2-16,0 0 0 16,0 0 0-16,0 0 0 0,0 0 0 15,0 0 0-15,0 0-6 0,0 0-3 16,0 0-15-1,0 0-31-15,-12-22-43 0,10 9-6 16,-1-4-7 0</inkml:trace>
  <inkml:trace contextRef="#ctx0" brushRef="#br0" timeOffset="162424.2557">15962 14979 46 0,'5'-10'88'0,"-3"-2"-3"0,6-2-51 15,-8 1-5 1,-1 1-5-16,-3 1-6 0,-6 1-5 15,10 10-3-15,-17-16-4 16,4 10-1-16,1 3-2 0,-2 3-4 16,0 5-1-16,0 5 0 15,-2 3 0-15,2 5 0 16,-2 3 2-16,2 2 0 0,-2 5 2 15,3-1 2 1,3 2-1-16,3-4 1 0,4 1 2 16,3-2-1-1,3-4-1-15,8-3 2 0,5-5-2 16,4-3-1-16,2-4-1 15,5-2-3-15,1-3-6 0,7-1-14 16,-1-4-49-16,4-9-22 0,1-4-5 16,-3-9-4-1</inkml:trace>
  <inkml:trace contextRef="#ctx0" brushRef="#br0" timeOffset="162714.2615">16279 15038 45 0,'0'32'86'0,"2"3"2"16,7-6-56-1,8 0 0-15,3-10-4 0,6-9-4 16,5-7-5 0,1-3-2-16,2-13-3 0,-3-8-4 15,-4-6-3-15,-8-1-2 16,-9 1-2-16,-8-1-2 0,-6 4 0 15,-12 2-1 1,-8 5-1-16,-7 5 0 0,-3 7-1 16,-1 3 1-16,2 2-1 0,2 2-2 15,9 6-2 1,5 1-2-16,12 3-9 0,5-4-15 15,0-8-51-15,27 8-11 16,-2-6-5-16</inkml:trace>
  <inkml:trace contextRef="#ctx0" brushRef="#br0" timeOffset="163274.2727">16731 14814 41 0,'0'13'89'16,"0"5"0"0,-2 2-5-16,-3 12-51 0,2-3-26 15,0 7 3-15,1-2 2 0,-2 2-3 16,2-6-2-1,0-3-1-15,0-5-2 0,1-7-2 16,1-1-1-16,0-14-4 16,0 0-7-16,0 0-9 0,0-16-14 15,1-3-39 1,-5-7-18-16,-3-9 12 0,2 4 31 15,0 3 22 1,1-1 18-16,-1 5 11 0,0 5 23 16,4 5 41-16,1 14 18 0,14 1-18 15,1 10-30-15,3 6-14 16,7 5-8-16,3 10-2 0,3-2 0 15,0 8 0 1,0-5-4-16,-6-4-1 0,-5-3 1 16,-3-5-1-1,-6-5 0-15,0-11-1 0,-11-5-1 16,13-14 0-16,-9-11-1 15,1-4-1-15,-1-9-1 0,0-3-1 16,-1-7-1-16,-1 4-1 16,-2 2-1-16,0 6-1 15,0 7-3-15,-2 4-6 0,2 13-8 16,-1 1-13-1,1 11-45-15,11 0-22 0,-11 0-6 16,19 16-2-16</inkml:trace>
  <inkml:trace contextRef="#ctx0" brushRef="#br0" timeOffset="163544.2781">17413 14770 63 0,'0'0'92'0,"-16"14"-3"15,-13-1-4-15,-2 6-75 16,-5 6 0-16,5-3 1 15,8 3 0-15,6-2-2 16,14-4-2-16,7 1-3 0,13-4-1 16,7-3 2-16,0 1-1 0,0 0-1 15,-7-1 0 1,-9 1-1-16,-8 1 0 0,-12 1-1 15,-10-3 0 1,-7 0-2-16,-2-4-2 0,1 3-7 16,1-11-11-16,14-2-38 15,13-8-33-15,4-6-6 0,15-5-3 16</inkml:trace>
  <inkml:trace contextRef="#ctx0" brushRef="#br0" timeOffset="163754.2823">17584 14838 78 0,'8'7'96'0,"-5"6"-2"16,-3 4-7 0,34 8-65-16,-35 3-8 0,-3 6-1 15,-4-1-1-15,3 1-4 0,-3-4-2 16,4-3-2-1,2-5 0-15,2-8-4 0,0-1-5 16,0-13-8-16,18 0-52 16,1-9-26-16,-4-11-9 15,6-11-6-15</inkml:trace>
  <inkml:trace contextRef="#ctx0" brushRef="#br0" timeOffset="163974.2867">17856 14789 16 0,'9'15'97'16,"2"3"-3"-16,1 3-3 15,2 4-4-15,4 7-80 16,-5 5 0-16,2 2-1 0,-5 0-1 16,-2-3-2-1,0-4 1-15,-3-4-3 0,-3-9-1 16,0-3-5-16,-2-16-14 15,-5 0-59-15,-3-16-14 16,-2-8-5-16,-3-7-6 0</inkml:trace>
  <inkml:trace contextRef="#ctx0" brushRef="#br0" timeOffset="164204.2913">17908 14809 85 0,'21'-9'95'16,"10"9"-3"-16,7 0-5 16,-62 12-71-16,70 5-4 15,8 0 0-15,-4 7-2 0,-8 6-2 16,-11 2-2-16,-15 2-3 15,-16 2 0-15,-17-1-2 0,-14-1 1 16,-13-5 0 0,-4-2 0-16,-4-8 0 0,-1-4-2 15,6-4-2 1,9-7-3-16,10 0-4 0,12-4-7 15,16 0-27-15,15 0-47 16,9-8-9-16,15-1-4 0</inkml:trace>
  <inkml:trace contextRef="#ctx0" brushRef="#br0" timeOffset="164694.301">18596 14746 84 0,'-21'0'90'16,"-10"0"-39"-16,-1 8-3 0,-2 4-8 15,-2 8-11-15,4 2-11 0,2 4-3 16,10 1-3-1,10-1-3-15,12-1-3 0,18-4-2 16,12-4 0 0,8-5-1-16,7-7 1 0,0-3-1 15,-2-2-1-15,-9 0 0 16,-9-3-1-16,-14 0 0 0,-13 3 0 15,-14 0 0 1,-14 6 0-16,-9 7 0 0,-7 1 1 16,1 8-1-16,1 4 0 0,6 4 1 15,12-1 0 1,15 1-1-16,9-2 0 0,20-5-1 15,11-5-1-15,6-10-3 16,9-2-9-16,-2-9-30 16,-3-19-44-16,2-5-10 15,-8-8-8-15</inkml:trace>
  <inkml:trace contextRef="#ctx0" brushRef="#br0" timeOffset="165104.3093">18799 14884 57 0,'1'27'99'15,"-1"7"-4"-15,1 3-6 16,-1 3-63-16,1 9-2 15,1-5-7-15,-3-6-5 0,1-7-4 16,0-3-2 0,0-8-1-16,0-9-1 0,0-11-2 15,0 0 0-15,-1-22-2 0,1-7-2 16,0-5-4-1,1-12-6-15,5 0-1 0,2-3-1 16,6 3 0-16,3 3 2 16,5 5 4-16,4 11 3 0,4 5 7 15,5 11 5 1,-2 3 3-16,-3 5 0 0,0 2 0 15,-6 1-2 1,-8 7-1-16,-6 2-3 0,-10 5-1 16,-15 1-1-16,-13 2 1 0,-5 0 0 15,-4 2 0-15,1 1 0 16,3 1 0-16,8-3 2 0,16 3 0 16,12 3-1-1,23 3 0-15,15 3-2 0,15 4-1 16,9 1-5-1,21 9-22-15,-3-2-46 0,3-7-22 16,6 1-8-16,-6-8-8 16</inkml:trace>
  <inkml:trace contextRef="#ctx0" brushRef="#br0" timeOffset="165894.325">20172 14770 25 0,'0'-11'85'0,"0"11"-2"16,0 0-4-16,-16 0-49 0,9 14-20 16,-3 10-3-1,0 8 0-15,-5 6 0 0,5 6 3 16,-1 0 0-16,6 4 2 0,3-5-1 15,3-1 1 1,11-5-2-16,6-5-2 0,7-6-1 16,7-7 0-16,1-2-2 15,5-4-1-15,-1-5-2 0,-1-3-1 16,1-5-3-1,-5 0-5-15,4 0-9 0,-10-4-40 16,-2-5-36 0,0-4-5-16,-5-6-8 0</inkml:trace>
  <inkml:trace contextRef="#ctx0" brushRef="#br0" timeOffset="166154.3303">19922 14986 77 0,'0'0'100'16,"10"10"-7"-16,25-8-4 15,20-2-68-15,14 0-5 16,9-2-1-16,12 2-6 0,-5-1-6 15,2 1-8 1,-12-7-24-16,-14 4-60 0,-8 0-5 16,-14-5-8-16,-10-1-2 15</inkml:trace>
  <inkml:trace contextRef="#ctx0" brushRef="#br0" timeOffset="166504.3373">20887 14807 89 0,'-18'12'98'0,"11"-1"-5"15,16 0-5-15,18 1-75 0,15-1 0 16,10 0 1 0,14-4-3-16,6 1-4 0,-1-4-3 15,0-1-4 1,-10-3-3-16,-6 0-11 0,-20 0-28 15,-12 0-48-15,-9 0-7 16,-14 0-6-16</inkml:trace>
  <inkml:trace contextRef="#ctx0" brushRef="#br0" timeOffset="166684.3409">20953 15144 0 0,'-11'19'102'0,"18"-5"0"15,15-9-7-15,20-6-5 16,18 1-74-16,6-9-3 15,8 3-6-15,5-6-10 0,3 6-24 16,3 4-61 0,-10-6-7-16,-7 3-6 0,-8 1-4 15</inkml:trace>
  <inkml:trace contextRef="#ctx0" brushRef="#br0" timeOffset="167484.3568">21913 14766 35 0,'-14'-2'87'15,"14"2"-29"-15,-15 0-8 16,15 0-8-16,0 0-8 0,0 0-9 15,6 1-6-15,9 2-4 16,10-1-3-16,4 1 0 16,6 0-3-16,6 1-2 0,1 2-1 15,0 0-2 1,-4 2-1-16,-5-2-2 0,-6 2 0 15,-7 0-1-15,-2 2 0 16,-9 1-1-16,-6 4 1 16,-3-1 0-16,-7 6 0 15,-6 0 0-15,-7 1 1 0,-4 1-1 16,-6 2 1-16,-3-2 0 0,-3-3 0 15,4 2-1 1,0-4 0-16,4 0 0 0,8-1 0 16,6 1 1-1,11-1 1-15,6-2 1 0,17 3 0 16,11-2 0-16,6-1 1 15,9 2 0-15,1-3-1 0,5-5-1 16,-1-1-2 0,-4-3-2-16,-1-3-5 0,-13-1-8 15,3-3-28-15,-4 0-45 0,-10-11-10 16,-2-2-7-1</inkml:trace>
  <inkml:trace contextRef="#ctx0" brushRef="#br0" timeOffset="168474.3767">22855 14707 29 0,'0'0'89'16,"0"0"3"-16,2 8-5 0,6 9-58 15,-9 8-10-15,1 6 1 16,-2 7-4-16,-4 8-1 0,1 5-2 15,-3 2-5-15,2 1-2 0,-3-4-2 16,2-6-1 0,1-7-1-16,-1-7 0 0,3-8-1 15,0-5-1 1,4-17-3-16,0 0-6 0,0 0-15 15,0-28-60-15,7 4-10 16,1-8-7-16,2-3-3 0</inkml:trace>
  <inkml:trace contextRef="#ctx0" brushRef="#br0" timeOffset="168964.3864">22739 14734 30 0,'-10'-1'87'16,"10"1"0"-16,-5 13-24 0,10-12-33 15,18 6-4-15,3-4-2 0,10 3-6 16,4-1 0-16,9 6-4 15,2-3-1-15,1 2-5 16,-4 0 0-16,-8 2-4 16,-6 1-1-16,-11-2-2 0,-8 3 0 15,-14-4-1 1,-3 2-1-16,-14-3 0 0,-8 0-1 15,-6-5 2-15,-6-1-1 0,-3-3 0 16,0 0 0 0,4-5 1-16,4 0-1 0,4 1 0 15,9 1 0-15,3 3 0 16,15 0 2-16,-2 12 0 0,11 2 0 15,6 6 1 1,6 6 2-16,7 3 1 0,5 5-2 16,1 6 1-1,-1-2-1-15,0 2 0 0,-4-2-1 16,-3-4-1-16,-7-5 0 0,-6-4-2 15,-3-5-1-15,-6-5-3 16,3-5-4-16,-7-10-6 0,0 0-18 16,4 9-45-1,-4-9-18-15,10-9-7 0,-1-1-2 16</inkml:trace>
  <inkml:trace contextRef="#ctx0" brushRef="#br0" timeOffset="169364.3944">23608 14859 6 0,'18'-16'100'0,"-8"2"-4"15,-6 2-6-15,-4 3-5 16,5 3-72-16,-20 6-8 0,-12 9-2 15,-6 6 0-15,-5 7 0 16,-5 11 1-16,1 6 1 16,4 7 0-16,5 2-1 0,9 4 2 15,16-2 0 1,11-3 0-16,15-6-1 0,16-8 0 15,9-8 0-15,13-7 0 16,9-4-1-16,7-7-1 16,-1-1 0-16,-5-5-1 15,-6 0-1-15,-9 1 1 0,-6-1-2 16,-15-1 1-16,-10 0 0 0,-9 0-1 15,-11 0-1 1,0 0-3-16,-5-3-6 0,5 3-22 16,-18 0-49-16,9 2-17 15,-2-5-7-15,-1-1-6 16</inkml:trace>
  <inkml:trace contextRef="#ctx0" brushRef="#br0" timeOffset="170874.4246">14898 15958 93 0,'0'-8'96'16,"0"8"-4"0,3-16-54-16,-3 16-13 0,0 0-7 15,0 0-3-15,10 0-5 0,-4 10-5 16,3 8-1-1,2 6-1-15,1 5 1 0,4 9 1 16,2 3 0-16,0 6 0 16,0 1-1-16,1-3 0 15,-3 0 0-15,-1-3-1 16,-5-5 0-16,3-2 0 0,-4-7 0 15,-2-4-1-15,-6-4 0 0,3-8 0 16,-1-2 1 0,-3-10 1-16,0 0 0 0,13-6-1 15,-6-13 1-15,3-10 0 16,3-10-1-16,1-9-1 15,3-7 0-15,3-4-2 16,-1 3 0-16,-2 1-2 0,-3 6 0 16,1 6-2-1,-3 12-2-15,-6 5-3 0,3 12-10 16,-9-2-30-16,0 2-40 0,0 14-12 15,7-8-7 1</inkml:trace>
  <inkml:trace contextRef="#ctx0" brushRef="#br0" timeOffset="171214.4314">15723 15906 23 0,'-11'0'86'0,"0"12"2"0,-8 10-2 15,-2 4-70 1,4 10-2-16,-1 9 4 0,2 5 0 15,1 3-1-15,6-1 0 0,8 1-3 16,1-5-1-16,14-7-3 16,5-5-1-16,3-7 0 0,4-5-4 15,-1-9 0 1,-1-3-1-16,-1-7-1 0,-6 0-4 15,-4-4-4 1,-1 1-8-16,-12-2-29 0,4-11-52 16,4-1-6-16,1-2-7 15</inkml:trace>
  <inkml:trace contextRef="#ctx0" brushRef="#br0" timeOffset="171614.4394">16043 15966 67 0,'10'11'91'0,"-7"-2"-2"0,-3 2-4 16,0 4-75 0,-5 9-4-16,-3 6 3 0,-4 9 3 15,-4 6-1-15,-3 2-1 16,0 3-2-16,0-3 0 0,4-4-2 15,3-3 0-15,5-3-1 16,6-7-2-16,2-7 1 16,7-4 0-16,11-3 0 0,-1-3-1 15,2-5-1 1,6 1-2-16,-3-9-2 0,4 1-6 15,-4-1-9-15,7-7-40 16,-2 0-37-16,-5-8-7 16,-4 0-6-16</inkml:trace>
  <inkml:trace contextRef="#ctx0" brushRef="#br0" timeOffset="171814.4435">15946 16194 8 0,'-25'-3'106'0,"9"3"-1"16,3-2-11 0,13 2 0-16,0 0-75 0,7 0-9 15,18 2-2-15,4 1-5 0,13 3-6 16,3-4-15-1,10-1-63-15,2 4-13 0,0-7-8 16,3 2-5-16</inkml:trace>
  <inkml:trace contextRef="#ctx0" brushRef="#br0" timeOffset="172244.4529">16580 15963 70 0,'-15'-2'97'0,"5"-1"-5"16,5-8-32-1,5 11-31-15,0 10-6 0,9 4-8 16,11 5-7-16,4 7-3 16,6 4 1-16,2 4-1 15,3 5-1-15,-2 2-1 0,-5-1 0 16,-7 0-1-16,-10-5 0 15,-8-2 0-15,-8-4-1 0,-12-5-1 16,-6-2 0 0,-5-6-1-16,-1-1-4 0,-2-6-8 15,10 6-25-15,4-1-51 16,3-8-8-16,14-6-6 15</inkml:trace>
  <inkml:trace contextRef="#ctx0" brushRef="#br0" timeOffset="172894.4659">17338 16126 16 0,'0'0'98'0,"0"0"0"0,0 10-3 15,-20-5-59 1,40-1-10-16,15 1-1 0,3 1-4 16,9 0-6-16,0-2-7 15,4 3-5-15,-6-4-6 16,-2 7-12-16,-17-5-27 15,-7 1-51-15,-2-1-6 0,-17-5-6 16</inkml:trace>
  <inkml:trace contextRef="#ctx0" brushRef="#br0" timeOffset="173094.4699">17241 16377 90 0,'30'19'100'0,"10"-6"-5"15,11 0-6-15,9-2-72 0,5-1-7 16,5 4-9 0,-6-9-17-16,-3-2-64 0,-4 0-13 15,-8-3-5-15,-7-1-5 16</inkml:trace>
  <inkml:trace contextRef="#ctx0" brushRef="#br0" timeOffset="173814.4842">18329 15974 51 0,'6'-18'100'0,"-2"6"-4"15,-4 12-7 1,0-10-60-16,0 10-10 0,-9 21-8 16,3 5-3-16,-1 12-1 15,1 5-2-15,-1 6 1 0,3 5 1 16,3-3 0-16,0-1 0 0,4-7-1 15,6-6-1 1,0-10-1-16,-2-6-1 0,0-7 0 16,-7-14-1-1,11 15-1-15,-11-15-1 0,0 0-2 16,0 0-1-16,0 0-1 15,0 0-1-15,7-7 0 0,-7 7-1 16,1-10 1 0,-1 10 1-16,3-9 1 0,-3 9 0 15,0 0 1-15,0 0-2 0,0 0-3 16,0 0-6-1,0 0-3-15,0 0-3 0,0 0-2 16,0 0 1-16,0 0 1 16,0 0 2-16,5-10 6 15,-5 10 4-15,0 0 2 16,0 0-14-16,0 0-42 0,0 0-17 15,-1-11-4-15</inkml:trace>
  <inkml:trace contextRef="#ctx0" brushRef="#br0" timeOffset="174554.499">18333 16119 3 0,'0'0'97'15,"-2"-17"3"-15,2 17-5 0,-26-12-56 16,26 12-8 0,0 0-4-16,0 0-10 0,0 0-7 15,4 5-3-15,-1 5-2 16,6 4-1-16,-2 5 0 0,4 5 0 15,-2 5 0 1,3 5 0-16,0 2 0 0,-2 3 0 16,4 2-2-1,-5-1 1-15,1-2-1 0,0 0-1 16,1-4 1-16,-5-2-1 0,3-6 0 15,-5-3 0-15,1-7 0 16,0-4 0-16,-3-2 1 0,-2-10 1 16,0 0 0-1,0 0 2-15,0 0-2 0,0 0 1 16,8-19 0-1,-4-3-1-15,2-12 0 0,2-10 0 16,5-7-2-16,-3-7-1 16,4 1 0-16,0 3-1 0,0 2-1 15,-4 7-1-15,2 9-3 0,-5 10-2 16,-1 6-4-1,-2 5-9-15,9 8-27 0,-3 3-34 16,0 0-21 0,4 4-5-16,-2 0-2 0</inkml:trace>
  <inkml:trace contextRef="#ctx0" brushRef="#br0" timeOffset="174892.5065">19183 15947 3 0,'0'0'97'0,"0"-10"0"0,-11 13-2 15,-7 11-7-15,-4 11-75 16,-2 12-2-16,-3 5 0 0,3 9-1 16,5 5 0-1,10 1-1-15,7-3-2 0,1 0-1 16,15-6-1-16,3-10-2 0,6-5 0 15,-3-5-1 1,3-7-3-16,-8-6-4 0,1-3-3 16,-16-12-23-16,15-10-52 15,-5-5-15-15,-6-11-8 0,5-8-2 16</inkml:trace>
  <inkml:trace contextRef="#ctx0" brushRef="#br0" timeOffset="175222.5131">19506 15918 19 0,'10'-12'95'0,"-10"12"0"15,0 0-5 1,-1 48-28-16,-8-26-47 0,-3 12-2 15,-4 5-2-15,-1 11 0 0,-2 6 0 16,0 2-2 0,6 0 0-16,3-2-2 0,4-5-1 15,6-7-1-15,1-6-1 16,8-9 0-16,3-5-1 0,2-7 0 15,-2-4 0 1,2-5-2-16,3-3 0 0,-4-2-2 16,2-1-2-16,-3-2-3 15,4 0-3-15,-6-9-10 16,8-1-31-16,-4 5-43 0,-1-13-9 15,-3-5-5-15</inkml:trace>
  <inkml:trace contextRef="#ctx0" brushRef="#br0" timeOffset="175422.5171">19326 16197 24 0,'-12'-1'104'0,"12"1"-4"0,6-2-5 15,17-1-4-15,10 1-81 0,7-1-3 16,5 1-2-1,2 0-3-15,1 1-10 0,-4 1-15 16,-7-2-60 0,4 0-12-16,-11-2-7 0,-7-3-5 15</inkml:trace>
  <inkml:trace contextRef="#ctx0" brushRef="#br0" timeOffset="175782.5243">19776 16144 90 0,'-2'13'103'0,"9"-8"-6"16,9-2-6-16,4-3-70 15,12 0-6-15,1 0-3 0,5 0-3 16,-1 0-6 0,-1 0-1-16,-4 0-3 0,-2 0-1 15,-9-3-5-15,-3 3-9 0,-7 0-11 16,-3-6-52-1,-8 6-16-15,9 0-7 0,-9 0-2 16</inkml:trace>
  <inkml:trace contextRef="#ctx0" brushRef="#br0" timeOffset="175982.5283">19905 16331 93 0,'-17'13'100'0,"5"-3"-6"0,12-10-5 15,0 12-72-15,0-12-6 16,19 11-1-16,-7-7-4 0,4 0-3 15,-1-2-4 1,5 1-6-16,-4-6-11 0,7-4-42 16,7-1-32-1,-6-6-7-15,4-8-4 0</inkml:trace>
  <inkml:trace contextRef="#ctx0" brushRef="#br0" timeOffset="176292.5344">20360 16123 7 0,'2'13'102'0,"-4"1"-2"16,-1 3-5-1,-4 7-3-15,5 7-81 0,4 1 0 16,12 2 1-16,9 0-2 16,10-3-3-16,5-5-1 0,5-7-1 15,2-9-1-15,0-10 0 16,-3-4-1-16,-9-10-1 15,-9-10-1-15,-15-5 0 0,-8-4 0 16,-13-2-2 0,-13-2 0-16,-11 3 0 0,-11 3-1 15,-5 9 0-15,-3 5 1 16,2 11-1-16,6 6 0 15,6 8-2-15,6 10-1 0,11 1-5 16,16 13-15-16,8-2-39 16,12-5-31-16,15-5-7 0,14-6-5 15</inkml:trace>
  <inkml:trace contextRef="#ctx0" brushRef="#br0" timeOffset="177012.5489">20800 15915 68 0,'-13'-4'103'15,"13"4"-5"-15,0 0-7 0,-3-12-59 16,7 12-13-1,13 5-5-15,6 11-5 0,5 6-4 16,4 11-1 0,1 9-2-16,0 11 0 0,-4 8 0 15,-10 7-1-15,-10 3 1 0,-9-5-1 16,-12-3 1-16,-11-9-2 15,-2-7-1-15,-5-10-3 16,1-10-6-16,6-5-29 16,4-11-48-16,8-11-8 0,11 0-11 15,3-23-2 1</inkml:trace>
  <inkml:trace contextRef="#ctx0" brushRef="#br0" timeOffset="177502.5587">21444 16165 17 0,'-17'0'99'16,"4"0"-1"-1,13 0-3-15,-7-13-7 0,7 13-78 16,17 8 1-1,6-2 0-15,4 1 0 0,6-3-1 16,2 0-3-16,-1-4-1 16,1-2-1-16,-3-5-2 0,-6-3-2 15,-10-4-1-15,-7-3-1 0,-9-1-1 16,-1 3-1-1,-11 1 0-15,-12 5-1 0,-6 7 1 16,-10 2 1 0,-6 14 1-16,-3 10 1 0,0 10 0 15,-1 7 1-15,7 6 0 16,9 3 2-16,9-1 1 0,18-2 0 15,10-3 0-15,18-7 0 16,18-8 1-16,8-10-1 16,11-3-1-16,8-5-2 0,3-6-2 15,3 0-5 1,-4-5-8-16,7-1-31 0,-13-3-39 15,-6-10-17-15,-4-4-7 16,-8-10-3-16</inkml:trace>
  <inkml:trace contextRef="#ctx0" brushRef="#br0" timeOffset="177872.5661">21921 15765 85 0,'-9'10'102'16,"8"2"-6"-16,10 0-5 0,12 2-72 15,8 3-4-15,5 1-3 0,4-4-5 16,2 3-9 0,-5-8-12-16,7-2-45 0,-1-5-33 15,-14-2-6-15,-7-6-7 16</inkml:trace>
  <inkml:trace contextRef="#ctx0" brushRef="#br0" timeOffset="178542.5795">22440 15605 48 0,'-16'0'76'0,"16"0"-41"0,-11 0 0 15,11 0 0 1,-16 0-4-16,7 0-4 0,9 0-4 16,-12 0-2-16,12 0-3 15,-10 3-2-15,10-3-3 0,0 0-1 16,11 8-2-16,7-4-1 15,2 4-2-15,6-2 0 16,0 5-1-16,0-1-1 0,-1 4-3 16,-3 0 0-1,-10 8-2-15,-8 3 0 0,-9 3 1 16,-11 4-1-16,-3-2 2 15,-6 1-1-15,1-3 1 16,3-1 1-16,3-8 1 16,11-4 0-16,8-6-1 0,19-4 1 15,8-2-1-15,10-2 0 0,8 0-1 16,4-1-3-1,5 2-7-15,-4-5-15 0,0-1-52 16,1 4-21 0,-14-2-9-16,-5-1-6 0</inkml:trace>
  <inkml:trace contextRef="#ctx0" brushRef="#br0" timeOffset="181992.6485">11311 16339 1 0,'2'-10'87'16,"-2"10"4"-16,0 0-3 0,-33 0-55 16,28 15-9-16,0 16-6 15,0 6-5-15,-3 9-2 16,2 4 1-16,1 1-2 15,2-3-4-15,2-4-2 0,0-8-1 16,1-7-4 0,0-7-4-16,0-8-7 0,0-14-27 15,0 0-50-15,0 0-8 0,0-9-4 16</inkml:trace>
  <inkml:trace contextRef="#ctx0" brushRef="#br0" timeOffset="182202.6527">10945 16695 16 0,'-22'17'97'0,"16"-6"-1"16,16-1-5 0,27-5-57-16,22 1-12 0,21-5-3 15,17-1-4-15,8 0-6 16,2 0-5-16,-2-5-6 0,-10-2-8 15,-11 4-19 1,-19 3-50-16,-22-1-16 0,-17 1-6 16</inkml:trace>
  <inkml:trace contextRef="#ctx0" brushRef="#br0" timeOffset="182762.6639">10968 17138 39 0,'-13'11'97'0,"8"1"-2"16,8-1-5-16,-23-2-60 0,47 0-8 15,15-1-4 1,8-3-5-16,0-3-5 0,-3-2-1 15,-2-4-3 1,-4-7-1-16,-14-4-1 0,-11-4-3 16,-14-2 0-16,-6-3-1 15,-18 4 0-15,-8 0-1 0,-10 9 0 16,-8 4 0-16,-6 7 1 0,-2 16 1 15,-1 12 2 1,7 8 0-16,7 10 2 0,13 6 0 16,21-25 1-1,4 0 0-15,5 0 0 0,7 0-1 16,9-4 2-16,2 3-3 15,6-8-2-15,2-1-2 16,6-3-6-16,-15-10-22 16,49-5-53-16,8-7-11 0,-6-26-7 15,2-11-5-15</inkml:trace>
  <inkml:trace contextRef="#ctx0" brushRef="#br0" timeOffset="183242.6735">11514 16931 19 0,'-15'0'94'16,"3"-2"-1"-16,3-12-27 0,9 14-26 16,0 0-9-1,11-3-9-15,3 3-6 0,6 0-5 16,1 0-4-16,0 7-1 15,-1 5-2-15,-3 6-1 0,-10 3 0 16,-7 2-1 0,-3 3 1-16,-13-1 0 0,-4 2 0 15,-2-2 0-15,-3-4 1 0,6-3-1 16,5-7 0-1,8 2 1-15,6-13-1 0,10 13-1 16,11-10-1-16,6 0-2 16,7-2-5-16,-1-2-10 0,13-5-44 15,3-1-33 1,-5-4-7-16,1-3-6 0</inkml:trace>
  <inkml:trace contextRef="#ctx0" brushRef="#br0" timeOffset="183772.684">12284 16724 1 0,'-16'0'93'15,"5"0"1"1,11 0-17-16,0 0-37 0,0 0-8 15,10 17-9-15,13-8-5 0,5 1-4 16,7-1-5-16,1 1-1 16,3-7-3-16,-3 2-2 0,-1-1-1 15,-3-1-2 1,-7-3-2-16,-4 0-2 0,-3 0-4 15,-6-3-6 1,-2 3-15-16,-10 0-45 0,9-7-20 31,-9 7-7-31</inkml:trace>
  <inkml:trace contextRef="#ctx0" brushRef="#br0" timeOffset="183952.6877">12280 16869 43 0,'-10'14'100'0,"10"-2"-3"15,15 0-7-15,14 0-66 0,7-2-2 16,7 4-6 0,0-3-6-16,3 2-7 0,-9-2-7 15,6 5-19-15,-10-1-57 0,-1-5-13 16,-3-7-6-1,-5-3-3-15</inkml:trace>
  <inkml:trace contextRef="#ctx0" brushRef="#br0" timeOffset="185952.7277">13137 16865 32 0,'-9'7'83'0,"-1"7"-1"16,-4 7-57-16,2 8-2 0,1 7 1 16,5 4 0-1,1 5-1-15,5-2-2 0,3-3-5 16,11-5 0-16,7-9-2 0,9-11-3 15,2-10-1 1,2-8-2-16,1-14-1 0,0-6-2 16,-5-9-2-16,-8-6 0 15,-8-4-1-15,-7-2-1 0,-7 1-1 16,-7 5 0-1,-8 4-1-15,-6 6 1 0,-5 6 0 16,-4 10-1-16,-4 7 1 0,1 5 1 16,1 7 0-1,0 2-1-15,2 4 1 0,2 1 0 16,6 1 0-16,4-1-1 15,9 1-3-15,0-5-7 0,11 2-20 16,9 0-51 0,6-10-12-16,5-2-11 0,6-5-1 15</inkml:trace>
  <inkml:trace contextRef="#ctx0" brushRef="#br0" timeOffset="186142.7315">13492 17079 76 0,'8'20'106'16,"-8"-6"-5"-16,-1-2-7 0,-8-26-38 15,9 14-46 1,-15 12-2-16,7-2-2 0,2 4-4 16,2-5-4-16,4 1-5 15,0-10-20-15,0 0-63 16,13-10-8-16,3-6-7 0,3-8-3 15</inkml:trace>
  <inkml:trace contextRef="#ctx0" brushRef="#br0" timeOffset="186432.7373">13853 16791 90 0,'9'-9'103'0,"-9"9"-7"16,11-5-5-1,-11 5-66-15,0 10-11 0,0 14-3 16,-1 0-3 0,-4 11-3-16,-3 5 1 0,0 1-2 15,-1-1 0-15,0 0 1 16,3-4-2-16,-1-7-1 0,2-2-2 15,0-8-3-15,1-7-4 16,4 0-16-16,0-12-52 16,0 0-21-16,11-24-9 0,4-3-5 15</inkml:trace>
  <inkml:trace contextRef="#ctx0" brushRef="#br0" timeOffset="187012.7489">14246 16749 65 0,'-10'-1'78'0,"10"1"-42"16,0 0-5-16,-12 0-7 0,0 0-2 16,-2 2-3-1,-1 1 2-15,-3 2-3 0,-2-1-1 16,1 1-3-1,-2-3-1-15,-1 3 0 0,1-3-4 16,3 1 1-16,3-1-2 16,1 1-1-16,4-3 0 0,10 0-2 15,-11 3 0 1,11-3 0-16,0 0 0 0,9 3-1 15,7-2 0-15,7-1 0 0,6 3-1 16,4-1-2 0,2 1 2-16,-1 1-2 0,-2 4 0 15,-6-1-1-15,-7 4 0 16,-13 3 0-16,-6 4 0 15,-4-1 2-15,-7-1-2 16,-2 0 1-16,1-2-1 0,1-1 1 16,4 1-1-1,7-4 1-15,2 3-1 0,13 0 1 16,3 1-1-16,2 6 0 0,0 1 1 15,-4 2-1-15,-3 3 0 16,-9-3 1-16,-4-1 0 16,-16-2-1-16,-7-1 0 15,-2-8-2-15,-2 2-3 0,-4-7-7 16,10-1-34-1,6-2-37-15,2-3-16 0,13 0-6 16,0 0-4-16</inkml:trace>
  <inkml:trace contextRef="#ctx0" brushRef="#br0" timeOffset="188622.7811">13189 12387 6 0,'9'-8'84'15,"-3"-2"-1"-15,-6 1-3 0,-15 0-51 16,-18 6-11-1,-19 1-6-15,-19 0-2 0,-18 3-6 16,-15-1-2-16,-6 0-18 0,-6 3-60 16,20 7-4-1,16-2-7-15</inkml:trace>
  <inkml:trace contextRef="#ctx0" brushRef="#br0" timeOffset="189382.7963">3983 12432 42 0,'-23'3'78'16,"-5"-2"-33"-16,18-1-8 0,10 0-4 16,16 0-5-1,14-7-6-15,17 0-1 0,3-1-4 16,11 0-4-16,2 3-3 0,-2 1-2 15,-8 4-4 1,-9-1 0-16,-15 2-1 0,-19 9-3 16,-13 0 0-16,-21 3 1 15,-15 0-1-15,-17-1 2 0,-12 1-1 16,-6-3 0-1,2-1 0-15,7-4-3 0,14 0-6 16,13-4-7-16,27-2-54 0,25-4-18 16,28-3-5-1,23-5-1-15</inkml:trace>
  <inkml:trace contextRef="#ctx0" brushRef="#br0" timeOffset="190162.8119">1165 12818 36 0,'-18'-5'84'15,"6"5"1"1,-5 8-38-16,4 6-15 0,-2 7-8 15,4 6-5-15,4 3-4 16,6-1-1-16,5 0 0 0,16-6-3 16,7-8 0-1,12-8-1-15,5-7-2 0,5-7-1 16,-3-12-1-16,-4-5-2 0,-9-3 0 15,-14-4-2 1,-12 3-1-16,-13 1 0 0,-17 7 0 16,-15 3-1-16,-6 7 0 15,-6 7 0-15,1 3-3 0,-1 6-2 16,13 10-8-1,7-3-10-15,14 1-55 0,16 5-14 16,10-7-8-16,10-2-3 0</inkml:trace>
  <inkml:trace contextRef="#ctx0" brushRef="#br0" timeOffset="190312.8149">1482 13021 16 0,'9'18'102'15,"-8"-6"-1"1,-2-3-9-16,1-9-3 0,0 0-78 15,0 0-8-15,0 0-11 0,0-5-58 16,0 5-24-16,5-19-6 16,5-1-8-16</inkml:trace>
  <inkml:trace contextRef="#ctx0" brushRef="#br0" timeOffset="190652.8216">1861 12682 88 0,'0'0'98'0,"0"0"-4"15,5 9-6-15,-5 7-63 0,0 11-11 16,0 5-2-16,-2 5-3 16,-4 4-1-16,3 1-2 15,-3-2-2-15,-1-3 1 0,1-4-1 16,-2-6-1-1,3-6-2-15,-1-3-2 0,3-8-2 16,3-10-7-16,0 0-26 16,0 0-55-16,11-17-6 15,3-5-7-15,8-5-3 16</inkml:trace>
  <inkml:trace contextRef="#ctx0" brushRef="#br0" timeOffset="191082.8303">2069 12655 51 0,'-17'0'90'16,"-1"6"-22"-16,-4 2-19 0,-3 1-8 15,3 0-6 1,3-2-10-16,3-1-3 0,16-6-7 16,0 0-4-16,18 0-3 15,12-5-2-15,10-3-1 0,4 3-1 16,3 1-1-1,2 3-2-15,-8 1 0 0,-7 8-1 16,-14 8 1-16,-16 5-1 0,-8 3 0 16,-20 1 2-1,-4 1-2-15,-6-4 1 0,1-1 0 16,4-2 0-16,9-5 0 15,11-1 0-15,9 0-1 0,18 0 0 16,6 2 0 0,3 1 1-16,1 4-1 0,-2 0 1 15,-9-1-2 1,-9 5-1-16,-8-4-6 0,-10 5-23 15,-6-3-50-15,-13-4-12 0,3-8-8 16,-8-1-4-16</inkml:trace>
  <inkml:trace contextRef="#ctx0" brushRef="#br0" timeOffset="191642.8414">1184 13416 73 0,'0'0'94'15,"0"0"-4"-15,0 0-4 16,0 14-67-16,13 6-5 0,1 6-3 15,3 3-2-15,4 5-1 0,0 2 0 16,-1 1 1 0,1 1-1-16,-5-1 1 15,-1-6-2 1,-7-4-1-16,1-6 1 0,-5-3-1 15,2-5 0-15,-6-13-1 16,0 0-1-16,10-4 0 0,-7-15-2 16,5-8 2-1,6-2-2-15,-2-10-1 0,-1-1-2 16,6-3-2-16,-8 1-2 0,4 7-3 15,-5-1-9 1,10 12-32-16,-8 12-43 0,-2 0-9 16,0 5-6-16,-8 7-2 15</inkml:trace>
  <inkml:trace contextRef="#ctx0" brushRef="#br0" timeOffset="192082.8503">1803 13430 36 0,'0'0'90'0,"-7"3"-2"0,-3 5-3 15,-2 8-66 1,-1 8-2-16,-2 5 0 0,-4 6 0 16,2 0-1-16,-1 4-4 15,8 2 0-15,1 0-1 16,8-9-1-16,1-1-1 15,5-4-2-15,10-6 0 16,4-3-1-16,0-5-1 0,0-5-2 16,5-5-2-1,-6-3-2-15,1 0-5 0,-6 0-11 16,5-3-34-16,-1 1-42 15,-4-6-7-15,-4 0-7 16</inkml:trace>
  <inkml:trace contextRef="#ctx0" brushRef="#br0" timeOffset="192512.8589">2061 13418 70 0,'0'0'96'0,"-13"0"-3"0,4 0-6 16,0 6-62-1,-1 3-8-15,-1 6-7 0,-1 8-3 16,0 3-2-16,0 6 0 0,5 3-1 15,5 1 2 1,2-2 0-16,3 1 1 16,8-7-2-16,5-3 0 15,5-4 0-15,3-5-1 0,-3-6 0 16,5-3-3-1,-4-2-3-15,-5-5-1 0,2 3-7 16,-6-3-13-16,-3-8-53 0,3 1-19 16,-10-3-8-1,-3-2-3-15</inkml:trace>
  <inkml:trace contextRef="#ctx0" brushRef="#br0" timeOffset="192702.8627">1875 13641 77 0,'0'0'100'0,"0"-15"-6"0,12 3-6 16,7 0-62 0,14 2-13-16,9-2-4 0,0-2-11 15,11 6-40-15,3 1-43 16,-6-3-9-16,-8 3-7 0</inkml:trace>
  <inkml:trace contextRef="#ctx0" brushRef="#br0" timeOffset="193012.8689">2402 13399 91 0,'0'0'102'15,"-13"9"-7"-15,13-9-4 0,0 0-69 16,14 0-9-1,5-2-1-15,3-3-5 0,4 2-4 16,0-2-4 0,-2 3-7-16,-1-2-7 0,2 4-22 15,-6 2-51-15,-1-2-9 16,-3 0-5-16</inkml:trace>
  <inkml:trace contextRef="#ctx0" brushRef="#br0" timeOffset="193182.8723">2405 13595 63 0,'-17'14'101'0,"8"-3"-5"16,9-11-5-16,-11 9-56 0,22-7-15 16,10-2-5-1,7-2-7-15,7-7-5 0,2-7-8 16,7 3-16-16,2-4-59 0,-2-6-13 15,-5-6-7 1,-5 1-4-16</inkml:trace>
  <inkml:trace contextRef="#ctx0" brushRef="#br0" timeOffset="193402.8767">2734 13476 38 0,'-19'32'97'0,"3"-3"-2"0,12 2-4 16,-10-6-58-16,23-3-6 0,17-11-6 16,9-6-5-1,9-5-5-15,1-12-2 0,-1-7-2 16,-6-5-3-16,-5-3-2 15,-13-1 0-15,-13 1-2 0,-12 4 0 16,-20 4 0 0,-11 9-1-16,-11 8-1 0,-8 2-4 15,0 8-5 1,-2 6-18-16,10 3-53 0,19 5-12 15,15-5-8-15,13-3-4 0</inkml:trace>
  <inkml:trace contextRef="#ctx0" brushRef="#br0" timeOffset="194569.9006">12726 12432 39 0,'-5'9'88'15,"-2"1"-3"-15,7-10-31 16,0 0-23-16,-8 11-1 0,8-11-4 15,0 0-4 1,-8-2-4-16,-3-10-5 0,3-5-3 16,-3-5-3-16,-3-2-3 0,2-1-1 15,0 2-2-15,5-2 0 16,6 9 0-16,7 3-1 0,14 8 1 15,12 3-1 1,7 6 0-16,8 9 0 0,2 4-1 16,-2 4 1-1,-6 1 0-15,-9-1 1 0,-14 0-1 16,-16-4 1-16,-11-4 0 15,-18-8 1-15,-8-5-2 0,-11-1 1 16,2-9 1-16,1-3-1 0,4-1-1 16,9-1-2-1,11-1-6-15,19 16-18 0,10-8-49 16,24 2-17-1,15 3-7-15,12-2-5 0</inkml:trace>
  <inkml:trace contextRef="#ctx0" brushRef="#br0" timeOffset="195569.9205">7996 10761 17 0,'0'4'78'16,"0"-4"5"-16,0 35-15 16,0-35-45-16,-9 10-3 15,-1-6 1-15,-1-2 2 0,-6-2-3 16,-2 0-1-1,-1-8-3-15,-1-6-4 0,5 0-4 16,3-6-2-16,8 0-2 16,7 1-2-16,19 2 0 0,10 6-2 15,10 7 0-15,6 4 0 16,4 12-1-16,1 5 1 15,-6 7 0-15,-5 1 0 0,-16 1 0 16,-8-2 1 0,-14-4 1-16,-6-6 0 0,-16-4 0 15,-9-8 0-15,0-2 0 16,-7-9 0-16,-2-3 0 15,6-6 0-15,2 2-2 16,7-2-2-16,13 7-9 0,-1 1-40 16,15-2-39-16,15 2-5 0,8-7-7 15</inkml:trace>
  <inkml:trace contextRef="#ctx0" brushRef="#br0" timeOffset="196369.9365">12936 12347 62 0,'-11'-15'99'0,"1"1"-6"0,2 4-5 0,8 10-57 16,-11-3-7-16,11 3-9 16,-2 13-4-16,2-1-4 15,-4 0-1-15,-2 3-1 0,-3 0 0 16,-6 0-1-1,-6-4 0-15,-4-2-1 0,-3-4 0 16,-3-5 0-16,2-3 0 16,3-6-1-16,6-4 1 15,9-5-2-15,12 2 0 0,14 0 0 16,17 4-1-16,13 5 0 15,7 4-1-15,4 3 1 0,-1 8-2 16,-2 8 1 0,-11 1 0-16,-13 3 0 0,-13-1 1 15,-16-2 0-15,-14-3 0 16,-16-5 0-16,-7-6 1 16,-10-3 0-16,-4-9 0 15,-3-8 1-15,6-2-1 0,4-5 0 16,14 0-1-16,15 4-3 0,14 2-6 15,20 11-26 1,16 3-42-16,9 1-18 0,12 3-7 16,10 0-7-1</inkml:trace>
  <inkml:trace contextRef="#ctx0" brushRef="#br0" timeOffset="198279.9748">12680 12435 48 0,'-18'13'94'0,"-1"-1"-1"16,0-1-2-16,8-3-63 16,-2-2-3-16,13-6-3 15,-11-1-5-15,10-11-6 16,2-6-2-16,13-6-4 0,6 0-3 15,7-2-1-15,8 0 0 0,3 4 0 16,3 7 0 0,0 8-1-16,-3 5 1 0,-11 4 0 15,-5 13 1-15,-16 5 0 16,-7 3-1-16,-17 4-1 15,-13-2 1-15,-7 1 0 16,-9-4 0-16,-7-5 0 0,0-6 1 16,5-6-1-1,1-5 1-15,11-9 0 0,11-5-1 16,7-6 0-16,15-3 0 0,11 0-1 15,15 1 0 1,13 3 0-16,10 2-1 0,7 8 1 16,4 3 0-16,2 6 0 15,-5 9 0-15,-6 3 0 0,-14 8 0 16,-13 3 0-1,-13 3 1-15,-14 0-1 0,-18 1 0 16,-12-3 0-16,-11-4 1 16,-12-8 0-16,-1-3 0 15,-2-9 0-15,2-7 0 0,8-11 0 16,10-5 0-16,10-4 0 15,19-4 0-15,15 2-1 0,11-3 0 16,19 5-1 0,12 3 1-16,13 5-1 0,4 10 1 15,3 4-1-15,-1 5 1 16,-6 5-1-16,-9 11 1 15,-14 1-1-15,-10 5 1 0,-16 2 0 16,-10 0-1-16,-17-3 1 16,-15-5 0-16,-3-6 0 0,-7-6 1 15,-1-4 0 1,3-9 0-16,5-7 0 0,8-7 0 15,12-4 0 1,11 0-1-16,7-1-3 0,15 7-13 16,5-7-32-16,16-1-32 15,14 5-18-15,2-2-6 0,11 1-4 16</inkml:trace>
  <inkml:trace contextRef="#ctx0" brushRef="#br0" timeOffset="199219.9935">8216 10839 78 0,'14'12'86'0,"-4"2"-4"0,-10-14-42 16,8 26-24-16,-8-5 0 16,-6-1-1-16,-12-2-2 0,-7-7-1 15,-5-5 1 1,-4-6-3-16,-1-7 1 0,-1-10-2 15,4-8-2 1,4-5 0-16,7-2-2 0,9-5-1 16,8 4-1-1,7-1 0-15,16 4-1 0,8 7 0 0,11 5 0 16,7 6 0-16,4 9-1 0,2 5 0 15,-4 13 0 1,-8 8 1-16,-12 11-1 0,-12 5 0 16,-15 4 1-1,-18 2-1-15,-18-4 1 0,-12-3 1 16,-8-9 0-16,-6-8 1 15,4-14 0-15,4-7 0 0,10-10-1 16,12-11 0 0,20-5-1-16,13-6 0 0,24 0-3 15,13 1-3-15,17 10-17 0,1 4-40 16,13-2-33-1,15 7-6-15,1-6-8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52:02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4063 4088 14 0,'-2'-22'79'15,"-1"5"-26"-15,1 2-13 0,2 5-11 16,0 10-9-16,0 0-8 15,0 0-2-15,0 10-2 0,5 12-2 16,0 9 1-16,4 11-2 16,-1 9 1-16,-2 10 2 15,1 4-3-15,1 4 0 0,-2 2-2 16,-1-3 0-1,-2-3 0-15,0-6 0 0,0-6 1 16,1-3-1-16,1-8-1 16,-1-4 1-16,-1-9-1 15,1-1 0-15,-2-10 0 0,2-3-1 16,-2-7 2-16,-2-8 0 15,2 9 0-15,-2-9 0 0,0 0 1 16,0 0-1 0,0 0-1-16,0 0 0 0,-9 0-1 15,9 0 0-15,-19 0-1 16,9 0 0-16,-4 0 0 15,-2 0 0-15,-4 2 0 16,4 2 0-16,-2 0 0 0,1 0 0 16,3 0 0-16,2 1 0 0,0 0 2 15,12-5-2 1,0 8 0-16,9-2 1 0,11-1 1 15,7 3-1 1,6 0 0-16,5 1 0 0,2 0-1 16,-1 2 1-16,0-2-1 15,-6-1 0-15,-3 3 1 0,-9-5-1 16,-3 1 0-1,-5-2 0-15,-2 2 0 0,-11-7 0 16,7 14 0-16,-7-14 0 0,-4 17 0 16,-8-5 1-1,-3 2-1-15,-5 1 0 0,-2 0 0 16,-8 1 0-16,-1 1 0 15,-4-2 0-15,0 1 0 0,3 2 0 16,-2-6 1 0,5 4-2-16,-1 0 1 0,7-2 0 15,2 3 0-15,1-2-1 0,3-1 1 16,8 1 0-1,1-3 0-15,4 0 0 0,5-4 1 16,9 0 1-16,7-2-1 16,4-4 0-16,8 3 1 0,3-2 1 15,7-2-1 1,2 0-1-16,1-1 0 0,1 1-1 15,-3 0 2 1,-2 1-2-16,-5 0 0 0,-4 0-1 16,-11 4 0-16,-2-1 3 0,-12 4-3 15,-4 1 1-15,-11 3 0 16,-7 1 0-16,-8 0 0 0,-5 5 0 15,-6 1 1 1,-5 0-1-16,-5-1 1 0,-2 3-1 16,-2 0 0-1,0 1 0-15,1 0 1 0,4 0-1 16,0-1 0-16,4-2 0 15,8 1 0-15,8-3 0 0,5-1 0 16,6-3 0-16,8 1 0 0,7-3 1 16,3-1-1-1,11-1 1-15,4 0-1 0,5 2 1 16,5-2-1-1,2 1 1-15,2 2-1 0,-2 2 1 16,3 6 0-16,-5 2-1 16,-1 8 0-16,-1 3 0 0,-5 9 1 15,-7 6 1-15,-3 4-1 0,-3 5 1 16,-5 2 0-1,-3 1 0-15,-1-3 1 0,-6 2-1 16,4-4-3 0,-1-2-5-16,4 1-11 0,2-4-44 15,1-14-27-15,5-2-8 16,-4-15-5-16</inkml:trace>
  <inkml:trace contextRef="#ctx0" brushRef="#br0" timeOffset="610.0121">2256 5444 23 0,'0'0'75'0,"-15"22"5"0,8 1-53 16,2 11-1-1,3 11-5-15,-1 4 1 0,0 6 1 16,-7-2-5-16,4-1-2 15,0-7-4-15,-1-5-3 0,0-8-3 16,1-11-1-16,1-9-6 0,5-12-10 16,0 0-43-1,0-7-31-15,0-13-6 0,2-10-4 16</inkml:trace>
  <inkml:trace contextRef="#ctx0" brushRef="#br0" timeOffset="940.0188">2269 5767 44 0,'18'34'83'0,"2"-7"1"16,7-1-56 0,9-9 1-16,1-9-5 0,5-8-2 15,2-9-2-15,-7-15-4 16,-2-8-4-16,-7-7-2 0,-11-2-5 15,-6-1-2 1,-11 0-2-16,-4 7-1 0,-13 6-1 16,-3 5-1-16,-7 11 1 0,-3 9-1 15,-2 4 1 1,0 14 0-16,3 8 1 0,4 2 0 15,4 5 0-15,4 3 1 16,9-3-1-16,7 0-2 0,2-7-4 16,10-2-5-1,4-12-21-15,0-8-52 0,10 0-7 16,-1-7-5-1</inkml:trace>
  <inkml:trace contextRef="#ctx0" brushRef="#br0" timeOffset="1350.027">2721 5554 36 0,'0'32'87'15,"0"0"0"1,8 25-32-16,8-28-25 0,7 1-6 15,4-11-4 1,4-8-3-16,3-10-2 0,-5-6-3 16,-2-13-3-16,-7-6-2 0,-2-3-3 15,-12-5-2-15,-8 0-1 16,-13 3-1-16,-9 5-1 0,-4 4-1 15,-8 8 0 1,-2 7 0-16,-2 5 0 0,2 5 0 16,10 12 0-1,6 2-1-15,12 3-1 0,6 1-2 16,8-3-2-16,10-7-8 15,12-1-26-15,13-6-44 0,-9-6-7 16,7-8-3-16</inkml:trace>
  <inkml:trace contextRef="#ctx0" brushRef="#br0" timeOffset="1900.038">3025 5545 3 0,'0'14'79'16,"0"1"4"-16,6-1-41 0,7-2-6 15,3-2-10-15,2-7-7 16,-1-3-2-16,0-5-5 16,1-7-1-16,-6-7-5 15,-2 1-1-15,-2-8-2 0,-5-1 0 16,-3-3-3-1,0 2 0-15,-6-1 0 0,-1 2 1 16,2 1 0-16,1 3 0 0,2 4 0 16,2 7 0-1,0 12 1-15,15-8 0 0,0 11-1 16,1 10 1-16,1 7-1 15,6 3 3-15,-5 2 2 0,2 2 0 16,4-3 3 0,1-1-1-16,1-6 0 0,9-7-1 15,5-6 1-15,1-4-3 0,5 0-4 16,3-2-5-1,-2-7-8-15,5-3-43 0,-1 0-35 16,-10-8-7-16,1 0-7 16</inkml:trace>
  <inkml:trace contextRef="#ctx0" brushRef="#br0" timeOffset="3000.06">4231 4106 29 0,'0'0'45'0,"-16"-13"-1"15,6 8-7 1,-3-4-12-16,-2-2-5 0,-3-3-5 16,2-1-3-16,-3-3-1 15,1 3-3-15,0-3 0 16,1 2-2-16,1 1 0 15,1 1-2-15,-1 2 1 0,4 2 1 16,-2-2-2-16,1 3 0 0,1 1 2 16,0-2 0-1,3 3-1-15,-2 0 1 0,11 7-2 16,-12-12 2-16,12 12-3 15,-1-10 0-15,1 10-1 16,0 0 0-16,10-9 0 16,2 6 0-16,0 0 0 0,7 1 0 15,4-2 0-15,8 1 0 0,6-2 1 16,10-5-1-1,9 1 0-15,13-4 0 0,12 2 0 16,13-7 0 0,13-1 0-16,10-1 0 0,14 2 0 15,7-4 0-15,8 1 1 16,-3 0 0-16,-3-2-1 0,-5 3 1 15,-9-5 0 1,-11 4 2-16,-14 2-2 0,-13-1 0 16,-15 1 0-16,-9 4-1 0,-9 4 0 15,-10 2-1 1,-10 3-1-16,-9 2 0 0,-7 4-1 15,-4 0 0-15,-5 0 1 16,-10 0-1-16,0 0 1 0,4 14-1 16,-4-3 1-1,-3 4-1-15,1 4 1 0,0 11 0 16,1 13 0-16,1 8 0 15,1 15 1-15,5 13-1 16,2 6 2-16,0 5-1 0,0 6 0 16,1 0 0-16,2-7 0 15,1-3 0-15,1-7 0 0,0-8-4 16,4-6-4-1,-3-9-7-15,6-5-27 0,-6-2-38 16,-1-12-15 0,-3-9-5-16</inkml:trace>
  <inkml:trace contextRef="#ctx0" brushRef="#br0" timeOffset="3340.0667">5472 4812 41 0,'-24'4'88'16,"24"-4"2"-16,5 3-6 0,79-3-68 15,-17 2 1 1,24 2-3-16,26 1 1 0,19-1-1 16,20 3-1-16,11-4-4 15,6 3-2-15,-3-3-3 16,-9 2 0-16,-16-1-2 15,-17-4-1-15,-21 0-1 0,-20 0-4 16,-23-4-6-16,-21 1-15 0,-21 3-51 16,-22 0-17-1,-6-7-7-15,-25 5-1 0</inkml:trace>
  <inkml:trace contextRef="#ctx0" brushRef="#br0" timeOffset="3680.0736">5797 5092 65 0,'-4'12'93'0,"29"-4"-1"0,29-8-5 16,31 2-70-16,22-2-5 0,24 0 1 15,17-2-1 1,13-1-3-16,8-4-1 0,3 1-3 15,6 1-3-15,-5-5-2 16,-4 4-3-16,-7 0-3 0,-12 3-5 16,-18-2-7-1,-18 5-23-15,-20 11-48 0,-37-2-7 16,-24 6-4-1</inkml:trace>
  <inkml:trace contextRef="#ctx0" brushRef="#br0" timeOffset="4400.088">6579 5241 0 0,'-13'-12'76'0,"-10"2"-24"16,14 7-3-16,9 3-13 0,-12-8-7 15,12 8-6-15,0 0-4 16,0 0-4-16,-8 13-4 0,8 4-3 15,0 7 0 1,2 7-3-16,5 10 3 0,1 7 1 16,2 6 0-1,3 9 0-15,2 6 0 0,3 7 0 16,1 4-2-16,5 2 0 15,-2 1-3-15,1 3-1 0,0 2-1 16,0-5 0-16,-2 0-1 0,-3-8 1 16,-1-2-1-1,-2-7 1-15,-2-2 0 0,-3-8 1 16,-3-8-1-1,-2-9 0-15,0-5 1 0,-5-5-1 16,0-8 0-16,0-3-1 16,-5-5 1-16,-5-1 0 0,-2-5 0 15,-6 0-2-15,-1 0 0 16,-4 1 1-16,-9-1-1 15,-6-2-1-15,-7 2 1 0,-11-1 0 16,-6-3-2 0,-11 1 1-16,-15-3-2 0,-11-1 1 15,-15 0 0-15,-19 0-1 16,-15 0 1-16,-14 0 0 15,-16 5 1-15,-9 3 1 16,-6 1 1-16,1 8 0 0,11-2 0 16,13 5 1-16,20-1 0 0,19-1-1 15,22-4-2 1,23-3-3-16,19-4-6 0,21-5-33 15,11-2-35 1,10-9-16-16,9-10-7 0,4-4 4 16</inkml:trace>
  <inkml:trace contextRef="#ctx0" brushRef="#br0" timeOffset="5470.1094">8593 4293 11 0,'0'0'83'0,"-2"15"3"15,4 7-41-15,-2 9-13 0,-4 10-8 16,0 9 0-1,-3 7-2-15,1 8-6 0,-6-1-3 16,2-2-3 0,0-7-1-16,-1-7-1 0,2-8-3 15,3-8-4-15,-2-12-5 16,6-4-11-16,-3 0-51 0,5-16-23 15,0 0-5 1,0-14-5-16</inkml:trace>
  <inkml:trace contextRef="#ctx0" brushRef="#br0" timeOffset="5980.1196">8738 5392 81 0,'7'17'98'0,"-1"-8"-6"0,-6-9-44 16,13-6-19-16,-2-8-6 0,5-6-5 16,1-13-8-16,-1-12-5 15,5-10-3-15,-2-12-1 16,1-2-1-16,-1-8 0 15,-4 2-1-15,-1 4 1 0,-6 6-1 16,0 7 0 0,-3 12 0-16,-3 10 0 0,-2 10-2 15,3 9 2-15,-3 17-1 0,0 0 0 16,-3 14 0-1,3 14 1-15,4 9 1 0,6 9 0 16,2 3 1-16,6 2 1 16,3-3 2-16,4-8 1 0,3-11 0 15,2-10 0 1,2-14 0-16,-1-6 0 0,-1-11 0 15,-1-9 0 1,-4-4-2-16,-6-9-1 0,-6-2-2 16,-4-3 0-16,-7-2-2 0,-2 0-1 15,-7 4-3-15,0 2-2 16,-1 5-3-16,-1 6-3 0,2 9-10 15,0 3-23 1,-4 6-42-16,11 6-9 0,-11 0-1 16</inkml:trace>
  <inkml:trace contextRef="#ctx0" brushRef="#br0" timeOffset="6350.127">9448 4727 13 0,'16'36'91'16,"-2"0"2"-1,-2-9-3-15,4 2-58 0,-4-5-7 16,-1-5-4-16,-11-19-3 16,14 6-5-16,-14-6-2 0,3-20-3 15,-3-4-4-15,-1-5-2 16,-4-10-2-16,-5-8-1 15,-1-4-1-15,-2-3 0 0,-3 0 0 16,0 1-1 0,-1 7 2-16,5 5 0 0,-1 7 1 15,3 8 0-15,4 6 0 16,4 6 1-16,2 1-1 0,0 13 1 15,22-15 0 1,2 8-1-16,9 0 1 0,8 0 0 16,3 0-1-16,10-1 0 0,-2 4-1 15,2-2-1 1,-4 3-3-16,-4 0-3 0,-8 3-3 15,-5 0-8-15,-6 7-18 16,-7 7-41-16,-8-2-17 16,-7 0-4-16</inkml:trace>
  <inkml:trace contextRef="#ctx0" brushRef="#br0" timeOffset="6540.1308">9568 4578 82 0,'0'0'92'16,"13"11"-2"-16,14-11-57 15,21 3-7-15,7-2-6 0,12 2-6 16,4 0-6 0,4-3-8-16,0 6-8 0,-12-3-33 15,-5 5-44-15,2-2-8 0,-14-3-4 16</inkml:trace>
  <inkml:trace contextRef="#ctx0" brushRef="#br0" timeOffset="8360.1672">6058 8903 33 0,'0'-14'88'0,"2"0"-3"0,-1-1-3 16,-1 1-57-1,0 14-11-15,0 0-4 0,13 0-1 16,-3 11-1-1,0 12-1-15,8 7 1 0,2 7 0 16,2 9 0-16,6 2 0 16,-3 5-2-16,2 0 0 0,-3 0-2 15,0-3 0-15,-1-3 0 0,-1-2-2 16,-2-5 1-1,-4 0-1-15,0-5 0 0,-3-2 0 16,-1-2 0 0,0-3-1-16,-3-1 1 0,1-4 0 15,-2 0-1-15,-1-4 1 16,0 0-2-16,-3-5 1 0,0 1 0 15,-1-7 1 1,0 2 0-16,-3-10 0 0,0 0 0 16,0 0 1-16,0 0 0 0,0 0 0 15,7-22-1 1,-1-10 1-16,1-14-1 0,8-14 0 15,4-12 0-15,9-10 0 16,6-9-1-16,7 0 0 16,3 3 0-16,-2 9-1 15,0 6-3-15,-2 15-5 0,-9 2-10 16,-2 13-41-1,-3 7-36-15,-9-1-5 0,-2 6-6 16</inkml:trace>
  <inkml:trace contextRef="#ctx0" brushRef="#br0" timeOffset="9300.186">7589 8935 11 0,'9'-13'62'0,"-7"-2"1"15,1 5-55 1,-3 10-2-16,0 0-1 0,0 0 2 16,-8 0 1-16,-1 6 1 15,-7 10 1-15,-2 2-1 0,-4 9 3 16,-2-1 0-1,-6 8 1-15,-1 2 2 0,1 5 0 16,2 7-1-16,2 2 0 0,4 4 1 16,11 0 1-1,6 3-2-15,5-7-1 0,13 1 1 16,9-8-1-16,6-5 0 15,3-6-3-15,2-8-1 0,-3-5-1 16,0-6-2 0,-5-5-1-16,-8-1-2 0,-5-3-3 15,-12-4-3-15,10 0-3 0,-10 0-8 16,0 0-35-1,0-9-40-15,-4-1-6 0,-4-6-7 16</inkml:trace>
  <inkml:trace contextRef="#ctx0" brushRef="#br0" timeOffset="9740.1948">8024 8997 16 0,'5'-9'75'16,"0"0"3"-16,-5-26-28 15,0 35-34-15,0 0-1 0,-5 3 0 16,0 9 0-16,-1 4-3 0,-1 7-1 16,0 5-2-1,-1 7 2-15,1 4-3 0,-3 5 1 16,1 3-2-16,-2-1 0 15,1 2-2-15,1-5 1 16,4-1 0-16,1-3 0 16,4-2 1-16,5-5-1 0,10-2 1 15,5-3-2-15,9-6 1 0,3-2-2 16,4-5 0-1,0-4-3-15,-1-4-2 0,0-4-3 16,-6-2-6 0,-1 0-14-16,-10 0-46 0,-1-10-19 15,-3-1-9-15,-8-3-3 16</inkml:trace>
  <inkml:trace contextRef="#ctx0" brushRef="#br0" timeOffset="10000.2">7839 9307 63 0,'0'0'93'0,"0"0"-4"16,10-3-3-16,18-1-66 0,13 2-5 16,7-2-4-16,8 2-4 15,4-4-6-15,5 3-11 0,-9 3-42 16,6-2-33-1,-7-4-6-15,-6-3-5 0</inkml:trace>
  <inkml:trace contextRef="#ctx0" brushRef="#br0" timeOffset="10290.2058">8586 8865 63 0,'-18'-8'85'0,"7"6"-2"0,11 2-3 16,0 0-66-16,24 26-4 15,7 8-1-15,7 10-1 16,5 7 0-16,2 11 1 0,-1 6-2 15,-4 7-3 1,-10-1 0-16,-11-2-1 0,-11-5-1 16,-8-5-2-16,-10-8-1 15,-6-6-8-15,-7-14-34 0,-2-7-41 16,7-12-6-1,6-15-7-15</inkml:trace>
  <inkml:trace contextRef="#ctx0" brushRef="#br0" timeOffset="10730.2146">9586 9031 49 0,'0'0'92'0,"0"8"-2"15,22-20-4-15,20 13-55 16,9 2-9-16,14 0-3 0,10-1-6 16,3 1-2-1,2-3-4-15,-3 2-2 0,-6-1-4 16,-10-1-3-1,-12 0-3-15,-16 0-6 0,-8 0-8 16,-14 0-26-16,-11 0-43 0,-12-3-6 16,-9 3-5-16</inkml:trace>
  <inkml:trace contextRef="#ctx0" brushRef="#br0" timeOffset="10930.2186">9618 9242 62 0,'12'10'90'0,"21"-1"0"15,16-9-5-15,18 0-61 16,12 0-6-16,9 0-6 16,1-4-3-16,-4 0-7 0,-5 1-8 15,-10 2-37 1,-17-2-42-16,-6 0-6 0,-16-5-5 15</inkml:trace>
  <inkml:trace contextRef="#ctx0" brushRef="#br0" timeOffset="11624.2328">11030 8578 56 0,'0'0'88'0,"-3"-14"-1"16,3 40-15-1,0-26-49-15,2 13-8 0,4 4-2 16,2 7-2-1,3 4 0-15,1 10 0 0,5 1-3 16,0 9 1-16,2 3-1 16,0 4-1-16,1 1 0 0,-1 0-2 15,-2 2-1-15,1-3 0 0,-2 1-1 16,-3-3-1-1,0-4 1-15,-2-6-1 0,-1-5-1 16,-2-8 2 0,-1-8 1-16,1-8 0 0,-8-14-1 15,18-7 1-15,-5-22 0 16,4-17-1-16,2-19 1 0,5-15-2 15,5-9-1 1,3-9-1-16,-3 3 0 0,-3 4-2 16,-2 11-2-16,-3 10-4 0,-3 19-6 15,-10 8-12-15,1 15-50 16,1 15-18-16,-1 3-6 15,0 10-6-15</inkml:trace>
  <inkml:trace contextRef="#ctx0" brushRef="#br0" timeOffset="12024.2408">11877 9120 27 0,'-16'1'88'0,"4"9"0"0,-2 6-4 16,28 11-57-1,-16 5-6-15,0 5-4 0,2 1 0 16,12-3-1-16,10-6-3 16,10-7-3-16,6-12-1 0,5-10 0 15,-3-6-1 1,-1-12-1-16,-6-7-1 0,-11-3-3 15,-14-1 0-15,-9 1-1 16,-15 4-1-16,-10 6 0 16,-4 6-3-16,-6 5-3 0,-2 7-5 15,6 2-7-15,14 9-45 16,8 5-29-16,5-3-7 0,6-2-6 15</inkml:trace>
  <inkml:trace contextRef="#ctx0" brushRef="#br0" timeOffset="12794.2562">12940 8753 67 0,'0'0'85'0,"-5"7"1"16,14 3-51-16,7 2-3 0,10 3-4 16,9-3-2-16,11-3-2 15,5-3-6-15,2-6-3 16,2 0-4-16,-2-10 0 15,-8-5-6-15,-7-8-1 0,-10 0-1 16,-15-3-2-16,-8-1 0 16,-5 0-1-16,-13 1-1 15,-9 4-1-15,-11 7 0 0,-12 5-2 16,-8 11 0-1,-5 4 1-15,-5 16-1 0,-2 13 0 16,0 15 1-16,11 9 1 16,8 9 1-16,14 8 3 0,18 3-1 15,14-3 2 1,21-3 1-16,19-10-1 0,13-9 2 15,18-10-1-15,6-12 0 16,8-11-2-16,4-6-6 16,-7-11-7-16,7-3-43 0,-8-5-35 15,-11-15-7-15,-10-9-7 16</inkml:trace>
  <inkml:trace contextRef="#ctx0" brushRef="#br0" timeOffset="13204.2644">13515 7742 90 0,'8'7'94'0,"20"1"-5"16,9-4-5-16,7 3-73 0,9 3-4 15,0-1-4 1,3 2-6-16,-8-6-14 0,-5-4-54 16,-5 9-18-16,-13-4-5 15,-5-4-3-15</inkml:trace>
  <inkml:trace contextRef="#ctx0" brushRef="#br0" timeOffset="13614.2726">14460 7399 39 0,'0'0'84'0,"5"-11"-2"15,-5 11-3-15,-11 2-63 16,0 14-5-16,0 11-6 0,-6 8 1 15,-1 8-1 1,-4 8 1-16,1 3 2 0,6 4-1 16,1-5 0-1,8-2 1-15,6-7 2 0,5-4 0 16,11-7-2-16,7-7 0 0,5-7-1 15,2-2-1-15,5-2-2 16,1-8-2-16,-1-1-4 0,-1-6-2 16,-2 0-5-1,-5-5-9-15,2-6-43 0,-1-4-31 16,-11-5-5-16,-5-4-2 15</inkml:trace>
  <inkml:trace contextRef="#ctx0" brushRef="#br0" timeOffset="13814.2766">14085 7589 81 0,'0'0'92'0,"13"0"-3"0,21-1-7 15,13-2-73-15,11 1-1 16,8 2-3-16,3-1-1 0,0 1-5 15,-4-6-11-15,3 3-29 0,-4 0-43 16,-8-3-7 0,-9 0-4-16</inkml:trace>
  <inkml:trace contextRef="#ctx0" brushRef="#br0" timeOffset="14084.282">15123 7332 43 0,'0'0'84'0,"0"0"1"15,0 0-4 1,0 0-64-16,0 28-4 0,-3 8-1 16,-8 9 0-16,0 11 2 15,-4 9 0-15,-3 7-2 0,-6 1-2 16,2 3-3-1,-3-3 0-15,-1-4-2 0,1-8 0 16,1-7-2 0,3-9-2-16,5-8-2 0,6-8-5 15,0-15-9-15,10-14-56 0,0 0-20 16,1-21-7-16,12-12-6 15</inkml:trace>
  <inkml:trace contextRef="#ctx0" brushRef="#br0" timeOffset="14334.287">15250 7587 71 0,'3'38'88'16,"-3"6"-1"-16,-7 7-3 15,-3 6-76-15,4 19 2 16,-1 0 1-1,3-5 1 1,-1-10 0-16,1-8-4 0,4-6-5 16,0-11-6-16,7-8-19 15,-7-28-60-15,17-4-8 0,-2-18-7 16,-4-7-2-16</inkml:trace>
  <inkml:trace contextRef="#ctx0" brushRef="#br0" timeOffset="14914.2986">15169 7718 35 0,'-10'-5'73'16,"10"5"-16"-16,0 0-11 0,0 0-6 15,0 0-9 1,0 0-8-16,16-7-3 0,7 1-5 15,7 2-1-15,8-1-3 0,6 4-1 16,6 1-1 0,4 3-3-16,1 6-1 0,-3 2-3 15,-3 3 0-15,-7 3-2 16,-5 0 1-16,-9 0-2 15,-9 0 2-15,-8-1-1 16,-11 2 0-16,-5-4 0 0,-11-1-1 16,-7-6 1-1,-9 0 0-15,-6-7-1 0,-4 0 0 16,-5-2 1-16,3-7-2 0,3 2 2 15,5-2-1-15,3 4 0 16,8 0 1-16,8 3 0 16,6 2 1-16,11 0 1 15,8 18 0-15,9-6 1 0,8 6 0 16,7 3 0-1,6 0 1-15,6 6-1 0,-1-1 0 16,-2 2 0-16,-5-1-1 16,-2 2 0-16,-9-2 0 15,-8-1 0-15,-6-1-1 0,-5-1-1 16,-3-3-1-16,0-2-3 15,0-3-2-15,2-3-6 0,-5-13-17 16,18 9-44 0,6-9-20-16,-5-3-5 0,6-4-3 15</inkml:trace>
  <inkml:trace contextRef="#ctx0" brushRef="#br0" timeOffset="15324.3067">16450 7761 63 0,'3'-15'83'0,"-4"4"-5"15,-9-35-25-15,-7 40-41 0,-6 6-4 16,-5 0-1-16,-6 10 0 0,-2 4 4 15,-7 7-2 1,3 4 1-16,-3 8-3 0,6 1 1 16,6 16 4-1,6 3-1 1,16 1 0-16,9-2 0 15,17 0-1-15,14-3-1 0,18-4 0 16,16-5 0 0,11-18-5-16,13-5 0 0,6-6-2 15,7-4 0-15,0-5 0 0,-3-2-1 16,-5-4 0-1,-10-2-1-15,-8-1-2 0,-15 1-2 16,-10 0-4-16,-13-1-7 16,-9 1-39-16,-6 6-37 0,-15-3-8 15,-8 3-5 1</inkml:trace>
  <inkml:trace contextRef="#ctx0" brushRef="#br0" timeOffset="24574.4918">9216 10764 77 0,'-23'0'90'0,"5"1"-3"16,-11-1-49-16,22 2-6 16,7-2-7-16,7 6-4 15,25-5-6-15,11-1-3 0,16 0-2 16,7-3-2-16,9-1-1 0,-1-1-1 15,-1 0-2 1,-7-3-2-16,-10 3 0 0,-11 1-2 16,-9 1-2-1,-9-1-2-15,-8 3-3 0,-5-3-3 16,-3 4-4-16,-11 0-10 15,0 0-29-15,12 0-37 0,-17 0-6 16,-9 7-1 0</inkml:trace>
  <inkml:trace contextRef="#ctx0" brushRef="#br0" timeOffset="24794.4962">9190 11009 80 0,'-25'21'97'16,"15"-7"-5"-16,14 1-4 0,23-10-65 15,20 0-6-15,17-3-3 0,13-2-2 16,6-2-3 0,6 1-3-16,1 0-6 0,-4-2-7 15,-7 6-14-15,-9 8-54 16,-16-7-16-1,-10-1-7 1,-7-3-5-16</inkml:trace>
  <inkml:trace contextRef="#ctx0" brushRef="#br0" timeOffset="25604.5124">10786 10636 61 0,'3'-13'93'16,"-1"2"-3"-16,-2 11-4 0,1-13-57 16,-1 13-13-16,0 0-6 15,10 0-3-15,-6 12-1 16,3 3 0-16,1 4 0 15,2 10 0-15,1 4 0 0,3 9 0 16,1 5 1 0,-1 6-1-16,1 4-2 0,-2-1 1 15,1 3-1-15,-2-1 0 0,-1-2 0 16,0-5 0-1,-3-1-1-15,-1-7 0 0,0-7 1 16,-1-1-2-16,-1-10 0 16,-1-4 1-16,-1-7-1 0,-1-2 2 15,-2-12-1 1,0 0 0-16,13-18 0 0,-5-10 0 15,4-13-1-15,4-10 0 0,3-14-2 16,1-7 0 0,2-7 0-16,0 1-1 0,-4 3 1 15,-3 4-1-15,1 10 1 16,-8 8-3-16,0 12 0 0,-3 7-3 15,2 8-3 1,-2 5-6-16,4 7-7 0,-9 14-32 16,13-5-42-1,-2 8-6-15,-2 7-4 0</inkml:trace>
  <inkml:trace contextRef="#ctx0" brushRef="#br0" timeOffset="26000.5208">11409 11210 23 0,'-10'16'91'0,"0"6"-1"16,10-22-7-16,-4 24-54 15,4 5-1-15,10-1-3 16,4-3-3-16,9-6-5 15,4-6-3-15,4-9-4 0,3-4 0 16,-3-8-3 0,-1-9 0-16,-5-5-3 0,-5-3-1 15,-11-1-1-15,-9 1-1 0,-10 1-1 16,-11 4 0-16,-2 6-1 15,-10 2 0-15,1 1-2 16,0 7-2-16,-1 4-5 16,8 4-17-16,2 10-52 0,8-7-15 15,4 0-6 1,11-7-5-16</inkml:trace>
  <inkml:trace contextRef="#ctx0" brushRef="#br0" timeOffset="29926.5998">3368 13404 31 0,'-12'2'83'16,"8"15"0"-16,-4 8 0 15,16 11-73-15,-8 24 3 16,0 12 1-16,-1 7 1 0,1 0-2 15,0-2-1 1,0-10-4-16,0-8 0 0,0-8-1 16,0-21-2-1,0-14-3-15,0-16-5 0,0 0-6 16,2-7-28-16,-2-14-47 15,7-9-7-15,4-6-7 0</inkml:trace>
  <inkml:trace contextRef="#ctx0" brushRef="#br0" timeOffset="30526.6118">3367 13462 48 0,'-20'-8'83'16,"0"-1"-30"0,0 1-9-16,4 1-10 0,1 1-8 15,2 0-5-15,6-1-5 16,7 7-5-16,0-13-2 0,9 7-1 15,14 1-1 1,9 0 1-16,10-1-3 0,9 5 1 16,9 1 0-1,5 9-2-15,0 8-1 0,-4 3 0 16,-6 5-1-16,-7 5-1 0,-12 2 0 15,-9 3-1-15,-12-6 1 16,-11-1 0-16,-4-4 0 16,-14-5 0-16,-17-7-1 15,-5-3 0 1,-4-2-1-1,-3-5 0-15,3 0 0 0,-1-2 0 16,8 0-1-16,2 1 0 16,19 5 1-16,12-6 2 0,-3 17-1 15,10-3 2-15,10 6 0 16,3 6 1-16,5 6 1 15,6 4 0-15,-1 1 1 0,0 3 0 16,0-1-1 0,-7 0 0-16,-4-5-1 0,-1-3 1 15,-6-6-1-15,-3-4-1 16,-2-4-2-16,-2-5-1 15,-5-12-5-15,15 5-7 0,3-5-39 16,2-5-34-16,-1-9-11 16,2-9-6-16</inkml:trace>
  <inkml:trace contextRef="#ctx0" brushRef="#br0" timeOffset="30796.6171">4194 13661 81 0,'8'8'96'0,"17"-5"-6"0,14 11-44 16,11-13-24 0,8 2-3-16,6-3 0 0,6 1-6 15,-10-5-19-15,-2-1-9 0,-14-5-28 16,-9 7-44-16,-3 1-5 15,-12-2-6-15</inkml:trace>
  <inkml:trace contextRef="#ctx0" brushRef="#br0" timeOffset="30996.6212">4292 13894 68 0,'-17'15'97'0,"14"-4"-4"15,11-31-7-15,19 20-64 16,13 2-2-16,9 1-3 0,8 0-5 15,3-2-5 1,1 1-4-16,-3-2-5 0,-1 3-6 16,-7-3-12-16,-10 0-59 15,-1 0-13-15,-8-3-5 0,-3-6-6 16</inkml:trace>
  <inkml:trace contextRef="#ctx0" brushRef="#br0" timeOffset="31266.6266">5025 13558 37 0,'8'10'94'16,"-2"7"0"-16,-1 19-2 15,-2 44-33-15,-2-27-44 16,0 4-2-1,-1 3 1-15,-1 0-2 0,-5-2-1 16,0-6-3-16,2-21-4 16,1-7-3-16,2-8-3 0,1-16-5 15,0 0-13 1,5-2-59-16,5-32-14 0,2-12-9 15,2-9-4-15</inkml:trace>
  <inkml:trace contextRef="#ctx0" brushRef="#br0" timeOffset="31536.632">5267 13686 62 0,'0'35'95'16,"0"8"-1"-16,0 3-6 0,4 3-65 16,7 1-4-1,8-1-2-15,6-12-1 0,9-7-4 16,3-11-2-16,3-11-2 0,3-8-1 15,-2-12-2-15,-7-7-2 16,-4-11-1-16,-9-3-3 0,-11 1 0 16,-10-3-2-1,-5 2 1-15,-14 2-2 0,-11 5 1 16,-4 4-1-16,-8 5-1 15,-2 10-2-15,2 2-1 16,3 6-4-16,5 3-10 16,10 2-51-16,10 2-19 15,14-8-6-15,2 10-3 0</inkml:trace>
  <inkml:trace contextRef="#ctx0" brushRef="#br0" timeOffset="31816.6376">5592 13905 63 0,'6'33'95'0,"4"-2"-2"15,7-31-25-15,11 17-32 0,9-9-12 16,5-8-6-16,8-8-4 16,1-13-4-16,-2-5-3 0,-2-8-3 15,-8-2-1 1,-13 1-3-16,-14-2 0 0,-12 4-1 15,-14 6-1 1,-14 6 0-16,-10 6 0 0,-16 6-2 16,-3 9-1-1,-1 3 0-15,5 10-2 0,7 5-3 16,8 1-6-16,13 4-12 0,10 5-42 15,15-12-21 1,15-1-6-16,4-8 2 0</inkml:trace>
  <inkml:trace contextRef="#ctx0" brushRef="#br0" timeOffset="32416.6495">6129 13897 82 0,'31'22'91'0,"6"-1"-2"16,0-6-48-16,2-4-11 0,0-7-8 16,-3-4-3-1,-9-12-3-15,-2-5-5 0,-10-5-3 16,-9-6-4-16,-6-4-2 0,-5-2-1 15,-13-1-2 1,-2-3 0-16,-6 2 0 0,-2 4 0 16,3 3 0-16,1 5 0 15,7 7 0-15,2 3 0 0,10 5 2 16,5 9-1-1,10 0 0-15,10 5 0 0,4 8 1 16,5 7 0-16,0 6 1 16,3 5 0-16,-4 4 1 0,-3 3 1 15,-1-1 1-15,-1 0 0 16,1-2 1-16,4-6 0 15,11-4-1-15,8-4 0 0,9-6-1 16,11-4-3 0,6-1-6-16,-2-5-6 0,10-2-46 15,-8 5-36 1,-21-8-5-16,-17-3-8 0</inkml:trace>
  <inkml:trace contextRef="#ctx0" brushRef="#br0" timeOffset="33206.6653">3725 14920 58 0,'9'-13'85'0,"-9"-4"-3"0,-4-28-26 16,-11 33-38-16,-7 6-8 15,-8 4-3-15,-7 2-1 0,-9 7-2 16,-6 7 1 0,-3 10-1-16,-2 10 0 0,4 7 0 15,8 8 1-15,7 6 1 0,11 1 0 16,17 0 0-1,10-5 2-15,25-5 2 0,15-10-2 16,15-7 0-16,8-10-1 16,7-9-1-16,1-5-2 15,-4-5-6-15,0-2-8 16,-15-4-41-16,-12-6-37 0,-1-5-7 15,-16-3-7-15</inkml:trace>
  <inkml:trace contextRef="#ctx0" brushRef="#br0" timeOffset="33536.672">4107 14976 64 0,'0'15'97'0,"9"-1"-5"16,14-6-3-1,8-1-69-15,13 1-1 0,8-4-1 16,5-2-6 0,2-2-4-16,0 0-4 0,-7-6-3 15,-5 3-6-15,-10-2-9 0,-7 5-26 16,-7 0-50-16,-23 0-6 15,0 0-7-15</inkml:trace>
  <inkml:trace contextRef="#ctx0" brushRef="#br0" timeOffset="33666.6746">4150 15229 63 0,'-8'23'95'0,"16"-8"-4"16,24-7-6-16,18-4-71 16,13-4-5-16,19 3-18 15,19-8-69-15,5-6-8 16,11-7-9-16</inkml:trace>
  <inkml:trace contextRef="#ctx0" brushRef="#br0" timeOffset="35066.7025">6610 13803 3 0,'-10'-3'39'15,"-15"4"7"-15,-9 3 1 0,-6-1-8 16,-1 5-3-16,2-2 0 0,5-3-4 15,11-3-7 1,8-7-5-16,15-6-9 0,18-5-3 16,14-4-3-1,12-2-2-15,4 1-3 0,3 2 0 16,-4 4 0-16,-10 6 1 15,-37 11 0 1,-10 10 0 0,-30 10 0-16,-18 0 0 0,-18 4 0 15,-7-2 1-15,-2-3 0 0,0-3 0 16,33-16-1-16,21-7 1 15,21-10-2-15,24-2 1 16,28-5-1-16,23-1 2 16,16 1-1-16,8 3 0 0,2 5 0 15,-7 7 0 1,-13 5 1-16,-17 4 0 0,-50 13 0 15,-25 8 1 1,-31 2 1-16,-18 2-1 16,-13-3 1-16,-1-1 0 15,0-7 0-15,7-3-1 16,43-11-2-16,22-5 0 0,22-4-1 15,33-2 0 1,22 2 0-16,14 2-1 0,11 5 0 16,1 2 0-16,-4 3 1 15,-12 8 0-15,-17 6 1 0,-25 4 0 16,-27 4 0-16,-21 1 0 15,-27 1 1-15,-16-1 0 16,-15-6 1-16,-5-1-1 0,-2-8 1 16,9-7-1-1,10-4-1-15,21-10-1 0,22-2 0 16,18 0-1-16,35 0 0 15,18 0-1-15,22 6 1 16,11 4 0-16,5 5 0 16,-2 9 1-16,-9 2 0 0,-13 5 1 15,-20 3 1-15,-26 0 0 0,-23 5 0 16,-30-1 1-1,-17-2-1-15,-21-3 1 0,-11-5 0 16,-8-4 0 0,-1-10 0-16,6 1-3 0,14-20 1 15,16-4-2-15,21-6 1 16,25-2-2-16,18-1 0 0,28-1 0 15,22 4-1-15,21 5 1 0,17 8 0 16,-1 9 2 0,-4 3-1-16,-8 7 0 0,-17 7 2 15,-20 6 0 1,-30 7 1-16,-27-2 0 0,-32 0-1 15,-22-4 1-15,-20-5 1 16,-11-6 0-16,-8-5-2 0,-1-10 0 16,10-15 0-1,12-10-1-15,24-11 0 0,18-3-2 16,30-1 1-16,25-5-1 0,30 3-1 15,25 1 1 1,22 5 1-16,16 11-1 0,3 10 2 16,0 8-1-16,-13 6 2 15,-20 8 0-15,-27 10-1 0,-29 6 1 16,-71 9 1-1,-32-1-1 1,-24-1 1 0,-15-2 1-16,-2-4-3 0,0-12 0 15,14-3-3-15,18-4-3 0,71-8-6 16</inkml:trace>
  <inkml:trace contextRef="#ctx0" brushRef="#br0" timeOffset="36076.7227">7530 13869 50 0,'-15'14'90'0,"10"-4"-3"0,-20 2-43 15,25 0-10 1,6 5-5-16,5-3-7 0,5 4-4 15,4-2-4 1,4-4-3-16,2 0-1 0,1-3-3 16,2-5-1-16,-3-2-1 15,0-1-1-15,-3-1-1 0,-3-4 1 16,-1-3-2-16,-3 0 0 15,-2-3 0-15,-2 0 1 16,-3-3-2-16,-3-3 0 0,-2 0 0 16,-4-5 0-1,0-1 0-15,-4-6-1 0,-3 0 0 16,-3-1-1-16,2-1 1 15,-1 3-1-15,3 1 1 16,1 2 0-16,3 2 1 16,2 2 0-16,9-1 1 0,8 1 0 15,7 0-1-15,4 2 1 0,6 3 0 16,0 1-1-1,3 5 0-15,3 6-1 0,-4 3 0 16,-1 9-1-16,-8 6 1 16,-4 2-1-16,-1 5 0 15,-4 2 0-15,-6 5 1 16,-2 0 0-16,-7 5-1 0,0-3 2 15,-1 6-1-15,3-3 1 0,3 5 2 16,8-4-1 0,9-3 1-16,12-6 0 0,10-6-1 15,6-4 1 1,10-6 0-16,3-4-1 0,0-5 0 15,-3-1-2-15,-5-1-2 16,-13-5-1-16,-4 4-5 0,-16-5-8 16,-1 4-32-1,-16 3-34-15,-8 0-17 0,-6-7-5 16,-9 0-4-16</inkml:trace>
  <inkml:trace contextRef="#ctx0" brushRef="#br0" timeOffset="36736.736">5307 14853 55 0,'0'0'93'0,"0"-10"-2"0,0 10-5 15,2 24-61-15,7 3-5 16,0 12-6-16,1 4-4 15,0 11 0-15,0 5-2 0,-4 5-2 16,0-4-1 0,-2-1-3-16,0-4-5 0,-5-7-5 15,4-1-12-15,-3-11-47 16,0-7-26-16,1-7-7 15,-1-4-4-15</inkml:trace>
  <inkml:trace contextRef="#ctx0" brushRef="#br0" timeOffset="37196.7452">5319 15903 27 0,'2'25'100'0,"1"-8"-3"16,-3-17-4-16,45 3-56 16,-33-6-11-16,1-12-6 15,8-6-7-15,0-7-4 0,6-8-3 16,4-7-2-16,3-9 0 0,0-5-1 15,2-11 0 1,-2-2 0-16,-4-8-1 0,-1-1-1 16,-4-1 1-1,-7 5-1-15,-3 7 0 0,-4 5-1 16,-7 14 1-16,-2 8-1 15,-2 15-1-15,0 12 0 0,0 14-1 16,0 0 1 0,-9 18-1-16,8 13 1 0,1 9-1 15,5 10 1-15,5 4 0 0,2 0 2 16,8-6 1-1,2-5 0-15,6-12 2 0,2-11-1 16,2-12 1-16,3-8 0 16,-1-13 1-16,4-11-2 0,-4-2 1 15,-7-4-1 1,-2-4-1-16,-9-5 0 0,-5-2 0 15,-5 1-1-15,-6 3-1 0,-6 3 0 16,-3 4-2 0,-3 2-1-16,2 8-2 0,-2 6-4 15,3 7-3-15,0 6-4 16,9 1-11-16,-12 14-32 0,12-14-33 15,-5 23-10 1,6-10-3-16</inkml:trace>
  <inkml:trace contextRef="#ctx0" brushRef="#br0" timeOffset="37616.7535">6317 15259 58 0,'17'41'100'15,"-2"-4"-3"-15,0-3-6 0,-4-1-61 16,4-3-7-1,-6-6-6-15,1-5-3 0,-6-5-3 16,0-4-3-16,-4-10-1 16,0 0-1-16,0 0-2 15,4-10 1-15,-4-6-3 0,0-7 1 16,0-4-2-16,0-11 0 15,0 0-1-15,-3-6 0 0,-1 1-1 16,-1-3 0 0,-2 2 0-16,-1 4 1 0,-1 5-1 15,2 3 0 1,0 5 0-16,3 4 1 0,2 3 0 15,2 1 1-15,3 1-1 0,10 3 1 16,5 0-1-16,5 0 0 16,10 3 1-16,2 1-1 0,7 2 1 15,2 3-2 1,2 3 0-16,-8 1-2 0,1 2-2 15,-8 0-4 1,-2 2-5-16,-9-2-16 0,-6 0-43 16,-1 6-23-16,-13-6-6 15,0 0-4-15</inkml:trace>
  <inkml:trace contextRef="#ctx0" brushRef="#br0" timeOffset="37796.7572">6479 15107 57 0,'-7'15'100'0,"5"-5"-4"15,8-4-6-15,11-8-52 16,13-2-24-16,6 2-5 16,1-6-7-16,10 8-13 0,-5 0-58 15,8 0-22-15,1-3-7 0,0 1-3 16</inkml:trace>
  <inkml:trace contextRef="#ctx0" brushRef="#br0" timeOffset="38206.7653">7575 15044 77 0,'0'0'100'15,"5"13"-7"-15,24-12-4 0,42-1-71 16,-12 4-4 0,11-1-2-16,2 1-2 0,5 0-3 15,-1 2-5-15,-6-2-4 0,-5 3-5 16,-16-2-12-1,-8 0-54-15,-14 3-19 0,-12-3-8 16,-15-5-4-16</inkml:trace>
  <inkml:trace contextRef="#ctx0" brushRef="#br0" timeOffset="38396.7691">7637 15340 75 0,'-16'17'98'0,"20"-5"-3"0,20-10-6 15,20-2-70-15,14 0-5 16,15 0-1-16,10-1-5 0,4-3-7 15,6 4-9 1,-5-4-28-16,-9 4-52 0,6-1-7 16,-7 1-8-1</inkml:trace>
  <inkml:trace contextRef="#ctx0" brushRef="#br0" timeOffset="38866.7786">8855 14933 69 0,'0'0'94'16,"0"0"-3"-16,6 14-3 0,-3 10-68 15,0 14-5 1,-2 14-1-16,-1 9-1 0,0 11-1 16,-9 6 0-16,-3 0-2 15,-5-3-3-15,0-6-2 0,-3-8-1 16,0-11 0-16,4-10-3 0,-1-14 0 15,8-6-3 1,9-20-6-16,0 0-12 0,0 0-49 16,0-37-25-1,14-10-9-15,5-17-5 0</inkml:trace>
  <inkml:trace contextRef="#ctx0" brushRef="#br0" timeOffset="39156.7843">9091 15060 7 0,'9'26'100'0,"3"7"-4"16,-1 5-3-1,7 2-3-15,10-1-81 0,5 7 2 16,6-8 1-16,8-6-1 16,6-7-2-16,3-11-2 0,-2-12 0 15,-4-4-1 1,-3-13-2-16,-12-9-1 0,-13-5-1 15,-15-3-2-15,-14-4 1 0,-20 2-1 16,-8 4-1 0,-13 3 0-16,-12 8 0 0,-9 6 0 15,-3 8 0 1,3 5-1-16,9 10-3 0,8 6-3 15,14 6-6-15,13-3-32 16,17-6-45-16,25 1-9 0,19-8-7 16</inkml:trace>
  <inkml:trace contextRef="#ctx0" brushRef="#br0" timeOffset="39556.7923">9625 14887 88 0,'0'0'99'16,"0"0"-5"-16,28-17-5 16,19 17-62-16,15-3-14 15,9-1-4-15,5 2-2 16,-1 2-3-16,-3 0-4 0,-5 0-6 15,-13 0-6 1,-15 9-21-16,-12 3-54 0,-17-8-7 16,-10-4-8-16,0 0 6 15</inkml:trace>
  <inkml:trace contextRef="#ctx0" brushRef="#br0" timeOffset="39936.8">10473 14554 64 0,'17'-13'88'0,"-17"13"-1"16,0 0-4-16,-43 22-67 0,26 9-3 15,-3 12-2-15,3 13 0 0,2 6 2 16,7 7-3-1,7-3-1-15,12-4-2 0,13-10-1 16,9-7-1 0,8-14-1-16,5-11 0 0,-2-12-1 15,0-8 1-15,-7-11-3 16,-9-6-1-16,-11-5 0 0,-10-3 0 15,-8 0 0-15,-17 2-1 0,-7 4-1 16,-12 6 0 0,-3 7 0-16,-4 6 0 0,4 8-3 15,3 11-2 1,8 6-3-16,2 4-5 0,18 4-21 15,9 3-46-15,6-9-13 16,11-5-7-16</inkml:trace>
  <inkml:trace contextRef="#ctx0" brushRef="#br0" timeOffset="40476.8108">11000 14945 55 0,'8'24'95'0,"1"3"0"16,1 6-6-16,-4 7-62 16,1 3-10-16,2 2 0 0,-1-3-5 15,-3-2-3 1,-2-5-2-16,0-7-2 0,-2-5-1 15,0-7 0-15,0-7 0 0,-1-9 0 16,0 0-1 0,5-6 1-16,-4-9-2 0,-1-3 1 15,0-7-2-15,-1-5 0 16,-5-5-1-16,-2-5 1 0,0-4-1 15,-3 2 0 1,3-3 1-16,0 4 0 0,3 4 0 16,4 1 1-1,2 4-1-15,4 5 0 0,8 3 0 16,8 1 0-16,9 4-1 0,9 1 0 15,8 1 0-15,4 4 0 16,5 0 0-16,2 3 0 0,-2 0 0 16,-5 2-1-1,-6 3-1-15,-9 0-4 0,-11 2-3 16,-5 3-6-1,-20 0-28-15,0 0-40 0,1 11-14 16,-7-1-6-16,-7 1-3 16</inkml:trace>
  <inkml:trace contextRef="#ctx0" brushRef="#br0" timeOffset="40656.8144">11129 14969 90 0,'-16'18'100'0,"15"-5"-5"15,10-5-4-15,56-5-70 16,-16 3-7-16,7-3 0 0,5-1-6 15,1-2-6-15,8 0-12 16,-13 0-50-16,-10 0-31 16,-1-6-6-16,-16-2-9 0</inkml:trace>
  <inkml:trace contextRef="#ctx0" brushRef="#br0" timeOffset="64591.2942">14490 13412 68 0,'-10'-13'96'16,"1"1"-3"-16,9 12-7 15,-12-3-63-15,12 3-6 0,0 0-6 16,0 0-3-1,0 6-2-15,7 17-1 0,5 8-3 16,3 6 1 0,2 16 0-16,0 6 2 15,1 3-1-15,-6 1 0 16,1-2 0-16,-5-4-2 0,-5-7 1 15,-3-7-1-15,0-12-4 0,0-4-2 16,-1-8-4 0,1 0-7-16,-2-11-36 0,2-8-40 15,0 0-6 1,7 0-6-16</inkml:trace>
  <inkml:trace contextRef="#ctx0" brushRef="#br0" timeOffset="65271.3078">14362 13537 78 0,'-13'-5'88'16,"13"5"-35"-1,-12-13-15-15,12 13-6 0,0-18-6 16,8 8-6-16,10-5-5 15,4-6-3-15,12-1 0 16,6 1 0-16,7-2-2 16,4 0-1-16,6 4-1 0,-1 1-3 15,1 6 0 1,-3 4-2-16,-3 6-1 0,-4 2-1 15,-7 10 0-15,-4 4-1 0,-6 4 1 16,-6 5-1 0,-7 2 0-16,-6 0 0 0,-10 1 1 15,-1 2-1-15,-12-6-1 16,-6 1 0-16,-7-7-1 0,-9-2-1 15,-2-3-1 1,-6-5-1-16,-3-3 0 0,-3-2 0 16,3-1 0-16,1 1 1 0,6-1 0 15,7 0 1 1,8 0 1-16,7 0 0 0,5 2 1 15,11-2 2-15,0 12 1 16,7-3 1-16,5 4 1 0,9 4 1 31,5 7 2-31,2 5 0 0,4 4 0 16,0 2-1-1,1 2 0-15,-3 1-1 0,-2 2 0 16,-9-6-2-16,1-4 0 0,-5-5 0 16,-4-1-1-16,-3-9 0 15,-2-4-1-15,-6-11-1 0,7 14-1 16,-7-14-4-1,0 0-3-15,9 0-5 0,-5-5-11 16,6-7-42 0,8 3-28-16,-4-5-6 0,3-6-4 15</inkml:trace>
  <inkml:trace contextRef="#ctx0" brushRef="#br0" timeOffset="65631.315">15587 13502 75 0,'13'-23'88'0,"-6"3"-4"15,-4 7-51-15,-3 0-12 16,-9 4-4-16,-5 3-2 0,-6 4-7 15,-6 4-3 1,-5 13-1-16,-5 6-1 0,-4 8 2 16,-5 22 5-1,8 7-1-15,9 3 3 16,13-1-1-1,12-2 2-15,9-4-1 0,22-10-1 16,14-5-1-16,9-26-4 0,6-8 0 16,1-5-3-1,-6-3-1-15,-4-4-4 0,-8-7-4 16,-7 4-9-16,-13-4-33 15,-4-1-46-15,1 1-4 0,-3-1-9 16</inkml:trace>
  <inkml:trace contextRef="#ctx0" brushRef="#br0" timeOffset="66061.3236">16092 13638 68 0,'0'0'95'0,"5"9"-5"16,16 9-30-16,10-15-32 0,8-1-1 16,3 0-7-16,4-2-7 15,2-1-5-15,-2 1-2 0,-7 0-2 16,-2-2-2-1,-1 1-4-15,-11 0-3 0,-2 0-7 16,-10 1-21 0,-13 0-51-16,16 3-11 0,-16-3-6 15</inkml:trace>
  <inkml:trace contextRef="#ctx0" brushRef="#br0" timeOffset="66221.3268">16171 13897 58 0,'26'8'97'0,"12"-4"-5"15,11-4-3-15,11 0-57 16,3-7-15-16,7 1-9 0,-7-4-10 16,5-3-60-16,-11 11-24 15,-5-1-8-15,-5 3-5 16</inkml:trace>
  <inkml:trace contextRef="#ctx0" brushRef="#br0" timeOffset="66881.34">17611 13391 70 0,'-7'8'93'16,"2"11"-2"-1,2 4-4-15,0 12-72 0,-1 9 0 16,0 8 3-16,-6 5-1 15,-1 4-2-15,0-3-4 0,-4-3-1 16,2-4-2 0,0-11-2-16,3-5-2 0,1-11-2 15,1-7-1 1,8-17-3-16,0 0-5 0,0 0-6 15,17-23-34-15,2-4-46 0,-6-13-5 16,6-3-9-16</inkml:trace>
  <inkml:trace contextRef="#ctx0" brushRef="#br0" timeOffset="67201.3464">17713 13617 57 0,'3'31'97'16,"-1"5"-4"-16,4 1-2 0,8 3-64 15,11-3-3-15,7-5-6 16,7-11-3-16,6-7-3 15,5-13-3-15,0-1-2 16,-3-15-2-16,-5-3-1 0,-11-7-1 16,-10-4-1-1,-11 0-1-15,-10 0-2 0,-17 2 1 16,-8 1-1-16,-10 4 0 15,-4 2 0-15,-7 8 0 0,0 3-1 16,0 8 1-16,6 1 0 16,7 0-1-16,4 10-1 15,10-4-1-15,6 3-4 0,13-9-3 16,2 18-18-1,12-7-49-15,6-11-16 0,4 0-7 16,7-7-3-16</inkml:trace>
  <inkml:trace contextRef="#ctx0" brushRef="#br0" timeOffset="67471.3518">18203 13604 6 0,'8'36'103'15,"2"3"-1"-15,7-3-6 16,5-7-4-16,10 3-72 0,8-11-3 15,7-8-2 1,0-18-8-16,0-9-2 0,-1-8-1 16,-13-7-1-16,-10-2-2 0,-17 1-1 15,-11 2 0 1,-20 8-1-16,-14 1 1 0,-10 8-1 15,-12 5-2-15,-4 5-4 16,2 4-7-16,2 7-31 16,12-2-47-16,23 8-6 15,16-4-6-15,19-4-2 0</inkml:trace>
  <inkml:trace contextRef="#ctx0" brushRef="#br0" timeOffset="68461.3716">19088 13559 4 0,'-16'4'26'16,"16"-4"-4"-16,-19 17-4 0,19-17-1 15,-14 20-2-15,14-8 5 16,0 7 1-16,3-3 2 15,7 7 4-15,-7-4 0 16,7 1 2-16,-4-1-3 0,5-3-1 16,-6-3-4-16,2-4-4 0,-7-9-1 15,13 3-2 1,-6-8-2-16,3-9 0 0,1-8-3 15,3-5 0 1,2-5-3-16,3-4 0 0,2-3-1 16,4-1 1-16,0 3-1 15,3 4-1-15,-2 3 0 0,-3 6-2 16,1 7 0-1,0 5-1-15,-3 9-1 0,-3 3-1 16,-1 13 1-16,-7 6-1 0,0 8 0 16,-3 2 0-1,-7 1 1-15,0 0 0 0,0-1 0 16,0 0 1-16,0-4 1 15,7-6 1-15,9-2 0 0,13-5 1 16,11 0-1 0,6 0 1-16,8-5-1 0,2-1-2 15,0 1-1 1,-7-5-4-16,0 5-9 0,-17-4-32 15,-6-3-42-15,-6 0-12 0,-11 0-6 16,-9 0-3-16</inkml:trace>
  <inkml:trace contextRef="#ctx0" brushRef="#br0" timeOffset="69271.3878">19124 13737 61 0,'0'0'86'0,"0"0"-28"15,0 0-17-15,0 0-2 0,0 0-8 16,0 0-10 0,0 0-7-16,-13 0-3 0,-4 0 0 15,-3 1-3 1,-5 2-1-16,-5 0-2 0,1-1 0 15,0 2 0-15,2-4-1 0,5 0-3 16,6-4-3-16,4-1-3 16,12 5-7-16,-12-11-26 15,12 11-49-15,0-11-7 16,0 11-5-16</inkml:trace>
  <inkml:trace contextRef="#ctx0" brushRef="#br0" timeOffset="69811.3986">20457 13391 42 0,'-22'13'92'0,"-8"8"-3"16,-6 1-4-16,3 5-66 0,-4 2-6 15,1 2-2 1,5-3-7 0,1-10-22-16,3-3-63 15,18-10-6-15,9-5-7 0</inkml:trace>
  <inkml:trace contextRef="#ctx0" brushRef="#br0" timeOffset="69971.4017">20207 13442 78 0,'12'17'95'16,"1"3"-4"-16,1-2-6 15,35 5-72-15,-28 3-1 16,5 1-1-16,0 0-5 16,-4-5-7-16,6 4-19 0,6-5-64 15,-8-8-5 1,1-5-7-16,-1-4-2 0</inkml:trace>
  <inkml:trace contextRef="#ctx0" brushRef="#br0" timeOffset="70801.4184">21027 13329 18 0,'-2'-14'86'16,"2"14"0"-16,0 0-1 0,0 5-59 16,4 13-5-1,-1 7-3-15,4 8-2 0,-4 7-2 16,-2 7 1-1,-1 2-1-15,0 2-2 0,0 0-2 16,-4-5-1-16,-6-3-1 16,2-7-2-16,-2-4-1 0,0-8-2 15,0-5 0 1,2-6-2-16,0-4-2 0,8-9-3 15,0 0-5-15,0 0-20 0,0 0-52 16,10-14-15 0,2-7-5-16,3-7-5 0</inkml:trace>
  <inkml:trace contextRef="#ctx0" brushRef="#br0" timeOffset="71321.4288">21382 13382 4 0,'-9'9'81'0,"-3"4"4"15,0-13-6-15,-1 24-58 0,0 7-2 16,2 18 4 0,0-1-2-16,8 5-3 15,2 2-1-15,2-3-1 16,14-2-3-16,5-8-1 15,9-6-2-15,9-19-3 0,6-9 0 16,7-9-2-16,0-9 0 16,1-11-2-16,2-13-1 0,-7-7-1 15,-8-6 0 1,-8-6 0-16,-13 0 0 0,-13 0-1 15,-8 2 0-15,-15 5-1 16,-15 9 0-16,-10 7 2 16,-8 8-3-16,-4 10-2 0,-4 3-2 15,3 10-7-15,3-1-30 16,4 3-45-16,15 8-10 0,12-3-5 15</inkml:trace>
  <inkml:trace contextRef="#ctx0" brushRef="#br0" timeOffset="72061.4435">21775 13105 74 0,'-10'6'93'0,"10"-6"-1"0,0 0-5 15,11 19-65 1,15-16-12-16,8 2-1 0,3 3 0 15,2-2-2-15,2-1-5 16,-1 2-6-16,-7-3-10 16,-4-1-37-16,-7 1-38 0,-13-3-6 15,-9-1-5-15</inkml:trace>
  <inkml:trace contextRef="#ctx0" brushRef="#br0" timeOffset="72471.4518">22415 12859 43 0,'0'0'86'16,"-17"5"0"-16,3 12-3 16,-4 11-72-16,-1 12-1 0,2 7 4 15,4 8 0 1,3 2-1-16,10 2 0 0,9-5-1 15,12-6-2-15,8-10-2 0,6-11 0 16,6-14-2 0,1-7 0-16,-5-7 0 0,-2-10-3 15,-11-4-1-15,-10-7-1 16,-13 1-1-16,-9-1-1 0,-13 4 0 15,-7 0-3 1,-5 6-1-16,-4 2-3 0,0 8-2 16,5 2-6-16,10 9-23 0,7 11-46 15,4-4-11 1,8 3-4-16</inkml:trace>
  <inkml:trace contextRef="#ctx0" brushRef="#br0" timeOffset="73131.465">22843 13750 55 0,'3'29'96'0,"2"-3"-2"15,1-2-3-15,-3-4-64 16,3 0-3-16,-2-9-4 15,-4-11-4-15,5 11-3 16,-5-11-2-16,7-11-3 0,-6-8-2 16,1-5-1-1,-2-8-3-15,0-6-1 0,0-4-2 16,-5-4 0-16,-1-4 0 15,-5 4 0-15,-1-3 0 0,1 9 0 16,1 3 0-16,2 8 0 16,2 5 1-16,3 2 0 15,3 8 0-15,0 1-1 0,10 6 0 16,5 0 0-1,7 2 1-15,4-2-1 0,11 4 0 16,0-1 1-16,11 1 0 16,1 0-2-16,1 3-1 15,-2-2-2-15,-3 2-3 16,-8 0-3-16,-5 4-3 0,-9-1-6 15,-5 5-30-15,-9 4-36 0,-9-12-12 16,-4 17-3 0</inkml:trace>
  <inkml:trace contextRef="#ctx0" brushRef="#br0" timeOffset="73331.469">22904 13551 69 0,'15'14'104'0,"14"-7"-5"15,11-1-8-15,7-1-58 16,6-1-14-16,5-2-5 0,0-1-10 16,-6 4-17-1,-14 4-54-15,3-6-24 0,-2-1-8 16,-10-2-6-1</inkml:trace>
  <inkml:trace contextRef="#ctx0" brushRef="#br0" timeOffset="74071.4837">16139 15105 44 0,'-6'12'93'0,"15"-7"-2"15,16-27-10-15,11 22-60 16,17 2-4-16,8 2-1 0,9 1-3 16,3-4-3-16,1 3-4 0,-3-4-2 15,-2 1-4 1,-7-1-4-16,-6 0-10 0,-12-1-26 15,-14-4-47 1,7-1-8-16,-9-2-5 0</inkml:trace>
  <inkml:trace contextRef="#ctx0" brushRef="#br0" timeOffset="74291.4881">16324 15308 58 0,'-18'17'99'15,"13"-8"-3"-15,16-1-6 0,21 4-63 16,15-12-13 0,15 0 0-16,10 0-2 0,11-3-3 15,1-6-8 1,6 5-10-16,-11-1-45 0,-9 0-35 15,1 0-8-15,-14-4-5 0</inkml:trace>
  <inkml:trace contextRef="#ctx0" brushRef="#br0" timeOffset="75381.51">17685 15025 27 0,'-4'-17'87'0,"4"17"0"0,19-12-48 16,-19 12-5-16,0 0-4 0,2-9-4 15,-2 9-6 1,0 0-5-16,0 0-3 0,0 0-3 15,0 0-2-15,6 13-1 16,-4 3-1-16,1 9 0 16,0 8 0-16,-2 6 1 15,1 9 0-15,-2 4 1 0,2 1-1 16,-1-4 0 0,-2-4-2-16,1-7 0 0,0-9-1 15,0-7-1-15,-2-6 0 0,2-8-1 16,0-8-1-1,0 0-1-15,0 0-4 0,0 0-6 16,0 0-15-16,0-18-53 16,5 4-17-16,1-5-7 0,4-1-6 15</inkml:trace>
  <inkml:trace contextRef="#ctx0" brushRef="#br0" timeOffset="75891.5202">18150 15186 26 0,'-10'-11'87'0,"0"11"0"16,-3 8-4-16,1 9-65 16,-2 8-5-16,1 6 1 0,3 9 0 15,2 4-2-15,8 2-1 16,7 0 0-16,9-5 0 15,9-5-1-15,7-8-1 0,5-12 0 16,5-11-2 0,5-6 0-16,-4-13-1 0,-1-10-1 15,-7-8-2-15,-9-7 0 16,-9-6-2-16,-13-6 0 15,-8 2 0-15,-15 1-1 0,-10 4 0 16,-7 5-1-16,-6 8-1 16,-5 9-2-16,1 11-3 0,2 6-3 15,6 6-4 1,-2 4-13-16,12 2-48 0,11 6-20 15,4-4-6 1,13 1-1-16</inkml:trace>
  <inkml:trace contextRef="#ctx0" brushRef="#br0" timeOffset="76271.5278">18376 14834 91 0,'0'0'97'16,"-9"9"-4"-16,17-7-6 0,13 1-72 15,15 2-5-15,3-3-1 0,9 1 0 16,0-2-3 0,3-1-5-16,0 0-5 0,-9-2-7 15,-6-1-29-15,-6 0-46 16,-17-7-9-16,-7 1-5 15</inkml:trace>
  <inkml:trace contextRef="#ctx0" brushRef="#br0" timeOffset="76491.5321">18520 14682 71 0,'-5'9'94'0,"2"7"-2"0,3 2-4 16,-3 4-73-16,3 11-2 15,6 5 2-15,-2 5-3 0,0 3-3 16,-1-3-4-1,2-5-1-15,-3-6-3 0,2 0-4 16,-2-13-3-16,0-2-8 16,-1-8-42-16,-1-9-34 15,11-7-9-15,-1-6-3 0</inkml:trace>
  <inkml:trace contextRef="#ctx0" brushRef="#br0" timeOffset="76932.5411">19005 14693 71 0,'0'0'95'16,"0"0"-4"-16,0 0-5 15,0 0-70-15,8-2-1 0,14 2 0 16,2 0-4-16,4 0-4 15,2 2-2-15,0 3-1 16,0 1-1-16,-6 5 0 0,-10 4-2 16,-10 4 0-1,-9 2 0-15,-13 4 0 0,-9 1 0 16,-1-2 1-16,-4 1 0 15,2-3 0-15,2-1 0 0,12-5 1 16,9-3 1 0,9-5 0-16,16 0-1 0,9-3 0 15,8-2 0-15,4 0 0 0,8-3-4 16,-4 0-4-1,1 0-6-15,-7-3-23 0,-5-4-49 16,0 5-14-16,-3-5-8 16,-4 4-3-16</inkml:trace>
  <inkml:trace contextRef="#ctx0" brushRef="#br0" timeOffset="77195.5465">19619 14841 7 0,'-3'13'97'15,"3"-3"0"-15,11-2-6 0,13-5-4 16,6 4-76-1,8-2-4-15,5-4-4 0,2 1-7 16,-2-2-19 0,-6-9-62-16,1 5-6 0,-6-5-8 15,-4 0 1-15</inkml:trace>
  <inkml:trace contextRef="#ctx0" brushRef="#br0" timeOffset="77575.5542">20269 14587 55 0,'0'0'89'0,"-10"-9"-1"0,-3 12-5 16,0 15-64-16,4 6-6 0,-2 7 0 15,2 10 0 1,3 6 0-16,6 6-3 0,1-5-1 16,17 1 0-16,4-8-2 15,10-5-1-15,4-9-1 16,6-11 1-16,-1-8-2 15,-2-10 0-15,-2 0-1 0,-7-9-1 16,-9-4-1-16,-5-3-1 16,-13-2 0-16,-4 1 0 15,-15-1 0-15,-5 7 0 0,-6 1 0 16,-4 8-1-1,-3 3-1-15,4 1 1 0,4 4-2 16,5 3-2-16,11 8-8 16,5-6-37-16,5-9-40 0,15 14-8 15,9-10-6 1</inkml:trace>
  <inkml:trace contextRef="#ctx0" brushRef="#br0" timeOffset="78655.5758">20817 15434 10 0,'15'25'94'16,"1"-7"3"-16,1-3-5 16,0-9-53-16,6-2-9 15,-4-7-5-15,-2-8-8 16,-3-7-6-16,-2-3-3 0,-3-6-3 15,-2-8-2-15,-5-3-1 0,-2-6 0 16,-2 1-1 0,-3-3 1-16,-2 5-2 0,5-1 1 15,0 4 0 1,3 4 0-16,6 7 1 0,10 4 0 15,13 2-1-15,7 5 1 16,7 3-1-16,6 4 0 0,3 9-1 16,3 3 1-1,-5 14-1-15,-4 6-1 0,-10 7 0 16,-8 6 1-16,-9 3-1 0,-10 2 0 15,-2-5 2 1,-7-2-1-16,-1-7 1 0,2-3 1 16,4-7 0-16,5-5 0 15,11-2 1-15,2-4-1 0,5-2-2 16,1-1-2-1,4 0-6-15,-7-3-9 0,6 0-40 16,-6 1-34 0,-9-2-10-16,-1-1-7 0</inkml:trace>
  <inkml:trace contextRef="#ctx0" brushRef="#br0" timeOffset="79345.5896">22124 15152 38 0,'-7'20'93'0,"-1"2"-1"15,1 0-5-15,1-8-61 0,2 4-7 16,4-4 2-1,0-4-2-15,0-10-3 0,0 0-3 16,0 0-3 0,3-11-1-16,-2-7-2 0,-1-4-2 15,0-8-3-15,-4-6 0 16,-4-7-1-16,-1 0 0 0,-2-1-1 15,-2 4 1-15,-2 2 0 16,5 7 0-16,-1 6 0 16,4 6 0-16,3 8-1 0,4 3 0 15,0 8 1 1,22-10-1-16,3 6-1 0,8 1 1 15,3-1 0-15,7 4 0 16,3-2-2-16,3 2 0 16,-4-1-3-16,0 1-4 15,-8 0-5-15,-5 4-11 0,-6-2-28 16,-11 0-35-16,-1 4-13 0,-14-6-4 15</inkml:trace>
  <inkml:trace contextRef="#ctx0" brushRef="#br0" timeOffset="79495.5925">22151 15022 68 0,'-11'10'99'16,"11"-10"-2"0,11 10-8-16,15-5-65 0,12-2-6 15,6 1-3-15,6-4-5 0,8 0-9 16,-4 0-10-16,5-3-54 15,-1 3-27-15,-16 1-6 16,-5 1-8-16</inkml:trace>
  <inkml:trace contextRef="#ctx0" brushRef="#br0" timeOffset="80155.6058">16830 16196 27 0,'-13'2'90'0,"13"-2"2"16,0 0-4-16,0 0-60 15,23 13-12-15,12-8-2 0,11 2 0 16,12 0-3-16,7 3 0 15,3-1-5-15,1-1-2 16,-3-3-4-16,-5 3-4 0,-13-5-7 16,-8 3-19-1,-10 1-54-15,-17-7-10 0,-13 0-7 16</inkml:trace>
  <inkml:trace contextRef="#ctx0" brushRef="#br0" timeOffset="80345.6096">16842 16416 78 0,'12'12'98'16,"17"-7"-7"0,14-5-6-16,21 0-75 0,2 0-3 15,12-2-14-15,-5 2-48 16,11-2-32-16,1-2-6 0,0-5-5 15</inkml:trace>
  <inkml:trace contextRef="#ctx0" brushRef="#br0" timeOffset="80765.618">18260 16111 75 0,'0'0'96'15,"11"0"-1"-15,-11 8-5 0,-1 14-72 16,-5 7-3-16,-2 9-3 16,-4 8 1-16,3 5-2 0,-2 2-2 15,-2-5-3 1,5-3-2-16,-3-7-1 0,7-4-4 15,-4-11-3-15,7-5-6 0,1-18-19 16,0 0-59 0,1-20-8-16,11-8-8 0,5-12-4 15</inkml:trace>
  <inkml:trace contextRef="#ctx0" brushRef="#br0" timeOffset="81065.624">18377 16244 0 0,'11'36'98'0,"7"3"4"0,1-4-6 0,7-2-4 16,23-4-78-16,-7-7-1 15,1-6-1-15,-1-8-1 16,-3-10-4-16,-7-1-1 16,-7-9-3-16,-8-7-1 15,-13-3 0-15,-9-1-1 0,-17 0 0 16,-8-1-1-1,-6 6 0-15,-12 2-1 0,1 7 1 16,-3 4-1-16,0 5 1 16,9 14-2-16,10 3-2 15,8 2-2-15,14 3-4 0,9-10-13 16,16-3-55-16,14-1-18 15,5-8-7-15,3-8-3 0</inkml:trace>
  <inkml:trace contextRef="#ctx0" brushRef="#br0" timeOffset="81415.631">18787 15997 77 0,'-6'9'99'0,"6"-9"-6"15,13 14-6-15,9 3-70 0,10-10-7 16,7-1-4 0,0 0-3-16,2 0-7 0,-5-6-19 15,-7-1-62-15,0-1-8 0,-8-3-6 16</inkml:trace>
  <inkml:trace contextRef="#ctx0" brushRef="#br0" timeOffset="81735.6374">19281 15865 84 0,'16'-6'98'15,"-1"5"-3"1,-6 1-7-16,-9 0-66 0,5 7-11 15,-5 9-2-15,-10 7-2 16,-3 2-1-16,0 1-1 0,-3 2 1 16,4-2-2-1,2-4 0-15,3-2 0 0,7-5 0 16,0-3-1-16,11-3 1 0,5-2-1 15,2-4-2 1,2-2-1-16,2-2-4 0,5-5-6 16,-3-9-10-16,2-6-50 15,2-5-25-15,-10-6-8 0,1-6-5 16</inkml:trace>
  <inkml:trace contextRef="#ctx0" brushRef="#br0" timeOffset="81865.64">19486 15819 85 0,'-11'21'101'0,"2"6"-6"0,-2 5-6 16,0 9-74-16,5 5-2 15,-2 1-2-15,1 7-4 0,-1-7-5 16,6 5-9 0,-6-11-23-16,-1-4-59 0,9-4-5 15,-3-12-8 1</inkml:trace>
  <inkml:trace contextRef="#ctx0" brushRef="#br0" timeOffset="82765.658">19601 16494 56 0,'0'24'93'16,"20"-2"-1"-16,10-6-4 0,52-4-72 15,-30-4 0 1,8-6 0-16,-2-2-2 0,0-8-3 16,-10-8-3-16,-5-6-1 15,-13-2-3-15,-11-5 0 16,-8-5-2-16,-10 1 0 15,-3 0-2-15,-8-1 1 0,-3 4 0 16,0 5-1 0,0 1 1-16,4 5-1 0,5 6 0 15,4 4 0-15,15 6 1 0,8 3-1 16,5 3 0-1,6 6 1-15,3 6 0 0,2 5 0 16,-3 6 1-16,-3 3 0 16,-8 1 1-16,-8 3 0 0,-4-4 1 15,-7 3 0 1,-1-6 0-16,2-2 0 0,1-6 0 15,1-2 0-15,4-3-1 0,4-4 1 16,3-2-2 0,1-2-2-16,3-1-1 0,2-3-3 15,0 0-7-15,-2-4-8 16,6-5-39-16,-3 2-39 0,-1-12-6 15,-1-3-7 1</inkml:trace>
  <inkml:trace contextRef="#ctx0" brushRef="#br0" timeOffset="83235.6674">20836 16196 71 0,'13'24'101'0,"-1"1"-4"16,-1 4-4-16,-4 9-64 15,6-1-9-15,-7 1-3 0,1-5-4 16,-4-4-2-16,-2-4-3 15,1-5-2-15,-2-6-1 0,0-14 0 16,0 8 0 0,0-8-1-16,0-14-1 0,-2-7-1 15,-3-8-1-15,-4-7 0 16,-5-10-2-16,-1-1 0 15,-4-5-1-15,3 3 0 0,-3 8 1 16,5 5-1-16,2 10 1 16,5 4 0-16,4 8 1 0,6 3-1 15,11 1 1 1,10 1 0-16,5 0 0 0,6 2 0 15,4-1 1 1,5 2-1-16,1 0 0 0,0 1-1 16,-4 2-1-16,-3 2-3 15,-6-2-3-15,-1 3-9 0,-8-1-25 16,-2-2-41-16,-5 3-18 0,-16 0-6 15,6 11-2 1</inkml:trace>
  <inkml:trace contextRef="#ctx0" brushRef="#br0" timeOffset="83365.67">20979 16167 3 0,'-20'15'104'0,"11"-3"-2"0,9-12-7 16,21 9-3 0,10-7-77-16,18 1-4 0,5-3-2 15,7 5-15-15,-11 0-56 0,9-5-29 16,-1-2-7-1,-10-3-6-15</inkml:trace>
  <inkml:trace contextRef="#ctx0" brushRef="#br0" timeOffset="87085.7444">17594 17221 64 0,'-8'2'95'16,"8"-2"-1"-16,0 0-5 0,0 0-72 15,24 11 1-15,11-3-2 0,9-1-1 16,17 0-3-16,6-2-1 16,10 0-4-16,-1-2-1 15,-2-2-1-15,-8-1-4 16,-11 0-1-16,-12 0-4 0,-11 0-4 15,-11 0-5 1,-9 2-4-16,-12-2-19 0,0 0-51 16,-4 0-11-16,-8 0-6 15</inkml:trace>
  <inkml:trace contextRef="#ctx0" brushRef="#br0" timeOffset="87345.7496">17766 17420 83 0,'-23'13'96'0,"6"2"-2"15,5-2-26-15,8-1-52 16,4 1 0-16,13-4 0 15,7 1-3-15,7-3-4 0,3 2-5 16,4-3-7 0,7-14-14-16,2 10-63 0,2 1-14 15,5-3-9-15,-5 0-2 16</inkml:trace>
  <inkml:trace contextRef="#ctx0" brushRef="#br0" timeOffset="88325.7692">18035 17547 78 0,'0'0'91'0,"-8"-9"-40"15,8 9-12-15,-14-4-5 0,5 2-9 16,9 2-5-1,-15-3-6-15,15 3-3 0,-13-5-1 16,13 5-3-16,0 0 0 16,-1-9-2-16,9 5 0 15,12 1-2-15,7 0 1 16,8 1-1-16,5 2 0 0,1 0 0 15,5 0-2-15,0-1-1 0,3 1 0 16,-2 0 0 0,-1 0 0-16,-2 1 1 0,-3-1-2 15,-5 0 1 1,-10 0-1-16,-9-1 2 0,-17 1-1 15,0 0 0-15,-14 3 0 16,-13-1 0-16,-8-1 1 0,-7 1-1 16,-2 0 1-1,-3-1-1-15,0 1 1 0,0 0-1 16,2 2-2-16,2-1-3 0,4 0-3 15,5 2-8 1,9-1-33-16,10 1-35 0,3-2-15 16,12-3-5-16</inkml:trace>
  <inkml:trace contextRef="#ctx0" brushRef="#br0" timeOffset="88745.7776">19273 17223 80 0,'2'-15'98'0,"3"-2"-5"0,-5 4-6 15,1 3-74 1,-1 10-3-16,0 0 1 0,10 13-2 0,-8 9-1 15,1 9-2 1,-1-11-3-16,-3 1 2 0,2 5 0 16,-1 1 1-1,0 0-1-15,0 5-2 0,0-3 0 16,-2 0-2-16,-1-1 3 0,1 1-2 15,-4-4-1 1,1-1-1-16,0-3-2 0,1-1-2 16,-2-5-5-16,4 2-13 15,-1-7-44-15,3-10-30 16,0 0-8-16,3-11-2 15</inkml:trace>
  <inkml:trace contextRef="#ctx0" brushRef="#br0" timeOffset="89065.784">19584 17321 83 0,'0'17'97'16,"1"6"-4"-16,0 0-5 16,4 1-75-16,1 5 1 15,4-1-3-15,2-4 1 16,3-1-3-16,5-3-2 0,1-2-1 15,0-2-1-15,3-5 0 0,1-3-2 16,-15-10 2 0,36-6-2-16,-7-18 1 0,-11-18-2 15,-20-9 0 1,-10 2 0-16,-27 8-1 0,-15 13 0 15,-4 19-2-15,-5 13 0 16,6 3 0-16,25 4-5 16,-1 0-2-16,6 4-5 15,-2-3-7-15,9-1-43 0,3 2-34 16,-3 3-5-16,17-7-6 0</inkml:trace>
  <inkml:trace contextRef="#ctx0" brushRef="#br0" timeOffset="89755.7977">19988 17028 73 0,'-26'0'100'16,"6"0"-3"-16,20 0-5 16,0 0-68-16,32-2-6 0,15 1-4 15,8 7-5 1,5-1-2-16,3 0-3 0,-2 2 0 15,-6-2-3-15,-13 0-2 0,-12 2-1 16,-12-7-5 0,-6 0-7-16,-12 0-36 0,0-10-44 15,3-1-5-15,-3-2-7 16</inkml:trace>
  <inkml:trace contextRef="#ctx0" brushRef="#br0" timeOffset="90205.8067">20665 16848 77 0,'10'-8'103'15,"-2"3"-6"-15,-8 5-6 16,56-15-73-16,-79 13-4 15,23 2-3-15,0 6-2 0,-3 5-4 16,-3 8-2 0,-3-1-1-16,2 8 1 0,-1-1 0 15,1 1 0-15,0-3 1 16,3-3-2-16,2-1 2 15,2-6-1-15,0-4 0 0,8-2 0 16,4-2-1-16,2-2 1 16,4 1 0-16,2 1-1 0,2-5-1 15,1 0 0 1,4 0-1-16,-4 0-1 0,0-3-2 15,0-3-4 1,-7-4-5-16,2-3-11 0,-8-3-40 16,-10-10-32-16,2-3-9 15,-4-8-3-15</inkml:trace>
  <inkml:trace contextRef="#ctx0" brushRef="#br0" timeOffset="90375.8101">20851 16729 74 0,'-4'7'96'16,"2"7"-1"-1,-1 8-5-15,2 10-70 0,1 4-6 16,-3 10 1-16,-1 7 0 15,-2 6-4-15,-2 1-2 0,0 1-5 16,-2-1-5 0,1-5-7-16,3-31-37 0,-4 1-49 15,4 11-4-15,-5-13-6 0</inkml:trace>
  <inkml:trace contextRef="#ctx0" brushRef="#br0" timeOffset="91664.8367">21635 17183 11 0,'38'-17'93'16,"-3"-8"1"-16,-5 1-4 0,-27-2-53 15,14 3-13-15,-10 3-7 16,-7 0-3-16,-12 1-4 0,-13 5-3 16,-9 6-1-1,-10 3-2-15,-7 5 0 0,-5 1-1 16,1 14 0-1,4 7 0-15,5 7 1 0,13 11-1 16,19 0 0-16,13 5 0 16,18 3 0-16,4-23-1 0,5 2-2 15,6 1 2-15,2 1-2 16,3 1 0-16,0 0-1 15,-1 2 1-15,-6-1 0 0,-8-2 3 16,-9 3-1 0,-13-3 0-16,-7-3 1 0,-15-1 0 15,-7-1-1-15,-15-4-4 16,-1 2-7-16,-12-6-31 15,-5-2-45-15,2-8-13 0,-2-4-8 16,8-2-4-16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54:09.9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8834 1371 10 0,'3'-19'77'15,"-6"1"2"-15,-8 4-56 16,-9 4 2-16,-6 3 0 0,-7 5-1 15,-8 2-6 1,-1 2-3-16,-5 8-5 0,6 1-2 16,-9 4-4-1,16 5 0-15,6 1-3 0,25-4 2 16,-27 37-1-16,19 4 2 0,20 3-1 15,25-4 1 1,12-1 0-16,-6 0 0 0,-18-1 1 16,-33-4-3-16,-20-3 1 15,-16-2-1-15,-11-2 0 0,-5-10-2 16,0-3-4-1,1-11-6-15,11-4-12 0,9-12-21 16,10-8-38 0,16-5-12-16,16-4-2 0</inkml:trace>
  <inkml:trace contextRef="#ctx0" brushRef="#br0" timeOffset="430.0086">8890 1596 13 0,'3'5'84'0,"-3"16"4"0,-10 10-27 15,-3 8-41-15,10-29-1 16,4 36 1-16,16-2-3 0,10-15-5 16,6-12-2-1,7-10-1-15,1-9-1 0,1-14 0 16,-5-8-3-16,-1-3-1 0,-11-1-1 15,-5 2-1 1,-8 6-2-16,-5 10-2 0,-7 10 1 16,0 10-1-16,1 13 1 15,5 7 0-15,5 0 0 0,11 0 2 16,7-10 1-1,11-7 3-15,5-12 0 0,3-8 0 16,-4-14 0 0,-3-11 0-16,-26 15-2 0,-2-4-1 15,-8-3-2-15,-3-1-2 0,-2-1-2 16,-3 0-3-16,-7 0-9 15,-1 0-17-15,-5-2-50 16,3 5-11-16,-1 4-7 16</inkml:trace>
  <inkml:trace contextRef="#ctx0" brushRef="#br0" timeOffset="610.0121">9598 1460 46 0,'50'40'91'0,"-6"7"0"0,-9 5-7 15,-7 12-70 1,-11 0-5-16,-10 1-4 0,-4-12-7 16,-1-11-22-1,9-10-57-15,-8-9-8 0,2-9-3 16</inkml:trace>
  <inkml:trace contextRef="#ctx0" brushRef="#br0" timeOffset="950.019">10273 1434 43 0,'17'12'94'0,"-2"17"-2"15,-6 17-4 1,2 12-68-16,-6 10-8 0,-4 2 0 15,-2-2 0-15,-1-6-1 0,-1-13-6 16,-3-11-5 0,4-6-8-16,-6-8-49 0,8-24-32 15,0 0-4-15,-6-25-5 16</inkml:trace>
  <inkml:trace contextRef="#ctx0" brushRef="#br0" timeOffset="1080.0216">10158 1577 88 0,'-5'-21'93'15,"4"-2"-5"-15,1 4-6 16,6-1-83-16,8 4-8 16,1 2-20-16,4 3-55 15,10 1-7-15,3-4-2 0</inkml:trace>
  <inkml:trace contextRef="#ctx0" brushRef="#br0" timeOffset="1350.027">11028 1205 75 0,'0'0'84'0,"0"0"0"15,-10 9-68 1,-6 6 2-16,-7 6 1 0,11 0 4 15,-43 36-1-15,-1 10-4 0,7 7-3 16,9 4-3-16,18-2-3 16,19-3-2-16,19-18-1 0,21-26-4 15,5-7-3 1,2-8-5-16,5-7-23 0,4-7-58 15,-12-6-5 1,-1-15-7-16</inkml:trace>
  <inkml:trace contextRef="#ctx0" brushRef="#br0" timeOffset="1600.032">11277 1305 69 0,'0'0'96'0,"0"0"-4"0,6 17-5 16,-3 22-75-16,-1 12 2 16,5 7-1-16,2 2-3 0,1-4-4 15,1-3-5-15,-1-12-7 16,-8-21-39-16,-2-20-42 15,-5-2-6-15,3-8-9 0</inkml:trace>
  <inkml:trace contextRef="#ctx0" brushRef="#br0" timeOffset="1860.0372">11307 1523 67 0,'14'-19'92'0,"7"2"-1"16,2-1-8-16,-1-3-72 16,2 1-9-16,2-1-3 0,-1 2-3 15,3 1-1 1,-4-1 0-16,-3-1 0 0,-1 2 1 15,-1 6 0 1,-6 0 5-16,-1 0 5 0,-12 12 3 16,9-6 0-16,-9 6 0 15,-2 18-1-15,2-2 2 0,-13 40-1 16,-1 14-3-16,6 13-4 15,8 4-4-15,3-7-10 16,4-6-42-16,-6-25-32 0,-1-35-9 16,-9-14-4-1</inkml:trace>
  <inkml:trace contextRef="#ctx0" brushRef="#br0" timeOffset="2150.043">10224 1502 76 0,'-34'-5'97'0,"12"-3"-3"16,12 0-7-16,10 0-76 0,14-2 0 15,12-1-2 1,12-2-6-16,10 1-12 0,6-1-40 15,9-3-39-15,6-1-7 16,6-1-4-16</inkml:trace>
  <inkml:trace contextRef="#ctx0" brushRef="#br0" timeOffset="2510.0502">8598 2237 4 0,'-105'44'92'16,"29"-5"1"-16,32-6-1 16,39-9-7-16,30-9-77 0,56-3 2 15,49-5 0 1,49-7 0-16,48-5 2 0,49-3-3 15,36-1 0-15,65-4-3 0,-13 6-3 16,9-2-2 0,5 0-3-16,-9 1-6 0,-11-4-10 15,-14-6-64-15,-18 4-13 16,-57-2-9-16,8-3-1 15</inkml:trace>
  <inkml:trace contextRef="#ctx0" brushRef="#br0" timeOffset="15040.3008">5683 6394 57 0,'-23'-2'84'16,"8"2"-28"-16,1 0-12 0,14 0-11 16,0 0-6-16,0 0-6 0,8 4-4 15,19-4-3-15,11 0-2 16,11 0 1-16,10 0-2 15,9 0-3-15,10 0-2 16,1 0-1-16,2 0-2 0,-4 0-1 16,-9 0-1-1,-6 0-4-15,-6 0-5 0,-12 0-8 16,-5 0-23-16,0 0-49 15,-17-3-7-15,-3-2-5 16</inkml:trace>
  <inkml:trace contextRef="#ctx0" brushRef="#br0" timeOffset="15391.3078">6139 6191 68 0,'-10'-10'91'16,"10"10"-3"-16,-13-18-43 0,13 18-14 15,0 0-9 1,-5 18-4-16,5 4-4 0,0 7-2 15,0 10-3-15,0 7 0 16,2 4-1-16,-1 5 0 0,3-1-2 16,-1-1-1-16,2-7-1 0,-2-4-2 15,2-6-3 1,0-7-3-16,0-5-8 0,-2-10-17 15,-3-14-60 1,0 13-6-16,0-13-7 0,1 12-2 16</inkml:trace>
  <inkml:trace contextRef="#ctx0" brushRef="#br0" timeOffset="15684.314">5697 7013 7 0,'-14'11'90'15,"5"0"3"1,9-1-2-16,17-2-54 0,21-4-8 15,16-4-4 1,18-1-2-16,16-10-7 0,9 0-3 16,5 0-3-16,-2-5-5 15,-5 4-3-15,-13-1-5 0,-10 6-8 16,-19-1-16-1,-19 5-64-15,-6 2-5 0,-8-2-6 16,-10 1-3-16</inkml:trace>
  <inkml:trace contextRef="#ctx0" brushRef="#br0" timeOffset="16914.3386">6134 5991 32 0,'-21'-18'74'0,"-3"-15"-23"16,-1 15-28-16,-1 4 0 0,-2 6 1 16,0-6-4-16,-6 6-2 15,-1-1-4-15,-3 2-4 0,-1 2-1 16,-5 2-3-1,-1 3-1-15,-3 0-2 0,-2 3 1 16,-2 5-1 0,0 2 2-16,1 4 0 0,1 0-1 15,1 4 1-15,1 1-1 16,4 2 0-16,7 0-2 0,4 4-1 15,6 2-1-15,5 2 0 0,6 2 0 16,3 5 0 0,6 5 0-16,2 6 1 0,2 3 1 15,2 3 0 1,0 1 2-16,1 4-1 0,0 1 1 15,0-2 0-15,0 1 0 16,-1 0-2-16,1-3 1 0,0 2-1 16,0-3 1-16,0-1-2 0,2-1 0 15,1 0 0 1,-1-1 0-16,4-2 0 0,0-1-1 15,2-1 1 1,2-3 0-16,1-1 0 0,2-6 1 16,3-2 0-16,4-3 0 15,3-3 0-15,6-3 1 0,2-3-1 16,5-4 0-1,2 0 0-15,8-2-1 0,-1-3 0 16,5 1 1-16,3-2-1 0,-1 0 0 16,6-3 0-1,0-1 1-15,0-5-1 0,2-2 1 16,-1-2 0-16,2-2 0 15,-1-5 0-15,0-4-1 0,-3 0 1 16,2-5-1 0,2-3 1-16,-3 1 0 0,-2-3 2 15,0 0-3 1,2-4 1-16,0-2 0 0,-2-2 0 15,-1-4-1-15,-2 1 1 0,2-5-2 16,-1-2 1-16,-2-1 0 16,-1-4 0-16,-3-1 0 0,-3-3 0 15,-3 0 0 1,-2 1 0-16,-5 0-1 0,-3 0 1 15,-2-1-1 1,-5 2 1-16,-3 2-2 0,0-2 1 16,-7 2 0-16,-3-2 0 0,-4 1 0 15,-1-2-1-15,-7 0 1 16,0-2-1-16,-8 1 0 15,-8 1 1-15,-2 1-1 16,-9 0 0-16,-8 1 0 0,-6 2 1 16,-6-1-1-1,-7 2 0-15,-8-1 1 0,-7 2-1 16,-10-4 1-16,-11 2-1 15,-8 3 0-15,-15 3 0 16,-8 7-1-16,-13 5 1 0,-8 5 0 16,-3 8-1-16,5 9-3 15,5 3-9-15,17 6-34 0,14 13-31 16,11-1-17-1,24 10-6-15</inkml:trace>
  <inkml:trace contextRef="#ctx0" brushRef="#br0" timeOffset="18604.3724">6171 7746 6 0,'2'-11'87'0,"1"-4"1"15,-3 1-2 1,6 3-56-16,-6 1-9 0,0 10-1 15,0-11-5-15,0 11-3 0,0 0-3 16,0 0-2 0,0 0-1-16,0 0-1 0,0 0-1 15,0 0 0-15,0 0-1 16,0 0 1-16,0 0-1 0,0 0 1 15,-7-9-1 1,7 9 0-16,0 0-1 0,0 0-1 16,-8 9 0-16,6-1-1 0,-1 5 0 15,0 3 0 1,-2 8 0-16,3 5 0 0,-3 6 0 15,2 6 0-15,-1 6 1 16,-1 6 0-16,-2 3 0 16,1 4 0-16,-2 4 1 15,2-2 0-15,-2 1 0 0,-1-2 0 16,-1-6 0-1,0 4 1-15,0-9-2 0,-3-4 1 16,1-7-1-16,-1-3 1 0,-3-4-1 16,3-6 0-16,-1-4 0 15,2-7-1-15,0-3 2 16,-1 0-1-16,3-7 0 15,1-2 0-15,9-3 1 0,-12 2-2 16,12-2 1 0,0 0-1-16,0 0 0 0,0 0 0 15,9 2 0-15,9-2 0 16,9-2 0-16,12-6 0 0,15-2 1 15,17-2-2-15,17-2-2 16,14-1-4-16,23 0-14 16,2 1-44-16,22-5-26 0,14 3-7 15,13-4-7 1</inkml:trace>
  <inkml:trace contextRef="#ctx0" brushRef="#br0" timeOffset="19664.3936">6720 8712 13 0,'0'0'29'16,"0"-10"5"-1,0 10 1-15,0-9-2 0,0 9-3 16,0 0-4-1,-11-11-5-15,11 11-7 0,-14-1-5 16,4 1-3-16,10 0-3 0,-16 2 1 16,16-2 2-16,-11 7 1 15,11-7 1-15,0 0 0 16,0 0-1-16,15 7 2 15,1-5-2-15,1-1 0 0,8 0 1 16,5-1-3 0,4 1 1-16,6-1-1 0,4 0 1 15,5-1 0-15,4-3-1 16,5 2 0-16,3-5 1 15,7 0-2-15,2-3-1 0,1 0 1 16,4-1 0-16,3 0-1 16,3-1 0-16,2 0 0 0,1 1 1 15,1 4 0 1,0 0-1-16,1 3 0 0,-2-2-1 15,1 4 0-15,0 1 0 16,-2 1-1-16,4 0 0 16,1-1-1-16,2 1 1 0,2 0-1 15,3 1 1-15,3-1 0 16,8 0 0-16,2-1-1 0,8 1 1 15,7-2 0 1,8-1 1-16,10-4 0 0,12 3 0 16,9-3 0-1,14-1 2-15,14 1-1 0,10-2 1 16,13 4-1-16,12-3 1 15,9 3-1-15,8-3 1 0,6 5-1 16,7 0-1-16,2-2 0 0,4-1-1 16,-3 1-3-1,4 1-7-15,-12-8-26 0,-2 1-48 16,-2 1-11-1,-11-4-8-15,-7 1-4 0</inkml:trace>
  <inkml:trace contextRef="#ctx0" brushRef="#br0" timeOffset="29744.5952">6188 5824 19 0,'-4'18'62'15,"4"-18"-17"-15,-10 5-5 16,10-5-5-16,-10 5-9 0,10-5-7 15,-13 2-1 1,13-2-1-16,0 0-2 0,-9-3-1 16,9 3-1-16,-7-9-1 0,7 9-2 15,-8-19-1 1,3 9-2-16,0-4 0 0,-1 1-2 15,2-5-1-15,-2 0-1 16,2-1 0-16,0-1-1 0,3-1-1 16,-2-3 0-1,2 4 0-15,1-4 1 0,-2 2-1 16,0-1 1-1,1 0-1-15,0-3 0 0,-2 0 1 16,-2 0-2-16,2-2 0 0,-4-2-1 16,2-3 1-16,0 1-1 15,1-1 1-15,-2 1 0 0,1 0-1 16,2-1 2-1,0 3 0-15,2 3 0 0,-1-1 0 16,1 4 0 0,1-2-1-16,-1 4 1 0,1-2-1 15,0 0 0-15,0 1 1 16,1-1-1-16,-1 0 0 0,0 4 0 15,0-2 1-15,0 4-1 0,-5 2 1 16,0 1-1 0,0 5 0-16,-1 2 1 0,6 8-1 15,-11-15 1 1,11 15-1-16,-11-11 1 0,11 11-1 15,-9-6 0-15,9 6 1 16,0 0-2-16,0 0 1 0,-10-8-1 16,10 8-1-16,0 0 1 15,0 0 1-15,1 5-1 16,-1-5 0-16,21 11 2 0,4-8-1 15,14 1 1 1,13-1 1-16,14-3-1 0,16 0 0 16,13-3 1-16,12-1-2 15,8-2-1-15,6 4-2 0,2-5-7 16,0 7-12-1,2 1-44-15,-2-1-25 0,7 0-8 16,-2-5-3-16</inkml:trace>
  <inkml:trace contextRef="#ctx0" brushRef="#br0" timeOffset="30833.6177">6960 4849 30 0,'0'0'45'15,"-13"-3"-6"1,13 3-6-16,0 0-6 0,-7-8-7 16,7 8-5-16,0 0-8 15,0 0-1-15,0 0-3 16,7-6 0-16,-7 6-3 15,18 1 0-15,-7 4 0 0,1-2 2 16,5 2 0 0,2-2 1-16,4-2 2 0,3 2-1 15,1-3 1-15,6 0-2 0,2 0 0 16,6 0 0-1,-2 0 1-15,10-1-1 0,-3 1 0 16,0 0 1-16,7 0-1 16,-3 0 3-16,7-2-2 0,1 2 1 15,5-4 2 1,7-1-1-16,3-4-2 0,5-2 1 15,2-1-1-15,3-2-1 0,-3 2 2 16,-2 1-2 0,1-1 0-16,-7 2-1 0,-3 2 0 15,-2 0 1-15,-2 2-1 16,0 1-1-16,-3 2-3 0,-3-2-6 15,2 3-15 1,-5 2-46-16,-5 0-20 0,-4 0-3 16</inkml:trace>
  <inkml:trace contextRef="#ctx0" brushRef="#br0" timeOffset="32218.6458">8955 4748 29 0,'0'0'45'0,"0"0"-5"16,0 0-7-16,-3 11-6 0,3-11-5 15,10 4-2 1,3-11-1-16,19-7-1 0,4-18 0 15,22-11 3-15,17-24-2 16,21-6-3-16,11-13-4 16,9-2-3-16,4-1-4 0,-9 5-4 15,-5 13-10-15,-17 12-32 16,-23 18-44-16,-12 13-8 0,-20 7-3 15</inkml:trace>
  <inkml:trace contextRef="#ctx0" brushRef="#br0" timeOffset="33278.6669">10561 4797 0 0,'-14'3'29'16,"2"6"-4"-16,2-4-5 15,3 5-3-15,7-10 2 16,0 9-2-16,6-4-2 0,11-2-2 16,8-1-2-1,9-1 1-15,7-1 2 0,8 0-1 16,11-1 1-16,6-1-3 15,3-3 0-15,6 1-1 16,0 2 1-16,2 0-3 0,0 1 0 16,3 1-4-16,0 0-1 15,1 0-1-15,3 0 0 0,0 0-1 16,4 1 1-1,2 0-2-15,5-1 0 0,0 1 1 16,-3-1 1 0,1 0-1-16,-2-2 0 0,-4-2 0 15,0-3-1-15,-4-3 1 16,1 2-2-16,-3-4 1 0,-5 3 0 15,0-3-1-15,-5 4 1 0,-3-2-4 16,-6 4-4 0,-5-2-26-16,-10 4-46 0,-2 3-6 15,-6-6 2 1</inkml:trace>
  <inkml:trace contextRef="#ctx0" brushRef="#br0" timeOffset="35368.7088">9865 5685 45 0,'4'-15'79'15,"0"-6"-37"1,1-4-2-16,-1-8-3 0,3-4-9 15,0-6-7-15,1-10-6 0,1-4-1 16,0-5-2-16,1-4-1 16,-3-2 0-16,-2-4-1 15,-4-3-5-15,-1 0 0 16,-3 0-1-16,-6-3 0 0,-5-1-2 15,0 2-1 1,-6-4-1-16,-2 5 0 0,-3 0 1 16,-2 3-1-16,-3 7 0 0,-3 5 0 15,-3 4 1-15,-2 7-1 16,-1 9 1-16,-1 1-1 15,-2 5 1-15,0 1 0 16,0 5 0-16,3 1-1 0,0 4 1 16,3-1-1-1,3 3 0-15,2 1 0 0,7 3 0 16,3 6 0-1,5 0 0-15,2 4 0 0,6 2-1 16,8 6 1-16,-13-4-1 0,13 4 0 16,0 0 0-16,-9 0 0 15,9 0 0-15,0 0 0 0,-5 13 0 16,5-3 1-1,1 5-1-15,7 3 1 0,3 5 0 16,3 5 0 0,3 3 0-16,1 6 1 0,1-3 0 15,0 0 0-15,0-5 0 16,-3-5 1-16,-4-4 0 0,-4-8 1 15,-8-12 0-15,0 0 0 0,5-11-1 16,-8-10 1 0,-7-5-1-16,-2-9-1 0,-7-5 0 15,-3-3-1 1,-4-3 0-16,3 2 0 0,0 3 0 15,1 4-1-15,0 8 1 16,8 3 0-16,3 6-1 0,5 6 1 16,6 3 0-16,0 11-1 0,18-9 0 15,5 7 1 1,8 2 0-16,12 0 1 0,8 0-2 15,8 0-2 1,2 0-3-16,7 2-11 0,-4 3-38 16,-5-7-35-16,-1-3-5 15,-7-2-7-15</inkml:trace>
  <inkml:trace contextRef="#ctx0" brushRef="#br0" timeOffset="41658.8346">10290 3043 25 0,'-3'-11'83'16,"3"11"-2"-16,-22-14-50 0,22 14-4 15,-11-5-4 1,11 5-5-16,0 0-5 0,-6 10-4 15,0 7-2-15,1 6 0 16,-6 7-1-16,3 5 0 0,0 8 1 16,1 2-1-16,-1 3 1 0,6 0-1 15,2-5 2 1,5-6-1-16,7-6 1 0,8-7-1 16,7-7-1-1,6-5 0-15,4-9-1 0,0-3-1 16,5 0-3-16,1-6-4 15,2 1-5-15,-6-4-6 0,2 5-18 16,-6 0-47 0,-5-5-17-16,-1 2-3 0</inkml:trace>
  <inkml:trace contextRef="#ctx0" brushRef="#br0" timeOffset="42008.8416">9989 3260 50 0,'-14'3'87'0,"14"-3"0"0,8 1-43 15,10-1-11 1,11-4-8-16,14-5-9 0,11-2-4 16,7-3-1-16,4-3-3 15,2 0-6-15,-3-2-6 0,-3 10-16 16,-12 7-52-1,-10-8-18-15,-8 4-4 0,-8-1-1 16</inkml:trace>
  <inkml:trace contextRef="#ctx0" brushRef="#br0" timeOffset="42478.851">10852 3023 71 0,'0'0'90'0,"5"2"-6"16,21-2-51-1,3-4-9-15,10-4-5 0,1 2-8 16,3-2-5-16,1 1-3 16,0-1-3-16,-5-1-2 0,-6 2-3 15,-4 2-6-15,-6 0-12 0,-1-2-27 16,-2 4-37-1,-9 1-3-15</inkml:trace>
  <inkml:trace contextRef="#ctx0" brushRef="#br0" timeOffset="42708.8556">10867 3198 76 0,'-19'14'93'16,"8"-9"-5"-16,16 2-50 0,10-4-10 15,14-3-8-15,7 0-5 16,7-5-3-16,3 0-4 16,7-3-5-16,1 2-3 15,-2-4-6-15,0 6-16 0,-5 4-53 16,-2-7-15-16,2-7-5 0,-7 1 2 15</inkml:trace>
  <inkml:trace contextRef="#ctx0" brushRef="#br0" timeOffset="43038.8622">11671 2954 38 0,'-17'18'88'0,"6"6"-2"0,7-11-39 16,7 15-20-1,15-2-3-15,9-5 0 0,15-4-5 16,7-8-4-16,9-9-3 16,9-7-1-16,-1-11-4 0,0-6-1 15,-6-5-2 1,-7-7 0-16,-11 2-1 0,-11-4-2 15,-11 2 1 1,-16 3-2-16,-6 0 0 0,-19 11-1 16,-11 6 1-16,-10 12-1 0,-13 4 0 15,-3 10-2-15,-5 9-1 16,3 2-4-16,2 9-13 0,4 1-55 15,11-8-16 1,12-2-6-16,11-10-3 0</inkml:trace>
  <inkml:trace contextRef="#ctx0" brushRef="#br0" timeOffset="46468.9308">3592 5537 57 0,'-5'-24'85'0,"2"0"-35"16,-2 5-9-16,3-1-9 0,1 9-7 15,1 11-7-15,0 0-4 0,0 0-5 16,3 21-3-1,3 10-1-15,0 13-1 0,0 9 1 16,-1 5 1 0,0 3-2-16,-3-2 1 0,-2-1 1 15,0-6-2-15,-5-5-1 16,-1-9-2-16,0-7-4 0,4-4-6 15,-3-7-13 1,5-9-35-16,6 4-31 0,-6-15-6 16,18 0-3-16</inkml:trace>
  <inkml:trace contextRef="#ctx0" brushRef="#br0" timeOffset="46878.939">3873 5554 46 0,'0'0'76'0,"0"23"-48"16,11 3-1-16,9 3 1 15,-2-2 6-15,9 1-3 0,-2-8-3 16,6-5-8-1,-3-9-2-15,4-6-4 0,-8-7-2 16,-2-10-2 0,-5-2-5-16,-3-7-2 0,-5-1 0 15,-8 0-2-15,-3-1 0 0,-13 3-1 16,-7 2-1-16,-7 7 1 15,-7 2-3-15,-6 9 2 0,-3 5-1 16,-1 2 1 0,4 10 0-16,2 1 0 0,7 3 1 15,8 4-1 1,12-3-1-16,6 0-5 0,10 2-7 15,7-5-21-15,6-4-49 16,13 2-7-16,3-9-4 0</inkml:trace>
  <inkml:trace contextRef="#ctx0" brushRef="#br0" timeOffset="47298.9474">4292 5295 0 0,'0'0'83'0,"0"0"3"16,9-4-2-1,0 11-65-15,6 12-4 0,3 5 2 16,1 7-2-16,4 1 1 16,-1 5-2-16,-2-2-1 0,1-3 0 15,-3-5-1-15,-2-3 0 0,-6-7-3 16,2-4 0-1,-12-13-2-15,12 10 0 0,-12-10 0 16,15-4-1 0,-6-7-2-16,3-5 0 0,4-10 0 15,3-5-2-15,5-10-2 16,-1-8 0-16,5-3 0 0,-4-2-1 15,-1 0 1 1,-1 2-1-16,-2 6-2 0,-7 4 0 16,1 12-4-16,-5 5-6 0,4 12-19 15,1 12-57 1,-4-5-8-16,3 4-8 0,1-3-2 15</inkml:trace>
  <inkml:trace contextRef="#ctx0" brushRef="#br0" timeOffset="50733.0164">12857 4757 16 0,'-20'0'23'15,"7"0"-3"-15,-2 9-3 0,6-6-2 16,-1 6-2-16,10-9 0 0,-10 14 1 15,10-14 4-15,8 10-1 16,3-8 1-16,13 0-2 0,0 1-1 16,15-3-1-1,1 0-3-15,15 0-2 0,5-2-4 16,10-4 0-1,8 0 1-15,3-4 0 0,8 0 2 16,3-2-1-16,5 1 2 16,-1 1-2-16,0 2 0 0,-5 4 0 15,-7-1 0-15,-3 3-3 16,-10 2 0-16,-9 0 0 15,-8 0-1-15,-8 0 0 0,-9 0 0 16,-7 0 1 0,-8 0 0-16,-7 0 1 0,-15 0-2 15,11 0 0-15,-11 0 2 16,-8-2-2-16,-3 1-2 15,-1-2 0-15,2 1 0 16,-1 2-2-16,3 0 2 0,8 0-2 16,-11 0 1-16,11 0-1 0,-1 10 0 15,1-1 2 1,1 6-1-16,2 4 1 0,4 8 0 15,0 7 1-15,4 10-1 16,-2 13 1-16,1 7 0 16,3 5 0-16,-2 4-1 15,1-1 0-15,-5 3 4 16,0-8-1-16,-2-8 1 0,-2-10 1 15,-2-8-1 1,-1-11 1-16,0-5-1 0,-5-6 1 16,5-19-3-16,-7 13 1 15,7-13 0-15,-11 2-3 16,11-2 1-16,-13-2 0 15,13 2 0-15,-18-11-1 0,5 10 0 16,-3 1-2 0,2 0 1-16,-2 0 0 0,1 4 0 15,-3 4-1-15,0 1 1 0,-2 6 0 16,3-5 1-1,0 2-1-15,-1 0 0 0,7-2 0 16,-1 0 0-16,2-2 0 16,8 2 0-16,2-10 0 0,2 17 0 15,8-9 0 1,5-6 0-16,4 7 1 0,7-2-1 15,9-1 0-15,-4 1 0 16,13 0 0-16,-6 1 0 16,6 2 0-16,0 0 0 0,-3 1 0 15,3 0 1-15,-9 0-1 16,0-4 1-16,-7 2-1 0,-2-6 0 15,-5 4 1 1,-8 0-1-16,-2-4 0 0,-11-3 0 16,0 12 0-1,-8-5 0-15,-6-1 0 0,-5 2-1 16,-6 3 1-16,-4-2 0 0,-4 4 0 15,-3-1 1-15,1 0-1 16,-4 1 1-16,2 1-1 0,-2 2 0 16,7-5 0-1,1 1 0-15,2-3 0 0,8 3 0 16,2-5-1-1,10-2 1-15,9-5 0 0,0 0 1 16,0 12-1-16,11-9 0 16,13 1-1-16,2-1 0 0,9 2 0 15,2-1 1-15,4 1-1 0,5-2 0 16,-3 2 0-1,4-1 1-15,-9-1 0 0,0 0 0 16,-3 0 1 0,-6 1-1-16,-3-4 0 0,-9 3 0 15,1-3 0-15,-9 2 0 16,-9-2-1-16,12 6 1 0,-12-6-1 15,-1 8 1 1,-8 1 0-16,-2-4 0 0,-10 5 0 16,-2-2 0-16,-3 3 1 0,-7 0-1 15,-1-1 0 1,-3 1 0-16,1-1 0 0,-1 4 0 15,4-4 0-15,3-1 0 16,2 1 0-16,7-3 0 0,5-4 1 16,6 1-2-1,10-4 1-15,0 0 1 0,0 0-2 16,15 6 2-16,9-6-1 0,10 0 0 15,5-2-1 1,7-5 1-16,2 3 1 0,4-1-1 16,-2 1 0-16,-3-1 0 15,-3 0 1-15,-10 5-1 0,-3 0 0 16,-9 0-1-1,-7 2 1-15,-2 5-1 0,-5 3 1 16,-3 3-1 0,-5 6 0-16,0 5 1 0,0 5 0 15,-4 8 0-15,0 8 0 0,-3 6 1 16,-2 5-1-16,0 9 1 15,-1 3-1-15,-1 4 0 0,1 10-1 16,1 1 2 0,0 9-1-16,-1 0 0 0,2 9 1 15,-2 2 0 1,-1 8 0-16,1-1 0 0,-4 2 1 15,-1-1 1-15,1 0 0 16,-2-1 0-16,-3-8 1 0,3-3-1 16,-3-9 1-16,3-4-1 0,1-10 0 15,-2-4-1 1,4-12 0-16,1-6-1 0,3-9 1 15,-1-7-1 1,5-6-2-16,1-9-1 0,4-4-4 16,0-8-4-16,1-3-10 15,-1-8-27-15,0 0-30 0,10-4-22 16,-7-4-6-16,-3 8-2 0</inkml:trace>
  <inkml:trace contextRef="#ctx0" brushRef="#br0" timeOffset="51263.0269">13891 8514 48 0,'-29'-3'90'0,"1"-3"1"16,5-2-4-1,6 7-59-15,3-3-7 0,14 4-1 16,0 0-4-16,17-5-2 0,15 4-2 15,17 1-1-15,17-4-2 16,13 2-1-16,13-1 0 16,4 2-2-16,2-1-1 15,-6 1-1-15,-4 0-2 0,-14 0-2 16,-10 1-1-1,-9 0-2-15,-9 0-4 0,-10-3-5 16,0 3-24-16,-1 0-52 16,-12-11-9-16,-5 1-6 0,-8-8-5 15</inkml:trace>
  <inkml:trace contextRef="#ctx0" brushRef="#br0" timeOffset="53273.0672">14038 4693 26 0,'-5'-9'39'16,"-1"-4"2"0,6 13-6-16,-7-16-6 0,7 16-5 15,-3-10-5-15,3 10-3 0,0 0-6 16,0 0-5-1,16 0-3-15,1 4-1 0,4 2 1 16,12 0 1-16,5-1 1 16,16 0 2-16,10-2 0 0,15-2 0 15,9-1 2 1,12 0-1-16,11 0 1 0,9 0 0 15,9-2 0 1,3-1 1-16,6-5-2 0,4 5 1 16,-2-4 0-16,0-3-1 0,-3 5 0 15,-1-2-1-15,-9 1-1 16,-9 0-1-16,-13 1-1 15,-13 3-1-15,-14 0 0 16,-12 0-2-16,-10 1 3 0,-15 0-3 16,-8 0 1-1,-9 0 0-15,-5 0 0 0,-6 0 1 16,-5-1-1-16,-8 2 1 0,0 0-1 15,0 0 0 1,0 0-1-16,0 0 0 0,-7 0-1 16,7 0 1-16,-8 25-1 15,4-2 1-15,1 11 1 0,1 14 1 16,-1 10 1-1,3 13 0-15,3 11 0 0,3 6 1 16,4 1-1-16,1-3 2 16,0-1-1-16,2-10 0 15,-2-8 0-15,0-13 0 0,0-10-1 16,-4-8-2-16,0-8-2 15,-4-3-8-15,5-5-9 0,-6-3-27 16,-2-17-41 0,3 19-12-16,-3-10-5 0</inkml:trace>
  <inkml:trace contextRef="#ctx0" brushRef="#br0" timeOffset="53613.074">15925 5695 27 0,'-40'1'87'0,"14"0"1"0,16-1-2 16,20 1-59-16,27 2-7 0,23 3 0 15,20-6 0 1,21 0 0-16,15 0-4 0,15-8-3 16,12 0-3-1,2-5-2-15,-4-1-1 0,-9-4-3 16,-10 4-1-16,-16-1-2 15,-10 1-1-15,-14 5-1 0,-13 1-2 16,-12 3-3 0,-11 0-3-16,-11 3-6 0,-9 2-11 15,-15 10-44-15,-11-2-26 0,-8 0-4 16,-14-1-2-1</inkml:trace>
  <inkml:trace contextRef="#ctx0" brushRef="#br0" timeOffset="53943.0806">16380 6004 46 0,'-51'13'92'15,"6"-6"1"-15,13 3-6 16,12-6-56-16,16 6-7 0,16-5-3 16,24-5-3-1,21 0-1-15,18 0-2 0,27-5-4 16,15-5-2-16,17 0-2 0,5 2-4 15,-3-2-1 1,-5 2-3-16,-7 2-3 0,-13-1-4 16,-14 7-9-16,-23-6-29 15,-14 6-49-15,-7 0-4 0,-17 2-6 16,-11 3 4-1</inkml:trace>
  <inkml:trace contextRef="#ctx0" brushRef="#br0" timeOffset="54743.0966">16935 6246 16 0,'-5'-14'85'0,"3"2"2"16,-2-29-6-16,2 27-49 0,-1 3-9 16,-1 2-5-1,1-1-4-15,3 10 0 0,-10-12-4 16,10 12-1-16,0 0-3 15,0 0-2-15,0 0-2 16,-7 10 1-16,7 11-1 16,0 3 1-16,0 14 1 0,0 10 0 15,-1 9 1-15,1 12 0 0,2 6-1 16,2 9 0-1,2 12 0-15,1 5-1 0,-4 7 0 16,-2-1 0 0,-1 2-1-16,2 0 0 0,-1-1 0 15,-2 1 0-15,1-10-1 16,-2-6 1-16,2-10-1 0,2-5 1 15,2-7-2 1,3-12 2-16,-1-7 0 0,3-8 0 16,-2-6-1-16,-4-4 1 0,-2-5-1 15,-1 1 0 1,-1-3 1-16,-2 3-2 0,-4 1 1 15,-2 0 0-15,-1 1 0 16,1 0 0-16,-2 1 0 0,-5 2 0 16,-2-2 0-1,-4 2 0-15,-3-2 0 0,-9 4-1 16,-12-4 1-16,-8 3-1 0,-16 1 0 15,-16 2 0 1,-15 3 0-16,-23 0 0 0,-21 5 0 16,-15-3 1-16,-16-2-1 15,-9 0 1-15,-1-6-2 0,-3-7-1 16,9-5-4-1,6-8-4-15,15-5-10 0,6-11-32 16,13-8-38 0,19-9-10-16,11-12-6 0</inkml:trace>
  <inkml:trace contextRef="#ctx0" brushRef="#br0" timeOffset="55503.1118">14580 8323 45 0,'-49'12'91'0,"3"0"-5"16,5-1-3-16,13 2-58 0,14 0-8 15,14-4-4 1,25-3-2-16,20-6-2 0,23 0 1 16,17 0-2-16,12 4 0 0,11 4-2 15,-1 7-1 1,-3 5-2-16,-15 7-2 0,-18 11 0 15,-25 5 0-15,-24 7-1 16,-24 1 1-16,-30 1-1 0,-27 4 1 16,-25 4 0-1,-26 0 1-15,-14-1 1 0,-6-8 2 16,1-5-1-16,13-10 2 0,14-5-1 15,30-21 0 1,34-12 0-16,41-22-1 0,48-17-2 16,46-12-5-16,27-8-8 15,38-5-41-15,24 4-41 0,10-9-3 16,4-1-8-1,1-3-4-15</inkml:trace>
  <inkml:trace contextRef="#ctx0" brushRef="#br0" timeOffset="56383.1293">18014 5211 63 0,'-24'0'73'15,"-3"0"-12"1,2 0-14-16,3 0-13 0,1 2-10 16,6-2-9-16,4 3-2 0,11-3-3 15,0 0-3 1,18 3 0-16,13-3 0 0,10-6 0 15,7 6-1 1,5-5-1-16,4 5 1 0,-3 0-3 16,-3 5-1-16,-9 7 0 15,-11 5-1-15,-15 5-1 0,-15 0 2 16,-9 2-2-16,-12-2 2 0,-5-1-1 15,-5 1-1 1,2-5 1-16,4-5 2 0,7 1-3 16,14-1 0-1,12 5 2-15,17-3-2 0,9 5 2 16,7-2 0-16,6 5-1 15,-6 5-2-15,-1-1 3 0,-11 3-1 16,-16 0 0 0,-12 1 1-16,-15-2-1 0,-15-3 1 15,-15 2-1-15,-2-8-1 0,-7 0-3 16,-2-6-6-1,7-3-9-15,2-2-23 0,7-5-39 16,17 3-16-16,12-2-4 16</inkml:trace>
  <inkml:trace contextRef="#ctx0" brushRef="#br0" timeOffset="56903.1398">18510 6341 23 0,'-21'44'93'0,"5"-1"0"0,6-14-2 15,9-7-52-15,4-9-17 16,14-9-3-16,6-9-4 16,7-16-2-16,2-10-4 15,4-12-1-15,5-9-3 0,-8-9 0 16,2-5-2-1,-6-5-1-15,-4-2-1 0,-10 4 1 16,-4-1-2-16,-7 7 0 16,-4 12 0-16,-2 8-2 15,-5 15 0-15,-1 12 1 0,8 16-1 16,-15 13 1-16,15 14 1 15,0 16 0-15,9 3 1 0,6 7 1 16,10-7 0 0,6 0 1-16,9-15 1 0,5-11 1 15,1-11-1-15,3-9 1 16,-3-14-2-16,-6-14 2 15,-5-5-2-15,-9-5 0 16,-7-8-1-16,-10-5-2 0,-8 0-2 16,-1-3-1-16,-8 3-2 0,-4 3-3 15,0 10-5 1,-4-1-13-16,7 17-33 0,5 13-35 15,4 9-8-15,0 0-5 16</inkml:trace>
  <inkml:trace contextRef="#ctx0" brushRef="#br0" timeOffset="57273.1472">19380 5726 87 0,'20'34'97'15,"-1"-2"-3"-15,-3-28-25 0,2 28-41 16,0-3-4-16,-3 0-5 15,1-12-3-15,-7-4-4 0,-9-13-2 16,16-3-2 0,-14-16-2-16,-2-10-1 0,0-6-3 15,-7-16-1-15,-2-3-1 0,-2-5-1 16,-1-5 1-1,-5 7-2-15,0-1 0 0,4 9 0 16,3 3 0-16,3 13-1 16,5 6 1-16,2 5 1 15,12 3-1-15,7 4 1 16,7 4 0-16,7-1 0 0,7 4 0 15,2 1-1 1,2 4-2-16,3 0-2 0,-3 3-5 16,-4 1-6-16,-3 8-14 0,-8 1-47 15,-8 0-20-15,-12 6-4 16,-9 1-2-16</inkml:trace>
  <inkml:trace contextRef="#ctx0" brushRef="#br0" timeOffset="57413.15">19505 5532 71 0,'-39'22'99'0,"14"-5"-5"16,16 5-32-16,20-18-28 0,21-4-14 15,24-2-6 1,14-5-6-16,14-4-7 0,5-2-9 16,11 3-37-16,0-2-42 15,-13 3-9-15,-4 0-4 0</inkml:trace>
  <inkml:trace contextRef="#ctx0" brushRef="#br0" timeOffset="58353.1688">14451 8545 4 0,'-47'2'44'15,"-2"-2"8"-15,4 1 4 0,4-1-1 16,5 3-8-16,6-2-10 16,7 4-11-16,5-5-9 15,6 4-6-15,12-4-5 16,0 0-1-16,0 0 0 0,6 10 0 15,11-9 1 1,6 2 1-16,10-1-1 0,7 0 0 16,7-1-1-16,10 0 0 0,5-1-1 15,10 0 0-15,3 0 0 16,9-3 0-16,7-3 0 15,4 2 0-15,4-2 0 16,5 1-1-16,4 1 0 0,2 2 0 16,5-1 0-1,2 1-2-15,1-1 2 0,-1 0-1 16,0-2 0-16,-9 1 0 0,-1-2 0 15,-10 0 0 1,-9 1 0-16,-10-1 0 0,-14 3-1 16,-6 0 0-16,-12 2 0 15,-8 0-1-15,-8 1 0 0,-8 0 0 16,-5 3 0-1,-6-1 0-15,-11-2-1 0,0 0 1 16,0 0 0 0,-3 9 0-16,-17-8 0 0,-9 0 0 15,-18-1 1-15,-18 0-1 0,-22 0 1 16,-25-2-1-16,-31-1 0 15,-21 0 0-15,-16 3-2 0,-7-1-2 16,4 1-5 0,11 1-8-16,26 7-43 0,27 4-32 15,31-7-6 1,34 0-6-16</inkml:trace>
  <inkml:trace contextRef="#ctx0" brushRef="#br0" timeOffset="67465.352">12058 5779 6 0,'0'-12'64'15,"-3"-2"-4"1,3 4-5-16,-1 1-11 0,1 9-10 15,0-16-10-15,0 16-5 16,0 0-6-16,0 0-2 0,2 16-4 16,0 10 0-16,0 9-1 15,0 7 0-15,0 7 1 16,1 7 2-16,-3 0-1 0,2 1 0 15,-2-1-1 1,0-7-1-16,0-6-2 0,-2-7 1 16,1-8-1-16,-2-4 0 15,3-8-1-15,0-6-2 16,0-10-2-16,0 0-5 0,9 3-8 15,-9-3-22-15,10-16-51 16,5 4-9-16,-5-9-5 0</inkml:trace>
  <inkml:trace contextRef="#ctx0" brushRef="#br0" timeOffset="68035.3634">12445 5830 18 0,'0'0'83'0,"4"-14"0"15,-4-11-23-15,0 25-25 0,8 15-13 16,-3 4-2-1,0 10-5-15,-3 3-4 0,2 9 1 16,-3 7 0 0,-2-2-2-16,1 1 0 0,-5-4-2 15,-1-2-2-15,-2-7-1 0,0-5 0 16,1-9 0-16,1-5-1 15,2-4-3-15,4-11-1 16,0 0-5-16,0 0-5 16,0 0-10-16,9-15-26 0,-3-2-44 15,5 1-7 1,2-8-4-16</inkml:trace>
  <inkml:trace contextRef="#ctx0" brushRef="#br0" timeOffset="68335.3694">12562 5961 46 0,'-13'-2'85'16,"-5"2"-1"-16,3 10-45 0,-7-1-9 16,2 5-4-1,-1-2-4-15,1 3-6 0,6-3-4 16,2 0-1-16,7-2-2 0,5 1-1 15,9-2-2-15,9 0-1 16,9 1 0-16,3-2-1 0,2 3 0 16,4-3-1-1,-2 1-2-15,-3 0-1 0,0-1-2 16,-4-3-5-1,-2 2-7-15,-5-2-22 0,2-4-51 16,7-1-7-16,-3 0-6 16</inkml:trace>
  <inkml:trace contextRef="#ctx0" brushRef="#br0" timeOffset="68885.3804">12553 6058 37 0,'-10'0'80'15,"10"0"-13"-15,-6-14-12 0,15 1-14 16,11-6-13-1,17-1-11-15,4-4-7 0,9 1-4 16,3-1-1-16,-2 3-2 16,-3 2 0-16,-11 7-1 0,-11 0-1 15,-15 9-1 1,-11 3 1-16,-10 0 0 0,-16 10-1 15,-7 1 0-15,-2 2 0 0,-3 2-1 16,-1 0-2 0,3 4-7-16,3-7-22 0,5 7-49 15,13-4-6-15,6-3-4 16</inkml:trace>
  <inkml:trace contextRef="#ctx0" brushRef="#br0" timeOffset="69815.399">13034 6171 31 0,'11'17'86'16,"4"-2"0"-1,1 2-43-15,5-2-6 0,3-3-9 16,-2-2-7-16,3-7-7 15,-1-3-3-15,-1-7-3 0,-3-7 0 16,-3-5-3 0,-3-5 0-16,-4-3-2 0,-4-5-1 15,-6-1 0-15,-4-1-1 0,-6 0-1 16,-4 2 0-1,0-1 0-15,-2 6 0 0,3 0 1 16,2 4-1-16,7 3 1 16,4 0 0-16,6 8 0 0,7-2 0 15,3 4 0 1,4 1 0-16,2 4 0 0,-1 5 0 15,1 2-1-15,-2 6 1 0,-2 2-1 16,0 5 1 0,-1 3-1-16,-1 3 1 0,-4 4 0 15,1-2 0-15,-7 7 0 16,-2 0-1-16,-1 1 2 15,-3 2-1-15,0-4 1 16,0-2 1-16,9 0 1 0,7-6 0 16,9-4 1-1,9-5-1-15,4-4 1 0,6-3-1 16,0-1-2-16,1-4-2 0,-5 0-4 15,-7 3-5-15,-8-3-9 16,-4 2-31-16,-4 8-40 16,-4-9-8-16,-5 0-6 15</inkml:trace>
  <inkml:trace contextRef="#ctx0" brushRef="#br0" timeOffset="72555.4537">17356 4697 61 0,'0'0'85'0,"2"16"-26"0,26-16-30 16,13 0-7-16,10 0-4 0,7 0 0 15,3-1-6 1,0-6-6-16,2 2-8 0,-12-4-18 16,-9-1-52-16,-8 6-13 15,-15-6-3-15</inkml:trace>
  <inkml:trace contextRef="#ctx0" brushRef="#br0" timeOffset="72755.4577">17575 4575 65 0,'-4'12'85'16,"-1"4"0"-16,0 9-64 16,2 11-3-16,-1 8 1 0,-4 7-1 15,1 4-2 1,0 2-4-16,2-3-3 0,2 1-5 16,0-8-7-16,3-2-25 0,8-5-53 15,1-8-9 1,-2-2-3-16</inkml:trace>
  <inkml:trace contextRef="#ctx0" brushRef="#br0" timeOffset="73185.4663">17278 6648 74 0,'0'-19'93'16,"22"8"-4"-16,20-3-3 16,10 7-75-16,21 5-1 0,11 3 0 15,2 7-4-15,3 1-5 16,2 10-13-16,-6 9-52 0,-8-9-25 15,-5-2-4 1,-12-4-5-16</inkml:trace>
  <inkml:trace contextRef="#ctx0" brushRef="#br0" timeOffset="74005.4827">18456 4296 64 0,'0'-19'88'0,"0"4"-4"16,2 3-47-16,8 12-12 0,7 0-8 15,0 14-3 1,3 14-3-16,0 8-2 0,0 7 1 15,1 6 0-15,-1 4-1 0,0-2 1 16,-1-2-3-16,-6-6 1 16,3-10-1-16,-7-8 1 15,-2-8-1-15,-7-17 1 16,10 9-2-16,-3-18 1 0,-4-11-2 15,2-11-1 1,2-14 0-16,1-5-2 0,7-12 0 16,-4 7-1-16,4-7 1 0,-1 9-2 15,3 4 1-15,-2 10-3 16,-5 11-2-16,2 8-4 15,-2 6-5-15,3 10-6 16,-1 3-19-16,-2 1-53 0,8 8-11 16,-2 4-3-1</inkml:trace>
  <inkml:trace contextRef="#ctx0" brushRef="#br0" timeOffset="74285.4884">19380 4454 12 0,'8'1'85'16,"-8"-1"5"0,-6-4-5-16,-14 2-65 0,-5 5-2 15,-2 8-1-15,-9 6-1 16,1 4-3-16,0 6-1 0,5 0-3 15,12 2 0-15,7 0-2 0,14-7 0 16,19 2-1 0,17-13 0-16,16-3-1 0,9-5 0 15,9 0-3 1,0-3-1-16,-1 0-5 0,-4 0-6 15,-7 0-13-15,-9 10-62 16,-13-8-11-16,-13 2-5 0,-8-4-4 16</inkml:trace>
  <inkml:trace contextRef="#ctx0" brushRef="#br0" timeOffset="75895.5206">6165 10219 12 0,'2'-36'92'16,"4"-3"1"-1,4 5-5-15,5 5-50 0,1 4-14 16,8 11-6-16,1 8-3 0,4 9-4 16,1 15-4-1,0 14-1-15,1 7-1 0,-3 9-1 16,-1 5 1-16,-6 3 0 15,0-1 0-15,-6 1 0 0,-1-3 0 16,-5-4-1 0,-2-3 0-16,-1-1 0 0,-1-8-1 15,0 1 0 1,-1-4-1-16,-1-9 0 0,0-1 0 15,0-9 0-15,-1-3 1 0,-2-12 0 16,0 0 0-16,10-10 1 16,-7-13-2-16,4-11 1 0,6-12-1 15,3-11-1 1,5-14 0-16,8-10-1 0,0-3 0 15,1-1 1 1,0 8-2-16,-6 6 0 0,-1 8-1 16,-7 17-4-16,-4 13-3 0,-4 14-6 15,-7 10-7-15,-1 9-31 16,13 15-42-16,-10 6-7 0,2 6-4 15</inkml:trace>
  <inkml:trace contextRef="#ctx0" brushRef="#br0" timeOffset="76355.5298">7184 10707 44 0,'9'-15'89'16,"0"0"-2"-16,-7-27-17 0,-2 31-45 15,0 11-8-15,-16-7-6 16,-1 7-3-16,-7 7-2 0,-5 8 0 16,-5 6-1-16,-2 5 0 0,0 5 0 15,1 1 2 1,11 2-1-16,4 0 0 0,13-2 1 15,7-5-1 1,14-6 0-16,14-4 0 0,9-5-2 16,6-6-2-16,5-4-5 15,4 1-8-15,-6-5-27 0,2-1-51 16,-5-3-5-1,-2-3-9-15</inkml:trace>
  <inkml:trace contextRef="#ctx0" brushRef="#br0" timeOffset="76805.5388">7886 10114 73 0,'0'0'85'0,"0"0"1"0,-5 35-21 15,-6-15-51-15,-4 9-3 16,-5 9 0-16,-4 8 2 15,-2 8 0-15,0 2 0 16,2 4-2-16,6-2-2 0,4-4 0 16,10-7 0-1,4-5-1-15,11-9 0 0,12-5-3 16,2-7 0-16,6-4-1 15,1-4-2-15,3-2-2 16,-3-8-5-16,6-1-6 0,-6-7-19 16,-3-9-57-16,3-1-9 15,-1-13-5-15,1-4-4 0</inkml:trace>
  <inkml:trace contextRef="#ctx0" brushRef="#br0" timeOffset="77135.5454">8385 10122 50 0,'7'-8'92'0,"-7"8"-4"0,0 0-4 16,0 28-37 0,-6-9-40-16,-7 10-3 0,1 5 1 15,-4 9 3-15,-3 2 0 16,0 4 1-16,1 1-1 15,0-1 0-15,6-4-1 16,2-5 0-16,6 0-1 0,4-7 0 16,3-3-1-16,11-4-1 0,5-5 0 15,7-3 0 1,4-6-1-16,3 0 0 0,2-6-2 15,3-2-1 1,1-4-2-16,-4 0-3 0,3-4-2 16,-9-4-4-16,1 3-4 15,-3-7-10-15,-4-2-42 0,-2 4-27 16,-13-2-5-1,-5-3-3-15</inkml:trace>
  <inkml:trace contextRef="#ctx0" brushRef="#br0" timeOffset="77375.5502">8173 10413 6 0,'-33'5'100'0,"15"-1"-3"16,18-4-3-16,10 0-5 15,19 3-67-15,18-3-11 0,10-3-3 16,4 0-1-16,5-1-2 16,-5-1-3-16,-1 3-5 0,-10-5-11 15,-2 7-29 1,-8 0-48-16,-12 0-5 0,-6 0-8 15</inkml:trace>
  <inkml:trace contextRef="#ctx0" brushRef="#br0" timeOffset="77785.5584">9029 10012 43 0,'-26'-5'85'16,"7"2"-1"-16,8 3-1 16,9 12-61-16,9 6-6 15,16 12-3-15,10 7-1 16,6 8 1-16,4 5 1 0,-3 7-3 15,0 4 0-15,-6 1-3 0,-14 0-1 16,-10-5 0 0,-12-1-1-16,-10-5-1 0,-11-6-1 15,-6-6-4-15,-6-7-6 16,6 2-15-16,3-5-60 15,6-13-11-15,7-10-8 16,13-6-5-16</inkml:trace>
  <inkml:trace contextRef="#ctx0" brushRef="#br0" timeOffset="78265.568">9741 10236 70 0,'-19'4'91'0,"2"-3"-3"0,3 1-3 16,14-2-67-16,-1 10-5 16,11-7 1-16,13 2-1 15,7-3-1-15,6-1-1 16,7-1-2-16,4 0-3 0,6-5-2 15,0-3 0 1,3 1-2-16,-2-1-1 0,-3 3-1 16,-4-2-3-16,0 4-3 0,-8-2-6 15,-2 5-10-15,-8 2-42 16,-9-1-28-16,-5 4-6 15,-15-5-4-15</inkml:trace>
  <inkml:trace contextRef="#ctx0" brushRef="#br0" timeOffset="78465.572">9803 10497 17 0,'-26'21'98'0,"14"-6"-1"0,12-6-6 16,20 22-9-1,17-29-65-15,13-2-4 0,16-3-2 16,11-4-3 0,3-1-2-16,1-3-4 0,-2 4-4 15,-6-1-9-15,-3-1-43 16,-10 9-35-16,-21-4-7 0,-15 1-6 15</inkml:trace>
  <inkml:trace contextRef="#ctx0" brushRef="#br0" timeOffset="79055.5837">11378 9774 4 0,'-28'2'96'0,"11"-2"-1"16,17 0-4-16,0 0-4 16,10-14-64-16,23 9-12 15,10 3-5-15,5 0-2 16,5 2 0-16,-2 4-1 0,-4 3-1 15,-5 5-1 1,-12 8 0-16,-11 2 0 0,-12 3 1 16,-7 2 0-16,-6-1 1 0,-8 0 0 15,-4-1 0 1,0-3 0-16,-1-6-1 0,1-4-3 15,4-2-2-15,7 2-8 16,7-12-19-16,-13 15-60 0,12-4-3 16,5 2-10-1,3 5-2-15</inkml:trace>
  <inkml:trace contextRef="#ctx0" brushRef="#br0" timeOffset="79295.5886">11601 10314 12 0,'-10'22'98'16,"2"-5"1"-16,1-7-6 15,7-10-3-15,-3 9-74 0,3-9-6 16,8 4-1-1,1-3-1-15,3 1-4 0,-12-2-3 16,18 2-1 0,-18-2-1-16,13 3 0 0,-13-3 1 15,0 0 0-15,-5 3 1 16,5-3 0-16,-11 2 1 0,11-2-4 15,-11 0-8-15,11 0-36 0,13-6-45 16,-1-3-4 0,3-3-7-16</inkml:trace>
  <inkml:trace contextRef="#ctx0" brushRef="#br0" timeOffset="79765.598">12257 9724 39 0,'-30'-4'89'0,"5"0"-1"15,5-1-1-15,5 5-60 16,15 0-9-16,0 0-3 16,0 0 1-16,17 0-2 0,10 3-2 15,8 0-2 1,7 3-2-16,5 2 0 0,0 3-1 15,-1 0-1-15,-7 1-1 0,-5 2-1 16,-12-1 0-16,-11 1 0 16,-11 0-2-16,-5-2 1 15,-9 0-1-15,-3 0-1 16,1-1-2-16,-3 0-4 0,8 4-7 15,3-3-16 1,6 2-54-16,3 6-13 0,5 4-8 16,3 3-4-16</inkml:trace>
  <inkml:trace contextRef="#ctx0" brushRef="#br0" timeOffset="79965.602">12396 10256 83 0,'-19'17'102'0,"3"-3"-5"0,2-9-6 16,14-5-54-1,0 0-23-15,0 0-2 0,3-10-3 16,8 3-3-1,4 0-3-15,-2-1-2 0,0 1-1 16,-2 2 0-16,-11 5 0 0,11-6 0 16,-11 6 0-16,0 0 0 15,-12 0-1-15,12 0-2 0,-10 0-9 16,10 0-38-1,-9 0-41-15,17-2-5 0,9-7-9 16</inkml:trace>
  <inkml:trace contextRef="#ctx0" brushRef="#br0" timeOffset="80425.6112">13030 9760 71 0,'-23'-5'92'16,"3"-1"-3"-16,4-26-22 15,4 26-44-15,12 6-9 16,6-5-4-16,15 0-1 15,7 3-1-15,11 0-3 0,9 2 0 16,8 0 1-16,6 3 0 0,-5 4 1 16,-3 3-1-1,-9 1 1-15,-9 5-1 0,-14 0 1 16,-13 1-4-16,-9 1 1 15,-14-1 0-15,-11-2-1 16,0 0 0-16,-6 0-1 16,-1-5-3-16,5 1-3 0,4 0-6 15,10 2-9 1,0 1-26-16,9 1-47 0,6 2-6 15,7-1-6-15</inkml:trace>
  <inkml:trace contextRef="#ctx0" brushRef="#br0" timeOffset="80665.616">13210 10217 23 0,'-26'18'95'15,"2"-2"-1"1,5-8-4-16,5-19-27 0,6 11-44 16,8 0-5-16,0 0-2 0,0 0-2 15,5-3-2 1,4-2-1-16,-9 5-1 0,14-8 0 15,-14 8-1-15,11-5-1 16,-11 5 1-16,0 0-2 0,0 0 0 16,0 0-4-1,0 0-6-15,10 0-27 0,-10 0-54 16,16 7-7-1,-3-9-9-15,4-6-3 0</inkml:trace>
  <inkml:trace contextRef="#ctx0" brushRef="#br0" timeOffset="81245.6276">14005 9731 64 0,'-20'0'92'15,"5"0"-5"-15,15 0-3 0,4-8-69 16,20 4-2-1,15 2 1-15,9 1 0 0,10 1-3 16,4 0-3-16,0 6 1 16,-4 3-1-16,-8 5-1 0,-18 3 0 15,-16 2-1 1,-16 0-1-16,-14 1-1 0,-15-1 0 15,-5-2-2-15,0 2-5 0,-4-5-8 16,8 7-17 0,9 0-55-16,7-6-11 0,8 0-7 15,6 1-4-15</inkml:trace>
  <inkml:trace contextRef="#ctx0" brushRef="#br0" timeOffset="81478.6324">14226 10206 76 0,'-10'16'101'15,"-1"-7"-6"1,11-9-5-16,0 0-43 0,-3-7-37 15,9 5-2-15,2-1 0 16,2 0-2-16,-2-1-3 0,-8 4 0 16,12-6-1-1,-12 6 1-15,0 0-1 0,0 0-2 16,-10-13-7-16,10 13-49 15,16-1-35-15,-6-5-5 0,10-2-8 16,6-6 4 0</inkml:trace>
  <inkml:trace contextRef="#ctx0" brushRef="#br0" timeOffset="122006.4475">6731 12012 0 0,'0'-14'88'16,"0"-1"4"-16,0 1-3 0,0 1-49 15,0 3-8-15,0-1-8 0,0 11-4 16,1-14-6-1,-1 14-4-15,0 0-2 0,14 0-2 16,-8 9-1 0,5 11-1-16,1 3 0 0,0 9-1 15,7 4 1-15,-3 5 0 16,3 6 0-16,-3-1-1 0,4 3 1 15,-3-1-1 1,-1-2 0-16,0-3 0 0,-2-1-1 16,-1-2 0-16,0-6-1 0,-4-3 1 15,2-4-1 1,-5-2 0-16,0-4 0 0,1-5 0 15,-3-4 0-15,-1-3 0 16,-3-9 0-16,6 8 0 16,-6-8 1-16,0 0 0 15,0 0 1-15,0 0-1 0,6-16 0 16,-3-1 1-16,2-10-1 0,3-10 0 15,5-11-1 1,3-16 1-16,2-5-1 0,3-4 0 16,-1-2-1-16,2 4 1 15,-3 5 0-15,-1 8-1 16,-6 10-2-16,-1 14-2 15,-5 7-4-15,0 9-4 0,-1 4-10 16,5 8-33 0,3 8-39-16,-2 5-7 0,-3 5-8 15</inkml:trace>
  <inkml:trace contextRef="#ctx0" brushRef="#br0" timeOffset="122606.4596">7615 12414 14 0,'8'-13'93'0,"-4"2"-2"16,-1 0-4-1,27 0-50-15,-30 11-11 0,2-14-6 16,-2 14-7-16,-9-3-4 16,-1 3-5-16,-1 2 0 0,-4 8-2 15,0 5 1-15,-4 4-1 16,-1 5 1-16,0 3 0 15,2 4 1-15,2-1 0 0,4 4 1 16,4-3 1 0,8-3 2-16,3-2-1 0,14-4 0 15,9-4 0-15,8-6 0 16,4-2-1-16,4-5-1 0,5-2-2 15,-5-3 0 1,1 0-2-16,-9-2-1 0,-5 1-1 16,-12-3-2-16,-3 3-4 0,-14 1-5 15,0 0-16 1,4 7-50-16,-4-7-18 0,-10 3-6 15,10-3-5-15</inkml:trace>
  <inkml:trace contextRef="#ctx0" brushRef="#br0" timeOffset="123326.474">8483 11928 24 0,'-3'-15'91'0,"0"3"-3"0,-2 2-3 16,-2 0-50-1,7 10-16-15,-15-6-6 0,2 6-3 16,-3 10-2-1,-4 11-3-15,-3 10 0 0,1 13 1 16,2 12-1-16,-1 8 3 16,8 10 0-16,9-2 1 0,4 3 1 15,13-5-1-15,12-7 0 0,6-9-1 16,5-8 0-1,5-8-2-15,1-11-1 0,-2-6-1 16,-4-7-1 0,-4-1 0-16,-7-7-2 0,-4-3-1 15,-7-2-3-15,-4 0-4 16,-10-1-9-16,0 0-48 0,12 0-31 15,-12 0-5 1,-12-7-9-16</inkml:trace>
  <inkml:trace contextRef="#ctx0" brushRef="#br0" timeOffset="124276.4929">9269 12109 65 0,'0'-11'92'0,"0"3"-4"15,0-14-27-15,0 22-34 16,0 0-7-16,-9 3-4 0,-1 11-7 15,-1 7-2 1,-5 7-2-16,-2 9 0 0,-3 3 2 16,-1 7 0-16,5 0 0 0,3 2 1 15,5-3-1 1,3-3 1-16,8-6-1 0,12-3 0 15,9-6-1-15,6-6-1 16,5-5 0-16,4-2-1 0,5-6 0 16,-2-5-3-1,-3-1-1-15,-2-3-1 0,-6 0-4 16,-5-3-1-16,-3-1-4 0,-8-5-5 15,-4 2-10 1,-9-3-25-16,-2-7-39 0,-3 5-10 16,-4-3-4-16</inkml:trace>
  <inkml:trace contextRef="#ctx0" brushRef="#br0" timeOffset="124506.4975">8984 12334 62 0,'0'0'102'16,"0"10"-2"-16,26-6-6 16,16-30-32-16,15 26-44 0,6 0-2 15,8 0-2 1,0 3-6-16,-7-2-3 0,-5 0-5 15,-11-1-5-15,-13 3-7 16,-20-6-31-16,-15 3-51 0,0 0-4 16,0 0-8-16,-11-9-3 15</inkml:trace>
  <inkml:trace contextRef="#ctx0" brushRef="#br0" timeOffset="125406.5156">10410 12126 85 0,'8'-10'99'15,"-2"1"-5"-15,-4-1-6 16,-2 10-59-16,-2-9-14 15,-11 9-3-15,-3 4-5 0,-9 4-3 16,-3 3-2 0,-5 4 1-16,-3 2-3 0,-1 2 2 15,-3 0 0-15,6 0 0 0,2-5 0 16,5 0 1-16,6-2-1 15,3-4 1-15,8-1-1 16,10-7 0-16,-8 15 0 16,9-4 1-16,12 1 0 0,7 5 1 15,12 0 0 1,6 3 0-16,11 6 0 0,4-2-1 15,5 3 1-15,2-3-1 16,-4 3-2-16,-4-7 1 16,-10-1-1-16,-8-3 0 0,-8-3 0 15,-5-4 0-15,-11-4 0 16,-10-5-1-16,10 7 0 0,-10-7-1 15,0 0-1 1,0 0-2-16,0 0-3 0,0-5-4 16,0 5-5-16,0 0-13 15,-2-16-47-15,2 16-21 16,0-8-5-16,0 8-4 0</inkml:trace>
  <inkml:trace contextRef="#ctx0" brushRef="#br0" timeOffset="125806.5236">11131 12228 58 0,'-17'2'97'0,"-8"15"-5"0,-3 7-3 16,-1 6-51-16,-1 8-22 16,6 3-1-16,8 5 0 15,7-4-2-15,9-4-4 16,15-7-1-16,11-11-1 0,12-11-1 15,6-9 0 1,8-14-1-16,0-8-1 0,-1-11-1 16,-5-6-1-16,-10-5 0 0,-9 3-1 15,-12-1 1 1,-12 4-2-16,-11 7 1 0,-14 4-1 15,-11 10 0-15,-9 8 0 16,-6 8 0-16,-6 4 0 0,-1 10-1 16,2 6 0-1,7 4-3-15,2 2-2 0,13 1-2 16,9-2-5-16,14 1-7 0,7-9-26 15,7-8-46 1,19 0-6-16,5-9-7 0</inkml:trace>
  <inkml:trace contextRef="#ctx0" brushRef="#br0" timeOffset="126086.5292">11555 11930 16 0,'-7'-12'95'16,"-6"7"-1"-16,13 5-2 15,-8 0-4-15,13 8-74 0,16 14-3 16,11 10 1 0,5 8-2-16,4 8 1 0,2 6-1 15,-3 8-3 1,-5 2-1-16,-15-2-1 0,-15 1-1 15,-10-5-1-15,-15-6 0 16,-9-8-2-16,-8-6-2 0,-2-9-3 16,1-5-6-16,1-12-17 0,7-8-57 15,17 1-12 1,13-5-7-16,0 0-5 0</inkml:trace>
  <inkml:trace contextRef="#ctx0" brushRef="#br0" timeOffset="126586.5392">12493 12186 14 0,'-11'10'103'0,"12"-2"-1"0,19-1-7 15,19-2-3 1,16-3-72-16,8 1-4 0,9-6-2 15,6 3-5-15,3 0-4 16,-1 0-2-16,-6-5-1 0,-8-1-3 16,-6 3-2-1,-10-3-4-15,-10 5-3 0,-12-7-8 16,-5 8-20-16,-10 5-55 0,-13-5-5 15,-11 7-5 1,-17 0-1-16</inkml:trace>
  <inkml:trace contextRef="#ctx0" brushRef="#br0" timeOffset="126766.5427">12532 12453 87 0,'-33'17'100'16,"22"-6"-4"-16,20-5-4 0,26-4-66 15,24 0-6-15,15-2 0 0,15 0-5 16,5-4-5-16,8-1-5 15,-4-1-4-15,0 5-7 0,-14-6-13 16,-9 1-65 0,-9 6-10-16,-14-2-8 0,-9 2-7 15</inkml:trace>
  <inkml:trace contextRef="#ctx0" brushRef="#br0" timeOffset="127206.5516">14386 12047 31 0,'-6'13'105'0,"2"12"-3"0,0 2-6 15,-1 7-3-15,1 5-76 0,-5 8-3 16,-1 0-3-1,-4 1-3-15,0-1-3 0,2-5-2 16,-1-4-2-16,3-8-1 16,4-3-2-16,2-11-3 15,4-5-3-15,0-11-7 16,21-3-36-16,3-18-44 0,-2-11-4 15,5-7-6 1,3-11-1-16</inkml:trace>
  <inkml:trace contextRef="#ctx0" brushRef="#br0" timeOffset="127476.557">14567 12196 8 0,'0'32'96'0,"0"7"0"16,-3-1-6-16,3 3-2 0,9-2-71 16,11-5-5-1,8-7 0-15,10-11-1 0,9-10-2 16,4-6-1-16,0-10-1 0,-1-10-2 15,-4-6-1 1,-11-8-2-16,-12-3-1 0,-14-1-1 16,-12 1 0-16,-18 4-1 15,-12 6 0-15,-13 6 1 0,-10 9-1 16,-1 9 1-1,-4 5 0-15,4 11-1 0,7 8-3 16,10 2-2 0,16 6-8-16,8-6-34 0,16 1-44 15,20-4-5-15,12-6-8 0</inkml:trace>
  <inkml:trace contextRef="#ctx0" brushRef="#br0" timeOffset="128156.5706">15293 12116 93 0,'1'-14'100'0,"-1"2"-5"16,0 2-4-1,-16 8-65-15,16 2-7 0,11 2-2 16,-2 14-4-16,5 5-3 16,-2 11-2-16,3 6-1 15,-4 8-2-15,5 1 0 16,-9 4 0-16,0 3-2 0,-3-9 0 15,-3 1-1 1,-1-6 0-16,0-6-1 0,-2-9 1 16,-1-3 0-16,1-7 0 0,0-5-2 15,2-10 0 1,0 0 0-16,7-9 0 0,7-10 0 15,6-9 0-15,9-9 0 16,8-5 0-16,7-9 0 0,8-2 0 16,4-4 0-1,0 1 0-15,2 2 0 0,-5 0 0 16,-6 8 0-16,-7 1-8 0,1 7-37 15,-11 7-35 1,-3-5-20-16,3 3-8 0,-2-2-6 16</inkml:trace>
  <inkml:trace contextRef="#ctx0" brushRef="#br0" timeOffset="162056.2501">16118 3967 39 0,'-16'10'84'16,"3"-6"-1"-16,-6-1-50 0,14 6-3 16,5-9-7-1,5 11-5-15,8-9-2 0,9 2-3 16,5-4 0-16,6 2 0 0,8-2-1 15,6-3-2 1,4-3 0-16,3-1-3 0,6 0-1 16,1 2-1-16,1-2 0 15,2 2-2-15,1 0 0 0,-1-1-1 16,-3 4-1-1,-1-2 1-15,-5 2-1 0,-5 1 0 16,-6-1 0 0,-8 2 0-16,-6 0 0 0,-8 5 1 15,-7-2-2-15,-5 1 1 0,-10-4 0 16,12 8-1-16,-12-8 1 15,0 0-1-15,0 0 2 0,0 0-2 16,0 0 2 0,0 0-1-16,0 0 0 0,0 0-1 15,-5 4 0 1,5-4 1-16,0 0-2 0,-9 14 1 15,7-3 0-15,1-3-1 16,0 9 1-16,1 1 1 0,0 8 0 16,5 6 0-16,3 6-1 0,0 7 2 15,-1 6-2 1,1 6 1-16,0 0-1 0,-1-2 0 15,-4-1 0 1,-1-5 0-16,-2-6 1 0,0-8-1 16,0-6 1-16,-3-11 0 15,2-7-1-15,1-11-2 0,-6 11-1 16,6-11-4-16,-4-5-4 0,-2-8-9 15,6 3-30 1,-1 1-38-16,-4-4-13 0,1-4-3 16</inkml:trace>
  <inkml:trace contextRef="#ctx0" brushRef="#br0" timeOffset="162306.2551">17040 4517 31 0,'-14'12'98'15,"12"0"-2"-15,1 0-5 0,2 2-59 16,4 5-8-1,6-1-4-15,0-1-5 0,4-1-2 16,1-4-3-16,7-12-2 16,2-3-1-16,3-15-1 15,2-4-1-15,-4-6-1 16,2-4-1-16,-3-2-2 0,-4 4-2 15,-4 4-5 1,-4 5-4-16,-9 3-15 0,0 0-55 16,0 5-18-16,-3 2-6 0,-1 11-5 15</inkml:trace>
  <inkml:trace contextRef="#ctx0" brushRef="#br0" timeOffset="162881.267">17508 3527 74 0,'0'0'87'0,"-14"-7"-4"0,4 11-53 16,4 7-6-1,3 13-4-15,2 9-2 0,1 0-4 16,2 13-1 0,7-4 1-16,4 4 0 0,3-7-3 15,3 0-1-15,1-12-3 16,0-3 1-16,0-7-2 0,-1-13 0 15,-2-3-3-15,0-1-1 0,-4-8-5 16,-5-10-4 0,2-2-9-16,-10-5-46 0,-11-11-30 15,3-4-9 1,-8-7-5-16</inkml:trace>
  <inkml:trace contextRef="#ctx0" brushRef="#br0" timeOffset="162991.2692">17401 3289 32 0,'-21'-9'95'0,"5"-4"-2"16,3 5-9-16,3 32-29 0,10-24-84 15,6-3-51 1,-6 3-9-16,14 0-7 0</inkml:trace>
  <inkml:trace contextRef="#ctx0" brushRef="#br0" timeOffset="163361.2766">18007 3517 31 0,'-17'21'86'0,"-3"8"0"15,4 7-43-15,0-2-5 16,6 4-7-16,7-3-9 0,3 0-4 15,8-9-3 1,7 1-1-16,5-12-4 0,7-6-2 16,3-4-2-16,0-8-5 0,3-4-4 15,-3-10-14 1,2-4-60-16,-4 1-15 0,-2 0-6 15,-3-1-5-15</inkml:trace>
  <inkml:trace contextRef="#ctx0" brushRef="#br0" timeOffset="164393.2974">18402 3088 20 0,'-14'-14'88'0,"3"2"-1"16,-2 8-36-16,1 3-12 15,2 7-11-15,1 10-7 16,2 13-5-16,3 7-1 0,4 13-4 15,3 4 2-15,12 3-3 0,2 2 0 16,11-8-2 0,2-3-1-16,0-8-2 0,1-10-1 15,-2-8-1-15,-3-10-1 16,-6-4-5-16,-2-3-3 15,-7-4-7-15,2-5-28 16,4-10-49-16,-14-3-7 0,0-14-6 16</inkml:trace>
  <inkml:trace contextRef="#ctx0" brushRef="#br0" timeOffset="164733.3041">18621 3010 69 0,'0'0'90'0,"11"0"0"16,-10 9-5-16,42 6-73 0,-41 9-2 16,-2 11 0-1,0 2 2-15,-1 4-3 0,0 4-1 16,1 1-2-16,-2-4 0 15,8-4-1-15,3-9 2 16,6-7-2-16,2-7 0 16,5-5 0-16,7-5-1 0,0-5 0 15,3 0-3 1,1-9-1-16,0 1-5 0,-5-6-3 15,5 3-9-15,-12-8-24 0,-3 2-50 16,1 0-8-16,-7-7-5 16</inkml:trace>
  <inkml:trace contextRef="#ctx0" brushRef="#br0" timeOffset="164903.3076">18587 3217 70 0,'0'0'96'0,"0"9"-4"15,24-11-4-15,5-3-73 16,10-6 0-16,7-4-4 0,-1-5-8 16,3 2-12-1,-3-6-28-15,-7-2-49 0,6-2-8 16,-10-4-3-16</inkml:trace>
  <inkml:trace contextRef="#ctx0" brushRef="#br0" timeOffset="165113.3118">19102 2784 78 0,'18'6'98'0,"6"9"-6"16,7-5-6 0,7 19-69-16,3 6-2 0,1 10-4 15,-4 11-4-15,-3 3-3 16,-5 12-2-16,-7-6-2 0,-5 2-2 15,-10-3-3-15,-2-3-11 0,-6 2-55 16,-3-22-21 0,-6-3-5-16,-2-12-5 0</inkml:trace>
  <inkml:trace contextRef="#ctx0" brushRef="#br0" timeOffset="166203.3335">7580 13805 39 0,'-17'3'88'16,"0"10"-1"-16,1-5-35 15,4 19-19-15,2 11-5 16,5 6-3-16,5 4-3 15,4 4-4-15,12-1-3 0,7-3-1 16,5-3-4-16,7-11-3 0,1-7 0 16,2-11-1-1,-3-3-3-15,-2-8-4 0,0-5-5 16,-8-13-11-1,4-14-62-15,-9-5-13 0,-4-15-8 16,-5-11-7-16</inkml:trace>
  <inkml:trace contextRef="#ctx0" brushRef="#br0" timeOffset="166303.3356">7677 13583 3 0,'-29'-12'94'0,"8"6"1"16,7 0-6 0,14 6-11-16,-7-25-83 0,7 25-72 15,19-7-11-15,0 7-6 16,6 3 0-16</inkml:trace>
  <inkml:trace contextRef="#ctx0" brushRef="#br0" timeOffset="166803.3456">8388 14103 43 0,'0'-12'88'0,"0"12"0"0,-10-9-8 15,1 6-60-15,-2 3-8 16,-5 7 0-16,-3 7-2 0,-3 2-2 15,1 5 2 1,3 4-2-16,-2 1 0 0,4 1-1 16,5-1 0-1,7 1-1-15,5-6 0 0,15-6-1 16,7-3-1-16,8-7-3 0,7-1-3 15,0-4-13-15,2-7-62 16,3 1-14-16,-5-5-7 0,-5 0-5 16</inkml:trace>
  <inkml:trace contextRef="#ctx0" brushRef="#br0" timeOffset="167523.3599">8993 14258 455 0,'14'-1'1'0,"5"-2"-2"0,0 2-1 16,5-1-5-16,-7 2-9 15,4-1-62-15,-5 1-14 0,-4-10-6 16,-1-4-7-16</inkml:trace>
  <inkml:trace contextRef="#ctx0" brushRef="#br0" timeOffset="167913.3678">9554 13671 14 0,'14'-7'99'0,"-14"7"-5"0,10-6-3 16,-10 6-5-16,0 0-75 16,-7 9-6-16,-4 8-2 15,-3 7 0-15,-5 5 0 16,-1 10-1-16,-3 3 0 0,0 1-1 15,-1 0 1 1,4-4 0-16,4-2 0 0,2-3 1 16,5-6 0-16,8-6 1 0,1-3 0 15,9-4 1-15,8 0 0 16,6-3-1-16,7-4 1 15,1-2-2-15,6-2-1 16,3-1-4-16,-6-3-3 0,3 0-6 16,-7-7-12-1,-2-3-47-15,-3 6-24 0,-11-3-5 16,-14 7-6-16</inkml:trace>
  <inkml:trace contextRef="#ctx0" brushRef="#br0" timeOffset="168713.3837">9163 13612 49 0,'1'-29'95'0,"-2"5"-1"15,-17 4-43 1,9 6-7-16,-1 4-12 0,-3 10-11 16,1 15-9-16,-3 14-4 0,3 19-2 15,1 11-1 1,3 15 0-16,4 11 0 0,3 4 0 15,2-2 1-15,8-5-2 16,3-11-1-16,4-11 0 0,0-14-2 16,0-12-2-1,-4-12-4-15,1-4-6 0,-13-18-19 16,10 0-57-16,-1-1-6 0,1-14-7 15,2-6-4 1</inkml:trace>
  <inkml:trace contextRef="#ctx0" brushRef="#br0" timeOffset="169003.3895">9427 13820 11 0,'-20'3'97'15,"6"6"0"1,8 4-3-16,6-4-5 0,56-1-75 15,-58 3-4 1,37 1 0-16,7 0-2 0,2-4-5 16,9 1-7-16,-5-8-15 0,-4-1-66 15,1-1-8-15,-8 1-6 16,-5 0-7-16</inkml:trace>
  <inkml:trace contextRef="#ctx0" brushRef="#br0" timeOffset="169423.3979">10270 13728 33 0,'7'-9'102'0,"-7"9"-5"16,0 0-6-16,0 0-4 15,-11 0-79-15,-10 14-2 0,-6 8-1 16,-9 4 0-16,-7 8 0 15,-2 2-1-15,1 2 1 0,0-4-1 16,9-6 0 0,5-2-1-16,8-8-1 0,10-4 1 15,12-5-1-15,0-9 0 16,19 15 0-16,6-4 0 15,6 4 0-15,7-1 0 16,4 4 0-16,4 1-2 0,-4 1 0 16,-2-1-3-16,-2 0-1 0,-7-3-3 15,-3-3-4 1,-9-8-9-16,2-2-42 0,-1-1-32 15,-6-4-6 1,2-6-4-16</inkml:trace>
  <inkml:trace contextRef="#ctx0" brushRef="#br0" timeOffset="169773.405">10748 13784 59 0,'-13'-1'90'0,"-2"2"-1"16,-3 11-4 0,-7 11-69-16,13 5 0 0,6 8 1 15,6 2 1-15,3 2-1 0,15-2-3 16,8-7-1-1,10-3-1-15,5-16-2 0,7-11-3 16,0-4-1-16,-2-10 0 16,-5-9-3-16,-9-2 0 0,-9-5 0 15,-15-1-2 1,-8 2 0-16,-16 1-2 0,-12 1 0 15,-9 3-3 1,-5 9-2-16,-7 4-5 0,4 10-8 16,-5 3-21-16,6 6-53 0,13 13-5 15,8 2-7-15,11 1 0 16</inkml:trace>
  <inkml:trace contextRef="#ctx0" brushRef="#br0" timeOffset="170073.411">11131 13539 59 0,'0'0'91'15,"0"0"-1"-15,7 15-5 0,22 7-70 16,3 19 1 0,4 10 3-16,-2 11 1 15,-2 4-4-15,-11 4-4 0,-4 2-2 16,-12-4-1-16,-5-4-4 15,-16-14-6-15,-9-8-5 0,3-9-33 16,2-10-51 0,-3-12-5-16,4-5-5 0,8-8-5 15</inkml:trace>
  <inkml:trace contextRef="#ctx0" brushRef="#br0" timeOffset="170603.4215">12262 13658 64 0,'-26'4'97'16,"5"-1"-4"-16,4 0-3 16,17-3-62-16,0 0-8 15,17 8-1-15,13-5-2 16,10 0-3-16,12 2-3 0,4-1-3 15,9-1-2 1,-2-1-3-16,0 3-2 0,-3-2-2 16,-8-1-2-16,-8 1-3 0,-4-1-3 15,-7-2-7 1,-2 1-29-16,-6-1-49 0,-11 0-5 15,-14 0-6-15</inkml:trace>
  <inkml:trace contextRef="#ctx0" brushRef="#br0" timeOffset="170823.4259">12285 13890 17 0,'-15'24'101'15,"13"-5"1"-15,7-6-6 0,15-4-3 16,14-1-77-1,5 1 0-15,6-4-2 0,5-5-4 16,-2 2-3 0,1-2-2-16,2-2-4 0,-2 2-2 15,-2 3-4-15,-3-3-4 0,-1 0-5 16,-3-3-9-16,11-5-48 15,4 3-25-15,-5-4-6 16,1-5-4-16</inkml:trace>
  <inkml:trace contextRef="#ctx0" brushRef="#br0" timeOffset="171153.4326">13486 13716 85 0,'0'0'94'0,"0"-12"-4"16,-8 12-5-16,-3 5-69 15,-8 7-6-15,2 8 0 16,3 6-1-16,5 3 0 0,8 2 0 15,5-2 0 1,16-2-1-16,11-8 0 0,10-6-1 16,9-14-1-16,6-2 0 15,3-13-2-15,0-8 0 16,-6-4-1-16,-4-4-1 0,-14-3 0 15,-10 0 0-15,-16 3 0 16,-9 2-2-16,-17 4 1 0,-19 7 0 16,-12 5-2-1,-12 9 0-15,-11 5-1 0,-3 11-1 16,-1 9-4-1,2 4-4-15,10 15-13 0,7 4-48 16,15-4-23-16,23-8-7 16,14-2-5-16</inkml:trace>
  <inkml:trace contextRef="#ctx0" brushRef="#br0" timeOffset="184267.6952">7969 15054 51 0,'0'-13'87'0,"-2"1"-1"0,-3 3-53 16,5 9-3-1,-1-15-7-15,1 15-2 0,-1-10-5 16,1 10-3-16,0 0-1 15,0-9-3-15,0 9-1 0,0 0-3 16,0 0 0 0,11-7-2-16,-11 7-1 0,16 5 0 15,-7 6-1-15,4 2 1 0,0 4-1 16,4 2 1-1,0 5 0-15,1 3 0 0,0 0-1 16,2 2 1-16,-3-3 1 16,1 2-2-16,-3 0 1 0,1 0-1 15,-2-1 1 1,1 0-1-16,-5-4 1 0,2 2-1 15,-3-1 0 1,-1-3 0-16,-2 0 0 0,3-4 0 16,-4-2 1-16,1 0-2 0,-2-3 1 15,0-1 0-15,-4-11-1 16,5 14 1-16,-5-14 0 0,0 0 0 15,5 10 0 1,-5-10 0-16,0 0 2 0,0 0 0 16,0 0 0-1,12-14 0-15,0-7 1 0,2-6-1 16,4-12 0-16,4-13 1 0,6-7-2 15,4-7-1-15,-1-2 1 16,-1 2 0-16,-3 4 1 0,-4 7-2 16,-2 6 1-1,-4 12-2-15,-5 8-2 0,-4 4-4 16,-2 10-5-1,-3 1-9-15,-3 14-20 0,0 0-44 16,6 9-16-16,-6 7-7 16,-1 2-2-16</inkml:trace>
  <inkml:trace contextRef="#ctx0" brushRef="#br0" timeOffset="184827.7064">9056 15044 31 0,'3'-13'89'0,"-3"-3"-2"0,3 0-43 16,1-1-6-1,-2 1-5-15,1 4-10 0,-1 0-5 16,0 2-4-16,-2 10-3 15,6-12-4-15,-6 12-3 16,0 5-2-16,-6 10-2 16,-1 6 1-16,-8 9-2 0,0 11 1 15,0 7 0-15,-3 8 2 0,4 2 2 16,-2 5 0-1,10-4 0-15,5-2 1 0,4-4 1 16,10-9-1 0,7-5 2-16,7-7-4 0,1-6 2 15,3-5-2-15,-1-5 1 16,-4-5-1-16,2-6-1 0,-8 1 0 15,-4-4-3 1,-5 0-2-16,-11-2-4 0,12 0-8 16,-12 0-25-16,-7-21-52 0,5 13-7 15,-2-6-8 1</inkml:trace>
  <inkml:trace contextRef="#ctx0" brushRef="#br0" timeOffset="185317.7162">9578 15020 8 0,'0'-15'90'15,"2"0"2"-15,-2 0-4 0,4 5-58 16,-4 10-7-16,3-15-5 15,-3 15-6-15,0 0-3 16,0 0-4-16,-4 17-1 16,-1 4 0-16,-3 5-1 0,-3 7 0 15,0 9 0 1,-3 7 1-16,0 1 0 0,0 3-1 15,1-3 1-15,4-1 0 16,3-3 0-16,5-7 1 16,2-6-1-16,11-5 1 0,8-6-1 15,5-6 1-15,2-2-2 16,8-4 1-16,-4-5-2 0,2-1 0 15,-5-3-2 1,-1-1 0-16,-9 0-3 0,-3 0-2 16,-4-3-2-1,-11 3-3-15,8-7-7 0,-8 7-14 16,0 0-31-16,-8-8-32 0,8 8-6 15,-16-7-2-15</inkml:trace>
  <inkml:trace contextRef="#ctx0" brushRef="#br0" timeOffset="185617.7222">9444 15191 49 0,'-15'-4'98'0,"6"4"-3"0,9 0-3 16,0 0-61 0,24 12-8-16,7-7-3 0,6 4-5 15,8-1-2-15,8 1-3 16,1-1-3-16,0 2-2 0,-6-4-2 15,-5 2-1 1,-8 0-3-16,-7 4-4 0,-12-3-6 16,-3 8-17-16,-6 1-57 0,-7-10-13 15,0 2-6 1,0-10-4-16</inkml:trace>
  <inkml:trace contextRef="#ctx0" brushRef="#br0" timeOffset="186417.7382">10512 15009 24 0,'-6'-10'87'0,"-4"-2"2"15,3 4-53-15,7 8-1 16,-16-17-1-16,16 17-4 0,-16-9-9 16,16 9-5-1,-9-3-4-15,9 3-2 0,0 0-3 16,0 8-1-16,0-8 0 0,15 18-2 15,0-6 1 1,4 4 0-16,4 0-1 0,3 1 0 16,3 3-1-16,0-1 0 15,3 0 0-15,0-1-1 0,1 1 0 16,-2-2-1-1,3 0 0-15,-5-2 0 0,-3 1-1 16,-2-4 1 0,-5 0-1-16,-3-3 0 0,-4-1 0 15,-1-1 0-15,-11-7 0 0,9 11 0 16,-9-11 0-16,6 9 1 15,-6-9-1-15,0 17 1 0,-6-3 0 16,-5 2 0 0,-4 6 0-16,-9 4 0 0,-2 7 1 15,-9-1-1 1,-1 2 0-16,-2 1 0 0,2-5 0 15,2-1-1-15,4-5 1 16,5-6-1-16,9-6-1 0,6-4-1 16,10-8-2-16,-9 5-3 15,9-5-5-15,10 0-9 16,-2-5-41-16,7-6-32 0,8 1-9 15,5-10-4 1</inkml:trace>
  <inkml:trace contextRef="#ctx0" brushRef="#br0" timeOffset="186807.746">11166 15230 57 0,'0'0'92'15,"-6"20"-1"-15,-3-27-24 0,-2 31-49 16,1 14 0-16,0 4 1 16,4 1-1-16,5 3-3 0,1-5-3 15,11-8-2-15,11-10-1 0,8-8-1 16,8-15-1-1,10-5-1-15,7-17-1 0,-1-8-2 16,0-6 1 0,-1-4-1-16,-9-4-1 0,-11 2 0 15,-8 1 0-15,-16 6-1 16,-11 8 0-16,-16 5-1 0,-19 10 0 15,-11 6-1 1,-11 6 1-16,-7 11-1 0,-3 8-1 16,1 6-1-16,9 6-3 0,9 0-5 15,17 0-9 1,13-4-36-16,14-6-39 0,16-5-7 15,17-13-6-15</inkml:trace>
  <inkml:trace contextRef="#ctx0" brushRef="#br0" timeOffset="187237.7545">11858 14822 41 0,'-23'-10'88'16,"4"4"-2"-16,5 0-3 0,-24 6-64 15,38 12-3 1,19 5-3-16,10 8 0 0,13 5-1 15,8 9-2 1,6 9 1-16,1 6-2 0,-1 4-1 16,-11 5-2-16,-15 0 0 0,-20 0-1 15,-10-2-2-15,-16-4-1 16,-15-3-1-16,-10-11-3 15,-3-4-5-15,-5-15-13 16,7-12-57-16,8-2-16 0,9-10-9 16,10-9-3-1</inkml:trace>
  <inkml:trace contextRef="#ctx0" brushRef="#br0" timeOffset="187717.7642">12737 15040 50 0,'-12'0'97'0,"12"0"-3"15,0 0-4 1,13 0-66-16,17 1-4 0,11 2-1 16,10 0-7-16,10 0-2 15,9 1-3-15,5-1-2 0,-2-2-1 16,0-1-2-16,-5 0-1 15,-8-1-2-15,-7 1-2 16,-11-3-4-16,-10-2-5 0,-8 3-11 16,-12 2-51-1,-12 0-20-15,0 0-6 0,-8 0-3 16</inkml:trace>
  <inkml:trace contextRef="#ctx0" brushRef="#br0" timeOffset="187917.7682">12756 15288 12 0,'-8'13'98'0,"18"-5"-1"0,25-5-3 16,19 16-34 0,17-20-38-16,10 1-7 0,9-3-1 15,0-1-6-15,-1 1-3 16,-10 1-4-16,-6 2-5 0,-16 0-9 15,-6 2-35 1,-6 3-42-16,-25-2-8 0,-6 3-5 16</inkml:trace>
  <inkml:trace contextRef="#ctx0" brushRef="#br0" timeOffset="192687.8635">14682 14825 43 0,'9'5'94'0,"3"13"0"0,-2 4-4 15,9 13-65-15,-8 3-1 16,-2 7-2-16,0 4-5 0,-7 3-5 16,-2-3-2-16,-1-1-3 0,-5-6-2 15,-5-5-1 1,3-7-1-16,-1-5-2 0,0-9-2 15,4-7-4 1,5-9-2-16,0 0-11 0,1-17-40 16,15-6-35-16,-2-7-7 15,3-8-7-15</inkml:trace>
  <inkml:trace contextRef="#ctx0" brushRef="#br0" timeOffset="193007.8739">15037 14875 32 0,'12'9'88'0,"-1"8"-1"15,0 8-2-15,-26 11-66 16,24 10-2-16,3 3 1 16,5 6 1-16,3-5-1 0,5-4-5 15,8-9-2-15,5-10-2 0,2-14-1 16,5-14-1-1,0-8 0-15,-5-16-3 0,-3-9-1 16,-11-10 0-16,-9-2-1 16,-12 0-1-16,-10-1 0 15,-16 5 1-15,-11 7-1 16,-5 7-1-16,-7 8 1 0,-2 9-3 15,1 10-2 1,3 2-3-16,6 14-6 0,7-1-7 16,13 5-45-16,13 2-29 0,3 0-9 15,8-1-3 1</inkml:trace>
  <inkml:trace contextRef="#ctx0" brushRef="#br0" timeOffset="193547.8847">15660 14825 65 0,'17'-13'97'0,"-8"9"-4"15,5 4-5-15,-15 7-66 16,14 12-4-16,6 5-2 16,-1 6-2-16,1 8-3 0,0 5-1 15,-2 2-3 1,0 3-2-16,-6-1 0 0,1-3 0 15,-1-3-2-15,-4-2 1 16,-1-6-2-16,-3-4 0 0,1-8 0 16,-3-3 0-16,1-5 0 15,-1-3 0-15,-1-10 0 16,0 0 0-16,0 0 1 0,15-12-1 15,-3-10 0 1,6-13 0-16,7-8-1 0,4-11 0 16,9-5 1-16,1-3-1 15,2-3 0-15,-5 5 1 0,-3 6-1 16,-4 9-1-16,-3 11-3 15,-8 5-3-15,-5 11-9 16,-10-1-28-16,0 2-46 0,3 8-11 16,-6 9-8-1,14-13-3-15</inkml:trace>
  <inkml:trace contextRef="#ctx0" brushRef="#br0" timeOffset="196747.9496">16859 14918 77 0,'0'0'94'0,"-1"11"-3"15,6-7-51-15,15 1-10 0,5-1-4 16,8-1-3 0,6-3-5-16,7 0-5 0,3-6-2 15,-1-4-1-15,-2-6-2 0,-5 0-1 16,-3-2-2-1,-8-2-1-15,-5 2-1 0,-7-2-1 16,-3-1 0-16,-6 1-1 16,-3 2-1-16,-5-4 1 15,-2 2-1-15,-7 1 0 16,-5 2-1-16,-6-1 1 0,-4 4-1 15,-2 3 0 1,-7 4 0-16,-1 6 0 0,-3 2 0 16,-6 10 1-16,1 9-1 0,-3 8 1 15,0 6-1-15,-4 9 0 16,6 4-1-16,2 8 1 15,5 3-1-15,5 3 1 16,10 2 0-16,10-2 0 0,8-4 1 16,9-4 1-1,14-4 0-15,13-8 1 0,12-7 1 16,12-7 0-16,6-13 1 0,7-4-1 15,1-7 0 1,-2-3 0-16,-2-5-1 0,-10-5 0 16,-7 0 0-16,-12-2-1 15,-9 3-1-15,-8-1-2 0,-8 0-2 16,-14 10-3-1,4-11-6-15,-13 3-22 0,-4-2-43 16,4 3-20 0,-14-6-8-16,1 0-3 0</inkml:trace>
  <inkml:trace contextRef="#ctx0" brushRef="#br0" timeOffset="197381.9626">17531 14125 76 0,'0'0'101'0,"0"17"-5"0,25-10-4 16,15 0-64-16,21-3-6 0,8 2-1 15,11-4-5-15,3-2-6 16,-2 0-3-16,-6 0-3 16,-14-4-2-16,-16 2 0 15,-15 1-1-15,-8 0-1 0,-12 1-1 16,-10 0-2-1,0 0-2-15,-16 8-2 0,5 0-8 16,-9-6-15-16,-1 0-53 16,3 7-13-16,-2-3-6 15,5 1-4-15</inkml:trace>
  <inkml:trace contextRef="#ctx0" brushRef="#br1" timeOffset="215406.3233">12435 3348 4 0,'-10'44'16'16,"-4"5"2"-16,1 1 0 0,0 7 1 16,0 2-3-1,-4 6-1-15,1 1-6 0,-2 3-1 16,-1 1-1-1,-2-5-1-15,-2 10-1 0,-5-4-2 16,5 1 3-16,-7 1-1 0,3-3 1 16,-3 2-1-16,3-1 1 15,-4 0 0 1,4-4 0-16,2 3-1 0,-4 0 0 0,3 1-1 15,-3-1 2 1,2 2 1-16,-4 4 1 0,5 1-2 16,-4 1 0-1,3 2 2-15,-1 4 0 0,2-1-1 16,0 4-1-16,1 0 0 0,2 2-2 15,2 0-2-15,-1 3 4 16,-2 0-4-16,6 5 1 16,-1 0 0-16,4 1 0 15,0 1 0-15,4 1 1 0,-2 4-1 16,6-1-1-1,-1-3-1-15,0 0 0 0,-3-4 0 16,1-1 0-16,-3 2 1 0,-1-7-1 16,-2-3 1-16,-3-2-1 15,-1-5 1-15,-3-3 0 16,0-5 0-16,-4-4-1 15,-1-6 2-15,-3 1-1 0,-4-2-1 16,-4-5 1 0,-1-1 0-16,-5-1-1 0,-7-3 1 15,-6 2 0-15,-4-3 0 16,-8 1 0-16,-6 0 0 0,-7 0 0 15,-5-1 0-15,-4 2 0 16,-4 0-1-16,-2 1 0 16,-3 1 0-16,-3-1 0 0,-1 0-1 15,-4-1 0 1,0 1 1-16,-6-3-1 0,-1-1 1 15,-1 0-1-15,-7-2 1 16,0 0-2-16,-3-1 1 16,-1 0 0-16,-3-2 0 15,0-1-1-15,-2 2 1 0,-4-5-1 16,3 2 1-16,0-2 0 0,-2-3 0 15,-1 1 0 1,-1-2 0-16,-1 0 0 0,1-2 1 16,-4 2-1-16,1-3 1 15,2 0 0-15,1-2 0 16,4 1 0-16,0-2 1 15,6-1-1-15,5-1 0 0,3-5 0 16,5-1 0-16,3-4 1 0,7-2 1 16,5-6-2-1,4-4 2-15,3-3 0 0,5-3 0 16,1-6-1-16,3-7 0 15,1-6 0-15,2-4 1 16,-1-7-1-16,0-5-1 16,1-5 0-16,-2-8 0 0,3-9-1 15,-2-2 1 1,-1-7-1-16,-1-4 1 0,-2-5-1 15,-1-5 0-15,-1-2 1 0,0-3-1 16,-7-4 0 0,3 0-1-16,-5-1 1 0,-1-2 0 15,0-2-1-15,-4 2 0 16,1-3 0-16,-3 3 0 0,-2-1 0 15,-1 2 0 1,-2 1 0-16,0-3 0 0,-2 3 1 16,0 0 0-16,0 3 0 15,4-4 1-15,0 5-1 16,4 0 1-16,2 0 0 0,8 2-1 15,1 2 1-15,6 2-1 16,4 0 1-16,6 1-1 0,4 3 1 16,8-1 0-1,6 3 0-15,2-2-1 0,5-2 0 16,5 1 1-16,6 2-1 15,4-3 0-15,4-1-1 16,3 2 2-16,6-1-1 0,6 0 0 16,6 3-1-16,7-4 0 15,5-1 0-15,9 1 0 0,12 0-1 16,6 2 0-1,7-2-2-15,6 1 2 0,8 2-1 16,6 4 2-16,3 0 0 16,8 0 0-16,5 1 1 15,5-1-1-15,7 4 1 16,4 0 0-16,5-2 1 0,9 2-1 15,2 2 0-15,5-1 0 0,2 1 0 16,6-2 0 0,4 2 1-16,4 0-1 0,5 0 1 15,5-1 0 1,0 1-1-16,3-1 1 0,5 1-1 15,1 1 0-15,2 1 0 16,2 0 0-16,-3 1 0 0,3 3 0 16,2 1 1-1,-2 2 0-15,0 2 1 0,-1 2-2 16,3 2 1-16,-2 1 1 0,1 3-1 15,0-2-1 1,-1 2 0-16,3 5 0 0,-3 1-1 16,2 0 1-16,-3 6 0 15,0 2 0-15,0 2 0 0,0 4 0 16,0 5 0-1,1 3 0-15,1 2 1 0,1 3-1 16,4 2 0-16,0 0 1 0,4 0 0 16,0 1 1-1,2 1-1-15,0-7 0 0,3-1 1 16,-3-1-2-16,1-1 1 15,0-1 0-15,1-1-1 16,-3 2 0-16,2-2 0 16,0 3-1-16,2 1 1 0,-2-1 0 15,3 1 1 1,2-4-1-16,2 5-1 0,2-5 1 15,2 0 0-15,0-4 0 0,-1 2-1 16,1 2 1-16,-5-1-1 16,-2 2 0-16,-3 0 1 15,-3 4-1-15,-2 2 0 16,-1 3 1-16,-4 0-1 0,-1-1 1 15,1 2-1 1,-10-1 0-16,-1 4 1 0,-10 0-1 16,-1 4 1-16,-10 2-1 15,-11 4 1-15,-13 10-2 16,-10 5 2-16,-15 10 2 0,-14 15 0 15,-17 11 1-15,-18 18-1 16,-17 12 1-16,-12 14 1 0,-21 15 0 16,-14 14 0-1,-7 9-2-15,-7 1-3 0,-4 5-7 16,4 5-24-1,3-1-37-15,-3-11-23 0,9-6-7 16,4-10-4-16</inkml:trace>
  <inkml:trace contextRef="#ctx0" brushRef="#br1" timeOffset="216066.3366">9719 2755 82 0,'0'0'85'0,"-6"22"-2"16,-18 20-7-1,-24 27-78-15,-3 30-1 0,-15 28 0 16,-18 29 2-16,-20 24 0 16,-24 25 2-16,-18 23 1 0,-24 23 1 15,-16 15 0 1,-21 25 3-16,-17 9 0 0,-21 21 2 15,-15 11-1-15,-10 12 1 0,-10 1 0 16,-1 1-1 0,0-2-1-16,8-14 1 0,7-9-3 15,19-31 0-15,20-16 0 16,19-36-1-16,27-26-1 0,25-38-3 15,28-31-1 1,30-34-8-16,22-37-16 0,21-40-57 16,31-29-8-1,23-38-8-15,17-35 6 0</inkml:trace>
  <inkml:trace contextRef="#ctx0" brushRef="#br1" timeOffset="216496.3452">5390 3992 41 0,'0'0'83'0,"6"16"-2"0,15 18-4 15,30 17-77-15,2 26 0 16,14 15 0-16,19 19 3 0,21 16 1 15,15 13 2-15,15 10-1 16,21 5 3-16,17 7 5 16,18 2 0-16,18 8 2 0,13 1-1 15,7 1 1 1,11-3 1-16,4-2-3 0,-1-7 0 15,-9-9-4-15,-14-10 0 16,-16-13-4-16,-22-13 1 16,-19-13-2-16,-25-12 0 15,-24-12-3-15,-23-9-4 0,-19-12-7 16,-14-11-42-16,-13-12-40 0,-17-23-6 15,-8-18-8 1</inkml:trace>
  <inkml:trace contextRef="#ctx0" brushRef="#br1" timeOffset="217356.3624">14129 1980 23 0,'-8'-13'50'16,"-3"7"-2"-16,11 6-11 16,-12-5-7-16,6 11-8 0,-2 9-8 15,4 13-5 1,-1 5-4-16,3 14 1 0,1 7 1 15,0 8 4 1,1 6-2-16,0-6 3 0,6 3 0 16,1-9 1-16,6 0 0 15,0-15-3-15,7-5 0 0,3-7-2 16,7-7-1-16,3-3-1 15,6-9 1-15,2-3-3 16,4-6-1-16,-2 1-1 0,2-4-1 16,-3-4-2-1,-6-1-2-15,-6-2-4 0,-5-1-7 16,-4 3-17-16,-4 2-49 15,-9-8-12-15,-4-1-3 0</inkml:trace>
  <inkml:trace contextRef="#ctx0" brushRef="#br1" timeOffset="217696.3692">14083 2276 0 0,'-22'0'87'16,"5"0"3"-16,8-3-2 0,9 3-55 15,15-14-10 1,18-1-5-16,9-2-5 0,11 0-3 15,5 3 1-15,6-1-5 16,0 1 0-16,-4 2-4 0,-8 6-3 16,-11 6-4-1,-11 0-3-15,-12 3-4 0,-4 7-9 16,-14-10-33-16,-4 14-37 0,4-14-7 15,-20 8 4 1</inkml:trace>
  <inkml:trace contextRef="#ctx0" brushRef="#br1" timeOffset="218266.3805">14554 1785 23 0,'0'0'84'16,"0"0"3"-16,5 4-48 0,17-1-8 15,10 0-8 1,9-1-2-16,6 2-2 0,5-4-6 16,8 1-3-16,0-1-4 15,-1 0 0-15,-4 0-2 16,-5-4 0-16,-8 1-1 0,-1-3-1 15,-5 5 0-15,-6-2 0 16,-4 2-1-16,-8 1-1 0,-3 1 0 16,-3 5 0-1,-12-6 0-15,9 18 0 0,-9-6-1 16,0 2 0-16,-7 6 1 15,0-4-1-15,-3 8 2 16,-2 4-1-16,-2 5 0 0,-3-1-1 16,0 7 2-16,-2 3 0 15,-1 0 0-15,1 7 2 16,0-4-1-1,4-6 1-15,1-3-2 0,4-5-1 16,2-8-2-16,6-2-5 16,2-21-12-16,7 3-53 0,12-5-19 15,-2-23-7 1,7-1-2-16</inkml:trace>
  <inkml:trace contextRef="#ctx0" brushRef="#br1" timeOffset="218566.3865">15436 1802 57 0,'6'17'80'0,"2"2"2"0,7 3-62 16,6 8-4-1,7-1 4-15,9-3 3 0,7-2 1 16,7-15-2-16,4-7-3 0,3-9-2 15,3-15-3-15,-6-9-4 16,-6-5-1-16,-8-6-2 16,-10-5-3-16,-22 28-3 15,-2-4-2-15,-7 4 0 0,-4 1 0 16,-11 3-2-1,-1 4 3-15,-42-3-3 0,-10 9-2 16,-8 8-2-16,-5 13-6 0,2 13-27 16,6 10-48-1,8 3-8-15,30-9-7 0</inkml:trace>
  <inkml:trace contextRef="#ctx0" brushRef="#br1" timeOffset="219086.397">13794 2419 5 0,'-9'2'85'0,"9"-7"3"0,21-12-41 15,22-6-8-15,13-8-13 16,17-4-10-16,7-4-12 0,15-5-54 15,0 12-31-15,-5 1-8 0,-10 4 0 16</inkml:trace>
  <inkml:trace contextRef="#ctx0" brushRef="#br0" timeOffset="232968.6756">18648 13514 12 0,'0'-13'50'16,"0"13"5"-16,1-11-5 0,-1 11-6 15,3-14-10-15,-3 14-5 16,0 0-6-16,4-11-8 0,-4 11-4 16,0 0-4-1,0 0-4-15,0 0 0 0,0 0-1 16,5 8-1-16,-5 0 0 0,0 7 0 15,0 0 0 1,0 3 0-16,-2 1 1 0,-2 7-1 16,-1 1 1-1,0 1-1-15,-2 1 0 0,2-3 0 16,1-1 1-1,2-1 0-15,2 2-1 0,0-9 2 16,6 0-1 0,5-2 2-16,2-1-1 0,4-2 1 15,6-2-1-15,2 0 0 0,3-5 2 16,0 2-3-16,1-2-1 15,-2-3 0-15,1 0-3 0,-4-4-3 16,-3 2-3 0,-5-4-7-16,-2 1-17 0,-1 1-47 15,-13 2-11 1,14-16-4-16</inkml:trace>
  <inkml:trace contextRef="#ctx0" brushRef="#br0" timeOffset="233308.6824">18537 13626 33 0,'-10'-7'87'0,"10"7"-2"0,9-12-37 16,10 9-13-1,11-1-8-15,11 1-8 0,7 3-5 16,6 0-3-16,4 0-1 16,2 3-5-16,-2 2-13 15,-9-1-19-15,-16-1-56 0,-4-3-7 31,-14-7-6-31</inkml:trace>
  <inkml:trace contextRef="#ctx0" brushRef="#br0" timeOffset="233878.6938">19406 13443 49 0,'5'-16'61'0,"-5"24"-36"0,-5 16-3 16,0 5 2 0,-13 27 8-1,-4 14 1 1,-5 3 1-16,-3 8-4 0,-3 2-4 15,-3 4-3-15,-4-6-7 16,-2 0-1-16,9-24-9 0,1-7-1 16,4-11-1-16,3-3-2 0,8-11-2 15,1-6-2 1,10-6-3-16,6-13-5 0,0 0-15 15,14 11-47 1,4-18-19-16,4-7-7 0,3-5 1 16</inkml:trace>
  <inkml:trace contextRef="#ctx0" brushRef="#br0" timeOffset="234168.6996">19642 13854 76 0,'-16'21'88'15,"-2"4"-3"-15,6 4-63 0,-8 11 2 16,5 1 0-1,-6 4-1-15,3 0-7 0,0-4-4 16,4-4-5-16,0-6 0 16,5-7-3-16,4-4-3 15,1-8-3-15,4-12-6 16,0 0-6-16,16 0-34 0,4-5-37 15,-3-11-6 1,6 1-6-16</inkml:trace>
  <inkml:trace contextRef="#ctx0" brushRef="#br0" timeOffset="234738.711">19504 13892 74 0,'-11'-5'87'0,"11"5"-23"0,-11 0-21 16,11 0-10-16,19-7-5 15,4 5-7-15,5-1-5 0,7 0-2 16,3 3-2-1,2 3-3-15,-2 5-2 0,-3 5-2 16,-7 3-1 0,-5 1-2-16,-7 2-1 0,-6 4 1 15,-5-2 0-15,-1 0-1 0,-4-4 1 16,0 3-1-16,-7-5 0 15,-5-1-1-15,-3-4-1 0,-3-5 0 16,-3-1 0 0,-3-4-2-16,0 0 1 0,-1-2-1 15,3-3 1 1,3-1 0-16,2 0 1 0,4 2 0 15,3 1 1-15,10 3 0 16,0 0 2-16,0 0 0 0,0 11 2 16,8 0 0-16,6 0 1 0,3 6 0 15,3 0 0 1,-1 4 0-16,0-3-2 0,0-2-1 15,-3 1 0 1,-1-4-1-16,-3-1-1 0,-3-4 0 16,-9-8-2-16,10 13-1 15,-10-13 0-15,0 0-2 0,12 7-2 16,-12-7-5-16,16 0-4 15,-5-2-8-15,5-2-13 16,4-7-24-16,0 0-32 0,7-3-5 16,0-3 7-1</inkml:trace>
  <inkml:trace contextRef="#ctx0" brushRef="#br0" timeOffset="235098.7182">20195 13926 51 0,'16'-26'85'0,"-3"-1"-15"15,-3 13-23-15,-9 4-17 0,-1 10-9 16,-12 2-7-1,-7 9-2-15,-6 7-2 0,-3 7-1 16,-4 10 1-16,3 2 0 16,0 5 0-16,7 1-1 15,3-2-2-15,8 2 1 16,11-7-2-16,9-2 1 0,12-7-1 15,11-5 0 1,8-7 0-16,9-5 0 0,5-4-1 16,1-3 0-16,-1-5-1 0,-3 2-1 15,-7-3-1 1,-7-1 0-16,-10 1-1 0,-9 0 0 15,-5 3 0-15,-13 0-1 16,10-2 0-16,-10 2-2 0,0 0-1 16,0 0-3-1,-6-2-3-15,6 2-10 0,-10-3-38 16,10 3-37-16,-10-5-6 0,10 5-3 15</inkml:trace>
  <inkml:trace contextRef="#ctx0" brushRef="#br0" timeOffset="235978.7358">18325 9172 78 0,'0'0'80'15,"0"0"-24"-15,0 0-16 0,-1 21-12 16,1 1-9-16,0 10-7 0,0 7-2 15,1 14-2 1,0 4 2-16,-1 4-2 0,1-3-2 16,1-6-1-16,-1-4 0 15,0-10-2-15,-1-9-3 0,1-11-3 16,5-7-11-1,-6-11-38-15,9 0-33 0,1-11-5 16,-2-7-4 0</inkml:trace>
  <inkml:trace contextRef="#ctx0" brushRef="#br0" timeOffset="236548.7472">18186 9247 41 0,'-21'-10'39'15,"18"-3"-4"-15,2 4-4 16,1-6-1-16,8 1-3 0,4 0-2 15,12-1-1 1,5-3-2-16,11-1 1 0,10 5-4 16,8-5-1-16,10 5-4 15,4 1-3-15,-2 4-2 16,-2 3-3-16,-5 3-2 0,-13 3-1 15,-9 7 0-15,-12 5-2 16,-13 5-1-16,-11 2 1 0,-5 4-1 16,-13 0 1-1,-7 3-2-15,-8-4 1 0,-6 0 0 16,-8-3-1-16,-2-4 0 15,-2-3 0-15,2-1-1 16,3-3 2-16,4-1 0 16,9-2-1-16,4-1 0 0,13 2 0 15,11-6 2-15,9 19 0 0,11-2 2 16,8 0 0-1,7 8 2-15,4 4 0 0,4 7 1 16,-4 2-1-16,-1 0 0 16,-7 0-1-16,-6-1 0 15,-4-4-1-15,-5-2-1 16,-8-7 0-16,1-6 0 0,-6-4-2 15,-3-14-2 1,7 14-1-16,-7-14-4 0,0 0-7 16,0 0-24-16,11-13-48 0,-1 5-9 15,3-5-5 1</inkml:trace>
  <inkml:trace contextRef="#ctx0" brushRef="#br0" timeOffset="236888.754">19444 9111 61 0,'-25'0'79'16,"-2"11"-47"-1,-4 7 1-15,0 10-2 0,0 5-1 16,1 9-4-16,4 1-6 16,6 7-3-16,8-4-3 15,8 3 0-15,5-8 0 0,15-5 0 16,11-6-4-16,8-7-1 15,7-9 0-15,6-4-3 0,1-5-2 16,0-5-5 0,0 0-7-16,-11-7-16 0,-7-4-62 15,4 4-7 1,-6-2-7-16,-5 0-3 0</inkml:trace>
  <inkml:trace contextRef="#ctx0" brushRef="#br0" timeOffset="237268.7616">20027 9293 48 0,'0'0'92'0,"0"0"-2"15,0 0-6-15,49-5-63 0,-12 2-6 16,8-1-3-1,6 1-1-15,4 1-5 0,1 2-6 16,0-1-4-16,-3 1-9 16,-6 0-13-16,-9-1-46 0,-2 1-18 15,-10 2-4 1</inkml:trace>
  <inkml:trace contextRef="#ctx0" brushRef="#br0" timeOffset="237488.766">20101 9532 1 0,'-20'15'89'16,"17"-3"3"-1,15-5-4-15,24-3-53 0,19-2-10 16,13 2-3-16,8-2-5 0,5 1-9 15,-2-3-2-15,-1 2-5 16,-11 1-6-16,-6 3-8 0,-13-4-19 16,-9 4-53-1,3 1-7-15,-6-2-4 0</inkml:trace>
  <inkml:trace contextRef="#ctx0" brushRef="#br0" timeOffset="256093.1384">21048 8981 17 0,'-14'-10'53'0,"6"5"-5"16,8 5-4-16,-17-5-9 0,7 5-5 16,0 0-10-1,-4 0-1-15,6 0-5 0,-1 0-2 16,9 0-1-16,-13 0-1 0,13 0 0 15,0 0-3 1,0 0 0-16,0 0 0 0,0 0-1 16,0 0 0-16,0 0 0 15,0 0 0-15,-4 9-1 0,4-9-1 16,0 0 2-1,0 0-3-15,11-1 1 0,-1-4 0 16,10-2-1 0,2 2 0-16,6 2-1 0,7 3 1 15,6 0-1-15,0 0 0 0,2 10-1 16,-2 1 1-16,-5 5-1 15,-5 1 0-15,-7 4 0 0,-6 2 1 16,-10 0-1 0,-8 4 1-16,-13-3-1 0,-6 0 1 15,-8-2-1 1,-1 0 0-16,-4-8 0 0,4 0 0 15,-2-6 0-15,10-1 0 16,7-4 0-16,13-3-1 0,0 0 0 16,6 5 0-16,19 2-1 0,4 2 0 15,9 4 0 1,5 4 1-16,-3 7-1 0,0 2 1 15,-9 3 0 1,-4 3 0-16,-15 2 1 0,-10 0 0 16,-11-1 0-16,-15 1 0 15,-9-5 0-15,-8 0 1 0,-4-9 0 16,-3-3 1-16,5-4-3 0,3-5 2 15,5-6-2 1,5-2-1-16,10-3-2 0,7-3-2 16,13 6-5-1,-2-13-4-15,7 10-13 0,10 3-47 16,-2-1-19-16,12 1-7 15,0-2-1-15</inkml:trace>
  <inkml:trace contextRef="#ctx0" brushRef="#br0" timeOffset="256603.1486">21712 9078 17 0,'0'-17'89'15,"-1"6"-2"1,2 0-3-16,-1 11-59 0,0 0-3 16,1 5-5-16,4 12-1 15,2 9-2-15,-2 6-2 0,0 6-2 16,2 6 2-1,0 2-2-15,-3 1-1 0,-2-2-2 16,1-2 0-16,-2-4-3 16,-1-5 0-16,0-5 0 15,1-2-2-15,-1-6 0 0,0-6-1 16,0-3-1-16,0-3 0 15,0-9-2-15,0 0-3 0,-1 13-2 16,1-13-3 0,0 0-7-16,0 0-18 0,0-17-52 15,2 5-11 1,5-5-5-16</inkml:trace>
  <inkml:trace contextRef="#ctx0" brushRef="#br0" timeOffset="257003.1566">21936 9184 61 0,'9'0'87'16,"-8"13"-2"-16,2 5-53 15,2 10-7-15,1 1-1 0,3 11 1 16,3-3-3-16,1 6-4 0,7-4-3 15,2-5-3 1,3-5-1-16,2-6-1 0,1-8-1 16,3-7-2-1,-1-8-1-15,-2-5-1 0,-1-12 0 16,-3-7-2-16,-4-4-1 15,-6-7-1-15,-4-4-1 0,-10 0-1 16,0-2 1 0,-10 5-1-16,-6 1 0 0,-9 5-1 15,-5 8 1-15,-9 5-1 0,-2 7 1 16,-4 8 0-1,1 2 0-15,6 0-2 0,1 12 1 16,3 2-3-16,10 6-1 16,8-2-5-16,8 5-9 0,0 0-40 15,8-7-33 1,4-6-6-16,8-6-5 0</inkml:trace>
  <inkml:trace contextRef="#ctx0" brushRef="#br0" timeOffset="257343.1634">22272 8799 78 0,'0'0'95'0,"0"15"-4"0,8-12-6 16,-8-3-72-16,30 4-5 16,6-2-8-16,1-2-14 0,1-9-61 15,4 6-14-15,0-7-7 16,-2-1 0-16</inkml:trace>
  <inkml:trace contextRef="#ctx0" brushRef="#br0" timeOffset="258143.1794">22666 8533 10 0,'-14'-1'55'0,"4"-2"-5"16,0 3-8-1,0 4-5-15,-1-2-10 0,11-2-4 16,-12 8-4-16,12-8-4 16,0 0-1-16,0 9 0 0,0-9-3 15,9 0 1 1,6-1-1-16,0-1-1 0,6-1 0 15,5 2 0 1,4-1-1-16,1 2-1 0,2 0-3 16,1 2 0-16,-3 4-2 0,-2 0 0 15,-3 7-2-15,-8-1 1 16,-6 3-2-16,-9 1 0 15,-3 3 2-15,-13-1-1 16,-6 0 1-16,-6-1 0 0,-4-3 0 16,1-2-1-1,1-4 1-15,5-3-1 0,2-1 1 16,9-2-1-16,11-2-1 0,0 0 1 15,8 6-1-15,12-1-1 16,7 2 1-16,3 2-1 16,4 5 1-16,3 4 0 15,-2 4 0-15,-4-2 1 0,-8 3-1 16,-9 1 1-1,-11-2 0-15,-6-1 0 0,-18-5 1 16,-7-2-1-16,-6-6 0 16,-3-3 0-16,-3 1-2 15,-1-6-2-15,4 0-2 0,2-1-6 16,15 1-9-16,-2-5-20 15,8 2-45-15,14 3-11 0,0 0-5 16</inkml:trace>
  <inkml:trace contextRef="#ctx0" brushRef="#br0" timeOffset="258623.189">23571 8985 52 0,'-4'-24'88'16,"-12"3"-1"-16,-6 5-54 0,-8 2-1 16,-7 5-5-1,-6 3-5-15,-5 4-7 0,2 4-1 16,-4 6-4-16,9 10-1 15,3 1-3-15,2 5 0 0,16 5-1 16,10 2-2 0,9 3 1-16,7 1 0 0,14-2 0 15,6-2-1-15,9 1 1 0,0-4-1 16,4-4-1-1,-7-1 0-15,-2-1-1 0,-5-1 1 16,-12-1 0-16,-8 1 0 16,-5 0-1-16,-14-2 1 0,-9-1 0 15,-9-5 0 1,-6 1 0-16,-10-7-1 0,-7-2 0 15,-2-3-3-15,-8-2-3 16,2 0-8-16,-5 0-29 16,3-7-51-16,7 7-5 0,3-4-8 15</inkml:trace>
  <inkml:trace contextRef="#ctx0" brushRef="#br0" timeOffset="259273.202">19057 10846 19 0,'-31'0'91'0,"6"-3"-1"15,12-5-3 1,13 8-60-16,12-11-4 0,17 9-3 16,10 2-2-1,11-3-5-15,9 3-3 0,9 0-2 16,3 3-2-16,1 1-2 15,-5 1-1-15,-4-2-2 0,-8 0-3 16,-9-1-5 0,-8 5-6-16,-8-7-15 0,-9 0-46 15,-4 0-19-15,-17 0-6 0,0 0-1 16</inkml:trace>
  <inkml:trace contextRef="#ctx0" brushRef="#br0" timeOffset="259483.2062">18871 11030 29 0,'-55'26'89'0,"15"-6"4"16,16-6-4-16,20-3-63 0,18 1-5 15,23-6 1-15,17 1 0 16,12-5-5-16,9-2-5 0,9 1-7 15,1-1-5 1,3 0-7-16,-9-2-13 0,-3-8-60 16,-2 8-13-1,-8-6-4-15,-3-3-6 0</inkml:trace>
  <inkml:trace contextRef="#ctx0" brushRef="#br0" timeOffset="260163.2198">20079 10561 57 0,'-40'6'91'16,"1"-6"-20"-16,7 5-22 0,5 0-10 15,7-2-9 1,4 2-12-16,7-4-3 0,9-1-6 15,5 4 1 1,14-4-3-16,9 2 1 0,8 0 0 16,8 1-1-16,12-1-1 15,3-2-1-15,2 5-2 0,-4-2 2 16,-4 2-4-16,-9 1 1 0,-8 2-2 15,-10 4 0 1,-9 3 0-16,-11 6 0 0,-6 4 1 16,-12 1-1-1,-10 4 1-15,-5-1 0 0,-6 0-1 16,-2-3 0-16,1-1-2 16,6-3 1-16,8-1-2 0,12-2 0 15,15 3-1 1,17 2 1-16,14 0-2 0,6 3 4 15,7 5 0-15,-2-1 1 0,-6 2 0 16,-10-1 1 0,-13 2 1-16,-18-4 0 0,-14 1 2 15,-21-5-2-15,-13-2 0 16,-8-5 0-16,-5-2 0 0,-6-5-2 15,3-2-4 1,0-6-5-16,13 2-14 0,7 1-48 16,9-7-20-1,18-4-7-15,13-5-5 0</inkml:trace>
  <inkml:trace contextRef="#ctx0" brushRef="#br0" timeOffset="260873.234">20761 10935 56 0,'0'0'91'0,"0"0"-2"15,0 0-2-15,6 16-69 0,-2 8-5 16,0 4 4-1,2 5-1-15,0 7-1 0,0-1-3 16,1 1-3 0,-2-4-1-16,-3-5-1 0,-1-6-2 15,2-5-1-15,-2-6 0 16,-1-14 0-16,0 0-1 0,0 0 0 15,-1-12-1-15,0-6 0 16,1-7-2-16,0-4 0 16,5-4-3-16,4-2 0 0,3-1 0 15,3 2 0 1,5 5 0-16,1 0 1 0,-1 9 0 15,4 4 0-15,-2 5 2 16,-1 5 0-16,-1 6 1 0,2 5-1 16,-2 10 2-1,-2 3-1-15,-1 8 0 0,-4 1 2 16,-1 3 0-16,-1 2 0 0,-6-3 0 15,-4-2 0 1,-1-6 0-16,0-5 0 0,0-3 1 16,0-13-1-16,0 0-1 15,0 0 0-15,-3-7-1 16,3-11 1-16,0-3-3 15,4-7-1-15,1-1 0 0,4-3-1 16,1 3 0-16,0 3 0 0,4 3-1 16,2 5 1-1,1 6 3-15,-2 8-1 0,2 4 0 16,-1 5 1-16,1 9 1 15,-1 6-1-15,-4 4 3 16,-3 7 0-16,-3 2-1 16,-4 5 1-16,-2-4 0 0,-2 1 0 15,-4-6 0 1,0-2 0-16,-3-5-3 0,3-5 0 15,1-5 0-15,5-12-2 0,-5 8-2 16,5-8-3-16,0 0-2 16,7-3-10-16,-1-7-24 15,5-10-40-15,7 1-15 16,2-6-6-16,8-2-1 0</inkml:trace>
  <inkml:trace contextRef="#ctx0" brushRef="#br0" timeOffset="261213.2408">21914 10713 65 0,'-21'0'97'15,"-12"4"-5"-15,-6 9-5 0,-2 4-73 16,0 9-1-16,2 6-1 15,4 2-1-15,14 6-5 16,12 2-1-16,9-2-2 0,17 0 3 16,9 2 0-16,2-6 0 15,6-2 0-15,-3-1 0 0,-9-4 1 16,-7-3-1-1,-14 3 1-15,-12-4-3 0,-15-1 0 16,-14-2-1-16,-5 0-2 16,-7-5-6-16,4 4-12 15,-7-1-54-15,7-11-22 16,14 1-8-16,10-5-5 0</inkml:trace>
  <inkml:trace contextRef="#ctx0" brushRef="#br0" timeOffset="262685.2728">14216 16458 49 0,'-14'-4'89'16,"5"1"0"-16,9 3-5 15,0 0-68-15,19 6-5 0,13 5-3 16,14 0-1 0,9 4-1-16,10-1 0 0,4-2-2 15,5 1-7 1,-6-3-5-16,-2-1-19 0,-5 5-57 15,-18-9-8-15,-11-2-6 0</inkml:trace>
  <inkml:trace contextRef="#ctx0" brushRef="#br0" timeOffset="262855.2762">14360 16743 39 0,'-14'19'96'16,"19"-2"-2"-16,24-14-8 15,22-3-68-15,8-1-3 0,12-1-2 16,4-5-5-16,7 0-14 15,-7-6-23-15,-10 6-58 16,5-2-5-16,-13 3-5 0</inkml:trace>
  <inkml:trace contextRef="#ctx0" brushRef="#br0" timeOffset="263135.2818">15375 16429 88 0,'13'28'100'0,"2"11"-4"16,-8 5-5-16,37-1-76 15,-44 15-4-15,0 0 1 16,-8 3-3-16,-3-5-2 0,0-4-4 15,-1-8-2-15,3-8-3 0,4-9-3 16,5-8-3 0,0-19-11-16,14-9-64 0,9-18-12 15,3-13-8 1,4-10-2-16</inkml:trace>
  <inkml:trace contextRef="#ctx0" brushRef="#br0" timeOffset="263385.2868">15802 16577 41 0,'20'14'95'0,"-7"12"-2"0,-7 1-4 16,1-5-60-16,1 9-14 0,11-3 2 15,1-8-1 1,7-5-2-16,4-10-3 0,4-5-3 16,3-12-1-16,-1-8-2 15,-2-4 0-15,-12-6-1 0,-5 1-4 16,-11 0 1-1,-10 5-1-15,-9 1-1 0,-13 7 0 16,-8 9-1-16,-7 7-3 0,-3 3-2 16,3 12-4-1,-1 2-9-15,10 4-40 0,12 6-34 16,2-7-7-16,16-2-4 15</inkml:trace>
  <inkml:trace contextRef="#ctx0" brushRef="#br0" timeOffset="263743.2946">16518 16368 39 0,'0'0'97'0,"0"0"-2"15,6 5-4 1,-2 6-50-16,3 16-24 0,5 13-2 16,-2 6-1-16,-2 9-1 15,-1 1-4-15,1 1-2 16,-3-3-1-16,-2-11-2 0,-2-6 1 15,-1-8-1 1,0-8 0-16,0-21 0 0,10 3 3 16,5-15-2-16,3-11 0 15,7-10-1-15,3-6-1 0,7-12-1 16,4-3-3-16,0-3-1 0,-1 3-5 15,-1 5-4 1,-6 2-10-16,1 12-39 0,3 7-39 16,-14 9-5-1,1 7-6-15</inkml:trace>
  <inkml:trace contextRef="#ctx0" brushRef="#br0" timeOffset="264343.3066">17623 16637 68 0,'-11'16'95'0,"11"-16"-1"16,0 13-5-16,13-9-70 0,10-2-7 15,9-2 1 1,6-4 1-16,4-6-2 0,1-4-3 16,2-3-2-16,-5-7-1 15,-6 2-4-15,-10-5 1 0,-8 3-1 16,-9 0-2-1,-7 2-1-15,-7 3 0 0,-11 8-1 16,-12 6-1-16,-9 6 0 0,-6 16 1 16,-8 12 0-1,1 12 1-15,0 13-1 0,7 8 2 16,8 6 1-16,12 1 1 15,15-3 1-15,10-3 1 0,19-9 0 16,15-8-1 0,12-11 1-16,5-10-4 0,11-7-4 15,3-9-9 1,16-7-32-16,2-2-45 0,3-13-11 15,6-10-7-15</inkml:trace>
  <inkml:trace contextRef="#ctx0" brushRef="#br0" timeOffset="264763.315">18514 15977 74 0,'-10'-2'95'15,"10"2"-4"-15,0 0-4 16,6-1-71-16,22 1-7 0,4 0-3 15,5 0 0-15,3 0-2 0,2 0-7 16,-2 0-9 0,4 2-27-16,-8 3-50 0,-12-3-5 15,-8-2-6 1</inkml:trace>
  <inkml:trace contextRef="#ctx0" brushRef="#br0" timeOffset="265133.3224">19141 15706 46 0,'13'-8'82'15,"-2"5"-1"-15,-5-36-21 0,-6 44-49 16,0 11-2-16,-6 10 4 0,-5 6-2 16,-1 6 2-1,-1 2-1-15,-1 6 0 0,7-3-1 16,2 0 0-1,4-5-2-15,3-4-1 0,7-7-1 16,7-5-1-16,2-3-1 16,3-3 0-16,1-6-1 0,-1-2-2 15,2-5-3 1,-4-2-2-16,0-1-5 0,-5-7-7 15,1-5-45-15,0-5-32 0,-12 0-7 16,-3-6-4 0</inkml:trace>
  <inkml:trace contextRef="#ctx0" brushRef="#br0" timeOffset="265333.3264">18950 15800 78 0,'0'0'98'0,"12"1"-6"16,16-8-5-16,6 5-74 0,10 5-3 15,1 2 0-15,4 1-5 16,-6-1-6-16,4 3-10 0,-11-6-23 16,-8 0-53-1,5-2-6-15,-4-7-7 0</inkml:trace>
  <inkml:trace contextRef="#ctx0" brushRef="#br0" timeOffset="265553.3308">19657 15487 54 0,'5'18'95'0,"-5"10"-2"0,-2 12-4 16,-11 12-69 0,2 11-3-16,-9 14 0 0,-7 10-3 15,-6 2-2-15,-5-1-4 16,0-4-2-16,3-6-3 15,2-8-3-15,2-10-4 0,8-11-6 16,7-17-15-16,3-13-65 16,16-4-6-16,13-15-7 0,9-3 3 15</inkml:trace>
  <inkml:trace contextRef="#ctx0" brushRef="#br0" timeOffset="266193.3436">19775 16001 57 0,'-24'-1'92'0,"6"-4"-3"16,-23 4-48-16,31 1-12 0,10 0-5 15,0 0-9-15,12-7-4 0,8 4-4 16,3 0 0 0,2 1-3-16,0 0 0 0,1 0 0 15,-3 1-1 1,-4 1-2-16,-6 0-1 0,-4 0 1 15,-9 0-2-15,9 7 1 16,-9-7 0-16,-3 16 0 0,-4-6-1 16,-1 3 1-1,-2 0 1-15,-2 1-1 0,3 0 0 16,2 0 1-16,2 1-1 0,5-4 1 15,3 1 0 1,10 0 1-16,8 1-1 0,4 2 1 16,0 1-1-16,3-1-1 15,-2 4 1-15,-4 1 0 0,-8 3-1 16,-8-3 0-1,-10 2 1-15,-11-2 0 0,-11 1 1 16,-7-2-1-16,-3-1 0 0,-9-5-1 16,4-2-4-1,0-1-3-15,11-2-12 0,-1-5-26 16,14-3-45-16,17 0-7 15,5-6-3-15</inkml:trace>
  <inkml:trace contextRef="#ctx0" brushRef="#br0" timeOffset="266853.3567">20169 16141 18 0,'12'-11'88'0,"-3"3"-1"0,4 6-1 16,-4 2-58-16,2 7-10 15,1 11-3-15,-5 7-2 16,0 2-3-16,-4 1 0 0,1 2-2 15,-3-2-2-15,0-7 0 16,-1-3-1-16,0-6 1 0,0-12 1 16,0 0-1-1,0 0 0-15,0 0 0 0,0-19-1 16,1-1-1-1,5-3-1-15,3-4-2 0,3 0-2 16,-1 0 0-16,7 3-1 0,-2 5 0 16,3 2 1-16,-2 8-1 15,1 6 0-15,-5 3 1 0,-1 9 1 16,0 4 0-1,-7 8 1-15,-1-1 0 0,-1 3 0 16,-3-2 1 0,0-1 1-16,-3-5-3 0,-1-3 3 15,4-12 0-15,-5 10 1 16,5-10-1-16,0-12 0 0,1-1 0 15,7-4-1-15,3 1-1 16,4-1 0-16,1 0-1 16,1 3 0-16,1 4-1 0,1 5 1 15,-2 5 0 1,-2 0 0-16,-5 11 0 0,-3 3 1 15,-4 4-1-15,-3 2 0 16,-3 4 1-16,-4-3-1 0,-4 2 0 16,-1-4 0-1,1-2-1-15,2-5-2 0,-1-3-1 16,10-9-2-16,0 0-3 0,0 0-6 15,0 0-19 1,3-17-41-16,17 0-21 0,2-6-7 16,8-4-1-16</inkml:trace>
  <inkml:trace contextRef="#ctx0" brushRef="#br0" timeOffset="267213.364">21011 16016 13 0,'20'-9'85'16,"-6"0"2"-1,-14 9-7-15,13-11-62 0,-13 11-6 16,0 0-1-16,-12 0-2 15,-5 0 1-15,-4 8-1 16,-4 1 2-16,-5 4-1 16,-3 3 1-16,-2 5-1 0,1 0-1 15,7 3-2 1,5-1-1-16,7 0 0 0,13-1-1 15,6-2 0-15,18-1 0 0,8-3 0 16,7-1 0 0,2 0 0-16,0-3-1 0,-3 2-2 15,-7-1 0-15,-13 5 0 16,-16 0 1-16,-13 1-1 0,-17 3 0 15,-13 0-1 1,-11 2 0-16,-5-2-3 0,-8-3-5 16,6 0-14-1,-2 0-49-15,4-9-25 0,11-2-7 16,14-6-5-16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12:44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9378 931 75 0,'6'-28'82'0,"0"1"-44"15,-6 27-5-15,4-23-9 0,-1 1-7 16,-3 22-3 0,0 0-2-16,0 0-3 0,0 0-1 15,13-34 1-15,-10 47-1 16,0 0-1-16,1 12 0 0,-1-6-1 15,1 6-1 1,-1-1-1-16,0 3 0 0,-3-1-1 16,3 1-3-1,0-2-2-15,1 3-3 0,-2-4-4 16,2-1-16-16,-1-2-54 0,-1-10-11 15,3-3-4-15</inkml:trace>
  <inkml:trace contextRef="#ctx0" brushRef="#br0" timeOffset="590.0118">10147 814 38 0,'0'0'76'15,"20"-12"-50"-15,-20 12 0 0,9 15 1 16,-5-2 1-16,-2 5-3 0,1 2-3 16,-2 6-7-1,1-2-5-15,-2 1-2 0,1 9-4 16,0-7-3-1,2 9-6-15,-3-13-24 0,0 6-50 16,0-15-5-16,-3 2-3 16</inkml:trace>
  <inkml:trace contextRef="#ctx0" brushRef="#br0" timeOffset="730.0146">10066 974 23 0,'-18'-21'86'0,"18"21"0"15,-11-27-6 1,0 0-65-16,11 27-5 0,0 0-7 15,6-12-8 1,3 1-26-16,40-24-49 0,-23 22-5 16,5 4-3-16</inkml:trace>
  <inkml:trace contextRef="#ctx0" brushRef="#br0" timeOffset="980.0196">10499 635 12 0,'0'0'83'15,"0"0"2"-15,11 0-2 0,-2 0-62 16,14 18-9-16,-15 30 3 16,-4-17-3-16,-2 0-1 15,2 2-3-15,-3-1-2 0,2 0-1 16,-3 8-4-1,2-10-1-15,0 4-7 0,-2-10-16 16,0-2-55-16,0-5-10 16,-2-4-6-16</inkml:trace>
  <inkml:trace contextRef="#ctx0" brushRef="#br0" timeOffset="1330.0266">10525 868 1 0,'-4'-24'87'16,"8"3"1"-16,2-1-2 0,10 2-68 15,0-1 1 1,5 8-3-16,2-1-3 0,4 7-5 16,-1-2-3-1,1 2-2-15,0 0-2 0,-2 3 0 16,0-1-1-16,-6 5 0 0,0 0 1 15,-19 0 0 1,0 0-1-16,0 0-1 0,0 0 1 16,0 0-1-1,0 0 2-15,0 0 1 0,0 5 1 16,0 1 0-16,0-1 1 15,-35 70 2-15,34-60 1 16,1 0-2-16,3 3 1 0,6 1-2 16,0 2-2-16,4 0-1 15,2-5-5-15,-2 4-4 0,4 1-7 16,-4-5-36-1,0-2-38-15,-13-14-6 0,0 0-4 16</inkml:trace>
  <inkml:trace contextRef="#ctx0" brushRef="#br0" timeOffset="1750.035">10925 838 29 0,'0'0'88'15,"0"0"0"-15,13-3-5 16,43-4-66-16,-40 13 0 0,2 1-2 15,-3 6-3 1,0-2-1-16,0 4 0 0,-4-8-2 16,1 3-1-1,-3 3-3-15,-9-13-1 0,0 0-2 16,0 0-1-16,0 0 0 0,0 0-2 15,0 0-1 1,0 0-1-16,0 0 0 0,0-1 1 16,0-6 0-16,0-54 1 15,0 41 0-15,0-2 0 16,1 0 1-16,-1 22 0 15,12-21 2-15,0-2 0 16,-12 23 0-16,21-6 0 0,-1-1-2 16,-20 7 2-16,52 36 0 15,-34-16 1-15,-1 0-1 0,0 3 0 16,-2 2-1-1,-1-1-2-15,-4 2-2 0,1-2-8 16,-3 0-29 0,-1-2-42-16,-4-7-12 0,-3-3-6 15</inkml:trace>
  <inkml:trace contextRef="#ctx0" brushRef="#br0" timeOffset="2200.044">10295 896 22 0,'-71'-6'82'0,"12"3"3"16,14-3-3-16,45 6-70 0,0 0 1 15,0 0-1 1,0 0 2-16,7-7-1 0,89-26-2 16,-23 22-3-1,9-4-2-15,26 2-3 0,-15 7-1 16,-4-5-4-16,-7 6 0 15,-11-1-1-15,-13 5-1 16,-19 1 2-16,-39 0-1 0,0 0 3 16,-16 17 3-16,-41-2 2 15,-16-3 1-15,-11 1 0 16,-10 1 0-16,1-1-1 15,8 1 0-15,12-3-1 0,18-1-3 16,55-10-1 0,0 0 1-16,0 0 0 0,0 0-2 15,20 2-4 1,147-1-11-16,-54-2-48 0,22-8-26 15,14 1-5-15,3 1-3 0</inkml:trace>
  <inkml:trace contextRef="#ctx0" brushRef="#br0" timeOffset="10402.2082">3858 3999 64 0,'0'37'79'0,"3"1"-1"15,0 18-45-15,2-8-28 0,1 9 4 16,0-1 2 0,-2 3 2-16,-1-7 1 0,-2-5-2 15,-1-4 0 1,-4-5-4-16,1-5-1 0,-1-9-2 15,-1-5-2-15,0-8-4 16,5-11-6-16,-9 6-13 0,2-13-59 16,7-6-11-1,0-6-5-15</inkml:trace>
  <inkml:trace contextRef="#ctx0" brushRef="#br0" timeOffset="10802.2162">3562 4100 0 0,'-23'-4'80'15,"5"-4"1"-15,4 0-42 0,14 8-10 16,-7-9-9-1,11 2-5-15,20 0-4 0,12 0-2 16,19 2-1-16,9 2-2 16,13 3 0-16,7 3-1 0,4 11-1 15,-5 7 0 1,-7 5 0-16,-11 6-3 0,-16 5 0 15,-18 2 1-15,-18 2 1 0,-13 0 0 16,-16 1 0 0,-15-2 2-16,-15-1-1 0,-2-5 1 15,-11-5-1-15,1-3 0 16,-1-6-1-16,5-5-1 0,8-6-2 15,8-4-1 1,12-3-4-16,5-2-6 0,21 0-15 16,-9 0-48-1,15-4-16-15,11-6-6 0</inkml:trace>
  <inkml:trace contextRef="#ctx0" brushRef="#br0" timeOffset="11062.2214">4603 4117 38 0,'2'21'86'16,"-3"7"2"-16,-7 3-4 15,-86 7-75-15,80 8 1 0,1 0 1 16,3 1-1-1,-4-4-1-15,5-5-2 0,-2-4-2 16,5-6-4 0,2-4-4-16,1-12-3 0,3 0-16 15,0-12-58-15,12 0-10 16,0-17-5-16</inkml:trace>
  <inkml:trace contextRef="#ctx0" brushRef="#br0" timeOffset="11522.2306">4423 4102 49 0,'0'0'86'0,"0"-15"-1"16,11 9-54-16,12 4-5 0,10-3-4 15,9 2-4 1,3 0-2-16,3 3-5 0,-2 0-3 16,2 6-2-1,-10 2-2-15,-6 3-1 0,-9 2-2 16,-13 3 1-16,-8 0-1 15,-4 2 1-15,-11-1-1 0,-9-1 1 16,-4 0-1-16,-6-5 0 0,0-1 0 16,-2-3-1-1,3-2 0-15,2-1 0 0,4-3 0 16,7-1-1-1,4 2 0-15,14-2 0 0,-11 10 0 16,11-1 1-16,9 5 0 16,6 4 1-16,3 6 0 0,3 4 1 15,8 4-1 1,-2 5 1-16,1-2 1 0,-1 2-1 15,-4-3 0-15,-2-4-1 0,-1-3-2 16,-6-7-5 0,1-3-4-16,-4-10-18 0,-11-7-50 15,19-6-15-15,-10-12-5 16</inkml:trace>
  <inkml:trace contextRef="#ctx0" brushRef="#br0" timeOffset="12002.2402">5000 4324 32 0,'16'21'90'0,"-5"2"-1"16,1 4-3-16,-3 3-70 16,-1 2-2-16,-1 3 1 15,1-4-1-15,-4-4-1 0,-1-6-3 16,-1-3 0-1,1-6-2-15,-3-12-2 0,0 0-1 16,0 0-1-16,1-23-1 0,0-5-2 16,-1-13-1-1,0-5-2-15,0-7 0 0,0-4-1 16,0 0 0-16,7-1 0 15,4 6 0-15,0 7 1 0,5 9 2 16,3 5-1 0,3 7 1-16,1 6 1 0,-1 7-1 15,0 4 1 1,3 7 0-16,-1 7 0 0,-2 11 0 15,3 9 0-15,-2 6 1 0,0 7-1 16,-2 5 1-16,-2 5-1 16,-2 0 1-16,-4 3-1 0,-4-2 0 15,-2-5 1 1,-2-3-2-16,-4-3 0 0,-1-5-2 15,0-5-2 1,0-9-5-16,0-4-18 0,0-17-47 16,-22 3-21-16,3-17-5 15,-4-11-1-15</inkml:trace>
  <inkml:trace contextRef="#ctx0" brushRef="#br0" timeOffset="12112.2424">5166 4368 52 0,'0'-9'92'15,"5"1"-3"-15,12-6-6 0,11 0-70 16,8 4-8-16,2-3-5 15,2 4-7-15,-2 0-28 0,-8 3-47 16,6 0-8-16,-10-4-3 16</inkml:trace>
  <inkml:trace contextRef="#ctx0" brushRef="#br0" timeOffset="12792.256">5699 4211 16 0,'12'23'92'0,"-1"2"0"16,-4 2-4-16,0 0-54 0,0 8-13 15,2 1-4-15,-3 0-3 0,0-4-3 16,-2-2-3 0,1-5-2-16,-2-4-1 0,0-6-1 15,-3-15 0 1,0 0 0-16,0 0-2 0,2-12 0 15,-2-10-1-15,-2-7-2 16,-1-5 0-16,-3-6-2 0,0-3 1 16,3-2 0-1,0 1-1-15,2 3 1 0,1 4 1 16,0 4 0-16,0 4 1 0,4 6 0 15,0 5 0 1,1 7 0-16,-5 11 0 0,13-3 1 16,-4 7-1-16,5 13 2 15,-1 7-1-15,3 7 1 0,2 6 0 16,-1 5 0-1,-1 4 0-15,-2-1 0 0,-1-4 1 16,-3-5-1-16,-3-6 0 0,1-6 1 16,-3-10-1-1,-5-14 2-15,16 7-1 0,-6-14-1 16,5-10 0-16,2-7-1 15,3-9-1-15,3-6-1 0,2-5 0 16,0-2-1 0,0 0 1-16,-3 5-2 0,-3 7 1 15,-4 8 0 1,-3 8 0-16,0 12 0 0,-3 8 1 15,-1 13 0-15,-1 13 1 0,3 5 0 16,0 6 0-16,6 5 2 16,2 3 0-16,5-1 0 15,2-1 0-15,4-6 0 16,1-5-1-16,0-3 1 0,-1-6 0 15,-3-6 0 1,-4-7-1-16,-2-2-2 0,0-4-1 16,-7-5-3-16,3-1-5 15,-5-7-7-15,5-3-35 0,3-3-30 16,-3-9-16-16,0-3-7 15</inkml:trace>
  <inkml:trace contextRef="#ctx0" brushRef="#br0" timeOffset="13042.261">7003 3967 95 0,'1'11'100'0,"-1"-11"-6"16,0 0-4 0,0 0-76-16,0 0-5 0,3 13-1 15,-3-13-3-15,0 0-6 16,10 12-6-16,-4-2-10 0,-6 1-46 15,0-2-29-15,4 0-7 0,-4-9-4 16</inkml:trace>
  <inkml:trace contextRef="#ctx0" brushRef="#br0" timeOffset="13172.2636">6912 4273 56 0,'0'15'92'16,"1"-7"-6"-1,10-4-5-15,9 0-79 0,-11-3-33 16,-9-1-48-16,18-2-6 0,-18 2-6 15</inkml:trace>
  <inkml:trace contextRef="#ctx0" brushRef="#br0" timeOffset="14122.2826">8805 3933 11 0,'6'-9'86'0,"-6"9"2"16,0 0-2-16,8 4-60 0,-3 18-5 16,1 6-3-1,3 8-5-15,-3 9 0 0,3 5 0 16,-1 4-1-16,-1-1-3 15,-2-2-2-15,0-5-1 16,-3-7-1-16,-2-5-2 0,0-8-1 16,1-6-2-16,2-7-4 15,-3-13-5-15,17 10-18 0,-6-8-53 16,8-10-15-1,2-7-7-15,1-5 0 0</inkml:trace>
  <inkml:trace contextRef="#ctx0" brushRef="#br0" timeOffset="14492.29">10326 3989 55 0,'-14'-18'83'0,"-8"4"0"0,-2 6-63 15,-8 2 1 1,-8 6 0-16,-4 7 0 0,-3 10-1 16,1 7-5-16,3 8-1 15,4 7-2-15,3 4-3 0,11 1-2 16,10 3 0-1,14-2-2-15,6-4-1 0,16-5 0 16,9-6-2-16,10-7 0 0,5-8-4 16,8-5-3-1,1-6-7-15,4-4-24 0,3-4-47 16,-11-17-12-16,-1-7-6 15</inkml:trace>
  <inkml:trace contextRef="#ctx0" brushRef="#br0" timeOffset="14922.2986">10519 4047 30 0,'4'9'90'15,"1"12"-1"-15,-2 7-1 0,46 8-71 16,-40 3-1-16,4 8 1 16,0-1-2-16,-2-1-1 15,1-3-3-15,-1-6-3 16,-3-7-1-16,-1-6-1 0,-3-11-1 15,-4-12 0 1,0 0-2-16,12-19 0 0,-7-5-2 16,2-13-1-16,2-8-3 15,2-8-1-15,6-3-1 16,2 0 1-16,1-1-1 0,4 7 2 15,0 4 0-15,-1 9 2 16,-2 7 1-16,-1 10 1 0,-5 8 0 16,1 8 1-1,-5 6-1-15,0 11 1 0,-1 7 0 16,0 10 0-16,4 8 0 15,-2 7 0-15,2 7 1 16,-4 4-1-16,4 1-1 0,-3-2 1 16,-1-3-1-16,-1-7-1 15,1-7-1-15,-3-6-3 0,4-8-4 16,-6-15-14-1,-5-9-50-15,12 0-20 0,-12-11-8 16,-8-11-4 0</inkml:trace>
  <inkml:trace contextRef="#ctx0" brushRef="#br0" timeOffset="15072.3016">10728 4229 77 0,'0'0'97'0,"-4"-11"-4"0,14 3-6 15,14 1-71 1,10-4-6-16,5 1-3 0,5 1-7 15,0-4-9-15,7-1-40 16,1 9-39-16,-9-6-7 0,-5-2-6 16</inkml:trace>
  <inkml:trace contextRef="#ctx0" brushRef="#br0" timeOffset="15332.3067">11484 3987 23 0,'9'26'97'16,"-2"7"-3"-16,-2 1-2 15,2 32-39-15,-2-24-39 0,1 5 0 16,-2-3-3-16,-2-2-1 0,-1-4-4 16,1-5-1-1,-2-5-3-15,3-6 0 0,2-7-2 16,-5-15-2-16,9 4-5 15,-7-12-6-15,6-11-37 16,1-6-41-16,-8-10-6 16,-1-6-7-16</inkml:trace>
  <inkml:trace contextRef="#ctx0" brushRef="#br0" timeOffset="15542.311">11412 3952 24 0,'-1'-15'91'0,"8"3"0"15,16 3-5-15,14 6-61 16,14 3-6-16,8 5-5 0,7 8-1 15,-1 6-2 1,-4 5-2-16,-11 4-4 0,-14 2 0 16,-15 2-1-1,-18-1 0-15,-16-4-1 0,-19-3-1 16,-10-3-2-16,-7-8-6 0,1 2-28 15,4-3-49-15,-2-12-12 16,12 0-5-16</inkml:trace>
  <inkml:trace contextRef="#ctx0" brushRef="#br0" timeOffset="16502.3301">14545 3785 33 0,'-8'-14'91'0,"1"-1"-2"16,7 15-39-16,0 0-12 0,0 0-14 16,-3 23-10-1,3 4-5-15,6 9-4 0,0 4-2 16,2 8 1-16,0-3 1 15,0-2-4-15,0-7-1 0,1-6-4 16,-6-9-5 0,3-2-21-16,1-9-55 0,-7-10-6 15,1-10-6 1</inkml:trace>
  <inkml:trace contextRef="#ctx0" brushRef="#br0" timeOffset="17062.3414">14276 3806 43 0,'-24'1'87'15,"4"14"-24"-15,4-15-23 16,5 3-6-16,11-3-9 0,0 0-6 15,11-5-4-15,14-4-4 16,10-2-3-16,12 2 0 0,11-3-2 16,14-3 0-1,2 5 0-15,5 1-2 0,-3 6-1 16,-5 0 0-1,-3 3-1-15,-11 3-1 0,-12 7-1 16,-14 2-1-16,-10 0 1 0,-14 3-3 16,-7 0 2-16,-15 3 0 15,-10 0 0-15,-8-4-1 0,-9 0 1 16,-5 0 0-1,2-2 0-15,0-2 0 0,5-3 0 16,9-2-1 0,10 1 0-16,21-6 1 0,-2 15 1 15,16-2-2-15,16-1 2 16,9 2 0-16,6 4 2 0,-4-1-2 15,1 1 0-15,-10 0 3 0,-10 0-2 16,-14 0 1 0,-9-3 0-16,-20-3-1 0,-11 0 2 15,-6-4-2 1,-8-3 1-16,3-4-1 0,2-1-1 15,5-3-3-15,10-3-3 16,9-6-8-16,17 2-33 0,8 5-35 16,11-10-12-1,7-1-4-15</inkml:trace>
  <inkml:trace contextRef="#ctx0" brushRef="#br0" timeOffset="17262.3454">15339 3858 59 0,'11'20'98'0,"-4"2"-4"16,-7 2-6-16,0-10-65 0,-5 15-11 16,0 4 2-1,-4-3-5-15,0-1-1 0,2-6-4 16,1 0-2-1,3-3-4-15,0-8-5 0,3-3-14 16,0-9-50-16,8 0-20 16,4-9-10-16,6-16 0 0</inkml:trace>
  <inkml:trace contextRef="#ctx0" brushRef="#br0" timeOffset="17462.3494">15658 3860 81 0,'18'17'98'0,"-7"1"-5"16,-2 4-6-16,1 4-73 0,-1 5-2 15,-3 2-1 1,3-2-4-16,-3 2-1 0,0-5-4 16,2-1-3-1,-3-10-5-15,4 3-11 0,-9-8-58 16,0-12-16-16,-2-7-8 0,-11-18-4 15</inkml:trace>
  <inkml:trace contextRef="#ctx0" brushRef="#br0" timeOffset="17602.3521">15457 3866 64 0,'20'-16'95'0,"20"8"-5"16,10-4-5-16,9-1-78 0,11 5-3 16,0-9-13-16,-2 0-64 15,-3 2-13-15,-4-3-8 16</inkml:trace>
  <inkml:trace contextRef="#ctx0" brushRef="#br0" timeOffset="17812.3564">16071 3408 1 0,'24'1'95'0,"11"7"-1"0,4 5-3 16,5 41-32-16,1-28-40 16,-5 10-3-16,-3 2-6 0,-16 11-5 15,-10 5-3 1,-14 4-1-16,-17 2-4 0,-10-2-4 15,-11 0-8-15,-11-9-30 16,-11-1-45-16,3-10-3 16,-8-13-8-16</inkml:trace>
  <inkml:trace contextRef="#ctx0" brushRef="#br0" timeOffset="18082.3618">14603 3288 81 0,'-103'33'95'0,"2"15"-6"16,6-12-25-1,10 41-42-15,22 16-8 0,16 4-4 16,23 2-2-16,19 0-4 16,20-5-2-16,22-8-5 0,22-2-8 15,6-7-49 1,17-16-27-16,7-8-8 0,1-10-6 15</inkml:trace>
  <inkml:trace contextRef="#ctx0" brushRef="#br0" timeOffset="18792.376">8646 5448 16 0,'0'0'82'16,"7"15"5"-1,-7 11-4-15,-5 13-61 0,-1 14-5 16,-3 11-1-16,2 9 0 15,-5 8-4-15,2 1-2 0,0-2-1 16,0-5-5-16,-1-11-5 16,1-5-12-16,-1-3-57 15,0-24-16-15,4-10-7 0,7-22-1 16</inkml:trace>
  <inkml:trace contextRef="#ctx0" brushRef="#br0" timeOffset="19252.3852">9656 5518 62 0,'0'0'94'0,"0"17"-4"16,-1 25-2-1,-6-3-68-15,1 6-4 0,-1 10-1 16,2 3-2-16,1 3-2 15,1-2-4-15,1-6-3 0,0-8-2 16,2-8-3 0,-1-6-6-16,1-9-11 0,-3-5-59 15,3-17-14 1,-11-9-6-16,1-16-4 0</inkml:trace>
  <inkml:trace contextRef="#ctx0" brushRef="#br0" timeOffset="19402.3882">9286 5683 91 0,'10'-22'97'0,"24"-2"-7"16,12-8-6-1,12-3-70-15,9 3-5 0,2 2-4 16,4 1-5-16,-5-1-11 15,-2 8-20-15,-8 10-54 0,-14-7-8 16,-12 3-7-16</inkml:trace>
  <inkml:trace contextRef="#ctx0" brushRef="#br0" timeOffset="19612.3924">10008 5416 4 0,'21'47'94'0,"4"6"2"16,-5 6-4-16,10 12-51 0,-11-1-11 15,-8 1-8-15,-3-4-5 16,-8-4-5-16,-3-9-4 15,-7-7-2-15,-1-12-1 0,-2-9-2 16,1-6-1 0,1-10-2-16,1-8-4 0,0-2-3 15,4-12-6-15,-2-13-30 16,-2 1-45-16,6-9-8 15,-3-9-5-15</inkml:trace>
  <inkml:trace contextRef="#ctx0" brushRef="#br0" timeOffset="19952.3991">10059 5537 32 0,'31'-29'94'15,"8"3"-1"-15,10 2-7 16,7 9-56-16,6 5-10 16,2 6-3-16,-3 4-3 15,-5 13-6-15,-10 5-3 0,-13 8-2 16,-13 1 0-1,-15 8 0-15,-11 1 1 0,-18-2-2 16,-9-1 0-16,-8-6 0 0,-7-1 0 16,-3-8-1-1,1-4 0-15,4-6 0 0,6-4-1 16,10 0 0-16,8 1 0 15,14 3 0-15,8 4 1 0,18 7 0 16,18 5 0 0,7 4 1-16,9 2 0 0,6 2 1 15,1 0-1-15,-2-2-2 0,-5-7-2 16,-5 0-5-1,-11-10-10-15,-4-8-43 0,-2 0-29 16,-11-7-7-16,-3-11-7 16</inkml:trace>
  <inkml:trace contextRef="#ctx0" brushRef="#br0" timeOffset="20343.4079">10764 5850 42 0,'6'38'98'0,"4"3"-3"15,-3-4-3-15,2 28-31 16,-1-32-44-16,3-3-3 0,-4-10-4 15,-2-6 0 1,-5-14-3-16,0 0-2 0,7-9-1 16,-5-11 0-1,1-13-2-15,-3-9-2 0,2-14-1 16,0-9-2-16,1-3-1 15,2-1 1-15,1-1-1 0,8 3 0 16,1 9 0-16,1 11 1 0,4 14 2 16,4 10 0-1,0 15 1-15,0 8 1 0,0 16 0 16,-3 12 2-1,-1 13 0-15,-3 7 0 0,-1 8 0 16,-6 7 1-16,1 4-1 16,-7 1-1-16,-1-3 0 0,-1-6-1 15,-2-6 0 1,-1-7-2-16,1-8-3 0,0-11-3 15,0-5-10-15,0-22-31 0,-14 0-39 16,8-12-11-16,-5-19-5 16</inkml:trace>
  <inkml:trace contextRef="#ctx0" brushRef="#br0" timeOffset="20503.4111">10953 5772 10 0,'0'0'94'0,"13"-7"2"16,4 6-7-16,12 1-4 15,4 0-74-15,4 2-6 0,3 2-3 16,-1 1-3-16,-3 2-6 0,-6-5-8 15,-1 0-26 1,-2-1-46-16,-10-6-6 0,-4-9-5 16</inkml:trace>
  <inkml:trace contextRef="#ctx0" brushRef="#br0" timeOffset="20923.4194">11340 5685 35 0,'0'10'95'0,"0"13"-1"16,0 6-4 0,1 6-54-16,2 3-8 0,0-1-7 15,-1-2-5-15,-1-6-4 0,1-3-1 16,-2-7-3-1,1-10-2-15,-1-9-1 0,0 0-1 16,5-16-1-16,-2-11 0 16,0-5-1-16,1-11-2 0,1-5 0 15,1-1-1 1,2 1 0-16,-3 3 0 0,2 7-1 15,-1 11 0-15,1 13 0 0,-7 14 0 16,13 15 1 0,-3 14 0-16,-1 11 1 0,4 5 0 15,2 3 1-15,6-2 0 16,3-6 1-16,5-5 0 0,3-16 0 15,3-6 0 1,2-11 0-16,2-6 0 0,-4-13 0 16,-6-8 0-1,-4-6-1-15,-7-9-1 0,-8-8 0 16,-10-3-1-16,-1 1 0 0,-11-1-1 15,-5 2-1-15,-1 4-3 16,-1 7-2-16,0 8-3 0,5 7-8 16,-1 1-25-1,2 8-36-15,13 14-19 0,-4-12-7 16</inkml:trace>
  <inkml:trace contextRef="#ctx0" brushRef="#br0" timeOffset="21213.4253">12170 5496 93 0,'-12'23'96'0,"-2"3"-4"15,-4 0-5-15,4 1-74 16,1 7-1-16,7-3-1 15,1-1-3-15,4-1-2 0,1-2-2 16,-2-5 0-16,-6-1-2 16,-5-2-1-16,-8-5-3 0,-3 3-5 15,-8-11-17 1,0 0-56-16,6-1-12 0,10-3-5 15,16-2-6 1</inkml:trace>
  <inkml:trace contextRef="#ctx0" brushRef="#br0" timeOffset="21553.4321">12583 5603 4 0,'0'0'96'0,"-9"15"1"0,1 4-5 15,-2 7-3 1,-10 4-75-16,11 6-2 0,0 5-1 15,-2 0-3-15,3-4-2 0,6-4-3 16,2-6-2 0,2-6-6-16,9-12-7 0,10-9-39 15,7-4-39-15,4-15-5 16,4-13-8-16</inkml:trace>
  <inkml:trace contextRef="#ctx0" brushRef="#br0" timeOffset="21793.4369">12936 5503 78 0,'0'19'92'0,"-1"-4"-3"15,9 5-3-15,-26 4-75 16,43 2 1-16,12 4-1 0,7-1 1 16,1 1-1-1,-1-2-2-15,-8 0-1 0,-11-1-2 16,-15-2-1-1,-12 1 0-15,-19-5-2 0,-8-2 0 16,-9-3-3-16,0-4-2 16,2-2-6-16,0-10-8 0,14-5-42 15,13-12-32-15,6-4-7 16,5-9-6-16</inkml:trace>
  <inkml:trace contextRef="#ctx0" brushRef="#br0" timeOffset="22003.4411">13125 5586 17 0,'12'8'100'16,"0"6"-2"-16,-4 7-5 0,3-1-3 15,0 4-78-15,4 4-2 16,-2 2-1-16,0-1-3 16,-3-2-2-16,-3 3-3 0,0-7-1 15,-4-2-4 1,-4-10-3-16,1-11-5 0,-19 2-8 15,3-6-24-15,-3-9-40 16,-11-12-13-16,-7-6-5 0</inkml:trace>
  <inkml:trace contextRef="#ctx0" brushRef="#br0" timeOffset="22333.4477">12960 5570 13 0,'18'-28'93'15,"14"-1"-1"1,9 3-5-16,-1-1-43 0,19 0-21 16,9 3-9-16,-1 0-3 15,-4 2-4-15,-6 7-4 16,-9 4-3-16,-8 8 1 15,-13 5 0-15,-10 14-2 0,-12 10 3 16,-6 13 1 0,-8 7 0-16,-4 9 1 0,-3 3 1 15,6 3 1-15,4-6 0 0,6-5 1 16,8-10-2-16,14-11-1 15,7-10 1-15,7-9-1 16,3-10 0-16,-1-13-2 16,0-8 0-16,-11-9-2 0,-9-4-1 15,-10-4 0 1,-11-3-1-16,-13-2-1 0,-11 4-2 15,-4 1-3-15,-6 8-2 0,-2 4-5 16,8 10-13-16,2 10-37 16,9-2-28-16,20 8-5 15,0 0-4-15</inkml:trace>
  <inkml:trace contextRef="#ctx0" brushRef="#br0" timeOffset="22733.4557">13808 5499 41 0,'34'28'99'0,"-1"2"-3"15,-7 4-4-15,-5-4-48 16,-3 8-17-16,-5 0-13 0,-3-1-3 15,-3-6-3-15,-4-9-2 16,-3-1-1-16,0-21-1 0,0 0 0 16,-6-5-1-1,2-16-1-15,-2-9-1 0,2-10-2 16,-1-9 0-16,4-4-1 15,1 2-2-15,7-5 0 16,10 5-1-16,5 3 1 16,9 7 0-16,12 10 0 0,2 9 2 15,10 7-2-15,-2 11 3 0,0 4 0 16,-6 9 1-1,-11 11-1-15,-8 5 2 0,-15 8 1 16,-13-2 1 0,-14 10 0-16,-11-2 1 0,-7 0 0 15,0-5 1-15,5 0 0 16,2 2-2-16,11-10 0 0,14-2 0 15,15-4 0-15,18 0-3 0,14-1 0 16,10-2-5 0,14 4-9-16,4-9-35 0,4-8-38 15,6 2-11 1,1-6-6-16,-5-2 3 0</inkml:trace>
  <inkml:trace contextRef="#ctx0" brushRef="#br0" timeOffset="23263.4663">16754 5125 24 0,'-52'0'90'0,"-26"3"-43"16,22 10 3-16,0 6-3 16,11 0-1-16,8 7-13 15,14 1-13-15,21 5-6 16,15 0-7-16,26 1 1 0,14 1-3 15,8 0 0 1,6 0-1-16,0 1-1 0,-6-2 0 16,-12-2 1-16,-19-2 0 15,-22-5 0-15,-20 0-2 16,-21-8 1-16,-17 0 0 0,-13-6-1 15,-5-3-1-15,-2-7-4 16,2 0-2-16,11-6-7 0,11-10-9 16,19 2-41-1,20-4-30-15,9-5-6 0,21 3-5 16</inkml:trace>
  <inkml:trace contextRef="#ctx0" brushRef="#br0" timeOffset="23603.4731">16947 5468 88 0,'22'27'97'16,"-6"1"-2"-1,3 3-6-15,-22-6-73 0,26 0-2 16,10-4 0 0,12-14-3-16,0-3-2 0,4-6-1 15,3-11-3-15,-5-4-1 16,-4 1-2-16,-8 2-1 0,-12 2-2 15,-11 9 1-15,-12 3-1 0,0 0 0 16,2 18 1 0,-2-1 1-16,1-1 0 0,5 3 0 15,13-6 2 1,4-5-1-16,10-5 1 0,3-3-1 15,-1-11 0-15,-1-7 0 16,-8-6-1-16,-3-6-1 0,-20-2-1 16,-3-2-3-1,-12-2-3-15,-7-4-6 0,2 4-17 16,-3 0-39-16,1 2-28 0,6 5-6 15,13 4-5 1</inkml:trace>
  <inkml:trace contextRef="#ctx0" brushRef="#br0" timeOffset="23783.4767">17822 5269 0 0,'24'24'97'16,"-1"4"0"0,-3 1-4-16,-2 1-4 0,-1 7-71 15,-1-7-9-15,0 5-3 0,-8-1-2 16,3-4-1-16,-8 0-3 15,5 4-9-15,-4-5-35 0,0-2-44 16,9-5-6 0,3-9-6-16</inkml:trace>
  <inkml:trace contextRef="#ctx0" brushRef="#br0" timeOffset="24203.4851">18615 5247 11 0,'6'12'99'0,"1"12"-2"0,-3 3-6 0,-3 7-2 15,-1 4-80-15,0 7-1 0,0 1-1 16,-2 0-2-1,1-1 0-15,1-6-1 0,2 1-1 16,2-8-3 0,4-3-4-16,-3-12-7 0,1-2-28 15,-1-6-45-15,-7-18-10 16,-11-16-9-16</inkml:trace>
  <inkml:trace contextRef="#ctx0" brushRef="#br0" timeOffset="24333.4877">18365 5293 80 0,'-3'-26'93'16,"16"2"-2"-16,17 2-6 0,13 5-69 15,14-1-9-15,7 3-8 16,4-1-10-16,5 2-41 0,2 2-34 16,-12 3-8-1,-7-2-3-15</inkml:trace>
  <inkml:trace contextRef="#ctx0" brushRef="#br0" timeOffset="24553.4921">19127 5141 69 0,'-18'35'97'0,"-4"2"-3"15,0 21-6-15,-1-8-71 0,3 4 2 16,5 4-5 0,8-7-1-16,7 2-2 0,15-12-3 15,7-2 0-15,10-10-2 0,9-7-3 16,2-12-3-16,4-6-5 15,-2-9-9-15,7-13-39 16,-4-9-40-16,-12-10-7 16,-1-7-6-16</inkml:trace>
  <inkml:trace contextRef="#ctx0" brushRef="#br0" timeOffset="24783.4967">19478 5219 82 0,'-4'11'99'0,"1"6"-5"15,2 9-3-15,1 3-72 16,2 8-6-16,2 3 0 0,3 5-3 15,3-1-3 1,-4-1-2-16,3-3 0 0,1-10-5 16,-1-3 1-1,-2-6-6-15,3-9-6 0,-10-12-12 16,8-7-48-16,-1-7-23 0,-7-14-7 15,-3-2-3-15</inkml:trace>
  <inkml:trace contextRef="#ctx0" brushRef="#br0" timeOffset="25091.5035">19467 5414 63 0,'-11'-2'99'0,"11"2"-5"16,0 11-4-16,13 2-53 0,6 1-24 15,7 3-3 1,4-2-1-16,1-6-3 0,2-1-3 16,-4-8-4-1,3-1-2-15,-9-11-4 0,-4-7-6 16,-14-10-11-16,1-7-13 15,-9-7-7-15,-6-8 1 0,-8 2 7 16,-1 1 13 0,-3 0 6-16,1 8 10 0,5 16 16 15,-4 7 17-15,6 15 10 0,-1 12-2 16,8 14-4-1,2 15-9-15,3 9-5 0,1 8 0 16,-1 4-4-16,5 6-2 16,6 1-1-16,6-4-3 0,-6-5-3 15,6-5-3 1,-2-11-3-16,5-7-13 0,-7-8-40 15,4-17-33-15,10-10-7 0,-4-10-3 16</inkml:trace>
  <inkml:trace contextRef="#ctx0" brushRef="#br0" timeOffset="25341.5085">20052 4766 52 0,'0'0'91'15,"0"6"0"1,16 17-6-16,15 9-73 0,5 21-2 16,1 14 0-16,0 8 0 15,-3 12-1-15,-12 3-3 0,-13 6-2 16,-14-3-3-1,-25-7-4-15,-19-1-3 0,-24-12-8 16,-9-12-40 0,-17-4-30-16,-16-12-10 0,-13-10-3 15</inkml:trace>
  <inkml:trace contextRef="#ctx0" brushRef="#br0" timeOffset="25721.5161">16222 4967 69 0,'-85'38'96'16,"0"20"-4"-16,5 8-6 0,17 7-64 16,15 25-7-1,28 13-2-15,21 10-4 0,35-3-6 16,26 5-8-16,19-10-40 15,19 0-39-15,23-12-9 16,5-16-8-16</inkml:trace>
  <inkml:trace contextRef="#ctx0" brushRef="#br0" timeOffset="28471.5711">20589 3742 84 0,'-18'-19'89'16,"11"1"-4"-16,7 6-57 16,13 0-2-16,20 3-12 0,12 7-5 15,14-1-4 1,7 3-1-16,7 0-2 0,3 8 0 15,-6 1 0-15,-7 6-2 0,-8 7 3 16,-15-1-1 0,-11 5 2-16,-9 11-1 0,-7 7 0 15,-5 7 2-15,-3 13-2 16,-1 9-1-16,3 12 0 0,3 14-1 15,0 12 1 1,5 6 1-16,0 12-1 0,5 2 1 16,-2 1 0-1,-2 3 0-15,-2-8 2 0,-5-6 0 16,-5-11 1-16,-4-3 0 0,-1-10 1 15,-18-12 0-15,-6-8 1 16,-10-11 1-16,-13-11-2 0,-6-6-1 16,-5-14-1-1,-5-6-1-15,0-17-3 0,3-9-2 16,6-8-5-1,7-16-4-15,14-2-11 0,8-11-35 16,15-12-39-16,16-3-7 16,17-1-7-16</inkml:trace>
  <inkml:trace contextRef="#ctx0" brushRef="#br0" timeOffset="28791.5775">21728 4278 69 0,'0'0'92'15,"0"0"-2"-15,7 6-6 16,-4 15-76-16,-3 12-2 16,3 8 2-16,-1 10 0 15,0 1 0-15,-2 7-1 0,2-2-2 16,-4-7 0-16,2-4-2 0,0-10-1 15,0-6-3 1,-3-13-4-16,3-7-8 0,0-15-29 16,0-11-47-1,8-8-8-15,-3-15-5 0</inkml:trace>
  <inkml:trace contextRef="#ctx0" brushRef="#br0" timeOffset="29061.5829">21685 4217 35 0,'0'-15'91'16,"10"2"-3"-1,16 2-2-15,8 6-72 0,6 3-1 16,3 2-5-16,-5 7 0 16,-1 7-3-16,-12 4-1 0,-13 4-2 15,-12 4-1 1,-17 0 1-16,-12-3-1 0,-9-2 1 15,-3-2 0-15,1-6-1 0,-2 0-3 16,11-4-2 0,3-3-2-16,13 2-5 0,15-8-10 15,0 10-46-15,16-2-24 16,7 4-5-16</inkml:trace>
  <inkml:trace contextRef="#ctx0" brushRef="#br0" timeOffset="29461.5909">22341 4211 61 0,'0'-10'82'0,"0"10"-2"0,-17-9-60 16,-4 9-4-16,-3 4-2 16,-6 9-1-16,-3 5 0 0,0 4-3 15,0 2-2-15,4-1 0 16,6 1-1-16,8-2-2 15,9-1 0-15,6-6-1 0,11-5 0 16,6 1-1 0,4-4 0-16,2-1-1 0,-3 2 0 15,-3-6-1 1,-6 8-1-16,-8 4 0 0,-4 3 0 15,-11 4 0-15,0 2 0 0,-5 6 1 16,6 0-1-16,3 1 1 16,4-7 1-16,6-1-1 0,12-8 1 15,8-7-7 1,6-4-5-16,0-8-20 0,-1-12-50 15,3 0-12 1,-2-8-5-16</inkml:trace>
  <inkml:trace contextRef="#ctx0" brushRef="#br0" timeOffset="29671.5951">22390 4367 10 0,'3'19'88'16,"1"1"4"-16,7 8-3 0,-12-1-67 16,8 4-2-1,5 2-2-15,-3-3-5 0,-2-1-2 16,-2-3-2-16,-1-5-4 15,-3-1-3-15,-1-7-1 0,0-13-4 16,1 10-3 0,-1-10-5-16,0-15-11 0,1-6-33 15,-7-9-36-15,1-7-6 0,0-9 2 16</inkml:trace>
  <inkml:trace contextRef="#ctx0" brushRef="#br0" timeOffset="29891.5994">22516 4235 39 0,'40'-14'89'0,"-1"4"-3"16,4 5-48-16,-7 1-11 0,-7 4-9 15,-9 5-7-15,-15 4-4 0,-10 5-4 16,-17 2 2 0,-12 8-2-16,-5-3 2 0,-7 6 0 15,5-3 1-15,2 0 1 16,9 2 1-16,16-1 0 15,13 1 0-15,18-2-3 16,21 1 1-16,16 0-4 0,9-1-5 16,9 2-11-1,3-4-45-15,-11-3-30 0,5 1-8 16,-13-6-4-16</inkml:trace>
  <inkml:trace contextRef="#ctx0" brushRef="#br0" timeOffset="30271.6071">22085 5106 75 0,'-5'14'96'0,"-2"4"-3"16,0 10-7-16,5 4-76 16,-1 8 0-16,3 2-2 15,0 0 1-15,5-3-3 16,2-4-1-16,1-5-2 0,0-7-2 15,1-5-4 1,-9-18-8-16,16 9-37 0,-8-11-41 16,-4-15-6-16,1-4-7 15</inkml:trace>
  <inkml:trace contextRef="#ctx0" brushRef="#br0" timeOffset="30791.6174">21759 5114 50 0,'-11'0'88'0,"11"0"-2"0,0 0-50 0,11-5-9 16,15-2-3-1,9 2-3-15,11-2-4 0,9-3-4 16,5 2 0 0,5-1-3-16,0 4-3 0,-2 5-1 15,-5 0-2-15,-6 0-3 16,-12 3 0-16,-7 5 0 0,-13 3-1 15,-13 5 1-15,-9 0-1 0,-14 2 1 16,-13 0-1 0,-5 4 2-16,-9-3-1 0,-3-2 0 15,1-3 0 1,5-1-1-16,10-1 0 0,10-5-1 15,13 2 1-15,7-9 0 16,24 19-1-16,8-5 1 0,9 5-1 16,1 0 0-1,2-1 1-15,-4 3 1 0,-8 1 0 16,-11 0 0-16,-12-1 0 15,-12 0 0-15,-18 1 1 16,-9-5 1-16,-10 0-1 0,-8-3-2 16,0-6 0-16,1-3-3 15,8-4-4-15,7-4-6 16,19-8-31-16,10-2-36 15,12-6-16-15,17-6-5 0</inkml:trace>
  <inkml:trace contextRef="#ctx0" brushRef="#br0" timeOffset="30991.6215">22718 5262 76 0,'0'21'98'0,"-12"3"-3"15,1 3-5 1,-3 2-71-16,-1 7-3 0,3 1-3 15,-2-3-4-15,5 0-1 0,0-6-3 16,8-3-1 0,-2-4-7-16,4-4-10 0,1-5-46 15,-2-12-32-15,19-9-7 16,-3-18-8-16</inkml:trace>
  <inkml:trace contextRef="#ctx0" brushRef="#br0" timeOffset="31201.6257">22882 5138 90 0,'8'24'99'16,"1"0"-5"-16,0 6-6 0,1 2-76 16,-1 3-6-1,1 0 3-15,-5 2-3 0,2-1-1 16,2-4-1-1,-5-2-4-15,0-7-5 0,2 1-10 16,-6-6-51-16,0-18-27 16,0 0-5-16,-10-2-6 0</inkml:trace>
  <inkml:trace contextRef="#ctx0" brushRef="#br0" timeOffset="31331.6283">22666 5194 89 0,'39'-19'96'15,"26"-2"-6"-15,16-4-5 16,21 2-79-16,14 2-9 0,4 2-58 15,6-3-27-15,0-6-5 16,-8-2-4-16</inkml:trace>
  <inkml:trace contextRef="#ctx0" brushRef="#br0" timeOffset="31941.6405">11606 7420 20 0,'-2'8'95'0,"2"16"-3"16,0 6-2-1,0 12-6-15,0 4-76 0,0 5-4 16,2 7 2-16,7 1-1 0,-2-4 0 15,0-7 0-15,3-7-4 16,-3-12-5-16,7 0-14 0,-2-9-61 16,-10-26-11-1,-2-14-6 1,-10-14-5-1</inkml:trace>
  <inkml:trace contextRef="#ctx0" brushRef="#br0" timeOffset="32211.6459">11243 7499 4 0,'0'0'93'15,"33"-4"2"-15,13-4-4 0,19 3-4 16,15 1-74 0,17 4-3-16,10 4-1 0,3 11-1 15,-4 7-2-15,-10 9-3 16,-16 8 0-16,-17 6-2 0,-22 3-1 15,-21 2 1-15,-22-1 1 0,-20-3-1 16,-23-3 1 0,-29-2 1-16,-14-7-1 15,-7-9 2 1,0-4-4-16,2-6-2 0,7-6-2 15,12-4-5-15,14-5-7 16,37 0-20-16,23 0-49 0,3-18-12 16,25 2-4-1</inkml:trace>
  <inkml:trace contextRef="#ctx0" brushRef="#br0" timeOffset="32671.6551">12868 7357 57 0,'-2'-10'87'0,"-16"3"-1"15,-7 14-4-15,-8-2-69 0,-6 7-2 16,-3 7 2-16,-2 7-1 15,4 3 0-15,4 7-2 0,9 0-2 16,13-1-1 0,10-3-2-16,9-4-1 0,18-4 0 15,9-4-1 1,8-8 0-16,5-6 0 0,3-6-2 15,-5 0 0-15,-2-3 0 0,-11-3-1 16,-6 1-2-16,-13 3 1 16,-11 2 0-16,-11 2 0 0,-13 8 1 15,-6 8 0 1,-7 4 1-16,-1 6 2 0,0 2 0 15,6 4 1 1,5-2 0-16,11-1 1 0,10-2-1 16,7-5-1-16,16-4 0 15,8-8-1-15,8-2-3 0,4-10-3 16,8-1-7-16,-3-16-18 0,-2-5-46 15,4-6-19 1,-7-9-7-16,-8-8-4 0</inkml:trace>
  <inkml:trace contextRef="#ctx0" brushRef="#br0" timeOffset="33091.6634">13091 7572 7 0,'0'31'100'16,"0"6"-3"0,0 9-3-16,-6-3-5 0,7 6-73 15,-2 2-3-15,-8-1-2 0,2-4-4 16,1-7-1-1,0-7-1-15,-1-10-2 0,3-11-1 16,4-11-2-16,-13-9 0 16,6-13-2-16,-1-15-1 0,1-6-3 15,1-10-2 1,0-8 0-16,4-1-1 0,3 3 2 15,2 4 1-15,9 9 1 0,5 10 3 16,4 17 3 0,8 11 2-16,2 13 2 0,2 14 1 15,2 13 0-15,-2 4 1 16,-1 6 0-16,-4-2 0 0,-2 2 0 15,-7-8 0 1,-3-4 1-16,-5-10 0 0,-3-10-1 16,-8-10-1-1,11-12 0-15,-8-12-1 0,-3-14-2 16,-1-4 0-16,-5-13-2 0,-4-1-2 15,-2-6-2-15,-3 4-2 16,3 1-4-16,3 11-8 16,-7 2-25-16,12 8-39 15,4 19-18-15,4 5-7 0,11 12-4 16</inkml:trace>
  <inkml:trace contextRef="#ctx0" brushRef="#br0" timeOffset="33371.669">14019 7315 82 0,'-14'18'96'16,"-16"-4"-4"0,-4 1-5-16,-5 12-50 0,6 1-30 15,12 8-1-15,7 1-1 16,14 1 0-16,11-1-1 0,15-3-1 15,8 2 0-15,2-5-1 16,-4-1 1-16,-11-2 0 16,-12-3 0-16,-15-3 0 0,-20 0-1 15,-16-4-1 1,-10-2-1-16,-6-3-4 0,-2-7-4 15,10-3-11-15,7-9-19 16,18-10-47-16,24-4-11 16,14-8-8-16</inkml:trace>
  <inkml:trace contextRef="#ctx0" brushRef="#br0" timeOffset="33851.6786">14606 7277 56 0,'0'0'80'15,"0"0"-37"-15,0 0 0 0,0 0-1 16,0 0-3 0,-11-3-8-16,11 3-10 0,-15 3-3 15,5 2-4-15,-4 1-2 0,0 5-2 16,-5 1-2-16,-4 2 0 15,-4 6-1-15,-5 1-1 16,-3 1 0-16,-1 2-2 16,2 1 0-16,2-2-1 0,4-1-1 15,8-3 0 1,10-3-1-16,10-3 0 0,13-3 0 15,14-1 0-15,10-2 0 0,7 2 0 16,5 2-1-16,2 1 0 16,-4 4 0-16,-8 5 0 15,-14 4 0-15,-13 5 1 16,-12 2 1-16,-8 0-1 0,-8-3 2 15,0 0 0 1,2-6 0-16,9-5 0 0,16-5 0 16,22-8-1-16,19-3-1 15,16-2-1-15,15 0-3 16,12 0-2-16,13 2-8 0,-8-2-15 15,1 5-35-15,-10 11-32 16,-16 4-7 0,-15 5-6-1</inkml:trace>
  <inkml:trace contextRef="#ctx0" brushRef="#br0" timeOffset="41058.8233">9802 9000 41 0,'-6'-22'88'0,"-1"1"-2"15,3-1-35-15,2 13-12 16,2 9-11-16,0 0-7 0,10 21-4 16,-1 6-4-1,5 11-3-15,-2 6-2 0,3 6-1 16,-2 1 0-16,0 0-3 15,-5-3-2-15,-2-5 0 0,-2-8-1 16,-2-8-2-16,-2-11-2 16,0-4-6-16,0-12-13 15,0-14-51-15,0-3-16 0,0-9-8 16,-4-5-3-1</inkml:trace>
  <inkml:trace contextRef="#ctx0" brushRef="#br0" timeOffset="41518.8326">9591 8949 23 0,'-19'-10'83'16,"4"3"-2"0,-13-2-43-16,28 9-3 0,-3-12-5 15,13 4-5-15,11-2-4 16,12-2-4-16,10 0-1 15,10-2-1-15,7 3-2 16,6 2-2-16,-3 6-2 0,1 3-2 16,-8 6-3-16,-12 6 0 0,-14 9-3 15,-10 3 1 1,-19 5-1-16,-8 1 1 0,-17-1-2 15,-9 0 2-15,-8-7-1 16,0 0 0-16,1-10-1 16,5-3 0-16,7-4 0 15,13-5-1-15,15 0 0 0,8 0-1 16,18 3 2-1,8 2-2-15,9 4 1 0,2 3 1 16,-1 5 0-16,-7 5 0 0,-10 0 0 16,-14 5 0-16,-13 0 0 15,-10 3 0-15,-16-5 1 16,-7 1-2-16,-6-7 0 15,-2-3-2-15,5-5-5 0,4-8-7 16,12-3-36 0,20 0-32-16,-7-12-12 0,14-4-6 15</inkml:trace>
  <inkml:trace contextRef="#ctx0" brushRef="#br0" timeOffset="41888.84">10301 9256 67 0,'12'25'95'0,"-9"1"-3"0,-3-2-5 15,-3-2-63-15,-2-1-1 16,-2-4-4-16,7-17-5 16,-16 8-3-16,9-13-4 0,4-10-2 15,3-8-2-15,0-9 0 16,0-4-1-16,5-8-2 0,5-1 1 15,3 0-1 1,2 2-1-16,5 2 1 0,-2 7-1 16,3 8 1-16,1 6-1 15,-1 11 1-15,-1 7 0 16,0 8 1-16,-2 12 1 15,-2 6 0-15,0 5 0 0,-2 5 0 16,-1 4 0-16,-1 2 0 0,-1 0 0 16,0-1-1-1,0-3 0-15,-2-3-2 0,-2-6-1 16,-1-2-2-16,-2-8-5 15,-1-5-9-15,-3-12-32 16,-11 0-38-16,-5-6-10 16,-7-12-6-16</inkml:trace>
  <inkml:trace contextRef="#ctx0" brushRef="#br0" timeOffset="42008.8424">10309 9276 41 0,'0'0'93'16,"0"-12"-2"0,20 1-5-16,14-22-40 0,4 14-34 15,17 4-10-15,-1-6-17 16,-5 0-62-16,4 3-9 0,-3 1-9 15,-8-2 2 1</inkml:trace>
  <inkml:trace contextRef="#ctx0" brushRef="#br0" timeOffset="42188.846">10822 9036 3 0,'2'27'95'0,"1"2"4"16,2 0-7-16,2-1-5 0,9 2-68 16,-1 2-4-1,-2-6-4-15,-1-2-3 0,2-7-4 16,-4-5-4-1,3-5-6-15,-4-7-10 0,3-12-48 16,2-5-24-16,-6-8-7 0,0-7-7 16</inkml:trace>
  <inkml:trace contextRef="#ctx0" brushRef="#br0" timeOffset="42358.8494">11003 9010 7 0,'8'18'99'16,"0"3"-3"-16,5 3-5 0,2-3-4 15,3 3-69-15,6 1-5 0,-1-3-4 16,-1-1-4-16,-2-4-2 15,-3-2-5-15,-4-8-6 0,-1 3-15 16,-12-10-57 0,0 0-10-16,-8 0-6 0,-13-13-4 15</inkml:trace>
  <inkml:trace contextRef="#ctx0" brushRef="#br0" timeOffset="42528.8528">10638 9051 0 0,'0'0'93'15,"6"-12"1"1,25-1-3-16,19-6-7 0,14 2-67 15,8-4-3 1,10 1-6-16,-2-3-4 0,0 5-9 16,-7-1-11-16,-5 1-57 15,-8 12-16-15,-12 1-6 0,-5 2-5 16</inkml:trace>
  <inkml:trace contextRef="#ctx0" brushRef="#br0" timeOffset="43268.8676">11592 8865 14 0,'0'0'93'0,"0"0"-2"16,-5-8-2-16,-13 5-40 15,-3 3-22-15,-6 6-5 16,-5 2-8-16,0 7-3 16,0 3-3-16,5 4-1 0,4 4 0 15,13-1-3-15,8-2 1 0,8 1-2 16,16-4 0-1,8-4-1-15,4-3 0 0,3-5-1 16,-2-4 0-16,-3-1-2 16,-7 1 1-16,-10 0 0 15,-15-4-1-15,0 16 0 16,-8-2 0-16,-5 5 0 0,-3 1 0 15,3 4 0 1,3-2 0-16,6-1 1 0,7-3 0 16,11-6 0-16,7-10-1 0,7-2 1 15,3-7-2 1,5-10-1-16,-4-2-2 0,1-8-2 15,-5 0-1-15,-5-1 1 16,-6 3 1-16,-4 4 1 0,-3 5 1 16,-5 7 4-1,-5 9 3-15,0 0 1 0,7 14 2 16,-7 6 0-1,3 3 0-15,1 1 0 0,-3 2-1 16,2-3 0-16,-1-3-2 0,0-3 2 16,0-7-1-16,-2-10 1 15,0 0 0-15,-6 0-1 0,2-10 1 16,-3-9-2-1,5-5-1-15,1-10-2 0,1-3-1 16,5-6-1 0,9 2-2-16,10 0 1 0,7 1-1 15,8 8 1-15,2 6 1 0,0 8 0 16,-2 10 1-16,-8 7 1 15,-6 1 0-15,-16 6 1 0,-9 6 1 16,-17 6 0 0,-11 4 1-16,-6 1-1 0,-5 1 1 15,5 0 0 1,4 1 0-16,12 0 0 0,13-2-1 15,15-3 0-15,22-3 0 16,14-1 0-16,13-3-3 0,14-1-2 16,6-5-8-16,13 3-30 0,-7-7-28 15,-4-4-25 1,1 1-10-16,-9-5-3 0</inkml:trace>
  <inkml:trace contextRef="#ctx0" brushRef="#br0" timeOffset="43788.878">12499 8763 10 0,'-17'15'96'0,"11"3"0"0,1 5-3 16,5 30-31-1,14-24-33-15,10-4-5 0,11-4-5 16,10-9-4-1,9-10-3-15,1-2-4 0,3-9-1 16,-4-11-3-16,-4-4-3 0,-10-5-5 16,-8 1-8-16,-19-4-26 15,-10-2-49-15,-2 2-10 0,-9 4-8 16,-9 8-3-1</inkml:trace>
  <inkml:trace contextRef="#ctx0" brushRef="#br0" timeOffset="43928.8808">12748 8854 10 0,'-20'65'101'0,"0"6"-1"0,4 3-6 16,-2-3-4-16,9-3-69 15,1 1-8-15,3-10-6 0,3-8-10 16,-4-10-45 0,6-14-41-16,6-12-6 0,8-15-8 15,4-10 5 1</inkml:trace>
  <inkml:trace contextRef="#ctx0" brushRef="#br0" timeOffset="44388.89">13391 9235 13 0,'4'9'97'0,"-4"11"0"0,-5 6-5 16,-8 20-4 0,-1-7-75-16,-1 4-2 0,-2 1-1 15,-2-3-3-15,6-3-2 16,-1-8-2-16,8-5-1 0,3-11-5 15,3-14-7 1,6 0-21-16,1-11-58 0,10-14-5 16,-1-12-6-16,7-11-4 0</inkml:trace>
  <inkml:trace contextRef="#ctx0" brushRef="#br0" timeOffset="44618.8946">13683 8811 18 0,'29'20'98'15,"-3"11"-1"-15,-9 5-4 0,-8 8-2 16,-9 4-75-16,-3 10-4 0,-5 3 1 16,-4-1-5-16,-2 3-1 15,0-7-2-15,3-5-3 0,2-8-3 16,4-3-2-1,5-14-3-15,0-6-5 0,0-20-7 16,11 0-43 0,-2-17-31-16,-7-11-7 0,-2-7-3 15,0 10 35-15</inkml:trace>
  <inkml:trace contextRef="#ctx0" brushRef="#br0" timeOffset="44918.9006">13704 9226 37 0,'0'-23'101'0,"7"6"-3"16,13 3-5-16,9-15-27 16,5 12-39-16,6 0-10 0,8-5-6 15,-1-1-3 1,-1-5-3-16,-3-1-3 0,-6-2 0 15,-7 2-3-15,-11 0 1 16,-10 4-1-16,-9 1 0 0,-2 8-1 16,-6 6 1-16,-6 7 1 15,-5 6 1-15,0 14 0 16,2 12 1-16,-2 7 0 0,8 12 0 15,1 5 0 1,3 6 0-16,4-1 0 0,2-1 0 16,1-4-1-16,2-9-1 15,5-5-1-15,0-12-3 0,2-8-2 16,-9-19-7-1,24 10-27-15,-9-12-39 0,2-20-18 16,3-10-6-16,1-14-3 0</inkml:trace>
  <inkml:trace contextRef="#ctx0" brushRef="#br0" timeOffset="45528.9128">14385 8774 8 0,'3'5'94'0,"-13"15"1"0,-19 6-4 15,-4 9-3-15,-9 4-73 0,3 4-4 16,7 0 0-1,9 0 0-15,9-8-2 0,14-5-3 16,14-9-1-16,15-7-2 16,8-7-1-16,3-4 0 15,-1-2-1-15,-1-1-1 16,-9 4 0-16,-10 6 0 0,-11 8-1 15,-8 4 0 1,-5 7 0-16,-7 3 0 0,-1 0 1 16,4-1 0-16,7-7 0 0,4-7 0 15,15-10 0 1,9-7-1-16,6-12-1 0,4-9-1 15,3-7-1-15,-2-2-2 16,-3-3 0-16,-6 5 0 0,-6 1 1 16,-6 12 2-1,-10 6 3-15,-6 9 1 0,0 7 1 16,0 10 3-16,-5 7 0 15,2 1 1-15,-2-1 1 16,5-2-3-16,0-5 1 0,4-5 0 16,5-9-1-16,1-4 0 15,3-12 0-15,-2-5-1 0,1-12-1 16,-1-6-1-1,2-8-2-15,-1-5 1 0,0-1-2 16,-1 2 0-16,4 3 0 16,-1 5 0-16,1 8 1 15,0 11 0-15,1 10 1 0,-2 11 0 16,0 7 0-16,-1 12 1 15,2 10 0-15,-2 5 0 0,0 5 0 16,-2 6-1 0,0 1 0-16,-4 3-3 0,1 0-8 15,-9-11-18-15,-1-4-40 16,-3-5-24-16,-11-10-7 15,-4-12-6-15</inkml:trace>
  <inkml:trace contextRef="#ctx0" brushRef="#br0" timeOffset="45628.9148">14805 9184 70 0,'33'-20'86'15,"8"-4"-4"1,8 2-14-16,-6 1-112 0,11-2-33 16,2-1-6-16,-5-2-1 15</inkml:trace>
  <inkml:trace contextRef="#ctx0" brushRef="#br0" timeOffset="45808.9184">15338 8915 17 0,'0'24'101'16,"0"9"1"-1,-4 2-7-15,0 5-3 0,2 3-70 16,1 2-8-16,1 1-4 15,2-6-4-15,-1 0-3 0,5-8-2 16,1-4-5 0,-6-13-8-16,-1-15-46 0,8 7-33 15,-13-19-6-15,-9-12-8 0</inkml:trace>
  <inkml:trace contextRef="#ctx0" brushRef="#br0" timeOffset="45938.9209">15108 8959 49 0,'16'-15'100'15,"20"3"-4"1,17 3-6-16,10-4-3 0,-10-2-89 15,36 10-21 1,2 1-62-16,-3-1-5 0,-3-1-6 16,-8 0-6-16</inkml:trace>
  <inkml:trace contextRef="#ctx0" brushRef="#br0" timeOffset="46358.9293">16400 8988 51 0,'0'0'104'16,"-10"22"-3"-16,3 2-8 0,-2 7 0 15,2 4-83-15,-6 7-2 16,3 2-2-16,1 2-1 15,0-6-2-15,3-2-2 16,2-6-1-16,2-6-2 0,1-4-3 16,1-11-7-16,3-1-30 0,5-7-47 15,1-10-8 1,1-11-8-16,1-13-2 0</inkml:trace>
  <inkml:trace contextRef="#ctx0" brushRef="#br0" timeOffset="46778.9378">16634 8940 13 0,'17'21'97'0,"-8"3"0"0,-4 5-3 16,-2 2-3-1,23 6-78-15,-26 3 1 0,-5 3-2 16,-3-7-1-16,1-2-4 15,-2-8-2-15,4-6-1 0,-2-7 0 16,7-13-1 0,-14 0-1-16,7-13-1 0,2-9 0 15,0-5-2-15,3-4-1 0,1-1-1 16,2 3-1-1,9 3 0-15,5 9 1 0,4 9-1 16,5 8 2-16,6 7 2 16,2 11 0-16,3 0 1 0,1 4 2 15,-1-1 2 1,2-7 1-16,-2-3 0 0,-4-8 1 15,-3-3-1 1,-4-11 0-16,-6-7 0 0,-7-4-3 16,-7-7 0-16,-4-2-3 0,-11-5-2 15,0-1-3-15,-5-7-6 16,3 6-8-16,-3 1-32 0,7-1-40 15,9 8-8 1,3 9-8-16,11 4-2 0</inkml:trace>
  <inkml:trace contextRef="#ctx0" brushRef="#br0" timeOffset="46988.942">17248 8862 27 0,'21'38'102'0,"-3"2"-1"0,-3 5-7 16,1 9-5-1,-3-8-73-15,-1 7-5 0,-1-5-4 16,-4-2-2-1,1-8-2-15,-4-7-2 0,-2-4-4 16,-1-11-5-16,-1-4-16 16,0-12-52-16,-12-7-17 0,-4-18-7 15,-8-9-4-15</inkml:trace>
  <inkml:trace contextRef="#ctx0" brushRef="#br0" timeOffset="47098.9442">17117 9007 91 0,'0'-24'96'0,"12"2"-5"0,17 4-7 15,13-7-53-15,13 10-25 16,5-5-8-16,7 6-14 0,-5 2-35 15,-5-2-35 1,3 0-7-16,-8-1-4 0</inkml:trace>
  <inkml:trace contextRef="#ctx0" brushRef="#br0" timeOffset="47598.9542">17792 8736 1 0,'-13'11'96'0,"-6"2"3"0,-3 5-6 16,-7 1-5-1,20 6-67-15,-21 6-7 0,4 5-2 16,5-1-2-1,9 0-3-15,12-4-2 0,8 1 0 16,16-6-1-16,7-4-1 0,2-3 0 16,4-5-1-16,-5 0-1 15,-4 0-1-15,-13 2 1 16,-8 4-1-16,-9 2 1 15,-12 4 0-15,-1 3 1 0,-3-1-1 16,5 0 1 0,3-3 0-16,8-5 0 0,8-7-1 15,17-4-1-15,9-9-2 0,11-4-2 16,5-13-2-16,6-4-4 15,-1-11-4-15,5-8-2 16,-9-5-3-16,-6-6 2 16,-8-4 0-16,-10 1 4 0,-8 3 6 15,-9 1 5 1,-4 9 6-16,-3 9 5 0,-5 6 3 15,1 10 1-15,3 16 0 16,7-7-2-16,2 11-2 0,5 15-2 16,1 7-1-16,0 6 0 15,-7 9 0-15,-8 5-1 16,-7 3 0-16,-16-1 0 0,-7-7-1 15,-8 0-1 1,-2-12-1-16,1-5-5 0,3-10-6 16,14-4-13-16,13-10-31 15,9-7-35-15,20-6-11 16,16-10-7-16</inkml:trace>
  <inkml:trace contextRef="#ctx0" brushRef="#br0" timeOffset="48108.9644">18796 8806 31 0,'17'-1'99'16,"-3"-1"-1"-16,-1 2-5 16,-4 4-3-16,-9 9-77 15,0 7-2-15,0 9-2 16,-10 8-1-16,0 1-1 0,-5 6 0 15,0-1-1 1,-4-1-2-16,1-4 0 0,1-5-1 16,1-5 0-16,3-5-1 0,0-5-1 15,2-4 0 1,2-4 0-16,9-10 0 0,-7 14 0 15,7-14 1-15,-2 10-2 16,2-10 1-16,0 0 0 0,0 0 0 16,0 0-1-1,3 10 0-15,-3-10 0 0,0 0 0 16,0 0-1-16,0 0 1 15,0 0-1-15,0 0 1 16,0 0-1-16,0 0 0 0,0 0 1 16,0 0 0-16,0 0-1 15,0 0-1-15,0 0-2 0,0 0-4 16,0 0-7-1,3-7-31-15,-3 7-32 0,3-20-20 16,2 3-7-16,-2-12-3 16</inkml:trace>
  <inkml:trace contextRef="#ctx0" brushRef="#br0" timeOffset="49518.9926">18254 8981 77 0,'-10'13'93'16,"4"0"-4"-16,-11 9-40 0,12 5-15 16,-2 6-7-1,-1-1-4-15,2 2-7 0,-1-3-4 16,0-4-1-1,4-5-2-15,-1-10-1 0,4-12-2 16,0 0-1-16,-3-7 0 16,3-15-1-16,5-10-1 0,0-3-1 15,6-5-1-15,-2-3-1 0,3 1-1 16,0 4 0-1,1 5 0-15,0 10-1 0,1 6 0 16,1 15 1 0,-1 4-1-16,1 15 1 0,0 5 0 15,3 5 1-15,-2 2 1 16,1 0 1-16,-1-5 1 0,-1-8 0 15,-2-5 1 1,-1-7 0-16,-4-5 0 0,-5-10 0 16,-3-8-1-16,0-3-2 0,-5-7-1 15,-2-1-3 1,-4-5-3-16,6 3-7 0,-4-8-11 15,9 8-37-15,7 6-33 16,11-2-7-16,4 4-7 0</inkml:trace>
  <inkml:trace contextRef="#ctx0" brushRef="#br0" timeOffset="49798.9982">18968 8726 64 0,'-29'14'98'0,"-6"2"-6"16,-1 3-4-1,2 5-62-15,4 5-4 0,9 3-7 16,9 2-4 0,10 4-4-16,4-2-2 0,9 1-2 15,5 0 0-15,0-3 1 0,-7 1-4 16,-8-6 2-16,-2-4-1 15,-12-1-1-15,-7-5-1 0,-4-4-3 16,-3-6-5 0,3 0-16-16,5-6-49 0,5-4-18 15,14 1-7 1,-4-21-3-16</inkml:trace>
  <inkml:trace contextRef="#ctx0" brushRef="#br0" timeOffset="50029.0028">19085 8853 17 0,'0'0'98'0,"4"14"-1"15,-4 5-5-15,-6 2-2 0,-2 7-76 16,0 6-2-1,-1 4-1-15,2-2-3 0,-1 3-2 16,3-7-2-16,0-6-3 0,3-2-4 16,-2-7-8-1,6-6-36-15,8-5-44 0,-10-6-5 16,15-17-8-16,-2-7 6 15</inkml:trace>
  <inkml:trace contextRef="#ctx0" brushRef="#br0" timeOffset="50269.0076">19312 8829 20 0,'6'28'101'16,"-1"7"-3"-16,-5-3-6 16,0 8-3-16,-4-3-78 0,-3 4 0 15,0-5-3 1,-1-5 0-16,1-5-5 0,1-6 0 15,1-6-1 1,-1-5-4-16,6-9-4 0,0 0-7 16,0 0-13-16,0 0-49 0,-8-11-18 15,7 1-8-15,0 1-3 16</inkml:trace>
  <inkml:trace contextRef="#ctx0" brushRef="#br0" timeOffset="50529.0128">19274 9096 90 0,'0'0'97'15,"12"0"-4"-15,-12 0-39 0,17 5-20 16,-4 3-6-16,0 6-8 15,3-2-4-15,-5 3-5 0,5 0-3 16,-3-1-2-16,-2-1 0 16,-2-2-1-16,-9-11 0 15,11 12-1-15,-11-12 0 0,10 0 1 16,-3-11-2-1,0-4 1-15,1-6-1 0,5-7-1 16,1-6-1-16,4-9 0 16,-3-6-1-16,-1-4-1 0,-1 5-2 15,-4-3-2-15,0 8-4 16,-5 1-8-16,4 10-30 16,-7 12-39-16,3 2-14 0,2 6-6 15,2 0-3 1</inkml:trace>
  <inkml:trace contextRef="#ctx0" brushRef="#br0" timeOffset="50869.0196">20028 8700 18 0,'0'0'100'0,"-5"14"-2"0,-16-4-5 16,-8 0-4-16,-6 7-77 15,5 4-2-15,4 1-1 16,4 2-2-16,6 1-2 15,13-1-2-15,4-2-1 0,15-3 1 16,3-1-2 0,2-1 1-16,1 1-1 0,-6 2-1 15,-3-1 1-15,-11 3 1 0,-2 0-1 16,-7 2 1-16,-2 0 0 15,2-2 1-15,7 0 0 16,4-3-2-16,17-3 1 16,13-5-4-16,10-1-2 0,10-1-6 15,2-7-17 1,5-2-45-16,3 3-23 0,-7-3-6 15,-6 0-6-15</inkml:trace>
  <inkml:trace contextRef="#ctx0" brushRef="#br0" timeOffset="51649.0352">9848 10350 65 0,'8'-10'96'0,"2"7"-3"15,-10 3-4-15,13 18-61 0,-6 11-7 16,-4 10-4-1,-3 9-4-15,0 8-1 0,0 6-3 16,-5 2-2-16,-2-2-2 16,-1-3-3-16,-3-7-3 0,2-7-4 15,6-5-8 1,-6-16-37-16,3-11-42 0,6-13-4 15,0-8-9-15</inkml:trace>
  <inkml:trace contextRef="#ctx0" brushRef="#br0" timeOffset="51809.0384">9881 10693 17 0,'27'-8'100'0,"12"0"-3"15,6-1-5 1,7-4-4-16,6-4-75 0,-2-4-7 16,3-2-8-16,-7-9-13 15,-5-3-38-15,-3 0-36 16,-19-8-7-16,-9 2-5 0</inkml:trace>
  <inkml:trace contextRef="#ctx0" brushRef="#br0" timeOffset="51969.0415">10364 10251 20 0,'-14'16'101'15,"5"13"-3"-15,-1 6-5 0,3 39-18 16,0-22-50-1,-1 4-8-15,2 6-6 0,-1-1-2 16,-2 1-3-16,-3-3-1 16,2-5-3-16,-1-4-2 0,1-7-2 15,1-10-2-15,3-8-7 0,0-12-10 16,6-13-55-1,7 0-17-15,5-14-8 0,4-8-4 16</inkml:trace>
  <inkml:trace contextRef="#ctx0" brushRef="#br0" timeOffset="52259.0473">10770 10231 19 0,'0'0'99'0,"13"25"2"15,-11 0-8-15,-1 14-1 16,-1 9-77-16,-1 12-1 0,-6 9 1 16,-3 6-3-1,-1 1-2-15,-4 1-3 0,2-2-1 16,-5-7-2-16,2-7-1 0,-1-8 0 15,4-12-2 1,1-8 0-16,1-11-2 0,6-7-2 16,5-15-3-16,0 0-10 15,1-7-35-15,12-11-45 0,0-9-4 16,5-6-7-1,8-6-3-15</inkml:trace>
  <inkml:trace contextRef="#ctx0" brushRef="#br0" timeOffset="52679.0558">11638 10347 81 0,'8'-24'96'16,"-8"3"-4"-16,-10 7-5 0,-13 12-64 15,-8 6-5-15,-5 17-4 0,-5 11-2 16,-2 11-1-16,1 8-3 16,2 9 0-16,8 4-1 0,9 1-2 15,7-6 0 1,11-6-1-16,6-10 0 0,12-9-2 15,8-12 1 1,4-10 0-16,2-10 0 0,1-4-1 16,-3-11-1-16,-4-7 0 15,-1-2-1-15,-7 2-1 0,-3-2 1 16,-6 3-2-16,-2 3 1 0,-2 2 0 15,0 5 0 1,0 9 0-16,0 0 1 0,9-5 0 16,3 5 0-1,7 0 0-15,3-3-2 0,8 1-2 16,-2-6-5-16,4 1-9 15,-6-7-32-15,-3-6-39 0,-2-4-9 16,-3-5-8 0,-6-2-1-16</inkml:trace>
  <inkml:trace contextRef="#ctx0" brushRef="#br0" timeOffset="52869.0596">11838 10405 95 0,'6'20'101'16,"0"6"-5"-16,-4 4-4 16,4 6-72-16,-5 6-1 0,0 1-7 15,-1-1-2 1,-1-1-4-16,1-4-2 0,0-7-3 15,0-3-2-15,-1-9-2 0,1-3-9 16,0-15-29 0,-7-7-50-16,7-10-5 0,0-11-7 15,0-7-1-15</inkml:trace>
  <inkml:trace contextRef="#ctx0" brushRef="#br0" timeOffset="53209.0663">11930 10415 19 0,'11'-10'99'15,"-1"6"-1"-15,-10 4-5 0,12-3-3 16,-12 3-76-16,0 0-4 0,8 3-1 15,-8-3 0-15,0 0-3 16,12 2 0-16,-12-2-2 0,13-2 0 16,-13 2 0-1,14-15-1-15,-5 5-1 0,0-4 0 16,0 0-1-1,-1 0 0-15,2 0 0 0,-3 2-1 16,1 3-1-16,-8 9 1 16,11-12-1-16,-11 12 1 0,14 5-1 15,-9 11 1-15,0 7 1 16,1 10 0-16,-1 4 1 15,-3 11 0-15,0 6 0 0,-2 6 0 16,-3 1 0 0,-7-1 0-16,1-3-2 0,-3-8-2 15,2 0-3-15,-4-11-7 16,10-6-26-16,-4-8-37 0,5-13-21 15,11-8-7-15,12-7-7 16</inkml:trace>
  <inkml:trace contextRef="#ctx0" brushRef="#br0" timeOffset="53769.0776">11853 10394 42 0,'2'-20'94'0,"4"1"0"15,-2-12-28-15,3 18-24 16,-2 1-14-16,-5 12-5 15,0 0-7-15,0 0-4 16,7 7-4-16,-7 5-3 0,0 6-1 16,0 3 0-1,-2 3-1-15,0 3-2 0,-1 1-1 16,3 0-4-16,0 3-10 0,2 1-37 15,2-1-38-15,9-7-7 16,8-1-7-16</inkml:trace>
  <inkml:trace contextRef="#ctx0" brushRef="#br0" timeOffset="54129.0848">13169 10343 19 0,'-17'-12'98'0,"-3"9"-1"16,2 10-5-16,4 11-2 15,4-2-73-15,1 18-9 0,8 10 0 16,-2 4 1-16,3 2-2 16,2 2-2-16,4-4-1 0,3-3-1 15,-2-7-2 1,2-5-1-16,-1-9-1 0,-2-6-4 15,-6-18-4-15,0 0-9 16,3-16-27-16,-8-17-46 16,0-7-5-16,-7-7-8 15</inkml:trace>
  <inkml:trace contextRef="#ctx0" brushRef="#br0" timeOffset="54323.089">13067 10353 24 0,'24'-11'97'0,"9"7"1"0,9 4-8 16,6 34-27-16,3-17-42 15,-4 4-5-15,-3 4-2 16,-10 4-4-16,-16 4-2 15,-15 6-2-15,-12 0-1 0,-17 0 0 16,-10-1 0-16,-9-5-1 16,0-4-2-16,0-7-1 0,4-2-2 15,5-11-2 1,11-1-4-16,7-8-7 0,18 0-14 15,0 0-47 1,12-18-20-16,13-2-7 0,9-7-3 16</inkml:trace>
  <inkml:trace contextRef="#ctx0" brushRef="#br0" timeOffset="54693.0964">13888 10265 87 0,'-15'0'93'16,"-10"4"-3"-16,-13 8-4 15,-4 6-72-15,-2 6-3 0,5 6 2 16,1-2-1 0,5 2 0-16,12-2-3 0,13-3-2 15,9-4-1-15,16-3-1 0,9-7-1 16,11-3 0-1,1-4-3-15,2-3 1 0,2-1-3 16,-10 0 0-16,-6 0 0 16,-12 5-1-16,-14-5 1 0,-2 19 1 15,-15-5 0 1,-5 7 0-16,-2 3 2 0,0 0 0 15,2 0 1-15,7 0 0 0,7-5 0 16,8-2-1 0,14-5-1-16,8-5-2 0,10-4-3 15,3-4-6-15,7-5-13 16,2-5-39-16,-4-8-31 0,-1-7-7 15,-4 1-5 1</inkml:trace>
  <inkml:trace contextRef="#ctx0" brushRef="#br0" timeOffset="55063.1038">14100 10611 93 0,'-3'20'99'0,"-5"9"-5"0,-2-27-10 15,4 26-56-15,1 4-10 16,0-7-5-16,1-5-1 0,4-3-4 16,0-8-1-1,0-9-2-15,0 0 0 0,9-15-1 16,-4-8-1-1,0-9 0-15,2-4-1 0,-3-6-2 16,4 3 0-16,-2 0-1 16,0 6-1-16,4 6 1 0,-3 10-1 15,5 10 1-15,2 7 0 0,1 12 0 16,4 8 1-1,4 2 1-15,-1 5 1 0,3-5 1 16,3-1 0 0,-1-4 0-16,2-8 1 0,-5-7-1 15,-2-6 1-15,-4-10-1 16,-6-6 0-16,-4-5-2 0,-5-5-1 15,-3-7-2-15,0-1-3 0,-4-6-3 16,5 3-7 0,0-5-14-16,13 6-34 0,11 13-32 15,6-2-7 1,13 8-7-16</inkml:trace>
  <inkml:trace contextRef="#ctx0" brushRef="#br0" timeOffset="55253.1076">14800 10218 0 0,'11'17'100'16,"-11"6"1"-1,-17 1-7-15,-10 3-4 0,-4 4-65 16,-1 3-9-16,5 1-7 0,7 0-3 15,13 1-3 1,8-1-1-16,16 1-1 0,4-4 0 16,3-1 0-16,-3-1 0 15,-8-2-1-15,-11-1 0 0,-7-3-1 16,-16-6-6-1,-7 5-17-15,-10-6-54 0,3-11-13 16,7-6-9 0,8-3-4-16</inkml:trace>
  <inkml:trace contextRef="#ctx0" brushRef="#br0" timeOffset="55523.113">15195 10377 41 0,'15'0'100'0,"-10"9"-2"15,-5 8-6-15,-7 2-1 0,-18 10-84 16,7 4 0-16,0 7 0 16,-2-1 1-16,2 0-2 0,4-1-1 15,3-6-3 1,8-3-1-16,3-7-4 0,5-3-8 15,4-14-29 1,8-8-50-16,10-11-7 0,7-10-6 16,5-8-4-16</inkml:trace>
  <inkml:trace contextRef="#ctx0" brushRef="#br0" timeOffset="55683.1162">15491 10376 45 0,'6'7'104'0,"-9"11"-4"16,-3 6-7-1,-3 2-2-15,-1 4-84 0,5 8-1 16,1 1 1-16,2 0-2 15,-1-1-2-15,3-1-4 0,0-8-2 16,1-2-5 0,-1-14-13-16,0-13-60 0,0 0-12 15,-17-18-9-15,-2-10-2 0</inkml:trace>
  <inkml:trace contextRef="#ctx0" brushRef="#br0" timeOffset="55793.1184">15258 10350 7 0,'40'-27'90'15,"16"1"0"1,13 1-9-16,9 2-16 0,21 6-140 15,-11-4-9-15,-4 0-6 0,-6-1 6 16</inkml:trace>
  <inkml:trace contextRef="#ctx0" brushRef="#br0" timeOffset="56023.1229">15894 10144 32 0,'-16'32'104'16,"4"-5"-2"-1,13 4-5-15,18-9-3 0,12 3-77 16,21-5-2-16,10-7-3 0,9-4-2 15,5-9-1-15,2 0-4 16,-7-11-1-16,-9-4-2 16,-9-4-2-16,-14-3-5 15,-12-8-5-15,-8 7-23 0,-13 1-45 16,-6-12-20-1,-3 2-8-15,-8 1-5 0</inkml:trace>
  <inkml:trace contextRef="#ctx0" brushRef="#br0" timeOffset="56183.1262">16097 10311 31 0,'-37'73'102'0,"12"-5"-5"0,10 2-5 16,8-12-3 0,22 2-77-16,-5-1-7 0,-2-11-9 15,9 2-28-15,2-10-56 16,-8-9-4-16,-4-5-7 0,-4-9-4 15</inkml:trace>
  <inkml:trace contextRef="#ctx0" brushRef="#br0" timeOffset="57143.1453">3815 12031 67 0,'5'-18'87'0,"-10"4"0"15,-20 8-3-15,-20 12-69 16,-6 7-1-16,-13 11 1 15,-5 3 1-15,-4 7-2 0,6-1-1 16,6 2-4-16,13-2-2 16,17-2-2-16,18-8-2 0,18-3-1 15,25-4-2 1,18-4 1-16,5 1 0 0,7-1-1 15,1 2 1-15,-9 1 0 16,-14 4 0-16,-15 5-1 16,-24 1 2-16,-19 4-1 15,-23 2 0-15,-13 1-1 0,-13-4 0 16,-3-1-1-16,-2-5-4 0,9-8-3 15,7-4-8 1,24-5-20-16,13-5-42 0,21-12-18 16,19-8-4-1,16-11-3-15</inkml:trace>
  <inkml:trace contextRef="#ctx0" brushRef="#br0" timeOffset="57353.1496">3911 12172 27 0,'23'12'104'0,"-14"13"-4"0,-9 11-5 16,-8 5-3-1,-8 8-79-15,-5 6-1 0,-2 4-1 16,1-3-4-16,3 1-3 16,5-4 0-16,4-10-3 0,5-4 0 15,5-8-3 1,0-12-1-16,12-7-4 0,1-12-10 15,9-15-36-15,3-12-41 0,-6-10-5 16,-2-9-7 0</inkml:trace>
  <inkml:trace contextRef="#ctx0" brushRef="#br0" timeOffset="57703.1566">3870 12151 25 0,'19'-23'103'0,"10"0"-3"16,9 3-7-1,6 3-3-15,17 3-77 0,-11 6-3 16,-3 8-1-16,-8 5-5 0,-9 15-1 15,-14 5-2-15,-13 5 0 16,-10 6 0-16,-17 0 0 0,-9 1 0 16,-10-5 0-1,-4-2 0-15,-1-5 0 0,-3-3-1 16,8-8 1-1,7 0-1-15,7-1 1 0,15-2 1 16,14 2-1-16,10-1 1 16,18 2 0-16,13 2 0 0,8 1 1 15,6 2-1-15,6 0 0 0,-2 2-1 16,-6 0-1-1,-8 1-1-15,-7 1-4 0,-12-4-3 16,-6 8-12 0,-14-8-37-16,-6-19-37 0,-3 10-6 15,3-10-8-15</inkml:trace>
  <inkml:trace contextRef="#ctx0" brushRef="#br0" timeOffset="58113.1648">4468 12397 42 0,'17'19'102'0,"0"6"-2"15,-7 2-5-15,1 1-3 16,4 3-83-16,-7 2 1 0,-2 0-1 16,0-8-2-1,-5-4-1-15,0-5 0 0,0-5-2 16,-1-11 0-16,0-5-1 0,0-15 0 15,0-9 0 1,0-12-2-16,-1-9-1 0,1-9-1 16,0-8-1-16,1-3 0 15,4 2 0-15,1 7 0 0,4 8-1 16,0 10 1-1,3 11 0-15,0 14 1 0,3 14 1 16,-1 9 0 0,1 17 0-16,2 9 1 0,0 8 0 15,2 7 1-15,1 12 0 0,-4 0 0 16,0 6-1-16,-4 0 0 15,-1-1 0-15,-4-5 0 0,-1-4-1 16,-2-7-2 0,0-9-2-16,-2-10-4 0,4-3-16 15,-4-14-32 1,-3-17-35-16,0-12-11 0,-6-11-6 15</inkml:trace>
  <inkml:trace contextRef="#ctx0" brushRef="#br0" timeOffset="58263.1678">4643 12374 42 0,'0'-11'101'0,"8"3"-4"0,12-1-6 15,13-2-3 1,5 3-82-16,3-4-6 0,7 4-4 16,-6-3-7-16,3 4-41 15,-3 6-36-15,-12 1-6 0,-6 0-8 16</inkml:trace>
  <inkml:trace contextRef="#ctx0" brushRef="#br0" timeOffset="58930.1816">5160 12252 51 0,'15'12'106'16,"-2"8"-6"-16,0 3-6 0,-1 4-1 15,5 5-83-15,-6 3-3 0,-2 7 0 16,-2-4-1-1,-3 0-3-15,-2-7 0 0,0-3 0 16,-2-9-1-16,0-4 1 16,0-15-1-16,0 0-1 0,-8-7 0 15,3-12 0 1,0-10-1-16,-1-6-2 0,2-5-1 15,1-8 0-15,0-1 0 0,3 1 0 16,0 0-1 0,6 6 2-16,2 8 0 0,3 5 1 15,1 7 1-15,-1 11 1 16,4 9 0-16,0 6 1 15,3 14 0-15,1 6 1 16,-1 9-1-16,1 6 1 0,-1 6-1 16,0 2 0-1,-3 3 0-15,-1-2-1 0,-4-7 1 16,-2-4-1-16,-2-8 0 0,-3-7 1 15,0-7 1-15,-3-15 0 16,0 0 0-16,10-3 0 16,-4-16-1-16,2-10-2 15,2-3 0-15,6-16 0 0,-2-8 0 16,-1-8 0-1,4-1 0-15,0 5 0 0,-4 3-2 16,1 6 0-16,-4 9 0 16,-2 13 0-16,-4 11 0 0,-4 18 0 15,10 0 1-15,-6 19 0 16,3 11 0-16,4 9 0 15,6 10 1-15,7 7 2 0,8 2 0 16,7 0 0 0,9-5 0-16,7-5 0 0,7-11 0 15,8-6-1-15,1-10-1 16,2-5-2-16,5-7-4 15,3 3-10-15,-6-12-22 0,3 0-20 16,2 0-32-16,-5-10-14 16,3-7-8-16</inkml:trace>
  <inkml:trace contextRef="#ctx0" brushRef="#br0" timeOffset="66210.3273">10338 13470 76 0,'1'-11'86'0,"-15"2"-38"0,14 9-4 16,-2-9-12-16,2 9-9 16,0 0-6-16,0 0-7 0,0 0-3 15,0 0-3 1,-6 16-2-16,6 10 0 0,0 11 0 15,7 44 4 1,-1 13 3 0,0 11 1-16,1 9-1 0,-2 2 0 15,1-3 0-15,-3-2-1 16,-2-11-2-16,-1-41-3 0,0-11-2 15,-3-14-2 1,2-8-2-16,0-9-5 0,1-4-12 16,2 0-53-1,-2-13-17-15,10-9-9 0,-6-10-4 16</inkml:trace>
  <inkml:trace contextRef="#ctx0" brushRef="#br0" timeOffset="66940.3419">10346 13522 11 0,'0'0'51'15,"0"-12"0"1,0 12-2-16,2-11-7 0,-2 11-7 16,5-9-7-16,-5 9-7 15,3-11-2-15,-3 11-4 0,0 0-3 16,2-12-2-1,-2 12-3-15,0 0-1 0,0 0-2 16,0 0-2-16,0 0 0 0,0 0-2 16,0 0 0-1,0 0-2-15,2 6 1 0,-2-6 1 16,5 18 0-16,0-4 1 15,2 0 1-15,4 4-2 0,2 3 1 16,5 1 1 0,14 10 1-1,8 6 0-15,7 3 1 0,12 6-1 16,6 5 1-16,11 3 0 15,7 5-1-15,8 4 1 16,-1-8-1-16,1 0-2 16,3-3 1-16,-3-7-1 0,-1-4 1 15,-4-6-1 1,-7-7 1-16,-6-5-1 0,-13-6 0 15,-7-7 2-15,-10-1-2 16,-11-6 1-16,-9 0-1 16,-6-3-1-16,-7 1-1 0,-10-2-3 15,9 0-4-15,-9 0-8 16,0 0-22-16,0-7-45 0,0 7-12 15,0 0-4 1</inkml:trace>
  <inkml:trace contextRef="#ctx0" brushRef="#br0" timeOffset="67520.3535">11771 14480 62 0,'0'0'79'0,"0"0"-27"15,3-14-17 1,-3 14-7-16,2-9-9 0,-2 9-4 15,0 0-3-15,4-13-3 16,-4 13-1-16,0 0-1 0,0 0-2 16,0 0-3-16,0 0 0 0,0 0-1 15,0 0-1 1,-9 0 0-16,9 0 0 0,-18 5-1 15,5 3 1 1,-1-1 0-16,-6 4 0 0,0 0 1 16,-3 3-1-16,-5 2 1 15,-2 4-1-15,-5 2 2 0,-5 2-1 16,-3 3 0-1,-6 3 1-15,-6 3 1 0,-8 3 0 16,-7 3 1-16,-10 4-1 0,0 1 0 16,-4 3 1-1,3-2-2-15,5 0 2 0,7-5-4 16,13-4-4-16,9-5-6 15,20-5-20-15,15-1-52 0,5-16-7 16,7-9-7 0</inkml:trace>
  <inkml:trace contextRef="#ctx0" brushRef="#br0" timeOffset="68430.3717">10395 14532 27 0,'-7'-17'62'0,"6"4"-4"0,-1 0-15 16,1 3-8-1,-1-1-7-15,-1 2-7 0,3 9-3 16,-5-16-3 0,5 16-3-16,-5-9-1 0,5 9-2 15,0 0-3-15,0 0 0 0,-5-9-2 16,5 9-1-16,0 0-2 15,0 0 0-15,-5 6 0 0,3 2 0 16,-1 7-1 0,-1 7 1-16,2 8 1 0,0 4 1 15,2 7-1 1,0 4 2-16,0 3-1 0,0 3 1 15,-1 2-1-15,2-2 0 16,3-5-2-16,0-1 1 0,0 0-1 16,-1-2 0-16,-1-4 0 15,-1 1 0-15,0-2 0 16,-2-2 1-16,1-2-1 0,0-2 0 15,0-3 0 1,-1-3 0-16,-1-5-1 0,2-1 1 16,0-6-1-16,0-4 1 15,0 0 0-15,0-10 0 0,0 12-1 16,0-12 1-1,0 0 0-15,-1 11-1 0,1-11 1 16,0 0-1-16,0 0 1 0,0 0-1 16,0 0-1-1,-3 8-1-15,3-8 0 0,0 0-2 16,0 0 0-16,0 0-1 15,0 0 0-15,0 0-1 0,0 0 2 16,0 0 0 0,-11 12 2-16,11-12 0 0,0 0 2 15,-11 11 0-15,11-11 1 0,0 0 1 16,0 0 0-1,0-7 0-15,8-7 0 0,10-5 0 16,8-8 0 0,8-8 1-16,13-4-2 0,5 2-1 15,0-2-2-15,7 3-6 16,-8 0-17-16,1 3-45 0,-1 7-20 15,-11 4-6 1,-8 3 2-16</inkml:trace>
  <inkml:trace contextRef="#ctx0" brushRef="#br0" timeOffset="70190.4068">11896 14326 3 0,'0'0'73'0,"-16"-8"-25"0,16 8-7 16,-16-7-8-1,16 7-10-15,-17-2-10 0,17 2-3 16,-16 3-1-16,8 5 0 16,-1 6 0-16,-1 6 3 0,2 5-2 15,0 4 2 1,4 6-1-16,0 5 0 0,4-2 0 15,8-1 0 1,10-3 0-16,7-6 0 0,10-9-2 16,10-8 1-16,1-11 0 0,9-11-2 15,0-10-1-15,0-8-1 16,-6-5-2-16,-8-5-1 15,-11-1 0-15,-14-4-1 16,-10 2 0-16,-8 4 1 0,-19 4-3 16,-12 6 1-1,-11 8-1-15,-13 5 0 0,-5 10 1 16,-2 5-3-16,-1 9-5 15,3 4-4-15,7 14-14 0,8 0-45 16,6-1-23-16,20-4-6 16,13-5-7-16</inkml:trace>
  <inkml:trace contextRef="#ctx0" brushRef="#br0" timeOffset="71010.4233">10252 14594 31 0,'0'0'51'16,"0"0"0"-16,0 0-3 0,16 5-7 16,-16-5-8-16,0 0-6 0,0 0-6 15,0 0-5 1,0 0-1-16,0 0-4 0,0 0-2 15,0 0-2-15,0 0 2 16,0 0-3-16,-10-3-1 16,10 3 1-16,-21-9-2 15,2 3-2-15,-10 0-1 0,-11-1 0 16,-12 2-1-1,-17 0 1-15,-17 1-1 0,-24 1 1 16,-16 0-1-16,-20 3 1 0,-7-2 1 16,-2 4-2-16,-1-2-4 15,5 6-5-15,17 3-20 16,24 8-54-16,20-13-7 15,28-1-8-15</inkml:trace>
  <inkml:trace contextRef="#ctx0" brushRef="#br0" timeOffset="71682.4368">12362 14529 67 0,'-17'-7'89'0,"17"7"-3"0,-11-8-43 16,15 6-10-16,21 2-10 15,20-5-5-15,27 1-4 0,24-5-1 16,32-1-2-16,28 1-2 16,27-1-5-16,14-1-5 15,18 6-25-15,7 3-58 0,-5-2-9 16,1 0-6-1,-12 2-3-15</inkml:trace>
  <inkml:trace contextRef="#ctx0" brushRef="#br0" timeOffset="74162.4864">8827 15383 19 0,'-8'10'83'16,"8"-10"2"-16,-1-10-29 15,9 10-37-15,9-7-2 16,4 0 0-16,7-7-3 0,1-1-3 16,2-2-4-16,0-5-3 15,-5 3 1-15,-2-2 0 0,-6 2 1 16,-4 4 0-1,-7 0 1-15,-4 4 0 0,-3 11-1 16,0-10-1 0,0 10 1-16,-4 9-3 0,1 4 0 15,0 10-2-15,1 3 0 0,2 6 1 16,-1 2 0-16,4 4 0 15,3-4-1-15,4 0-3 0,1-3-4 16,0-5-10 0,4-7-44-16,2 1-29 0,-9-7-8 15,-5-5-3 1</inkml:trace>
  <inkml:trace contextRef="#ctx0" brushRef="#br0" timeOffset="74292.4891">8953 15645 48 0,'26'9'90'16,"14"-6"-3"-16,12-3-4 0,13-1-76 15,7-1-10 1,-4-8-69-16,8 2-11 0,-9-5-5 16</inkml:trace>
  <inkml:trace contextRef="#ctx0" brushRef="#br0" timeOffset="75042.5041">13200 15122 56 0,'-20'13'80'15,"-19"10"-46"-15,24 6-3 0,6 7-2 16,9 0-2-16,10 4-4 16,17-7-5-16,14-4-3 0,14-10-1 15,10-11-2 1,7-8-1-16,2-5-1 0,-7-9 0 15,-8-10-2-15,-14-1-2 16,-18-4-1-16,-17 4-2 16,-17 1-1-16,-21 2-3 0,-10 6-3 15,-11 3-8-15,-3 6-38 16,-2 5-38-16,-3 2-7 0,6 0-4 15</inkml:trace>
  <inkml:trace contextRef="#ctx0" brushRef="#br0" timeOffset="75902.5213">9126 15620 12 0,'0'0'86'15,"-14"-18"-19"-15,14 18-8 16,-8-11-14-16,8 11-12 0,-2-11-11 15,2 11-7 1,0 0-4-16,0-8-4 0,0 8-2 16,5-5-1-16,-5 5-2 0,11-2 0 15,-11 2-2 1,8-3 1-16,-8 3 0 0,0 0 0 15,0 0-1-15,0 0 0 16,0 0 1-16,6 11-1 0,-6-1 0 16,-1 5-1-1,-1 7-4-15,-2 0-9 0,3 2-52 16,1 8-22-1,0-4-6-15,0-3-4 0</inkml:trace>
  <inkml:trace contextRef="#ctx0" brushRef="#br0" timeOffset="85342.7101">14305 14425 52 0,'-14'0'78'15,"-1"-5"-12"-15,3 2-12 16,1-1-15-16,2 0-11 16,9 4-9-16,-12-5-7 15,12 5-4-15,0 0-1 0,0 0 0 16,9 1-1-1,11 2 1-15,15-1-2 0,13-3 1 16,12 1 1-16,11-1-1 16,8-3 0-16,3-2-1 15,-3-2-2-15,-3 3-1 0,-12-1-4 16,-11 3-5-16,-15 1-9 15,-7 0-49-15,-6 2-26 0,-15 0-7 16,-10 0-4 0</inkml:trace>
  <inkml:trace contextRef="#ctx0" brushRef="#br0" timeOffset="85862.7205">14846 13960 420 0,'3'68'0'16,"3"12"-1"-16,1 14 1 0,-1 16 1 15,-1-3-1 1,-1-2 1-16,-4-6 0 0,0-8-1 15,-1-10 1-15,-7-9 1 0,4-13-1 16,-2-13-1-16,5-10-1 16,1-11-3-16,3-14-4 0,13-5-20 15,3-6-53 1,1-22-12-16,-1-15-5 0,-2-14-5 15</inkml:trace>
  <inkml:trace contextRef="#ctx0" brushRef="#br0" timeOffset="87672.7567">14824 13918 7 0,'0'29'73'0,"4"4"-6"16,-1-1-12-16,2-1-8 0,-3-5-10 15,1-4-7 1,-1-5-5-16,1-7-6 0,-3-10-3 15,0 0-1-15,0 0-3 16,3-13-3-16,-1-1-2 0,-2-7-4 16,0-6-1-1,0-6-1-15,-2-2-1 0,-1-6 0 16,-5 0 0-16,4-1-1 0,-2 4 0 15,-1 1 1 1,0 2 0-16,1 5 0 0,0 1 1 16,1 0-1-16,0-1 1 15,-1 0 0-15,2-4 0 0,2-2-1 16,2 0 0-1,-2-3 1-15,2 4-1 0,2-2 0 16,3 7 1 0,0-1-1-16,-1 8 1 0,-1 2 0 15,0 3 0-15,0 2 0 0,0 4 0 16,-2 0 1-16,-1 12 0 15,3-14-2-15,-3 14 1 0,2-9-1 16,-2 9 0 0,0 0 0-16,0 0-1 0,0 0 1 15,0 0 0 1,0 0-3-16,0 0 2 0,0 0 1 15,0 0-1-15,9 0 1 0,-9 0-1 16,13 1 1-16,-13-1 0 16,17 9 0-16,-7-4 1 0,3 3-1 15,3 2 0 1,2 4 0-16,-1-1 1 0,3 5-1 15,-1 2 1 1,5 4-1-16,2 2 1 0,1 2-1 16,1 1 2-16,1 2-2 15,2 0 1-15,0 3 1 0,1-3-1 16,0 1 0-16,6 5 0 31,-3-2 0-31,3 0 1 0,-2 0-1 16,3-1 1-1,-1 1 0-15,4 1 0 0,-2 0 0 16,-2-7 0-16,6 5 0 15,-1-5 0-15,4 2 0 0,-2-2 0 16,0-2 0 0,0-1-1-16,-4-3 1 0,-4-5 0 15,-6-4-1-15,-4-3 0 0,-6-1 0 16,-2-3 0-1,-6-3 0-15,1 0 0 0,-2 0-1 16,-1-1 0-16,-1 3 1 16,0-2-1-16,3 0 0 15,-3 3 1-15,1-2-1 16,1 0 0-16,-4-1 1 0,1-1 0 15,-9-3 0-15,14 2-1 0,-14-2 0 16,10 0 0 0,-10 0 0-16,0 0-1 0,8-10 1 15,-8 10-1-15,0 0 0 16,0 0 0-16,6-8 1 15,-6 8-1-15,0 0 1 16,0 0 0-16,0 0 0 0,0 0 0 16,0 0 0-1,0 0 0-15,0 0 0 0,0 0 0 16,0 0 0-16,0 0 0 0,0-11 0 15,0 11 0-15,0 0-1 16,0 0 1-16,0 0 0 16,0 0 0-16,0 0 0 15,-11-5 0-15,11 5 0 0,0 0 0 16,0 0-1-1,0 0 2-15,0 0-1 0,0 0 0 16,0 0 0-16,0 0 0 16,0 0 0-16,0 0 0 15,0 0 1-15,0 0-1 0,0 0 0 16,0 0-1-16,0 0 2 15,0 0-1-15,-6-10 0 0,6 10 0 16,0 0 0 0,0 0-1-16,0 0 1 0,0 0 0 15,0 0 0 1,0 0 0-16,0 0 0 0,0 0-1 15,0 0 1-15,0 0-1 0,0 0 1 16,0 0-1-16,-10 0 1 16,10 0-1-16,-11 3 0 0,11-3 1 15,-13 8-1 1,13-8 1-16,-20 13 0 0,10-5 0 15,-6 4 0 1,1 0 0-16,-4 3 1 0,-2 2-3 16,-5 0 1-16,0 4 0 15,-3 1-1-15,-3 4 1 0,0-2-1 16,-2 7 1-16,-4-1-1 15,2 4 2-15,-1 3 0 16,2 2 0-16,-4 1 1 0,0 2-1 16,1 1 0-1,0 1 0-15,-3 2 1 0,-1-3-2 16,-4 1 0-16,-2-3 1 15,1 1-1-15,1-6 0 0,1 0-1 16,4-2-1 0,4-5-2-16,6-2-5 0,6-8-7 15,11 2-26-15,1-6-17 0,13-15-23 16,0 0-19-1,0 0-3-15</inkml:trace>
  <inkml:trace contextRef="#ctx0" brushRef="#br0" timeOffset="88143.7661">14772 14744 70 0,'2'-8'86'0,"12"4"-32"15,-14 4-13-15,0 0-11 0,0 0-8 16,0 0-6-16,0 0-3 15,10 4-5-15,-4 10-1 16,1 4-1-16,1 6-3 16,1 5 1-16,1 3 1 0,1 3-1 15,-2 0 0 1,-1-1-1-16,-2-5 0 0,-2-4-2 15,-1-3-3-15,-1-9-10 0,-2-13-55 16,17 4-21 0,-3-7-7-16,12-15-3 0</inkml:trace>
  <inkml:trace contextRef="#ctx0" brushRef="#br0" timeOffset="88730.7785">16271 14165 41 0,'-12'-6'86'15,"-3"3"-2"-15,3 3-44 0,-1 5-3 16,0 5-7-1,-1 4-10-15,1 6-6 0,4 4-3 16,4 5-1-16,5 0 1 16,4 0-3-16,11-2 1 15,8-3-2-15,9-7 1 16,8-10-1-16,5-7 1 0,9-6-1 15,-1-11-2-15,-3-4 1 0,-3-6-1 16,-7-2 0 0,-8-4-2-16,-10 0 0 0,-14 1-1 15,-10 5 0 1,-14 3-1-16,-11 2-1 0,-10 10 0 15,-13 7 0-15,-5 5-1 16,-4 7 1-16,2 8-2 0,6 0-1 16,7 7-7-1,6-9-22-15,21 3-45 0,19 2-18 16,9-9-7-16,15 2-5 0</inkml:trace>
  <inkml:trace contextRef="#ctx0" brushRef="#br0" timeOffset="89650.7968">16658 14182 49 0,'-15'-4'79'0,"1"4"-27"0,14 0-2 15,-2 13-10 1,19-2-11-16,19-1-11 0,19 4-2 16,23-6 1-1,22 1 1-15,24-7-3 0,14 0-3 16,15-3-4-16,3-4 0 15,-1-3-2-15,-15-1-4 0,-14 2-9 16,-20-5-14 0,-23 4-61-16,-15 8-8 0,-23-2-7 15,-14 2-5-15</inkml:trace>
  <inkml:trace contextRef="#ctx0" brushRef="#br0" timeOffset="90930.8225">13499 15270 1 0,'0'0'81'0,"-13"-13"3"0,-5 6-44 16,-4 0-6 0,-7 0-7-16,-6 1-6 0,-5 3-4 15,-3 0-5-15,-4 3-8 16,4 2-18-16,4-2-55 0,10 6-17 15,8-2-3-15</inkml:trace>
  <inkml:trace contextRef="#ctx0" brushRef="#br0" timeOffset="91620.8363">17394 15063 1 0,'-9'3'88'0,"9"-3"3"15,6 3-4 1,19-6-54-16,12 0-10 0,11-6-6 16,5-3 0-1,5-3-2-15,-4-4-2 0,-4-2-4 16,-6 0 0-16,-11 0-1 0,-14 2 0 15,-7 3-2-15,-8 5-1 16,-4 11-2-16,-5-5-1 0,-6 11 1 16,-1 12-2-1,0 11-1-15,0 11 0 0,1 9 1 16,0 10-1-1,-1 3 2-15,5 2 0 0,2 3 0 16,5-5-1-16,-3-4-2 16,3-8-2-16,0-9-6 0,1-6-11 15,-5-7-41-15,-4-11-33 0,-2-9-7 16,-7-7-6-1</inkml:trace>
  <inkml:trace contextRef="#ctx0" brushRef="#br0" timeOffset="91760.8391">17458 15569 4 0,'6'10'97'0,"22"-1"-1"0,22-6-4 15,21 34-26-15,15-35-49 16,5-2-6-16,11 1-11 16,-7-1-17-16,-8-1-63 0,0 3-10 15,-18 0-9 1,-12 1 2-16</inkml:trace>
  <inkml:trace contextRef="#ctx0" brushRef="#br0" timeOffset="94465.8936">18219 14161 42 0,'0'0'55'16,"0"0"-4"-16,0 0-12 0,0 0-7 16,-8 8-6-16,8-8-3 15,0 0-3-15,0 0-1 16,0 0-2-16,0 0-3 0,2 9 0 15,-2-9-1-15,0 0-2 16,0 0 0-16,0 0-3 0,0-7-2 16,0 7-1-1,0-12-1-15,0 3-1 0,0 0-1 16,3-2 0-16,1-4-1 15,1 0 0-15,-1-4 0 16,1-3 0-16,1-4 1 16,1 2 0-16,-2-5 0 0,0 2 0 15,-1-2 0-15,0-2 1 0,0 1-1 16,0 0 0-1,3-2 0-15,0 0 0 0,-2-1-1 16,3 1 0 0,0-2 1-16,2 1-1 0,-1-3 1 15,3 3-1-15,-4-3 1 16,1 1-1-16,-3-5 1 0,4 1 0 15,-3-3 0-15,1 0 0 0,-3 0 0 16,2-4-1 0,-1 2 1-16,-2-1-1 0,-1 2 0 15,-1-2-1 1,-2-1 1-16,-4 1-1 0,-5-4 0 15,-3 0 0-15,0-1 0 16,-5-2 0-16,1 0 1 16,-3-1-1-16,1 2 1 0,-2-4 0 15,0 4-1-15,-1 3 1 0,-1 0 0 16,-3 3-1-1,1-1 1-15,-2 2 0 0,-2 2 0 16,3 0-1 0,-3-1 1-16,0-1-1 0,-1 5 1 15,-1-1-1-15,0 1 0 16,-1 2 0-16,-3 1 0 0,-3 2 0 15,-3 3-1 1,-5 1 1-16,-3 2 0 0,-5 1 1 16,-4 2 0-16,-1 5-1 0,-6 0 1 15,-5 2 0 1,-4 3 0-16,-5 0 0 0,-9 2-1 15,-1-1-1-15,-6 3 1 16,-9 0 0-16,-8 1-1 0,-2 2 0 16,-7-1 0-1,-11 2 0-15,-2 2 1 0,-9-2-1 16,-8 4 0-1,-7 1 0-15,-7 2 1 0,-11 0-1 16,-1 0 1-16,-5 0 0 0,-5 4-1 16,-3 4 1-16,-5-4 0 15,3 4 0-15,-3 1-1 0,-3 1 2 16,-1-3-1-1,0 5 0-15,-1-1 0 0,-2 0 0 16,0 3 0 0,2-3 0-16,-2 1 1 0,3 3-1 15,0-3 0-15,2 5-1 0,3-3 1 16,1 0-1-16,1 1 0 15,3 0 1-15,1 5-1 16,1-2 0-16,2 1 1 16,4 2 0-16,1 2 0 0,5 1 0 15,4 1 0 1,2 1 0-16,6 1 0 0,4 4 0 15,3-1 0-15,4 3 0 16,5 1 0-16,5-2-1 0,5 2 1 16,7 2 0-16,4-2 0 15,9-2 0-15,5-1-1 16,9 0 1-16,9-3 0 0,6 0 0 15,9-2-1 1,8-1 1-16,11 0 0 0,5-3-1 16,9 1 1-16,6-2 0 15,11-1-1-15,2-1 1 0,6 2-1 16,6-1 0-1,2 2 1-15,1 2-1 0,7 3 0 16,-1 3 1-16,5 4-1 0,0 5 0 16,0 1 1-1,0 6 0-15,5 0 0 0,-1 2 1 16,1 2-1-16,1-2 0 15,0 2 0-15,1-1 0 0,-2 1 0 16,-1-1 0 0,0 1-1-16,0 1 1 0,-1-3-1 15,-1 5 1-15,0-7-1 0,-1 3 1 16,0-3-1-1,-1 1 1-15,3 2 0 0,-2-4 0 16,2 0 0-16,0-2 1 16,1 3 0-16,0-1-1 15,-2-2 1-15,2-2 0 16,0-1 0-16,2-3 0 0,-3-1-1 15,-1-2 1 1,0-5-1-16,2 0-1 0,-1-5 0 16,0 1 0-16,0-7 0 0,-1 0 0 15,2-1 0 1,0-3 0-16,-1-2-1 0,0-2 3 15,0-2-1-15,-3-8 0 16,4 14 0-16,-4-14 0 0,3 9 0 16,-3-9 1-1,0 0-1-15,0 0 1 0,0 0-1 16,0 0 0-16,0 0 1 15,0 0-1-15,0 0 1 16,0 0-1-16,0 0 0 0,0 0 0 16,0 0 1-16,0 0-1 15,9 6 0-15,-9-6 1 0,0 0-2 16,0 0 1-1,11 3 0-15,-11-3 0 0,10 4 0 16,-10-4 0-16,16 8-1 16,-16-8 2-16,20 11-1 15,-7-4 0-15,0-1 0 0,1 0 1 16,2-2-1-16,0 0 0 15,-2 1 0-15,3-1 0 0,-2-1 1 16,3 1-1 0,2-1 0-16,0-1 0 0,5-1 1 15,-1-1-1 1,5 0 0-16,1 0 1 0,1-1-1 15,1-3 0-15,0 1 0 16,2 0 0-16,0 0 0 0,5 2 0 16,0-1 0-16,1 2 0 0,5 0 1 15,5-1-1 1,7 1 1-16,5 0-1 0,5 0 1 15,3-1 0 1,7-2 0-16,2-5 0 0,-1 2 0 16,3 0-1-16,-2-1-1 15,0 2-1-15,2 2-3 0,-1 3-6 16,7 6-13-1,-4 2-21-15,5 2-15 0,0 6-17 16,-2-2-17-16,1 3-10 0</inkml:trace>
  <inkml:trace contextRef="#ctx0" brushRef="#br0" timeOffset="119543.3957">9155 16414 0 0,'0'0'85'16,"-3"-14"4"-16,3 14-4 0,-17 1-56 15,8 2-9 1,1 9-2-16,0 8-5 0,2 4-2 16,2 2-1-16,4 3-1 0,4-1 0 15,8-2 0 1,4-4-1-16,8-9-2 0,4-7 1 15,3-6-1-15,4-12 1 16,0-6-1-16,-2-8 0 0,-3-4-1 16,-6-3-1-1,-9-4-1-15,-5-1 0 0,-10 4-1 16,0 2 0-1,-12 7 0-15,-9 3-1 0,-3 5 0 16,-6 8-1-16,-2 5 0 0,-4 4 1 16,4 5-1-16,0 5-1 15,2 5-2-15,5 3-2 0,13 2-4 16,6 0-10-1,20-3-40-15,18 0-35 0,6-8-8 16,14-2-5 0</inkml:trace>
  <inkml:trace contextRef="#ctx0" brushRef="#br0" timeOffset="120203.4089">13718 16194 65 0,'0'0'97'16,"0"11"-3"-16,2 0-4 0,2 6-73 16,1 8 0-16,0 5-2 0,-1 8-2 15,-1-1-2 1,-1 2-3-16,-1 0-3 0,-1-3-2 15,0-2 0-15,0-2-3 16,-1-6-4-16,1-1-4 16,-1-7-9-16,5-6-51 15,10 1-26-15,0-7-6 0,9-6-6 16</inkml:trace>
  <inkml:trace contextRef="#ctx0" brushRef="#br0" timeOffset="120873.4223">17429 16356 13 0,'0'-11'93'0,"0"11"-4"16,-11-12-1-16,1 15-47 0,-5 8-23 16,-1 10-6-16,0 7-1 15,2 4-1-15,2 5 0 0,4-1-1 16,8-2-2-1,9-3 0-15,9-9 0 0,6-11-2 16,9-7 1 0,3-5-1-16,2-13-1 0,2-8 0 15,-6-7 0-15,-4-2-1 0,-7-3-1 16,-9 2 1-16,-9-2-2 15,-5 5 1-15,-6 4-1 0,-11 5 0 16,-5 7-1 0,-5 4-1-16,4 4-3 0,-5 2-5 15,9 7-18 1,3 6-46-16,2-4-23 0,14-6-7 15,10 2-4-15</inkml:trace>
  <inkml:trace contextRef="#ctx0" brushRef="#br0" timeOffset="127149.5483">20840 11375 5 0,'0'0'95'15,"-8"-15"3"-15,8 15-4 16,-11 8-3-16,9 12-70 15,2 14-5-15,0 1-1 16,0 10-2-16,-1 5-3 0,3 1-2 16,1-3-2-16,0-6-3 0,0-6 0 15,-2-8-1-15,1-5-1 16,-2-6-1-1,2-8 0-15,-2-9-3 0,0 0-1 16,0 0-4-16,10-12-4 16,0-2-11-16,-7-10-34 15,2-1-36-15,5-1-7 0,0-4-5 16</inkml:trace>
  <inkml:trace contextRef="#ctx0" brushRef="#br0" timeOffset="127859.5624">20709 11432 70 0,'-18'-3'86'0,"5"2"-31"15,-5 1-9 1,2 0-8-16,-2 1-8 0,2-1-8 15,3 1-4-15,0 0-2 16,1 1-2-16,4-1-3 16,8-1-2-16,-11 1-2 15,11-1-1-15,0 0 0 0,0 0-2 16,0 0-1-1,6-8 0-15,3 0 0 0,8 0-1 16,3-3 1-16,10-3-1 0,6-3 0 16,11 0 0-1,6 0 0-15,3 0 1 0,6 0-1 16,-2 2 0-16,-1 5-1 15,-6 3 0-15,-3 5 0 0,-8 2-1 16,-10 0 1 0,-9 5-2-16,-5 7 2 0,-12 1-1 15,-6 3 1-15,-5 4-1 0,-14 2 1 16,-7 2 0-1,-4 0-1-15,-6-1 1 0,-4-2 0 16,-6 0 0-16,4-4-1 16,0-2 0-16,6-1 0 0,4-2 0 15,5-3-1 1,10-1 0-16,7 2 1 0,10-10-1 15,8 15 1 1,13-7 0-16,4 1-1 0,4 0 1 16,1 3 1-16,1 3-1 0,-4-3 0 15,-5 5 0-15,-8 0 0 16,-8 1-1-16,-7 1 1 0,-7-1 0 15,-7-3 0 1,-9 1 0-16,-4-5 0 0,-5 0 0 16,0-7 1-1,-1 0 0-15,2-4-1 0,4 0 1 16,4 0-2-16,8-1-1 15,6-5-2-15,10 6-4 0,0-12-7 16,14 8-25-16,0 0-30 0,7-6-25 16,7 0-6-1,5-7-4-15</inkml:trace>
  <inkml:trace contextRef="#ctx0" brushRef="#br0" timeOffset="128099.5673">21470 11375 24 0,'19'-6'102'0,"-4"5"-3"16,-2 4-3 0,-8 9-5-16,3 6-75 0,-4 9-3 15,-1 4 0-15,-2 4-4 16,0 3-3-16,0-2-1 0,0-3-1 15,1-5-2 1,1-4-1-16,1-5-1 0,1-9-3 16,5-3-3-16,-10-7-8 0,23-4-21 15,-8-8-50 1,4-9-12-16,-1-7-7 0,3-7-4 15</inkml:trace>
  <inkml:trace contextRef="#ctx0" brushRef="#br0" timeOffset="128289.5711">21792 11362 6 0,'13'-4'102'0,"-3"4"-3"16,-3 9-2-1,0 7-5-15,0 6-70 0,-7 3-5 16,6 4-3-16,-3 4-5 0,0-3-3 16,1 2-2-1,4-4-2-15,-2-4-1 0,0-4-3 16,-2-4-3-16,2-6-6 15,-6-10-19-15,1-12-55 0,-1-1-11 16,0-10-6 0,-10-6-5-16</inkml:trace>
  <inkml:trace contextRef="#ctx0" brushRef="#br0" timeOffset="128459.5745">21624 11380 1 0,'-23'-4'99'16,"11"1"1"-16,12 3-8 16,18-15-3-16,22 1-69 0,14 0-7 15,9-1-1 1,9-4-5-16,0 4-6 0,-4-3-7 15,1 10-16 1,-11 6-60-16,-18-3-11 0,-13 3-7 16,-14 2-4-16</inkml:trace>
  <inkml:trace contextRef="#ctx0" brushRef="#br0" timeOffset="128749.5803">21117 11822 13 0,'-86'50'98'0,"8"-4"1"0,13-8-6 16,11-6-1-1,22-21-70-15,23 5-8 0,25-9-2 16,35-7-1-1,28-7 0-15,30-12-1 0,26-4-2 16,25-2-1-16,14-2-1 16,8 3-2-16,-5-1-1 0,-3 5-3 15,-15 2-3-15,-14 7-4 0,-23-2-11 16,-10 6-36-1,-17 4-42-15,-23-8-7 0,-13 0-6 16,-18-4-1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17:51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19836 13326 19 0,'7'-14'89'0,"-1"4"-1"0,-6 10-3 16,0-29-33-16,-5 49-44 0,-7 12 1 15,-6 7 0 1,-5 5 1-16,-1 2 0 0,-5 2 0 31,-1-4-2-31,5-7-1 0,3-8 0 16,7-5-1-16,6-7-1 15,12-8 0-15,16-6 0 0,14-4-2 16,8-3 1-16,6-1-1 0,5-3 0 15,3-1-3 1,2 2-3-16,-5-3-4 0,-5 1-4 16,-9-6-15-1,-5-4-59-15,2 3-9 0,-7-9-8 16,-1 0-2-16</inkml:trace>
  <inkml:trace contextRef="#ctx0" brushRef="#br0" timeOffset="200">20259 13210 58 0,'-7'22'91'16,"-2"9"-1"-16,0 15 0 16,2 9-72-16,-4 7 3 15,-3 15 2 1,-3 7-1-16,1-3-2 15,-4 1-5 1,2-5-1-16,0-17-7 0,-1-6-1 16,4-8-3-16,7-17-4 0</inkml:trace>
  <inkml:trace contextRef="#ctx0" brushRef="#br0" timeOffset="540">20641 13372 338 0,'0'0'3'16,"16"0"2"-1,-16 0 3-15,14 12 3 16,-7 8 2 0,-6 6 2-16,-1 9 0 0,-25 8 2 15,21 5-3-15,-4 8 0 0,4 0-5 16,-3-1-1-16,3-2-2 15,1-4-1-15,-1-9-1 0,3-8-4 16,1-5-2 0,0-12-4-16,1-4-11 0,-1-11-49 15,0-38-31 1,-10-20-6-1,1-5-8 1</inkml:trace>
  <inkml:trace contextRef="#ctx0" brushRef="#br0" timeOffset="2408">20608 13334 1 0,'-20'-8'84'16,"-2"6"4"-16,-4-3-2 0,3 4-62 16,4 1-2-1,7 0 1-15,12 0-3 16,0 0-3-16,24 4-2 0,11-4-2 0,11 0-4 15,9-3-2 1,4 2 0-16,-1-2-4 0,-1 2-3 16,-9-1-4-1,-9 2-7-15,-11 0-13 0,-7-3-52 16,-8 3-17-16,-13 0-5 15,0 0-4-15</inkml:trace>
  <inkml:trace contextRef="#ctx0" brushRef="#br0" timeOffset="2698">21083 13401 46 0,'9'10'95'0,"4"5"-3"15,-5 9-4 1,30 5-63-16,-31 11-8 0,3 5 4 16,-1 5-5-16,-3 2-5 0,2-2-1 15,-4-4-2-15,0-3-1 16,-3-8-1-16,1-6-2 0,-3-7-1 15,1-6-3 1,0-16-3-16,0 0-8 0,-16-7-25 16,3-17-55-1,6-6-5-15,-5-8-7 0,5-6-3 16</inkml:trace>
  <inkml:trace contextRef="#ctx0" brushRef="#br0" timeOffset="3008">21097 13416 8 0,'21'-21'102'16,"9"2"-1"-1,8 1-7-15,8 3-3 0,-5 3-74 16,10 5-4-16,-2 5-6 16,-8 1-2-16,-9 9-4 0,-7-4 0 15,-22 18-3 1,-8-2 0-1,-17 2 2-15,-6 2 0 16,-4-2 2-16,-4 0-2 16,2 3 0-16,1 5 1 15,15-13 4-15,10 5 0 16,8-1-1-16,14 0 0 0,8 2 1 15,4 0 0 1,5 0 0-16,1-4 0 0,2 0-9 16,-3-8-2-1,-5 0-5-15,-6-11-9 16</inkml:trace>
  <inkml:trace contextRef="#ctx0" brushRef="#br0" timeOffset="3368">21697 13655 97 0,'20'37'107'16,"-4"1"-7"-16,0-4-5 0,-40 0-66 16,31-7-6-1,3-4-5-15,-3-7-2 0,-7-16-9 16,4-13-2-1,-2-13-2-15,0-9-1 0,1-9-2 16,-3-10-1-16,5-7-1 16,-1-2-1-16,0 3 0 0,0 6 0 15,3 9 0-15,1 8 1 0,3 11 1 16,1 9 0-1,3 14 0-15,2 6 1 0,2 14-1 16,-2 6 1 0,2 6 1-16,0 8 0 0,-1 4 0 15,-1 8 1 1,0-3 0-16,-4 1-1 0,-1-4 0 15,-2-3-1 1,-6-11-16 0</inkml:trace>
  <inkml:trace contextRef="#ctx0" brushRef="#br0" timeOffset="5898">21866 13526 10 0,'-13'3'85'0,"5"-3"4"16,8 0-32-16,0 0-16 15,0 0-8-15,21 3-5 0,9-1-8 16,2-2 0-16,4 0-7 0,0 0-3 15,-1 0-5 1,-4-2-5-16,-2-1-4 0,-11-4-9 16,-3 1-41-1,2 2-35-15,-10-5-8 0,-2-1-5 16</inkml:trace>
  <inkml:trace contextRef="#ctx0" brushRef="#br0" timeOffset="6508">22662 13266 23 0,'16'-7'92'0,"-7"2"-1"16,-9 5-5-1,0-13-54-15,0 13-13 0,-18-2-6 16,0 2-3-16,-9 7-2 16,-5 3-3-16,-1 5 1 15,0 1-2-15,1 1 0 0,9-1-1 16,7 1 0-16,11-2-1 15,10-2-1-15,17-3 1 0,8-1-1 16,6 0 0 0,3 2 0-16,-2-3-1 0,-4 2 1 15,-9 4-1 1,-13 4 0-16,-11 0 0 0,-18 3-1 15,-9 0-2-15,-5-1-6 16,-10-3-21-16,0-2-50 0,4-1-12 16,12-5-7-16,10-8 5 15</inkml:trace>
  <inkml:trace contextRef="#ctx0" brushRef="#br0" timeOffset="7148">22093 13446 70 0,'0'0'89'0,"0"0"-2"15,0 0-3 1,0 11-74-16,3 5-4 0,3 4 0 16,-3 1 1-16,4-1 3 0,1 2 0 15,-4-6 1 1,1-2-2-16,-5-14-1 0,0 0-1 15,0 0-1 1,-4-21-1-16,0-3 0 0,-2-3-3 16,3-3-3-1,2 0 1-15,1 2-1 0,3 6 0 16,7 5-1-16,9 10 0 0,3 7 0 15,3 10 0-15,4 6 1 16,-1 6 1-16,6-3 1 16,-4 3 3-16,-2-7 0 15,-9-2 2-15,-1-11-1 0,-6-4 0 16,-6-11 0-1,-5-9 0-15,-1 0-3 0,-7-9-3 16,0-2-3-16,0-3-4 16,0 1-5-16,1-2-12 0,6 6-38 15,10 4-31-15,1 7-7 16,8 5-4-16</inkml:trace>
  <inkml:trace contextRef="#ctx0" brushRef="#br0" timeOffset="7458">23116 13237 90 0,'9'0'95'16,"-9"9"-5"-16,0 4-4 16,0 16-66-16,-4-8-14 15,1 1-1-15,1 5 0 0,-3-3 0 16,1 2 0-16,2-7-1 0,-3-1-2 15,4-4-2 1,-1-5-3-16,2-9-5 0,0 0-14 16,0-11-49-16,3-4-19 15,7-9-9-15,4-7-3 16</inkml:trace>
  <inkml:trace contextRef="#ctx0" brushRef="#br0" timeOffset="7688">23328 13087 1 0,'0'0'93'0,"0"0"0"16,0 0-5-16,-9 5-5 15,7 7-76-15,2 3 0 16,3 4-1-16,8 5 2 16,6 1-2-16,4 1 0 0,0 2 0 15,-3 0-1 1,-6 0-1-16,-4-1 0 0,-8-2 0 15,-6-2-2-15,-6-4 0 16,-8-2-3-16,1-3-3 16,2-8-7-16,6-1-13 0,-3-5-42 15,12-10-26-15,5-9-8 16,11-5-2-16</inkml:trace>
  <inkml:trace contextRef="#ctx0" brushRef="#br0" timeOffset="7868">23552 13210 93 0,'16'5'97'16,"-3"5"-4"-16,-1 5-6 0,-10 3-72 15,9 4-7-15,-1 5 0 16,0 0-4-16,-3-1-3 0,-1-2-3 16,-4-2-4-1,2-6-14-15,-4-5-54 0,0-11-17 16,-17-12-7-1,-1-10-4-15</inkml:trace>
  <inkml:trace contextRef="#ctx0" brushRef="#br0" timeOffset="8198">23431 13155 3 0,'4'-17'94'0,"15"1"4"16,9 2-6-1,11-4-5-15,3 0-75 0,10 4-4 16,-1 2-1 0,-5 2-2-16,-8 2-1 0,-9 5-2 15,-10 4 0-15,-8 12-1 16,-11 6 0-16,-5 7 0 0,-7 8 0 15,-2 0 1 1,3 5 0-16,3-5 1 0,7-3-1 16,6-7 1-16,14-6 0 0,5-9 2 15,9-7-2 1,2-7 1-16,0-7-1 0,-6-6 0 15,-6-3-1-15,-14-5-1 16,-9-1 0-16,-8 0-1 0,-16 1-1 16,-6 1-3-1,-7 2-2-15,-1 8-3 0,-5 0-6 16,11 11-18-16,1 5-44 0,11-1-19 15,10 0-5 1,10 0-2-16</inkml:trace>
  <inkml:trace contextRef="#ctx0" brushRef="#br0" timeOffset="8658">23946 13075 76 0,'28'23'96'0,"-2"6"-4"16,-6-1-6 0,14 3-65-16,-17 2-6 0,1-2-6 15,-3-1-3-15,-6-6-1 0,-4-4 0 16,-2-7-2-16,-3-13-2 15,0 0-2-15,0 0-2 0,-9-22-4 16,-5-5-4 0,-4-7-3-16,-2-4 0 0,-1-6 1 15,3 2 3 1,4 1 1-16,5-1 5 0,10 9 5 15,3 4 6-15,17 5 3 16,8 6 0-16,6 5 3 0,4 5-2 16,-1 1 2-16,2 2-4 0,-5 5-1 15,-6 0-2 1,-9 0-2-16,-9 9-1 0,-11 1 0 15,-6 3-1 1,-13 0-1-16,-2 5 1 0,-3-3 0 16,-1 4-1-16,4-3 2 15,2 2-2-15,8-4 1 0,9 3 1 16,5 1-1-16,11 0 1 0,9-1 0 15,5-1-1 1,9-3 0-16,1-2-3 0,6-7-2 16,3-3-4-1,-1-6-4-15,3-6-12 0,-10-10-38 16,5-8-33-16,-2-4-7 15,-2-10-4-15</inkml:trace>
  <inkml:trace contextRef="#ctx0" brushRef="#br0" timeOffset="8818">24716 12758 50 0,'-21'-1'93'16,"2"6"0"-1,13 10-3-15,-7 11-64 0,28 6-7 16,12 7-2-16,7 4-3 16,-3 4-1-16,-5-2-4 0,-9 4-1 15,-17-3-5 1,-15 0-5-16,-22-8-12 0,-12-8-61 15,-5 6-17 1,-2-7-8-16,3-5-4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15:13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6859 1676 62 0,'0'0'74'0,"0"-15"-9"0,0 15-14 16,0 0-14-16,0 0-10 0,11 24-7 15,-5 5-5-15,-1 10-4 16,0 6 1-16,-2 9-1 0,-1 4-2 16,-2 3-2-1,-1-5-2-15,-5-3 0 0,-2 0-2 31,-4-13-2-31,2-3-3 0,2-12-6 16,4-6-20-16,4-7-53 16,0-12-15-16,14-10-7 0,-3-12 6 15</inkml:trace>
  <inkml:trace contextRef="#ctx0" brushRef="#br0" timeOffset="350.007">7513 1664 52 0,'2'12'90'0,"0"9"-2"16,-2 2-4-16,0 6-71 15,-2 7-2-15,1 0 1 0,-3 7 0 16,1-5-1-16,0-1-3 0,-1-3-2 15,2-5-2 1,1-5-3-16,1-4-2 0,-1-11-4 16,1-9-9-16,0 0-25 15,0-10-50-15,2-15-5 16,2-5-6-16</inkml:trace>
  <inkml:trace contextRef="#ctx0" brushRef="#br0" timeOffset="670.0134">7500 1685 17 0,'10'-9'91'0,"-10"9"-1"0,18 0-3 16,-6 9-57-16,5 4-10 16,6 5-4-16,1 5-1 0,2 5-3 15,2 7-2 1,-2 4-2-16,0 1-1 0,-1 3-2 15,-4-3 2-15,-2-6-2 0,-4-5 0 16,-1-8 0 0,-7-1 1-16,-7-20-1 0,14 5 0 15,-9-16 0-15,2-17-1 16,1-9-1-16,0-10 1 0,3-5-2 15,-4-6-1 1,3 2-1-16,-6 28-2 0,1 0-3 16,1 5-3-1,-2-1-4-15,-3 4-5 0,5 1-6 16,-3 3-19-16,1 3-42 0,-4 13-16 15,6-17-2 1</inkml:trace>
  <inkml:trace contextRef="#ctx0" brushRef="#br0" timeOffset="1100.022">8239 1625 75 0,'13'12'96'16,"-3"0"-4"-16,-2 5-3 16,0 7-75-16,3 5-1 0,0 3 1 15,1 6-1 1,-2 1-3-16,3 3-2 0,-3 1-1 15,1 0-2-15,-1-6 0 0,-1 1-2 16,-1-7 0 0,-2-5-1-16,-2-5 0 0,-2-3 1 15,2-7 0-15,-4-11 0 16,0 0 0-16,8-19 0 0,-3-6-1 15,2-11 0 1,1-6 0-16,0-8-1 0,4-3 0 16,-2-1 0-1,1 4-1-15,0 4 0 0,-1 7-1 16,-6 20-3-16,2 2-2 0,-2 2-1 15,1-2-5-15,-1 3-4 16,2 2-5-16,-2-1-14 0,4 1-38 16,5 5-25-1,-2 1-7-15,2 0 8 0</inkml:trace>
  <inkml:trace contextRef="#ctx0" brushRef="#br0" timeOffset="1660.0331">9072 1472 5 0,'14'-7'82'15,"-4"2"1"1,-10 5-2-16,9-9-59 0,-9 9-12 15,0 0-1-15,-13 0 2 0,1 4 0 16,-5 4 1-16,-2 1-2 16,7-4 2-16,-32 27-2 0,-2 5-2 15,4 3 2 1,2 1-2-16,13-1-1 0,14-6-1 15,12-11 0 1,16-11-3-16,11-3 1 0,5-8-1 16,10-1 1-16,2-5-2 15,4-5 0-15,-1-4 0 0,1 0-1 16,-6 2 0-16,-7 1-1 15,-8 2 0-15,-5-1-1 16,-10 8 1-16,-11 2-1 0,0 0 0 16,-20 14 0-1,-3 1 0-15,-7 2 1 0,-3 7 0 16,-2 5 1-16,-2 2 1 15,6 3 0-15,2 3 0 16,8 2 1-16,4 1 1 16,7-3 0-16,7-3-1 0,3 2 0 15,8-8 0-15,4-1-1 0,4-5 0 16,2 0 0-1,3-7-1-15,-1-2-1 0,4-2-2 16,-2-11-3-16,6 0-4 16,-3-10-8-16,8-7-36 15,3-3-33-15,-6-16-14 16,3-9-5-16</inkml:trace>
  <inkml:trace contextRef="#ctx0" brushRef="#br0" timeOffset="1900.038">9500 1644 18 0,'11'10'97'16,"-5"7"1"-16,-2 12-6 0,-4-2-3 16,43 4-83-16,-45 6 1 15,2 6-1-15,0 0 1 0,-1 0 0 16,-1-1-2-16,0-6-1 0,1-4-1 15,1-3-1 1,-1-8-2-16,1-8-2 0,0-13-1 16,9 1-4-1,0-5-7-15,-5-16-18 0,2-8-52 16,9-2-13-16,-2-6-5 15,1 0 2-15</inkml:trace>
  <inkml:trace contextRef="#ctx0" brushRef="#br0" timeOffset="2340.0467">9534 1649 48 0,'-10'-8'85'0,"5"-2"-2"0,3 1 2 15,4 0-72-15,8-3-1 16,7-1 1-16,5 1 1 0,7 0 2 15,4 1-2-15,3 1-4 0,4 0-4 16,2 4-2 0,1 2-2-16,-1 2-1 0,0 2-1 15,15 5 3 1,6 8-1-16,-22 7 0 0,-23 2-1 15,-24 3 1-15,-20-1-1 16,-17-7 0-16,2-5 0 0,-1-7-2 16,7 1 0-1,7-3 0-15,4 1 0 0,8 0 1 16,6 0-1-16,6 6 2 0,4 0 1 15,9 5 0 1,3 4 1-16,6 2 1 0,3 6 1 16,3-1-1-16,4 5 1 15,0 1-1-15,2-2 0 16,0 1-1-16,0-4-1 15,-5-1-1-15,-4 1-3 0,-3-10-3 16,-1 1-4 0,-7-10-12-16,5 2-40 0,-1 0-32 15,5-10-9-15,5-3-4 0</inkml:trace>
  <inkml:trace contextRef="#ctx0" brushRef="#br0" timeOffset="2760.0552">10597 1509 84 0,'0'0'97'16,"0"0"-5"-16,0 0-2 15,-4 17-78-15,4 21 0 0,-2 8-2 16,11 7 0-1,1 1-2-15,1 3-1 0,0-10-1 16,-3-13-4 0,1-10-2-16,0-7-1 0,-1-5-2 15,0-10-5-15,-8-2-8 0,10-22-49 16,-2-2-27-16,-8-9-6 15,-1 13-7-15</inkml:trace>
  <inkml:trace contextRef="#ctx0" brushRef="#br0" timeOffset="2950.059">10471 1503 78 0,'-4'-14'94'0,"4"5"-7"15,6-1-4-15,8 0-80 16,7 1-2-16,6-3-1 0,6 1-5 15,6 0-8 1,5-1-32-16,-1-1-41 0,8-2-5 16,2 1-3-1</inkml:trace>
  <inkml:trace contextRef="#ctx0" brushRef="#br0" timeOffset="3420.0684">11368 1240 7 0,'12'-1'80'0,"-12"1"0"16,0 0 0-16,-7 0-59 16,-4 1-12-16,-4 3-1 0,-4 2 3 15,-5 3 0-15,-1 1 0 0,-2 2-1 16,-1 2-2-1,2-1-2-15,2 5-2 0,1-2 1 16,3 3-2 0,3 0 1-16,4 0 0 0,6 1-1 15,7-1 2-15,0-2-2 16,8 0 0-16,6-2-1 0,3-3 0 15,6-2 1-15,1-2-2 0,2-2 0 16,-2-2-1 0,0-1 0-16,-2 0 0 0,-4-1 0 15,-6-2-1 1,-12 0 0-16,10 6 1 0,-12 8 3 15,-17 3 0 1,-15 3 1-16,-7 6 0 0,0 6 1 16,3 1 0-16,14 3 1 15,12-2-1-15,12-5-3 0,4-2 1 16,11-1-1-16,10-4-1 0,5-7-3 15,5-3-6 1,3-9-12-16,5-6-50 0,6-12-23 16,-1-6-5-1,-1-11-6-15</inkml:trace>
  <inkml:trace contextRef="#ctx0" brushRef="#br0" timeOffset="3670.0734">11702 1547 4 0,'11'0'100'15,"-1"12"-3"-15,-7 13-5 0,-3 15-2 16,-7 9-83 0,0 1-1-16,3 1 0 0,2-4 0 15,2-13-2-15,0-10-1 16,0-4 0-16,0-6-5 0,0-14-6 15,0 0-13-15,10-19-55 0,0-6-16 16,0-4-7 0,5-9-4-16</inkml:trace>
  <inkml:trace contextRef="#ctx0" brushRef="#br0" timeOffset="4060.0812">11788 1419 88 0,'0'-21'91'0,"0"4"-1"0,4 0-26 15,2 6-54 1,4 0 0-16,4 3 2 0,0 2-1 16,7 1-1-16,1 4-1 15,2 0-4-15,5 15-1 16,-2-10-1-16,1 4-1 15,0 1 0-15,-4 3-1 0,-3-1-1 16,-7 4 0 0,-4 1 0-16,-6 1 0 0,-4-1 0 15,-9-1-1-15,-6-2 0 0,-4 0 0 16,-1-1 0-1,-4-2 0-15,-3 3 1 0,0-2-1 16,-10 4 3-16,-7 7 2 16,25 0 0-16,19 2 1 0,19 7 0 15,30-1 0 1,17 5 2-16,11 1-3 0,5-8-2 15,6-3-2-15,-2 0-3 0,-1-10-3 16,-3 7-8 0,-14-7-28-16,-7-1-40 0,-1-2-17 15,-16 4-5-15</inkml:trace>
  <inkml:trace contextRef="#ctx0" brushRef="#br0" timeOffset="5130.1026">3966 9290 42 0,'-10'-2'79'15,"-5"8"-5"-15,4-6-48 0,-4 0-1 16,3 0-3-16,1 0-3 0,2 0-3 15,9 0-3 1,0 0-1-16,0 0-4 0,16 0 0 16,18-1-1-16,18-2 0 15,19 1 0-15,26-3 1 0,25 0-1 16,21-2 0-1,19-3 0-15,12 3-1 0,10-1 0 16,5-3-2 0,4 2 0-16,-8-2 0 0,-7 2-1 15,-6-3 0-15,-6 2-1 0,-10-2-4 16,-14 0-4-16,-10 1-9 15,-21-2-44-15,-16 0-29 0,-8-1-7 16,-21-3-7 0</inkml:trace>
  <inkml:trace contextRef="#ctx0" brushRef="#br0" timeOffset="5810.1162">6998 7543 32 0,'-16'-7'84'0,"2"1"-3"0,1 0-3 16,13 6-66 0,-12-4-3-16,12 4-4 0,-12 4 0 15,4 10 0 1,-1 6 1-16,-1 9 0 0,0 11-1 15,-1 12 0-15,3 9 0 16,0 19-1-16,0 11 0 0,3 18-1 16,-2 7 0-1,4 17-1-15,0 12 1 0,1 13 2 16,-1 14 1-16,1 10 0 0,2 6 0 15,-1 5 0 1,2 3 0-16,2-3 0 0,6-11-1 16,-2-5-1-16,2-16-4 15,0-17-5-15,-3-20-20 0,-6-22-55 16,6-12-11-1,-4-22-4-15,-2-19-4 0</inkml:trace>
  <inkml:trace contextRef="#ctx0" brushRef="#br0" timeOffset="6700.134">7023 10810 65 0,'-14'0'85'0,"2"-3"-1"15,12 3-51-15,-10-2-10 0,10 2-1 16,-17 0-1 0,17 0-4-16,0 0-2 0,17 0-4 15,19-2 0-15,22 2-3 0,24 0-1 16,24 0-1-16,22 0-1 15,15 2-3-15,15 3-5 16,-1-3-10-16,7-1-50 16,-5 3-26-16,-12-5-7 0,-11-4-4 15</inkml:trace>
  <inkml:trace contextRef="#ctx0" brushRef="#br0" timeOffset="7280.1456">6994 7546 24 0,'-12'0'91'16,"-1"-6"0"-16,4-3-4 0,7-1-58 15,2 0-7 1,12 1-1-16,16-1-5 0,20-1-2 15,21 1-4-15,20-1-3 16,20 0-2-16,18-2-4 16,15 4-9-16,4-3-31 15,5 1-47-15,4 2-7 0,-5-4-8 16</inkml:trace>
  <inkml:trace contextRef="#ctx0" brushRef="#br0" timeOffset="10735.2151">3732 8425 38 0,'-12'2'90'0,"9"10"-3"16,-3 5-2-16,-2 7-67 15,4 4-4-15,-3 10-1 0,-2 2-1 16,-3 0-4-16,1-1-1 0,0-4-4 16,2-2-4-1,0-6-5-15,5-5-26 0,5-8-52 16,-1-14-5-1,0 0-7-15</inkml:trace>
  <inkml:trace contextRef="#ctx0" brushRef="#br0" timeOffset="11015.2207">4026 8412 80 0,'6'21'93'0,"-3"4"-2"16,2 2-7-16,4 6-74 0,-4 4 0 15,-3-2-1 1,-2-1 1-16,3-3-3 0,-2-5-3 15,1-4-1-15,-1-6-2 16,1-7-4-16,-2-9-5 16,0 0-11-16,0 0-38 15,1-10-31-15,-1-8-8 0,-5-7-2 16</inkml:trace>
  <inkml:trace contextRef="#ctx0" brushRef="#br0" timeOffset="11345.2273">4020 8430 33 0,'3'-11'93'16,"0"-1"-3"-16,5-2-2 15,3 5-54-15,0 3-17 0,8 4 0 16,2 2-3 0,4 12-3-16,2 7-2 0,1 7-2 15,1 6-1-15,0 5-2 0,0 1 1 16,1-3-1-16,-3-3 0 15,-6-2 1-15,1-10-1 16,-3-4 0-16,-2-11 1 16,0-5 0-16,-2-12 0 0,-4-7 0 15,0-10-2 1,0-13 0-16,0-8-2 0,-2-6 0 15,-1-4-1-15,-2 1 0 16,1 2-1-16,-2 6-1 16,-2 5 0-16,0 10-3 0,-3 7-3 15,5 12-7-15,-5 0-19 16,5 1-44-16,11 9-20 0,0 3-6 15,0 2-4 1</inkml:trace>
  <inkml:trace contextRef="#ctx0" brushRef="#br0" timeOffset="12325.2469">14203 8101 27 0,'0'0'73'15,"-3"-11"1"-15,3 11-54 16,-8-3-3-16,-2 6 1 16,-2 8-1-16,0 8 2 0,-1 11-2 15,1 6-3-15,2 9-1 16,0 4 0-16,9 1 0 0,4-2-1 15,15-6-1 1,9-8 0-16,8-11-1 0,6-11 0 16,9-12-1-1,1-7-1-15,-3-14-2 0,-1-7-2 16,-12-7-2-16,-11-6-1 15,-14-3 0-15,-9-2-1 0,-16 2-1 16,-12 3 0-16,-9 6 0 0,-10 7 0 16,1 4 0-1,-3 10 0-15,5 7-1 0,3 4-1 16,7 3-2-1,4 0-1-15,10 8-3 0,5 0-7 16,10 7-16-16,6 3-44 16,6-2-16-16,7 2-4 0</inkml:trace>
  <inkml:trace contextRef="#ctx0" brushRef="#br0" timeOffset="12807.2567">14720 7990 27 0,'0'0'84'16,"0"0"1"-1,-6 4 0-15,0 15-65 0,0 3-5 16,2 7 2-16,4 4 1 0,0 3 1 16,10-1-2-1,4-2-4-15,6-6-2 0,4-8-2 16,6-6-2-16,0-12-1 15,1-1-1-15,2-10-2 0,-5-9-2 16,-1-6 1 0,-3-3-2-16,-1-4 0 0,-8-3 0 15,-3 2-1-15,-5 3 1 0,0 1-2 16,-5 8 1-1,0 5 0-15,-2 7 0 0,0 9 1 16,-2 12 0-16,2 9 0 16,0 8 0-16,0 11 2 0,4 3-1 15,5 3 2 1,3 3-1-16,2-6 1 0,5-6 0 15,-5-4-2 1,7-10-1-16,-2-8-3 0,-2-11-7 16,3-4-23-16,-6-3-42 0,-2-21-19 15,5-10-8-15,-1-13-4 16</inkml:trace>
  <inkml:trace contextRef="#ctx0" brushRef="#br0" timeOffset="13017.2609">15403 7811 8 0,'11'16'96'15,"0"0"1"-15,2 9-6 0,-3 1-3 16,0 7-76-16,3 9-2 16,3 0-1-16,-2 3 0 15,5-4-2-15,-2-3-2 0,-1-5-2 16,-1-6-3-1,-2-7-3-15,-3-4-4 0,-10-16-8 16,14 0-46-16,-9-6-30 16,-12-12-6-16,-6-7-6 15</inkml:trace>
  <inkml:trace contextRef="#ctx0" brushRef="#br0" timeOffset="13167.2639">15217 7821 64 0,'30'-13'94'16,"13"7"-5"-16,20-1-3 0,15 2-71 15,15-2-6-15,9-2-7 16,11 3-24-16,7-4-59 0,-10-2-8 16,-7-3-4-16</inkml:trace>
  <inkml:trace contextRef="#ctx0" brushRef="#br0" timeOffset="44103.8756">11483 3587 64 0,'-9'5'58'16,"9"-5"-17"0,31-3-10-16,11 0-6 0,17-3-10 15,10 1-4 1,8 0 1-16,2-1-3 0,3-1-5 15,-8 1-10-15,-14 1-23 16,-10-1-48-16,-6 3-5 0,-14-5 6 16</inkml:trace>
  <inkml:trace contextRef="#ctx0" brushRef="#br0" timeOffset="44403.8756">11766 3367 14 0,'-9'12'86'0,"9"-12"-1"0,2 15-2 15,2 8-66-15,4 9-3 0,1 7-1 16,1 2-2-16,0 0-4 15,-2-1-2-15,1 0-1 16,-2-5-1-16,-3-6 0 16,0-7-2-16,-1-6-2 0,1-3-4 15,-1-1-5 1,-3-12-24-16,19 11-51 0,-8-11-5 15,2-3-4-15</inkml:trace>
  <inkml:trace contextRef="#ctx0" brushRef="#br0" timeOffset="44713.8756">12348 3306 19 0,'16'-7'77'15,"-2"2"6"-15,15 5-57 0,-1 0 1 16,10 7-1-1,4 4 0-15,-1 5-4 0,1 4-5 16,-1 2-4-16,-6 4-4 16,-9 5-2-16,-7-3-2 0,-11 2-1 15,-8-2 0-15,-10-1-1 0,-7-4-3 16,-1-5-5-1,-1-2-4-15,-4-7-15 0,-5-6-55 16,8-3-11 0,1-5-7-16</inkml:trace>
  <inkml:trace contextRef="#ctx0" brushRef="#br0" timeOffset="44883.8756">12439 3280 31 0,'39'-25'86'15,"5"-3"-1"1,8-5-6-16,2 4-68 0,6 2-7 15,-4 2-11-15,-1 6-29 16,-1 2-44-16,-15 6-5 0,-10 0 0 16</inkml:trace>
  <inkml:trace contextRef="#ctx0" brushRef="#br0" timeOffset="45143.8756">13252 2927 52 0,'18'13'88'0,"-4"3"-3"0,-3 5-3 16,1 6-73 0,-3 7 1-16,1 2 1 0,4-1 2 15,0-6-1-15,7-7 1 0,1-6-2 16,4-9-2-1,4-7 0-15,4-19-2 0,2-4-2 16,0-8-2-16,0 0-4 16,-6-6-3-16,-2 4-8 0,-4-1-25 15,-7 7-51 1,3 8-8-16,-4 3-5 0</inkml:trace>
  <inkml:trace contextRef="#ctx0" brushRef="#br0" timeOffset="45963.8756">11799 4311 19 0,'0'0'45'0,"0"-15"0"16,0 15-7-16,1-14-7 0,-1 14-4 16,0 0-5-1,4-10-6-15,-4 10-4 0,0 0-3 16,0 0-4-16,0 0-2 15,10 10-2-15,-7 1 0 16,3 5 0-16,1 3 2 16,-1 7 0-16,3 5 0 0,1 6 0 15,-4 7 2-15,2 7-1 0,0 2 1 16,-5 8 1-1,2 6 0-15,0 5 0 0,0 3 0 16,-4 0 0 0,2 4 0-16,-1-3-1 0,-2-1 0 15,0-7-2-15,-5-9 1 16,4-7-2-16,-3-9-4 0,4-3-14 15,0-4-51-15,1-13-18 0,8-7-6 16,2-3 0 0</inkml:trace>
  <inkml:trace contextRef="#ctx0" brushRef="#br0" timeOffset="47085.8756">12033 12505 51 0,'0'-8'82'16,"0"8"-1"-16,-1-13-49 0,1 13-7 15,0 0-8 1,3-9-4-16,-3 9-3 0,0 0-3 16,4 5 0-1,-4-5-3-15,3 19 0 0,-2-7 0 16,1 6 0-16,2 0 0 15,-2 4-2-15,2 2 1 0,-1 3 0 16,-3 4-1 0,4 3 1-16,-1 9 1 0,-1 4 0 15,4 6 2-15,-2 8-1 0,4 5 1 16,-1 8-1-1,1 5 0-15,1 6-1 0,0 2 0 16,1 0 0-16,-3 0 0 16,0-2-1-16,-1-3 0 0,-2-5 0 15,-3-8 0 1,-1-7 0-16,0-11 0 0,-2-5-1 15,-2-11 0-15,1-7-2 0,-4-8-4 16,7-7-5 0,0-13-16-16,-10 0-56 0,10 0-11 15,0-9-7-15,0-3-4 16</inkml:trace>
  <inkml:trace contextRef="#ctx0" brushRef="#br0" timeOffset="48005.8756">11943 14112 19 0,'-2'-9'66'0,"0"-3"-2"16,2 12-8-16,0-15-9 16,0 15-12-16,8-1-10 0,1 5-6 15,6 10-6-15,-2 8-4 0,2 12-2 16,0 1-1-1,1 7 1-15,-3 7 0 0,-1-3 0 16,-4 1-2 0,-4-10 1-16,0-3-1 0,-2-9 1 15,-1-6 0-15,-1-8-1 16,0-11 0-16,10 0-1 0,2-11-1 15,4-9 0-15,7-6 0 0,10-6-1 16,9-5-1 0,8-5 1-16,5 0-2 0,2 1 1 15,-2 5 0 1,-3 2 0-16,-7 7 0 0,-10 3-1 15,-7 5 0-15,-12 5-1 16,-11 1 1-16,-9 4-1 0,-17 1 1 16,-13 1-1-1,-10 2 1-15,-9 0-1 0,-10 0-2 16,-3 1-1-16,-1 1-5 0,11 3-16 15,6-2-47 1,14-7-20-16,22-3-8 0,14-6-2 16</inkml:trace>
  <inkml:trace contextRef="#ctx0" brushRef="#br0" timeOffset="49185.8756">12104 14229 64 0,'-9'-3'65'16,"-6"-2"-7"-16,7 5-7 15,-7-6-11-15,4 5-9 16,-6-4-9-16,1 1-6 0,-4-1-4 16,-2 5-1-1,-2-5-4-15,0 1 0 0,4 1-2 16,0 1-2-16,5 1 0 0,4-1-1 15,11 2-2 1,-5-8-2-16,13 1-3 0,8-4-8 16,12-2-38-16,13 2-35 15,-1-7-6-15,6 0-6 0</inkml:trace>
  <inkml:trace contextRef="#ctx0" brushRef="#br0" timeOffset="50485.8756">11877 5380 10 0,'-6'-11'29'16,"6"11"-3"-16,0 0-2 0,0 0-3 15,0 0-4 1,0 0-4-16,-9-8-3 0,9 8 1 15,0 0-2-15,0 0 0 0,0 0-1 16,0 0 0 0,0 0-1-16,0 0-2 0,0 0 0 15,0 0-2-15,1 5-2 16,-1-5-1-16,9 17 3 0,-6-2-1 15,1-4 0 1,-1 8 0-16,2-2 2 0,-2 5-1 16,0-5 0-1,0 7 3-15,-1-4-3 0,2-1 2 16,-2 3-1-16,-1-5 1 0,0 0 1 15,0-3-1-15,-1 1 1 16,0-5 0-16,0-1 0 0,0 3-1 16,0-12 0-1,-6 12 0-15,6-12-2 0,-7 10 0 16,7-10 0-1,0 0-2-15,-11 12 1 0,11-12-2 16,0 0 1-16,-7 12 0 16,5-1-1-16,2-11 0 0,0 16-5 15,3-6-14-15,-3-10-54 0,15 15-9 16,-4-9-4-1</inkml:trace>
  <inkml:trace contextRef="#ctx0" brushRef="#br0" timeOffset="54465.8757">12028 9985 41 0,'-4'-17'43'16,"0"0"-5"-16,4 2-9 15,0 1-4-15,0 2-4 16,1-1 1-16,3 3-2 0,-4 10-1 16,4-14-2-1,-4 14-2-15,0 0-1 0,0 0-4 16,1-9-1-16,-1 9-3 0,0 0-1 15,0 0-2 1,0 0-2-16,0 0 0 0,-5 7 0 16,5-7-1-16,-5 10 0 15,5-10 1-15,-4 12-1 0,4-12 0 16,-4 12 0-1,4-12 1-15,-3 11 0 0,3-11 0 16,0 0 1-16,-3 8-1 16,3-8 0-16,0 0 1 15,0 0 0-15,0 0-1 0,0 0 1 16,0 0-1-16,0 0 1 15,0 0 0-15,0 0 1 0,0 0 0 16,0 0 0 0,0 0 0-16,0 0-3 0,0 0-4 15,0 0-14 1,0-12-52-16,0 12-16 0,6-22-7 15,-1 6-2-15</inkml:trace>
  <inkml:trace contextRef="#ctx0" brushRef="#br0" timeOffset="55925.8757">11932 8069 3 0,'0'0'49'16,"-3"-12"-4"-16,3 12-4 0,0-12-6 16,0 12-8-16,0 0-7 15,0-10-5-15,0 10-3 0,0 0-3 16,0 0-3-16,0 0-2 15,0 9-2-15,-2-1 0 16,0 4 0-16,-1 2 1 0,0 3 1 16,1 2-1-1,1 5 1-15,-2 0-1 0,0 3 0 16,-1 3 1-16,-1 0-1 15,0 1 1-15,0 1-1 16,0 1 0-16,2-2 1 16,1 3 0-16,2-3 1 0,0 3-1 15,5-4-1-15,1 1 0 0,0 2-1 16,2-2 0-1,-1 0 1-15,-3-1-1 0,1 4 0 16,-1 0 0 0,-1 5 1-16,2-7 0 0,-2 3 0 15,3-1 0-15,0 0 0 16,0 2-1-16,4-3 1 0,-3 2-3 15,0-6 1-15,-1 7 1 0,-4-5-1 16,3 5-1 0,-5-4 0-16,0 0 0 0,0 0 0 15,0-1 0 1,0 0 0-16,0 0 1 0,1 2 1 15,2-1-1-15,1-1 1 16,1 0 0-16,0 0 0 0,-1-2 2 16,2 5-2-1,0-2 0-15,-1-3 0 0,0 3 0 16,-1 1 0-16,-1 1 0 0,0 0 0 15,-2 2-1 1,2 0 1-16,-2 0 0 0,1 2-1 16,0-1 1-16,0 4 0 15,-1-1-1-15,3 0 1 0,-1 3-1 16,1 2 0-1,0 1 1-15,-1-1-1 0,-2-2 0 16,2 0-1 0,-2-2 1-16,0-7-4 0,4-3-6 15,-5-6-31-15,0-13-39 0,6-3-13 16,-6-9-7-16,13-10 4 15</inkml:trace>
  <inkml:trace contextRef="#ctx0" brushRef="#br0" timeOffset="57635.8757">11967 11708 22 0,'-8'-15'61'16,"8"15"-7"-16,0 0-9 16,-4-12-11-16,4 12-7 15,0 0-4-15,0 0-4 0,0 0-4 16,0 0-4-16,0 0-3 0,0 0-1 15,0 0-2 1,0 0-2-16,0 0-1 0,0 0 1 16,0 7-1-16,0-7 0 15,0 16 1-15,2-3 0 16,3 3 0-16,-1 5 1 15,1 1 0-15,1 3-1 0,1 2 0 16,-1-1 1 0,3 1-1-16,-2 1 0 0,-2-1 0 15,1 1-1-15,-3 1 1 0,2 0 0 16,-4 0-1-16,0 3 0 15,1-1 0-15,0 1 0 16,-1 0 0-16,2 3 1 16,1 0 0-16,0 2 0 0,0 0-1 15,2-2 1 1,-1 1 0-16,-1-3-1 0,-2 1 0 15,1-5-1-15,-3-2 1 0,0-3-1 16,0-2 0 0,0-5-2-16,0 2-1 0,-3-5-5 15,3 1-9-15,-6 3-45 16,6-18-28-16,3 13-7 0,5-15-5 15</inkml:trace>
  <inkml:trace contextRef="#ctx0" brushRef="#br0" timeOffset="59217.8757">7965 10797 0 0,'0'0'44'16,"9"6"-5"-16,-9-6-5 0,18 7-5 15,-6-1-6 1,1-3-3-16,1 2 1 0,3 0-4 16,0-1-3-16,2-1-2 0,1-2-2 15,2 2-3-15,-1-1-2 16,4-1 0-16,-2 2-1 15,4 0 0-15,-2-1 0 16,5 0 2-16,3 0-2 0,-2 1 2 16,4-1 0-1,2 0-1-15,2-2 2 0,1 0-3 16,4 1 0-16,-3 0-1 15,0 0-1-15,1 2 0 16,-2 0-1-16,-1 1-1 0,0 1 0 16,-2 0 1-16,-2 0 0 15,3-1 0-15,-2 1 1 0,5-3 0 16,1 1 0-1,1-1 1-15,0 0 0 0,1 0 0 16,2 0-1-16,-1 3 1 16,1-1-3-16,-1 1 1 15,1-2 1-15,1 2-1 16,-3-1-1-16,3 0 1 0,-2-2-1 15,2 2 1-15,-1-1-1 0,1-1 1 16,-2 2-1 0,1-1 0-16,0 0 1 0,1-1 0 15,-2 0-1 1,3 0 0-16,-2-2 1 0,2 0 0 15,-2 0 0-15,-1-1 0 16,2-4 0-16,-4 2 1 0,1 0 0 16,-1 1 0-16,-2 1 0 0,2 0-1 15,0 1 0 1,-2-1 0-16,3 1-1 0,0 3 1 15,5-1-1 1,-1 1 1-16,2-1 0 0,1 0-1 16,-3 0 1-16,1-1 0 15,-4-1 0-15,-2 1 0 0,-7-1 0 16,-5 1-1-1,-6-1 1-15,-6 0-1 0,-2 0-3 16,-5 3-6-16,-12-3-17 0,10-3-43 16,-10 3-19-1,0 0-7-15,0 0-2 0</inkml:trace>
  <inkml:trace contextRef="#ctx0" brushRef="#br0" timeOffset="59497.8757">11149 10695 41 0,'0'-10'86'0,"-1"-1"-2"0,1 11-32 15,0 0-25 1,-5 6-7-16,1 6-4 0,0 6-4 15,1 10-2 1,0 10-1-16,-2 8-1 0,2 14 1 16,-1 5 1-16,0 6-2 0,-4 4-3 15,-1 3 0-15,0-1-4 16,-5-7-4-16,5 1-13 15,-2-6-55-15,-2-17-15 16,4-7-7-16,1-20-5 0</inkml:trace>
  <inkml:trace contextRef="#ctx0" brushRef="#br0" timeOffset="60747.8757">7869 7374 6 0,'7'3'26'0,"-7"-3"-1"15,9 0-1-15,-9 0 1 16,16 3-2-16,-3-1-2 0,2-1-1 16,2 2-5-1,7 1-6-15,2 1-5 0,5-2 1 16,4-2-1-16,5 0 2 15,3-1 2-15,4 0 1 16,6-2 0-16,0-5-1 0,2 2 1 16,-3 2 0-16,5 0-3 15,-3 1 0-15,4 1-3 0,-2 1-1 16,-1 0 0-1,2 0 0-15,0 0 0 0,4 0 0 16,-3 0 0-16,-1 0-1 16,-1 0 2-16,-3 0-1 15,-1 0-1-15,-2 0 1 16,-1 0-1-16,-1 1 0 0,-1-1 0 15,1 0 0-15,-2 0 0 0,3 0 1 16,-5 0-1 0,4 0 1-16,-3-1-1 0,0-2 0 15,-2 3 1-15,2 0-2 16,0 0 2-16,-2-3-1 15,5 3 2-15,-3-1-1 16,0 0 0-16,3-1 1 0,1 1 1 16,1-2-1-16,1 1 1 0,1-1 0 15,0-1-1 1,-3 2-1-16,0-3 0 0,-7 3 0 15,0-3-1 1,-7 0 1-16,-8 1-2 0,-5 1 1 16,-8 0 0-16,-2 2-2 15,-12 1-2-15,14 0-1 0,-14 0-5 16,0 0-5-1,8 7-9-15,-8-7-36 0,16 5-27 16,-16-5-3-16</inkml:trace>
  <inkml:trace contextRef="#ctx0" brushRef="#br0" timeOffset="61067.8757">10698 7040 75 0,'-7'-12'83'16,"7"12"-2"-16,-17-11-53 0,17 11-9 15,-7 11-4 1,5 6-1-16,-1 12 1 0,0 11-2 15,1 14-1 1,-1 12-1-16,0 14 0 0,-1 12-1 16,-1 10-4-16,-1 6-1 0,0 8-6 15,-4-7-12-15,4-2-63 16,1-3-12-16,0-12-5 15,5-10-4-15</inkml:trace>
  <inkml:trace contextRef="#ctx0" brushRef="#br0" timeOffset="87398.8757">12139 9144 32 0,'0'0'56'16,"-14"-2"-4"-16,14 2-6 15,0 0-9-15,0 0-9 0,0 0-9 16,0 0-6-16,0 0-1 16,0 0-4-16,0 0-2 0,0 0-2 15,8 0 0 1,-8 0 0-16,11-3 0 0,-11 3 1 15,19-7-1-15,-7 3 1 16,3 2 0-16,2-2-1 16,1 1 1-16,2 0 0 15,6-2 0-15,2 1 0 0,1 0 0 16,5-2 0-16,5-1 1 0,3 2-2 15,4-4 0 1,5 1-1-16,0-2 0 0,5 3 0 16,0 0-1-1,3 2-1-15,4-2 1 0,-3 1 0 16,5 2 0-16,1 1 0 15,4 1 0-15,2-3 1 0,5 0 0 16,5 0 0 0,3 0 1-16,8 1-1 0,5-3 1 15,6 0 0-15,0 0-1 0,4-1 0 16,-2 0 0-1,1-1-1-15,-3 1 0 0,-6-1 0 16,0 1-2-16,-5 1-3 16,-1 2-4-16,-4-1-7 0,-6-2-27 15,-5-5-46 1,-1 2-9-16,-7-6-5 0,-8-3-3 15</inkml:trace>
  <inkml:trace contextRef="#ctx0" brushRef="#br0" timeOffset="88228.8757">12097 9128 17 0,'-30'-2'35'16,"2"0"-6"0,1 1-3-16,7 0-5 0,-3-1-3 15,7 2-2-15,3-1-2 0,3 1-3 16,0 0 0-1,10 0 0-15,-14 0-1 0,14 0-2 16,-12 4-1-16,12-4 1 16,-9 3 1-16,9-3-2 0,0 0 2 15,14 0-1 1,12-3 0-16,5-4-4 0,17-2-1 15,6 1-1-15,13 2-6 0,4-2-7 16,11 5-31 0,9 3-35-16,-2 5-3 0,7 7 2 15</inkml:trace>
  <inkml:trace contextRef="#ctx0" brushRef="#br0" timeOffset="96236.8757">12003 10340 7 0,'0'-12'23'0,"0"12"-2"0,0 0-2 16,9-5-5-16,-9 5-2 15,0 0 0-15,13 0-4 0,-13 0-2 16,8 0-1-1,-8 0-3-15,11 0-1 0,-11 0 0 16,18 0 1-16,-7 0-2 16,0-4 0-16,1 2-2 15,-2 0 1-15,2-1 0 16,-12 3 0-16,16-1 2 0,-16 1 6 15,0 0 1-15,10 0 2 0,-10 0-1 16,0 0 1 0,0 0 1-16,0 12-1 0,-2-2-2 15,-1-1-4 1,-1 4 1-16,-1 3-2 0,-1 4 3 15,0 6 2-15,-5-1 0 16,4 6 2-16,-5 1 1 0,0 5 0 16,-6-1 1-16,4 3-3 0,-3-6 1 15,1 0-2 1,-5-4-1-16,4-1 1 0,-3-4-1 15,2-4-1 1,-1-4 1-16,-1-1 0 0,1-3-1 16,1 0 0-16,0-2-2 15,1-2 1-15,-1-1-3 16,7-2 0-16,0 3-2 15,1-3 0-15,10-5-3 0,-10 10-5 16,8-1-11-16,2 1-41 0,0-10-27 16,0 13-3-1,0-13-4-15</inkml:trace>
  <inkml:trace contextRef="#ctx0" brushRef="#br0" timeOffset="96686.8757">11919 10924 56 0,'0'0'78'16,"-3"-32"-25"-1,3 32-26-15,-14 0-6 0,2 7-7 16,-7 6-6-16,-6 5-2 0,-6 6-2 16,-4-2 0-16,-3 6-2 15,-3 0 3-15,4-2-2 0,1-5-2 16,8-3-5-1,4-4-12-15,10-7-19 0,14-7-42 16,0 0-3-16</inkml:trace>
  <inkml:trace contextRef="#ctx0" brushRef="#br0" timeOffset="97806.8757">11965 6595 22 0,'2'-10'34'0,"-2"10"0"16,7-12 2-16,-7 12-4 0,0 0-3 15,0 0-10-15,10 0-5 16,-10 0-3-16,0 13-2 16,0-2 0-16,0 4 0 0,-2 7-1 15,1 3-2 1,-3 4 1-16,4 6-3 0,0 1 1 15,0 8-1-15,0 2 2 16,0 5-2-16,0 2-1 16,-1 0 1-16,-1 5-1 0,0 0 2 15,0 7 1-15,1 5 0 16,-1 4 0-16,2 3 0 0,0 5 1 15,2 5 0 1,1-2 0-16,4-1 0 0,-1-3-1 16,-1-8-1-16,0-9 1 15,-1-8-2-15,-1-10 0 16,0-8 0-16,-2-7-1 15,-1-6-2-15,0-3-5 0,-1-7-10 16,1-15-60-16,-8 19-14 0,8-19-6 16,-17 0-5-1</inkml:trace>
  <inkml:trace contextRef="#ctx0" brushRef="#br0" timeOffset="107076.8757">11925 5470 42 0,'0'0'42'0,"-9"-13"-2"0,9 13-6 16,-7-12-4-16,7 12-5 15,0 0-6-15,-10-12-4 0,10 12-2 16,0 0-2-1,0 0-1-15,0 0-2 0,-8-4-1 16,8 4-3-16,0 0-1 0,-9 0-1 16,9 0 0-1,0 0-1-15,-11 5-1 0,11-5 1 16,-8 19 0-16,6-4 0 15,-1 4 0-15,2 5 0 0,-2 2 1 16,0 6 0 0,-1-1 0-16,2 5 2 0,0-1-1 15,1-2 0 1,-2 2 0-16,0-1 0 0,3-4 0 15,0 0 0-15,0 1-1 0,2 0 0 16,-1-2 0-16,3 5 0 16,-3-1-1-16,2 1 0 0,3 5 1 15,-3-2-1 1,2 3 1-16,0 3-1 0,2 2 0 15,-1 1 0 1,-1 0 1-16,1 5-1 0,-1 2 0 16,1 1 1-16,-2 3-2 0,1-1 1 15,-1 1 2-15,-3 0-2 16,0 1 0-16,-1 2 1 15,-4 1-1-15,-2 2 0 16,-1 0-4-16,4 5-8 0,-3-8-22 16,6 5-51-1,5-6-4-15,7-14-7 0</inkml:trace>
  <inkml:trace contextRef="#ctx0" brushRef="#br0" timeOffset="124698.8757">18055 13187 27 0,'3'-25'84'16,"-2"1"-1"-16,-2 1-43 0,-6 5-10 16,-5 3-8-16,-5 5-7 15,-7 5-6-15,-7 5-2 0,-7 5-2 16,-6 10-2-1,-8 11 0-15,-5 6 0 0,-4 9 1 16,-1 7 0 0,1 8 0-16,3 4 1 0,6 3 0 15,10 3 1-15,8 0 0 0,12-2 1 16,13 0 0-16,8-4 1 15,14-6-2-15,12-9 0 0,10-6 0 16,7-5-1 0,6-10-3-16,0-10-4 0,1-2-7 15,-6-12-22 1,-2-5-54-16,4-7-7 0,-6-9-8 15</inkml:trace>
  <inkml:trace contextRef="#ctx0" brushRef="#br0" timeOffset="125018.8757">18337 13127 82 0,'0'0'91'0,"13"17"-1"0,-11 1-6 16,2 10-73-1,-1 9-1-15,0 10 1 0,-3 4 2 16,0 3-3-16,-2 3-1 15,-3-2-3-15,-4-4-1 16,-3-6-1 0,2-10-2-16,1-7-3 0,1-10-3 15,4-6-5-15,4-12-16 0,0 0-57 16,0-15-12-1,9-6-6-15,1-3-2 0</inkml:trace>
  <inkml:trace contextRef="#ctx0" brushRef="#br0" timeOffset="125658.8757">18333 13225 31 0,'0'-10'92'0,"4"-2"-1"16,1 2-4-16,3 1-61 15,4 4-5-15,2 5-3 16,2 0-1-16,2 8-6 0,1 6-2 16,0 7-1-1,2 7-2-15,0 7 1 0,1 3-2 16,1 3 0-16,-5 3-1 0,3-4 0 15,-2 3-2-15,0-9 1 16,-3-3 0-16,2-4 0 16,-7-8 0-1,1-5 0-15,-3-7 1 0,-9-7-1 16,13-1-1-1,-8-12 0-15,0-8 0 0,-5-8-1 16,1-8 0-16,0-6-1 16,0-6-1-16,2-5 1 15,1 1-1-15,2-2 0 0,2 6 1 16,9 1 0-16,-1 7 0 15,4 4 0-15,0 6-1 0,0 8 1 16,1 4 0 0,-1 8 0-16,-3 3 1 0,0 8-1 15,-2 3 0-15,3 12 1 16,0 7-1-16,1 4 1 15,-1 8 1-15,2 6-2 16,2 7 1-16,-2 4 0 0,-1 4 1 16,0 3-1-16,0-1 0 0,-4 2 1 15,0-5-1 1,-3-3 1-16,-2-5-1 0,0-4 1 15,-5-7-1 1,-2-10 1-16,-1 0-1 0,0-12 1 16,-2-1-1-16,0-12 0 15,0 0-2-15,0 0-1 0,1-12-4 16,2-8-4-16,2-5-7 0,0-48-18 15</inkml:trace>
  <inkml:trace contextRef="#ctx0" brushRef="#br0" timeOffset="126028.8757">19549 13426 438 0,'33'21'1'16,"5"0"1"0,9-1 1-16,7-5 0 0,3-8 0 15,1-7 0-15,-2-12 1 16,-2-7 0-16,-12-12-2 0,-6-3 0 15,-9-9-1 1,-15-2 0-16,-10-3-2 0,-5 4 1 16,-16 1-1-16,-13 6-1 0,-12 7 0 15,-10 11 0 1,-9 11 1-16,-5 8 0 0,-2 6 0 15,2 12 0-15,6 4 1 16,6 5 0-16,10 2-1 0,15 1 0 16,14 0-2-1,13-1-2-15,9-5-4 0,12 1-7 16,2-12-30-16,7-8-41 0,11-2-11 15,5-6-6 1</inkml:trace>
  <inkml:trace contextRef="#ctx0" brushRef="#br0" timeOffset="126398.8757">20495 12845 37 0,'-35'-8'90'0,"-9"4"2"15,-10 5-7-15,-2 2-67 16,2 8-3-16,3 9-1 16,5 1 0-16,10 3-2 0,19 4-3 15,16 2-4 1,14 2-1-16,24 1 0 0,16 3-1 15,15 0 1-15,10 4-2 16,8 1-1-16,-3-1 1 0,-6 2 0 16,-16 2 1-16,-21 1 1 15,-22-1 1-15,-26-1-1 16,-31-4 1-16,-24-2 0 0,-16-4-1 15,-16-6-3 1,-4-3-5-16,-1-7-6 0,17-3-41 16,18-4-40-16,9-5-5 15,21-5-11-15</inkml:trace>
  <inkml:trace contextRef="#ctx0" brushRef="#br0" timeOffset="130410.8757">17619 14417 63 0,'-2'-17'89'0,"0"0"-1"16,-1 2-53-16,3 6-5 15,0 9-5-15,13 0-4 0,-4 15-3 16,3 9-4-1,-1 14-5-15,-1 6-1 0,1 9-1 16,-3 3-1 0,-1-2-2-16,-4-2-2 0,1-6-3 15,-4-8-3-15,0-6-7 0,-8-17-26 16,-2-2-50-16,1-4-7 15,-3-7-7-15</inkml:trace>
  <inkml:trace contextRef="#ctx0" brushRef="#br0" timeOffset="130640.8757">17447 14812 6 0,'0'17'92'0,"1"5"4"16,13 2-7-16,4 5-50 0,6 3-8 15,9-3-3-15,4-3-8 16,6-9-6-16,5-10-2 0,2-6-1 15,-2-5-3 1,-6-9-1-16,-4-10-1 0,-5 0-3 16,-10-5-5-16,-3 0-5 15,-15-5-8-15,1 5-42 16,-1 7-36-16,-6 1-7 0,-8 11-7 15</inkml:trace>
  <inkml:trace contextRef="#ctx0" brushRef="#br0" timeOffset="131020.8757">16683 15551 25 0,'-23'31'95'16,"-10"10"-3"-16,1 7-3 0,2 11-69 15,3 9 1-15,6-4-2 16,5-6-3-16,9 0-5 16,6-13-4-16,10-9-4 15,11-12-3-15,10-10-6 0,1-14-21 16,3-12-59-16,12-7-7 0,5-11-8 15</inkml:trace>
  <inkml:trace contextRef="#ctx0" brushRef="#br0" timeOffset="131280.8757">17016 15867 59 0,'-1'45'98'16,"1"-3"-3"0,7-6-5-16,13-9-69 0,10-8 0 15,5-14-5-15,5-5-2 0,5-11-4 16,-2-9-1-1,-2-7-2-15,-11-4-2 0,-11-3-2 16,-16 0-2-16,-10 7 0 16,-19 6-1-16,-11 6-1 0,-10 7 0 15,-3 8-1 1,-4 3-3-16,2 14-1 0,7 2-4 15,12 6-5-15,9-5-33 0,7 1-45 16,20-6-6 0,16-7-7-16</inkml:trace>
  <inkml:trace contextRef="#ctx0" brushRef="#br0" timeOffset="131900.8757">17546 15755 63 0,'11'29'98'0,"-4"0"-5"0,2 6-4 16,1 0-72-1,-2 2 1-15,-1 1-2 0,-2-8-6 16,0-6-2-16,-2-2-1 16,-1-8-1-16,-2-14-2 15,0 0 1-15,11-1-1 0,-7-16-2 16,2-7 1-16,5-6-2 15,-1-9-2-15,2 0 0 0,3-1-1 16,0 4 0 0,1 5-1-16,-2 10 1 0,2 7 0 15,-2 14 0-15,1 9 1 16,-5 13 1-16,-2 7 0 15,-1 5 1-15,-5 4 1 0,-1-1 1 16,-1-4-1-16,0-5 1 16,-1-7 1-16,-3-5-1 0,4-16 1 15,0 0-1 1,0-6 0-16,1-14-1 0,7-11 0 15,4-6-1 1,4-4-1-16,9-2-1 0,-2 2 0 16,7 7 0-16,0 2-1 15,0 14 0-15,-3 13 1 0,-4 7 1 16,-4 14-1-16,-8 10 1 0,-5 9-1 15,-6 4 2 1,-2 4-1-16,-6-1 1 0,-4 1 0 16,2-6-2-1,0-8 0-15,4-5-2 0,-2-12-3 16,8-12-5-16,0 0-9 15,10-13-31-15,4-10-32 0,-3-11-17 16,3-7-5 0</inkml:trace>
  <inkml:trace contextRef="#ctx0" brushRef="#br0" timeOffset="132280.8757">18157 15830 75 0,'8'29'102'0,"2"7"-5"16,-5-2-6-16,2 8-63 16,-3-1-10-16,-3 0-5 0,2-4-3 15,-3-5-2 1,0-4-2-16,-3-8-2 0,2-7 1 15,1-13-2-15,0 0-1 0,-2-8-1 16,2-15-2 0,3-9 0-16,2-12-3 0,4-10-1 15,2-5-1-15,4-3-1 16,5 1 2-16,6 3 0 15,4 8 1-15,4 11 3 16,3 12 1-16,0 13 2 0,-1 10 1 16,1 5 0-1,-11 10 1-15,-4 9 1 0,-13 5-1 16,-9 5-1-16,-7 5 0 0,-17 2-1 15,-9-1 0 1,-4-2-1-16,-6-3 0 0,0-7-1 16,2-6 0-16,5-11-3 15,6-7-2-15,9-8-4 0,11-8-9 16,-1-13-34-1,11-16-36-15,6-3-12 0,8-9-6 16</inkml:trace>
  <inkml:trace contextRef="#ctx0" brushRef="#br0" timeOffset="132470.8757">18608 15266 6 0,'23'4'103'16,"-7"20"-1"0,-11 7-5-16,-6 7-4 0,-6 11-78 15,-6 2-2 1,-2 7 0-16,-6 3-4 0,1-1-5 15,0-4-4-15,6-2-7 0,1-14-18 16,6-3-62-16,8-4-10 16,14-11-7-16,11-8-5 15</inkml:trace>
  <inkml:trace contextRef="#ctx0" brushRef="#br0" timeOffset="132940.8757">18985 15648 67 0,'-4'18'100'15,"4"-4"-1"-15,15-3-7 0,11-7-64 16,10-4-6 0,4-2-6-16,0-11-2 0,2-1-6 15,-3-7-2-15,-6-4-3 16,-13 1-3-16,-12 3-1 0,-10 0-1 15,-15 4-1-15,-9 10-1 0,-9 7 0 16,-3 10 1 0,-9 15 1-16,6 13 1 0,0 11 1 15,9 8 0 1,10 4 1-16,10 0 1 0,11-5 0 15,17-6-1-15,19-9-4 16,7-15-8-16,22-10-48 0,12-9-32 16,-2-7-8-1,7-15-6-15</inkml:trace>
  <inkml:trace contextRef="#ctx0" brushRef="#br0" timeOffset="133740.8757">19772 15559 3 0,'9'10'97'15,"-6"12"0"-15,-2 5-5 16,1 7-3-16,-2 14-74 16,4-7-8-16,-1 2 0 0,-2 0 0 15,1-8-1 1,1-6 0-16,-1-8-1 0,0-5 0 15,-2-16 0-15,0 0-2 0,0 0 0 16,11-20 0 0,-6-6-2-16,1-6-2 0,4-5-1 15,0-6-1-15,2 2 0 16,5 3 0-16,0 2 2 0,3 11-2 15,1 8 3 1,4 9 1-16,1 8 1 0,-1 11 0 16,-1 9 1-1,1 7 0-15,-5 8 0 0,-3 3 1 16,-7 5-1-16,-6-1 0 0,-4-1-1 15,0-6 1-15,-4-5 0 16,-2-5 0-16,-1-11 0 0,7-14 0 16,-10 0 0-1,10-16-1-15,2-11 0 0,8-11-1 16,4-4 0-1,4-6-1-15,5 2 0 0,9 3-1 16,-1 7 0-16,0 8 0 16,2 11 0-16,-5 10 1 0,-2 7-1 15,-6 12 1-15,-3 8 0 16,-7 3 0-16,0 4 0 15,-3 4 0-15,2-4 1 0,0-1 0 16,2-4 0 0,8-3 0-16,3-10 0 0,4-7 0 15,8-5 0-15,3-14 0 16,5-7-2-16,-3-5 1 0,-2-5-2 15,-6-2 1-15,-10 0-1 16,-4 4 0-16,-14 3-1 16,-7 10 1-16,-16 11 0 0,-8 8 0 15,-6 10 1 1,-3 12 0-16,0 8 1 0,-1 5 1 15,10 6 0-15,8-1 0 16,12-3-1-16,8-5-2 16,19-5-9-16,5-11-27 15,20-8-27-15,12 0-27 0,11-16-13 16,13-11-5-16</inkml:trace>
  <inkml:trace contextRef="#ctx0" brushRef="#br0" timeOffset="134210.8757">21092 15492 85 0,'-16'35'102'0,"6"3"-6"16,6 0-5-16,44 3-69 0,-36 2-4 15,0-1-4-15,5-8-4 0,0-5-2 16,3-8-1 0,1-10-1-16,5-9-1 0,-2-6 0 15,3-14-2-15,2-9 0 16,1-5-2-16,5-6 0 15,-1 0-1-15,2 3-1 16,-4 9 0-16,2 6-1 0,-5 11 0 16,-2 9 1-1,-3 15 0-15,-3 9-1 0,-1 10 2 16,1 7-1-16,-4-1 1 0,2 0 0 15,-1-6 0-15,2-8-2 16,4-8-3-16,-4-11-4 16,7-7-6-16,-9-18-20 15,7-17-46-15,-3-2-16 0,0-14-8 16,-4-6-2-1</inkml:trace>
  <inkml:trace contextRef="#ctx0" brushRef="#br0" timeOffset="135010.8757">21605 15184 1 0,'0'0'105'0,"0"0"-4"16,15 20-2-16,2 9-6 15,3 13-71-15,6-3-8 0,3 5-1 16,-2 0-5 0,-2 5-3-16,-4-2-4 0,-3 3-3 15,-7-7-2-15,-6-2-3 16,-4-7-2-16,-3-7-2 15,-10-11-1-15,-3-10 0 0,-6-6 0 16,-4-17 2-16,-2-8 0 16,0-4 5-16,3-4 2 0,4-4 1 15,8 0 4 1,9 2 3-16,13 1 1 0,18 1 1 15,19 1 0 1,11 0 0-16,14 2 0 0,9 0-1 16,4 3 0-16,0 4-1 15,-9 2-1-15,-15 8-1 0,-12 7 1 16,-21 6-1-16,-20 12 0 0,-18 11-1 15,-16 8 0 1,-16 8 1-16,-4 5 0 0,1-2 0 16,1 1 0-1,9-4-1-15,17-10 1 0,13-9 0 16,14-10-1-16,20-9 0 15,9-5 0-15,10-10-1 0,1-9-1 16,1-6-1 0,-7-6-1-16,-10-3 0 0,-14 1-1 15,-8 3 0-15,-11 3 0 0,-8 9 2 16,-12 10 0-1,-8 12 1-15,-2 10 0 0,2 17 2 16,7 8 0-16,4 6 0 16,8 3 1-16,14-3-1 15,14-5-1-15,19-7-2 16,6-8-3-16,14-8-2 0,1-13-4 15,5-5-3-15,-7-12-3 0,-5-4-8 16,-14-11-21 0,-15-7-28-16,-8-3 1 0,-15 3 43 15,-5 6 16 1,-14 3 9-16,1 10 8 0,-7 5 11 15,7 15 26-15,-3 6 31 16,7 17-4-16,7 3-36 0,7 2-12 16,3 3-4-1,10-2-1-15,8-2-4 0,5-3-1 16,2-10-1-16,3-2-3 0,-4-11 0 15,3-4-2 1,-5-10-1-16,0-8-2 0,-1-6 0 16,-2-6-2-16,3-4-3 15,-3-9-5-15,4 3-6 0,-4-5-20 16,4 0-48-1,0 12-16-15,-2 7-8 0,0 8-4 16</inkml:trace>
  <inkml:trace contextRef="#ctx0" brushRef="#br0" timeOffset="135460.8757">23070 15233 59 0,'-10'26'99'0,"5"-1"-3"0,4-4-6 16,1-1-60 0,8-5-8-16,16-5-8 0,6-6-4 15,10-4-2 1,5-7-2-16,1-8-1 0,3-4-1 15,-8-3 0-15,-4-6-1 0,-10 1-1 16,-6 2 1-16,-14 4-1 16,-7 3 0-16,-9 10 0 15,-10 6-1-15,-1 3 0 16,-1 14 0-16,-1 7 0 0,5 6 0 15,3-2 0 1,8 0 0-16,6-2 0 0,10-5 1 16,14-8-1-16,2-4 0 15,9-7 1-15,1-4 0 16,4-6-2-16,-2-4 1 0,-2 1 0 15,-6 0-1-15,-7 5-1 16,-6 5 1-16,-17 3 0 0,3 24 1 16,-11 7 0-1,-11 16 0-15,-10 13 0 0,-2 18 1 16,-1 9 0-16,0 10 0 15,2 1-1-15,11-2-1 16,11 1-4-16,7-5-6 16,17 5-23-16,18-11-28 0,13-8-37 15,20-3-6-15,12-7-6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2:03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16473 18791 5 0,'-4'24'84'0,"3"-2"5"16,1 1-47-16,0-23 1 15,1 27-7-15,4-1-7 16,-5-26-7-16,0 0-2 0,0 0-4 16,0 0-3-16,0 0-3 15,0 0-2-15,0 0-3 16,2-1-1-16,0-3-3 15,19-56 1-15,-19 31 0 16,-2-5 0-16,0 1-1 16,0-6-4-16,0-40 1 15,3 36-1-15,1 0 0 0,-1 0 0 16,3 0 0-1,1 4-2-15,-7 39 1 0,9-36 3 16,0 1 1-16,2 3 0 0,-2 2-1 16,1 5 0-1,2 0 1-15,-12 25 0 0,17-24 0 16,2-2 0-1,-19 26 0-15,21-10 0 0,-1-1 1 16,-20 11 0 0,22 4 1-16,1 1 0 0,-23-5 0 15,22 34 0-15,1-1 1 0,-6 3-1 16,15 41 1-1,-17-34 0-15,4 3 0 0,-4-1-1 16,-1 3-1-16,1 2-1 16,-3-2 0-16,-1-1 4 15,-2-5 0-15,-4 1 0 16,-3-3 0-16,-2-40 0 15,4 30-1-15,0-3-1 16,-1-6-2-16,1 0-4 16,-4-21-6-16,0 0-5 0,0 0-11 15,0 0-29-15,0 0-34 16,0 0-6-16,4 0-5 15</inkml:trace>
  <inkml:trace contextRef="#ctx0" brushRef="#br0" timeOffset="300.0068">16931 18608 44 0,'-27'0'94'15,"1"0"-1"-15,2 0-45 0,-1 2-10 16,4 3-9 0,-2 0-9-16,23-5-2 0,-21 6-6 15,-2 1-3-15,23-7-2 0,0 0-1 16,0 0-1-1,0 0-1-15,6 0-1 0,2-2-3 16,37-6-4 0,-23 5-5-16,1 3-12 0,1 0-50 15,5 0-23 1,-1-1-8-16,1-5-4 0</inkml:trace>
  <inkml:trace contextRef="#ctx0" brushRef="#br0" timeOffset="770.0161">17615 18383 74 0,'22'1'90'0,"2"2"-2"16,-24-3-60-16,25 2-6 16,2 0-3-16,-27-2-6 15,0 0-4-15,0 0-4 0,0 0-2 16,0 0 0-1,0 0-2-15,0 0 1 0,0 0-1 16,-3 2 1 0,-4 0 0-16,-65 34 1 0,44-15 1 15,-4 3 0-15,-1 2 1 0,2 3 1 16,0 2 1-1,7 1 0-15,1 0 1 0,12-2 5 16,0 3 0 0,15-7-1-16,5 3 0 0,17-11-1 15,-1 3-2 1,10-10-1-16,43 9-1 0,-34-15-6 15,2-2-3-15,-1-2-3 16,-1-1-5-16,-1-1-16 16,-2-7-68-16,-41 8 1 0,33-12-10 15,1 0-5 1</inkml:trace>
  <inkml:trace contextRef="#ctx0" brushRef="#br0" timeOffset="1460.03">19537 18437 48 0,'0'0'100'0,"0"0"-4"16,0 0-6-16,3-5-67 0,0 0-3 16,0 0-5-1,0 0-6-15,1 0-2 0,-1 1-2 16,0-1 0-1,-3 7 0-15,-3 10 0 0,-9 39-2 16,10-25-1-16,0 3 0 16,0 1-1-16,0 5-1 15,-1 0 5-15,0 1-2 0,0 0 1 16,-1-4-1-1,-3 3-3-15,4-10-3 0,0-1-6 16,3-24-13-16,0 0-58 16,0 0-13-16,0 0-5 0,0 0-6 15</inkml:trace>
  <inkml:trace contextRef="#ctx0" brushRef="#br0" timeOffset="1930.0394">19450 18415 80 0,'-22'-26'91'16,"-4"10"-37"-16,0-2-16 0,-2 5-9 16,1 1-6-1,2 2-4-15,1 2-5 0,3 2-3 16,-1 1 0-1,22 5-3-15,0 0 1 0,0 0-1 16,0 0-1-16,0 0-1 0,0 0-1 16,2 0-1-1,80 5-1-15,-33 5-1 0,5 8 0 16,4 0 0-1,5 7-1-15,1 0 0 0,-2 3 0 16,2 0-1 0,-4 1 0-16,1 0 1 0,-9 3 0 15,-3 0-1-15,-9-1 1 0,-40-31-1 16,24 30 6-1,1 3-1-15,-25-5 0 0,0 0-1 16,-20-5 1-16,-2 0-1 16,-14-5 1-16,-46 15-1 15,37-20-5-15,-4-2-1 16,3 0 0-16,-1-3-1 15,2-1-1-15,0 1-2 16,6-2-5-16,39-6-7 16,-27 6-16-16,-2-4-55 0,29-2-5 15,0 0-4-15,0 0-2 16</inkml:trace>
  <inkml:trace contextRef="#ctx0" brushRef="#br0" timeOffset="2390.0485">20377 18548 46 0,'35'-14'91'0,"-4"-1"-1"0,2-2-57 16,-5 3-1-16,1-1-6 16,-8 0-2-16,1-2-7 15,-22 17-2-15,22-25-5 0,0 1-2 16,-22 24-2-1,4-23-1-15,-1 1-1 0,-3 22-1 16,0 0-1 0,0 0 0-16,-7-3 0 0,-6 1 1 15,-34 7 0 1,23 8 0-16,0 8 1 0,-2 0 1 15,6 4 0-15,-3 4 1 16,11-1 0-16,1 1 0 16,11 3 0-16,3 0 0 0,23 0 0 15,44 28 3-15,-19-35-2 16,10-3-1-16,9-4-3 15,8-3-2-15,1-1-7 16,-1 1-23-16,2-8-61 0,0-5-7 16,-3-2-8-1,-5-11-6-15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3:23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15008 14215 54 0,'3'-10'72'15,"-3"0"-8"1,0 10-11-16,0 0-15 0,0 0-12 15,-10-2-7-15,10 2-5 16,-12 7-4-16,12-7-2 0,-10 18 0 16,8-7 0-1,2-11-1-15,6 15 1 0,10-9-1 16,6-1-1-16,9-5 1 0,9 2 0 15,1-2-1 1,8-7 0-16,-1 0-1 0,-1 1 0 16,-4-2 0-16,-5 1-1 15,-7 0-1-15,-6 1 1 0,-8-1-2 16,-6 0 0-1,-11 7 0-15,6-10-1 0,-6 10 1 16,-9-9-1-16,-7 6-1 16,-4 0 0-16,-7 2 1 15,-3 0-2-15,-6 2 1 0,-3-1 1 16,-6 2-2-16,2 2 1 15,-2-1 0-15,2 2 1 0,3-1-1 16,2 1 0 0,8-2-1-16,6 2 1 0,8-3 0 15,3 1 0 1,13-3 0-16,0 0 0 0,0 0 0 15,18 9 0-15,4-8 0 0,5 2 0 16,4 0 0-16,8-3 1 16,1 3-1-16,8-3 0 15,0 1 1-15,5 0-1 16,-3-1 0-16,-2 0 0 0,-3 0 1 15,-7 0-1 1,-4 0 1-16,-12-1 0 0,-4 0 0 16,-8 1 0-16,-10 0 0 15,0 0 0-15,0 0-1 0,-10 0 0 16,-5 2-2-16,0 1-3 15,-2 5-7-15,-4-4-8 16,4 1-55-16,-3 7-19 0,4-1-9 16,2-3-5-1</inkml:trace>
  <inkml:trace contextRef="#ctx0" brushRef="#br0" timeOffset="1972.0412">13107 5270 0 0,'-6'-9'56'15,"-1"-2"2"1,4 3-8-16,-3-5-10 0,6 13-11 16,-8-16-5-16,8 16-6 0,-8-13-3 15,8 13-4-15,0 0-3 16,0 0-2-16,-8 13-2 0,8 3-1 15,-1 8-1 1,1 7-2-16,0 10 4 0,0 8-1 16,2 11 2-1,0 8 0-15,1 11 1 0,1 6 0 16,2 9-1-16,-3 5 2 15,4 9-3-15,-3 4 0 0,-1 3 0 16,0 2 0-16,-3 0 0 0,-1-1 0 16,-6 0 0-1,-4-5 0-15,-2-4-1 0,-3-10 0 16,0-10 0-1,-4-10-1-15,-2-12 1 0,2-13-4 16,-4-14-4-16,-5-19-10 16,0-19-46-16,0-10-26 0,-6-21-8 15,2-20-4-15</inkml:trace>
  <inkml:trace contextRef="#ctx0" brushRef="#br0" timeOffset="2982.0614">13122 5080 73 0,'-11'-14'77'0,"13"0"-45"16,-10 1-2-1,-2-1-8-15,0 2-5 0,-4-4-5 16,3 0-1-16,-1-1 0 15,2 2 0-15,2-4-2 0,-1 5-2 16,1-1 0 0,5 3-1-16,-1-2-1 0,4 2-2 15,0 2 0-15,2-2-1 0,7 1-2 16,7-2 1-1,2 1 0-15,9 2-1 0,5-2 0 16,12 3 0-16,3 1 0 16,12-2 1-16,10 3 0 0,8 0 1 15,10-1 0 1,11 2-1-16,7-5 0 0,7 2 1 15,10 0 0 1,6-2-1-16,4 0 1 0,4 0-1 16,9-1 0-16,1-2-1 0,7 2 2 15,5-3-2-15,1 0 1 16,7-3-1-16,1-3 1 0,4 4 0 15,-1-4 0 1,-1 1 1-16,-5 1-2 0,-7 4 1 16,-10 0 1-1,-13 4-1-15,-12 4 0 0,-14-1 0 16,-11 4 0-16,-20-1 0 15,-3 2-1-15,-11 1 1 0,-4-3 0 16,-12 4 0-16,-3-3-1 0,-7-2 1 16,-6 5-1-1,-4-6 1-15,-7 7-1 0,-3 0 1 16,-2 0-1-1,-4 0 1-15,0 0-1 0,-2 8 0 16,-9-8 1-16,15 12-1 16,-4-7 0-16,-2 3 2 0,0 3-2 15,0 3 0-15,0 3 1 0,0 2-1 16,2 6 0-1,0 3 0-15,1 7-1 0,1 5 1 16,-3 7 0 0,1 3 1-16,2 9 0 0,-7 7 0 15,3 11 1-15,-2 8-1 16,-4 9 0-16,-2 8 1 0,1 8 0 15,-2 10 1 1,0 5 0-16,-2 3-1 0,-4 2 2 16,0 1-1-16,-3-4 2 0,0-4-3 15,-2-8 1 1,-1-13-1-16,-4-3-1 0,0-12-3 15,-2-10-4-15,1-1-15 16,-1-1-55-16,-7-17-14 16,-3-7-9-16,-6-8-3 15</inkml:trace>
  <inkml:trace contextRef="#ctx0" brushRef="#br0" timeOffset="3582.0734">13198 7308 22 0,'-9'-12'79'0,"-2"4"0"15,0 1-4-15,-10 4-61 16,6 3-6-16,2 4-6 0,-4 5-2 15,2-1 0 1,0 9 0-16,5-1 0 0,2 1 2 16,6 0 1-1,4 0 1-15,12-1 0 0,8 2 2 16,9-6-1-16,6 0 1 15,16-4 0-15,5 0 1 0,14-4-1 16,7-2-1-16,13-2 1 0,10 0-1 16,16-7 0-1,15-4 0-15,14-2 0 0,17-2 1 16,21-3 0-1,16 1 1-15,14-5 1 0,14 4-1 16,5 3 1-16,5 1 0 16,3 5-1-16,-5 7 0 0,-7-1-1 15,-13 6-1-15,-10 8-3 16,-18-4-2-16,-14 11-11 15,-24-3-43-15,-24-2-36 0,-16-8-5 16,-27-5-9 0</inkml:trace>
  <inkml:trace contextRef="#ctx0" brushRef="#br0" timeOffset="8032.1624">6293 6263 49 0,'0'0'68'16,"0"0"-14"-16,0 0-10 0,-1 20-5 15,1 1-8-15,5 4-6 16,3 7-6-16,1 6-3 0,4 1-1 16,-2-1-2-1,1-1-2-15,0-6-2 0,-3-10 0 16,0-3 0-16,-9-18-1 15,0 0 0-15,1-17-1 16,-9-15-1-16,-6-13-1 0,-3-14-2 16,-3-10-2-16,-4-12 0 15,0-1-1-15,-1-5 1 0,4 4-1 16,1 5 1-1,7 6 0-15,0 8 0 0,7 7 0 16,4 7 0 0,2 4 0-16,4 5-1 0,8 2 1 15,3 6-1-15,2 4 0 0,6 6 1 16,3 6-1-16,4 12 0 15,4 8 1-15,6 19 1 0,1 11 0 16,-2 12 0 0,0 10 0-16,2 8 1 0,-5 5 1 15,-5-1-1 1,-5-2 0-16,-8-6-2 0,-3-6 1 15,-4-7 0-15,-5-11-1 16,-1-5 0-16,-2-7-1 0,0-7 0 16,0-3-1-16,-3-13-1 0,4 11-1 15,-4-11-2 1,12 5-3-16,-12-5-6 0,18 0-9 15,-18 0-38 1,7-12-36-16,-5 1-4 0,-2-6-5 16</inkml:trace>
  <inkml:trace contextRef="#ctx0" brushRef="#br0" timeOffset="8182.1654">6347 6053 81 0,'-16'-7'99'16,"16"-11"-5"-1,16-10-5-15,15-18-60 0,15 8-16 16,8-6-7-16,9 8-14 15,-6 6-61-15,-1-6-20 0,-9 2-8 16,-13 7-6 0</inkml:trace>
  <inkml:trace contextRef="#ctx0" brushRef="#br0" timeOffset="9112.184">5418 3257 51 0,'-17'-9'89'0,"4"3"-2"0,-2-9-37 16,3 10-22-16,4 4-9 0,-2-1-4 16,10 2-2-1,0 0-2-15,0 0 1 0,22 0-2 16,12 0-2-1,19-2 1-15,19-9 1 0,19-6-1 16,17-1-1-16,12-2-2 16,8-6-1-16,-3 2 0 0,-5 0-2 15,-14 2 0-15,-19 5-2 0,-17 0 1 16,-18 8 0-1,-19 1-1-15,-14 0 0 0,-9 3-1 16,-10 5-2 0,0-9-1-16,-8 7-5 0,-6 2-6 15,4 0-10-15,-5-3-26 16,-10 8-43-16,10-1-7 0,-1-1-6 15</inkml:trace>
  <inkml:trace contextRef="#ctx0" brushRef="#br0" timeOffset="9412.19">6284 2924 48 0,'-25'3'96'15,"1"-1"-1"-15,6-1-6 0,6-1-64 16,12 0-3-1,0 0-3-15,20-4-5 0,7 2-4 16,8 2-3-16,8 0-3 0,6 0 0 16,3 7-1-16,-1 3-1 15,-2 4-1-15,-7 0 0 16,-6 3 0-16,-9-1 0 15,-9 5 0-15,-13 3 0 0,-6 3 1 16,-13 0-2 0,-8 2-1-16,-7-3-5 0,0 7-7 15,-10-8-17-15,-3 3-62 0,10-4-5 16,-4-5-6-1,2-3-1-15</inkml:trace>
  <inkml:trace contextRef="#ctx0" brushRef="#br0" timeOffset="9842.1986">5321 3026 18 0,'9'-14'83'16,"-4"1"0"-16,-4 3-3 15,-1 10-67-15,-9 3 2 0,-7 12-1 16,-4 11 3-1,-4 5-4-15,-2 3 1 0,1 6-1 16,4 2 2-16,2-3 0 16,10-4-3-16,9-5-1 0,12-7-2 15,17-5-1-15,10-5-2 16,12-4-1-16,6-6-3 15,8-3-4-15,1-2-8 0,6-4-21 16,1-6-61 0,-11-6-4-16,-6-7-8 0,-5-4-2 15</inkml:trace>
  <inkml:trace contextRef="#ctx0" brushRef="#br0" timeOffset="10606.215">6218 2305 31 0,'0'-17'86'0,"0"-3"1"0,-9-4-37 16,-1 7-17-16,-6 4-10 16,-3 5-6-16,-4 8-5 15,-13 18 0 1,1 12-2-16,2 7-1 15,0 10-1 1,7 4 0-16,2 5 0 0,8 0 0 16,7-5-1-16,12-18-1 0,10-7 0 15,6-8 1-15,7-13-1 16,4-7 0-16,6-14-1 15,5-11-1-15,6-11-1 16,1-7 0-16,1-13-2 0,2-5-2 16,-8-9 1-1,-3-6-1-15,-10-5 1 0,-7 4 0 16,-12 5-1-16,-11 2 0 15,-5 12 1-15,-16 8 0 0,-8 12 0 16,-7 9-1-16,-4 13 0 16,-5 6 0-16,0 8-1 15,-2 6 1-15,5 11-1 16,4 8 0-16,9 13 0 0,7 10 1 15,15 11 0 1,8 5 1-16,19 1 0 0,17 3 1 16,26-8 2-16,17-7 1 15,8-9-1-15,10-12 0 16,5-11-3-16,5-4-6 15,-8-9-29-15,-5-4-58 16,-8 0-3-16,-13-7-9 0,-3-3-4 16</inkml:trace>
  <inkml:trace contextRef="#ctx0" brushRef="#br0" timeOffset="14586.2946">11328 10563 7 0,'20'-12'36'0,"6"1"-3"15,2 0-3-15,7-3-7 0,6-1-3 16,2 2-4-1,6-5-3-15,1 5-2 0,6-3 0 16,0 1-2-16,4-1 1 16,-1 3 0-16,-3 4-1 0,2 2-2 15,-8 1-1 1,4 4-2-16,-1 2-2 0,-2 0 0 15,2 2-1 1,-2 3 2-16,4-1-2 0,0-1 1 16,4-2 0-16,1-1-1 0,-2-1 1 15,5 1-1-15,-1 0 1 16,5-4-1-16,1 1 2 0,-1-4-2 15,2 4 1 1,2-3 1-16,-1-2-1 0,6 1 1 16,-4 1 0-1,1-2 0-15,2 0-1 0,1 1 0 16,0 2 0-16,0 0-1 15,2 3 0-15,-3 1-1 0,-2 1 1 16,3 0-1-16,2-2 1 0,0 4-1 16,0-1 1-1,4-1-1-15,0 0 1 0,4-3 0 16,4-2 0-1,0 0 0-15,1-1-1 0,1 0 1 16,-1 1-1-16,-1-3 1 16,2 4-1-16,-2-1 0 0,3-2 0 15,1 5 0-15,2-3 0 0,2 2 0 16,1-1 0-1,1 4 0-15,4 0 1 0,-4-2-1 16,0 2 0 0,0 3 0-16,-5 1 0 0,1 1 0 15,0-1 0-15,-2 4 0 16,-1-2 0-16,3 2 0 0,-2-2 0 15,5 4 0 1,4 0 0-16,-3 4 0 0,6-1-1 16,3 2 1-16,1 0-1 0,7 1 1 15,3-3-1 1,8 1 2-16,3-2 1 0,12-3 0 15,14-1 1-15,12-2 2 16,11 1-2-16,9-1 2 0,10 3 0 16,9-3-1-1,12 1-1-15,4 0-1 0,7 1-1 16,8-1-3-1,8-2-4-15,7 0-11 0,-2 3-59 16,11-9-10-16,2-2-5 0</inkml:trace>
  <inkml:trace contextRef="#ctx0" brushRef="#br0" timeOffset="32328.6504">12823 3064 0 0,'-10'16'20'16,"-3"2"-1"-16,6 7-2 16,0 7 0-16,-2 10 0 0,2 5 1 15,-3 13-3 1,3 8-2-16,-6 5-1 0,3 4-2 15,-5 4-1-15,2-3 1 16,-4-3-1-16,2-4-1 0,-1-13-1 16,4-11 1-1,-2-9-1-15,4-12 0 0,2-9-2 16,8-17-8-16,0 0-11 0,-3-5-28 15,3-22-32 1,11-8-2-16</inkml:trace>
  <inkml:trace contextRef="#ctx0" brushRef="#br0" timeOffset="33098.6657">12833 2501 18 0,'-9'-17'37'15,"-5"6"-1"-15,6 2-3 0,0 0-10 16,8 0-8 0,0 9-3-16,9-13-1 0,10 6-6 15,-1 1-2-15,10 1-2 16,1 2 2-16,11 0 1 0,-2 3 0 15,15 0 2 1,0 0 2-16,4 0-3 0,10 2 2 16,9 0-2-1,4-1 1-15,9 2-2 0,4-3 0 16,7 0 0-16,5-2-1 0,11-7-1 15,0 4 1-15,5-5-1 16,8 1 1-16,-3-3-1 16,11 4 0-16,2-3 0 15,2 5 0-15,-5 0 1 0,14-2-1 16,3 6-1-1,6-1 0-15,8-1 0 0,2 1 0 16,2 1-1-16,4-4 0 16,5 2 1-16,-8 2-1 0,-6-4 0 15,-6 1 0-15,-8 4 1 16,-9-1-1-16,-4 1-1 15,-12 0 1-15,-6 1 1 0,-2 0-1 16,-3 0 0 0,-7 1 0-16,-7 3-1 0,-8 0 2 15,-9-1-1-15,-10 1 2 16,-13 1-2-16,-15-2 2 0,-12 1 0 15,-11-1 1-15,-9 0-2 16,-15-3 1-16,9 11 0 16,-9-1 0-16,-2 4 0 0,-7 10 0 15,0 7 1 1,-8 15 1-16,-4 9 1 0,-7 14 0 15,-4 10-2-15,-5 9 1 16,1 8 0-16,-2 3 0 16,6-1-2-16,4 1 2 15,8-7-4-15,9-5-1 0,4-10-8 16,7-4-22-16,7-3-50 0,-3-16-7 15,-5-11-5 1</inkml:trace>
  <inkml:trace contextRef="#ctx0" brushRef="#br0" timeOffset="34098.6858">12495 4213 5 0,'-40'0'70'0,"4"0"-29"0,6 1-9 15,5 2-9 1,6 1-12-16,6 1-6 0,13-5-4 16,-8 12-1-16,8-12 0 15,12 15 2-15,4-9 2 0,8 2-1 16,9 0 3-1,7-1 1-15,10-4-1 0,13 1 2 16,11-2 0 0,12 0-1-16,10-2-1 0,6 0 0 15,10-1-2-15,8-3 0 0,5 1 1 16,6 0-1-16,6 0 0 15,-2-2-1-15,11 1 1 0,7 1-1 16,6-1 0 0,5-1-1-16,5 0 3 0,6-2-1 15,5-1 2 1,10-1-1-16,-1-2 1 0,5 4 0 15,1 0 1-15,3 1-2 0,5 0-1 16,2-1-1-16,-4 2-1 16,-5-1 0-16,-3 3-1 15,-6-5 0-15,-7 1 0 16,-13 0 1-16,-7 1 0 0,-15 1 1 15,-10-1 0 1,-14 5 1-16,-16-4 0 0,-12 2-1 16,-18 0 1-16,-11 0-2 15,-16 0 1-15,-9 0-3 0,-11 1 3 16,-8 0-2-16,-6 0 1 15,-14 2 0-15,11-2-1 16,-11 2 0-16,-4-1 0 0,4 1 0 16,-19-2 0-1,9 0 0-15,-2 0-1 0,-1-1 1 16,1-2 0-16,1-3 1 15,2-4-1-15,4 0 0 16,4-7 0-16,1-1 0 16,0-12-1-16,1-4 1 0,3-16-1 15,6-6 0-15,-1-15 2 0,-1-11-2 16,-8-10 1-1,-2-15 0-15,-13-1 1 0,-2-4-2 16,-7 6-5-16,-11 5-18 16,-7 10-61-16,-2 11-7 15,-7-7-6-15,9 11-1 16</inkml:trace>
  <inkml:trace contextRef="#ctx0" brushRef="#br0" timeOffset="42924.8628">11018 14764 35 0,'-1'-13'46'0,"1"13"-1"15,0-9-7 1,0 9-5-16,2-8-7 0,-2 8-5 16,13-9-6-1,-5 6-3-15,6 1-1 0,0-1-1 16,5 3-3-16,0 0-1 0,6 0 0 15,2 3-2-15,6 2 0 16,6-2 1-16,7 0-1 16,3-3-1-16,11-1 1 15,6-7 0-15,8-3 0 0,7-5 1 16,2-3 0-1,2 1 0-15,5-3 0 0,1 2 1 16,1 5-2-16,2 0 0 16,-3 8-1-16,0 5 0 15,0 0-1-15,0 6-1 0,-5 4 0 16,1 2-1-16,-5-3 1 15,2 0 0-15,-7-2 0 0,5-3 1 16,-6-5 0 0,2 1 0-16,-3-8 1 0,4 1 0 15,-1-3 0 1,-2 3 0-16,0 2 0 0,0 0 0 15,3 3-1-15,-6 2 0 0,-1 4 0 16,-6 1-1-16,-5 2 0 16,-5 0 0-16,-8-1-1 0,-9 1-3 15,-6 1-4 1,-8-6-7-16,-2 5-25 0,1 2-49 15,-12 0-6 1,-9 2-8-16</inkml:trace>
  <inkml:trace contextRef="#ctx0" brushRef="#br0" timeOffset="43754.8794">11661 16017 32 0,'-41'3'23'15,"41"-3"3"-15,-9 11 6 0,9-11 1 16,8 10-2-1,11-5-4-15,9-2-1 0,11 2-3 16,16-4-2-16,13 2-3 16,19-3-4-16,14 1-3 0,17-2-1 15,8 4-1 1,12-5-1-16,6 1 1 0,2-1 0 15,4-2 0-15,-4-4 0 0,-2-3 0 16,-10-2-1 0,-5-2-2-16,-12 0-1 0,-9 2-1 15,-15-1 0-15,-12 3-1 16,-17 1-2-16,-13 1 1 0,-13 4-3 15,-9 0-1 1,-11 2-4-16,-9 1-7 0,-9 2-18 16,9 8-57-1,-9-8-9-15,-6 0-6 0</inkml:trace>
  <inkml:trace contextRef="#ctx0" brushRef="#br0" timeOffset="215108.3208">8805 7345 81 0,'0'0'92'0,"9"8"-2"15,-18-8-50-15,9 0-7 16,0 0-4-16,7 0-5 0,-7 0-7 16,0 0-4-16,9-8-2 0,-9 8-3 15,7-9-1 1,-7 9-2-16,4-12 0 0,-4 12-2 15,0-9 0 1,0 9-1-16,0-10 0 0,0 10 0 16,-5-14 0-16,2 5 0 15,-1-1-1-15,-1-2 0 0,2 0 1 16,-2 0-1-1,-2 0 0-15,1-3 0 0,-1 1 1 16,0-3-1-16,-1 0 0 0,0 1 1 16,3 2-1-1,0-3 1-15,0-2 0 0,-2 3-1 16,3-1 1-16,-3 0-1 15,2 0 1-15,0-1-1 0,2-1 1 16,-4 2-1 0,0 1 0-16,5-2 0 0,-3 2-1 15,1 2 1-15,-2-1-1 0,0 1 1 16,-1 1-1-1,1 2 1-15,1 0-1 0,-1 1 1 16,-1 1-1-16,7 9 1 16,-9-17-1-16,4 7 1 0,-1 0-1 15,0-1 1 1,-1 0 0-16,1 0-1 0,-1-1 0 15,0 0 2 1,-1-1-2-16,-2 3 0 0,2-1 0 16,-3 1 0-16,0-5 0 0,-1 6 0 15,-4-3 0-15,3-1 0 16,-2 2 0-16,0-4 0 0,-2 3 0 15,0 0 0 1,1 4-2-16,2-3 2 0,-3 1 0 16,3 3 0-1,-4-1-1-15,0 3 1 0,-1-2 0 16,1 2 0-16,-1 0 0 15,-4-2 0-15,2 3 0 0,-1-3 0 16,2 1 0-16,-3 2 0 0,2-2 0 16,-2 2 0-1,2 0 0-15,-2 1 0 0,-1 0 0 16,2 1 0-1,-2-1 0-15,-1 2-1 0,-1-1 2 16,1-2-2-16,-2 2 1 16,2-3 0-16,-2 2 0 0,2 1 0 15,1-3 0-15,-1 1 0 0,4 1 0 16,3-1 0-1,-1 0 0-15,6-3-1 0,-3 4 1 16,6 0 0 0,-2-2 0-16,12 5-1 0,-16-7 1 15,8 4 0-15,8 3 0 16,-14-5 0-16,14 5-1 0,-8-3 1 15,8 3 0 1,0 0 0-16,-10-3 0 0,10 3-1 16,0 0 1-16,0 0 0 0,0 0-1 15,10-9 1 1,0 7-1-16,4-3 1 0,5 2 0 15,0-1-1-15,7-1 1 16,2-2 0-16,7 2 0 0,1 0 0 16,3-2 0-1,-1 4 0-15,-1-1 0 0,0 2 0 16,-5-1 0-1,-4 3 0-15,-5 0 0 0,-7 0 0 16,-6 0 0-16,-10 0 0 0,11 0 0 16,-11 0 0-16,0 0 0 15,0 0 1-15,-6-1-1 0,6 1 0 16,-17-2-1-1,4 1 2-15,-3 1-2 0,-4 0 1 16,-2 0 0 0,-3 0 0-16,-1 0-1 0,-2 0 1 15,1 0 0-15,-4 4 0 0,3-4 0 16,2 3 0-16,0-1 0 15,1 0 0-15,1-2 0 0,6 2-1 16,-3-2 1 0,5 0 0-16,0 3 0 0,-2-3 0 15,4 2 0 1,-2 2 0-16,1 2-1 0,-3-1 2 15,2 3-1-15,-2 1 0 16,1 2 0-16,-2 2 0 0,5-1 0 16,-2 2 0-16,3 1 1 15,-1-1-2-15,4 6 2 16,4 0-1-16,2 0 0 0,4 4 1 15,4 1 0 1,12 7 0-16,13-1 0 0,15 3 1 16,4-1-1-16,12-1 0 15,0 2 0-15,6-4 0 0,-2 1-1 16,-5-7-1-1,-4 3-2-15,-13-3-2 0,-3 2-4 16,-12-5-13-16,3 7-34 0,-8-6-43 16,-7-5-3-1,0-1-8-15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4:52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3835 3079 44 0,'-10'-16'77'0,"3"1"-4"0,7 5-54 16,0 10-2-1,0 0-9-15,-5 24-4 0,3 10 0 16,0 14 1 0,-2 8 0-16,1 12 1 0,-3 9 1 15,0 6-1-15,-1 1 1 16,-2-1-2-16,-1-6-2 0,-1-4 2 15,-3-5-3-15,-1-10 1 0,2-8 0 16,-2-7 0 0,3-11-1-16,1-4 1 0,2-10-1 15,6-10-2 1,3-8-1-16,0-4-4 0,1-14-4 15,6-8-8-15,3-9-11 16,2-11-22-16,6 0-20 0,-4-12-15 16</inkml:trace>
  <inkml:trace contextRef="#ctx0" brushRef="#br0" timeOffset="650.013">3821 2719 24 0,'-2'-33'40'0,"0"2"3"15,0 8-6-15,-2 1-4 0,2 4-6 16,-2-1-6-16,4 6-5 15,0-2-5-15,0 3-1 0,4 0-2 16,4 1-1 0,10-1 0-16,6 0-2 0,9 2 1 15,9 1-2 1,9 2 0-16,10-1-1 0,11 2 0 15,10 1-1-15,9-2 0 0,12-1 0 16,7-2 0-16,10-2 0 16,9-3 1-16,11-2-1 15,9 3 0-15,7-4-1 16,5 1 1-16,5 4-1 0,0-1 0 15,0 2 0 1,4-1 0-16,-6 4 0 0,-5-2-2 16,-8-1 0-16,-9 3 0 15,-8 2 1-15,-6 2-2 0,-10 2 2 16,-2 3 0 15,-17 3 0-31,-15 4 1 16,-13 0 0-16,-15 2 0 15,-12-2 1-15,-13 1-1 16,-11 4 0-16,-20-2 0 15,-1 8 0-15,-6 9 1 0,-5 16 1 16,-2 19 0 0,-8 13 0-16,-3 20 1 0,-5 16-1 15,-1 10 1-15,0 9-1 0,-1 0-1 16,8-6-1-16,6-13 1 15,4-13-1-15,9-16-2 16,5-16-4-16,0-12-7 16,5-12-11-16,1-19-54 0,-2 0-13 15,-4-8-6 1</inkml:trace>
  <inkml:trace contextRef="#ctx0" brushRef="#br0" timeOffset="1180.0236">3599 4163 61 0,'-35'0'70'0,"2"0"-54"16,2 4-1-16,-2 4-3 15,6-3 2-15,1 2-1 0,7 1-2 16,6-2 1 0,13-6-2-16,0 12 0 0,18-7-1 15,25-2 2 1,20-3-1-16,32 0 2 0,29-10 1 15,40-1-2-15,32-6 1 0,34-3-2 16,22-5 1-16,23-2 0 16,10-2 0-16,5-1-1 0,-5-1 0 15,-14 1-3 1,-15 3-1-16,-20 1-3 0,-16 1-3 15,-20 4-8 1,-22-3-11-16,-13 2-55 0,-17 5-19 16,-15-1-5-16,-13 2-4 15</inkml:trace>
  <inkml:trace contextRef="#ctx0" brushRef="#br0" timeOffset="28989.5821">4445 8369 24 0,'-16'0'38'0,"0"0"-6"16,0 0-4-16,3 0-8 15,3 4-3-15,10-4 0 16,-12 10 0-16,12-10-3 0,12 12 1 16,9-8-2-1,10 0 3-15,14-2-1 0,14-2 1 16,11 0-3-16,13 0-3 15,8-5-1-15,4 0 0 0,4 0-1 16,1-2-3 0,-5 0 0-16,-9 0 0 0,-9-1-1 15,-9 2 0-15,-12 1-1 0,-9 0 0 16,-12 2 0-1,-9 0 0-15,-9 3 0 0,-7 0-1 16,-10 0-1-16,0 0 0 16,0 0 1-16,-16 3-1 0,-3 0 0 15,-4 1 0 1,-14-2 0-16,-2 0-1 0,-11 0 0 15,-3 0 0-15,-6-1 0 0,-6-1-1 16,-6 3 1 0,-3-3-1-16,-3 3 1 0,2-1-1 15,2 3 1-15,3 0 0 16,5 0-1-16,8 0 1 15,8 2-1-15,12-2 1 16,9 0 0-16,15 0-1 0,13-5 2 16,5 11-1-1,22-6 1-15,17 0 0 0,16 2 2 16,15-2 1-16,17 1 0 0,9 0 0 15,8-2 0-15,-2 0 0 16,-2-2 0-16,-9-2 0 16,-14-2-1-16,-12 1-1 15,-16-3 0-15,-16 1 0 0,-9-2-1 16,-12 1-2-1,-5 1-5-15,-12 3-12 0,0-9-51 16,-6 9-21-16,-12-2-6 16,0-4-5-16</inkml:trace>
  <inkml:trace contextRef="#ctx0" brushRef="#br0" timeOffset="30869.6196">7699 8203 36 0,'-8'-4'48'16,"8"4"-6"-16,-21-2-9 16,13 2-5-16,-7 0-4 0,3 0-3 15,-9 2-1 1,3 0-3-16,-6 0-1 0,1 1-2 15,-5 2-4 1,4-2 0-16,-3-1-2 0,3-2-1 16,3 3-2-16,2-1-1 15,6-1 0-15,4 1-1 0,9-2-1 16,-12 0 1-16,12 0 0 15,12 0 0-15,8-1 1 16,8-3-3-16,15 4 4 0,10-1-2 16,17 1 1-1,11 0-1-15,14 1 1 0,8 3 0 16,11 1-1-16,2-1 0 15,2 0 1-15,-3 0 0 0,-2-4 0 16,-7 0-1 0,-12-2 1-16,-9-3-1 0,-16-2 0 15,-14 2 0-15,-13 0-1 0,-9 0 1 16,-15 1-1-1,-3 2 0-15,-15 2-1 0,0 0 1 16,3-8-1-16,-10 5 1 16,-12-2-2-16,-8-2 0 15,-10 3 0-15,-12-2 0 16,-5 2 0-16,-9-1-2 0,-8 0 1 15,-5 0 1-15,-4 3-1 0,-3 1 0 16,2 0 1 0,-2 0-1-16,0 1 0 0,1 0 0 15,1 1 1 1,2 3-1-16,6 0 0 0,9 0 1 15,7 0 0-15,10 1-1 16,9-2 1-16,9 1-1 0,8-2 1 16,10 1 0-1,11-3-1-15,0 0 1 0,0 0-1 16,10 7 1-16,6-4 0 0,7 0 0 15,8 2 0 1,6 0 0-16,7 4 0 0,7-1 1 16,9-1-1-16,7 2 1 15,8-2 0-15,4 2 0 0,6-3 0 16,5 1 0-1,2-2 0-15,1 1 0 0,-1 2 0 16,-3-4-1 0,-5 0 1-16,-8 2 0 0,-14-2-1 15,-7 0 1-15,-11-1 1 0,-14-1-2 16,-10 0 1-16,-8-2 0 15,-12 0 0-15,0 0 0 0,-21-6 0 16,-8 1 0 0,-8 1-1-16,-12-2-1 0,-12 1 0 15,-15-1 1 1,-12 2-2-16,-13-1 1 0,-9 3 0 15,-10 0 1-15,-1 2-2 0,-7 0 0 16,0 0 2-16,2 0-1 16,12 4 0-16,14 0 1 0,14 1-1 15,15 1 1 1,18-4 0-16,16 1 0 0,13-1-1 15,11 0 1 1,13-2 0-16,0 0-1 0,21 0 1 16,2 0 0-16,7 0-1 15,12 0 1-15,10-1 0 0,11-2-1 16,6 0 0-16,5-2-2 0,5 2-3 15,1 0-6 1,2 2-9-16,-8 1-37 0,-9 0-33 16,1-1-4-1,-7-3-4-15</inkml:trace>
  <inkml:trace contextRef="#ctx0" brushRef="#br0" timeOffset="66710.3421">11124 8332 22 0,'-14'-8'75'0,"-12"-1"-28"15,10 3-3-15,-3 0-8 16,3 3-5-16,-5-1-4 15,5-1-6-15,1 4-5 0,2 0-3 16,13 1-4 0,-12 0-1-16,12 0-2 0,11 0-2 15,11 1 0-15,10 3 1 16,7 1-1-16,11 0 0 15,11 0 1-15,10 1 1 0,8-1-2 16,5-1 1-16,1-2-1 16,0-1-1-16,1-1 0 0,-6-1 0 15,-6-1-1 1,-8-2 0-16,-7-1 0 0,-9 0 0 15,-6-2 0 1,-8 2 0-16,-8-3 0 0,-4 1 0 16,-10 0 0-16,-14 7 0 15,9-12-1-15,-17 6 0 0,-12 2 0 16,-10 0-1-16,-10 4 0 0,-9 0 0 15,-10 0 0 1,-9 1 0-16,-8 4 0 0,-4 0 0 16,-2 4 0-1,-3-2 0-15,2 2 0 0,8 2 1 16,5-2-1-16,11 0 0 15,14-2 0-15,9 0 1 0,10-1-1 16,12-4 0 0,14-2 0-16,0 0 0 0,11-1 1 15,12-2 0-15,8-1-1 0,8 1 2 16,7 1-2-1,8 2 1-15,7 0 1 0,2 1-1 16,3 5 1-16,4-1-1 16,-1 4 1-16,-1-1 0 0,-1 0-1 15,-2-1 0 1,-6-2 0-16,-7-2 0 0,-10 0 0 15,-6-3 0-15,-10 0 0 0,-9 0 0 16,-17 0 1 0,0 0-2-16,-14-8 1 0,-19 2 0 15,-12-1-1-15,-13 2 0 16,-14-1 0-16,-13-1-1 0,-11 3 0 15,-7 3 1 1,-2-1-1-16,2 2 1 0,6 6 0 16,7 0-1-1,15 1 1-15,15 2 0 0,19-1 0 16,21 1 1-16,20-9-1 0,19 15 1 15,27-10 0-15,17-1 0 16,15-1 0-16,15-3 1 0,10-1-1 16,8-1 1-1,1-4-1-15,-3-2 0 0,-7-1 0 16,-7 1 0-1,-13 1-2-15,-10-3 0 0,-13 5-3 16,-14-2-4-16,-7 7-6 16,-17-3-25-16,-13 3-54 0,-8 0-4 15,0 0-4-15,0 0-5 16</inkml:trace>
  <inkml:trace contextRef="#ctx0" brushRef="#br0" timeOffset="67790.3637">7558 8177 0 0,'-16'-7'83'16,"-1"-1"4"-16,2 0-37 15,15 8-8-15,-17-8-9 0,17 8-7 16,-13-7-7-1,13 7-6-15,0 0-3 0,0 0-2 16,7 4-3-16,16 2-1 16,16 3 1-16,12 3-2 0,12-3 1 15,14 2 0-15,12-2 0 16,8-2 0-16,4-2-1 15,2-5 1-15,-3 0-1 0,-5 0 0 16,-5 0-1 0,-7 0 0-16,-8 0 0 0,-11-3-1 15,-11 3 0-15,-9 0 0 16,-12 3 0-16,-8-3 0 15,-7 4 0-15,-17-4 0 0,0 0 0 16,-13 4 0-16,-21-4 1 16,-17 0-1-16,-16 0 0 0,-19-3 1 15,-15-2-2 1,-12 0 0-16,-3 2 0 0,4 0 0 15,9 2 0-15,21-1-2 16,15 2 2-16,22 0-1 16,23 3 1-16,22-3 1 15,34 5-1-15,25-6 2 0,24 1-2 16,19-1 0-16,17-5 1 0,15-5-1 15,11 0-1 1,1-4-2-16,1 3-4 0,-8-3-7 16,-5-1-48-1,-5 7-27-15,-15-1-9 0,-12 7-4 16</inkml:trace>
  <inkml:trace contextRef="#ctx0" brushRef="#br0" timeOffset="148135.9789">4072 14478 37 0,'-1'-12'87'16,"1"0"0"0,-6 0-42-16,6 1-9 0,0-3-6 15,0 0-8-15,3 2-6 0,0 3-1 16,0-1-3-16,-3 10-3 15,3-11-2-15,-3 11-1 16,0 0-2-16,-9 8 0 16,1 6-2-16,-3 7 0 0,-3 4-1 15,0 10 2 1,-2 5-1-16,3 4 2 0,0 2 0 15,4 3 0-15,4-2-1 0,3-1 2 16,2-6-1-16,5-4 0 16,6-9 0-16,4-3 0 15,4-6-1-15,3-9-1 16,3-3 0-16,1-6-3 0,7-5-3 15,-6-11-8 1,12-8-40-16,3-8-42 0,-13-11-4 16,-2-11-9-16,-8-9 5 15</inkml:trace>
  <inkml:trace contextRef="#ctx0" brushRef="#br0" timeOffset="148285.9818">4146 14154 44 0,'-26'-15'102'15,"2"1"-5"-15,10 1-7 0,3-2-2 16,-17 1-84-1,28 14-9-15,5-15-23 0,-5 15-59 16,17 0-6-16,1 0-5 16,4 11-5-16</inkml:trace>
  <inkml:trace contextRef="#ctx0" brushRef="#br0" timeOffset="148725.9907">4646 14364 26 0,'-25'11'91'0,"-2"-2"-1"0,1 0-5 16,4-1-52-16,4 1-14 0,6 0-1 15,12-9-3 1,0 15-4-16,7-8-2 0,17-2 0 16,6 0-2-1,7-2 0-15,4 2-1 0,4-3-2 16,-2-1-2-16,1-2-1 15,-7 1-2-15,-2 0-1 0,-8-2-4 16,-4 0-4 0,-7-5-9-16,-3 0-36 0,5 3-35 15,-18 4-8-15,2-8-3 0</inkml:trace>
  <inkml:trace contextRef="#ctx0" brushRef="#br0" timeOffset="148935.9949">4575 14615 38 0,'-16'22'98'16,"7"-6"-2"-16,11 22-13 0,14-28-46 15,12 1-6-15,10-3-8 16,11-3-6-16,3-2-6 15,2-2-4-15,0-1-2 16,-3 0-4-16,-6 0-5 0,-7-4-12 16,-3-6-64-1,-9 8-12-15,-8 0-8 0,-5-5-6 16</inkml:trace>
  <inkml:trace contextRef="#ctx0" brushRef="#br0" timeOffset="149546.0071">5677 14344 52 0,'0'0'84'0,"-9"-9"-1"15,-6 9-40-15,-2 2-19 16,-4 6-5-16,-5 2-5 0,-5 3-2 16,-5 5-2-1,-2 3-1-15,1 2 0 0,0 1-2 16,3 2 1-16,1 3-1 15,9 2 1-15,5-2-1 16,8 3 1-16,11-1 0 16,2-1 0-16,18-1 0 0,10-3 0 15,9-4 0-15,8-4-1 0,6-7-1 16,4 0-1-1,1-6-2-15,-5 0-2 0,-6-5-5 16,-5 6-9 0,-16-6-45-16,-6 0-36 0,-7 0-5 15,-13 0-9-15</inkml:trace>
  <inkml:trace contextRef="#ctx0" brushRef="#br0" timeOffset="150596.0281">6481 14154 10 0,'1'-8'78'15,"-2"-2"3"1,-5-1-41-16,-6 5-11 0,0-1 0 16,-5 3-3-1,-1 1-5-15,-7 1-4 0,-1 2-5 16,1 0-3-16,-5 5-3 0,0 5-1 15,-1 2-2-15,2 4 0 16,2 3-1-16,3 0 0 0,6 2 1 16,6 0 0-1,5 3 1-15,7-4 0 0,3 1 1 16,11 0 0-1,5-5 1-15,5-3-1 0,4-4 0 16,2 0 1-16,0-6-1 16,4-3 0-16,0-4-2 0,-2-9 3 15,-1-2-3-15,-3-4 0 16,-3-6 0-16,-2-3 0 15,-2-4-1-15,-4-3-1 0,-2-2 1 16,-6-4-3 0,-2 2 1-16,0-2-1 0,-5 3 1 15,-2 1-1-15,-1 5 0 16,-6 6 0-16,-2 2 0 15,0 6 0-15,0 4-1 0,-5 0 1 16,4 9 0-16,-1 1 0 16,2 2 0-16,-1 2 0 0,2 3-1 15,-1 9 1 1,2 1 1-16,-1 6 0 0,3 7 0 15,1 2 0-15,3 5 0 16,1 4 0-16,4-1 2 16,3 3-1-16,3 1 1 15,6-3 0-15,-1-1 1 0,3-2-2 16,0-5-1-16,1-2 1 0,-1-4-1 15,-1-5 1 1,0-2-1-16,-4-8 0 0,3 0-1 16,-2-6 0-1,0 0-3-15,-5-2-5 0,6 0-17 16,-2-2-54-16,-1-7-12 15,-2-3-9-15,-2-3-4 0</inkml:trace>
  <inkml:trace contextRef="#ctx0" brushRef="#br0" timeOffset="151026.0367">6757 13955 44 0,'9'-5'93'0,"-9"5"0"15,16 0-6-15,-8 3-61 0,4 8-4 16,1 4 1 0,0 3-8-16,1 4-3 0,1 6-2 15,0 1-2-15,-3 3-1 16,0 0-2-16,-2-1 0 15,-3 0-1-15,1-4-1 16,2-2-1-16,-4-7 1 0,2-3 0 16,-2-5-1-1,-6-10 1-15,14 10 0 0,-14-10 2 16,12-3-1-16,-12 3 1 0,13-22-2 15,-5 2 0 1,-1-5 0-16,4-7-1 0,-4-4-1 16,6-3-1-16,-1 0 0 15,2-2-2-15,0 2 1 0,-3 3-2 16,2 2-1-1,-1 2-4-15,3 9-4 0,-5-4-13 16,4 5-61-16,-2 10-10 16,0 1-9-16,1 7-4 15</inkml:trace>
  <inkml:trace contextRef="#ctx0" brushRef="#br0" timeOffset="151606.0483">6223 14757 30 0,'-25'6'92'15,"6"-1"1"-15,8-9-4 0,11 4-53 16,18 1-8 0,18 0-5-16,21-2-6 0,16 1-3 15,17 0-1-15,12-1-3 16,11 1-3-16,1-1-1 0,-6 4-1 15,-10-1-3-15,-11 1-2 0,-17 2-2 16,-16-2-3 0,-17-3-5-16,-8 4-16 0,-15 3-61 15,-14-7-9 1,0 0-7-16,-23 0-3 0</inkml:trace>
  <inkml:trace contextRef="#ctx0" brushRef="#br0" timeOffset="152436.0649">6387 15359 11 0,'2'-12'90'0,"-2"-1"2"15,0 4-5 1,-4-2-60-16,4 11-4 0,-12-11-5 16,1 6-7-1,-7 5-5-15,-4 0-1 0,-5 7-3 16,0 5 0-16,-4 8-1 0,-1 2 1 15,1 6 0-15,4 5 2 16,6 2-1-16,6 0 1 0,7-4 0 16,8-1 2-1,9-4 0-15,13-7 1 0,9-10 0 16,7-7 0-1,6-7 0-15,7-13-1 0,0-9 0 16,0-7-2-16,-3-9 0 16,-3-7-1-16,-7-4 0 0,-10-2-2 15,-6 1 0-15,-9 1 0 0,-7 5-1 16,-6 3 0-1,-4 10-1-15,-11 6 0 0,-5 9 0 16,-3 8 0 0,-6 6 0-16,0 6-1 0,-1 4 1 15,1 11-1-15,1 10 1 16,4 6 0-16,7 7 0 0,5 6 1 15,7 6 0-15,4 2 0 16,2 1 1-16,13-1 0 16,5-5 1-16,5-2-1 0,3-9 1 15,2-3-1 1,3-8 1-16,1-5-1 0,2-6-2 15,1-9-2-15,3-3-4 16,-5-8-13-16,3-13-61 16,1-4-14-16,-4-7-9 15,5-9-4-15</inkml:trace>
  <inkml:trace contextRef="#ctx0" brushRef="#br0" timeOffset="152706.0703">6909 15092 23 0,'0'0'99'0,"-8"13"-1"15,6 3-6-15,2-33-18 0,-1 42-63 16,1 11 0 0,3 6 0-16,1 4-1 0,2 4-3 15,0-2-2-15,2 1-1 0,-1-8-1 16,1-2-1-1,-1-8 0-15,3-5-1 0,-1-8-1 16,-3-3-1-16,1-6-3 16,-7-9-4-16,15 0-15 0,-15-13-60 15,7-10-13 1,-6-10-7-16,-1-7-3 0</inkml:trace>
  <inkml:trace contextRef="#ctx0" brushRef="#br0" timeOffset="152866.0735">6714 15223 0 0,'-19'14'101'0,"13"0"2"0,13-2-6 15,28-3-3 1,10-5-76-16,23-1-1 0,14-3-3 16,7-7-6-1,1-3-4-15,1 3-7 0,-13-12-17 16,-18 10-72-16,-5-2-4 0,-21-1-7 15,-13 7-7-15</inkml:trace>
  <inkml:trace contextRef="#ctx0" brushRef="#br0" timeOffset="154726.1123">3870 16796 4 0,'0'-12'87'16,"0"-2"2"-16,10 4-35 0,-15-1-14 15,5 11-7-15,-10-13-11 0,0 8-7 16,-5 2-5-16,-2 3-2 16,-3 0-2-16,-4 5-3 15,0 7-2-15,-1 3 0 16,0 2-2-16,1 6 1 0,5 5 1 15,2-2 0 1,6 3 0-16,5 0 2 0,6 0 0 16,6-4 2-16,10-4 1 15,6-9 0-15,5-5-1 16,8-7 1-16,0-8-1 0,7-10 0 15,-3-8 0-15,1-5-2 16,-2-6 0-16,-7-7-2 0,-4-4 1 16,-10-1-1-1,-4-2 0-15,-7 1-1 0,-5 1-1 16,-2 5 1-1,-10 6 0-15,-4 4 0 0,0 9-1 16,0 7 0-16,-2 8 0 16,0 7-1-16,0 4 0 0,3 13 1 15,-2 10-1-15,9 10 2 0,1 7-1 16,4 5 1-1,2 8-1-15,8 2 3 0,4 0 0 16,3-2 1 0,6-3 0-16,2-6 0 0,0-3 1 15,-1-7-1-15,4-7 2 16,-4-3-3-16,1-7 0 0,-4-7-2 15,1-4-1-15,-4-9-4 16,1 2-6-16,-5-15-11 16,5-5-47-16,6-10-27 0,-12-5-5 15,1-6-7 1</inkml:trace>
  <inkml:trace contextRef="#ctx0" brushRef="#br0" timeOffset="155036.1185">4245 16482 45 0,'0'0'97'16,"0"0"-4"-16,0 0-4 0,-3 9-56 15,3 8-17 1,7 10-2-16,5 7-4 0,1 4-1 16,3 10-2-16,0 1 1 15,2 2-1-15,-3-4 0 16,1-1-2-16,-4-5 0 15,-1-8 1-15,-4-7 0 0,-2-9 1 16,-5-17-1 0,15 3-1-16,0-15-1 0,6-15 2 15,5-14-3-15,-1-7-1 0,11-3-1 16,-1-8 0-1,0-1-2-15,-1 5 0 0,-6 8-3 16,-7 6-4-16,-4 13-3 16,-6 8-7-16,-1 18-27 0,4 6-54 15,-16 15-4 1,-6 7-8-16</inkml:trace>
  <inkml:trace contextRef="#ctx0" brushRef="#br0" timeOffset="155336.1244">3905 17280 16 0,'-33'8'102'0,"9"3"0"0,14-6-7 16,19-3-1-16,34-4-78 15,11 2-3-15,21 0-1 0,15-5 0 16,10 2-4-1,3 1-2-15,-2 1-2 0,-10 1-3 16,-4 4-4-16,-21 5-5 16,-10 8-13-16,-27 5-55 15,-8-5-20-15,-10 2-8 0,-12-5-5 16</inkml:trace>
  <inkml:trace contextRef="#ctx0" brushRef="#br0" timeOffset="155996.1377">3822 17982 4 0,'3'-12'86'0,"1"-1"2"16,-4 0-3-16,0 2-58 15,-1 2-4-15,1 9-2 0,-17-7-5 16,4 7-4-1,-3 6 0-15,16-6-5 0,0 0 1 16,-27 22-4 0,1-2 1-16,12 1-1 0,-2-1 0 15,16-20-1-15,-11 27 0 0,0 13 5 16,13-29 0-1,8-5-1-15,6-6 0 0,2-2-2 16,3-12-1-16,4-5 0 16,-2-8 0-16,0-3-5 0,1-6 1 15,-4-5-2 1,-2 0 0-16,-4-1 1 0,-5 2-1 15,-6 2 0-15,-3 1 0 0,0 5 0 16,-7 7 0 0,-5 7 1-16,2 9 0 0,-1 6 1 15,1 5 2-15,2 12-1 16,3 8 2-16,3 7 0 15,2 5 1-15,0-34-3 16,5 36-1-16,14 47 0 0,-6-42 0 16,5 6-1-1,-2-3-2-15,4-2-2 0,-20-42-3 16,21 36-9-16,-1 1-43 0,-1-11-34 15,18 9-6 1,-19-35-4-16</inkml:trace>
  <inkml:trace contextRef="#ctx0" brushRef="#br0" timeOffset="156256.1429">4180 17737 7 0,'6'-49'100'0,"2"14"-1"0,-5 10-4 15,1 7-4-15,-1 7-77 0,-3 11-4 16,5 8 0-1,-2 9-1-15,0 7-2 0,0 5-1 16,2 8-1-16,-5-37-3 16,1 38-2-16,5 45 0 15,-2-38-2-15,1-1-2 16,-1-1-3-16,1-1-8 0,-5 3-34 15,0-45-44-15,-1 52-4 16,-4-41-7-16</inkml:trace>
  <inkml:trace contextRef="#ctx0" brushRef="#br0" timeOffset="156386.1455">4103 18001 16 0,'-12'-29'101'0,"6"2"-3"0,5-2-4 16,3-5-5-16,14 10-79 15,-2 5-5-15,7 7-10 0,-2 2-43 16,4 5-40-16,7 1-6 15,-2-2-9-15</inkml:trace>
  <inkml:trace contextRef="#ctx0" brushRef="#br0" timeOffset="156806.1539">3902 18059 55 0,'0'0'96'0,"13"-13"-4"0,-13 13-4 15,8-18-62 1,-8 18-7-16,0-17-4 0,0 17-6 15,-8-16-3-15,-2 10 0 16,-4-1 0-16,-5 6-1 0,-1 1-1 16,1 0 1-1,19 0-3-15,-22 6-1 0,1 1 2 16,1 3-3-16,-2 0 0 0,22-10 0 15,-23 23-6 1,3-1-4-16,15 2-39 0,0 1-42 16,5-25-7-1,14 24-6-15</inkml:trace>
  <inkml:trace contextRef="#ctx0" brushRef="#br0" timeOffset="157526.1683">5436 17201 80 0,'-17'0'92'0,"-2"-3"-31"16,7 2-13-16,2-3-10 15,10 4-8-15,0 0-8 0,0 0-3 16,20 5-6-16,11-1-2 16,10 2 0-16,3-2-2 0,4 1-1 15,2-2-2 1,-2-2-2-16,-3-2-1 0,-13 1-1 15,-6 0-1 1,-7 0-3-16,-9-3-2 0,-1 3-6 16,-9 0-11-16,0 0-44 15,0 0-29-15,0 0-7 0,0 0-5 16</inkml:trace>
  <inkml:trace contextRef="#ctx0" brushRef="#br0" timeOffset="157876.1753">5480 17420 45 0,'-21'10'96'0,"7"0"-1"15,3-4-3-15,11-6-51 0,0 11-22 16,13-7-3 0,3-1 0-16,26 4-3 0,5-2-3 15,10 0-3 1,4 0-5-16,-2-4-2 0,-26 0-8 15,-4-1-14 1,31-2-64-16,-28 2-9 0,-7 0-6 16,-5 0-7-16</inkml:trace>
  <inkml:trace contextRef="#ctx0" brushRef="#br0" timeOffset="158346.1846">6713 16765 65 0,'0'0'99'0,"0"-11"-6"0,0 11-5 15,-11 0-64 1,5 11-8-16,2 5-3 0,1 11-3 15,1 0-2-15,1 7 0 16,1 1 0-16,0 4-1 0,4-6-1 16,2-2-1-1,0-5-2-15,-2-2-2 0,1-7-2 16,-2-4-4-16,-2-3-4 0,-1-10-13 15,9 18-56 1,-9-18-17-16,10-4-7 0,-6-8-4 16</inkml:trace>
  <inkml:trace contextRef="#ctx0" brushRef="#br0" timeOffset="158576.1893">6404 17266 95 0,'-20'21'102'0,"17"-9"-6"0,12-5-4 16,26-3-71-16,21-4-5 15,17-1-2-15,13 1-3 16,5-7-4-16,4 3-3 16,-1 1-2-16,-7-1-3 0,-10 3-4 15,-13-1-6 1,-21 6-13-16,-11-1-56 0,-16 9-14 15,-14-3-8-15,-8 3-4 0</inkml:trace>
  <inkml:trace contextRef="#ctx0" brushRef="#br0" timeOffset="158996.1977">6865 17544 80 0,'0'0'97'0,"0"0"-6"15,0-9-5-15,0 9-70 0,-18-1-3 16,1 1-3-16,-3 7-2 15,-3 5-1-15,-4 0 0 16,-1 3-1-16,0 2 0 16,0 3 1-16,6 3-1 0,2 2 0 15,8 0 0 1,3 1-2-16,9-2 1 0,10 2 0 15,11-5-3-15,11-1-3 0,8-3-4 16,10-5-8 0,10-3-28-16,11-5-54 0,1-4-4 15,6-1-8-15,2-9 0 16</inkml:trace>
  <inkml:trace contextRef="#ctx0" brushRef="#br0" timeOffset="159666.2111">8109 17183 68 0,'-2'-14'93'15,"2"14"-4"-15,-15-17-38 0,15 17-20 16,-18 0-6-16,2 10-6 0,-2 6-4 16,-2 4-5-16,1 9 0 15,-1 5-1-15,8 2 0 16,1 3 0-16,10-20-4 15,1 0 0-15,0 1 1 0,5 0-2 16,4-2 0 0,1-1-1-16,4-1 0 0,2 0-2 15,3-6 2 1,1 1-3-16,1-6 0 0,-7-2 0 15,33 0-3-15,2-4-1 0,-4-9-4 16,-6-9-7-16,-2-2-22 16,-3-1-55-16,-15-10-5 15,-8 6-8-15,-8-8 0 16</inkml:trace>
  <inkml:trace contextRef="#ctx0" brushRef="#br0" timeOffset="159986.2175">8216 16921 58 0,'0'0'97'15,"0"-11"-5"-15,0-28-13 0,0 39-54 16,2-9-1-16,-2 9-1 0,0 0-7 16,-4-10-2-16,-4 7-2 15,-2 3-1-15,0 0-3 0,-3 0-2 16,1 0-1-1,2 0 0-15,10 0-2 0,-14 0-3 16,14 0-3 0,0 0-6-16,0 0-35 0,9 0-51 15,1 0-4-15,8 0-8 16,0-3-3-16</inkml:trace>
  <inkml:trace contextRef="#ctx0" brushRef="#br0" timeOffset="162736.2725">4425 17982 0 0,'-12'-3'16'0,"-4"1"-3"0,3 2 0 16,-4 0 0-16,2 0 0 15,-2 0-3-15,1 7 2 16,0-1 2-16,4-1 4 15,1 1 2-15,11-6 0 0,0 0 2 16,0 0 0-16,0 0 3 0,15-3 0 16,5-7-1-1,4-1-3-15,1-4-4 0,4-2 0 16,1 1-3-1,-3-4-3-15,-1 1-1 0,-5-1-3 16,-7 3-1-16,-5 0-3 16,-7 5-3-16,-2 1-6 0,-9 10-12 15,-6 1-36 1,-6 0-33-16,1 0-6 0,-3 0-5 15</inkml:trace>
  <inkml:trace contextRef="#ctx0" brushRef="#br0" timeOffset="164917.317">4352 17926 11 0,'0'0'83'0,"-9"7"3"0,9-7-41 16,-14 3-6-16,14-3-7 0,-16 0-6 15,6 0-5 1,1 0-4-16,9 0-3 0,-18-7-3 15,7 4-3-15,11 3-1 16,-15-7-2-16,15 7-1 0,-11-4 0 16,11 4-1-1,0 0 0-15,-12-4 1 0,12 4-1 16,0 0 0-16,0 0-1 0,0 0 0 15,-9 6 0 1,9-6-1-16,0 0 1 0,-3 11-1 16,3-11 1-16,0 0 0 15,0 9 0-15,0-9 0 0,10 3 1 16,-1-2-1-1,5-1 1-15,5-2 0 0,4-6-1 16,3 3 1 0,3-5 0-16,3-2 1 0,2 1-1 15,-1 1 0-15,1-4 0 0,1 1 0 16,-1 1-1-16,-1 0 0 15,0 2-1-15,-5-1 0 16,-1 0 0-16,-6 3 0 16,-1 2-1-16,-7 1 0 0,-5 3 1 15,-8 2-1 1,0 0 0-16,0 0 0 0,-11 7 0 15,-1-3 1-15,-2 3-2 0,-1-2 1 16,-4 2-1 0,0-1 1-16,-2 1-1 0,-1 0 0 15,-1 0 1-15,0-1-1 16,-1 1 2-16,2-2-2 0,2 0 0 15,2-1 1 1,-1 0-1-16,7-1 1 0,1-3 0 16,11 0 0-1,-9 0 0-15,9 0 0 0,0 0 1 16,8-1 0-16,3-2-1 0,1 0 1 15,3 1-1-15,0-3-1 16,3 2-2-16,-3-1-1 0,2-1-2 16,-1 2-3-1,1-1-6-15,-2 1-10 0,1 0-42 16,1-1-29-1,-7 1-7-15,-10 3-2 0</inkml:trace>
  <inkml:trace contextRef="#ctx0" brushRef="#br0" timeOffset="165407.3267">4465 17733 69 0,'-14'0'97'15,"3"0"-4"-15,-2 2-34 0,3-1-24 16,1 0-10-16,9-1-5 16,-14 7-8-16,14-7-3 0,-5 10-1 15,5-10-2 1,0 13 0-16,0-1-1 0,1 6 0 15,1 3 0 1,-2-21-3-16,2 48 3 0,-2-48-4 16,1 25 0-16,0 3 0 15,-1 1 0-15,1 2-1 16,1 1-1-16,-1 1 3 0,-1-3-2 15,1 2 2-15,-1-5 0 16,0 2 0-16,0-6-1 16,0 1 1-1,0-24 1-15,0 22-1 0,1 2 0 16,-1-24 1-16,0 0-1 15,0 0 0-15,12 5 0 0,0 0-1 16,35 4 0 0,-24-11-1-16,3-3-1 0,0 0-2 15,4 0-4-15,2-2-5 0,-4 5-19 16,2-2-53-1,3-3-16-15,-2-1-7 0,26-19-3 16</inkml:trace>
  <inkml:trace contextRef="#ctx0" brushRef="#br0" timeOffset="167607.3708">12839 16658 7 0,'0'0'95'0,"11"-6"3"0,-11 6-6 15,14-8-54-15,-14 8-8 16,3-10-3-16,-3 10-9 15,0 0-5-15,0 0-3 0,2-10-2 16,-2 10-2-16,0 0-2 16,0 0-1-16,1 5 0 0,5 5-1 15,-1 1 0 1,0 4 0-16,4 7 0 0,0 0-1 15,3 5 2 1,0 4 0-16,-1 2 1 0,0 2-2 16,-3 0 1-16,2 3 0 15,-3-2 0-15,1 7 0 0,-2-8-1 16,2 5 0-16,-2-6 0 0,2-3 0 15,1 1-1 1,0-5 1-16,-2-5-1 0,0-6 1 16,-3-2-1-1,0-4 0-15,0 0-1 0,-4-10 1 16,6 12-1-16,-6-12 1 15,0 0-1-15,5 12 1 0,-5-12-1 16,0 0 0 0,8 10 1-16,-8-10-1 0,0 0 0 15,4 12 0-15,-4-12 1 0,0 0-1 16,7 9 1-1,-7-9-1-15,0 0 0 0,0 0 0 16,6 10 1-16,-6-10-1 16,0 0 0-16,10 0 0 0,-10 0 0 15,12-4 1 1,-3-9-1-16,3 0 0 0,2-6 0 15,0-2 0-15,2-6 0 0,2-5 0 16,4-5 0 0,-1-3-1-16,0-5 1 0,1-2-1 15,1-4 1-15,-3-1-1 16,3 0 1-16,-4 2-1 15,-5 1 1-15,0 8 0 16,-6 5 0-16,-1 5 0 0,-5 8-1 16,0 6 1-1,-2 6-1-15,0 11-2 0,-2-13 0 16,2 13-3-16,0 0-2 0,0 0-5 15,0 0-9-15,0 0-34 16,0 0-44-16,7 2-3 16,-7-2-6-16</inkml:trace>
  <inkml:trace contextRef="#ctx0" brushRef="#br0" timeOffset="168047.3795">13636 16774 36 0,'-25'7'98'16,"2"-1"-5"-16,2-4-4 0,5 6-63 15,6-3-3 1,10-5-3-16,5 12-7 0,15-9-2 16,13 0-3-16,9-1 1 15,6-1-3-15,7-1 1 0,4 0-2 16,-2 0-2-16,-5 0 0 15,-9-1-1-15,-7-1-1 16,-9 1 0-16,-7-1-1 0,-8 0-1 16,-12 2-2-1,10-1-1-15,-10 1-4 0,0 0-7 16,0 0-16-16,0 0-48 15,0 0-15-15,0 0-10 16,0 0-1-16</inkml:trace>
  <inkml:trace contextRef="#ctx0" brushRef="#br0" timeOffset="168337.3833">13559 17011 0 0,'-2'15'100'0,"8"1"1"16,20-9-5 0,14 1-4-16,14-5-76 0,7-3-2 15,10 0-2 1,-1 0-4-16,-2-2-3 0,-4 2-2 15,-7-1-1-15,-11-3-2 16,-11 1-2-16,-10 1-1 0,-9 2-3 16,-7-3-7-1,-9 3-9-15,0 0-45 0,0 0-27 16,0 0-6-16,0 0-5 0</inkml:trace>
  <inkml:trace contextRef="#ctx0" brushRef="#br0" timeOffset="169197.3662">15101 16661 55 0,'0'0'100'0,"-7"-17"-4"0,7 17-8 15,-9-3-55-15,9 3-16 16,-1 12-6-16,0 9-4 0,0 7-3 15,1 6 0 1,0 11 0-16,-1 7 0 0,-2 4 1 16,-1 2-1-16,-1-6-1 15,-3-3 2-15,-1-3-2 16,-4-7 0-16,6-6-2 0,-6-9-2 15,7-7-2-15,-1-9-2 16,3 1-6-16,4-9-13 0,-6-9-63 16,11-1-8-1,3-9-8-15,5-6-3 0</inkml:trace>
  <inkml:trace contextRef="#ctx0" brushRef="#br0" timeOffset="169787.3543">15037 16736 0 0,'-16'-10'83'0,"8"5"6"16,8 5-41 0,0 0-9-16,0 0-6 0,-4-9-9 15,4 9-4 1,6-10-5-16,8 2-1 0,6-1-2 15,10-1 0-15,6-2-2 16,9 3-1-16,5-1-1 0,5 3-1 16,6 4-2-1,-4 0-1-15,-4 3-1 0,-9 8 0 16,-3 3-2-16,-12 5 0 0,-8 0 0 15,-7 4-1 1,-10 0-1-16,-4 2 2 0,-9-4-1 16,-10-1 0-16,-3-2 0 15,-8-3 0-15,-8-2-1 16,-2-3 0-16,-5-4 2 15,4-1-2-15,2-2 0 0,6 1 1 16,4-1-2 0,5 0 0-16,8 0 1 0,16 0 0 15,0 0 0-15,14 14 0 0,7 2 2 16,12 3 0-16,4 4 2 15,6 10 1-15,8 3 0 16,-1 5 0-16,-2 0 0 16,0 3 0-16,-6-4-1 0,-3-6 0 15,-8-3-1 1,-5-5-1-16,-6-6-2 0,-8-6-2 15,-1-3-4-15,-11-11-8 0,9 6-44 16,-9-6-35 0,10 0-7-16,2-8-7 0</inkml:trace>
  <inkml:trace contextRef="#ctx0" brushRef="#br0" timeOffset="170437.3413">16685 16852 0 0,'-4'-12'87'16,"-3"4"3"-16,-5-1-3 0,0 1-66 16,-3 4-1-16,1 4-3 15,-5 2-4-15,-3 5-3 0,-3 8-1 16,4 6-1-16,-1 6 0 0,3 7 2 15,3 5 0 1,4 3-1-16,9 2 0 0,3-2 0 16,13 1-1-1,6-4-1-15,6-7 0 0,5-3-1 16,1-9-1-16,2-6-1 15,0-5-1-15,0-6-3 0,-2-3-2 16,-3-12-4 0,2-1-14-16,-6-9-63 0,-2-16-13 15,-1-10-8-15,-5-16-4 0</inkml:trace>
  <inkml:trace contextRef="#ctx0" brushRef="#br0" timeOffset="170567.3388">16703 16543 24 0,'-19'-6'99'15,"10"-1"-3"-15,8-3-9 0,1-2-12 0,7-20-114 16,1 21-49 0,8 3-7-16,-3 1-3 0</inkml:trace>
  <inkml:trace contextRef="#ctx0" brushRef="#br0" timeOffset="171297.3241">18482 16513 52 0,'-20'0'81'16,"-7"6"0"-16,0 12-61 0,-2 6 1 15,-2 12 1-15,4 4-2 16,1 3 1-16,12 4 0 0,4-2-4 16,12-4-1-1,12-7-2-15,11-10-3 0,5-9-1 16,7-7 0-1,2-8-1-15,-1-8-3 0,-2-8 0 16,-6-6 0-16,-10-6-2 16,-10-5 0-16,-7 0-1 15,-8-2-1-15,-14 3-1 0,-6 3 0 16,-9 5-2-16,-5 5-2 15,-2 12-1-15,-1 6-2 0,4 2-4 16,0 8-7 0,14 10-16-16,3 0-53 0,12-4-11 15,10-5-8 1,13-8 8-16</inkml:trace>
  <inkml:trace contextRef="#ctx0" brushRef="#br0" timeOffset="171747.3152">18760 16222 73 0,'0'0'97'16,"8"-9"-4"-16,-8 9-5 15,6 5-54-15,-3 20-24 0,-1 15-1 16,-3 10 0-16,0 13-1 15,-7 6 0-15,1 3-4 16,-2-2 1-16,2-5-4 0,1-9 2 16,0-12-1-1,0-11-1-15,3-11 0 0,3-4 0 16,-2-9 2-16,2-9 0 15,0 0 0-15,0 0-2 16,13-17 2-16,0-3-1 16,9-3 0-16,4-6-1 0,1 2-1 15,3-2 1-15,4 7-1 0,-7 1 1 16,-2 9-1-1,-4 8 0-15,-4 8 1 0,-6 12 0 16,-1 9-2-16,-6 6 1 16,-2 1 0-16,-2 4-1 15,0 2 1-15,-3-2 0 16,0-7-1-16,-2-7-1 0,1-5 0 15,2-5-2-15,2-12-4 0,0 0-15 16,8 0-49 0,7-17-26-16,0-10-3 0,8-8-7 15</inkml:trace>
  <inkml:trace contextRef="#ctx0" brushRef="#br0" timeOffset="172387.3023">19256 16624 4 0,'9'0'96'0,"-9"0"0"0,6 10-4 16,-4-21-27-16,-1 25-47 0,3 7-2 15,-2 8-4 1,2-1-3-16,-2-1-3 0,2 0-1 16,-3-3-1-16,0-6-1 15,1-5-1-15,-1 0 0 0,-1-13 3 16,4 11-2-1,-4-11 1-15,0 0-1 0,0 0-1 16,4-6 1 0,-4 6-2-16,2-22 2 0,3 8-1 15,0-5 0-15,2-3-2 0,3 2 1 16,4-1 0-16,2 1 0 15,2 3 0-15,1 3-2 0,-2 2 1 16,3 3 0 0,-1 8 1-16,-1 1 0 0,0 7 0 15,-5 5 1 1,1 8-2-16,-3 5 0 0,-3 1 1 15,-3 3 0-15,-3-3 0 0,-2 1 0 16,0-7 0-16,0-2 0 16,-2-8 2-16,2-10 0 15,-4 12 0-15,4-12 0 16,0 0-1-16,2-14 0 0,2-3 2 15,4-5-1 1,3-7-1-16,4-4-1 0,0 1 1 16,0-5-1-16,2 7-1 15,-2 5 1-15,0 8-2 16,-6 7 0-16,3 10 1 0,-3 12-1 15,-1 8 1-15,2 4-2 16,1 4 1-16,5 4 0 0,5 0 1 16,10 1-1-1,0-6 0-15,6-3-2 0,6-7-2 16,6-2-2-1,2-8-6-15,10 0-25 0,-3-2-49 16,-4-10-14-16,-1-7-8 16,-4-15-1-16</inkml:trace>
  <inkml:trace contextRef="#ctx0" brushRef="#br0" timeOffset="174387.2624">20514 15884 30 0,'-5'-14'94'0,"-1"6"-2"16,4 15-5-16,2-7-56 0,0 12-7 15,5 9-4-15,2 6-6 0,4 10-4 16,1 9-1-1,2 0 0-15,0 4-2 0,-2 0 0 16,0-8-1-16,-4-8 0 16,-1-7 0-16,-3-8-1 0,-1-8 0 15,-3-11 0 1,0 0-1-16,0-8 1 0,0-11-2 15,0-8 0-15,0 1-1 0,-2-9-1 16,-1-3-1 0,3-1 0-16,0 2-1 0,0 6 1 15,9 4-1-15,5 4 1 16,8 5-1-16,7 7 1 15,10 1 1-15,6 9-1 16,6 0 1-16,5 1-1 0,-1 0 1 16,-4 0 0-1,-5 0 0-15,-4 0 1 0,-7-7-2 16,-7-6 1-16,-8-7-1 0,-9-4 0 15,-4-4 0-15,-6-4-1 16,-1-1 0-16,-6 4 0 0,-6 1-1 16,-4 7 0-1,-4 9 0-15,-4 12 0 0,0 5 0 16,2 17 1-1,-3 12-1-15,2 3 1 0,4 9 1 16,8 1-1-16,6 2 2 16,5-2-1-16,5-2 1 15,9-11 1-15,4-2-1 0,4-4-1 16,2-9-2-16,0-1-2 15,2-8-2-15,5-2-9 0,-3-10-31 16,2-18-49 0,10-3-7-16,1-14-5 0</inkml:trace>
  <inkml:trace contextRef="#ctx0" brushRef="#br0" timeOffset="174657.257">21471 15642 23 0,'-25'-17'101'16,"-9"7"-3"-16,-1 4-5 0,-2 37-16 15,9-20-66 1,4 9-2-16,11 9-1 0,10 5-2 15,13 9-3 1,13 1-1-16,8 2 0 0,6 2-1 16,0-8 0-16,-1-2 2 15,-10-8-3-15,-9-2 2 0,-12-6 0 16,-9-4 0-16,-12-4 1 0,-8-3-1 15,-3 1 0 1,-5-6-1-16,4 3-2 0,1-9-4 16,9 5-5-1,0-8-19-15,9-9-59 0,9 12-9 16,3-24-7-16,9 6-2 15</inkml:trace>
  <inkml:trace contextRef="#ctx0" brushRef="#br0" timeOffset="174877.2526">21601 15820 17 0,'18'3'104'16,"-3"5"-2"-16,-1 11-4 16,-4-15-6-16,-4 27-77 0,-2 7-3 15,-4 8-2 1,0 2-3-16,-6 0-2 0,-1-2-2 15,-1-4-3-15,1-6-1 0,2-6-3 16,3-7-5 0,2-23-24-16,0 0-61 0,0-11-5 15,4-23-6 1,6-11-4-16</inkml:trace>
  <inkml:trace contextRef="#ctx0" brushRef="#br0" timeOffset="174997.2502">21685 15618 17 0,'-7'-20'97'0,"-3"4"-6"16,2 1-12-16,2 5-30 0,6 10-131 15,0 0-10 1,0 0-3-16</inkml:trace>
  <inkml:trace contextRef="#ctx0" brushRef="#br0" timeOffset="175317.2438">22093 15625 77 0,'11'7'100'0,"-11"3"-6"15,-13 2-5-15,-9-12-46 0,0 15-38 16,4 11 0-16,0 4-2 15,5 4 1-15,10 2-2 0,8 2-1 16,14-1 0 0,4-2 1-16,1-3-1 0,0-6 2 15,-4 1-1 1,-9-5 1-16,-9-2 0 0,-9 0-1 15,-16 0 2-15,-5-5 0 0,-4 0-2 16,2-1-1-16,1-3-1 16,6-4-3-16,5-5-5 15,18-2-12-15,-2-6-50 16,12-13-24-16,12-11-7 0,5-14-6 15</inkml:trace>
  <inkml:trace contextRef="#ctx0" brushRef="#br0" timeOffset="175857.233">22329 15530 82 0,'15'-9'100'15,"-7"4"-3"-15,1 5-7 16,-3 20-55-16,1 2-22 0,-1 11-2 16,-3 9-3-1,-2 11-1-15,-2 8-2 0,1 8-1 16,-5 1-1-16,-6-2 0 15,2-7-2-15,-1-7 0 16,1-10-1-16,-2-10-1 16,-2-12-3-16,1-12 0 0,-3-12-5 15,-1-13-2-15,-6-9-2 0,1-8 1 16,-5-4 1-1,2-5 2-15,5-1 2 0,5 2 3 16,8 6 4 0,6 7 4-16,12 6 3 0,13 7 1 15,13 8-1-15,12 4 0 16,3 2 0-16,5 7-1 0,-1 0-1 15,-5 1 0-15,-6-1 0 0,-10 0-1 16,-10-4 0 0,-16 1-1-16,-10-4-1 0,-6 10 0 15,-11-3 0 1,2 5-1-16,-2 4 0 0,7 3-1 15,6 1 1-15,6 1 0 16,16 0 0-16,9-4 0 0,11-5 1 16,4-8 0-1,2-4 0-15,-4-7 0 0,-7-9 0 16,-8-8 0-16,-13-8-1 0,-11-2 0 15,-8-2 0 1,-15 2-1-16,-9 5-2 0,-7 4-1 16,-7 7-3-16,1 9-4 15,2 3-8-15,11 8-23 0,9 16-51 16,10-13-8-1,12-5-7-15</inkml:trace>
  <inkml:trace contextRef="#ctx0" brushRef="#br0" timeOffset="176187.2263">22943 15666 0 0,'17'-5'100'0,"-9"0"-2"16,-8 5-4-16,11 3-3 16,-11 13-74-16,0 11-4 0,-1 9-2 15,1 6-3 1,0 9 1-16,0 1-2 0,-2 2 0 15,0-10-2-15,2-2 0 0,0-12 0 16,0-5-1 0,2-11 0-16,-2-14 0 0,9 5 0 15,1-12-1-15,-1-13 0 16,6-9 0-16,4-5 0 0,1-11-2 15,6-2 0 1,7-3 0-16,4 1 0 0,6 6-1 16,0 5 0-1,7 10 0-15,-3 7-1 0,5 10-1 16,-2 7-4-16,-3 3-2 0,3 6-7 15,-9 3-22-15,1-5-58 16,1 11-7-16,2-2-7 0,1 3-2 16</inkml:trace>
  <inkml:trace contextRef="#ctx0" brushRef="#br0" timeOffset="190726.9359">4396 17845 33 0,'-10'-4'52'0,"-3"-2"-3"16,-1 2-7-16,3 0-5 16,-2 4-7-16,1 0-8 0,2 0-5 15,-1 0-2 1,11 0-4-16,-11 5-1 0,11-5 0 15,5 7-3 1,8-2 2-16,5-1-1 0,5-1 1 16,3 0 0-16,6-1-3 0,1 1-1 15,3 0 0-15,1-1-2 16,1 1 0-16,1-1 0 0,-2-2 0 15,-1 1 0 1,-3-1-1-16,-5 0 0 0,-7 0 0 16,-9 0-1-1,-12 0 0-15,0 0-1 0,-9 0-1 16,-11 0 1-16,-6 3-1 15,-9 1 1-15,-1 3-1 0,-2-1 1 16,0 1-1-16,-2 0 1 0,2 1 0 16,3-1 1-1,5 3 0-15,6-3 0 0,11 0 2 16,13-7 0-1,-2 10 0-15,10-6 1 0,12-2 0 16,8-1-1-16,7-1 0 16,4 0 0-16,2-5-1 15,4 0 0-15,-2-1-4 16,2-1-2-16,-4-1-6 0,-1-1-15 15,-3 1-37-15,-9-2-31 0,-3-4-7 16,-5-1-4 0</inkml:trace>
  <inkml:trace contextRef="#ctx0" brushRef="#br0" timeOffset="191076.9289">4674 17657 62 0,'-15'-4'86'16,"0"3"-37"-16,2-2-8 0,-2 2-7 16,2 1-9-16,1 1-8 15,-1 3-6-15,1 4-5 0,4-1 0 16,-2 6 0-1,5 7 1-15,0 2 0 0,3 7 1 16,2-29-4-16,-2 34 0 0,-1 1 0 16,0 5 0-1,2 44 1-15,1-40-3 0,1-1 0 16,4-2-1-1,2-2 4-15,-7-39-1 0,8 36-1 16,2-2-1 0,0-4-3-16,2-1-8 0,4-4-32 15,1 0-47-15,3-15-8 16,1-1-5-16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8:55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11898 3146 8 0,'9'-13'48'15,"-1"-3"0"-15,-6 0-2 0,3 3-8 16,-4-3-7-1,-1 2-8-15,0 1-5 0,-6 0-1 16,-4-1-6-16,-4 2-1 16,-3 3-5-16,-6 1-1 15,-5 4-1-15,-2 2-2 0,-1 2 1 16,-7 4-2-16,-1 5 0 15,-2 8 0-15,1 8 0 0,3 4 0 16,0 5 1 0,6 4-1-16,6 5 1 0,6-1 0 15,9 0 1 1,9-4 2-16,3-8 0 0,12-6 1 15,9-8 0-15,10-5 0 16,3-9 0-16,5-5 0 0,5-10 0 16,0-8-1-16,0-4-1 0,3-8 0 15,-6-3 0 1,-4-3-2-16,-4 0 1 0,-1 0-1 15,-8 5-1 1,-5 3 1-16,-3 7-1 0,-9 3 0 16,-2 9 0-16,-7 12-1 15,3-10 1-15,-3 10-1 0,0 14 1 16,-1 9 0-16,-2 10 0 0,-3 10 2 15,2 10 1 1,-2 11 0-16,-2 5 2 0,0 3-1 16,-2 2 1-1,-2-4-1-15,-1-5 0 0,2-4 0 16,-3-10-1-16,0-3 0 15,1-10-1-15,0-6 1 0,3-6-1 16,0-6-1 0,4-6-2-16,2-6-1 0,4-8-5 15,0 0-11-15,0-15-57 0,12 0-17 16,4-11-7-1,1-5-5-15</inkml:trace>
  <inkml:trace contextRef="#ctx0" brushRef="#br0" timeOffset="389.9921">12382 3224 18 0,'-18'10'84'0,"5"-5"4"0,19 2-42 16,3-3-8-16,16 0-7 15,13-3-4-15,16-1-6 0,11-2-3 16,5-5-3-1,6-1-6-15,-2 0-2 0,-3-5-2 16,-10 2-2 0,-8 3-2-16,-11-2-1 0,-9 3-1 15,-10-3-3-15,1 5-4 0,-9-2-9 16,-4 7-11-16,-11 0-39 15,10 5-25-15,-10-5-7 0,-6 14 4 16</inkml:trace>
  <inkml:trace contextRef="#ctx0" brushRef="#br0" timeOffset="639.9871">12357 3528 10 0,'0'14'94'0,"20"-8"0"15,22-4-3 1,20-2-56-16,12 0-9 0,10-2-3 16,1 0-8-16,-2-3-5 15,-5 1-5-15,-12 2-2 0,-10 1-4 16,-16 1-4-16,-16 0-4 0,-3 0-13 15,-12 9-46 1,-9-9-23-16,0 0-8 0,0 0-1 16</inkml:trace>
  <inkml:trace contextRef="#ctx0" brushRef="#br0" timeOffset="1119.9776">14077 3125 65 0,'0'-29'79'15,"-7"2"-39"1,-13 8-5-16,-3 0-13 0,-19 9-5 15,-6 8-4-15,-9 3-3 16,-5 13-2-16,-7 10 1 0,1 7-1 16,1 10 0-1,9 5 2-15,10 7 0 0,15 0 1 16,19 3 0-16,15-2 1 0,24-5-2 15,19-7 1 1,18-8-1-16,17-8-3 0,11-6 0 16,6-8-3-16,0-6 1 15,-2-5-3-15,-8-1-2 0,-8-2-4 16,-16-3-9-1,-16-2-19-15,-18 1-58 0,-7-2-6 16,-11-4-6 0</inkml:trace>
  <inkml:trace contextRef="#ctx0" brushRef="#br0" timeOffset="1659.9668">14539 2963 12 0,'4'-15'94'16,"-1"4"-2"-16,2-4-2 0,-5 15-42 15,16-8-28 1,-4 5-5-16,1 3-3 0,3 8-3 16,2 7-1-16,2 8-2 15,0 4 0-15,-1 7-1 16,0 3 1-16,-3 1-2 0,0 3 1 15,-6 0-1-15,2 1-1 16,-5 1 0-16,0-1-1 0,-1-2 1 16,-2 2-2-1,2-4 1-15,-3-3-2 0,0 0 1 16,-2-1-1-1,0-7 1-15,1-2 0 0,-2-2-1 16,0-6 1-16,2 0 0 16,-2-7 2-16,0-10 0 0,0 0 0 15,13-7 0-15,2-16 0 0,11-17 1 16,5-18 0-1,11-17-2-15,10-12 0 0,8-8 0 16,2-3 0 0,1 7 0-16,-4 0-1 0,-5 11-1 15,-5 19-1-15,-10 11-1 16,-5 18-4-16,-9 9-6 0,4 14-15 15,-11 9-58 1,1 1-12-16,-3 8-7 0,-4-3-6 16</inkml:trace>
  <inkml:trace contextRef="#ctx0" brushRef="#br0" timeOffset="12000.7606">11495 4959 13 0,'-2'-9'68'0,"2"9"-5"16,-9-13-12-16,9 13-7 0,-6-9-12 15,6 9-7 1,-10 0-5-16,10 0-2 0,-17 14-6 16,7 5-2-16,-2 8-1 15,2 5-2-15,-4 11-1 16,8 1 2-16,-1 3-2 15,4 1 0-15,3-4 0 0,2-2 0 16,7-8-1 0,5-6 0-16,3-8-1 0,5-2 0 15,3-11-1-15,0-4-1 0,3-3-2 16,0-5-3-16,3-6-6 15,-6-12-12-15,4-4-62 16,-4-5-12-16,-2-6-7 16,-5-3-2-16</inkml:trace>
  <inkml:trace contextRef="#ctx0" brushRef="#br0" timeOffset="12200.7565">11521 4613 75 0,'-8'-18'95'0,"3"-1"-5"15,1-1-5 1,-5 2-74-16,9 7-8 0,0-2-8 16,0 13-19-1,0 0-61-15,0 0-5 0,0 0-7 16</inkml:trace>
  <inkml:trace contextRef="#ctx0" brushRef="#br0" timeOffset="12870.7432">11943 4908 61 0,'-8'0'93'0,"8"0"-3"0,0 0-35 16,0 0-25-16,25-8-7 16,15 3-5-16,5-4-5 15,12 1-4-15,6 0-2 16,2 1-1-16,2 0-3 0,-9 3-1 15,-4 0-3 1,-9 2-3-16,-10 0-4 0,-5 2-10 16,-7-1-21-16,-10 1-50 0,4 0-7 15,-8 0-5-15</inkml:trace>
  <inkml:trace contextRef="#ctx0" brushRef="#br0" timeOffset="13160.7374">12020 5141 85 0,'-4'13'96'0,"12"-5"-4"16,18-5-50-1,22-3-14-15,15 0-5 0,11 0 0 16,8-5-10 0,5 0-4-16,-2-1-3 0,-5 2-2 15,-11 0-2-15,-14 4-3 0,-14 0-2 16,-12 4-5-16,-18-3-18 15,-11-1-64-15,0 12-5 0,-6-8-8 16,-6-3 6 0</inkml:trace>
  <inkml:trace contextRef="#ctx0" brushRef="#br0" timeOffset="15070.6992">13826 4855 30 0,'0'0'87'0,"12"-12"0"15,-12 12-46 1,7-16-7-16,-5 6-7 0,-1 0-7 15,-2 1-6-15,-7-1-5 16,-2 3-2-16,-5 1-2 16,-5 1-1-16,-7 3-3 15,-3 2 3-15,-5 7-2 0,-3 5 0 16,-4 6-1-16,-3 6 1 0,0 5 0 15,3 7 0 1,5 3 1-16,7 3-1 0,8 5 0 16,12-3 2-1,12-1 0-15,15-2 1 0,15-7 0 16,12-7 0-16,11-6 1 15,6-5-3-15,4-7 0 0,1-2-5 16,-7-7-9 0,3-2-42-16,-3-1-37 0,-15-8-7 15,-5-5-6-15</inkml:trace>
  <inkml:trace contextRef="#ctx0" brushRef="#br0" timeOffset="15730.686">14713 4610 0 0,'-28'-4'73'0,"-2"6"-23"16,0 3-12-16,-1 4-7 16,1 4-2-16,9 6-3 15,-6 2-3-15,4 7-3 0,3 1-2 16,7 2-1-1,4-2-3-15,4 2 0 0,8-5-2 16,11-8-1-16,7-5 0 16,8-9-3-16,7-4 0 15,5-11-2-15,6-9-2 0,0-6-2 16,-1-9 0-16,-1-3-1 15,-6-9-2-15,-4-1 1 0,-11-8-1 16,-5-1 1 0,-11 3 1-16,-7 1-1 0,-4 6 0 15,-9 4 1 1,-6 7-2-16,-1 7 1 0,-3 9 0 15,2 6-2-15,1 7 1 16,3 6-1-16,2 4 0 0,1 8 0 16,6 12 1-16,2 9 0 0,5 6 1 15,0 9 0 1,5 6 1-16,7 3 1 0,4-1-1 15,5 3 2 1,0-5 0-16,5-4 0 0,-2-8 0 16,3-6 0-16,-3-7-1 15,-2-7-1-15,-1-7-2 0,-4-8-6 16,2-6-21-16,-2 0-56 15,-8-20-11-15,-1-11-8 16,-4-5-2-16</inkml:trace>
  <inkml:trace contextRef="#ctx0" brushRef="#br0" timeOffset="16110.6784">14993 4279 51 0,'9'-6'99'15,"3"0"-4"-15,0 1-5 0,3 5-60 16,2 1-12-1,2 12-6-15,1 4-3 0,0 11-2 16,0 6-3-16,0 7-1 16,3 5-1-16,-4 4 1 15,1 3-1-15,-2-7 1 16,-2 3-1-16,-5-7 2 0,-2-4 0 15,-4-10 0 1,-3-4 0-16,0-4 0 0,0-8 2 16,-2-12-1-16,0 0-1 0,6-9-2 15,5-18 1-15,3-12-1 16,1-12 0-16,11-9 0 15,2-5-2-15,6-3 0 16,-2 4 0-16,6 7-1 0,-6 9-1 16,1 12-3-1,-3 9-4-15,-5 16-4 0,-9 4-14 16,2 5-54-16,-9 10-17 0,-5 12-7 15,-4 10-4 1</inkml:trace>
  <inkml:trace contextRef="#ctx0" brushRef="#br0" timeOffset="16470.6711">14564 5213 73 0,'-17'9'100'15,"17"-9"-3"-15,7 3-5 16,32-3-66-16,20-2-7 0,20-5-3 16,12-4-4-16,9 2-3 15,3-5-4-15,-1 4-1 16,-10 0-4-16,-10 2-2 0,-16 3-4 15,-8 5-5 1,-17-1-14-16,-6-6-60 0,-6 9-12 16,-10 0-7-16,-5 2-2 15</inkml:trace>
  <inkml:trace contextRef="#ctx0" brushRef="#br0" timeOffset="17120.6581">14797 5682 67 0,'0'-21'91'0,"-5"5"-4"16,-5 3-48-16,-6 10-5 0,-5 3-8 15,-9 3-8 1,-4 9-4-16,-3 7-3 0,-4 9-3 16,1 5 0-16,1 7-2 0,4-1 1 15,7 3-1 1,8 1 1-16,11-5-1 0,8-1 0 15,6-8 0-15,15-6-1 16,14-14 1-16,10-7-2 0,6-6 0 16,9-17-1-1,1-10 0-15,1-13-1 0,-4-10-1 16,-5-10-2-16,-7-3 1 0,-14-5-1 15,-4 3-2 1,-15 9 0-16,-9 2-1 0,-2 9 1 16,-10 11-1-16,-5 10 1 15,-3 10 0-15,-2 9 0 16,-1 6 2-16,0 5 0 15,4 13 0-15,-1 9 3 0,5 10 0 16,1 11 1 0,5 9 1-16,3 6 0 0,3 3 1 15,0 1 0-15,3 0 1 0,4-5-2 16,4-8 0-16,-2-3-1 15,1-10-2-15,1-8 1 16,2-8-3-16,-1-10-1 16,2-1-4-16,-1-13-9 0,9-8-46 15,6-11-35 1,-7-11-5-16,2-7-6 0</inkml:trace>
  <inkml:trace contextRef="#ctx0" brushRef="#br0" timeOffset="17340.6538">15320 5396 17 0,'10'2'101'0,"-7"9"2"0,-2 1-8 16,1 9-3-1,2 8-81-15,1 6 0 0,0 8-1 16,3 2 0-16,-1 7-3 0,-2-3-2 15,4 0-2-15,-4-1 0 16,4-7-1-16,-5-3-2 0,2-6-4 16,-5-11-5-1,8-6-42-15,2-9-43 0,-11-15-4 16,0-14-8-1,-5-12-2-15</inkml:trace>
  <inkml:trace contextRef="#ctx0" brushRef="#br0" timeOffset="17610.6484">15226 5586 50 0,'17'5'102'0,"20"-4"-3"16,21 0-5 0,11-42-28-16,14 40-53 0,4-3 1 15,4 0-3-15,-10 2-3 16,-8-1-2-16,-14 3-2 0,-13 0-2 15,-15 0 0 1,-11 0-1-16,-11 2 1 0,-9-2-1 16,-4 2 0-16,4-2 0 0,-16 0-1 15,6 0-1 1,1 0-3-16,9 0-3 0,-16 0-6 15,16 0-28-15,-15-1-54 16,15 1-2-16,0 0-9 0,12-6-2 16</inkml:trace>
  <inkml:trace contextRef="#ctx0" brushRef="#br0" timeOffset="22690.5468">10468 4859 26 0,'-13'84'41'0,"-4"-5"-8"15,4-6-4-15,-2-14-6 16,4-13-1-16,-1-13-3 0,2-14-8 15,10-19-17 1,0 0-31-16,5-20-33 0,14-13-1 16</inkml:trace>
  <inkml:trace contextRef="#ctx0" brushRef="#br0" timeOffset="23340.5338">10705 4088 10 0,'44'-20'32'0,"20"5"-3"15,13 1-4-15,12-2-3 0,8 2-3 16,14-2-1 0,11 4-4-16,4-2-2 0,12 3-3 15,2-3-1-15,2 4-1 16,5-1-1-16,3 3-2 15,3-2 0-15,3 2-2 16,1-1 0-16,3 1 0 0,5-2 1 16,2 1-1-16,5-1-1 0,1 0 1 15,2-1-1 1,3 0 1-16,7 0 2 0,-3 1-2 15,6 2 0 1,-2 0 0-16,6 3 2 0,2 1-3 16,-2 4 2-16,-5 0-2 15,0-3 0-15,3 3 0 0,-9 0 0 16,-5 0-1-16,-8 3 0 0,-4 0 0 15,-10-2 0 1,-7 0 0-16,-12 2 0 0,-16-1 1 16,-9 2-1-1,-12 4 1-15,-15 1 1 0,-15 6-2 16,-11 2 1-16,-9 5 0 15,-10 6-1-15,-4 4 0 0,-12 9 1 16,-8 2 0 0,-4 14 2-16,-8 7-2 0,-2 10 2 15,-11 9-2-15,4 5 3 0,-5 7-1 16,4 0 0-1,4 10-1-15,3-3-1 0,5-3-3 16,13 0-8-16,1-9-14 16,1-5-49-16,6 0-12 0,-3-13 2 15</inkml:trace>
  <inkml:trace contextRef="#ctx0" brushRef="#br0" timeOffset="24290.5148">10520 4998 5 0,'-10'10'36'0,"1"11"-12"16,-1 16-9-16,-2 8-7 0,-6 15 0 16,1 11 9-1,-6 8 0-15,3 4 1 0,-4 4-2 16,0-5 1-16,-2-7-1 15,-4-6 0-15,4-10-2 16,-3-12-6-16,4-4-1 16,-2-11 0-16,8-3-2 0,2-5-3 15,7-2 0-15,5-2 0 0,5-1 0 16,10 0-1-1,12-5 1-15,10 3-1 0,7-5 0 16,12 3 1-16,6-4 0 16,12 0-1-16,8 3 1 15,8-6-1-15,8 1 1 16,9 1-1-16,14-3 0 0,5-1 0 15,18-1 0 1,12-1 0-16,14-2 0 0,8 1 0 16,19 1 0-16,7-2 0 0,15-1 1 15,12 4 0 1,7-4 1-16,6 4 3 0,5 1-1 15,8 2 2-15,-2-1-1 16,9 0 2-16,-5 0-2 0,5-2 0 16,-4 1-2-1,-3-4-1-15,-1 0-7 0,-10-3-8 16,-12 1-29-16,-7-8-42 0,-21-9-5 15,-13-8-3 1</inkml:trace>
  <inkml:trace contextRef="#ctx0" brushRef="#br0" timeOffset="24900.5026">17567 4816 35 0,'-15'4'32'15,"4"1"-8"-15,5 4-4 0,3 6-4 16,2 3-5-16,1 4 0 0,2 12 1 15,1 5 0-15,0 14 2 16,0 3 0-16,1 11-1 0,1 0-2 16,0 11 2-1,-4 5-1-15,4-2-3 0,2-1 0 16,0-4-2-1,2-1 1-15,0-7-3 0,0-1 2 16,-4-9-2-16,-2-12-1 16,-3-4 2-16,-6-10-2 0,-10-9 3 15,-14-4-3-15,-14-11 1 0,-19-3 0 16,-17-5-2-1,-23-1 0-15,-26-2-1 0,-27 0 0 16,-28 3-3 0,-31 0 0-16,-20 6-7 0,-24 4-12 15,-10-3-46-15,-13 10-19 16,-1-4-5-16</inkml:trace>
  <inkml:trace contextRef="#ctx0" brushRef="#br0" timeOffset="25500.4906">10913 4171 27 0,'15'-3'47'0,"-1"-2"-8"15,-14 5-10-15,0 0-1 16,-21-8-4-16,-12 5-6 0,-9 3-6 15,-10 6-6 1,-10 2-2-16,-5 4 1 0,-7 7 2 16,4 5 1-1,0 8 1-15,5 11-2 0,7 6 1 16,6 8-2-16,12 9 2 0,8 4 0 15,13 10-2-15,12-5-9 16,11 0-40-16,19-2-37 0,-1-11-5 16,10-12 0-1</inkml:trace>
  <inkml:trace contextRef="#ctx0" brushRef="#br0" timeOffset="28680.427">1310 5111 44 0,'0'-9'66'16,"-6"-2"-10"-16,6 11-9 0,-3-18-8 15,3 18-6 1,-1-15-8-16,1 15-6 0,0 0-5 15,0 0-4-15,0 0-3 16,-8 15-2-16,4 4 1 0,2 6-2 16,-2 5 1-1,4 7 0-15,0 2 1 0,1 0-1 16,3-1-1-16,4-4 3 0,2-5-3 15,6-2 1 1,-2-10 0-16,1-6-1 0,3-5 0 16,1-6-1-16,0 0-2 15,0-9-5-15,5-4 0 16,-9-7-7-16,4 1-15 15,-4-4-56-15,-3-9-14 0,-2-1-7 16,-5-7 0 0</inkml:trace>
  <inkml:trace contextRef="#ctx0" brushRef="#br0" timeOffset="28850.4236">1341 4759 0 0,'-9'-10'97'15,"2"2"0"1,7 8-7-16,-12-19-6 0,12 19-79 15,-4-10-13-15,4 10-15 16,0 0-62-16,0 0-8 16,1 8-4-16</inkml:trace>
  <inkml:trace contextRef="#ctx0" brushRef="#br0" timeOffset="29470.4112">1797 5262 76 0,'-17'-9'85'0,"7"3"-40"0,10 6-10 15,-21 1-9 1,21-1-6-16,-16 11-4 0,8-1-4 15,2 2-1 1,1 4-2-16,2 0-1 0,3 0 0 16,2 1 0-16,9-2 1 15,5-6-2-15,3-4 1 0,6-5-2 16,3-7 1-16,1-7-1 0,-2-4-1 15,-4-5-1 1,-9-2 0-16,-9 1-2 0,-5 1 0 16,-13 4-1-1,-10 5-1-15,-7 2 0 0,-2 8-2 16,-1 4-1-16,0 0-6 15,9 13-16-15,7 4-55 0,4-6-15 16,13 1-4 0,4-7-4-16</inkml:trace>
  <inkml:trace contextRef="#ctx0" brushRef="#br0" timeOffset="35390.2931">5641 3757 35 0,'-11'-1'89'0,"-4"-5"0"16,5 5-43-16,-1-1-9 15,1 0-10-15,2 2-9 0,8 0-4 16,-12 0-4-1,12 0-1-15,0 0-3 0,0 7 1 16,10-3-2 0,8 2-1-16,8 0 1 0,9-3 0 15,5 5 0-15,12-3 0 0,4-4 1 16,8 2-2-16,3-2 0 15,3 1-1-15,2 2 0 16,-2-1-1-16,0-1 0 16,-2 3-1-16,-1-5 1 0,-4 0-1 15,-5 0 0 1,-6-5 0-16,-2-6 1 0,-6 1-1 15,-4-3 1-15,-9 1-1 16,-6 0 0-16,-6 1 1 16,-5 3-1-16,-6 2 1 0,-8 6-1 15,3-9 0-15,-3 9 0 16,0 0 0-16,-3-9-1 0,3 9 1 15,-8-7-1 1,8 7 0-16,-11-4 0 0,11 4 0 16,-8 0 0-16,8 0-1 15,-14 8 1-15,4 6-1 16,3 11 1-16,-2 7 0 0,-1 11-1 15,0 10 1-15,0 8 1 16,-2 7 0-16,1 6-1 0,1-2 1 16,-3-1 0-1,2-4 0-15,-2-6-1 0,3-10 2 16,0-9-2-1,0-9 1-15,3-9 0 0,3-6-1 16,-1-9-1-16,5-9 0 16,0 0-3-16,0 0-1 0,-8-11-4 15,8-3-4-15,0 0-8 0,0-4-15 16,-1-3-46-1,-1 6-18-15,-4-1-3 0</inkml:trace>
  <inkml:trace contextRef="#ctx0" brushRef="#br0" timeOffset="35670.2875">6402 4353 80 0,'-18'-2'99'0,"5"0"-5"15,5 4-28 1,8-2-30-16,0 0-12 0,6 9-8 16,9 2-4-16,1 6-3 0,5 0-2 15,-1 8 0 1,0-1-2-16,2 5 0 0,-2-2-2 15,-2 1 0-15,-3-3 0 16,-3-6 0-16,0-6-1 0,-1-8 2 16,1-4-1-1,-1-6 0-15,1-11 0 0,2-9 0 16,-1-4-1-16,0-2-1 0,4-5 0 15,0 1-3 1,-1-4-2-16,4 5-3 0,-4 1-4 16,5 11-7-16,-5 0-24 15,-3 8-57-15,8 4-3 16,-4 3-7-16</inkml:trace>
  <inkml:trace contextRef="#ctx0" brushRef="#br0" timeOffset="36100.2789">7186 3981 77 0,'1'-9'95'16,"-1"0"-4"-16,0 9-54 0,0 0-6 16,0 0-9-1,-10 12-4-15,-1 6-4 0,1 10-4 16,1 4-1-16,1 3 0 0,5 7-1 15,0-1 0-15,3-2 1 16,8-3-4-16,4-4 1 16,4-10-1-16,2-4-1 15,3-5 0-15,-4-7-2 0,3-6 0 16,0 0-3-1,-1-9-2-15,-4-8-4 0,1-1-10 16,-8-3-47-16,-3-13-31 16,0-1-8-16,-4-8-6 0</inkml:trace>
  <inkml:trace contextRef="#ctx0" brushRef="#br0" timeOffset="36290.2751">7223 3595 23 0,'-3'-11'104'15,"3"11"-3"-15,-8-14-8 16,8 14-3-16,-5-10-81 0,5 10-8 16,0 0-9-16,0 0-22 0,-4 7-61 15,5 8-5 1,4 2-7-16</inkml:trace>
  <inkml:trace contextRef="#ctx0" brushRef="#br0" timeOffset="36770.2655">7579 4213 89 0,'0'0'92'16,"-4"13"-3"-16,-1-22-34 15,5 20-40-15,-1 9-2 16,1 2-1-16,1 1 0 0,6 2-2 15,4-4-2 1,7-1-1-16,2-6 0 0,4-8 0 16,4-6 0-16,-2-4 0 0,2-8-1 15,-4-4-1-15,-4-3 0 16,-6-3-1-16,-7 0-2 15,-7 5 1-15,-6 0-2 16,-6 2-1-16,-10 9 0 0,-5 3-1 16,-4 4-2-1,-4 7-5-15,5 15-18 0,2 12-63 16,2-7-8-16,11-1-6 0,6-4-6 15</inkml:trace>
  <inkml:trace contextRef="#ctx0" brushRef="#br0" timeOffset="38810.2247">11103 7765 85 0,'2'-12'91'0,"0"-9"-26"16,3 13-22-16,-3-1-9 0,-2 9-7 15,4-12-10 1,-4 12-4-16,0 0-5 0,0 0-2 15,0 0-2-15,0 0-2 16,-6 3-1-16,-1 9 0 16,-1 3 0-16,0 5-1 0,-3 4 0 15,0 2 1-15,0 4 1 16,-2 5 0-16,2-1 0 0,0 7 2 31,-1 2 0-31,6 0 1 0,2 0-1 16,4-1 1-16,2-2 0 15,8-2-1-15,7-4 1 16,4-8-1-16,5-4-1 0,2-5 0 15,2-5 0-15,3-4-2 16,-1-7-3-16,1-1-5 0,-5-11-14 16,2-13-60-1,-3-4-12-15,-3-14-8 0,0-9-6 16</inkml:trace>
  <inkml:trace contextRef="#ctx0" brushRef="#br0" timeOffset="38940.2221">11194 7520 3 0,'-30'-17'92'15,"3"0"1"-15,6-1-4 0,4-1-9 16,8 11-77 0,3-5-18-16,6-1-55 0,0 14-16 15,17-1-7-15,-1 3 0 16</inkml:trace>
  <inkml:trace contextRef="#ctx0" brushRef="#br0" timeOffset="39590.2092">11852 7712 41 0,'1'-12'92'0,"1"2"-1"16,-7 1-36-16,5 9-16 0,0 0-11 15,0 0-9 1,-14 0-8-16,2 17-3 0,-2 10-3 16,-3 8-1-1,0 6 1-15,1 7 0 0,0 5 1 16,3-1 1-16,3 0-1 15,4-9 1-15,6-7-2 16,0-7 1-16,1-7-3 0,9-2-1 16,0-11-6-1,4-2-9-15,-6-1-52 0,4-11-26 16,3-8-7-1,-4-14-6-15</inkml:trace>
  <inkml:trace contextRef="#ctx0" brushRef="#br0" timeOffset="39880.2033">11960 7686 81 0,'5'13'93'0,"-5"3"-3"0,-6 4-5 15,34 8-73-15,-55 9 0 16,14 9 1-16,-2 3 0 0,-1 1-1 15,2 2-4 1,1-2 0-16,5-2-2 0,6-5 0 16,2-6-1-16,4-8-2 0,9-2 1 15,7-5-2 1,3-5 1-16,4-6-1 0,-1-3 0 15,3-4-1-15,0-3-1 16,-2-1-2-16,1-3-1 0,-2-5-4 16,0-1-7-1,-6-7-14-15,-3-5-56 0,1 5-12 16,-4-6-5-16,-1-1-3 0</inkml:trace>
  <inkml:trace contextRef="#ctx0" brushRef="#br0" timeOffset="40090.1991">11845 7986 55 0,'-21'8'97'0,"11"-2"-3"15,10-6-6-15,24 6-51 0,14-6-23 16,9 0-2-16,5-2-2 15,3-2-5-15,2 2-10 0,-7-6-25 16,-3 4-57 0,-5 1-5-16,-12-2-8 0,-5-1 2 15</inkml:trace>
  <inkml:trace contextRef="#ctx0" brushRef="#br0" timeOffset="40390.1931">12320 7764 71 0,'21'4'100'16,"5"3"-6"-16,5 5-6 15,0 9-61-15,6 0-10 0,-1 6-3 16,-2 5-4-16,-7 4-5 15,-9 5 0-15,-8 2-2 16,-9 0 1-16,-4-1-1 0,-9-5 0 16,-3-4-1-1,-5-4-1-15,0-3-4 0,0-11-5 16,7 0-18-16,7-2-60 15,6-13-8-15,0 0-7 0,-3-14-3 16</inkml:trace>
  <inkml:trace contextRef="#ctx0" brushRef="#br0" timeOffset="40650.188">13034 7812 80 0,'-7'1'98'0,"7"-1"-4"0,0 11-4 16,6-4-65-16,10 2-9 0,6 3 0 15,4-4-3-15,-1 2-4 16,9-3-3-16,0-3-3 15,1-3-2-15,0-1-2 16,-4 0-3-16,-2-1-6 0,2 1-12 16,-9 0-53-1,-4 1-18-15,-6 2-7 0,-12-3-4 16</inkml:trace>
  <inkml:trace contextRef="#ctx0" brushRef="#br0" timeOffset="40810.1848">13134 8085 50 0,'-14'17'100'0,"14"-4"-3"16,11-2-6 0,-11-11-56-16,47 7-7 0,5-7-11 15,3 0-11-15,8 0-16 16,-2 0-69-16,2-3-11 0,-2-5-7 15,-5-3-6-15</inkml:trace>
  <inkml:trace contextRef="#ctx0" brushRef="#br0" timeOffset="41280.1753">14226 7737 73 0,'0'9'93'0,"-8"10"-1"15,-5 6-5 1,18 9-66-16,-13 10-4 0,2 4-2 15,3 5-1-15,3-2-3 0,3-3-2 16,12-6 0 0,4-8-1-16,4-8-2 0,2-10-2 15,1-10-4-15,3-6-8 16,-6-14-42-16,-4-16-43 0,11-16-5 15,-6-14-8 1,0-21 2-16</inkml:trace>
  <inkml:trace contextRef="#ctx0" brushRef="#br0" timeOffset="41410.1728">14309 7391 17 0,'-31'-5'98'0,"3"-1"-3"16,10 3-7-16,7-3-7 16,11 6-82-16,0 0-14 15,10 14-24-15,-4 4-47 0,11 6-8 16,5 4-4-1</inkml:trace>
  <inkml:trace contextRef="#ctx0" brushRef="#br0" timeOffset="41730.1663">14768 8000 80 0,'-7'29'97'16,"-5"2"-5"-16,3 2-5 15,-1 5-68-15,6 1-3 0,4-1 0 16,6-8-3-16,11-6-1 16,11-9-3-16,6-11-2 0,6-5-1 15,1-15 0 1,-1-3-3-16,-7-7 0 0,-4 1-2 15,-11-1 0-15,-12-1-2 16,-11 6 1-16,-16 4-1 16,-9 4-1-16,-13 8-3 15,2 5-3-15,-5 2-13 0,10 4-63 16,8 8-10-16,18-4-7 0,9-1-6 15</inkml:trace>
  <inkml:trace contextRef="#ctx0" brushRef="#br0" timeOffset="42280.1556">15273 7849 88 0,'-13'3'96'15,"13"-3"-6"-15,32 4-46 0,-4-4-13 16,19 2-6-16,6 0-6 16,13 0-6-16,3 1-6 15,3-3-4-15,-1 0-7 0,-9 0-10 16,-2 0-27-16,-8 0-47 15,-14 0-8-15,-11 0-4 0</inkml:trace>
  <inkml:trace contextRef="#ctx0" brushRef="#br0" timeOffset="42460.152">15343 8049 89 0,'7'16'98'15,"27"-5"-4"1,17-8-7-16,32-4-68 0,-5 1-8 15,5-4-12 1,6-9-63-16,1 9-23 0,-5-6-7 16,-1-1-6-16</inkml:trace>
  <inkml:trace contextRef="#ctx0" brushRef="#br0" timeOffset="42970.1418">17069 7752 30 0,'2'-17'93'0,"-7"4"-3"16,-15 6-2-16,-12-18-41 0,-8 28-27 15,-4 16-11 1,-4 6 1-16,-2 9-1 0,5 2-1 15,10 3 0-15,11 2-1 16,14-5-1-16,11-1-1 0,19-3-4 16,19-2-8-1,5-1-48-15,19-13-33 0,17-7-7 16,7-9-8-1</inkml:trace>
  <inkml:trace contextRef="#ctx0" brushRef="#br0" timeOffset="43600.1291">18241 7485 81 0,'-40'17'90'16,"0"-13"-31"-16,0 23-23 0,0 5-2 15,6 6-5-15,5-1-5 16,9 3-5-16,16-5-3 0,8-8-5 15,18-8-1 1,13-9-1-16,11-10-1 0,8-14-1 16,4-14-1-1,-2-6-2-15,-1-11 0 0,-9-9-2 16,-8-6-1-16,-13-3 0 15,-11-4-1-15,-11-2-1 0,-9 4 0 16,-16 0 0-16,-6 12-1 0,-8 5 0 16,-3 11 1-1,-1 13-1-15,2 10 1 0,1 14 0 16,8 11 0-1,7 16 1-15,10 10 0 0,10 13 0 16,4 6 1-16,12 7 0 16,6 7 1-16,9 0 0 0,5-4 1 15,4-4-1 1,0-9 0-16,2-6-1 0,-2-13-2 15,0-7 0-15,-5-11-3 0,-4-16-4 16,0 0-18 0,-8-18-52-16,-2-19-17 0,-8-10-6 15,-1-10-5-15</inkml:trace>
  <inkml:trace contextRef="#ctx0" brushRef="#br0" timeOffset="43880.1235">18527 7074 3 0,'-6'-17'98'0,"1"5"-2"15,5 12-4 1,0 0-5-16,16 2-70 0,-2 19-8 15,5 11-2-15,6 9 0 16,1 8 0-16,6 9 0 0,-1 2 1 16,3-5-2-1,-3-3 1-15,-1-6 1 0,-1-12 0 16,1-10-1-1,1-12-1-15,3-13 1 0,1-15 0 16,7-12-2-16,2-14-1 0,2-12-2 16,-1-8 0-16,1-6-2 15,-3 0 0-15,-7 0-3 0,0 10-3 16,-14 6-4-1,1 16-8-15,-11 11-30 0,-11 15-51 16,-1 10-4 0,0 24-8-16,-6 13 2 0</inkml:trace>
  <inkml:trace contextRef="#ctx0" brushRef="#br0" timeOffset="44140.1184">18111 8097 33 0,'-83'20'105'16,"33"-13"-2"-16,28-3-7 15,26-8-1-15,49-30-74 16,34 22-11-16,29-1-1 0,23 3-1 15,20-6-1 1,7 10-4-16,0-1-1 0,-3 4-4 16,-20 3-3-16,-14 6-7 15,-29 1-23-15,-30 6-61 0,-12 3-3 16,-22-2-7-1,-16 2-5-15</inkml:trace>
  <inkml:trace contextRef="#ctx0" brushRef="#br0" timeOffset="44680.1075">18503 8593 50 0,'-12'-13'98'0,"-12"5"-3"16,-10 7-4-16,-10 4-57 0,-4 12-8 15,-4 9-6 1,-2 10-5-16,2 7-5 0,8 4-2 16,6 4-2-16,11-3 1 0,13 0-1 15,14-9 0-15,11-9 0 16,17-15-1-16,13-10-1 15,10-8 1-15,8-17-2 16,1-12-1-16,0-13-2 0,-8-10-1 16,-4-9 0-1,-12 0-1-15,-15-3 0 0,-10-1-1 16,-11 5 1-16,-7 10-1 15,-12 9 1-15,-2 11-1 16,-7 15 2-16,-2 8 0 0,1 12 0 16,1 11 1-16,0 15 1 15,12 27 5 1,6 10 1-1,7 4 0-15,6 6 0 0,12 0 1 16,7 0-8-16,7-6 0 16,11-9 0-16,1-30 0 0,6-8 0 15,3-12 0 1</inkml:trace>
  <inkml:trace contextRef="#ctx0" brushRef="#br0" timeOffset="46160.078">19007 8453 70 0,'1'-17'95'16,"-1"1"-3"-16,0 0-4 0,4 2-60 15,-1 6-9-15,2-2-6 16,-5 10-2-16,7-8-3 0,-7 8-1 15,8 4 0 1,-5 9-4-16,-1 6 0 0,-2 6 1 16,-2 10-1-16,-6 2-1 0,-2 6 0 15,-3 3-1 1,-1-4 0-16,1-1 1 0,0-3 0 15,8-6 0-15,5-6 1 16,5-6 0-16,15-5 1 0,7-6-1 16,4-3 1-1,9-3-2-15,3-3 1 0,1-2-1 16,-1-5 0-1,-2 0-2-15,-4-5-1 0,-4 4-1 16,-4-3-2-16,-3 0-2 0,-8 1-5 16,-1 5-16-16,-17 5-57 15,6-11-12-15,-13 3-7 0,-16-1-4 16</inkml:trace>
  <inkml:trace contextRef="#ctx0" brushRef="#br0" timeOffset="46330.0746">18831 8679 71 0,'-21'-3'105'0,"21"3"-8"0,24-17-5 15,32-32-31-15,22 38-49 0,21 3-8 16,9-1-5 0,19 9-21-16,7-3-67 0,-9-1-5 15,-9 4-5 1,-17-3-6-16</inkml:trace>
  <inkml:trace contextRef="#ctx0" brushRef="#br0" timeOffset="47430.0526">9673 9924 63 0,'4'-17'95'0,"-3"-2"-2"15,-1 1-5-15,0-1-62 0,-1 0-4 16,-5 5-5 0,-2-3-4-16,-5 6-4 0,-1 3-2 15,-3 2-2-15,-1 4-3 16,-5 2 0-16,-1 8-1 0,-5 7-1 15,-1 6 0-15,-3 8 0 16,0 5-1-16,1 7 1 16,0 2 0-16,8 6 0 0,4-1 0 15,7 1-1 1,9-3 1-16,4-5 0 0,11-3 0 15,10-6 1-15,8-9 1 16,6-10 0-16,9-9 0 0,2-8 1 16,8-17 0-16,2-9 1 15,1-9-1-15,-2-10 0 16,-4-7 0-16,-5-9-1 0,-10-2-1 15,-9-5 0 1,-12-1-1-16,-13 1 0 0,-6 0 0 16,-13 5-1-16,-8 5 0 15,-7 9 1-15,-6 7-1 16,-4 11 0-16,1 7 0 15,1 13 0-15,2 9 0 0,2 6-1 16,3 11 1-16,5 13-1 0,8 12 1 16,8 12 0-1,6 13 0-15,9 7 1 0,14 5 0 16,12 4 1-16,13-2 1 15,8-9-1-15,9-9 1 16,7-10 0-16,0-13 0 16,0-11-2-16,-5-10-1 0,-5-9-4 15,-12-4-9 1,0-8-38-16,-12-5-40 0,-14-6-6 15,-3-8-8-15</inkml:trace>
  <inkml:trace contextRef="#ctx0" brushRef="#br0" timeOffset="47860.044">10027 9535 88 0,'3'-17'101'0,"1"2"-6"0,-4 15-5 15,11-17-49-15,1 20-27 16,5 14-5-16,4 9-1 0,4 10-2 16,3 8-1-1,1 9 0-15,2 4 0 0,-3 2 0 16,-6-2 0-16,0-2-1 15,-5-5 0-15,-5-3-1 16,-3-9-1-16,0-6 1 0,-8-7-2 16,2-9 1-16,-1-2 0 15,-2-14 0-15,0 0 1 0,13-14-1 16,-1-18 0-1,-1-13 0-15,7-11 0 0,2-13-2 16,4-7 0-16,4-4 0 16,2-2 0-16,-1 11 0 15,-1 5-3-15,2 13-2 16,-4 10-5-16,1 15-8 0,-10 13-33 15,-3 15-46-15,5 9-5 0,-2 13-6 16,-2 13-3 0</inkml:trace>
  <inkml:trace contextRef="#ctx0" brushRef="#br0" timeOffset="48210.0369">9519 10530 22 0,'-26'15'102'0,"20"-3"-1"16,13-7-4-16,26 1-3 0,31-6-74 16,20-9-4-1,20-2-1-15,19-1-3 0,2-2-5 16,0-1-1-16,-4 1-5 15,-9 2-3-15,-18 5-3 0,-19 0-6 16,-17 7-17 0,-21 6-61-16,-15-6-9 0,-22 0-6 15,0 0-6 1</inkml:trace>
  <inkml:trace contextRef="#ctx0" brushRef="#br0" timeOffset="48870.0237">9751 11009 26 0,'4'-20'94'0,"-4"6"-4"16,-7 5-3-16,-13 5-5 15,-5 7-77-15,-5 14-1 0,-2 9 0 16,-7 8 3-1,2 7 1-15,-1 8 1 0,7 4-1 16,6 0 0 0,11-1 0-16,8-3-1 0,6-9 1 15,14-12-2-15,10-8 0 16,10-15-1-16,8-11-1 0,5-15 0 15,4-13-1-15,0-12 0 0,0-7-1 16,-2-10-1 0,-11-4-1-16,-8-4-1 0,-11 1 0 15,-11 7 1 1,-8 4-1-16,-6 6-1 0,-11 8 1 15,-5 11 0-15,-3 9 0 16,3 11 0-16,0 7 0 0,2 7-1 16,6 12 1-16,2 10 0 0,7 11 1 15,5 11 0 1,7 9 1-16,5 6 0 0,8 2 2 15,5 1 0 1,1-1-1-16,5-4 2 0,-3-8-1 16,1-8 0-16,-5-10-1 15,-1-8 0-15,-6-7-3 0,-1-8-2 16,-4-8-5-1,4-1-10-15,-8-16-45 0,-5-14-34 16,11-13-5-16,-4-16-7 0</inkml:trace>
  <inkml:trace contextRef="#ctx0" brushRef="#br0" timeOffset="49070.0198">10110 10644 46 0,'0'0'103'0,"0"11"-5"0,0 6-6 15,7 3-1 1,4 9-82-16,6 9-2 0,-2 8 1 15,5 7-2-15,-3 4-2 0,3 0 0 16,0-4-1-16,-5-4-1 16,1-5-2-16,-7-11-3 0,2-4-4 15,-9-17-17 1,-2-12-63-16,0 0-8 0,-14-10-6 15,-2-10-7 1</inkml:trace>
  <inkml:trace contextRef="#ctx0" brushRef="#br0" timeOffset="49200.0172">10077 10994 37 0,'0'-12'103'0,"15"7"-3"0,19 0-7 15,12-7-3 1,15 0-80-16,0-3-4 0,3 4-6 16,-4-6-21-1,-7 6-67-15,5-1-6 0,-5-2-6 16,-8 1-4-16</inkml:trace>
  <inkml:trace contextRef="#ctx0" brushRef="#br0" timeOffset="49670.0078">11543 10403 22 0,'0'15'102'16,"8"-8"-3"-16,10-4-5 16,8 1-3-16,14-1-76 15,4-2-3-15,7 0-2 0,3-1-4 16,3 0-3-1,-2-4-3-15,1 3-4 0,-11-8-8 16,-3 8-34-16,-7-1-46 0,-15 1-5 16,-11 1-8-16,-9 0 7 15</inkml:trace>
  <inkml:trace contextRef="#ctx0" brushRef="#br0" timeOffset="49840.0044">11535 10660 30 0,'-11'24'104'0,"12"-4"-3"16,25-7-5-16,18-9-4 15,18-3-73-15,10-1-5 0,7 0-5 16,3 0-5-16,-1 0-6 16,-6-7-9-16,1 5-46 0,-8 1-36 15,-20-1-6 1,-12-2-6-16,-9-4 3 0</inkml:trace>
  <inkml:trace contextRef="#ctx0" brushRef="#br0" timeOffset="50539.9903">13032 9595 0 0,'0'0'97'0,"0"0"2"0,-11 0-3 16,1 19-5-16,-34 7-66 0,34 11-6 16,4 4-4-16,2 5-2 15,1 3-3-15,2-3-2 16,1-3-2-16,5-9-1 15,3-5-1-15,3-12-2 0,1-3-3 16,0-11-1 0,6-3-6-16,-6-14-9 0,8-13-57 15,-4-2-22-15,-4-16-7 16,0-14-6-16</inkml:trace>
  <inkml:trace contextRef="#ctx0" brushRef="#br0" timeOffset="50679.9876">13021 9290 0 0,'-18'-14'102'16,"-1"2"0"-16,6 1-5 0,-2-1-6 15,6 3-51-15,9 9-32 16,-8-13-5-16,8 13-8 16,0 0-12-16,7 0-55 0,4 13-20 15,7 2-7-15,4-3-5 16</inkml:trace>
  <inkml:trace contextRef="#ctx0" brushRef="#br0" timeOffset="50989.9813">13354 9561 16 0,'-6'51'99'16,"-1"0"-1"-16,3 0-4 0,2-5-3 16,27-5-75-1,-11 1-1-15,7-9-2 0,6-10-1 16,4-12-3-1,8-11-2-15,-1-3-1 0,0-11-2 16,-8-8 0-16,-9-6-1 16,-11-7-1-16,-10-1-1 0,-11 0 0 15,-12 2-1 1,-9 0-2-16,-6 8-1 0,-1 3-1 15,0 9-4-15,3 5-6 0,7 15-21 16,7 13-57 0,4-1-6-16,9 7-7 0,6 0-1 15</inkml:trace>
  <inkml:trace contextRef="#ctx0" brushRef="#br0" timeOffset="51269.9758">12926 10131 32 0,'-47'16'104'0,"17"-1"-2"16,18-3-6-1,22-2-3-15,8-2-76 0,47-1-5 16,24-3 1-16,14-4-4 0,12 0-2 16,0-8-3-16,2 2-2 15,-6-5-2-15,-17 6-4 0,-13-4-2 16,-21 9-8-1,-19-4-17-15,-24 4-64 0,-7 5-3 16,-15 4-7 0,-18 3-4-16</inkml:trace>
  <inkml:trace contextRef="#ctx0" brushRef="#br0" timeOffset="51739.9664">13368 10635 19 0,'32'-18'98'0,"-4"0"-2"16,-10-3-4-16,-6 4-3 15,-17 2-75-15,-2 2-4 16,-11 6-1-16,-12 3-1 15,-12 4-1-15,-10 8 0 0,-12 8-1 16,-7 10 1-16,-4 10-1 0,1 6 1 16,5 9 0-1,14 4-1-15,18 6 1 0,21 1-2 16,23-8-1-16,31-5 1 15,28-8-3-15,27-12-2 16,22-9 0-16,15-7 0 16,15-12 0-16,5-1 0 0,-5-8 0 15,-8 1 0 1,-9 0 0-16,-20-3-17 0,-8 3-48 15,-17 7-34-15,-28-3-4 0,-19 3-9 16,-18-1 0 0</inkml:trace>
  <inkml:trace contextRef="#ctx0" brushRef="#br0" timeOffset="56619.8688">17006 9839 18 0,'3'-33'86'15,"-1"1"2"-15,0 2-3 0,4 4-57 16,0 7-3-1,-1 5-6-15,0 4-3 0,-5 10-4 16,10-14-1 0,-10 14-4-16,0 0-2 0,11 11-2 15,-5 11-1-15,-3 9 1 16,1 13-1-16,1 12 0 0,-3 17 0 15,-1 11 1-15,-1 16-1 0,2 8 1 16,-2 12-1 0,3 9 0-16,0 10-2 0,6 6 3 15,-1 10-1 1,6 3 2-16,1 8-1 0,0 3 0 15,3 6 1-15,-5-3 0 16,2 4 1-16,-2-6-1 0,-2-2-1 16,-3-4 0-16,-4-6 0 15,-2-7 0-15,-2-13 0 16,-2-8-1-16,-6-10-1 0,-2-10 1 15,-2-16-2 1,0-15 0-16,-2-13-3 0,0-12-3 16,5-13-5-16,-3-17-13 15,12-24-50-15,-6 10-22 16,3-18-6-16,2-15-6 15</inkml:trace>
  <inkml:trace contextRef="#ctx0" brushRef="#br0" timeOffset="57119.8588">15210 13180 80 0,'-41'0'85'0,"19"0"-4"0,22 0-2 15,8-9-75 1,31 7-1-16,20-2 1 0,16 1 1 16,17-2 1-16,25 0 2 0,23 0-1 15,25 2 0 1,20 0-2-16,31 0-1 0,20 2 2 15,33-1-2-15,24 0 2 16,27-1-1-16,19 3 1 0,57-4 1 16,-21 2 1-1,5 0 1-15,12 2 0 0,-8 5-1 16,37 3 0-1,-61 7-2-15,-9 3 0 0,-65 4-2 16,7 1 0-16,-31 3-2 0,-40-4-2 16,-34 0-1-16,-79-5-4 15,7-2-2-15,-41-11-11 0,-23-4-47 16,-27-3-31-1,-35-13-6-15,-28-4-5 0</inkml:trace>
  <inkml:trace contextRef="#ctx0" brushRef="#br0" timeOffset="57829.8446">17006 9887 49 0,'-26'-3'88'0,"-1"3"-1"0,-1 3-3 16,4 7-64 0,4 10-3-16,2 2-4 0,5 1 0 15,4-3-1-15,4 0-1 16,5-8-2-16,0-12-1 0,17 0-1 15,-1-17 0 1,2-10-2-16,3-7-1 0,3-7-2 16,0-7 0-16,1 0-2 0,-3 1 0 15,-2 5 0 1,-3 6 0-16,-4 7 1 0,-1 9 0 15,-1 12 0-15,-1 8 1 16,4 8 0-16,1 10 0 0,7 7 0 16,4 0 0-1,4 1 0-15,4-2 0 0,1-3-4 16,3 1-5-1,-5-12-26-15,0-5-55 0,0 2-7 16,-1-7-7-16,0 0-4 0</inkml:trace>
  <inkml:trace contextRef="#ctx0" brushRef="#br0" timeOffset="58779.8256">22286 13090 14 0,'-47'-1'94'16,"5"-1"-1"-1,7-3-5-15,9 18-42 0,9-13-26 16,17 0-2-1,3 10-2-15,26 1-4 0,14 3-1 16,12 4-2-16,13 1-1 0,7 3 1 16,3-1-4-16,-1-2 1 15,-9-1-3-15,-4-2 0 0,-17-3-1 16,-11-2 0-1,-9-1 0-15,-11 2-1 0,-7 2 0 16,-9 6 0 0,-4 6 0-16,-14 9 0 0,-4 6 1 15,-6 5-1-15,-6 8-1 16,-3 3 0-16,1 4-3 0,-1 1-2 15,7 3-8-15,-4-11-24 16,3 7-56-16,8-3-4 16,8-7-8-16,0-3-1 0</inkml:trace>
  <inkml:trace contextRef="#ctx0" brushRef="#br0" timeOffset="59529.8106">21172 13781 16 0,'10'-20'98'0,"0"5"-2"0,-5 6-6 15,-5 9-2 1,-34 2-74-16,31 17-6 0,-4 11-2 16,1 11 1-16,-5 10 0 15,-6 10 1-15,-1 7-2 0,-2 2 0 16,0-5 0-1,-1-4-1-15,5-8 0 0,2-10-1 16,4-8-1-16,8-9 0 0,3-6 1 16,10-9 0-1,8 0-2-15,9-8 1 0,4-2 0 16,5-1-1-16,8 0-1 15,3-7-1-15,3-4-1 0,2 0-2 16,-2-2-3 0,-1-3-2-16,0 0-6 0,-7-9-14 15,-5-7-60 1,-10 8-8-16,-9-7-8 0,-14 3-4 15</inkml:trace>
  <inkml:trace contextRef="#ctx0" brushRef="#br0" timeOffset="59679.8076">21045 14036 31 0,'-47'-3'102'0,"24"0"-5"15,23-6-5 1,24-8-4-16,-15 0-79 0,70-7-4 16,15 4-6-16,4-5-11 0,9-4-61 15,-5 9-18-15,-3 2-6 16,-9-3-7-16</inkml:trace>
  <inkml:trace contextRef="#ctx0" brushRef="#br0" timeOffset="60779.7856">16109 10326 58 0,'7'-11'92'0,"1"3"-3"16,3 0-4-16,1 8-64 0,3 11-3 16,5 10-3-16,-2 12-3 15,3 6-3-15,1 10 0 0,0 4-1 16,1 2-1-1,-3-3 0-15,-4-4-1 0,-2-10-1 16,-4-6 0 0,-4-10 0-16,0-10-1 0,-6-12 1 15,0 0 0-15,0 0-1 16,4-17 0-16,-1-11 0 0,1-8-1 15,4-11-2-15,5-9 0 0,5-6 0 16,4-4-2 0,1-1-2-16,1 2-3 0,0 9-6 15,-5 2-18 1,-4 5-59-16,3 18-8 0,-4 4-7 15,-2 9-4-15</inkml:trace>
  <inkml:trace contextRef="#ctx0" brushRef="#br0" timeOffset="62599.7492">16356 13701 23 0,'-9'0'61'0,"-8"-2"-31"15,17 2-13-15,7-6-7 0,3 2-5 16,2-5 3 0,2 2 2-16,5-2 3 0,2-5-1 15,5 0 2 1,-2-4-1-16,5 2 0 0,4-3-3 15,-1 2-4-15,4-4 0 16,-4 1 0-16,6 3 1 0,-2-4-1 16,1 2 2-16,-3-4-1 0,-1 2 0 15,0-2 0 1,3-3-2-16,-2 0-1 0,2-2-1 15,-1 0 0 1,-2-1 0-16,4-1 3 0,-2 1-2 16,-2 0 1-16,2 1 0 15,-1 1 0-15,0 2-1 0,-1 1-1 16,-1 0 0-1,0 2-1-15,-1-1-1 0,0 3 0 16,2-5 1-16,-1 4 0 0,1-3 1 16,0 0 0-1,3-1 1-15,1-1-1 0,1-1 1 16,-1 0-1-16,-1 3 1 15,2-3-2-15,-1 1 1 0,0-1-1 16,2 0 2 0,2-4-1-16,0 2 1 0,2-4-1 15,2 1 1 1,-1 1-1-16,0-1 0 0,-1 5 0 15,1 1-2-15,-4 1 0 0,-2 1 0 16,1 0 0-16,0 2-1 16,-1-2 1-16,0-2-1 0,3 1 1 15,-1-4-1 1,1 1 0-16,2-2 1 0,-2 1-1 15,-4-1 0 1,6 0 0-16,-2 0 1 0,2 1-1 16,4-5 0-16,2 3 0 0,-1-5 1 15,5 2-1-15,4 0 1 16,0-2 1-16,-2-1-1 0,-1 0 1 15,1-1-1 1,1 1 1-16,-2-1 0 0,1-2 0 16,-2-2-1-1,0-1 0-15,1 0 1 0,2-3-1 16,2 1 1-16,-3-2-1 15,3 0 0-15,3-1 1 0,9-2-1 16,2-4-1-16,6 1 0 0,0 0 1 16,0 1-1-1,-1-1 1-15,-6 5-1 0,-7 4-2 16,-11 2 0-1,-4 12-5-15,-16 1-9 0,1 8-41 16,-5 8-34-16,-14 1-9 16,-5 5-5-16</inkml:trace>
  <inkml:trace contextRef="#ctx0" brushRef="#br0" timeOffset="63950.7225">18886 12005 31 0,'-13'17'90'0,"4"-2"-1"16,-1-5-37-16,10-10-11 15,-14 9-7-15,14-9-6 16,-19-10-7-16,8-9-5 15,-3-5-5-15,-5-11-3 0,-2-5-2 16,-1-13-1 0,-4-8-1-16,1-7 0 0,0-10-1 15,0-6 0-15,5-6-1 0,4-3 1 16,5-2 0-1,8 0-2-15,10 0 0 0,10-3 1 16,16 6 0-16,7 1-1 16,10 0 0-16,8 7 0 0,2 2 0 15,4 4-1 1,-5 6 1-16,-3 9-2 0,-6 8 0 15,-8 7 0-15,-7 10-2 16,-8 7-2-16,-5 9-3 16,-6 7-6-16,-3 13-10 15,-13 2-33-15,5 11-36 0,-4 5-7 16,-1 0-4-16</inkml:trace>
  <inkml:trace contextRef="#ctx0" brushRef="#br0" timeOffset="64270.7162">19222 10115 85 0,'-20'-1'96'0,"7"-7"-4"15,6-3-5-15,7-8-66 0,28-1-4 16,17-5-5-16,14 1-2 15,9-2-3-15,5 1 0 0,3 3-3 16,-4 6-2 0,-9 5-1-16,-12 7-1 0,-16 4 0 15,-13 7 0 1,-13 4 0-16,-9 4 0 0,-7 2 0 15,-7 3-1-15,-3 1-3 16,1 1-3-16,0-3-5 0,11 3-10 16,5 0-44-16,0-9-28 0,15-4-5 15,5-7-4 1</inkml:trace>
  <inkml:trace contextRef="#ctx0" brushRef="#br0" timeOffset="64600.7096">20258 9332 32 0,'-24'-5'97'16,"-5"2"-4"-16,1 3-6 15,-1 1-3-15,-5 8-83 16,19 8 0-16,15 5 1 16,10 2 1-16,17 4 0 0,14 2 1 15,10-1 0-15,5 1-1 0,0 0 1 16,-2 2-1-1,-11-1-1-15,-13 1 1 0,-15-2 0 16,-15-2-1-16,-9 0 1 16,-12-4-1-16,-8-2 0 15,1-6-4-15,1-7-4 16,9-4-14-16,0-5-56 0,15-9-17 15,3-16-7 1,5-11-3-16</inkml:trace>
  <inkml:trace contextRef="#ctx0" brushRef="#br0" timeOffset="64870.7042">20553 9036 46 0,'8'-17'98'0,"0"5"-2"16,0 6-7-16,2-36-25 0,0 51-50 15,5 16-2 1,0 13-2-16,0 7-1 0,2 7-3 16,-1 9 1-16,0 0-2 15,-2-4-1-15,-3-4-1 0,0-7-3 16,-2-12-1-1,-2-5-4-15,-2-14-3 0,0-7-16 16,-5-8-55-16,8-8-16 16,-3-19-7-16,-1-4-5 15</inkml:trace>
  <inkml:trace contextRef="#ctx0" brushRef="#br0" timeOffset="65110.6993">20780 9290 3 0,'21'0'101'0,"-2"11"0"16,11 4-5 0,7-7-4-16,31-6-70 0,-13-2-4 15,6-4-4 1,1-8-5-16,-7-9-1 0,-6-4-2 15,-18 0-2-15,-13-1-2 16,-18 5-1-16,-17 3 0 0,-14 6-1 16,-11 7-1-16,-7 5 0 0,-4 0-1 15,6 8-1 1,4 8-1-16,7 1-1 0,12 5-3 15,8-5-3 1,16 3-14-16,2 1-52 0,16-14-18 16,1-7-5-16,4-10-5 15</inkml:trace>
  <inkml:trace contextRef="#ctx0" brushRef="#br0" timeOffset="65670.6882">21147 9053 26 0,'14'0'102'16,"7"12"-2"-1,5 2-6-15,8 4-3 0,-1 3-79 16,8 0-2-16,-1 0-1 15,0-2-1-15,-7-1-2 0,-3-7 0 16,-11-5-2 0,-9-6 0-16,-6-10 0 0,-4-5 0 15,-10-9-2-15,-3-6-1 0,-3-8-2 16,-2-9-1-1,2-2-1-15,3-1-1 0,7 2 1 16,6 2 0-16,8 7 1 16,10 6 0-16,8 8 1 0,4 14 1 15,2 7-1 1,-2 7 2-16,-3 10-1 0,-13 11 1 15,-7 9 0 1,-7 6 0-16,-19 5 0 0,-3-3 0 16,-5-2 1-16,-2-5-1 0,1-5 1 15,7-8-1-15,8-12 0 16,13-9 0-16,0 0 0 0,25-17-1 15,8-4 0 1,13-8 0-16,9-8 0 0,6-7-1 16,4-3 0-1,-5-4 0-15,-6 5 1 0,-13-3-1 16,-12 2 1-16,-15 11-2 0,-14 7 1 15,-13 11-1-15,-12 8 1 16,-7 10 1-16,-3 5 0 0,2 15 1 16,6 4-2-1,10 2 3-15,13 6 0 0,9-3 1 16,23-2-1-1,15-3-1-15,11-5-1 0,11-7-3 16,6 2-5-16,1-11-23 16,2-3-50-16,-3-2-16 0,-7-4-8 15,-4-8-4-15</inkml:trace>
  <inkml:trace contextRef="#ctx0" brushRef="#br0" timeOffset="66030.681">22329 8250 20 0,'0'0'100'0,"1"-5"-1"16,17-12-8-16,12-6-2 15,12-3-79-15,12 0-2 16,5-3-2-16,6 0-2 15,0 0-2-15,-5 2-5 0,0 8-8 16,-15 5-39 0,-16 5-40-16,-6 5-7 0,-15 4-6 15</inkml:trace>
  <inkml:trace contextRef="#ctx0" brushRef="#br0" timeOffset="66210.6774">22340 8336 96 0,'0'0'101'0,"36"0"-8"0,11-16-4 15,18-11-68 1,21-2-10-16,4-3-3 0,10 2-6 16,-4-2-8-16,3 10-20 0,-6 7-61 15,-18-4-8-15,-11 3-5 16,-18 5-4-16</inkml:trace>
  <inkml:trace contextRef="#ctx0" brushRef="#br0" timeOffset="67350.6546">23216 7164 64 0,'0'0'91'16,"0"0"-2"-16,-9 19-48 15,9 4-8-15,6 2-7 0,3 8-4 16,4-1 0 0,3 3-4-16,6-3-4 0,3-5-3 15,2-5-3-15,0-7-2 16,0-5-3-16,1-8-1 15,-4-2-4-15,-1-7-5 16,-1 0-20-16,0-5-61 0,-12-18-8 16,-9-4-8-16,-3-16-4 0</inkml:trace>
  <inkml:trace contextRef="#ctx0" brushRef="#br0" timeOffset="67490.6518">23288 6970 16 0,'-30'-20'101'0,"3"6"-3"16,6-1-6-16,6 3-5 15,4 3-81-15,11 9-4 0,0 0-9 16,0 0-9-16,0 0-14 0,5 10-34 15,6 7-29 1,4-5-6-16,1 2 6 0</inkml:trace>
  <inkml:trace contextRef="#ctx0" brushRef="#br0" timeOffset="67860.6444">23619 7238 22 0,'10'21'92'0,"5"-5"1"16,1-3-43-16,10 5-4 0,3-13-12 15,2-1-8 1,-3-6-5-16,-3-6-6 0,-3-6-5 16,-5-3-3-16,-10-1-2 0,-7 0-2 15,-8-1-1-15,-12 3 0 16,-6 2-1-16,-6 3 0 0,-1 7-1 15,-3 3-1 1,1 1 0-16,3 5-1 0,6 4-2 16,5-1-2-1,8 7-5-15,13-15-9 0,-4 10-37 16,14-2-35-16,2-4-6 0,2-1-3 15</inkml:trace>
  <inkml:trace contextRef="#ctx0" brushRef="#br0" timeOffset="68200.6376">23980 6793 45 0,'4'-9'96'15,"-4"9"-3"-15,0 0-4 0,10-19-35 16,-5 45-46 0,-2 19 0-16,5 11 0 0,-2 12 1 15,0 10-1-15,1 4 0 16,-2 1-2-16,-3-3 0 0,-2-6-2 15,-2-9 0 1,-8-10-1-16,6-11-1 0,-6-11-2 16,1-5-1-16,1-14-2 0,2-2-6 15,-3-12-7 1,9 0-44-16,0-5-33 0,0-7-7 15,0-3-5-15</inkml:trace>
  <inkml:trace contextRef="#ctx0" brushRef="#br0" timeOffset="68550.6306">24454 7088 64 0,'9'-19'90'0,"-7"3"-4"0,-2 5-54 16,0 11-5 0,-19-10-5-16,2 11-8 0,-7 11-3 15,-2 7-1-15,-5 9-3 0,-5 8 3 16,2 9 0-1,6 6 0-15,6 3-1 0,9-1 0 16,13-1 0-16,16-4 0 16,18-6 0-16,15-8-1 0,19-14-1 15,6-4 0 1,11-11-1-16,3-5-2 0,-1-3 0 15,-6-7-2 1,-6-4-3-16,-10 1-3 0,-11 0-8 16,-7 2-37-16,-6 1-47 0,-22-3-5 15,-4-2-6-15,-6-3 1 16</inkml:trace>
  <inkml:trace contextRef="#ctx0" brushRef="#br0" timeOffset="73130.5392">4267 2340 83 0,'8'-16'86'16,"-4"-6"-14"-16,2 5-21 15,-2-2-17-15,2-1-9 0,0 4-6 16,-3 0-6-1,2 5-5-15,-5 11-3 0,5-11-2 16,-5 11-1-16,4 4-1 0,-4 23 2 31,0 6 0-31,-6 7-1 16,-3 4 2-16,3 8 0 15,-4 5 0-15,0 0 0 0,3-4 1 16,4-19-1 0,3-11-1-16,25-18 0 0,20-15 0 15,31-23 0-15,29-23-1 16,32-20-1-16,24-14-1 15,21-17-2-15,14 4-5 0,-11 0-22 16,-12 11-61-16,-8 8-7 16,-95 43-7-16</inkml:trace>
  <inkml:trace contextRef="#ctx0" brushRef="#br0" timeOffset="77000.4617">9299 15027 43 0,'6'-15'85'0,"13"1"-31"16,-19-1-6-16,-1 3-12 16,-9-2-10-16,-4-1-7 0,-4 3-6 15,-5 0-5 1,-2 3-2-16,-4 4 0 0,-2 5-4 15,-6 0 0-15,2 12-3 16,-2 5-1-16,3 8 0 16,0 4 0-16,6 4 1 15,5 1 0-15,10-1 2 0,3-3 0 16,10-2 1-16,10-9 1 0,11-6 1 15,10-9 0 1,7-6 0-16,5-13 1 0,2-5 0 16,4-9 0-1,-2-3-2-15,-4-4 1 0,-9-2 0 16,-5 3 0-16,-8 1-1 15,-8 5-1-15,-2 4 0 0,-8 3 0 16,-3 6-1-16,0 5-2 0,0 11 0 16,0 0 0-1,-12 8-1-15,7 12 1 0,3 9 0 16,-2 9 1-1,1 7 1-15,-1 10 1 0,-2 3 1 16,-2 3-1-16,-1-2 2 16,-1-3-1-16,-2-2 0 0,-1-8 0 15,2-5-1 1,0-10 0-16,3-4-2 0,2-9-1 15,3-7-2-15,3-11-5 0,0 0-19 16,0 0-52 0,8-12-15-16,1-15-6 0,5-11 0 15</inkml:trace>
  <inkml:trace contextRef="#ctx0" brushRef="#br0" timeOffset="77280.4561">9697 14793 52 0,'0'0'78'16,"-16"-1"-1"-16,-2 1-46 16,-7 20-17-16,3 7 0 15,0 11 2-15,-2 3 3 0,2 7-3 16,9 1 0-1,5-1-3-15,5-3 0 0,3-2-1 16,3-10-3-16,6-4 0 0,-1-9-2 16,3-3-2-1,-1-6 0-15,0-5-2 0,-1-1-4 16,-9-5-8-16,23-7-38 15,-3-5-40-15,-5-11-8 0,5-6-6 16</inkml:trace>
  <inkml:trace contextRef="#ctx0" brushRef="#br0" timeOffset="77550.4507">9944 14800 49 0,'0'0'87'0,"0"0"-2"0,-11 0-3 15,-3 16-66 1,3 5-6-16,-4 5-1 0,3 8 0 15,0 3 1 1,1 3-2-16,6 0 0 0,3 0-1 16,2-2 0-16,3-1 0 15,6-8-1-15,1-1-1 0,3-7-1 16,-1-3-1-16,-1-5 1 0,3-3-2 15,0-4-2 1,-3-6-5-16,4 0-6 0,-7-9-19 16,-2-6-58-1,6-4-7-15,-4-8-7 0</inkml:trace>
  <inkml:trace contextRef="#ctx0" brushRef="#br0" timeOffset="77730.4471">9801 14998 43 0,'-22'2'90'0,"5"0"-3"16,9-1-4-1,8-1-60-15,16 0-11 0,7 0-4 16,3 2-3-16,7-2-6 16,3 2-16-16,1 3-59 15,1-6-11-15,-6-9-6 16</inkml:trace>
  <inkml:trace contextRef="#ctx0" brushRef="#br0" timeOffset="77960.4425">10184 14762 1 0,'22'11'90'0,"6"0"0"0,-2 2-4 16,4 5-56-1,3 4-5-15,1 8-4 0,-9 4-8 16,-8 4-4-16,-12 5-4 0,-5 0 0 15,-11 0-2 1,-7-2 2-16,-7-5-1 0,1-9-3 16,-2-2-4-16,1-13-11 15,10-12-55-15,15 0-20 0,-3-5-6 16,12-9-4-1</inkml:trace>
  <inkml:trace contextRef="#ctx0" brushRef="#br0" timeOffset="78230.4371">10706 14865 38 0,'-14'7'95'15,"14"-7"-1"-15,-5 12-6 0,15-9-53 16,16 0-19 0,9 4 1-16,4-5-2 0,3-1-4 15,4 0-9-15,-3-1-8 16,-1 0-16-16,-10 1-54 0,-10-1-15 15,-7 0-5 1,-15 0-5-16</inkml:trace>
  <inkml:trace contextRef="#ctx0" brushRef="#br0" timeOffset="78390.4339">10719 15112 77 0,'0'13'96'0,"15"-9"-6"16,15 4-35-1,8-8-28-15,7-8-9 0,6 1-15 16,-4-6-17-1,2-1-59-15,-4 5-16 0,-7 1-5 16,-2 0-2-16</inkml:trace>
  <inkml:trace contextRef="#ctx0" brushRef="#br0" timeOffset="78700.4277">11941 14840 8 0,'-19'-18'86'16,"-14"8"0"-16,-9 5 0 0,-48 6-63 15,34 16-3-15,-2 6 1 16,4 11-1-16,6 4-2 16,8 4-5-16,18 1-2 15,15 1-3-15,16-5-2 0,22-5-1 16,17-6-3-16,9-8-5 0,16-4-9 15,-1-8-35 1,2-7-41-16,13-2-8 0,-3-9-7 16</inkml:trace>
  <inkml:trace contextRef="#ctx0" brushRef="#br0" timeOffset="79410.4135">12396 14808 24 0,'-7'14'82'0,"5"3"2"15,2 32-33-15,2-14-26 16,4 13 1-16,1-4-2 16,0 9-1-16,3-6-5 0,-2-4-1 15,-1-10-2 1,-2-5-2-16,2-14-1 0,-7-14-2 15,16 0-1-15,-7-20-1 0,2-10 0 16,4-8-3-16,5-7 0 16,0-5-1-16,1-2 0 15,-2 1-2-15,-4 6 1 16,3 7-3-16,-6 8-2 0,-7 5-4 15,2 16-7 1,-7-4-11-16,0 13-46 0,17 0-25 16,-5 5-8-16,2 3-5 15</inkml:trace>
  <inkml:trace contextRef="#ctx0" brushRef="#br0" timeOffset="79670.4084">13043 14720 67 0,'0'0'91'15,"-8"-3"-3"-15,-11 6-4 0,-6 14-68 16,3 14-7-16,-8 8-1 0,1 2 2 16,3 5 0-16,7 0-3 15,7 0 1-15,8-5-1 0,4-3 0 16,13-11 0-1,9-7-1-15,3-3-2 0,4-10-2 16,2-5-3 0,-1-2-5-16,5-9-12 0,-5-4-54 15,0-17-21-15,2-9-6 16,-2-9-5-16</inkml:trace>
  <inkml:trace contextRef="#ctx0" brushRef="#br0" timeOffset="79900.4037">13299 14637 73 0,'-17'5'91'0,"1"12"-2"0,-2 3-5 15,1 12-72-15,1 3-3 16,-4 9 1-16,7 4 1 16,0 2-2-16,6-2-2 15,4-2 0-15,2-3-2 0,5-9-1 16,7-5 2-16,1-6-2 0,0-7 0 15,3-3-3 1,-3-7-2-16,2-3-6 0,-7-8-26 16,-3-10-57-16,4-7-5 15,-5-12-7-15,-1-3 4 16</inkml:trace>
  <inkml:trace contextRef="#ctx0" brushRef="#br0" timeOffset="80070.4004">13152 14851 42 0,'-13'10'98'0,"7"4"-4"0,7-2-4 16,12-2-49-1,6 4-26-15,5-2 2 0,2 1-5 16,5-4-6-16,-1-7-5 16,5-2-6-16,-7-11-13 0,-1-13-60 15,-8 0-13 1,-5-9-6-16,-4-3-5 0</inkml:trace>
  <inkml:trace contextRef="#ctx0" brushRef="#br0" timeOffset="80230.3971">13390 14630 0 0,'13'0'87'0,"9"9"5"16,6 9-3-16,9 4-51 0,6 6-13 15,4 5-3 1,-6 7-6-16,-6 2-5 0,-7 6-2 16,-11-3-6-1,-10-1-5-15,-9-5-8 0,-6-6-41 16,-3-2-37-16,-9-11-5 0,-3-11-6 15</inkml:trace>
  <inkml:trace contextRef="#ctx0" brushRef="#br0" timeOffset="81030.3812">17125 14157 1 0,'16'0'60'16,"-4"43"-13"-16,-3-18-33 0,3 20 5 15,-6 14-1-15,2 13 1 0,-8 11 0 16,0 13-1 0,-3 9 2-16,-7 10 1 0,1 13-5 15,-1-5-3 1,-1 8-1-16,2 3 1 0,-1 2-2 15,5 3 0-15,-3-1-1 16,5-1-1-16,0-3-1 0,2 6-2 16,1-8 0-1,6 0-4-15,-1-4 1 0,6-6-1 16,2-3-3-16,-1-9-5 0,2-6-29 15,4-12-49 1,-11-19-7-16,1-15-5 0</inkml:trace>
  <inkml:trace contextRef="#ctx0" brushRef="#br0" timeOffset="81600.3698">16367 17124 56 0,'124'-10'95'0,"80"-9"-2"0,1 1-42 16,39 1-15-1,30-2-10-15,32 6-9 0,17 0-4 16,9 4-5-16,7 4-2 0,-36 3-1 16,32 0-1-1,-6 3-1-15,-17 5 0 0,-21-1-2 16,-19 0-1-16,-30 2-5 15,-29-5-10-15,-31-2-38 0,-25-1-38 16,-42-5-7 0,-29-12-7-16</inkml:trace>
  <inkml:trace contextRef="#ctx0" brushRef="#br0" timeOffset="82170.3584">16885 14314 48 0,'-11'15'78'15,"-11"0"-37"-15,15 5-5 16,0-1 1-16,5-4-4 0,2-3-5 15,10-7-4-15,12-5-3 0,4-11-2 16,4-7-3 0,2-7-1-16,3-2-6 0,-2-3-2 15,-3 5-2 1,-3 1 0-16,-4 6-2 0,-3 6 1 15,-1 8-2-15,0 4-3 16,5 8-1-16,1 4-2 0,9 10-5 16,-3 1-16-1,0-2-60-15,6 7-8 0,-7-2-6 16,-7-3-3-16</inkml:trace>
  <inkml:trace contextRef="#ctx0" brushRef="#br0" timeOffset="82800.3458">15668 14636 69 0,'-10'-20'83'0,"-6"5"-3"0,-13 10-48 16,5 5-11-1,-2 11-9-15,-3 5-6 0,0 8-1 16,1 5-2-16,9 3 1 0,3-4 4 15,10-5-1-15,6-3 2 16,8-9 0-16,12-6 0 16,3-7-1-16,2-8 3 15,1-7-2-15,0 0-3 0,-2-5-2 16,-5 3-1-1,-5 1-2-15,-7 3-1 0,-7 15 1 16,0 0-1-16,3 15 0 0,-3 13 0 16,-3 11 0-1,-2 10-1-15,1 10 1 0,-1 6 1 16,-1-1-1-16,-1-3 1 15,1-5-1-15,-3-8 0 0,2-8 0 16,-3-12-2 0,5-7-6-16,-4-15-31 0,9-6-48 15,-2-22-6 1,5-13-8-16</inkml:trace>
  <inkml:trace contextRef="#ctx0" brushRef="#br0" timeOffset="83030.3412">15815 14637 31 0,'-13'4'86'0,"1"11"1"0,-3 8-3 16,5 9-67-16,3 8-1 0,7 6 0 15,1-2 2-15,10 2-2 16,7-4-2-16,5-5-5 0,2-8-1 15,0-6-3 1,2-8-2-16,-6-7-4 0,-2-5-6 16,-6-6-21-1,-9-13-59-15,7-11-5 0,-6-10-7 16,3-9 3-16</inkml:trace>
  <inkml:trace contextRef="#ctx0" brushRef="#br0" timeOffset="83230.3372">15995 14584 51 0,'0'0'91'16,"-1"15"-2"-1,1-15-4-15,9 22-64 0,0 12-6 16,2 6 2-16,4 7-3 16,-1 3-2-16,3-1-4 15,-1-2-2-15,-1-2-1 16,-2-7-3-16,1-4-2 0,-8-8-5 15,4-6-8-15,-10-3-64 0,0-17-14 16,-15-9-8 0,-4-16-2-16</inkml:trace>
  <inkml:trace contextRef="#ctx0" brushRef="#br0" timeOffset="83400.3337">15883 14788 68 0,'9'0'97'16,"19"0"-4"-16,10-2-4 0,7 2-63 15,7 0-11 1,0 0-4-16,-3-3-6 0,-6 3-9 15,-11-5-24 1,-14 2-58-16,-5-4-6 0,-10-7-7 16,-3-6 4-16</inkml:trace>
  <inkml:trace contextRef="#ctx0" brushRef="#br0" timeOffset="83550.3308">16370 14550 75 0,'37'20'96'16,"0"11"-4"-1,-5 5-7-15,-7 9-65 0,-7 12-5 16,-8 1-6-16,-10 4-5 15,-16-1-3-15,-7-2-4 0,-8-6-15 16,-1-14-63 0,6 2-12-16,6-19-3 0,10-8-4 15</inkml:trace>
  <inkml:trace contextRef="#ctx0" brushRef="#br0" timeOffset="84220.3174">22398 16918 13 0,'-4'27'95'0,"-13"5"-2"0,0 7-2 15,-3 3-70 1,5 6 2-16,6 0 0 0,5-2-4 16,8-2-5-1,6-8-5-15,10-6-3 0,1-9-5 16,7-7-7-16,-6-11-30 15,-4-3-51-15,2-15-7 0,-9-12-9 16</inkml:trace>
  <inkml:trace contextRef="#ctx0" brushRef="#br0" timeOffset="84350.3147">22253 17135 59 0,'-2'12'96'16,"16"-5"-5"-16,25-2-4 16,5 0-77-16,26-7-19 0,13-3-60 15,10 2-16 1,2-8-8-16</inkml:trace>
  <inkml:trace contextRef="#ctx0" brushRef="#br0" timeOffset="85470.2923">21569 16670 14 0,'-14'3'83'16,"3"-2"-21"-16,11-1-8 0,2 13-11 16,11-1-11-1,4 0-7-15,12 3-8 0,-4 3-3 16,7 3-4-16,-2 3-5 15,0 6-2-15,0 2 0 0,-8 5 1 16,-8 4-1-16,-8 0 3 16,-6 5 0-16,-6 0-2 15,-10 0-5-15,-11-6-11 0,-3-7-59 16,-2 1-17-1,-7-10-7-15,5-7-4 0</inkml:trace>
  <inkml:trace contextRef="#ctx0" brushRef="#br0" timeOffset="86620.2694">16591 17546 67 0,'0'0'43'16,"11"0"-1"-16,-11 0 0 0,13-2-6 16,-13 2-8-16,17-13-5 0,-5 6-4 15,17-9-4 1,-1-6-2-16,3-2-5 0,3-3 0 15,5-5-1-15,1 1 0 16,4-2 1-16,-2 0 0 0,0 0-4 16,-5-2 1-1,5 0-1-15,0 2-1 0,-4 3 0 16,2 1 0-1,-3-3-1-15,1 1-1 0,-2 1 1 16,-1 2 0-16,-2 2 0 0,-1-1 0 16,0 2-1-16,0-1 1 15,-3 2 1-15,2 2 0 0,0 0-1 16,3-1 0-1,4 0-1-15,0-1 1 0,2-3 0 16,2-1 0 0,1-2-1-16,1 1 0 0,3-5 0 15,-2 2 1-15,3-3-1 16,0-2 1-16,0 3 1 0,4-5-2 15,0 0 1-15,1-1 1 0,-1 2 0 16,-2-2-1 0,0 1 0-16,-4 3-1 0,-2 0 1 15,0 1-1 1,0 0 0-16,-3 3-1 0,-1-2 0 15,2 2 1-15,2-1 0 16,-1-3 0-16,4 0 0 0,-1-1-1 16,1 0 1-16,1-1 0 15,-1-2-1-15,3-3 1 16,-3 1 0-16,1 4-1 0,-1-3 1 15,-1 2 0 1,-1-1 0-16,-1 4 0 0,-3 1 1 16,-2 3 0-16,-6 3-1 15,-2 2 1-15,-5 3 0 16,-2 2 0-16,-6 2-1 15,-4 3 0-15,-3 2 0 0,0 1-1 16,-4 2 0-16,-2 2-1 0,-5 10-3 16,8-13-5-1,-8 13-6-15,0 0-33 0,0 0-48 16,0 0-4-1,0 0-9-15</inkml:trace>
  <inkml:trace contextRef="#ctx0" brushRef="#br0" timeOffset="99171.0187">19393 15862 17 0,'1'-11'29'15,"-1"11"6"-15,0 0 4 0,0 0-3 16,0 0 0-1,0 0-5-15,0 0-7 0,0 0-3 16,-11 19-3-16,9-1-3 16,1 6-2-16,1 4 1 0,0 3-2 15,5 0-2-15,5 1-2 16,3 0 0-16,0-6 0 15,4-5-2-15,0-3 0 0,1-8-4 16,1-1-5 0,-7-8-17-16,0-4-58 0,6-7-13 15,-6-12-8-15,2-4 2 16</inkml:trace>
  <inkml:trace contextRef="#ctx0" brushRef="#br0" timeOffset="99401.0141">19502 15636 74 0,'0'0'98'0,"-12"-10"-5"0,12 10-7 15,-12-8-64 1,12 8-11-16,0 0-9 0,-5 8-9 16,6 6-17-1,-1 5-53-15,6-7-15 0,2 0-6 16</inkml:trace>
  <inkml:trace contextRef="#ctx0" brushRef="#br0" timeOffset="99861.005">19695 15905 17 0,'-13'21'78'0,"16"2"-36"0,-7 1-2 16,1 3 2-16,4-7-6 0,11-3-5 15,8-7-7 1,11-5-4-16,-3-5-4 0,5-8-2 16,-5-9-3-16,-7-3-5 15,-8-4-2-15,-10-2-1 0,-8 3-1 16,-15 1-2-1,-6 6-5-15,-8 2-6 0,2 11-15 16,-3 3-53 0,10 5-13-16,13 2-5 0</inkml:trace>
  <inkml:trace contextRef="#ctx0" brushRef="#br0" timeOffset="100320.9957">19972 15749 71 0,'0'0'87'0,"0"0"-39"16,11 0-10-16,13 0-5 16,8-3-5-16,10-2-4 0,1-3-6 15,5 2-5-15,-3-4-4 0,-2 5-6 16,-7-5-6-1,-5 6-11-15,-11-1-23 0,-20 5-49 16,18-10-6 0,-18 10-6-16</inkml:trace>
  <inkml:trace contextRef="#ctx0" brushRef="#br0" timeOffset="100500.9921">19981 15891 4 0,'-4'11'87'0,"9"-9"2"15,16-2-4-15,15-6-62 16,7-1-8-16,10 0-1 0,1-3-6 16,6 2-12-1,-5-3-14-15,-1-7-54 0,-2 8-15 16,-6-6-3-16</inkml:trace>
  <inkml:trace contextRef="#ctx0" brushRef="#br0" timeOffset="100800.9861">20663 15553 23 0,'-32'6'71'0,"5"0"2"16,8 4-54-1,3 3-3-15,12 4 1 0,4 3-2 16,8 0 1-16,8 1-1 16,2 0-1-16,2 4-1 0,-5-2-1 15,-6 1-2 1,-6-1-1-16,-6-1-3 0,-13-3-1 15,-9-2-1 1,1-3-2-16,-4-2-6 0,1-5-10 16,6-7-51-16,5 0-21 0,6-8-5 15</inkml:trace>
  <inkml:trace contextRef="#ctx0" brushRef="#br0" timeOffset="101070.9807">20791 15412 20 0,'15'0'90'0,"-5"0"-2"15,3 7-2-15,-6 6-61 0,2 12-6 16,-6 2-4-1,0 9-3-15,-3 2-2 0,-9 3-1 16,1 0-3-16,-5-3 0 16,1-4-2-16,0-5-2 15,2-5-3-15,-1-8-4 0,7 0-16 16,1-6-58-16,3-10-11 15,0-20-9-15,3-5 2 0</inkml:trace>
  <inkml:trace contextRef="#ctx0" brushRef="#br0" timeOffset="101340.9754">20953 15695 7 0,'8'24'91'0,"2"-2"1"0,3-34-10 16,5 21-52-16,7 0-4 0,4-5-5 15,1-5-5 1,-3-4-5-16,0-7-4 0,-5-4-3 15,-5-3-1 1,-9-1-1-16,-7 0-1 0,-6 2-1 16,-10 3-1-16,-8 2 0 15,-6 5-1-15,-4 5 1 0,-2 3-1 16,0 6-3-16,4 5-1 0,1 3-6 15,9 3-9 1,-2-3-18-16,10 3-49 0,13-6-5 16,0-11-4-1</inkml:trace>
  <inkml:trace contextRef="#ctx0" brushRef="#br0" timeOffset="101870.9647">21414 15487 10 0,'-3'11'84'0,"2"0"2"16,1-19-9-16,0 26-54 0,2 8-5 15,0 9 0 1,-2 0 1-16,0 4-5 0,0-3-4 16,-1 0-1-16,-3-6-3 0,-1-3 0 15,-1-5-2 1,-2-4-2-16,1-8-2 0,-2-10-3 15,9 0-6-15,-17-14-7 16,9-7-5-16,-2-7-4 0,4-1 1 16,-1-6 1-1,1-2 4-15,5 1 6 0,1-1 10 16,1 2 11-16,5 4 7 0,6 2 6 15,4 3 2 1,6 3-2-16,6 1-1 0,6 5-3 16,5 5-3-16,0 4-4 15,0 5-2-15,-6 3-4 0,-6 3-1 16,-8 5-2-1,-10 7 0-15,-12 2-1 0,-17 5 1 16,-8-2-1 0,-5-1 1-16,-6-1 1 0,2-3-1 15,2-2 0-15,4-3-1 0,6-5-2 16,10-1-3-16,3-4-5 15,12 0-12-15,0 0-28 0,0 0-39 16,18 7-7 0,3-7-3-16</inkml:trace>
  <inkml:trace contextRef="#ctx0" brushRef="#br0" timeOffset="102200.9581">21775 15484 17 0,'27'-7'96'16,"-5"0"-3"-16,-1-4-4 15,-5 3-52-15,1 3-16 16,1-3-4-16,-2 2-7 0,-2-2-1 15,-4 0-5 1,-2-2-2-16,-2-1 0 0,-6 3-2 16,0-2 0-16,0 10 0 15,-22-11-1-15,2 8 0 16,-7 3-1-16,-6 3 1 0,-4 10-1 15,-3 3 1-15,-2 5 0 16,4 4 1-16,6 0 1 0,10 4 1 16,14 0 1-1,10-3 0-15,19-1 1 0,12-6 0 16,15-2-1-16,8-3 0 15,6-5-3-15,8-1-5 16,-6-5-20-16,0-3-56 16,7 0-12-16,-4-3-6 0,0-7-4 15</inkml:trace>
  <inkml:trace contextRef="#ctx0" brushRef="#br0" timeOffset="223352.5376">1163 12054 67 0,'0'0'59'15,"0"0"-8"-15,0-10-9 16,0 10-6-16,0 0-6 0,0 0-8 16,0 0-6-1,0 0-5-15,0 0-2 0,0 0-2 16,5 10-1-16,0 7-1 15,-1-1-1-15,2 8 3 16,2 4-2-16,1 5 2 16,1 2-2-16,1 4 0 0,2-1-1 15,-4 0 1-15,3 0-2 0,3-1 1 16,-2-3-1-1,-1-3-1-15,3-1 1 0,-6-4-1 16,1-4-1 0,1-3 1-16,-5-2 0 0,1-4-1 15,-1-3 1-15,-3-1-1 16,-3-9 0-16,0 0 1 0,7 10 0 15,-7-10-1 1,0 0 2-16,0 0-2 0,0 0 1 16,0-11 0-16,0 0-1 0,0-6 1 15,2-6-1 1,5-7 0-16,-2-7 0 0,5-8-1 15,-1-6 1-15,3-7 0 16,-1 1-1-16,3-3 1 0,-2 5-1 16,0 6 0-1,-4 3 0-15,-1 10 0 0,-1 6-1 16,2 9-1-16,-6 4-3 0,5 6-4 15,-4 2-4 1,-3 9-13-16,8 4-51 0,-8-4-17 16,14 11-5-16,-14-11-4 15</inkml:trace>
  <inkml:trace contextRef="#ctx0" brushRef="#br0" timeOffset="223822.5282">1862 11858 68 0,'0'0'74'16,"0"0"-44"-16,0 0-4 0,-7 15-3 15,-4 5-3 1,2 3-5-16,-5 11-1 0,2 5-1 16,-4 7-1-16,0 2-1 15,-1 4 0-15,2 0 0 0,2 1 0 16,2 0-1-16,1-7-1 15,1 0 1-15,4-7-2 16,4-3 1-16,1-7-2 0,0-4-1 16,6-4-1-1,-1-6-1-15,5-3 0 0,2-3-1 16,3-4-1-16,-4-2-1 15,5-1-4-15,-3-2-3 16,6 0-5-16,-6-5-18 16,-2-9-58-16,7-1-6 0,2-3-6 15</inkml:trace>
  <inkml:trace contextRef="#ctx0" brushRef="#br0" timeOffset="224202.5206">2073 12060 45 0,'0'0'82'0,"0"0"-2"16,0 36-30-16,0-26-30 0,-1 7-5 15,-2 3-1-15,0 8 1 16,-2 1-2-16,-1 3-1 15,3 3-1-15,-3-2 0 16,1 2-2-16,2-2 1 0,1-5-3 16,-2 0-2-1,4-6-1-15,0-1-1 0,0-4 0 16,6 0-1-16,1-5-1 0,1-4 1 15,0 0 0 1,6-2-1-16,-4-1 0 0,2-2-1 16,2-1-3-16,-2-2-2 15,1 0-2-15,-2-2-5 0,1-1-8 16,-12 3-12-1,15-18-30-15,-4 9-29 0,-8-3-5 16,-3 0 6 0</inkml:trace>
  <inkml:trace contextRef="#ctx0" brushRef="#br0" timeOffset="224422.5162">1784 12320 6 0,'0'0'88'0,"0"0"0"16,20 19-15-16,8-19-36 0,4 0-11 16,6-5-2-16,0 0-10 15,0 1-5-15,-2-1-9 16,-7 0-11-16,-5 0-33 0,-10 0-41 15,0 1-5 1,-14 4-3-16</inkml:trace>
  <inkml:trace contextRef="#ctx0" brushRef="#br0" timeOffset="224822.5082">2280 11900 76 0,'-16'-6'82'16,"11"22"-10"-1,5-16-38-15,0 0-10 0,15 17-5 16,-1-5-4-16,5 7-5 16,3 6-1-16,5 7 0 15,1 4-2-15,0 6-2 16,-3 3 1-16,-6 3-2 0,-5 1 1 15,-5 0-1 1,-8-4 1-16,-1-5-1 0,-6-4 0 16,-9-5-1-16,-1-5-1 0,0-6-2 15,1-5-3-15,1-4-6 16,2-3-12-16,12-8-38 15,-8 2-29-15,8-2-7 16,0 0-3-16</inkml:trace>
  <inkml:trace contextRef="#ctx0" brushRef="#br0" timeOffset="225342.5024">2859 12146 71 0,'0'0'84'16,"0"0"-35"-16,3 9-11 0,11-6-3 15,5-3-8 1,6 0-5-16,9-1-4 0,4 1-3 16,8-2-2-16,0 0-4 15,0-2 0-15,-4-2-2 16,-1 4-2-16,-6-3-2 0,-7 2-1 15,-5 0-1-15,-6 2 0 16,-7-5-3-16,-10 6-3 0,12-2-1 16,-12 2-5-1,0 0-9-15,0 0-17 0,0 0-45 16,10 1-9-16,-10-1-6 15</inkml:trace>
  <inkml:trace contextRef="#ctx0" brushRef="#br0" timeOffset="225652.5024">2886 12326 45 0,'0'0'95'0,"20"8"-3"0,8-10-3 16,15 0-61-16,7-5-4 0,5 1-3 15,5-1-8 1,-5-3-4-16,-2 3-2 0,-7-1-2 15,-11 3-3-15,-9 1-1 16,-9 3-2-16,-6-1-1 0,-11 2-1 16,0 0-5-1,0 0-5-15,-9 0-21 0,-14 7-54 16,5 1-6-16,0-3-6 0</inkml:trace>
  <inkml:trace contextRef="#ctx0" brushRef="#br0" timeOffset="226392.5024">4367 11456 61 0,'0'0'59'0,"-10"-14"-12"16,10 14-3-16,-7 0-5 0,5 5-7 15,1 13-8 1,1 7-5-16,0 10-7 0,4 4-1 16,0 6-1-16,1 4 0 0,2 1-4 15,0-4-1 1,-3-8 0-16,2-2-3 0,-3-7-5 15,-4-8-9-15,6-8-37 16,-2 0-35-16,-3-13-7 0,0 0-6 16</inkml:trace>
  <inkml:trace contextRef="#ctx0" brushRef="#br0" timeOffset="226702.5024">3907 12090 70 0,'-18'10'91'0,"12"1"-2"0,15-10-41 16,25 4-16-16,25 0-8 15,21-1 1-15,20-2-4 0,11-2-5 16,10 0-5 0,4 0-2-16,-9-2-4 0,-7 2-2 15,-15 0-1 1,-19-3-4-16,-14 1-3 0,-18-5-5 15,-9 4-12-15,-17 3-57 16,-8-6-14-16,-9-5-6 0,-11 0-5 16</inkml:trace>
  <inkml:trace contextRef="#ctx0" brushRef="#br0" timeOffset="230082.5024">2021 12357 0 0,'-10'-12'55'0,"10"12"-4"15,0-15-9-15,12 10-6 0,10-2-10 16,13 4-7-1,-2-2-7-15,11 5-2 0,-5 0-3 16,1 0 0 0,-9 5-3-16,-6 2 0 0,-8 0 1 15,-8-1-2-15,-9-6-1 16,0 0-6-16,-8 9-21 0,8-9-49 15,-14 0-5-15,3-5-2 0</inkml:trace>
  <inkml:trace contextRef="#ctx0" brushRef="#br0" timeOffset="230952.5024">4508 12402 57 0,'-4'-9'71'16,"1"1"-20"-1,2-4-11-15,-1 3-12 0,2-1-6 16,0 10-6-1,0-15-4-15,0 15-4 0,0-11-2 16,0 11-1-16,-1-10 0 0,1 10-2 16,-10-6-2-16,1 6 0 15,-4 0 0-15,-7 6-1 0,-3 2 0 16,-4 5-1-1,-4 6 0-15,-2 3 0 0,-1 4 0 16,-1 3 0 0,4 6 0-16,3-1 1 0,6 5 0 15,6-3 1-15,9-2 3 16,5 0 1-16,13-5 2 0,14-7 1 15,8-6 0-15,9-5 1 0,11-7 1 16,2-4-2 0,0-3-1-16,1-6-2 0,-5 1-2 15,-10-1-1 1,-6 1-3-16,-10 1-2 0,-8 2-7 15,-8 4-20-15,-9 1-53 16,0 0-8-16,-9 5-6 0</inkml:trace>
  <inkml:trace contextRef="#ctx0" brushRef="#br0" timeOffset="231832.5024">5764 11182 18 0,'-11'-34'78'0,"-10"-1"4"0,-7 0-46 16,-1 4-4 0,-10 1-9-16,-1 5-5 0,-9 5-4 15,1 8-5-15,-2 6-3 16,0 6-3-16,2 6-1 0,2 13-1 15,5 10-2-15,4 14 1 16,10 18 0-16,7 15 1 16,16 25-1-16,6 17 0 0,15 25 1 15,8 17-1 1,11 16 2-16,4 15-2 0,3 4 2 15,-1-2 1-15,-7-11 2 16,-9-6 3-16,-10-24 2 0,-7-16 2 16,-9-24 0-1,-13-21 2-15,-13-21-1 0,-9-17-2 16,-8-21-3-16,-6-14-3 0,-4-14-6 15,-2-11-7 1,2-11-26-16,6-12-55 0,0-11-5 16,7-6-8-16,10-4 2 15</inkml:trace>
  <inkml:trace contextRef="#ctx0" brushRef="#br0" timeOffset="233402.5024">6104 12168 35 0,'-10'0'74'0,"-3"-13"-19"15,1 18-19-15,-1 10-11 16,1 5-5-16,0 6-2 16,2 5-2-16,7 5 0 15,3 2 0-15,7 0 1 0,6-2-1 16,9-7-3-16,5-4 0 0,2-8-3 15,1-7-1 1,5-7-5-16,-4-5-5 0,2-8-12 16,-8-8-36-1,-2-11-37-15,1-9-7 0,-11-7-4 16</inkml:trace>
  <inkml:trace contextRef="#ctx0" brushRef="#br0" timeOffset="233532.5024">6168 11926 30 0,'-24'-13'81'0,"4"5"-3"0,6 1-7 16,14 7-71-1,-7-9-56-15,7 9-21 0,19 7-4 16</inkml:trace>
  <inkml:trace contextRef="#ctx0" brushRef="#br0" timeOffset="233932.5024">6595 11988 38 0,'0'-12'72'0,"0"12"-1"16,-13 0-42-1,5 17-12-15,0 8-4 0,-2 8 1 16,0 9 1-1,-1 3 2-15,4 6 1 0,0-3-1 16,2 1-1-16,4-5-2 0,1-6-3 16,4-5 0-16,6-8-4 15,3-3 0-15,2-7-2 0,3-5-2 16,0-3-3-1,0-3-3-15,2-4-13 0,-3 3-44 16,1-10-26 0,-3-10-8-16,-4-7-4 0</inkml:trace>
  <inkml:trace contextRef="#ctx0" brushRef="#br0" timeOffset="234192.5024">6785 11969 20 0,'0'6'81'15,"-2"5"4"-15,-1 16-4 16,2 4-63-16,-1 7-3 0,2 6 3 16,0 5 1-1,0 1-4-15,6 0-2 0,2-2-3 16,5-5-1-16,-2-5-3 0,3-6-1 15,2-6-1 1,1-6-1-16,-2-5-2 0,4-7-4 16,-2-4-5-16,-3-6-15 15,-5-13-57-15,5 3-9 0,-7-8-9 16,-2-2 1-1</inkml:trace>
  <inkml:trace contextRef="#ctx0" brushRef="#br0" timeOffset="234362.5024">6736 12264 46 0,'-19'-3'91'0,"6"-2"-4"15,9-11-3-15,4 16-59 0,24-7-10 16,2 4-4 0,9 0-7-16,0-1-4 0,7 2-10 15,-7-3-32 1,5-1-40-16,-3-3-7 0,-10-6-3 15</inkml:trace>
  <inkml:trace contextRef="#ctx0" brushRef="#br0" timeOffset="234582.5024">7051 12039 16 0,'27'27'80'0,"1"3"4"16,8 5-42-16,-9 6-8 15,5 3-7-15,-17 4-8 0,-2-2-7 16,-13 0-3-16,-6-4-3 15,-8-4-4-15,-7-3-4 16,2-8-14-16,-7 1-39 0,6-19-25 16,5-4-8-1,2-5 1-15</inkml:trace>
  <inkml:trace contextRef="#ctx0" brushRef="#br0" timeOffset="235062.5024">7596 12247 50 0,'-7'-1'85'0,"-7"2"-1"0,-7 10-4 15,-28 7-67-15,24 10-2 0,3 5 1 16,4 4 2 0,4 1-1-16,7 0 1 0,6-6-1 15,7-3-2-15,10-11-1 16,8-10 0-16,5-8-1 15,5-13 0-15,3-10-4 16,1-7 0-16,-3-8-3 0,-3-8-1 16,-8-7-2-1,-8-5-1-15,-8-5-2 0,-8 3 0 16,-15 1-1-16,-7 6 0 0,-4 8-1 15,-5 6 1-15,-3 14 1 16,3 9-1-16,3 16 1 16,5 5 0-16,5 12 2 15,9 14 1-15,5 7 1 0,4 8 1 16,10 3 2-1,9 4 0-15,3-1 1 0,8 0 0 16,1-8-1-16,5-5 1 0,-1-9-1 16,2-6-2-16,0-10-3 15,0-10-5-15,3-4-30 16,7-17-50-16,-13-14-5 15,-4-10-7-15,0-15-2 0</inkml:trace>
  <inkml:trace contextRef="#ctx0" brushRef="#br0" timeOffset="235332.5024">8032 11794 81 0,'-3'6'91'0,"-1"8"-3"16,1 2-4-16,3 12-70 0,0 7-2 15,0 7 2 1,4 7-2-16,0 3-1 0,3 0-2 15,5 1-2-15,1-5-1 16,4-4-1-16,-1-6-1 16,3-8 0-16,-1-6-1 15,2-7-2-15,-2-4 0 0,-1-5-2 16,-1-3-2-16,0-5-7 0,-7-12-27 15,-8-5-53 1,3-7-5-16,-4-12-6 0,-8-6-3 16</inkml:trace>
  <inkml:trace contextRef="#ctx0" brushRef="#br0" timeOffset="235472.5024">7878 12032 76 0,'0'0'93'16,"23"3"-6"-1,17-7-4-15,-14-6-70 0,35-4-4 16,9 3-9-1,-6-6-31-15,4 2-49 0,-5 2-8 16,-11 0-6-16</inkml:trace>
  <inkml:trace contextRef="#ctx0" brushRef="#br0" timeOffset="236902.5024">6841 11543 29 0,'0'0'84'0,"-11"-4"-2"0,11 4-4 16,-10 4-52-16,7 11-13 0,3 3-7 15,0 4-1 1,4 1-3-16,3 6-10 0,1 2-49 16,3-4-23-1,7-6-5-15,-2-8 0 0</inkml:trace>
  <inkml:trace contextRef="#ctx0" brushRef="#br0" timeOffset="237322.5024">8338 11468 3 0,'9'-6'92'0,"2"0"0"16,-11 6-6-16,10-1-6 0,-10 1-64 15,3 21-11-15,-3 3-6 16,2 7-7-16,-2-2-12 0,4 3-53 16,2 6-12-1,-6-4-6-15,8-5 0 0</inkml:trace>
  <inkml:trace contextRef="#ctx0" brushRef="#br0" timeOffset="238572.5024">5798 13591 43 0,'-10'-1'68'15,"2"-6"-21"1,-2 4-10-16,10 3-11 0,-11 0-8 16,11 0-5-16,-12 17-5 15,7 2 0-15,5 11-2 16,0 3 3-16,4 2 1 15,8-2 4-15,12-1 2 16,4-11-2-16,7-3-1 0,5-14-1 16,-1-10 0-1,4-13 0-15,-9-5-5 0,-1-4-1 16,-13-5-3-16,-10 1-1 15,-10 5-2-15,-7 0 0 16,-12 10-2-16,-9 5 0 0,-3 7-3 16,-7 2-5-16,2 8-19 15,0 6-57 1,4-4-6-1,11-2-4-15</inkml:trace>
  <inkml:trace contextRef="#ctx0" brushRef="#br0" timeOffset="239452.5024">5727 10224 54 0,'9'-9'82'0,"1"0"-33"16,0 9-7-1,-3 6-13-15,0 11-7 0,-7 7-10 16,0 8-2-16,-11 7-2 15,-2 6 1-15,-6 0 0 16,1 0-1-16,-4-2 0 0,1-5 0 16,4-5-2-16,4-4-1 15,2-7-1-15,7-4 1 0,4-5-2 16,9 0 1-1,7-4-1-15,7 0 2 0,4-3-2 16,7-2 0 0,4 1-2-16,3-5 0 0,1 3-3 15,0-3-3-15,-2 0-5 16,-5-1-5-16,-1 1-12 0,-6 0-36 15,-5-2-27-15,-6-3-4 0,-8-2 7 16</inkml:trace>
  <inkml:trace contextRef="#ctx0" brushRef="#br0" timeOffset="239662.5024">5515 10444 59 0,'0'-16'96'15,"25"2"-6"1,16-6-4-16,14 5-69 0,15-2-4 16,6 0-1-16,5 5-8 15,-1-3-18-15,-7 9-66 0,7 2-8 16,-7 0-7-1,-7 2-1-15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16:45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19000 1331 52 0,'0'0'79'0,"0"0"-40"0,0 0-6 15,0 6-5-15,0 5-5 16,-1 2-4-16,-1 7 0 0,-9 11-3 15,7 17-1-15,-3 3-4 0,2 5-2 16,-1-3-1 0,1-6-2-16,0-11-1 0,0-8-2 15,1-11 0 1,4-5-3-16,-3-2-3 0,3-10-3 15,0 0-6-15,0 0-16 16,0-5-34-16,0-9-28 0,2-3-3 16</inkml:trace>
  <inkml:trace contextRef="#ctx0" brushRef="#br0" timeOffset="470">18894 1328 27 0,'-6'-9'48'0,"-2"-2"-2"16,8 11-5-1,-12-14-8-15,12 14-3 0,-12-13-6 16,12 13-5-16,-2-8-3 16,2 8-2-16,0 0-4 0,6-9-1 15,5 4 0 1,4 5-2-16,3-2-1 0,4 2-2 15,5 0 0-15,3 2-2 0,2 3 0 16,0 1-2 0,1 5 1-16,0 3-1 0,-1 1 0 15,1 2-1-15,-6 6 1 16,-1-2 1-16,-22-1 1 15,24 40 2-15,-19 0-2 16,-17-1 3-16,-24-5-2 0,-11-7 0 16,-11-9-1-1,0-11-1-15,8-5-2 0,-1-13-4 16,9-1-1-16,7-3-5 0,10-3-7 15,3 1-22 1,8-6-47-16,10 3-4 0,4-6-4 16</inkml:trace>
  <inkml:trace contextRef="#ctx0" brushRef="#br0" timeOffset="850">19521 1305 52 0,'5'-9'86'0,"-5"9"0"15,0 0-61-15,0 0-2 16,8 3 1-16,-8 11-5 0,0 7-2 15,0 15-4 1,-8 15-1-16,-6 5-4 0,-1 2-1 16,3-1-3-1,1-7 0-15,4-12-3 0,4-16-3 16,2-10-7-16,1-12-17 0,0 0-54 15,8-11-13-15,-4-1-5 16</inkml:trace>
  <inkml:trace contextRef="#ctx0" brushRef="#br0" timeOffset="1420">19597 1284 17 0,'0'0'50'0,"-10"-5"-7"0,10 5-3 15,0 0-5 1,-12 0-7-16,12 0-6 0,0 0-3 15,0 0-3-15,0 0 0 0,0 0-3 16,0 0-2-16,9-3 1 16,2 2-2-16,3 1 0 0,2-1-1 15,2 1-2 1,1 0-2-16,1 0 0 0,2 0-3 15,-1 2-1 1,1 1-1-16,-1 2 0 0,0 2 0 16,0 0 0-16,-3 0 0 15,-4 2 1-15,-1 2-1 0,-8 1 0 16,-2 0 0-16,-3-2-1 0,-6 1-2 15,-6-1 1 1,0 1-1-16,-4-1 1 0,-1-2-1 16,-3 0 1-1,-3 1 0-15,3-1 0 0,-2-3 0 16,0 1 1-16,4 0 1 15,0-1 1-15,7 2 1 0,1 2 0 16,6 0 1 0,4 4 1-16,5-3 4 0,14 19-3 15,9 2 0-15,9 1 1 0,6 0-4 16,0 3-2-1,-2-8-6-15,-4-3-10 0,-19-10-47 16,1-8-28 0,-3-4-5-16,2-2-2 0</inkml:trace>
  <inkml:trace contextRef="#ctx0" brushRef="#br0" timeOffset="1950">20147 1592 23 0,'12'13'95'0,"-2"5"-2"16,-3 3-1-16,-2 3-69 0,-2-7 1 15,0 3-2-15,3-8-7 16,-6-12-4-16,12 5-2 0,-12-5-1 16,12-3-2-1,-7-11-1-15,-4 6-3 0,0-1-2 16,-1-5 1-1,0-1-2-15,-1-5 0 0,-2-2 0 16,-2 1 0-16,-1-3-1 16,4-2 3-16,-1 1 0 0,0-2-2 15,0 1 2-15,3 0-1 0,0 3 0 16,0-2-1-1,0 1 1-15,1 3-3 0,4 2 3 16,0 3-1 0,6 3 1-16,0 4-1 0,1 3-1 15,4 4 2-15,0 2-1 16,1 4 2-16,1 4-1 0,1 6 0 15,1 1 0-15,-1 2 0 16,0 2 0-16,1 1 1 16,-1 1-1-16,0 3 1 0,-1 1-2 15,7 11 2 1,2 10-2-16,-4-6-2 0,-8-8-3 15,-2-10-8 1,-10-10-25-16,-3-12-51 0,0 0-9 16,-5 5-5-16</inkml:trace>
  <inkml:trace contextRef="#ctx0" brushRef="#br0" timeOffset="2100">20410 1606 22 0,'-9'-5'91'15,"9"5"-1"-15,-11-12-5 0,11 12-67 16,2-15-14-16,7 5-25 15,-1 3-58-15,7-2-8 0,4-1-5 16</inkml:trace>
  <inkml:trace contextRef="#ctx0" brushRef="#br0" timeOffset="2370">20842 1264 30 0,'0'0'90'16,"0"0"-1"0,0 0-5-16,0 0-66 0,0 0-4 15,4 14-3 1,-4 1 0-16,0 2-3 0,-4 1-1 15,3 2-3-15,0 0 0 16,-2 1-4-16,1-1-5 0,1-1-5 16,-1-2-14-1,-1-2-55-15,2 2-14 0,1-5-4 16</inkml:trace>
  <inkml:trace contextRef="#ctx0" brushRef="#br0" timeOffset="2850">20856 1308 29 0,'2'-19'91'0,"1"6"-4"16,-2 1-5 0,-1 12-64-16,6-9-2 0,-6 9-3 15,0 0-2-15,13 12-2 0,-6-1 0 16,0 0 0-16,2 16-2 15,-1-12 1-15,5 0-3 0,-2 0 1 16,1 4-2 0,-1-4 1-16,2 2-2 0,2-4 0 15,-1-2-1 1,2-2 0-16,-1-5 0 0,4-4-1 15,-3-4 0-15,0-7-1 0,0-6 0 16,1 0-1-16,-3-4 2 16,-2-2-2-16,-1 1 1 15,2-2 0-15,-3 2-1 16,-1-2 0-16,0 3-1 0,-3 1 1 15,0 6 0 1,-4 1 0-16,-2 13 0 0,0 0 1 16,0 0 0-16,10 0 0 15,-5 9 2-15,-1 4-1 0,4 2 1 16,2 3 0-16,7 3 0 15,2-1-1-15,0 1-1 16,5 1 0-16,3-1-3 0,2 1-4 16,0-4-5-1,4-2-13-15,-2 0-51 0,-2-3-20 16,-2 0-5-1,-4-3-3-15</inkml:trace>
  <inkml:trace contextRef="#ctx0" brushRef="#br0" timeOffset="3291">19215 2147 4 0,'-64'17'79'0,"11"-2"2"16,12-1 0-16,-2-4-68 16,25 5 0-16,13-6 2 15,13 3 2-15,19-6 4 0,22-4-4 16,21-2 1-1,23-5-3-15,25-5 1 0,30-1-4 16,24-4-1-16,20-3-2 0,14-3-2 16,14 4 2-1,-2 2-3-15,-6 1 0 0,-8-1-2 16,-16 1 0-16,-22-1-3 15,-21 0-2-15,-22-2-3 0,-26-4-8 16,-15 6-40 0,-9-2-43-16,-32 2-5 0,-15-3-8 15</inkml:trace>
  <inkml:trace contextRef="#ctx0" brushRef="#br0" timeOffset="51292">14630 3842 77 0,'-6'-8'58'0,"3"-5"-8"0,3 3-10 16,0 10-6 0,0-16-6-16,0 16-6 0,1-10-6 15,-1 10-6-15,0 0-2 16,0 0-2-16,0 18-1 0,0 3-2 15,0 9 1-15,0 11 0 16,0 6 1-16,0 13 0 16,-1 6 0-16,1 9 1 0,-2 7-2 15,0 0 0 1,-4-1-1-16,0-6 0 0,-2-2-1 15,-2-13-1-15,4-8 0 16,-1-9-3-16,-2-13-2 16,6-6-6-16,-4-11-15 15,7-13-60-15,-9 0-8 0,9 0-9 16</inkml:trace>
  <inkml:trace contextRef="#ctx0" brushRef="#br0" timeOffset="51752">13787 4754 58 0,'-33'3'84'0,"0"-1"-46"15,6 7-4 1,0 1-2-16,0 4 0 0,1-2-8 15,4 3-4-15,4-5-4 0,5 4-4 16,5-5-2 0,8-9 1-16,4 13-3 0,19-11 1 15,18-2-2-15,20 0 0 16,21-7 1-16,22-5-2 0,22-4 0 15,24 0-1 1,17-2-1-16,8 2 0 0,-2-3-1 16,-1 6-1-1,-15-1-1-15,-13 4 1 0,-19 1-1 16,-23-3-1-16,-19 4-2 0,-20-1-1 15,-13 5-3-15,-18-3-7 16,-5 5-12-16,-13 2-58 16,-14 0-13-16,0 0-7 15,-9 0-2-15</inkml:trace>
  <inkml:trace contextRef="#ctx0" brushRef="#br0" timeOffset="52272">13824 5181 36 0,'-51'8'86'15,"2"7"-27"-15,-1-6-18 0,5 3-3 16,1-4-3-16,4 2-11 15,6-3-6-15,9 0-5 16,11-2-1-16,14-5 0 0,11 9-1 16,28-9-2-1,29-2 0-15,29-6 1 0,27-3-1 16,28-4 0-16,27-2-1 15,16-2-2-15,13 2 0 16,0 2-1-16,-8 3-1 16,-19 3-2-16,-16 4-2 0,-24-3-1 15,-20 6-3-15,-23-2-3 0,-22 4-5 16,-24-6-13-1,-13-6-60-15,-14 10-12 0,-25 2-7 16,0 0-3 0</inkml:trace>
  <inkml:trace contextRef="#ctx0" brushRef="#br0" timeOffset="52812">14614 5348 76 0,'-6'-11'86'15,"6"11"-39"-15,0 0-7 0,0 0-6 16,0 0-7-16,0 0-6 15,0 0-5-15,-4-9-3 16,4 9 0-16,0 0-2 16,0 0-4-16,0 0 0 0,-12-8-3 15,12 8 1 1,-13 0-2-16,3 0 1 0,2 9-1 15,-6 10-1-15,1 11 4 0,-2 28 1 16,-7 22 0 0,-1 38 0-16,-9 35 0 0,-1 35-3 15,-7 18-3-15,5 26-17 16,-3 5-67-16,1-14-10 0,4-10-9 15,5-24-5 1</inkml:trace>
  <inkml:trace contextRef="#ctx0" brushRef="#br0" timeOffset="91673.3686">16329 6702 7 0,'0'0'36'15,"0"0"-12"-15,7-8-7 0,-7 8-1 16,16-2 0 0,-3 0-4-16,1-3-2 0,5 4 0 15,0-4-2-15,7 3-1 16,0-1-1-16,8 3-1 0,4-2-1 15,2 2 0-15,4 3 0 16,3-1-1-16,2 5 1 16,2-4-1-16,3 9-1 0,-2-5 0 15,-4 1-1 1,8 2 0-16,-5 0-1 0,6 1 0 15,3 0 2-15,5 0-1 16,3-1 1-16,3-2 1 0,4 0 1 16,2-1 2-1,3 3-1-15,4-2 2 0,0 2 0 16,-2-1-1-16,4 3 0 0,-1-4-1 15,2 1-1 1,0 0 1-16,11-2-2 0,-5-1 0 16,2-1-1-16,1-3-1 15,1 0 0-15,6 0 1 16,2-1-1-16,-3-2-1 15,2 2 0-15,0 2 0 0,2-3 0 16,2 6 0 0,6-4 0-16,1 5 0 0,1-1 1 15,5 3-1-15,0-2 0 0,9-1 0 16,3 1 1-16,2-4-2 15,-2 0 1-15,6-2 0 16,1-2-1-16,2 1 2 16,2 0-1-16,-2 2 1 0,5 2 1 15,1 1-1 1,1 3 0-16,1-1 1 0,1 2 0 15,0-1-1-15,-1-2 0 0,-5-3 1 16,-8-1-2-16,-4-1 0 16,-5-1-3-16,-9 0-12 15,-15 1-50-15,-3-1-16 16,-6-4-3-16</inkml:trace>
  <inkml:trace contextRef="#ctx0" brushRef="#br0" timeOffset="92743.3793">16224 7466 0 0,'35'-5'16'15,"3"-1"3"-15,1 0 3 16,9-2 4-16,-3 0 1 0,9 2 0 15,7-1-3 1,3-1-4-16,6 2-4 0,4-1-4 16,2 4-6-1,2 0-2-15,7 0-2 0,1 2-1 16,3-2-1-16,0 3 0 0,3-3 1 15,3 3-1-15,1-2 1 16,6 1-1-16,8-2 1 0,-1 0 1 16,-3 0 1-1,7-2 1-15,5 2 2 0,-2 0 1 16,9 0 0-1,-4-1 2-15,1 4-1 0,2 0 1 16,4-1-3-16,2-1 0 16,-1 2 0-16,6 0-1 0,1 0-2 15,1-1 1-15,4-1-1 16,1 0 0-16,3-5-1 15,1 6-1-15,3-2-3 0,2 1-8 16,-1 2-17 0,-4-1-53-16,3 1-5 0,-6 0-3 15</inkml:trace>
  <inkml:trace contextRef="#ctx0" brushRef="#br0" timeOffset="132494.7805">14028 9069 57 0,'15'-33'77'0,"3"16"-21"15,-7-3-11-15,7 6-9 16,-9-3-6-16,3 2-6 0,-8 2-6 16,1 0-3-1,-3 1-1-15,-2 0-3 0,-7 3-2 16,-3 1-3-16,-5 1 0 0,-4 2-2 15,-4-1 0 1,-6 2-1-16,-3 4 0 0,-4 1 0 16,-2 3-1-16,-3 6 0 15,0 5-1-15,-4 6 0 0,0 1 0 16,1 9 0-1,-3 0 0-15,7 4 0 0,-2 5-1 16,4 0 1 0,5 1-1-16,4 2 0 0,7 0 1 15,7-1-1-15,7 1 1 0,6 0 0 16,3-1 2-1,15 0-2-15,8-3 2 0,9-6 1 0,10-4 0 16,7-5-1 0,4-8 1-16,4-3-1 0,0-8 1 15,-5-2-2 1,-4-3-1-16,-6-1-2 0,-8-1-2 15,-10-5-3-15,-3 2-7 0,-10-5-13 16,-1-8-58-16,2 7-10 16,0-4-9-16,0-1-2 15</inkml:trace>
  <inkml:trace contextRef="#ctx0" brushRef="#br0" timeOffset="132884.7843">14204 9168 55 0,'-29'4'88'16,"6"-2"-2"-16,1 1-42 0,11 6-8 15,11-9-5-15,-1 14-6 0,11-11-4 16,13 2-5-1,12-2-1-15,8-1-1 0,7-4-3 16,5 2-1-16,-1-1-3 16,0-3-2-16,-4-1-2 15,-3 2 0-15,-6 0-4 16,-7-3 0-16,-4 6-2 0,-7-3-2 16,0 3-4-16,-6-4-7 0,-1 4-16 15,-3 7-50 1,-13-7-14-16,10 9-5 0,-10-9-3 15</inkml:trace>
  <inkml:trace contextRef="#ctx0" brushRef="#br0" timeOffset="133164.7872">14236 9385 56 0,'3'11'100'0,"13"-4"-2"16,15-1-7-16,19-4-56 0,11 1-10 15,7 0-3 1,4-3-9-16,5 0-5 0,-6-1-4 15,-3-1-6-15,-11-3-2 0,-12 5-9 16,-15-7-18-16,-14 4-59 16,1 0-6-16,-17 3-5 0,10-9-3 15</inkml:trace>
  <inkml:trace contextRef="#ctx0" brushRef="#br0" timeOffset="134004.7956">15859 8782 7 0,'3'-14'82'0,"-3"14"2"16,0-15-35-16,0 15-5 15,8-17-10-15,-3 9-9 0,-5 0-6 16,0-2-4-1,0 10-3-15,-8-14-4 0,-2 11-1 16,-7 0-3-16,-3 3-2 0,-8 3-1 16,-4 4-1-1,-7 5-1-15,-4 3 1 0,-5 7 0 16,-3 2 0-16,-3 3 1 15,-1 4-1-15,3 3 1 0,9 2 0 16,3 3 1 0,10-3 0-16,10 0 1 0,10-3 1 15,11-1 1 1,15-5 0-16,10-2 1 0,10-6 0 15,9-2 0-15,6-5-1 0,3-3 0 16,2-1-1-16,-5-6-2 16,-4-1 0-16,-4-1-3 15,-9-2-1-15,-5-4-5 16,-8-1-5-16,-6-7-10 0,-3-4-50 15,2 7-21 1,-8-5-6-16,0 2-3 0</inkml:trace>
  <inkml:trace contextRef="#ctx0" brushRef="#br0" timeOffset="134234.7979">15389 8993 41 0,'20'0'96'16,"12"-3"-1"-16,11-8-6 0,7 8-47 16,7-9-21-16,5-3-6 15,-3 3-9-15,-4-1-10 0,-3 4-18 16,-13 9-47-1,-11-2-20-15,-9-1-6 0,-7 0-6 16</inkml:trace>
  <inkml:trace contextRef="#ctx0" brushRef="#br0" timeOffset="135494.8105">16362 9218 65 0,'-8'21'93'0,"3"-3"-2"15,-2-8-40-15,4 4-12 16,-2-3-7-16,5-11-7 0,0 0-7 16,0 0-6-16,0-14-3 15,2-3-2-15,4-9-2 16,0-8-3-16,2-7-1 0,4-8 0 15,-2 1-1 1,1-5 0-16,1-1 0 0,1 2 0 16,1 8 0-16,-1 1-1 15,-4 11 1-15,2 5-1 0,-3 8 1 16,-1 4 0-1,-1 6-1-15,-6 9 1 0,13-4 0 16,-13 4 0-16,13 17 0 0,-3 5 0 16,-3 3 1-1,2 9-1-15,-1 5 2 0,1 5 0 16,-2 1 0-16,2 0 0 15,-4-2 0-15,2-1-1 0,-2-3 1 16,0-5-2 0,4-6 1-16,-2-3-2 0,3-3-1 15,-2-5-1 1,2 0-1-16,-1-9-4 0,0 2-4 15,-9-10-6-15,12 7-17 0,-12-7-44 16,0 0-17-16,0 0-3 16,-13-13-2-16</inkml:trace>
  <inkml:trace contextRef="#ctx0" brushRef="#br0" timeOffset="135684.8124">16271 9149 54 0,'-18'-4'94'0,"18"4"-2"15,0 0-4 1,17-5-59-16,22 4-8 0,9 1-3 15,8-1-5-15,4-1-5 16,5-1-4-16,-2 1-4 0,-1 2-8 16,-8-5-13-1,-9 0-58-15,-11 5-12 0,-7 0-5 16,-9 1-6-1</inkml:trace>
  <inkml:trace contextRef="#ctx0" brushRef="#br0" timeOffset="136084.8163">15521 9575 31 0,'-36'15'96'15,"18"-2"-1"-15,18-13-4 16,13 16-57-16,34-11-4 0,20-4-3 16,21-1-3-16,22-4-6 15,14-4-6-15,17-3-3 16,2-1-2-16,-1 0-2 0,-11-1-1 15,-12 2-1 1,-16 1-3-16,-18 1-2 0,-14 6-3 16,-24-4-3-16,-9 7-9 15,-19 0-31-15,-19 0-47 0,0 10-5 16,-19 2-5-1,-11 5-1-15</inkml:trace>
  <inkml:trace contextRef="#ctx0" brushRef="#br0" timeOffset="136884.8243">16061 10190 58 0,'8'-14'93'0,"-6"0"-1"15,-2 1-6 1,-24 5-64-16,13 2-4 0,-7 6-3 15,-8 0-5-15,-4 11-2 16,-3 4-2-16,-1 10-1 0,-1 3-2 16,3 6 1-1,5-1 0-15,6 1 0 0,10-2 0 16,10-5 0-16,5-3 1 15,15-11 0-15,12-9 0 16,6-7 1-16,8-11-1 0,9-15 1 16,5-6-2-16,3-10 0 15,0-12 0-15,-3-2-1 0,-8-8-1 16,-3 4 0-1,-9 2-1-15,-10 3-1 0,-12 8 0 16,-11 6-1-16,-6 10 1 16,-6 7-2-16,-11 11 1 15,-8 7 0-15,-6 7 0 16,-3 4 0-16,-7 16 0 0,-1 5 0 15,2 9 1-15,2 7-1 0,4 7 1 16,5 5 0 0,13 3 0-16,7 2 0 0,9-5 0 15,15-1 1 1,13-4 0-16,13-12 0 0,12-5 1 15,10-6 0-15,9-9 0 16,2-9 0-16,3-4 0 0,-4-1 1 16,-9-5-1-16,-10-2 0 0,-13-4 0 15,-10 3 0 1,-14-2 0-16,-9 3-1 0,-8 7 0 15,0-12 0 1,0 12 0-16,-14-8-1 0,14 8-1 16,-13-8 0-16,13 8-2 15,-13-5-2-15,13 5-2 0,0 0-6 16,0 0-16-1,-7-16-60-15,7 16-8 0,9 0-9 16,0 0-3-16</inkml:trace>
  <inkml:trace contextRef="#ctx0" brushRef="#br0" timeOffset="138944.845">17327 8721 14 0,'0'0'81'15,"5"6"3"-15,1 13-40 0,-6 5-7 16,2 9-7-16,-1 7-4 0,-1 3-4 16,-1 6-7-16,1-5 0 15,-2-1-5-15,-3-5 0 16,-2-1-4-16,-1-11-1 15,-2-6-4-15,2-6-2 0,1-2-7 16,7-12-17 0,-13-1-53-16,13 1-12 0,0-13-4 15,5 2-4-15</inkml:trace>
  <inkml:trace contextRef="#ctx0" brushRef="#br0" timeOffset="139324.8488">17654 8785 0 0,'11'-9'93'16,"-6"-2"1"-16,-5 11-4 0,0-14-7 16,0 14-70-16,-11 0-1 0,0 0-4 15,-3 10-1-15,-2 1-2 16,-1 6-2-16,-2-1 1 0,-4 2-1 15,1-1 0 1,-1 0 0-16,0 0 0 0,0-2-1 16,2-3 0-1,3 0 0-15,2-4 0 0,5 1 0 16,6 1 2-16,4 0-2 15,11 1 1-15,12 4 1 0,9 2-1 16,9 0 1-16,13 1-1 0,3 0 0 16,3 1-1-1,0-2-1-15,-5-5-3 0,-4 0-5 16,-11-7-9-1,-3-2-53-15,-15 1-23 0,-7-4-7 16,-14 0-6-16</inkml:trace>
  <inkml:trace contextRef="#ctx0" brushRef="#br0" timeOffset="139884.8543">16864 9450 61 0,'-20'3'87'15,"-3"-1"-25"-15,5 0-12 0,4-2-10 16,0 0-10-16,14 0-9 16,0 0-2-16,0 0-3 0,17 5-3 15,21-5-1 1,18-5-2-16,21 0 0 0,22-2-2 15,14 2-2 1,14-2-2-16,11 2-3 0,1 2-3 16,1 3-8-16,-8 8-42 0,-4 1-39 15,-4 0-7-15,-10 0-5 16</inkml:trace>
  <inkml:trace contextRef="#ctx0" brushRef="#br0" timeOffset="144654.9021">2101 12540 58 0,'-15'-3'83'0,"2"-2"-39"0,13 5-7 16,-15-4-4-16,15 4-3 0,8-5-6 16,6 4-4-16,10 1-4 15,4 0-3-15,8 2 0 0,2 6-1 16,6 7-4-1,-1 5-1-15,-5 6-3 0,-3 6 0 16,-7 7-2 0,-8 2 0-16,-12 6 0 0,-8 1 0 15,-7-1-1-15,-10-5 0 16,-6-3 0-16,-4-6-1 0,-3-6-1 15,1-11 0-15,2-8 0 0,4-8-1 16,7-12 0 0,6-8 1-16,6-10-1 0,9-7 1 15,9-8 1 1,8-5 1-16,4-5 0 0,3 1 1 15,0 0 1-15,-4 2 0 16,-4 2 0-16,-9 10 0 0,-9 2 0 16,-5 7-1-16,-13 9 0 0,-10 5-1 15,-4 5 0 1,-4 6-1-16,-3 7 1 0,0 1-1 15,0 9 0 1,1 2-2-16,8 6 0 0,5 0-4 16,6 5-8-16,8-2-16 15,6-4-50-15,8 1-14 0,13-4-6 16,11 1-1-1</inkml:trace>
  <inkml:trace contextRef="#ctx0" brushRef="#br0" timeOffset="145914.9147">15929 9244 56 0,'-17'0'50'0,"17"0"-12"0,-17 9-2 16,5-1-4-16,8 5-6 0,-5 1-4 15,7 2-3 1,-2 1-3-16,4-2-2 0,6 2 1 15,7-6-3-15,4-3-1 16,6-5-1-16,2-4 1 0,0-3-2 16,2-6 0-1,-4-7-3-15,-5-2-2 0,-7-3 0 16,-7 3-1-1,-4 0 0-15,-8 2-1 0,-7 2-1 16,-3 7 0-16,-4 2 0 0,2 6-3 16,-2 0-5-16,5 7-7 15,-1 0-26-15,0 5-45 0,16-2-8 16,2-10-6-1</inkml:trace>
  <inkml:trace contextRef="#ctx0" brushRef="#br0" timeOffset="147104.9265">2704 13075 73 0,'0'0'101'15,"0"0"-4"-15,9-28-13 0,-9 28-50 16,0 0-10-16,0 0-6 0,0 0-8 16,0 0-4-1,0 0-5-15,0 0-4 0,0 0-8 16,0-8-21-1,-8 8-60-15,8 0-4 0,0 0-7 16,10-13-2-16</inkml:trace>
  <inkml:trace contextRef="#ctx0" brushRef="#br0" timeOffset="147803.9343">3057 12579 46 0,'-17'0'85'16,"3"4"-1"-1,5-1-39-15,9-3-9 0,0 11-10 16,8-3-7-1,14 4-2-15,9 0-1 0,6 4 0 16,7 2-3-16,0 2-3 16,4 2-2-16,-6 3-2 0,-5 3-1 15,-10 3-1-15,-10 1-1 0,-9 0-2 16,-9 3 1-1,-13-5 0-15,-3-1-1 0,-8-5 1 16,-3-3-1 0,-3-7-1-16,-2-5 1 0,3-6-1 15,2-3 0-15,3-3 0 16,5-7-1-16,4-3 1 0,5-8-1 15,11-1 1-15,5-8-1 0,12-3 1 16,9-6 0 0,8-3 1-16,1-3-1 0,0 2 0 15,-1-1 1 1,-7 3 0-16,-10 3 0 0,-6 6-1 15,-11 5 0-15,-13 6 0 16,-9 6 0-16,-6 5 0 0,-8 5-1 16,-2 5 0-1,-2 0 1-15,0 8-2 0,5 1-2 16,5 4-3-16,3-2-9 0,17-1-44 15,10 2-30 1,0-12-8-16,21 12-5 0</inkml:trace>
  <inkml:trace contextRef="#ctx0" brushRef="#br0" timeOffset="148483.9412">3745 12553 20 0,'-25'0'86'16,"3"1"-3"0,2-8-23-16,6 10-29 0,1 3-8 15,13-6-3-15,-4 19-5 0,10-6-2 16,10-1-1-1,6 3 1-15,2 4 0 0,6 1-1 16,-1 2-3-16,-3 2-2 16,-5 4-1-16,-4-1 0 15,-8 2-2-15,-9 1-1 16,-6-2 0-16,-11 0 0 0,-3-5-1 15,-6-3 0-15,1-4-2 0,-4-4-1 16,5-3-3 0,1-9-3-16,5 0-16 0,-1 0-57 15,4-16-13 1,-1-5-8-16,1-6-4 0</inkml:trace>
  <inkml:trace contextRef="#ctx0" brushRef="#br0" timeOffset="148603.9424">3612 12632 7 0,'36'-22'101'16,"8"3"-3"-16,2-5-4 0,5 3-6 15,0-1-75 1,-3-2-13-16,2-3-52 0,-13 14-32 16,-1-3-9-16,-11 3-8 15</inkml:trace>
  <inkml:trace contextRef="#ctx0" brushRef="#br0" timeOffset="149063.947">4660 12468 5 0,'12'7'93'0,"-12"7"2"15,-8 8-6-15,-8 4-5 16,-50 7-71-16,34 7-5 0,-5 6 0 16,-1 4-2-1,-3-1-1-15,1-3-1 0,8-5-1 16,2-7-3-16,7-5-3 15,5-12-7-15,10-13-51 0,8-4-26 16,-13-1-8 0,10-16-6-16</inkml:trace>
  <inkml:trace contextRef="#ctx0" brushRef="#br0" timeOffset="149253.9489">4322 12583 24 0,'22'18'99'15,"3"6"-1"-15,0 2-7 16,2 6-3-16,13 2-78 0,-12 7-2 15,-1 2-3-15,-5 3-1 0,-2-2-2 16,-5-1-1 0,0-3-5-16,-6-8-9 0,7-9-61 15,-3 1-16 1,-1-12-7-16,8-8-6 0</inkml:trace>
  <inkml:trace contextRef="#ctx0" brushRef="#br0" timeOffset="149673.953">5041 12385 18 0,'5'15'99'16,"2"5"-1"-16,-5 7-4 0,-2 7-3 15,-3 10-76 1,-3 7-4-16,-8 12 1 0,-3 0-3 15,-3 6-2-15,-5-2-2 0,5-6-1 16,0-6 0-16,5-9-2 16,4-7-1-16,2-12-1 15,3-6-3-15,4-9-3 16,2-12-12-16,0-15-72 0,10-1-6 15,0-18-6 1,7-12-8-16</inkml:trace>
  <inkml:trace contextRef="#ctx0" brushRef="#br0" timeOffset="149953.9559">5168 12687 0 0,'9'41'98'0,"1"1"2"0,6 1-6 16,4-6-2-1,6-17-68-15,10 6-8 0,8-7-1 16,3-12-3-16,-2-7-2 15,1-6-2-15,-7-13-1 0,-4-5-2 16,-14-5-2 0,-11-1-1-16,-10-2 0 0,-20 5-2 15,-10 5 0-15,-14 10-1 0,-11 8 0 16,-9 4-1-1,-4 16 0-15,6 5-2 0,4 9 0 16,10 4-2-16,12-1-2 16,16-1-3-16,17-10-7 15,24-7-42-15,17-1-34 16,10-11-6-16,12-6-4 0</inkml:trace>
  <inkml:trace contextRef="#ctx0" brushRef="#br0" timeOffset="150213.9584">5602 12337 31 0,'-27'5'100'0,"6"3"0"0,21-8-6 15,-2 13-5-15,18-7-77 16,16-1-4-16,8 0-1 16,5 1-3-16,1-8-6 15,8 6-17-15,-2 6-66 0,-11-10-8 16,-8-1-7-1,-6-5-5-15</inkml:trace>
  <inkml:trace contextRef="#ctx0" brushRef="#br0" timeOffset="150483.9612">6121 12168 26 0,'7'-11'100'0,"0"2"-3"15,-7 9-5-15,0 0-3 0,7 6-75 16,-7 16-5-16,0 9 0 16,-3 5-3-16,-1 9 0 0,-3 1-1 15,1 2-1 1,1-4-1-16,0-2-1 0,1-7-1 15,-1-6-3-15,1-5-3 16,2-6-5-16,5-3-19 16,11-11-62-16,-1-4-5 15,4-13-7-15,6-7-2 0</inkml:trace>
  <inkml:trace contextRef="#ctx0" brushRef="#br0" timeOffset="150833.9646">6270 12242 67 0,'-13'0'97'16,"13"0"-2"-16,0 0-6 0,33-7-58 15,-16 5-8-15,9-2-5 0,6 3-6 16,3 0-4-1,3 1-2-15,-4 0-2 0,-3 6-1 16,-9 6-1-16,-9 5 0 16,-13 6-1-16,-10 2 0 0,-12 4 0 15,-8 0 1 1,0 0-1-16,0-1 1 0,2-4 0 15,8-1 1-15,13-8 0 0,9-5 0 16,19-3-1 0,12-6 1-16,7-1-1 0,12-1-2 15,1-6-2-15,6-1-7 16,-8-9-22-16,-7 5-63 0,-3-2-3 15,-5-1-7 1,-7 1-6-16</inkml:trace>
  <inkml:trace contextRef="#ctx0" brushRef="#br0" timeOffset="151403.9704">6915 12339 76 0,'0'25'95'15,"0"4"-2"-15,0 1-5 16,26 5-71-16,-23-4 2 16,3 2-1-16,-2-9 0 0,0-6-3 15,0-4-4 1,-4-14-2-16,10 1-1 0,-5-10-2 15,-5-11-1-15,0-5-1 16,0-8-2-16,2-4-1 16,-6-4 0-16,0 1-2 15,2 0 1-15,1 2-1 0,1 6 0 16,1 5 0-16,9 8 0 0,5 2 1 15,7 5 0 1,3 2 0-16,10 4 1 0,4 1-1 16,4 0 0-1,5 2-1-15,0 1-3 0,-3-2-5 16,5 4-18-16,-10 8-63 15,-10-10-6-15,-9 2-7 0,-21 0-5 16</inkml:trace>
  <inkml:trace contextRef="#ctx0" brushRef="#br0" timeOffset="151545.9729">7097 12301 25 0,'-27'27'101'0,"17"-1"-3"16,10-9-5 0,18-9-3-16,24-5-76 0,6 0-5 0,8-3-6 15,1-8-7 1,10-1-14-16,-12-2-61 0,3-12-13 15,-6-3-7-15,-12-10-5 16</inkml:trace>
  <inkml:trace contextRef="#ctx0" brushRef="#br0" timeOffset="151745.9749">7594 12055 13 0,'-17'27'100'15,"2"11"-1"1,-2 2-4-16,-1 11-4 0,10 5-72 16,-6 7-3-16,-4 7-3 15,-2 2-3-15,1-1-4 0,-4 1-2 16,1-5-1-1,-1-6-1-15,1-7-1 0,1-7-2 16,3-11-3 0,4-11-3-16,8-7-9 0,-1-9-54 15,7-9-24-15,7-17-7 0,6-9-5 16</inkml:trace>
  <inkml:trace contextRef="#ctx0" brushRef="#br0" timeOffset="152305.9804">7576 12553 91 0,'13'14'99'15,"1"7"-4"-15,-3 4-6 0,-2 17-63 16,-2-4-11-16,-1 5-1 16,-2 5-4-16,-4-2-1 0,0 0-4 15,-3-9 0 1,-1-2-1-16,-1-10 0 0,2-2-1 15,0-12 1 1,3-11-1-16,0 0-1 0,0 0 1 16,2-17-1-16,2-7 0 15,6-1-1-15,-1-8-1 0,4 1 0 16,4-4 0-16,0 4 0 0,-2 1-1 15,3 7 1 1,-2 7 0-16,0 4 0 0,-2 7 0 16,0 6 1-1,-4 6-1-15,2 10 1 0,-2 4-1 16,-1 3 1-16,0 8 0 15,-2-2 0-15,-3 3 0 0,-1-5 0 16,-3-1 0 0,2-7 1-16,-2-1 0 0,0-7 0 15,0-11 0-15,0 0 1 0,0 0-1 16,3-21-1-1,8 1 0-15,3-4 0 0,5-3-1 16,4 0-1-16,3 1 0 16,1 7 0-16,3 6 0 0,-2 7 1 15,0 6-1 1,-2 5 1-16,3 9 0 0,-4 3 0 15,5 5 0-15,-1 0 0 0,2 3 0 16,0-2-2 0,3-1-1-16,0-1-5 0,-4-8-7 15,10 1-39-15,-2-4-43 16,-9-5-4-16,2-5-8 0,-4-4-2 15</inkml:trace>
  <inkml:trace contextRef="#ctx0" brushRef="#br0" timeOffset="156476.0222">9359 12429 82 0,'0'0'96'0,"6"-15"-5"15,-6 15-43-15,2-11-8 16,-2 11-8-16,2-8-12 0,-2 8-5 15,0 0-6 1,0 0-1-16,0 0-3 0,0 0-1 16,0 0-1-16,0 0-1 15,0 0-1-15,0 0 1 16,0 0-1-16,-2 10 0 0,2-1 1 15,0 6-1-15,0 3 1 16,0 7 0-16,0 4 0 0,0 5 0 16,0 5 0-1,0-1 0-15,2 1 0 0,-2-3 0 16,1 0 0-1,-1-7 0-15,0-3-1 0,0-6 1 16,0-5-1-16,-3-5 1 16,3-10-1-16,-2 14 0 0,2-14-1 15,0 0-2-15,0 0-1 0,0 0-5 16,-1-7-7-1,6 3-30-15,8-1-50 0,-8-3-5 16,4-4-7 0,-2 0-1-16</inkml:trace>
  <inkml:trace contextRef="#ctx0" brushRef="#br0" timeOffset="157476.0322">9749 12522 38 0,'-9'-11'52'0,"9"11"0"16,-9-13-7 0,9 13-8-16,-8-9-6 0,8 9-5 15,-12-9-5-15,12 9-5 16,-11-4-4-16,11 4-4 0,-12 0-3 15,12 0-1 1,-16 2 0-16,7 4-1 0,-2 1-1 16,1 3 1-1,-1 2 0-15,-3 1 0 0,3 4 0 16,-1 0 0-16,-1 2-1 0,3 2 0 15,3 1 1-15,0 0-1 16,3 2 2-16,3 0-2 0,1 1 1 16,0 1-1-1,5 2 1-15,4-2-1 0,0 1 0 16,2-1 0-1,4-1-1-15,-1-2 1 0,2-1-1 16,-1-5 1-16,2 0 1 16,-2-2-1-16,3-1 1 0,-1-6 0 15,0-1 1-15,1-3 0 16,-1-1 0-16,0-3-1 15,-1 0 0-15,3-3 1 0,-2-5-2 16,2-3 1 0,0-1-1-16,-2-4 0 0,0 0 0 15,0-3-1-15,-1-4 1 16,-1 2-1-16,-1-2 0 0,-3-2 1 15,-3 0-1-15,0-3 0 16,-3 1 0-16,-2 0 1 16,-3 1-1-16,0-1 0 0,-3 1-1 15,-3 4 1 1,-4-2-1-16,0 3 1 0,-5 2-1 15,-3 0 0-15,-5 3 0 16,-3 1 0-16,-4 5 0 0,-2 3-1 16,-3 3 0-1,1 4-1-15,0 2-3 0,5 8-3 16,5 4-8-16,11 5-14 0,8 8-50 15,5-8-15 1,8-2-6-16,6-6-3 0</inkml:trace>
  <inkml:trace contextRef="#ctx0" brushRef="#br0" timeOffset="158926.0476">10183 12403 80 0,'-9'0'94'15,"9"0"-2"-15,-14 0-40 0,19-1-11 16,6-1-10 0,9-2-11-16,3-2-7 0,3 3-4 15,2 1-2-15,2-3-2 16,-3 3-1-16,-3 2-2 15,-5 0-2-15,-5 0 0 0,-2 2-3 16,-12-2-1-16,12 8-5 16,-12-8-7-16,0 0-24 0,16 10-50 15,-16-10-5 1,0 0-7-16</inkml:trace>
  <inkml:trace contextRef="#ctx0" brushRef="#br0" timeOffset="159426.0526">10671 12214 64 0,'3'-10'84'0,"-1"1"-4"16,-2 9-54 0,0-11-6-16,0 11 1 0,0 0-5 15,0 0-4-15,-7 0-4 0,7 0 0 16,-15 13 0-1,5 0-1-15,-2 7 2 0,-1 6 0 16,-1 6-1-16,-1 2 0 16,3 3-1-16,0 2-1 0,4 1 0 15,1-2 0 1,7-1-1-16,0-8-1 0,12-4 1 15,7-6-1-15,4-8 0 0,7-6 0 16,1-5 0 0,3-5 0-16,0-9-1 0,0-3 0 15,-3-4-1-15,-7-3 0 16,-6 1 0-16,-7 0-1 15,-8 1 0-15,-5 5-1 16,-10 4 0-16,-8 4 0 0,-5 9 0 16,-6 0-1-1,1 6 0-15,2 4-1 0,6 7-3 16,3-4-6-16,15 5-25 0,6-4-55 15,8-5-4-15,12-6-7 16,6-3-3-16</inkml:trace>
  <inkml:trace contextRef="#ctx0" brushRef="#br0" timeOffset="160776.0661">8714 12666 51 0,'-15'0'44'0,"1"2"-4"0,-2 5-5 16,2 2-8 0,0 2-5-16,2 1-5 0,-1 3-1 15,6 2-3-15,1 3-1 16,5 0-3-16,1 5 1 0,7-3 0 15,2-1 0 1,3 1 1-16,2-5 1 0,3-4 0 16,0-7 0-1,2-3 0-15,1-3 1 0,1-9-2 16,1-4-2-16,2-6-1 0,0-2-2 15,-2-6-1-15,-3 0-1 16,0-2 0-16,-7-1-1 0,-4-1-1 16,-3 0 1-1,-5 2-1-15,-2 2-1 0,-7 3 0 16,-5 4 0-1,-5 2 0-15,0 7 0 0,-2 4-1 16,-1 5 0-16,-1 2 0 16,0 2-1-16,4 3 1 0,1 3 0 15,6 1-1-15,2 3 1 0,2-1-2 16,4 2 0-1,3-1-2-15,0 1-3 0,1-3-7 16,8 6-12 0,1 1-38-16,5-6-27 0,2-3-9 15,2-4-1-15</inkml:trace>
  <inkml:trace contextRef="#ctx0" brushRef="#br0" timeOffset="161206.0704">9165 12808 65 0,'0'0'104'0,"0"0"-5"0,0 0-7 16,0-4-40-16,0 4-31 15,0 0-8-15,-10-4-6 16,10 4-7-16,0 0-9 16,0 0-52-16,0 0-32 0,0 0-4 15,7-4-8 1</inkml:trace>
  <inkml:trace contextRef="#ctx0" brushRef="#br0" timeOffset="163166.09">9198 12559 33 0,'3'-19'64'0,"-1"11"-3"0,-2-1-10 16,0 9-14 0,2-9-10-16,-2 9-4 0,0 0-7 15,1 7-4-15,0 4-3 0,-1 3-1 16,1 4-1-16,0 4 0 15,-1 4-1-15,0 4-1 0,0 4 2 16,0-1-3 0,-1 4-1-16,1-4 1 0,0 2-2 15,0-7-4 1,0 2-9-16,0-9-36 0,3-5-38 15,1-2-6-15,-4-14-4 0</inkml:trace>
  <inkml:trace contextRef="#ctx0" brushRef="#br0" timeOffset="163646.0948">8969 12993 25 0,'0'0'89'0,"0"-13"0"0,0 13-29 15,0-9-19-15,0 9-8 0,11-8-11 16,-11 8-4 0,12-9-4-16,-12 9-3 0,0 0-4 15,0 0-1 1,0 0-3-16,0 0-4 0,0 0-10 15,-11 0-45-15,11 0-31 16,0 0-7-16,9-8-6 0</inkml:trace>
  <inkml:trace contextRef="#ctx0" brushRef="#br0" timeOffset="164216.1005">8608 12276 17 0,'0'-12'81'0,"0"0"2"15,-7-16-18-15,-1 22-36 0,-3 9-12 16,-2 3-8-16,-1 10-4 16,-2 5-3-16,0 15 1 15,0 12 0-15,1 16 2 0,3 11 1 16,1 11 1-1,4 7 0-15,5 4 1 0,2 2-1 16,5-8-1-16,8-8 0 16,5-11 1-16,6-13-3 15,8-8-3-15,2-15-13 16,10-16-59-16,2-1-15 0,-1-12-6 15,2-7-2-15</inkml:trace>
  <inkml:trace contextRef="#ctx0" brushRef="#br0" timeOffset="164836.1067">9352 12195 12 0,'0'0'88'0,"5"-13"0"16,-5 13-5-16,0 0-51 0,-9-2-8 15,3 9-7 1,-3 9-5-16,-3 5-3 0,-5 5-3 15,-1 0-1-15,-1 3 0 16,1 0 1-16,-1-2-3 0,2-3 0 16,-1-6-3-1,8-2-4-15,1-6-8 0,5 0-17 16,4 2-53-1,0-12-8-15,0 0-6 0</inkml:trace>
  <inkml:trace contextRef="#ctx0" brushRef="#br0" timeOffset="165036.1087">9107 12204 90 0,'16'0'97'0,"5"0"-5"15,9 0-6-15,3 6-66 16,4 6-5-16,5 3-4 0,2 3-5 15,-1 2-4-15,-2-2-6 0,-4 2-8 16,-13-2-39 0,0-2-35-16,-3-3-8 0,-11-9-5 15</inkml:trace>
  <inkml:trace contextRef="#ctx0" brushRef="#br0" timeOffset="166636.1246">11183 12661 16 0,'0'0'91'0,"-13"-12"-3"15,13 12-24 1,0 0-19-16,0 0-14 0,-2 6-12 15,2 5-7-15,0 7-2 0,2 4-2 16,4 3-2 0,-1 6 1-16,-2-1 0 0,3 0-2 15,-2-5 0-15,0-3 0 16,-1-3-1-16,0-6-1 0,-3-4 1 15,0-9 0 1,0 0 0-16,0 0 0 0,0 0-1 16,0 0 0-16,0-13 0 0,0-1-1 15,0-2-1 1,0-3-1-16,1 0-1 0,3-2 1 15,3 4-1-15,0 1 1 16,4 1-1-16,-1 4 0 0,2 5 1 16,1 1-1-1,-2 5 1-15,4 0-1 0,1 8 1 16,1 3 0-1,-1 4 0-15,0 5 0 0,-2 4 1 16,0 0 0-16,-5-2 0 0,-2 2 0 16,-4-5 1-16,-1-2 0 15,-2-5 0-15,0-3 1 16,0-9 0-16,0 0 0 15,0-11-1-15,1-8 0 0,6 0-1 16,0-4 0 0,4 2-1-16,2-4-1 0,4 4 0 15,3 6 0-15,0 8 0 16,0 7 1-16,1 0-1 0,1 9 1 15,1 4 0-15,-1 5-1 16,0 3 1-16,-2 0 0 16,1 3-2-16,-1-4-3 0,0 2-9 15,-4-10-35 1,-4 1-44-16,7-4-5 0,-1-9-7 15,3-3 4-15</inkml:trace>
  <inkml:trace contextRef="#ctx0" brushRef="#br0" timeOffset="167556.1339">12533 12479 24 0,'0'0'96'0,"0"-9"-4"15,0 9-4 1,13-5-52-16,-13 5-11 0,-6 3-6 16,-2 10-6-16,-5 5-6 0,-3 6-2 15,-4 9-1-15,-5 5 1 16,-5 7 0-16,-1-2 0 0,-2 0 0 15,3-5-1 1,2-3-1-16,3-8-1 0,4-8-2 16,7-6-5-1,4-8-3-15,10-5-16 0,0 10-61 16,2-18-8-16,4-10-7 15,-2-10-3-15</inkml:trace>
  <inkml:trace contextRef="#ctx0" brushRef="#br0" timeOffset="167776.1361">12225 12504 83 0,'14'15'99'0,"7"4"-2"15,7 3-7-15,4 4-66 16,10 5-3-16,1 0-6 0,3 6-4 15,-3 1-4-15,-1-1-3 0,-5-1-3 16,-10-4-4 0,-4-7-6-16,0-4-46 0,-4-2-37 15,-19-19-5-15,10 3-8 16</inkml:trace>
  <inkml:trace contextRef="#ctx0" brushRef="#br0" timeOffset="168406.1424">13239 12673 7 0,'-14'-25'83'0,"-1"6"4"16,-3 2-5-16,2 10-64 15,-2 6 1-15,1 6-1 16,1 11 0-16,1 9-4 0,4 8-4 15,2 7-1 1,2 4-2-16,5-2 0 0,1-1 1 16,9-3 0-16,5-13 0 0,7-4 1 15,2-14-2 1,6-7 1-16,-1-11-2 0,2-9 1 15,-4-7-1-15,1-6-2 16,-12-3-1-16,-3-6-1 0,-11 3 0 16,-11 3-1-1,-8 5 0-15,-10 4 0 0,-6 8-1 16,-6 6 0-16,0 7 0 15,-1 6 0-15,6 1 0 16,6 9 0-16,8 4-2 0,5 4-3 16,10 4-8-16,4-3-31 15,3 3-48-15,17-1-5 0,7-5-6 16,11-2-1-1</inkml:trace>
  <inkml:trace contextRef="#ctx0" brushRef="#br0" timeOffset="168566.144">13466 12896 44 0,'4'9'104'15,"-4"-9"-5"-15,0 0-7 0,-8 5-3 16,-10-6-85 0,18 1-8-16,-4-12-19 0,4 12-67 15,0-14-3 1,13 1-7-16,2-6-5 0</inkml:trace>
  <inkml:trace contextRef="#ctx0" brushRef="#br0" timeOffset="168826.1466">13633 12530 26 0,'0'0'100'0,"9"8"-3"16,-5 5-5-16,0 3-3 15,38 6-77-15,-36 8-3 0,0 6 0 16,0 5 0-1,-3 2-2-15,1 2-2 0,0 0-1 16,-1-2 0-16,-1-3-2 0,-1-7 0 16,-1-6-3-1,0-4-1-15,-3-9-4 0,3 1-9 16,-5-6-59-16,5-9-20 15,0-11-7-15,5-9-5 0</inkml:trace>
  <inkml:trace contextRef="#ctx0" brushRef="#br0" timeOffset="169276.1511">14334 12560 23 0,'0'0'100'0,"0"0"-2"15,0 0-6-15,-15 11-3 0,-4 6-75 16,-3 8-6-1,-3 6-2-15,-2 1-1 0,-1 4-2 16,4-2 0-16,5-5-2 16,1-3-2-16,5-8-5 0,2-2-15 15,1-4-62 1,-3-12-9-16,1-12-7 0,-1-12-5 15</inkml:trace>
  <inkml:trace contextRef="#ctx0" brushRef="#br0" timeOffset="169476.1531">14013 12571 55 0,'18'13'101'0,"2"8"-2"0,6 1-8 15,2 36-32 1,4-31-42-16,1 2-3 0,-3-1-5 16,-6-2-2-16,-2 0-4 0,-9 0-2 15,-1-2-3 1,-9-6-5-16,-1 3-10 0,-2-6-47 15,0-6-28-15,0-9-8 16,0 0-5-16</inkml:trace>
  <inkml:trace contextRef="#ctx0" brushRef="#br0" timeOffset="169736.1557">14561 12509 33 0,'13'19'100'15,"-6"1"-3"-15,-1 8-5 0,-2 5-2 16,-4 5-82 0,0 9 1-16,0 3 0 0,-4 1 0 15,-2-3-2-15,-1-2-1 16,-1-8-2-16,2-7-1 0,-1-9 0 15,1-4-2-15,4-9-3 16,2-9-3-16,0 0-7 16,12-20-50-16,2-6-31 0,2-13-8 15,8-9-6 1</inkml:trace>
  <inkml:trace contextRef="#ctx0" brushRef="#br0" timeOffset="170006.1583">14777 12579 36 0,'0'30'94'0,"0"5"-1"16,0 1-5-16,1 1-53 0,11 5-13 15,6-3 0 1,10-9-5-16,4-8-2 0,7-8-4 16,1-9-2-1,0-6-1-15,-3-14-1 0,-6-8-1 16,-10-6-3-16,-12-5 0 15,-9 0-1-15,-14 1-1 0,-13 4-1 16,-8 5-1-16,-7 6-1 0,-2 10-3 16,-3 4-6-1,8 12-29-15,14 6-54 0,-1 2-2 16,11-2-9-1,15-14-1-15</inkml:trace>
  <inkml:trace contextRef="#ctx0" brushRef="#br0" timeOffset="170616.1644">15276 12376 16 0,'0'0'97'16,"-4"-10"-1"-16,4 10-6 0,0-9-44 15,0 9-16 1,13-1-9-16,1 1-8 0,4 0-6 15,5 2-3 1,1 3-2-16,2 1-2 0,1-2-3 16,-1 3-8-16,-4-4-23 0,-9 1-54 15,6-4-4-15,-6 0-7 16,-3-2 4-16</inkml:trace>
  <inkml:trace contextRef="#ctx0" brushRef="#br0" timeOffset="171026.1686">15785 12186 49 0,'-18'22'82'15,"4"5"-27"-15,-2 8-7 0,9 3-7 16,3 0-8 0,5 1-7-16,8-4-7 0,8-5 0 15,4-5-3-15,5-8-4 16,1-8-1-16,2-6-3 15,-5-3-1-15,-4-7-3 16,-3-3-2-16,-11-2-1 0,-6-1-2 16,-4 2 0-16,-10 3 0 0,-8-1-2 15,-2 7 0 1,-3 2-2-16,1 1-2 0,2 7-5 15,9 3-8 1,-1 2-16-16,7-2-52 0,12 2-6 16,11-6-5-16</inkml:trace>
  <inkml:trace contextRef="#ctx0" brushRef="#br0" timeOffset="171806.1764">16109 12571 46 0,'0'20'96'0,"-1"2"-4"0,5 4-4 16,2 1-63-16,5 3-1 0,-3 0-4 15,2-2-7-15,-1-2-4 16,0-5-3-16,-4-4-1 0,1-5-1 15,-4-2 1 1,-2-10-2-16,0 0 1 0,0 0-1 16,5-11-1-1,-2-2 0-15,1-5 0 0,0-3-1 16,4-1 0-16,-1 1-1 15,5-1-1-15,2 4 1 0,1 1 0 16,0 6 0-16,1 0 0 0,0 6 0 16,3 3 0-1,-4 2 0-15,1 10 1 0,-4 3 0 16,1 3-1-1,-3 6 0-15,-2 0 1 0,-1 2-1 16,-2-1 1-16,-1-3 0 16,-3-4 0-16,0-4 1 0,-1-12 0 15,0 9 0 1,0-9 0-16,4-7 0 0,0-8-1 15,1-6 0-15,5-2 0 0,1-2-1 16,2 0 0 0,2 3-1-16,2 2 1 0,0 6-1 15,3 4 0-15,-2 10 1 16,-3 3 0-16,-1 13 0 0,-2 4 0 15,-2 2 1 1,-3 7-1-16,1 1 0 0,-5 2 1 16,1-2-1-16,-1-3 0 0,0-6-1 15,0-2-1 1,2-5-1-16,-5-14-2 0,15 11-4 15,-7-16-11-15,9-9-40 16,7-5-34-16,-4-11-4 0,2-8-8 16</inkml:trace>
  <inkml:trace contextRef="#ctx0" brushRef="#br0" timeOffset="172086.1792">16685 12235 67 0,'-26'-17'96'0,"2"9"-4"0,10 2-4 16,14 6-58-1,0 12-10-15,19 7-4 0,13 10-4 16,11 8-3 0,7 10-1-16,4 10-3 0,-2 10 0 15,-3 8-1-15,-10 1-1 16,-15 1-1-16,-17-4-1 0,-8-5 1 15,-15-6-2-15,-10-9 0 0,-7-11-2 16,1-7-6 0,-6-13-16-16,4-9-65 0,8 1-5 15,6-4-8 1,7-3-4-16</inkml:trace>
  <inkml:trace contextRef="#ctx0" brushRef="#br0" timeOffset="179945.2586">18919 10195 42 0,'-2'-8'82'0,"2"8"-1"0,0 0-42 0,0 0-6 15,0 0-8 1,0 0-6-16,0 0-3 0,0 0-2 16,0 0 0-1,0 0 0-15,0 0-2 0,0 0-2 16,-2 5-2-16,2-5-2 15,0 0-1-15,0 16 0 0,0-5-2 16,4 6 0 0,0 5 0-16,-1 5-1 0,1 2 1 15,-1 1-1-15,1 3 1 0,-2-1 0 16,-1 0-1-1,-1-3 1-15,0-2 0 0,-3-2 0 16,-2-5-1-16,0-3 1 16,1-4-2-16,-2 0 1 0,6-13-1 15,-7 12-1 1,7-12 0-16,0 0-1 0,0 0-3 15,0 0-2-15,7 0-8 0,-7 0-18 16,7-25-60 0,1 18-3-16,0-5-7 0,0-1-3 15</inkml:trace>
  <inkml:trace contextRef="#ctx0" brushRef="#br0" timeOffset="180165.2608">18745 10435 0 0,'-11'6'96'16,"11"-6"4"-16,0 0-6 0,22 0-3 16,9-3-72-16,10-5-5 15,5-5-2-15,6-1-3 0,3 2-5 16,-1-3-5-1,-2 6-6-15,-9-3-12 0,-3 0-41 16,-9 9-32 0,-7-4-6-16,-5 2-6 0</inkml:trace>
  <inkml:trace contextRef="#ctx0" brushRef="#br0" timeOffset="180545.2646">19367 10290 39 0,'0'0'94'15,"0"9"-4"1,-6 1-3-16,-4 7-57 0,0 2-14 15,-2 7 0-15,2 1-3 0,0 0-3 16,5 0-3-16,2-3-1 16,3-5 0-16,4-2 0 0,6-7 0 15,1-6-2 1,0-4 0-16,2-4 0 0,-3-8-3 15,0-1 0 1,-4-4-1-16,-1 1 0 0,-4-2-1 16,-1 2 0-16,1 6-1 15,-1 10 1-15,0 0 2 0,0 0 1 16,-1 13 0-16,2 5 1 0,9 2 0 15,3 3 0 1,5 1 1-16,4-2 0 0,1-4-2 16,2-7-1-1,2-2-2-15,-2-7-3 0,0-2-5 16,-7-15-15-16,-1-11-57 15,-1-2-14-15,-5-10-7 0,-1-5-4 16</inkml:trace>
  <inkml:trace contextRef="#ctx0" brushRef="#br0" timeOffset="181035.2695">19624 10034 36 0,'0'0'99'16,"0"0"-3"-16,0 0-4 16,0 40-29-16,6-24-47 0,4 9-3 15,0 7-2 1,0 7-3-16,-3 7-2 0,4 5 0 15,-3 0-1-15,-3 1-1 0,-3-6 0 16,1-5-1 0,-2-7 0-16,2-6 0 0,1-10 0 15,-1-8-1-15,-3-10 0 16,12 0 0-16,-1-15-2 0,3-6 1 15,3-4-1 1,-1-1-1-16,4-1 0 0,-5 5-1 16,1 3 0-1,-2 10 0-15,-3 6 1 0,-2 5 0 16,1 11 1-16,1 1 1 0,4 4-1 15,7-2 2-15,2-4-1 16,5-5 1-16,4-2 1 0,0-5-2 16,-3-9-1-1,-1-4-1-15,-5-4-1 0,-9-4 1 16,-6 3-2-1,-8 2 0-15,-3 3-1 0,-9 6 1 16,-4 7 1-16,-2 5 0 16,-1 10 2-16,6 5 1 0,4 6 0 15,5 1 0-15,9 1 1 0,9-2 0 16,10-5 0-1,5-7-2-15,2 0-3 0,4-7-5 16,3-1-31 0,2 1-50-16,-10-14-7 0,0-13-8 15,-6-9-5-15</inkml:trace>
  <inkml:trace contextRef="#ctx0" brushRef="#br0" timeOffset="181545.2746">20586 10031 42 0,'0'0'105'0,"15"16"-6"0,-8-2-4 16,6 6-4-1,-4 2-81-15,3 8-4 0,-3 4 0 16,0 5-1-16,-4 1-1 0,-2 3-2 15,0-4 0 1,-3 0 1-16,0-7-2 0,-1-6 0 16,-2-7 0-16,0-4-1 15,3-15-3-15,0 0-1 0,0 0-1 16,11-27-1-1,2 0-1-15,4-7 0 0,5-2 0 16,2-3 1 0,5-1 3-16,2 5 3 0,-2 4 1 15,1 7 2-15,-6 5 2 0,-1 4-1 16,-11 5 2-16,-2 5-2 15,-10 5 0-15,0 0-1 0,-12 14-1 16,-9 4-1 0,0 6-1-16,-2 3 0 0,1 2 0 15,0 2 0 1,6 0 1-16,7-3 1 0,9-4 0 15,5-1 0-15,13-7 0 0,8-3 1 16,4-5-1-16,7 0 0 16,3-5-2-16,-2-2-1 15,1-1-1-15,-3-1-3 16,-4-2-4-16,-11-7-8 0,4 4-34 15,-5 0-46 1,-10 1-3-16,-10 5-7 0</inkml:trace>
  <inkml:trace contextRef="#ctx0" brushRef="#br0" timeOffset="181865.2778">21404 10222 1 0,'0'0'100'0,"0"0"1"0,0 0-6 16,12 4-5-1,16-1-76-15,4-3-3 0,4 3 0 16,2-3-4-16,2 0-3 16,-3 0-3-16,0 0-4 15,-12-3-6-15,-1 3-16 16,-12 7-58-16,-12-7-11 0,0 0-9 15,0 0-1-15</inkml:trace>
  <inkml:trace contextRef="#ctx0" brushRef="#br0" timeOffset="182015.2793">21417 10409 85 0,'-3'11'101'16,"10"-1"-6"-16,13-8-5 0,13-2-64 16,10 0-15-1,2 0-2-15,6-7-4 0,0-3-3 16,3 1-7-16,-9-10-11 0,5-4-62 15,-9 4-14 1,-3-5-7-16,-2-1-5 0</inkml:trace>
  <inkml:trace contextRef="#ctx0" brushRef="#br0" timeOffset="182425.2833">22091 10144 7 0,'-7'10'102'0,"-3"9"-2"16,-1 0-6-16,2 7-2 15,5 4-78-15,3 5-2 0,1-3-1 16,7-2-3-16,11-3-2 15,6-5-1-15,6-7-1 0,5-7-1 16,5-8 0 0,4-4-2-16,3-11-1 0,-4-3-1 15,0-5 0-15,-10-3 0 16,-6 6-1-16,-9-1-1 15,-9 4 2-15,-9 9-1 0,-9 7 2 16,-6 4-1-16,-3 11 0 16,1 4 1-16,-1 3 1 0,8 2 0 15,7-1 1 1,4-5 0-16,14-6 0 0,6-6 0 15,11-5 0-15,0-6 1 16,3-9-1-16,-3-2 0 16,-3-4 0-16,-10-4-1 15,-11 0 1-15,-8 1-2 0,-17 5 1 16,-8 2-1-16,-5 5-2 0,-8 5-2 15,3 7-6 1,-4 2-24-16,6 2-58 0,13 15-7 16,11-3-7-1,9 1-4-15</inkml:trace>
  <inkml:trace contextRef="#ctx0" brushRef="#br0" timeOffset="183717.2974">17452 12351 91 0,'0'0'99'0,"0"0"-4"16,3 20-30 0,3-6-29-16,-1 10-9 0,1 5-8 15,-1 1-7-15,0 9-1 0,-2 4-3 16,1 3-2-1,-4-1-2-15,0-4-1 0,0-4 0 16,-5-6-1-16,2-3-2 16,0-7-1-16,3-9-3 0,0-12-3 15,0 0-9 1,21-10-38-16,2-7-41 0,-7-10-5 15,4-4-7-15</inkml:trace>
  <inkml:trace contextRef="#ctx0" brushRef="#br0" timeOffset="183997.3002">17697 12581 20 0,'11'17'96'0,"0"3"1"15,6-1-5 1,4-6-45-16,14 0-18 0,3-5-3 16,12-8-6-1,4-3-6-15,0-12-4 0,-1-4-3 16,-5-6 0-16,-7-1-3 0,-11-2 0 15,-14 3-3-15,-13 2 1 16,-9 5-2-16,-16 1 0 0,-10 7 0 16,-6 5 0-1,-8 5 0-15,-2 3-1 0,1 8 0 16,4 2-2-1,8 6-2-15,7-3-7 0,21 5-37 16,10-2-44-16,10-7-5 16,13-4-7-16,9-8-3 0</inkml:trace>
  <inkml:trace contextRef="#ctx0" brushRef="#br0" timeOffset="185817.3184">1901 13580 17 0,'20'0'29'15,"0"0"5"-15,4 0 0 0,-3 0-2 16,6 0 0-16,-3 0-4 16,7 3-4-16,-5-3-5 0,8 0-4 15,-5 2-4 1,2 0-2-16,2-1-3 0,1 1 1 15,0-2 1 1,4 0-1-16,2 0 0 0,1-1 1 16,3-1-1-16,1 1 0 15,4-2-1-15,3 0 0 0,3 1-3 16,3 2 0-16,2 0 0 15,4-2 0-15,1 2 0 16,3 4-1-16,-1-1 1 0,1 4 0 16,1-1 0-1,0 0-1-15,2 1 1 0,0 3-1 16,1 0-1-16,5-3 0 15,0 0 0-15,7 0 0 0,13-2 0 32,3 1 0-32,1-1 0 0,3-3 0 15,2 1 1-15,0-4 0 0,5 2-1 16,2-2 1-1,-12 1 0-15,6 0 0 0,1-4-1 16,3 1 0-16,2-2 0 16,3 0-1-16,4 0 0 0,0 0 1 15,3 1-1 1,-1-1 1-16,2 2 0 0,-2-2 0 15,-2 5 0-15,3-2 1 0,-4 1-1 16,2 1 1 0,-1-1-1-16,3 1 0 0,5-1 0 15,3 1 0-15,1-1-1 16,2 1 1-16,4-2 0 15,0 0-1-15,3-2 1 16,2 1 0-16,-1 3-1 0,1-2 1 16,1 0 0-1,3 1 0-15,0 1-1 0,5 0 1 16,1-2-1-16,1 1 1 0,3 1-1 15,3-3 1-15,2 0-1 16,1-1 1-16,1-1-1 16,-3-1 1-16,3 1 0 15,-1 1 0-15,2 1-1 0,0-1 2 16,4 1-2-1,3 0 0-15,1-1 0 0,4-1 0 16,2 0 0-16,6 0 0 16,-2 0 0-16,6 0 1 15,0 1-1-15,-1-1 0 0,2 3 0 16,5-1 0-16,-2 1 0 15,-1 0 0-15,5 1 0 0,-1-1 0 16,2 2-1 0,2 2 1-16,4-1 0 0,0 0 0 15,3-2 0-15,3 1 0 16,-4-1 0-16,6-1 0 15,-2 2 0-15,0 0 0 0,-4 0 1 16,1 3-2-16,-5 1 1 16,1 0 0-16,0-1 0 0,-5 1 0 15,0 0 0 1,-1-2 0-16,1-2 0 0,-4-2 0 15,0 2 0-15,-8-1 0 16,-8-1 0-16,-8-2 0 16,-15 0-4-16,-10 0 0 15,-19-3-6-15,-13 4-13 0,-21-6-39 16,-22 2-30-16,-14-1-7 0,-17-5-3 15</inkml:trace>
  <inkml:trace contextRef="#ctx0" brushRef="#br0" timeOffset="188837.3486">6267 13996 65 0,'0'0'100'16,"2"-16"-3"0,-2 16-8-16,0-9-56 0,0 9-13 15,0 0-1-15,8 18-6 0,-2 6-3 16,0 6-3-16,-3 9 0 15,0 6-2-15,1 6 1 16,-1-3-2-16,-1 1 0 16,-2-8-1-16,0-2-1 0,-2-7 0 15,-1-6-1 1,-1-7 0-16,2-2 0 0,-1-7-2 15,3-10-2-15,-6 11-3 0,6-11-6 16,0 0-17-16,-4-9-67 16,8-3-3-16,5-7-8 15,3-3-3-15</inkml:trace>
  <inkml:trace contextRef="#ctx0" brushRef="#br0" timeOffset="189167.3518">6546 14159 8 0,'10'1'94'0,"0"9"1"0,-5 7-5 15,2 4-5-15,5 6-74 16,1 5-2-16,6 0 1 0,5 2 0 16,4-8-2-1,4-2 0-15,5-9-1 0,1-8 1 16,-2-8-2-1,4-7 0-15,-7-6-1 0,0-9 0 16,-11-3 0-16,-2-7-2 16,-10-1-1-16,-10 0 0 0,-5-1-1 15,-11 6 0-15,-7 1-1 0,-9 8-1 16,-3 5 0-1,-7 10 0-15,-3 5 0 0,-1 5 0 16,2 8 0 0,-2-1-2-16,8 4-2 0,1-8-10 15,15-1-49-15,6 0-30 16,4-3-5-16,12-4-9 0</inkml:trace>
  <inkml:trace contextRef="#ctx0" brushRef="#br0" timeOffset="189737.3593">7668 14100 17 0,'12'-9'98'0,"-12"9"-2"15,0 0-5-15,0 0-3 16,-10 10-76-16,-7 14-2 15,-9 2 0-15,-1 7-4 16,-3 4 0-16,-1-1-2 0,6-4 0 16,0-3-3-1,6-2-2-15,3-10-3 0,9 0-15 16,0-6-56-16,7-11-17 0,0-15-6 15,2-10-6 1</inkml:trace>
  <inkml:trace contextRef="#ctx0" brushRef="#br0" timeOffset="189927.3613">7457 14094 23 0,'16'16'104'0,"2"4"-3"16,5 6-6 0,-1 1-5-16,5 5-76 0,4 7-2 15,1 1-4-15,-3 2-4 0,-5-4-1 16,0-2-3-16,-6-9-1 15,1-2-3-15,-8-11-6 0,4-8-48 16,-1-6-34 0,-9-11-5-16,0-10-11 0</inkml:trace>
  <inkml:trace contextRef="#ctx0" brushRef="#br0" timeOffset="190157.3635">7990 14065 43 0,'13'18'105'16,"-5"4"-3"-16,2 10-6 0,-6 3-3 16,-2 1-80-16,-2 10-4 15,0 7 0-15,0 1-2 0,-1-4-3 16,-3-4-2-16,1-8-1 15,2-1-1-15,0-8-2 16,0-11-3-16,1-18-8 0,5 0-58 16,-1-12-25-1,-1-16-6-15,4-11-8 0</inkml:trace>
  <inkml:trace contextRef="#ctx0" brushRef="#br0" timeOffset="190477.3668">8237 14250 41 0,'12'29'103'16,"5"-1"-2"-1,-1-5-5-15,10-3-2 0,5-6-80 16,6-6-1 0,4-5-2-16,0-4-3 0,3-9-2 15,-4-7 0-15,0-4-3 16,-11-1 0-16,-8-5-1 0,-11 5-1 15,-10 0-1-15,-11 6 1 0,-16 7-1 16,-10 6-2 0,-12 3 1-16,-6 7 0 0,-1 6 0 15,2 5-1 1,2 2-1-16,10 0 0 0,8-4-3 15,15-5-4-15,16 5-19 16,3-1-65-16,9-15-3 0,12-5-7 16,1-8-4-1</inkml:trace>
  <inkml:trace contextRef="#ctx0" brushRef="#br0" timeOffset="190767.3696">8813 14001 32 0,'-15'9'103'0,"9"2"-4"0,6-2-4 15,16-3-5 1,6 1-78-16,16 2-4 0,7-4-4 15,7 3-13-15,-4 1-60 0,7-9-23 16,0 0-5 0,-5-5-8-16</inkml:trace>
  <inkml:trace contextRef="#ctx0" brushRef="#br0" timeOffset="191477.3768">9546 13914 54 0,'2'-18'96'16,"-2"2"-4"-16,-4 0-4 0,-6 3-52 15,-5 4-19 1,0 4-5-16,-5 5-3 0,-4 2-4 15,-3 13-1 1,1 3-1-16,3 7 0 0,-1 2 0 16,6 2 0-16,6 0 0 15,6-2 1-15,4-6 0 0,4-5 1 16,10-7 0-16,5-9-1 0,3 0 1 15,2-8-1 1,-1-4 0-16,-2-7-1 0,0-1-1 16,-6 3 0-1,-2 0-1-15,-3 5 0 0,-8 12-1 16,0 0 1-16,0 0 0 15,3 14 0-15,-3 11 0 0,0 4 1 16,-2 7 0 0,2 1 0-16,-1 4 0 0,0-7 0 15,1-3-1-15,0-2-5 0,0-11-4 16,2 5-29-1,4-1-57-15,4-17-5 0,4-5-5 16,1-2-6-16</inkml:trace>
  <inkml:trace contextRef="#ctx0" brushRef="#br0" timeOffset="192297.3849">9839 14280 6 0,'12'7'92'0,"-12"-7"5"0,12 14-6 16,-4-1-3-16,-4 3-74 15,8 6-3-15,2 5 2 0,0 3-1 16,4 2-2 0,-2 0-1-16,0-5-2 0,-4-2-1 15,-2-7-1 1,-1-4 1-16,-9-14-2 0,8 8 0 15,-8-8-1-15,0-17 0 0,0-5 0 16,0-4-1-16,1-6-1 16,-2 0-1-16,1-8 1 15,1 3 0-15,3 4-1 16,2 4 1-16,-1 7 0 0,1 2 1 15,0 9-1 1,0 2 1-16,-6 9-2 0,10 0 0 16,-1 6-1-16,2 7 1 15,4 2-1-15,0 7 0 0,1 3 1 16,0 6 0-16,4-2 0 15,-6 3 0-15,1-7 2 16,-8-4-1-16,-3-4 1 0,0-5 0 16,-4-12 0-1,0 0-1-15,0 0 1 0,10-13-1 16,-5-7 0-16,5-3-2 15,1-1 1-15,4-3-1 16,0 1 1-16,5 4-1 16,1 8-1-16,4 4-1 0,-4 7 2 15,5 9 0-15,2 6 0 0,2 8-1 16,5 2 1-1,4 0 0-15,4-4 3 0,5 0-1 16,2-5 1-16,0-6-2 16,2-7-1-16,-6 0-3 15,-5-8-7-15,5 2-34 16,-10 3-49-16,-10-12-6 0,-3-1-9 15,-6-1-4-15</inkml:trace>
  <inkml:trace contextRef="#ctx0" brushRef="#br0" timeOffset="194947.4114">16781 12452 27 0,'-5'-21'74'16,"-13"2"-31"-16,13-1-3 0,1 6-11 16,-2 0-8-1,-3 13-4-15,-8 2-2 0,-9 18-4 16,-13 14-3-16,-14 19-1 15,-14 15-4-15,-16 17 0 0,-10 6 1 16,-6 1-3 0,1-5-7-16,16-8-21 0,21-13-50 15,7-22-5-15,24-20-2 0</inkml:trace>
  <inkml:trace contextRef="#ctx0" brushRef="#br0" timeOffset="195717.4192">8018 12357 37 0,'4'6'76'0,"-5"16"-2"16,-17 15-48-16,-9 18-7 0,-13 11-6 15,-15 13 0 1,-9 11-4-16,-10 7-4 0,-3-1-8 15,0-7-22-15,3-4-49 0,17-10-6 16,14-21 1 0</inkml:trace>
  <inkml:trace contextRef="#ctx0" brushRef="#br0" timeOffset="196547.4275">11855 12478 13 0,'10'-18'78'0,"-4"10"1"15,-6 8-4-15,-15 8-62 0,-12 23-2 16,-14 13-6 0,-16 19-4-16,-19 10-1 0,-15 14 2 15,-11 7-9-15,-2 5-20 16,10 0-47-16,1-8-6 0,16-13 1 15</inkml:trace>
  <inkml:trace contextRef="#ctx0" brushRef="#br0" timeOffset="196997.432">10500 13917 46 0,'33'-37'85'15,"-13"19"-2"1,-20 18-2-16,-36 29-67 0,-10 21-1 15,-17 22-8-15,-14 11-4 16,-10 21-10-16,-12 9-26 16,-5 10-45-16,7-4-6 0,6-13-5 15</inkml:trace>
  <inkml:trace contextRef="#ctx0" brushRef="#br0" timeOffset="199477.4567">1930 15438 31 0,'-26'3'77'0,"9"-3"-30"0,5 5-7 15,12-5-11 1,-2 16-1-16,9-10-5 0,18 3-3 15,10-5-4-15,12 2 1 16,5-2-2-16,8-1-3 16,5-3-2-16,-1 0-4 15,-3 0-2-15,-5-3-2 0,-7 0-2 16,-7 2-2-1,-6-2-4-15,-9 1-7 0,-2 1-12 16,-11 1-49-16,2-1-16 0,-4 1-6 16</inkml:trace>
  <inkml:trace contextRef="#ctx0" brushRef="#br0" timeOffset="199747.4594">1880 15770 54 0,'-22'11'92'0,"22"-11"-4"16,7 6-51-16,26-3-9 15,12-3-3-15,14-3-1 16,7 3-7-16,5 0-4 0,1 0-5 15,-3 5-3 1,-6 2-2-16,-15-1-4 0,-6 5-3 16,-17 1-11-16,-4 0-32 0,-1 3-41 15,-17-4-8-15,-3-11-4 16</inkml:trace>
  <inkml:trace contextRef="#ctx0" brushRef="#br0" timeOffset="201197.4739">3909 12282 4 0,'-40'23'26'16,"-14"20"1"-1,-16 15 3-15,-22 11 1 0,-15 11 0 16,-22 10-4-16,-8 4-5 16,-14 2-1-16,-3 6-7 0,10-15-3 15,12-10-3 1,24-11-5-16,23-10-5 0,21-13-7 15,27-7-10-15,23-18-30 0,26-7-30 16,17-11 2 0</inkml:trace>
  <inkml:trace contextRef="#ctx0" brushRef="#br0" timeOffset="202237.4843">2630 11960 39 0,'0'0'54'0,"0"0"-9"15,0 0-9 1,-10-3-5-16,10 10-3 0,-5 7-4 16,0 4-7-16,-2 5-1 15,-1 2 1-15,-1 2 0 0,-2-2-3 16,-3 1-4-1,0-5-3-15,-1-1-1 0,2-3-2 16,3-1-4-16,-1-5-8 0,8 3-9 16,1 0-39-1,8-6-28-15,13-3-7 0,5-5-4 16</inkml:trace>
  <inkml:trace contextRef="#ctx0" brushRef="#br0" timeOffset="202737.4893">2990 11918 22 0,'-8'0'46'16,"-8"3"-10"-16,1 11-7 15,-2 4-7-15,1 9-4 16,0 4 1-16,6 2 0 0,5-2 4 16,5-2 0-16,10-10 0 15,11-6-3-15,10-11-1 0,5-7 0 16,1-14-3-1,1-5-1-15,-6-7-6 0,-9-2-1 16,-11 3-4 0,-12 0-1-16,-13 11-2 0,-15 2-2 15,-6 13-6-15,-7 3-14 16,1 2-54-16,5 10-13 0,6 3-6 15,13-1-3-15</inkml:trace>
  <inkml:trace contextRef="#ctx0" brushRef="#br0" timeOffset="204617.5082">3733 15482 10 0,'0'-12'83'15,"0"3"-2"1,0 9-42-16,0 0-8 0,0 0-5 16,0 18-4-16,0 5-4 15,0 5-4-15,0 8 0 0,-3 6 0 16,-2 4 2-1,-1 2-3-15,-4 0-1 0,-3-4-4 16,-4-2 0-16,0-4-2 0,-3-6-2 16,1-4 0-1,0-7-1-15,3-1-2 0,1-7-1 16,5-3-2-16,10-10-2 15,-8 12-6-15,8-12-11 0,11-16-50 16,11 1-23 0,5-10-7-16,8-2-3 0</inkml:trace>
  <inkml:trace contextRef="#ctx0" brushRef="#br0" timeOffset="204957.5116">4091 15657 5 0,'4'13'84'0,"-1"4"4"16,-1-1-5-16,0 8-61 0,5 0-4 15,5 1 1 1,6 0 0-16,2-7-3 0,10-6-2 16,2-3-2-16,1-9-1 0,3-3-3 15,-3-10-1 1,-2-6-1-16,-4-5-2 0,-6-3 0 15,-8-7-1-15,-7 0 0 16,-6 0-1-16,-10 0-1 0,-10 7-1 16,-7 3 0-1,-10 9 0-15,-7 11-1 0,-9 4 0 16,-4 10 0-1,0 8 0-15,3 1-1 0,6 6-2 16,4-3-4-16,13 5-11 0,7-1-48 16,24-9-26-16,11-9-6 15,17-8-5-15</inkml:trace>
  <inkml:trace contextRef="#ctx0" brushRef="#br0" timeOffset="205477.5168">4414 15129 22 0,'-13'0'91'0,"13"0"-2"16,0 0-4-16,18 0-56 16,11-2-12-16,6 0-6 0,2-1-2 15,2 2-4 1,-3-1-6-16,1 2-7 0,-7-2-11 15,-6 2-28-15,-1 2-39 0,-13-2-5 16,-10 0-4 0</inkml:trace>
  <inkml:trace contextRef="#ctx0" brushRef="#br0" timeOffset="205717.5192">4523 14945 29 0,'-1'-8'92'0,"0"-1"-3"0,1 9-6 15,0 0-52-15,1 12-15 16,0 14-5-16,-1 6-4 16,-5 7-3-16,-3 4 0 15,0 3 1-15,-3 0-1 0,1-2 0 16,0-5-2-1,1-6-4-15,3-5-6 0,1-10-10 16,5-18-46-16,9 17-24 0,5-17-7 16,3-13-4-1</inkml:trace>
  <inkml:trace contextRef="#ctx0" brushRef="#br0" timeOffset="205947.5214">4860 14969 44 0,'9'6'89'0,"4"4"-1"0,-1 1-6 16,-3 10-68-16,5 9-3 16,-3 6-2-16,-1 3-1 0,-3 2 0 15,-2 0-2 1,-1-5-6-16,-2 3-13 0,-2-1-62 15,0-17-11 1,4-9-8-16,-4-12 3 0</inkml:trace>
  <inkml:trace contextRef="#ctx0" brushRef="#br0" timeOffset="206657.5286">3143 11615 64 0,'0'0'79'0,"0"8"-37"16,0-8-3-16,-1 16-1 16,1-16 1-16,0 0-4 0,8 0-5 15,15-12-5 1,22-15-6-16,19-8-5 0,25-4-7 15,19-4-7-15,21 8-10 0,8 1-21 16,6 13-57-16,11 9-4 16,-11 12-7-16,-7 6-2 15</inkml:trace>
  <inkml:trace contextRef="#ctx0" brushRef="#br0" timeOffset="207417.5362">3144 11410 11 0,'-8'-12'64'15,"-2"-1"-6"-15,2 1-4 0,-1 3-11 16,9 9-9-16,-13-13-11 15,13 13-5-15,-8 8-6 16,2 9-3-16,6 8-4 16,0 4-2-16,0 4-1 0,0 4 2 15,0 1-1 1,0-1-4-16,0 2-11 0,-1 1-52 15,-1-6-18-15,-1-3-7 0,0-3 0 16</inkml:trace>
  <inkml:trace contextRef="#ctx0" brushRef="#br0" timeOffset="208687.5489">5398 15225 17 0,'-7'-14'48'15,"7"14"0"-15,-6-12-6 0,6 12-7 16,0 0-5-16,-8-9-5 16,8 9-3-16,0 0-3 0,9 4-2 15,11-1-4 1,12 0 0-16,4-1 0 0,8 0 0 15,0-1-3 1,2-1-5-16,-6-1-10 0,-1 1-18 16,-16 6-49-16,-6-5-18 0,-8-1-6 15</inkml:trace>
  <inkml:trace contextRef="#ctx0" brushRef="#br0" timeOffset="209007.5521">5900 15038 35 0,'9'-13'92'0,"0"1"-3"0,-9 12-3 16,50-8-57-1,-45 14-11-15,-5 8-5 0,3 12-4 16,-3 6-1-16,0 6 0 16,-6 3-1-16,0 4-1 15,1-4-1-15,-2-5-1 16,0-3-1-16,1-5-3 0,0-4-4 15,6-9-5-15,0-15-17 0,0 0-62 16,20 0-5 0,-1-15-9-16</inkml:trace>
  <inkml:trace contextRef="#ctx0" brushRef="#br0" timeOffset="209247.5544">6244 15126 16 0,'14'-17'93'0,"-2"3"0"16,-1-2-6-16,5-1-52 0,4 6-14 15,2 2-6 1,2 7-3-16,-2 2-5 0,1 2-3 15,-7 10-1 1,-5 11-1-16,-11 8 0 0,-7 5 0 16,-9 2 2-16,-7-1 0 15,2 2 0-15,1-3 1 0,5-7 0 16,12-5 0-1,15-12 0-15,24-5-2 0,11-7-2 16,22 0-4-16,13-12-9 0,23-10-46 16,16-5-32-1,1-16-10-15,2-6-4 0</inkml:trace>
  <inkml:trace contextRef="#ctx0" brushRef="#br0" timeOffset="209866.5614">6096 11476 43 0,'11'-3'85'15,"-11"3"0"-15,16 41-10 0,-8-22-50 16,0 10-5-1,-3 13-4-15,-2 4 0 0,-1 1-1 16,0-2 0-16,-1-4-3 16,0-8-1-16,2-11 0 0,9-13-2 15,12-13 0 1,12-13-1-16,11-12 0 0,15-6-2 15,11-9-3 1,8-5-3-16,7 4-5 0,-5-2-15 16,2 3-62-16,-5 13-12 0,-3 5-7 15,-4 5-7-15</inkml:trace>
  <inkml:trace contextRef="#ctx0" brushRef="#br0" timeOffset="211156.5743">8904 12171 16 0,'-3'26'69'0,"-1"-5"2"15,4-2-12 1,0-9-9-16,0-10-9 0,14-2-6 15,5-18-5 1,4-11-5-16,7-9-8 0,9-8-7 16,6-4-5-16,7-1 1 15,3 2-2-15,4 6-6 0,0 7-5 16,6 17-18-16,-5 18-61 0,4 0-5 15,-3 9-8 1,-1 8-4-16</inkml:trace>
  <inkml:trace contextRef="#ctx0" brushRef="#br0" timeOffset="211846.5813">7314 15095 17 0,'-15'0'92'15,"5"0"0"-15,10 0-5 16,0 0-51-16,13 0-15 0,9 0-9 16,3 5-3-16,5 3-4 15,0-1-7-15,10 3-14 16,-6 10-54-16,5-17-18 0,-2-3-7 15,-4-4-2 1</inkml:trace>
  <inkml:trace contextRef="#ctx0" brushRef="#br0" timeOffset="212016.5829">7828 14958 55 0,'11'17'91'0,"-5"4"-3"16,-1 10-4-16,-4 4-70 0,4 10-6 16,-1 7 0-1,0 5-1-15,0 6-7 0,-3-10-12 16,7-6-64-1,3 0-12-15,4-12-6 0</inkml:trace>
  <inkml:trace contextRef="#ctx0" brushRef="#br0" timeOffset="212736.5902">8827 12080 36 0,'-9'3'53'0,"9"-3"-5"0,-4 9-7 15,4-9-8 1,7 18-6-16,2-6-6 0,4 1-1 16,-2 1-1-1,2 2-5-15,-3-6-3 0,-2 2-2 16,0-2-5-16,-1-1-9 0,-7 6-49 15,1-6-26-15,-1-9-4 16,11 10-6-16</inkml:trace>
  <inkml:trace contextRef="#ctx0" brushRef="#br0" timeOffset="214048.6043">10175 11880 42 0,'3'-8'91'0,"-1"-3"-4"0,-2 11-37 15,10-9-11 1,-10 9-10-16,14 5-8 0,-6 6-4 16,-2 10-5-1,2 6-4-15,0 5-1 0,0 4 0 16,0-2 0-16,2-1-1 15,-1-4 0-15,-1-7 0 0,4-10-1 16,5-12 0 0,7-14-1-16,9-14 0 15,7-13-1-15,18-10 1 0,14-5-2 16,14-4-1-16,6 5-4 0,1 2-12 15,6 7-64 1,-2 12-10-16,-10 5-9 0,-7 11-7 16</inkml:trace>
  <inkml:trace contextRef="#ctx0" brushRef="#br0" timeOffset="214828.6122">8363 15338 75 0,'-16'0'92'0,"16"0"-2"0,0 0-42 16,21-4-21 0,14 1-10-16,3 2-6 0,5 1 0 15,2 0-5 1,2-2-6-16,1 2-11 0,-8 1-11 15,-3 4-24-15,-6 2-37 16,-4-7-11-16,-1 0-3 0</inkml:trace>
  <inkml:trace contextRef="#ctx0" brushRef="#br0" timeOffset="215208.616">9204 15011 12 0,'0'-13'83'0,"-8"1"-1"16,-2 8-4-16,-13 4-55 0,4 9-9 16,-4 15-5-1,-4 8 0-15,0 10 0 0,2 10 4 16,7 7-1-1,8 2 1-15,10-5-1 0,11-4-1 16,9-12-1-16,10-8-2 16,10-15-1-16,0-10-1 0,-2-9-1 15,0-13 0-15,-8-7-2 0,-9-6 0 16,-6-1-1-1,-10-3-1-15,-5 3-2 0,-16 4 0 16,-5 9 0 0,-13 6-1-16,-4 10 1 0,0 5 0 15,3 13-1-15,6 7 0 16,8 4-2-16,9-1-16 0,12-7-63 15,22 4-9 1,9-11-7-16,11-10-4 0</inkml:trace>
  <inkml:trace contextRef="#ctx0" brushRef="#br0" timeOffset="216208.626">13238 12100 4 0,'2'-17'89'15,"-1"7"-5"-15,0-3-18 16,-1 13-16-16,14-2-11 0,-4 7-11 16,0 12-7-1,0 3-5-15,3 2-3 0,2-1-1 16,6-6 0-16,5-8-2 0,11-7-1 15,9-19-2 1,13-13-1-16,12-10-1 0,5-5-3 16,1-3-3-16,-2 7-13 15,-16 8-67-15,-5-5-12 16,-9 8-7-16,-18 4-7 15</inkml:trace>
  <inkml:trace contextRef="#ctx0" brushRef="#br0" timeOffset="216938.6333">9903 15302 75 0,'0'0'96'0,"9"0"-2"15,-9 0-51 1,39-11-13-16,4 6-3 0,2-1-6 16,8 1-9-16,-1-1-8 15,-2 3-6-15,-7 0-7 0,-6 3-13 16,-10 3-31-16,-4-3-36 15,-7 0-9-15,-2 0-2 16</inkml:trace>
  <inkml:trace contextRef="#ctx0" brushRef="#br0" timeOffset="217288.6368">10557 15170 23 0,'9'-13'84'15,"-9"13"-2"-15,0 0-1 0,-5 4-61 16,1 16-4-16,3 3-3 16,1 3-1-16,1 3 1 15,5 0 1-15,5 0 1 16,0-4-2-16,4-5-3 0,-3-4-3 15,-3-3-1 1,2-3-1-16,-11-10-1 0,12 14-2 16,-12-14 0-16,4 10-1 0,-4-10 0 15,2 9 0-15,-2-9 0 16,0 0 1-16,3 10-2 15,-3-10 0-15,0 0-1 16,0 0-1-16,0 0-2 0,0 0-3 16,0 0-5-1,0 0-9-15,0 0-14 0,-5-17-49 16,5 17-13-16,0-11-4 0</inkml:trace>
  <inkml:trace contextRef="#ctx0" brushRef="#br0" timeOffset="217708.641">10628 15113 71 0,'-10'-18'94'15,"0"18"-5"1,-2-12-43-16,0-1-15 0,3 2-7 15,-3 2-3-15,12 9-7 16,-15-10-4-16,15 10-3 0,-9 0-2 16,9 0-2-16,-4 14 0 15,2 6 0-15,2 6-1 16,0 11 0-16,2 6 1 0,1 6 1 15,-1 6-1 1,-1 1 1-16,0 2-1 0,1-8 0 16,0-6-1-16,-1-8 1 15,-1-5-1-15,2-6-2 16,0-8-1-16,6 0-3 0,1-12-7 15,8 2-35-15,7-8-48 16,-5-10-6-16,4-11-7 0</inkml:trace>
  <inkml:trace contextRef="#ctx0" brushRef="#br0" timeOffset="219178.6557">15320 11756 24 0,'-4'-12'98'0,"-2"-2"0"0,6 14-20 16,0 0-28-1,0 0-12-15,0 0-14 0,0 0-5 16,0 0-7-16,2 18-4 16,-1 2-2-16,2-2-1 15,-2 2 1-15,-1 0 0 16,3-6 0-16,5-5 0 0,9-7-1 15,10-6 0 1,15-14 0-16,15-5 0 0,20-7-2 16,16-3-1-16,13 0-3 0,6-1-4 15,6 11-7 1,-10 3-43-16,-2 5-41 0,-5 6-4 15,-17 0-9-15,-13 1-3 16</inkml:trace>
  <inkml:trace contextRef="#ctx0" brushRef="#br0" timeOffset="219878.6627">11173 15274 33 0,'-20'0'95'0,"3"-2"-2"16,8-1-3-16,-27-1-61 0,46 2-3 15,22 1-6-15,13-2-6 0,6 3-4 16,4 0-2-1,5 0-1-15,-2 0-3 0,-6 6-2 16,-11-2-2 0,-11 7-3-16,-10 0-2 0,-8 2-5 15,-12-13-8-15,15 16-27 16,-3-8-47-16,-12-8-7 0,11-1-3 15</inkml:trace>
  <inkml:trace contextRef="#ctx0" brushRef="#br0" timeOffset="220218.6661">11808 14890 68 0,'5'-12'93'0,"-5"12"-3"16,0 0-5-1,-12 9-66-15,7 20-6 0,0 11-4 16,5 9 1-16,0 6-1 0,10 4 0 15,8-2-2 1,8-6 1-16,8-6-2 0,0-12 0 16,0-9 0-16,0-12-3 15,-1-11 1-15,-7-5-1 16,-5-11 0-16,-12-8-1 15,-9-3-2-15,-5 0 1 0,-13-1-2 16,-8 8 0 0,-10 4 0-16,-5 9-1 0,-7 6 1 15,9 6-1-15,2 12 1 0,9 4 0 16,9 3 0-1,15 0-1-15,7-1-1 0,20-2-12 16,6-5-34-16,5-6-43 16,15-5-6-16,7-6-6 0</inkml:trace>
  <inkml:trace contextRef="#ctx0" brushRef="#br0" timeOffset="221798.6828">17582 11862 81 0,'11'-5'96'15,"0"-1"-4"-15,24 1-39 0,-25 2-16 16,3 3-10-1,-3 0-9-15,-10 0-6 0,10 14-3 16,-10-14-3-16,6 15 1 16,-6-15 0-16,4 13-1 0,-4-13 1 15,12 0-2-15,3-9 1 16,11-7-2-16,7-1 0 15,13-4-1-15,7-1-2 0,13 5-4 16,4-1-5 0,6 15-10-16,-8 6-51 0,4 5-26 15,-6 2-5-15,-7 1-8 16</inkml:trace>
  <inkml:trace contextRef="#ctx0" brushRef="#br0" timeOffset="222678.6916">17613 11664 11 0,'0'0'63'0,"0"0"-1"15,10 7-8-15,-4 6-14 16,-3 0-11-16,5 5-6 0,-3 0-2 15,1 4-3-15,0 0-6 16,2 5-3-16,3 0-6 16,-1 4-7-16,11 8-12 0,-4 8-42 15,11-2-25 1,0 6-6-16,0-2-2 0</inkml:trace>
  <inkml:trace contextRef="#ctx0" brushRef="#br0" timeOffset="223278.6976">12304 15093 57 0,'-16'0'94'16,"1"-1"-2"-16,4 1-35 16,11 0-19-16,0 11-13 15,21-3-8-15,11-2-4 0,7 2-4 16,6-1-1-1,2-3-2-15,2-2-2 0,-5 0-2 16,-6-2-3-16,-6 0-3 16,-14-8-10-16,-1-5-47 0,-3-1-29 15,-14-7-8-15,0-6-5 16</inkml:trace>
  <inkml:trace contextRef="#ctx0" brushRef="#br0" timeOffset="223488.6997">12482 14853 38 0,'-9'-2'96'0,"-1"2"0"16,10 0-7-16,-9 24-53 15,6-2-11-15,1 7-8 0,-4 8-4 16,1 8-3-16,-5 4-5 16,5 3-1-16,-5-6-2 0,4-1 0 15,2-6-1 1,3-9-1-16,2-8-3 0,10-10-5 15,4-15-13 1,8-25-66-16,11-8-7 0,3-16-7 16,10-13-3-16</inkml:trace>
  <inkml:trace contextRef="#ctx0" brushRef="#br0" timeOffset="223668.7015">12889 14783 84 0,'19'3'101'16,"-13"13"-5"-16,-6 9-7 0,-8 2-51 16,-4 13-26-1,-1 13-6-15,-3 5 0 0,0 5-3 16,0 3 0-16,5 0-5 15,4-4 0-15,6 2-3 0,1-10-10 16,15-8-48 0,4 1-30-16,3-18-7 0,11-10-6 15</inkml:trace>
  <inkml:trace contextRef="#ctx0" brushRef="#br0" timeOffset="228878.7536">13266 15155 78 0,'0'0'91'0,"-14"9"-20"0,14-9-27 16,7 0-10 0,9 0-7-16,10-1-7 0,4 1-5 15,4-1-3-15,2 1-2 16,1-1-2-16,1 1-3 0,-8 2-3 15,-5 1-2 1,-9 1-3-16,-4 1-2 0,-12-5-5 16,9 6-8-16,-9-6-17 0,0 0-55 15,0 0-7 1,0 0-3-16</inkml:trace>
  <inkml:trace contextRef="#ctx0" brushRef="#br0" timeOffset="229198.7568">13757 14862 20 0,'1'-14'95'0,"1"4"-5"16,-2 10-3-16,-18-2-48 15,18 17-17-15,5 14-5 0,-2 7-6 16,1 14-2 0,-1 6-2-16,-2 11 2 0,-1 2-2 15,0-4 0-15,-1-6-2 16,-2-8 0-16,-2-4-2 15,2-10-1-15,3-6-3 0,0-6-5 16,2-11-14-16,6-6-71 16,9 1-3-16,2-9-9 0,4-6-4 15</inkml:trace>
  <inkml:trace contextRef="#ctx0" brushRef="#br0" timeOffset="231948.7843">14153 15167 65 0,'-16'-3'87'0,"16"3"-27"16,-9-1-16-16,9 1-8 0,0 0-12 15,10 1-4-15,12 1-6 0,7-2-2 16,8 0 0 0,8 0 1-16,-1-2-5 0,3-1-4 15,-5 0-5 1,-7-2-7-16,-5 3-8 0,-14 0-13 15,-16 2-57-15,0 0-9 16,0 0-5-16</inkml:trace>
  <inkml:trace contextRef="#ctx0" brushRef="#br0" timeOffset="232268.7875">14262 14953 38 0,'0'-12'97'0,"0"12"-7"0,0-11-2 16,0 11-52-16,13 17-14 0,-7 11-9 16,4 6-6-1,0 11-2-15,-2 4 2 0,2 6 1 16,-4-1-2-1,-3-4-2-15,-5-4 0 0,2-5-1 16,-3-7 1-16,-5-5-2 16,1-6-2-16,0-5-1 0,1-8-3 15,6-10-7 1,-6 10-22-16,6-10-60 0,7-3-4 15,1-8-8-15</inkml:trace>
  <inkml:trace contextRef="#ctx0" brushRef="#br0" timeOffset="232818.793">14999 15022 12 0,'-11'-15'81'15,"-4"-1"-1"-15,2 5-39 0,-8 6-14 16,0 2-8-1,-4 3-5-15,0 10-4 0,1 6-2 16,3 6 1-16,1 8 0 0,5 3 2 16,8 3-1-16,6 0 1 15,3-1 0-15,10-5 1 16,4-7-1-16,6-7 1 15,2-8-3-15,1-6-1 0,-1-6 0 16,-1-11-2 0,-4-5-1-16,-2-3-2 0,-6-4 0 15,-5-2-2-15,-3 2 1 16,-3 0-1-16,0 6-1 15,0 4 0-15,-2 4-2 0,2 13-1 16,0 0 1-16,0 0 0 16,-10 13 0-16,10 11 1 0,-3 9 0 15,3 5 1 1,0 8 2-16,-5 5 0 0,4 3 1 15,-1 3-1 1,-3-6 1-16,-2-2-1 0,0-2 1 16,-2-4-2-16,2-4-2 0,-2-7-1 15,5 0-6-15,0-8-13 16,4-8-60-16,12-4-15 0,5-12-7 15,4-5-4 1</inkml:trace>
  <inkml:trace contextRef="#ctx0" brushRef="#br0" timeOffset="233678.8016">15394 15872 13 0,'13'19'88'0,"-1"2"5"16,0 4-5-16,1 4-69 16,1 5-1-16,-1 0 3 0,-1 1-3 15,-1-7-1 1,-4-3-2-16,-1-7-5 0,-2-3 0 15,-3-5-1-15,-1-10 0 0,0 0-1 16,0-7-1-16,-3-10-1 16,-3-8-3-16,-1-11 1 15,-1-12-2-15,-2-7-1 16,-2-10 0-16,-1-2-1 0,-1-1 1 15,0 3-2 1,-1 4 1-16,3 6 0 0,-2 14-1 16,2 5 2-16,3 8-2 0,1 7 1 15,5 5-1 1,3 3 1-16,8 1 0 0,6 3 0 15,7 4 0-15,9-1 0 16,5 3 1-16,8 2-1 0,4 1 0 16,2 0 1-1,2 1-1-15,-2 2-1 0,0 0-1 16,-7 1-1-1,-1-3-2-15,-5 1-5 0,-7-2-8 16,0 1-40-16,3 1-36 0,-11-2-6 16,-5 0-7-16</inkml:trace>
  <inkml:trace contextRef="#ctx0" brushRef="#br0" timeOffset="233868.8035">15583 15626 75 0,'-49'28'103'0,"19"-6"-7"16,25-8-4-16,29-13-62 0,36 9-15 15,20-2-5-15,23 7-7 16,9-6-32-16,10 7-60 16,20 1-7-16,0-3-6 0,-1 6-5 15</inkml:trace>
  <inkml:trace contextRef="#ctx0" brushRef="#br0" timeOffset="238128.8461">16684 15658 69 0,'0'0'94'15,"-19"-6"-27"-15,19 6-17 0,-11-4-14 16,11 4-9-1,0 0-9-15,0 0-3 0,8-3-6 16,11 3-4-16,6 4-1 16,5 2 0-16,6 2-2 0,7-2-1 15,8 1-3 1,4-3-5-16,3 0-10 0,-3-4-20 15,-9 0-51-15,5-4-8 0,-9-7-6 16</inkml:trace>
  <inkml:trace contextRef="#ctx0" brushRef="#br0" timeOffset="238328.8481">16601 15948 67 0,'-12'22'95'16,"12"-6"-3"-16,19-7-6 0,17-2-72 16,20 3-6-16,13 1-1 15,6-1-3-15,7 3-14 0,-3-4-25 16,-4 5-51-1,-2-3-8-15,-15-6-5 0</inkml:trace>
  <inkml:trace contextRef="#ctx0" brushRef="#br0" timeOffset="244658.9123">13110 14524 32 0,'17'-29'56'15,"-3"7"-6"-15,-1 6-10 0,-5 3-13 16,-8 13-8-16,0 0-7 15,-12 31-4-15,-12 5-5 0,-11 19-3 16,-15 9 0-16,-11 18 3 0,-12 12 1 16,-7 2-1-1,-3 3 2-15,4-5-1 0,3-8-6 16,16-10-13-1,13 0-56-15,11-26-10 0,19-16 1 16</inkml:trace>
  <inkml:trace contextRef="#ctx0" brushRef="#br0" timeOffset="245269.9194">13924 14739 64 0,'6'-21'82'16,"-1"1"-8"-16,-5 6-55 15,0 14-3-15,0 0-11 16,-13 28-1-16,-7 10-2 0,-11 20 0 15,-7 17 0 1,-14 17 5-16,-6 12 2 0,-12 9 0 16,0 3-7-16,2 0-11 0,-1-3-23 15,-2-10-48 1,16-13-7-16,4-18 1 0</inkml:trace>
  <inkml:trace contextRef="#ctx0" brushRef="#br0" timeOffset="254680.0144">17714 15221 77 0,'0'0'71'16,"0"0"-18"-16,0 0-9 16,5 9-5-16,3 11-9 0,-1 10-9 15,-1 10-5-15,-3 6 1 16,2 7-1-16,-5 5-3 0,0 2-2 15,-8-3-4 1,-5-3-1-16,-1-7-2 0,-3-7-1 16,2-5-1-1,0-4 0-15,3-5-1 0,3-8 0 16,1-4-3-16,3-4-1 0,5-10-3 15,0 0-10-15,0 0-51 16,3-19-27-16,7-6-5 0,3-8-6 16</inkml:trace>
  <inkml:trace contextRef="#ctx0" brushRef="#br0" timeOffset="255010.0177">17987 15351 76 0,'13'6'86'0,"-10"8"-1"15,34 15-59-15,-37 8-7 0,-1 10-3 16,-1 1 4 0,2 5-1-16,4-4-3 0,5 0-2 15,3-12-2-15,4-4-3 16,3-13-1-16,1-10-1 15,2-9 0-15,0-8-1 16,-3-15 0-16,1-9-2 0,-9-9-1 16,-1-2 0-16,-9-4-2 0,-1 4 0 15,-9 1-1 1,-8 7-1-16,-6 7 1 0,-6 8-1 15,1 10 0 1,-1 4-1-16,6 5-2 0,-1 0-3 16,9 7-7-16,4-4-35 15,11-3-42-15,5 12-7 0,16-12-7 16</inkml:trace>
  <inkml:trace contextRef="#ctx0" brushRef="#br0" timeOffset="264620.1138">18358 14963 59 0,'-16'2'92'16,"4"15"-11"-16,12-17-29 16,8 0-14-16,11 0-13 0,12 0-7 15,6 0-8 1,5 0-1-16,3 0-4 0,4 0-4 15,-5 0-6 1,-7 0-11-16,-7 0-30 0,2 1-42 16,-18-1-6-16,-4-1-5 0</inkml:trace>
  <inkml:trace contextRef="#ctx0" brushRef="#br0" timeOffset="265130.1188">18955 14778 67 0,'-19'5'82'0,"19"-5"-31"15,-16 6-8-15,16-6-9 16,2 8-7-16,14-3-5 0,9-5-5 15,5 2-2-15,3-3 0 0,2 3-3 16,-2-1-6 0,0 0-2-16,-8 0-2 0,-7 2 0 15,-9 2-2 1,-6 4 1-16,-4 3-1 0,-7 2 0 15,-5 3 0-15,-3 2 0 16,-5 1 0-16,3 1 1 0,-3-2-1 16,5-1 1-16,2-3 1 15,7 0 0-15,7-3 2 16,8-1-1-16,9-1 1 0,5 0-1 15,6-1 0 1,1-1 0-16,3 0-1 0,-2-3-2 16,-3 1-4-16,-4-4-2 15,0-1-9-15,-9-1-16 16,-2-14-55-16,4 3-10 15,-2-4-5-15</inkml:trace>
  <inkml:trace contextRef="#ctx0" brushRef="#br0" timeOffset="265450.1221">19525 14703 8 0,'0'0'85'0,"0"0"3"16,-15 4-1-16,2 14-54 0,0 12-8 15,3 10-10 1,3 6 0-16,2 7 1 0,4 3-3 15,9 1-3-15,11-9-2 0,8-3-2 16,6-11 0 0,6-10-1-16,-1-14 0 0,1-10 0 15,-6-7-1-15,-5-13-2 16,-8-6 0-16,-13-7-2 0,-7 0 0 15,-11-1 0 1,-8 4-3-16,-6 7 1 0,-3 8 0 16,-4 7 0-16,3 8 1 0,4 4-2 15,5 12-2 1,3 0-7-16,14 4-33 0,5 1-44 15,9-6-7-15,6-5-6 16</inkml:trace>
  <inkml:trace contextRef="#ctx0" brushRef="#br0" timeOffset="268830.1558">19957 14890 10 0,'0'0'90'0,"15"0"2"0,4-6-6 16,31 4-57-16,-15 1-8 16,2 0-6-16,2 1-4 0,1 0-3 15,-2 1-4 1,-5 2-1-16,-2-3-3 0,-7 2-7 15,-4-1-5-15,-6-1-9 0,-3 0-33 16,-11 0-34 0,0 0-5-16,0 0-1 0</inkml:trace>
  <inkml:trace contextRef="#ctx0" brushRef="#br0" timeOffset="269090.1584">20211 14693 3 0,'4'-14'87'16,"5"14"4"-16,-9 0-4 0,-8 10-50 15,16 9-10 1,4 10-10-16,-1 9-3 0,-2 5-3 16,-6 7-2-16,-3 2-3 15,0 0-3-15,0-4 0 0,-4-5-2 16,-4-3 1-1,2-7 0-15,1-8-2 0,0-7-1 16,2-3-4-16,-1-5-8 0,4-10-16 16,1 9-57-1,-1-9-8-15,7-16-5 0</inkml:trace>
  <inkml:trace contextRef="#ctx0" brushRef="#br0" timeOffset="269400.1616">20618 14713 59 0,'12'9'97'0,"-3"5"-4"15,-6 4-6 1,-1 11-63-16,-2 5-5 0,-2 4-5 16,-6 4-3-16,-5-1-4 0,-3-4-2 15,2-1-2-15,1-6 0 16,1-5-2-16,0-4-2 15,0-8-4-15,8-1-13 16,-1-2-60-16,5-16-14 0,3-15-8 16,7-14-3-1</inkml:trace>
  <inkml:trace contextRef="#ctx0" brushRef="#br0" timeOffset="269670.1643">20787 14802 54 0,'15'17'95'0,"1"4"-3"15,1 3-5-15,2 6-63 0,10 5-5 16,8-2-1-1,11 0-6-15,4-8-1 0,6-5-2 16,1-10-2 0,0-5-1-16,-6-6-1 0,-6-15 0 15,-15-4-2-15,-16-5-1 16,-16-2 0-16,-11 0 0 0,-20 3-1 15,-8 3 0-15,-8 2-1 0,-4 11-1 16,2 3-1 0,5 6-1-16,8 4-3 0,9 6-4 15,14 9-15 1,11 6-57-16,4-6-14 0,14-4-6 15,4-1-3-15</inkml:trace>
  <inkml:trace contextRef="#ctx0" brushRef="#br0" timeOffset="270380.1714">20865 14875 76 0,'-1'-11'78'0,"4"1"-13"0,8 1-17 15,12 5-11-15,3 4-11 16,11 5-9-16,3 7-8 15,6 0-11-15,5 5-21 0,6 0-58 16,-9-5-8-16,-8-2-5 16</inkml:trace>
  <inkml:trace contextRef="#ctx0" brushRef="#br0" timeOffset="270940.1769">21593 15931 55 0,'-19'14'88'0,"5"3"0"0,-34 1-56 16,42 2-3-16,1-3-2 16,5 0-1-16,0-5-3 0,0-12-5 15,8 2-4 1,1-12-2-16,2-12-3 0,-2-13-1 15,6-9-3-15,-1-12-3 0,-1-4 0 16,0-7 0 0,0 1-1-16,-7 4 0 0,2 5-1 15,-4 8 1-15,-3 10-1 16,-1 7 0-16,0 12-1 15,0 7 1-15,0 13-1 16,6-15 1-16,7 12-1 0,6 3 1 16,6-3-1-16,7 3 1 0,6 0 0 15,6 3 0 1,1 0-1-16,3 0-3 0,-5 1-1 15,0-3-4 1,-1 6-8-16,-11-7-26 0,-4 6-49 16,5-1-6-16,-6-3-5 15</inkml:trace>
  <inkml:trace contextRef="#ctx0" brushRef="#br0" timeOffset="271130.1788">21852 15642 46 0,'-27'16'100'0,"11"-8"-5"15,16-8-5-15,16 10-63 0,20-7-8 16,13 4-5 0,7-2-5-16,8 9-9 0,0-3-12 15,9-3-49 1,-5 6-28-16,-9-2-9 0,-12-3-4 15</inkml:trace>
  <inkml:trace contextRef="#ctx0" brushRef="#br0" timeOffset="271840.1868">17498 16866 45 0,'1'9'97'16,"19"-8"-3"-16,23 24-22 15,18-26-48-15,11-1-7 0,10 2 2 16,8-4-9-16,3 2-4 0,-6 1-5 16,-8 1-3-1,-16-1-4-15,-15 4-6 0,-16-2-12 16,-4-2-44-1,-8 0-25-15,-20 1-6 0</inkml:trace>
  <inkml:trace contextRef="#ctx0" brushRef="#br0" timeOffset="272020.1886">17740 17165 77 0,'-1'21'99'0,"17"-9"-6"15,26-34-25-15,21 19-48 16,10 3-3-16,9-4-10 0,9 3-14 15,-1-6-28 1,-12-2-52-16,8-2-8 0,-13-5-5 16</inkml:trace>
  <inkml:trace contextRef="#ctx0" brushRef="#br0" timeOffset="272320.1916">19103 16808 94 0,'10'14'100'0,"-4"4"-5"0,-4 7-3 16,-2 8-77-1,-1 13-5-15,-8 9-1 0,0 9 0 16,-1 2-2-16,-3 0 0 15,1-5-2-15,6-34-3 0,-1 0-1 16,1-4-2 0,0-1-1-16,-1-6-2 0,7-1-5 15,-9-10-31 1,-2-11-54-16,14-24-4 0,6-21-7 15</inkml:trace>
  <inkml:trace contextRef="#ctx0" brushRef="#br0" timeOffset="272570.1942">19265 16937 50 0,'10'24'98'0,"1"11"-3"0,-6 2-4 15,3 7-72 1,3 8-1-16,2 5 0 0,5-1-4 16,3-6-2-16,5-6-3 0,-11-25-4 15,0-5 1 1,20 7 0-16,-5-16-1 0,1-6-1 15,-7-20-1-15,-5-5-1 16,-9-8-1-16,-4-1 1 16,-7-1-3-16,-14 5 0 15,-9-1-2-15,-5 7-1 0,-2 8-1 16,-5 4-3-1,2 8-5-15,-5-3-10 0,10-2-49 16,5 3-24-16,5-3-7 0,10-8-3 16</inkml:trace>
  <inkml:trace contextRef="#ctx0" brushRef="#br0" timeOffset="272890.1974">19642 16757 36 0,'-15'5'99'0,"15"-5"-2"16,0 0-5-16,20-22-36 0,12 22-43 15,3 5-5 1,3 1-4-16,5 5-4 0,-6-4-9 15,2 3-22-15,-2 2-60 16,-15-8-5-16,-6-3-7 0</inkml:trace>
  <inkml:trace contextRef="#ctx0" brushRef="#br0" timeOffset="273210.2006">20293 16312 84 0,'15'0'96'0,"-5"0"-3"16,-5 12-5-16,-5 11-73 0,0 13-4 15,-9 9-1-15,-6 10 0 0,-7 9-3 16,-5 1 0 0,-4 3-2-16,-2-3-1 0,2-2-2 15,1-10 0 1,4-4 0-16,3-11-3 0,5-7 1 15,9-8-2-15,6-10-3 16,3-13-10-16,14-14-56 0,5-14-24 16,6-18-4-16,6-12-6 15</inkml:trace>
  <inkml:trace contextRef="#ctx0" brushRef="#br0" timeOffset="273490.2034">20506 16465 56 0,'17'14'95'0,"-12"12"-1"15,-5 9-5-15,-8 8-67 16,3 3-7-16,4 8-1 15,1-1-3-15,11-5 0 0,2-5-3 16,8-6-1-16,8-11-1 0,1-9-1 16,-1-14 1-1,-1-6-3-15,-7-10-1 0,-7-5-1 16,-7-4 0-16,-7-2-2 15,-4 5 0-15,-11-1-1 16,-4 8 0-16,-5 5 0 16,-1 7-2-16,2 7 1 0,3 12-3 15,10 6-2 1,4 1-8-16,12 8-28 0,16-5-47 15,-2-7-5-15,6-4-7 0</inkml:trace>
  <inkml:trace contextRef="#ctx0" brushRef="#br0" timeOffset="274230.2108">21140 16840 49 0,'6'14'92'0,"-5"0"-1"15,-1 30-28-15,0-22-43 16,0 5-2-16,0 7 2 15,0 2-2-15,-1 3-3 0,1-1-3 16,0-4-2 0,0 2-2-16,0-9 0 0,0-1-2 15,1-7-1-15,0-1-1 16,2-4-1-16,-1-5 0 15,-2-9-1-15,9 11 1 0,-9-11-1 16,10 4 0-16,-10-4 0 16,14 0 0-16,-14 0 0 0,13-7-1 15,-13 7 0 1,10-9-1-16,-8-1 1 0,-2 10-1 15,2-19 1 1,1 11 0-16,-1-1-1 0,2-3 1 16,-3-1-1-16,0-4 0 0,2-4 0 15,0-6 0-15,0-1-1 16,1-8 0-16,-1-5 0 0,0-4-1 15,3-1 1 1,-3-4 2-16,-1 7-1 0,0 0 0 16,-2 3 1-1,2 6-1-15,-1 7 1 0,-1 5 0 16,0 8 0-16,0 3-1 15,0 11-1-15,7-13 1 0,3 10 0 16,8 1 0-16,6 2 0 16,11 0 0-16,6 0 0 15,9-1-1-15,1 1 2 0,7 3-1 16,1 0-1-1,-3-1 0-15,-4 0-2 0,-7-1-2 16,-1 3-4-16,-12-5-11 16,-1 1-46-16,-3 0-29 15,-20-6-7-15,-8 6-5 16</inkml:trace>
  <inkml:trace contextRef="#ctx0" brushRef="#br0" timeOffset="274410.2126">21482 16750 42 0,'-21'20'101'16,"18"-4"-3"-16,21-5-7 15,22-11-44-15,17 3-31 16,10 8-9-16,5-2-8 0,9-1-51 16,2 1-38-16,-15-4-6 0,-10-7-8 15</inkml:trace>
  <inkml:trace contextRef="#ctx0" brushRef="#br0" timeOffset="275580.2243">20596 16505 29 0,'0'0'73'0,"0"0"-3"16,0 0-12-1,-5 10-11-15,5-10-10 0,0 0-5 16,0-9-6-16,5-1-7 16,-1-4-6-16,2 0-3 15,-2-3-5-15,6 2-1 16,-5-1-1-16,1 5-2 0,-6 11 0 15,0 0-1-15,0 0-1 0,-12 3 1 16,-6 13-1 0,-3 0 0-16,-5 2 0 0,-2 4 1 15,1-3 0 1,4-2 0-16,2-2 0 0,8-5 1 15,13-10-1-15,0 0 1 16,11 0 1-16,14-8-1 0,5-3 0 16,5 1-2-16,5-5-3 0,5 8-12 15,-7 4-57 1,5-9-19-16,2-5-8 0,-3-4-5 15</inkml:trace>
  <inkml:trace contextRef="#ctx0" brushRef="#br0" timeOffset="276700.2364">2926 17145 67 0,'-19'4'88'0,"19"-4"0"15,0 0-54 1,4 13-7-16,26-3-9 0,9-1-4 15,7 2-1-15,6 2-2 0,3 1-2 16,4-2-3 0,0 1-3-16,-3-7 0 0,-2 0-3 15,-5-4-3-15,-1-2-5 16,-4 0-10-16,-2-10-27 0,8-4-43 15,-13-7-8 1,-4 1-2-16</inkml:trace>
  <inkml:trace contextRef="#ctx0" brushRef="#br0" timeOffset="276940.2388">3075 17379 32 0,'-37'24'94'0,"4"-7"0"0,5 1-5 16,9-4-60-1,9 3-9-15,10-5-1 0,10-1-2 16,-6-3-5-16,8 3-2 0,31-1-5 16,2 1-2-1,11-2-5-15,2 1-7 0,7 1-27 16,5-3-53-16,-2-5-7 15,2-2-7-15</inkml:trace>
  <inkml:trace contextRef="#ctx0" brushRef="#br0" timeOffset="278190.2513">5142 17057 70 0,'0'-15'94'0,"-2"-2"-5"15,-19 4-45 1,12 2-13-16,-2 2-12 0,0 2-6 15,-1 7-5-15,-6 0-3 16,1 6-2-16,-4 7-1 0,3 3 1 16,-2 8 1-16,-2 8-1 0,4 6 0 15,-4 4 0 1,4 2 0-16,1 3 0 0,1 2 0 15,12-25-2 1,-1 4-1-16,4-3 1 0,1 1-1 16,1-2 2-1,7-2-1-15,3-1 1 0,8-1 0 16,3-6 2-16,4 1 0 15,5-6 0-15,-11-6 2 0,52-3-2 16,3-5 1-16,6-18-1 0,-6-10 0 16,-11-14-1-1,-14-10 0-15,-22-6-1 0,-20 12-1 16,-8 0-1-1,-13 2 0-15,-7 7-1 0,-8 2 1 16,-4 10-1-16,-6 13 1 16,-4 5-2-16,1 9 2 0,0 3-2 15,3 11 1 1,1 5-1-16,7 2-3 0,8 7-3 15,6 4-9-15,16-3-38 0,4 2-37 16,9-7-7 0,11-7-5-16</inkml:trace>
  <inkml:trace contextRef="#ctx0" brushRef="#br0" timeOffset="278630.2557">5734 17437 46 0,'0'0'78'0,"-11"4"-1"16,11-4-44-16,0 0-21 0,0-4-4 16,0 4-2-1,5-10 2-15,-5 10-1 0,17-11 2 16,-17 11 0-16,16-8 1 15,-16 8 1-15,12 3 3 0,-12-3-1 16,0 16 0 0,-8-6-1-16,0 0-1 0,-6-1 2 15,2-1-2 1,-2-3-1-16,-1-5-2 0,7-2-2 15,2-6-2-15,6-2-1 0,1-1-1 16,4 3-1-16,-5 8-1 16,18-13-2-16,-9 11-2 15,0 2-5-15,-9 0-13 16,0 0-57-16,12 8-12 0,-12-8-9 15,16-3-3 1</inkml:trace>
  <inkml:trace contextRef="#ctx0" brushRef="#br0" timeOffset="279110.2605">6156 16993 30 0,'-2'-8'88'16,"2"-9"-18"-16,0 17-18 16,0 0-12-16,0 0-7 0,0 0-8 15,5 10-6 1,1 10-4-16,0 6-2 0,-1 11-1 15,2 5 1-15,0 4-2 16,-2 3-1-16,-1 0-2 16,-3 0-2-16,-1-4 0 0,-5-4-1 15,2-24-4-15,0 0-3 16,0-1-5-16,-1-2-15 0,-2 4-61 15,6-6-10 1,0-12-10-16,12-22-5 0</inkml:trace>
  <inkml:trace contextRef="#ctx0" brushRef="#br0" timeOffset="279980.2692">7023 17103 4 0,'-2'-30'48'0,"2"30"-27"16,0 0 0-16,0 0 6 0,6 11 3 16,2 6 6-1,-4 2 0-15,7 5 0 0,-8 5-3 16,5 1-2-1,-5 3-7-15,4-1-3 0,-5 2-3 16,3-5-4-16,-3 0-3 16,1-5-1-16,0-5-3 0,-1-2 0 15,3-4-1 1,-2-4-1-16,-3-9-1 0,0 0 0 15,11-10-2-15,-10-11 1 0,2-5-2 16,-3-10 0 0,-1-7-1-16,-3-7 0 0,-4-4-1 15,2 1 0-15,-3 2-1 16,2 5 1-16,-6 3 0 0,4 4-1 15,-3 10 2 1,0 6-1-16,-3 3 0 0,2 8 0 16,-1 1 1-16,1 5-1 0,13 6 0 15,-12-4 0 1,12 4 1-16,0 0-1 0,21 4 0 15,1-1 1-15,9 1 0 16,9 0 0-16,3-1 0 16,10-3 1-16,2 3-2 15,2 0 1-15,1-3-1 0,-5 0-1 16,-1 0-2-1,-8 0-4-15,-2-1-8 0,-19 1-26 16,-4-7-48-16,0 4-10 0,-19 3-4 16</inkml:trace>
  <inkml:trace contextRef="#ctx0" brushRef="#br0" timeOffset="280210.2715">6907 17057 0 0,'-40'27'100'0,"24"0"2"15,11-16-5-15,16 21-22 0,19-27-49 16,16-3-6-16,9-1-5 16,7-1-5-16,6 4-4 0,-2-4-2 15,0 6-3 1,-7 0-4-16,-3 2-6 0,-14-2-15 15,-7-6-64 1,-3 0-9-16,-9-9-5 0,0-5-6 16</inkml:trace>
  <inkml:trace contextRef="#ctx0" brushRef="#br0" timeOffset="280870.2781">7807 17052 63 0,'12'15'94'16,"-12"-15"-2"-16,7 20-6 0,-3 1-69 15,1 4-1-15,-1 4-1 0,0 6-1 16,-2 2-2 0,0 2-2-16,-2 3-1 0,0-8 1 15,0-1-4 1,-1-19-1-16,-1 1 0 0,-1-3-1 15,-1-3 0 1,-3 6 0-16,7-15-1 0,-9 0-1 16,8-14 0-16,-1-13 1 0,1-10-3 15,2-13 0 1,-1-6-2-16,0-7-1 0,0 4 1 15,1-1-1-15,-1 7 1 16,0 2-1-16,-3 13 2 0,-2 6 0 16,3 11 1-1,-3 5-2-15,-1 0 1 0,6 16 0 16,-4-17 1-1,4 17-1-15,14-8 1 0,4 5 0 16,12-1 0-16,9-1 1 0,4 1 0 16,9-1 0-16,1 2 0 15,5 0-1-15,-2 0-1 0,1 2-1 16,-5 1-2-1,-6 0-4-15,-3-1-6 0,-8 1-15 16,-8-1-53 0,-5 1-15-16,-8-1-8 0,-4-3-1 15</inkml:trace>
  <inkml:trace contextRef="#ctx0" brushRef="#br0" timeOffset="281100.2804">7996 17081 57 0,'-13'20'101'0,"8"-4"-2"15,7-6-6-15,-14 0-57 16,40-6-12-16,16-2-5 0,8 1-5 15,3-4-5 1,7 1-5-16,-1 0-5 0,-5-1-11 16,3-6-65-16,-9 7-16 15,-2-8-8-15,-1-3-6 16</inkml:trace>
  <inkml:trace contextRef="#ctx0" brushRef="#br0" timeOffset="315863.6319">10096 16576 23 0,'-6'-20'95'15,"4"4"0"-15,-3 3-6 0,5 13-59 16,0 0-5 0,0 10-7-16,1 14-4 0,5 12-3 15,-2 7-3-15,3 9 2 16,-3 7-1-16,1 1-2 0,0 1-1 15,-2-4 0-15,-2-8-3 16,-1-7-1-16,0-5-2 16,-1-15-5-16,-2-7-8 0,-9-14-34 15,-5-9-47 1,4-17-5-16,-2-13-7 0</inkml:trace>
  <inkml:trace contextRef="#ctx0" brushRef="#br0" timeOffset="316063.6339">9824 16757 0 0,'-12'0'100'0,"12"0"2"0,7-8-6 15,25-5-5 1,18 3-77-16,14-1-4 0,9 0-1 16,7 2-3-16,-2-1-2 15,0 3-3-15,-7-1-3 16,-11 4-4-16,-12-1-5 15,-10 2-12-15,-11-2-23 0,-10-2-40 16,-1 5-12-16,-4 2 8 0,-12 0 26 16</inkml:trace>
  <inkml:trace contextRef="#ctx0" brushRef="#br0" timeOffset="316273.636">10548 16747 73 0,'-2'34'93'0,"1"-4"-13"0,10-1-21 16,12-8-22-16,11-7-13 16,9-10-5-16,10-6-3 0,2-13-5 15,-3-5-3 1,-4-6-3-16,-14-3-2 0,-11-1-1 15,-17 2-1-15,-12 5-1 0,-18 4 0 16,-14 5-1 0,-6 4 0-16,-3 8-3 0,-2 2-2 15,6 5-7-15,2 2-25 16,0 5-55-16,22-1-4 0,13-6-6 15</inkml:trace>
  <inkml:trace contextRef="#ctx0" brushRef="#br0" timeOffset="316533.6386">11105 16889 4 0,'48'18'105'16,"-2"-10"-1"-16,2-8-7 16,-8-7-4-16,-9-9-74 15,8-6-6-15,-11-4-4 0,-10-3-4 16,-16-4-3-1,-5 4-1-15,-21 2 0 0,-7 3-1 16,-10 7-1-16,-7 5 1 0,-6 9-1 16,0 3-2-1,1 10-4-15,13 9-8 0,0 0-36 16,26 3-42-1,14-4-7-15,14-2-6 16</inkml:trace>
  <inkml:trace contextRef="#ctx0" brushRef="#br0" timeOffset="316883.642">12057 16571 77 0,'-32'-9'99'15,"-10"2"-6"-15,-4 4-6 16,-4 9-69-16,7 2-9 0,4 5-3 15,6 6-1 1,15 6-1-16,15 0-2 0,14 4-1 16,19 1-1-16,12 1 3 15,9 0 0-15,0 0 0 16,0-3 1-16,-8 0 1 15,-12 2 0-15,-20-1 0 0,-11-4 1 16,-21-4-1-16,-11 0-2 0,-11-4-1 16,-10-4-5-1,4-4-8-15,-8-8-25 0,6-7-57 16,16-9-5-1,9-10-9-15</inkml:trace>
  <inkml:trace contextRef="#ctx0" brushRef="#br0" timeOffset="317463.6478">12190 16640 89 0,'38'11'101'16,"-4"8"-5"-16,-6 1-5 16,-5-3-68-16,-5 19-12 15,-7 5-2-15,-7-1-1 16,-2-2-1-16,-2-2 0 0,-3-5-1 15,-1-9 0 1,-1-8 0-16,5-14-1 0,0 0-2 16,-5-19-1-16,5-8 1 0,8-6-4 15,6-6 1 1,6-3-2-16,6-1-1 0,4 6 1 15,6 4 0-15,0 10 1 16,0 7-1-16,0 12 2 16,-3 4 1-16,-11 12-1 15,0 10 1-15,-8 4 0 0,-8 7 1 16,-4 4 0-1,-4 0 1-15,-3 1-1 0,-6-6 0 16,2-3 1-16,-4-7-1 0,4-6 1 16,0-8 0-1,9-8-2-15,-2-14 0 0,7-6-1 16,11-8 2-16,6-2-2 15,8-4-1-15,9-2 0 0,2 6 0 16,4 6 0 0,0 7 0-16,-5 5 1 0,-5 12-1 15,-6 2 1-15,-7 13 1 16,-12 4 0-16,-11 8 0 15,-4 5 0-15,-11 1 1 0,-2 1-1 16,-5 0-1-16,2-3-2 16,0-8-1-16,9-4-5 0,2-11-7 15,10-8-22 1,14 0-39-16,-5-19-23 0,18-9-8 15,6-3-5 1</inkml:trace>
  <inkml:trace contextRef="#ctx0" brushRef="#br0" timeOffset="317743.6506">13166 16753 3 0,'16'0'99'0,"-16"0"4"16,4 19-6-16,-10 3-3 0,-10 2-78 15,9 5-3 1,2-1-2-16,5-1-2 0,4-5-1 16,11-3-1-1,9-12-2-15,8-7-2 0,3-6 0 16,1-9-2-16,-5-12-1 15,-5 1-1-15,-6-2 0 0,-13 0-1 16,-7 8 0-16,-11 7 1 16,-10 12-1-16,-4 4 3 15,3 14-2-15,-2 12 2 0,5 4 0 16,7 4 1-1,6-3-1-15,6-1 1 0,8-10 0 16,8-3-4-16,3-11-1 16,1-9-5-16,-3-12-8 0,10-9-25 15,-6-9-48 1,-5-16-11-16,-2-10-9 0,0-4 5 15</inkml:trace>
  <inkml:trace contextRef="#ctx0" brushRef="#br0" timeOffset="317903.6522">13496 16588 3 0,'0'0'105'0,"5"9"-1"15,-5 16-5 1,-3 11-5-16,-53 3-75 0,49 6-4 0,3 0-4 15,-4 0-4 1,5-3-1-16,0-6-2 0,5-5-3 16,6-11-1-16,8-7-4 0,4-13-5 15,7-8-8 1,1-17-38-16,-3-18-43 0,9-12-5 15,0-15-6 1</inkml:trace>
  <inkml:trace contextRef="#ctx0" brushRef="#br0" timeOffset="318053.6537">13734 16406 17 0,'3'-9'106'0,"-3"14"-2"16,0 24-7-1,-3 9-4-15,2 9-77 0,8 8-5 16,8 10-5-16,2 5-1 0,5 3-5 16,-1 7-7-1,-3-2-34-15,-6 1-52 0,5-4-2 16,-12-12-11-16,-5-14-1 15</inkml:trace>
  <inkml:trace contextRef="#ctx0" brushRef="#br0" timeOffset="318683.6601">10124 17570 5 0,'22'-30'103'0,"4"-5"0"0,-13 23-8 16,0 5-2 0,-1 7-72-16,-3 9-7 0,-2 13-3 15,1 5-3-15,-8-27-4 16,3 41-3-16,6 48 1 0,-5-33-2 15,-4-5-1 1,4 5-1-16,-4-6-4 0,0-1-4 16,0-6-2-16,-4-3-7 0,-7-7-43 15,-6-15-32 1,3-9-8-16,-4-9-2 0,-1-3 62 15</inkml:trace>
  <inkml:trace contextRef="#ctx0" brushRef="#br0" timeOffset="319003.6633">10094 17995 52 0,'-12'-32'98'0,"3"3"-3"15,8-3-3-15,3 3-54 16,11 2-15-16,8 5-8 15,8 1-3-15,8 8-4 0,5 9-1 16,-1 2-3-16,3 6 0 0,2 6-2 16,-2 8 1-1,0 5-3-15,-44-23 0 0,36 25 0 16,2 1 1-1,-9 4 0-15,1 0 1 0,-8-1-2 16,0 1 0-16,-5-6 2 16,-1 0-1-16,15 9 3 15,-15-25-1-15,-3-3-1 16,1-6 0-16,-3-8-1 0,0-8 1 15,1-2-1-15,-3-5 0 16,-1-3-4-16,-2-2-4 16,-3 5-3-16,-2 0-7 0,-6 4-28 15,-5-2-44 1,-2 5-11-16,-4 1-8 0</inkml:trace>
  <inkml:trace contextRef="#ctx0" brushRef="#br0" timeOffset="319573.669">10889 17371 44 0,'31'-30'108'0,"-4"22"-6"15,-5 8-6 1,-13 6-4-16,-2 5-80 0,2 9-4 16,-3 5-2-1,-6 7-2-15,0 6 0 0,-2 5-1 16,-4-4 0-16,-3 4 1 15,3-2-1-15,-4-3 0 0,-2-1-1 16,3-10 0-16,1-1-1 16,3-7-1-16,5-4-1 15,4-5 0-15,11-3 0 0,11-7 0 16,7 0-1-1,10-8 1-15,4-1-1 0,3-3 2 16,3 5-1-16,-4 0 1 16,-2 5 0-16,-5 3 1 15,-6 9 0-15,-36-10-3 16,26 18 0-16,-1 0 0 0,-17 9 0 15,-1 0 1-15,-14 6-2 16,-6-1 1-16,-16 2 0 16,-1 2 3-16,-3-4-1 0,-4-1 1 15,13-8 0 1,-1 0-2-16,25-23 1 0,10 23 3 15,16-27 0 1,9-5-1-16,9-8 1 0,2 0-2 16,6-8 2-16,-1 1-1 0,-3-3 0 15,-3 2-3 1,-10-3 1-16,-9 2 0 0,-8 2 1 15,-8 8-1-15,-9 5 1 16,-8 6 1-16,-10 5 0 0,-4 2-1 16,21-2-3-1,0 0 0-15,-19 14-2 0,-2 1-2 16,21-15-5-1,8 27-23-15,35 19-28 0,2-33-37 16,11-9-4-16,10-5-6 0</inkml:trace>
  <inkml:trace contextRef="#ctx0" brushRef="#br0" timeOffset="320273.676">12281 17701 85 0,'20'-30'103'0,"1"2"-6"16,-3 6-3-16,3 5-62 0,-4 10-14 16,2 4-5-1,-7 6-5-15,4 10-3 0,-8 11 1 16,-8-24-4-1,9 31-2-15,1-2 0 0,-4 7 0 16,5 45-3-16,-7-39 0 16,-4-42-1-16,0 73 1 15,-2-43 2-15,-4-12 0 16,-2-10-2-16,-4-8 0 0,1-13 1 16,2-8 0-16,0-8 2 0,6-5-3 15,3-7 3 1,12-1 3-16,2 0-1 0,8 0 2 15,-1 3 0 1,3 1 0-16,2 9 0 0,-2 5 0 16,1 9-1-16,-2 12-1 15,-2 5 0-15,-4 12 0 0,-3 2-1 16,-2 5 0-16,-4 1-3 0,-6 2-2 15,-3-4-5 1,-8-1-8-16,-7-3-33 0,2-5-41 16,3-3-11-1,2-8-6-15</inkml:trace>
  <inkml:trace contextRef="#ctx0" brushRef="#br0" timeOffset="320963.6828">12971 17467 36 0,'17'14'106'0,"-1"0"-2"16,-5 6-5-1,3 0-2-15,-6 1-83 0,2 0-1 16,2-4-5 0,-2-1-2-16,2-4-1 0,3-3-3 15,0-1 0-15,0-8 0 16,-1 0-1-16,4-3-1 15,0-4 0-15,0-5-1 16,0-1-1-16,0 0-2 0,2-5-3 16,2 1-3-16,0 2-4 0,3 1-4 15,-3 3-3 1,0 3 1-16,0 2 0 0,-2 2 2 15,-2 1 6-15,0 3 7 16,-3 0 7-16,0 5 6 16,-3 5 5-16,-2 1 4 15,0 3-1-15,-2 5 0 0,-3 0-2 16,0-1-2-16,-3 3-3 0,3-2-2 15,0-2-2 1,3 0-1-16,-1-3-1 0,1 1 0 16,-1-5 0-1,4 1-1-15,-3-6-1 0,2-3-1 16,-10-2 0-16,17-5 0 15,-17 5 0-15,16-16-1 0,-9 6 0 16,-1 0 1 0,-6 10-1-16,8-15 1 0,-8 15 1 15,0 0-1-15,0 0 1 0,9-4-1 16,-9 4-2-16,13 4-1 15,-4 4-4-15,3-1-5 16,3-2-3-16,5-2-7 16,-3-3 1-16,3 0 0 15,-1-3 6-15,3-4 7 16,-2-1 5-16,-3 0 8 0,-1 2 7 15,-3 1 4 1,-1 2 2-16,-1 2-1 0,0 1-3 16,-1 0-3-16,2 0-3 0,1 1-2 15,2 3-2 1,3 4-2-16,2-3-2 0,4 1-4 15,0-6-5-15,3 0-8 16,13-19-18-16,11-27-38 0,9-21-25 16,-18-16-6-1,-14-6-5-15</inkml:trace>
  <inkml:trace contextRef="#ctx0" brushRef="#br0" timeOffset="321343.6866">14216 17076 4 0,'-23'-9'105'16,"10"13"-1"-16,4 19-6 0,7 7-1 16,33 8-76-16,-17 16-4 15,-8-23-5-15,3 5-5 0,2 5-2 16,-1 6-2-1,-1 2-2-15,1 2 0 0,-1-1-2 16,1-1-2 0,-2-3 2-16,1-4-1 0,-3-5-2 15,-1-5-2-15,-1-7-1 0,-2-4-1 16,-2-11 1-1,0-10 0-15,-8 8 3 0,8-8 3 16,-11-18 2-16,11-3 3 16,-1-4 1-16,1-1 3 0,4 2 0 15,5-1 1 1,6 1 0-16,1 2-1 0,5 7-1 15,3 7-2 1,-3 5 0-16,2 3-1 0,1 8-1 16,1 6 0-16,-3 3-3 0,-1 5-2 15,-1-2-1-15,-3 3-3 16,0-6-7-16,-1-1-26 0,-16-16-38 15,13 3-24 1,-6-20-6-16,-7-24-6 0</inkml:trace>
  <inkml:trace contextRef="#ctx0" brushRef="#br0" timeOffset="321423.6875">14638 17258 23 0,'0'-31'101'0,"-3"12"-2"15,-5 6-8 1,8 13-12-16,-12-20-133 0,12 20-34 16,12-4-8-16,2 4-8 15</inkml:trace>
  <inkml:trace contextRef="#ctx0" brushRef="#br0" timeOffset="322023.6935">15002 17362 23 0,'7'22'106'0,"-4"0"-3"16,-3 5-7-16,-5 3-3 15,-3-2-76-15,-2 2-6 16,0 0-3-16,2 1-4 16,1-3-3-16,2-2-2 0,0-2-2 15,5-2-5 1,5-6-6-16,10 1-12 0,2-9-18 15,8-1-4-15,5-7 10 16,3-3 17-16,5-6 11 16,1-5 6-16,-1-1 11 0,-2 0 14 15,-3 2 19-15,-6-1 5 16,-3 5-7-16,-5 2-17 0,-5 5-7 15,-14 2-4 1,13 0-2-16,-13 0-2 0,3 13-2 16,-3-2-1-1,0 1-1-15,0 0 1 0,0 0-2 16,0-4 0-16,0-8 0 0,12 12-1 15,-3-9 0-15,3-2 0 16,1-1 0-16,2 0-1 16,1-2 1-16,3-1 0 15,-4 1 0-15,1-1 1 0,-1-1-1 16,1 1 1-1,-2 1 0-15,2-3 0 0,0 0 0 16,0-2-1-16,0-4 0 16,-9-7 2-16,29-26-1 15,-1-12 0-15,2-14 0 0,-3-2 0 16,-6-3 1-16,-12 5 0 15,-13 24 0-15,-8 39 0 0,-6 22 0 16,9 4-1 0,0 9-1-16,2 11 1 0,-1 7-1 15,8 0 1 1,6 7-3-16,5 3-10 0,2-3-34 15,10-4-31-15,17-6-22 16,0-16-7-16,12-10-7 16</inkml:trace>
  <inkml:trace contextRef="#ctx0" brushRef="#br0" timeOffset="384205.6069">20780 3377 61 0,'-14'2'55'16,"14"-2"-8"-16,-10 0-3 0,10 0-7 15,0 0-9 1,0 0-5-16,0 0-8 0,0 0-3 15,0 0-4-15,0 0-2 16,0 0-2-16,0 0 0 0,0 0-2 16,0 0 1-16,0 0 0 0,0 0 1 15,0 0 1 1,0 0-1-16,5 2 1 0,-5-2-2 15,16 0 2 1,-5-2-2-16,-1 1 1 0,-10 1-2 16,17-8 1-16,-8 7-2 15,1-4 1-15,-10 5-1 0,19 0-1 16,-7 0 1-16,1 0 0 0,4-1 0 15,-2 1-1 1,3-1 2-16,-1 0-1 0,0 0 1 16,2-1-1-1,-5 2 1-15,0 0-2 0,-2 0 2 16,-2 0-1-16,-10 0 0 15,17 2 1-15,-17-2-2 0,16 0 2 16,-7-2-1 0,1-1 1-16,2 0-1 0,0 1-1 15,0 0 0-15,2-1 1 0,-4 3-1 16,2-2-1-1,3 2 1-15,-2 0-1 0,0 2 1 16,-1 1 1-16,5-3 0 16,-1 0-1-16,1 2 1 0,0 0-1 15,0 2 0 1,1-3 1-16,5 1-1 0,-2 0 0 15,2 0-1 1,-3 4 2-16,2-5-1 0,0 1 1 16,-2-2-1-16,-2-1 1 0,-2 1-1 15,1-2 1-15,0 0-1 16,0-3 0-16,2 1 0 15,-2 1-1-15,4-2 1 16,0 3 0-16,-2-4 0 0,0 5 0 16,-1-3 1-1,-3 1-1-15,1 3 0 0,-2-1 1 16,-1 1-1-16,-2 0 0 0,1 0 0 15,1 0 0-15,0 0-1 16,1 0 1-16,0-1 0 16,1-2 1-16,-1-3-1 15,1 4 1-15,-1-2-1 0,0-1 1 16,-2 2-1-1,1-2-1-15,-2 2 1 0,2 1-1 16,1 0 2-16,-1 1-2 16,-1-1 1-16,4 2 0 0,-2-2 1 15,1 1-1-15,-1-1 1 16,-1 2-1-16,-1 0 0 15,-3 0 0-15,2 0-1 0,-2 0 1 16,1 0 0 0,-10 0 0-16,18 0-1 0,-18 0 2 15,19 0-1-15,-10-1 0 16,0-1 0-16,2 1 0 15,-1 0 1-15,-1-2-2 16,2 3 2-16,-11 0-2 0,17-3 1 16,-17 3 0-16,16 0 2 0,-16 0-3 15,15 0 1 1,-15 0 0-16,14 0 0 0,-14 0 0 15,13 4 0 1,-13-4 0-16,15 2-1 0,-15-2 2 16,8 2-1-16,-8-2 1 15,10 3-1-15,-10-3 0 0,0 0 0 16,8 7 0-16,-8-7 0 0,0 0-1 16,8 13 2-1,-8-13-1-15,4 12 0 0,-4-12 0 16,4 13 1-1,-4-13-1-15,1 16 1 0,-1-16-1 16,3 14 0-16,-3-1 0 16,1-5-1-16,-2 1 2 0,2 1-1 15,-1-1 0 1,0-9 0-16,0 19 0 0,0-9 0 15,0 2 1-15,0-1-1 0,-1-1-1 16,0 0 0 0,1 0 0-16,0-10 2 0,0 14-2 15,0-14 1-15,0 18-1 16,0-8 0-16,0-1 0 15,0 0 1-15,-1 3 0 16,-2 1-1-16,3-4 1 0,-2 4-1 16,-1-1 2-1,3-12-2-15,-2 19 2 0,1-10-1 16,1-9 0-16,-5 19 0 0,4-8 0 15,-3 2 1-15,4-2-2 16,-1 3 2-16,0 1-2 16,1-2 1-16,-1 6 1 15,1-2-1-15,0 1 1 0,0-3-1 16,0 5 1-1,-1-4 0-15,1 1-1 0,0 4 0 16,0-5 0-16,0 0 0 0,0 0 0 16,0 0 0-1,0-3 0-15,0 1 0 0,0-1 0 16,0-2 0-16,0 0 1 15,0 3 0-15,2-5-1 0,-2 3 0 16,1-1 0 0,0-1-1-16,-1 1 1 0,2 0 0 15,-1 0 0-15,1-2 0 16,-2 6 0-16,2-7 0 15,0 2 0-15,-2 4 1 0,0 0 0 16,0-2-1-16,0 2 0 16,1 0 0-16,-1-3 1 0,1 3-1 15,-1 0 0 1,2-4 0-16,-4 2 1 0,2 0-1 15,0-2 0-15,0 1 1 16,0 0-1-16,0 1 0 16,0-1 0-16,0 0 1 15,0-2-1-15,0-9 0 0,3 13 0 16,-3-13 1-16,1 11-1 0,-1-11 1 15,0 10-1 1,0-10 0-16,0 0 0 0,-1 12 0 16,1-12 0-1,-1 12 0-15,1-12 0 0,0 0 0 16,0 0 0-16,0 8 0 15,0-8 0-15,0 0 0 0,2 11 0 16,-2-11 0-16,0 0-1 0,8 11 2 16,-8-11-1-1,0 0 0-15,12 11 2 0,-12-11-2 16,12 5 0-1,-12-5 0-15,9 5 1 0,-9-5-1 16,14 4 0-16,-14-4 0 16,16 7 0-16,-7-7 0 15,1 1 0-15,0-1 0 16,1 0 0-16,1 0 1 0,1 0-1 15,-1 0 0-15,2 0 0 0,-1 0 1 16,0 0-1 0,1-5 0-16,0 2 0 0,0-1 1 15,1-1 0-15,-1 0-1 16,0 1 0-16,-2 4 1 15,0-4-1-15,1 4 0 16,-1 0 0-16,0-4 0 0,-2 2 0 16,3-2 0-1,-3 1 1-15,3-5-1 0,-3 1 0 16,1 2 1-16,0-5-1 0,-1 4 1 15,1 1-1 1,-1-3 0-16,2 1 0 0,0-2 1 16,-1 1-1-16,1-2 0 15,-5-1 1-15,6-4 0 0,-5 0 0 16,-2 3 0-1,0-5 0-15,0-1 0 0,-1-2-1 16,0-3 1-16,-3 0 0 0,3-2-1 16,-5-4 1-1,6-3-1-15,-4-3 1 0,1 3-1 16,1-6 1-16,-4 6-1 15,0-2 0-15,0 2 1 0,0 1-2 16,-2-1 2 0,1 6-2-16,-2-6 2 0,-1 3-1 15,4-2 1 1,-1-1-1-16,-2 3 1 0,3 0 0 15,-1 0 0-15,-1-2 1 0,2 7-1 16,0-1 0-16,0 2-1 16,-3 2 2-16,3-2-2 0,0 2 2 15,-1 0-2 1,0-2 0-16,-2 0 0 0,-2 2 0 15,2 4 0 1,1-2-1-16,0 1 2 0,0 4-2 16,0-1 0-16,1 7 0 15,-1-3 2-15,1 1-1 0,1 10 0 16,-5-14 0-16,5 14 0 0,-1-10 0 15,1 10 0 1,-4-11-1-16,4 11 0 0,0 0 0 16,0 0-1-1,0 0 2-15,3-10-1 0,-3 10 0 16,14-4 0-16,-1 4 0 15,0 0 0-15,5 0 0 0,2 0 1 16,8 0-1-16,5 2 0 16,6 2 1-16,4-1 1 15,9 1-1-15,5 0 2 0,3-3-1 16,4 4 0-1,-2-3 0-15,-4 1 0 0,-3-1 0 16,-6-2-1-16,-4 5 1 16,-9-5-4-16,-5 0 0 15,-14 0-5-15,3 0-20 16,-20 0-22-16,10-14-21 0,-10 14-23 15,-13-29-13-15,-7 10 5 0</inkml:trace>
  <inkml:trace contextRef="#ctx0" brushRef="#br0" timeOffset="385605.635">20953 3237 32 0,'-8'14'90'0,"-1"-2"1"16,9-12-49-1,-2 12 0-15,2-12-10 0,0 0-5 16,0 0-6-1,0 0-4-15,0 0-7 0,0 0-1 16,-9-2-4-16,9 2 0 0,-14-13-2 16,14 13 0-16,-13-19-2 15,6 0-1-15,-1 2 1 0,3-12-1 16,-3 2 1-1,0-9-1-15,0 2 1 0,-4-10-1 16,1 5 2 0,-4 3-1-16,-2-3 1 0,-3 9-2 15,2 2-2-15,2 7 4 16,1 1-2-16,3 8-2 0,2 2 1 15,2 0 0-15,8 10 1 0,-3-9 0 16,3 9 0 0,4-7 0-16,10 0 0 0,7 1 0 15,8-5 0 1,10 0 0-16,8 2-1 0,13-4 1 15,10 2 0-15,10-3 0 16,11 4 0-16,5-4 1 0,13 5-2 16,8-2 2-1,10-1-1-15,12-1 1 0,10-3-1 16,9 4 1-16,12 1 1 0,6 0-2 15,-6 3 2 1,-6 2 0-16,-4-2 0 0,-11 4 0 16,-10 3-2-16,-11-4 1 15,-15-1-1-15,-17 1 1 16,0 2-1-16,-7-1 0 15,-10 4 0-15,-8-2 0 0,-9 1 1 16,-9 0 0-16,-9 0-1 16,-5 0 1-16,-9-2-1 15,-7 4 1-15,-9-3 0 0,1-1-1 16,-15 3 1-16,8-2 0 15,-8 2 0-15,0 0 1 16,0 0-2-16,0 0 2 16,0 0-2-16,-5-7 1 0,5 7-1 15,0 0 0 1,0 0-1-16,0 0 0 0,0 0 1 15,0 0-2-15,-11 13 1 0,11 3 0 16,-5 10 1 0,3 11-1-16,1 7 1 0,0 13-1 15,2 4 0-15,5 1 1 16,4 0 0-16,-2-4 0 0,4-10 0 15,-2-5 0 1,1-9-1-16,-4-11 2 0,-1-10 0 16,-3-2 1-1,-3-11-1-15,0 0 0 0,0 9 0 16,-9-9 0-16,-9-2 0 0,-8-2-1 15,-13 4 1-15,-14-2-1 16,-13 2-3-16,-15 0-2 0,-12 7-7 16,-15 1-19-1,-4 0-35-15,1 5-27 0,-2-7-10 16,6-6-4-1</inkml:trace>
  <inkml:trace contextRef="#ctx0" brushRef="#br0" timeOffset="385945.6417">21791 2587 1 0,'61'-42'89'16,"-10"14"3"-16,-15 9-5 0,-19 14-4 15,-17 5-74-15,-30 28-1 16,-15 15 0-16,-19 7 1 16,-12 11-2-16,-8 3 0 15,-8 0-1-15,1-3 0 0,8-6-1 16,10-11-5-16,12-5-1 0,17-13-7 15,12-10-13 1,12-10-59-16,20-6-12 0,-1-7-7 16,17-15-3-1</inkml:trace>
  <inkml:trace contextRef="#ctx0" brushRef="#br0" timeOffset="386135.6456">22158 2641 20 0,'49'10'98'0,"-19"12"-2"0,-30 7-5 16,-25 13-3-1,-24 7-84-15,-12 10 1 0,-7 2 0 16,2-2-2-16,2-3-3 16,8-8-6-16,18-8-5 0,19-20-30 15,19-20-46 1,31 0-7-16,21-23-7 0</inkml:trace>
  <inkml:trace contextRef="#ctx0" brushRef="#br0" timeOffset="386295.6487">22810 2721 25 0,'71'0'101'16,"-23"12"-4"-16,-34 10-5 0,-24 8-3 15,-29 10-82 1,-18 10-1-16,-10 4-1 0,-5-6-3 16,3 5-4-1,5-16-8-15,17 1-17 0,28-13-62 16,19-25-4-16,12-5-9 0,33-29 2 15</inkml:trace>
  <inkml:trace contextRef="#ctx0" brushRef="#br0" timeOffset="386525.6534">23231 2796 24 0,'48'20'100'16,"-24"18"-3"-1,-24 8-5-15,-28 4-4 0,-2 2-80 16,-21 3-3-16,-3-4-1 0,6-3-4 16,11-9-5-16,18-12-4 15,18-17-11-15,18-10-16 16,20-11-20-16,11-7-4 15,-4 3 15-15,1-2 19 0,-12 11 11 16,-21 6 9 0,-12 20 10-16,-23 11 18 0,-10 11 14 15,-13 13-72-15,7 17-15 16,-1 5-22-16</inkml:trace>
  <inkml:trace contextRef="#ctx0" brushRef="#br0" timeOffset="389515.7132">19164 4057 71 0,'0'0'73'0,"-12"-12"-37"16,12 12-16-16,0 0-10 0,0 0-1 16,0 0-6-1,0 0 4-15,0 0-1 0,0 0 3 16,12-3-1-16,-1 3 2 15,2-3-1-15,4 0 3 0,7-2-2 16,1 4 0 0,7-4-2-16,5 1 0 0,4-4 1 15,4 2-2 1,2-5 0-16,3 3-2 0,3-2 1 15,-2-5-2-15,1 0 1 0,-1 0-1 16,2-2 1-16,-5 6-3 16,1 1 1-16,-2 1-1 15,0-2-1-15,-1 2 3 16,0 3-3-16,-1-4 2 0,0 6-2 15,-1-7 2 1,-3 4-1-16,-1-4 1 0,-2 4-2 16,-2 2 0-16,-1-4 0 15,-1 4 0-15,-1-1 0 16,1 3-1-16,-1 0 0 0,2-1 0 15,-3 3 2-15,2-7-1 16,0 5 0-16,-1 2 0 0,-2-2 0 16,-6 0 0-1,2 0-1-15,0 2 1 0,-3-2-1 16,-1 3 0-16,-1 0 0 15,3 0 1-15,-5 0-1 16,1 0 1-16,-3 1-1 0,-2 2 2 16,-2-1-1-16,-1 2 0 15,-2-4 0-15,-1 3-1 0,1-3 1 16,2 3 0-1,0-1 0-15,1-1-1 0,2 5 0 16,-2-6 0-16,4 0 1 16,-2 4-1-16,0-2 1 15,-1-1-2-15,2 2 0 16,-2 0 2-16,4-2-2 0,3 3 1 15,-3-1-1-15,2-3 1 0,1 5 0 16,0-3 1 0,1-2 0-16,3 4-1 0,-3-3 0 15,-1 2 1 1,2-2-1-16,1 2 0 0,1 0 0 15,1 0 0-15,-6 1 1 16,1-4-2-16,-1 0 3 0,-5 0-2 16,-2 0 1-1,-2-2-1-15,-12 2 1 0,12-1-1 16,-12 1 1-16,0 0-1 0,9-4 0 15,-9 4 1 1,0 0 0-16,0 0 1 0,0 0-1 16,0 0 0-16,0 0 0 15,0 0-1-15,0 0 1 0,0 0-1 16,0 0 0-1,0 0-1-15,0 0 1 0,0 0-1 16,0 0 1-16,0 0 0 0,0 0-1 16,0 8 0-1,3 2 0-15,1 5 0 0,1 1 0 16,-1 4 0-16,3 4-1 15,0 0 2-15,-1 5-1 16,-3 1 2-16,2 0-1 16,-3 4 0-16,0-6 0 0,0 1 0 15,-2 3-1 1,1-1 1-16,0 1 0 0,1 0-1 15,-2 0 2-15,1-3-2 0,0 4 1 16,0 5 0-16,-1-3 1 16,3 3-1-16,-1-2-1 15,2 3 1-15,-1-5 0 16,1 3 0-16,1-1 0 0,0-5 1 15,-1 1-1 1,0 0 2-16,0-1 0 0,-2 0 0 16,1 1-1-16,-3-1 0 15,2 2 1-15,0-1-1 16,0 5 0-16,2-7-1 0,-1 0 1 15,1-3-2-15,2-1 2 16,-2-4-1-16,0-4 2 0,1 0-2 16,1-3 0-1,-3 3 0-15,-2-1 0 0,2 1 0 16,-3-1 0-1,2 1 0-15,-1 1 0 0,-1-1 1 16,0-2-1-16,-1-5 1 0,1 3-1 16,0-3 1-16,1-1-1 15,-1 1 1-15,0-1-1 0,0 0-1 16,0-1 2-1,0 1-1-15,0 0 1 0,0 0 0 16,0-10 1 0,-1 14-1-16,1-14 0 0,0 0 1 15,0 0-2-15,0 8 1 16,0-8-1-16,0 0 1 0,6 0-2 15,-6 0 2-15,10 0-1 0,1 0 1 16,-11 0-1 0,19 0 1-16,-2 0-1 0,-5 0 0 15,6 0 2 1,-1 0-4-16,4-3 3 0,3 3-3 15,2-3 3-15,3 1-3 16,-3-1 2-16,3 3 1 0,-4-2-2 16,8 0 2-1,-6 1-3-15,3-1 3 0,-2 1-3 16,0 0 3-16,1 1-2 0,0 0-1 15,0 0 2 1,-3 0 0-16,2 0 0 0,-4 0 0 16,3 0 1-16,-1 0-1 15,4 1 0-15,-2-1 0 0,4 0 0 16,2 0 0-1,-2 0 1-15,4 1-1 0,-4-1-1 16,3 0 3-16,-4-1-2 0,5 1 1 16,-2 0-1-1,-1 0 1-15,4-1-3 0,-2-2 2 16,5-1 1-16,-3 1-3 15,5-2 2-15,-6 2-1 0,-1-3 1 16,-1 1 0 0,-6 0 0-16,-2-4 1 0,-2 5-1 15,-5-3 1 1,-3 2-1-16,-1-2 1 0,-4 2-1 15,3 1 0-15,0-1 0 0,-3 0 1 16,-3-1-1-16,-8 6 1 16,14-13 0-16,-14 13-1 15,14-14 1-15,-10 6-1 16,-3-2 1-16,4-3 0 0,-2 0 0 15,0-1-1 1,2-2 0-16,-2-5 1 0,1 1-1 16,3-4 1-16,3-3-1 15,-3-3 0-15,-1-1 0 16,1-3 1-16,0-4 0 0,-1 1-1 15,0-5 0-15,-1-1-1 16,-3-2 1-16,1-3-1 0,1 0 1 16,-1-3 0-1,4 0-1-15,-2 1 0 0,1-4 2 16,2 2 0-1,1 0-1-15,4-1 1 0,-6 2-2 16,3-2 3-16,-2 1-3 0,0-1 2 16,0 5-1-16,-3 0 1 15,0 0-1-15,-4 6 0 0,-1-1 1 16,0 6-2-1,0 1 2-15,0 2-1 0,-1 5 1 16,1-2-1 0,-2 4 0-16,0 0 0 0,0 5 0 15,-2 1 0-15,4 2 0 16,0 3 0-16,-2 1 0 0,-3 3 0 15,5 12-2-15,-5-15 3 0,5 15-1 16,0 0 0 0,-3-9-1-16,3 9 0 0,0 0 0 15,0 0 0 1,0 0 0-16,0 0-1 0,0 0 0 15,0 6 1-15,0-6 0 16,6 13 1-16,8-7 0 0,0 4-1 16,10-2 2-1,7 2-1-15,14-3 0 0,6 0 1 16,16-5-2-16,13-1 2 0,8 0-1 15,8-1 2 1,-3-1-2-16,-1-6 1 0,-6 4 0 16,-10-4 0-16,-11 3-2 15,-19 1-3-15,-10 2-9 0,-19-2-24 16,-7-2-20-1,-10 5-20-15,-20-13-24 0,-5 5-8 16</inkml:trace>
  <inkml:trace contextRef="#ctx0" brushRef="#br0" timeOffset="390105.725">19837 3918 64 0,'0'0'92'16,"8"7"-6"-16,-17 2-5 0,-15 5-69 15,-7 16-6-15,-9 0-1 16,-10 9-1-16,-7 7 1 15,-4-1-1-15,-2 1-1 0,4-6 0 16,4-3 0-16,5-5-5 16,12-4-4-16,9-7-10 0,10 0-47 15,19-21-24 1,0 0-9-16,4-6 2 0</inkml:trace>
  <inkml:trace contextRef="#ctx0" brushRef="#br0" timeOffset="390345.7298">20268 3889 7 0,'52'6'97'0,"-22"5"-1"0,-18 9-7 16,-28 6-1-1,-28-3-79-15,-12 18-3 0,-6 2-1 16,-7 3 1-16,1-5-3 15,6-3-3-15,2-6-6 0,18-5-15 16,17-7-52-16,25-20-20 0,0 0-5 16,20-17-5-1</inkml:trace>
  <inkml:trace contextRef="#ctx0" brushRef="#br0" timeOffset="390495.7328">20910 3938 75 0,'43'18'96'16,"-24"5"-2"-16,-19 11-7 0,-36 5-73 15,-2 8-1-15,-10-3-2 0,-2 2-2 16,-2-3-7 0,1-8-4-16,10-2-18 0,11-13-55 15,19-16-17-15,14-15-6 16,16-18-4-16</inkml:trace>
  <inkml:trace contextRef="#ctx0" brushRef="#br0" timeOffset="390655.736">21332 3924 4 0,'30'22'94'0,"-15"4"1"15,-15 3-5 1,-16 5-7-16,-15-1-78 0,-2 2-4 16,2 5-8-16,1-9-16 15,-1-10-59-15,13-2-7 0,8-16-7 16</inkml:trace>
  <inkml:trace contextRef="#ctx0" brushRef="#br0" timeOffset="390855.74">21722 3955 10 0,'17'24'98'0,"-11"6"-2"0,-9 3-7 16,-14 3-2 0,-9 12-79-16,-5-8-4 0,-2 1-2 15,0-2-1 1,2-3-5-16,1-5-12 0,9-11-58 15,11 0-17-15,10-20-6 0,0 0-5 16</inkml:trace>
  <inkml:trace contextRef="#ctx0" brushRef="#br0" timeOffset="391005.743">21864 4461 95 0,'-31'44'98'15,"-9"-6"-7"-15,-2-5-4 0,-3-10-78 16,3 5-5-16,3-4-9 15,11-1-22-15,9-6-59 16,3-11-6-16,16-6-7 0</inkml:trace>
  <inkml:trace contextRef="#ctx0" brushRef="#br0" timeOffset="391165.7462">21741 4727 3 0,'-10'42'101'15,"-9"-2"-2"-15,-8-3-5 0,-3-10-5 16,0-1-83-1,8 0-5-15,1-8-8 0,12-2-30 16,9-16-50-16,0 0-8 16,8-19-5-16</inkml:trace>
  <inkml:trace contextRef="#ctx0" brushRef="#br0" timeOffset="391545.7538">21754 4729 95 0,'-3'24'97'0,"-4"-2"-5"0,3 3-5 16,-1 5-80-1,1 7-1-15,2 7 1 0,2-1-1 16,0 3 0-16,0 2-1 0,-1-1-1 16,1-6 0-1,0-4-1-15,0-8-1 0,0-8-3 16,0-9-1-16,0-12-6 15,0-6-17-15,-4-23-58 16,1-6-12-16,-3-19-5 16,-3-8-3-16</inkml:trace>
  <inkml:trace contextRef="#ctx0" brushRef="#br0" timeOffset="393495.7928">19333 4414 41 0,'-8'-4'75'16,"8"4"1"-16,7-5-56 15,11 5-7-15,11 0-2 0,5-2-1 16,9-2 4-1,7-2 1-15,9-2-2 0,2-1-1 16,4-1-2 0,-2 0-2-16,0 0 0 0,1 1-3 15,-2 0-2-15,1-2 0 16,0 7-1-16,1-5 0 0,4 1-1 15,2 0 1-15,5-1-1 16,-4 2 1-16,0-2-1 16,1 3 0-16,-5 1 0 0,-3-1-1 15,-5 3 1 1,-5 1-1-16,-7-1 1 0,0-3-1 15,0-1 1-15,-1 3-1 16,2 1 0-16,-4 1 0 0,3 2 0 16,-5 0 0-1,-3 0 0-15,-3 0 1 0,-5 8 0 16,-6-3 1-16,-4 0-1 0,-8 2 0 15,-1-2 1 1,-12-5-1-16,12 10 0 0,-12-10 1 16,11 11-2-16,-11-11 0 15,9 18 0-15,-1-7 0 16,1 3 0-16,3 4 0 15,2 4 0-15,1 5 0 0,2 3 0 16,0 6 1-16,4-1-1 0,-1 8 2 16,3-1-2-1,0 0 1-15,-4 3 1 0,1-4-1 16,-2-1 1-1,-1-2-1-15,-3 0 1 0,-2-2-1 16,-3-2 1-16,-2 0-1 16,-1 0 1-16,-4-2-2 0,-2 3 1 15,0-5 0 1,0 3 0-16,-2-1 0 0,-2 2 0 15,0-3 1-15,1-1-1 0,0 5 1 16,2-4-1 0,-2 4 0-16,-1-4 2 0,4-2 0 15,-2-1-1-15,-1-4 0 16,2 3 0-16,-2-3 0 0,2-3 0 15,1-2 1 1,0 2-2-16,-1 1 1 0,1-2-1 16,0 0 1-16,0-2 0 15,1-1-1-15,0-4 1 16,2-1-1-16,-2 0 1 0,-1-12-1 15,9 9 1-15,-9-9 0 16,9 0 0-16,-9 0-1 0,0 0 1 16,10-4-1-1,-10 4 0-15,8-13-1 0,-8 13 0 16,9-8 1-1,-9 8-2-15,14-9 1 0,-3 5 1 16,4 1-1-16,0-2 0 0,4 3 1 16,0-3-1-16,7 0 3 15,2 0-1 1,1 3 1-1,-2-1 0-15,2-1-1 0,0 4 1 16,3-4-1-16,0 4 0 16,-1 0-1-16,0 2-1 15,1-2 1-15,1 2 0 16,-2 0-1-16,0-2-1 0,0 4 2 15,-2 0-1-15,3 1 0 0,-1-1 0 16,2 1 0 0,-2 0 0-16,3 0 0 0,-1 2 0 15,2-3 1-15,0 2-1 16,0-2 0-16,2 1 0 15,-3-2 1-15,3 0-1 16,3 1 0-16,-2-3 0 0,-1 0-1 16,1 1 1-1,-2-1 0-15,3-1 1 0,-1 1-1 16,3-1 0-16,-6 0 0 0,4 0 0 15,-1 1 0 1,1-1 1-16,-1 0-1 0,-5 0 1 16,0 0-1-16,-5 0 1 15,2 0 1-15,-4 0-1 0,-2 0 0 16,-5 0 0-1,-3 0 0-15,-3 0 0 0,-3 0 0 16,-10 0-1-16,11 2 0 0,-11-2 1 16,0 0-1-1,12 3 1-15,-12-3-1 0,10-1 1 16,-10 1 0-16,13-6-1 15,-13 6 1-15,14-9-1 0,-14 9 1 16,12-15-1 0,-6 7 0-16,2-1 0 0,3-6 0 15,0-2 0 1,2-5 0-16,1-7 0 0,4-7 0 15,-1-10-1-15,1-6 0 0,2-9 0 16,-1-5 0-16,1-6 0 16,4-6-1-16,0 1 0 0,1 0 0 15,1 1 2 1,2 4-1-16,1 2 1 0,-2 2 0 15,0 4-1 1,-1 3 1-16,-6 0 1 0,-3 4-1 16,-4 4 0-16,-2 1 1 15,-5 3-1-15,-1 7 0 0,-5 4 0 16,0 4 1-16,0 7-1 0,0 1 1 15,0 1-3 17,0 7-2-32,0-2 2 15,0 6 2 1,4 3 0-1,2-1-1-15,4 3 1 0,5 1-1 16,6 3 3-16,8-3 1 0,13 0-1 16,14 0-2-1,12-1 0-15,12 1 0 0,11-3 0 16,26 0-7-1,-5 4-9 1</inkml:trace>
  <inkml:trace contextRef="#ctx0" brushRef="#br0" timeOffset="393815.7992">23915 3857 10 0,'12'-8'99'0,"-12"8"-2"16,1-11-6-1,-16 10-4-15,-6 1-82 0,-18 9-3 16,-1 4-2-1,-7 5-5-15,2 5-16 0,-1 6-52 16,8-8-17-16,13-7-8 0,16-3-1 16</inkml:trace>
  <inkml:trace contextRef="#ctx0" brushRef="#br0" timeOffset="393975.8024">23888 4028 4 0,'0'32'100'0,"-11"3"-1"15,-11-4-7-15,-7-1-3 16,4-2-83-16,-5 1-1 0,5-1-5 15,0-8-12-15,12-9-60 16,11-1-19-16,2-10-6 16,26 0-4-16</inkml:trace>
  <inkml:trace contextRef="#ctx0" brushRef="#br0" timeOffset="394115.8052">23823 4534 18 0,'-43'76'108'15,"-7"-2"-4"-15,2-6-8 0,2-11-96 31,3-14-82-15,6-1-11-16,5-11-6 0</inkml:trace>
  <inkml:trace contextRef="#ctx0" brushRef="#br0" timeOffset="394445.8117">22613 5542 43 0,'9'3'106'16,"-10"19"-4"-16,-24 14-8 0,-17 3-1 15,-25 6-85 1,27 2-16-16,-4-8-41 0,10-20-31 15,31-41-16 1,6-29-7 0,25-27-4-16</inkml:trace>
  <inkml:trace contextRef="#ctx0" brushRef="#br0" timeOffset="394735.8176">22603 3583 5 0,'11'2'91'0,"-11"-2"1"16,-3 20-6-16,-12-45-20 16,-4 37-60-16,1 8-1 0,-1-1-3 15,1-2-6 1,1-2-13-16,-3-14-64 0,20-1-8 15,-3-11-6-15</inkml:trace>
  <inkml:trace contextRef="#ctx0" brushRef="#br0" timeOffset="394865.8202">22666 3618 87 0,'-28'41'91'0,"-6"4"-7"0,-2-4-29 16,-3-1-133-1,18 0-10-15,7-16-2 0</inkml:trace>
  <inkml:trace contextRef="#ctx0" brushRef="#br0" timeOffset="394995.8227">22755 3975 13 0,'-17'53'101'0,"-7"4"-5"16,-1-8-8-1,2-8-10-15,-12-5-117 0,38-1-47 16,3-14-8-16,12-7-6 0</inkml:trace>
  <inkml:trace contextRef="#ctx0" brushRef="#br0" timeOffset="395125.8254">22727 4242 8 0,'-40'39'96'0,"-4"-2"-11"15,9-10-63 1,5 8-22-16,21-10-94 0,4 0-5 15</inkml:trace>
  <inkml:trace contextRef="#ctx0" brushRef="#br0" timeOffset="408657.0977">21815 5943 27 0,'-15'-9'61'0,"2"7"-5"15,-3 2-11-15,0 0-10 16,4 2-8-16,-1 4-6 0,4 0-6 15,3 4-2 1,6 2-4-16,8 3-2 0,14-1 0 16,13 2 0-1,10-1 2-15,21-2 0 0,15-4 1 0,15-4 0 16,12-2 0-16,8-3-1 0,4-3-1 15,-3-2-1 1,-3-4-2-16,-12 2 0 0,-10-2-2 16,-14 3-1-1,-11-1 0-15,-14 2 0 0,-10-1-1 16,-10 2-2-16,-9 2-4 15,-8-5-4-15,-5 5-7 16,-11 2-13-16,11-15-34 16,-11 15-31-16,0 0-4 0,-2-12-3 15</inkml:trace>
  <inkml:trace contextRef="#ctx0" brushRef="#br0" timeOffset="408897.1025">22970 5830 24 0,'-10'0'91'0,"10"0"-1"0,0 0-2 15,26 9-56 1,8 0-11-16,16 2-4 0,3 4-3 16,5 0-1-16,2 1-5 0,0 3-2 15,-10 0-2 1,-12-1-1-16,-10 4-1 0,-17-1 0 15,-10-4-2-15,-6-2-1 16,-20 4-4-16,-9-4-7 16,-12-1-19-16,-16-4-56 15,-4 4-7-15,-10-5-8 0</inkml:trace>
  <inkml:trace contextRef="#ctx0" brushRef="#br0" timeOffset="409177.108">21872 5891 7 0,'-19'0'89'0,"-1"2"5"0,-5 13-4 16,-3 6-59-1,1 9-3-15,-1 8-6 0,9 1-2 16,0 7-4-16,13-6-5 16,6-2-4-16,12-6-1 0,16-6-1 15,12-5-1 1,10-11-4-16,9 1-4 0,5-11-14 15,14-9-57 1,5 2-18-16,8-10-7 0,4-2-5 16</inkml:trace>
  <inkml:trace contextRef="#ctx0" brushRef="#br0" timeOffset="409677.118">23720 5842 18 0,'-10'0'88'15,"10"0"-1"-15,-17 19-1 0,12 4-64 16,0 9-4 0,2 1 1-16,3 4-3 0,7-2 0 15,11-3-2-15,8-6-3 16,9-10-3-16,5-10 1 0,-1-6-2 15,1-6 0 1,-7-10-2-16,-6-6-1 0,-11-4-1 16,-14-1 0-16,-11 1-2 0,-13 6 0 15,-11-1 0 1,-8 4-1-16,-4 4 1 0,-1 6-2 15,4 7 1-15,4 0-2 16,7 11-2-16,6-4-6 0,13 9-12 16,4 3-55-1,8-2-18-15,9 0-6 0,6-3-5 16</inkml:trace>
  <inkml:trace contextRef="#ctx0" brushRef="#br0" timeOffset="409817.1209">23868 6154 85 0,'5'15'93'0,"-4"-6"-8"16,-1 18-23-1,0-27-125-15,0 0-18 0,15-13-9 16,-4-4-1 0</inkml:trace>
  <inkml:trace contextRef="#ctx0" brushRef="#br0" timeOffset="410017.1249">24119 5845 16 0,'9'3'100'15,"0"6"-1"-15,-9-9-5 16,13 21-4-16,-11-8-80 0,0 6-2 15,1 3-1 1,-3 4-2-16,0-2-2 0,1 1-2 16,2 2-5-16,1-8-9 15,9-4-60-15,-3 2-19 16,3-6-8-16,0-3-5 0</inkml:trace>
  <inkml:trace contextRef="#ctx0" brushRef="#br0" timeOffset="410367.1319">24160 6535 4 0,'-5'19'103'16,"5"-19"-3"-16,18-8-4 0,6-20-3 16,-2-2-74-16,12-9-5 15,1-9-5-15,-1 2-3 16,-1-7-1-16,-2 7-2 15,-4-2-1-15,-6 7-1 0,-5 2 0 16,-5 10-1 0,-2 9 1-16,-5 4-2 0,-4 16 0 15,-7-6 0-15,-2 11 0 0,1 12 0 16,2 5 1-1,2 7-1-15,4-2 1 0,8 2 1 16,6-1 1-16,8-10 0 16,7-7 0-16,0-9 0 15,5-5 0-15,-4-10 1 16,1-9-3-16,-9-6 0 0,-5-5-4 15,-6-2-5 1,-11-2-10-16,2-3-46 0,-4 4-30 16,-9 4-7-16,1 3-6 0</inkml:trace>
  <inkml:trace contextRef="#ctx0" brushRef="#br0" timeOffset="410787.1402">24662 6010 22 0,'10'24'98'0,"1"-1"1"0,1-1-9 16,-3-19-31-16,4 24-37 0,1 4-5 15,-2-5-5-15,-2-3-1 16,-1-4-3-16,-1-6-2 16,-8-13-1-16,14 6 0 15,-14-6-1-15,8-17-1 0,-3-4-1 16,2-4 0-1,-5-4-1-15,2-5 0 0,2 3-1 16,0 2 0-16,-2 1 0 16,3 7 0-16,-2 7 0 15,-5 14 0-15,13 0-1 0,-7 8 0 16,0 6 1-16,-1 7 0 15,3-1 0-15,-2 2 1 0,-2-6 0 16,4 0 1 0,2-8-1-16,3-8 1 0,3 0 0 15,6-6 0-15,-1-2 0 16,4-2-2-16,2 2 0 15,-1 1 0-15,1 4 0 16,-2 3-1-16,-1 4-1 0,-1 7-1 16,2 0-3-16,-4 5-3 0,-5-3-8 15,2 3-29 1,-15 6-45-16,-8-13-9 0,-13-1-7 15</inkml:trace>
  <inkml:trace contextRef="#ctx0" brushRef="#br0" timeOffset="411007.1446">24165 6286 41 0,'-22'23'106'15,"2"-8"-4"-15,7-3-9 0,1-7-1 16,12-5-88 0,0 0-15-16,0 0-60 0,0 0-19 15,11-6-10-15,0-8-7 0</inkml:trace>
  <inkml:trace contextRef="#ctx0" brushRef="#br0" timeOffset="412017.1648">18474 3699 26 0,'-5'-18'87'16,"1"9"2"-16,4 9-4 0,0 12-59 15,9 20-5-15,-1 15-4 16,-1 20-3-16,-1 9 2 0,4 14-2 15,-3 7-5 1,0 6-1-16,-3 1-3 0,-4-8 0 16,0-4-2-16,3-13 0 0,-1-4 0 15,-3-19-2 1,2-9-1-16,-1-14-2 0,2-10-6 15,-2-23-13-15,0 0-57 16,0-18-17-16,-7-14-7 16,-2-7-5-16</inkml:trace>
  <inkml:trace contextRef="#ctx0" brushRef="#br0" timeOffset="412277.1701">18408 4431 82 0,'-8'6'96'16,"8"-6"-3"-16,0 18-6 15,0 0-70-15,4 13-4 16,1 11-5-16,0 7 1 15,3 7-2-15,3 5 0 0,4 5-1 16,2 0-1 0,0-6-1-16,4-5 2 0,-1-8 0 15,1-11-2-15,0-7 2 0,5-15-1 16,-2-14 0-1,4-16-1-15,5-19 1 0,4-11-3 16,5-14-1-16,2-3-2 16,0-10-1-16,-2 4-3 0,-5 0-1 15,-3 7-5 1,-15 3-7-16,-2 9-22 0,-12 9-50 15,-5-8-10 1,-10 1-8-16</inkml:trace>
  <inkml:trace contextRef="#ctx0" brushRef="#br0" timeOffset="412617.1768">18220 3828 55 0,'-15'11'95'0,"2"-1"2"16,13-10-7-16,-15 10-64 0,15-10-4 16,3-16-4-1,12-6-3-15,6-14-3 0,4-7-3 16,4-6-3-1,4-3-1-15,-2 3-2 0,3 3 1 16,-7 13-2-16,-4 11 0 16,1 9-1-16,-1 11-1 0,2 6-1 15,-1 12 0-15,8 8-2 16,0 2-3-16,5 8-3 15,-3-5-10-15,3 3-45 0,-3-3-30 16,-18-6-6 0,-9-4-8-16</inkml:trace>
  <inkml:trace contextRef="#ctx0" brushRef="#br0" timeOffset="413037.1853">16800 3512 18 0,'0'-10'95'0,"0"10"-4"0,0 0 0 16,2 26-56 0,2 9-12-16,3 23-5 0,0 6-3 15,-1 14-2-15,1 0-4 0,0-3-2 16,-4-4-2-1,-1-11-1-15,-1-7-1 0,2-19-1 0,-2-9-2 16,1-13-2 0,-2-12-7-16,9 0-14 0,-6-28-58 15,4-5-13 1,-3-17-8-16,3-11-3 0</inkml:trace>
  <inkml:trace contextRef="#ctx0" brushRef="#br0" timeOffset="413337.1913">16976 3599 69 0,'11'19'95'0,"4"5"-3"15,0-13-4-15,11 10-72 16,10-8 2-16,6-7-2 0,10-6-3 16,0-9-1-1,-1-11-3-15,-3-6 1 0,-4-7-4 16,-15-2-2-16,-15-3 1 0,-17 6-2 15,-17 7-1 1,-17 7-1-16,-12 8-1 0,-11 10-2 16,-8 9 0-16,-2 10-1 15,3 8-1-15,12 3-1 0,8 6-3 16,13-7-1-1,19 2-8-15,11-11-12 0,13-8-52 16,17 2-14 0,10-10-7-16,4-3 0 0</inkml:trace>
  <inkml:trace contextRef="#ctx0" brushRef="#br0" timeOffset="413747.1995">17689 3955 85 0,'20'41'104'0,"-8"-19"-5"16,3-10-6-16,0-15-71 0,9-14-2 16,-2-13-5-16,4-12-5 0,-1-10-2 15,-3-9-4 1,3-2 0-16,-6-12 0 0,-6 2-1 15,-7 5 0 1,-4 6-2-16,-2 8 1 0,-7 6-2 16,-1 13 0-16,-3 9-2 15,5 17-1-15,-3 13 0 0,4 12 1 16,4 14-1-16,1 4 1 15,9 7 0-15,1-2 1 16,9-5 1-16,0-6 1 0,9-11 1 16,2-12-1-1,1-8 3-15,2-16-2 0,-8-5 3 16,2-9-2-16,-6-6 1 16,-10-5-3-16,-5 2 0 0,-7 0-2 15,-11 6-2 1,-4 2-5-16,-1 7-6 0,-6 5-15 15,3 7-48-15,2 8-20 0,5 7-7 16,13 0-3 0</inkml:trace>
  <inkml:trace contextRef="#ctx0" brushRef="#br0" timeOffset="414227.2091">18201 3135 98 0,'25'4'102'16,"-2"1"-6"-1,1 6-5-15,0-1-72 0,4 3-4 16,3 3-4-16,1-3-3 0,-5 1-3 15,0-3 1 1,-2-2-2-16,-8-4-1 0,-2-5 0 16,-7 0 0-16,-3-12-1 15,-1-3 0-15,-3-4-1 0,2-8-1 16,-3 3 0-1,0-9 0-15,3 1-1 0,1 0 0 16,6 5 0-16,-3 3 0 0,10 3 0 16,-1 9 1-16,4 2-2 15,1 10 2-15,2 8-1 0,-2 9 2 16,-2 13-1-1,-5 1 2-15,2 2-1 0,-5 3 1 16,-3-3-1 0,-4-3 1-16,-4-6 0 0,4-12 0 15,-4-12 1 1,8 0-2-16,-8 0 2 0,18-27-2 15,-2 10 2-15,3-9-3 0,6 4 1 16,-1 6-2-16,2 0-1 16,6 8 1-16,2 4-1 0,8 4 1 15,3 1-1 1,8 3 2-16,5-1-2 0,5-3-2 15,9 0-7 1,-4-10-31-16,2-12-46 0,2 4-10 16,-7-17-6-16,8-2-5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00:19.8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23025 823 29 0,'-9'-21'85'0,"-4"-1"-1"16,13 22-42-1,0 0-12-15,0 0-8 0,0 0-7 16,0 0-5-16,0 0 0 15,-36-4-3-15,36 18 0 0,0 4-2 16,3 13 0 0,8-5 0-16,3 4 1 0,1-7 1 15,5 2-1 1,4-1 0-16,3-2 2 0,1-1-1 0,4-4-1 15,-32-17-1-15,34 7 0 16,1 3-2 0,0-10 0-16,0 0 0 0,-2-4-2 0,2-4-2 15,-5-6-2 1,0-1-1-16,-6-4-5 0,1-1-7 15,-6-4-18 1,0-2-54-16,-5 7-8 0,-1-1-5 16</inkml:trace>
  <inkml:trace contextRef="#ctx0" brushRef="#br0" timeOffset="360.0072">23235 583 80 0,'-10'-9'98'0,"-1"0"-7"0,0-2-6 15,0-2-68-15,11 13-5 0,0 0-7 16,-5-10-4 0,-1 0-7-16,1 0-12 15,-2 0-36-15,7 10-33 16,0 0-7-16,0 0-4 0</inkml:trace>
  <inkml:trace contextRef="#ctx0" brushRef="#br0" timeOffset="560.0111">23465 450 56 0,'23'0'94'16,"-23"0"-4"-1,22 0-6-15,2 2-50 0,-24-2-38 16,0 0-17-16,0 0-61 0,0 0-7 16,0 0-5-1</inkml:trace>
  <inkml:trace contextRef="#ctx0" brushRef="#br0" timeOffset="1290.0258">23368 306 61 0,'-24'-14'83'0,"2"2"-15"16,-2 2-35-16,-3 0-5 0,1 5-12 15,-2-1-6 1,-2 5-4-16,0-2 0 0,-2 3-2 16,-1 6 2-16,0 13-3 15,0 1 1-15,1 6-3 16,-2 0 1-16,4 10 0 15,-33 39-1-15,35-29 1 0,2 1-2 16,2 3 1-16,5-3-1 0,1 8 4 16,7 0-2-1,2 4 1-15,6-3-1 0,3 2-1 16,6-5 1-1,7-1-1-15,5-3 0 0,5-1 0 16,9-4-1-16,4-5 2 16,7-4-1-16,3-5 1 15,5-5-1-15,4-2 1 16,4-3-1-16,5-12 1 0,2-4 1 15,4-4-2-15,7-4 1 0,5-13 0 16,0-4 0 0,6-5-1-16,1-11 0 0,3-4 1 15,0-6-1 1,-1-4 2-16,2-2-1 0,-5-5 0 15,1-1 0-15,-7-3 1 16,-3 1-1-16,-6-2 0 16,-8 0 1-1,-7-3-2-15,-14 4-1 0,-13-1-1 0,-13 3 1 16,-17-1-1-16,-11 7 1 15,-21 1 1 1,-23 7-1-16,-16 10 1 0,-15 2 0 16,-15 7-3-16,-14 9-12 15,-4 0-53-15,-6 11-18 0,-3 7-6 16,1 7-6-1</inkml:trace>
  <inkml:trace contextRef="#ctx0" brushRef="#br0" timeOffset="14843.2971">1500 4685 65 0,'0'0'63'16,"2"-14"-9"-16,-2 14-8 0,0 0-10 16,0 0-12-16,0 0-6 0,0 0-6 15,0 0-1 1,-3 8-3-16,3 6-1 0,0 6 0 15,1 9-1-15,1 7-1 16,0 9 2-16,0 7-1 16,1 4-1-16,-2 4 2 15,1-2-3-15,-2 0-1 0,-1-3 0 16,0-6 0-1,0-8-1-15,-2-7-3 0,3-4-2 16,-2-9-5-16,2-3-14 0,0-5-48 16,0-13-22-1,0 0-6-15,0 0-3 0</inkml:trace>
  <inkml:trace contextRef="#ctx0" brushRef="#br0" timeOffset="15443.3091">1368 5424 75 0,'0'0'89'0,"0"0"-3"16,0 0-53-1,0 9-8-15,8-1-5 0,-1 3-6 16,3 4-5 0,0 2 0-16,1 3-1 0,0 3-1 15,0-1-1-15,-1 0 1 16,0-1-2-16,0 2 0 0,-3-9-1 15,-4 3 0-15,1-5 0 16,-1-4 0-16,-3-8 1 16,3 9 0-16,-3-9-1 0,10-2 0 15,0-7 0 1,5-5-1-16,2-2 0 0,2-2-2 15,6-6 0-15,-2 2-3 16,3-2-2-16,0 3-5 0,-2-2-8 16,2 5-37-1,-3 1-38-15,-3-3-9 0,-1 6-5 16</inkml:trace>
  <inkml:trace contextRef="#ctx0" brushRef="#br0" timeOffset="16673.3337">1311 4460 25 0,'-9'-6'44'0,"-3"1"-5"16,3 1-3-16,-7 0-6 16,8 1-3-16,-1 2-8 15,-1 1-6-15,0 0-5 0,0 5-3 16,-3 4-2-1,3 3-3-15,-3 0 0 0,1 2 1 16,-3 4-1-16,2-1 2 16,-1 2 0-16,2 3 0 0,-3 2 0 15,2 0 2-15,0 3-2 16,-2-3 1-16,3 8 0 15,-1 1-1-15,2-2 0 0,0 4 1 16,2-1-2 0,1 4 1-16,0-3-1 0,2 5-1 15,2-2 1-15,-1 0-1 16,0 2 1-16,1 0 0 0,3 3 0 15,0-5-1-15,1 4 1 16,0-4 0-16,0-1-1 16,1 1 1-16,6-4 0 0,0 0 0 15,3-5 1 1,1 2-2-16,0-6 0 0,3 4 1 15,4-5 1-15,-1-2-4 16,0 0 1-16,3 1 1 16,-1-1-3-16,2 2 1 15,1-2 1-15,-4 3-1 0,7-1 0 16,-3-2 1-16,5 0 1 0,-4 0 0 15,4-3 0 1,1 0 0-16,-1-2 0 0,3-3 0 16,-4 2 0-16,2-5 0 15,-3 2-1-15,3-4 0 16,-6 0 1-16,1-4-1 15,3-2 0-15,-1-3-1 0,0 0 1 16,-1-3 0 0,5-5 1-16,-2-3 0 0,4-6 2 15,1 1 3-15,4-8 1 0,1-2 3 16,3-4-1-16,-1-2 1 15,5-5 1-15,-1 1 0 16,-3-3-2-16,2-2-1 16,-3 4-1-16,3-3 0 0,-3-1-3 15,-2-1 1 1,-1 1 0-16,-2-2-1 0,-2-1-1 15,-2-3-1-15,-4 0-1 0,-4-2-1 16,-5 0 2 0,-3-1-1-16,-8 1 0 0,-3 0 1 15,-3 3-1-15,-11 1-1 16,-4 2 1-16,-4 2-1 0,-9-1 0 15,-2 2 0 1,-7-3 1-16,-4 3-1 0,-7 1 0 16,-3 0 0-16,-7 6 1 15,-6 5 0-15,-3 5-1 16,-6 7 1-16,-4 6-1 0,-3 7 1 15,3 3-3-15,-2 6-1 16,7 13-8-16,0-1-22 0,8 9-45 16,14 12-11-1,8 5-6-15</inkml:trace>
  <inkml:trace contextRef="#ctx0" brushRef="#br0" timeOffset="17493.3501">1601 5949 33 0,'-5'-17'83'15,"5"17"-1"-15,0 0-47 0,0 0-9 16,0 0-1-16,0 0-9 16,0 0-4-16,-9 4-2 0,5 5-2 15,4 0 0 1,-7 5-1-16,4 1-1 0,-2 3-1 15,2 2-1-15,0 4-1 0,-2 1 0 16,2 2 0 0,-1 1-1-16,0 4-1 0,1 2 1 15,-1 2 0-15,-1 1 0 16,0 1 0-16,2 2-1 0,-3 2 2 15,1 2-2 1,1-1 0-16,-1 3 0 0,1 0 1 16,2 0-1-16,-2 4 0 15,0-1 1-15,-2 3-1 16,1 2 1-16,-2 0 0 0,1 2 0 15,-5 2 1-15,0-4-1 16,1-1-1-16,-2-2 0 0,3-6-2 16,3-1-10-1,-2-3-52-15,-2-9-24 0,11-10-8 16,5-4-4-1</inkml:trace>
  <inkml:trace contextRef="#ctx0" brushRef="#br0" timeOffset="19883.3979">1040 7221 58 0,'0'0'85'0,"-18"-9"-33"15,18 9-11-15,-11 0-6 0,11 0-8 16,-12 1-10-16,12-1-4 15,0 0-3-15,0 0-3 0,5 11 0 16,11-5-2 0,8-2 1-16,12 0 1 0,13 1-1 15,9 1 1 1,8-1-1-16,6 1-1 0,3-2-1 15,-1 2 0-15,-3-4-1 0,-7 3-1 16,-10-3-1-16,-7 1 0 16,-12-2 0-16,-7-1 0 0,-10 0 0 15,-6 2 0 1,-12-2 0-16,10 0 0 0,-10 0 0 15,0 0-1 1,-9 0 0-16,1 0 0 0,8 0 0 16,-14 0-1-16,4 0 1 15,-1 3 0-15,1 3-1 0,-1-1 2 16,-5 4-1-16,2 1 0 0,-7 7 1 15,1 5-1 1,-2 4 1-16,-2 8-1 0,-2 9 1 16,1 4-2-1,-1 6 1-15,4 3 0 0,-2-3 0 16,3-2-1-16,3-5-1 15,3-8-2-15,5-7-5 0,-1-17-15 16,11-14-50 0,-7 11-17-16,7-11-7 0,-5-17-3 15</inkml:trace>
  <inkml:trace contextRef="#ctx0" brushRef="#br0" timeOffset="20213.4045">1072 7345 6 0,'-10'-12'95'0,"5"2"0"15,5 10-5-15,5-51-21 16,10 53-49-16,9 15-3 0,2 7-4 15,8 14-3 1,0 9-2-16,1 11-1 0,2 5-2 16,-7 2 0-1,0 2-3-15,-6-5 0 0,-4-4-1 16,-4-11-3-16,-3-10-5 0,2-4-29 15,-3-33-55 1,3-9-5 0,-4-23-6-1,4-10-3-15</inkml:trace>
  <inkml:trace contextRef="#ctx0" brushRef="#br0" timeOffset="23003.4603">1636 4468 55 0,'5'30'81'15,"-3"-17"-36"1,2 0-2-16,-4-13-7 0,4 10-7 15,-4-10-7-15,0 0-3 0,0 0-5 16,2-9-3 0,-1-2-1-16,-1-2-1 0,0-5-3 15,0 1-1-15,-2-7-1 16,0-1-1-16,-1-4 1 0,1-3-2 15,0 1 1 1,0-3-1-16,-1-2 0 0,1 2-1 16,2-3 0-1,0 2 0-15,-1-3 0 0,1-2-1 16,-1-1 1-16,0-5 0 0,-2 0 0 15,0-5 0-15,1-1 0 16,-1-1 0-16,1 1 0 16,-1 0 0-16,-2 1 1 15,1 2 0-15,0 2 0 0,1 4-1 16,-2 2 0-1,0 6 1-15,1 1-2 0,1 1 1 16,0 4-1-16,-3 2 0 0,5 4 0 16,-3 0 0-16,0 2 0 15,4 5 0-15,-1-2-1 16,-3 3 1-16,3-1 0 15,-2 1 0-15,0 4 0 0,0-2-1 16,-2 3 1 0,2-2 0-16,0 3 0 0,1-1 0 15,-3 0 0-15,5 10 0 16,-5-15-1-16,5 15 1 15,-6-9 0-15,6 9 0 0,0 0-1 16,-12-9 1-16,12 9 0 16,0 0-1-16,0 0 0 0,0 0 1 15,-10-3-1 1,10 3 0-16,0 0 0 0,0 0 1 15,0 0 0-15,0 0-1 16,0 0 1-16,-4 6 1 16,4-6-1-16,0 0 0 15,0 0 1-15,0 0-1 0,0 0 0 16,0 0 1-16,0 0-2 0,0 0 2 15,0 0-1 1,0 0 0-16,8 2 0 0,-8-2 0 16,0 0 0-16,12 1 1 15,-12-1 0-15,0 0-1 16,13 1 0-16,-13-1 0 15,0 0 1-15,0 0-1 0,10 1 0 16,-10-1-1-16,0 0 1 0,0 0 0 16,0 0 0-1,0 0 0-15,0 0 0 0,0 0 0 16,0 0 0-1,0 0 0-15,0 0 1 0,5 10-1 16,-5-10-1-16,0 0 2 16,0 0-1-16,0 0 0 0,0 0 1 15,0 0-1 1,0 0 0-16,0 0 1 0,0 0-1 15,0 0 0-15,0 0 1 0,0 0-1 16,9 0 0 0,-9 0 0-16,0 0 0 0,0 0-1 15,0 0 1-15,0 0 0 16,0 0-1-16,0 0 1 0,9 6 0 15,-9-6-1 1,13 8 2-16,-3-3-2 0,3-2 2 16,2 3-1-1,3 1 0-15,2-1 0 0,4-1 1 16,5 4-1-16,0-3 0 0,6 3 1 15,3-1-1-15,3-2 1 16,6-1-1-16,-2-2 0 0,2-3 1 16,-5 2-1-1,2-2 0-15,-6 0-2 0,-3-2-1 16,-4-1-3-1,-2 3-5-15,-5-4-22 0,-3 2-32 16,3 2-23-16,-7-4-11 0,-2 0-3 16</inkml:trace>
  <inkml:trace contextRef="#ctx0" brushRef="#br0" timeOffset="25270.5062">2116 3081 1 0,'0'0'13'16,"0"0"2"-16,0 0-1 0,0 0 0 16,0 0 0-1,5 3-1-15,-5-3 0 0,0 0-3 16,0 0-2-16,11 5 1 15,-11-5 4-15,13 0 1 0,-5 0 0 16,2 0 0-16,1-1 0 0,0-2-4 16,3 5-2-1,-1-2-3-15,4 0-1 0,0 0-2 16,4 0-1-1,0 0 0-15,1 1 0 0,0 4 2 16,2-5-2-16,-1 3 1 16,-2-3-1-16,-1 2 2 0,2-2 0 15,-5 0-1 1,3 0 0-16,0-2 0 0,-2 0 1 15,0 1 0-15,1-2 1 0,-4 0-1 16,2-2 2 0,-5 3-1-16,3-2 0 0,-2 0 1 15,1-1 0-15,3 2-1 16,-1-1 0-16,1 1-2 15,-2 1 0-15,5-1 1 0,-4 3-1 16,1-2-1-16,-2 0-1 16,0 1 0-16,2 1-1 15,-3-3-1-15,2 1-1 16,0 0-1-16,2 1-1 0,-3 0-5 15,5 1-13 1,-2 1-46-16,-5-1-12 0,1 1-2 16</inkml:trace>
  <inkml:trace contextRef="#ctx0" brushRef="#br0" timeOffset="25930.5193">2922 3069 3 0,'0'0'43'15,"0"0"2"-15,0 0 2 0,0 0-3 16,0-6-4-16,0 6-8 15,0 0-7-15,0-18-6 16,0 8-6-16,3-7-3 0,1-4-4 16,1-4-1-16,1-10 1 15,6-5 1-15,3-8 1 0,4-5-1 16,2-5 2-1,1 0-1-15,3 0 0 0,-1 2-2 16,0 8-2 0,-4 6-1-16,-3 10-2 0,-4 5 0 0,-4 11-4 15,-4 0-2-15,-5 16-6 16,5-13-5-16,-5 13-18 15,0 0-46-15,0 0-13 0,11 5-4 16</inkml:trace>
  <inkml:trace contextRef="#ctx0" brushRef="#br0" timeOffset="27070.5422">3544 3009 11 0,'0'0'34'16,"-10"0"-4"-16,10 0-7 0,0 0 0 15,5 0-6 1,-5 0 0-16,13-4-3 0,-13 4-4 15,18-3-1 1,-7 0-3-16,0 3-2 0,1-2 1 16,3 1-2-16,-2 1 2 0,2 0-2 15,0-2 2-15,0 2-2 16,0 0 2-16,0 0-2 0,1 0 0 15,-1 0-1 1,1 0 1-16,1 0-1 0,2 0-1 16,-1 0 0-1,4 0 1-15,-4 0 0 0,6 0 1 16,3 0-1-16,-5 0 0 15,5 0 0-15,-4 2-1 0,5-2 1 16,-1 0-1-16,3 0 2 16,-1 0-1-16,2 0 1 15,-1-2 0-15,2 0 1 0,3-1 2 16,0 2-2-16,3 0 1 15,-2 0-1-15,5 1 1 16,0 0-2-16,5 0 0 16,2 0-4-16,2 1-10 0,-2 6-45 15,-2-7-24-15,4 0-6 0</inkml:trace>
  <inkml:trace contextRef="#ctx0" brushRef="#br0" timeOffset="27956.5604">3355 3446 57 0,'0'-10'79'0,"0"10"-33"15,5-23-12-15,-5 11-6 16,-1-8-8-16,-3-3-9 0,-1-3-2 15,-3-2-1 1,-2-7-3-16,-4 3-1 0,1-7-1 16,-3 0-1-16,-3-1 0 15,-1 1 1-15,-2-3 0 16,-1 3 1-16,-4-1 3 0,1 2-1 15,1 0 1-15,0 1 0 16,1 3 0-16,0-1-1 16,2 0 1-16,2 4-2 15,0 2-3-15,1-2 1 0,0 2-1 16,1 1-1-1,2 1 1-15,-2 4-1 0,0 2-1 16,4 4 2-16,2 1-1 0,1 3-2 16,11 13-4-1,-16-11-5-15,16 11-12 0,-10 4-43 16,10-4-23-16,0 0-9 15,-7 11 1-15</inkml:trace>
  <inkml:trace contextRef="#ctx0" brushRef="#br0" timeOffset="28286.567">2748 2551 69 0,'-7'13'78'0,"7"-4"-46"0,0-9-10 16,-1 20 2-16,1-20 3 0,0 9-4 15,0-9-5 1,1-7-3-16,1-7-5 0,-2-3-1 0,0-5-3 15,0-5-4 1,0 0-1-16,0 1 0 0,-2-1-1 16,2 6 0-1,0 1 0-15,3 3 0 0,9 3 1 16,6 2-2-1,9 5-3-15,3 1-27 0,1 2-51 0,11 1-4 16,-3-5-5-16</inkml:trace>
  <inkml:trace contextRef="#ctx0" brushRef="#br0" timeOffset="29796.5972">4580 3043 42 0,'47'-5'53'16,"7"2"-6"-16,-1 0-11 0,8 1-9 16,-5 2-10-1,-2-4-18-15,-9 1-44 0,-9 3-29 16,-9 0-1-16</inkml:trace>
  <inkml:trace contextRef="#ctx0" brushRef="#br0" timeOffset="30276.6068">4652 2987 48 0,'-8'-10'80'16,"8"10"-4"-1,5-2-49-15,12-5-8 0,5 2-10 16,4-5-6-16,6 5-15 0,0 5-54 16,-1-2-12-1,-4 1-2-15</inkml:trace>
  <inkml:trace contextRef="#ctx0" brushRef="#br0" timeOffset="41336.828">10849 2316 35 0,'0'0'34'15,"0"0"-3"-15,-10-6-9 16,10 6-6-16,0 0-3 15,-3 10-3-15,3 1-2 0,0 9-1 16,-1 3-1 0,1 7 1-16,0 8 0 0,0 1-1 15,0 12 1-15,0 0-2 16,0 11-3-16,-1-1 2 0,-1 2-1 15,2 3 1 1,-1 1-1-16,1 4 0 0,-2-1-1 16,2 5 1-16,0-4-1 0,-1 0-1 15,0 6-1-15,1 0 1 16,0 4-1-16,0-1 1 15,-1 4 0-15,2-1 0 16,1 7 0-16,0 5 0 0,-2-2 2 16,1-1-1-1,1 5 1-15,-2-1 1 0,0 2 1 16,0 2 2-1,-2-1 1-15,2 5 0 0,0 2 2 16,-3 4-2-16,-1 2-1 0,1 2 2 16,0 3-1-16,0 5-2 15,-1-1 0-15,1 0-1 0,-1 3 0 16,1-1 0-1,1 5 2-15,-2-2-1 0,0 2-2 16,-1-4 0-16,1-3 0 16,2 2 0-16,-3-6-1 15,0-1-2-15,-1-8 0 0,0-1 0 16,-2-8-2-16,-4-2-2 15,2-1-9-15,-8-13-19 0,-1-8-53 16,2 0-5 0,0-11-7-16</inkml:trace>
  <inkml:trace contextRef="#ctx0" brushRef="#br0" timeOffset="42596.8532">9707 7441 38 0,'-15'-13'63'16,"5"7"-31"-16,6-2-18 16,4 8-6-16,8-10-6 0,4 8-2 15,6 0-1 1,2 2 0-16,6 0 0 0,4 0 1 15,4 3-2 1,4 1 1-16,6 1 0 0,-1 0 0 0,11-2-1 16,-5 4 1-16,13-2-1 15,2-1 1-15,1 2 0 16,6-2-1-16,1 2 0 0,4-3 0 15,4 0 1 1,3-1 2-16,2-1 1 0,10 1 3 16,7-1 0-1,-1-1 2-15,13 0 1 0,8 0 1 16,5 0 0-16,12 0-1 15,3 0 0-15,7-1-1 16,4 1 0-16,9 0 1 0,5 0-2 0,7-2 0 16,7 2 1-1,2 0-2-15,5-1 3 0,8 1-1 16,0-2 3-1,8 1-1-15,0 1 1 0,-1 0 0 16,7-1-2-16,3 1 0 16,4 0-3-16,0 0 1 0,5 2-3 15,0 3-2-15,7-3 0 16,6-2-1-16,4 0 1 15,6 0-1-15,6 0 1 0,4-2-1 16,6-1 0 0,6 0 0-16,0 1 1 0,-1 2 0 15,-1-1 0 1,-8 1 1-16,-1 2-2 0,-6 0 2 15,-6 4-2-15,-11-4-2 16,-5 6-5-16,-19-4-11 0,-3-1-23 16,-8 5-35-16,-21-7-12 0,-11-1-4 15</inkml:trace>
  <inkml:trace contextRef="#ctx0" brushRef="#br0" timeOffset="42966.8606">20751 7187 58 0,'-34'1'86'16,"12"1"-2"-16,13 3-6 0,16 7-74 15,18 2 0-15,17 5 1 0,16 6 2 16,8 2-3-1,7 1 1-15,2 4 0 0,4-1 0 16,-7 3-2-16,-6-2 0 16,-12 5-2-16,-11-2 1 0,-11 1 0 15,-12 1 1 1,-11 0-1-16,-9 1 0 0,-17 1-4 15,-12-3-5 1,-8 5-22-16,-22 7-54 16,-3 2-7-1,-3-2-4-15</inkml:trace>
  <inkml:trace contextRef="#ctx0" brushRef="#br0" timeOffset="43829.8781">10419 2404 61 0,'-21'19'83'0,"1"-9"-2"15,6 7-53 1,3-1-3-16,4-6-5 0,7-10-5 16,0 0-3-16,0-9-3 15,7-11-2-15,5-4-2 0,2-5-3 16,5-1-2-16,2 0 1 0,0 1-2 15,3 2 0 1,1 10 2-16,2 3 0 0,3 9 0 16,2 5 1-1,4 4 0-15,3 9-1 0,3 6 1 16,2 8-2-16,4-3-9 15,-3 2-31-15,-1-6-43 0,1-1-6 16,-3-7-4-16</inkml:trace>
  <inkml:trace contextRef="#ctx0" brushRef="#br0" timeOffset="44689.8952">9361 2782 376 0,'4'-8'1'0,"-4"8"0"15,13-16 1-15,-13 16 2 0,9 3 1 16,-9-3 1-16,0 0 0 0,12-6 0 16,-6-16-1-1,1-17 0-15,2-10-1 0,3-12-2 16,1-13-3-16,1-3 0 15,2 2-1-15,-3 2 0 16,3 5-2-16,-4 13-3 16,-4 6-7-16,7 16-24 0,0 16-47 15,-2 0-10 1,2 5-6-16</inkml:trace>
  <inkml:trace contextRef="#ctx0" brushRef="#br0" timeOffset="45379.9091">9357 2784 438 0,'14'-10'0'15,"2"-3"0"-15,-2 2 0 0,2-4 0 16,-4 18 1-16,-4 0-2 15,-8-3-1-15,13 6-4 0,-13-6-7 16,0 0-31-16,6 20-45 16,-6-20-7-16,0 12-7 15</inkml:trace>
  <inkml:trace contextRef="#ctx0" brushRef="#br0" timeOffset="46199.9255">9173 2271 11 0,'5'-15'89'0,"0"0"1"16,-3-1-2-1,15 1-60-15,-13 4-2 0,-4 11-10 16,9-3-3-16,-2 13-1 0,8 14-4 31,1 12 0-31,5 3-2 0,2 9-1 16,2 3-1-16,-3 0 0 15,1 0 0-15,-3-9 0 0,-8-6-2 16,-2-15 1 0,-3-4 1-16,-7-17 0 0,0 0-1 15,0 0 0 1,-2-11 1-16,-10-12-2 0,-1-10 0 15,-4-3-1-15,-5-6-1 0,-1-1-1 16,-1-2 0-16,-2 0-1 16,-1 3 0-16,5 7 2 15,0 5-3-15,2 6 1 16,5 4 0-16,3 8 1 0,2 3-2 15,10 9 2 1,-6 12 1-16,8 10 1 0,12 10 1 16,6 11 0-16,6 10 0 15,3 9 1-15,4 4 0 0,-1-1 1 16,0-4-2-16,-4-7 0 15,-5-7 0-15,-8-13 0 16,-3-7 0-16,-4-10 0 0,-1-7 1 16,-7-10-1-1,0 0 1-15,0 0 0 0,0 0-1 16,0-8 0-16,-1-13-1 16,-5-8-2-16,-1-10-1 0,-1-1-1 15,-2-5-3-15,1 2-4 16,-4-6-14-16,4 10-44 15,8 9-26-15,-3 2-7 0,4 6-5 16</inkml:trace>
  <inkml:trace contextRef="#ctx0" brushRef="#br0" timeOffset="47169.9449">21223 8465 44 0,'8'-17'77'15,"-6"-1"-9"-15,3 5-14 0,-3-1-13 16,-2 14-13-1,1-17-8-15,-1 17-8 0,-6-1-3 16,-2 6-3 0,-6 12 0-16,1 8-2 0,-4 11-1 15,-3 4 2-15,-2 9 1 16,2 1 0-16,2 1 0 0,2 2 1 15,8-7 0 1,2-2 0-16,6-5-1 0,5-7 0 16,7-4 0-16,8-2-1 0,3-5-1 15,5-2-2 1,-1-4 1-16,3-2-2 0,4 0-1 15,-3-6-2-15,2-2-2 16,-6-2-3-16,0-3-4 0,-6 0-3 16,-2 0-9-1,-9-7-21-15,-7-3-42 0,0 1-9 16,-3-2-5-1</inkml:trace>
  <inkml:trace contextRef="#ctx0" brushRef="#br0" timeOffset="47349.9485">20994 8669 54 0,'-29'-12'93'16,"12"0"-4"0,15-1-3-16,-19 5-65 0,49-1-4 15,19 7-7-15,10-4-7 0,7 6-11 16,1 8-48-16,6-3-30 15,-5-2-6-15,-6-1-3 0</inkml:trace>
  <inkml:trace contextRef="#ctx0" brushRef="#br0" timeOffset="48769.9769">10404 7304 22 0,'0'0'22'15,"0"0"-1"1,-9 9 2-16,8 2-1 0,1-11 1 16,0 14-1-16,0-14 0 15,3 11-2-15,-3-11-1 16,12 11-2-16,-12-11-4 15,17 1-2-15,-8 0-1 0,1-1-2 16,0 0 0-16,2 0-1 0,1-1 1 16,0 0-1-1,1-2-2-15,0 2 0 0,1-3-2 16,-1-1 2-16,2 5-3 15,0-2 0-15,1 2-1 16,-2 0 0-16,2 0 0 16,-3 0-1-16,2 2 2 0,-3 1-2 15,3 0 1-15,-4-2-1 0,2 2 1 16,-1-2-1-1,-1 1 1-15,2-2-1 0,0 2 0 16,0-1 1-16,3 0-1 16,1 1 0-16,-2-1 1 15,0 1 0-15,0-2-1 16,1 1 1-16,-2 0 1 0,2-1-1 15,-1 0 0 1,-1 0 1-16,-1 0-1 0,2 3 0 16,-3-3 0-16,3 0-1 0,0 0 1 15,1 0 0 1,-1 0 0-16,1 0 1 0,0 0 0 15,0 0 0-15,2 0 0 16,1 0 0-16,3 0 2 0,-1 0-3 16,6 0 2-1,1-3-1-15,5 3-1 0,2 0 0 16,3 3-3-16,1-3-4 15,3 3-14-15,0 2-46 16,-5-4-21-16,1-1-5 0,-3 0-2 16</inkml:trace>
  <inkml:trace contextRef="#ctx0" brushRef="#br0" timeOffset="52930.06">11678 7382 5 0,'0'0'28'0,"0"0"4"0,0 0 3 16,0 0 0-16,0 0-3 16,0 0-2-16,0 0-6 15,0 0-6-15,0 0-6 16,0 0-1-16,0 0-3 0,0 0 1 15,0 0-2 1,0 0-1-16,0 0 1 0,0 0-1 16,0 0-1-16,0 0-1 0,0 0 0 15,0 0 1 1,5-2-2-16,-5 2-1 0,0 0 0 15,0 0 0-15,0 0-1 16,0 0 0-16,0 0 0 0,0 0 0 16,0 0 1-1,10-6 0-15,-10 6 1 0,0 0 0 16,0 0 0-1,0 0 0-15,0 0 1 0,0 0-1 16,0 0 0-16,0 0 0 0,0 0 0 16,0 0-1-16,5-10 1 15,-5 10-1-15,0 0 0 0,0 0 0 16,5-11 0-1,-5 11 0-15,3-8-1 0,-3 8-1 16,10-12 0 0,-10 12 1-16,12-9-1 0,-12 9 0 15,14-10 1-15,-14 10-1 0,14-7 1 16,-14 7 0-16,12-8-1 15,-12 8 0-15,10-8 1 0,-10 8-1 16,13-9 1 0,-13 9-1-16,13-7 0 0,-13 7 1 15,15-10 0 1,-15 10 0-16,14-11 0 0,-14 11 0 15,12-11 0-15,-12 11 0 16,10-12 0-16,-10 12 0 0,11-10 0 16,-11 10 1-16,11-10-2 0,-11 10 2 15,16-12-1 1,-7 5 0-16,-9 7 0 0,15-14 0 15,-15 14 0 1,18-15 0-16,-9 10-1 0,-9 5 0 16,12-13 1-16,-12 13-1 15,14-13 0-15,-14 13 1 0,12-12-1 16,-12 12 0-1,12-11 1-15,-12 11-1 0,12-11 1 16,-12 11-1-16,10-10 1 0,-10 10-1 16,12-10 1-1,-12 10-1-15,0 0 1 0,13-12-1 16,-13 12 1-16,9-9-1 15,-9 9 1-15,12-12-1 0,-12 12 1 16,15-14-1 0,-6 4 1-16,0 2-1 0,-1 2 0 15,-8 6 0-15,17-13 0 0,-17 13 0 16,14-12 0-1,-14 12 0-15,11-7 0 0,-11 7 0 16,10-10 0-16,-10 10 0 16,13-9 0-16,-13 9 0 0,15-14 0 15,-15 14 0 1,14-13 0-16,-14 13 1 0,16-13-1 15,-16 13 0 1,13-9 0-16,-13 9 0 0,13-10 1 16,-13 10-1-16,12-14 0 0,-12 14 1 15,15-13-1-15,-15 13 0 16,15-17 1-16,-15 17-1 0,17-16 0 15,-8 8 0 1,-9 8 1-16,14-16-1 0,-14 16 0 16,14-15 1-1,-14 15 0-15,11-15-1 0,-11 15 0 16,12-13 1-16,-12 13-1 15,13-13 1-15,-13 13-1 0,12-12 0 16,-12 12 0-16,15-12 0 16,-15 12 0-16,14-13 1 15,-14 13-1-15,14-14 0 0,-14 14 1 16,12-15-1-1,-12 15 0-15,11-12 1 0,-11 12-1 16,10-12 0-16,-10 12 1 16,10-9 0-16,-10 9 0 0,10-15-1 15,-10 15 2-15,10-14-2 16,-10 14 0-16,10-13 1 15,-10 13-1-15,16-12 1 0,-16 12-1 16,13-14 1 0,-13 14-1-16,14-16 1 0,-14 16-1 15,14-15 0-15,-14 15 0 16,16-16 1-16,-16 16-1 0,13-14 0 15,-13 14 0 1,11-9 0-16,-11 9 1 0,12-10-1 16,-12 10 0-16,0 0 0 0,11-12 1 15,-11 12-1 1,8-12 1-16,-8 12-1 0,11-15 0 15,-11 15 0-15,11-11 0 16,-11 11 0-16,13-15 0 16,-13 15 0-16,12-9 0 15,-12 9 0-15,11-11 0 0,-11 11 0 16,11-12 0-1,-11 12 1-15,8-12-1 0,-8 12 0 16,11-15 0-16,-11 15 0 0,12-16 0 16,-12 16 1-16,13-17-1 15,-5 9-1-15,-8 8 2 16,14-13-1-16,-14 13 1 15,11-15-1-15,-11 15 1 0,10-15-1 16,-10 15 1 0,7-13 0-16,-7 13-1 0,13-14 1 15,-13 14-1-15,15-14 0 0,-15 14 0 16,15-12 0-1,-15 12 0-15,15-10 1 0,-15 10-1 16,14-7 1-16,-14 7-1 16,11-8 0-16,-11 8 0 0,8-9 0 15,-8 9 0 1,10-10 0-16,-10 10 0 0,9-14 0 15,-9 14 0-15,15-12 1 16,-15 12-1-16,12-11 0 16,-12 11 1-16,12-11-1 0,-12 11 0 15,12-14 0-15,-12 14 0 16,9-11 0-16,-9 11 0 0,11-14 0 15,-11 14 0 1,13-15 0-16,-13 15 0 0,14-14 0 16,-14 14 1-16,13-13-1 15,-13 13 1-15,10-11-1 16,-10 11 0-16,9-12 0 15,-9 12 2-15,3-9-1 0,-3 9-1 16,4-13 1-16,-4 13 0 0,7-10 0 16,-7 10 0-1,7-11-1-15,-7 11-1 0,12-11 1 16,-12 11 0-16,12-9 0 15,-12 9 0-15,10-10 0 16,-10 10-1-16,7-13 1 16,-7 13 0-16,7-11 0 0,-7 11-1 15,0 0 1-15,7-12 0 0,-7 12 0 16,5-10 0-1,-5 10 1-15,0 0-1 0,14-14-1 16,-14 14 1 0,12-12 0-16,-12 12 0 0,10-10 0 15,-10 10 0-15,9-10 0 16,-9 10 0-16,0 0 0 0,10-10 0 15,-10 10 0 1,10-4-1-16,-10 4 1 0,8-9 0 16,-8 9 0-16,10-11 0 0,-10 11 1 15,9-8-1 1,-9 8 0-16,9-9 1 0,-9 9-2 15,6-10 1-15,-6 10 0 16,10-9 0-16,-10 9-1 0,7-12 1 16,-2 2 0-1,-5 10 0-15,9-10 0 0,-9 10 0 16,7-12 0-16,-7 12 0 15,6-8 0-15,-6 8-1 16,8-9 1-16,-8 9 0 0,0 0 0 16,9-10 0-16,-9 10 0 15,5-9 0-15,-5 9 0 0,0 0 0 16,0 0 1-1,0 0-2-15,0 0 2 0,10-4-1 16,-10 4-1 0,0 0 1-16,11-10 0 0,-11 10 0 15,9-9 0-15,-9 9 0 0,12-14 0 16,-12 14 0-16,13-12 0 15,-13 12 0-15,13-14 0 0,-13 14 0 16,13-9 0 0,-13 9-1-16,13-13 1 0,-13 13 0 15,14-12 0 1,-14 12 0-16,8-7 0 0,-8 7 0 15,7-9 0-15,-7 9 0 16,5-8 0-16,-5 8 0 0,0 0 0 16,8-14 0-16,-8 14-1 0,7-11 1 15,-7 11 0 1,5-11 0-16,-5 11 1 0,10-11-1 15,-10 11 0 1,8-11 0-16,-8 11 0 0,5-10 0 16,-5 10 0-16,8-11-1 15,-8 11 2-15,0 0-2 0,10-13 1 16,-10 13 1-1,12-8-1-15,-12 8 1 0,4-9 0 16,-4 9-1-16,0 0 0 0,11-12 1 16,-11 12-1-1,0 0 0-15,8-9 1 0,-8 9-1 16,0 0-1-16,0 0 2 15,0 0-1-15,9-10 1 0,-9 10-1 16,0 0 0 0,0 0 0-16,8-7 0 0,-8 7 0 15,0 0 0-15,8-8 1 0,-8 8-1 16,0 0 0-1,0 0 1-15,0 0 0 0,10-9-1 16,-10 9 1-16,0 0-1 16,0 0 1-16,0 0 0 0,0 0-1 15,7-10 0 1,-7 10-1-16,0 0 0 0,0 0-4 15,0 0-6 1,0 0-19-16,0 0-21 0,0 0-14 16,0 0-15-16,-5 0-24 0,1-12-3 15</inkml:trace>
  <inkml:trace contextRef="#ctx0" brushRef="#br0" timeOffset="53660.0747">10616 5342 57 0,'21'0'86'0,"9"0"-42"16,5 0-1 0,1 1-7-16,7-1-10 0,-3 1-12 15,0 0-8-15,-3-1-11 16,-2 0-22-16,4 0-53 0,-14 0-6 15,-4 0-3 1</inkml:trace>
  <inkml:trace contextRef="#ctx0" brushRef="#br0" timeOffset="54520.0918">9196 5473 19 0,'-4'20'57'0,"4"-20"-32"0,0 0 3 15,14 5 1-15,3-4 2 16,6-1 0-16,7 3-1 15,5 0-5-15,0 3-3 0,5 0-6 16,-6 2-1 0,-3 2-6-16,-7 2 0 0,-7 3-2 15,-5-2 0-15,-13 3 1 16,-6 0-1-16,-9-3 1 0,-7-1-1 15,-3-1-1 1,-5-1-1-16,2-2-1 0,0 0-1 16,2-4-2-16,5 1-3 0,6-1-3 15,6-1-5 1,10-3-14-16,0 10-40 0,0-10-26 15,9-3-6-15,1-2-2 16</inkml:trace>
  <inkml:trace contextRef="#ctx0" brushRef="#br0" timeOffset="54760.0967">9327 5465 68 0,'15'-17'93'15,"8"-4"-5"-15,4 1-6 0,3-2-66 16,9 6-5 0,-1 0-6-16,4 5-6 0,-8 3-5 15,-2 6-15-15,-5 2-48 0,-10 0-20 31,-4 2-6-31</inkml:trace>
  <inkml:trace contextRef="#ctx0" brushRef="#br0" timeOffset="55210.1056">9828 5337 44 0,'15'-8'94'0,"-1"-1"-3"15,1-25-19-15,-1 32-47 0,1 2-4 16,-3 9-7-16,0 6-4 0,-4 4-4 16,-2 3 2-1,-1 3-1-15,0 0 1 0,-2 0-2 16,-2 0 1-1,1-6-1-15,-2-3 1 0,1-1-1 16,-1-6 0-16,0-9-3 16,0 12 1-16,0-12 1 0,0 0-2 15,4-9 1-15,4-7-2 0,3-6 0 16,4-5-1-1,0-2-2-15,5-8 0 0,-1 2-3 16,2 0-2 0,0 4-5-16,1 8-9 0,-8 5-46 15,-2 4-28-15,9 3-7 16,-1 0-6-16</inkml:trace>
  <inkml:trace contextRef="#ctx0" brushRef="#br0" timeOffset="56070.1229">13621 5420 75 0,'16'1'73'0,"-16"-1"-8"16,6 10-14-1,-6 1-17-15,-4 5-7 0,-3-3-14 16,-6 2 0-16,3-5-6 16,-6-1 0-16,0-1-2 15,1-4-1-15,1-4 0 0,-1-1-1 16,1-4 2-16,-2-7-2 15,8 0 0-15,-1-2 0 0,6-2-2 16,3 2-1 0,0-1 0-16,9 3 0 0,2 0-1 15,6 4 0-15,0 4-1 16,4 4 0-16,-1 0 2 15,-2 3 0-15,0 3 1 16,-9 4 1-16,0-1 0 0,-7 0 0 16,-2 1-1-16,0-10-3 0,-11 16-7 15,0-6-44 1,-3-5-34-16,14-5-6 0,-9-10-5 15</inkml:trace>
  <inkml:trace contextRef="#ctx0" brushRef="#br0" timeOffset="87295.7485">13707 5484 25 0,'-9'-7'34'15,"9"7"-8"-15,0 0-4 0,-12-7-7 16,12 7-6-16,0 0-2 16,0 0-2-16,0 0 2 15,0 0-1-15,0 0 2 0,0 0 2 16,10-10 3-1,-2 8 1-15,-8 2-1 0,19-5 0 16,-11 2-2-16,1 0-2 16,0 2-4-16,2-1 0 0,2 1 0 15,0 1-3-15,1 0-1 16,1 0-1-16,2 0 1 15,1 0-2-15,1 0 4 0,0 1-3 16,1 0 1 0,-2-1 0-16,4 1 0 0,-3-1 0 15,-1 1 0-15,0 0 0 16,0 0 0-16,-2 0-1 15,1 2 2-15,4-2-2 16,-5 0 0-16,2 1 1 0,-1-1 0 16,2-1 0-16,-3 4 0 0,4-3 2 15,-5-1-2 1,1 3 1-16,0-2 0 0,1-1-1 15,-3 0 1-15,3 1-1 16,0-1 1-16,2 0-2 0,-1 0 2 16,0-2-1-1,0-1 1-15,0 3-1 0,4-5 2 16,-4 0-4-16,1 2 4 15,-2 3-4-15,1-1 1 16,1 1 1-16,0 0-1 0,-2 0 0 16,1 3-1-16,-2-2 4 15,4 3-4-15,-3-1 3 0,1-3-1 16,-2 0-1-1,3 0 0-15,2 3 1 0,1-1-1 16,1 0-1 0,-2-2 2-16,8 3-2 0,-2-2 1 15,8-1 0-15,-2 0 0 0,2 0 0 16,5-1 1-16,1-2-1 15,10-1 0-15,-7 1 1 0,7 0-1 16,-3 1-1 0,6 1-5-16,0 1-12 0,-2-4-40 15,7 4-27 1,-11 3-1-16</inkml:trace>
  <inkml:trace contextRef="#ctx0" brushRef="#br0" timeOffset="88045.7635">15360 5499 11 0,'60'-3'32'0,"9"0"-10"16,3 3-24-16,-9-3-43 16</inkml:trace>
  <inkml:trace contextRef="#ctx0" brushRef="#br0" timeOffset="107695.1573">15498 5524 4 0,'0'0'26'0,"0"-8"-1"15,0 8-4 1,0 0 1-16,0 0-2 0,0 0-1 16,0-12-1-16,0 12-2 15,0 0 0-15,0 0-1 0,0 0 2 16,0 0-3-1,-8-2 3-15,8 2-2 0,0 0-1 16,0 0-3-16,0 0 0 0,-7-8-3 16,7 8-1-1,0 0-1-15,0 0-3 0,-4-10 0 16,4 10-2-16,0 0 0 15,0 0-1-15,0 0 1 0,0 0-1 16,-1 8 0 0,1-8 0-16,0 0 1 0,0 11 0 15,0-11-1 1,0 13 1-16,0-13-1 0,2 12 2 15,-2-12-2-15,10 14 2 0,-10-14-2 16,7 12 2-16,-7-12-1 16,13 11 0-16,-13-11 1 0,10 13-2 15,-10-13 2 1,11 13-1-16,-11-13 1 0,16 13-1 15,-16-13 0 1,11 14 1-16,-11-14-1 0,12 14 1 16,-8-4-1-16,2-1 0 15,-3 1 0-15,-1 0 0 0,3 1 0 16,-4-1 0-16,7 2 0 0,-6 0 1 15,-2-12-2 1,11 17 3-16,-6-8-1 0,-5-9 0 16,10 21-1-1,-1-11 1-15,-6 1-1 0,2 0 1 16,2 3-1-16,-1-1 0 15,0-2 0-15,3 5 1 0,-2-3 0 16,1 0-1-16,1 0 1 0,1-1-1 16,-4 2 1-1,3-3-1-15,-1 3 0 0,-5-2 0 16,5 3-1-1,-1-3 1-15,0 2 0 0,-1-2 0 16,0 1-1-16,-2 1 1 16,2-4 0-16,2 2 0 0,-3-1 0 15,1-2-1 1,-2 5 1-16,1-5-1 0,0 4 2 15,0-2-2-15,2 2 1 0,-3 3-1 16,3-5 1 0,-1 3 0-16,-2 0 0 0,4 1 0 15,-2 0 0-15,-1 1 0 16,0-1 0-16,1 0-1 0,-2 1 0 15,-1-1 1 1,3-1-1-16,-4-1 1 0,3 1-1 16,-2 0 1-1,0-3-1-15,1 3 1 0,2 1 0 16,-1-1-1-16,0 2 1 0,1 0-1 15,-1 2 0-15,1-1 0 16,4 1 0-16,-4-1 0 0,3-1 0 16,-2 3 1-1,-1-6-1-15,1 0 0 0,0 0 1 16,-1 2 0-1,-2 2 0-15,2 0-1 0,-3-1 0 16,1 4 1-16,2 2-1 0,0-1 0 16,-1 1 0-16,1 0 1 15,1-5-2-15,0 2 2 0,-1-1-1 16,3-4 1-1,-3 4-1-15,1-2 0 0,-1 1 1 16,0 0-1 0,2 4 2-16,-3 2-2 0,1-2 2 15,-2 7-1-15,2-5 1 16,-1 1-1-16,0 2 1 0,0-2 0 15,-3-2-1-15,1-2 0 16,-1-3 0-16,-1-5-1 16,2 0 1-16,-3-12-1 0,4 12 0 15,-4-12-2 1,0 0-4-16,0 0-5 0,-3-8-20 15,2-3-43-15,1 11-20 16,-4-17-7-16,4 17-3 0</inkml:trace>
  <inkml:trace contextRef="#ctx0" brushRef="#br0" timeOffset="108405.1715">16148 7183 43 0,'0'0'84'16,"-8"-31"-21"-16,8 31-21 0,-3-14-9 16,3 14-6-1,0 0-10-15,0-10-3 0,0 10-6 16,0 0-2-1,0 0 0-15,0 0-1 0,6 9-2 16,-3 3 0-16,3 0 0 0,0 6-1 16,2 0 2-16,2 5-2 15,1 2 4-15,2 0-2 0,1 0 0 16,0 0 1-1,0-5-1-15,-3 2 0 0,1-1 0 16,-1-4 0 0,1-2-2-16,-6-2 0 0,3-2-1 15,0-1 1-15,-1-1-3 16,-8-9-2-16,16 10-5 0,-16-10-16 15,12 0-54-15,-3-3-12 16,1-4-6-16,0-5-5 16</inkml:trace>
  <inkml:trace contextRef="#ctx0" brushRef="#br0" timeOffset="110038.2044">16353 7422 32 0,'-9'-5'36'16,"9"5"-2"-16,0 0-3 16,0 0-6-16,0 0-5 0,0 0-1 15,7 0 0-15,-7 0 0 16,17-3-3-16,-8 3-3 0,2-2-4 15,5 0-1 1,-3 2-1-16,8-2 0 0,-4 2-2 16,2 0 1-16,1 0-1 15,3 0 0-15,2 0 1 16,1 0-1-16,1-1 1 15,0 0 0-15,0-3-1 0,-2 1 0 16,0 0 1-16,-2 0-2 0,-2 3 0 16,-1 0-1-1,-2 0 1-15,-1 0-2 0,4 0-1 16,-2 5 0-1,2-3 0-15,2 2 1 0,-2-1-1 16,4 0 0-16,-1 1 0 16,0-3 0-16,-4 4 2 0,5-3-1 15,-1 3 0-15,-2-3 0 0,3 1 0 16,-2 1 0-1,3-2 0-15,2 1 0 0,1-3-1 16,1 1 0 0,0 1 0-16,3-2 0 0,-3 1-1 15,3-1 1-15,-3 0-1 16,2 0 1-16,0 1-1 0,1-1 0 15,0 0 0 1,2 0 1-16,1 0 0 0,1-2-1 16,0-1 0-16,1-2 2 0,-2 1-2 15,1-3 1 1,-3 4-1-16,-3-4 1 0,-1 3-1 15,-2 2 1-15,-1-3-1 16,-2 4 0-16,0-3 1 0,0 4-1 16,1-1 1-1,1-1-1-15,-4 2 1 0,5 0 0 16,-6 0-1-16,5 0 0 15,0 0 1-15,-4-1-1 0,1 1 0 16,1-2 0 0,-1 0-1-16,0 1 2 0,1 0-1 15,-1 0 0-15,1 1 1 16,1-2-1-16,-1 2 0 0,3 0 0 15,0-1-1-15,2 1 1 0,1-2 0 16,1 2 0 0,0-2-1-16,0 1 2 0,2-2 0 15,1 0-1 1,-3 0 1-16,1 1-1 0,-1-1 0 15,1 0 1-15,1 1-1 16,0 1 0-16,3-1 0 0,1 1 0 16,2 0 0-1,1-1 0-15,2 0 0 0,0-1 1 16,-1 1 0-16,4-3-1 0,-2 3 2 15,3-1-1 1,2 1 1-16,-1 0 0 0,3 0 1 16,-1 2 0-16,3 0-1 15,-4 0 0-15,-1 0 0 0,-3 6 0 16,-6-3 0-1,0 4-3-15,-5-1 0 0,1 1-3 16,-6-1-6 0,2 2-7-16,-6-1-36 0,-4-5-30 15,2-2-15-15,-4 0-5 0</inkml:trace>
  <inkml:trace contextRef="#ctx0" brushRef="#br0" timeOffset="117818.36">15921 7473 42 0,'13'9'82'0,"-13"-9"0"16,8 19-52-16,2-4-4 0,-2 4-5 16,4 5-4-1,-7 4-5-15,-2 0-6 0,-3 7-9 16,-7-2-22-16,-7 4-54 15,6 1-4-15,-1-8-6 16</inkml:trace>
  <inkml:trace contextRef="#ctx0" brushRef="#br0" timeOffset="118648.3766">13381 7388 58 0,'0'0'88'0,"5"-10"-4"0,6 10-43 16,-11 0-7-1,9 20-11-15,-7 2-9 0,1 10-5 16,-2 6-3-16,3 5 0 16,2 9-4-16,1-1-4 0,2 6-8 15,3-6-26-15,-6 4-47 0,19-1-5 31,0-5-6-31</inkml:trace>
  <inkml:trace contextRef="#ctx0" brushRef="#br0" timeOffset="361227.2396">4842 3002 0 0,'26'-6'24'0,"3"-2"-5"0,-1 2-3 16,6 1-2-16,-4 1-4 15,8 0 0-15,-3 2-2 16,10 0-1-16,3 1 1 16,2 0 0-16,6 1 3 0,-1-1 1 15,7-1-1 1,-3 2 0-16,5 0 0 0,-3 0-1 15,-4 0 0-15,7 0-3 0,-1 0-1 16,3 0 0 0,-1 2-3-16,1-1 0 0,0 2 0 15,1-1 0-15,1 2-1 16,-4-1 0-16,-3 4 2 0,3 0-2 15,-2 0-1 1,0-1 0-16,-3 1 0 0,-3 1 0 16,0 1 0-16,-8-4 0 0,4 1 1 15,-6-2-1 1,-3 0 0-16,3-1 1 0,-6 4-1 15,4-4 0-15,-3 3 0 16,2-1 0-16,-1 0 1 0,-3 0 1 16,0 0 1-1,-8 0 0-15,2-1 1 0,-7-1 2 16,-1-1-1-1,-8 1 1-15,-2-3 0 0,-4 0-1 16,-11 0 0-16,16 0 1 0,-16 0-2 16,0 0 0-16,0 0-1 15,8-8-1-15,-8 8 0 0,0 0 0 16,0-9-1-1,0 9-1-15,0 0-1 0,0-10 1 16,0 10-1 0,0 0 0-16,0 0 0 0,0 0-1 15,0 0 0-15,0 0 0 16,0 0 0-16,-2 7 0 0,2 2 0 15,0 2 0-15,0 5 1 0,0 2-1 16,0 6 1 0,0 5 0-16,-2 2 0 0,2 4 0 15,0-1 0 1,0 7-1-16,3 0 0 0,-1 1 0 15,-1 1 1-15,1-3-1 16,-2 0 1-16,0 0-1 0,-1 1 1 16,1-2 0-16,-2 2 1 0,-1 0 0 15,0 1 0 1,-1-1 0-16,1-1-1 0,-2 0 1 15,3-2-1 1,-1-2 0-16,0-3 1 0,-1 2 0 16,-1-6 0-16,3 3 0 15,-3-3 0-15,0-1 0 0,-1 0 0 16,2-2 0-1,-1 2 0-15,1-6-1 0,0 2 1 16,1-1-1-16,1-3 1 0,-3 0-1 16,4 0 1-1,-1-6 0-15,1 1-1 0,-1-5 1 16,2 1 0-16,0-11 0 15,-1 11 1-15,1-11 0 0,0 0-1 16,0 0 1 0,0 0 0-16,0 0 1 0,0 0-2 15,0 0 1 1,0 0-1-16,0 0 0 0,0 0-1 15,0 0 1-15,0 0 0 0,0 0-1 16,0 0 1-16,0 0-1 16,0 0 1-16,0 0-1 15,0 0 1-15,0 0-1 16,0 0 0-16,0 0 0 0,-9 2 0 15,9-2 0 1,0 0 0-16,0 0 0 0,0 0 0 16,0 0 0-16,0 0-1 0,0 0 1 15,0 0-1-15,7 7 0 16,-7-7 0-16,19 12 1 15,-5-5-1-15,2 3 1 16,1 0 0-16,1-1 0 0,1-1 0 16,-2 1 0-1,0-1 0-15,-4 2 0 0,-1-3 0 16,0 0 0-16,-3-2 0 15,-9-5 0-15,15 12 0 16,-15-12 0-16,10 8 1 0,-10-8-1 16,0 0 0-16,0 0 1 15,2 10 0-15,-2-10-1 0,-5 7 1 16,5-7-1-1,-19 9 0-15,7-2 0 0,-4 0 0 16,-2 1 0 0,-1 2 0-16,-1-1 0 0,0 1 0 15,-3-1 0-15,3 1-1 16,1 1 1-16,-1-2 0 0,5 0 0 15,1 1 0-15,4-2-1 0,1 3 1 16,9-11-1 0,-11 14 1-16,11-14 0 0,0 14-1 15,0-14 1 1,11 11-1-16,0-4 1 0,5-2 0 15,4 1 1-15,6 0 0 16,1-1 0-16,0 0 0 0,1 0 1 16,-1-1-1-16,-1 1 0 15,-4 0 0-15,0-3 1 16,-6 3-2-16,-1-4 0 15,-5 2 0-15,-10-3 0 0,13 3 0 16,-13-3 0-16,0 0 0 16,0 8 0-16,0-8 0 0,-13 10 0 15,3-3 0 1,-5 2-2-16,-2 1 4 0,-3 1-4 15,-1 0 2 1,-2-1 2-16,-2 2-2 0,0 1-2 16,-1 0 2-16,-1-3 2 0,2 2-4 15,3-1 2-15,-1-3 0 16,5 2 0-16,3-3-1 15,4 0 1-15,1-3-1 16,10-4 0-16,-8 11 1 0,8-11-1 16,0 11 0-1,0-11 1-15,20 11-1 0,-6-6 1 16,3 0 0-16,5 0-1 0,2 2 2 15,5 0-2 1,-2-1 1-16,1-2 1 0,-2 3-2 16,0-4 1-16,-4 2 0 15,-1-1 0-15,-5-1 0 0,-4-1 0 16,-3 0 0-1,-9-2 0-15,15 5 0 0,-15-5 0 16,0 0 0-16,4 8 0 16,-4-8 0-16,0 0 1 15,-6 9-1-15,6-9 0 0,-19 10 0 16,7-5 1-16,-6-1-1 15,-1 1 0-15,0 0 0 0,-3 2 0 16,-2 1 0 0,2-1-1-16,0 0 1 0,-2 3-1 15,3-2 1-15,2 3-1 16,1-2 0-16,2 2 1 15,1-1-1-15,2 1 1 16,3 1-1-16,2-2 0 0,3 0 0 16,4 0-1-16,1-1 1 0,4 2 1 15,5-4 0 1,6-1-2-16,4-1 2 0,4 1 0 15,2-3-1 1,4 0 1-16,-2-1 1 0,2-1-1 16,-4-1 0-16,-3 0 2 15,0 0-2-15,-3 0 0 0,-3 0 0 16,-4 0 0-16,-1 0 1 15,-11 0 1-15,16 0-1 16,-16 0 0-16,10 0 0 0,-10 0 0 16,0 0 0-1,0 0 0-15,-6 0 0 0,6 0 0 16,-19 0-1-16,7-1 0 15,-2 1-1-15,0 0 1 16,-2 1-1-16,1 3 1 16,0 2-1-16,-1 4 0 0,1-1 1 15,1 5 1-15,-1 1-1 0,1 2 1 16,0 0 0-1,5 2 0-15,1 3 0 0,3 0 1 16,3 2-2-16,0-1 1 16,2 0 0-16,6-3 1 15,0 1-2-15,3-7 1 16,-1 3 0-16,4-4 1 0,-1-2-1 15,1-3 0 1,2-1 1-16,-1-3-1 0,0-1 1 16,2 0-1-16,2-3 0 0,-2 1-1 15,0-1 0-15,-3 2 0 16,-1 0 0-16,-1 2 0 15,-1-1-1-15,0 8 1 16,-2 0 0-16,-2 5 0 0,0 3 0 16,1 4 1-1,-1 7 0-15,1 3 0 0,-2 3 0 16,2 1-1-16,-2 1 0 0,0 2 1 15,-1 0-1 1,0-2 0-16,0-4 0 0,-2 2 0 16,0-4 0-16,-1 0 0 15,0-3 1-15,0-1-1 0,0-1 1 16,0-3-1-1,0 2 1-15,0-5-1 0,0 1 1 16,0-4-1-16,0-1 0 16,0 3 1-16,-1-3-1 15,-3-1 1-15,-1 0-1 0,-1 1 0 16,-3 1 1-16,-3 2-1 15,-2-1 1-15,-3 1 0 0,-1-1-1 16,-6 0 0 0,0 1 0-16,-4-1 0 0,-3 0 0 15,-2 0-1-15,-7-4 1 16,-1 3-1-16,-7-4-1 15,-4 0 1-15,1-1 0 16,-6-2 0-16,-1-3 0 0,-2-1 0 16,-1 2 0-16,-3-4 1 0,0 2-1 15,-3-3-1 1,0 2 0-16,-1 1 0 0,-4-2 0 15,0 1 1 1,2-2-1-16,-2 1 0 0,4-2 1 16,-1 3 0-16,1-5 1 15,0 1 0-15,-2 0-2 0,-2-2 2 16,-6 5 0-16,-1-1 0 0,-2-1 0 15,0 2 0 1,4 2 0-16,1-2 0 0,6 3 0 16,6 0-2-1,10-4-3-15,11 5-19 0,9-2-34 16,7-8-27-16,9-4-7 15,9-8-4-15</inkml:trace>
  <inkml:trace contextRef="#ctx0" brushRef="#br0" timeOffset="362077.2566">4944 6999 26 0,'0'0'51'0,"-11"4"-1"16,11-4-10-16,0 0-2 15,0 0-4-15,0 0-7 0,14-4-7 16,1-1-4 0,3 0-5-16,7 0-1 0,0-2-3 15,4 2-5-15,-4-3-15 0,1 0-56 16,6 2-16-1,-6-2-4-15</inkml:trace>
  <inkml:trace contextRef="#ctx0" brushRef="#br0" timeOffset="362847.272">7744 4455 23 0,'3'12'51'15,"1"8"-5"1,-1 7-5-16,4 8-4 0,-7 9-1 0,0 8-4 16,0 2-12-1,-4 3-4-15,0-1-7 0,-3-1-1 16,1-9-2-1,0-5-1-15,2-7-2 0,0-9-2 16,1-6-1-16,0-7-4 16,3-12-5-16,0 0-13 0,0 0-28 15,10-5-36-15,-1-9-4 0</inkml:trace>
  <inkml:trace contextRef="#ctx0" brushRef="#br0" timeOffset="363374.2831">7592 4582 42 0,'-12'-3'53'16,"2"-3"-6"-16,10 6-8 16,-11-11-6-16,11 11-7 0,0-12-8 15,11 3-3 1,3-1-3-16,6 0-1 0,8-1-1 15,6 2-1-15,6 0 1 16,5 2-2-16,3 5-1 0,0 2-2 16,1 1-1-16,-5 7-1 15,-3 5-2-15,-5 3 0 16,-6 1-1-16,-7 4 1 0,-5-1 0 15,-7 0 0 1,-7 1 1-16,-3-4-1 0,-4 0 0 16,-9 0 0-16,-8-6 0 15,-5-2-2-15,-5-2 0 0,-4-2-1 16,0 0 0-1,-2-1 0-15,4 1-1 0,2-2 0 16,5 4 0-16,7 2 1 0,4 3 1 16,13 3 1-1,2 4 1-15,15 6 1 0,4 4 1 16,10 2 0-1,7 1 2-15,5 6 0 0,5-2-2 16,5-1 1-16,5 5-5 16,-4-6-10-16,10-2-53 0,2 4-22 15,-2-5-6 1,1-4-5-16</inkml:trace>
  <inkml:trace contextRef="#ctx0" brushRef="#br0" timeOffset="410476.2268">10843 8828 33 0,'0'12'29'16,"0"8"-6"-16,0 4 1 0,0 3-3 15,0 11 0 1,3-1-3-16,0 11-5 0,1 5-2 15,0 5-3 1,1 5-3-16,0 7 0 0,1 2-2 16,-2 3-1-16,-2 6 1 0,1 3-2 15,-2 6 0-15,-1 2 0 16,0 5 1-16,0 4 2 15,0 1-1-15,-4 7 0 16,1 7 2-16,-4 4-1 0,0 0 2 16,0 9-2-1,-1-1 2-15,-2 7 1 0,-1 8-1 16,-2 0 1-16,2-2-1 15,-2 9-1-15,4 8 3 0,-2 0-1 16,3 9-1-16,0 4 0 16,3 3 1-16,1 6-1 15,2 6 1-15,2 0-1 0,-1-3-1 16,0 1 1-1,1 0-1-15,-1-3 1 0,-2-3-1 16,-4-7-2-16,-3-5 0 16,-4-12-1-16,-4-7-1 0,2-11-8 15,-2-17-16 1,-3-20-57-16,8-9-9 0,1-25-6 15</inkml:trace>
  <inkml:trace contextRef="#ctx0" brushRef="#br0" timeOffset="411243.2426">10553 8923 0 0,'-2'51'58'15,"-1"-20"-23"1,2 0 3-16,-1 2 2 0,2-6-1 15,-1-7-5 1,1-4-4-16,0-16-5 0,7 3-7 16,3-12-1-16,4-11-5 0,2-9-4 15,3-5-3-15,6-10-3 16,0-4-1-16,4-2 2 0,-3 4-2 15,1 5 2 1,-1 3 0-16,-2 7-1 0,1 8 2 16,-3 13-1-1,-4 9 1-15,3 7-1 0,1 9 0 16,0 9-1-16,3 5 1 0,1 7-1 15,4 3-1-15,3 7-1 16,-1 0-3-16,2 4-4 16,-2-4-11-16,3 2-47 15,0 9-22-15,-4 1-8 0,-2 1-3 16</inkml:trace>
  <inkml:trace contextRef="#ctx0" brushRef="#br0" timeOffset="412173.2613">9271 14484 14 0,'73'0'13'16,"7"-1"-3"-16,10 1-4 0,6 0-3 15,13-1 0 1,2-2-2-16,16 2 0 0,15-2 4 15,9-1 6-15,0 1 4 16,22-3 4-16,6-2 4 0,11 3 1 16,17-3 1-1,1 1 0-15,-3 0-3 0,14 0-6 16,9 0-5-16,6 2-3 0,4-2-4 15,13 1 0 1,1 2-2-16,13-1-1 0,15-2 0 16,5 2-1-16,12-2 1 15,6 1 0-15,10 0 0 16,48 1 1-16,-25-2 1 15,1 0 3-15,6 1-2 0,9 1 1 16,1-2 2 0,12 0-1-16,1 0 0 0,-34 3-1 15,33 0-1-15,9-1 0 0,-4 1-2 16,34-1-1-16,-39 2 1 15,23-1-2-15,-47-2 0 16,-15 3-2-16,-16-1-6 16,-23 0-13-16,-18 4-39 0,-69 0-24 15,14-4-4 1</inkml:trace>
  <inkml:trace contextRef="#ctx0" brushRef="#br0" timeOffset="412563.2691">21723 13987 19 0,'32'20'70'0,"13"1"2"16,10 1-59-1,9 4 1-15,-3 3 1 0,8 2-2 16,-1 2 0-16,2 0 2 16,-4 4 0-16,-7-4 1 0,-2 6-1 15,-11-3 1-15,-5 3-3 16,-14 0-2-16,-12 2-3 15,-13 1-3-15,-9 0-2 0,-12 1-3 16,-10 0-5 0,-5 0-15-16,-7 0-33 0,-4 0-33 15,0-3-5-15,-1-2 0 16</inkml:trace>
  <inkml:trace contextRef="#ctx0" brushRef="#br0" timeOffset="413153.2809">21512 14961 39 0,'0'0'69'16,"0"0"-3"-16,0 0-62 0,-3 14 2 15,-5 13 0 1,-1 8 2-16,-4 7 4 0,-1 5 1 15,-4 4 3 1,5 0-1-16,-4 0-1 0,7-5-1 16,-3-2-2-16,9-8 0 0,3 0-2 15,3-2-2-15,11-5 1 16,5 3-2-16,8-5-1 15,7 4 0-15,4-5-1 16,5-1-2-16,2-1-2 0,-1-6-3 16,-3-3-1-1,0-5-4-15,-4 2-7 0,-5-7-15 16,-4-7-40-16,-2 1-19 0,-5-5-2 15</inkml:trace>
  <inkml:trace contextRef="#ctx0" brushRef="#br0" timeOffset="413353.2849">21150 15366 64 0,'37'-12'78'0,"28"-4"-1"0,20 9-73 16,21 1-14 0,8 4-47-16,12 2-14 0,4-3-1 15</inkml:trace>
  <inkml:trace contextRef="#ctx0" brushRef="#br0" timeOffset="414963.3171">10631 14376 23 0,'0'0'23'15,"-10"-2"-1"-15,10 2-5 16,0 0-4-16,0 0-1 0,0 0-5 16,0 0-2-1,0 0-1-15,0 0-3 0,0 0 1 16,0 0 2-1,0 0 0-15,0 0 1 0,0 0 2 16,7 1 0-16,3 0 2 16,0 2-1-16,6 0 1 0,-1-3 2 15,7 0-2-15,0 0 2 0,3 0-2 16,1 0 1-1,5 0 0-15,6-3 0 0,1 3-2 16,5-3 1 0,3 2-3-16,4 0 0 0,3-1-1 15,3 1-1-15,0-3 1 16,1 1-1-16,-3 1-2 0,0 1 0 15,-1-1-4 1,-1 0-6-16,-4 2-14 0,0 5-38 16,-3-3-21-16,1-2-4 0</inkml:trace>
  <inkml:trace contextRef="#ctx0" brushRef="#br0" timeOffset="416203.3418">11676 14307 10 0,'27'0'22'0,"3"0"2"16,-2 0 1 0,0 0 1-16,-1-3-3 0,-1 3 1 15,-2 0-4 1,-1-3-1-16,-1 3-5 0,-5 0-2 15,0 0-6-15,-5 3 0 16,2-3-1-16,-5 4 0 0,-9-4 0 16,13 4 1-16,-13-4 1 0,0 0 1 15,0 0-1 1,10 3 0-16,-10-3-1 0,0 0-1 15,0 0-1 1,0 0-1-16,0 0-2 0,0 0 0 16,11 1 0-16,-11-1-1 15,11 0 1-15,-11 0 0 0,12 0-1 16,-12 0 2-16,13-8-1 0,-13 8 1 15,17-15 1 1,-7 2 0-16,1 1 0 0,0-5 2 16,6-3-2-1,1-3 0-15,1-3 0 0,3-2-1 16,1-6 1-16,2-1-1 15,-1-7 1-15,5-3 0 0,-4-3 1 16,0-2-1 0,-3-5 1-16,2 1 0 0,-2 2-1 15,-2 2 0-15,0 2 0 0,-1 3-2 16,-3 0 0-1,2 5 0-15,2-1 0 0,-1 1 0 16,2-3-1-16,4-3 1 16,1-2-1-16,2-3 1 0,4 0-1 15,3-5-1 1,-2 0 1-16,5-3 0 0,-2-3 0 15,2 5 0 1,-3 1 0-16,-2 0 0 0,-3 3 0 16,-6 5-2-16,1 6-2 0,-7 4-4 15,-2 8-11-15,-4 2-25 16,-5 3-41-16,4 6-6 0,0 2-2 15</inkml:trace>
  <inkml:trace contextRef="#ctx0" brushRef="#br0" timeOffset="416833.3545">13148 12498 4 0,'0'0'64'16,"0"0"-26"-16,0 0-13 15,0 5-4-15,0-5-4 0,-10 11-4 16,10-11 0-16,-12 10-1 0,12-10 2 15,-16 0 0 1,16 0 1-16,-15-5-2 0,6 0-3 16,9 5-2-1,-12-13-3-15,12 13-1 0,-1-12-2 16,1 12 1-16,12-2-3 15,0 2 0-15,2 2-2 0,3 6 1 16,-2 0 1 0,-1 5 0-16,-5-2 0 0,-6 2 1 15,-3-3 2-15,-7 0-2 0,-4-5 2 16,-5 0-1-1,-1-1 0-15,-3-4-6 0,3-1-18 16,7 0-47-16,10 1-12 16,-5-19-3-16</inkml:trace>
  <inkml:trace contextRef="#ctx0" brushRef="#br0" timeOffset="417403.3658">13161 12547 4 0,'0'0'16'15,"9"-2"-3"-15,-9 2-4 0,12-5-16 16</inkml:trace>
  <inkml:trace contextRef="#ctx0" brushRef="#br0" timeOffset="418963.3971">14027 12542 0 0,'28'-5'12'0,"-1"1"0"16,3 0 0-16,-5 2-2 15,7 0-1-15,-9 1-2 16,1-1-4-16,-1 1 2 16,-2 1 0-16,2 0 3 0,-3 0 0 15,-1-2 2 1,1 2 2-16,-1 0-2 0,-4 0 1 15,3 2-2-15,-3 1-2 16,2 0-1-16,-1 0-3 16,2 0 0-16,-2-1-1 0,4 0-1 15,-3-2 1-15,2 0 1 16,-2 0-1-16,3 0 0 0,-3 0 1 15,2 0-1 1,2-2 1-16,-4-1 1 0,4 0-1 16,-4 0-2-16,5-1-11 15,-5 0-27-15,12 2-30 16,-10-3 1-16</inkml:trace>
  <inkml:trace contextRef="#ctx0" brushRef="#br0" timeOffset="421553.4488">13415 12509 14 0,'25'-3'25'16,"3"2"-5"-16,-1 0-5 0,5 1-6 16,-6 0-3-1,2 0-2-15,1 0-3 0,-1 1 1 16,3 0-2-16,-2-1 1 15,2 1 2-15,0-1 1 0,3 0 1 16,-5 0 1 0,5 0-1-16,-4 0 1 0,5-2-2 15,3 1 2-15,-2 0-1 0,2-1 1 16,-5 2-2-1,5 0 1-15,-6 0 3 0,4 0 0 16,-8-1 1-16,0 0 0 16,-1 1 2-16,0-1-3 0,-2 0-1 15,1 1 0 1,0-2-2-16,-4 1-2 0,2-1 0 15,-3 2 1 1,3-3-1-16,-4 3-1 0,0 0 0 16,-2 0 0-16,5 0 1 0,-5 0-1 15,2 0-1-15,-3 3 1 16,6-1-2-16,1-1 1 0,-2-1 0 15,5 0 1 1,-2 0-1-16,5 0 2 0,0-3-1 16,4 0 0-1,-3 1 0-15,0-1 1 0,0-1-1 16,1 1 2-16,-1-1 0 0,-1 2-1 15,1-1 1-15,-1 2 0 16,0-3 1-16,0 3-1 0,-1-1 0 16,-2-1 0-1,3 1-1-15,-5 0-1 0,4 0 0 16,-1 1-1-1,-1 0 0-15,-1-1 1 0,2 1-1 16,0-2 0-16,-1 1 1 16,-1-1 0-16,-2 0 0 0,0 1-1 15,-3-1 1-15,0 2 0 0,-1 0-1 16,-2-1 0-1,1 1 0-15,0-1-1 0,0 0 1 16,-1 2-1 0,1-2 1-16,3-1-1 0,0 1 0 15,1 0 1-15,0 0-1 16,1 1 0-16,3-1 1 0,-1-1-1 15,3 2 0 1,-1 0 0-16,0 1 0 0,0-1 0 16,-2 1 0-16,2-1 0 0,-1 1 0 15,0 0 0 1,0-2 0-16,0 1 0 0,2 1 1 15,-1-2-1-15,1 0 0 16,0-1 0-16,0 1 0 0,0-1 1 16,-2 0-1-1,1-2 0-15,0 1 0 0,0-1 1 16,1 1-1-16,2 0 0 0,1-2 0 15,0 3 0 1,-2-1 0-16,1 1 0 0,-1 0 0 16,1 1 0-16,-1-3 0 15,0 2 0-15,-2-1 0 0,0 2 0 16,1-1 1-1,-1-1-1-15,0 1 0 0,0-2 0 16,-1 0 0 0,1 3 0-16,-2-2 0 0,2 1 0 15,-3 0 0-15,4 1 0 0,1-3 0 16,0 2 0-16,6 1 0 15,1 0 0-15,1-1 0 0,2 0 0 16,0-1-1 0,1 1 1-16,-2 1 0 0,2-1 0 15,-3 1 0 1,-1 0 0-16,1 0 0 0,0 0 0 15,0 1 0-15,-2 1 0 16,3-1 0-16,-1 1 0 0,2-1 0 16,1 1 0-16,1 0 0 0,0 0 0 15,-1 0 0 1,3 0 0-16,-2 0 0 0,2 0 0 15,-5 0 0 1,0 1 0-16,-1 1 0 0,-1-1 0 16,0 1 0-16,-2 0 0 15,0 1 0-15,0-2 0 0,2 1 0 16,0 0 0-16,-2-1 0 15,1 1 0-15,0-1 0 16,0 0 0-16,0 0 0 0,-2 0 0 16,-1 2 0-1,-2-3 0-15,0 3 0 0,0-3 0 16,0 1 0-16,-1 1 0 16,0 0 1-16,2-1-2 0,0 2 2 15,0-2-1 1,1 1 0-16,1 0-1 0,-1 1 1 15,2-2 0-15,-2 2 0 0,1-1 1 16,-1 1-1 0,3-1 0-16,-2 1 0 0,4-1 0 15,-2 1 1-15,0 0-1 16,-1 0 0-16,1-1 0 0,-1 1 0 15,-1 0-1 1,0-1 1-16,-1 1 0 0,0 2-1 16,-1-2 1-1,0 0-1-15,0 0 1 0,-1-1 0 16,2 2-1-16,-2-2 1 0,1 2 0 15,-2-1 0-15,3 0-1 16,-3 0 1-16,-1 0 0 16,-1-2 0-16,-1 2 1 15,2-1-1-15,-2 0 0 0,1-2 0 16,-3 3 0-1,2-1 0-15,0-2 0 0,-2 0 0 16,1 0 0-16,1 2 0 0,-1-2 0 16,-1 0-1-16,3 0 1 15,-1 3 0-15,1-3 0 16,2 2 0-16,3-1 0 15,-2-1 1-15,1 0-1 0,1 0 0 16,2 0-1 0,1 0 1-16,0 0 0 0,-1 0 0 15,1-1 0-15,0 1 0 16,-3 0 0-16,1 0 0 15,-2 0 0-15,1 0 0 0,0 0 0 16,-2 1-1-16,1 2 1 16,-1-2 0-16,3 2 0 0,-3-2 0 15,2 1 0 1,-3-1 0-16,1 1 0 0,-1 1 1 15,0-2-1-15,2 1 0 16,-2 0 0-16,2-2 1 16,-1 3-1-16,5-1 0 15,-4-2 0-15,6 1 0 0,0 0 0 16,0 0 0-16,-1-2 0 0,5 1 0 15,-1 0 1 1,2 0-1-16,0 1 0 0,-2-1 0 16,5 0 0-16,-2-1 0 15,2 1 0-15,-1 0 0 16,1 0 0-16,-2-1 0 15,4 0 1-15,0-1-1 0,-3 1 0 16,3 1 1-16,-3 0-1 0,1 0 0 16,-2 0 0-1,-1-2 1-15,0 2-1 0,-6 0 0 16,2 0 0-1,-2 3 0-15,2-3 0 0,-2 3 0 16,-1-1 0-16,4 0 0 16,-2 0 0-16,5 1 0 0,-1 0 0 15,1 0 0 1,3 0 0-16,-3 0 1 0,5-3-1 15,-3 2 1-15,3 1 0 0,3-2 0 16,1 2-1 0,8-1 1-16,4 0 0 0,9-1-1 15,2 1 0-15,8-2 0 16,7-2-1-16,4 2-5 0,4 0-32 15,1-2-38 1,6-3-12-16,-1-5-4 0</inkml:trace>
  <inkml:trace contextRef="#ctx0" brushRef="#br0" timeOffset="423553.4889">9119 9218 22 0,'21'-19'49'0,"-20"4"6"16,1 2-2-1,0 2-2-15,-1 3-13 0,-1 8-11 16,0 0-11-16,14 5-5 15,-3 7-5-15,1 8-2 16,1 9-1-16,5 7 1 16,2 10 0-16,0 7 0 0,0 3 0 15,-2 0 0 1,-1 2 1-16,-3-5 0 0,-4-7 0 15,-1-7 1-15,-3-9 2 0,-1-12 0 16,-5-18 0-16,11 1-1 16,-1-18 0-16,3-20-1 15,7-12 0-15,4-11-2 16,8-13-1-16,2-10-2 0,7-4-3 15,-1 2-4 1,-2 4-6-16,4 8-23 0,0 11-49 16,-8 1-9-16,-5 5-8 0,0 5 0 15</inkml:trace>
  <inkml:trace contextRef="#ctx0" brushRef="#br0" timeOffset="432311.6655">13033 14389 20 0,'0'0'88'16,"0"0"-3"-16,-3-10-5 16,3 10-61-16,0 0-3 15,0 12-2-15,1 7-3 0,4 8-2 16,-2 4 1-1,2 8-1-15,-2-1 2 0,1 1-3 16,2-2 0-16,-2-4-1 16,-1-8-1-16,-1-9-1 15,1-3 0-15,-3-13 0 16,0 0 0-16,10 0 0 0,-8-17-1 15,2-5 1-15,-2-10-2 0,2-5-2 16,1-5-1 0,-2-7 0-16,-1 4 0 0,-2 1 0 15,2 3-1 1,-2 7 2-16,1 7 1 0,-1 8 0 15,-1 4 0-15,-1 6 0 16,2 9 0-16,0 0-2 0,0 0 1 16,0 5-2-16,0 14 0 0,8 12 1 15,-1 5 0 1,1 12 0-16,1 6 1 0,-1 3 2 15,3 2 0 1,-3-5 0-16,1-3-1 0,-2-10 0 16,-3-5 0-16,2-10-2 15,0-6-2-15,2-3-2 0,0-7-7 16,2 5-11-1,-7-4-46-15,-3-11-25 0,13 13-9 16,-13-13-4-16</inkml:trace>
  <inkml:trace contextRef="#ctx0" brushRef="#br0" timeOffset="434621.7117">12513 15351 44 0,'0'0'70'0,"0"0"-28"15,11 0-5 1,-11 0-2-16,0 0-4 0,0 0-5 15,0 0-7-15,0 0-4 16,9-1-2-16,-9 1-4 16,0 0-1-16,0 0-2 0,0 0 0 15,0 0-1-15,0 0 1 16,0 0-1-16,0 0 1 0,0 0-2 15,0 0 0 1,0 0-1-16,0 0 0 0,0 0 0 16,0 0-1-1,0 0 1-15,0 0-1 0,0 0 0 16,0 0 0-16,0 0 1 15,1 5-1-15,-1-5 0 0,0 0-1 16,0 0 0-16,0 0 1 0,0 0-1 16,0 0 0-1,0 11 1-15,0-11-2 0,0 0 1 16,-6 13 0-1,6-13 1-15,0 0-1 0,0 9 1 16,0-9 0-16,16 0 1 16,-1 0-3-16,10-2 2 0,3 0-1 15,5 1 0 1,4 1-1-16,6 0 0 0,-5 7-1 15,-1 3 1-15,-5 2-1 0,-4 3 1 16,-4 2 0 0,-8 1 0-16,-6 2 0 0,-7 0 1 15,-5-2 0-15,-9 3 0 16,-8-3 1-16,-7 2 0 0,-1-5 0 15,-6-1-1 1,3-2 1-16,-1 0-1 0,4-4 0 16,2-3 0-16,6 2 0 0,4-5-1 15,3 1-1 1,12-3-1-16,-13 2-3 0,13-2-2 15,0 0-3-15,0 0-5 16,0 0-9-16,1-12-40 16,9 6-31-16,-4-10-7 15,0 0 0-15</inkml:trace>
  <inkml:trace contextRef="#ctx0" brushRef="#br0" timeOffset="434751.7143">12610 15390 26 0,'0'-15'94'0,"0"-2"-4"0,9 3-3 16,12 2-62-16,7 0-9 15,4 0-8-15,4 6-11 0,-2-2-34 16,-4 1-47 0,8 4-5-16,-7-1-6 0</inkml:trace>
  <inkml:trace contextRef="#ctx0" brushRef="#br0" timeOffset="435251.7243">13228 15300 69 0,'0'0'96'15,"11"-1"-4"1,-11 1-4-16,-22 4-73 0,29 6 0 16,6 6-1-1,0 5-3-15,2 5-1 0,2 4-3 16,0 5-1-16,-1-1-1 15,-2 0-2-15,-1 0 0 0,-3-2 1 16,1-4-3-16,-1-2 1 16,-3-4 0-16,-1-4 0 15,-1-1 0-15,-1-3-1 0,-1-5 1 16,0 1-1-1,-3-10 0-15,1 10-1 0,-1-10 2 16,0 0-1-16,0 0 1 16,0 0 0-16,0 0 0 15,8-5 1-15,1-10-1 16,4-7 1-16,5-8-1 0,4-4-1 15,1-7 0-15,5-4-1 0,2 0-2 16,-2 1-3 0,2 1-3-16,-2 7-7 0,-5 0-24 15,0-1-46 1,5 13-13-16,0-3-8 0,1 1-3 15</inkml:trace>
  <inkml:trace contextRef="#ctx0" brushRef="#br0" timeOffset="436271.7447">12847 15441 61 0,'-30'-21'87'16,"21"1"-2"-1,15 3-4-15,10 8-77 0,38 6 2 16,13 3 0-16,13 9 2 0,11 4 0 16,-4 6 0-16,-6 3-1 15,-9 2 1-15,-14 2-2 0,-20-3 0 16,-23 2 0-1,-19-4-3-15,-28-2-1 0,-20-7 1 16,-17-5 1 0,-15-3-1-16,-7-5 0 0,-1-10-1 15,5-5 2-15,12-6-2 16,14 1 1-16,18-5-2 0,24 1 0 15,23 1-1-15,28 10 0 16,30 5 0-16,19 5 0 16,19 4 0-16,13 12 2 0,8 8 0 15,-7 4 0 1,-10 2 0-16,-19 0 1 0,-22 3 0 15,-28 0-1-15,-30-2 0 16,-25-2 0-16,-34-6 0 0,-20-3 0 16,-15-7 0-16,-15-3 0 15,-1-6 0-15,1-7 1 16,12-7-1-16,15-5 0 0,19-5-1 15,19-1 0 1,28-4 0-16,22 2-1 0,33 3-1 16,22 5 0-1,23 1 0-15,16 9 1 0,12 4-1 16,2 5 1-16,-4 11-1 15,-14 2-1-15,-15 4-2 0,-21 2-3 16,-24 4-7-16,-27 0-26 0,-16-5-39 16,-15-3-19-1,-20-4-7-15,-12-6 1 0</inkml:trace>
  <inkml:trace contextRef="#ctx0" brushRef="#br0" timeOffset="437071.7607">10480 12472 25 0,'-26'0'89'0,"2"-2"0"0,5-1-46 15,9-1-2-15,10 4-7 16,0-9-9-16,20 6-8 0,19-1-3 15,18 0-5 1,16 2-3-16,14-1 1 0,10 1-1 16,5 1 0-1,-5 1-2-15,-6 0 1 0,-14-1-1 16,-17 3-1-16,-19 0-1 15,-22-2 0-15,-19 0-1 0,-18 0 0 16,-20 0 0-16,-17 0 0 16,-13 0-1-16,-13 0-1 15,-8 1-1-15,1 6-3 0,-1-2-3 16,11 4-10-1,6 6-38-15,14-6-33 0,19 1-8 16,16-4-4-16</inkml:trace>
  <inkml:trace contextRef="#ctx0" brushRef="#br0" timeOffset="438401.7873">8543 12055 38 0,'1'-12'90'16,"-1"12"-4"-16,0-14-5 0,0 14-59 15,0 0-4-15,0 0-6 16,3 10-4-16,1 2-2 15,1 5-2-15,2 2 3 16,0 8-1-16,2 0 1 0,1 4-1 16,0 0 0-1,1 1-1-15,-3 0 1 0,2-1 0 16,-2 0-1-16,0-2-1 15,2 0 0-15,-3-2 0 0,0-3-1 16,-2 0 1-16,2-1-3 16,-2-1 1-16,3-1 0 15,-3-3-1-15,0 0 1 0,-1-3-1 16,1-1 0-1,1-2-1-15,-4 1 1 0,0-4 0 16,0 1-1-16,-2-10 1 16,3 14-1-16,-3-14 1 15,1 8 0-15,-1-8 0 16,0 0 0-16,0 0 0 0,0 0 0 15,0 0 0-15,0 0 0 0,0 0 0 16,0 0-1 0,0 0 1-16,0 0 0 0,0 0-1 15,0 0 0-15,0 0 1 16,0 0 0-16,0 0 0 15,0 0 0-15,0 0 0 16,0 0 0-16,0 0 0 0,0 0 1 16,0 0-1-16,0 0-1 0,0 0 1 15,0 0-1 1,0 0 1-16,0 0-1 0,0 0 1 15,1 9-1-15,-1-9 1 16,0 0 0-16,0 0 0 16,0 0 0-16,0 0 1 15,0 0-1-15,10-4 0 0,6-2-1 16,8-2 1-1,11-1-1-15,5 0 0 0,10-1 0 16,5 1 0-16,1 4 0 0,1 5-1 16,-7 0 1-1,-9 7-1-15,-8 8 0 0,-5 3 1 16,-9 3-1-16,-8 3 0 15,-4 3 1-15,-6-1-1 0,-2 3 1 16,-10-3 0 0,-6 3 0-16,-8-3 0 0,-5 2 1 15,-12-2-1-15,-2-2 0 16,-8-3 1-16,0-1-1 15,-3-2 1-15,1-7-1 0,5 1 0 16,4-7-2-16,10 0-1 16,5-5-1-16,9 0-5 0,2-2-5 15,19 2-16 1,-8-12-34-16,8-4-26 0,9 0-11 15,6-5-4 1</inkml:trace>
  <inkml:trace contextRef="#ctx0" brushRef="#br0" timeOffset="438621.7917">8651 12283 8 0,'-15'-19'96'0,"13"0"-2"15,15-8-3-15,24-4-4 0,16 6-70 16,17-8-8-16,11 1-2 16,6 3-4-16,4 0-4 15,-9 5-10-15,-4 2-41 0,-12 13-34 16,-23 3-9-1,-14 0-4-15</inkml:trace>
  <inkml:trace contextRef="#ctx0" brushRef="#br0" timeOffset="439031.7999">9356 12011 90 0,'0'0'94'0,"11"-3"-5"16,-11 3-5-16,47 0-68 0,-34 17-3 16,4 5-1-16,1 10-1 0,1 8-3 15,0 4 0 1,1 9-1-16,-4 2 0 0,-4-1-2 15,-3-2 0 1,-2-3-1-16,-5-5 0 0,-2-3-1 16,-1-2 0-16,1-9-1 15,-5-2-1-15,2-6 1 0,1-3 1 16,0-7 1-1,2-12 0-15,0 0 0 0,6-10 0 16,9-16-1-16,5-13 1 0,6-10 0 16,10-10-2-1,4-10-1-15,6-1-1 0,-2-2 0 16,1 6-3-16,-7 6-4 15,4 16-10-15,-14 8-38 0,0 11-40 16,4 8-6 0,-1 3-7-16,10 10-3 0</inkml:trace>
  <inkml:trace contextRef="#ctx0" brushRef="#br0" timeOffset="440051.8203">13034 15615 55 0,'-48'-19'86'0,"12"-5"-30"15,6-5-14 1,10-6-11-16,14 2-11 0,7-4-7 15,19 5-5-15,11 2-2 0,14 4 0 16,9 9-1 0,7 4 1-16,4 10 0 0,4 3 0 15,-5 12 0-15,-7 6 0 16,-9 4-2-16,-14 4-1 0,-14 4 1 15,-17 3-3 1,-16-1 1-16,-18-3 0 0,-15-5-1 16,-9-5 1-16,-9-6 0 0,-6-9 0 15,0-4 1 1,3-10-2-16,8-8-2 0,12-1-2 15,9-8-4-15,13 2-8 16,12-3-29-16,13 1-43 16,23 0-8-16,14-2-3 15</inkml:trace>
  <inkml:trace contextRef="#ctx0" brushRef="#br0" timeOffset="440641.8321">13222 15608 17 0,'-65'-4'92'15,"2"-9"0"1,8-1-5-16,7-5-61 0,13-2-4 15,16 0-8-15,8-1-3 0,22 1-2 16,18 1-5-16,21 5-2 16,19 3-2-16,11 6 0 0,14 5 1 15,6 1-1 1,0 10 1-16,-12 5 0 0,-12 2 0 15,-19 2 0 1,-25 2 2-16,-26-2-1 0,-22 4-1 16,-35-4 1-16,-17-1 1 0,-22-2 0 15,-8-1 0-15,-12-6 0 16,1-3 0-16,8-5 1 0,13 0-1 15,18-11-1 1,19-6-1-16,28-4-1 0,23-5 0 16,27 1-1-1,27 1 0-15,23 3-1 0,19 3 0 16,16 6 1-16,7 8 1 15,-2 3-1-15,-7 9 0 0,-17 4 1 16,-18 4 0-16,-31 1 0 0,-29 3 0 16,-28 3 1-1,-33-3-1-15,-29 1 1 0,-20-1 1 16,-16-2-1-1,-11-6 0-15,-3-4 1 0,7-6 0 16,8-3-1-16,16-7 0 16,16-6-3-16,22-11-3 0,25-6-7 15,18-9-31 1,21-9-37-16,26-3-15 0,18-11-8 15</inkml:trace>
  <inkml:trace contextRef="#ctx0" brushRef="#br0" timeOffset="441643.8539">13258 14267 82 0,'-8'-9'98'0,"2"-1"-6"16,6 10-6-1,0 0-70-15,0 0-1 0,-7 16-6 16,5 7-2-16,1 10-1 0,-2 11-1 16,0 10 0-1,-3 8 0-15,-1 3 1 0,0 1 0 16,-1-6-2-16,2-6 0 15,-2-9-1-15,4-10 1 0,0-13-1 16,2-8 1 0,2-14 0-16,0 0-1 0,0 0 1 15,-5-15 0 1,5-9-1-16,-3-8-1 0,0-9 0 15,0-6-2-15,0-6 1 16,0-4-1-16,1 6-1 0,-1-2 1 16,1 10 0-16,2 2-1 0,-1 11 1 15,0 4 1 1,1 8-2-16,0 7-1 0,0 11 1 15,5 0 0-15,5 14 0 16,4 15 1-16,-2 13 0 16,1 11-2-16,-2 10 2 15,-1 6 1-15,-2 0 0 0,-4-3 0 16,-4-11 0-1,0-6 0-15,-3-16 1 0,1-7 0 16,0-15 1-16,2-11-1 0,0 0 1 16,-6-17 0-16,4-9-1 15,1-14 0-15,-2-9-1 16,-1-12-1-16,-2-6-1 15,0-3 0-15,1 1 1 0,2 7 1 16,-3 7-1 0,3 8 1-16,0 12 0 0,2 13-1 15,1 5 0-15,0 17-1 16,0 0-2-16,0 0 0 0,8 27 0 15,-2 6 0-15,3 16 1 16,-1 10 0-16,-3 11 1 16,0 2 1-16,-2-2 1 0,-3-5-1 15,0-12 1 1,0-6 0-16,-4-19 1 0,1-8 0 15,3-20 0-15,0 0 0 16,-7-16 1-16,4-9-1 16,0-11 0-16,0-17-2 0,-2-6 0 15,0-8 0-15,2 0 0 16,2 2 1-16,0 9-1 0,1 6 0 15,0 14 0 1,0 12 0-16,3 13-1 0,-3 11 0 16,14 15-2-1,-1 11 0-15,1 14 1 0,0 11 0 16,-1 14 1-16,1 6 0 15,-2 1 1-15,-4-2 1 0,-3-8 0 16,-4-3-3-16,0-13-1 0,-1-12-7 16,2-6-11-1,-2-11-30-15,0-17-23 0,14 1-26 16,5-18-7-1,11-12-2-15</inkml:trace>
  <inkml:trace contextRef="#ctx0" brushRef="#br0" timeOffset="449586.0129">13475 12639 0 0,'18'0'12'0,"0"0"0"0,0 0 0 15,1 0-2-15,0-2 0 16,1-1-1-16,-3 3-1 15,0 0-4-15,-1 0 1 16,-3 0-2-16,1 0 0 0,-4 5 0 16,1-2 1-1,-2 3 2-15,4-3 2 0,1 1 1 16,1 0 1-16,2 1 0 15,1-3 3-15,0 0-1 0,0-2 2 16,1 0-2-16,0 3 0 16,-1-3-1-16,1 2-1 15,-1 0-1-15,2-1 0 0,0 2-2 16,2 0-1-1,5 0 0-15,-1 0 0 0,4 2-2 16,-1-1 0-16,2-1 0 16,1 3-2-16,1 0 0 15,-4-1-1-15,2 1 0 16,-2 1-1-16,1-1 1 0,-3 1-1 15,2 1 2-15,0-1-1 0,-2-2 1 16,2 3 1 0,-2-3-2-16,3 1 3 0,-4-1-2 15,3 0 0 1,-5-1 0-16,2 1-1 0,-3-1 0 15,-2 2-1-15,0-1 0 16,-2 1-3-16,0-2-11 0,-6 0-30 16,7 3-35-16,-20-7-5 0,15 4 3 15</inkml:trace>
  <inkml:trace contextRef="#ctx0" brushRef="#br0" timeOffset="452286.0669">13241 12562 5 0,'0'0'46'0,"0"0"-8"0,-7-7-6 16,7 7-5-16,0 0-4 0,8-10-1 15,-8 10-4 1,17-10 0-16,-6 5-4 0,0 2-1 15,0 0-2-15,3 2-4 16,-2 1-2-16,0 0-2 0,-2 0-1 16,0 3-1-1,3 0 0-15,2 0 0 0,0 0 1 16,3-1-1-1,0 1 1-15,3 0 1 0,-1 1-2 16,6 0 1-16,-4 1-1 0,-1 1 0 16,0-1 0-16,1 2 0 15,0-1-1-15,3 2 1 0,-3-2-1 16,0 0 1-1,-1-1-1-15,1 2 1 0,0 0-1 16,-1-1 1 0,-2 1 0-16,0 0 0 0,1 0 0 15,0 1 1-15,3-1 0 16,1 1 0-16,1 0 1 0,1-1 1 15,2-1-1-15,3 0 0 0,-3-2-1 16,1 0 1 0,0 1-1-16,-4-2-1 0,0-1 1 15,-2 1-1 1,-3-1 1-16,-1 0-1 0,1 0 0 15,-3-1 0-15,0-1 0 16,0 1 0-16,1 0-1 0,-3 1 0 16,1-1 1-16,-3 1-2 0,1 1 1 15,-3 1 0 1,2-1 0-16,-2 2 0 0,0-1 0 15,3 0 0 1,0-1 1-16,2 0 0 0,0-1-1 16,2-1 1-16,1 1-1 15,-1-2 1-15,-1 0 0 0,2 1-1 16,-1 0 0-1,-2 0 0-15,1 0 0 0,2 1 1 16,-1-1-1-16,4-1 0 0,0 1 0 16,0-1 0-1,-1 2 1-15,3-2-1 0,1 0 0 16,-2 0 1-16,2-2 0 15,3 2 0-15,-1 0 0 0,2 0 0 16,3 0 0 0,0 0 0-16,1-1 0 0,1 1-1 15,1 0 1 1,-3-1 0-16,2 1-1 0,-2 0 2 15,0 0-2-15,0 0 0 0,-2 0 0 16,-2 0 0-16,1 0 1 16,0-1 1-16,2 1-2 0,0 0 1 15,-1 0-1 1,3 0 1-16,0 0 0 0,0 0-1 15,0 0 1 1,-2-2-1-16,-1 2 0 0,3-2 1 16,-2 1-1-16,0-1 0 0,1 2 0 15,-1 0 0-15,1 0 1 16,-1-1-1-16,5 1 0 15,-5 0 0-15,0 0 0 16,-2 0 1-16,-1 0-1 0,0 0 0 16,-1 0 0-1,-1 0 0-15,-1 0 0 0,1-2 0 16,-1 4 0-16,0 1 1 15,1-1-1-15,0 2 0 0,1-3 1 16,-1 3-1-16,1-1 0 16,2-1 0-16,0 1 1 15,0-3-1-15,2 0 0 0,2 0 0 16,-1 0 0-1,3 0 0-15,-1 0 0 0,1 3 0 16,0-3 1-16,0 2-1 16,-1 0 0-16,0-1 0 0,1 1 0 15,-4-1 0 1,2 1 0-16,0 0 0 0,-1 0 0 15,1 0 0-15,0 0 0 0,-1 1 0 16,2 2 0 0,-2-2 0-16,1 2 0 0,0-2 0 15,0 0 0-15,0-1 0 16,-1-1 0-16,3 2 0 0,-1-1 0 15,0 0 0 1,-1-1 0-16,0 1 1 0,-1 0-1 16,0 0 0-16,-1 1 1 0,0-2-1 15,0 1 0 1,-2 1 2-16,3 1-2 0,1-2 1 15,0 3-1-15,0-3 1 16,2 0-1-16,0-1 0 16,0 0 1-16,2-1-1 15,-3-1 0-15,2 2 0 0,-2-1 0 16,3 0 0-1,-4 0 0-15,4 0 0 0,-3 0 0 16,1-1 0-16,0 2 1 0,-1 1-1 16,1-1 0-16,-1 1 0 15,0-1 0-15,0 2 0 16,1-3 0-16,-2 2 0 15,-1-2-1-15,4 2 1 0,-4-2 0 16,0 3 0 0,1-1 0-16,-3-1 0 0,-2 1 0 15,2 1-1-15,-4 1 1 16,1-1 0-16,-2 1 0 15,-2-1 0-15,2-1 0 0,0 0 0 16,-1 1 0-16,0-1 0 16,0 0 0-16,-2 1 0 0,1-3 0 15,0 3 1 1,1-1-2-16,-3 0 1 0,2 1 0 15,0-1 0-15,2 1 1 16,-3-1-1-16,1-1 0 16,1 1 0-16,-1-1 1 0,-2-1-1 15,1 2 0-15,1-1 0 16,-1 0 0-16,0 1 1 0,0 0-1 15,0-2 0 1,-1 3 0-16,2-2 0 0,0 2 1 16,0 0-1-16,5-1 0 15,-4 1 0-15,6-1 0 16,0 1 0-16,3-3 1 15,0 2-1-15,0 0 0 0,0-1 0 16,0 0 0-16,1 0 0 0,0-1 0 16,1 2 0-1,-1-2 0-15,2 3 0 0,-2-2 1 16,0 0 0-16,-1 2-1 15,2 1 1-15,-1 0 0 16,-2-2 0-16,2 2-1 16,0-1 1-16,0-1-1 0,0 0 0 15,0 1 0 1,0 0 0-16,1 0 0 0,2-2 0 15,2 1 0-15,-2 0 0 0,2-1 0 16,-1 0 0 0,1 0 0-16,-1 1 1 0,-1-1-1 15,1 3 0-15,0-1 0 16,-1 0 0-16,0 1 0 0,1-1 1 16,3-3-1-1,-1 3 0-15,2 0 1 0,-1 0-1 16,0 0 1-16,2-1-1 0,0 1 0 15,2 0 1 1,0 0-1-16,-2 0 0 0,3 1 0 16,-2 0 0-16,4 0 0 15,-3 1 0-15,3-2 0 0,-4 1 0 16,1-1 0-1,-2 1-1-15,4 1 1 0,-3 0 0 16,4 0 0-16,-1 2 0 16,1 1 0-16,1-1 0 15,-4 0 0-15,5 0 1 0,-2 1-2 16,0 0 1-16,0 0 0 15,-1 1 0-15,2-2-1 0,-3 4 1 16,2-1 0 0,1 1 0-16,2 0 0 0,1 1-1 15,-1 1 1 1,1-2 0-16,2 1 0 0,3 3 0 15,0-1-1-15,1 1 1 16,0-1 0-16,2 1 0 0,-1-1-1 16,2 1 1-16,2-1 1 0,1 0 0 15,2-5 0 1,3 2 1-16,-1-3 0 0,4-1 0 15,-2-3 0 1,0-3 1-16,-2 1-3 0,-2 0-3 16,-6 1-7-16,-11-3-35 15,-4 3-24-15,-6 5-22 0,-14-8-10 16</inkml:trace>
  <inkml:trace contextRef="#ctx0" brushRef="#br0" timeOffset="461680.2551">17448 2380 36 0,'-3'-11'91'0,"3"11"-2"16,-14-5-1-16,-31 13-66 0,36 21-2 15,6 9-3 1,-2 11-1-16,0 14-1 0,-1 7-4 16,3 7-2-1,-2 4-1-15,0-1-1 0,-2-10-3 16,-1-5 1-16,0-4-3 15,1-12 0-15,0-14-2 0,1-3-1 16,4-16-2 0,2-16-3-16,0 0-3 0,5-16-8 15,-2-16-24-15,0-11-44 0,6 2-11 16,1-8-5-1</inkml:trace>
  <inkml:trace contextRef="#ctx0" brushRef="#br0" timeOffset="462180.2651">17077 2362 35 0,'-26'-2'82'16,"1"2"-37"-1,3 0-5-15,5 0-4 0,-2 3-5 16,5 0-8-16,2 0-5 0,12-3-4 15,-11 5-4 1,11-5-2-16,7 1-3 0,10-1 1 16,11 0-1-16,6-4 2 15,16-2-2-15,10 1 0 0,9 4 0 16,7 1 1-1,6 7-1-15,2 7-1 0,-1 7-1 16,-3 8-2 0,-11 4 2-16,-3 7-1 0,-16 1-1 15,-8 2 0-15,-12-1 1 0,-13 2-1 16,-9 0 0-16,-8 1-1 15,-14 3 0-15,-9-1 0 0,-10 1 0 16,-8 1 1 0,-10 6-2-16,-7-3 2 0,-6 1-1 15,-3-1 2 1,-3-6-1-16,0-2 0 0,5-9-1 15,5-5-3-15,13-6-2 16,6-10-6-16,17-4-14 0,6-9-44 16,18-1-22-16,0-18-6 0,20-4-4 15</inkml:trace>
  <inkml:trace contextRef="#ctx0" brushRef="#br0" timeOffset="462530.2721">18086 2445 58 0,'10'2'92'0,"-5"14"-1"16,-1 9-4-16,2 12-74 0,-4 11 1 15,0 5 3-15,-2 7-1 0,-1 2-3 16,1 2-3-1,-1-5-3-15,-1-8-3 0,0-1 0 16,2-16-4 0,0-5 0-16,1-12-3 0,6-7-4 15,-7-10-9-15,17-17-51 16,-4-7-23-16,-7-9-9 0,3-7-2 15</inkml:trace>
  <inkml:trace contextRef="#ctx0" brushRef="#br0" timeOffset="463080.2831">18081 2446 10 0,'0'0'84'0,"-14"-7"2"15,14 7-38 1,0 0-12-16,9-4-4 0,7 2-7 16,8 0-5-16,7-1-5 15,10 3 0-15,3-2-1 0,6 2-4 16,1 2 0-1,0 0-4-15,-2 9 1 0,-7-1-3 16,-6 5-1 0,-11 0-1-16,-4 5 0 0,-11 0-2 15,-5 1 1-15,-6 6 0 0,-12-6-1 16,-6 1 0-16,-10 0 0 15,0-5 0-15,-8-5 0 0,-3-2 0 16,-4-3 0 0,3-4 0-16,6-2-1 0,2 2 1 15,7-3 0 1,5 2-1-16,6 4 1 0,11 6 1 15,7 2 1-15,10 3 0 16,10 6 2-16,7 2-1 0,5 2 2 16,8 4-1-16,5-2 0 15,-3 3-1-15,-1-6 0 16,-7 2-1-16,-2-7-2 0,-7 0 0 15,-5-3-2 1,-9-5-2-16,-3-1-4 0,-11-12-5 16,18 18-27-16,-7-3-41 15,-11-15-17-15,12 7-5 16,-12-7-3-16</inkml:trace>
  <inkml:trace contextRef="#ctx0" brushRef="#br0" timeOffset="463650.2945">18911 2839 91 0,'13'10'97'0,"-3"3"-5"0,3 3-4 15,-2 6-73-15,-1 4-1 16,-3 1-1-16,1-3-3 0,-3 1-2 15,-3-4 0 1,-1-5-2-16,-1 0-1 0,0-16-1 16,0 0 0-16,-3-7-2 0,2-16 0 15,-1-13 0 1,0-8-3-16,0-13 2 0,-1-11-3 15,0-5 2-15,-2 1-2 16,3 2 1-16,-2 9-1 0,4 5 0 16,2 8 1-1,-2 12-1-15,8 9 2 0,2 10-1 16,5 0 0-16,1 8 1 0,4 2 1 15,1 6-2 1,4 4 2-16,1 11 0 0,-1 6 1 16,2 5-1-16,-4 13 0 15,2 5 1-15,-1 9 0 16,-5 7 1-16,-1-4-2 15,-3 2 2-15,-2 1-2 0,0-3 2 16,-7-5-2 0,1-12 0-16,-3 1-1 0,0-8-1 15,0-3-1-15,2-6-3 0,-3-6-1 16,-1-2-4-16,-2-14-6 15,1 12-15-15,-1-12-27 16,-12-14-37-16,2 4-5 16,-4-8-4-16</inkml:trace>
  <inkml:trace contextRef="#ctx0" brushRef="#br0" timeOffset="463780.2971">19134 2863 0 0,'-19'-12'98'16,"12"-3"0"-16,7 4-7 0,4 13-8 16,19-7-67-16,7-3-7 15,7-5-4-15,5 1-6 16,3 3-11-16,-6 0-47 0,2-1-29 15,-4-1-6 1,-6 0-6-16</inkml:trace>
  <inkml:trace contextRef="#ctx0" brushRef="#br0" timeOffset="464090.3033">19639 2375 82 0,'0'0'97'16,"0"0"-4"-16,1 14-4 16,4 6-72-16,3 6-2 0,3 6-2 15,-4 14-1-15,2-3-3 16,-2 6 0-16,-1-1-3 15,1-3-1-15,-4-3-2 0,1-3-1 16,-4-5-2 0,4-12-4-16,-4-8-2 0,2-4-9 15,-2-10-35-15,-2-8-43 16,5-9-4-16,2-12-8 0</inkml:trace>
  <inkml:trace contextRef="#ctx0" brushRef="#br0" timeOffset="464622.3141">19659 2341 56 0,'-9'-5'94'0,"9"5"-1"16,0 0-5-16,0 0-67 15,10 8-1-15,5 11-2 0,7 1-3 16,4 10-3-16,4 3-1 15,2 5-1-15,0 4-3 16,2-3 0-16,-3-2-2 16,-2-3-1-16,-6-2-1 0,-1-6 0 15,-2-9-2-15,-7-3 2 0,2-6-1 16,-1-7 1-1,-2-1-2-15,4-9 1 0,-4-6-1 16,6-3 0-16,-3 1-1 16,2-7-1-16,-1-5 0 15,-1 1-1-15,-5-4 1 16,-4 0-1-16,-2-2 1 0,-4 0 0 15,-7-5-1 1,-6 3-1-16,-4 2 0 0,-2 1 1 16,1 6 0-16,1 4 0 0,1 0-1 15,3 11 2 1,7 0 0-16,6 12 4 0,9 2-1 15,20 15 1-15,14 6-1 16,18 8 0-16,17 7 1 0,15 8-1 16,14 5 2-1,12-1-4-15,6-1 2 0,-4-3-1 16,-5-3 2-16,-7-9-1 0,-12 0-2 15,-10-16-1 1,-11-3-1-16,-11-7-2 0,-7-8-3 16,-7 2-5-16,-10-11-13 15,-1 1-36-15,2-1-34 0,-9-11-6 16,-1 1-5-1</inkml:trace>
  <inkml:trace contextRef="#ctx0" brushRef="#br0" timeOffset="498368.9903">1801 11654 36 0,'0'-17'86'0,"0"17"-12"16,1-16-18-16,3 6-16 15,-1-1-8-15,1 0-9 16,-4 11-7-16,7-11-2 15,-7 11-2-15,8 2-2 0,0 12-2 16,-3 10-1-16,1 8-2 0,1 8-1 16,-3 9 0-1,4 2 1-15,-3 8-2 0,-2-4 0 16,-3 0-1-16,0-6 0 15,-3-4 0-15,-2-8 0 16,-3-4-1-16,0-7 0 16,1-5-5-16,-1-7-6 0,6 0-17 15,2-3-55 1,0-11-11-16,3-6-9 0,1-14-2 15</inkml:trace>
  <inkml:trace contextRef="#ctx0" brushRef="#br1" timeOffset="541191.8493">1761 11693 8 0,'-12'-8'83'16,"-2"3"4"-16,14 5-35 0,-9-4-9 15,9 4-8-15,-15-1-9 16,15 1-7-16,-8-3-2 0,8 3-3 16,0 0-4-16,6-12-3 0,11 2-1 15,8-1-2 1,8-1 0-16,7 0-2 0,5 1 0 15,6 3-1 1,4 5 0-16,0 3 0 0,-5 4 0 16,-3 7 0-16,-8 5 0 15,-3 2 0-15,-9 1 1 0,-3 0-1 16,-10 0 0-16,-5 4-1 0,-8-3 0 15,-2-2 0 1,-10 2 0-16,-10-3-2 0,-4 2 1 16,-8-5-1-1,-5-1 0-15,-1-2 1 0,-7-4 0 16,3-1-1-16,0-1 1 15,2-4 0-15,7 1 0 0,5 0 0 16,8 1 1 0,6 1 0-16,15-4 0 0,-7 14 1 15,13-5 1-15,15 2 0 0,3-2 1 16,9 6-1-1,1 2 1-15,6 3 0 0,5 5 0 16,-5 4-1-16,-1 4 0 16,-4 5-2-16,-3 4 1 0,-6-4 0 15,-2 3-2 1,-4-4 0-16,-2-3-8 0,-9-10-8 15,4-5-40 1,-4 5-32-16,-9-24-8 0,0 9-5 16</inkml:trace>
  <inkml:trace contextRef="#ctx0" brushRef="#br1" timeOffset="541571.8569">1793 11786 49 0,'0'-22'93'0,"0"5"-3"16,0 3-6-16,0 14-60 0,0 0-5 15,12 9-3-15,-5 12-4 16,0 13-4-16,2 8-2 15,-3 12 0-15,1 7 0 0,-3 6-1 16,-4 0 0 0,-3-1-1-16,-4-4-2 0,-3-3-1 15,-1-9-3-15,1-11-7 16,4-5-15-16,6-3-57 0,0-19-11 15,9-10-7 1,8-6-4-16</inkml:trace>
  <inkml:trace contextRef="#ctx0" brushRef="#br1" timeOffset="542221.8699">2799 11697 68 0,'-10'-12'82'16,"2"0"0"0,-25 6-57-16,33 6-2 0,-14-7-3 15,14 7-6-15,-19 0-2 0,6 4-3 16,2 0-2-1,-3 4-2-15,-2 4-1 0,-5 2 1 16,1 3-1-16,-4 3 1 16,1 3-4-16,-1 1 3 0,1 4-2 15,-1-2 0 1,4 1 1-16,5 0-1 0,2-3 2 15,8-3-1 1,5-3 1-16,7-6 0 0,10-2 0 16,6-7 0-16,1-3 0 0,11-1-1 15,-2-7 0-15,0-1-1 16,-3-2 0-16,-1 1-1 0,-9 2 1 15,-5-1-2 1,-6 6 1-16,-9 3-1 0,-5 1 0 16,-10 8 1-1,-8 6-1-15,-2 5-1 0,-7 5 1 16,1 3 0-16,0 2 0 0,2 4 1 15,8 0-1-15,5 1 1 16,6-2 0-16,6-2 1 0,6-3 0 16,9-4 0-1,6-3 0-15,3-2 0 0,-2-7-1 16,9-3-1-1,0-3-3-15,-3-6-5 0,5-2-9 16,-7-8-36-16,-5-11-35 16,4-1-8-16,-1-7-6 0</inkml:trace>
  <inkml:trace contextRef="#ctx0" brushRef="#br1" timeOffset="542671.8789">2864 11898 32 0,'9'20'86'0,"-1"1"1"0,5 9-2 15,-4 4-64 1,4 4-3-16,2 4 0 0,-3 1 0 16,1-1-3-16,-2-6-3 0,0-2-4 15,-3-5-1 1,-2-7-2-16,-1-4-2 0,-2-7-1 15,-3-11-2-15,0 0-3 16,0 0-2-16,1-16-2 16,-1-6-4-16,-2-4-3 15,-5-6-1-15,1-5 1 0,-3-2 1 16,-4-2 2-16,1 4 2 0,-6-3 5 15,3 5 5 1,-3 2 4-16,4 3 4 0,1 4 1 16,3 3 2-16,4 2 2 15,4 4 1-15,3 0 0 16,9 2-2-16,7-2-2 15,8 5-1-15,7-5-1 0,9 5-3 16,4-2 0 0,6 0-2-16,-7 0-2 0,5 2-1 15,-4 2-3-15,-6-1-3 0,-4 4-4 16,-11-2-12-16,-3 3-31 15,-5 6-34-15,-16 0-12 16,0 0-5-16</inkml:trace>
  <inkml:trace contextRef="#ctx0" brushRef="#br1" timeOffset="542841.8822">3005 11928 63 0,'-14'36'93'16,"14"-7"-3"-16,1-7-2 15,15-5-66-15,7-8-3 16,7-4-6-16,5-5-6 0,1-7-6 15,3-3-16 1,-4-1-56-16,-2-10-17 0,-2-4-7 16,-4-4-5-16</inkml:trace>
  <inkml:trace contextRef="#ctx0" brushRef="#br1" timeOffset="543091.8872">3444 11789 0 0,'4'27'88'0,"1"0"4"16,-1 6-3-1,-1 20-8-15,5-16-66 0,-2 4-3 16,2-1 0-16,-2-2-3 16,2-4-1-16,-1-3-2 0,0-4-2 15,-1-4-2-15,-1-5-2 0,-5-18-4 16,13 12-5-1,-13-12-13-15,5-24-55 0,-1 2-14 16,-3-9-7 0,-1-5-2-16</inkml:trace>
  <inkml:trace contextRef="#ctx0" brushRef="#br1" timeOffset="543461.8946">3335 11838 41 0,'-17'-9'88'0,"6"-1"2"0,11 0-6 15,11 1-54 1,13-5-10-16,13 2-2 0,10 2-3 15,5 0 0-15,6 0-2 16,0 5-3-16,1 3-1 0,-7 0-4 16,-6 2-2-1,-12 4-2-15,-6 3 0 0,-17 3-2 16,-11 2-1-16,-14 3 0 0,-12-4-2 15,-8 4 0 1,-6-5 1-16,-6 0-1 0,-1-1 1 16,4-1-1-16,6-4 1 15,8 0 0-15,8 2 2 0,11 1 1 16,9 4 0-1,6 5 2-15,14 4 0 0,4 2 2 16,6 6 0 0,6 1 0-16,-1 3 1 0,0-2-1 15,1-2 0-15,-6-1-2 0,-3-4 0 16,-2-3-1-16,-9-5-4 15,0-6-4-15,-5-8-11 0,1-3-46 16,1-6-25 0,0-9-9-16,2-5-7 0</inkml:trace>
  <inkml:trace contextRef="#ctx0" brushRef="#br1" timeOffset="544191.9092">4239 11636 56 0,'0'-9'90'15,"0"9"-2"-15,-7-13-4 0,-6 13-62 16,-3 7-5-16,-6 5-3 15,-4 2-2-15,-9 8-3 16,-3 2-2-16,-2 5-2 0,1 0-2 16,4-1 0-1,5 0 0-15,7-2-1 0,12-5 0 16,11-3 0-16,10-8 1 15,13-3-1-15,10-5 1 16,6-2-1-16,5-6 0 16,-1-1 0-16,4-2-1 0,-10 0-1 15,-7 3 1-15,-9 2-1 0,-9 4 0 16,-12 0 1-1,-13 19-1-15,-7 1 2 0,-10 5-2 16,-1 5 1 0,-2 5 1-16,2-1 0 0,5 0-1 15,9-2 1-15,8-5 1 16,9-5-2-16,10-7 0 0,10-3-1 15,10-10-2 1,8-6-2-16,9-10-5 0,5-11-5 16,10-6-7-16,-3-9-14 0,8-7-10 15,1-6-12 1,-4-1-6-16,-3-5-1 0,-10 6 16 15,-12 3 18-15,-15 7 25 16,-7 9 19-16,-21 11 20 0,-18 7 18 16,-13 11 6-1,-8 6-2-15,-4 10-12 0,-1 7-11 16,9 4-13-16,5 3-5 0,17 3-5 15,17 0-3 1,14-2-3-16,17 1 0 0,12-5 0 16,11 0 0-16,0-3 0 15,1-1 0-15,-8 0 0 0,-14-2 0 16,-13 3 0-1,-18-1-1-15,-12 2-1 0,-15-2-1 16,-13 1-2 0,-8-3-5-16,-3-2-8 0,-1-6-36 15,3-8-33-15,17-8-13 0,7-11-6 16</inkml:trace>
  <inkml:trace contextRef="#ctx0" brushRef="#br1" timeOffset="544411.9137">4860 11621 23 0,'12'-6'94'0,"-3"6"1"16,-9 0-4-16,3 20-3 0,-4 2-76 16,-4 3-4-16,-1 7-1 0,0 5 1 15,0 1-2 1,-2 1 0-16,4-2-5 0,-2-5-2 15,5 0-7 1,-3-11-8-16,4-10-43 0,0-11-31 16,10 1-8-16,-6-12-5 15</inkml:trace>
  <inkml:trace contextRef="#ctx0" brushRef="#br1" timeOffset="544681.919">4878 11760 26 0,'15'0'100'16,"7"3"-3"-1,9-1-5-15,5-2-2 0,10-21-65 16,3 8-19-16,4-4-2 15,0-7 0-15,-5-2-1 0,-9-6-1 16,-10-3-2 0,-7 0 0-16,-13 2-2 0,-8 7 1 15,-1 5-2-15,-7 11 1 0,-6 9 1 16,-1 8 0-1,1 16 2-15,-4 11 0 0,2 9 0 16,-1 9 1-16,3 5 0 16,-1 3 0-16,3 2 0 15,0 1-4-15,3-3-5 16,7 1-17-16,1-4-54 0,0-10-14 15,4-6-7 1,4-8-6-16</inkml:trace>
  <inkml:trace contextRef="#ctx0" brushRef="#br1" timeOffset="546101.9483">10652 14468 16 0,'-14'0'82'0,"-5"-2"5"16,2 1-44-16,0-2-11 16,4 1 0-16,2 1-6 0,0-1-6 15,11 2-6 1,-10 0-3-16,10 0-1 0,0 0-2 15,0 0-1-15,0 0-2 0,0 0 0 16,0 0-1 0,9 0 0-16,-9 0 0 0,18 1 0 15,-4 1-1-15,6 2 1 16,2 0-1-16,7 1-1 0,7 1 0 15,5-1 0 1,6 3 0-16,3 0 0 0,6 0-1 16,2-4 0-1,3 1 1-15,1-3-2 0,3-3 2 16,0 1-1-16,4-3 1 0,1-3 0 15,-1-1-1-15,-3-2 1 16,0 1 0-16,-1 2 0 16,-4 0 0-16,-7 4 0 15,-5 1 0-15,-5-1 0 0,-5 2 0 16,-5 0-1-1,-6 2 1-15,-3-1 0 0,-5-1-1 16,-1 0 1-16,-1 0-1 0,0-1 0 16,3-4 0-16,-2 2-1 15,3 0 1-15,-1 3-2 16,-4-1 0-16,4 1 0 15,-4 0-2-15,-2 0-4 0,-4 0-5 16,5 2-11 0,-16-2-37-16,13-3-33 0,-13 3-8 15,16-17-6-15</inkml:trace>
  <inkml:trace contextRef="#ctx0" brushRef="#br1" timeOffset="546831.9629">12226 14468 56 0,'-10'7'96'0,"10"-7"-2"16,0 0-7-16,-3-9-60 0,5-6-9 15,8 1-3 1,2-8-5-16,4-5-2 0,3-3-2 16,3-10 0-1,4-1 0-15,1-4 0 0,0-4-1 16,4-4 0-16,-4-1 0 15,2 0-4-15,-1 0 0 0,0 2 0 16,0 1-1-16,-3 2 0 16,-2 3 1-16,0 6 0 15,0-1 0-15,-4 2 0 0,0-2 0 16,-2 3 0-1,-3 1 1-15,1-3-1 0,-1 3-1 16,0 1 1-16,-1-1-1 16,0 3 0-16,0 2 1 0,2 4-1 15,0 0 0 1,3 0 0-16,-2 4 1 0,3-2-1 15,0-1 1-15,2 3 0 0,1-3-1 16,-1 0 0 0,-1 3 0-16,1-2 1 0,-1 1-1 15,0-1 1-15,-1 2-1 16,-4-1 1-16,1 1 0 15,-4 2 0-15,-2 1 0 16,-2 2-1-16,-4 1 1 0,-1 2 0 16,-2 3-1-1,-1 1 1-15,0 0-1 0,0 2 0 16,0-1 1-16,-3-1-1 0,3 1 0 15,-1 0 0-15,1-1 1 16,-1 1-1-16,-1 0 0 16,2 1 0-16,-1 1 0 15,1 9 1-15,0-13-1 0,0 13 0 16,0-14 0-1,0 14 0-15,2-15-1 0,-2 15 0 16,3-14-1-16,-3 14 0 0,6-14-4 16,-6 14-4-16,2-11-9 15,-2 11-16-15,0 0-31 16,0 0-29-16,0 0-7 15,0 0-3-15</inkml:trace>
  <inkml:trace contextRef="#ctx0" brushRef="#br1" timeOffset="548481.9959">13125 12629 0 0,'0'0'81'0,"0"0"3"0,-8-8-29 16,8 8-13-1,0-9-12-15,0 9-6 0,0-10-6 16,0 10-4-16,4-9-2 15,-4 9-1-15,0 0-4 0,0 0 0 16,1-9-3-16,-1 9-2 0,0 0 0 16,0 0 0-1,0 0 0-15,0 0 0 0,12 4 0 16,-12-4 0-1,12 6-1-15,-12-6 1 0,15 7-1 16,-15-7 0-16,15 8 0 16,-15-8-1-16,16 10 0 0,-16-10 1 15,15 7-1 1,-15-7 1-16,15 8 0 0,-15-8-1 15,15 8 1-15,-15-8 0 0,15 8 0 16,-15-8 0 0,17 5 0-16,-8-2 0 0,1 0 1 15,4 0-1-15,-2-3 1 16,4 2 0-16,-4 0-1 0,7 1 1 15,-3-2-1 1,2 2 0-16,-2-2 1 0,2 0-1 16,1-1 0-1,0 1 0-15,2-1 0 0,-1 0 1 16,-1 0-2-16,1 0 1 0,-4-1-1 15,2 0 0-15,-4 1 1 16,1 0-1-16,-3 2 0 0,0 0 0 16,2 2 0-1,-2 0 0-15,1 1 1 0,0-2-1 16,1-1 0-1,-3 1 0-15,2 0 0 0,-3-1 1 16,0 1-1-16,4 0 0 0,-4-1 0 16,0 1 1-16,3 0-1 15,-1 1 0-15,0-2 1 0,2 2-1 16,-2-3 0-1,3 4 1-15,-1-3-1 0,4-1 1 16,-1 3-1 0,0-3 1-16,0 1-1 0,-2-1 1 15,1 1-1-15,-1-1 1 16,1 0-1-16,-2 0 1 0,4 0 0 15,-6 0-1-15,5 0 1 0,-2 2-1 16,3-1 1 0,-2 1 0-16,4 0-1 0,-3-1 1 15,3 2-1 1,0-1 1-16,1 0-1 0,-1 1 0 15,-1 1 1-15,0-3-1 16,-2 4 0-16,-1 0 0 0,-3-2 0 16,-1 2 0-1,2 1 0-15,-3-1 0 0,2 0 0 16,0 2 0-16,-1-2 1 0,3 0-1 15,-2 0 1 1,3 0-1-16,-2-4 1 0,0 3-1 16,-1-2 0-16,1 1 0 15,-2-1 0-15,-1 1 1 0,3-1-1 16,-2 2 0-1,2-2 0-15,1 0 0 0,2 1 0 16,1 0 1-16,-1-1-1 0,3-1 0 16,-3 0 0-1,1-1 0-15,-1 2 0 0,-1-2 0 16,0 0 0-16,0-1 0 15,0 1 0-15,1-1 1 0,3 1-1 16,-2-1 0 0,2 0 0-16,1-1 1 0,-2 2-1 15,1-1 0 1,-4 0 0-16,1 1 0 0,-3-1 0 15,-1 1 0-15,1-1 1 0,1 0-1 16,-3 0 0-16,5 0 0 16,-1 0 1-16,1 0-1 15,2 0 0-15,2 0 1 16,2 0-1-16,-2-1 1 0,0 1-1 15,0 0 0 1,-2 1 1-16,-1-1-1 0,0 3 0 16,-2-2 1-16,-2 2-1 15,0 0 0-15,-2-1-1 16,2 3 1-16,0-3 0 0,-2 2 1 15,5-2-2-15,-2 1 1 16,3-2 1-16,-4 2-1 0,5-2 0 16,-6 2 0-1,3-2 0-15,-1 3 1 0,0-3-1 16,0 1 0-1,0 0 0-15,1-1 0 0,1 1 0 16,3-1 0-16,0 0 0 0,4-1 1 16,0 2-1-16,3-1 0 15,-3 3 0-15,4-4 0 0,-5 3 0 16,0 1 0-1,-4-3 0-15,-1 2 0 0,-2-1 0 16,-2 0 1 0,-4-1-1-16,1-1-1 0,-3 1 0 15,-8-1-4-15,15 1-9 16,-15-1-21-16,6-8-25 0,-6 8-19 15,0-22-22-15,2 8-6 0</inkml:trace>
  <inkml:trace contextRef="#ctx0" brushRef="#br1" timeOffset="557642.179">15855 12875 3 0,'0'0'13'0,"0"0"3"15,0 0 3 1,-3 8 3-16,3-8-1 0,-1 11 2 16,1-11-2-1,1 18-3-15,3-9-2 0,-1 1 1 16,0 2 0-16,2-1 2 15,0 4 1-15,1-4-1 0,1 6-1 16,-3-5 0-16,3 3-3 0,-4-5-1 16,3 2-1-1,-3-3-3-15,-3-9-1 0,5 13 1 16,-5-13-2-1,0 0 1-15,0 0 0 0,0 0-1 16,0 0 0-16,0 0 0 16,10 0-1-16,-10 0-1 0,2-13-1 15,-1 4-1 1,2-3-1-16,0-4-1 0,-3-1-1 15,2-1 1-15,0-1-1 0,1-3 0 16,-1 0 1 0,-2-1-1-16,2 0 0 0,-2-1 1 15,3 1-1-15,-1 0 0 16,0-1 0-16,-1 2 0 0,1 0 0 15,5-2 0 1,-5-3 0-16,2 3 0 0,-1-3 0 16,-1 5 0-1,0-4 0-15,2 2 0 0,-4-1 0 16,0 1 0-16,0 0 0 0,1 3-1 15,-1-3-3-15,0 5-5 16,-5-6-13-16,5 5-37 0,6 11-33 16,-2-7-8-1,0 5-7-15</inkml:trace>
  <inkml:trace contextRef="#ctx0" brushRef="#br1" timeOffset="572635.48">16052 12491 1 0,'0'0'31'0,"0"0"1"16,0 0 0-16,0 0-2 15,0 0-10-15,0 0-7 16,0 0-5-16,3-10-3 0,-3 10 0 16,0 0-3-16,0 0-3 0,0 0-13 15,0 0-23 1,0 0-31-16,3-9 9 0</inkml:trace>
  <inkml:trace contextRef="#ctx0" brushRef="#br1" timeOffset="572815.4836">16052 12491 61 0</inkml:trace>
  <inkml:trace contextRef="#ctx0" brushRef="#br1" timeOffset="574225.5118">16052 12491 61 0,'-19'-11'50'0,"19"11"-4"0,0 0-5 0,0 0-10 0,0 0-11 0,0 0-6 15,0 0-5-15,0 0-2 0,0 0-4 16,0 0-1-1,0 0-1-15,0 0 0 0,0 0 2 16,0 0 1-16,0 0 1 16,0 0 0-16,6-3 0 0,-6 3 1 15,0 0-1 1,0 0 1-16,9 0-3 0,-9 0-1 15,9 0 0-15,-9 0 0 16,14 0 0-16,-6 0 0 16,1 0 2-16,1-1-1 0,-1 1 2 15,0 0-1-15,-9 0 1 16,17 0-1-16,-17 0 1 0,18-1-2 15,-18 1-1 1,15 0 0-16,-8 0-1 0,6 0 1 16,-5 0-1-1,4 0 0-15,-2 2 0 0,-2 0 1 16,3 0-1-16,-2 1-1 0,0 0 1 15,-1-1 0-15,-8-2 0 16,17 6 0-16,-9-4 0 0,2 0 0 16,0 0 1-1,0-2-1-15,1 2 1 0,-1-2-1 16,-1 1-1-1,-1-1 1-15,3 0 0 0,-3 1-1 16,-8-1 0-16,15 2 1 16,-15-2-1-16,15 4 1 0,-15-4-1 15,14 3 1-15,-14-3 0 16,12 2-1-16,-12-2 1 15,14 3 0-15,-14-3 0 0,18 3-1 16,-10-2 1 0,-8-1 0-16,18 3-1 0,-10-3 1 15,2 1-1-15,-10-1 0 16,17 2 0-16,-17-2 0 0,17 3 0 15,-7-2 0 1,-2 1 1-16,0 0-1 0,1-1 0 16,2 1 0-16,-1 1 0 0,0-1 0 15,-1 0 1 1,0 1-1-16,0 0 0 0,2 1 0 15,-2 1 0-15,0 0 0 16,2 0 0-16,-1-1 0 0,0 1 0 16,2 0 0-1,-1 0 1-15,-1-3-1 0,0 1 0 16,0-1 0-16,-2 0 0 0,3 1 1 15,-1-1-1 1,1 2 0-16,4-1 0 0,-3 0 0 16,5 1 0-16,-3-1 1 15,2 2-1-15,0-2 0 0,2 1 0 16,-3 1 0-1,1-2 1-15,-2 1-1 0,3 0 0 16,-1-3 0 0,-4 2 1-16,0-2-1 0,0 2 0 15,0-2 1-15,1 1-1 0,0 1 1 16,-1-1-1-16,1 1 0 15,-1 1 0-15,3 1 0 0,-1 0 0 16,1 0 0 0,-2 2 0-16,2-2 0 0,-2 0 0 15,5 2 0 1,-3-2 0-16,1 1 0 0,-1-1 0 15,1 0 0-15,-1 0 0 16,1-2 0-16,0 2 0 0,0-1 0 16,0 1 0-16,0 0 0 0,-1 0 0 15,3 0 0 1,-3 0 0-16,2 0 1 0,-2-1-2 15,1 1 2 1,-2 1-1-16,3-1 0 0,1-1 0 16,-2 0 0-16,2 1 1 15,-2-2-1-15,2 0 1 0,-4 2-1 16,6-2 1-16,-4 0 0 15,1 2-1-15,1-2 1 16,-1 3-1-16,1-2 0 0,-1 1 1 16,0-1-1-1,-2 1 0-15,1 0 0 0,1-1 0 16,-1 0 1-16,1 0-1 15,1 0 1-15,1-1-1 0,0 0 1 16,2 1-1 0,-1-1 1-16,-1 0 0 0,0 0 0 15,0 0-1-15,-1 1 2 0,3 0-1 16,0 2 1-1,0-2-1-15,3 2 1 0,-2-1 0 16,7 0-1-16,-1-1 1 16,1 1-1-16,-1-2-1 0,0 1 1 15,2 0 0 1,0 1 0-16,2 0 0 0,-3 2 0 15,4 0 0 1,-1-2 0-16,1 3 0 0,0-2-1 16,-5-1-4-16,6 5-6 0,-8-7-19 15,4-1-37-15,-1 4-22 16,-6-6-11-16,2-4-7 15</inkml:trace>
  <inkml:trace contextRef="#ctx0" brushRef="#br1" timeOffset="575215.5316">18593 13109 37 0,'0'0'47'16,"0"0"-3"-16,0-5 0 0,0 5 0 15,0 0-7 1,5-12-9-16,-5 12-6 0,2-17-7 16,-1 7-1-16,0-4-6 0,0-1-3 15,3-2 0-15,1-5-1 16,-1-1 0-16,-1-1 0 15,3-4 2-15,1-1-1 16,-1-2 2-16,3-2 1 0,-3 1-2 16,4-2 1-1,0 0-2-15,0-3 0 0,0 1-1 16,3 0 0-16,-4 0-1 0,-1 0-1 15,-2 2 1-15,-1-3-1 16,1 4 1-16,-4 1-1 16,0 2 2-16,-2-1-3 15,0 6 1-15,0 2 0 0,0 3 0 16,0 3-1-1,0 2-2-15,0 4-3 0,0 0-7 16,0 11-11-16,0 0-40 16,0 0-29-16,0 0-7 15,8-3-5-15</inkml:trace>
  <inkml:trace contextRef="#ctx0" brushRef="#br1" timeOffset="576825.5638">18780 12260 37 0,'-9'-6'58'16,"9"6"-15"-16,0 0-5 0,0 0-5 15,0 0-6 1,0 0-6-16,0 0-5 0,0 0-2 16,0 0-3-16,6 7-4 0,-6-7-1 15,15 9-2-15,-5-3-1 16,2-1 1-16,2 2-1 15,0-2 0-15,0 2 1 16,1-2 0-16,1 2 0 0,-3-1 1 16,2 2 0-1,-1 0-1-15,2-1 0 0,-1-2 0 16,0 2-1-16,0-3 1 0,0 2-2 15,0-3 0 1,0 0-1-16,-1 0 0 0,-1-1 0 16,0 2 0-16,2-2-1 15,-2 3 1-15,-1 0-1 0,3 0 0 16,-1 0 0-1,1-1 1-15,-1 1 0 0,1-2 2 16,-1 2 0-16,3-2-1 16,-2 1 1-16,1 0 0 15,-1 0 0-15,5 2 0 0,0-1-1 16,0 1 1-16,1 0-2 15,-1 2 1-15,3 0-1 0,-1-1 1 16,2-1-1 0,-4-1 1-16,0 0-1 0,2 1 0 15,-3-2 1 1,1-1-1-16,-3 1 0 0,-3 1 0 15,4-2-1-15,-3 2 1 16,1 0 0-16,-3-1 0 0,2 0 0 16,1 2 0-16,1-2 0 0,1-1 0 15,1 1-1 1,0-1 1-16,0 0 0 0,2 1-1 15,-2-2 0 1,1 1 1-16,1 2-1 0,1-1 0 16,-2 1 1-16,2 0-1 15,1 0 1-15,-1-1-1 0,2 0 1 16,-1-1-1-16,0 1 1 0,-2 0-1 15,1-1 1 1,-1 1-1-16,-2 0 2 0,1 0-2 16,0 1 0-1,-2 2 0-15,2-4 1 0,-1 2-1 16,-2 1 1-16,2-3 0 15,-1 2 0-15,1 2 0 0,0-2-1 16,2 1 1 0,-1 0 0-16,2 2-1 0,-3-1 1 15,3 0-1-15,-1 0 0 0,1 2 0 16,-3-1 1-1,3 0-1-15,0-1 0 0,-2 0 0 16,1 2 0-16,0-2 0 16,-2-1 0-16,0 1 0 0,1 0 0 15,-3-1 0 1,3 0 0-16,-3 1 0 0,-1-1 1 15,0-2-1 1,1 2 0-16,-1-1 0 0,1 0 1 16,-2 1-1-16,1 0 0 0,0-2 1 15,2 3-1-15,-1 0 1 16,2-2-1-16,2 1 1 0,-1-1-1 15,3 1 1 1,-2 1-1-16,2-3 1 0,-2 0 0 16,1 3-1-1,-2-3 1-15,1 1 0 0,-2 0 0 16,-1 0 0-16,1 2-1 0,-1-2 1 16,0 1-1-16,-2 0 1 15,-1 1-1-15,-1-1 0 0,1-1 1 16,-2 2 0-1,-2-3 1-15,-2 1-1 0,-9-5 0 16,15 10 0 0,-5-8 0-16,-10-2 0 0,14 10 0 15,-14-10-1-15,16 12 1 16,-6-6 0-16,2-1 0 0,0 1-1 15,-3-1 1-15,-9-5-2 0,16 6 0 16,-16-6-2 0,12-1-4-16,-12 1-5 0,0 0-9 15,0 0-29 1,8 0-26-16,-8 0-23 0,0 0-6 15,2-13 5-15</inkml:trace>
  <inkml:trace contextRef="#ctx0" brushRef="#br1" timeOffset="577295.5732">21322 13020 27 0,'0'9'89'15,"0"-9"1"-15,0 0-42 0,0 0-5 16,0 0-5-16,0 0-11 15,0 0-3-15,8 2-7 0,-8-2-5 16,7-7-1 0,-1-2-5-16,0-6-3 0,-1-5 0 15,-3-6-3 1,2-3 1-16,-2-3-1 0,-2-2-1 15,0-3 1-15,-1-1 0 0,-3 2 1 16,1 2 0-16,2 0 0 16,-1 2 0-16,1-1 0 0,0 1 0 15,-1 0 0 1,1-1 0-16,-1 4 0 0,0 0 1 15,0-1-1 1,-1 6 0-16,-1 3 0 0,2 2-1 16,0 3-1-16,-1 5-2 15,0-3-4-15,3 14-12 0,-4-17-37 16,2 8-33-16,2 9-10 15,1-11-5-15</inkml:trace>
  <inkml:trace contextRef="#ctx0" brushRef="#br1" timeOffset="578815.6036">21374 12393 29 0,'-18'0'54'0,"18"0"-2"0,0 0 0 16,0 0-3-1,0 0-14-15,0 0-11 0,0 0-9 16,0 0-2-16,0 0-4 15,0 0-2-15,7 8 0 16,-7-8 0-16,14 9 0 16,-4-3 2-16,3 0-1 0,4 0 0 15,0 0-2 1,1 1-1-16,2 1-1 0,2-2-1 15,-2 2-1-15,2 0-1 0,-3-2 1 16,0 2 0-16,2-1 0 16,1-1 0-16,-2 0-1 15,0-2 1-15,2 2 0 16,-1-1-1-16,-1 1 0 0,3-1 0 15,-3 0 0 1,-1-2-1-16,-1 2 1 0,-3 0-1 16,2 1 0-16,-2-1 1 15,1 0-1-15,-4 1 0 16,3 0 1-16,-2-1-1 0,3 2 1 15,-2-2-1-15,2-1 1 16,-3 2-1-16,0-1 1 0,5 2-1 16,-5 0 1-1,2-1-1-15,0 0 1 0,1 2 0 16,1 0-1-16,3 0 1 15,-2 2-1-15,3-1 1 16,-2-1-1-16,3 2 0 0,-5-2 0 16,0 1 1-16,-1-1-1 15,-2 0 0-15,0-2 0 0,-2 1 0 16,-1 0 0-1,2 0 1-15,0 0-1 0,0 1 0 16,1-1 0-16,0 0 0 16,2 1 0-16,1 1 2 15,0-1-2-15,2 1 0 16,-1-2 0-16,4 1 0 0,0-1 0 15,-2 0 0-15,5 0 1 0,0 1-1 16,0-2 0 0,1 0 0-16,-2 0 0 0,3 0 0 15,-2 1 0 1,-1-2 1-16,0 0-1 0,-3 0 0 15,0 0 0-15,-3 0 0 16,-2-1 0-16,1 1 0 0,-1 0 0 16,0 2-1-1,-1 0 1-15,2 1 1 0,3-1-1 16,0 0 1-16,3 2 0 0,-1-2-1 15,0 2 1 1,-2-2 0-16,2-1 0 0,-3 2-1 16,0-3 0-16,-1 2 0 15,-1-4 1-15,2 2-1 0,-3 0 1 16,2-3 0-1,-3 1-1-15,2-1 1 0,-5-1 0 16,0 1-1-16,-12-2 1 0,15 2-1 16,-15-2 0-1,13 1 0-15,-13-1 0 0,10 3 0 16,-10-3 0-16,20 3 0 15,-8-1 0-15,5 1 0 0,0 0 0 16,4 0 0 0,0 0 1-16,1-2-1 0,0 2 0 15,-2-2 0 1,-3 0 1-16,-3 1-1 0,0 0 1 15,-3-2 0-15,-11 0-1 0,11 0 1 16,-11 0 0-16,0 0-1 16,0 0 0-16,0 0-2 0,0 0-3 15,0 0-5 1,0 0-6-16,0 0-12 0,0 0-31 15,14 0-24 1,-14 0-17-16,0 0-4 0</inkml:trace>
  <inkml:trace contextRef="#ctx0" brushRef="#br1" timeOffset="579407.6156">23488 13078 16 0,'0'0'90'16,"-7"11"-1"-16,-6-11-42 15,13 0-10-15,0 0-1 0,4-7-6 16,-4 7-10-16,10-17-6 0,-4 2-3 16,1-2-4-1,3-4-2-15,-3-3-1 0,3-6 0 16,-3-2-2-1,3-5 0-15,-1 1 0 0,2-1-1 16,-3-3 1-16,2 3-1 16,-3 0 0-16,2 3 0 0,-2 0 1 15,-3 4-1 1,0 2 1-16,-2 0-1 0,-1 2 1 15,0 3-1-15,-1 0 0 0,0 2 0 16,-3 4 0 0,-1 0 0-16,-1 3-1 0,0 3 0 15,1 2 0-15,4 9 0 16,-11-13 0-16,11 13-1 0,0 0 1 15,0 0 0 1,0 0 0-16,-8-8-1 0,8 8 1 16,0 0 0-1,0 0-1-15,0 0 1 0,0 0 0 16,0 0 0-16,0 0 0 0,0 0 0 15,0 0-1-15,-9 0 1 16,9 0-2-16,0 0 0 0,0 0-1 16,0 0-1-1,0 0 0-15,0 5 0 0,0-5-1 16,14 6-1-16,-1-3 0 15,3 2-2-15,6-3-1 0,6 1-3 16,3 0-1 0,7-1-2-16,3 0 0 0,10 1-2 15,0-3-4 1,8 1-24-16,5 3-30 0,-3-5-10 15,2 1 5-15</inkml:trace>
  <inkml:trace contextRef="#ctx0" brushRef="#br1" timeOffset="580647.6404">2398 13098 41 0,'-3'-9'88'0,"3"9"-3"0,0 0-6 15,0 0-57-15,0 11-5 16,5 4-3-16,0 3-4 0,2 8-1 15,-1 4-1-15,-1 3 0 0,0-1-1 16,0-1-2 0,-4-2-1-16,-1-2-4 0,0-6-4 15,0-4-8 1,0-17-16-16,-12 5-55 0,12-5-9 15,0-7-5-15</inkml:trace>
  <inkml:trace contextRef="#ctx0" brushRef="#br1" timeOffset="581117.6498">2359 13070 57 0,'-9'-17'90'0,"9"-5"-3"16,5 3-41-1,14-8-12-15,7 0-8 0,14 0-4 16,7 4-4-16,6 1-5 0,1 5-3 16,1 7-3-1,-8 5-3-15,-4 6-1 0,-11 12-1 16,-8 7-1-16,-14 2-1 15,-9 7 1-15,-6 0 0 0,-11 0 0 16,-8-2-1 0,-6-3 1-16,-4-3-1 0,-2-6-1 15,4-2 1 1,0-5 0-16,7-4 0 0,3-2-1 15,12-2 0-15,10 0 1 0,0 0 1 16,25 0 0-16,1 4 0 16,13 4 1-16,1 7 0 15,7 6 1-15,0 4-1 16,-4 4 0-16,-4 4 1 0,-7-2-3 15,-6-1 1 1,-8-3 0-16,-6-6-2 0,-3-4-2 16,-4-7-4-16,-5-10-11 15,0 0-35-15,0-7-34 0,0-13-10 16,0-6-6-16</inkml:trace>
  <inkml:trace contextRef="#ctx0" brushRef="#br1" timeOffset="581547.6584">3059 13033 80 0,'20'8'96'0,"-4"3"-5"16,3 5-4-16,0 7-72 0,3 7 0 16,-2 3-1-16,1-1-3 15,-4-1-3-15,0-5-1 0,-4-3-2 16,-3-6 1-1,-2-5-2-15,-8-12 0 0,0 0 0 16,2-5-1-16,-4-13 0 16,-6-7-1-16,-2-5-3 15,-1-8 0-15,0-4-1 16,-2-2 0-16,5-1 0 0,1 6-1 15,4 2 0-15,3 7 2 0,0 7 0 16,9 6 1 0,2 8 0-16,7 5 0 0,2 6 1 15,3 8 0-15,4 7 0 16,0 6 0-16,1 5 2 15,2 5-1-15,-2 6-1 16,-3-1 1-16,-2 2 0 0,-4 0 0 16,-3-5-1-1,-4-4-2-15,-4-5-2 0,-3-6-3 16,0-6-10-16,-5-14-26 0,-17-5-41 15,0-9-13 1,-5-7-7-16,-4-2-2 0</inkml:trace>
  <inkml:trace contextRef="#ctx0" brushRef="#br1" timeOffset="581657.6606">3263 13123 55 0,'0'0'97'0,"5"-10"-4"0,14 3-5 16,8-17-46-16,8 14-29 0,4 1-8 16,1-4-9-1,8-1-47-15,-1 4-35 0,-10-4-8 16,-6-3-5-16</inkml:trace>
  <inkml:trace contextRef="#ctx0" brushRef="#br1" timeOffset="581837.6642">3696 12910 85 0,'17'27'101'0,"2"4"-4"0,0-3-6 16,3 2-66-16,-3 4-7 16,2-2-5-16,-1-5-3 0,-5-3-5 15,-1-3-3 1,-5-9-5-16,-2 1-13 0,-12-9-46 15,-9-6-27 1,-3-13-9-16,-13-7-7 0</inkml:trace>
  <inkml:trace contextRef="#ctx0" brushRef="#br1" timeOffset="581987.6672">3484 12997 77 0,'10'-4'101'16,"22"-2"-6"-16,12-5-5 0,14-1-56 16,6-5-22-1,4-2-2-15,3 1-8 0,-6-3-11 16,2 1-41-16,-5 1-39 15,-17 2-6-15,-12-3-8 0</inkml:trace>
  <inkml:trace contextRef="#ctx0" brushRef="#br1" timeOffset="582427.676">4322 12622 42 0,'9'-10'91'0,"-3"-1"-4"16,-6 11-4-16,0-12-62 0,-10 12-6 15,-7 0-4-15,-8 11-3 0,-6 4-1 16,-5 7-2 0,-1 5 0-16,-1 2-1 0,4 3 1 15,3-2-1-15,5 2 1 16,8-5 0-16,13-3-1 0,7-3 1 15,15-7 0 1,9-4-1-16,6 0 0 0,6-3 0 16,1 1-1-1,2 0-2-15,-8 2 0 0,-4 6 0 16,-10 8 1-16,-11 2 0 0,-8 4 0 15,-3 0 0-15,-6 2 1 16,-2 2 0-16,4-4 0 0,7-3 1 16,7-9-2-1,19-3 1-15,15-8-1 0,10-3 1 16,11-4-1-1,6-1-1-15,8-9-2 0,-1 4-4 16,-5-5-4-16,-10 6-9 0,-11-2-25 16,-15-3-44-16,-9 8-11 15,-13-1-7-15,-12 3 7 0</inkml:trace>
  <inkml:trace contextRef="#ctx0" brushRef="#br1" timeOffset="583537.6982">2171 14483 87 0,'-2'-15'99'0,"2"15"-5"0,0 0-6 0,0 0-63 15,4 8-8 1,4 13-4-16,4 11-4 0,1 7-1 15,3 6 0 1,0 6-1-16,1 2-2 0,-3 0 0 16,-3-5 0-16,-2-4-1 15,-5-7-2-15,-4-8-1 0,0-7 0 16,0-6 0-16,-4-3-1 0,4-13-1 15,-6 9-2 1,6-9-3-16,0 0-4 0,-7-6-8 16,7-5-35-1,0 11-40-15,9-28-8 0,-5 6-5 16</inkml:trace>
  <inkml:trace contextRef="#ctx0" brushRef="#br1" timeOffset="583837.7041">2449 14728 67 0,'20'13'98'15,"4"8"-3"-15,1-3-5 0,13 2-67 16,6-2 1-16,10-4-3 16,5-6-4-16,1-7-5 15,1-2-3-15,-5-10-2 16,-7-7-2-16,-10-5 0 0,-10-3-3 15,-17-2 1-15,-11-2-2 0,-11 0-1 16,-13 3 1 0,-10 1-2-16,-5 6 1 0,-8 6-1 15,-1 7 0 1,3 5 0-16,0 3 1 0,8 4-1 15,3 7 1-15,10-1-1 16,4 0-1-16,11-3-2 0,8 2-4 16,0-10-11-1,24 6-33-15,3 4-39 0,3-12-10 16,3-3-5-16</inkml:trace>
  <inkml:trace contextRef="#ctx0" brushRef="#br1" timeOffset="584337.7141">2729 14722 0 0,'0'0'93'15,"-14"-5"1"-15,-1 5-3 0,-2-21-19 16,-1 32-53-16,1 7-5 0,-3 7-4 15,0 4-3-15,3 3-1 16,-1-2-2-16,8-1-2 0,2-2-5 16,1-12-8-1,8-1-38-15,14-6-36 0,1-8-9 16,4-1-6-1</inkml:trace>
  <inkml:trace contextRef="#ctx0" brushRef="#br1" timeOffset="585147.7304">3374 14565 58 0,'0'0'91'0,"0"0"-2"0,0 0-5 16,0 0-62-16,8 10-10 0,7 7 0 15,4 5-1 1,5 3-1-16,0 4-1 0,-4 1 0 16,3-3-2-1,-4-2 1-15,-5-7-1 0,-3-3 0 16,-5-5-1-16,-6-10-1 15,0 0 0-15,0 0-1 0,2-18 0 16,-2-2-1-16,0-8-1 0,0-3-1 16,3-1-1-1,2-3 0-15,4 0-1 0,4 4 0 16,1 3 0-1,1 7 0-15,1 4 0 0,1 8 0 16,-2 5 0-16,6 5 1 16,-3 9-1-16,0 9 2 0,-1 8-1 15,0 4 1 1,0 4 0-16,-3-3 1 0,-1 1 0 15,-5-5-1-15,-2-3 1 0,-2-9 1 16,-1-6 0 0,-3-10-1-16,0 0 1 0,7-8-1 15,-2-10 0-15,-1-4 0 16,5-9-1-16,3-1-1 15,0-7 0-15,5 5 0 16,0 0-1-16,4 4 1 0,-4 5-2 16,3 7 1-1,-8 8 0-15,5 9 1 0,-6 3-1 16,-2 13 1-16,-1 6 0 0,-4 8 0 15,-2 3 1-15,1 3-1 16,-2 0 1-16,-1-3 0 16,0-6 0-16,0-4 0 15,0-3-1-15,0-9 0 0,0-10-2 16,13 4-1-1,-4-6-2-15,5-10-6 0,4-12-7 16,6 0-19-16,4-7-28 0,-1-13-32 16,10 0-6-1,0-6-3-15</inkml:trace>
  <inkml:trace contextRef="#ctx0" brushRef="#br1" timeOffset="585437.7362">4584 14076 82 0,'-10'-8'95'16,"-14"6"-3"-16,-11 2-5 0,-6 10-65 15,1 7-4-15,-2 4-4 0,4 4-3 16,6 2-1-16,10 1-2 16,14-1-2-16,12-4-3 0,21 1-1 15,9-2 0 1,12 0-1-16,7 0 0 0,0 1-1 15,-1-1 0 1,-7 4-1-16,-13 3 2 0,-13 0 0 16,-13 1 0-16,-12 2 1 15,-16 1-1-15,-8-2-1 0,-7-2-5 16,-7-5-7-16,3 3-30 15,2-1-42-15,-3-6-11 16,9-4-9-16,2-3-3 0</inkml:trace>
  <inkml:trace contextRef="#ctx0" brushRef="#br1" timeOffset="585887.7452">1998 15654 48 0,'-107'48'88'15,"7"0"-1"-15,14-7-3 0,44-6-72 16,-15-3 0 0,16-5 0-16,16-8 4 0,21-8 0 15,20-11 0 1,29-9-4-16,28-13 1 0,30-8-1 15,30-11-1-15,30-7-1 16,27-5-2-16,23-4-2 0,11-2-1 16,11 4 0-1,1 1-1-15,-5 2-1 0,-9 4 0 16,-17 5 0-16,-14 4-1 0,-19 6-1 15,-19 3 0 1,-20 7-1-16,-21 4-1 0,-20 3-1 16,-18 8-3-16,-20 2-4 15,-14 4-7-15,-20 2-19 0,-20 0-47 16,0 0-17-1,-24 8-7-15,-15-1-3 0</inkml:trace>
  <inkml:trace contextRef="#ctx0" brushRef="#br1" timeOffset="586477.757">2164 15971 56 0,'-50'16'87'0,"5"0"-25"0,2 0-15 16,8-2-14-16,5 0-12 15,5-5-6-15,10 0-4 16,5-4-2-16,10-5-1 0,10 6 0 15,9-6 0-15,7 0 2 16,9-4 1-16,7-2-1 0,9-5-1 16,7-3-1-1,12-1-1-15,11-8-1 0,9 0 0 16,13-5-2-1,6-4 0-15,16-5 0 0,7-1-1 16,14-1 0-16,3-4 0 0,8 3 1 16,7-3-1-16,0 3 0 15,4-2 0-15,-4 3 0 0,-1 1-1 16,-13 1 0-1,-8 5 0-15,-13 2-1 0,-20 3 0 16,-14 3 0 0,-16 7 0-16,-16 0-1 0,-17 8 1 15,-7 1 0-15,-15 3-1 16,-9 2-1-16,-7 3 0 0,-8 0-2 15,0 0-2-15,0 0-7 0,0 0-13 16,0 0-36 0,-9-10-35-16,9 10-7 0,-7-20-6 15</inkml:trace>
  <inkml:trace contextRef="#ctx0" brushRef="#br1" timeOffset="589637.8202">17125 4053 8 0,'3'-11'83'0,"-3"11"3"15,6-12-54-15,-6 12-3 16,0 0-2-16,-5 0-9 0,-7 0-5 16,-6 9-6-1,-4 4-4-15,-9 6 1 0,-3 8-2 16,-5 4 2-16,1 6 1 0,-2 7 0 15,4 9 0 1,8 2-1-16,7 3 1 0,11-5-1 16,10-4 1-16,9-10 1 15,18-8-1-15,9-14 0 16,11-17 2-16,7-12-2 15,-1-13 2-15,3-11-3 0,-3-10-1 16,-5-4-1-16,-11-4-1 0,-7-6-2 16,-13 3 0-1,-10 0 0-15,-7-3-1 0,-14 4 1 16,-7 0 0-16,-8 3 0 15,-5 9 0-15,0 4 0 16,-1 10 0-16,5 6-1 16,0 10 1-16,9 12 0 0,6 6 0 15,6 20 1 1,6 5 1-16,6 14 0 0,7 10 2 15,7 8-1-15,4 7 0 0,5 0 1 16,0 3 0 0,3-8-1-16,4-4 0 0,-4-10-1 15,2-10-4-15,-3-10-4 16,-2-15-12-16,1-11-38 0,-4-9-32 15,-3-17-7 1,-10-7-5-16</inkml:trace>
  <inkml:trace contextRef="#ctx0" brushRef="#br1" timeOffset="589977.827">17378 4189 58 0,'0'32'89'0,"3"0"-3"16,-3-32-27-1,24 43-44-15,-1-2 2 0,1-5-4 16,5-10 0-1,1-8-2-15,1-12-1 0,-2-6-2 16,-4-6-2-16,-5-13-1 0,-5-11-2 16,-4 1-2-16,-6 0-1 15,-5-4 0-15,0 9-2 16,-3 3 0-16,-1 7 1 15,4 14 0-15,-12 3 1 0,8 17 1 16,1 6 0 0,3 16 0-16,-2 5 3 0,7 4-1 15,-1 1 1-15,2-4-1 16,2-7 0-16,-2-3 0 0,2-7-1 15,-3-11-3-15,3-8-4 16,-8-12-9-16,19-9-43 16,-7-14-33-16,-9-7-8 0,3-16-5 15</inkml:trace>
  <inkml:trace contextRef="#ctx0" brushRef="#br1" timeOffset="590347.8344">17809 4187 61 0,'19'19'94'16,"-1"5"-4"-16,-1 1-5 0,0 8-73 15,1 7 0 1,2-2-1-16,-8 1-1 0,1-9-2 16,-3 2-1-1,-4-12 0-15,1-9-2 0,-7-11 0 16,0 0 0-16,4-17-2 15,-4-10 0-15,3-6-1 0,-2-4-2 16,3-2-1-16,4 1 0 0,4 1 0 16,4 5 1-1,6 10-1-15,2 10 2 0,2 11-1 16,2 1 1-1,-3 15 0-15,-2 8 0 0,-4 7 0 16,-3 5 0-16,-4 1 0 16,-5 2 0-16,-1-5-1 0,-4 3 0 15,0-10 0 1,-1-2-4-16,-1-7-2 0,3-6-10 15,-3-11-32-15,-1-6-40 0,3-6-11 16,5-13-3 0</inkml:trace>
  <inkml:trace contextRef="#ctx0" brushRef="#br1" timeOffset="590707.8416">18445 4232 67 0,'-1'23'94'16,"-5"6"-3"-16,1-14-38 0,5 23-27 15,0-4-3-15,7 0-4 16,4-7-5-16,6-2-4 0,1-9-3 16,2-12-2-1,2-4-2-15,-3-14-2 0,-3-10-2 16,-7-2-1-1,-6-4-1-15,-6-3-1 0,-8 1 0 16,-3 3 0-16,-3 7 1 0,1 7 2 16,1 9 1-16,5 6 3 15,6 14-1-15,4 8 2 16,11 5-1-16,3 6 0 15,6-1 0-15,3 0 0 0,4-4-3 16,-2-5-3 0,0-5-5-16,-5-13-13 0,-5-7-44 15,3-13-26-15,-12-10-7 16,-5-5-5-16</inkml:trace>
  <inkml:trace contextRef="#ctx0" brushRef="#br1" timeOffset="591227.852">18704 4175 24 0,'17'20'96'16,"2"-2"-2"-16,-2 7-4 0,2 4-64 15,-3 5-6-15,-1-3-2 16,-2-3-5-16,-2 0-3 16,-4-10-5-16,-1-4 0 15,-4-4-2-15,-2-10 1 0,0 0-2 16,14-18-1-16,-10-3-1 0,3-7-1 15,2-3 0 1,3 4-2-16,3-2 1 0,0 6 0 16,3 2 2-1,2 10 0-15,0 6 2 0,-1 5 0 16,-3 12 1-16,-2 3 0 15,0 5-1-15,-7 6 2 0,-2 5-3 16,-4-2 2-16,0-2-2 0,-1-3 2 16,-1-7-1-1,1-4 1-15,0-13-2 0,0 0 0 16,0 0 0-1,16-17 0-15,0-3-1 0,1-7-1 16,4-2 0-16,-2 5 0 16,7-7 1-16,-1 7 0 0,-2 7 1 15,1 3-1 1,-6 8 1-16,-4 6 1 0,0 9 0 15,-8 7 0-15,0 5-1 0,-4 3 0 16,-2 2 0 0,0-1 1-16,-3 1 0 0,0-3-1 15,-2-6-1-15,5-3-1 16,-3-5-3-16,3-9-11 0,0 0-30 15,2-9-38 1,9-13-15-16,2-4-9 0</inkml:trace>
  <inkml:trace contextRef="#ctx0" brushRef="#br1" timeOffset="591357.8546">19569 4296 88 0,'-2'31'98'0,"-5"-7"-5"16,-5-2-6-1,1-2-74-15,4 0-5 0,-2-6-12 16,9-14-54-1,5 14-31-15,-5-14-6 0,18-19-5 16</inkml:trace>
  <inkml:trace contextRef="#ctx0" brushRef="#br1" timeOffset="591487.8572">19682 4012 5 0,'-7'-13'92'16,"-2"2"1"0,-1-5-19-16,6-4-67 0,4 20-92 15,0-13-8-15,8 12 0 16</inkml:trace>
  <inkml:trace contextRef="#ctx0" brushRef="#br1" timeOffset="591747.8624">20154 3934 88 0,'-30'19'98'16,"-12"6"-2"-16,-8 39-10 15,6-25-68-15,0 11-4 0,10 2-2 16,14 3-2-16,20-2-4 0,15-2-1 15,28-5-3 1,20-13 1-16,17 0-1 0,14-13 0 16,11-2-6-1,-1-10-12-15,7-8-52 0,0-3-26 16,-12-13-7-16,-8-4-6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24:52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 4993 27 0,'-17'-2'58'15,"-2"2"-2"1,-1 0-15-16,5 7-12 0,1-1-6 16,14-6-3-16,-7 14-4 0,7-14-2 15,20 11 0 1,6-11-2-16,10 0 1 0,5-2-1 15,8-5-2-15,-1-3-4 16,3 3-3-16,-3-5-4 0,-4 4-6 16,-4-1-8-1,-7 2-13-15,-5 7-41 0,-8-8-21 16,-4-1-4-1</inkml:trace>
  <inkml:trace contextRef="#ctx0" brushRef="#br0" timeOffset="230.0046">1804 4782 81 0,'-2'19'88'15,"2"-6"-4"-15,2 7-60 0,7 5-5 16,2 5-2-16,1 8 0 15,-1 2-4-15,0-1-3 0,0 4-2 16,-3-4-1 0,3-2-5-16,-2-5-4 0,1 2-15 15,-5-2-52 1,5-8-19-16,2 0-8 0,-4-7 1 15</inkml:trace>
  <inkml:trace contextRef="#ctx0" brushRef="#br0" timeOffset="890.0178">1105 7548 23 0,'0'0'83'0,"0"0"-2"0,20 13-35 16,22-13-21-1,14-5-10-15,15-2-8 0,11-4-14 16,12-8-51 0,6 4-21-16,-4-1-5 0</inkml:trace>
  <inkml:trace contextRef="#ctx0" brushRef="#br0" timeOffset="2680.0536">299 5726 32 0,'-4'-11'85'16,"4"11"-2"-16,-2-13-49 16,2 13-3-16,0 0-8 15,0 0-5-15,0 0-5 0,4 12-2 16,5 0-3-1,-1 6 1-15,2 4 0 0,3 1 0 16,1 4-2-16,5 2 0 0,-1-2-1 16,-1 1-1-16,1 1-1 15,0-2 0-15,-1-1-1 16,-1-1 0-16,-1-4 0 15,-3 1 0-15,-3-2-1 0,1-3 0 16,-2-1-1 0,0-1 1-16,-2-3 0 0,-4 0-1 15,3 0 1-15,-1-4-1 0,-4-8 1 16,6 12 0-16,-6-12-1 15,0 0 2-15,0 0-1 16,0 0 1-16,8-20-1 16,-3-1 1-16,0-9 0 0,1-6-2 15,3-10 1 1,0-7-1-16,0-4-1 0,-3 0 0 15,1-2 0-15,-3 6 0 16,4 6-2-16,-1 5 0 0,-2 11-2 16,0 5-2-16,2 9-5 15,-3 3-6-15,6 11-14 16,-10 3-42-16,10 12-23 0,-2 0-3 15,-3 0-3 1</inkml:trace>
  <inkml:trace contextRef="#ctx0" brushRef="#br0" timeOffset="2960.0592">861 5704 36 0,'3'-11'91'0,"-3"11"-2"15,0 0-3-15,0 8-60 16,0 12-7-16,0 5-6 16,3 8 0-16,0 1-1 0,2 2-2 15,2 4-2-15,0-3-3 0,-2-2 0 16,2-4-1-1,-1-4-1-15,-2-3-1 0,2-6-2 16,-1-2-2 0,-3-7-3-16,2 1-5 0,-4-10-12 15,0 0-47-15,16-4-23 16,-14-6-6-16,2-1-2 0</inkml:trace>
  <inkml:trace contextRef="#ctx0" brushRef="#br0" timeOffset="3420.0684">880 5775 7 0,'0'-14'87'16,"8"0"3"-16,2-2-35 0,6 1-12 16,3-1-10-16,4 3-8 15,2 1-7-15,-1 3-4 0,5 6-5 16,-7 3-1-1,0 3-4-15,-5 6-2 0,-4 8 0 16,-5 0 0 0,-4 3-1-16,-4 1 0 0,-6 1 0 15,-6-4 0-15,-4-4-1 0,-5 0 1 16,-2-7-1-16,-2-2-1 15,5-2 0-15,3 0 0 0,1 0 0 16,16-3 0 0,-6 10 2-16,8 0 0 0,14 1 0 15,5 3 2 1,6 2 0-16,6 1 1 0,5 0 0 15,4 3 0-15,2-2 0 16,0 2-2-16,-2-2-2 0,-1 0-2 16,-4 0-5-16,-6-3-16 0,-1-2-54 15,0 2-16 1,-2-4-5-16,-6-2-5 0</inkml:trace>
  <inkml:trace contextRef="#ctx0" brushRef="#br0" timeOffset="5391.1087">7907 6714 31 0,'2'-15'78'16,"-2"15"-15"-16,0-9-14 0,0 9-10 15,-11-8-11-15,0 5-8 0,1 3-5 16,-6 0-5 0,1 0-2-16,-3 7-4 0,-1 3-1 15,-5 4-1-15,2 0-1 16,-1 4-1-16,6 3 0 0,1 2 1 15,8 3 1 1,8-2 1-16,8-1 1 0,19-7 0 16,13-3 1-1,13-6-1-15,15-3-9 0,1-3-43 16,11-9-35-16,10-9-7 0,-5-9-4 15</inkml:trace>
  <inkml:trace contextRef="#ctx0" brushRef="#br0" timeOffset="8711.175">10621 3343 16 0,'6'-20'88'0,"1"4"1"0,-5 0-3 16,0-2-58 0,0 8-11-16,-2 10-2 0,0 0-3 15,0 0-3-15,10 0-1 16,-8 12-3-16,4 5-2 0,-2 4 1 15,3 4 1 1,1 3-1-16,0 2 0 0,3 4-1 16,1-2 1-16,0 4-1 15,-1-2 0-15,2 2 0 0,1 5 0 16,-3-2-2-16,3 2 2 15,-2 1-1-15,-2 1 0 16,5-3 0-16,-6-4-1 0,2-1 1 16,-2-7 1-1,0-6 0-15,-3-7 1 0,1-7 1 16,-7-8-1-1,9-5 0-15,-6-16 0 0,1-11 1 16,0-8-2-16,0-8 0 0,4-5-2 16,-2-1 1-16,-2-1-1 15,2 8 1-15,0 2-2 0,-4 11-1 16,2 8-2-1,-4 6-3-15,2 7-3 0,-2 2-8 16,0 11-17 0,9 0-49-16,-4 10-14 0,0 2-9 15,3 5 0-15</inkml:trace>
  <inkml:trace contextRef="#ctx0" brushRef="#br0" timeOffset="9001.1809">11239 3747 36 0,'10'18'94'15,"-5"4"-1"-15,0 4-4 0,-4 7-61 16,-1 1-12-16,1 3 0 0,-1 2-1 15,0-3-5 1,-2-3-2-16,-1-3-2 0,-2 0-2 16,0-8 0-16,0-2-1 15,-1-6-1-15,1-5-4 16,5-9-2-16,-6 10-4 15,6-10-13-15,0 0-40 0,0 0-33 16,0 0-5-16,0-17-5 0</inkml:trace>
  <inkml:trace contextRef="#ctx0" brushRef="#br0" timeOffset="9401.1888">11182 3829 80 0,'0'-15'96'16,"8"-1"-5"0,22-3-51-16,-3 2-7 0,7 2-7 15,6 1-6-15,-1 4-7 16,1 4-4-16,-1 5-3 0,-7 2-2 15,-8 10-1 1,-6 6-1-16,-11 1-2 0,-7 3 1 16,-6 3 0-1,-10-2 0-15,-4-2-1 0,-5-3 1 16,-5-3-1-16,1-3 1 0,0-6-1 15,7 2-1-15,4-4 0 16,7 3 1-16,10 2-1 0,7 5 1 16,15 3 0-1,9 4 0-15,9 2 0 0,2 3 1 16,1 0-1-1,1 1-1-15,-2-3-2 0,-5-3-6 16,-12-8-19-16,-7-8-54 0,-5-3-12 16,-8-6-8-16,-4-12-2 15</inkml:trace>
  <inkml:trace contextRef="#ctx0" brushRef="#br0" timeOffset="9951.1999">10978 3301 26 0,'-8'-13'88'0,"8"3"-17"16,-5-2-14-16,5 12-16 16,-7-13-13-16,7 13-7 15,-3-10-9-15,3 10-4 0,0 0-2 16,0 5-2-1,0 10 0-15,0 8 0 0,3 5-1 16,0 8 1-16,-4 6-1 16,2 3 0-16,-1-2 0 0,0-1-1 15,-3-4-2 1,0-6-3-16,1-3-9 0,-2-11-24 15,-2-2-49-15,6-7-8 0,0-9-5 16</inkml:trace>
  <inkml:trace contextRef="#ctx0" brushRef="#br0" timeOffset="10350.2086">12043 3358 3 0,'-14'5'88'0,"14"-5"6"0,0 0-5 16,0 0-60 0,34 3-4-16,6-3-1 0,9-5-2 15,2-1-7-15,2-4-6 0,-1 3-4 16,-5 0-3-1,-7-1-4-15,-9 3-3 0,-6 5-8 16,-7-2-15-16,-2 0-48 16,-4 3-17-16,-12-1-6 15</inkml:trace>
  <inkml:trace contextRef="#ctx0" brushRef="#br0" timeOffset="10530.2122">12041 3597 89 0,'-8'15'96'15,"9"-3"-4"-15,16-7-56 16,17-2-7-16,7-2-6 0,6-1-3 16,7-2-11-1,0-5-7-15,1 4-11 0,-3-5-29 16,-11 2-48-1,2 2-8-15,-5-4-6 0</inkml:trace>
  <inkml:trace contextRef="#ctx0" brushRef="#br0" timeOffset="11070.223">12965 3087 63 0,'0'0'93'0,"6"-7"-4"16,-6 7-3-16,12 13-71 15,-4 6-3-15,0 6 0 16,2 9-3-16,-1 4 2 0,3 7-2 15,-1 0-1 1,-1 3-2-16,4-4-1 0,-5-1 0 16,2-4-1-16,-2-2-1 15,-2-4 0-15,-1-6-1 16,-2-2-1-16,2-8 2 15,-4-2 0-15,-2-15 2 0,7 8-1 16,-7-8 0-16,15-22 1 0,-2-3-1 16,0-15 1-1,5-8-1-15,4-10-2 0,0-5-1 16,-2-4 1-1,3 1-2-15,-6 5 0 0,0 4-3 16,-2 14-1-16,-8 6-3 16,1 15-5-16,-7 6-7 0,-1 16-15 15,0 9-50-15,0 6-15 0,-4 6-4 16,1 8-4-1</inkml:trace>
  <inkml:trace contextRef="#ctx0" brushRef="#br0" timeOffset="11400.2296">13802 3520 54 0,'21'-14'96'0,"-8"1"-3"16,-10 3-5-16,-8 0-64 16,-11 8-7-16,-10 2-4 15,-7 13-4-15,-5 3-1 0,0 8-2 16,1 2-1-1,5 4 0-15,9-1 0 0,10-1-1 16,13-4 0-16,18-1 0 0,16-6-1 16,10-5-1-16,10-5-2 15,11 1-8-15,-5-4-38 16,5-2-47-16,9-2-4 15,-6 0-9-15</inkml:trace>
  <inkml:trace contextRef="#ctx0" brushRef="#br0" timeOffset="15140.3044">1826 3628 0 0,'-7'-14'80'0,"-1"5"-19"16,3-4-8-16,5 13-15 0,-8-14-13 15,8 14-7-15,0 0-5 0,-2 11-3 16,1 12-4-1,1 10-1-15,1 11 0 0,1 6 0 16,0 11 3 0,-2 2 0-16,-2 3-1 0,-3-4 0 15,-4-4 0-15,0-7-1 16,0-10 0-16,-1-7-2 0,1-7-1 15,5-8-1 1,2-5-2-16,2-14-4 0,0 11-6 16,0-11-6-16,0 0-19 0,10-1-47 15,-6-12-11 1,-3-3-5-16</inkml:trace>
  <inkml:trace contextRef="#ctx0" brushRef="#br0" timeOffset="15410.3098">1624 4075 68 0,'-11'-4'80'15,"1"4"-34"1,10 0-13-16,-5 14-9 0,5 6-5 16,4 3-4-16,0 7-1 15,7 0-2-15,-2 3 3 0,1-2-2 16,1-3-1-1,-1-9-2-15,-2-5 1 0,2-10-2 16,0-4-1 0,0-12-1-16,6-5-1 0,0-7-2 15,2 1-3-15,4-7-4 0,0-1-4 16,6 0-14-16,-6-1-38 15,1-2-31-15,0-2-9 0,-5-7-3 16</inkml:trace>
  <inkml:trace contextRef="#ctx0" brushRef="#br0" timeOffset="16159.3255">1807 2851 26 0,'-3'-13'68'15,"0"2"-5"-15,0 2-15 0,3 9-10 16,0 0-10-16,-2 9-7 0,2 10-7 15,1 6-4-15,2 9-3 16,1 0 0-16,3 7 0 0,-1 0 0 16,1-1-1-1,-3-8 0-15,3-3 0 0,-3-5-2 16,2-8 2-1,0-2-2-15,3-5 0 0,-9-9 1 16,20 8-2-16,-4-6-1 0,3-2-1 16,3-4-2-16,-1-4-4 15,5-4-5-15,-5 0-7 0,1 2-9 16,-2 0-27-1,-10-4-39-15,2 5-5 0,-3-7 7 16</inkml:trace>
  <inkml:trace contextRef="#ctx0" brushRef="#br0" timeOffset="16399.3302">1755 2498 37 0,'-10'-24'92'16,"-1"2"-5"-16,4-2-2 15,34 2-68-15,-64 7-3 0,34 0-9 16,3 15-7-16,0-13-11 0,0 13-21 15,26 5-50 1,-13 2-5-16,9 0-3 0</inkml:trace>
  <inkml:trace contextRef="#ctx0" brushRef="#br0" timeOffset="16829.3389">2162 2914 1 0,'11'12'76'0,"-8"0"5"16,3 27-30-16,1-12-32 0,3 3-1 16,-2 5 2-1,3 2-2-15,-3-1-3 0,-1-2-3 16,-1-3-1-16,-3-4-2 0,-2-6-1 15,-1-3-2 1,0-7-3-16,-2-3-3 0,2-8-8 16,-9 13-9-16,9-13-25 15,0 0-41-15,0 0-8 0,-5-11-4 16</inkml:trace>
  <inkml:trace contextRef="#ctx0" brushRef="#br0" timeOffset="17329.3489">2057 2992 23 0,'0'0'48'16,"-2"-15"-2"-16,2 5-8 0,7-3-8 15,7-3-3 1,5-3-1-16,7 0-1 0,1 0-4 15,6 1-4 1,-1 1-3-16,-1 10-2 0,-3 0-4 16,-2 7-5-16,-6 7-2 15,-7 9-1-15,-4 2 0 0,-6 4 0 16,-3 2 1-16,-7-3 1 0,-2 2 0 15,-6-2 1 1,-4-3 0-16,-1-5 1 0,-2-2-2 16,-1-2 0-1,3-1-1-15,1-1-1 0,6-2 0 16,4-2-2-16,9-3 1 15,0 13-1-15,9-7 1 0,11 4 0 16,7 1 0-16,7 4 1 16,4 4 1-16,10 1 0 15,0 3 1-15,1-1-2 0,3 0-5 16,2 2-12-1,-2 2-47-15,-3-8-23 0,0-4-5 16,-7-10 2-16</inkml:trace>
  <inkml:trace contextRef="#ctx0" brushRef="#br0" timeOffset="19009.3825">6275 4100 67 0,'0'0'75'0,"-6"6"-39"0,6 11-8 16,0 13-9-16,1 5-4 15,2 15 0-15,-1 3 0 16,-2 9 1-16,0-2-1 16,0 2-2-16,0-7 0 0,-1-5-4 15,-2-5-1 1,-1-11-2-16,0-5-2 0,1-9-1 15,2-2-4-15,-1-7-3 0,2-2-8 16,0-9-17-16,-13-1-54 16,13 1-10-16,-4-17-3 15</inkml:trace>
  <inkml:trace contextRef="#ctx0" brushRef="#br0" timeOffset="19289.3881">6093 4532 35 0,'0'0'82'0,"0"0"1"16,12 9-58-16,-3 9-1 0,5 10-3 16,2 6 1-1,2 2-3-15,0 2-1 0,0-2-4 16,-2-4-1-16,-1-3 0 15,-3-10-2-15,-1-4 1 16,-2-10-2-16,1-5-3 0,-10 0-1 16,17-17-1-16,-7-1-2 15,1-5-1-15,3-8-4 0,0-4-4 16,4 2-4-1,-1-8-10-15,10 6-23 0,3-3-49 16,-2 3-6 0,0 2-5-16</inkml:trace>
  <inkml:trace contextRef="#ctx0" brushRef="#br0" timeOffset="19689.3961">6862 4074 37 0,'0'0'84'0,"-7"19"-3"15,7 0-44-15,2 8-12 0,8 1-4 16,4 7 1-16,3-3-4 0,1-2-3 16,3-3-4-1,3-5-2-15,-5-7 0 0,-1-5-3 16,1-6-2-1,-5-4-5-15,2-5-12 0,-16 5-47 16,21-24-26-16,-11-5-10 16,-3-10-3-16</inkml:trace>
  <inkml:trace contextRef="#ctx0" brushRef="#br0" timeOffset="19819.3987">6828 3756 45 0,'-17'-9'86'15,"4"-4"-5"-15,5-4-11 16,11 3-86-16,-3 14-34 0,26-14-31 15,-5 10-4 1</inkml:trace>
  <inkml:trace contextRef="#ctx0" brushRef="#br0" timeOffset="20279.4079">7522 4111 62 0,'3'-12'87'0,"-18"6"-32"15,15 6-9-15,-10 0-16 0,1 12-8 16,-2 3-9-16,-5 6-3 16,1 1-3-16,1 7-2 0,3-4 1 15,4 4 1 1,4-4 0-16,7-8 1 0,14-6-1 15,12-9 0 1,11-2 0-16,5-8-3 0,9 0-4 16,2-6-16-16,5-4-61 15,1 3-14-15,-2-2-6 0,-1-2-4 16</inkml:trace>
  <inkml:trace contextRef="#ctx0" brushRef="#br0" timeOffset="23539.4731">11137 4950 74 0,'2'-16'90'0,"-2"16"-20"16,0 0-34-1,0 0-7-15,0 0-7 0,0 25-5 16,-2 7-5-16,-3 11-3 0,-1 15-2 16,-3 12 1-1,-5 6 3-15,-1 6-1 0,-1-3-2 16,-2-3 0-16,0-6-1 15,-1-10-1-15,2-11 0 0,-1-11-1 16,7-9-6 0,2-12-5-16,7-9-17 0,2-8-64 15,6-10-6-15,6-19-6 0,6-9-5 16</inkml:trace>
  <inkml:trace contextRef="#ctx0" brushRef="#br0" timeOffset="23869.4797">11610 5036 55 0,'25'-23'91'0,"-12"5"-5"0,-13 6-3 16,-85 12-71-16,62 3-3 0,-12 15-3 15,-7 9-1-15,-10 5 0 16,-6 5 0-16,3-1 1 0,0-4 1 15,8-4-2 1,5-3 1-16,12-8 0 0,9-4-1 16,15-2-1-1,12-3 1-15,21 2-1 0,12 6 0 16,14 5 0-16,7 3 0 15,8 2 1-15,3 3 0 16,-2 2-1-16,-9 4 0 0,-10-3-1 16,-10-6 0-16,-12-1 1 15,-11-3-1-15,-4-5-1 0,-6-4-2 16,-4-2-2-1,-3-11-2-15,0 0-4 0,0 0-14 16,0 0-43 0,16 0-27-16,-16 0-8 0,9-11-3 15</inkml:trace>
  <inkml:trace contextRef="#ctx0" brushRef="#br0" timeOffset="24349.4893">12341 5222 48 0,'31'-29'94'0,"-4"-1"-3"15,-8-16-29-15,-8 19-31 0,-4 5-9 16,-7 2-8-1,-7 6-5-15,-9 4-5 0,-6 8-2 16,-8 4-1-16,-9 10-1 0,-5 10-1 16,-3 7 1-1,-2 8-1-15,1 5 2 0,2 3-1 16,12 3 1-16,6-3 2 15,11 0 3-15,14-2 0 0,6-8 1 16,20-2 0 0,9-6 0-16,5-6 0 0,8-5 0 15,1-3-2-15,3-5-2 0,-2-3-1 16,1-1-5-1,-11-4-5-15,0 3-10 0,-10-1-28 16,-8-2-44-16,-1-2-7 16,-6-3-6-16</inkml:trace>
  <inkml:trace contextRef="#ctx0" brushRef="#br0" timeOffset="24859.4994">12845 5058 84 0,'14'-19'101'16,"-4"3"-6"-16,-2 2-6 15,-2 5-69-15,-6 9-9 0,0 0-3 16,2 5-2-1,-2 11-3-15,0 7-1 0,1 7-1 16,1 5 0 0,-2 3 1-16,1 1 1 0,-1 4-1 0,0 1 1 15,-5-4-1-15,-3-2 1 0,-6-4 1 16,2-2 0-1,-4-4-1-15,3-2 1 0,-2-4-1 16,3-7 0 0,2 0 1-16,4-1-2 0,6-6 0 15,6 1-1 1,12-2 1-16,9-6 0 0,11 1 0 15,12 1 0 1,7-2 0-16,5-1-1 0,7 1-1 0,-1-1-3 16,3 2-4-16,-8 1-12 0,0 4-46 15,-3 6-31 1,-10-3-4-16,-7 6-9 0</inkml:trace>
  <inkml:trace contextRef="#ctx0" brushRef="#br0" timeOffset="29269.5877">13909 5106 29 0,'-10'0'85'0,"0"3"-1"15,10-3-50 1,-1 18-3-16,5-2-2 0,13-2-4 15,14-1-3 1,8 1-4-16,12-4-2 0,8-2-2 16,6-4-4-16,-3-2-2 15,-2-2-2-15,-2-5-2 0,-12 1-3 16,-4 0-3-1,-11-1-6-15,-6 2-11 0,-6 0-34 16,-7 3-38-16,6-2-6 0,-2-1-6 16</inkml:trace>
  <inkml:trace contextRef="#ctx0" brushRef="#br0" timeOffset="29539.5931">13947 5479 50 0,'0'0'101'0,"4"12"-5"0,24-10-3 15,19 3-64-15,12-4-4 16,14 5-3-16,3 2-6 0,8-2-5 15,0 0-3 1,-3 1-4-16,-13 2-1 0,-12-7-3 16,-11 3-1-16,-13-2-3 0,-2-4-5 15,-16 1-15 1,0-3-56-16,-6 3-15 0,-8 0-7 15,0 0-4-15</inkml:trace>
  <inkml:trace contextRef="#ctx0" brushRef="#br0" timeOffset="31949.6413">14650 4875 43 0,'-34'0'90'16,"5"-1"-3"-16,-3 0-51 0,19 1-4 15,13 0-6-15,0 0-5 0,17 0-6 16,10 1-4-1,12 6-2-15,9 1-1 0,10 3-1 16,4 5-1-16,6-1-2 16,-2 4-1-16,-2 4-1 0,-3 1 0 15,-4 3-1 1,-6 1 0-16,-9 2 0 0,0-3 0 15,-8 2 1 1,-2-2 0-16,-5-1-1 0,-4 1 1 16,-3 0-1-16,-3 4 0 0,-4 0-1 15,-5 6 3-15,-7 1 0 16,-1 6 0-16,-19 6 0 15,-11-1 1-15,-15 5 0 16,-14-4 0-16,-6-1 1 0,-11-3-4 16,-1-3-4-1,-8-7-6-15,15-3-26 0,13 1-54 16,9-16-6-16,21-3-6 15,11-11-4-15</inkml:trace>
  <inkml:trace contextRef="#ctx0" brushRef="#br0" timeOffset="33609.6745">16730 5002 23 0,'0'0'91'15,"0"-14"-2"-15,0 3-39 16,0 11-11-16,-5-10-14 0,5 10-5 16,-11 0-8-16,2 0-4 0,-1 7-3 15,-3 2-1 1,-1 5 1-16,-2 4-1 0,-3 1 1 15,1 6 1 1,0 3-1-16,1 4 0 0,1-1-1 16,5 8 1-16,2-3-1 15,8 3 1-15,1-1-3 0,14-3 4 16,8 0-1-1,4-6 0-15,7-3 1 0,2-4-2 16,5-4 1-16,0-6-2 0,0-5 2 16,-1-4-2-1,-1-3-1-15,-2-3-2 0,-4-4-1 16,-1-9-3-16,-2 0-4 15,-4-6-10-15,3-1-37 0,-4-2-40 16,-12-9-7 0,1-2-5-16</inkml:trace>
  <inkml:trace contextRef="#ctx0" brushRef="#br0" timeOffset="33799.6783">16931 4580 10 0,'-14'-30'100'0,"1"4"-1"0,5-1-7 15,1 3-4 1,-10 1-81-16,16 7-3 0,0 2-6 16,1 14-7-16,6-11-15 0,-6 11-59 15,20 8-10-15,-8 9-7 16</inkml:trace>
  <inkml:trace contextRef="#ctx0" brushRef="#br0" timeOffset="35910.7213">17482 5339 7 0,'1'-15'91'15,"-1"15"3"1,2-8-33-16,-2 8-14 0,0 0-15 16,0 0-12-16,0 0-4 15,-4 1-6-15,3 10-2 0,1 7-3 16,0 2 0-16,3 6 0 15,-2 6 1-15,4 4 0 16,-3 4-1-16,2-2 0 0,0-1 0 16,-1-2 1-1,-3-5-2-15,0-3-2 0,0-7 0 16,0-3 0-16,-1-7 0 15,1-10-3-15,-6 11-1 16,6-11-3-16,0 0-8 0,-4-4-10 16,4 4-31-16,-4-17-38 15,4 2-8-15,0-6-4 0</inkml:trace>
  <inkml:trace contextRef="#ctx0" brushRef="#br0" timeOffset="36470.7325">17468 5339 33 0,'-9'-7'87'16,"9"7"-27"-16,-11-11-12 0,11 11-10 15,0 0-8-15,-8-8-8 16,8 8-4-16,2-9-5 0,-2 9-2 16,20-18 1-1,-4 9-3-15,9-3 1 0,8 1-2 16,4 0 0-16,5 3 0 0,2 2-3 15,2 6 0 1,0 0-1-16,-4 9-1 0,-5 6-2 16,-5 5 0-16,-6 3 0 15,-9 3 0-15,-6 1-1 0,-5 1 2 16,-8-1-1-1,-11-1 1-15,-6-2-1 0,-6-5 0 16,-8-3 0-16,-1-6-1 0,-2-6 2 16,-1-3-4-1,2-2 2-15,6-3-1 0,4-5 0 16,8 3 0-16,5-1 0 15,12 7 0-15,0 0 1 0,8 0 1 16,12 7-1 0,6 5 1-16,9 3 0 0,1 2 1 15,2 5 0 1,-2 5 0-16,-1-1 0 0,-4 3-1 15,-5 3 1-15,-5-4-1 0,-9 1 0 16,-1-4-2-16,-1-1 0 16,-1-4-4-16,-2-4-4 0,4-1-13 15,-2-6-41 1,-9-9-29-16,25 5-8 0,-8-8-5 15</inkml:trace>
  <inkml:trace contextRef="#ctx0" brushRef="#br0" timeOffset="37110.7453">18709 4717 14 0,'-19'0'88'0,"7"4"3"0,1-4-35 16,10 10-20-16,1-10-4 15,15 15-6-15,8-11-4 0,7 5-4 16,16-5-5-1,-2 3-3-15,5-5-2 0,2 0-2 16,-4-1-3-16,0-1 0 0,-11 0-2 16,-6 0-2-1,-9-1-1-15,-3-5-3 0,-3 4-4 16,-15 2-12-16,13-11-40 15,-13 11-33-15,0 0-6 16,0 0-4-16</inkml:trace>
  <inkml:trace contextRef="#ctx0" brushRef="#br0" timeOffset="37330.7498">18626 5015 39 0,'0'14'101'15,"21"-6"-2"-15,14-3-7 16,39-5-55-16,-15 2-9 0,6-2-8 15,6 0-7 1,-1 0-4-16,-3 0-5 0,-4 0-1 16,-7 0-3-16,-7 0-4 15,-3 5-9-15,-15-1-35 16,-9 1-44-16,-1 0-7 0,-3-5-7 15</inkml:trace>
  <inkml:trace contextRef="#ctx0" brushRef="#br0" timeOffset="37880.7607">20098 4781 97 0,'0'0'104'15,"14"11"-6"-15,18-11-7 0,18 0-73 16,11 0-5-16,7 0-1 15,3 7-3-15,2-7-3 0,-7 4-3 16,-12 0-3-16,-13 0-2 16,-16 1-4-16,-9 0-2 15,-16-5-7-15,11 12-17 0,-10 0-58 16,-5-12-8-1,-7 0-7-15</inkml:trace>
  <inkml:trace contextRef="#ctx0" brushRef="#br0" timeOffset="38210.7673">20917 4529 83 0,'21'-6'96'16,"-7"0"-4"-16,-14 6-6 15,-2 15-73-15,-14 8-5 16,-6 9 1-16,-2 9 0 0,-2 7-1 16,1 6 1-1,5 4-2-15,10-5 2 0,8 0-2 16,6-5 0-16,13-2 0 0,10-11-2 15,7-4 0 1,1-4-1-16,4-6-1 0,-2-6 0 16,1-8-2-16,-1-6-2 15,1-2-2-15,-6-12-5 0,1-2-9 16,-7-12-44-1,-5-13-34-15,2-6-10 0,-3-14-6 16</inkml:trace>
  <inkml:trace contextRef="#ctx0" brushRef="#br0" timeOffset="38360.7703">21032 4170 6 0,'-34'-32'103'16,"10"7"-6"0,5 0-3-16,8 3-6 0,1 3-78 15,8 0-5 1,2 7-8-16,0 2-13 0,8 5-61 15,2 14-15-15,2 6-6 0,4 10-5 16</inkml:trace>
  <inkml:trace contextRef="#ctx0" brushRef="#br0" timeOffset="38870.7806">21863 4826 67 0,'13'-5'94'0,"-13"5"-4"0,9-1-6 16,-9 1-70-16,-5 1-4 15,-4 6-1-15,-8 6-3 0,-1 4 1 16,-6 5 0-1,-3 3 0-15,3 5 0 0,-2 2-1 16,4 0 0-16,2 3 0 16,7-1 0-16,4-1-1 15,9-1 0-15,9-5 0 16,6-1-1-16,9-6 0 0,9-2 0 15,4-4 0-15,10-6-2 0,1-2 1 16,4-4-1 0,-2-2 0-16,0 0 0 0,-2-3-1 15,-10-2-2 1,-3 1 0-16,-10 2-1 0,-5 0-4 15,-9-1-2-15,0 1-9 16,-11 2-26-16,0 0-53 0,0 0-5 16,0 0-6-1</inkml:trace>
  <inkml:trace contextRef="#ctx0" brushRef="#br0" timeOffset="40930.8218">10400 6963 77 0,'-2'-14'94'15,"2"14"-3"-15,-4-25-42 16,4 25-21-16,0 0-7 15,-4-11-5-15,4 11-5 16,0 0-4-16,0 22-3 0,0 1-1 16,4 10 0-1,1 8-1-15,-3 9 1 0,4 9 2 16,-3 2-2-16,-1 2 1 0,-2-4-1 15,0-6 1-15,-2-8-1 16,-5-6-1-16,0-5 0 16,-1-12-3-16,0-3-4 15,1-9-8-15,7-10-48 0,0 0-28 16,-9-3-8-1,6-12-5-15</inkml:trace>
  <inkml:trace contextRef="#ctx0" brushRef="#br0" timeOffset="41260.8284">10704 7109 0 0,'26'-16'95'15,"-6"5"-1"1,-6 0-5-16,-14 11-7 0,0 0-68 15,-15 3-8-15,-8 12 1 0,-7 8-1 16,-1 1-2-16,-3 1 1 16,2 4-1-16,3-6 0 0,6 2 0 15,6-7-1 1,11 1 0-16,6-3 1 0,4 0-1 15,12 1 1 1,4 4-1-16,6 0 1 0,5 3-1 16,2 1 1-16,3 1-2 15,-3-1-2-15,-1-1-2 0,-4-2-5 16,-7-7-17-16,-2-11-56 0,1 1-13 15,-5-8-7 1,3-13-4-16</inkml:trace>
  <inkml:trace contextRef="#ctx0" brushRef="#br0" timeOffset="41610.8353">10986 7122 23 0,'11'-9'100'15,"0"2"-2"-15,-2-1-6 0,0 1-3 16,8 7-80-1,-6 4-2-15,-2 10 0 0,-1 9-2 16,1 6-1-16,-1 10 0 16,2 1-2-16,4 8 1 0,-2 1 1 15,0-1-1 1,1-4 1-16,-1-5-1 0,-2-3 0 15,2-10 0-15,-5-3 1 0,-1-6 0 16,1-8 1 0,-7-9-1-16,0 0 1 0,13-1-1 15,-6-15 0-15,7-6-1 16,0-5 1-16,5-7-3 0,0-1-1 15,3-2 0 1,-1-1-1-16,-3 3-1 0,0 3-5 16,-8 0-4-1,5 8-23-15,-13 6-47 0,5-4-17 16,-1 2-7-16,0 0-7 0</inkml:trace>
  <inkml:trace contextRef="#ctx0" brushRef="#br0" timeOffset="41895.8415">11575 7025 12 0,'0'0'101'16,"12"-2"-2"-16,-12 2-5 0,8 0-4 16,-8 0-68-16,11 8-13 0,-5 14-1 15,-2 9-1-15,-2 7-3 16,-2 10-1-16,0 2 0 0,-6 5 0 15,-2-2 0 1,-1-2-1-16,1-8 1 0,2-4 0 16,3-11 1-1,3-9-1-15,7-7 1 0,10-8-1 16,4-4 0-16,8-5 1 15,4-7-3-15,8 0-2 0,3-4-5 16,7 3-11-16,-7 2-41 0,1-7-38 16,12 1-4-1,-1-4-10-15</inkml:trace>
  <inkml:trace contextRef="#ctx0" brushRef="#br0" timeOffset="42215.8479">12499 7028 70 0,'-30'0'97'16,"2"0"-2"-16,6 0-6 0,8 5-65 15,14-5-2 1,0 14-4-16,8-4-5 0,14-4-3 16,6 2-4-16,8-2 0 0,4 0-3 15,5-3 0 1,-1-1-3-16,2-2-3 0,-1 0-3 15,-9-2-8-15,-2 2-13 16,-13 2-51-16,-1-2-18 16,-10-2-5-16,-10 2-4 15</inkml:trace>
  <inkml:trace contextRef="#ctx0" brushRef="#br0" timeOffset="42385.8513">12543 7181 0 0,'-36'21'97'16,"11"1"3"-16,11-6-5 15,14 16-28-15,13-18-37 16,11-4-9-16,16-3-7 15,4-6-5-15,11-1-4 0,1-5-4 16,7-6-4 0,-4-5-7-16,0 2-11 0,-8-6-34 15,-14-2-36-15,1-4-7 0,-9-4-5 16</inkml:trace>
  <inkml:trace contextRef="#ctx0" brushRef="#br0" timeOffset="42615.8559">12859 6858 74 0,'-10'0'95'0,"10"0"-4"15,16 6-4-15,15 0-63 16,9 7-9-16,3 3-1 0,8 4-3 16,-1 2-1-16,-3 7-4 15,-6 4 0-15,-11 2-1 16,-10 5-2-16,-16-1 0 0,-5 2-2 15,-18 0-1 1,-12-1-3-16,-1 2-11 0,-11-3-49 16,6-10-28-16,4-9-6 15,7-4-7-15</inkml:trace>
  <inkml:trace contextRef="#ctx0" brushRef="#br0" timeOffset="43295.8695">13818 6999 11 0,'14'-3'96'15,"-8"9"-1"-15,5 15-5 0,-2 3-1 16,2 11-77-16,5 5-1 15,1 11 1-15,0-3-1 16,-1 3 0-16,0-2-4 0,-3-1 0 16,3-6-2-16,-3-4 0 15,-1-2 0-15,0-9-2 0,-1 0 0 16,-2-6 0-1,-1-2-1-15,-2-6 1 0,-2-2-1 16,-4-11 0-16,9 11 1 16,-9-11-1-16,0 0 0 15,0 0 1-15,0 0 0 0,6-9-1 16,1-6 0-16,1-5 0 15,9-11 0-15,2-7 0 16,5-7-1-16,2-3 1 16,2-4-2-16,-3-5 0 0,-3 3 0 15,-2 1 0 1,-5 6-2-16,-7 2-3 0,-1 12-5 15,-7-6-16-15,4 13-43 16,-1 3-30-16,-3 7-5 16,0 3-8-16</inkml:trace>
  <inkml:trace contextRef="#ctx0" brushRef="#br0" timeOffset="43865.8809">14824 7729 74 0,'7'-16'92'0,"-7"3"-3"16,-11 3-5-16,-13 9-70 0,-5 1-2 15,-3 10 0 1,-6 4 0-16,-2 8-1 0,4 4-1 15,6 1-1-15,8 2-1 16,9 0 0-16,13-3 0 0,7-3-2 16,17-7 0-1,8-2-1-15,11-6 0 0,6-1-3 16,5-2-3-1,0-5-5-15,1 4-16 0,-7 1-61 16,-6-12-12 0,-7-6-7-16,-8-3-7 15</inkml:trace>
  <inkml:trace contextRef="#ctx0" brushRef="#br0" timeOffset="44135.8863">15368 7195 4 0,'-28'5'98'0,"8"2"3"15,4-1-6-15,16-6-3 16,8 11-74-16,17-4-3 0,11-2-2 16,7 0-2-16,10 0-3 15,3 1-4-15,6-2-4 16,-3-1-7-16,3 5-23 0,-10 6-60 15,-12-9-6 1,-5 1-9-16,-13-2-2 0</inkml:trace>
  <inkml:trace contextRef="#ctx0" brushRef="#br0" timeOffset="44345.8905">15435 7477 37 0,'-31'22'104'16,"17"-7"-2"-1,14-5-6-15,25-10-2 0,21-8-78 16,14-1-7-1,14-1-1-15,5-1-2 0,1-4-6 16,3 7-9-16,-10 3-41 16,-10 1-45-16,-5 4-3 0,-12 0-8 15,-12 1-4-15</inkml:trace>
  <inkml:trace contextRef="#ctx0" brushRef="#br0" timeOffset="44935.9023">16425 6899 44 0,'-11'-9'97'0,"11"9"-2"16,-5-12-5-1,4-32-39-15,1 44-37 0,6 5-2 16,5 8 0 0,1 13-2-16,2 0-2 0,3 12-3 15,4 7 2-15,0 6-1 0,3 6-2 16,-3-3 2-16,2 4-2 15,-1-6 0-15,-1 0-1 0,0-1 1 16,-3-7-1 0,2-4 0-16,-6-4 1 0,1-8-2 15,-5-5 2 1,1-3-1-16,-5-12 1 0,-6-8 0 15,17-8 0-15,-6-15 0 16,4-10-4-16,5-11 0 0,5-16 0 16,4-9 0-16,5-10 0 15,-1-3 0-15,-1 5 0 16,-4 4 0-16,-7 6-2 0,-5 13-7 15,-7 8-8 1,-1 21-25-16,-8 25-54 0,0 0-5 16,-9-4-9-16,4 12-2 15</inkml:trace>
  <inkml:trace contextRef="#ctx0" brushRef="#br0" timeOffset="45225.9081">17271 7245 45 0,'12'-2'105'0,"-2"2"-3"0,-10 0-8 15,10 15-1-15,-10 4-85 0,0 7-2 16,-2 7-1-1,-6 5 0-15,-3 3-1 0,-4 4-1 16,5-10 1 0,-2 2-3-16,-1-5 0 0,2-7-1 15,4-6-3-15,3-6-2 16,4-13-5-16,8 7-23 0,7-4-54 15,4-13-10 1,6-12-9-16,3-12-2 0</inkml:trace>
  <inkml:trace contextRef="#ctx0" brushRef="#br0" timeOffset="45675.9171">17370 7210 51 0,'-18'-13'98'0,"3"0"-4"0,3 4-4 16,5 1-66-1,7 8-1-15,0-12-2 0,10 6-7 16,12 3-2-16,3-1-4 0,7 3 0 16,4 1-2-16,3 1-1 15,0 9-2-15,-3 1 0 0,-4 5-1 16,-8 4-1-1,-8 5 0-15,-10 1 0 0,-6-1 0 16,-11 2 0 0,-9-5 1-16,-5-1-1 0,-6-3 0 15,-2-4 0-15,-2-8 0 0,3 0-1 16,8-2-1-16,2-1 0 15,8-1 0-15,14-2 1 0,0 0-1 16,20 13 1 0,11-4 0-16,8 3 1 0,10 5 0 15,8-2 0 1,4 4 1-16,0 4-1 0,1-5 0 15,-3 4 0-15,-2-3-2 16,-3 2-2-16,-3-3-3 0,0 7-8 16,-12-9-34-16,3-4-44 15,5 9-8-15,-1-8-6 16,3 2-1-16</inkml:trace>
  <inkml:trace contextRef="#ctx0" brushRef="#br0" timeOffset="59678.1981">17559 4211 24 0,'-2'-13'85'15,"2"13"0"-15,10-18-47 16,-10 18-8-16,0-14-7 0,0 14-7 15,0 0-5 1,-1 5-4-16,-6 6 0 0,2 7-2 16,-4 7 1-1,0 6 0-15,0 9 0 0,3 1 1 16,3 0 0-16,3 2 1 0,1-1-2 15,12-8 0-15,4-2-1 16,5-5-1-16,5-6-1 0,3-6-2 16,1-8-4-1,-1-2-9-15,-6-6-20 0,-5-3-55 16,3-8-8-1,-4-3-4-15</inkml:trace>
  <inkml:trace contextRef="#ctx0" brushRef="#br0" timeOffset="60168.2078">17819 4076 35 0,'5'-10'81'0,"-5"10"-2"15,4 8-46 1,-4 5-9-16,0 10-5 0,-3 5-4 16,0 5-1-1,-5 2 0-15,6 1-1 0,-1-3 0 16,3 0-2-16,1-8-1 15,5-1-1-15,8-5-3 0,3-4-1 16,3-6 0-16,6-4-1 0,0-2-3 16,-1-3-1-1,4 0-4-15,-4-8-6 0,0 0-8 16,-7-2-17-1,-4 1-55-15,-1-3-4 0,-8-1-5 16</inkml:trace>
  <inkml:trace contextRef="#ctx0" brushRef="#br0" timeOffset="60388.2123">17689 4232 22 0,'0'0'91'16,"26"0"-1"-16,8-8-5 0,7-9-65 16,5 5-4-1,5-5-7-15,2 2-12 0,-8-2-34 16,-11 6-45-16,0 1-7 0,-12-1-6 15</inkml:trace>
  <inkml:trace contextRef="#ctx0" brushRef="#br0" timeOffset="60618.2169">18106 3943 55 0,'31'-4'91'0,"2"3"-3"16,5 38-20-16,5-24-53 15,0 9 1-15,2 6-6 0,-7 8-3 16,-7 3-4 0,-7 4-1-16,-11 3-3 0,-11-7-5 15,-4 2-32 1,-6-3-44-16,-18-10-9 0,-4-5-4 15</inkml:trace>
  <inkml:trace contextRef="#ctx0" brushRef="#br0" timeOffset="61628.237">21639 3648 25 0,'-9'-9'77'16,"9"9"1"-16,-13 0-52 0,13 0-2 15,-17 21-7 1,9 0 1-16,3 6-3 0,-4 7 2 16,4 2-2-1,-1 6 3-15,3 2-2 0,0 1-2 16,2 1-1-16,0-8-3 0,4-1-3 15,5-7-2-15,2-6 0 16,3-5-3-16,3-9 0 16,4-3-3-16,2-7-5 15,6-8-16-15,-1-1-58 0,-3-14-13 16,-2-7-8-1,-4-7 0-15</inkml:trace>
  <inkml:trace contextRef="#ctx0" brushRef="#br0" timeOffset="61908.2427">21875 3592 22 0,'0'0'88'15,"1"15"2"-15,-1-1-5 16,-10 3-67-16,7 9 0 15,-5 6-2-15,5 3 1 0,0-1-5 16,3 3 1-16,5-2-4 16,5-5 0-16,2 0-3 0,7-6-1 15,-1-6-1 1,5-4-1-16,-1-5-1 0,2-4-5 15,-2-5-4 1,2 0-11-16,-8-7-25 0,-6-1-47 16,2-6-7-16,-1-3-6 15</inkml:trace>
  <inkml:trace contextRef="#ctx0" brushRef="#br0" timeOffset="62098.2465">21713 3721 38 0,'0'0'93'0,"0"0"-1"0,18 2-5 16,16-2-66-16,12-10-8 0,9 4-5 16,4-2-10-1,6-1-20-15,-1 1-62 0,-9 1-5 16,-6-8-8-1</inkml:trace>
  <inkml:trace contextRef="#ctx0" brushRef="#br0" timeOffset="62308.2507">22172 3551 5 0,'7'4'95'0,"15"1"-2"16,6 3-2 0,4-9-43-16,7 14-31 0,0 11 0 15,2 2-5 1,-4 11-4-16,-4 0-5 0,-6 5 1 15,-7-6-4-15,-5 4-1 16,-9-6-12-16,3-10-58 0,-9 6-18 16,-6-13-9-1,-2-5-3-15</inkml:trace>
  <inkml:trace contextRef="#ctx0" brushRef="#br0" timeOffset="66721.3392">14473 6607 59 0,'0'0'87'16,"7"-8"-23"-16,-7 8-12 0,0 0-14 15,0 0-12-15,0 0-9 16,0 0-3-16,0 0-1 16,5 8-3-16,-7 11-1 15,-3 3-3-15,2 7 0 0,-1 2 1 16,4 4-1-16,-1 3 0 0,1-2-1 15,5-4 0 1,6-3-2-16,0-4 2 0,6-7-2 16,1-3-1-16,0-3-1 15,3-4-3-15,-3-7-4 16,3 1-10-16,-10-1-36 15,0-2-39-15,3-10-7 0,-4-1-6 16</inkml:trace>
  <inkml:trace contextRef="#ctx0" brushRef="#br0" timeOffset="67041.3456">14764 6557 16 0,'0'0'91'0,"0"0"-1"15,11 0-3 1,-5 35-31-16,0-23-42 0,-1 8 0 16,1 0-2-1,-2 8-1-15,0-1-2 0,1 2-1 16,-2-3 0-16,2 1-2 15,-1-5-1-15,4-5 0 0,-1-5-1 16,7-2-1-16,1-3-1 0,2-2 0 16,4 0-1-1,-2-3-3-15,4-2-2 0,-5 0-5 16,4-1-9-1,-7-5-20-15,-5 1-53 0,3-5-5 16,-13 10-7-16</inkml:trace>
  <inkml:trace contextRef="#ctx0" brushRef="#br0" timeOffset="67261.35">14745 6749 56 0,'0'0'93'0,"0"0"-2"0,21-4-6 15,6-2-65 1,5-2-6-16,3-3-3 0,3 5-16 16,-2-4-34-16,-6 0-44 0,-1 1-8 15,-8-2-4 1</inkml:trace>
  <inkml:trace contextRef="#ctx0" brushRef="#br0" timeOffset="67491.3546">15001 6549 39 0,'11'-17'97'0,"-11"17"-3"0,13-17-6 16,-3 12-56-16,1 4-8 15,5 0-4-15,1 1-8 16,3 9-5-16,6 6-2 15,-1 9-2-15,3 3-1 0,-3 4 1 16,0 1-2 0,-6 4 1-16,-4-2-1 0,-3 2-1 15,-9-5-3-15,-2 1-8 0,-4-5-40 16,-12-5-39-1,8-6-5-15,-7-6-7 0</inkml:trace>
  <inkml:trace contextRef="#ctx0" brushRef="#br0" timeOffset="68341.3716">17432 6485 20 0,'-1'9'91'16,"-1"0"0"0,-3 3-4-16,-2 5-60 0,5 10-4 15,2-4-2-15,0 5-1 0,2 0-6 16,5-2-3-1,1 2-2-15,-1-6-1 0,1-2-2 16,-1-4-1-16,3-2-2 16,-2-1-1-16,4-4-8 0,-12-9-13 15,18 0-64 1,-5 0-11-16,-2-3-5 0,4-6-6 15</inkml:trace>
  <inkml:trace contextRef="#ctx0" brushRef="#br0" timeOffset="68671.3782">17742 6345 64 0,'0'0'93'0,"1"-9"-4"15,-1 9-3-15,38 0-70 0,-38 14-1 16,4 2 2-16,-1 5-3 0,-1 6-4 16,3 4 0-1,-3 2-2-15,3 1 0 0,2-1-2 16,-1-4-1-1,7-1-2-15,-1-6 0 0,2-6 0 16,2 0-1-16,3-7 0 16,0-3-3-16,0-2-1 0,3-2-4 15,-7-2-4-15,6 0-7 16,-6-5-11-16,2-5-44 15,1 5-23-15,-8-2-6 0,-2-2-3 16</inkml:trace>
  <inkml:trace contextRef="#ctx0" brushRef="#br0" timeOffset="68891.3826">17730 6529 59 0,'0'0'96'15,"13"6"-2"-15,12-6-8 16,2-1-60-16,6-4-12 0,2 0-2 16,-1-5-7-1,-1 6-7-15,-7-9-12 0,-3 4-31 16,-2 3-42-1,-12-5-7-15,-7 3-5 0</inkml:trace>
  <inkml:trace contextRef="#ctx0" brushRef="#br0" timeOffset="69181.3884">17930 6250 13 0,'0'0'95'16,"5"-18"0"-16,7 8-5 15,4-4-44-15,7 6-23 16,6 6-1-16,6 2-6 16,6 9-6-16,6 9-3 0,1 16-2 15,0 6-1 1,0 14-2-16,-5 2 1 0,-6 4-1 15,-7 5-1-15,-7-4 0 16,-13-3-3-16,-7-4-6 0,-10-12-27 16,-14-5-54-16,1-6-7 15,-2-7-5-15,2-7-3 16</inkml:trace>
  <inkml:trace contextRef="#ctx0" brushRef="#br0" timeOffset="74473.4984">13043 8891 10 0,'-22'4'87'16,"2"-3"3"-1,5-1-4-15,4 0-54 0,11 0-4 16,11 0-3-16,18 0-3 15,15 1-4-15,13-1-6 0,9 0-2 16,8-1-1 0,6 2-3-16,-5-1-2 0,-3 1-1 15,-12-1-3-15,-10 0-3 0,-11 1-4 16,-7 1-9-1,-10-2-13-15,-9-4-57 0,-2 4-9 16,-11 0-5-16,0 0-2 16</inkml:trace>
  <inkml:trace contextRef="#ctx0" brushRef="#br0" timeOffset="74933.5076">13399 8983 14 0,'-2'-11'93'0,"1"-2"-3"0,1 13-6 16,0 0-44-16,0-16-8 16,0 5-6-16,2 1-6 15,-2 10-6-15,1-14-3 0,-1 14-4 16,0 0-2-1,0 0-1-15,0 0-2 0,-2 7 0 16,-2 10-1-16,-4 5 0 16,-2 7 0-16,-4 7 1 0,-3 6-1 15,-1 6 0-15,-2 0 1 16,-1 3-1-16,1-5 0 15,4 0 1-15,5-5-1 0,8-4 0 16,7-6 1 0,13-9 0-16,15-5 0 0,11-5 0 15,5-6-1-15,10-3-2 16,4-3-3-16,1 0-7 15,-5-5-22-15,-5-4-59 16,-2 3-4-16,-7-1-8 0,-4-2-4 16</inkml:trace>
  <inkml:trace contextRef="#ctx0" brushRef="#br0" timeOffset="75353.5159">14241 8972 48 0,'-36'4'92'15,"9"1"-2"-15,5 19-6 0,9-19-56 16,13-5-2-16,7 12-5 16,12-7-4-16,14 0-5 0,10-1-2 15,6-1-2 1,6 1-2-16,1-3-2 0,1 0-1 15,-4 1-1 1,-4-2-1-16,-5 1-3 0,-8-1-2 16,-6 1-6-16,-8-1-10 0,-3-2-37 15,2 2-34-15,-21 0-6 16,9 0-6-16</inkml:trace>
  <inkml:trace contextRef="#ctx0" brushRef="#br0" timeOffset="75623.5214">14169 9235 35 0,'-20'6'95'15,"10"-1"0"-15,10-5-4 0,16 3-53 16,8-3-8-1,10 0-7-15,9 0-5 0,7 0-5 16,7 0-4-16,-1-2-4 16,-1 2 0-16,-3-3-3 15,-5 3-1-15,-6 0-3 0,-8 0-2 16,-5 0-4-16,1 0-11 15,-7 5-39-15,-6-3-33 0,0 3-8 16,-6-2-5 0</inkml:trace>
  <inkml:trace contextRef="#ctx0" brushRef="#br0" timeOffset="75833.5256">14212 9520 63 0,'-8'20'100'0,"17"-10"-4"0,20-1-4 15,14-7-60-15,16-2-7 16,12 0-4-16,1-9-8 16,4 1-6-16,-3-4-7 15,-2 8-14-15,-14 3-61 0,-3-8-16 16,-14-1-7-1,-7 0-8-15</inkml:trace>
  <inkml:trace contextRef="#ctx0" brushRef="#br0" timeOffset="76483.5386">15364 8745 0 0,'0'0'93'0,"-5"15"3"15,3 7-3-15,2-22-5 0,-4 41-71 16,4 7-2-16,-1 8 0 15,1 7-1-15,-2 4-4 0,2 2-3 16,-5-3-1 0,0-2-2-16,0-8-1 0,-3-10 0 15,5-8-2 1,-1-8-1-16,0-11-1 0,4-7-7 15,0-12-17-15,-4-11-66 16,11-7-3-16,4-11-8 0,-1-6-4 16</inkml:trace>
  <inkml:trace contextRef="#ctx0" brushRef="#br0" timeOffset="77103.551">15197 8868 68 0,'-13'3'87'16,"3"7"-2"-16,10-10-43 15,0 0-8-15,0 0-8 0,10-7-3 16,8-2-4 0,9-1-3-16,6-2-2 0,10-2 0 15,4 5-2-15,8 0-2 0,6 7-2 16,4 2-2-1,1 5-2-15,-4 6-1 0,-3 4 0 16,-5 5-2-16,-7 6 1 16,-11 3-1-16,-15-1 0 0,-10 5-1 15,-11-4 1 1,-7 0 0-16,-11-3 0 0,-5-1-1 15,-4-9 0 1,-6-6-1-16,-3-5 0 0,-2-5 0 16,0-5-1-16,-3-3 0 0,4-1 0 15,2 0 1-15,5 2-1 16,3 2 1-16,8 2 1 0,9 3-1 15,10 0 2 1,1 15 0-16,16-3 1 0,7 5 0 16,8 7 0-1,7 0 1-15,4 8-1 0,3 4 1 16,0 4-2-16,1 5 1 15,-8 1-2-15,-3-1 1 0,-8 0 0 16,-5-3-1-16,-8-5 1 0,-3-8-1 16,-5-7 0-1,-4-8-1-15,-1-4-2 0,-2-10-3 16,0 0-8-1,0-16-14-15,0-7-48 0,6 1-19 16,5-4-9-16,-2-3-4 16</inkml:trace>
  <inkml:trace contextRef="#ctx0" brushRef="#br0" timeOffset="77533.5596">16550 9027 6 0,'39'-28'87'0,"0"-2"2"16,2-2 0-16,-4 2-48 0,4 6-12 15,-12-2-4 1,-5 5-3-16,-5 4-6 0,-13 3-3 15,-6 14-3-15,-17-11-3 16,-6 14-1-16,-11 6-3 0,-11 10 0 16,-3 7 1-1,-11 9 0-15,2 11-1 0,0 1 1 16,4 10 0-1,9-1-1-15,10 0 0 0,15-1 1 16,12-4-2-16,13-6 2 0,17-8-2 16,15-6 1-16,17-10 0 15,12-6 0-15,11-7-1 0,11-8 0 16,9 0 0-1,5 0-2-15,-1-8-3 0,5 2-4 16,-11-6-19 0,-2 0-55-16,-3 7-16 0,-8 0-7 15,-6 2-7-15</inkml:trace>
  <inkml:trace contextRef="#ctx0" brushRef="#br0" timeOffset="83275.6754">3484 3364 10 0,'-23'-8'59'16,"12"2"-48"0,-5 4 2-16,5-1 0 0,1 3-2 15,10 0 0-15,-15 0-1 16,15 0 0-16,-7 10-4 16,7-10-3-16,0 17-1 15,7-5 1-15,3 0 0 0,3 1 3 16,8 1 1-16,5-4 2 0,8-2 0 15,8-2 0 1,11-3 0-16,4-2-1 0,12-1-1 16,7-2-3-16,4-5-1 15,6 0 0-15,2-1-1 16,2 3 1-16,4-3-1 15,0 3 2-15,4-3-1 0,4 3-1 16,4-2 1 0,1 2 1-16,5 0-1 0,5 0 0 15,2 0 2-15,6 3 1 0,3-3-1 16,3 3 1-1,13-1 2-15,14 1-2 0,10-3 0 16,10 2-1-16,19-1-4 16,4-2-20-16,8 4-59 0,25 2-5 15,-11-5-5 1</inkml:trace>
  <inkml:trace contextRef="#ctx0" brushRef="#br0" timeOffset="85285.7156">2485 11137 26 0,'3'-12'67'16,"-2"-2"-9"-16,2 1-8 16,-3 1-15-16,0-2-11 0,0 2-6 15,-4 3-4 1,0-3-5-16,4 12-2 0,-15-16-1 15,2 8-3-15,-1 4-1 0,-3 0 1 16,-2 4-3 0,-4 1-1-16,-4 3-1 0,-1 5 1 15,-2 5-1-15,0 3 0 16,-1 5 2-16,-2 7 0 0,5 2 0 15,0 3 1 1,11-2 0-16,0 1 0 0,9-2 1 16,5-3 3-1,4-7-2-15,10-5 2 0,6-10 0 16,8-5 0-16,3-4 0 0,6-9 0 15,3-11 0-15,0 0-1 16,1-6 0-16,-1-3-4 0,-1 0 1 16,-6-2-1-1,-5 4-1-15,-5 1 1 0,-3 2 0 16,-8 5 0-1,-4 0 0-15,-3 5 1 0,-2 5 1 16,0 4-2-16,0 8 0 16,0 0-2-16,0 0 1 0,-9 5 1 15,6 15-2-15,0 10 1 0,-3 14 4 16,-6 12 2-1,-1 11 1-15,-3 10 2 0,-4 4 0 16,0 4 1 0,-3-5-1-16,1-2 0 0,0-10-3 15,4-9 0-15,0-11-2 16,4-9-1-16,1-10-2 0,4-8-3 15,5-5-4-15,4-16-10 0,0 0-40 16,20 2-33 0,-5-12-5-16,4-8-6 0</inkml:trace>
  <inkml:trace contextRef="#ctx0" brushRef="#br0" timeOffset="85755.725">2909 11501 35 0,'4'-12'78'16,"1"3"-27"-16,-4 1-11 16,-1 8-8-16,-2-12-5 0,2 12-8 15,-18 0-6 1,5 3-4-16,-4 7-2 0,-4 2-1 15,-1 3 0-15,2 4-2 0,1-1-1 16,3 0 1 0,6-1 2-16,4-3 0 0,6 0 2 15,6-6 0-15,12-2 1 16,7-2-1-16,3-4 1 0,6 0-3 15,2 0-4 1,2-6-8-16,3 3-13 0,-5 2-53 16,-3-6-15-1,-1 0-8-15,-6-5-2 0</inkml:trace>
  <inkml:trace contextRef="#ctx0" brushRef="#br0" timeOffset="86265.7352">3307 11027 17 0,'-20'2'73'0,"2"1"-19"16,5 0-12-16,3 3-7 0,10-6-9 16,7 9-5-1,9-7-4-15,10 3-2 0,4-2-1 16,5 1-1-16,2-3-3 0,3 2-4 15,-3 0-1 1,-2-2-2-16,-4 1-2 0,-3-2-3 16,-2 0-8-16,-2 0-19 15,-9 0-53-15,6 0-6 16,-7 0-4-16</inkml:trace>
  <inkml:trace contextRef="#ctx0" brushRef="#br0" timeOffset="86435.7386">3259 11305 19 0,'0'0'90'0,"7"10"-2"16,19-36-15-16,11 21-44 0,6 0-1 15,7-2-8 1,0 3-8-16,-2-3-9 0,-1 4-9 15,-7 0-18-15,-14 1-57 0,5 2-6 16,-8-2-6-16</inkml:trace>
  <inkml:trace contextRef="#ctx0" brushRef="#br0" timeOffset="86755.745">4305 10901 51 0,'-28'-7'79'16,"-5"7"-39"-16,-12 11-7 15,-8 10 0-15,-3 8-1 16,1 5-7-16,1 9-2 16,7 1-4-16,12 2-3 0,11-4-2 15,15-3-2-15,11-6-2 0,19-9-3 16,12-5-1-1,16-8-12-15,6-9-22 0,3-4-54 16,14-6-8 0,6-9-8-16,6-2 2 0</inkml:trace>
  <inkml:trace contextRef="#ctx0" brushRef="#br0" timeOffset="87605.7619">4541 10725 63 0,'-10'-17'86'0,"10"3"-29"15,-5 4-14 1,5 10-11-16,-5-12-8 0,5 12-5 16,0 0-5-1,5 5-3-15,3 10-2 0,3 4-1 16,3 9 1-16,0 7 0 0,2 5-1 15,1 6-1-15,1 3 0 16,-1 3-2-16,0 2 1 0,-3 0 1 16,1-1-2-1,-2-2 1-15,-2-3-1 0,-1-1 0 16,-4-2 0-1,0-7 0-15,0-4-2 0,-3-2 0 16,-1-9 0-16,1-2 0 16,-1-9 1-16,-2-12-1 0,0 0 0 15,5-12 1-15,-1-18-2 16,3-13 1-16,5-15-1 15,2-15-2-15,3-16-2 0,7-8 1 16,-1-2 0 0,3 2 0-16,0 9-2 0,-3 9-2 15,2 15-4-15,-5 17-4 16,1 18-11-16,-8 19-34 15,-13 10-38-15,27 7-5 0,-10 13-6 16</inkml:trace>
  <inkml:trace contextRef="#ctx0" brushRef="#br0" timeOffset="88005.77">5385 11290 71 0,'10'-11'93'16,"-10"1"-5"-16,-5 6-5 0,-15 6-61 15,-12 9-9-15,-6 12-6 0,-6 6-3 16,0 5-1-1,3 5 0-15,11-2 0 0,11-1 1 16,17-6 0-16,16-7 0 16,21-6 0-16,16-10-2 0,17-2-5 15,4-6-21 1,6-5-59-16,15-5-6 0,-5-4-7 15,2-2-5-15</inkml:trace>
  <inkml:trace contextRef="#ctx0" brushRef="#br0" timeOffset="93155.873">6958 10899 20 0,'-27'5'86'15,"3"-4"-2"-15,6-1-33 16,18 0-11-16,-6 9-10 0,18-1-4 15,13-2-5-15,15-1-3 0,12-2-2 16,9 1-2 0,8-4-4-16,2-1-2 0,-2 0-3 15,-2-4-3 1,-9 0-1-16,-9 1-2 0,-8-2-3 15,-10-1-4-15,-4 5-7 16,-7-8-14-16,-6-3-54 0,4 9-11 16,-8 0-6-1,-1 1 2-15</inkml:trace>
  <inkml:trace contextRef="#ctx0" brushRef="#br0" timeOffset="93435.8786">7043 11160 3 0,'-21'8'91'16,"10"-4"2"-16,11-15-6 0,23 11-46 15,11 0-10-15,15 0-6 0,9 0-4 16,9-2-8-16,2 0-4 15,3 1-3-15,-6 1-2 0,-7 0-1 16,-11 1-2 0,-9 1-3-16,-9 1-2 0,-11-3-8 15,-1 3-20 1,-5-3-54-16,-13 0-8 0,15-19-7 15,-12 0 4-15</inkml:trace>
  <inkml:trace contextRef="#ctx0" brushRef="#br0" timeOffset="93735.8846">7540 10618 29 0,'-18'-12'93'0,"2"0"-2"16,3 4-4-16,13 8-58 0,0 0-8 15,9-8-3 1,13 8-3-16,10 8-7 0,8 5-3 16,4 5-1-1,9 8-1-15,1 7-1 0,2 6-1 16,-5 7 0-16,-4 5 0 15,-7 2 0-15,-10 4 1 0,-9-2-1 16,-10 1 2 0,-11-2 0-16,-12-5-3 0,-8 3-8 15,-11-3-43-15,-8-9-34 0,13-9-7 16,0-9-6-1</inkml:trace>
  <inkml:trace contextRef="#ctx0" brushRef="#br0" timeOffset="94305.8959">8853 10883 6 0,'-15'-3'85'0,"-4"3"2"0,-2-15-13 15,5 29-37 1,-5 11-9-16,5 8-5 0,3 7-6 15,2 8 0-15,5 1-1 0,6 2-2 16,6-5-2-16,12-8-2 16,9-7-1-16,5-9-2 0,7-9-2 15,3-12-5 1,4-2-9-16,-2-20-24 0,-8-10-58 15,-2-12-4 1,-7-15-7-16,-14-10-4 0</inkml:trace>
  <inkml:trace contextRef="#ctx0" brushRef="#br0" timeOffset="94415.8982">8885 10680 35 0,'-35'-20'92'0,"6"8"-4"15,6 4-4 1,10-41-31-16,13 49-56 0,0 0-24 16,22 0-53-1,-3 3-7-15,4 8-5 0</inkml:trace>
  <inkml:trace contextRef="#ctx0" brushRef="#br0" timeOffset="94835.9065">9646 11210 49 0,'-3'-9'88'0,"-12"5"0"16,-9 4-5-1,-4 0-59-15,-5 14-8 0,-2 6-1 16,5 7-2-16,6 1 0 0,7 4-2 15,12 1-1-15,7-2-1 16,19-5-1-16,11-3-1 16,10-6-2-16,5-4-2 15,-2-6-6-15,8 4-15 0,-5 0-62 16,-7-9-10-1,-4-2-9-15,-6-7-4 0</inkml:trace>
  <inkml:trace contextRef="#ctx0" brushRef="#br0" timeOffset="95335.9165">10457 10922 6 0,'-28'4'87'0,"0"-1"2"0,4-1-4 16,-16 3-50-1,26 2-10-15,14-7-3 0,-3 12-3 16,14-6-6-16,12 0-1 15,10-1-2-15,5 2-1 0,8-2-2 16,3-2-2 0,0-1-2-16,0 2-2 0,-3-4-2 15,-8 0-4-15,1 1-6 0,-12-2-12 16,-6-5-57-1,-5 6-13-15,-6 0-5 0,-10 0-2 16</inkml:trace>
  <inkml:trace contextRef="#ctx0" brushRef="#br0" timeOffset="95525.9204">10354 11129 7 0,'-13'14'100'16,"14"-4"-2"-16,20-7-3 0,14 30-23 15,17-33-48-15,10-7-3 16,9 1-7-16,4-2-5 15,1 0-5-15,-4 4-1 16,-5 4-3-16,-9 0-1 0,-12 5-3 16,-11 2-5-1,-8 5-14-15,-9 11-62 0,-13-15-8 16,-5-8-8-16,-4 10-1 0</inkml:trace>
  <inkml:trace contextRef="#ctx0" brushRef="#br0" timeOffset="96605.9419">11864 10948 26 0,'16'-22'76'0,"-11"2"2"0,-9 0-49 16,-1 10-8-16,-9-1-4 15,-5 8-1-15,-7 3-6 0,-7 3-3 16,-5 14-1 0,1 6 0-16,-4 10 2 0,2 5 0 15,8 7 2 1,9 1 2-16,15 2 0 0,11-2 0 15,18-6 0-15,16-4 0 0,11-9-3 16,14-8-9-16,9-12-46 16,10-3-37-16,-4-9-6 15,2-12-7-15</inkml:trace>
  <inkml:trace contextRef="#ctx0" brushRef="#br0" timeOffset="97305.9559">13196 10478 30 0,'-6'-21'90'0,"-8"1"-1"16,-4 5-6-16,-5 6-54 16,-3 7-8-16,-4 8-6 0,-4 13-3 15,-1 9-5 1,0 13 0-16,3 5-2 0,9 7-1 15,6-2 1-15,12 0 1 16,7-10 0-16,19-7-1 0,14-15 1 16,10-12 0-1,9-11 1-15,7-17-2 0,0-10 0 16,2-11-1-16,-7-9-3 0,-7-5-1 15,-12-10-1 1,-11-6-1-16,-17-1-1 0,-10-1-1 16,-18 5 0-16,-15 5-1 15,-9 10 2-15,-8 11-1 16,-6 16 1-16,1 12 0 15,1 15 1-15,7 12 1 0,12 13 2 16,10 13-1-16,16 9 2 0,10 5 1 16,20 6 1-1,11 2 0-15,11 1 0 0,8-5 0 16,3-5-1-1,4-8 0-15,-3-6-2 0,-1-12-3 16,-4-6-4-16,-10-11-11 16,-2-8-51-16,-3-9-22 0,-12-11-7 15,-9-10-7 1</inkml:trace>
  <inkml:trace contextRef="#ctx0" brushRef="#br0" timeOffset="97615.9621">13516 10144 80 0,'0'-9'94'0,"0"9"-4"15,7-11-6 1,-35 12-64-16,34 12-7 0,5 11 0 16,3 10-2-1,1 9-2-15,1 9 0 0,3 7 0 16,-2 3-2-16,1-1 0 0,-2-5 0 15,1-5-2-15,-4-11 0 16,2-7 1-16,-2-17-1 0,2-9-1 16,-1-14 1-1,6-15-1-15,2-14 0 0,0-11-2 16,6-12 0-1,-1-4-3-15,1-3-1 0,-2 4-2 16,-5 4-4-16,-2 15-11 0,-6 6-23 16,-8 17-53-16,7 11-5 15,-12 9-6-15,17 13-4 0</inkml:trace>
  <inkml:trace contextRef="#ctx0" brushRef="#br0" timeOffset="97915.9681">14220 10575 76 0,'-10'-3'95'0,"-11"-1"-3"16,-2 4-8-16,-1 5-65 15,3 5-4-15,4 4-3 0,6 1-3 16,10 1-3-16,7-1-1 0,16-1-3 15,8-2-3 1,10 0-10-16,-4-1-39 0,3-2-36 16,0-3-8-16,-10-2-6 15</inkml:trace>
  <inkml:trace contextRef="#ctx0" brushRef="#br0" timeOffset="98268.9755">12944 11129 82 0,'-47'14'95'0,"25"-6"-3"0,23-20-29 16,41 15-38-1,34-2 1-15,31-1-5 0,24 0-1 16,21-7-5-16,16 1-6 0,1-2-5 16,-5 2-2-16,-14 0-5 15,-14 6-8-15,-27 0-24 0,-24 0-57 16,-15 4-5-1,-20 0-4-15,-20-3-4 0</inkml:trace>
  <inkml:trace contextRef="#ctx0" brushRef="#br0" timeOffset="98938.9889">13378 11644 50 0,'-6'-15'84'0,"-14"1"-2"0,-6 3-1 16,-4 8-68-16,-4 3 0 0,-9 10-2 16,-2 9 1-1,-3 5 0-15,3 8-1 0,5 4-2 16,9 6 0-16,4 0 1 15,14 0-2-15,12-5 1 0,9-4-1 16,18-11 0 0,8-8 1-16,10-13 0 0,7-8-2 15,5-15-1-15,5-11 0 0,-5-10-2 16,-2-10-1-1,-12-5-1-15,-6-10-1 0,-10 1-1 16,-12-1 0 0,-8 7 0-16,-9 4-2 0,-11 11 0 0,-4 9-1 15,-3 11 1 1,-3 14 0-16,2 12 1 0,1 7 0 15,2 18 0 1,7 10 1-16,3 8 2 0,5 7-1 16,3 7 1-16,3 1-1 0,7 3 1 15,7-4 0 1,5-5-1-16,1-9 0 0,3-6-1 0,0-8-2 15,6-8-2 1,-4-11-4-16,8-7-17 0,-4-5-51 16,3-23-17-1,0-11-8-15,2-18-6 0</inkml:trace>
  <inkml:trace contextRef="#ctx0" brushRef="#br0" timeOffset="99208.9942">13907 11140 19 0,'-13'-3'96'0,"-2"13"-1"16,-5 11-4-1,-2 5-3-15,-5 12-77 0,8 10-2 16,1 7 1 0,3 6 0-16,4-1 0 0,6 3-1 15,5-2-3-15,6-2-1 0,6-5-1 16,4-8 0-16,4-5-1 15,5-5-1-15,2-5 0 0,2-9-1 16,2-2 0 0,1-9 0-16,0-5-3 0,-2-4-1 15,2-2-5 1,-11-11-10-16,6-4-43 0,-1-5-34 15,-19-6-3-15,-7-4-7 16</inkml:trace>
  <inkml:trace contextRef="#ctx0" brushRef="#br0" timeOffset="99348.997">13749 11560 38 0,'-42'-12'102'0,"12"4"-2"15,19-2-7 1,16 2-3-16,30 3-75 0,17-3-6 16,18 2-4-16,9-5-7 15,12 9-25-15,8-8-62 0,-7 1-4 16,-3-6-7-1,-11-1-6-15</inkml:trace>
  <inkml:trace contextRef="#ctx0" brushRef="#br0" timeOffset="103959.0893">8422 12540 31 0,'-13'-5'93'0,"1"-1"-3"16,1 2-3-16,-6 4-57 15,5 7-8-15,0 14-3 16,2 14-3-16,1 14-6 16,2 11-2-16,-5 11-1 0,3 11 1 15,-3 7 0 1,-1 1-2-16,3-6-2 0,-4-6 1 15,2-11-2-15,0-10 0 16,2-12-2-16,2-10-1 0,1-12 0 16,2-8-2-16,4-6-2 15,1-9-8-15,0-12-25 16,9-12-54-16,-2-15-4 0,3-11-6 15,-1-6-4 1</inkml:trace>
  <inkml:trace contextRef="#ctx0" brushRef="#br0" timeOffset="104489.0999">8363 12651 64 0,'-20'-5'80'16,"-1"-19"-31"-1,0 22-19-15,-2-1 1 0,5-1-1 16,2 1-5-16,7 0-3 16,9 3-5-16,-9-14-3 0,9 4-1 15,14-3-1-15,9-2-3 0,10-3-1 16,9-1-1-1,13 1 0-15,8 2 0 0,4 4 0 16,7 5-1 0,-1 7-3-16,-1 7 1 0,-3 12-3 15,-9 8 0-15,-12 5 0 16,-9 6 0-16,-14 3-1 0,-12 3 1 15,-10 0-1 1,-9-1 0-16,-16-2 0 0,-10-4 0 16,-9-5-1-16,-5-8 0 0,-1-5 0 15,-1-6-1 1,3-2 0-16,7-8 0 0,7-1-1 15,9 2 0-15,12 3 0 16,10 6 3-16,13 4-1 0,14 5 2 16,9 9-1-1,5 3 2-15,6 5 2 0,-2 7-2 16,3 1 0-1,-6 0 0-15,-5 1-1 0,-9-4 0 16,0-1-3-16,-6-5-2 0,-6-9-7 0,4 1-19 16,0-6-53-1,-7-13-11-15,0-9-6 0,-2-5-4 16</inkml:trace>
  <inkml:trace contextRef="#ctx0" brushRef="#br0" timeOffset="105231.1149">8537 12985 69 0,'-17'-5'88'16,"-6"-2"-32"-16,7 7-7 0,-2-1-10 16,2 1-9-16,1 1-9 0,1 6-4 15,5-4-6 1,9-3-3-16,-13 14-2 0,10-5-1 15,3 0 0 1,0 0 0-16,0-9 0 0,2 15 0 16,-2-15 0-16,4 10 1 15,-4-10-2-15,0 0 0 0,0 0-1 16,0 0 0-1,0 0-2-15,0 0 1 0,13 11-1 16,-2-4-1-16,9 5 0 0,3 5 0 16,9 5-1-1,6 3 1-15,3 4 0 0,6 1-1 16,0 2-3-16,-1-7-7 15,1 1-28-15,1-7-52 0,-9-11-4 16,3-6-7 0,-4-9-2-16</inkml:trace>
  <inkml:trace contextRef="#ctx0" brushRef="#br0" timeOffset="105681.1239">9611 13072 57 0,'-9'-7'94'0,"-4"2"-4"16,0 5-5-16,-3 2-51 16,4 11-18-16,5 9-2 15,-3 6-3-15,8 4-2 0,2 4 0 16,3 1 0-1,8-1 1-15,5-2-3 0,3-5-1 16,3-7-1-16,0-4 0 16,1-8-3-16,2-5-2 15,-5-5-5-15,6-2-18 0,-4-13-65 16,-6-23-6-16,-5-15-8 15,-5-13-5-15</inkml:trace>
  <inkml:trace contextRef="#ctx0" brushRef="#br0" timeOffset="105791.1261">9612 12726 13 0,'-27'-14'94'0,"6"2"-4"0,4 6-7 15,17 6-17 1,-13 0-138-16,13 0-12 0,21 0-6 16,-2 6-2-16</inkml:trace>
  <inkml:trace contextRef="#ctx0" brushRef="#br0" timeOffset="106301.1363">9955 13280 35 0,'0'0'91'0,"0"0"-1"0,0 7-4 16,0 3-48-16,-4 5-17 0,-1 6-4 15,1 4-4-15,1 6-4 16,-1 2 0-16,1 2-1 0,2 1-1 15,1-4-2 1,-1-3-2-16,1-5-1 0,0-8-3 16,1-3-2-1,-1-13-7-15,6 12-23 0,2-13-56 16,-4-12-5-16,2-5-8 15,1-5 0-15</inkml:trace>
  <inkml:trace contextRef="#ctx0" brushRef="#br0" timeOffset="106671.1437">9935 13300 62 0,'0'0'92'0,"0"0"-1"16,9 4-23-16,9-4-37 15,6 0-5-15,5 0-5 0,-2 3-7 16,5-1-3 0,-3 4-3-16,-5 4-3 0,-6 2-2 15,-9 1-1-15,-9 1-1 16,-6 2 2-16,-8-1-3 15,-2-1 2-15,-4 0-1 16,2-2 0-16,-2 0 0 0,6 0-1 16,5 3 1-16,8-1 0 0,4 3-1 15,15 3 2 1,7 2-1-16,3-1 1 0,8 1-1 15,4-3-2-15,-1 1-4 16,7-1-14-16,-7 1-59 16,0-11-14-16,-3-4-8 15,-2-5-6-15</inkml:trace>
  <inkml:trace contextRef="#ctx0" brushRef="#br0" timeOffset="107271.1557">11082 12915 56 0,'-20'2'86'0,"6"2"2"0,-7 0-44 16,21 8-9-1,13-3-7-15,12 1-8 0,11 0-1 16,10-1-3-16,4-4-3 16,7 0-4-16,2 0-3 15,0-5-3-15,-2-2-2 0,-7 2-3 16,-5 0-8-16,-11-8-18 15,-10 6-60-15,-5-1-5 0,-11-1-8 16,-8 4 0 0</inkml:trace>
  <inkml:trace contextRef="#ctx0" brushRef="#br0" timeOffset="107431.1589">11097 13180 10 0,'-3'25'99'0,"16"-5"-2"0,16-8-4 15,15-7-5 1,3-1-69-16,16-4-10 0,5-1-3 15,-3-7-8 1,4 3-16-16,-2 5-66 0,-8-5-6 16,-6-4-8-16,-10-4-4 15</inkml:trace>
  <inkml:trace contextRef="#ctx0" brushRef="#br0" timeOffset="108171.1737">12296 12620 65 0,'-6'-15'100'16,"2"4"-3"-16,2 1-8 0,0-39-39 16,2 49-35-16,0 0-4 15,5 11-3-15,4 10-2 0,0 9-2 16,3 10 0-1,2 10 0-15,1 7 1 0,3 5-1 16,-2 4 1 0,3-1-2-16,-4-2 1 0,0 0-1 15,0-7 0-15,-3-4 0 0,-3-3-1 16,1-8 0-16,-3-6-1 15,-2-5 1-15,-1-8 0 0,0-6 1 16,-4-16 1 0,11 0-1-16,1-23 1 0,4-14 1 15,4-16-5 1,3-14 0-16,4-13 0 0,-1-9 0 15,1-1 0-15,-4 3 0 16,-7 9 0-16,-3 11 0 0,-4 13-5 16,-8 13-7-16,4 22-10 0,-8 6-26 15,3 13-50 1,0 7-4-16,6 13-7 0,6 9-1 15</inkml:trace>
  <inkml:trace contextRef="#ctx0" brushRef="#br0" timeOffset="108471.1797">13085 13183 84 0,'0'0'102'0,"6"17"-5"15,-8-2-7-15,-2 44-33 0,-1-31-49 16,0 10-2 0,0-1 0-16,-2 4-1 0,2-5-1 15,2 1-1-15,-1-8-1 0,3-6-1 16,-1-7-1-1,1-7-2-15,1-9-5 0,0-5-16 16,1-21-66-16,12 1-5 16,-1-8-9-16,4-7-5 0</inkml:trace>
  <inkml:trace contextRef="#ctx0" brushRef="#br0" timeOffset="108811.1865">13085 13162 4 0,'-14'0'100'15,"4"0"0"-15,10 0-5 16,0 0-4-16,31-11-69 0,-16 11-7 15,6-1-2 1,3 3-4-16,3 3-3 0,2 2-1 16,0 4-1-1,-5 3-1-15,-5 2-1 0,-7 1 0 16,-5 0-2-16,-7 0 1 15,-7 1-1-15,-6-2 0 0,-6-4 0 16,-2-2 0-16,-3-3-1 0,1-3 1 16,2-1-1-1,5 0-1-15,4-1 2 0,12-2 0 16,-4 17 0-1,17-3 0-15,11 3 1 0,8 0-1 16,8 3 2-16,3-1-1 16,3 1 1-16,-2-2-2 0,-2-2-2 15,-6 0-5-15,-9-6-12 16,-1-3-52-16,-6 5-23 15,-8-7-8-15,0-2-6 0</inkml:trace>
  <inkml:trace contextRef="#ctx0" brushRef="#br0" timeOffset="109341.1971">15202 12966 46 0,'-17'-3'94'16,"-3"3"-3"0,0 6-4-16,-32 12-64 0,38 10-4 15,11 4 2-15,3 8-2 0,17-2-5 16,16-1-3-1,10-8-2-15,12-7 0 0,9-9-2 16,4-10-1-16,-1-7 0 16,-6-16 0-16,-11-4-2 0,-16-7-1 15,-14 0-1 1,-20 1-1-16,-17 1-1 0,-21 7-1 15,-11 2 0-15,-12 9-1 16,-4 5-1-16,-1 6-3 0,6 2-1 16,10 4-3-16,15 10-11 15,12-2-38-15,15-4-36 16,22-6-4-16,19-4-6 0</inkml:trace>
  <inkml:trace contextRef="#ctx0" brushRef="#br0" timeOffset="109751.2053">15785 12650 90 0,'6'8'98'0,"-5"7"-4"0,3 9-4 16,-1 8-70-1,3 6-5-15,1 8 1 0,3 5-1 16,-4 8-6-16,1-2-2 16,-1-1-1-16,1-2-1 0,-2-7-1 15,-4-10 0-15,1-6-1 0,0-11 0 16,0-8 0-1,-2-12 0-15,11-3 1 0,1-13-2 16,4-8 1-16,4-2-1 16,6-4 0-16,1 0-3 15,6 2 0-15,-3 6 0 16,1 5-1-16,-8 9 1 0,1 8 0 15,-6 6 0 1,-6 13 0-16,-3 5 0 0,-4 2 1 16,-4 4 1-16,-2 1-2 0,1-3-1 15,0-3-1 1,0-6-2-16,0-6-3 0,0-13-11 15,10-3-31-15,6-14-45 16,-5-12-5-16,5-5-6 16</inkml:trace>
  <inkml:trace contextRef="#ctx0" brushRef="#br0" timeOffset="110212.2154">16334 13014 63 0,'12'0'102'0,"-6"12"-4"16,-1 5-7-16,-3-27-32 0,-1 30-48 16,-1 6-1-16,0-1-3 15,0-2-2-15,0-5-1 0,0-4-1 16,0-3 0-1,0-11 0-15,0 0 0 0,8-5 1 16,0-10-2 0,3-2 0-16,3-7 0 0,3 2-2 15,0 1-1-15,5-1 0 16,-2 6 1-16,-2 4-1 0,0 5 0 15,-3 7 1-15,-2 3 1 0,-1 9 0 16,-5 0 1 0,0 3-1-16,-3 0 1 0,-1-1-1 15,0-3 2 1,0-1-1-16,-3-10 0 0,0 0 0 15,0 0 0-15,15-4 0 16,-5-6 0-16,2-2 0 0,0 2-2 16,1 0 0-1,-3 2-1-15,1 7 1 0,-11 1-1 16,17 12 0-16,-9 3 1 0,2 4 0 15,-2 3 0 1,6-1 1-16,2 1-1 0,2-5 0 16,6-8-1-16,3-3-2 15,3-8-2-15,3-11-5 0,-1-16-21 16,3-18-40-1,7-13-26-15,-6-20-6 0,-3-14-5 16</inkml:trace>
  <inkml:trace contextRef="#ctx0" brushRef="#br0" timeOffset="110382.2187">17089 12441 32 0,'0'0'98'0,"0"0"0"15,6 24-8-15,16-69-8 0,8 88-74 16,2 16 1 0,1 15 0-16,-5 5-1 0,-7 9-2 15,-12 5-4 1,-13-1-1-16,-17 3-4 0,-20-8-8 15,-8 3-28-15,-11-9-52 0,-18-10-4 16,-6-7-9-16,-11-11 4 16</inkml:trace>
  <inkml:trace contextRef="#ctx0" brushRef="#br0" timeOffset="110822.2276">15279 12472 31 0,'-69'13'96'0,"-5"24"-1"15,5 20-4 1,5 17-54-16,14 19-9 0,14 15-4 15,17 11-7-15,19 8-5 0,21-4-4 16,24-8-4 0,16-12-6-16,22-7-22 0,14-19-65 15,7-21-6-15,6-22-5 16,6-20-6-16</inkml:trace>
  <inkml:trace contextRef="#ctx0" brushRef="#br0" timeOffset="115542.322">16263 4846 5 0,'-2'121'36'15,"-5"-3"-8"-15,4-1-2 16,-1-9-4-16,0 1-4 16,0-22-3-16,1-12-2 15,2-14-3-15,-2-8-4 0,3-24-21 16,11-12-49-1,-11-17-4-15</inkml:trace>
  <inkml:trace contextRef="#ctx0" brushRef="#br0" timeOffset="116252.3362">15912 3739 59 0,'4'-32'36'16,"-4"3"-2"-16,12 1-6 0,16 5-8 15,24-2-4 1,17 3-5-16,18 2 0 0,23-3 1 16,21 0-3-16,18 2 1 0,14-1-2 15,26 1-2-15,17 1-2 16,23 0-2-16,17-3-4 15,15 2-2-15,7-3-3 16,17-6-2-16,6 1-2 0,47-3-1 16,-28-2 0-1,-4-4 0-15,-3 3 3 0,-2-5 3 16,-1 3 4-16,-10 7 2 15,-7 0 4-15,-57 3-1 16,13 10 3-16,-14 0-3 0,-13 8 2 16,-30 2-3-16,-22 6-1 15,-24 3-2-15,-27 10-1 0,-16 12-1 16,-13 8 1-1,-25 19 2-15,-11 8-2 0,-9 23 1 16,-5 21-2-16,-6 23 2 16,3 12 1-16,-2 18 0 15,2 14 0-15,-2 5 0 0,1 1 1 16,-3 3 2-16,2-4-1 15,0-12 0-15,-6-4-1 0,-6-12 3 16,-7-6 0 0,-4-13 1-16,-3 2-3 0,-4-13-2 15,-14-16-4 1,-10 1-9-16,-15-8-7 0,-20-12-9 15,-26-14-3-15,-34-10-3 16,-48-12 5-16,-46-14 12 0,-51-1 11 16,-57-19 11-16,-52-1 11 0,-52-5 2 15,-37 15-37 1,-38-1-21-16</inkml:trace>
  <inkml:trace contextRef="#ctx0" brushRef="#br0" timeOffset="120782.4267">3865 14682 7 0,'-3'-16'82'15,"2"4"1"-15,1 12-34 0,0-11-16 16,0 11-9 0,2 12-6-16,1 7-5 0,0 8-4 15,2 6-1-15,-1 8 0 16,3 6 0-16,1 1 1 0,2 0-2 15,-1-1 1 1,2-1-1-16,-3-3-1 0,0-4 0 16,2-3-1-16,-3-3 0 0,2-3-1 15,-2-1-1 1,0-2 0-16,-1-3 0 0,0-1-1 15,-1-6 0-15,2-1 0 16,-3-3-1-16,0-3 1 0,-3-1-1 16,-1-9 0-1,4 11 1-15,-4-11-1 0,0 0 0 16,4 12 1-1,-4-12 0-15,0 0 0 0,0 0 0 16,11-3 1-16,-3-8 1 0,1-11-3 16,2-10 2-16,3-11-1 15,4-10 0-15,3-12 1 16,1-7-1-16,-2-3 0 15,1 1 0-15,-2 5 0 0,-3 7-1 16,-1 11 0 0,-5 11-1-16,-3 11-4 0,-1 8-2 15,3 10-5-15,-9 11-10 0,20 0-26 16,-1 14-44-1,-8 4-8-15,6 4-5 0</inkml:trace>
  <inkml:trace contextRef="#ctx0" brushRef="#br0" timeOffset="121072.4325">4487 14936 49 0,'0'11'86'0,"0"0"-1"16,0 36-23-16,0-21-41 0,-1 5-7 15,1 9 2 1,0 7-1-16,0 4-2 0,-2 1-2 16,-4-1-2-1,0-4-1-15,-2-7-3 0,-1-3 0 16,2-9-2-16,1-7-1 15,1-7-1-15,5-14-5 0,0 0-6 16,0 0-8-16,0-10-16 0,7-4-53 16,1-11-8-1,5-5-5-15</inkml:trace>
  <inkml:trace contextRef="#ctx0" brushRef="#br0" timeOffset="121482.4407">4382 15083 33 0,'-7'-13'78'15,"7"1"-25"-15,6-4-14 0,14 3-4 16,10-5-4 0,11 2-5-16,3 3-4 0,5 2-2 15,-2 5-5-15,-2 2-4 16,-6 4-2-16,-8 8-4 15,-12 8-3-15,-12 6-1 16,-7 0 0-16,-11 3 3 0,-8-4-2 16,-6-1 1-16,-5-3 0 0,-5-4 0 15,0-6 0 1,1-4-1-16,6-3 0 0,5 0-2 15,5 0-1-15,5 1-1 16,13-1 1-16,-1 5 0 16,8 7 0-16,13 3 1 15,6 3 0-15,3 6 2 0,6 3 0 16,4 2 1-1,-1 1 0-15,3 2-1 0,-5-2 0 16,-3-2-3-16,-4-2-2 0,-5-4-4 16,0-1-9-1,-10-8-21-15,-5-2-52 0,1-2-6 16,-10-9-6-16</inkml:trace>
  <inkml:trace contextRef="#ctx0" brushRef="#br0" timeOffset="121792.4469">3606 15816 37 0,'-52'22'89'15,"27"-2"1"1,25-37-33-16,39 21-31 0,38 1-3 16,26-4 0-16,24-2 2 0,16-1-3 15,13-6-8-15,-3 1-5 16,-2 1-2-16,-15 1-2 15,-18 3-1-15,-17 2-2 16,-23 3-4-16,-17 3-1 0,-13 3-5 16,-13 1-7-1,-6 1-13-15,-17 6-50 0,-12-17-19 16,3 12-7-16,-13-9 6 15</inkml:trace>
  <inkml:trace contextRef="#ctx0" brushRef="#br0" timeOffset="122142.454">3971 16111 3 0,'-1'13'87'0,"3"3"5"0,5 1-2 15,3 15-65 1,2 2-4-16,1 12 2 0,-3 3-3 15,-4 8-1-15,-1 1-5 16,-5 0-4-16,-1 0-3 0,-7-3-1 16,-2-5-1-16,-2-5-1 15,1-8-1-15,1-8-1 16,0-7-1-16,2-9-1 0,8-13-5 15,0 0-5 1,0 0-17-16,5-13-59 0,7-14-12 16,0-11-6-16,1-6 2 15</inkml:trace>
  <inkml:trace contextRef="#ctx0" brushRef="#br0" timeOffset="122562.4624">3930 16326 3 0,'0'0'84'15,"1"-14"6"-15,20 14-25 0,10-12-29 16,16-2-11-16,7 0-2 16,8 0-1-16,-1 6-5 0,-1 2-4 15,-5 6-3-15,-8 4-4 0,-10 9-3 16,-14 4-1-1,-14 7-1-15,-9 1 0 0,-11 2 0 16,-12-2 0 0,-6 0 0-16,-10-6 0 0,-1-2-1 15,-4-7 0-15,3 0 0 16,5-8-1-16,7 1 0 0,5-1 0 15,11-1 0 1,13-1 2-16,4 9 0 0,18 3 1 16,9-1 1-16,6 7 0 0,5 1 1 15,0 6-1 1,2 4 1-16,-2 4-1 0,-10 1-1 15,-7 1 0-15,-7 0-1 16,-5 2 0-16,-6-4-3 0,0-4-2 16,-2-2-6-1,-4-10-17-15,-1-17-54 0,23 2-14 16,-1-16-7-1,5-17-3-15</inkml:trace>
  <inkml:trace contextRef="#ctx0" brushRef="#br0" timeOffset="123144.4758">5674 15608 59 0,'-10'3'88'0,"8"-15"-19"0,10 12-28 16,9 4-13-16,9 1-4 15,4 2-1-15,6-2-3 16,2 5-6-16,2-3-3 16,0 1-4-16,-4-1-2 0,-5-2-3 15,-4 1-2 1,-4 0-2-16,-3-4-6 0,-1 3-8 15,-8 3-46 1,2-8-28-16,-13 0-6 0,12-1-3 16</inkml:trace>
  <inkml:trace contextRef="#ctx0" brushRef="#br0" timeOffset="123334.4796">5662 15933 33 0,'-20'26'95'15,"15"-7"-2"-15,12-10-4 0,23-8-63 16,13 1-9-16,8-2-2 15,8 0-4-15,5 0-4 0,-1 0-4 16,3 1-3-16,-5 2-6 0,-4 5-12 16,-12 0-30-1,-6 4-41-15,4-1-6 0,-6-3-6 16</inkml:trace>
  <inkml:trace contextRef="#ctx0" brushRef="#br0" timeOffset="123734.4876">6602 15695 33 0,'-6'10'97'15,"6"-10"-3"-15,24 7-6 0,11 13-47 16,13-20-28-16,6-1-4 0,10-1-4 16,-1 0-8-1,3 2-11-15,-5 2-35 0,-1 1-38 16,-10 3-9-16,-8-3-3 15</inkml:trace>
  <inkml:trace contextRef="#ctx0" brushRef="#br0" timeOffset="124474.5024">7971 15473 65 0,'4'-10'64'0,"-4"-4"-17"0,0 3-8 15,-4-1-8-15,-10 3-9 16,-7 1-8-16,-9 7-4 16,-9 1-3-16,-9 12-1 0,-7 9-1 15,-2 8 1-15,0 11 2 16,6 9 0-16,5 7 0 0,13 3 0 15,15-1 0 1,13 0 1-16,14-11-1 0,18-2-1 16,12-9-1-1,13-10-2-15,9-8-3 0,5-8-6 16,9-6-12-16,0-4-26 15,-1-7-47-15,10-6-6 0,-6-9-5 16</inkml:trace>
  <inkml:trace contextRef="#ctx0" brushRef="#br0" timeOffset="125104.515">8780 15177 55 0,'-14'-12'28'0,"-12"8"3"0,-3 4-3 15,-11 9-4 1,-1 12-3-16,-4 8-2 0,2 6-3 16,3 9-3-16,4 2 2 15,8 4-1-15,13-1 2 0,10-6 2 16,10-6 1-1,16-10 0-15,11-11-2 0,12-13-1 16,5-4-1-16,3-18-4 0,3-10-2 16,-3-5-3-1,-5-12-2-15,-7-5 0 0,-8-9-3 16,-12-4 0-16,-12-5-1 15,-8-3-1-15,-7 2-1 0,-11 3 0 16,-6 9-2 0,-5 10 1-16,-2 9-2 0,4 12 0 15,0 15-1-15,7 12 2 0,4 7 0 16,7 18-1-1,8 9 3-15,2 9 2 0,12 11 1 16,5 7 2-16,6 3 1 16,5 2-1-16,2 1 1 0,1-7-1 15,-1-4 0 1,-1-7-1-16,-2-9-2 0,-6-11-3 15,-4-9-5 1,3-8-16-16,-2-9-54 0,-7-13-13 16,-2-16-9-16,-2-20 4 0</inkml:trace>
  <inkml:trace contextRef="#ctx0" brushRef="#br0" timeOffset="125484.5226">9031 14843 1 0,'0'0'83'0,"0"0"3"15,9 18-4-15,1 1-52 16,0 10-9-16,2 7-1 0,2 7-2 16,2 10-2-16,-2 6-2 15,1 4-2-15,-2 2-2 0,-2-2-1 16,-2 0-3-1,0-5-1-15,-3-5-1 0,1-11-1 16,-2-6 0 0,-1-10 1-16,-1-7 1 0,0-6 1 15,-3-13-1-15,0 0 1 0,10-6 0 16,-7-19 0-16,5-9 0 15,3-15-2-15,2-12-1 0,1-8-1 16,1-6-1 0,-1 1-1-16,0 3-1 0,-1 11-2 15,-2 8-2 1,-1 14-3-16,-3 14-4 0,6 16-10 15,-3 8-12-15,3 4-49 16,4 19-15-16,0 3-7 0,1 7-1 16</inkml:trace>
  <inkml:trace contextRef="#ctx0" brushRef="#br0" timeOffset="125794.5288">9743 15296 44 0,'9'-2'85'15,"-9"2"-3"-15,-5-3-6 0,5 3-64 16,-25 16-9-16,-8 2-1 0,-3 7 0 16,-2 3 4-1,-2 5 3-15,3 2 0 0,5-1 2 16,10 2 0-16,5-4 2 15,14-4-1-15,6-3 0 16,17-6-2-16,12-6-2 16,6-4 0-16,13-2-1 0,1-7-2 15,7 1-4-15,-3-1-5 0,1 0-9 16,-10-1-12-1,-7-1-54-15,-10 3-16 0,-13 3-7 16,-17-4-3 0</inkml:trace>
  <inkml:trace contextRef="#ctx0" brushRef="#br0" timeOffset="126084.5346">8611 15977 49 0,'-51'10'94'0,"18"1"1"16,23-8-5-1,19 6-68-15,41 0-7 0,24-2 0 16,17-4 2-1,22-1-2-15,16-2-5 0,11-1-2 16,1-2-3-16,-4-1-2 0,-9 0-1 16,-16 2-3-16,-11 2-4 15,-21 3-5-15,-10 8-10 0,-23-1-38 16,-21 7-36-1,-9-2-7-15,-17-4-6 0</inkml:trace>
  <inkml:trace contextRef="#ctx0" brushRef="#br0" timeOffset="126744.5477">8945 16447 54 0,'0'-18'84'0,"-5"5"-1"16,-11 4-44-16,2 8-17 15,-12 4-11-15,-5 12-1 0,-7 8-2 16,1 6 2-16,-3 6 0 16,2 6 1-16,4 2 0 15,10 1 1-15,6-5-1 0,11-5 1 16,9-6-3-1,13-10 0-15,15-9-2 0,8-9-1 16,5-7 0-16,8-13-1 16,2-8-1-16,0-7 0 0,-5-10-2 15,-5-7 0-15,-7-6-1 16,-11-6-1-16,-10-1-1 15,-9-1 0-15,-6 3-1 0,-5 7-1 16,-10 7 0 0,-5 12 0-16,-5 12 0 0,0 11-1 15,-1 12 2-15,1 8 0 16,0 15 1-16,3 11 1 15,5 5 0-15,2 9 1 16,9 6 0-16,2 5 1 0,4 1 0 16,4 0 0-16,6-5-1 0,4-5 1 15,1-2-2 1,2-10-1-16,3-6-3 0,-1-13-3 15,10-5-13-15,-7-12-44 16,2-17-29-16,2-20-7 16,2-19-5-16</inkml:trace>
  <inkml:trace contextRef="#ctx0" brushRef="#br0" timeOffset="127004.553">9307 16056 39 0,'9'10'94'16,"-11"11"0"-1,-7 11-6-15,-5 6-67 0,-2 13-6 16,-3 11 0-16,0 7 2 15,-3 3-4-15,2-1-2 0,4-2-4 16,6-5-1 0,3-6 0-16,7-6-2 0,7-12 2 15,9-8-2-15,9-7 0 0,4-7-1 16,5-6-2-1,3-8-1-15,5-4-5 0,-5-9-9 16,6-9-47-16,-4-9-34 16,-15-13-6-16,-9-6-7 15</inkml:trace>
  <inkml:trace contextRef="#ctx0" brushRef="#br0" timeOffset="127134.5556">9178 16423 82 0,'-32'0'99'0,"15"0"-6"0,17 0-4 15,25-7-73-15,13-1-6 16,13 2-2-16,11-2-3 15,8-1-5-15,5-3-8 16,7 7-24-16,6-2-55 0,-10 2-8 16,-5-2-5-1</inkml:trace>
  <inkml:trace contextRef="#ctx0" brushRef="#br0" timeOffset="127874.5704">10871 15732 30 0,'-14'0'90'0,"4"0"-1"16,19 3-34 0,5 3-19-16,18 0-8 0,7 0-8 15,16-3-3-15,6 2-2 16,6-3-4-16,6 0-3 0,2-4-3 15,-6-3-2 1,-7-3-2-16,-10-1-1 0,-8 1-2 16,-8 0-5-16,-8-2-8 0,-6 4-25 15,-5 1-49 1,-17 5-7-16,0 0-6 0</inkml:trace>
  <inkml:trace contextRef="#ctx0" brushRef="#br0" timeOffset="128164.5762">10864 16044 58 0,'-27'15'94'15,"18"-1"-1"-15,13-8-48 0,28 5-14 16,17-6-10 0,16 4-3-16,6-2-3 0,7-5-4 15,3 4-6-15,-5-5-2 0,-5-1-1 16,-12 0-2-1,-10 0 0-15,-10-7-3 0,-6 1-3 16,-7-3-7-16,-5 2-10 16,-8-3-36-16,-2-5-33 0,2-2-7 15,-1-6 1 1</inkml:trace>
  <inkml:trace contextRef="#ctx0" brushRef="#br0" timeOffset="128474.5824">11576 15584 27 0,'-28'-2'86'0,"7"-3"-3"0,9 10-30 16,12-5-24-1,17 5-9-15,21 2-4 0,15-2-2 16,6 7-2-16,11 0 0 15,3 7-3-15,3 1 1 16,-1 8-3-16,-7 5-1 0,-7 3-3 16,-9 6-1-16,-6 2-1 15,-8-1 1-15,-10 3-1 0,-11 0 0 16,-13-3 1-1,-7-1 0-15,-18-5 0 0,-7-1-1 16,-8 1-5-16,-5-7-8 16,5-1-25-16,6-5-49 15,2-12-10-15,14-8-5 0</inkml:trace>
  <inkml:trace contextRef="#ctx0" brushRef="#br0" timeOffset="129424.6014">14272 15020 63 0,'17'-18'87'16,"-5"-2"-18"-16,-5 4-23 0,-7 0-14 16,-4-1-14-16,-11 5-6 0,-3 3-6 15,-7 4-3 1,-5 2-2-16,-6 3-1 0,-5 9-1 15,-2 7 0-15,-6 7 1 16,1 4 0-16,0 7 1 0,2 3 1 16,5 3 1-1,10 0 1-15,5-2 1 0,12-2 0 16,11-4 2-1,9-9 1-15,16-5-1 0,11-11 1 16,9-7-1-16,8-8 0 0,5-11-1 16,2-8-2-16,3-9 0 15,-4-7-2-15,-6-8 1 16,-8-7-2-16,-10-5-2 15,-5-3 0-15,-11-1-2 0,-9 0 0 16,-6 5-2 0,-8 4 1-16,-7 11-2 0,-5 10 0 15,-4 10 1-15,-1 13-1 0,-1 12 2 16,1 10 1-1,0 15 1-15,6 13 1 0,5 10 2 16,7 7 0-16,6 8 2 16,4 5 2-16,11-3 0 0,8-1 0 15,4-4-1 1,3-8 0-16,3-6-1 0,-1-11 1 15,0-7-3-15,-1-7-1 16,-4-9-2-16,0-9-3 16,-4-6-8-16,3-13-32 0,-1-12-43 15,-7-13-7-15,0-6-4 16</inkml:trace>
  <inkml:trace contextRef="#ctx0" brushRef="#br0" timeOffset="129804.6098">14647 14519 10 0,'0'0'83'0,"13"-2"1"15,-13 2-2-15,18 24-56 0,0 3-9 16,-6 9-1-16,8 7 3 0,-7 10-5 16,-2 5 0-1,1 6-1-15,-3 4 0 0,-4 1-4 16,-3 1-2-1,-1-4-1-15,-1-3-2 0,-1-5 0 16,-1-12-1-16,-2-6 0 16,2-8 0-16,1-12 0 15,1-5 0-15,0-6 1 0,0-9 0 0,0 0 1 16,0 0-1-1,9-17 1-15,1-12-2 0,5-9 1 16,8-16-1 0,7-11 0-16,9-13-1 0,7-8 0 15,3 1-1-15,-2-1 0 16,4 7 0-16,-3 9-1 0,-2 11-2 15,-5 14-3 1,-8 9-2-16,-1 18-4 0,-6 7-9 16,5 11-18-16,-6 21-48 0,-3 3-12 15,-10 8-6 1,-4 7-2-16</inkml:trace>
  <inkml:trace contextRef="#ctx0" brushRef="#br0" timeOffset="130174.6172">13744 15681 30 0,'-40'6'93'0,"25"-3"3"0,26-3-7 16,58-4-61-1,7 1-8-15,22 3-2 0,24-2 1 16,23 1-4-16,14 0-4 16,9 1-3-16,3 1-3 0,-1 2-1 15,-11 1-2 1,-12-1-4-16,-16 5-2 0,-18-4-6 15,-11 6-13 1,-26 5-58-16,-16-8-14 0,-24 0-8 16,-23-2-3-16</inkml:trace>
  <inkml:trace contextRef="#ctx0" brushRef="#br0" timeOffset="130834.6304">13990 16489 42 0,'-46'7'84'0,"14"8"-29"15,-16 6-13 1,2 4-7-16,2 6-8 0,13 4-5 15,6 0-2-15,11-3-3 16,14 2-3-16,10-8 2 0,17-4-4 16,10-8 1-16,9-7-4 0,5-7-2 15,3-12-1 1,1-7-1-16,-5-10-1 0,-7-5-2 15,-5-11 1 1,-10-10-3-16,-10-4 0 0,-9-7 0 16,-9-1-2-16,-6 4 0 15,-7 2 0-15,-9 6-2 0,-2 10 1 16,0 12 0-1,-2 9 0-15,5 11-1 0,-1 12 2 16,1 5 1-16,3 18 1 0,5 7 0 16,2 12 1-1,7 8 1-15,4 6 1 0,8 5 1 16,7 1 0-16,7-1-2 15,3-6 1-15,5-6 0 0,4-9-1 16,0-5-1 0,1-12-2-16,-3-6-2 0,4-8-8 15,-7-13-29-15,-2-19-50 0,5-14-7 16,-8-14-8-1</inkml:trace>
  <inkml:trace contextRef="#ctx0" brushRef="#br0" timeOffset="131094.6356">14575 16037 45 0,'-4'21'93'16,"-4"0"1"-16,-4 7-4 0,-6 6-73 16,11 14-5-16,-2 5 3 0,6 5 0 15,-1 3-2 1,4-3-3-16,7-3-4 0,3-7 0 15,6-4-2-15,0-10 1 16,3-5-2-16,-1-7 0 0,0-4-2 16,-2-5 0-1,3-1-3-15,-2-4-1 0,3 1-4 16,-3-6-7-1,5 2-15-15,-4-4-52 0,-4-5-16 16,-6-10-6-16,-6-10 6 0</inkml:trace>
  <inkml:trace contextRef="#ctx0" brushRef="#br0" timeOffset="131264.639">14344 16339 84 0,'0'0'100'0,"0"-14"-6"0,32 1-7 15,25 2-69-15,15 5-9 0,7 2-3 16,7 1-1-16,4 1-5 15,3 2-9-15,-8 0-24 0,-4 2-55 16,1-2-6 0,-9-2-8-16</inkml:trace>
  <inkml:trace contextRef="#ctx0" brushRef="#br0" timeOffset="135344.7206">16347 15553 29 0,'-12'1'56'16,"-4"0"3"-16,4 0-7 0,-4 0-10 15,4-1-11-15,0 2-7 16,2-2-4-16,1 3-3 15,9-3-3-15,-13 4-3 0,13-4-1 16,0 0-3 0,0 0 0-16,0 0 0 0,11 8 0 15,12-9 0-15,12 1 0 16,9 0 0-16,9 0-1 15,8 0 0-15,10-1-2 16,-1 1 0-16,-5-2-2 0,-9 2 0 16,-8 0-1-16,-8 2 1 0,-7-1-2 15,-9 1 0 1,-7-2-1-16,-5 1-1 0,-4 0-4 15,3-1-2 1,-11 0-6-16,11 0-9 0,-11 0-31 16,0 0-39-16,0 0-7 15,1-5-3-15</inkml:trace>
  <inkml:trace contextRef="#ctx0" brushRef="#br0" timeOffset="135604.7258">16322 15851 24 0,'-48'16'92'0,"21"0"2"0,19-33-12 15,23 17-49-15,30 1-11 0,24 1-4 16,16-4-2-1,15 4 0-15,10-1-6 0,6-1-4 16,-4 2-1-16,-10-1-3 16,-13 3-1-16,-15-1-2 15,-18 2-3-15,-13-2-4 16,-10 4-12-16,-13 4-51 0,-8-8-22 15,-12-3-7 1,3-6-4-16</inkml:trace>
  <inkml:trace contextRef="#ctx0" brushRef="#br0" timeOffset="136274.7392">17703 15183 31 0,'-11'12'96'16,"12"-3"-1"-16,20-3-35 15,22 0-19-15,10-1-9 0,15-2-4 16,5 0-11-16,4-4-5 0,0 1-6 16,-8 0-2-1,-11-1-3-15,-13 1-2 0,-15 0-4 16,-13-4-6-1,-2 4-19-15,-15 0-51 0,0 0-14 16,0 0-7-16,0-10 4 16</inkml:trace>
  <inkml:trace contextRef="#ctx0" brushRef="#br0" timeOffset="136522.7448">18736 14621 45 0,'26'-17'93'0,"-7"5"-3"0,-3 4-4 16,-16 8-57-16,15 15-9 0,-10 9-3 15,-1 12-3 1,-1 12-4-16,3 6-1 0,-3 10 0 15,0 2-2-15,2 5-3 16,0-3 1-16,3-3-5 16,-3-8-2-16,6-4-6 15,-7-10-13-15,9-12-57 0,-6-2-16 16,-2-12-7-16,-5-8-4 15</inkml:trace>
  <inkml:trace contextRef="#ctx0" brushRef="#br0" timeOffset="136692.7482">18576 15446 50 0,'-29'19'101'0,"15"-8"-2"15,14-11-8-15,30-11-45 16,20 8-31-16,13 2-4 0,11-1-2 16,8 1-5-16,-2-2-6 15,5 2-9-15,-11-4-15 0,-16 5-64 16,-4 4-5-1,-11-2-9-15,-14 1 6 0</inkml:trace>
  <inkml:trace contextRef="#ctx0" brushRef="#br0" timeOffset="136962.7536">18621 15629 1 0,'-25'31'99'16,"7"4"1"-16,7 4-5 0,4 2-5 15,-13 3-78-15,19 9-2 16,-3 5 0-16,2-1-3 0,-2 0-1 16,0-6-2-16,-1-2 0 0,0-7-4 15,2-8 1 1,1-4-1-16,2-10-3 0,-1-2-4 15,3-8-8 1,12-5-25-16,5-5-52 0,-3-6-6 16,4-10-6-16</inkml:trace>
  <inkml:trace contextRef="#ctx0" brushRef="#br0" timeOffset="137352.7614">18567 15966 33 0,'-17'-29'98'16,"4"0"-1"-1,6 5-8-15,7 5-56 0,14 2-8 16,13 0-8-16,12 10-7 15,4 3-2-15,3 3-3 16,0 7-1-16,-1 5-1 16,-6 3-1-16,-10 3-1 0,-13 4 0 15,-14-1-1-15,-8 0 1 0,-15-4-1 16,-8-4 1-1,-8-2-1-15,-7-6 1 0,-4-4 0 16,1 1-1 0,3-6 0-16,7-2-1 0,7 0 0 15,8 5 0-15,11 2 1 16,11 7 0-16,8 10 1 0,16 6 1 15,7 3-1 1,7 7 2-16,2 2 1 0,2 3-1 16,-4 2 0-16,-6-1-1 0,-6 3 0 15,-12-1-2 1,-10 0 0-16,-4 0-3 0,-1-3-2 15,-8-4-2-15,5-2-8 16,2-8-13-16,2-9-53 0,12-6-16 16,3-9-6-1,6-9-1-15</inkml:trace>
  <inkml:trace contextRef="#ctx0" brushRef="#br0" timeOffset="137882.772">19441 15974 26 0,'0'-15'92'16,"-5"0"-3"-16,-12 0-4 0,-3 9-53 16,-9 3-15-1,-10 3-5-15,-3 13-2 0,-5 6 0 16,-1 6 0-16,4 6 0 15,8 5-1-15,12 0 0 0,13 3-1 16,12-4-1-16,22 0-1 0,14-6 0 16,16-4-3-1,9-6-1-15,11 2-6 0,1-10-6 16,10 1-16-1,6 2-60-15,-3-15-10 0,0-9-8 16,-2-9-2-16</inkml:trace>
  <inkml:trace contextRef="#ctx0" brushRef="#br0" timeOffset="138464.7902">20032 15344 71 0,'7'-16'98'15,"2"2"-5"-15,1 4-7 0,-40 8-66 16,41 4-4-16,8 14-7 0,2 11-1 16,3 6-1-1,2 13 0-15,0 5 0 0,1 9 0 16,0 2-1-16,1 5-1 15,-6-4-1-15,-4 0 0 16,0-3-1-16,-5-4-1 16,-2-5 0-16,-4-5 1 15,-3-7-1-15,-3-6 1 0,0-6-1 16,-1-6 1-16,0-5 1 15,0-7 1-15,0-9-1 0,0 0-1 0,16-19 1 16,3-10 0 0,8-17-1-16,12-13 0 0,8-12-1 15,9-7-2 1,2-2 0-16,3-1 0 0,-4 6-3 15,-4 6-1-15,-5 13-2 16,-10 13-5-16,1 11-12 0,-9 0-35 16,-2 2-40-1,4-3-6-15,0-1-6 0</inkml:trace>
  <inkml:trace contextRef="#ctx0" brushRef="#br0" timeOffset="138874.7984">21555 13876 7 0,'0'0'82'0,"-11"12"3"16,9 9-1-16,0-28-41 0,2 45-31 15,-2 20 1 1,2 16 1-16,0 22 1 0,-1 13 3 15,-6 17-4-15,-1 12-3 16,0 12-2-16,0 7-1 16,-3 4 0-16,-2 5-3 0,1-7 0 15,6 1-2-15,1-9 1 16,3-4-1-16,2-9 0 0,3-9 0 15,4-7-2 1,2-9-2-16,-2-10-2 0,-4-13-5 16,0-5-17-1,-10-8-42-15,-23-17-28 0,-4-12-9 16,-16-14-5-16</inkml:trace>
  <inkml:trace contextRef="#ctx0" brushRef="#br0" timeOffset="139984.8205">12900 17240 23 0,'21'33'94'0,"-2"0"0"16,-10-17-6-16,-1 0-56 0,-9-2-8 16,-6 0-5-1,11-1-6-15,4-1 0 0,12 5-2 16,-4-14-2-1,0-13 1-15,0-19-1 0,-5-20-2 16,-4-16-2-16,1-19-1 16,-3-16-6-16,-4-9 0 15,0-14 0-15,-5-10-1 0,-6-4 0 16,0-2 1-16,-3-3-1 15,-3 1 1-15,-3 3 1 0,-2 8 2 16,-3 10-1 0,-1 10 2-16,0 6-1 0,-2 4 0 15,-1 6 1 1,4 6 0-16,-4 2 0 0,0 1 0 15,2 1 0-15,-1-1 0 16,0 2-1-16,4-1 0 0,1 5 0 16,2 0 0-16,5 7-2 0,3 3 2 15,2 5 0 1,5 9-1-16,5 6 1 0,0 10-1 15,6 2 1 1,7 10-1-16,5 4 0 0,8 7-1 16,8 5 0-16,5 2 0 15,10 4 0-15,9 0 1 0,10 3-1 16,4 0 1-1,10 2 0-15,2-2 0 0,6 0 0 16,5-2-1-16,3 4 1 0,0-3 0 16,3 3 0-1,6 0 0-15,2-5 0 0,8 1 1 16,7 1-1-16,10-4 1 15,7 0-1-15,8-2 0 0,10 0 0 16,5-2 0 0,11 1 0-16,7 0 0 0,7-2 0 15,4-2 0-15,9 2 0 0,10-1 0 16,2-3-1-1,8 0 1-15,6-2 0 0,5-2 0 16,1 3 0-16,9 0 0 16,0-2 0-16,5 3 0 15,5 3 0-15,7 0 0 16,-1 4 0-16,7 2 0 0,0 2 0 15,4 0-1 1,-1 1 1-16,-5 1 0 0,-3 1 0 16,-9-3 1-16,-7 1-2 0,-15-2 1 15,-12 1 0 1,-19-2-2-16,-19 6-8 0,-26-3-22 15,-20 0-43-15,-17 3-19 16,-29-2-8-16,-26 3-4 0</inkml:trace>
  <inkml:trace contextRef="#ctx0" brushRef="#br0" timeOffset="140754.8359">13111 17497 24 0,'-45'19'84'16,"5"-1"-2"-16,-2 1-26 15,9-5-32-15,2 2-5 0,9-6-3 16,5 1-3-1,17-11 1-15,0 13-3 0,12-11 0 16,15 5-3-16,14-7-1 16,12-2-2-16,13-3-1 0,11 0-1 15,15-5 1-15,14 0-2 16,14-1 0-16,-18 1 2 15,200-21-1-15,28 4 1 0,18-5 0 16,14 1 0 0,12 1-2-16,4-1 2 0,3 5 0 15,-42 6-2 1,62 3-1-16,-32 0 1 0,19 1 0 15,49-2 1-15,-20-1 0 16,17-1-1-16,4-3 0 0,12-3-2 16,-44-4-3-16,30-2-12 0,-7-1-59 15,-41 0-19 1,4-14-8-16,-16-6-3 0</inkml:trace>
  <inkml:trace contextRef="#ctx0" brushRef="#br0" timeOffset="196348.9504">15365 14926 46 0,'-8'-14'90'0,"8"14"-2"16,-9-12-49-16,9 12-7 0,-13-3-10 15,4 3-2 1,-1 13-7-16,-1 6-3 0,-1 7-2 15,-1 9 0 1,1 7 1-16,1 9-1 0,4 0-1 16,4 3 0-16,1 0-1 15,2-2-1-15,8-6-1 16,2-6-1-16,7-8-1 0,0-7 0 15,4-5-3-15,0-9-2 16,3-4-6-16,-7-12-21 0,-1-10-59 16,1-6-6-1,-1-11-9-15,-4-7 6 0</inkml:trace>
  <inkml:trace contextRef="#ctx0" brushRef="#br0" timeOffset="196638.9563">15489 14857 25 0,'0'0'91'0,"0"0"0"16,0 0-3-16,0 10-48 16,0 14-25-16,0 8 0 15,-1 8 1-15,2 6 0 16,1 3-6-16,4 1-1 0,1-1-2 15,4-5-1-15,2-3-1 0,1-7-1 16,4-5-2 0,3-4 0-16,-2-5 0 0,1-4 0 15,0-7-2 1,-4-1-1-16,0-7-3 0,-2-1-3 0,-6-6-13 15,0-12-55 1,-1 2-20-16,-7-8-6 0,-9-5-5 16</inkml:trace>
  <inkml:trace contextRef="#ctx0" brushRef="#br0" timeOffset="196808.9596">15386 15177 94 0,'0'0'100'0,"0"0"-5"15,24 0-6-15,14-7-73 0,5-5-5 16,4-2-1-1,4-3-5-15,4-1-9 0,-8-4-14 16,-3-6-65 0,-8 6-10-16,-11-6-6 0,-10-2-4 15</inkml:trace>
  <inkml:trace contextRef="#ctx0" brushRef="#br0" timeOffset="196968.9629">15774 14789 81 0,'28'8'99'0,"9"10"-7"15,5 2-4 1,2 12-70-16,3 5-2 0,-7 9-4 15,-10 11-3-15,-14 2-5 0,-11 7-8 16,-11-11-17-16,-18 6-68 16,3-7-4-16,-8-15-6 0,5-11-4 15</inkml:trace>
  <inkml:trace contextRef="#ctx0" brushRef="#br0" timeOffset="197778.9791">20448 14643 37 0,'-21'-7'97'16,"-2"0"-3"-16,-3 4-5 16,-2 3-48-16,6 13-19 15,4 10-4-15,3 8-2 16,7 10-5-16,8 4-3 0,5 2-1 15,10-1-2-15,7-2 0 0,2-7-2 16,7-8-1 0,-5-9-2-16,3-10-2 0,-8-10-7 15,8-4-23-15,-1-10-61 16,-12-18-2-16,-6-10-8 15,-8-13-4-15</inkml:trace>
  <inkml:trace contextRef="#ctx0" brushRef="#br0" timeOffset="198008.9836">20526 14538 90 0,'14'26'102'0,"4"6"-6"16,-5 2-4-16,1-5-64 0,-2 17-12 16,0-1-2-1,2 2-5-15,-6-5-2 0,5-2-2 16,-2-6-2-1,0-7-1-15,2-6-1 0,-1-7-2 16,0-7-1 0,3-5-5-16,-5-4-13 0,4-15-55 15,-3 2-19-15,-4-5-8 0,0-1-5 16</inkml:trace>
  <inkml:trace contextRef="#ctx0" brushRef="#br0" timeOffset="198158.9866">20497 14809 12 0,'-21'0'102'0,"11"0"-2"0,11-9-6 0,19-5-4 15,22-2-73-15,5 0-7 16,10-7-1-16,4 0-5 16,2 2-14-16,-9 3-58 0,-3-13-22 15,-11-6-8 1,-13-3-7-16</inkml:trace>
  <inkml:trace contextRef="#ctx0" brushRef="#br0" timeOffset="198308.9896">20812 14323 20 0,'30'27'106'16,"19"2"-5"-16,9 10-5 0,6 8-5 15,4 2-73 1,-2 15-8-16,-10 5-5 0,-16 6-11 16,-25 7-50-1,-13-5-37-15,-13-4-5 0,-20-7-8 16</inkml:trace>
  <inkml:trace contextRef="#ctx0" brushRef="#br0" timeOffset="263480.2971">3120 17272 36 0,'-17'-2'78'15,"-6"2"1"1,2 0-59-16,-8 10-1 0,0 3 1 16,-4 5-2-16,-1 2-1 0,1 2-1 15,3 1-4-15,10 4-1 16,13-14-4-16,3 3-1 0,4-2-1 15,3 3-1 1,9 1-2-16,2 0 0 0,5 0 0 16,-1 3 0-1,4-1 1-15,-1 2 0 0,-1 0 0 16,-1 0 1-16,-3 2 0 15,-2-1 0-15,-7 0 0 0,0 1 1 16,-3-2-2 0,-4 1-1-16,-5-5-1 0,-5 3-5 15,-6-6-11-15,0-1-18 16,4 3-50-16,-4-9-10 0,2-3-4 15</inkml:trace>
  <inkml:trace contextRef="#ctx0" brushRef="#br0" timeOffset="263760.3026">3147 17786 6 0,'24'0'89'0,"2"9"1"0,0 5-3 16,-2 1-57-1,0 2-6-15,-2-2-5 0,1 2-4 16,-4-2-2-16,-1-1-3 0,-2-4-3 15,-2-6-2 1,-4-4-1-16,0 0-2 0,-10 0 0 16,11-7 0-1,-11 7-1-15,0-17 0 0,-7 9 0 16,-7-1 0-16,0 4 0 15,-5 0 0-15,-3 4-2 0,1 1-3 16,-3 2-7 0,0 4-15-16,1 0-55 0,7 1-11 15,3-4-8-15,13-3 4 0</inkml:trace>
  <inkml:trace contextRef="#ctx0" brushRef="#br0" timeOffset="264030.308">3593 17304 39 0,'7'12'92'0,"-4"8"-1"15,0-6-4-15,1 3-69 16,5 5-2-16,0 5 1 0,-3 3-2 15,0 5-3 1,1 1-4-16,-1 3-3 0,0 0 0 16,-1 2-2-1,0-3-3-15,1 5-5 0,-6-6-9 16,5-4-54-16,-2-3-22 0,-3-6-7 15,0-4-5-15</inkml:trace>
  <inkml:trace contextRef="#ctx0" brushRef="#br0" timeOffset="264370.3149">3719 17805 56 0,'13'-5'98'16,"-1"5"-3"-16,-1 2-6 16,6 8-66-16,-2 5-1 15,1 6-8-15,-1 3-4 0,-3 0-2 16,-1-3-3-1,-2-1-1-15,1-7 0 0,0-3-1 16,0-5-1-16,1-4 0 16,0-2-1-16,0-4-1 0,2-3 0 15,0-3 0 1,3-4-1-16,-1 3 1 0,1-3 0 15,1 3 0-15,0 3 3 0,2 4-3 16,-2 4 2-16,0 1 1 16,-17 0-3-16,0 0-1 15,21 21 1-15,1 1-2 16,-13 4 0-16,2-1-4 0,-7 3-5 15,1-2-19 1,-2-2-52-16,3 15-12 0,-4-30-5 16,-2-9-4-1</inkml:trace>
  <inkml:trace contextRef="#ctx0" brushRef="#br0" timeOffset="264560.3186">4394 17698 25 0,'20'-21'105'16,"-3"5"-5"-1,-1 3-5-15,-3 6-5 0,-1 2-82 16,-3 3-5 0,-9 2-5-16,12 0-18 0,-12 0-65 15,7 11-9-15,-7-11-7 0,4 8-3 16</inkml:trace>
  <inkml:trace contextRef="#ctx0" brushRef="#br0" timeOffset="264670.3209">4518 17854 84 0,'0'23'96'0,"0"-3"-11"0,0-3-33 15,0 0-123-15,0-1-11 0,0-4-7 16</inkml:trace>
  <inkml:trace contextRef="#ctx0" brushRef="#br0" timeOffset="270380.4359">18676 8631 45 0,'-2'-10'83'0,"-5"-1"-2"15,-19 4-48-15,13 5-4 0,-3 0-8 16,-4 1-4 0,-1 1-3-16,-5 5-2 0,2 2-2 15,-1 4-3 1,3 0 0-16,3 2-1 0,8 1-2 15,4 2 0-15,7-1 1 16,12 1-2-16,13 2 3 16,10 1-2-16,9 1 0 15,3 6 0-15,4 1 0 0,-4 1-1 16,-3 6-1-16,-8 1 1 0,-14 2 0 16,-12-4 0-1,-10-1 1-15,-11-1 0 0,-14-7-1 16,-5-1 1-16,-6-10 0 15,-1-3-1-15,1-6-1 0,4-3 0 16,6-1-1 0,5-5-2-16,7-2-3 0,8-5-5 15,6 2-11 1,4-3-25-16,2 2-46 0,9-3-5 15,4 1-7-15</inkml:trace>
  <inkml:trace contextRef="#ctx0" brushRef="#br0" timeOffset="270670.4416">18770 8976 22 0,'15'18'89'15,"4"5"2"1,1-1-5-16,9 0-55 0,6-1-5 16,8-7-6-16,7-9-4 0,-2-5-3 15,1-7-3-15,-4-11-2 16,-6-5-2-16,-10-6-1 15,-13-1-1-15,-13 0-2 16,-12 5 1-16,-13 1-1 0,-10 8 2 16,-10 6-4-1,-7 7 2-15,-5 3 0 0,3 8 0 16,2 6 0-16,8 2-1 15,8 0-2-15,5 3 0 0,16-5-3 16,9-5-6-16,12-1-10 0,8-5-30 16,5-3-40-1,11-5-8-15,1-9-4 0</inkml:trace>
  <inkml:trace contextRef="#ctx0" brushRef="#br0" timeOffset="271490.4581">19270 8481 38 0,'0'0'90'0,"-5"18"1"0,5 5-5 15,21 8-63 1,-11 9-1-16,2 11 0 0,0 2-2 16,-2 6-5-16,4 0-4 0,-4-3-2 15,0-3-1 1,0-3-2-16,-5-9-1 0,-2-5-1 15,-2-8 0-15,1-6-1 16,-2-4 0-16,0-5-1 16,0-13 0-16,0 14-2 15,0-14-2-15,0 0-2 0,0 0-3 16,1-11-5-1,3 0-5-15,-2-6-6 0,2 0-7 16,1-5-5-16,-4 1-1 0,1-5-4 16,0 0 1-16,0 2 4 15,-2-3 6-15,3 5 11 0,-2-2 14 16,3 1 11-1,0 1 9-15,6 4 7 0,-1 1 7 16,3 2 2 0,0 5-2-16,1 2-1 0,3 5-5 15,-3 3-4-15,1 3-2 16,-2 8-1-16,0 7-3 15,0 4-4-15,-2 4 0 0,-1 4-2 16,0 4 0-16,-1 1-2 16,-3-2-2-16,0-1 0 0,-3-5 0 15,2-1-1 1,-2-8-1-16,1-4 1 0,-1-4 0 15,-2-10 0-15,0 0 0 16,0 0-1-16,0-15-1 0,-1-4 1 16,0-1-1-16,2-8-1 15,-1-1 0-15,2 0-1 16,5 3 1-16,5 3-1 0,5 1 0 15,5 3 0 1,0 8 1-16,5 5-1 0,1 3 1 16,0 3 0-16,0 6 1 15,-2 8 0-15,0 5 0 16,-9 6 0-16,1 4 0 15,-5 3 1-15,-3-1-1 0,-3 2 0 16,-4-8 0-16,-1 1 0 0,0-9-2 16,-2-5 0-1,0-12-3-15,0 0-3 0,0 0-12 16,0 0-30-16,5-16-42 15,2 3-8-15,2-5-8 16</inkml:trace>
  <inkml:trace contextRef="#ctx0" brushRef="#br0" timeOffset="271770.4637">20334 8915 30 0,'3'9'105'0,"-3"-9"-5"0,7 11-5 15,-7-11-5-15,-28 0-75 16,28 0-10-16,0 0-7 16,0 0-20-16,-3-8-62 15,3 8-9-15,0 0-9 0,5-12-3 16</inkml:trace>
  <inkml:trace contextRef="#ctx0" brushRef="#br0" timeOffset="272340.4751">20578 8519 56 0,'0'0'93'0,"-1"-11"-1"0,1 11-5 16,33 15-64-16,-25 2-4 0,-5 10-3 16,5 3-3-1,1 9-1-15,0 4-4 0,0 4 0 16,-2 1-3-16,-1-5 1 15,-1 2-3-15,-1-9-1 16,-1-4-2-16,-3-8-2 16,0-5-10-16,0-19-23 0,-12 6-55 15,3-7-5 1,-5-16-7-16,-2-1-2 0</inkml:trace>
  <inkml:trace contextRef="#ctx0" brushRef="#br0" timeOffset="272680.4819">20490 8806 83 0,'20'-6'98'0,"18"-2"-2"0,7-10-8 15,10 1-65 1,6 3-5-16,2-4-5 0,0 5-5 16,-9 0-3-16,-6 4-3 0,-13 7-1 15,-11 4 0-15,-14 13 1 16,-10 6-2-16,-5 11 2 15,-8 3 1-15,0 3-1 16,2-2 3-16,7 0-1 0,4-7 1 16,11-11-1-1,16-7-1-15,7-11 0 0,11-11 0 16,1-7-1-1,2-8-2-15,-10-5 1 0,-4-1-2 16,-12-4 0-16,-14 4-1 0,-10 4 1 16,-15 3-1-16,-14 7 0 15,-6 4-1-15,-4 9 0 16,-3 5-3-16,0 3-3 15,6 13-10-15,2-2-20 0,8-2-51 16,17 6-9 0,9-5-5-16</inkml:trace>
  <inkml:trace contextRef="#ctx0" brushRef="#br0" timeOffset="273020.4887">21852 8216 22 0,'0'0'96'16,"10"-5"0"-16,-10 5-3 0,0 15-4 15,-15 5-80 1,12 14 0-16,-3 11 1 0,-2 8-1 16,-4 5 0-16,0 3-3 15,-3 2 0-15,-1-3-2 16,-1-5 0-16,1-3-2 15,-1-8-1-15,3-7 1 0,-2-7-1 16,6-8-3-16,2-8-2 0,8-14-7 16,-13 0-14-1,4-17-61-15,7-8-10 0,-4-10-8 16,1-6-4-1</inkml:trace>
  <inkml:trace contextRef="#ctx0" brushRef="#br0" timeOffset="273230.4929">21553 8487 75 0,'0'0'101'0,"5"0"-4"0,11 2-5 15,15 6-49-15,11 9-25 0,5 1-3 16,2 5-3 0,0 3-5-16,-2 1-2 0,-4 5-2 15,-5-3-2-15,-12 1-1 16,-6-5 0-16,-10-1-3 15,0-7-2-15,-4-2-9 16,-6-15-38-16,-19 2-43 0,2-7-4 16,-8-14-8-16</inkml:trace>
  <inkml:trace contextRef="#ctx0" brushRef="#br0" timeOffset="273410.4965">21559 8633 8 0,'0'0'103'16,"13"0"-1"-1,18 0-6-15,14-7-4 0,16-6-71 16,4 1-4-1,6-3-5-15,-3 3-5 0,-7-2-4 16,-5 1-6-16,-14-2-6 0,-7 5-34 16,-14-1-51-16,-13-4-4 15,-8-2-7-15,-5-4-3 16</inkml:trace>
  <inkml:trace contextRef="#ctx0" brushRef="#br0" timeOffset="273740.5031">21549 8208 65 0,'-65'27'99'15,"8"12"-3"-15,8 11-6 0,9 11-63 16,16 17-4 0,12 13-7-16,16 2-2 0,23-1-4 15,18-9-2 1,15-6-1-16,9-19-1 0,16-14-1 15,16-23-1-15,12-21 0 16,4-17 0-16,2-22-2 16,-4-14 0-16,-5-17 0 0,-12-10-1 15,-16-9-1-15,-26-4-1 16,-28 1-1-16,-27 7 0 0,-26 9 0 15,-31 15 0 1,-30 17-1-16,-19 13 1 0,-14 14 0 16,-1 18-4-1,-3 5-17-15,8 18-55 0,19 16-16 16,20 0-7-16,32 7-5 15</inkml:trace>
  <inkml:trace contextRef="#ctx0" brushRef="#br0" timeOffset="274540.5191">22025 14062 78 0,'5'-12'101'15,"0"0"-7"1,-2-20-17-16,-3 32-47 0,0 0-5 16,0 19-9-16,-9 8-5 0,-8 7-4 15,-2 5-2-15,-4 4 0 16,-3 4 0-16,-2 2-1 15,2-2-2-15,2-6 0 16,2-6-1-16,6-10-3 0,3-3-2 16,4-10-8-1,9-12-32-15,9-2-50 0,-4-20-6 16,0-9-3-16,0-10-1 15</inkml:trace>
  <inkml:trace contextRef="#ctx0" brushRef="#br0" timeOffset="274700.5223">21852 14105 30 0,'0'0'105'0,"14"-2"-4"16,-1 16-5-1,1-1-3-15,-2 7-79 0,9 2-5 16,3 6 0-16,-4 1-2 16,2 0-4-16,-4 2-2 0,-4-4-1 15,-2-1-2 1,-2-6-1-16,-4-3-3 0,-6-17-7 15,7 12-44-15,-7-12-38 0,1-15-5 16,-12-7-8 0</inkml:trace>
  <inkml:trace contextRef="#ctx0" brushRef="#br0" timeOffset="274870.5257">21822 14183 25 0,'0'0'103'0,"-1"8"-2"0,13 1-7 16,10-9-3-16,14 0-76 0,4 0-4 15,2 0-1 1,3-5-6-16,-4-4-5 0,3-2-6 15,-12-10-12 1,-2-6-49-16,-6-2-25 0,-16-2-9 16,-8-3-5-16</inkml:trace>
  <inkml:trace contextRef="#ctx0" brushRef="#br0" timeOffset="275100.5303">21983 13968 57 0,'-59'39'101'0,"-5"15"-2"16,4 10-7-16,5 11-46 0,11 7-23 16,15-2-6-16,18-10-6 15,15-10-2-15,23-18-2 16,20-18-1-16,18-21-1 15,16-16-1-15,9-21 0 16,0-17-2-16,-6-12 0 16,-13-8-2-16,-12-1 0 0,-23 3-1 15,-23 6 0 1,-23 8-1-16,-21 13-1 0,-22 9-1 15,-15 18-4-15,-15 4-13 0,0 8-58 16,2 9-15 0,5 2-7-16,17 1-7 0</inkml:trace>
  <inkml:trace contextRef="#ctx0" brushRef="#br0" timeOffset="276370.5556">17555 10106 65 0,'0'-22'99'0,"-2"-2"-3"0,1 16-6 15,2-9-57-15,-1 4-11 16,0 13-6-16,6-5-6 0,2 14-3 16,0 12-2-1,5 11-1-15,1 9 0 0,3 8-1 16,4 8 1-1,-2 3 0-15,3-1 0 0,-3-3-1 0,-1 0 0 16,-2-8 0-16,-1-5 0 16,-4-9-1-16,2-5 0 15,-5-5 0-15,1-2-1 0,-3-5 0 16,2-2 0-1,-2-5 0-15,-6-10 0 0,7 14 0 16,-7-14 0-16,0 0 1 16,8 9-1-16,-8-9 1 15,0 0 0-15,0-5 0 16,0-5-1-16,0-4 1 0,1-7-1 15,-1-7 0-15,0-7 0 16,4-13-2-16,0-10 2 16,9-9-2-16,0-6 2 0,2-3-2 15,-1 1 1-15,-1 6-1 16,-1 5-1-16,-3 11-1 15,-2 12-3-15,-3 12-3 16,-4 9-8-16,0 20-18 0,0 0-44 16,0 0-19-16,0 4-7 0,0 6-3 15</inkml:trace>
  <inkml:trace contextRef="#ctx0" brushRef="#br0" timeOffset="276760.5635">18351 10055 55 0,'0'0'92'0,"0"-10"-4"16,0 10-5-16,-27 3-65 0,22 10-3 15,-6 10 0 1,1 7-2-16,-2 8-3 0,-1 10-1 15,0 5 1-15,4 5-1 0,-1-1 0 16,5 0-1-16,5-4-1 16,2-4 0-16,8-7-1 15,5-6-1-15,4-9 0 16,0-4-2-16,4-6 1 0,0-5-2 15,-2-6 0 1,-3-4-3-16,-2-2-4 0,-6-3-5 16,0-3-24-16,1-3-51 0,-8-10-11 15,-2-6-7 1,-1-4-6-16</inkml:trace>
  <inkml:trace contextRef="#ctx0" brushRef="#br0" timeOffset="277090.5701">18465 10248 3 0,'6'-13'95'15,"-6"13"2"-15,8-9-5 0,-8 9-5 16,48 13-70-16,-79 9-6 0,30 9-2 16,-1 7 0-1,2 6-1-15,0 5-1 0,0 1-1 16,5-1-1-1,1-4 0-15,2-5 0 0,5-7-1 16,1-5-1-16,3-6 0 16,2-7 0-16,2-5-1 0,1-4-1 15,1-5 0 1,1-1-1-16,-2-1-3 0,-1-5-2 15,-3-5-3-15,2-1-7 0,-8-6-17 16,-2-6-52 0,-1 3-12-16,-7-6-7 0,-2 2-1 15</inkml:trace>
  <inkml:trace contextRef="#ctx0" brushRef="#br0" timeOffset="277230.5728">18403 10473 49 0,'0'0'99'0,"0"0"-4"0,7 3-6 15,18-28-41-15,11 20-33 16,3 1-6-16,3-1-8 0,2 4-13 16,-7 0-49-1,3-2-28-15,-6 1-6 0,-7-5-7 16</inkml:trace>
  <inkml:trace contextRef="#ctx0" brushRef="#br0" timeOffset="277540.5791">18816 10187 50 0,'0'-11'96'0,"0"11"-3"0,0 0-6 15,15 7-61-15,-2 8-4 16,6 6-2-16,3 8-8 15,0 8-2-15,0 6-3 0,-2 5 0 16,-5 1-2-16,-2 2 0 16,-9-3-2-16,-4-3 0 0,-7-4 0 15,-5-9-1 1,-2-5-1-16,-2-9-1 0,1-6-3 15,0-10-3 1,15-2-11-16,-18-7-32 0,8-5-42 0,10-6-7 16,3-6-6-16</inkml:trace>
  <inkml:trace contextRef="#ctx0" brushRef="#br0" timeOffset="277820.5847">19308 10251 83 0,'0'10'101'0,"7"-3"-6"16,13-3-5-16,12 1-68 15,7-1-4-15,3 0-3 0,1-4-7 16,0 2-5 0,-1-2-4-16,-3 0-7 0,-15 0-11 15,0-4-50 1,-5 4-24-16,-8-1-5 0,-11 1-6 15</inkml:trace>
  <inkml:trace contextRef="#ctx0" brushRef="#br0" timeOffset="277970.5876">19351 10493 84 0,'-16'17'101'0,"12"-5"-5"0,10-5-7 16,-6-7-62-16,34 2-12 0,6-2-4 15,4-5-7-15,5 1-11 16,-8-4-32-16,-4-1-49 15,2 2-7-15,-8-3-7 16</inkml:trace>
  <inkml:trace contextRef="#ctx0" brushRef="#br0" timeOffset="278350.5953">19831 10062 90 0,'12'-2'98'0,"1"2"-4"0,1 2-6 16,10 12-71-16,-10 8-4 16,1 8 0-16,-3 7-3 15,-1 8-2-15,-3 7-1 16,-1-2 0-16,-3 2 0 0,-3-2-1 15,0-5-1-15,-1-7 0 0,0-8 1 16,1-6-1 0,2-13 0-16,8-9-1 0,2-8-1 15,8-16 0-15,5-12 0 16,7-12-1-16,5-12-1 15,0-9 0-15,1-1 0 16,-2-1-1-16,-7 6 0 0,-10 6-3 16,-4 6-2-16,-10 15-3 15,-6 10-7-15,-4 16-26 16,-11 12-52-16,-4 4-6 0,0 4-10 15,1 6-1 1</inkml:trace>
  <inkml:trace contextRef="#ctx0" brushRef="#br0" timeOffset="278660.6015">20570 9878 32 0,'20'-7'101'16,"-11"4"-4"-1,-9 3-5-15,-3 16-4 0,-13 12-82 16,0 11-1-16,-5 11 0 16,3 10 2-16,1 2-1 0,5 4-1 15,4-2 0 1,8-6 0-16,5-9 1 0,9-8-1 15,4-7-1-15,1-9 1 0,2-9-1 16,0-2-1 0,-4-9-2-16,1 0-2 0,-4-5-2 0,-1 0-4 15,-2-6-6 1,0 4-21-16,0 0-53 0,-1-10-11 15,0 1-8 1,-1-4-4-16</inkml:trace>
  <inkml:trace contextRef="#ctx0" brushRef="#br0" timeOffset="279210.6125">20746 10118 41 0,'0'0'102'15,"-11"-3"-3"-15,11 3-7 0,7-36-29 16,5 36-46 0,6 5-4-16,1 2-2 0,3 3-4 15,-1 1-2-15,-4 2-2 16,3-1 0-16,-8 2 0 0,-1 0-1 15,-6 2-1-15,-2 2 1 16,-1 2-1-16,-2 1 1 16,0 1-1-16,0 1 0 0,0 0-1 15,-2-1 0 1,2-2 1-16,0-1-1 0,4-2 1 15,4-2 0-15,3-3 1 16,0-3-1-16,6-3 1 0,-1-4-1 16,4-2 1-16,1 0-1 0,1 0 0 15,1-5-1 1,0-1-1-16,-2 0-1 0,-1-1-1 15,-2 0-1 1,-2 0-3-16,-3 0-2 0,-3 2-4 16,-6-6-10-16,-4 11-29 15,11-11-44-15,-11 3-4 0,-4-2-5 16</inkml:trace>
  <inkml:trace contextRef="#ctx0" brushRef="#br0" timeOffset="279480.6178">20953 10007 5 0,'-11'0'103'0,"11"0"-2"15,-8 15-5 1,4 3-4-16,1 9-73 0,-2 7-5 15,-2 7-1-15,-2 7-4 0,-2 5-2 16,-5 3-1-16,1-2-1 16,-2-2-1-16,2-2-1 15,1-8-1-15,3-5 1 16,0-11-1-16,3-6-1 0,5-6-3 15,1-3-1 1,2-11-3-16,0 9-5 0,0-9-20 16,-3-10-56-16,3 10-11 0,9-15-7 15,4 4-4-15</inkml:trace>
  <inkml:trace contextRef="#ctx0" brushRef="#br0" timeOffset="279780.6239">21321 10222 4 0,'-11'-10'104'15,"11"10"-2"-15,8-4-6 0,11 3-3 16,12 1-74-16,5 0-6 16,3 0-1-16,1-4-4 15,2 4-4-15,-5-5-3 16,0 3-3-16,-11-4-4 0,-3 6-8 15,-12-5-15-15,-10-4-60 0,-1 9-8 16,0 0-7 0,-9 0-3-16</inkml:trace>
  <inkml:trace contextRef="#ctx0" brushRef="#br0" timeOffset="279950.6273">21314 10367 13 0,'-7'16'100'0,"7"-6"-3"16,11-2-5-16,7-8-4 0,0-2-80 15,18-4-6-15,2-3-2 16,7-1-11-16,-4-4-38 16,-4-4-39-16,6-3-8 15,0 1-5-15</inkml:trace>
  <inkml:trace contextRef="#ctx0" brushRef="#br0" timeOffset="280170.6316">21792 10251 64 0,'-14'22'100'16,"-2"4"-5"-1,3 3-5-15,2-2-60 0,8 3-11 16,10-9-4-16,12-2-3 15,11-9-3-15,7-8-2 0,1-4 0 16,5-13-2 0,-3-4-1-16,-8-6-3 0,-12-1 1 15,-9-1-2 1,-11 1 0-16,-14 2-2 0,-8 7-1 15,-9 0-4-15,-3 10-3 0,-5-1-14 16,7 6-48-16,7 6-23 16,3 9-6-16,8-1-7 0</inkml:trace>
  <inkml:trace contextRef="#ctx0" brushRef="#br0" timeOffset="280460.6375">22203 9815 0 0,'0'0'90'15,"0"0"5"-15,1 8-5 0,18 13-4 16,-3 11-79-16,14 9 1 15,0 9 1-15,-6 6 2 0,-5 7-2 16,-10 3-2-16,-9 3-2 0,-16-4-1 16,-12-4-6-1,-3 1-21-15,-4-9-65 0,-6-12-4 16,5-11-7-1,1-12-4-15</inkml:trace>
  <inkml:trace contextRef="#ctx0" brushRef="#br0" timeOffset="281140.651">20766 10556 23 0,'0'-12'95'16,"0"2"0"-16,4-19-7 0,3 18-52 15,-1 2-8 1,-6 9-7-16,13-9-8 0,-13 9-4 16,14 10-3-16,-6 7-1 0,-2 12-1 15,0 7 0 1,1 8 2-16,4 1-1 0,3 4 0 15,3-3 0-15,3-4 0 16,6-3 0-16,7-9-1 0,4-10-2 16,5-4-5-1,1-11-8-15,10-5-58 0,-1-2-25 16,-2-9-7-16,-1-8-8 15</inkml:trace>
  <inkml:trace contextRef="#ctx0" brushRef="#br0" timeOffset="281820.6646">22523 10091 16 0,'0'0'95'0,"0"0"1"16,0 0-2-1,0 0-58-15,19 0-8 0,7-5 1 16,8-4-8-1,3-3-6-15,6-3-4 0,-2-2-4 16,1-4-2-16,-7-3-1 16,-7 1-2-16,-14-3-2 0,-9 4-1 15,-5 0-1 1,-17 8 0-16,-6 2 0 0,-11 10-1 15,-10 5 1-15,-1 16 1 0,-4 11 0 16,3 10 0 0,2 11 2-16,13 5-1 0,10 5 2 15,16-5 1-15,15-2 1 16,16-8-1-16,17-5 0 0,9-12-1 15,8-10-1 1,6-8-2-16,1-11-5 0,2 0-12 16,-8-15-43-16,-13-10-34 0,1-11-8 15,-7-11-5-15</inkml:trace>
  <inkml:trace contextRef="#ctx0" brushRef="#br0" timeOffset="282090.6701">22910 9264 20 0,'0'0'104'0,"-4"10"-3"16,15-8-5-16,14-12-5 16,7 5-79-16,11 5-6 0,0-5-4 15,11 5-14 1,-12 0-46-16,3-5-33 0,-5-2-8 15,-6-2-5-15</inkml:trace>
  <inkml:trace contextRef="#ctx0" brushRef="#br0" timeOffset="282480.6778">23537 8884 76 0,'0'0'94'0,"0"0"-5"15,0 9-3-15,-7 8-71 16,-7 8-3-16,-1 6 0 15,-4 6-1-15,4 5-2 0,2 0 0 16,9 0-1-16,4-2-1 0,7-1-1 16,13-8-1-1,5-6-1-15,7-3 0 0,4-3-1 16,0-5 0-16,0-2-2 15,-5-7-2-15,0 1-2 16,-5-6-2-16,-1 0-5 16,-6-1-13-16,0-6-42 0,-2 0-29 15,-11-2-7-15,-2-2-5 16</inkml:trace>
  <inkml:trace contextRef="#ctx0" brushRef="#br0" timeOffset="282670.6816">23401 9046 94 0,'0'0'101'0,"0"0"-7"0,27 0-4 15,20 1-70-15,-6 1-8 16,6-2-4-16,5 2-6 0,-4-2-10 15,5 0-19 1,-6 5-61-16,-9-5-7 0,-10-6-6 16,-6-8-1-1</inkml:trace>
  <inkml:trace contextRef="#ctx0" brushRef="#br0" timeOffset="282950.6873">23928 8731 76 0,'0'0'94'16,"8"14"-2"-1,-5 6-6-15,-3 11-68 0,0 6-6 16,-6 12 1-16,-1 8-1 16,-7 7-1-16,0 4-2 0,-4 4-1 15,-4-1-1 1,1-4-2-16,-3-5-1 0,0-5 0 15,2-7-2-15,2-9-2 0,3-7-1 16,6-9-4 0,0-14-7-16,11-11-37 0,0 0-45 15,10-19-4 1,-1-15-9-16</inkml:trace>
  <inkml:trace contextRef="#ctx0" brushRef="#br0" timeOffset="283160.6915">24008 9117 0 0,'12'21'98'0,"-2"3"5"15,-4 3-7-15,-4 4-4 16,0 8-71-16,0 2-6 16,-2 8-4-16,-2-1-2 15,-4 2-3-15,-2-2-2 0,1-3-2 16,-1-4-1-1,1-12-1-15,4-3-2 0,3-9-4 16,0-17-4-16,14 8-16 0,-1-11-58 16,-3-16-13-1,8-10-7-15,-4-7-2 0</inkml:trace>
  <inkml:trace contextRef="#ctx0" brushRef="#br0" timeOffset="283610.7005">23988 9218 83 0,'0'0'101'0,"-4"-12"-5"0,13 9-5 16,22 3-68 0,3 0-6-16,7 0-2 0,5 3-2 0,3 6-5 15,-2-2-1 1,-4 6-3-16,-7 1 0 0,-11 1-2 15,-7 4 0 1,-13 0-1-16,-5-2-1 0,-12-2 1 16,-7 0 0-16,-6-4-1 0,-3-3 1 15,-2-6-1 1,-1-1 0-16,2-1 0 0,6-1 0 15,1-2 1-15,10 1-2 16,1-2 1-16,11 4 0 0,-13-1 0 16,13 1 0-1,0 0 0-15,0 0 1 0,10 8-1 16,-10-8 1-1,20 17 0-15,-6-6 0 0,3 2 0 16,1 6 1-16,2-2-1 0,-1 4-1 0,-1-3 0 16,-2 1 0-1,3-2-2-15,-2-2-1 0,6-1-3 16,-2-9-5-1,6 2-14-15,-2-7-32 0,3-9-39 16,10-6-6-16,1-8-7 16</inkml:trace>
  <inkml:trace contextRef="#ctx0" brushRef="#br0" timeOffset="283830.7049">24845 9259 14 0,'0'-12'99'16,"-14"6"-3"-16,-8 4-4 0,-12-37-28 15,-3 45-45-15,-2 12-6 16,2 9-3-16,2 8 0 0,5 7-3 15,16 3 1 1,12 3-1-16,14-2-1 0,17-3-1 16,14-4-1-16,9-7 0 0,17-10-1 15,1-4-2 1,2-5-2-16,-2-6-4 0,-3 3-8 15,-13-8-30-15,-5 1-51 16,-2-1-6-16,-11-2-8 16</inkml:trace>
  <inkml:trace contextRef="#ctx0" brushRef="#br0" timeOffset="286750.7633">18372 11137 70 0,'0'0'96'0,"-10"17"-2"16,4 7-4-16,0 7-65 0,1 14-4 16,2 7-3-16,-2 6-1 15,-2 3-4-15,2-1-4 0,1-5-2 16,0-9-2-1,-1-6 0-15,4-12-2 0,0-9-2 16,1-8-2-16,0-11-4 16,2-8-5-16,1-16-12 0,6-10-40 15,4-7-31 1,-8-5-8-16,3-5-5 0</inkml:trace>
  <inkml:trace contextRef="#ctx0" brushRef="#br0" timeOffset="287230.7729">18256 11180 13 0,'-27'-5'87'16,"-1"-2"1"-16,-9-2-32 0,16 3-13 15,2-1-7 1,4 0-10-16,15 7-6 0,-9-14-5 15,9 14-3 1,19-15-3-16,10 8-2 0,10 2-1 0,10 0-1 16,6 5 1-1,4 3-1-15,-1 8 0 0,-3 4-3 16,-10 7 2-1,-11 7-2-15,-10 1 1 0,-16 3-1 16,-8 3 0-16,-15-4-1 0,-9-1 1 16,-9-6-1-16,-6-5 0 15,-6-7 1-15,-3-6-1 0,3-6-1 16,6-1 1-1,4-3-1-15,6 1 0 0,14 2 0 16,15 0 0 0,2 12 1-16,20 7 0 0,7 7 0 15,5 3 0-15,5 3 1 16,2 5 0-16,-3-2 0 15,-4 2-2-15,-7-7 0 0,-7-3-1 0,-3-3-1 16,-5-9-2 0,-4 0-2-16,-8-15-6 0,10 8-12 15,-10-8-42 1,0-11-26-16,4-2-8 0,1-5-3 15</inkml:trace>
  <inkml:trace contextRef="#ctx0" brushRef="#br0" timeOffset="288119.7914">17792 11243 46 0,'-7'-9'95'0,"7"9"-3"16,0 0-3-16,-4 6-57 0,10 16-6 15,3 13-3 1,3 5-8-16,-1 10-3 0,2 6 0 15,0 3-3-15,-3 3-3 0,-2-8-1 16,-4-5-2 0,-4-8 0-16,0-7 0 0,0-8-3 15,-1-11-1-15,1-15-2 16,0 0-2-16,-7-6-8 15,1-20-17-15,-2-11-57 16,7 1-9-16,-4-9-6 0,2-3-5 16</inkml:trace>
  <inkml:trace contextRef="#ctx0" brushRef="#br0" timeOffset="288359.7962">17718 11276 36 0,'-4'-15'93'16,"4"2"-1"-16,11 2-3 15,47-3-55-15,-25 9-8 0,11-1-5 16,-1 6-5-1,3 0-4-15,-4 10-4 0,-6 6-2 16,-12 3-3-16,-10 3-1 16,-15 3 0-16,-12-3 0 0,-5-1 0 15,-8 0-1-15,-3-6-2 16,0-5-2-16,3-5-3 15,3 0-7-15,10-1-10 0,13-4-40 16,-9 10-28 0,20-5-7-16,8 0-4 0</inkml:trace>
  <inkml:trace contextRef="#ctx0" brushRef="#br0" timeOffset="288819.8054">18990 11293 67 0,'-20'17'97'15,"-1"6"-4"-15,1 6-5 0,0-3-56 16,8 11-14-16,6-2-2 15,6-1-2-15,7-6-3 0,10-10-2 16,10-4-3 0,2-13 0-16,7-1-1 0,-4-12-1 15,-3-9-1-15,-7-1-1 0,-7-6-1 16,-11-1-1-1,-4 0 1-15,-15 2-1 0,-7 0 0 16,-6 6-1-16,-4 3 1 16,0 3-2-16,-1 6-1 0,4 8-4 15,0 1-4 1,10 8-12-16,3 6-32 0,2 0-38 15,14-2-6-15,1 0-5 0</inkml:trace>
  <inkml:trace contextRef="#ctx0" brushRef="#br0" timeOffset="289139.8117">19273 11371 7 0,'7'16'100'0,"-1"2"-1"0,0-4-3 16,6 3-4-16,-31-5-70 0,39-2-5 15,10-5-2-15,8-5-3 16,2-5-5-16,2-6-2 0,-2-5-1 16,-2-4-1-1,-6-2-2-15,-7-3 0 0,-14 3 0 16,-8 1-1-1,-6-2 0-15,-15 5 0 0,-10 5 0 16,-9 3-1-16,-6 4 1 16,-7 6-1-16,4 4 1 0,-3 6-1 15,9 8-1-15,4 0-1 16,10 4-3-16,6-1-6 15,12 3-16-15,8-2-49 0,4-7-18 16,11-3-6 0,-2-10-6-16</inkml:trace>
  <inkml:trace contextRef="#ctx0" brushRef="#br0" timeOffset="289599.821">19730 11239 80 0,'8'25'99'15,"1"7"-3"-15,-6 1-6 0,17 2-62 16,-17 8-7-16,-2-4-4 0,-1-5-4 15,0-4-4 1,-4-6-1-16,-1-4-2 0,0-10-1 16,5-10 0-1,-10-4-2-15,6-13-1 0,-4-7 0 16,3-6-1-16,-3-6-2 15,0-6 0-15,2 2 0 0,2-2-1 16,-2 2 0 0,5 6 1-16,1 5-1 0,4 6 1 15,5 5 0-15,4 4 1 0,7 1-1 16,4 3 1-1,7 1 0-15,3-1 1 0,2 0-1 16,4 3 0-16,2 0-1 16,0 0 0-16,1 2-2 0,-5-2-2 15,-3 3-3 1,-8-2-9-16,1 6-13 0,-13 0-47 15,-4 0-20-15,-11 0-6 16,-6 8-1 0</inkml:trace>
  <inkml:trace contextRef="#ctx0" brushRef="#br0" timeOffset="289759.8242">19830 11248 4 0,'-11'16'97'16,"11"-5"2"-1,7-2-7-15,12-7-4 0,7-2-70 16,8 0-8-16,-1-3-4 0,8 3-18 15,-7 0-65-15,-3-2-13 16,1-2-7-16,-9-1-3 0</inkml:trace>
  <inkml:trace contextRef="#ctx0" brushRef="#br0" timeOffset="290099.831">20494 11257 55 0,'-8'10'107'0,"8"-10"-5"0,-10 8-8 15,10-8 0-15,-17 0-85 16,17 0-6-16,0 0-16 0,7-15-70 16,-7 15-12-1,10 0-5-15,-10 0-9 0</inkml:trace>
  <inkml:trace contextRef="#ctx0" brushRef="#br0" timeOffset="290209.8332">20489 11511 19 0,'-6'11'74'16,"11"-5"-74"-1,-5-6 1-15,0 0-2 0,10-14-89 16</inkml:trace>
  <inkml:trace contextRef="#ctx0" brushRef="#br0" timeOffset="292109.8712">20440 11586 19 0,'0'0'102'0,"0"0"-3"16,12-6-4-16,-6-20-10 15,-6 26-62-15,19 0-5 16,-10 3-3-16,3 1-4 0,-2 2-4 16,-1-4-1-1,1 4-1-15,-1-4-2 0,0 0-1 16,1-2-2-16,2 0-3 0,0 0-3 15,2-7-10-15,9 0-47 16,3 7-33-16,-11-1-4 16,-1 1-9-16</inkml:trace>
  <inkml:trace contextRef="#ctx0" brushRef="#br0" timeOffset="292499.879">18688 12051 41 0,'0'0'103'0,"2"6"-2"0,3 14-6 15,-2 3-3 1,0 3-81-16,0 8-3 0,1 7 1 16,-1 1-3-16,-2-3-1 15,2-1-2-15,-2-5-1 0,1-8-1 16,0-6-1-16,-2-4-1 0,0-15-4 15,0 0-4 1,0 0-17-16,0-25-54 0,-2 6-16 16,-5-5-6-1,0-2-6-15</inkml:trace>
  <inkml:trace contextRef="#ctx0" brushRef="#br0" timeOffset="292999.889">18369 12121 68 0,'-35'0'94'0,"6"5"-3"16,2-2-43-16,10 1-13 16,-1 1-3-16,7 0-7 0,11-5-9 15,0 0-4 1,0 0-3-16,19-2-1 0,11-7 0 15,14-1-1-15,13-7-1 0,15-1-1 16,13-1 0 0,6 2-1-16,1 1 0 0,-3 6-2 15,-8 3-1-15,-13 4 0 16,-11 6-2-16,-19 10 1 15,-18 4-1-15,-14 6 1 16,-10 0-1-16,-14 3 0 0,-6 0 1 16,-6 0-1-1,-4-1 1-15,3-1-1 0,3-3 1 16,9 1-1-16,12 0 0 0,7 0 1 15,10 2-1-15,9-2 1 16,4 3 0-16,3-2-1 16,-4 4 1-16,-5-3 1 15,-7-1 0-15,-9 0 0 0,-6-3 0 16,-10-2 0-1,-4-5-1-15,-2-4 0 0,1-4-4 16,-2-9-4-16,10-6-15 16,-1-8-40-16,4-10-31 15,10-3-6-15,6-9-8 0</inkml:trace>
  <inkml:trace contextRef="#ctx0" brushRef="#br0" timeOffset="293169.8924">19119 12171 30 0,'20'1'104'15,"-5"11"-3"-15,1 2-4 16,3 4-3-16,0-4-75 15,8-2-4-15,13-7-1 0,1-5-4 16,4-5-2-16,0-10-2 16,-3-4-3-16,-6-5-2 0,-5-2-4 15,-11-6-7 1,-6 8-31-16,-7 0-56 0,-9 0-2 15,-11 5-9-15,-2 6-4 16</inkml:trace>
  <inkml:trace contextRef="#ctx0" brushRef="#br0" timeOffset="293339.8958">19363 12356 74 0,'-17'61'106'0,"2"-3"-5"15,3-8-7 1,-2-49-31-16,3 35-46 0,7-5-7 16,-1-11-6-16,5-1-7 15,0-19-11-15,10 0-53 16,6-7-28-16,2-11-5 15,9-9-7-15</inkml:trace>
  <inkml:trace contextRef="#ctx0" brushRef="#br0" timeOffset="293629.9016">20423 12051 89 0,'-7'-4'99'16,"-14"4"-5"-16,-11-15-26 0,-3 26-42 15,-4 9-2-15,0 4-4 0,6 3-8 16,6 2-4 0,13 0-2-16,9 3-2 0,6-1-1 15,12 0 0-15,5-1-1 16,1-1 0-16,-2-3 0 0,-3-1 0 15,-8-1 0 1,-6-5 0-16,-13-4 0 0,-7-5-2 16,-4 1-2-1,-7-8-4-15,8 1-13 0,-6-4-37 16,6-7-39-16,16-5-4 0,7-6-9 15</inkml:trace>
  <inkml:trace contextRef="#ctx0" brushRef="#br0" timeOffset="293969.9084">20478 12216 33 0,'17'0'103'16,"-9"5"-3"-16,-1 9-4 16,-3 4-5-16,-3 2-74 0,4 10-9 15,5 1 0-15,0-2-1 0,4-4 0 16,3-4-1-1,6-8-1-15,3-6-1 0,1-7 0 16,0-10 0 0,-2-8-2-16,-1-5 0 0,-2-7-1 15,-6 0-1-15,-1 3 0 16,-6 0-1-16,-4 5 0 0,-4 7 0 15,-1 15 0-15,0 0 0 0,-3 8 1 16,0 10-1 0,2 7 1-16,1 2 0 0,0 0 0 15,2-1-2 1,3-4-1-16,6-5-2 0,-2-10-5 15,8-2-12-15,-17-5-38 16,16-17-37-16,2-7-4 0,4-5-8 16</inkml:trace>
  <inkml:trace contextRef="#ctx0" brushRef="#br0" timeOffset="294409.9172">21029 12211 25 0,'14'5'103'15,"-4"12"-2"1,-5 8-6-16,-3-4-4 0,-2 10-75 16,0 0-3-16,-2-3-4 15,0-4-1-15,-1-8-1 0,0-4-2 16,3-12-1-1,0 0 0-15,-7-14 0 0,7-8-1 16,0-12-1 0,5-5-1-16,5-7-1 0,8-2 0 15,5 1-1-15,8 2-1 0,6 4 1 16,2 10 0-16,1 6 0 15,1 13 1-15,-6 5-1 0,-7 7 2 16,-11 12 0 0,-11 7 0-16,-11 4 1 0,-13 1-1 15,-8 4 1 1,-4-3 0-16,-1-1-1 0,3-3 0 15,3-4 0-15,13-4-1 0,12-4 0 16,8 1-1-16,15 2 0 16,7 2 1-16,5 3-1 0,-2 1 0 15,2 1 0 1,-8 0 0-16,-9 0 1 0,-17-1 0 15,-10-4 1 1,-12-3-1-16,-10-7 0 0,-3 1-2 16,-7-5-2-16,7-3-4 15,2-11-11-15,20-2-28 0,12-1-39 16,7-11-13-16,19-6-10 0,10-7 1 15</inkml:trace>
  <inkml:trace contextRef="#ctx0" brushRef="#br0" timeOffset="294679.9226">21745 11937 45 0,'26'-13'105'0,"-26"13"-4"15,0 0-7-15,-28 0-1 0,-9 14-84 16,3 10-3 0,6 5-1-16,6 5-2 0,9 4 0 15,13-1-1-15,13 2 0 0,9-2 1 16,6 1-1-1,1-5 0-15,-11-2 1 0,-6-5-1 16,-12-1 1-16,-8-3-1 16,-13-4-2-16,-3-2-1 0,-6-6-3 15,1-2-6 1,-3-8-15-16,9-5-45 0,23 5-26 15,-17-16-7-15,17 2-8 0</inkml:trace>
  <inkml:trace contextRef="#ctx0" brushRef="#br0" timeOffset="295395.9374">22076 12111 13 0,'-2'5'102'15,"2"12"-2"1,0 7-6-16,3 5-2 0,14 6-77 16,-10 3-4-1,-3 4 1-15,0-1-4 0,-1-5-3 16,-3-5-1-16,0-7-1 0,0-7-3 15,0-5-2-15,0-12-5 16,-6-5-11-16,-9-14-21 16,-3-10-53-16,-2-5-6 15,-3-6-8-15</inkml:trace>
  <inkml:trace contextRef="#ctx0" brushRef="#br0" timeOffset="295675.943">21926 12126 83 0,'6'-19'98'0,"14"5"-5"16,10-1-5-16,12 3-59 0,5-6-18 15,8 5-5-15,-1-4-8 16,3 1-11-16,-8-2-11 15,-7 3-4-15,-12 3 0 0,-11 3 4 16,-10 4 6 0,-9 5 11-16,0 0 8 0,-15 15 14 15,2 10 11-15,3 5 5 16,-1 11 1-16,2 6-4 0,4 7-6 15,4 0-6-15,1 1-5 16,0-7-4-16,2-6-2 16,1-8-2-16,-1-8-3 0,5-7-4 15,-7-19-12 1,12-7-51-16,6-7-26 0,-7-18-8 15,4-6-5-15</inkml:trace>
  <inkml:trace contextRef="#ctx0" brushRef="#br0" timeOffset="295875.947">22674 11879 101 0,'13'25'104'0,"-2"6"-5"0,-4 3-5 16,-1 7-49-16,-1 0-35 15,-2 5-2-15,-1 0-2 16,-2 0-1-16,0-5-3 15,0-7-2-15,-2-5-1 0,2-10-6 16,0 0-29 0,0-11-55-16,-4-13-7 0,-6-17-7 15,0-11-5-15</inkml:trace>
  <inkml:trace contextRef="#ctx0" brushRef="#br0" timeOffset="296005.9496">22550 11940 20 0,'13'-11'104'0,"13"0"-3"15,8-3-5 1,11-1-5-16,3 3-77 0,1-7-7 15,1 1-6-15,-8-1-15 0,4-2-61 16,-14 6-18 0,-9 5-7-16,-11 0-6 0</inkml:trace>
  <inkml:trace contextRef="#ctx0" brushRef="#br0" timeOffset="296355.9566">22937 11850 87 0,'-4'39'103'0,"1"2"-4"0,2 7-5 16,4 1-63-16,4 3-9 15,1-5-7-15,4-5-2 16,-1-6-5-16,1-8-1 0,0-9-1 15,0-9-1-15,2-11-1 16,0-9-2-16,1-12-1 0,-2-9-1 16,1-8-2-1,2-5-1-15,2-2 0 0,-1-1 0 16,0 5 1-16,-4 6-1 15,-1 9 2-15,-3 9 0 16,-9 18 1-16,8 0 1 16,-8 12 0-16,0 13 1 0,-5 9-1 15,2 4 2-15,-2 2-1 0,3 5 0 16,1-6 1-1,-1-2-1-15,2-7-1 0,-1-4 0 16,1-10-3 0,2-6-2-16,-2-10-4 0,7-5-19 15,2-16-42-15,11-5-30 16,-5-10-5-16,2-10-7 0</inkml:trace>
  <inkml:trace contextRef="#ctx0" brushRef="#br0" timeOffset="296545.9604">23411 11838 31 0,'8'17'106'0,"-5"5"-2"0,2 4-8 15,-1 1-2-15,-6 5-81 16,4 3-1-16,2 2-2 0,-1 0-4 16,-3-2-4-1,0 0-5-15,-6-8-5 0,1-3-17 16,-10-7-58-16,1-13-14 0,-3-9-6 15,-2-14-7 1</inkml:trace>
  <inkml:trace contextRef="#ctx0" brushRef="#br0" timeOffset="296815.9658">23251 11904 24 0,'0'-32'104'16,"13"7"-4"-1,10 3-5-15,10 2-5 0,8 8-74 16,7-4-9 0,-2 0-1-16,1 2-4 0,-4 3-3 15,-6 0-4-15,-4 4-4 0,-12 6 1 16,-5 1-1-16,-12 8 1 15,-3 6 2-15,-1 8 3 0,-4 4 4 16,0 10 4 0,-4 4 4-16,0 8 1 0,3 2 1 15,0 4 0 1,1-1-2-16,-3 2-1 0,4-10-2 15,-1-2-1-15,3-11-2 0,0-6-2 16,1-13-4-16,0-13-6 16,12-3-29-16,6-15-52 0,2-17-8 15,1-14-7 1,8-8-4-16</inkml:trace>
  <inkml:trace contextRef="#ctx0" brushRef="#br0" timeOffset="297085.9712">23917 11846 38 0,'-11'30'108'0,"-1"10"-7"16,0-2-5-16,6 4-1 0,7-3-84 15,8-1 0 1,8-8 0-16,11-8-3 0,4-12-1 16,-1-10-2-1,1-5-1-15,-4-16 0 0,-5-6-2 16,-13-4-1-16,-10-5 0 15,-13 0-1-15,-10 3 0 0,-9 1-1 16,-8 7-1 0,-3 5-2-16,3 11 0 0,4 4-3 15,8 8-1-15,5 6-5 0,16 11-15 16,6 6-47-1,10-11-21-15,14 0-8 0,7-6-3 16</inkml:trace>
  <inkml:trace contextRef="#ctx0" brushRef="#br0" timeOffset="297475.979">24094 11877 22 0,'16'-14'105'0,"-7"6"-3"15,-9 8-7-15,9-5-3 0,-9 5-73 16,4 14-7 0,-4 6-3-16,-2 3-3 0,2 5-1 15,0 5-1-15,1 1 0 16,0-3-1-16,0-5 0 0,4-2 0 15,-2-7 0 1,0-7 1-16,-3-10-1 0,4-5 0 16,0-15 0-1,2-9-1-15,1-4 0 0,-1-2 0 16,3-3-2-16,0 1 0 0,4 5-1 15,-3 9 0-15,5 11 0 16,0 12 1-16,6 4-1 0,1 13 1 16,4 5 1-1,-2 2 0-15,3-2 2 0,-1 0 1 16,-2-7-4-1,-1-7 0-15,-4-8 0 0,-4-14 0 16,-8-12 0-16,-7-9 0 16,0-10 0-16,-11-8 0 0,2-8 0 15,-7-13 0-15,9 0-46 16,0 4-38-16,7-11-18 15,23 5-7-15,6 3-7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31:00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22651 1482 42 0,'0'0'72'0,"0"0"-40"16,0 0-14-16,8 2-6 0,-8-2-9 15,0 0-3-15,0 0-1 16,3-6-1-16,-3 6-1 0,0 0-14 15,0 0-54 1,0 0 0-16</inkml:trace>
  <inkml:trace contextRef="#ctx0" brushRef="#br0" timeOffset="650.013">22729 1376 68 0,'-7'0'81'0,"7"0"-45"0,0 0-1 16,-11 1-9-1,11-1-5-15,-1 14-5 0,1-4-2 16,4 1-1-16,3 0-1 16,-7 2-1-16,8 2-3 0,10 0 1 15,0 0-2 1,4-1 1-16,3 0-1 0,-2 1-3 15,2-1-2-15,2-4-5 0,0-5-12 16,2-3-38 0,4 2-35-16,-4-4-9 0,-2 0-2 15</inkml:trace>
  <inkml:trace contextRef="#ctx0" brushRef="#br0" timeOffset="1120.0223">22947 1172 49 0,'-11'-12'93'0,"11"12"-2"0,-7-9-6 15,7 9-68 1,0 0-5-16,0 0-8 0,-2-9-9 15,2 9-7 1,0 0-15-16,5-8-49 0,-5 8-14 16,3-12-6-16</inkml:trace>
  <inkml:trace contextRef="#ctx0" brushRef="#br0" timeOffset="1320.0264">23051 1015 83 0,'0'0'96'16,"15"2"-5"-16,-15-2-8 0,12 10-78 16,-12-10-2-16,14 10-4 15,-14-10-12-15,14 15-35 0,-14-15-40 16,13 9-6-1,-13-9-1-15</inkml:trace>
  <inkml:trace contextRef="#ctx0" brushRef="#br0" timeOffset="1750.035">23048 900 68 0,'-30'-16'75'16,"0"0"-3"-16,-5 11-65 0,-41 2 0 15,37 8 2-15,-3 13-2 16,3 5 2-16,1 11-1 0,5 9-1 16,23-37 3-1,-34 117-2-15,11 9 1 0,21 5-1 16,18 1 3-1,30-22 1-15,27-29 1 0,22-29 0 16,13-44-1-16,17-13 1 0,-51-14-5 16,7-6-1-1,1-5-3-15,1-8 0 0,-4-8-1 16,0-5-2-16,-8-6 0 15,-4-1-3-15,-11-7 1 16,-4 4-3-16,-19-2-5 16,-5-2-16-16,-16 3-58 0,-4 0-10 15,-20 4-7 1</inkml:trace>
  <inkml:trace contextRef="#ctx0" brushRef="#br0" timeOffset="2990.0598">20929 10140 19 0,'-1'-9'88'0,"-5"-4"-18"15,6 13-14 1,0-17-10-16,0 17-12 0,5-12-8 16,-5 12-5-16,5-12-4 0,-5 12-5 15,0 0-3-15,0 0-2 16,0 0-2-16,0 0-2 0,3 9-1 15,-3 6-1 1,-4 4 0-16,-5 10 0 0,-1 3 0 16,-1 8 1-1,-3 3-1-15,-1 4 1 0,3-1 0 16,-1 2 0-16,3-2-1 15,2-4 1-15,3 0-1 0,2-5 0 16,3-1 0-16,0-5-1 0,0-3 0 16,0-2 1-1,3-5 0-15,3-3 1 0,2-3 0 16,3-2 0-1,6-6 1-15,2-5-1 0,6-2 1 16,0-1-1-16,5-3-1 16,-3-3 0-16,1-1-2 0,-3-2-2 15,-1 1-1 1,-4-3-3-16,-1 5-5 0,-7-5-14 15,-1-2-49-15,-1 1-19 0,-9-1-7 16,-1 0-3 0</inkml:trace>
  <inkml:trace contextRef="#ctx0" brushRef="#br0" timeOffset="3200.064">20797 10218 90 0,'0'0'99'16,"-6"-11"-4"-16,17-1-5 0,15 0-69 16,13 2-9-1,6-3-1-15,7 2-3 0,0-2-4 16,3 4-9-1,-9-3-17-15,-10-2-66 0,-1 11-6 16,-11-2-7-16,-6 3-3 0</inkml:trace>
  <inkml:trace contextRef="#ctx0" brushRef="#br0" timeOffset="3750.075">21407 10249 74 0,'-13'-4'93'16,"6"2"-3"-1,7 2-50-15,-9-2-10 0,9 2-3 16,5 0-5-1,8 0-6-15,8 0-6 0,4 0-2 16,5-1-2-16,2 0 0 16,2-3-3-16,0 0-1 0,-4-1-3 15,-4 0-1 1,-4 1-3-16,-5-3-4 0,-1 2-7 15,-7-3-18-15,-8-2-52 0,-1 10-9 16,0 0-7 0</inkml:trace>
  <inkml:trace contextRef="#ctx0" brushRef="#br0" timeOffset="3950.079">21294 10452 75 0,'-16'18'101'16,"9"-5"-6"-16,7-13-5 0,15 14-66 15,9-13-9-15,8-1-2 16,4-1-5-16,4-7-6 0,4 0-7 16,-2-5-12-1,3-3-43-15,-2 7-31 0,-7-6-8 16,-2 4-6-1</inkml:trace>
  <inkml:trace contextRef="#ctx0" brushRef="#br0" timeOffset="4210.0842">21938 10386 80 0,'-13'20'98'16,"-2"2"-4"-16,7-3-4 0,8 1-72 15,2-4-1-15,19-7-4 16,6-8-3-16,4-4-3 0,2-9-1 15,-2-7-1-15,-1-5-3 16,-11-3 0-16,-6-2 0 16,-13 0-1-16,-10 3-2 0,-9 4 1 15,-9 1-5 1,1 10-10-16,-12 8-56 0,5 0-22 15,2 2-6-15,4 1-7 16</inkml:trace>
  <inkml:trace contextRef="#ctx0" brushRef="#br0" timeOffset="5320.1064">17251 10961 56 0,'0'0'62'16,"-10"-9"-47"-16,10 9-1 0,-10-2 1 16,10 2-1-16,0 0-1 15,-11 0 2-15,11 0 0 0,0 0-2 16,0 0-2-1,5 10-3-15,6-7-4 0,5-1-2 16,4 1-1 0,5-2 0-16,3 2-1 0,4 0 1 15,3-1-1-15,2 1 2 16,3 0-2-16,1 0 1 0,4 0-1 15,-3 0 1-15,9-2-1 16,3-1 1-16,1 0 0 16,3 0 0-16,4-7 2 0,4 3 1 15,2-6 2 1,1 5 1-16,-1-2-1 0,1 2 1 15,2-2 0-15,1 3-1 16,1 0-2-16,5 0 0 16,1 0-2-16,2-2-1 0,3 2 0 15,5-3 1-15,-1 0 0 16,2-2 1-16,1 1 0 0,-3 2 1 15,4-2-1 1,-2 0 1-16,1 4-1 0,2-2-1 16,2 2 0-16,0 2 0 15,6 0-2-15,4 0 1 16,-1 1-1-16,4-1 0 15,1 2-1-15,-1 0 1 0,3 0 0 16,2 2 0-16,-1 1-1 0,4-1 1 16,6 0 0-1,0 0 0-15,9-2 0 0,4-1 0 16,11 1 0-1,-2-5 0-15,7 2 0 0,7-5 0 16,3 3 1-16,1-3 0 16,4 3 1-16,3-2 0 0,-1 2 1 15,11 0-1 1,-3 3-1-16,0-4-2 0,2 3-4 15,-1-1-5-15,-5 1-5 0,-10-1-12 16,-8-3-47 0,-2 7-17-16,-13-3-4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6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2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8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1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5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customXml" Target="../ink/ink9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customXml" Target="../ink/ink16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13" Type="http://schemas.openxmlformats.org/officeDocument/2006/relationships/image" Target="../media/image7.emf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6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304840" y="5943960"/>
              <a:ext cx="568800" cy="52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3320" y="5929560"/>
                <a:ext cx="595080" cy="55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5480" y="850680"/>
              <a:ext cx="8985240" cy="566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20" y="839160"/>
                <a:ext cx="9001440" cy="56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99200" y="309600"/>
              <a:ext cx="2601000" cy="364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0200" y="300600"/>
                <a:ext cx="2613600" cy="36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0040" y="290160"/>
              <a:ext cx="7183440" cy="594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280" y="279000"/>
                <a:ext cx="7201800" cy="59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2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7600" y="69120"/>
              <a:ext cx="8364240" cy="5763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520" y="60120"/>
                <a:ext cx="8382240" cy="57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0880" y="81360"/>
              <a:ext cx="8331840" cy="620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20" y="67320"/>
                <a:ext cx="8358480" cy="62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4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2640" y="1239480"/>
              <a:ext cx="7642800" cy="513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040" y="1225800"/>
                <a:ext cx="7659360" cy="51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0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1440" y="433800"/>
              <a:ext cx="8034480" cy="572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120" y="424800"/>
                <a:ext cx="8052480" cy="57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4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vs. SRAM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25000" y="228600"/>
              <a:ext cx="7356600" cy="576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200" y="218160"/>
                <a:ext cx="7370280" cy="57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069320" y="4592520"/>
              <a:ext cx="1861560" cy="45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5280" y="4585320"/>
                <a:ext cx="1890000" cy="47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928480" y="6540840"/>
              <a:ext cx="1720080" cy="26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6600" y="6527160"/>
                <a:ext cx="1736280" cy="29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5720" y="446040"/>
              <a:ext cx="7209720" cy="548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3840" y="436320"/>
                <a:ext cx="7225920" cy="55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1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22695"/>
              </p:ext>
            </p:extLst>
          </p:nvPr>
        </p:nvGraphicFramePr>
        <p:xfrm flipH="1">
          <a:off x="936197" y="2260267"/>
          <a:ext cx="1485900" cy="10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5" name="Equation" r:id="rId3" imgW="571320" imgH="393480" progId="Equation.3">
                  <p:embed/>
                </p:oleObj>
              </mc:Choice>
              <mc:Fallback>
                <p:oleObj name="Equation" r:id="rId3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36197" y="2260267"/>
                        <a:ext cx="1485900" cy="107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6" name="Equation" r:id="rId5" imgW="685800" imgH="419040" progId="Equation.3">
                  <p:embed/>
                </p:oleObj>
              </mc:Choice>
              <mc:Fallback>
                <p:oleObj name="Equation" r:id="rId5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5971"/>
              </p:ext>
            </p:extLst>
          </p:nvPr>
        </p:nvGraphicFramePr>
        <p:xfrm flipH="1">
          <a:off x="936197" y="4005028"/>
          <a:ext cx="426543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7" name="Equation" r:id="rId7" imgW="1752480" imgH="393480" progId="Equation.3">
                  <p:embed/>
                </p:oleObj>
              </mc:Choice>
              <mc:Fallback>
                <p:oleObj name="Equation" r:id="rId7" imgW="1752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36197" y="4005028"/>
                        <a:ext cx="426543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1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2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3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4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5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6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860120" y="615600"/>
              <a:ext cx="5825520" cy="5166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6080" y="600840"/>
                <a:ext cx="5843880" cy="519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59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0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1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9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0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1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2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3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4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217520" y="797400"/>
              <a:ext cx="7333920" cy="579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8160" y="785880"/>
                <a:ext cx="7346160" cy="58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18680" y="657360"/>
              <a:ext cx="8625600" cy="565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440" y="651600"/>
                <a:ext cx="8640360" cy="567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68880" y="430560"/>
              <a:ext cx="8416440" cy="609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880" y="416520"/>
                <a:ext cx="8437680" cy="612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46320" y="31680"/>
              <a:ext cx="8555040" cy="575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880" y="22680"/>
                <a:ext cx="8579160" cy="577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529</Words>
  <Application>Microsoft Office PowerPoint</Application>
  <PresentationFormat>On-screen Show (4:3)</PresentationFormat>
  <Paragraphs>281</Paragraphs>
  <Slides>36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Capacitors</vt:lpstr>
      <vt:lpstr>“High-K Dielectric”</vt:lpstr>
      <vt:lpstr>Time dependence</vt:lpstr>
      <vt:lpstr>Example Capacitor Problem</vt:lpstr>
      <vt:lpstr>One-bit memory</vt:lpstr>
      <vt:lpstr>1 Bit Read/Write</vt:lpstr>
      <vt:lpstr>1 Bit Read/Write</vt:lpstr>
      <vt:lpstr>1 Bit Read/Write</vt:lpstr>
      <vt:lpstr>1 Bit Read/Write</vt:lpstr>
      <vt:lpstr>Example Problem #2</vt:lpstr>
      <vt:lpstr>RC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vs. SRAM</vt:lpstr>
      <vt:lpstr>PowerPoint Presentation</vt:lpstr>
      <vt:lpstr>Example Capacitor Problem #2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925</cp:revision>
  <dcterms:created xsi:type="dcterms:W3CDTF">2010-03-26T00:11:49Z</dcterms:created>
  <dcterms:modified xsi:type="dcterms:W3CDTF">2016-05-11T18:16:10Z</dcterms:modified>
</cp:coreProperties>
</file>