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notesSlides/notesSlide7.xml" ContentType="application/vnd.openxmlformats-officedocument.presentationml.notesSlide+xml"/>
  <Override PartName="/ppt/ink/ink6.xml" ContentType="application/inkml+xml"/>
  <Override PartName="/ppt/notesSlides/notesSlide8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14.xml" ContentType="application/vnd.openxmlformats-officedocument.presentationml.notesSlide+xml"/>
  <Override PartName="/ppt/ink/ink11.xml" ContentType="application/inkml+xml"/>
  <Override PartName="/ppt/notesSlides/notesSlide15.xml" ContentType="application/vnd.openxmlformats-officedocument.presentationml.notesSlide+xml"/>
  <Override PartName="/ppt/ink/ink12.xml" ContentType="application/inkml+xml"/>
  <Override PartName="/ppt/notesSlides/notesSlide16.xml" ContentType="application/vnd.openxmlformats-officedocument.presentationml.notesSlide+xml"/>
  <Override PartName="/ppt/ink/ink13.xml" ContentType="application/inkml+xml"/>
  <Override PartName="/ppt/notesSlides/notesSlide17.xml" ContentType="application/vnd.openxmlformats-officedocument.presentationml.notesSlide+xml"/>
  <Override PartName="/ppt/ink/ink14.xml" ContentType="application/inkml+xml"/>
  <Override PartName="/ppt/notesSlides/notesSlide18.xml" ContentType="application/vnd.openxmlformats-officedocument.presentationml.notesSlide+xml"/>
  <Override PartName="/ppt/ink/ink15.xml" ContentType="application/inkml+xml"/>
  <Override PartName="/ppt/notesSlides/notesSlide19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notesSlides/notesSlide20.xml" ContentType="application/vnd.openxmlformats-officedocument.presentationml.notesSlide+xml"/>
  <Override PartName="/ppt/ink/ink18.xml" ContentType="application/inkml+xml"/>
  <Override PartName="/ppt/notesSlides/notesSlide21.xml" ContentType="application/vnd.openxmlformats-officedocument.presentationml.notesSlide+xml"/>
  <Override PartName="/ppt/ink/ink19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notesSlides/notesSlide27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28.xml" ContentType="application/vnd.openxmlformats-officedocument.presentationml.notesSlide+xml"/>
  <Override PartName="/ppt/ink/ink27.xml" ContentType="application/inkml+xml"/>
  <Override PartName="/ppt/notesSlides/notesSlide29.xml" ContentType="application/vnd.openxmlformats-officedocument.presentationml.notesSlide+xml"/>
  <Override PartName="/ppt/ink/ink28.xml" ContentType="application/inkml+xml"/>
  <Override PartName="/ppt/notesSlides/notesSlide30.xml" ContentType="application/vnd.openxmlformats-officedocument.presentationml.notesSlide+xml"/>
  <Override PartName="/ppt/ink/ink29.xml" ContentType="application/inkml+xml"/>
  <Override PartName="/ppt/notesSlides/notesSlide31.xml" ContentType="application/vnd.openxmlformats-officedocument.presentationml.notesSlide+xml"/>
  <Override PartName="/ppt/ink/ink30.xml" ContentType="application/inkml+xml"/>
  <Override PartName="/ppt/notesSlides/notesSlide32.xml" ContentType="application/vnd.openxmlformats-officedocument.presentationml.notesSlide+xml"/>
  <Override PartName="/ppt/ink/ink31.xml" ContentType="application/inkml+xml"/>
  <Override PartName="/ppt/notesSlides/notesSlide33.xml" ContentType="application/vnd.openxmlformats-officedocument.presentationml.notesSlide+xml"/>
  <Override PartName="/ppt/ink/ink32.xml" ContentType="application/inkml+xml"/>
  <Override PartName="/ppt/notesSlides/notesSlide34.xml" ContentType="application/vnd.openxmlformats-officedocument.presentationml.notesSlide+xml"/>
  <Override PartName="/ppt/ink/ink33.xml" ContentType="application/inkml+xml"/>
  <Override PartName="/ppt/notesSlides/notesSlide35.xml" ContentType="application/vnd.openxmlformats-officedocument.presentationml.notesSlide+xml"/>
  <Override PartName="/ppt/ink/ink34.xml" ContentType="application/inkml+xml"/>
  <Override PartName="/ppt/notesSlides/notesSlide36.xml" ContentType="application/vnd.openxmlformats-officedocument.presentationml.notesSlide+xml"/>
  <Override PartName="/ppt/ink/ink35.xml" ContentType="application/inkml+xml"/>
  <Override PartName="/ppt/notesSlides/notesSlide37.xml" ContentType="application/vnd.openxmlformats-officedocument.presentationml.notesSlide+xml"/>
  <Override PartName="/ppt/ink/ink36.xml" ContentType="application/inkml+xml"/>
  <Override PartName="/ppt/notesSlides/notesSlide38.xml" ContentType="application/vnd.openxmlformats-officedocument.presentationml.notesSlide+xml"/>
  <Override PartName="/ppt/ink/ink37.xml" ContentType="application/inkml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ink/ink38.xml" ContentType="application/inkml+xml"/>
  <Override PartName="/ppt/notesSlides/notesSlide42.xml" ContentType="application/vnd.openxmlformats-officedocument.presentationml.notesSlide+xml"/>
  <Override PartName="/ppt/ink/ink39.xml" ContentType="application/inkml+xml"/>
  <Override PartName="/ppt/notesSlides/notesSlide43.xml" ContentType="application/vnd.openxmlformats-officedocument.presentationml.notesSlide+xml"/>
  <Override PartName="/ppt/ink/ink40.xml" ContentType="application/inkml+xml"/>
  <Override PartName="/ppt/notesSlides/notesSlide44.xml" ContentType="application/vnd.openxmlformats-officedocument.presentationml.notesSlide+xml"/>
  <Override PartName="/ppt/ink/ink41.xml" ContentType="application/inkml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475" r:id="rId3"/>
    <p:sldId id="445" r:id="rId4"/>
    <p:sldId id="446" r:id="rId5"/>
    <p:sldId id="448" r:id="rId6"/>
    <p:sldId id="461" r:id="rId7"/>
    <p:sldId id="449" r:id="rId8"/>
    <p:sldId id="460" r:id="rId9"/>
    <p:sldId id="481" r:id="rId10"/>
    <p:sldId id="482" r:id="rId11"/>
    <p:sldId id="483" r:id="rId12"/>
    <p:sldId id="456" r:id="rId13"/>
    <p:sldId id="458" r:id="rId14"/>
    <p:sldId id="478" r:id="rId15"/>
    <p:sldId id="476" r:id="rId16"/>
    <p:sldId id="477" r:id="rId17"/>
    <p:sldId id="479" r:id="rId18"/>
    <p:sldId id="480" r:id="rId19"/>
    <p:sldId id="459" r:id="rId20"/>
    <p:sldId id="484" r:id="rId21"/>
    <p:sldId id="485" r:id="rId22"/>
    <p:sldId id="486" r:id="rId23"/>
    <p:sldId id="487" r:id="rId24"/>
    <p:sldId id="488" r:id="rId25"/>
    <p:sldId id="489" r:id="rId26"/>
    <p:sldId id="462" r:id="rId27"/>
    <p:sldId id="490" r:id="rId28"/>
    <p:sldId id="493" r:id="rId29"/>
    <p:sldId id="492" r:id="rId30"/>
    <p:sldId id="491" r:id="rId31"/>
    <p:sldId id="451" r:id="rId32"/>
    <p:sldId id="463" r:id="rId33"/>
    <p:sldId id="464" r:id="rId34"/>
    <p:sldId id="453" r:id="rId35"/>
    <p:sldId id="465" r:id="rId36"/>
    <p:sldId id="466" r:id="rId37"/>
    <p:sldId id="467" r:id="rId38"/>
    <p:sldId id="494" r:id="rId39"/>
    <p:sldId id="495" r:id="rId40"/>
    <p:sldId id="469" r:id="rId41"/>
    <p:sldId id="472" r:id="rId42"/>
    <p:sldId id="470" r:id="rId43"/>
    <p:sldId id="471" r:id="rId44"/>
    <p:sldId id="473" r:id="rId45"/>
    <p:sldId id="474" r:id="rId46"/>
    <p:sldId id="283" r:id="rId47"/>
    <p:sldId id="291" r:id="rId48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51" autoAdjust="0"/>
    <p:restoredTop sz="94343" autoAdjust="0"/>
  </p:normalViewPr>
  <p:slideViewPr>
    <p:cSldViewPr snapToGrid="0" snapToObjects="1">
      <p:cViewPr varScale="1">
        <p:scale>
          <a:sx n="76" d="100"/>
          <a:sy n="76" d="100"/>
        </p:scale>
        <p:origin x="72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764"/>
    </p:cViewPr>
  </p:sorterViewPr>
  <p:notesViewPr>
    <p:cSldViewPr snapToGrid="0" snapToObjects="1">
      <p:cViewPr varScale="1">
        <p:scale>
          <a:sx n="100" d="100"/>
          <a:sy n="100" d="100"/>
        </p:scale>
        <p:origin x="-3522" y="-102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6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r">
              <a:defRPr sz="1300"/>
            </a:lvl1pPr>
          </a:lstStyle>
          <a:p>
            <a:fld id="{05B7173A-86B1-4F76-8A79-299130E6DC91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r">
              <a:defRPr sz="13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903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0T17:58:35.4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23274 17386 32 0,'0'0'78'0,"0"-12"-1"0,0 12-61 0,4-9 0 16,-4 9-2-16,0 0 0 15,5 5-2-15,-5-5-1 16,0 12-1-16,0 0 0 16,2 0 0-16,-2 0-2 15,0 3-1-15,2 1 2 0,0 4-3 16,-1-3 0-16,0 4-1 15,2 1 0-15,1 0-1 16,-1 0 1-16,3 2-1 0,0 2 0 16,3-2-1-1,0-2 3-15,1 0-2 0,5-2 1 0,-2-1 1 16,3 0-2-1,0-5 1-15,5-1-1 0,1-3 0 16,4-1 0 0,-4-4-1-16,6-2 0 0,-2-1 0 15,3-2 0 1,-1-3 1-16,1-4-1 0,-2-1 0 15,1 0 0-15,-3-5 0 0,-1-1-1 16,-1 2 0-16,-2-1 0 16,-3 0-1-16,-1-2-1 0,-4 5-1 15,-2-2-1 1,-2 4-2-16,-2-1-2 0,-7 9-5 15,9-20-6-15,-6 11-10 16,-3-3-22-16,-7-3-45 0,5 2-7 16,0-1 0-1</inkml:trace>
  <inkml:trace contextRef="#ctx0" brushRef="#br0" timeOffset="320.0064">23702 17028 0 0,'0'0'97'0,"0"0"2"16,0 0-7-16,-9 0-5 16,9 0-73-16,0 0-6 0,-10-12-5 15,10 12-5 1,-10 0-6-16,10 0-10 0,0 0-20 15,-17 8-51-15,17-8-6 16,0 0-4-16</inkml:trace>
  <inkml:trace contextRef="#ctx0" brushRef="#br0" timeOffset="610.012">23948 16992 91 0,'10'7'99'16,"-10"-7"-6"-16,8 0-6 0,-8 0-73 16,0 0-4-1,0 0-5-15,0 0-5 0,0 0-7 16,0 0-7-16,8-1-33 15,-8 1-42-15,0 0-6 16,10-4-6-16</inkml:trace>
  <inkml:trace contextRef="#ctx0" brushRef="#br0" timeOffset="1530.0306">23581 16765 0 0,'-3'-15'82'0,"-4"3"3"0,24-1-49 16,-17 13-1-1,-9-11-6-15,-2 6-7 0,-5 5-6 16,1 2-7-1,-7 6-6-15,-1 1 1 0,-4 7-2 16,0 0-1-16,-4 5-1 0,-2 3 0 16,0 6-1-1,2-3 1-15,-1 6 2 0,-1 1-1 16,3 2-1-16,-1 3 1 15,4 2 0-15,0 1 0 0,7-2 0 16,0 2 0 0,9-1-1-16,2-2 2 0,9-19-4 15,-1 1 1 1,1-2 0-16,0 3 0 0,4-1 0 0,0 1 1 15,5 1-1-15,0 2 0 16,3 0 3-16,1 2-1 16,1-1 1-16,1 3-1 0,3 0 0 15,0 1 0 1,2-1 1-16,2 2-1 0,0 0 0 15,2 1 1 1,1-3 0-16,2-2-1 0,0 3 0 16,2-3 1-16,-29-27-3 15,30 27-1-15,0-3 2 0,1-2-1 16,2 0 0-16,34 12 3 15,-33-22 1-15,2-3 0 16,4-6 3-16,1-3 1 0,-1 0 0 16,1-6-1-1,1-5 0-15,1-1-2 0,0-7-2 16,-1-3 0-1,3 0 0-15,-3-7-1 0,2-3 0 16,-2-3 0-16,1-2 1 0,-21 5 2 16,65-57 0-16,-11-1 0 15,-8 6 1-15,-10-8 0 16,-8 2 0-16,-10 5 0 15,-9 6-2-15,-16 13 0 0,-7 8-2 16,-7 0 1 0,1 8 1-16,-10 6-1 0,-7 3-1 15,-6 2 1-15,-10 5-1 16,-6 3 0-16,-5-1 0 15,-10 3 0-15,-16 1-3 0,-9 2 2 16,-17 3-1-16,-13 8 0 16,-9 0 0-16,-6 8-4 0,-3 3-4 15,8 9-10 1,5 12-40-16,11 11-33 0,18 9-9 15,11 2-5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0T18:31:00.8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22651 1482 42 0,'0'0'72'0,"0"0"-40"16,0 0-14-16,8 2-6 0,-8-2-9 15,0 0-3-15,0 0-1 16,3-6-1-16,-3 6-1 0,0 0-14 15,0 0-54 1,0 0 0-16</inkml:trace>
  <inkml:trace contextRef="#ctx0" brushRef="#br0" timeOffset="650.013">22729 1376 68 0,'-7'0'81'0,"7"0"-45"0,0 0-1 16,-11 1-9-1,11-1-5-15,-1 14-5 0,1-4-2 16,4 1-1-16,3 0-1 16,-7 2-1-16,8 2-3 0,10 0 1 15,0 0-2 1,4-1 1-16,3 0-1 0,-2 1-3 15,2-1-2-15,2-4-5 0,0-5-12 16,2-3-38 0,4 2-35-16,-4-4-9 0,-2 0-2 15</inkml:trace>
  <inkml:trace contextRef="#ctx0" brushRef="#br0" timeOffset="1120.0222">22947 1172 49 0,'-11'-12'93'0,"11"12"-2"0,-7-9-6 15,7 9-68 1,0 0-5-16,0 0-8 0,-2-9-9 15,2 9-7 1,0 0-15-16,5-8-49 0,-5 8-14 16,3-12-6-16</inkml:trace>
  <inkml:trace contextRef="#ctx0" brushRef="#br0" timeOffset="1320.0264">23051 1015 83 0,'0'0'96'16,"15"2"-5"-16,-15-2-8 0,12 10-78 16,-12-10-2-16,14 10-4 15,-14-10-12-15,14 15-35 0,-14-15-40 16,13 9-6-1,-13-9-1-15</inkml:trace>
  <inkml:trace contextRef="#ctx0" brushRef="#br0" timeOffset="1750.035">23048 900 68 0,'-30'-16'75'16,"0"0"-3"-16,-5 11-65 0,-41 2 0 15,37 8 2-15,-3 13-2 16,3 5 2-16,1 11-1 0,5 9-1 16,23-37 3-1,-34 117-2-15,11 9 1 0,21 5-1 16,18 1 3-1,30-22 1-15,27-29 1 0,22-29 0 16,13-44-1-16,17-13 1 0,-51-14-5 16,7-6-1-1,1-5-3-15,1-8 0 0,-4-8-1 16,0-5-2-16,-8-6 0 15,-4-1-3-15,-11-7 1 16,-4 4-3-16,-19-2-5 16,-5-2-16-16,-16 3-58 0,-4 0-10 15,-20 4-7 1</inkml:trace>
  <inkml:trace contextRef="#ctx0" brushRef="#br0" timeOffset="2990.0598">20929 10140 19 0,'-1'-9'88'0,"-5"-4"-18"15,6 13-14 1,0-17-10-16,0 17-12 0,5-12-8 16,-5 12-5-16,5-12-4 0,-5 12-5 15,0 0-3-15,0 0-2 16,0 0-2-16,0 0-2 0,3 9-1 15,-3 6-1 1,-4 4 0-16,-5 10 0 0,-1 3 0 16,-1 8 1-1,-3 3-1-15,-1 4 1 0,3-1 0 16,-1 2 0-16,3-2-1 15,2-4 1-15,3 0-1 0,2-5 0 16,3-1 0-16,0-5-1 0,0-3 0 16,0-2 1-1,3-5 0-15,3-3 1 0,2-3 0 16,3-2 0-1,6-6 1-15,2-5-1 0,6-2 1 16,0-1-1-16,5-3-1 16,-3-3 0-16,1-1-2 0,-3-2-2 15,-1 1-1 1,-4-3-3-16,-1 5-5 0,-7-5-14 15,-1-2-49-15,-1 1-19 0,-9-1-7 16,-1 0-3 0</inkml:trace>
  <inkml:trace contextRef="#ctx0" brushRef="#br0" timeOffset="3200.064">20797 10218 90 0,'0'0'99'16,"-6"-11"-4"-16,17-1-5 0,15 0-69 16,13 2-9-1,6-3-1-15,7 2-3 0,0-2-4 16,3 4-9-1,-9-3-17-15,-10-2-66 0,-1 11-6 16,-11-2-7-16,-6 3-3 0</inkml:trace>
  <inkml:trace contextRef="#ctx0" brushRef="#br0" timeOffset="3750.075">21407 10249 74 0,'-13'-4'93'16,"6"2"-3"-1,7 2-50-15,-9-2-10 0,9 2-3 16,5 0-5-1,8 0-6-15,8 0-6 0,4 0-2 16,5-1-2-16,2 0 0 16,2-3-3-16,0 0-1 0,-4-1-3 15,-4 0-1 1,-4 1-3-16,-5-3-4 0,-1 2-7 15,-7-3-18-15,-8-2-52 0,-1 10-9 16,0 0-7 0</inkml:trace>
  <inkml:trace contextRef="#ctx0" brushRef="#br0" timeOffset="3950.079">21294 10452 75 0,'-16'18'101'16,"9"-5"-6"-16,7-13-5 0,15 14-66 15,9-13-9-15,8-1-2 16,4-1-5-16,4-7-6 0,4 0-7 16,-2-5-12-1,3-3-43-15,-2 7-31 0,-7-6-8 16,-2 4-6-1</inkml:trace>
  <inkml:trace contextRef="#ctx0" brushRef="#br0" timeOffset="4210.0842">21938 10386 80 0,'-13'20'98'16,"-2"2"-4"-16,7-3-4 0,8 1-72 15,2-4-1-15,19-7-4 16,6-8-3-16,4-4-3 0,2-9-1 15,-2-7-1-15,-1-5-3 16,-11-3 0-16,-6-2 0 16,-13 0-1-16,-10 3-2 0,-9 4 1 15,-9 1-5 1,1 10-10-16,-12 8-56 0,5 0-22 15,2 2-6-15,4 1-7 16</inkml:trace>
  <inkml:trace contextRef="#ctx0" brushRef="#br0" timeOffset="5320.1064">17251 10961 56 0,'0'0'62'16,"-10"-9"-47"-16,10 9-1 0,-10-2 1 16,10 2-1-16,0 0-1 15,-11 0 2-15,11 0 0 0,0 0-2 16,0 0-2-1,5 10-3-15,6-7-4 0,5-1-2 16,4 1-1 0,5-2 0-16,3 2-1 0,4 0 1 15,3-1-1-15,2 1 2 16,3 0-2-16,1 0 1 0,4 0-1 15,-3 0 1-15,9-2-1 16,3-1 1-16,1 0 0 16,3 0 0-16,4-7 2 0,4 3 1 15,2-6 2 1,1 5 1-16,-1-2-1 0,1 2 1 15,2-2 0-15,1 3-1 16,1 0-2-16,5 0 0 16,1 0-2-16,2-2-1 0,3 2 0 15,5-3 1-15,-1 0 0 16,2-2 1-16,1 1 0 0,-3 2 1 15,4-2-1 1,-2 0 1-16,1 4-1 0,2-2-1 16,2 2 0-16,0 2 0 15,6 0-2-15,4 0 1 16,-1 1-1-16,4-1 0 15,1 2-1-15,-1 0 1 0,3 0 0 16,2 2 0-16,-1 1-1 0,4-1 1 16,6 0 0-1,0 0 0-15,9-2 0 0,4-1 0 16,11 1 0-1,-2-5 0-15,7 2 0 0,7-5 0 16,3 3 1-16,1-3 0 16,4 3 1-16,3-2 0 0,-1 2 1 15,11 0-1 1,-3 3-1-16,0-4-2 0,2 3-4 15,-1-1-5-15,-5 1-5 0,-10-1-12 16,-8-3-47 0,-2 7-17-16,-13-3-4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0T18:45:00.9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5537 1032 57 0,'-5'-17'38'0,"5"17"0"15,-5-12-7-15,5 12-7 0,0-9-3 16,0 9-6-1,0 0-3-15,3 16-1 0,4 2-1 16,0 8 0-16,-1 3-3 0,3 7-1 16,-4 0-1-1,-2-4 0-15,11 54 1 0,1 5-2 16,-2-4-4-16,3-8-8 15,-5-18-19-15,-10-47-53 16,4 1-5-16,-5-15-3 16</inkml:trace>
  <inkml:trace contextRef="#ctx0" brushRef="#br0" timeOffset="820.0164">5105 1095 29 0,'-25'4'25'15,"4"-2"-1"-15,-2-1 4 0,3 0-4 16,0-1 2-1,1 2-5-15,1-2-5 0,3 0-3 16,3 0 0-16,12 0-3 0,-16-3-3 16,16 3 0-1,-5-9-1-15,5 9-2 0,3-16 0 16,-3 16 1-16,18-19-2 15,-6 7 1-15,-12 12-2 0,0 0-1 16,32-22 1 0,-1 0 1-16,0 5 0 0,0-1 1 15,10 0-1 1,44-21 0-16,-37 19 3 0,0 4-2 15,6-1-1-15,-3 4 0 0,3 0 0 16,1 5-3 0,-3-1 0-16,-2 4 0 0,-4 3 0 15,-1 1 0 1,-45 1 1-16,66 6 1 0,-42 5 0 15,-9 0 1-15,-8 3 1 16,-6 1-2-16,-5 5 1 0,-10-2-1 16,-6 2-1-1,-3-3-1-15,-4 4-1 0,-5-2 1 16,2 1-1-16,-1-5 0 0,2 3 0 15,2-4 1 1,5 0-1-16,7-4 1 0,8 0 0 16,7-10 0-16,6 14 2 15,10-7-1-15,13-4 0 16,8 3 0-16,4 0 0 15,2-1-1-15,6 2 1 0,0 1-1 16,-2 2 0-16,0 2 0 0,-4 1 1 16,-5 2-1-1,-9 4 1-15,-7 3 0 0,-11 0 0 16,-11 3 1-16,-7-2-1 15,-13 4 0-15,-10-4-1 16,-4 2 0-16,-5-3-1 16,-3-3-3-16,-2 0-4 0,3-2-7 15,1-2-19 1,2-3-41-16,6-2-14 0,3-1-4 15</inkml:trace>
  <inkml:trace contextRef="#ctx0" brushRef="#br0" timeOffset="1310.0262">6516 1208 11 0,'-17'12'50'15,"-6"0"0"-15,-2 5-6 0,-2 1-7 16,-2 0-6-1,2 1-7-15,5 1-6 0,0 0-4 16,7-5-1-16,5 2-3 0,6-3-2 16,4-5 1-16,10-3-2 15,8-2-2-15,1-4-2 16,4-4 0-16,2-5-1 15,1-2-1-15,-1-3 1 0,-2-1-2 16,-2 1 1 0,-2-1-1-16,-7 1 0 0,1 3 0 15,-13 11 1-15,7-9 1 16,-7 9-1-16,0 0 2 15,0 10 0-15,0 3 0 0,-1 3 0 16,1 2 1-16,0 1-1 16,5 1 2-16,3 0-3 0,4-3-1 15,2-2-5 1,3-5-8-16,3-1-18 0,3-6-46 15,-1-3-15-15,-2-12-7 16</inkml:trace>
  <inkml:trace contextRef="#ctx0" brushRef="#br0" timeOffset="1570.0312">6807 1024 59 0,'3'-44'79'0,"-1"33"2"0,-2 11-59 16,0 0-9-16,10 0 2 15,-3 10 1-15,1 7 1 16,1 2-2-16,1 8-2 0,1 2-4 16,-1 0-2-16,-1 10-2 15,3-3-1-15,0 5-1 0,1-8-1 16,-2 6-2-1,1-9-5-15,0-4-13 0,-2-6-48 16,-2-11-21 0,-8-9-8-16,12-3 6 0</inkml:trace>
  <inkml:trace contextRef="#ctx0" brushRef="#br0" timeOffset="1790.0358">6992 1046 7 0,'-1'-26'81'0,"1"4"4"15,0 12-4 1,0 10-64-16,10 0-2 0,-5 10 0 15,5 7 0 1,-1 5-2-16,2 5-1 0,1 5-3 16,0-1-1-16,6 5-3 15,-3 3-2-15,-1-6-3 0,-1 4-5 16,0-7-12-16,-1-5-56 0,-3-4-17 15,-5-6-6 1</inkml:trace>
  <inkml:trace contextRef="#ctx0" brushRef="#br0" timeOffset="1970.0394">6890 1264 38 0,'-24'-9'88'16,"5"-1"-2"-16,11 0-5 15,6 1-69-15,9 1-5 0,11-5 2 16,7 3-5-1,12-1-2-15,5-2-8 0,7-2-16 16,1-2-58-16,8 1-9 16,3 0 0-16</inkml:trace>
  <inkml:trace contextRef="#ctx0" brushRef="#br0" timeOffset="2320.0463">7486 1020 51 0,'-16'11'79'0,"-6"0"2"16,2 1-59-16,2 0-1 15,7-1-1-15,4 2-1 16,6-2 1-16,1-11-2 0,14 14-5 16,5-10-3-1,1-4-5-15,8 0-4 0,0-4-2 16,2-6-2-16,-3 0-2 0,-4-2-1 15,0 0 0 1,-8 1 0-16,-5 2-1 0,-8 0 3 16,-2 9 1-16,-7-5 2 15,-9 5 1-15,-4 8 3 0,-2 2 0 16,-3 6 1-1,1 3 2-15,2 8-1 0,4-1 1 16,3 4 0-16,5-1 0 0,5 2-3 16,5-2-5-1,4-5-8-15,9-2-40 0,7-4-36 16,1-7-6-16,2-9-5 15</inkml:trace>
  <inkml:trace contextRef="#ctx0" brushRef="#br0" timeOffset="2640.0528">7727 1105 48 0,'6'-17'85'0,"-2"5"1"16,-4 12-5-16,17-5-70 16,-5 8-1-16,1 8 1 0,1 7 0 15,2 2 0 1,0 1 1-16,0 0-1 0,0-2-2 15,1 0-2 1,-2-1 0-16,3-1-1 0,-5-3-1 16,0-4-1-16,-5-5 1 15,-8-5-2-15,15 2 0 0,-15-2-2 16,11-19-1-16,-7 7 1 15,3-3-1-15,2-2 0 16,1-2-1-16,4 0 0 0,2-3-3 16,3 4-4-1,1 2-9-15,1-1-21 0,2-1-47 16,4 8-10-16,0 2-8 15</inkml:trace>
  <inkml:trace contextRef="#ctx0" brushRef="#br0" timeOffset="3040.0607">8451 979 14 0,'0'0'82'0,"9"12"0"0,-9-12-2 15,2 19-48-15,-2-6-23 16,3 1 3-16,-2 0 2 0,4-2 1 15,3-4-1-15,0-1 1 16,4 3-3-16,2 4-2 16,2-11-4-16,2-3-1 0,-18 0-3 15,35-10 0 1,-17 0-1-16,-1 1-1 0,0-4 0 15,-1 1-1-15,1 5 0 16,-4-2 0-16,-2 2 0 16,-11 7 0-16,12-1 1 15,-12 1 1-15,3 12 0 0,-3 1 0 16,0 8 2-16,0 4 0 0,0 4-1 15,0 0 0 1,0 2 1-16,0 2-1 0,2-3-2 16,0 1-3-1,5 1-5-15,-3-8-15 0,3-2-52 16,4-1-17-16,-1-6-11 15,-1-5-2-15</inkml:trace>
  <inkml:trace contextRef="#ctx0" brushRef="#br0" timeOffset="3560.0712">9994 1039 31 0,'-15'-48'90'0,"12"35"-1"16,0 4-2-1,3 9-58-15,0 0-18 0,-1 4 0 16,1 12 0-16,0 8 1 15,0 5-5-15,0 2 0 16,0 8-4-16,-1 9-1 16,-3-10-1-16,3 3-2 0,-1-5-9 15,1-1-23 1,1-6-51-16,-1-12-9 0,-4-4-7 15</inkml:trace>
  <inkml:trace contextRef="#ctx0" brushRef="#br0" timeOffset="3900.078">9812 1295 35 0,'-15'-14'92'0,"5"2"0"15,2 0-5 1,8 2-66-16,4 3-5 0,13 5-1 16,8-4-1-16,6 2-3 15,5-3-4-15,6-3-3 16,3-4-2-16,15-3-2 0,-9 0 0 15,-2 0-2-15,4-3-1 16,-5 1-1-16,-5 0 0 0,-43 19-1 16,33-18 2-1,22-15 0-15,-44 26 2 0,-11 7 1 16,0 0 1-1,-11 0 1-15,-3 10 0 0,-3 6 1 16,-3 7 2-16,1 4-1 0,2 2 0 16,4 1 0-1,0 3-1-15,8 0 1 0,4 0-1 16,2-3-3-16,12-3-3 15,5-4-7-15,12-8-23 0,2-5-46 16,4-10-15 0,3-5-6-16</inkml:trace>
  <inkml:trace contextRef="#ctx0" brushRef="#br0" timeOffset="4110.0822">10640 1131 42 0,'-9'-14'88'16,"-4"9"1"-16,-4 2-7 0,-1 3-66 15,1 14-2 1,2 6-3-16,4 2-3 0,2 5 0 15,6 1-1 1,3-2-1-16,11-1-3 0,4-3-8 16,11 0-16-16,4-3-52 15,2-9-16-15,4-4-7 0</inkml:trace>
  <inkml:trace contextRef="#ctx0" brushRef="#br0" timeOffset="4560.0912">10931 1106 20 0,'0'0'88'0,"-8"-10"-1"0,8 10 0 16,0 0-70-16,0 14 1 16,2 2 2-16,4 4-2 15,1 2 0-15,2 2-5 0,0 1-3 16,3 0-3-1,1 0-2-15,0 2-1 0,2-1 1 16,-2-1-2-16,1-1 1 16,-2-4-2-16,0-2 1 0,-2-2-2 15,-2-1 1 1,1-5-1-16,-2 0-1 0,-7-10 0 15,8 10 0-15,-8-10 0 0,0 0 0 16,0 0 0 0,0 0 0-16,0 0 0 0,10 4 0 15,-10-4-1-15,0 0 1 16,0 0 0-16,0 0 0 15,0 0 0-15,0 0 0 16,0 0 0-16,0 0 1 0,0 9 0 16,0-9-1-1,0 0 0-15,0 0 1 0,0 0-2 16,0 0 1-16,0 0-1 0,0 0-1 15,0 0 1 1,0 0-2-16,0 0-1 0,0 0-6 16,0 0-25-16,0 0-41 15,0 0-19-15,-9-8-5 0,9-1-6 16</inkml:trace>
  <inkml:trace contextRef="#ctx0" brushRef="#br0" timeOffset="5300.106">9756 1260 73 0,'-33'4'91'0,"4"-1"-5"0,11-3-6 16,18 0-76 0,0 0-1-16,17-12 0 0,22 4 0 15,16-4 1-15,15 0 1 16,15-5 0-16,10 0 3 0,11 1-3 15,5-1 0-15,3 4-2 0,-2 1-1 16,-8 1 1 0,-14 3-2-16,-16 1 0 0,-24 4-1 15,-25 3 1 1,-25 0 2-16,-27 15 1 0,-29-5 1 15,-16 5 0-15,-16-2 0 16,-9 5 1-16,-7-2-1 0,1-3 0 16,7 2-2-1,6-3-1-15,19-1-3 0,16-2-4 16,26-1-6-16,19-3-18 0,21-3-51 15,28-2-16 1,24 0-4-16,17 0-6 0</inkml:trace>
  <inkml:trace contextRef="#ctx0" brushRef="#br0" timeOffset="5830.1166">6550 2280 18 0,'-11'-4'91'0,"1"4"0"16,-1 11-3-16,3-14-38 15,3 28-35-15,5 19 0 0,0 7-4 16,1 8 2-1,2 3-2-15,0 0-3 0,-3-3-1 16,2-7-3-16,-2-6-1 0,0-6-2 16,0-10-3-1,1-5-6-15,-1-15-7 0,0-10-53 16,9-10-23-16,-9-15-7 15,-5-5-4-15</inkml:trace>
  <inkml:trace contextRef="#ctx0" brushRef="#br0" timeOffset="6030.1206">6219 2526 75 0,'0'0'92'0,"13"-16"-2"16,20 4-3-16,15 0-74 16,11-1-2-16,10 4-2 15,4 0 0-15,0 5-5 16,-2 0-5-16,-5 5-9 0,-15-1-22 15,-14-2-53 1,-3 2-8-16,-9 0-6 0</inkml:trace>
  <inkml:trace contextRef="#ctx0" brushRef="#br0" timeOffset="6340.1268">6774 2571 57 0,'0'27'93'0,"11"-6"-1"16,13-6-5-1,14-10-67-15,13-5-4 0,8-5-2 16,4-10-3-1,-1-7-4-15,-3-7-2 0,-7-3-3 16,-11-3-2-16,-12 0-1 0,-14 7-2 16,-15-1 1-16,-14 9-1 15,-15 8 0-15,-13 7 0 0,-9 5 1 16,-6 13 1-1,-3 11 2-15,3 10 1 0,6 10 1 16,11 3 0 0,10 4 1-16,17-2 2 0,13 1 0 15,13-8-1-15,19-5 0 16,8-8-1-16,12-8-1 0,4-9-1 15,3-10-5-15,6-2-7 0,-2-12-13 16,0-11-53 0,-1 0-17-16,-2-9-6 0,-4-8-4 15</inkml:trace>
  <inkml:trace contextRef="#ctx0" brushRef="#br0" timeOffset="6560.1312">7570 2450 57 0,'-33'19'93'0,"1"5"-2"16,0 6-4-16,12 8-71 0,3 3 0 15,10 8 0 1,7-6 0-16,21 0-4 0,11-8-3 16,9-7-2-16,11-3-1 15,3-11-3-15,3-9-2 16,2-5-4-16,-8-17-10 15,1-7-46-15,-6-5-30 0,-19-10-8 16,-12-11-7-16</inkml:trace>
  <inkml:trace contextRef="#ctx0" brushRef="#br0" timeOffset="6990.1398">7735 2167 56 0,'0'0'92'15,"16"12"-1"1,8 12-2-16,52 12-74 15,-42 10-1-15,4 12 3 0,-2 5-1 16,-3 7-1 0,0 0-2-16,-7-2-3 0,-10-13-3 15,-2-8-1-15,-6-8-1 16,-2-9 0-16,-2-12-1 0,-4-18-1 15,0 0-1 1,10-19-2-16,-5-10-1 0,2-10 0 16,4-5-2-16,1-6 1 15,4 4-1-15,5 3 0 16,1 5 1-16,4 10 1 0,1 13 1 15,1 9 0-15,0 9 1 16,-2 14 0-16,-1 7 0 0,0 11 1 16,-7 8 0-1,1 5 0-15,-6-1 0 0,-1 1-2 16,-3-4 1-1,-2-7 0-15,-1-6-1 0,-4-10-1 16,1-9 0-16,-3-12-3 0,7-7-3 16,2-15-9-16,-4-14-26 15,1-11-41-15,8-3-14 0,2-3-7 16,0-1 2-1</inkml:trace>
  <inkml:trace contextRef="#ctx0" brushRef="#br0" timeOffset="7360.1472">8643 2426 82 0,'14'-3'98'15,"-3"6"-5"-15,3-6-17 16,1 19-46-16,2 17-11 0,-2 7-5 15,1 0-3-15,-3 6-2 0,-1 1-1 16,-1-4-2 0,-4-6 0-16,-1-4-1 0,-4-14 1 15,0-8-2 1,-2-11-1-16,3-6 1 0,-1-15-2 15,2-14 0-15,2-5-1 16,3-7-2-16,2-5 0 0,4 0-1 16,4 7 1-1,-1 2-2-15,2 11 1 0,0 11 1 16,2 13 0-16,-7 8-1 0,-2 12 2 15,0 13 1 1,-8 7 0-16,-4 11 0 0,-1 3 1 16,-6 7 0-16,-4-4 0 15,4-1 0-15,-1-11 0 0,1-1-1 16,6-11-3-1,3-11-1-15,12-10-3 0,4-8-6 16,11-8-16-16,0-15-34 0,0-1-33 16,10-9-7-1,3-2-6-15,-5 5 47 0</inkml:trace>
  <inkml:trace contextRef="#ctx0" brushRef="#br0" timeOffset="7570.1514">9297 2570 29 0,'10'8'99'16,"-10"14"-4"-16,0 4-3 16,0 3-39-16,6-2-23 0,8-8-13 15,18-9-6 1,6-5-2-16,12-6-2 0,3-12-1 15,4-9-2-15,-3-7-2 0,-8-2 0 16,-12 0-2-16,-17 3 0 16,-17 3 0-16,-16 3-1 15,-20 9 1-15,-15 8-1 16,-8 5-1-16,0 5-3 0,1 9-4 15,9 10-12 1,10 0-36-16,8-2-35 0,25-2-7 16,15-6-6-16</inkml:trace>
  <inkml:trace contextRef="#ctx0" brushRef="#br0" timeOffset="7990.1598">10106 1942 12 0,'0'0'96'0,"-11"10"-2"15,6 18-4-15,5 11-3 16,-45 19-77-16,39 8-3 0,2 14 3 15,-3 10 0-15,-5-2 1 0,-2 2 0 16,1-8-3 0,-1-7-1-16,2-13-1 0,5-8-4 15,0-15-3 1,7-20-1-16,0-19-4 0,19 0-3 15,6-22-13-15,-1-18-40 16,7-11-33-16,13-12-5 0,1 5-6 16,-7 3 51-1</inkml:trace>
  <inkml:trace contextRef="#ctx0" brushRef="#br0" timeOffset="8200.164">10296 2426 25 0,'14'12'98'0,"-11"17"-2"15,-2 5-6 1,11 7-43-16,-5-2-16 0,7-3-13 16,13-10-6-16,9-9-2 15,9-12-2-15,7-5-1 0,0-21-2 16,-2-9-2-1,-10-6-2-15,-10-4 0 0,-14-2-1 16,-15 6-1-16,-12 2 1 0,-17 0-2 16,-10 16 0-1,-2 4-2-15,-1 10-1 0,-2 4-5 16,9 8-5-16,4 4-9 15,13 6-35-15,14 2-33 16,3-3-9-16,14-3 0 16</inkml:trace>
  <inkml:trace contextRef="#ctx0" brushRef="#br0" timeOffset="8592.1728">10915 2377 88 0,'0'17'94'0,"-15"-2"-2"0,-7 4-5 16,1 8-73-16,-4 2-3 0,8 3-1 15,6-4 0 1,11-8-2-16,9-6-1 0,15-7-2 16,9-9-1-16,6-12-1 15,0-11-2-15,2-9-1 0,-4 0-1 16,-9-4-1-1,-9-1 1-15,-8 4 0 0,-5 11-1 16,-6 4 0-16,-3 11 1 0,3 9 0 16,-18 15 1-1,12 17 0-15,-3 7 0 0,3 16 2 16,0 8-1-16,1 10 1 15,-2 4 0-15,-1 3 1 0,-4 0 2 16,-7-3-3 0,-4-4 2-16,-8-8-1 0,-3-11 1 15,-4-11-1 1,1-11 0-16,1-12-2 0,4-12-2 15,7-8-3-15,8-15-4 0,11-11-9 16,6-11-31-16,7-10-36 16,16-4-14-16,9-10-7 0</inkml:trace>
  <inkml:trace contextRef="#ctx0" brushRef="#br0" timeOffset="8962.1802">11353 2345 16 0,'-5'19'98'16,"-10"11"-1"-16,-4 4-5 15,5 0-1-15,8-2-81 16,6 1 1-16,3-11-1 0,18-9-1 16,10-9 0-1,11-8-2-15,6-16-2 0,4-6-1 16,2-9-2-16,-5 0-3 15,-3 3 2-15,-10 3-2 16,-8 8 0-16,-10 8 0 0,-8 13 0 16,-8 12 1-16,-3 22 0 15,-2 13 1-15,-5 15 1 0,-1 12-1 16,2 6 0-1,3 7 1-15,4-1-2 0,2-5-1 16,7-6-1-16,3-12-4 16,1-8-3-16,0-18-9 15,-2-10-45-15,-3-7-31 16,-8-20-7-16,-20 6-5 0</inkml:trace>
  <inkml:trace contextRef="#ctx0" brushRef="#br0" timeOffset="9392.1888">6260 3535 64 0,'68'2'95'0,"25"-1"-4"15,34-2-4-15,29-9-70 16,39 0-1-16,33-5-2 16,36-3-2-16,29-4-2 0,23-4 0 15,15-2-1 1,4 1-2-16,1-1 0 0,-14 3-3 15,-14 2-2-15,-27 2-3 0,-31-1-7 16,-31 6-12 0,-37 2-54-16,-35-7-19 0,-40 1-9 15,-43-3-4-15</inkml:trace>
  <inkml:trace contextRef="#ctx0" brushRef="#br0" timeOffset="9712.1952">5395 1991 29 0,'24'-23'102'0,"61"-7"-3"15,63-7-5-15,64-9-4 0,-57 21-86 16,15-2-1 0,35-1-2-16,26-1-4 0,38 0-7 15,1 0-34-15,11 2-48 16,20 3-7-16,-6 2-4 15</inkml:trace>
  <inkml:trace contextRef="#ctx0" brushRef="#br0" timeOffset="19652.394">6124 4895 74 0,'-21'-3'87'0,"-4"0"-4"15,25 3-62-15,-14 0-2 16,-4 9 0-16,5 1-5 15,3 3-1-15,8-2-3 0,3-1 0 16,14-2-2 0,6-5 2-16,9-3-2 0,1-5 0 15,2-6-1-15,-2-6-2 16,-3-4-1-16,-7-1-3 15,-11-3 0-15,-9 2 0 0,-6 1-2 16,-14 5 0-16,-9 5-1 16,-4 8 1-16,-4 5 0 0,-3 12 0 15,1 13 1 1,1 10 0-16,5 12 0 0,8 5 0 15,7 5 2 1,9 4-2-16,8-4 1 0,8-3 0 16,12-7 1-16,6-7 0 0,4-12 1 15,2-8-1-15,1-10-2 16,-3-8-2-16,0-3-10 0,-8-15-24 15,-6-10-48 1,-1-1-10-16,-3-8-7 0</inkml:trace>
  <inkml:trace contextRef="#ctx0" brushRef="#br0" timeOffset="19922.3992">6362 4613 49 0,'0'0'86'0,"13"-11"-1"16,-13 11-3-1,0 14-74-15,0 15 3 0,6 11 0 16,-4 11 1-16,2 14 2 16,0 7 0-16,3 4 0 0,-3 3-3 15,5-3-2 1,-3-6-4-16,0-7 0 0,0-12 0 15,0-10-3-15,3-9 2 0,-1-11-4 16,2-10-4 0,-10-11-10-16,25-10-32 0,-3-12-44 15,-1-10-7-15,-3-9-6 16</inkml:trace>
  <inkml:trace contextRef="#ctx0" brushRef="#br0" timeOffset="20262.4062">6745 5016 52 0,'0'9'92'16,"0"5"-1"-16,-1 3-4 0,-5 2-73 15,9 4 0-15,9 0 1 16,8-6 0-16,7-5-2 16,7-5-4-16,5-7 0 15,1-3-2-15,1-10-1 0,-5-8-1 16,-3-7-3-1,-13 2-1-15,-10-3-2 0,-10 5 0 16,-15 2-1-16,-12 8 0 0,-10 7-1 16,-6 7 0-1,-9 13 1-15,0 7 0 0,5 13 1 16,3 3 1-16,14 3 0 15,11 2 1-15,13-1 0 0,11-4 1 16,18-5 0 0,14-7 0-16,6-7-1 0,9-2-2 15,-2-12-5 1,6 2-18-16,-2-5-53 0,-9-7-15 15,-5-9-9-15,-8-1-3 0</inkml:trace>
  <inkml:trace contextRef="#ctx0" brushRef="#br0" timeOffset="20752.416">7640 5007 49 0,'-14'-13'82'16,"-7"5"0"-16,-5 5-59 15,-1 6 0-15,-5 8-2 16,1 9-3-16,-1 7-2 0,6 7-1 15,4 5-2-15,10 2-2 0,9 1-1 16,8 0 0 0,13-6-2-16,8-4 0 0,9-8-4 15,1-7-1 1,2-7-4-16,-2-10-8 0,3 0-24 15,0-10-52-15,-11-14-9 16,-5-9-5-16</inkml:trace>
  <inkml:trace contextRef="#ctx0" brushRef="#br0" timeOffset="20972.4204">7665 4860 36 0,'-8'7'82'0,"8"6"2"15,5 34-13-15,9-24-61 0,8 5 0 16,1 4 2-1,7 6-1-15,-3 2 1 0,4 0-3 16,-4-1-2-16,1-6-2 0,-9-1-1 16,-2-7-2-1,-6-3-5-15,-4-13-7 0,-7-9-19 16,0 0-34-16,0 0-26 15,-5-14-5-15</inkml:trace>
  <inkml:trace contextRef="#ctx0" brushRef="#br0" timeOffset="21558.4326">7769 5175 39 0,'-4'11'91'15,"3"-1"-16"-15,5 5-20 0,5-3-11 16,7-6-9-16,6-6-9 16,6-6-6-16,8-9-5 15,-1-3-4-15,6-6-3 0,-5-1-3 16,0-2-2-1,-4 6 0-15,-6 5-3 0,-6 2 0 16,-5 9-2-16,-3 5 0 16,-3 3-1-16,0 8-1 15,-1 5 0-15,2 2 0 16,-2 2 1-16,1 2 0 0,-2-2 1 15,2-1 0-15,-3-3 1 0,-2-3 1 16,-1-4 0 0,-3-9 2-16,0 0 1 0,16 0 0 15,-7-12 1 1,3-3-1-16,5-4 1 0,4-6 0 15,1 0-1-15,3-2-1 16,2 3-1-16,-1 0 1 0,-1 6-1 16,-2 2-1-16,-3 4 1 0,-4 4-1 15,-3 4 0 1,-3 3 0-16,-10 1-1 0,12 5 0 15,-11 8 0 1,-2 2-1-16,1 6 1 0,0 4 0 16,0 4 1-16,0 4 0 15,1-2 0-15,6 2 0 0,5-1 0 16,8-2 1-1,5-9 1-15,6-6-1 0,5-8 1 16,3-5-1-16,0-5 1 0,-6-10 1 16,-7-10-2-1,-9-7 0-15,-14 1 0 0,-9-3 0 16,-19 1-1-16,-12-3-2 15,-11 7-4-15,-7-3-9 0,-1 9-42 16,2 13-31 0,3-6-9-16,16 6-7 0</inkml:trace>
  <inkml:trace contextRef="#ctx0" brushRef="#br0" timeOffset="21978.441">9203 4954 4 0,'-9'-8'83'0,"-6"8"3"15,-6 0-36-15,-1 20-11 0,2 8-8 16,5 10-6-1,4 8-6-15,7 3-4 0,7 3-2 16,12 1-2 0,11-9-1-16,4-7-3 0,5-8-2 15,1-13-1-15,0-11-5 16,-4-12-8-16,-4-10-18 0,-2-7-53 15,-14-18-12-15,-8-11-7 16</inkml:trace>
  <inkml:trace contextRef="#ctx0" brushRef="#br0" timeOffset="22388.45">9186 4667 37 0,'9'0'90'16,"7"16"-1"-16,5 10-2 0,43 11-71 15,-36 9 0-15,3 12 0 16,-2 3 1-16,0 6-4 0,-7-3 1 15,0-4-5 1,-3-8-1-16,-5-5-2 0,-4-13 0 16,-3-8-1-16,-3-12 0 15,-4-14-1-15,0 0 0 16,9-19-1-16,-7-8 0 15,0-9-3-15,1-5 0 0,5-4-1 16,2-1 0-16,2 2-1 0,3 8 0 16,4 6-1-1,5 9 2-15,-1 12-1 0,4 9 1 16,-2 12 0-16,2 12 0 15,-4 7 1-15,-1 6 1 16,-6 6 0-16,-5 3 2 16,-2 0-2-16,-6-5 0 0,-3-2 1 15,-1-8 0 1,-1-4-2-16,0-8-2 0,-3-7-4 15,5-12-12-15,0 0-39 0,-2-12-35 16,7-9-8-16,8-8-6 16</inkml:trace>
  <inkml:trace contextRef="#ctx0" brushRef="#br0" timeOffset="22698.4562">9986 5125 0 0,'16'11'100'16,"4"-6"0"-16,5-3-7 0,8-4-2 15,-5-6-80 1,10-4 0-16,1-5-2 0,-5-4-3 15,-8-1-3-15,-6-2-2 16,-12 0-1-16,-8-1 0 0,-4 1-1 16,-11 7-1-1,-5 7 1-15,-8 7-1 0,-2 9 0 16,-2 13 1-1,-2 10 1-15,7 9 0 0,2 6 1 16,6 3 0-16,9 1 1 0,9-5 1 16,5-3 0-16,11-11-1 15,7-6-1-15,6-8-2 0,2-13-5 16,6-2-13-1,-6-9-44-15,-3-13-28 0,2-13-9 16,-3-7-5 0</inkml:trace>
  <inkml:trace contextRef="#ctx0" brushRef="#br0" timeOffset="23188.466">10411 5012 51 0,'1'30'95'16,"-1"5"-3"-16,0 2-5 16,-3-7-62-16,0 8-10 0,2-4-4 15,0-5-1 1,0-3-2-16,1-11-1 0,0-15-3 15,12 2 0-15,0-14-1 16,5-11-1-16,0-9-1 0,6-5-1 16,3-6-1-16,-1 0 0 15,3 1 0-15,-3 6-1 16,2 7 1-16,-2 5 0 0,-3 10 1 15,-2 11 1 1,0 5 0-16,-4 13 1 0,-4 9 1 16,-5 1-1-16,-3 8 1 15,-4-1 0-15,-1 3 0 16,-7-5-1-16,1-4 1 15,-2-9 0-15,1-5 1 0,8-12-2 16,0 0 1-16,0-14-1 0,11-6 0 16,7-9-1-1,5-5-1-15,6 3-1 0,3-1 0 16,3 4-1-16,-2 6 0 15,-2 9 1-15,-3 10-1 16,-7 8 2-16,-5 13-1 16,-3 4 1-16,-10 8 1 0,-3 2-1 15,0 5 2 1,-5-4-1-16,-2-4 0 0,4-4-1 15,2-6-2-15,3-3-6 0,-2-16-17 16,24 0-46 0,4-12-23-16,3-6-7 0,1-7-5 15</inkml:trace>
  <inkml:trace contextRef="#ctx0" brushRef="#br0" timeOffset="23298.4682">11257 5138 1 0,'4'25'96'0,"-3"2"0"16,-1 2-6-16,-5-3-5 0,32-4-78 15,-24 2-23 1,5-7-66-16,-8-17-8 0,18 2-6 15,-4-14 5-15</inkml:trace>
  <inkml:trace contextRef="#ctx0" brushRef="#br0" timeOffset="23438.471">11373 4871 73 0,'-13'-21'96'0,"3"12"-13"0,-2-6-25 16,-1-30-100-16,13 45-49 15,7 6-8-15</inkml:trace>
  <inkml:trace contextRef="#ctx0" brushRef="#br0" timeOffset="23898.4802">12237 4846 11 0,'-29'-2'93'0,"-1"1"1"15,3 2-34-15,-7 7-9 0,2 3-16 16,0 8-10-16,3 4-7 0,3 4-6 16,3 3-4-1,7 4-3-15,6-5 0 0,5 1-2 16,4-4-1-16,5 0 0 15,8-10 0-15,5-1-2 16,4-7-2-16,5-4-5 16,-4-4-8-16,13 0-27 0,2-4-47 15,-3-11-8 1,0-2-7-16</inkml:trace>
  <inkml:trace contextRef="#ctx0" brushRef="#br0" timeOffset="24238.487">12312 4994 22 0,'-18'5'94'15,"2"11"0"-15,-4 0-5 16,5 1-52-16,-1 5-17 0,7-4-1 15,9-2-4 1,3-3-3-16,16-5-4 0,3-5-1 16,9-3-1-16,4-4-2 0,1-11-2 15,-4-6-2 1,-5-4-1-16,-7-4-1 0,-8 2-1 15,-9-2-1-15,-5 8 1 16,-13 6 0-16,-4 13 1 0,-6 7 1 16,0 12 1-1,3 12 1-15,4 9 2 0,6 5 0 16,10-1 1-1,11 1 1-15,12-8-1 0,12-9 0 16,12-6 0-16,2-10-3 0,5-10-1 16,-1-6-4-16,-4-11-5 15,-10-17-14-15,-4-11-51 16,-7-6-21-16,-12-13-6 15,-11-8-6-15</inkml:trace>
  <inkml:trace contextRef="#ctx0" brushRef="#br0" timeOffset="24438.491">12513 4434 85 0,'-11'20'100'0,"11"13"-5"0,12 9-5 16,9 11-75-16,10 11-1 16,10 7-1-16,1 2-3 0,9 4-3 15,0 1-1 1,3-2-2-16,3-2-4 0,2-6-8 15,10-3-43-15,0-2-39 16,0-8-5-16,3-6-9 16</inkml:trace>
  <inkml:trace contextRef="#ctx0" brushRef="#br0" timeOffset="38048.763">5209 7114 20 0,'-11'0'87'0,"8"8"-1"0,2 9-1 15,1 11-63-15,7 9-4 16,4 7-2-16,2 7 0 0,-3 6-1 15,3-4-2 1,-3-4-2-16,0-6-3 0,-7-8 0 16,2-11-2-16,-3-5 1 0,-1-10-2 15,-1-9 0 1,0 0-1-16,0-18 0 0,-1-6-1 15,-2-8-1-15,-1-7-1 16,3-4-1-16,-2-1-1 16,1-2 1-16,2 6-1 15,0 0 0-15,5 8 0 0,2 4-1 16,5 7 2-16,4 4 0 0,2 5-1 15,2 3 1 1,6 4 0-16,1 5 0 0,0 3 0 16,3 9 0-16,-1 6 0 15,-2 8 1-15,1 1 1 16,-5 6-2-16,-6 2 1 15,-4-2 0-15,-4-1 1 0,-6-6 0 16,-1-6 0 0,-2-8 0-16,0-12 0 0,0 0 0 15,-9-11-2-15,6-15 0 0,3-7 0 16,0-8-2-16,8-3 0 15,4 0-1-15,7-1 1 16,2 8-1-16,4 10 2 16,3 8 1-16,2 17 0 0,-4 6 1 15,-1 19 0 1,-6 8 1-16,-3 13 1 0,-5 4 0 15,-6 5 0-15,-5 3-1 16,0-5 1-16,0-3-1 16,0-7 0-16,0-6-2 0,0-12-1 15,5-7-3-15,-5-16-2 16,20 0-6-16,-9-13-10 0,9-9-20 15,-5-2-34 1,-2-8-21-16,1 0-7 0,7 7 38 16,-10 7 35-16</inkml:trace>
  <inkml:trace contextRef="#ctx0" brushRef="#br0" timeOffset="38328.7688">5971 7380 14 0,'6'13'75'0,"0"6"22"0,2 4-3 15,-2-6-37-15,16-4-21 16,13-8-11-16,8-5-8 0,8-9-5 16,3-8-3-1,1-7-4-15,-2-6-4 0,-8-4-4 16,-10-6-3-1,-17 2-3-15,-15 1-1 0,-11 3 2 16,-15 6-1-16,-13 10 3 16,-10 11 2-16,-7 9 5 0,0 21 3 15,3 10 3-15,5 13 1 0,12 7 0 16,12 5-1-1,15 1 1-15,9-4-2 0,21-5 0 16,9-9-2 0,9-9-1-16,2-9-2 0,4-7-3 15,-4-12-5-15,3-4-15 16,-15-4-46-16,-4-18-25 0,1-10-7 15,-5-7-4 1</inkml:trace>
  <inkml:trace contextRef="#ctx0" brushRef="#br0" timeOffset="38558.7732">6493 7016 8 0,'0'9'99'16,"1"5"-2"-1,11 4-3-15,0 2-4 0,5 9-79 16,5 7 0-16,6 6 1 0,-4 2-2 15,-3 2-3 1,-1 0-2-16,-5 0-2 0,-4-3-2 16,-4-8-2-16,-4-2-4 15,-4-13-6-15,-3 3-16 0,-3-7-49 16,-6-13-19-1,-4-6-5-15,-1-9-4 0</inkml:trace>
  <inkml:trace contextRef="#ctx0" brushRef="#br0" timeOffset="39038.7829">6458 7417 93 0,'7'-11'99'15,"21"4"-5"-15,13-6-5 0,14-2-70 16,8 1-4 0,5-4-3-16,-2-1-4 0,-2 1-3 15,-7 1-1 1,-8 2-4-16,-10 1 0 0,-14 1 0 15,-14 5-2-15,-11 8 0 16,0 0 0-16,-16 0 0 0,-8 10 1 16,-2 10 1-16,-4 9 1 0,1 8 0 15,3 3 1 1,6 1 3-16,9-1-2 0,9-7 2 15,7-8-1 1,15-8 1-16,7-13-1 0,7-7 0 16,4-15-2-16,-3-11-3 15,4-7-3-15,-9-9-4 0,-7-5-2 16,-7-1 0-16,-12-2 0 0,-6 7 0 15,-11 6 2 1,-4 11 4-16,-7 11 3 0,-2 18 4 16,-1 15 2-1,6 18 2-15,4 10 1 0,9 10 1 16,7 7-2-16,3 4 1 15,9-4-2-15,9-6 0 0,3-9-1 16,2-11-1 0,3-6-3-16,-3-16 0 0,1-11-3 15,-2-10-4-15,3-15-9 0,-10-13-29 16,5-19-41-1,-1-13-12-15,-2-17-8 0,-2-10-3 16</inkml:trace>
  <inkml:trace contextRef="#ctx0" brushRef="#br0" timeOffset="39198.7862">7307 6796 24 0,'8'24'102'15,"4"8"-4"1,0 8-5-16,4 7-2 0,2 10-80 16,2 12 1-16,-6 6-2 0,-2 1-4 15,-5 3-2-15,-6-3-4 16,-1-1-7-16,-3-10-32 0,-12-6-53 15,5-14-2 1,2-12-11-16,6-10-2 0</inkml:trace>
  <inkml:trace contextRef="#ctx0" brushRef="#br0" timeOffset="39448.791">7897 7565 46 0,'13'9'103'0,"-9"11"-5"0,-10 6-6 16,-11 10-3-16,-6 4-85 16,-8 10-1-16,-3 3 0 0,-7-3-3 15,3 1-13-15,-3-2-57 0,8-15-20 16,11-9-8-1,3-10-5-15</inkml:trace>
  <inkml:trace contextRef="#ctx0" brushRef="#br0" timeOffset="39998.8022">8941 7120 44 0,'4'-27'93'0,"-4"4"-2"0,-2 3-5 15,-38 9-57 1,22 5-10-16,0 7-3 0,-7 14-4 15,-2 14-2-15,1 13-1 16,1 6 0-16,3 11-2 16,6 3 1-16,9 3-2 0,7-2 0 15,12-5-1-15,12-9 0 16,6-11-3-16,8-8-3 0,6-14-3 15,3-3-16 1,2-10-58-16,-5-12-14 0,-2-18-8 16,-7-9-6-1</inkml:trace>
  <inkml:trace contextRef="#ctx0" brushRef="#br0" timeOffset="41253.8275">9241 6878 67 0,'-7'-32'91'0,"14"1"-33"16,-12 4-4-16,-1 2-11 0,-4 5-9 15,4 5-11 1,6 15-6-16,0 0-7 0,0 7-4 15,12 22-2-15,7 17-1 16,3 17 0-16,5 12-1 16,1 13 3-16,-4 4-1 15,1 4 1-15,-5-7-1 0,-7-13 1 16,-4-10-2-16,-7-17 1 0,-2-10 1 15,0-18-2 1,-1-11 0-16,1-10-1 0,-10-14-1 16,7-10 0-16,3-11-1 15,0-6-1-15,3-7-1 16,6-3-1-16,3 1 1 15,6 3 0-15,4 4 1 0,6 9 0 16,3 10 2-16,2 7 0 0,5 16 0 16,-3 2 0-1,1 17 1-15,-2 8-1 0,-2 11 2 16,-4 3-1-1,-3 11 1-15,-6 1 0 0,-2 0-1 16,-4-3 1-16,-3-4-1 16,-5-5 1-16,-2-11-2 0,-3-6 1 15,0-7 0 1,0-16-1-16,-7 8 0 0,7-8-2 15,-11-7-1-15,5-4-4 0,5-1-6 16,-4-7-26 0,4-5-43-16,2-2-16 0,5-1-6 15,3-2-5-15</inkml:trace>
  <inkml:trace contextRef="#ctx0" brushRef="#br0" timeOffset="41573.8341">9972 7422 84 0,'22'6'102'16,"4"-6"-5"-16,8-4-6 0,7-30-45 15,3 18-34-15,5-5-3 16,-1-3-1-16,-4-3-5 0,-10-3-2 16,-5 1-3-1,-15 0 0-15,-13 2 0 0,-9 1-1 16,-13 5 0-1,-7 6 0-15,-13 10 0 0,-1 5 2 16,-5 14 1-16,3 13 1 0,7 11 2 16,9 5-1-16,12 6 2 15,12 5 1-15,12 0-1 0,17-4 0 16,12-9 0-1,4-7-1-15,5-9-3 0,2-12-3 16,-1-5-6 0,-7-15-14-16,-5-13-49 0,0-9-20 15,-12-10-10-15,-4-4-6 16</inkml:trace>
  <inkml:trace contextRef="#ctx0" brushRef="#br0" timeOffset="42113.8449">10499 7190 0 0,'9'17'98'0,"2"14"4"15,-1 6-7 1,3 1-3-16,-1 9-70 0,0 2-5 15,1-2-5-15,-5-8-3 16,-1-5-2-16,0-10-2 0,-3-7-1 16,-4-17-1-1,0 0 0-15,12-13 0 0,-6-13-1 16,7-8-1-16,-1-6-2 0,4-4 0 15,1 0-1 1,6 3 0-16,-1 8 0 0,0 5 0 16,1 10 1-16,0 14 1 15,-2 4 1-15,-5 16 1 0,-2 8-1 16,-6 6 1-1,-4 8 1-15,-4 4-1 0,-4 1 0 16,-7-4 0-16,0-8 0 0,1-6 0 16,1-5 0-1,9-20 0-15,0 0 0 0,0-12-1 16,9-13 0-16,12-9-1 15,4-4-2-15,4-4 0 0,10 0 0 16,-1 5-1 0,6 5 1-16,-4 11-1 0,-3 4 2 15,-2 13 1 1,-5 5 1-16,-7 14 1 0,-8 5 0 15,-8 3 1-15,-7 9 0 0,-6 2-1 16,-6 0 1-16,-1 0-1 16,0-2 0-16,2-7-1 0,1-3-2 15,5-3-1 1,5-9-2-16,0-10-5 0,16 0-10 15,-3-11-32 1,5-16-32-16,6 0-17 0,1-6-7 16,6-2-3-16</inkml:trace>
  <inkml:trace contextRef="#ctx0" brushRef="#br0" timeOffset="42243.8475">11428 7315 24 0,'14'13'104'15,"-3"6"-2"1,-6 1-6-16,-3 2-4 0,-1 6-74 16,3-1-6-1,-1 2-5-15,3-7-5 0,5-1-6 16,-2-13-14-16,11-8-54 15,1 0-20-15,6-22-8 0,-1-15-7 16</inkml:trace>
  <inkml:trace contextRef="#ctx0" brushRef="#br0" timeOffset="42363.8499">11625 6965 46 0,'-12'-32'103'0,"-1"8"-7"0,0 8-6 16,6 1-11-16,29 7-137 16,-22 8-29-16,13 4-6 0,1 8-8 15</inkml:trace>
  <inkml:trace contextRef="#ctx0" brushRef="#br0" timeOffset="42583.8543">12058 7207 44 0,'-23'14'104'16,"-7"10"-3"-16,-5 1-8 0,0 1-1 16,9 9-84-1,1 5 0-15,9 0-1 0,10-5-1 16,10-2-1-16,17-8-3 0,11-5-2 15,12-11-4-15,7-6-8 16,2-8-19-16,5-15-55 16,2-3-10-16,-1-5-9 15,-6-4-4-15</inkml:trace>
  <inkml:trace contextRef="#ctx0" brushRef="#br0" timeOffset="42893.8605">12399 7314 5 0,'-8'-6'102'16,"-14"12"0"-16,-5 13-6 0,-1 6-4 16,16 6-64-16,-7 0-13 15,10-2-4-15,9-4-2 16,9-10-3-16,15-5-2 15,8-10-1-15,5-7-1 0,-1-11-1 16,1-10-2 0,-6-1-1-16,-12-3-1 0,-6 4 1 15,-13 3 0-15,-7 10 0 16,-11 9 2-16,-3 6 0 0,-1 16 1 15,3 9 1-15,3 6 0 16,13 3 0-16,6 1 0 16,15-9 0-16,11-7-2 0,10-8-1 15,5-11-2 1,3-11-3-16,5-18-10 0,-11-19-32 15,-7-25-43-15,4-4-7 16,-12-18-7-16,-5 3-2 16</inkml:trace>
  <inkml:trace contextRef="#ctx0" brushRef="#br0" timeOffset="42993.8625">12827 6803 42 0,'-4'8'104'0,"-6"27"-3"0,3 21-6 15,-1 7-3 1,2 12-79-16,3 12-3 0,1-1-3 16,0 3-5-16,-3-8-7 15,5 1-20-15,-2-9-60 16,0-22-10-16,2-16-7 15,0-19-8-15</inkml:trace>
  <inkml:trace contextRef="#ctx0" brushRef="#br0" timeOffset="43503.8727">13898 7098 11 0,'-46'0'99'0,"-5"2"0"16,-2 12-7-16,9 0-3 0,6 4-71 15,13 6-7-15,13 6-3 16,16-1-2-16,23-1-1 0,20 0-4 16,16-3 1-1,6 0 0-15,6-3-1 0,-7-1 0 16,-10 1 0-1,-16-2-1-15,-23 4 1 0,-19-3 0 16,-26-1 0-16,-17-3 1 0,-15-2 0 16,-7-5 1-16,-2-8-1 15,3-2-1-15,14-5-3 0,15-7-3 16,16-3-5-1,21-1-9-15,18-4-15 0,20 0-49 16,20 3-13 0,7 0-7-16,8 5 0 0</inkml:trace>
  <inkml:trace contextRef="#ctx0" brushRef="#br0" timeOffset="43763.8779">14193 7399 74 0,'8'16'102'15,"-6"4"-6"-15,-2 3-3 0,-2-4-46 16,4-1-25 0,19-9-8-16,14-6-4 0,14-4-1 15,12-15-3 1,2-6 0-16,2-7-2 0,-5-7-1 15,-11 0-2-15,-19 0 0 16,-22 4 0-16,-16 3-2 0,-27 7 1 16,-12 9-1-1,-17 8-1-15,-7 6 0 0,-4 8-2 16,6 13-2-16,10 1-2 0,14 5-9 15,16-8-11 1,22-4-46-16,27-5-21 0,13-9-8 16,15-7-3-16</inkml:trace>
  <inkml:trace contextRef="#ctx0" brushRef="#br0" timeOffset="43933.8813">14748 6686 43 0,'0'0'100'0,"0"0"-1"0,-12 18-7 16,2 18-1-16,-9 12-82 15,8 9-3-15,-2 12 0 0,2 8 0 16,1 6 0 0,0-2-2-16,7 2-6 0,-2-10-10 15,8-6-49 1,6-4-31-16,7-18-8 0,7-12-6 15</inkml:trace>
  <inkml:trace contextRef="#ctx0" brushRef="#br0" timeOffset="44693.8965">15219 7227 49 0,'-11'16'105'0,"-1"6"-4"15,0 5-7-15,1 5-1 0,7 4-86 16,4 6 0-16,11-5 1 0,11-6-1 15,6-6 0 1,9-13-2-16,6-7-1 0,2-7-1 16,0-18 1-1,-9-6-2-15,-5-6-1 0,-12 3-2 16,-7 0-1-16,-9 9 1 15,-5 6-1-15,-7 10 1 0,-5 7-2 16,4 14 2-16,5 10 1 0,7 1 1 16,11 5 0-1,11-6 0-15,11-3-2 0,6-7-1 16,4-9-3-1,1-9-5-15,-4-14-6 0,-9-16-18 16,-6-17-45-16,-5-6-20 16,-11-13-6-16,-7-8-2 0,1-5 82 15,-7 9 19 1,-5 3 7-16,1 17 24 0,2 13 57 15,0 17 17-15,4 21-4 0,9 9-3 16,-2 23-70 0,15 9-9-16,7 13-3 0,-1 5 0 15,2 6-4-15,-1 2 0 16,-5 0-3-16,-7-4-1 0,-7-11-1 15,-7-8 0 1,-4-12-2-16,-11-14-1 0,-5-14 0 16,-3-10-1-1,-8-14 1-15,0-12-1 0,-2-5 1 16,4 3 1-16,4 1 2 0,6 2 2 15,12 6 0-15,12 8 1 16,17 5 1-16,14 6 1 0,13 5 0 16,11 0-1-1,7 1 1-15,3 0-2 0,-6 0 0 16,-10 4-1-1,-9 5-1-15,-14 4 1 0,-14 1-1 16,-17 7 0-16,-10 4-2 0,-13 3 0 16,-4 4 0-16,3-8 0 15,0 3 0-15,1-6 0 16,6-4 0-16,12-7-4 15,2-10-6-15,10 0-10 0,15-9-32 16,-3-4-37 0,-1-17-14-16,5-11-7 0,-5-10-2 15</inkml:trace>
  <inkml:trace contextRef="#ctx0" brushRef="#br0" timeOffset="44773.8981">16370 7103 29 0,'-9'-72'92'15,"0"13"7"-15,-6 7-8 16,2 10-8-16,3-9-88 16,0 24-78-16,12 9-8 0,9 5-7 15,9 10-5 1</inkml:trace>
  <inkml:trace contextRef="#ctx0" brushRef="#br0" timeOffset="45033.9033">16501 6999 12 0,'2'58'104'0,"-2"-3"-1"15,-5-1-7-15,-1-7-2 0,6-12-69 16,9 3-8-16,13-9-4 0,8-5-5 15,6-10-1 1,9-9-3-16,2-5-4 0,0-9-1 16,-5-8-1-1,-9-8-1-15,-11-8 0 0,-11-5 0 16,-11-3 0-16,-8-1 1 15,-12 1 0-15,-3 7-3 0,-3 3-2 16,3 15-5-16,2 2-8 0,8 14-25 16,12 8-41-1,4 7-13-15,16-2-6 0</inkml:trace>
  <inkml:trace contextRef="#ctx0" brushRef="#br0" timeOffset="45293.9085">17041 7134 56 0,'18'12'101'0,"-6"5"-4"15,-12 4-5 1,-1 5-45-16,-2 0-23 0,1 2-7 15,2-1-6-15,0-3 0 0,8-7-2 16,5-4-1 0,10-9-3-16,5-4 0 0,5-10-2 15,0-9-1-15,1-2-1 16,-4-1 0-16,0 1 0 0,-9 1-1 15,-1 8 1 1,-10 5 0-16,2 7 0 0,3 13 0 16,2 6 1-1,12 4-1-15,14 4 0 0,11-3-4 16,13 5-5-16,3-12-25 0,12-5-39 15,4-4-26-15,-19-8-8 16,-17-7-8-16</inkml:trace>
  <inkml:trace contextRef="#ctx0" brushRef="#br0" timeOffset="45843.9195">8199 8915 19 0,'-128'34'101'16,"13"2"-2"-16,13-4-6 0,18-3 0 16,-12-6-70-1,70-2-6-15,36-7-2 0,38-7-3 16,37-7-2-16,35 0 0 15,23-8-3-15,20-5-1 0,11-1-2 16,4-5-2-16,-13 3-2 16,-14-3 0-16,-23 4 0 15,-22 1 0-15,-24 2-2 0,-20 0-3 16,-17 2-4-1,-21-2-7-15,-8 5-14 0,-16 7-42 16,-7-25-25-16,-9 9-6 16,-8-7-6-16</inkml:trace>
  <inkml:trace contextRef="#ctx0" brushRef="#br0" timeOffset="46123.9249">8991 8666 6 0,'-51'-20'102'0,"5"4"-1"16,7 4-6 0,10 2-3-16,10 12-63 0,19-2-11 15,17 10-5-15,27 2-2 16,20 5-4-16,15 3-1 15,21 7 0-15,12 2-1 16,9 6-2-16,-3-1 0 0,-8 1-1 16,-19 1 0-1,-16 0-1-15,-21 2 1 0,-23-3-1 16,-27 1 1-16,-17-5-1 0,-22 2 2 15,-16-1-3-15,-7-2 0 16,-4-4-2-16,0-6-1 16,7-3-4-16,5-10-4 15,15-5-21-15,6-11-37 0,2-18-30 16,16-14-4-1,1-10-6-15</inkml:trace>
  <inkml:trace contextRef="#ctx0" brushRef="#br0" timeOffset="46263.9278">9225 8754 57 0,'-19'0'107'0,"3"14"-5"16,6 11-6-16,6 8 0 15,6 9-80-15,9 3-7 0,12 9-1 16,0 3-3 0,7 1-5-16,-3-1-5 0,7 3-18 15,-4-3-56-15,-1-18-18 16,1-10-7-16,-2-14-8 15</inkml:trace>
  <inkml:trace contextRef="#ctx0" brushRef="#br0" timeOffset="46923.941">10759 8581 22 0,'-9'-45'101'16,"0"5"-1"-16,0 1-5 0,2 8-3 15,0 9-73-15,4 5-7 0,3 17-3 16,0 0-2 0,9 18-2-16,4 16 0 0,9 14-2 15,4 14 2-15,7 15 0 16,-1 9 1-16,1 6 0 0,-4 5-2 15,-2-8 0 1,-9-5 1-16,-3-14-1 0,-6-11-2 16,-7-18-2-1,2-17 0-15,-4-24 0 0,10 0 0 16,-2-26 0-16,6-16 0 0,-1-15 0 15,0-11 0-15,3-12 0 16,-2-4 0-16,-3 1 0 16,-3 4 0-16,-3 9 0 15,-3 12 0-15,0 14-6 0,-2 13-13 16,7 23-11-1,-7 8-34-15,13 5-36 0,3 17-4 16,5 10-6-16</inkml:trace>
  <inkml:trace contextRef="#ctx0" brushRef="#br0" timeOffset="47173.9461">11473 8979 39 0,'17'31'103'0,"-3"-5"-2"16,-7-4-6 0,-2 0-2-16,3-5-75 0,0-3-4 15,10-7-3-15,2-7-3 16,10-4 0-16,-2-10-2 15,4-4-2-15,-7-6 0 0,-2 0-2 16,-15-5-1-16,-8 5 0 16,-16 4-1-16,-16 6 0 0,-11 2-1 15,0 7 0 1,-6 3-1-16,4 3-2 0,5 9-2 15,13 5-6 1,7-5-25-16,20 2-43 0,22 0-18 16,10-4-6-16,13-1-7 15</inkml:trace>
  <inkml:trace contextRef="#ctx0" brushRef="#br0" timeOffset="47523.9531">12041 8381 35 0,'-12'-9'98'15,"0"9"-2"-15,5 16-2 0,4 16-4 16,-44 11-78-16,47 16-1 16,0 12 2-16,2 7-1 0,-2 5 0 15,-2 6-3 1,-2-4-2-16,-1-3-1 0,-4-12-1 15,-3-8-1-15,1-15-2 0,2-8-2 16,1-11-3 0,0-13-3-16,8-15-11 0,0 0-40 15,4-25-39-15,17-18-6 16,4-18-6-16,8-14-3 0</inkml:trace>
  <inkml:trace contextRef="#ctx0" brushRef="#br0" timeOffset="47753.9577">12372 8477 61 0,'16'1'102'0,"-5"13"-5"15,-4 5-5-15,-2 10-1 16,-5 10-82-16,3 7-3 16,-1 8 0-16,1 8 2 15,-1 5-2-15,0 1 0 0,-1 0 0 16,-1-2-1-1,1-6-2-15,-1-9-1 0,0-7-3 16,-1-11-4-16,1-8-6 0,0-25-28 16,-15-1-50-1,8-17-9-15,-4-12-8 0,-4-8-4 16</inkml:trace>
  <inkml:trace contextRef="#ctx0" brushRef="#br0" timeOffset="48723.977">12262 8903 58 0,'6'-12'105'0,"16"2"-5"15,16 1-7-15,12-3-1 16,17-2-84-16,9 3-2 15,6-2-3-15,-1 2-2 0,-3 1-4 16,-5 3-7-16,-10 0-8 16,-10 2-8-16,-17 2-10 0,-12-3-1 15,-8 3 3 1,-16 3 6-16,0 0 11 0,-6-10 12 15,-5 10 12 1,-11 0 15-16,1 10 9 0,-6 7 3 16,2 2 0-16,0 7-5 15,3 4-7-15,7 4-5 0,6-2-3 16,9-3-4-16,3-4-1 0,10-8-2 15,7-2 0 1,3-11-1-16,0-5-2 0,-2-12-1 16,-4-6 0-1,-5-2-3-15,-5 1 0 0,-4-3 0 16,-3 5 0-16,0 5-3 15,0 13 0-15,-15-6 1 0,15 6 1 16,-7 19-1-16,7 3 1 0,10 4 0 16,7 2 1-1,6 0 0-15,8-4-2 0,7-4-3 16,4-6-3-1,2-11-7-15,-4-10-8 0,0-10-29 16,-8-9-22-16,-4-7 29 16,-9-5 20-16,-7-3 11 0,-5 3 10 15,-7-1 7 1,0 14 12-16,-12 6 31 0,-4 12 19 15,-4 7-25-15,2 15-19 0,-1 7-7 16,5 8-4 0,5 3 0-16,8 4-1 0,5-8 0 15,16-3-2-15,5-8-1 16,9-7 0-16,-3-8-2 0,2-7 0 15,-6-13-2 1,-4-5-2-16,-7-7 0 0,-9-5 0 16,-3-2-1-1,-4 4 0-15,-3 3 0 0,0 6-1 16,-1 5 0-16,4 18 0 0,0 0 0 15,6 13 1-15,3 13-1 16,5 10 1-16,-3 8 1 0,0 9 1 16,-6 5 0-1,-5 1 0-15,-6 1 1 0,-14-2-1 16,-15-2 1-1,-5-8-1-15,-7-10 0 0,-1-9 1 16,2-9 0-16,4-9 0 0,9-10 0 16,9-6-1-16,18-13 0 15,13-8 1-15,17-5 0 16,19-8-2-16,13-7 0 15,13-6-2-15,12-5 1 0,5-3 1 16,0-2-1 0,-9 3 0-16,-10 3-1 0,-15 6 1 15,-16 8 0-15,-17 13 1 16,-19 11-1-16,-12 11 1 0,-13 10 0 15,-8 15 0-15,3 8 1 16,0 12 0-16,7 4 1 16,13 6 1-16,13-2 0 0,24 0-3 15,20-6 0 1,23-4 0-16,19-5 0 0,17-7-11 15,23-2-24-15,5-14-25 16,2-8-30-16,8 0-13 0,-2-8-8 16</inkml:trace>
  <inkml:trace contextRef="#ctx0" brushRef="#br0" timeOffset="73514.4745">6005 10686 90 0,'8'-10'97'0,"-8"10"-5"0,1 7-6 16,29 11-67 0,-30 16-5-16,0 7-3 0,0 10-2 15,-6 8-1-15,1 3-2 0,-2-2 0 16,-2-4-3-16,0-7 0 15,3-9-2-15,1-13-5 0,5-6-14 16,2-11-59 0,6-18-13-16,6-16-9 0,2-18-7 15</inkml:trace>
  <inkml:trace contextRef="#ctx0" brushRef="#br0" timeOffset="73834.4809">6212 10614 13 0,'17'-7'101'16,"3"-6"-2"-16,6-1-5 0,7-1-3 15,7-2-75 1,3 4-4-16,5 2-2 0,-5 4-4 16,-5 1-2-16,-3 6-1 15,-10 2-2-15,-9 12-1 0,-14 7 1 16,-7 6 0-16,-18 6-1 15,-5 6 0-15,-4 3 0 16,-6 2 0-16,1 2 0 0,5-3 0 16,9-4 1-1,8-6 0-15,15-3 1 0,17-10 0 16,11-3 0-16,11-6-1 15,6-6 0-15,9-1-2 0,0-4-3 16,2-2-9 0,-11-11-22-16,-2 0-50 0,-7 2-11 15,-8-5-8-15,-5 1-2 0</inkml:trace>
  <inkml:trace contextRef="#ctx0" brushRef="#br0" timeOffset="74164.4874">6932 10563 11 0,'13'-12'102'16,"3"6"-4"-16,-2 0-4 0,2 6-3 16,-4 9-72-16,3 3-5 0,-2 11-3 15,-1 8-3-15,0 10-1 16,-2 5-2-16,-2 5-1 0,1 2 0 15,-3-4-1 1,2-6 2-16,-1-6 0 0,1-13-1 16,4-14 0-1,7-11 1-15,10-18-1 0,6-14 0 16,9-9 0-16,2-9-2 0,2 0-1 15,3-5-1-15,-4 5-3 16,-9 5-3-16,-4 13-9 16,-18 7-34-16,-7 1-46 15,2 17-5-15,-11 8-8 0,13-4-5 16</inkml:trace>
  <inkml:trace contextRef="#ctx0" brushRef="#br0" timeOffset="74584.4959">8373 11029 11 0,'20'-7'99'0,"-2"7"1"0,-4 10-6 15,-6 10-2 1,-5 13-72-16,-3 7-5 0,-6 6-3 16,-6 4-3-1,-6 1-4-15,0 0-4 0,-3-10-6 16,6 2-18-16,-1-10-58 15,13-17-12-15,3-16-7 0,19-6-6 16</inkml:trace>
  <inkml:trace contextRef="#ctx0" brushRef="#br0" timeOffset="75164.5074">9527 10490 31 0,'-12'-17'93'0,"-6"5"-2"0,-3 5-4 16,-6 5-52-1,-6 8-11-15,-1 14-5 0,-7 12-6 16,1 9-4-16,1 5-3 0,5 9-1 15,9-2 1 1,11-1-1-16,14-11 0 0,14-7 0 16,16-15-1-16,12-14 0 15,8-10 0-15,5-15 0 0,0-11-1 16,-3-8 0-1,-8-7-2-15,-10-3-1 0,-14 0 0 16,-7 1-1-16,-13 8 0 16,-11 5 0-16,-5 10 1 15,-8 12-1-15,0 11 1 0,0 10 1 16,3 18 1-16,4 10 0 15,6 13 1-15,2 8 0 0,7 6-1 16,2 2 1 0,4-1-1-16,3-3 0 0,0-7 0 15,1-7-1 1,0-10 0-16,-1-14-2 0,0-6-2 15,-7-17-5-15,21 0-7 16,-13-21-24-16,7-12-40 0,9-8-18 16,-4-10-5-16,3-8-5 0</inkml:trace>
  <inkml:trace contextRef="#ctx0" brushRef="#br0" timeOffset="75434.5127">9762 10469 24 0,'15'0'102'0,"-4"4"-1"15,1 7-7-15,1 5-2 0,-11 14-75 16,13 9-4-16,0 9-3 15,-3 9-2-15,0 6-2 16,-2 5-2-16,-1-4 0 0,-2-4-1 16,1-7-1-1,-3-14 2-15,-1-8 0 0,2-15 0 16,4-16 0-16,3-8 1 15,5-20-1-15,2-11-1 0,8-15 0 16,7-10-3 0,3-8 0-16,1-1 0 0,-1 3 0 15,-5 7-3-15,-5 5-6 0,1 21-20 16,-9 8-36-1,-12 12-34-15,12 15-5 0,0 4-7 16</inkml:trace>
  <inkml:trace contextRef="#ctx0" brushRef="#br0" timeOffset="75644.5171">10935 11105 64 0,'5'39'106'16,"-8"-1"-7"-16,-14 3-6 0,-10 0 0 15,-8 1-87-15,-2 7-2 16,-2-3-1-16,-2-4-6 0,4-12-12 16,9-9-58-1,7-1-20-15,8-13-6 0,13-7-8 16</inkml:trace>
  <inkml:trace contextRef="#ctx0" brushRef="#br0" timeOffset="76094.5261">11974 10447 29 0,'0'-10'100'0,"9"10"0"15,-9 0-5 1,18 23-3-16,-32 2-76 0,14 9-4 16,5 8 0-16,-3 7-2 15,-3 4-2-15,-5 1-2 0,-1 0-3 16,-1-3-2-16,3-8-2 0,0-9-2 15,5 0-9 1,-5-21-30-16,5-13-52 0,16 0-5 16,3-14-6-1,6-8-4-15</inkml:trace>
  <inkml:trace contextRef="#ctx0" brushRef="#br0" timeOffset="76254.5293">12271 10897 45 0,'6'29'106'0,"-6"-2"-4"15,-1-3-8-15,-4-5-2 0,-8 0-80 16,6 1-5-1,0-5-4-15,5-4-7 0,2-11-10 16,5 0-32-16,14-3-47 16,1-16-5-16,8-8-6 0,2-6 2 15</inkml:trace>
  <inkml:trace contextRef="#ctx0" brushRef="#br0" timeOffset="76514.5345">12726 10601 25 0,'0'0'101'16,"0"0"-3"-16,0 0-5 0,7-24-7 16,0 34-66-1,9 12-4-15,0 5-4 0,4 6-3 16,1 5-2-16,0 4-2 0,-4 1 0 15,-5 1-2-15,-11 0-2 16,-5-5-1-16,-9-3-3 0,-6-5-6 16,-10-16-24-1,0-12-50-15,2-3-13 0,1-17-6 16,6-17-8-1</inkml:trace>
  <inkml:trace contextRef="#ctx0" brushRef="#br0" timeOffset="76634.5367">12780 10575 56 0,'56'-17'106'0,"6"2"-8"16,1 2-6-1,1-6-4-15,-3 0-87 0,4 7-30 16,-11-1-59 0,-10 3-6-16,-16 0-9 0,-13 1-4 15</inkml:trace>
  <inkml:trace contextRef="#ctx0" brushRef="#br0" timeOffset="76914.5423">13453 10467 27 0,'22'21'106'0,"0"4"-5"0,-1 4-5 15,0 7-3-15,-79 5-73 16,70 6-6-16,5 2-4 0,-5-4-3 16,-2-5 0-1,-1-4-1-15,-2-11 0 0,3-7-1 16,5-14 0-16,5-8-1 0,9-14 0 15,6-10-4 1,9-8 0-16,2-7 0 0,3-4 0 16,2-3 0-16,-10 4 0 15,-5 3 0-15,-5 9-16 0,-15 3-32 16,-5-1-50-1,4 19-4-15,-3 2-8 0,1 7-4 16</inkml:trace>
  <inkml:trace contextRef="#ctx0" brushRef="#br0" timeOffset="77734.5589">15653 10524 32 0,'13'5'98'0,"-7"17"-1"16,-4 7-7-16,-4 14-1 15,8 8-80-15,-10 10-2 16,-7 6 2-16,1 3-2 15,-3-6-3-15,2-8-1 0,3-10-4 16,1-12-4 0,6-6-17-16,1-13-60 0,0-15-10 15,-12-19-5-15,2-12-8 0</inkml:trace>
  <inkml:trace contextRef="#ctx0" brushRef="#br0" timeOffset="78164.5674">15479 10797 51 0,'32'0'99'15,"18"0"-2"1,12-4-7-16,11 33-26 0,2-68-53 15,5 30 0-15,-3-4-1 16,-11 1-4-16,-9-1-3 0,-13 0-1 16,-16 2-1-16,-13 2 0 15,-15 9-1-15,0 0 0 16,-6 8 0-16,-14 13 1 0,-5 11 0 15,1 6-1 1,3 3 2-16,3 3 1 0,11-5 1 16,6-5 0-16,11-9 0 15,14-11 0-15,9-12 0 16,8-4 0-16,2-13-1 0,-3-9-1 15,0 0-1-15,-6-2 0 16,-6 4-1-16,-8 2-2 0,-7 6 1 16,-13 14 0-1,0 0 0-15,1 26 0 0,-6 6 1 16,-5 11-2-16,1 3 3 15,1 5 0-15,1 2 1 16,3-5 0-16,3-7-2 16,1-6-1-16,8-10-3 0,-1-16-5 15,8-3-26-15,-2-7-35 0,-5-20-25 16,12-15-7-1,-3-14-6-15</inkml:trace>
  <inkml:trace contextRef="#ctx0" brushRef="#br0" timeOffset="78534.5749">16668 10705 48 0,'10'25'103'16,"0"10"-3"-16,-3 3-7 0,1 8-1 16,1 2-84-16,-5 10 1 0,-3-3-1 15,-1-4-1 1,0-7-3-16,0-6 1 0,1-9-2 15,-1-13-1-15,0-16 1 16,0 0-5-16,0-17 0 0,-1-17-5 16,-1-5-6-1,-3-15-6-15,4-4-1 0,0-2 0 16,1 2 3-16,5 5 3 0,5 6 5 15,9 15 8 1,2 9 9-16,9 17 7 0,2 6 1 16,-1 8 0-16,-2 7-1 15,-3 2-2-15,-7 7-4 0,-10-1-2 16,-9 1-2-1,-7 1-1-15,-10-5-2 0,-4-3-1 16,0 0-1 0,1-7-3-16,6-5-5 0,1-7-10 15,18-7-28-15,10-5-39 0,7-6-13 16,9-5-5-16,2-6-3 15</inkml:trace>
  <inkml:trace contextRef="#ctx0" brushRef="#br0" timeOffset="78734.5789">17205 10624 4 0,'6'12'104'15,"-7"2"0"-15,-3 3-5 16,-6 2-5-16,6 12-42 0,-2-6-45 16,-3 4 1-16,2 2 0 0,0-2-4 15,5-2-4 1,1 0-3-16,4-7-6 0,-3-20-18 15,21 6-52 1,-6-11-16-16,4-19-9 0,0-12-5 16</inkml:trace>
  <inkml:trace contextRef="#ctx0" brushRef="#br0" timeOffset="78844.5811">17228 10493 44 0,'-17'-32'97'15,"2"9"-9"1,0 0-17-16,5 9-71 0,10 5-89 16,12 4-7-1,10 5-3-15</inkml:trace>
  <inkml:trace contextRef="#ctx0" brushRef="#br0" timeOffset="79064.5855">17705 10611 81 0,'0'0'98'15,"0"0"-3"-15,-29-2-4 0,-1 13-40 16,-4 0-42-16,-5 5 0 16,1 6-2-16,2 8 0 0,8 4-2 15,10 2 0 1,17 2-1-16,7-2-1 0,16-6-1 15,12-1-1 1,10-5-4-16,8-10-5 0,8 0-14 16,0-13-39-16,-6-6-33 0,7-13-7 15,-4-3-5-15</inkml:trace>
  <inkml:trace contextRef="#ctx0" brushRef="#br0" timeOffset="79364.5915">18048 10780 8 0,'2'-11'99'0,"-11"11"-1"0,-14 7-5 16,0 13-4-1,-2 6-66-15,6 0-11 0,3 1-2 16,7 0-1-16,6-3-1 0,4-7-1 15,11-5-1-15,3-10-1 16,4-4 0-16,2-10-2 0,-1-5 0 16,-3-5-2-1,-4 0 0-15,-4 0-2 0,-8 2 1 16,-1 9 0-1,0 11 0-15,-11 0 1 0,1 17-1 16,7 9 1 0,2 3 1-16,5 8 0 0,13-3 1 0,10-3-1 15,9-6-3-15,10-10-1 0,2-8-5 16,-1-19-17-1,5-14-38-15,-1-17-35 0,-13-17-6 16,-6-16-7 0</inkml:trace>
  <inkml:trace contextRef="#ctx0" brushRef="#br0" timeOffset="79494.5941">18361 10442 64 0,'-19'13'107'15,"3"22"-5"1,16 15-6-16,6 7-2 0,13 14-88 16,6 8-1-16,-2 0-3 0,0 2-3 15,-5-6-7 1,9 0-45-16,-9-6-40 0,-6-10-6 15,-5-11-6-15,1-9-2 16</inkml:trace>
  <inkml:trace contextRef="#ctx0" brushRef="#br0" timeOffset="104564.0961">5343 16095 49 0,'-8'-8'99'16,"8"8"-4"-16,-11-14-7 0,24 13-67 16,-13 1-2-1,8 13-6-15,6 7-4 0,3 11-4 16,4 8-1-16,3 9 0 15,8 12 0-15,-3 5 0 0,1 3 0 16,-1 3 1 0,-10-1-2-16,-7 0 1 0,-6-4 1 15,-6-7-1-15,-6-8 0 0,-5-6 0 16,-4-5-1-1,0-9 0-15,2-5 0 0,1-7 0 16,5-6-2-16,2-3 0 16,5-10 0-16,0 15 0 15,12-11 0-15,6-1 0 16,8 0 0-16,15 1 0 0,9-1 0 15,18-1 0 1,16 0 0-16,17 0-1 0,17 1 1 16,11 0 0-16,11-1-1 0,10 1 1 15,8-1 0 1,0 1 0-16,2 0 0 0,-5 0-1 15,-5-3 1-15,-3 1-1 16,-6 0 2-16,-7 3-2 0,-4 0 2 16,-4-1-1-1,-6 3 0-15,-5-1 0 0,0 3 1 16,-9-3-1-16,-1 1 1 0,-6-5-1 15,-9-1-1 1,-11-1 0-16,-14 1-1 0,-15-8-6 16,-5 7-18-16,-24-12-26 15,-12-8-32-15,0-2-18 0,-9-9-7 16,-1-2-3-1</inkml:trace>
  <inkml:trace contextRef="#ctx0" brushRef="#br0" timeOffset="104994.1048">9628 14923 58 0,'7'-27'97'0,"-4"3"-7"15,0 13-4-15,-3 11-66 16,1 9-5-16,0 20-2 0,1 11-5 16,-2 12-3-1,0 12-2-15,-1 10 2 0,1 2 0 16,0-2-1-1,-1-6 0-15,-1-11-4 0,1-10-3 16,1-17-11-16,6-20-51 16,11-10-25-16,-4-14-8 0,2-19-4 15</inkml:trace>
  <inkml:trace contextRef="#ctx0" brushRef="#br0" timeOffset="105394.1127">9393 14731 57 0,'0'0'99'16,"0"-14"-4"-16,30 8-4 0,21 9-47 16,19-3-29-16,7 6-1 0,9 4-2 15,-2 6-4 1,-6 4-3-16,-11 6-2 0,-22 4-2 15,-17 1-1-15,-24-2 0 16,-14-1 0-16,-19-5 0 16,-13-6 0-16,-7-2 0 15,-7-8-1-15,2-5 2 0,5-2 0 16,6 0-2-16,13-3 1 0,13 3 0 15,17 0 0 1,16 20 1-16,20 4 1 0,14 8 0 16,12 7 0-1,8 4 2-15,3 5-1 0,-8 0-1 16,-4-3 0-16,-13-1 0 15,-14-8-3-15,-12-6-2 0,-13-6-2 16,-7-6-7 0,-9-15-21-16,-3-3-39 0,10 0-24 15,-15-22-8-15,10 5-4 0</inkml:trace>
  <inkml:trace contextRef="#ctx0" brushRef="#br0" timeOffset="105664.1182">10506 14998 31 0,'15'22'105'0,"-5"8"-1"0,-5 3-8 15,-4 6-2-15,-1 6-84 16,-6 8 1-16,-5 2-2 15,-3 1-3-15,-1-4-1 16,0 0-2-16,2-8 0 0,5-7-3 16,-1-8-1-1,4-9-4-15,5-6-6 0,0-14-30 16,16-12-48-16,6-7-11 0,6-8-8 15,6 0-3 1</inkml:trace>
  <inkml:trace contextRef="#ctx0" brushRef="#br0" timeOffset="105903.1237">10790 15405 10 0,'9'21'106'0,"1"-2"-3"0,7-2-6 16,8-11-2-16,7 2-78 16,10-7-2-16,1-2-5 15,4-9-3-15,-4-8-3 0,-3-1-1 16,-11-6-1-16,-15 4-1 15,-14-1-1-15,-15 5 1 0,-17 3-1 16,-13 7 0 0,-6 7-1-16,-6 0 0 0,-1 8-1 15,11 8-3 1,8 0-5-16,21 9-25 0,8-2-48 15,23-5-15-15,17-1-7 0,15-6-4 16</inkml:trace>
  <inkml:trace contextRef="#ctx0" brushRef="#br0" timeOffset="106303.1317">11585 15369 48 0,'-16'-10'100'16,"-1"5"-3"-16,-3 3-6 0,20 2-59 16,-16 11-8-1,-3 6-7-15,5 7-4 0,7 1-4 16,5 3-2-16,6-1-1 15,13-4-2-15,10-4 0 16,6-11 0-16,6-5-1 0,2-3-1 16,-6-13 0-16,-4-4 0 15,-8-4 0-15,-11-2-2 0,-10 1 1 16,-7 6-1-1,-12 2 1-15,-4 7-1 0,-5 6 1 16,-1 4-1 0,5 11 0-16,5 10 1 0,8 0 0 15,9 2 0-15,12 1-2 16,11-3-2-16,9-7-3 0,10-2-11 15,-1-12-29-15,2-6-42 0,1-13-13 16,-1-8-8 0</inkml:trace>
  <inkml:trace contextRef="#ctx0" brushRef="#br0" timeOffset="106633.1383">11947 15320 5 0,'-17'5'103'16,"-2"7"0"-16,1 10-7 0,6 2-3 16,45 5-75-1,-51 0-3-15,33 0-2 0,14-7-4 16,12-5-2-16,9-5-2 0,3-12-1 15,0-5-1 1,0-11 0-16,-6-14-2 0,-7-8 0 16,-11-11-2-16,-14-11-1 15,-9-5 0-15,-15-2 0 0,-16 8-1 16,-12 5 1-1,-11 10-1-15,-9 18 2 0,-2 20 1 16,3 18 0-16,15 24 1 0,17 17 0 16,24 10 0-1,19 7 1-15,32-3-1 0,23-1-1 16,24-9-2-16,22-10-4 15,20-8-24-15,1-14-38 0,1-17-28 16,-2-8-7 0,-10-11-7-16</inkml:trace>
  <inkml:trace contextRef="#ctx0" brushRef="#br0" timeOffset="107523.1561">1646 14036 70 0,'-7'-18'86'15,"7"18"-1"1,0 0-45-16,0 0-11 0,0 29-8 16,7 3-6-1,3 9-2-15,0 5 1 0,0 2-1 16,-1-4-2-16,-2-3-2 15,-4-11-1-15,-3-7 0 0,-1-9-2 16,-7-13-1-16,-5-6 0 0,-1-14-1 16,2-8-1-1,4-5 0-15,8-2-2 0,16 1-1 16,19 4 0-1,18 6-1-15,14 5 0 0,10 13 0 16,2 5 1-16,-3 14-1 16,-10 8 1-16,-16 7-1 0,-25 3 0 15,-24 4 1 1,-14-2 0-16,-23-2 0 0,-9-5 0 15,-13-4 1-15,-3-6-2 0,1-9 1 16,7-7-1 0,6-4-1-16,12-10-5 0,16 0-6 15,11-11-17-15,16 1-45 16,24 7-17-16,7-5-7 0,8 6-3 15</inkml:trace>
  <inkml:trace contextRef="#ctx0" brushRef="#br0" timeOffset="107833.1623">2203 14290 38 0,'-1'24'92'0,"-4"-1"-1"15,1 2-3 1,4-3-58-16,5 2-7 0,12-12-2 16,7-5-5-16,8-7-5 15,4-7-2-15,5-12-2 0,-3-6-2 16,-7-4-2-1,-8-3 1-15,-13 1-4 0,-8 4 0 16,-11 5 0-16,-11 9 0 0,-5 9-2 16,-6 5 0-1,4 17 1-15,1 4-1 0,10 10 2 16,11 3 0-16,5 1 1 15,12 0 0-15,9-3 1 0,7-7 1 16,3-10-2 0,2-4 0-16,-1-9-3 0,-4-7-8 15,2-9-20 1,-9-8-45-16,-3-14-18 0,-3-9-7 15,-9-11-4-15</inkml:trace>
  <inkml:trace contextRef="#ctx0" brushRef="#br0" timeOffset="108043.1665">2430 13975 81 0,'-3'16'95'15,"3"9"-3"1,12 1-4-16,15 8-73 0,-7 10 1 16,4 4-1-16,3 5-1 15,-1 1-3-15,-2-1-4 0,2-6-1 16,-5-2-2-16,-2-8-1 15,-3-10-2-15,2-11-3 16,-7-10-4-16,6-7-12 0,-11-15-45 16,-6-19-27-1,0-11-8-15,-3-17-6 0</inkml:trace>
  <inkml:trace contextRef="#ctx0" brushRef="#br0" timeOffset="108293.1715">2669 13868 42 0,'10'-3'96'15,"2"4"-1"-15,-1 8-4 0,2 31-35 16,7-14-41-1,-2 10-2-15,2 9 0 0,-2 9-1 16,4 9-4-16,-4 3-1 16,2 4-1-16,-1-1-2 15,-1-4 0-15,-1-4-1 16,-3-9 0-16,-1-8-2 0,-4-11 2 15,2-9-2-15,-1-9-2 0,-10-15-4 16,17 5-19 0,-16-12-45-16,-9-22-25 0,-3-6-8 15,-7-8-7 1</inkml:trace>
  <inkml:trace contextRef="#ctx0" brushRef="#br0" timeOffset="108633.1783">2535 14294 91 0,'0'0'97'16,"13"-7"-4"-16,16-5-4 0,32-3-70 15,-4-2-3 1,9 3-2-16,9-6-4 0,-4 1-1 16,-1 0-5-16,-6-1 0 15,-11 2-1-15,-10-1-2 0,-10 2-1 16,-13 1-1-1,-11 1-1-15,-7 1 0 0,-4 4 0 16,-15 1-1-16,-6 6 1 0,-6 3-1 16,-6 8 1-1,-3 8 0-15,2 6 2 0,-1 7 0 16,5 8 0-16,8 6 1 15,10 3 0-15,6 0 0 0,8 0 3 16,13-4-3 0,9-6 2-16,6-4-1 0,2-11 0 15,3-7-3 1,4-6-4-16,-6-9-19 0,1-15-44 15,-1-6-24-15,-14-8-6 0,-2-9-6 16</inkml:trace>
  <inkml:trace contextRef="#ctx0" brushRef="#br0" timeOffset="108863.1829">3210 14142 17 0,'13'15'100'16,"2"4"-2"-16,3 5-3 0,-3-7-4 16,5 7-76-16,0-4 2 15,-2-1-4-15,-3-5 0 16,-6-4-4-16,3-7-1 0,-3-3-2 15,4-13-1-15,-4-2-2 16,3-3 0-16,0-3-1 0,2 0-4 16,1-3-2-1,2 4-2-15,-2-1-5 0,8 9-10 16,-7-5-27-1,0 2-47-15,6 5-4 0,-2 0-8 16,1 2 5-16</inkml:trace>
  <inkml:trace contextRef="#ctx0" brushRef="#br0" timeOffset="109153.1887">3659 14120 43 0,'-2'22'99'15,"-2"2"-2"-15,3 0-4 0,1-2-51 16,5-2-11 0,7-5-9-16,2-4-6 0,6-10-4 15,5-1-4-15,2-11-2 16,0-8-2-16,0 1-2 0,-5-9-1 15,-3 1 0-15,-2-2-1 16,-6 3-1-16,-5 5-1 16,-1 8 0-16,-5 12 0 0,0 0 0 15,-1 13 1 1,-2 16 1-16,2 14-1 0,0 8 1 15,1 9 0-15,0 6 2 16,6 6-1-16,-1 0 0 0,1-1-2 16,2-1-6-1,-5-16-21-15,6-3-45 0,6-3-20 16,-1-12-9-16,0-7-6 0</inkml:trace>
  <inkml:trace contextRef="#ctx0" brushRef="#br0" timeOffset="123958.4852">9173 13353 49 0,'0'0'67'0,"6"7"-42"15,-1 12-4 1,3 3-5-16,0 12-1 0,3 4-1 16,0 23 7-1,0 7 0-15,-1 2-3 16,-3-1 0-16,-3-2-2 0,-2-9-2 15,-2-7-1 1,0-2-2-16,-3-26-6 0,0-8 1 16,-1-5-2-1,4-10 0-15,-2 8 1 0,2-8 0 16,0 0 0-16,0 0-1 15,0 0 0-15,0 0 0 0,0 0-1 16,0 0 0-16,0 0-2 16,0 0-1-16,0 0 0 15,0 0-1-15,-11 8 1 0,11-8-2 16,-17 9 1-1,6-4 0-15,-3 3 0 0,1-1 1 16,-4 2-1-16,1-1 1 16,3 1-1-16,2-3 0 15,2 0 1-15,9-6-2 16,-7 11 2-16,7-11 0 0,17 11 0 15,2-1 0-15,5 0 2 0,4 2-1 16,4 2 0 0,1 1 0-16,1 0-1 0,-4 2 0 15,-8 0-1-15,-2-3-1 16,-5 2 0-16,-7 0 0 15,-3-2 1-15,-5 1 0 16,-5-1 1-16,-4 2-1 0,-4-3 2 16,-3 4 0-1,-4 1 1-15,-3-2-1 0,-1 2-1 16,-2 0 2-16,5-1-2 0,-2 0 0 15,3-2 0-15,4-1 0 16,2-2 0-16,6-4-2 16,8-8 2-16,-9 15 0 15,9-15 0-15,1 11 0 0,-1-11 0 16,19 12 0-1,-4-4 2-15,3 1-2 0,3 2 0 16,1-2 1-16,0 0-1 0,-1 1 0 16,-3-1 0-1,-4 0 0-15,-3-2-1 0,-11-7 1 16,12 14 0-16,-11-2 0 15,-2 0 0-15,-9 2 0 0,-6 2 1 16,-5 2-1 0,-5 1 1-16,-5 2 0 0,-6 0-1 15,1 0 1 1,-2-1-1-16,2-1 0 0,4-1-1 15,5 0 0-15,5-5 0 0,7-1-2 16,4-5 5-16,11-7-4 16,-1 14 2-16,9-13 2 15,8-1 0-15,5 0 1 16,3-1-2-16,1 1 0 0,3 1-2 15,-1 6 1 1,-3 2 0-16,-4 8-2 0,-4 6 0 16,-5 7 0-16,0 8 2 15,-3 7 0-15,1 12-2 0,0 7 2 16,4 11 0-16,0 7 0 15,0 10 0-15,3 9 0 16,-4 11 0-16,-4 1 3 0,-2 2-2 16,-1 4 1-1,-6 1 1-15,1 1 0 0,-8-8 1 16,-1-3 0-16,0-8 1 15,-2-6-1-15,1-6 0 16,0-8 1-16,-1-10-1 0,2-8 0 16,0-8 0-16,1-9 0 15,2-7-1-15,0-5-1 0,4-7 0 16,1-5 0-1,1-1-2-15,0-3 1 0,0-1-3 16,0-3-1-16,2-1-2 16,-2-14-8-16,11 16-18 15,-11-16-35-15,11-6-27 16,-2-12-6-16,-1-16-5 0</inkml:trace>
  <inkml:trace contextRef="#ctx0" brushRef="#br0" timeOffset="124448.495">8838 16924 71 0,'-25'22'95'0,"10"1"-2"16,11-2-5 0,22-5-74-16,8-3 0 0,14-4 0 15,12-6-2-15,12-3-5 16,4-9-3-16,9-1-5 15,-3-5-9-15,2 3-23 16,-6 1-54-16,-12 0-7 0,-8 4-8 16</inkml:trace>
  <inkml:trace contextRef="#ctx0" brushRef="#br0" timeOffset="125318.5124">9184 13459 16 0,'-13'-9'78'16,"13"9"4"-16,-13-9-45 15,13 9-8-15,-13-8-4 16,13 8-5-16,-17-3-4 0,7 3-3 16,-4 0-1-16,1-2-3 15,-5 2-2-15,0 0-1 0,-5 0 0 16,0 0-2-1,-7 0-1-15,0-1 0 0,-5-2-1 16,-7 1 0-16,-4-2 0 16,-5-2-1-16,-3-2 1 15,-7 3-1-15,-3-1 0 16,-5 2 0-16,-1 2 0 0,-1-1 0 15,-3 3-1-15,1 0 1 0,-2 7-1 16,2-3 2 0,2 2-1-16,-2-1 0 0,2-2-1 15,-1 1 1-15,0-4 1 16,0 0 0-16,-3-4 0 15,-1 1 0-15,-4-2 0 16,3-2 1-16,-4 3-1 0,2 1 0 16,5 0-1-1,3 1 0-15,4-1 0 0,4 3-1 16,6-2 0-16,4 0 0 0,7-2-3 15,2 3-7 1,2-2-14-16,-1-4-48 0,7 5-19 16,3-1-5-16,6 3-3 15</inkml:trace>
  <inkml:trace contextRef="#ctx0" brushRef="#br0" timeOffset="148770.9814">6757 13435 57 0,'22'-10'67'16,"-22"10"-6"-16,0 0-12 0,4-9-13 16,-4 9-11-16,0 0-8 15,0 0-4-15,-2-10-3 0,2 10-3 16,-15-2-3-16,3 2 0 15,-4 0-2-15,-5 0-1 16,-2 0-1-16,-8 0 1 0,-3 4-1 16,-5-1 0-1,-3 1 0-15,-2-3 0 0,-3 1 1 16,-2-1-1-16,-2 1 0 15,-2-1 0-15,-2 0 0 0,1 0 0 16,-3 1 0-16,-2 2 0 16,-1-1 0-16,-3 0 0 15,0 3-1-15,-3-1 1 0,2-1 0 16,-1 4 0-1,-1-2 0-15,2 1 0 0,0 0-1 16,0 1 1-16,0-1 0 16,-1 1 1-16,6-2-1 15,4 2 0-15,3-2 0 16,5-1 0-16,9 0 1 0,5-3 0 15,8 1 0-15,5-3 0 0,4 0 1 16,2 0 0 0,1 0 1-16,4 0 0 0,-1 0 0 15,1 0-1-15,9 0 0 16,-16-5 0-16,16 5 0 15,-17-6-1-15,17 6 2 16,-14-4-2-16,14 4-1 0,-12-3 1 16,12 3-1-1,-8-3-1-15,8 3 0 0,0 0-2 16,0 0 2-16,-5 6-1 0,4 6 1 15,1 2-1-15,-1 6 2 16,1 14 0 0,4 7 1-16,0 8-1 15,0 5 2-15,3 5 1 0,2 4 0 16,-2 1 1-1,2 0-1-15,-3-8-1 0,-1-5 1 16,-1-5 0-16,0-7 0 0,-1-6-1 16,-2-7 1-1,0-4-4-15,-1-5-3 0,4-3-6 16,0-3-15-16,-4-11-41 15,25 15-25-15,-15-11-5 0,6-1-5 16</inkml:trace>
  <inkml:trace contextRef="#ctx0" brushRef="#br0" timeOffset="149310.9924">4730 14814 32 0,'0'0'82'0,"23"-2"-25"16,-5-3-12-16,6 4-9 0,7-5-4 15,6 1-7-15,4-4-6 0,-1-1-5 16,6 2-4 0,-6-1-3-16,1 4-6 0,-3-3-6 15,-5 6-6 1,-6-1-6-16,-3 3-11 0,-6 2-22 15,-18-2-38-15,19 12-4 16</inkml:trace>
  <inkml:trace contextRef="#ctx0" brushRef="#br0" timeOffset="149670.9994">4955 14591 57 0,'-12'13'78'0,"12"9"-37"16,-1 5-11-16,1 2-4 0,2 6-2 15,6-2-3 1,0 0-5-16,5-1-3 0,0-2-3 15,-2-5-2-15,0-1-5 0,-1-5-4 16,2-2-8 0,-6-4-16-16,-6-13-55 0,16 18-8 15,-16-18-1-15</inkml:trace>
  <inkml:trace contextRef="#ctx0" brushRef="#br0" timeOffset="149931.0048">4893 15341 27 0,'27'-5'89'0,"9"-5"-2"0,8-1-47 16,9 4-3-16,6-2-12 0,0 1-9 16,1 0-11-16,-3-1-5 15,-8 4-7-15,-7-1-8 16,-9 1-20-16,-1 2-48 15,-15-4-6-15,-6 1 0 0</inkml:trace>
  <inkml:trace contextRef="#ctx0" brushRef="#br0" timeOffset="150701.0202">5054 14476 64 0,'-30'-22'69'0,"5"5"-52"0,-8 5-1 16,4 1-5-1,-5 5-2-15,0 2-2 0,0 4 0 16,-1 1-4-16,0 9 0 15,0 4 1-15,1 6-2 0,-3 6 1 16,2 6 1-16,-6 4-4 0,5 5 0 16,-1 1 0-1,2 7 0-15,2-2 1 0,2 7-1 16,5-1 0-1,5 0 1-15,10 4 1 0,2 5 0 16,6 3 1-16,6 4 0 16,8 5 0-16,8-1 1 0,0-3 0 15,10 4-1 1,5-5-1-16,2-2 2 0,7-6-1 15,-1-8 0-15,6-2 0 0,-1-8 2 16,7-1 0 0,-2-9 0-16,-3-1 2 0,5-3-2 15,-5-4 0-15,1-2 1 16,-2-4-1-16,-1-5-2 0,-2-6 1 15,-5-5-1 1,4-3 0-16,-5-10 0 0,6-12 2 16,-4-13 0-1,7-8 1-15,-1-8 0 0,3-8 0 16,0-7 1-16,1-4-1 0,1-7 2 15,-2-2-2-15,-1-1-1 16,-5-1 0-16,-8-4 0 16,-5 3-1-16,-11-5-1 15,-6 2 1-15,-14 3-1 0,-10 0-1 16,-18 6 0-1,-12 6-2-15,-10 10 0 0,-11 10-2 16,-12 13 0-16,-5 11-2 0,-9 14-4 16,-6 12-4-1,3 12-7-15,-2 11-13 0,0 10-47 16,7 16-13-16,7 8-4 15</inkml:trace>
  <inkml:trace contextRef="#ctx0" brushRef="#br0" timeOffset="151011.0263">5376 15931 17 0,'-1'47'87'0,"-6"8"-1"0,0 9-3 15,4 8-69 1,-4 10-1-16,5-2-4 0,-1-3-7 16,2-6-9-1,1-10-22-15,0-15-52 0,9-14-6 16,7-21-3-16</inkml:trace>
  <inkml:trace contextRef="#ctx0" brushRef="#br0" timeOffset="152512.0573">16318 12267 3 0,'-6'-15'71'16,"2"3"-25"-1,4 12-9-15,-10-5-13 0,10 5-9 16,-4 13-7-16,4 12-6 16,2 12-2-16,6 17-1 15,2 21 1-15,2 21 0 16,3 15 1-16,3 27 2 0,-1 21-1 15,-3 14 0 1,-1 9 0-16,-5 8 2 0,-2-11-2 16,-1-3-1-16,-2-3 0 15,-3-25 0-15,2-18-1 0,3-19-5 16,-4-21-26-16,-1-16-41 0,7-7-1 15</inkml:trace>
  <inkml:trace contextRef="#ctx0" brushRef="#br0" timeOffset="152842.0639">15491 14599 58 0,'-14'8'82'0,"22"-8"0"0,33 29-30 0,36-71-37 15,35 32 1 1,40-4 2-16,36-1 2 0,36 0-1 15,30 0 0 1,34 5-3-16,19 3-4 0,18 6-3 16,8-1-2-16,6 1-2 0,-1 2-1 15,-2 2-2-15,-12 1-2 16,-14 0-1-16,-17-2-4 0,-22 5-9 15,-29-7-27 1,-31 1-49-16,-22-3-7 0,-37-8-6 16</inkml:trace>
  <inkml:trace contextRef="#ctx0" brushRef="#br0" timeOffset="153422.0755">16171 12479 23 0,'-12'0'77'0,"1"10"-11"16,1-8-20-16,10-2-11 0,-9 6-2 15,9-6-4 1,0 0-5-16,0-10-4 0,3-12-2 16,5-5-2-1,5-7-6-15,-1-2-4 0,5 0-4 16,-1 2-3-16,4 3 1 15,-2 11-2-15,4 10 1 0,0 8 0 16,6 9-1 0,5 4-6-16,12 12-23 0,10 6-50 15,-3-9-9-15,5-3-5 0,-4-6 2 16</inkml:trace>
  <inkml:trace contextRef="#ctx0" brushRef="#br0" timeOffset="154062.0883">14384 11943 35 0,'10'-10'81'16,"-2"4"0"-16,1 3-3 0,36 3-65 15,-66 15-1 1,27 12-1-16,5 12 0 0,-3 10 0 16,-2 8 0-16,-1 4-1 15,-2 2-1-15,0-5 1 0,-2-7 0 16,0-8-2-16,0-13 0 0,-2-6 1 15,4-12-1 1,-3-12 1-16,13-5-1 0,1-14-1 16,4-8-1-1,9-9-1-15,5-8-2 0,3-5-3 16,4-2-3-16,-1 0-3 15,2 6-12-15,-7 7-39 0,-7 6-34 16,-1 7-7-16,-7 6-7 0</inkml:trace>
  <inkml:trace contextRef="#ctx0" brushRef="#br0" timeOffset="154522.0975">15062 12194 16 0,'0'0'75'16,"-1"4"5"-16,-7 8-2 15,-20 11-64-15,19 8-2 0,-2 7 2 16,0 8 2-1,1 2 1-15,5 2-1 0,2-4-1 16,3-1-2-16,10-7-1 0,5-8-2 16,3-8-1-1,2-7-2-15,3-4-1 0,-1-6-2 16,3-5-5-16,-7-3-7 15,1-6-18-15,-5 2-53 0,-3-13-11 16,-4-5-9 0,-7-3-1-16</inkml:trace>
  <inkml:trace contextRef="#ctx0" brushRef="#br0" timeOffset="154662.1003">14909 12409 82 0,'0'0'91'16,"8"0"-2"-16,24 0-8 0,20-3-76 15,5-2-22 1,11 4-59-16,14-4-6 0,5-2-8 15</inkml:trace>
  <inkml:trace contextRef="#ctx0" brushRef="#br0" timeOffset="155802.1231">15009 12151 22 0,'0'0'78'15,"-14"-13"1"-15,1 13-39 0,-5 8-9 16,-2 9-12-16,-6 7-5 16,1 13-5-16,0 10-1 0,4 7-2 15,2 8 0 1,11 0-1-16,8 0 0 0,4-9-1 15,10-2 0-15,10-15-2 0,3-9-3 16,5-9-12 0,-4-5-38-16,4-15-30 0,-2-10-7 15,-3-11 1-15</inkml:trace>
  <inkml:trace contextRef="#ctx0" brushRef="#br0" timeOffset="156032.1277">15268 12100 70 0,'44'-3'88'16,"8"0"-3"-16,0 2-5 15,8 11-74-15,-8 10 1 0,-10 12-1 16,-11 8-1-1,-9 8-1-15,-12 5 0 0,-5-1-1 16,-5 2-3-16,-7 4-8 0,-4-4-21 16,-8-4-52-1,11-2-7-15,0-5-5 0</inkml:trace>
  <inkml:trace contextRef="#ctx0" brushRef="#br0" timeOffset="156982.1467">21269 14795 5 0,'-9'-3'84'15,"-3"3"1"-15,2 3-4 16,5 16-51-16,0 3-10 16,3 9-6-16,2 4-4 0,0 8-1 15,5 0 0 1,7 5 0-16,8-7 0 0,0-6-1 15,4-6-1-15,2-11 0 0,3-7-5 16,0-13-5 0,0 0-6-16,-6-14-13 0,-2-12-51 15,-1 1-19-15,-10-3-5 16,-9 1 4-16</inkml:trace>
  <inkml:trace contextRef="#ctx0" brushRef="#br0" timeOffset="157112.1493">21127 14983 76 0,'-27'12'91'16,"16"1"-3"-16,19-5-53 0,25 1-12 15,14-5-7-15,24 1-10 16,7-2-37-16,10-3-48 0,2-1-9 16,-2-8-5-1</inkml:trace>
  <inkml:trace contextRef="#ctx0" brushRef="#br0" timeOffset="157632.1597">20671 14243 48 0,'-11'-7'76'0,"11"7"1"16,0 0-50-1,19 2-5-15,-1 5-6 0,6 9-1 16,6-2-4-16,4 8 3 15,0 0 1-15,-2 6-3 0,-4 7-3 16,-8 1 0-16,-11 7-1 16,-7 1-1-16,-7 5 0 15,-11-2-3-15,-7 5-5 0,-7-9-10 16,3 1-36-1,8-1-38-15,-1-9-7 0,6-3-5 16</inkml:trace>
  <inkml:trace contextRef="#ctx0" brushRef="#br0" timeOffset="160792.2229">16172 12781 32 0,'34'-16'58'16,"10"14"-24"0,20-1-11-16,9 1-14 0,5-4-45 15,10 4-28-15</inkml:trace>
  <inkml:trace contextRef="#ctx0" brushRef="#br0" timeOffset="161402.2351">15029 12753 0 0,'0'0'70'0,"0"0"4"0,-10 10-26 16,6 5-24-1,1 4-12-15,0 9-10 0,1 0 0 16,-1 5 5-16,0-3-1 0,1-1 0 15,-2-8-2-15,2-3-3 16,0-7-8-16,2-11-23 16,3 12-42-16,-3-12-6 15</inkml:trace>
  <inkml:trace contextRef="#ctx0" brushRef="#br0" timeOffset="161792.2429">15184 12758 29 0,'11'0'38'15,"11"2"-7"-15,6 0 1 0,1 1 0 16,4 1-6-16,-4 0-10 16,2 1-8-16,-10 4-4 0,-2 1-1 15,-16 4 1 1,-3 1 1-16,-13 4 0 0,-9 0 1 15,0 3 0 1,-3-3 1-16,4 1-3 0,-1-5 3 16,8-2 0-16,5 0 3 15,9-13-1-15,18 11 1 0,3-8 0 16,6 0-1-16,1-6 0 0,4 3-7 15,0-2-12 1,2-8-20-16,-15 0-50 0,3 0-7 16,-5-4-4-1</inkml:trace>
  <inkml:trace contextRef="#ctx0" brushRef="#br0" timeOffset="162052.2481">15567 12784 12 0,'0'0'78'0,"12"0"2"16,-12 0-4-1,5 14-60-15,-3 2-7 0,3 4 0 16,0 3 1-16,0 0 3 16,1 0-1-16,0-1 4 0,-4-8 0 15,2-2 2 1,-4-12-3-16,0 0-1 0,11-12-1 15,-5-10-2-15,-1-4-3 0,1-6-4 16,2-1-5 0,-2-4-5-16,8 7-12 0,-4 5-35 15,4 3-36-15,11 3-8 16,3 3-5-16</inkml:trace>
  <inkml:trace contextRef="#ctx0" brushRef="#br0" timeOffset="163942.2859">16334 12789 7 0,'0'0'18'0,"-10"0"-6"0,10 0-6 16,0 0-1-16,-10 6-1 16,10-6 5-16,0 0 0 15,0 0 4-15,0 0 1 0,0 0 2 16,0 0-1-1,0 0 0-15,0 0 1 0,0 0 1 16,6 1 0-16,-6-1-1 16,14 0-2-16,-14 0-1 0,13-4 0 15,-13 4-3 1,15-3-2-16,-15 3-3 0,14-5-2 15,-6 5-1-15,3 0-1 0,1 0 0 16,0 0 0 0,2-2 1-16,-1 1 0 0,2-1 1 15,-5 1-1-15,0 1 1 16,-10 0 0-16,16-1-2 15,-16 1 0-15,8 0 0 16,-8 0 0-16,9 0 0 0,-9 0 0 16,16 1-1-1,-8 0 2-15,3 1-1 0,0 1 1 16,-1-3-1-16,1 0 1 0,-11 0 0 15,16 5-1-15,-8-5 0 16,2 3 0-16,-10-3 0 16,14 5-1-16,-14-5 0 15,15 4 1-15,-15-4-1 0,15 5 1 16,-15-5 0-1,14 5 2-15,-14-5-2 0,14 5 1 16,-14-5-1-16,16 5 1 0,-16-5-1 16,14 4 0-16,-14-4-1 15,15 5 1-15,-15-5 0 16,13 4 0-16,-13-4 0 15,15 4 0-15,-15-4 0 0,16 4 1 16,-5-3-1 0,-2 1 0-16,1 0 0 0,-1-1 0 15,2 1-1-15,-2 1 0 16,1 0 0-16,0 0 0 0,-1 2 0 15,0-3 0-15,1 1 0 16,-1 1 1-16,-1-1-1 16,-8-3 0-16,17 5 1 0,-17-5-1 15,12 5 0 1,-12-5 1-16,10 5-1 0,-10-5 0 15,13 3 1-15,-13-3 0 16,16 5-1-16,-16-5 1 16,16 6-1-16,-16-6 1 15,15 3-1-15,-15-3 1 0,13 2-1 16,-13-2 0-16,9 3 1 0,-9-3-1 15,11 3 1 1,-11-3 0-16,13 5 0 0,-13-5 0 16,17 4 0-16,-9-4 0 15,-8 0 0-15,16 4 0 16,-16-4 0-16,15 2 0 15,-15-2-1-15,10 3 1 0,-10-3-1 16,12 0 1-16,-12 0-1 0,13 5 1 16,-13-5 1-1,15 2-2-15,-4-1 0 0,-1 0 1 16,-1-1 1-1,2 1-1-15,-3-1-1 0,1 0 1 16,-9 0-1-16,15 0 0 16,-15 0 0-16,9 2 0 0,-9-2 0 15,0 0 0 1,13 3 0-16,-13-3 0 0,0 0 0 15,12 2 0-15,-12-2 0 0,0 0 0 16,8 3 0 0,-8-3 0-16,0 0 0 0,10 4 0 15,-10-4 0-15,0 0 1 16,14 5-1-16,-14-5 0 0,17 5 0 15,-7-2 0 1,-2-1 0-16,2 1 0 0,-10-3 0 16,13 4 0-16,-13-4 0 15,10 5 0-15,-10-5-1 16,12 3 1-16,-12-3 0 0,11 5 1 15,-11-5-1-15,15 4 0 16,-15-4 1-16,15 3 0 0,-15-3-1 16,16 4 1-1,-16-4-1-15,13 3 1 0,-13-3-1 16,13 7 1-1,-13-7 0-15,16 3-1 0,-5 0 1 16,1-1-1-16,-1 1 0 0,1 0 0 16,1-2 1-16,0 0-1 15,0 2 0-15,-1-3 0 0,-2 3 1 16,2-3-1-1,-2 2 1-15,1-1-1 0,-1-1 2 16,0 0-2 0,1 0 0-16,1 2 0 0,2 0-5 15,-1-2-4-15,4 7-13 16,-4 1-38-16,2-3-27 0,9-2-6 15,-2-3-2-15</inkml:trace>
  <inkml:trace contextRef="#ctx0" brushRef="#br0" timeOffset="165492.3169">17653 13055 18 0,'0'0'36'0,"0"0"-12"16,10-6-5-16,-1 4-2 0,2-1-5 15,1 2-2 1,0-1 1-16,2 2-1 0,-1-2-2 16,-1 2-1-16,-1 0-2 15,2 0-2-15,4 2 1 16,-4 0-1-16,4-1 2 0,-4 1 0 15,5-1 0-15,-6 0 0 16,4 0 2-16,-6 1 0 0,1-1 0 16,-2 0-1-1,2 1 0-15,-1-2-1 0,0 0 1 16,2 3-1-16,-1-3-1 15,4 0 1-15,-2 0-2 16,2 0 0-16,0 0 0 0,2 0 0 16,-1 2 0-16,1-2 0 15,0 0 0-15,2 0-1 0,-2 0 0 16,2 0 0-1,-2 0-1-15,-1 0 2 0,-1 2-2 16,-2-1-1-16,0-1 1 16,0 3-1-16,-4-1 0 15,3 0 1-15,-3 0-1 16,1-1 1-16,0 1 0 0,0-1-1 15,-1 2 1-15,3-2-1 0,-2 1 1 16,0 0-1 0,0-2 1-16,-1 0-1 0,-9 0 0 15,17 5 0 1,-7-4-1-16,0 2 1 0,1-1 0 15,2 1 0-15,1 0 0 16,1 0 1-16,2-1-1 0,-1 0 1 16,-1 1-1-1,-1 0 0-15,-2-1 1 0,-1 0-1 16,-3-2 0-16,-8 0 0 0,12 4 0 15,-12-4 0 1,14 4 0-16,-14-4 0 0,15 4 0 16,-5-1 0-16,1 1 0 15,-1-1 1-15,1-1-1 0,-1 1 0 16,0-1 0-1,-1-1-1-15,0 2 1 0,-1 0 0 16,1 0 0-16,1-1 0 0,1 1 0 16,1 1 0-1,0 0 0-15,1 0 0 0,3 0 1 16,-2-2-1-16,1 2 0 15,-3-1 0-15,4-1 1 0,-4 0-1 16,0 0 0 0,-1-1 0-16,-1 1 1 0,3 0-1 15,-2 1 0 1,2 1 0-16,-1-1 0 0,2 1 0 15,0 1 0-15,-1 0 0 0,4-1 0 16,-2 2 0-16,0-1 0 16,-2-1 0-16,1 0 0 0,-2 0 0 15,1 0 0 1,1-2 0-16,0 2 0 0,-1-2 1 15,2 0 0 1,-1 0 1-16,2-1 0 0,0 1-1 16,-1-2 1-16,-1 1 1 15,-1 1-2-15,1-1 0 0,-2 1 0 16,0 2-1-16,2-2 0 15,-4 1 0-15,2-1 1 16,-4 1-1-16,2-1 0 0,-10-2 0 16,16 4 1-1,-16-4-1-15,12 2 0 0,-12-2-1 16,14 4 1-16,-14-4 0 15,15 9-1-15,-15-9 1 0,14 7 1 16,-14-7 0-16,14 9 1 16,-14-9 1-16,16 8 0 15,-7-5 1-15,0-1 0 0,4 0 0 16,-1-2 0-1,1 0 0-15,1-1-2 0,0 1-2 16,1 0-1-16,1 0-2 16,-1 1-4-16,4 3-4 0,-3 0-13 15,5 1-45 1,10 6-20-16,-3-6-1 0</inkml:trace>
  <inkml:trace contextRef="#ctx0" brushRef="#br0" timeOffset="167572.3583">19644 13425 0 0,'0'0'26'0,"0"0"-6"0,0 0-2 16,-5-9-1-16,5 9-1 0,0 0 0 15,0 0-2 1,0 0-3-16,0-8-1 0,0 8-3 16,0 0-3-16,0 0 1 15,0 0-3-15,0 0-2 0,0 0-1 16,0 0-2-1,0 0-2-15,0 0 2 0,0 0-1 16,0 0 1-16,0 0 2 0,0 0 5 16,0 0 5-1,0 0 8-15,8 0 3 0,-8 0 4 16,0 0 1-16,0 0 2 15,0 0 0-15,0 0-5 16,10 1-4-16,-10-1-4 16,0 0-4-16,0 0-2 0,0 0-4 15,0 0-2 1,0 0-1-16,0 0-1 0,0 0 0 15,3 15 0-15,-3 0 0 0,0 10 1 16,-1 14 0-16,1 19 4 16,-2 21-1-16,-2 25 1 15,-2 15 0-15,-2 12-1 16,4 4 1-16,0-3-1 0,4-3-1 15,1-15-1 1,12-18-7-16,13-14-32 0,17-14-46 16,4-29-8-16,9-17-9 15,4-22 0-15</inkml:trace>
  <inkml:trace contextRef="#ctx0" brushRef="#br0" timeOffset="168922.3853">19803 14449 76 0,'-17'0'88'0,"2"-3"-30"0,5-2-13 0,10 5-10 16,-2-16-8-1,20 3-9-15,24-1-2 0,31-2-3 16,26-2-3-16,34 1-3 0,21 3-1 16,21 4-4-1,10 3-9-15,5 4-50 0,2 5-30 16,-29 1-8-16,-15-1-5 15</inkml:trace>
  <inkml:trace contextRef="#ctx0" brushRef="#br0" timeOffset="171395.4352">19898 13225 19 0,'0'0'39'15,"-11"-12"-6"-15,11 12-2 16,-10-8-7-16,10 8-6 0,-11-4-2 16,11 4-2-16,-14-3-2 0,14 3 1 15,-14-1-2 1,14 1-1-16,-10-1 1 0,10 1 1 15,0 0-2 1,15-5 0-16,10 2-1 0,4-4-6 16,7 5-14-16,2 2-45 15,7 0-22-15,-3-1-5 0</inkml:trace>
  <inkml:trace contextRef="#ctx0" brushRef="#br0" timeOffset="172565.4584">19963 13208 1 0,'-6'-12'81'16,"6"12"-15"0,-4-9-12-16,4 9-11 0,0 0-13 15,0 0-8-15,0 0-8 16,0 0-1-16,-4 6-3 0,4 6-1 15,0 5-1 1,0 2 1-16,-2 3 1 0,-1 2 0 16,1 1 0-16,-2-6-2 0,0 1-1 15,0-5-2 1,-2-4 0-16,1-1-1 0,5-10-2 15,-12 14 0-15,12-14-3 16,-9 5-1-16,9-5-6 0,0 0-7 16,0 0-21-1,0 12-50-15,0-12-9 0,9-7-7 16</inkml:trace>
  <inkml:trace contextRef="#ctx0" brushRef="#br0" timeOffset="172935.4659">20185 13184 69 0,'0'14'83'15,"0"3"1"-15,-1 2-61 0,-1 9-4 16,2 1 4-16,0-1 2 15,10-1-5-15,2-4-3 0,9-8-3 16,3-7-1 0,4-5-3-16,1-5-1 0,0-11-1 15,-1-4-3 1,-5-5-1-16,-5-7-2 0,-12 2 0 15,-4 3-1-15,-6-3-1 16,-11 6-1-16,-5 4 0 0,-8 7 0 16,-5 3-1-16,-5 7 0 0,1 7-2 15,2 8-2 1,2 3-3-16,9 5-7 0,4 0-10 15,14-5-35 1,15 3-31-16,4-6-5 0,10-5-3 16</inkml:trace>
  <inkml:trace contextRef="#ctx0" brushRef="#br0" timeOffset="173275.4728">20534 13097 11 0,'6'11'87'16,"2"2"3"-16,2 6-4 0,-1 3-58 15,3 3-8-15,0 3 2 0,0 3-5 16,0-1-3-1,-3-2-2-15,-2-3-3 0,0-4-1 16,-4-7 1-16,-2-3 0 16,-1-11-1-16,13-2 0 0,-1-13-2 15,6-9 1 1,7-6-2-16,2-6-1 0,5-2-3 15,1-5-2 1,5 3-2-16,-4 1-6 0,2 11-12 16,-6 3-43-16,-6 6-29 0,4 3-8 15,2 0-6-15</inkml:trace>
  <inkml:trace contextRef="#ctx0" brushRef="#br0" timeOffset="180004.6097">16534 12819 17 0,'0'0'29'16,"0"0"1"-16,0 0-2 15,-9-8-3-15,9 8-3 0,0 0-1 16,0 0-1-16,0 0-1 16,0 0-1-16,0 0-2 15,0-10-1-15,0 10-3 0,0 0-3 16,0 0-2-1,-1-10 0-15,1 10-2 0,0 0-1 16,-4-9-1-16,4 9 1 16,0 0-1-16,0 0 1 15,-10-10 2-15,10 10-1 16,0 0-1-16,0 0 1 0,-8-10 0 15,8 10 0-15,0 0 0 0,0 0-1 16,-5-9-1 0,5 9 0-16,0 0 0 0,0 0 0 15,0 0-2-15,0 0 0 16,0 0-1-16,0 0 0 15,0 0-1-15,0 0 0 16,0 0 1-16,0 0-1 0,0 0-5 16,0 0-2-1,-5 6-8-15,5-6-24 0,0 12-45 16,0-12-5-16,6 13-3 0</inkml:trace>
  <inkml:trace contextRef="#ctx0" brushRef="#br0" timeOffset="181434.6383">16358 12797 25 0,'-10'-3'59'0,"10"3"-2"15,-14-3-12-15,14 3-9 0,-10 0-5 16,10 0-5 0,0 0-6-16,-8 0-4 0,8 0-3 15,0 0-2-15,0 0-3 16,0 0-2-16,0 0-1 0,7-10 0 15,-7 10 0-15,18-6-1 16,-7 2-1-16,2-1 0 16,-1 2 0-16,0-1 1 0,3 3-1 15,-2 0-2 1,1-1 1-16,-1 2-1 0,4 0 0 15,-3 0 0-15,0 0 1 16,-2 2 0-16,0-1 0 16,0 0-1-16,1-1 1 15,-1 1-1-15,-2 2 0 0,1 0 0 16,1 1 0-16,-3 1 0 0,2-1-1 15,-1 1 1 1,-1 2 0-16,-9-7 0 0,13 13-1 16,-3-6 1-16,-10-7 0 15,15 11 0-15,-15-11 0 16,16 13-1-16,-16-13 1 15,15 12-1-15,-15-12 1 0,15 12-1 16,-15-12 0-16,13 14 1 0,-3-8-1 16,-10-6 1-1,13 14 0-15,-4-7 0 0,-9-7 0 16,15 13 0-1,-15-13 0-15,16 14 0 0,-16-14-1 16,14 13 1-16,-14-13-1 16,14 14 0-16,-14-14 0 0,13 12 1 15,-13-12-1 1,11 10 0-16,-11-10 1 0,11 11-1 15,-11-11 0-15,11 11 1 0,-11-11 0 16,15 14 0 0,-15-14 0-16,17 14-1 0,-9-6 1 15,1-1 0-15,1 1 0 16,-2-2-1-16,-8-6 0 0,13 14 0 15,-13-14 1 1,16 13-1-16,-16-13 0 0,16 13 0 16,-7-7 0-16,1 1 2 15,-1 1-2-15,4-3 0 16,-5-1 1-16,1-1 0 0,1-1 0 15,-1-2 1-15,0 0-1 16,2 0 1-16,0-5-1 0,2 1 0 16,1-1 0-1,2-3 0-15,1 1 0 0,1 1-1 16,-2 0 1-1,-2-1-1-15,-1 1 1 0,0 1-1 16,0-3 0-16,-1 3 1 0,0-4-1 16,-1 1 0-16,2 0 0 15,1 1 0-15,-1 1-1 0,0 0 1 16,-1-2 0-1,-3 4-1-15,2 0 0 0,-11 4 1 16,15-2 0 0,-15 2-1-16,12-1 1 0,-12 1 0 15,10 0 0-15,-10 0-1 16,12 3 1-16,-12-3 1 0,16 8-1 15,-8-5 1-15,3 2-1 0,-2-2 1 16,1 2-1 0,-1-3 1-16,1 2-1 0,-2-3 0 15,-8-1 0 1,14 4 0-16,-14-4 0 0,15 5 0 15,-15-5 0-15,15 5 0 16,-15-5 0-16,14 3 1 0,-14-3-2 16,15 4 2-1,-15-4-1-15,12 5 0 0,-12-5 0 16,11 3 0-16,-11-3 0 0,13 0 0 15,-13 0 1 1,11 2-1-16,-11-2 0 0,17 3 0 16,-17-3 0-16,13 3 0 15,-13-3 0-15,10 3 0 0,-10-3 0 16,10 2 0-1,-10-2 0-15,0 0 0 0,13 2 0 16,-13-2 1-16,14 3-1 0,-4-2 1 16,-1 0-1-1,2 1 0-15,-1 0 0 0,1 0 1 16,-2-2-1-16,0 3 0 15,0-1 0-15,0-1 1 0,0 1 0 16,1 0 0 0,0 1-1-16,0-1-1 0,2 0-2 15,-12-2-2 1,17 4-4-16,-17-4-4 0,11 11-9 15,-11-11-15-15,0 10-25 0,-6-1-23 16,-6-4-13-16,2 0-4 16</inkml:trace>
  <inkml:trace contextRef="#ctx0" brushRef="#br0" timeOffset="182764.6649">16589 12777 27 0,'0'-8'89'0,"0"-2"-1"16,10 3-36-16,-10 7-16 16,4-11-10-16,-4 11-5 0,0 0-8 15,9 0-4 1,-9 0-2-16,10 10-2 0,-2 2-1 15,3 0 0-15,0 2 1 0,1 2-1 16,2 1-1 0,-2-1 1-16,0 0-1 0,2-2 0 15,-2-2 0-15,0 1 0 16,1-3 0-16,0 0 0 15,3 0 0-15,3 1 0 16,3-2-1-16,-1-1 1 0,3 4-1 16,3-4 0-1,0 1 0-15,2-1-1 0,-1 1 1 16,-1-3 1-16,0 0-2 0,-3 0 1 15,1-2 0 1,-4 2-1-16,1-2 1 0,-1 0 0 16,-2 1-1-16,2 0 1 15,-4-2-1-15,2 1-1 0,-4-1 1 16,4 2 0-1,-4-3-1-15,1 4 0 0,-1-3 1 16,0 0-1-16,0 0 1 0,1 0 0 16,-1-1 0-1,3 2 0-15,0-4-1 0,0 5 1 16,3-4 0-16,0 1-1 15,0 1 1-15,-2 0-1 0,1 0 0 16,-1 0 0 0,-1 1 0-16,-1 1 1 0,2-2-1 15,0 2 0 1,-1-1 0-16,2 1 1 0,3-2-1 15,-4-1 0-15,2 3 0 0,0-1 0 16,-1-1 0-16,0 1 0 16,-5 0 0-16,3 0 0 0,-1 1 0 15,-1-1-1 1,2 0 1-16,-2 0 0 0,1 1 0 15,1 1 1 1,4-2-1-16,-1 1 0 0,5 1 0 16,-3 0 0-16,4-2 0 15,-3 0 0-15,1 0 0 0,-2-2 1 16,-1 2-1-16,0-1 0 15,1 0 0-15,-1-1 0 16,-1 1 0-16,1 1 0 0,2-1 0 16,-1 1 0-1,-1-1 1-15,-1 2-1 0,0 0-1 16,-3 0 1-16,3 0 0 15,1-2 0-15,-3 1 0 0,3-2 0 16,-1 1 0-16,0 2 0 16,-1-3 0-16,0-1 0 15,-2 1 0-15,3 1 0 0,0-2 0 16,-1 2 0-1,2 1 0-15,0-3 0 0,0 3 0 16,-1-4 0-16,2 3 0 16,-1 0 0-16,0-1 0 0,-2 1 0 15,1-1 0 1,-1 1 0-16,3 1 0 0,1-2 0 15,0 1 0-15,2-1 0 0,1 0 1 16,7-1-2 0,-1 0 1-16,3-1 1 0,1 0-1 15,4 0 0-15,0 0 0 16,4-4 1-16,-1 2 0 0,3 1 0 15,-1-1 0 1,-2 2 0-16,-1-2 0 0,-6 2 0 16,-4 2-1-1,-5 3 0-15,-5 0-1 0,-4 0-2 16,-1-1-2-16,-2 4-5 0,-4-6-19 15,9 1-22-15,2-3-22 16,-2-5-26-16,8-6-7 16</inkml:trace>
  <inkml:trace contextRef="#ctx0" brushRef="#br0" timeOffset="250549.0256">16154 1835 71 0,'-2'-12'84'16,"2"12"-4"-16,-46-10-60 0,43 18-1 15,-1 16-4 1,2 10 0-16,1 14-6 0,-3 10 3 16,0 13-1-16,-1 10-1 15,1-2-2-15,-2-1-1 16,1-9 1-16,-1-11-3 0,1-10-2 15,3-16-7-15,-1-19-11 16,3-17-58 0,0-13-16-16,0-14-5 0,0-11-5 15</inkml:trace>
  <inkml:trace contextRef="#ctx0" brushRef="#br0" timeOffset="251109.0368">15902 1852 26 0,'-17'0'82'0,"17"0"-38"0,-14-5-1 16,14 5-9-1,-3-9-8-15,3 9-6 0,15-15-3 16,10 3-3-16,3-1-2 16,13 2-1-16,5 0-1 0,8 0-1 15,2 6-1-15,3 5-1 16,-1 0-1-16,-4 13-2 15,-6 6-3-15,-8 5 0 0,-7 4-1 16,-12 6 0 0,-5 4 0-16,-10 0 0 0,-7 3 1 15,-11-5-1-15,-8-2 2 16,-8-3-1-16,-5-6 1 0,-5-6 0 15,-2-7-1-15,-2-7 0 16,2-5-1-16,5-2 0 16,4 2-1-16,7-8 1 0,6 5-3 15,8-1 2 1,10 4 0-16,0 0 2 0,14 4 0 15,9 9 3-15,16 11 0 16,6 5 1 0,-1 5 0-1,-1 5 0-15,-3-2 0 0,-5 6-1 16,-7 0 2-16,-4-10-4 0,-16-8 0 15,-3-5-3 1,0-8-1-16,-5-12-7 0,16 7-27 16,-5-9-49-16,-4-18-10 15,4 2-6-15</inkml:trace>
  <inkml:trace contextRef="#ctx0" brushRef="#br0" timeOffset="251499.0446">16679 2196 17 0,'2'24'93'15,"-2"5"2"-15,0 3-7 16,0 10-66 0,0 4-1-16,4-4 0 0,6 2-1 15,7-11-4 1,7-20-7-16,2-8-2 0,2-5-1 15,-3-17-2-15,2-8-2 0,-6-6-2 16,-6-8-2-16,-8-2-2 16,-5 2 1-16,-3 1-1 15,-10 4 0-15,-1 6 1 16,-6 12-1-16,1 8 2 0,1 12 4 15,3 11 0 1,5 8 0-16,2 13 2 0,6 1 0 16,2 6 2-16,9 1 1 15,4-3 0-15,2-5-3 0,6-4 1 16,-2-3 0-16,4-10-2 15,-3-4-1-15,0-10-5 16,1-11-3-16,-2-5-9 0,-5-11-43 16,-6-16-35-1,3-13-9-15,-5-13-6 0</inkml:trace>
  <inkml:trace contextRef="#ctx0" brushRef="#br0" timeOffset="252299.0606">17032 1784 51 0,'8'-15'90'15,"-8"15"-1"-15,7 0-4 0,-2 11-71 16,5 15-2-16,1 11 0 16,0 11 0-16,6 6 0 15,-1 8 0-15,4 8-1 16,4-4-2-16,3 3-1 15,3-10-1-15,0-13 0 0,5-8 0 16,0-16-2 0,3-7 1-16,0-15-4 0,1-17-3 15,-7-13 0 1,-8-10-3-16,-2-2-1 0,-9-5-1 15,-6 0 0-15,-7 2-1 16,-8 6 0-16,-8 9 4 0,-7 14 0 16,-4 8 1-1,-2 11 1-15,0 11 0 0,4 13 2 16,-1 12 1-16,10 2 1 0,11 10 2 31,6-6 0-31,15 2 0 0,8-5 1 16,7-7-1-16,8-9 1 15,1-16-3-15,4-4-1 0,-3-14-4 16,-3-9-2-1,1-12-3-15,-2-5-3 0,-6-7-2 16,-4 0 0 0,-5 0-1-16,0-1 0 0,-6 8 4 15,-6 1 2-15,-5 13 3 0,-3 6 4 16,-2 14 2-16,0 0 3 15,-10 2 0-15,1 25 4 0,-1 11 3 32,6 11-2-32,1-4 1 15,4 4-1 1,7-2 1-16,10-8-2 0,4-6 1 15,5-13-3-15,1-20-2 0,5-11-2 16,-1-13-2-16,-1-8-2 16,-2-13-1-16,-8-10-2 0,-4-11-2 15,-7-9 0 1,-7 2-1-16,-6 1 1 0,-9 8 2 15,-9 7 0 1,-4 11 1-16,-6 10 1 0,0 16 1 16,2 18 1-16,2 7-1 15,7 16 1-15,2 15 2 0,9 6-2 16,9 13 3-16,4 8 0 15,13 6 1-15,5-2 0 16,9-4 1-16,4-4 1 0,4-12-2 16,2-7 1-1,2-14-3-15,-5-11 0 0,-1-11-5 16,-7-4-2-16,-1-12-10 15</inkml:trace>
  <inkml:trace contextRef="#ctx0" brushRef="#br0" timeOffset="252569.066">16900 1993 388 0,'41'0'2'0,"22"0"1"16,17 2 2-16,21-2 0 16,19-5 1-16,13 3 0 0,4-6-1 15,-5 4-1 1,-9-1-4-16,-18 5-4 0,-18-5-9 15,-19 9-16 1,-25 9-56-16,-25-3-12 0,-18 6-6 16</inkml:trace>
  <inkml:trace contextRef="#ctx0" brushRef="#br0" timeOffset="252879.0722">16139 2702 77 0,'-126'45'94'16,"14"-7"-6"0,12-8-5-16,18-8-66 0,23-2-4 15,37-6 0-15,33-10-1 0,52-4 1 16,46-10-2-1,47-6 2-15,42-3-1 0,38 8-1 16,34 0-2-16,17 8-4 16,5-1-2-16,-12 4 0 0,-17 8-1 15,-30-1-2 1,-31 0 0-16,-31-5-3 0,-33-2-2 15,-32-11-9-15,-15 0-50 0,-28 3-31 16,-29-5-7 0,-15 2-6-16</inkml:trace>
  <inkml:trace contextRef="#ctx0" brushRef="#br0" timeOffset="278767.5906">17188 4053 0 0,'0'0'85'0,"-15"-15"2"16,15 15-39-16,0 0-6 15,0 0-15-15,0 12-6 0,1 5-6 16,9 9-4-16,0 6-3 0,6 3-1 16,-1 10 1-1,2-4-2-15,-1 6 0 0,0-3-1 16,-2-7-2-1,-2-3 2-15,-4-8-2 0,-4-2 2 16,-1-12-1-16,-3-12-1 16,0 0 1-16,0 0-1 0,3-13 1 15,-1-6-2 1,-1-2 1-16,4-8-2 0,2-2 0 15,0 2 0-15,3-3-1 0,0-5 0 16,3 2 0 0,0 3 0-16,2 3 0 0,-2-2 0 15,2 10-1-15,0-5 2 16,2 7-1-16,-3 7 0 0,0 0 0 15,-1 2 0 1,0 3 0-16,1 6 0 0,1 1 0 16,-1 4 0-1,-1 5 0-15,3 0 0 0,-2 5 1 16,3 8-1-16,0 1 1 0,-3 2 0 15,1 2 0-15,-2 2-1 16,-3 1 0-16,3-3 1 16,-7 1-1-16,-2-11 1 15,1-1-1-15,-1-4 2 0,-4-12-1 16,4 14 1 0,-4-14-1-16,0 0 1 0,0 0 0 15,0 0 0-15,0-6 0 0,-1-5-2 16,0-1 1-16,1-7 0 15,0-6-1-15,7-1 0 16,5-5 1-16,5 2-1 16,5-1 0-16,3 3-1 0,3 1 1 15,2 9-1 1,-2 2 1-16,2 8 0 0,-2 7-1 15,-2 8 1-15,-5 11 1 16,-2 5 0-16,-3 10 0 16,-1 7 0-16,-4 2 1 0,-2 6-1 15,-6-3 0-15,-2-4 0 16,-2-4 0-16,1-7-1 0,-4-5 0 15,0-13-1 1,3-3-2-16,1-10-5 0,0 0-17 16,8 0-40-16,-6-13-29 15,10-1-9-15,5-6-4 16</inkml:trace>
  <inkml:trace contextRef="#ctx0" brushRef="#br0" timeOffset="279857.6124">18650 4149 32 0,'0'19'88'0,"0"16"-3"16,-1 4-47-16,4 3-9 15,0 9 2-15,1-10-7 16,-2 0-5-16,0-8-4 0,0-5 0 15,1-11-2 1,0-7-4-16,-3-10 0 0,0-7-2 16,0-11 0-16,1-7-3 0,-1-8 0 15,-4-1-3-15,3-7 0 16,0-4 0-16,0-2-1 15,2-1 1-15,-1 1-2 16,1-1 2-16,3 7-1 0,-1-5 1 16,2 6-1-1,-2 7 1-15,3-2-1 0,-3 7 0 16,2 2 0-16,3 2 0 15,-1 2 0-15,3 7-1 16,-2 4 2-16,3-5-2 0,-11 16 3 16,15-13-3-16,-15 13 2 15,14 0-1-15,-14 0 0 0,11 22 0 16,-4-6 0-1,0 6 0-15,2 6-1 0,4 2 1 16,0 4 0-16,0 5 1 16,3 7-2-16,0-7 4 15,4 5-3-15,0 0 1 0,0 0-1 16,-3 0 1-16,-2-2-1 15,3-2 1-15,-3-5-1 0,0 2 0 16,-2-5 0 0,3-1 0-16,-2-5 1 0,1-5-1 15,2-3 0 1,-4-2-1-16,0-2-1 0,-1-2 1 15,-2-8-5-15,-10-4 0 16,8 0-3-16,-8-6-5 0,0 6-13 16,-8-22-27-16,-12 0-39 0,0-3-6 15,-7 1-4 1</inkml:trace>
  <inkml:trace contextRef="#ctx0" brushRef="#br0" timeOffset="280017.6156">18755 4337 17 0,'-21'-4'93'15,"5"1"1"-15,16 3-5 0,7-17-54 16,14 4-13-1,16-1-7-15,4 1-5 0,7 0-8 16,3-4-6-16,4 7-29 0,4-2-52 16,-15 4-7-1,-7-1-4-15</inkml:trace>
  <inkml:trace contextRef="#ctx0" brushRef="#br0" timeOffset="280777.6308">19335 3733 62 0,'-5'-8'92'16,"5"8"-4"-16,0-12-50 0,0 12-11 16,0 0-3-1,12-3-8-15,-12 3-4 0,16 13-2 16,-3 2-4-1,0 10 2-15,4 0-3 0,0 7 2 16,3 2-2-16,-2 1 2 0,1 3-2 16,2-1 1-16,-4 3-2 15,1-2-1-15,-3 1 0 0,-1 0 0 16,-2 0-1-1,-4 4-1-15,1-4 0 0,-3 2 0 16,-2-6 1 0,-3-2 0-16,-1 0 0 0,0-8-1 15,-3-3 0-15,0-6 1 0,-1-2-1 16,4-14 2-16,-4 11-2 15,4-11 2-15,-2-8-2 16,2-5 1-16,0-5 1 16,0-2-2-16,3-7 0 0,3-2-1 15,2-4 1 1,5-4-2-16,4 1 1 0,3 2-1 15,5-1 1-15,0 3 0 16,3 3 0-16,0 5 0 0,-1 6 1 16,-4 3-1-16,-6 9-1 15,-3 4 0-15,-2 4 0 16,-4 15 1-16,-2 8-2 0,-5 8 2 15,-1 6-1 1,-1 6 1-16,-3 3 0 0,4 4 0 16,3-2 1-1,12-4-1-15,17-9 2 0,14-11-1 16,19-9 0-16,18-4-1 15,15-13 0-15,14-3-4 0,2-15-9 16,11 0-39-16,-14 7-38 0,-5-13-11 16,-8-2-9-1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0T18:31:34.2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22541 626 61 0,'3'-13'90'0,"3"-3"-37"0,-5 6-2 16,0 0-8-1,0-2-13-15,0 0-8 0,-1 12-6 16,0-9-4-1,0-1-4-15,0 0-4 0,-2-2-1 16,2 12-3-16,0 0 0 0,0 0 0 16,-9 10 1-1,2 3 2-15,-1 1 0 0,-4 27 1 16,10-15 2-1,2-26-1-15,8 29 1 0,5-2 0 16,-13-27-1-16,26 16 1 16,1 2-5-16,-7-15 0 15,3 1 0-15,-2-7-3 16,2-2-3-16,0-9-5 15,0-2-11-15,-23 16-49 0,25-28-23 16,1 0-6-16,-26 28-5 16</inkml:trace>
  <inkml:trace contextRef="#ctx0" brushRef="#br0" timeOffset="450.009">22582 357 91 0,'0'0'102'0,"0"0"-7"0,-10 0-7 16,-1 0-67 0,0 0-8-16,-1-2-5 0,12 2-7 15,0 0-5-15,0 0-6 16,0 0-10-16,0 0-49 15,0 0-17-15,0 0-8 16,0 0-4-16</inkml:trace>
  <inkml:trace contextRef="#ctx0" brushRef="#br0" timeOffset="680.0136">22718 349 0 0,'9'0'94'0,"2"0"0"0,0 3-2 16,-11-3-6-16,0 0-71 0,0 0-2 16,0 0-5-1,0 0-7-15,4 4-7 0,0 1-10 16,-2 1-26-1,3-1-46-15,0-1-7 0,-1 1-5 0</inkml:trace>
  <inkml:trace contextRef="#ctx0" brushRef="#br0" timeOffset="1740.0348">22559 203 6 0,'-24'-5'39'15,"24"5"3"-15,-21-3-1 0,-1 0-6 0,22 3-4 16,0 0-10 0,-10 0-6-16,-1 0-3 0,0 2-2 15,1 2-4 1,-2 7 0-16,0 2-3 0,0-1 0 15,-25 24 0-15,12-9-1 16,7-6 1-16,1 1-6 16,-1-1 1-16,0 2 0 0,2 1 0 15,-2 0-1 1,3 0 1-16,-1 2-2 0,4-3 2 15,0 0 4 1,2 3 2-16,2-2 1 0,4-2-2 16,1 1 3-16,3-3-2 0,0 2 1 15,0-22 0 1,10 28-1-16,2-1-1 0,-12-27-1 15,18 24 0 1,2-2 0-16,-20-22 0 0,27 19-1 16,-1 2 0-16,-4-12 0 15,-1 1 0-15,4-5 0 16,1 0 0-16,-1-2 0 15,3 0 0-15,3-3 0 16,-1 0-1-16,4-2 1 0,2 1 0 16,-1-9 0-16,1 3 1 15,1-2-1-15,1-1 1 16,0 0 1-16,-2-2 0 15,0 0 0-15,-1-1 2 0,0 0 0 16,-1 1 1 0,-1-3-1-16,-1 1 2 0,-5 1 0 15,2 0-2 1,-4-2 1-16,-1 0 0 0,-4 1-2 15,-1-1-1-15,-19 15-1 0,22-22 0 16,0-4 0 0,-22 26 0-16,15-22-1 0,0-3 0 15,-15 25-1 1,8-26 1-16,-1 1 0 0,-7 25-1 15,0-26 0 1,0 2 0-16,0 24 0 0,-7-25 0 16,-2-1 0-16,9 26 2 0,-22-24 0 15,-1-2 0-15,-3 12 0 16,2-1 0-16,-12 3-4 15,-40-10-6-15,32 9-16 16,0 5-46-16,-3 0-17 0,3 3-6 16,-3 2-5-1</inkml:trace>
  <inkml:trace contextRef="#ctx0" brushRef="#br0" timeOffset="5170.1034">5984 916 46 0,'2'-33'85'0,"-2"4"-1"16,1 0-50-16,-1 5-9 15,1-1-6-15,-1 5-3 0,0 0-3 16,0 20-3-16,0-21-2 16,-1 2-2-16,1 19 0 0,0 0-2 15,0 0 2 1,0 0-2-16,0 0 1 0,0 0-1 15,15 50 2 1,-8-30-1-16,3 4 1 0,1 0-2 16,-1 5 0-16,3 0 1 0,-2 4-1 15,4 2 0 1,-1-1-2-16,3 2 1 0,-3 4-2 15,2-2 1-15,-2 2-1 16,4-1 0-16,-4-2 0 0,1 1-1 16,-2-2 1-1,1-1 0-15,-2-4 0 0,0 1-1 16,-1-5 1-1,1-2-1-15,-3-2 1 0,0 0 0 16,0-3 0-16,-1-1 0 0,-2-4-1 16,1-1 2-16,-2-3 2 15,-2 0-4-15,1-1 1 16,-4-10 1-16,7 12 0 15,-1-2 2-15,-6-10-3 16,0 0 1-16,0 0-2 16,0 0 2-16,7-7-1 0,-4-4 0 15,-1-8 1 1,3-1-3-16,0-6 2 0,6-9 0 15,-4-2 1-15,4-8-1 0,1-5 0 16,0-4 0 0,0-6-1-16,-1 0 1 0,1 0-1 15,0 0 1-15,-3 1-2 16,2-2-1-16,-1 5-1 15,-4 0-3 1,1 7-3-16,-1 6-7 0,-6 43-10 0,6-32-40 16,0 0-30-16,-6 32-6 15,0 0-3-15</inkml:trace>
  <inkml:trace contextRef="#ctx0" brushRef="#br0" timeOffset="5740.1148">6899 790 16 0,'11'-29'88'0,"-4"5"2"16,2-3-4 0,-3 8-67-16,1-3-3 0,-7 22-1 15,7-21-4 1,2-3-2-16,-9 24-4 0,0 0-1 15,0 0-3-15,0 0 2 16,-14 64 0-16,5-34 1 16,-2 8-1-16,2-1 0 0,-2 5 0 15,0 3 2-15,1 1-1 16,3 2 1-16,-1 1-1 15,3-1 1-15,4 1 0 16,1-4 1-16,7-4-1 0,4-4 1 16,-1-4-1-16,7-5 0 15,0-2-1-15,6-6-1 16,-1-2 0-16,-1-4-1 15,1-3 0-15,1-2-2 0,-2-4 0 16,-4-2-4-16,0-1-2 0,-6-2-7 16,3 0-16-1,-14 0-53-15,8-6-13 0,-8 6-10 16,6-12-2-1</inkml:trace>
  <inkml:trace contextRef="#ctx0" brushRef="#br0" timeOffset="6200.124">7279 815 38 0,'0'0'89'16,"8"-25"-2"-16,0-1-3 0,-8 26-71 15,0 0 0 1,0 0-1-16,0 0-4 0,24-12-1 15,-22 23 0 1,0 3 0-16,-2 7-2 0,1 7 1 16,-1 1-2-16,0 8 1 15,-3-5-1-15,-2 6-2 0,2 1 0 16,-1 2 0-1,1-1 1-15,-1 1-2 0,1-1 1 16,1-3 0-16,2-2 0 0,0 0-1 16,2-4 1-16,4-2 0 15,3 0-1-15,2-6 1 16,2-2 0-16,4-2 0 15,0-5-1-15,3 1 0 0,1-3-1 16,2-5-2 0,0-1-2-16,1-2-5 0,-2-4-7 15,1 0-14-15,-4 0-42 16,-2 0-24-16,-1-5-5 15</inkml:trace>
  <inkml:trace contextRef="#ctx0" brushRef="#br0" timeOffset="6560.1312">7276 1090 42 0,'-15'-7'94'16,"2"0"-2"-16,4 2-5 15,9 5-64-15,0 0-5 16,-6-11-1-16,6 11-4 0,10-12-3 0,4 6-3 16,1-1-2-1,2-1-1-15,-17 8-2 0,20-7-2 16,2 4-1-1,-1-1-4-15,1 1-4 0,-1-1-7 16,3 3-18 0,1 1-47-16,-5 0-15 0,-1 0-2 0</inkml:trace>
  <inkml:trace contextRef="#ctx0" brushRef="#br0" timeOffset="7040.1408">7757 739 38 0,'0'0'83'0,"0"0"-40"0,-9-12-1 16,-1 0-6-1,2 0-12-15,-1 0-7 0,9 12-4 16,0 0-3-1,0 0 0-15,-1 32 2 0,9-2-2 16,8 0-1-16,-1 11-1 16,3-2-3-16,-1 8 0 0,0 0-2 15,-2 6-1 1,-2-2-1-16,-4 7 0 0,-1-3-1 15,-6 2 1-15,-2-29 1 0,-2 77-3 16,-8-63-8 0,5 3-7-16,-28 23-49 0,16-46-24 15,6-1-8 1,-2-10 0-16</inkml:trace>
  <inkml:trace contextRef="#ctx0" brushRef="#br0" timeOffset="7560.1512">8286 972 68 0,'-13'1'84'0,"1"1"0"0,12-2-58 15,-15 4-4-15,15-4 0 16,0 0-1-16,6 0-3 15,5 2-3-15,3-2-2 16,2 0-5-16,2 0-1 0,4 0-4 16,1 0-1-16,-1 0-3 15,3-1 0-15,-25 1-5 16,25-2-5-16,23-3-5 0,-26 4-9 15,-1 1-31 1,-7 0-35-16,-1 0-6 0,-2 0 8 16</inkml:trace>
  <inkml:trace contextRef="#ctx0" brushRef="#br0" timeOffset="7810.1562">8358 1158 1 0,'-21'15'90'0,"4"-1"4"16,5 0-4-16,6-2-58 0,6-1-7 15,1 0-1 1,12-1-4-16,4-3-4 0,6-3-6 15,7 0-4-15,2 0-2 0,7-1-5 16,0-3-7-16,5 2-19 16,-2 3-59-16,-1-4-9 15,-2-1-7-15</inkml:trace>
  <inkml:trace contextRef="#ctx0" brushRef="#br0" timeOffset="8960.1792">9316 853 85 0,'0'0'92'0,"-6"-23"-5"15,0-2-58-15,6 25-5 0,-7-20-7 16,1-2-5 0,6 22-4-16,0 0-2 0,0 0-1 15,0 0-2-15,0 0 3 16,11 8-1-16,-2 17 3 15,3-1-2-15,0 7 0 16,-1 0-1-16,5 5 0 0,0-2-1 16,1 7-1-16,0 3-1 0,0 1 0 15,1 4 0 1,-2-3 0-16,1 1 0 0,-3-2 0 15,0-4 0 1,1-1 0-16,-2-2 0 0,1 13 2 16,4 8-2-16,-5-13 1 15,-2-13 0-15,-7-22-1 16,-2 2-1-16,-2-13 1 15,5 14-1-15,-5-14 0 0,0 0-1 16,0 0 0-16,0 0 0 0,7-7 2 16,-2-7 0-1,-3-8-1-15,3-5 0 0,4-9 0 16,1-7-1-1,1-1 1-15,4-7 0 0,-2 0-1 16,-1-5 1-16,2-2-1 16,-2 0-1-16,0 0-2 15,0 0 0-15,1 3-4 16,-4-1-9-16,5 3-15 0,-3 13-46 15,-11 40-20-15,9-30-7 16,2-2-3-16</inkml:trace>
  <inkml:trace contextRef="#ctx0" brushRef="#br0" timeOffset="9430.1886">10310 863 6 0,'13'-27'87'0,"-8"5"1"16,-2 0-2-16,-3 22-39 16,-3-23-36-16,-5 2-3 15,-25 23 4-15,12 11-1 0,-3 9 1 16,0 3-3-1,1 11 0-15,2-17-1 0,4 26-2 16,4 7 1-16,3 1-1 16,4 5 0-16,4-4-1 15,2 3 0-15,4-2 0 16,5-5-1-16,5 0 0 0,1-9-1 15,4-2 0-15,1-7-2 0,0-5 1 16,0-5-1 0,-1-3-1-16,-3-7-2 0,-4-2-1 15,-1-6-5-15,-11-4-6 16,11 1-18-16,-11-1-52 15,0 0-14-15,7-13-7 16,-6 3-1-16</inkml:trace>
  <inkml:trace contextRef="#ctx0" brushRef="#br0" timeOffset="9880.1976">10680 960 58 0,'18'-28'94'16,"-18"28"-4"-16,0 0-4 15,7-9-70-15,14-20-2 0,-21 29-3 16,3 4-2 0,-3 11-1-16,-3 0-1 0,-2 9-1 15,-4-1 0-15,3 5 0 16,-1 8-1-16,0-4-1 15,4 6-1-15,-2-1-1 0,3 2 1 0,2 2 0 16,-1-3-1 0,2-4 1-16,6 0-1 0,1-2 0 15,3-3 0 1,2-8-1-16,-2-1 0 0,7-3-2 15,-3-2 0-15,0-4-2 16,-3-1-2-16,2-2-3 0,0-3-6 16,-5-5-12-16,1 0-47 0,2 0-21 15,-12 0-9 1,11-11-1-16</inkml:trace>
  <inkml:trace contextRef="#ctx0" brushRef="#br0" timeOffset="10180.2036">10665 1073 70 0,'-14'-2'99'0,"3"-1"-5"15,11 3-5 1,-10-7-68-16,10 7-5 0,0 0-2 15,12-1-4-15,3 0-4 0,2-2-4 16,5 3-4 0,3-2-5-16,7 2-7 0,-3-3-16 15,0-1-51 1,2 1-13-16,0-1-9 0</inkml:trace>
  <inkml:trace contextRef="#ctx0" brushRef="#br0" timeOffset="10650.213">11176 1102 22 0,'-9'3'89'0,"9"-3"1"15,-13 10-5 1,13-10-66-16,0 0 1 0,4 13-3 15,5-8-2 1,4-3-4-16,0-1-3 0,4-1-3 16,3 8-3-16,2-8-5 0,0 0-5 15,2 1-11 1,-5 0-36-16,-1 1-34 0,4-2-6 15,-4 0-5-15</inkml:trace>
  <inkml:trace contextRef="#ctx0" brushRef="#br0" timeOffset="10900.218">11241 1251 78 0,'-11'11'95'15,"3"-3"-2"-15,8-8-21 0,-3 15-60 16,3-15 0 0,8 10 0-16,5-7-2 0,-1 0-4 0,6 0-4 15,-1-2-5 1,4 15-7-16,3-14-16 0,-1 0-53 15,2-2-13-15,0 0-7 16</inkml:trace>
  <inkml:trace contextRef="#ctx0" brushRef="#br0" timeOffset="11230.2246">11761 1189 69 0,'0'0'95'0,"10"0"-4"15,-10 0-4 1,13 12-76-16,-13-12 1 0,19 15 2 16,-5-10-1-1,0 1-2-15,5 0-3 0,0-4-3 0,4-2-1 16,1 0 0-1,-3 0-2-15,-1-5-1 0,-1-2 0 16,-3-2-1-16,-5-3 0 0,-5-3 0 16,-5 3-1-1,-1 1 0-15,-8-1 0 0,-7 3 0 16,-2 0-2-1,-6 2-1-15,-1 0-4 0,0 2-8 16,-2 2-19-16,-2 3-53 16,3 0-8-16,1 0-5 0</inkml:trace>
  <inkml:trace contextRef="#ctx0" brushRef="#br0" timeOffset="11950.239">12012 657 74 0,'0'0'89'0,"-11"-6"-5"16,-1-2-47-16,2 2-9 0,-3-2-9 15,13 8-7 1,0 0-4-16,0 0-1 0,8 6 0 15,67 47 1-15,-36-14-2 16,4-2 1-16,2 14-2 0,3-1-2 16,-1 8 0-1,-1 3-2-15,22 40 3 0,12 33-2 16,-19-6 0-1,-33-6 0-15,-29-20-3 0,-35-23-7 16,-15-17-19-16,-5-26-57 0,0-21-8 16,6-13-9-16,4-2 6 15</inkml:trace>
  <inkml:trace contextRef="#ctx0" brushRef="#br0" timeOffset="12673.2537">11939 1092 23 0,'0'0'81'16,"-7"-9"0"-1,7 9-47-15,0 0-7 0,-9-10-4 16,9 10-4-16,0 0-4 15,-10-10-3-15,10 10-3 0,-11-4-2 16,11 4-4 0,-15 1-2-16,15-1-7 0,-14 13-8 15,7-4-17-15,4 2-51 0,-2-1-6 16,-1 1-3-1</inkml:trace>
  <inkml:trace contextRef="#ctx0" brushRef="#br0" timeOffset="13813.2765">13234 1219 73 0,'-9'-3'85'0,"9"3"1"0,-10-2-57 16,10 2-6 0,0 0-4-16,0 0 2 0,11-5-3 15,1-1-1 1,1 1-1-16,2-4-6 0,3-2-1 15,2 1-4-15,-2-5-1 16,2 4-2-16,-1-5 1 0,-19 16-3 16,0 0 1-16,21-24-1 0,3-1-1 15,-24 25-1 1,2-22 1-16,-7-12 0 0,-12 23-1 15,-6 7 2 1,-2 1-2-16,-4 3 2 0,-2 7-1 16,0 8 1-16,-1 6 0 15,3 4 0-15,0 4 0 16,7 5 1-16,4 2 0 0,4 2 1 15,10 1 2-15,4 0-1 16,12 1 1-16,9-5 0 0,8 3-1 16,4-3 2-1,7-3-3-15,2-4 1 0,0-4-2 16,1-7-1-1,1-2-2-15,-1-6-4 0,-3-4-6 16,-2 0-23-16,-3-5-51 16,-8 0-14-16,-5-9-6 0</inkml:trace>
  <inkml:trace contextRef="#ctx0" brushRef="#br0" timeOffset="14293.2861">13731 626 42 0,'-10'-5'95'0,"-3"-3"-1"16,4 8-7-16,-2-2-58 15,2 1-8-15,-1-3-6 0,10 4-4 16,0 0-4-16,0 0-3 15,8-1-5-15,4-1-5 16,2 0-9-16,25-5-17 16,-12 5-56-16,-27 2-8 15,27 0-4-15</inkml:trace>
  <inkml:trace contextRef="#ctx0" brushRef="#br0" timeOffset="14853.2973">14343 423 24 0,'0'0'77'15,"7"-10"-29"-15,1 0-9 16,0 1 2-16,0-2-10 16,-8 11-8-16,0 0-6 0,0 0-5 15,0 0-2 1,2 1-3-16,0 5-1 0,11 57-1 15,-13-40-1 1,-2 6 1-16,-1-3 0 0,3 5 1 16,-2-1 2-16,1 1-1 0,1-1 1 15,3-2-1 1,6 1-1-16,1-5-2 0,1 1 0 15,-11-25-3 1,27 23-1-16,1 2-5 0,-9-15-6 16,3 1-30-1,0-11-48-15,1 2-6 0,-23-2-7 16</inkml:trace>
  <inkml:trace contextRef="#ctx0" brushRef="#br0" timeOffset="15233.3049">14237 565 19 0,'-21'-9'94'16,"21"9"-3"-16,0 0-6 0,-11-4-53 16,1 1-6-16,0 0-3 0,0-2-5 15,10 5-5 1,0 0-4-16,11-2-1 0,4 1-3 15,42-1-3 1,-30 2-3-16,3 2-9 0,1 3-14 16,-1-5-62-16,-2 1-8 15,3-1-7-15,-1 0-2 16</inkml:trace>
  <inkml:trace contextRef="#ctx0" brushRef="#br0" timeOffset="15783.3157">15055 583 37 0,'3'-21'86'16,"0"0"-3"-16,-3 21-3 16,2-22-67-16,0-2-2 15,-2 24 1-15,0 0-1 0,0 0-1 16,0 7 1-16,-17 58 1 15,10-32 2-15,-16 10-3 16,14 2 0-16,-1 3-4 0,-3-1 0 16,-1 5-2-1,1-3 0-15,0 5-3 0,-5-6 1 16,7-2-1-16,-5-2-2 15,3-5 0-15,-1-6-3 16,2-4-5-16,-1-8-9 16,5-8-43-16,4 0-32 0,4-13-9 15,-9 2-3-15</inkml:trace>
  <inkml:trace contextRef="#ctx0" brushRef="#br0" timeOffset="16083.3219">15125 839 84 0,'19'-9'100'15,"-19"9"-5"-15,45 5-4 16,-33 6-77-16,-6 3-2 15,0 6 1-15,-3 3-2 16,-2 0-3-16,-1 3 0 0,0 3-3 16,-3-2-2-1,-6 2-1-15,5 1-1 0,0-2-2 16,-3-1-1-16,1-1-3 0,4-6-13 15,-5-3-48-15,5-6-29 16,2-11-4-16,0 0-8 16</inkml:trace>
  <inkml:trace contextRef="#ctx0" brushRef="#br0" timeOffset="16633.3328">15250 867 18 0,'0'0'88'0,"0"0"-1"0,0 0-40 15,0 0-19-15,-6-11 0 16,0 1-5-16,0-2-3 15,-3-1-5-15,9 13-3 16,0 0 1-16,6-2-1 0,3 0-4 16,2 0 0-16,27 1-4 15,-11 2-1-15,-7 6-1 16,0 2-1-16,-20-9 0 15,56 29 0-15,-41-14 1 16,-3-1-2-16,-5 0 2 0,-4-1-2 16,-3 2 1-1,0 0 0-15,-10-2-1 0,-4 0 0 16,-2-1-1-16,-3 0 1 0,0-1 0 15,-1-5 0-15,0 2 0 16,-1-4 0-16,3 2 0 16,3-3 0-16,2-2 0 15,13-1 1-15,-10 9 0 0,10-9 2 16,4 12 0-1,5-7 1-15,5 7-1 0,3 0 0 16,3 0 1 0,3 3-2-16,-2 1-1 0,3 2 1 15,-2-1-2-15,2 0 1 0,-5-1-1 16,2-2-1-16,-5 3-2 15,-2-4-2-15,-2-1-3 0,0 0-11 16,-12-12-34 0,11 15-41-16,-11-15-6 0,13 2-6 15</inkml:trace>
  <inkml:trace contextRef="#ctx0" brushRef="#br0" timeOffset="17013.3404">15932 938 62 0,'15'-22'84'0,"-2"1"-49"15,-13 21-2 1,0 0 2-16,0 0-2 0,0 0-6 16,0 0-5-1,-48-28-3-15,27 31-3 0,-1 7-3 16,1 12 0-16,2-6-3 15,0 9-1-15,4-6 1 0,5 5-3 16,5-4 0 0,4 4-1-16,3-3 1 0,8-2-3 15,5-1 0-15,7-5-2 0,3 1-2 16,2-3-2-1,4-2-3-15,1 1-2 0,-2-4-12 16,5-4-38-16,-3 0-38 16,-6-2-7-16,-4 0-6 0</inkml:trace>
  <inkml:trace contextRef="#ctx0" brushRef="#br0" timeOffset="17743.3551">14399 590 23 0,'0'0'77'0,"0"0"4"16,0 0-43-16,0 0-11 0,0 0-3 15,0 0-2 1,0 0-1-16,0 0-1 0,0 0-4 16,4-4-2-1,1 1-2-15,0 0-4 0,45-17-2 16,-26 20-2-16,-24 0-1 15,0 0 0-15,10 3-1 16,1-1 0-16,1 1-1 16,2 2-3-16,-14-5-6 0,0 0-21 15,0 0-53-15,0 0-9 16,-2 0-8-16</inkml:trace>
  <inkml:trace contextRef="#ctx0" brushRef="#br0" timeOffset="18623.3727">13614 646 30 0,'-26'-9'72'0,"16"4"-5"0,0 0-13 16,0-3-11-1,10 8-8-15,0 0-9 0,0 0-7 16,0 0-3 0,0 0-3-16,1-3-3 0,5 1-4 15,54-12-4 1,-36 11-7-16,1 3-10 0,1-3-20 15,-2 3-52-15,1 0-7 0,3 0-4 16</inkml:trace>
  <inkml:trace contextRef="#ctx0" brushRef="#br0" timeOffset="21495.4303">11916 1102 18 0,'0'0'62'0,"1"-12"-7"16,-1 12-10 0,0 0-11-16,0 0-9 0,-1-13-8 15,1 13-4-15,-9-4-2 0,9 4-3 16,0 0 0-1,-14 0-3-15,14 0 0 0,-13 1 0 16,13-1 0-16,-14 6 2 16,14-6-1-16,-10 8-1 0,10-8 1 15,-10 9-1 1,10-9 0-16,0 0-1 0,-10 9 0 15,10-9 0-15,0 0-1 0,0 0 2 16,0 0-2 0,0 0 1-16,0 0 0 0,7-9 0 15,-7 9-1-15,9-9-1 16,-9 9 1-16,9-10-2 0,-9 10 0 15,0 0 0 1,8-7-3-16,-8 7 0 0,0 0-4 16,0 0-3-1,0 0-3-15,-3 7-1 0,3-7-1 16,-5 10-2-16,2-1 2 0,-1 0 2 15,4-9 1-15,-8 18 4 16,8-18 2-16,-8 15 4 0,8-15-2 16,-7 12-10-1,7-12-48-15,0 0-18 0,0 0-2 16</inkml:trace>
  <inkml:trace contextRef="#ctx0" brushRef="#br0" timeOffset="63962.2816">5539 2728 5 0,'6'-14'83'15,"-6"14"-1"-15,13-17-33 16,-9 7-5-16,0-5-11 0,-2 3-10 15,-2 0-4 1,0 0-5-16,-2 2-3 0,-4-3-3 16,-5 5-3-16,-2 3-2 15,-4 3-1-15,-5 1 0 0,-3 9-1 16,-5 1-1-16,0 7 0 15,1 5 1-15,-3 3 0 16,6 0 0-16,2 5 1 0,7 0-1 16,4 0 0-1,7 3 1-15,6-4 0 0,3-1 0 16,10 0-1-16,7-6 1 15,5-5 0-15,5-7 2 16,4-7-2-16,5-2 1 16,2-8 0-16,1-11 0 0,1-5 0 15,0-8-1-15,-4-6 0 0,-1-7-1 16,-7-4 0-1,-5-7 0-15,-6 0 0 0,-6 3-2 16,-2 1 0-16,-8 5 0 16,-4 4 0-16,-5 8 0 15,-5 7-1-15,-1 4 1 16,-3 7 0-16,-5 5 0 0,1 4-1 15,0 5 0 1,0 3 1-16,-1 10 1 0,1 10-1 16,4 7 2-16,6 11 0 0,2 11 1 15,6 4 1 1,5 5 1-16,9 1 1 0,9-3-1 15,6-5 0-15,7-7-1 16,1-8 0-16,1-13-1 0,2-7-2 16,-3-8-3-1,-1-1-7-15,-8-15-19 0,-8-5-56 16,1-2-8-16,-5-7-8 0,-1 0-5 15</inkml:trace>
  <inkml:trace contextRef="#ctx0" brushRef="#br0" timeOffset="64352.2895">6037 2368 37 0,'0'0'94'0,"-3"-17"-1"0,3 17-5 16,-1-12-63-16,1 12-7 15,4-5 1-15,-4 5-4 0,17 8-3 16,-7 3-4 0,7 13-1-16,0 5 0 0,5 11-1 15,1 5 0 1,-1 5 0-16,0 6-1 0,1 2-2 15,-1-2 0-15,-3-5-1 16,1-7 0-16,-4-11 1 0,-2-4 0 16,-3-10 0-16,2-9 0 15,-3-10 2-15,3-13 0 16,-3-16 0-16,1-10-2 0,0-11 0 15,-1-4-1 1,-2-3-1-16,-3-4-2 0,0 8-2 16,-3 2-3-16,0 13-1 15,-2 9-5-15,0 12-13 16,0 17-48-16,-3-9-25 0,3 9-6 15,0 0-4-15</inkml:trace>
  <inkml:trace contextRef="#ctx0" brushRef="#br0" timeOffset="64692.2963">6963 2198 37 0,'-7'-10'90'0,"-6"8"-1"15,-2 2-2-15,-8 24-63 16,0 12-6-16,1 7 2 15,3 9 1 1,0 5-4-16,8 6-2 0,7 1-2 16,3-4-2-16,11-8-5 0,8-12-1 15,3-3 0 1,1-11-1-16,4-5-2 0,-1-8-1 15,-4-7-2-15,-2-1-2 16,-2-5-6-16,-1-1-19 0,-6-2-60 16,0-11-8-1,-1-3-8-15,-1-5-5 0</inkml:trace>
  <inkml:trace contextRef="#ctx0" brushRef="#br0" timeOffset="65012.3027">7157 2331 0 0,'0'0'96'0,"14"-12"1"16,-14 12-5 0,0 0-4-16,16 7-73 0,-15 12-4 15,-1 4-2-15,-3 6-1 0,-2 5 0 16,1 4 0-16,2 3-2 15,2-2 0-15,1 0-1 0,8-6-1 16,5-1-1 0,6-3 1-16,3-7-1 0,2-5 0 15,2-4-1 1,1-4-2-16,0-2-1 0,-5-2-2 15,2-5-2-15,-5-5-6 16,2 0-13-16,-11-3-49 0,0-6-23 16,-2-5-7-16,-5-8-4 15</inkml:trace>
  <inkml:trace contextRef="#ctx0" brushRef="#br0" timeOffset="65212.3067">7153 2421 76 0,'0'0'100'0,"0"12"-6"16,16-11-5-16,-16-1-67 0,32 6-6 16,11-4-3-1,6-2-4-15,-1 1-4 0,-3-1-4 16,-3 0-6-1,-7 0-8-15,-2-2-17 0,-6 2-55 16,-11-3-10-16,-1-4-7 16</inkml:trace>
  <inkml:trace contextRef="#ctx0" brushRef="#br0" timeOffset="65492.3123">7508 2145 52 0,'-8'-11'98'16,"8"11"-4"-16,10-8-4 0,7 8-69 16,6 11-1-16,5 4-3 0,6 10-4 15,8 14-3 1,0 7-2-16,-2 9-1 15,0 5 1-15,-5 7-5 16,-5 2 0-16,-10-1-3 0,-7 2-8 16,-13-25-23-1,-10 6-61-15,0-8-2 0,-6-11-11 16,-6-2-2-16</inkml:trace>
  <inkml:trace contextRef="#ctx0" brushRef="#br0" timeOffset="66052.3235">5289 3350 3 0,'-62'10'82'15,"8"-1"6"-15,17 0-2 16,21-2-62-16,18 2-1 0,32-7 1 16,34 0-1-1,33-2-3-15,34-7-1 0,41 0-5 16,37-3-2-1,26 0-3-15,21-2-1 0,4 2-2 16,0 0-2-16,-15-1-2 16,-16 3-1-16,-26-1-3 0,-34-6-3 15,-30 4-6-15,-37-3-15 0,-33 0-59 16,-28 6-11-1,-28 3-7-15,-23 3-3 0</inkml:trace>
  <inkml:trace contextRef="#ctx0" brushRef="#br0" timeOffset="66732.3371">6270 3955 36 0,'-5'-17'81'0,"-15"5"4"16,0 7-62-16,-19 5 3 15,-5 3 2-15,-8 8-1 0,-5 9-2 16,-3 5-4 0,5 5-4-16,6 5-6 0,3 1-1 15,14 0-3-15,13 2 0 0,10-8-1 16,17-2 1-1,21-8-2-15,9-8 1 0,16-11 0 16,12-5-1-16,7-17-2 16,6-4 0-16,-3-13-1 0,-1-12 0 15,-11-6-1 1,-8-8 0-16,-16 0-1 0,-15-1 0 15,-13 1 0 1,-13 5-1-16,-14 10 0 0,-16 8 0 16,-8 13-1-16,-5 9 1 0,-5 9 0 15,-1 10-1-15,4 7 1 16,4 11 0-16,8 10 1 0,9 10 0 15,14 7 1 1,11 9 0-16,9 2 1 0,17 5 2 16,9-2-1-1,12-1 1-15,7-5 0 0,8-9 0 16,-1-5-1-16,1-13-1 0,1-6-2 15,-4-12-3-15,-2-6-4 16,-9-15-13-16,-6-11-45 16,-4-5-31-16,-12-12-8 15,-5-4-5-15</inkml:trace>
  <inkml:trace contextRef="#ctx0" brushRef="#br0" timeOffset="66952.3415">6743 3660 1 0,'0'0'97'0,"0"0"3"16,11 10-6-16,-2 4-3 15,35 7-79-15,-29 11-2 0,0 8 1 16,0 7-1 0,0 4-1-16,-1 3-3 0,1 5 0 15,-4-5-1 1,-1-4-2-16,1-7 1 0,-2-7-2 15,-1-7-2-15,-3-8-1 16,3-7-5-16,-8-14-13 0,2-14-57 16,-2-6-19-16,-10-13-8 0,-3-3-7 15</inkml:trace>
  <inkml:trace contextRef="#ctx0" brushRef="#br0" timeOffset="67092.3443">6701 3882 16 0,'-11'-2'101'0,"11"2"1"15,9-5-10-15,26 1-2 0,17 0-81 16,12-3-8-16,16 4-19 0,11-2-68 15,-4-5-7 1,3 2-6-16,-3-4-5 0</inkml:trace>
  <inkml:trace contextRef="#ctx0" brushRef="#br0" timeOffset="67582.3541">8828 3269 36 0,'0'0'98'15,"0"-9"-3"1,0 9-3-16,-20-1-56 0,20 1-9 16,13 1-6-16,10-1-6 15,10 2-3-15,7 0-3 0,8 1-1 16,2 2-3-1,13-2-3-15,-4-1-1 0,0 1-4 16,-6-3-4 0,-5 1-8-16,-12-2-27 0,-12-4-51 15,-4-2-6-15,-11 2-6 0</inkml:trace>
  <inkml:trace contextRef="#ctx0" brushRef="#br0" timeOffset="67752.3575">8885 3406 3 0,'-13'19'99'0,"14"-2"2"15,26-3-6-15,17-8-5 16,13 0-74-16,17-3-3 0,10-3-6 16,5 2-7-16,-6-4-15 15,-7-4-71-15,-3 6-6 16,-15 0-6-16,-14 2-6 0</inkml:trace>
  <inkml:trace contextRef="#ctx0" brushRef="#br0" timeOffset="68682.3761">10964 2814 31 0,'1'-16'90'16,"-5"2"-2"0,-11-1-5-16,-6 9-58 0,-8 4-12 15,-2 1-2-15,-7 2-3 0,-1 8 0 16,-1 9-2-1,3 7 1-15,4 4-1 0,9 2 1 16,9 1 0-16,14-2-1 16,9-2 1-16,20-7 0 0,13-9 0 15,13-12-1 1,9-7 1-16,7-14 1 0,4-8-4 15,-3-12 1 1,-4-8-2-16,-12-11 0 0,-10-8-1 16,-15 0-2-16,-13 0 1 0,-13 8-3 15,-13 2 1-15,-17 12-1 16,-10 8 0-16,-10 18 1 15,-5 15 0-15,0 9 1 16,6 17 0-16,2 12 1 0,11 13 1 16,14 5 0-1,11 9 0-15,16 3 0 0,16 3 0 16,16-5-1-16,5-2 0 0,8-12 0 15,4-7-4-15,-3-6-3 16,-5-14-11-16,-6-10-44 16,-8-3-32-16,-20-7-8 15,-16 0-8-15</inkml:trace>
  <inkml:trace contextRef="#ctx0" brushRef="#br0" timeOffset="68852.3795">10568 3166 1 0,'-97'39'101'0,"21"-2"2"0,24-10-6 16,35-7-4-16,31 3-68 15,45-18-11-15,40-4-3 0,35-1-1 16,29-6-2 0,21-4-4-16,11 2-3 0,1 3-3 15,-1 5-12-15,-28 5-54 16,-16 3-29-16,-24 5-4 15,-30 2-9-15</inkml:trace>
  <inkml:trace contextRef="#ctx0" brushRef="#br0" timeOffset="69522.3927">10720 4096 68 0,'-14'-14'90'0,"-11"3"-2"16,-11-33-22-16,-5 42-52 16,-5 5-2-16,-2 11 1 15,-2 4-2-15,2 9 1 16,7 3-2-16,13 3-2 0,12 2 0 15,13-3-2 1,10-1 1-16,22-8-1 0,12-9-1 16,14-7 1-16,12-8-1 0,4-17-1 15,6-9 1 1,-6-9-2-16,-7-8 0 0,-10-10-1 15,-9-3 0-15,-19-2-1 16,-14 1-1-16,-12 4 0 0,-16 4-1 16,-9 8 1-1,-13 10-1-15,-3 9 0 0,-1 11 1 16,-1 12-1-16,5 5 1 0,3 17 0 15,7 9 0 1,6 8 2-16,11 7-1 0,9 7 1 16,7 3 0-16,12-1 0 15,8-3 1-15,8-6-1 0,6-8 1 16,4-8-3-1,0-11-1-15,2-15-5 0,-1-4-16 16,-7-10-47 0,-10-20-28-16,-2-10-6 0,-2-13-8 15</inkml:trace>
  <inkml:trace contextRef="#ctx0" brushRef="#br0" timeOffset="69752.3974">11136 3657 12 0,'8'13'103'15,"0"10"-3"1,-1 4-4-16,1 8-3 0,-6 8-81 15,10 5-1-15,-1 5 0 16,1 1-3-16,1 2 0 0,-2-2-3 16,2-3-1-16,-3-6-1 15,0-5-2-15,0-10-1 16,-4-6-3-16,-2-14-4 0,-4-10-18 15,0 0-53 1,-4-20-19-16,-15-14-8 0,-7-12-4 16</inkml:trace>
  <inkml:trace contextRef="#ctx0" brushRef="#br0" timeOffset="69872.3999">10987 3921 23 0,'0'0'104'0,"0"0"-3"16,26 0-5-16,19 0-6 0,25 0-81 16,-5 0-6-1,12 5-15-15,0 1-66 0,0-6-15 16,1 0-7-16,-9-1-6 15</inkml:trace>
  <inkml:trace contextRef="#ctx0" brushRef="#br0" timeOffset="70602.4144">12944 3118 1 0,'-5'-22'97'16,"5"5"2"-1,-1-1-6-15,1 18-33 0,0 0-37 16,3-2-2-16,-3 2-6 16,14 17-4-16,-2 10-3 0,0 11-2 15,7 9-1 1,-1 11 0-16,5 11-1 0,-1 4 0 15,2 1-1 1,-4 3 0-16,-3-4 0 0,-1-6-1 16,-4-7 1-16,-4-11 0 0,0-9 1 15,-3-10 0-15,0-10 0 16,-5-20 0-16,16-8-1 0,-5-24 1 15,3-18-1 1,6-15 1-16,3-21-1 0,8-11-1 16,-1-2-1-1,-2 3-1-15,-3 11-1 0,-3 5-3 16,-6 16-4-16,-5 15-6 0,4 21-28 15,-11 18-48-15,-2 0-11 16,-2 10-8-16,9-1-4 0</inkml:trace>
  <inkml:trace contextRef="#ctx0" brushRef="#br0" timeOffset="71012.4227">14058 3023 71 0,'-13'-18'96'16,"-4"10"-4"-16,-4 7-5 0,6 6-73 16,-3 14 1-16,1 13 0 0,4 9-4 15,2 12 0 1,6 11-1-16,5 6-2 0,3 2 0 15,8 1 1 1,2-3-2-16,3-5 0 0,2-7-1 16,0-12-2-16,1-11 0 15,-4-9 0-15,-1-5-1 0,1-10-2 16,-6-8-2-16,1-3-3 0,-8-10-4 15,8-1-15 1,-10-3-46-16,3-12-29 0,-3-6-8 16,1-6-5-1</inkml:trace>
  <inkml:trace contextRef="#ctx0" brushRef="#br0" timeOffset="71302.4285">14316 3108 0 0,'14'-3'95'15,"-1"3"3"-15,-8 8-5 0,-1 10-3 16,-33 10-77-16,22 10-2 16,0 8 2-16,-2 7-2 0,-2 1-1 15,2 4-2 1,3-4 0-16,3-4-3 0,3-4 1 15,5-9-2 1,12-7 1-16,3-9-1 0,7 0 0 16,2-7-1-16,4-6 0 0,2-4-2 15,-2-1-2-15,-2-3-2 16,-3-3-3-16,-1-6-6 15,1 1-15-15,-15-1-50 16,3-10-22-16,-7-1-6 0,-7-6-5 16</inkml:trace>
  <inkml:trace contextRef="#ctx0" brushRef="#br0" timeOffset="71492.4321">14196 3341 11 0,'-12'1'102'0,"12"-1"-2"0,21 0-5 16,16 0-3-1,11 0-76-15,10-1-7 0,9-3-3 16,1-4-7 0,6 8-30-16,-4-3-59 0,-8 0-4 15,-6-4-8-15,-8 0-4 0</inkml:trace>
  <inkml:trace contextRef="#ctx0" brushRef="#br0" timeOffset="71742.4371">14930 3219 10 0,'-6'10'103'0,"6"1"-2"0,17-8-6 15,11 2-4 1,15 1-79-16,1-1 0 0,6-4-4 16,-1-1-6-16,3 4-10 15,-9-5-23-15,-9 1-60 0,-3 0-3 16,-16 0-9-16,-15 0-3 15</inkml:trace>
  <inkml:trace contextRef="#ctx0" brushRef="#br0" timeOffset="71902.4403">14982 3442 64 0,'-24'22'105'0,"13"-3"-6"16,11-6-7-16,12-14-40 16,15 4-37-16,15 4-4 0,7-7-6 15,11 0-6-15,3-5-9 0,9-6-46 16,4 6-36-1,-8-11-5-15,-5 0-8 0</inkml:trace>
  <inkml:trace contextRef="#ctx0" brushRef="#br0" timeOffset="72182.4459">15664 3392 23 0,'-25'25'101'15,"-4"0"-1"1,8 4-7-16,11-2-2 0,2-1-79 16,27-2-4-16,21-5 0 0,12-9-2 15,12-6 0 1,7-4-3-16,-5-11 1 0,-2-8-2 15,-14-2 0-15,-19-9-1 16,-20 1 0-16,-18 0 0 0,-24 0-1 16,-21 1 1-1,-14 6-2-15,-9 6 0 0,-2 6 1 16,6 10-1-16,10 0-1 0,12 8-2 15,17 4-1 1,23 3-4-16,15-3-7 0,27 5-22 16,13-2-55-16,7-13-4 15,6-2-6-15</inkml:trace>
  <inkml:trace contextRef="#ctx0" brushRef="#br0" timeOffset="72412.4507">15994 3052 24 0,'0'-14'100'16,"12"9"-1"-16,15 4-6 15,13 7-3-15,28 19-81 16,-8 8-2-16,3 13 0 16,1 9 0-16,-8 10-2 0,-10 2-1 15,-18 5-1 1,-22 0 1-16,-10-6-2 0,-23-6-1 15,-9-9-2-15,-12-10-5 16,3-2-20-16,3-4-62 0,2-20-8 16,9-10-9-16,10-5-3 15</inkml:trace>
  <inkml:trace contextRef="#ctx0" brushRef="#br0" timeOffset="73092.4641">17047 3364 74 0,'0'0'104'15,"4"16"-3"-15,27-15-6 16,13-37-37-16,14 32-46 16,9-7 0-16,8-4-2 15,2-6-3-15,-5-4-2 0,-8-4-3 16,-16-3 0-16,-21 6-2 0,-22-5 0 15,-12 8 0 1,-26 4 0-16,-17 13-1 0,-18 6 1 16,-15 13 0-16,-7 17 1 15,3 8 0-15,3 12 0 16,17 7 3-16,15 5-2 15,27-3 2-15,25-4-2 0,34-2 2 16,25-11-1 0,26-8 0-16,15-9-2 0,13-1 0 15,7-11-1-15,-5-1-3 0,-10-7-3 16,-10 5-8-1,-24-10-25-15,-19-1-55 0,-15-2-6 16,-19-11-10-16,-18 3-5 16</inkml:trace>
  <inkml:trace contextRef="#ctx0" brushRef="#br0" timeOffset="73542.4733">17859 2446 27 0,'-21'6'104'0,"21"-6"-3"15,0 12-6-15,24-9-3 0,24-1-82 16,8-2-1 0,8 1-4-16,7-1-3 0,4 3-8 15,-12-3-28 1,-6-2-57-16,-6 0-4 0,-19 0-10 15,-6-1-2-15</inkml:trace>
  <inkml:trace contextRef="#ctx0" brushRef="#br0" timeOffset="73892.4803">18741 2163 83 0,'0'0'98'0,"0"0"-1"16,-8 18-7-1,-4-3-63-15,-2 23-15 16,2 4-1-16,0 1 1 15,8 2-2-15,6 4 0 0,10-4-2 16,14-7-1 0,8-4-2-16,9-10-1 0,3-11 0 15,2 1-1-15,-1-7-1 0,-4-7-2 16,-5 3-2-1,-9-4-4-15,-8-11-5 0,-2 3-17 16,-14 0-53-16,-5-10-17 16,-5-4-8-16,-11-1-3 15</inkml:trace>
  <inkml:trace contextRef="#ctx0" brushRef="#br0" timeOffset="74082.4841">18495 2259 14 0,'-13'6'108'0,"13"-6"-6"16,14 13-4-16,25-13-5 15,14 0-80-15,15-2-3 16,9-1-4-16,1 3-1 0,0 0-6 16,-3 3-11-1,-12-3-48-15,-13 0-32 0,-8 0-8 16,-16-5-7-16</inkml:trace>
  <inkml:trace contextRef="#ctx0" brushRef="#br0" timeOffset="74352.4895">19380 2126 78 0,'6'16'102'15,"-4"9"-3"-15,-1 4-6 0,-4-11-49 16,-7 37-34-1,-1 7-1-15,-3 6 1 0,-2 2-3 16,1-1 1 0,-3-7-4-16,1-6 0 0,5-16-4 15,3-8-1-15,1-10-5 16,8-13-29-16,11-4-55 15,-5-17-7-15,9-12-7 16,2-17-6-16</inkml:trace>
  <inkml:trace contextRef="#ctx0" brushRef="#br0" timeOffset="74562.4935">19639 2291 27 0,'0'25'104'0,"0"5"-1"0,0 4-9 16,0-1-1-16,0 6-86 0,4 2 3 15,-1 3-3 1,0 0 0-16,1-6-3 0,-1-4-1 16,-2-10-2-1,2-5-2-15,-1-9-5 0,-2-10-9 16,0 0-27-16,5-14-52 15,-5-3-4-15,3-10-10 0</inkml:trace>
  <inkml:trace contextRef="#ctx0" brushRef="#br0" timeOffset="74962.5017">19610 2391 54 0,'-3'-14'101'16,"3"0"-4"-16,3 2-6 16,-1 0-57-16,23 2-9 0,9 1-8 15,5 3-6 1,2 6-3-16,2-4-3 0,-2 4 1 15,-8 4-3 1,-4 6-1-16,-14 4 0 0,-9 1-1 16,-8 2-1-16,-16 1-1 0,-4 0 2 15,-6 2-1-15,-1-7 1 16,-5 0-1-16,5-3 2 15,2-3-1-15,8 3 1 16,2-5 1-16,4 7 0 0,13-12 0 16,-11 19 0-1,11-4 1-15,0-1-1 0,6 7 2 16,4-5-2-16,2 5 1 0,8-4-1 15,3 0 0 1,-2 0-1-16,8-5-1 0,1 5-1 16,6-8-3-16,-4-2 0 15,5-6-4-15,-4 1-3 0,11-1-7 16,-2-8-21-1,5-8-48-15,6 2-13 0,-2-9-7 16,4-2-3-16</inkml:trace>
  <inkml:trace contextRef="#ctx0" brushRef="#br0" timeOffset="75182.5061">20550 2326 10 0,'-19'-12'98'16,"-12"7"-1"0,-9 1-5-16,3 20-3 0,1-6-81 15,1 7 2 1,5 15 0-16,6 0 1 0,15 8-2 15,10 6 0-15,19 1-2 16,10 3 0-16,15-6 0 0,10-6-2 16,8-3-3-16,3-8-3 0,3-4-5 15,-10-21-23 1,-5-2-58-16,2-9-10 0,-14-8-7 15,-2-9-6 1</inkml:trace>
  <inkml:trace contextRef="#ctx0" brushRef="#br0" timeOffset="75947.5218">20952 1902 4 0,'-50'-31'98'16,"18"5"0"-16,18 1-6 0,19 5-4 16,28 5-78-16,17 1-2 0,14 3-1 15,10 3 0 1,7 4-1-16,2 5-1 0,-2-1 0 15,-9 6-2-15,-14 2-1 16,-11 9-1-16,-14 2-1 0,-10 5-1 16,-10 13 1-16,-7 5 0 15,-4 12 1 1,-2 14 0-16,0 6 2 0,0 12 0 15,-2 14 0-15,-4 2 0 0,-2 5 0 16,1 2 0 0,-4 9-1-16,0-6 1 0,0 7-1 0,2-1 1 15,0-8-2 1,4 0 0-16,4-7 0 0,0 0 0 15,0-11-1 1,2-4 1-16,1-11-1 0,4-7-1 16,0-8 1-16,1-8 1 0,2-10 0 15,-1-9 0-15,3-10 1 16,-1-4-1-16,0-9 0 0,-5-3 0 15,-5-9 0 1,14 9 0-16,-14-9 0 0,0 0 0 16,0 0 0-1,0 0 0-15,-3 10 1 0,-9-7 0 16,-6 2-1-16,-12 1 1 15,-11 0 0-15,-12-1-1 16,-10 5-3-16,-13-6-2 0,-6 3-7 0,-15-7-27 16,10-3-42-1,3 0-21-15,10-6-6 0,8 5-6 16</inkml:trace>
  <inkml:trace contextRef="#ctx0" brushRef="#br0" timeOffset="76807.539">12597 2525 13 0,'31'-20'100'0,"-1"-1"-4"0,-10-5-6 16,-9 3-3-16,-3 1-81 0,-17 4-2 15,-12 3-2 1,-9 1 0-16,-9 4 0 0,-5 7-1 15,-1 6 1 1,-1 5 0-16,2 13 1 0,3 13 0 0,8 14 0 16,4 12 2-1,6 15-2-15,7 12 1 0,3 15 0 16,6 12 0-1,4 12 0-15,2 7-1 0,1 4 1 16,2 1-2-16,-2 3 1 0,-1-4 1 16,-1-8-1-16,-3-11 0 15,0-7 0-15,3-15 1 0,2-15 0 16,7-15 0-1,21-17 0-15,13-11-2 0,16-12-3 16,15-11-8 0,19-5-42-16,16-3-46 0,-1-7-5 15,10 0-7-15,-6-2-5 16</inkml:trace>
  <inkml:trace contextRef="#ctx0" brushRef="#br0" timeOffset="113423.2757">8781 5610 46 0,'-20'2'90'16,"1"3"-22"-16,3-4-18 0,5 2-6 15,0-2-10 1,11-1-9-16,0 0-5 0,10 0-4 15,15 0-6-15,11 0-2 16,4-1-3-16,12 0 0 16,2-1-3-16,3 0 0 0,2-1 0 15,-5 0-1-15,-4 0-1 16,-9 0-1-16,-8 1-2 0,-5-3-3 15,-6 4-9 1,-10-2-8-16,-3 2-22 0,-9 1-46 16,0 0-5-1,0 0-4-15</inkml:trace>
  <inkml:trace contextRef="#ctx0" brushRef="#br0" timeOffset="113613.2795">8844 5770 16 0,'-32'14'94'15,"10"-1"0"-15,22-13-3 0,6 21-49 16,25-14-17-16,13 0-3 16,19-4-5-16,8-1-6 0,14-1-3 15,3 0-5 1,1 2-6-16,-7-3-12 0,-4-1-62 15,-11 1-13-15,-17 0-7 0,-7 1-6 16</inkml:trace>
  <inkml:trace contextRef="#ctx0" brushRef="#br0" timeOffset="114623.2997">10073 5610 65 0,'-2'-11'96'0,"-1"0"-3"16,3 26-18-16,0-15-49 16,0-9-3-16,0 9-4 0,0 0-7 15,10 0-4 1,-1 9-2-16,0 8-1 0,3 6-1 15,3 6 0-15,0 10 0 0,2 4-1 16,2 6 1 0,-3 0 0-16,2-1-1 0,-4 1-1 15,0-6 0-15,-3-4 0 16,-2-3 0-16,3-7 0 0,-6-4-1 15,0-3 0 1,-3-8 2-16,2 0 1 0,-5-14-1 16,0 0 0-16,11-10 1 0,-9-13-1 15,4-12 1 1,-1-11-1-16,6-9-2 0,-1-8 0 15,0 0-1-15,-3 3 0 16,4 2 0-16,-3 7-2 0,-1 10-2 16,-3 11-3-1,-2 4-2-15,6 13-10 0,-5 0-28 16,3 4-50-1,5 8-3-15,4-2-8 0,0 3 6 16</inkml:trace>
  <inkml:trace contextRef="#ctx0" brushRef="#br0" timeOffset="115043.3081">10847 5498 81 0,'0'-14'95'15,"0"14"-4"-15,-6 0-6 16,-3 6-67-16,-1 12-3 0,-2 9-3 16,-3 9-2-16,0 6-1 15,0 8 0-15,3 1 0 16,7 1 0-16,3-1-1 0,4-3 0 15,10-8-1 1,3-5-1-16,6-6-2 0,1-6 0 16,-3-6-1-16,0-4 0 15,-3-4-1-15,-5-6-2 0,-1-3-1 16,-10 0-2-1,15-6-3-15,-14-5-5 0,5 1-12 16,-5-5-40-16,-1-4-32 0,3 0-6 16,1-3-7-1</inkml:trace>
  <inkml:trace contextRef="#ctx0" brushRef="#br0" timeOffset="115383.3149">11124 5486 42 0,'9'-4'96'0,"2"1"-1"16,-11 3-4-16,6 32-43 16,-4-18-29-16,-2 9-5 15,0 8-2-15,-3 8-3 16,-6 6-1-16,1 4-1 0,-1 2-1 15,0-1 0 1,4-4-1-16,1-2-1 0,4-5 1 16,2-6-1-16,11-7-1 0,1-5 0 15,6-2-1-15,7-7 0 16,-1 2-1-16,4-8 1 15,0 0-2-15,0-6-1 16,-4 0-1-16,-1 0-2 0,-4 0-3 16,-5-4-5-1,1 0-17-15,-17 4-49 0,7-11-18 16,-7 11-5-16,-4-21-7 15</inkml:trace>
  <inkml:trace contextRef="#ctx0" brushRef="#br0" timeOffset="115623.3197">11143 5731 0 0,'-17'-5'97'16,"5"3"4"-16,12 2-6 0,0 0-3 15,7-2-69-15,18 2-7 0,8 0-4 16,6 0-4 0,4 2-4-16,3-2-5 0,0 2-17 15,-8 3-62 1,-4-5-12-16,-7-3-8 0,-10-3-6 15</inkml:trace>
  <inkml:trace contextRef="#ctx0" brushRef="#br0" timeOffset="116243.3321">11040 5789 85 0,'-9'0'94'0,"0"-17"-10"15,9 17-39-15,-9-4-9 16,9 4-7-16,0 0-8 0,-2-10-5 16,2 10-4-1,7-6-2-15,6 0-3 0,2 3-1 16,7-1-2-16,4-1-1 15,4 4-1-15,6-1-1 16,0 2 0-16,3 0-2 0,0 2-1 16,-6-1-4-16,-1 8-10 15,-11-2-38-15,-7-2-37 0,2 3-7 16,-7-8-7-1</inkml:trace>
  <inkml:trace contextRef="#ctx0" brushRef="#br0" timeOffset="116757.3427">11769 5717 50 0,'0'0'99'15,"-12"4"-3"-15,12-4-4 16,7 1-51-16,9-1-20 0,9 0-3 16,5-1-4-16,10-1-4 15,1-3-4-15,0 2-2 16,0-1-3-16,-7 4-2 0,-5-3-2 15,-8 3-5 1,-8 0-8-16,-5 0-37 0,-8 0-39 16,0 0-6-16,0 0-6 15</inkml:trace>
  <inkml:trace contextRef="#ctx0" brushRef="#br0" timeOffset="116987.3473">11817 5886 6 0,'-3'14'101'0,"6"1"-1"16,10-9-5-16,11-1-4 16,-24-5-71-16,33 11-6 0,12-11 0 15,-2 0-6 1,1 0-4-16,-2-1-3 0,-8-1-7 15,-8-6-8-15,-6 5-27 0,-4-3-50 16,-16 6-6 0,6-14-7-16,-5 2 3 0</inkml:trace>
  <inkml:trace contextRef="#ctx0" brushRef="#br0" timeOffset="117317.3539">12418 5752 14 0,'0'9'100'0,"0"4"-2"16,-3 3-6-16,3-2-2 0,1 4-79 16,8 0 2-1,2-1-1-15,5-5 0 0,6-3-5 16,3-3 0-1,3-6-2-15,-1 0-1 0,-5-5 0 16,-5-5-2-16,-6-2 0 0,-9-4-1 16,-8 0-1-16,-8 0 0 15,-10 2 0-15,-4-2-1 0,-2 4 1 16,-3 3-1-1,6 6-1-15,1 1-2 0,7 2-2 16,4 4-3 0,12 5-13-16,3-9-38 0,0 13-34 15,12-5-5-15,5-8-7 16</inkml:trace>
  <inkml:trace contextRef="#ctx0" brushRef="#br0" timeOffset="117687.3613">12754 5496 3 0,'-19'-4'93'0,"5"4"5"0,14 0-7 16,0 11-4-1,9 8-73-15,15 10-3 0,5 11 0 16,4 6-2-16,2 6 0 0,1 3-3 16,-3 5 0-1,-7 2-2-15,-10-7 0 0,-8-3-2 16,-8-6-1-16,-12-7-4 15,-7-10-7-15,0-5-45 0,-1-7-36 16,-4-7-5 0,2-6-9-16</inkml:trace>
  <inkml:trace contextRef="#ctx0" brushRef="#br0" timeOffset="119757.4027">14545 5304 75 0,'-10'-11'84'0,"-3"-1"-1"0,-5 4-57 15,1 3-11 1,-3-1-1-16,-1 3-4 0,-2 1-2 15,0 2 1-15,-1 0-3 16,2 5 0-16,0 3 0 16,2 2-2-16,2 3 1 15,4 6-1-15,5-2 1 0,4 5 0 16,5 1 2-16,9-2 0 0,8 0 2 15,10-3-1 1,5-4 1-16,9-7 0 0,2-5-1 16,8-2 1-1,0-8-2-15,-3-7-5 0,1-10 0 16,-8-1 0-16,-3-9-2 15,-5-6 0-15,-6-4 0 0,-9-6-2 16,-7 2 2 0,-7-2-1-16,-4 6 2 0,-8 1-2 15,-7 8 1-15,-3 7 0 0,-6 5-1 16,-3 7 1-1,-1 6-1-15,-1 5 1 0,4 5-1 16,-2 1 1-16,3 7 0 16,2 10-2-16,3 7 1 0,2 13 1 15,3 4 0 1,6 9 0-16,3 1 0 0,5 8 1 15,9-5 1 1,7 2-2-16,8-6 4 0,9-9 0 16,4-8 1-16,4-6-2 0,9-7 2 15,0-6-2-15,5-6-2 16,0-6-3-16,1 0-11 0,-11-2-35 15,-3-12-44 1,0 3-7-16,-14-7-8 0,-8 4 5 16</inkml:trace>
  <inkml:trace contextRef="#ctx0" brushRef="#br0" timeOffset="120020.4082">13961 5816 19 0,'-37'29'101'16,"18"-7"-2"-16,23-3-5 15,34-12-2-15,30-2-79 0,37-5 0 16,31-1 0-16,21 1-2 15,15-5-4-15,7 1-3 16,-4-3-4-16,-9 7-7 0,-25-2-37 16,-27 4-49-1,-21 8-5-15,-25-3-6 0,-18 6-5 16</inkml:trace>
  <inkml:trace contextRef="#ctx0" brushRef="#br0" timeOffset="120760.423">14314 6593 63 0,'4'-13'92'15,"-14"11"-2"1,-12 2-3-16,-41 2-70 0,25 10-1 16,-5 3 0-16,-4 9 1 15,0 1-3-15,2 7-2 0,5 3-2 16,9 3-3-16,7 1 0 15,15-4-1-15,10 0-1 16,17-8-1-16,13-6-1 0,9-8 0 16,9-12 0-1,6-5 0-15,7-15 0 0,-1-10-1 16,-5-9 0-1,-7-13-1-15,-9-5 0 0,-10-9 0 16,-12-1-1-16,-12 1 0 0,-6 0-1 16,-18 9 0-16,-7 6 0 15,-5 11-1-15,-3 12 1 0,0 8 0 16,3 14-1-1,0 5 0-15,4 7 2 0,6 12-1 16,6 10 1-16,3 10 0 16,11 8 1-16,0 10 0 15,11 1 1-15,8 3 0 16,2-3 1-16,8-2 0 0,0-3 0 15,3-12 0-15,2-5-1 0,-2-10-1 16,2-5-3 0,-4-10-3-16,3-8-6 0,-9-10-26 15,5-19-46 1,-1-3-15-16,-3-14-8 0,0-9-5 15</inkml:trace>
  <inkml:trace contextRef="#ctx0" brushRef="#br0" timeOffset="121020.4282">14708 6272 52 0,'0'0'102'16,"9"16"-4"-16,-7 0-5 0,0 42-18 16,5-25-66-16,-5 8 0 15,2 5 2-15,5 4-1 0,-1 5-1 16,5-4-2-1,1-3-1-15,3-6-1 0,-2-4 0 16,3-6-2-16,1-5 0 0,-3-7-1 16,2-4 0-1,-1-4-2-15,-1-7-1 0,1-2 0 16,0-3-3-16,-1-3-1 15,-1-1-3-15,-2-9-4 0,0 5-12 16,-11-3-38 0,-7-6-36-16,-2 1-3 0,-6-7-7 15</inkml:trace>
  <inkml:trace contextRef="#ctx0" brushRef="#br0" timeOffset="121180.4314">14587 6546 22 0,'-23'-9'105'0,"15"-1"-3"15,8 10-6 1,26-13-4-16,15 5-70 0,13 2-12 15,7 0-4 1,5 6-9-16,-5-9-21 0,-3 9-68 16,5-1-2-1,-8-2-10-15,-7 3-3 0</inkml:trace>
  <inkml:trace contextRef="#ctx0" brushRef="#br0" timeOffset="121930.4462">16597 5988 62 0,'-21'-8'96'0,"-2"3"-2"15,5 5-4 1,0 10-61-16,11 4-4 0,5 4-6 16,4-1-4-16,12 2-2 15,6-4-2-15,16 1-3 0,2-8-1 16,8-7 0-1,6-1-1-15,-2-7-1 0,-1-8-1 16,-3-6 0-16,-6-5-2 0,-12-3 0 16,-8-5-1-1,-13 5-1-15,-7-4-1 0,-10 5 0 16,-10 5 0-16,-8 7-1 15,-7 6 1-15,-7 10-1 0,-8 3 2 16,-2 18-1 0,1 7 1-16,0 12-1 0,-1 12 1 15,4 8 0 1,9 9 1-16,10 2 0 0,21 1 1 15,10-3 0-15,22 3 0 0,10-12 2 16,19-10-1-16,15-10 1 16,8-4-2-16,4-6-2 0,1-9-3 15,-4-4-3 1,-10-10-6-16,3 1-31 0,-12-8-42 15,-16-4-17 1,-5-11-6-16,-10-10-6 0</inkml:trace>
  <inkml:trace contextRef="#ctx0" brushRef="#br0" timeOffset="122420.4561">17274 5138 36 0,'-13'3'101'0,"13"-3"-3"16,0 0-4-16,22 24-40 15,15-19-36-15,15-1-3 0,5 3-3 16,6-1-4-16,2 2-3 0,-3-3-5 15,-4 3-6 1,-16-5-13-16,-7-3-59 0,-12 0-17 16,-12 0-6-16,-4-10-6 15</inkml:trace>
  <inkml:trace contextRef="#ctx0" brushRef="#br0" timeOffset="122780.4634">18086 4809 7 0,'20'-6'97'16,"-6"3"1"-16,-14 3-7 15,0 11-1-15,-19 7-79 16,1 10-2-16,-8 7-1 0,-1 8 0 15,0 6 0-15,1-2-1 0,5 2-2 16,5-3 1 0,11-4-2-16,5-2 1 0,10-7 0 15,11-7 0-15,9-7 0 16,7 0-1-16,0-4 0 0,3-6-2 15,1-1 1 1,-2-5-2-16,-3-2-2 0,-2-1-2 16,-7-2-2-1,-3-5-1-15,-7-5-4 0,-1 4-8 16,-12-13-25-16,-3-2-52 0,-1 4-6 15,-4-5-6-15</inkml:trace>
  <inkml:trace contextRef="#ctx0" brushRef="#br0" timeOffset="123010.468">17905 4927 82 0,'-10'3'106'15,"10"-3"-7"-15,22 0-3 0,14 22-49 16,15-22-35-16,10 0 0 15,7-2-3-15,4-3-4 0,0 2-2 16,1-5-3 0,-11 6-4-16,-11-7-7 0,-7 6-28 15,-12-1-55 1,-18-3-6-16,-14 7-6 0,2-13-4 15</inkml:trace>
  <inkml:trace contextRef="#ctx0" brushRef="#br0" timeOffset="123280.4734">18691 4703 24 0,'25'0'104'16,"-2"2"-1"-16,-7 8-8 15,-3 3-1-15,-8 8-82 16,-4 10-4-16,-1 10-1 0,-4 12 0 0,-6 10 0 15,-4 5-2 1,-6 4 1-16,0 1-3 0,-4-4 1 16,-5-2-3-1,9-10 2-15,-1-10 0 0,4-12-2 16,3-10-1-16,6-4-3 15,8-21-4-15,-3 16-18 16,3-16-51-16,5-20-21 0,5-9-9 16,2-11-5-16</inkml:trace>
  <inkml:trace contextRef="#ctx0" brushRef="#br0" timeOffset="123530.4784">19003 5051 43 0,'12'20'107'16,"-4"10"-4"-16,-9 2-8 0,1 6-1 15,-4 9-87-15,-1 5 0 0,-3 2 0 16,0-3-1 0,3 2-3-16,-2-5 1 0,3-8-2 15,1-9-1-15,0-5-2 16,3-11-1-16,0-15-6 15,0 0-11-15,0-14-47 16,9-6-32-16,-3-7-3 0,-3-4-9 16</inkml:trace>
  <inkml:trace contextRef="#ctx0" brushRef="#br0" timeOffset="123880.4854">18980 5211 55 0,'0'-12'103'0,"4"2"-3"16,14 0-6-16,8-36-29 15,6 38-51-15,9 7-2 0,0-3-4 16,-1 3-1-16,-3-1-3 0,-4 9-1 16,-12 5-1-1,-8-1-1-15,-13 5-1 0,-8 0 0 16,-14 3-1-16,-5 1 1 15,-3-3 1-15,-7 1-1 16,2-4 1-16,2-2-1 16,10 0 1-16,6 1 0 0,11 3 1 15,7-2-1-15,11 7-1 16,14-1 2-16,10 1-1 15,6 3 1-15,6-5-1 0,4 2 0 16,-1-5-2-16,2 1-3 16,-7-9-2-16,-5 4-18 15,-9-3-42-15,-10-9-31 16,1-3-7-16,-7-7-6 0</inkml:trace>
  <inkml:trace contextRef="#ctx0" brushRef="#br0" timeOffset="124250.4926">19908 5176 65 0,'5'-16'100'0,"0"0"-5"16,-5 1-6 0,-10 7-63-16,-5 4-8 0,-13 4-3 15,-5 14-4-15,-3 7-2 16,-4 9-2-16,6 4 1 0,5 9-2 15,15-3 1-15,13 2-2 16,18-4 0-16,21-3-3 16,10-7-1-16,17-5-5 0,9-12-8 15,15 0-33 1,3-7-51-16,-9-8-4 0,-2-9-6 15,-11-7 0-15</inkml:trace>
  <inkml:trace contextRef="#ctx0" brushRef="#br0" timeOffset="124980.5074">20384 4800 73 0,'-11'-12'99'0,"6"-2"-3"0,9 3-6 16,19 2-64 0,9 1-8-16,7 1-5 0,5 2-3 15,2 2-3-15,-1 2-1 16,1 2-3-16,-6 4 0 0,-7 8-1 15,-8 4 1 1,-5 9-2-16,-8 5 0 0,-2 9 1 16,-3 10-1-16,-1 8 1 15,-1 10-1-15,-3 5-1 16,-2 7 0-16,0 7 2 0,0 9 0 15,0 6 0-15,-7 5 1 16,-2-1-1-16,-1 0 0 0,-1 1 1 16,2 2-1-1,-2-4 0-15,2-6 0 0,1-5 0 16,2-5 0-16,3-4 1 15,-1-6-1-15,4-6 0 16,0-6 0-16,0-6 1 0,-1-3-2 16,1-5 1-1,2-7-1-15,-2-5 1 0,0-7 0 16,0-9 0-16,0-1 0 15,0-9 2-15,-5-1-4 0,-6-9 0 16,-6 0 0 0,-11-5 0-16,-11-4 0 0,-14 1 0 15,-14-8 0-15,-12 4 0 16,-11-10-3-16,1 15-22 0,-6-7-29 15,2-9-46-15,10 7-5 16,8-6-9-16,10 2 4 16</inkml:trace>
  <inkml:trace contextRef="#ctx0" brushRef="#br0" timeOffset="125750.5228">16111 4986 65 0,'30'-12'99'0,"-5"-1"-5"16,-3 0-5-16,-42 2-64 0,21-1-8 16,-1 12-4-1,-10-17-6-15,-17 10-1 0,-10 1-1 16,-11 0-1-16,-10 6 0 0,0 0 0 15,-1 5-1 1,7 4 0-16,4 6 1 0,14 5-2 0,10 6 0 16,15 7-1-1,9 9-1-15,12 7 1 0,8 12 0 16,2 8-2-1,3 10 3-15,0 12 1 0,0 10-1 16,-1 12 1-16,-10 6 0 0,-5 8 0 16,-7 5 0-16,-3 4 1 15,-11 2-2-15,-6-8-1 0,-10-2 1 16,2-9-1-1,-2-8 1-15,6-15-1 0,6-13 1 16,5-16-1 0,11-15 1-16,11-8 0 0,16-17 1 15,11-11-2-15,7-11-2 16,18-3-5-16,3-9-13 0,13-3-38 15,4 8-38-15,0-10-6 0,-2 0-10 16</inkml:trace>
  <inkml:trace contextRef="#ctx0" brushRef="#br0" timeOffset="126450.5367">8207 8601 32 0,'-8'14'101'16,"11"-4"-3"-1,20-5-4-15,19-3-4 0,19-1-80 16,14 1-1-16,13-2 0 0,7-2-2 16,4 2-3-16,-1 2-3 15,-8 0-4-15,-12 1-4 0,-6 3-14 16,-20 3-50-1,-5-8-20-15,-15 0-9 0,-12-1-5 16</inkml:trace>
  <inkml:trace contextRef="#ctx0" brushRef="#br0" timeOffset="126650.5407">8398 8978 49 0,'-56'37'106'0,"24"-4"-5"0,24-13-7 15,26-9 0 1,28-8-81-16,24-3-5 0,21-4-2 15,13-6-2-15,12 2-6 16,-4-9-11-16,4 0-57 0,-7 10-24 16,-17-2-7-1,-14-1-6-15</inkml:trace>
  <inkml:trace contextRef="#ctx0" brushRef="#br0" timeOffset="127210.552">9587 8472 33 0,'9'-12'98'0,"-1"5"-1"16,3 7-8-16,2 1-1 0,1 13-78 15,8 10-4 1,3 7 1-16,2 11 0 0,0 11 1 16,3 5-1-1,-3 7 0-15,-1 5-1 0,-3 5 1 16,-7-4-1-16,-3-2 0 0,-5-10-2 15,-2-8 1-15,-3-11 0 16,0-12 0-16,-2-13 0 16,-1-15 0-16,9-19-5 15,-4-19 0-15,3-15 0 0,3-13 0 16,2-9 0-1,1-7 0-15,-1 7 0 0,1 0 0 16,0 12 0-16,-5 8-14 0,6 21-24 16,-9 12-44-1,2 7-17-15,2 13-8 0,1 2-5 0</inkml:trace>
  <inkml:trace contextRef="#ctx0" brushRef="#br0" timeOffset="127510.558">10644 8613 19 0,'-2'-19'101'16,"-9"7"-1"-16,-12 6-7 0,-6 6-1 15,-29 15-73 1,20 14-5-16,-1 10-1 0,4 6-1 0,5 11-2 16,10 1-2-1,7 3 0-15,13 0-2 0,8-7 0 16,12-2-2-16,7-10 0 0,3-3-2 15,5-12-2 1,-3-4 0-16,-2-9-3 0,-3-8-5 16,0-2-19-1,-10-11-46-15,-4-13-26 0,-4-13-5 16,0-7-9-16</inkml:trace>
  <inkml:trace contextRef="#ctx0" brushRef="#br0" timeOffset="127810.564">10770 8543 59 0,'18'-3'102'15,"-4"3"-4"-15,0 11-7 16,-9 8 0-16,1 7-84 16,-6 14-2-16,0 7 1 0,-7 10 1 15,0 5-1 1,-2 4 0-16,3-2 0 0,0-3-1 15,6-3 0-15,0-10-1 0,9-5 0 16,5-11-1 0,5-11-1-16,4-6 0 0,3-8 0 15,7-6-2-15,0-1 0 16,5-7 0-16,1-5 0 0,2-1-4 15,-5-5-3 1,5 0-5-16,-11-7-14 0,0 0-39 16,-3-1-33-16,-17 1-5 15,-10-2-6-15</inkml:trace>
  <inkml:trace contextRef="#ctx0" brushRef="#br0" timeOffset="127980.5674">10807 8920 33 0,'-35'5'105'0,"15"-1"-3"0,20-4-7 16,0 0-3-16,18 1-73 15,19-2-9-15,9-4-1 16,4-1-5-16,13 1-7 0,-7-7-20 16,-2-3-65-1,5 11-7-15,-7-4-6 0,-8 2-7 16</inkml:trace>
  <inkml:trace contextRef="#ctx0" brushRef="#br0" timeOffset="128260.573">11382 8719 33 0,'0'0'103'0,"0"0"-1"16,16 11-8-16,9-10-1 16,53 0-78-16,-55 3-5 15,25-1 1-15,1-2-5 0,-4 0-2 16,1-1-6-16,-12 0-5 0,1 4-16 15,-14 2-56 1,-8-6-15-16,-13 0-8 0,0 0-5 16</inkml:trace>
  <inkml:trace contextRef="#ctx0" brushRef="#br0" timeOffset="128430.5764">11495 8954 52 0,'-10'21'106'0,"10"-3"-5"0,10-4-7 16,9-6-2-1,14-5-79-15,7-3-8 0,12-4-4 16,2-8-5-16,5 4-29 16,5-10-58-16,-4-1-4 0,0-6-8 15,-6-6-5 1</inkml:trace>
  <inkml:trace contextRef="#ctx0" brushRef="#br0" timeOffset="128750.5828">12175 8770 50 0,'-24'29'105'16,"6"0"-4"-16,6-2-5 0,12-4-2 15,-24-1-81 1,47-7-2-16,17-7-1 0,8-8-2 16,2 0-2-16,2-4-1 15,-5-8-1-15,-7-2-1 0,-10-4-2 16,-15-3 0-16,-15 3-1 15,-19 2 0-15,-17-3 0 16,-15 5-1-16,-7 3-1 0,-7 3 0 16,3 5-1-1,3 3-1-15,11 8-1 0,15 1-2 16,17 3-5-16,11-3-9 15,20 4-20-15,8 6-51 16,16-16-6-16,8-3-6 0,7-6-4 16</inkml:trace>
  <inkml:trace contextRef="#ctx0" brushRef="#br0" timeOffset="128950.5868">12502 8497 63 0,'-18'-5'104'0,"3"5"-5"16,10 8-6-16,10 7-1 0,41 10-85 15,-13 5-1-15,8 8-1 0,5 6 0 16,-3 9 0 0,-3-1-2-16,-7 5-1 0,-14-2-1 15,-13-2-1 1,-12-3-2-16,-20-7-6 0,-18-11-23 0,-19-14-58 15,-4 2-7 1,-16-11-7-16,-5-9-5 0</inkml:trace>
  <inkml:trace contextRef="#ctx0" brushRef="#br0" timeOffset="129410.596">10764 8955 64 0,'-35'11'101'16,"2"-4"-2"-16,4-2-7 0,7-1-48 15,12-1-20 1,10-3-4-16,7-3-4 0,23-4-5 16,17-7-3-16,8 4-4 15,11-4-5-15,12 7-22 16,1 0-60-16,-1-6-11 0,-3-1-9 15,-12-3-6-15</inkml:trace>
  <inkml:trace contextRef="#ctx0" brushRef="#br0" timeOffset="144757.9033">14246 8649 73 0,'0'0'49'0,"-23"-10"2"15,10 6-1 1,-5 1-5-16,1 3-8 0,1 0-7 16,0 0-6-1,2 4-2-15,6 0-5 0,8-4-3 16,0 12-4-16,17-7-1 15,9-3-2-15,12 0 0 0,8-2-1 16,4-5-1 0,3-4-1-16,1-3 1 0,-5-1-2 15,-10-6 0-15,-6 2-1 0,-13-4 0 16,-9 1-1-1,-9-3 0-15,-6 2 0 0,-12 2-2 16,-11 7 0-16,-8 3 0 16,-7 8 1-16,-11 6-1 0,-4 11 1 15,-7 10-1 1,-1 7 1-16,1 13 0 0,4 8 1 15,7 7 0 1,12 3 0-16,13 7 1 0,17 0 1 16,17-2 1-16,21-4 1 0,20-9-1 15,17-9 0-15,16-10 1 16,10-10-1-16,1-9 0 0,1-9-4 15,-11-5 0 1,-11-4 0-16,-14-2 0 0,-16-3 0 16,-15-3-11-1,-25-6-31-15,-3-7-54 0,-12 7-3 16,-2-4-9-16,0-6-5 0</inkml:trace>
  <inkml:trace contextRef="#ctx0" brushRef="#br0" timeOffset="145457.9175">15069 7990 91 0,'-18'0'95'0,"4"1"-4"16,0 1-46-16,14-2-12 16,-2 10-7-16,12-6-6 0,13 2-7 15,13-1-2 1,4 2-3-16,8-3 0 0,4 2-2 15,-2-4-2 1,-3 0-2-16,-10-1-4 0,-6 1-4 16,-16-2-7-16,0 2-29 0,-15-2-50 15,0 0-5-15,0 0-9 16</inkml:trace>
  <inkml:trace contextRef="#ctx0" brushRef="#br0" timeOffset="147087.9499">1785 6581 76 0,'-4'-13'91'16,"0"1"-2"-16,-26 0-53 0,30 12-10 15,-10-15-2 1,10 15-6-16,-7-11-4 0,7 11-3 15,-10-1-4-15,10 1-2 16,-15 5-1-16,6 5-1 16,-2 3 0-16,-4 3-1 15,2 3-1-15,0 5 0 0,0 1 1 16,2 3-1-16,4 1 0 0,2 2 0 15,5-2 1 1,11 2 0-16,1-8 0 0,9 1 1 16,3-7-1-1,7-6 2-15,2-7-1 0,3-4 1 16,0-10-2-16,1-8 1 15,1-7 0-15,-3-4-1 0,-7-5 0 16,0-3-1 0,-6-3-1-16,-7-2 1 0,-7-1-1 15,-3 1 1-15,-5-1-1 0,-8 2 0 16,-5 0 0-1,-7 5 1-15,-1 4-2 0,-2 3 1 16,-2 7-1-16,0 5 0 16,1 5 1-16,0 7-1 0,3 5 0 15,0 3 0 1,3 14 0-16,4 5 1 0,0 11 0 15,7 4 0 1,6 7 0-16,1 5 0 0,16 2 2 16,3-1 0-16,14-3 0 0,8-5-1 15,8-5 2-15,7-7-1 16,4-8 0-16,1-7-2 0,-2-5-2 15,-4-7-3 1,-7 1-11-16,-14-4-29 0,-10-5-41 16,-5 0-12-1,-19 5-7-15,0 0 1 0</inkml:trace>
  <inkml:trace contextRef="#ctx0" brushRef="#br0" timeOffset="147367.9557">1548 7100 83 0,'-37'20'98'16,"12"-5"-2"-1,19-5-7-15,12-3-66 0,35-6-8 16,21-1 0 0,22-9-2-16,14-3-2 0,13-5-4 15,5-3-1-15,-1 2-4 16,-6-3-4-16,-15 10-10 0,-22-2-30 15,-22 9-52 1,-15 4-4-16,-21 0-8 0,-14 11 2 16</inkml:trace>
  <inkml:trace contextRef="#ctx0" brushRef="#br0" timeOffset="148227.9729">1723 7616 50 0,'1'-20'97'0,"-2"1"-4"0,-8 2-5 15,-6 5-53 1,-7 0-21-16,-2 3 0 0,-4 6-4 16,-2 3-3-1,-3 0-1-15,-3 15-1 0,4 3-1 16,3 6-1-16,4 6 0 0,6 4-1 15,10 2 0-15,5 3 0 16,6-4 1-16,12-4-1 0,8-3 1 16,10-9 0-1,5-8 0-15,7-9 0 0,-1-5 0 16,7-12 1-1,-6-9-1-15,2-6-1 0,-6-11 1 16,-8-2-1-16,-7-7-1 16,-7 0 0-16,-8-2 0 0,-10 3-1 15,-4 4 0-15,-12 8 0 0,-7 7-1 16,-3 7 0-1,-2 11 0-15,-1 8 0 0,-1 4-1 16,3 11 1 0,0 7 0-16,6 5 0 0,6 9 0 15,6 4 0-15,1 6 1 16,8 3 0-16,7 1 0 0,5 0 1 15,9 0 0 1,7-7 1-16,2-4 1 0,4-6-1 16,2-5 1-16,-2-7 0 0,1-6-1 15,-4-8-2 1,-3-3-1-16,-2-1-5 0,-4-15-10 15,0-1-37-15,0 3-37 16,-5-14-10-16,0-5-8 0,-1-3 4 16</inkml:trace>
  <inkml:trace contextRef="#ctx0" brushRef="#br0" timeOffset="148436.9778">2166 7432 23 0,'2'13'103'15,"-2"5"-4"-15,-3 6-3 0,-7 2-4 16,3-3-76-1,-2 14-7-15,1 5 1 0,-1 3-2 16,-1-1-3 0,1-3-1-16,1-7-3 0,4-6-3 15,0-8-2-15,3-9-11 0,1-11-34 16,-17-21-45-16,11-6-5 15,-3-14-8-15</inkml:trace>
  <inkml:trace contextRef="#ctx0" brushRef="#br0" timeOffset="148576.9804">1993 7524 27 0,'8'-3'104'0,"7"13"-3"0,7 7-5 15,1 5-4-15,21 0-80 0,-10 6-2 16,4-1-3-16,-6-4-7 16,5 6-20-16,-4-2-63 15,-3-9-10-15,-7-5-9 16,-3-9-5-16</inkml:trace>
  <inkml:trace contextRef="#ctx0" brushRef="#br0" timeOffset="149266.9943">2900 7134 91 0,'0'0'102'0,"0"0"-7"16,8 9-3-16,16-9-72 0,8-1-2 0,4-3-1 15,6-6-5 1,-2-3-3-16,4-6-3 0,-5-3-1 16,-7-2-1-1,-12-3-2-15,-8-3-1 0,-12 4 0 16,-7-1-1-16,-12 5 0 15,-9 4-1-15,-5 10 1 16,-9 6-1-16,0 9 0 16,-5 13-1-16,5 11 2 0,4 13-1 15,8 9 0-15,8 11 2 0,12 0-1 16,10 2 2-1,12-3 0-15,18-8 0 0,13-5 1 16,11-13 0-16,6-10-1 16,7-12-2-16,1-6-3 15,-2-12-16-15,0-7-44 16,-1-2-33-16,-11-12-5 0,-8-2-10 15</inkml:trace>
  <inkml:trace contextRef="#ctx0" brushRef="#br0" timeOffset="149907.0072">3383 6425 74 0,'0'0'98'16,"-5"-14"-3"-16,5 14-8 0,22-10-63 15,-22 10-6 1,0 0-3-16,7 12-6 0,-4 5-2 16,5 3-1-16,0 4-1 0,6-1 0 15,-1 1 0-15,3-2-1 16,-1-6 0-16,4-4-1 15,1-5 0-15,-5-7 0 16,2-5-1-16,-4-7 0 0,-1-4 0 16,-3-4 0-16,-2 0-1 15,-2 1 0-15,-4 0-1 16,-1 4-1-16,0 15 0 0,-1-10 1 15,1 10-1-15,-4 15 0 16,4 4 1-16,7 2 0 0,9 4 1 16,9-2 0-1,5-3 0-15,8-3 1 0,4-7-2 16,4-3-4-16,-5-7-17 15,0-6-43-15,2 2-31 16,-15-7-7-16,-8 3-7 16</inkml:trace>
  <inkml:trace contextRef="#ctx0" brushRef="#br0" timeOffset="150917.0274">1162 8852 62 0,'0'0'97'15,"-2"16"-2"-15,7-15-4 16,20 1-67-16,10-2-3 15,15-2 0-15,8-2-6 16,8-4-5-16,1-1-3 0,0-1-2 16,-4-2-3-16,-9 2-1 0,-12 0-1 15,-8 3-2 1,-13 2-2-16,-5 1-3 0,-7 4-9 15,-9 0-28-15,-7 0-48 16,-5 4-6-16,-4 1-6 16</inkml:trace>
  <inkml:trace contextRef="#ctx0" brushRef="#br0" timeOffset="151157.0322">1309 9051 33 0,'-11'14'101'15,"11"-6"-3"-15,7-1-4 0,16-9-36 0,14 2-37 16,13 0-2 0,9 0-4-16,8 1-6 0,4-2-3 15,2 1-3-15,-5-1-2 0,-8 1-5 16,-13-3-7-1,-7 3-29-15,-12 2-52 0,-18-2-5 16,-10 0-7-16,0 0-3 16</inkml:trace>
  <inkml:trace contextRef="#ctx0" brushRef="#br0" timeOffset="153762.0845">2810 8817 18 0,'0'14'96'0,"13"0"0"0,7-7-5 16,12-2-46-16,6-5-19 0,8-8-1 15,3-8-7 1,-1-3-5-16,-1-6-3 0,-5-3-4 16,-9-3-1-16,-9 0-2 15,-12 1-1-15,-10 4 0 16,-6 1-2-16,-13 4 0 15,-9 4 0-15,-10 8-1 0,-3 5 1 16,-6 6-3-16,-5 11 1 0,0 8 1 16,0 8 0-1,2 10 0-15,8 9 1 0,8 6 0 16,11 4 1-1,13 0 1-15,9 0 1 0,19 0 1 16,15-10 0-16,18-5 0 16,4-13 1-16,11-7 0 0,0-12-1 15,6-6 0 1,-7-5-2-16,-5-5-3 0,-9-8-2 15,-11-5-5-15,-5 5-15 0,-17-6-44 16,-13-5-31 0,-2-4-5-16,-5-5-6 0</inkml:trace>
  <inkml:trace contextRef="#ctx0" brushRef="#br0" timeOffset="154362.0967">3502 8214 11 0,'0'0'93'16,"0"-11"0"-16,0 11-4 16,-22 0-50-16,22 0-13 0,-3 11-4 15,0 0-7 1,3 4-5-16,0 3-1 0,2 1-1 15,3 0 0-15,3-2-2 16,4-3 1-16,0-6-2 16,4-6-1-16,-1-2 0 15,2-6-1-15,-1-7-1 0,-1-4-1 16,-3 2 0-16,-1-2-1 0,0 1 0 15,-6 3-1 1,-5 13 1-16,9-9-1 0,-9 9 1 16,14 12 0-1,-1 2 1-15,9 3 0 0,3 0 0 16,6 2 1-16,8-2-2 15,-1-5-2-15,5 2-13 0,-7-6-48 16,-5-8-30-16,-3-6-6 0,-6-7-8 16</inkml:trace>
  <inkml:trace contextRef="#ctx0" brushRef="#br0" timeOffset="155132.1121">4584 8436 70 0,'4'-12'95'0,"-4"2"-4"16,0 10-5-16,-20-4-60 15,4 4-16-15,0 0 1 0,-4 10-4 16,5 3-1 0,-1 5-1-16,5 3 0 0,5 2 0 15,6-4 0-15,4-2 1 16,11-5 0-16,8-5-1 15,5-6-1-15,5-4 0 0,0-12 0 16,1-7-1-16,-1-7-1 16,-6-6-1-16,-3-5 0 0,-7-9-1 15,-9 1 0 1,-4-1-1-16,-4 4 0 0,-8 4 0 15,-7 9-1 1,-2 8 1-16,-3 11 0 0,-3 14 1 16,4 4 0-16,1 14 0 15,3 8 1-15,7 5 1 0,8 6 0 16,5 3 1-16,10-1 0 0,11 1 0 15,7-6 0 1,3 0 1-16,3-11-1 0,1-3 0 16,-3-9-2-1,-4-4 0-15,-3-7-2 0,-8-1-3 16,-7-4-2-16,-4-10-6 15,-1 2-19-15,-10-1-43 0,-1-10-23 16,-2-4-7-16,-3-2-3 0</inkml:trace>
  <inkml:trace contextRef="#ctx0" brushRef="#br0" timeOffset="155482.1191">4924 8151 16 0,'0'0'102'0,"0"0"-1"16,6 5-6-16,-1 16-2 0,3-1-77 15,4 2-3 1,0 7-2-16,3 1-3 0,2 2-1 15,3 0-1-15,-1-8-1 0,2 0 1 16,-3-11-2 0,-1-5 0-16,-3-8 0 0,-2-8-1 15,-3-10-1-15,-2-6-1 16,-5-1-1-16,-1-4 0 0,-1 3-1 15,0 2-1 1,-1 5 0-16,-3 7 0 0,4 12 0 16,0 0 1-1,0 8 0-15,5 10 0 0,6 2 1 16,7 2 1-16,7-3 0 0,2-2 0 15,8-5-2-15,-1-2-1 16,3-4-5-16,-7-6-15 0,2-4-39 16,0 2-36-1,-12-3-5-15,-10 3-9 0</inkml:trace>
  <inkml:trace contextRef="#ctx0" brushRef="#br0" timeOffset="155712.1237">4798 8661 14 0,'-53'25'104'16,"10"-1"-1"-16,16-9-6 0,19-1-2 15,16-17-68-15,28 3-15 16,19 0-1-16,21-4-2 0,14-6-3 15,13-5-2-15,10 1-4 0,3 0-4 16,-7-1-8 0,0 5-40-16,-11 6-44 0,-26 3-3 15,-18 1-9 1,-21 7-2-16</inkml:trace>
  <inkml:trace contextRef="#ctx0" brushRef="#br0" timeOffset="156312.1357">4796 9109 25 0,'5'-16'97'0,"-5"16"-3"15,-14-3-5-15,-4 5-3 0,-7 12-81 16,4 4-1 0,0 6 2-16,0 4 0 0,2 4 1 15,5 1-1 1,4-2 0-16,8-2 1 0,3-6 0 15,11-3 0-15,6-11-1 0,8-6 0 16,5-6-2-16,4-14 1 16,2-4-1-16,1-8-1 15,-3-8 0-15,-3-4-2 16,-5 0 0-16,-9-1-1 0,-6 2 1 15,-8 4-2 1,-4 6 0-16,-7 5 0 0,-9 9 0 16,1 9 0-16,-6 7 0 15,-3 2 0-15,4 13 1 0,0 4 1 16,5 3-1-16,5 5 2 15,5 4 1-15,5-1 0 16,5 1 0-16,11-2-1 0,6-3 1 16,7-2 0-1,4-5 0-15,3-4-2 0,1-6-1 16,1-1-2-16,0-8-3 15,-1-5-8-15,-8-7-26 0,2-12-42 16,-3-2-18-16,-3-8-8 16,-2-4-5-16</inkml:trace>
  <inkml:trace contextRef="#ctx0" brushRef="#br0" timeOffset="156542.1403">5347 8879 51 0,'1'7'107'0,"-2"13"-5"15,-9 1-6-15,1 6 0 16,9 4-86-16,-4 8-1 0,-5 2 1 15,-2 5-2-15,2-3-2 0,0-3-2 16,2-2-2 0,1-9-2-16,4-2-2 0,-2-12-3 15,3-6-8-15,1-9-30 16,-16-20-55-16,15-8-2 15,-7-12-7-15,2-2-6 16</inkml:trace>
  <inkml:trace contextRef="#ctx0" brushRef="#br0" timeOffset="156672.1429">5173 9027 58 0,'0'0'107'16,"9"19"-4"-16,10-1-8 0,9 0 0 15,32 4-85-15,-21 0-3 16,10-1-1-16,-3-3-5 16,3 3-9-16,-10-8-44 15,-3-6-42-15,6-5-5 0,-8-7-8 16,0-9-4-1</inkml:trace>
  <inkml:trace contextRef="#ctx0" brushRef="#br0" timeOffset="158312.1757">15796 7768 33 0,'0'-10'89'0,"0"10"-16"0,-1-12-18 16,1 12-12-16,0 0-10 0,0 0-10 15,0 0-4 1,0 0-4-16,-7 9-5 0,-1 10-3 16,0 5-2-16,0 5-1 15,2 4 0-15,0 2 1 0,6 2-2 16,3-4 2-1,11 0-1-15,7-9-1 0,3-4 2 16,8-6-2-16,0-5-1 0,-4-2-1 16,1-4-3-1,-6-3-5-15,-2-1-13 0,-11-2-46 16,-9-10-26-16,2 2-8 15,-3-7-6-15</inkml:trace>
  <inkml:trace contextRef="#ctx0" brushRef="#br0" timeOffset="158552.1803">15666 7844 46 0,'-9'0'100'16,"9"0"-3"-16,4 0-6 0,18-6-37 15,12 6-38 1,11 2-3-16,5-2-2 0,6 1-1 16,-3-1-7-16,-1 2-2 15,-12-2-4-15,-5 0-6 0,-18-3-17 16,-17 3-60-16,0 0-8 0,1-8-8 15,-1 8-3 1</inkml:trace>
  <inkml:trace contextRef="#ctx0" brushRef="#br0" timeOffset="158962.1887">16365 7686 12 0,'-1'-12'101'0,"-4"2"-4"16,5 10-5 0,-10 0-4-16,10 0-73 0,-13 19-8 15,4 11 0-15,0 7-3 16,-5 8 1-16,-3 13 0 15,-2 4 2 1,2 0-1-16,-4-2 0 0,1-2-1 16,1-6 1-1,-1-7-2-15,3-8-2 0,4-16-2 16,4-6-3-16,0-8-7 0,9-7-25 15,6 10-54-15,1-17-9 16,9-7-6-16,1-7-3 16</inkml:trace>
  <inkml:trace contextRef="#ctx0" brushRef="#br0" timeOffset="159222.1939">16540 7921 16 0,'3'14'100'0,"-3"1"0"0,0 7-5 16,-4 4-2 0,34 5-80-16,-36 6-1 0,-2 7 1 15,-4-1-2-15,0 1-2 16,1-3-2-16,-3-4-2 15,3-6 0-15,1-6-2 0,5-7-2 16,5-18-3-16,-4 12-6 16,2-21-19-16,3-10-57 0,9-2-11 15,-1-2-9 1,3-6-7-16</inkml:trace>
  <inkml:trace contextRef="#ctx0" brushRef="#br0" timeOffset="159722.2039">16742 8147 476 0,'-24'6'1'0,"-6"-1"-1"0,-3-3 0 15,-7-1 1-15,3-2-1 16,2-6 1-16,9-3-1 0,4-1 1 15,8 3-1-15,14 8 0 0,0-10 1 16,12 10-1 0,9 6 1-16,6 5 0 0,3 2 1 15,3 6 0 1,-2 0 0-16,2 6 0 0,-7-1-1 15,-3-2 1-15,-4-1 0 16,-5-2-2-16,-4-4 0 0,-2-2-1 16,-8-13-3-1,8 11-2-15,-8-11-5 0,16 0-16 16,-16 0-33-16,16-9-38 0,1 1-4 15,2-6-7 1</inkml:trace>
  <inkml:trace contextRef="#ctx0" brushRef="#br0" timeOffset="159982.2091">17222 8071 77 0,'-17'-3'103'15,"-2"3"-8"-15,-9 0-2 0,3 0-58 16,-3 7-16-1,-1 8-2-15,6 6-6 0,3 1-2 16,12 5-2-16,9-1-1 16,19 2-2-16,16-9 0 0,10 2 0 15,10-11-3 1,7 0-2-16,1-7-3 0,0 1-10 15,-18-5-31-15,-12-7-51 0,-11 1-4 16,-17-2-7 0,-6-1-3-16</inkml:trace>
  <inkml:trace contextRef="#ctx0" brushRef="#br0" timeOffset="160412.2177">16713 8045 74 0,'-11'-6'97'16,"11"6"-2"-1,-10-10-48-15,10 10-5 0,1-9-10 16,9 7-10 0,9 2-9-16,5 0-4 0,4 9-2 15,3 0-3-15,-1 5 0 16,-5 4 0-16,-4 2-1 0,-13 4-1 15,-8-3 0-15,-13 0 0 0,-7-3-3 16,-6-4-3 0,1-1-14-16,-2-1-56 0,2-12-19 15,14-8-7 1,9-5-7-16</inkml:trace>
  <inkml:trace contextRef="#ctx0" brushRef="#br0" timeOffset="161882.2471">21700 4966 50 0,'0'0'73'16,"-8"-12"-10"-16,8 12-11 0,-2-11-10 15,2 11-9-15,-2-15-7 0,2 15-7 16,-1-12-4 0,1 12-4-16,0 0-5 0,0 0-2 15,0 0-1-15,0 0-1 16,-3 21-2-16,3-2 1 15,-1 6 0-15,1 3 0 16,2 2 1-16,4 5 0 0,2-5 0 16,3-3 0-1,1-4 0-15,6-7 1 0,0-5 0 16,2-6-1-16,0-5 1 0,-1-9 0 15,-1-5-1 1,-3-8 0-16,1-5-1 0,-7-2 0 16,-1-6 0-16,-2 3 0 15,-5 0 0-15,-1 5-1 0,-1 3 0 16,-4 2 0-1,-3 11 0-15,8 11 0 0,-10-8 0 16,10 8-1-16,-8 14 1 0,5 5 0 16,3 3 0-1,11 5 1-15,4 4-1 0,6-2 0 16,10 1 1-16,5-6 1 15,3-5-4-15,2-11-3 0,5 1-8 16,-8-9-29 0,-4-9-41-16,0-4-14 0,-9-10-9 15</inkml:trace>
  <inkml:trace contextRef="#ctx0" brushRef="#br0" timeOffset="162152.2525">22253 4829 63 0,'-9'5'99'0,"9"-5"-4"15,0 0-5-15,3 10-67 16,20-6-5-16,7-2-6 0,1 1-3 16,7-1-2-1,1-2-3-15,-2 0-4 0,-1 0-2 16,-9-5-7-16,-1 4-8 15,-13-5-21-15,-4-5-49 16,-9 11-10-16,0 0-6 0</inkml:trace>
  <inkml:trace contextRef="#ctx0" brushRef="#br0" timeOffset="162302.2555">22361 4974 35 0,'4'9'98'0,"16"-1"-6"0,8-8-3 15,9 0-62-15,4 0-14 16,-1-7-29-16,-1 1-65 0,3 1-7 15,-3-7-8-15</inkml:trace>
  <inkml:trace contextRef="#ctx0" brushRef="#br0" timeOffset="162682.2631">22885 4630 64 0,'-9'7'97'0,"9"2"-4"16,20-4-6-16,-20-5-73 0,42 11-6 15,10-6-1 1,2-5-9-16,7 4-16 0,-11 1-55 15,-1-5-18-15,-9 0-8 0</inkml:trace>
  <inkml:trace contextRef="#ctx0" brushRef="#br0" timeOffset="163112.2717">23552 4242 14 0,'11'-18'97'0,"-11"18"-3"16,0 0-6-16,-2 11-41 0,-7-1-32 16,-3 2 0-16,-2 11-8 15,-1 5 0-15,-1 9-3 16,5 1 1-16,1 3 0 15,8 2 0-15,7-1-1 0,10-5 0 16,9-1 1 0,4-8-2-16,5-5 1 0,0-4-1 15,3-4-2-15,-7-4 1 16,1-5-1-16,-4-2-2 0,-5-1-1 15,-2-3-3-15,-5 0-7 16,-6-14-22-16,-4 3-52 16,3 0-11-16,-7-2-8 0</inkml:trace>
  <inkml:trace contextRef="#ctx0" brushRef="#br0" timeOffset="163332.2761">23359 4466 5 0,'-13'4'103'15,"13"-4"-1"1,20 7-6-16,20-7-3 0,11 0-82 16,17 0-2-1,4-2-1-15,1 2-4 0,-2-4-4 16,-6 4-5-16,-14 0-16 15,-10-5-61-15,-12 5-16 0,-18-3-4 16,-11 3-5-16</inkml:trace>
  <inkml:trace contextRef="#ctx0" brushRef="#br0" timeOffset="163612.2817">23106 4984 73 0,'-18'16'106'15,"18"-8"-6"-15,23 0-5 16,22-45-40-16,18 34-46 15,13 1-1-15,11-2 0 16,5 0-4-16,-3-1-4 0,1 3-5 16,-15-6-10-1,-4 2-52-15,-17 6-29 0,-20 0-7 16,-13 3-7-16</inkml:trace>
  <inkml:trace contextRef="#ctx0" brushRef="#br0" timeOffset="163902.2875">23376 5111 87 0,'-3'22'103'0,"1"3"-4"0,2 3-5 16,0 11-55 0,2-2-33-16,-1 4 2 0,-2 5-1 15,-2-3-1 1,-3 3-2-16,-1-10 0 0,1-2-2 15,-4-9-1-15,2-4-2 0,0-9-7 16,8-12-19-16,-3 13-60 16,3-19-9-16,4-10-10 0,0-3-4 15</inkml:trace>
  <inkml:trace contextRef="#ctx0" brushRef="#br0" timeOffset="164352.2965">23190 5259 91 0,'4'-11'103'16,"10"1"-5"-16,13 0-6 0,6 3-76 16,9-1-2-1,6 3-1-15,0-1-5 0,2 4-2 16,-5 2-1-16,-6 0-2 15,-8 5 0-15,-7 3-2 16,-12 0 0-16,-7 3-2 0,-5 3 2 16,-12 1-2-16,-8-2 1 15,-8 1-1-15,-2-4 1 0,-2-4-1 16,-6 0 1-1,3-4-1-15,0-2 0 0,4 0 1 16,8-5-1 0,5 0 2-16,6 1-1 0,12 4 1 15,-9 0 0-15,9 0 0 16,12 9 1-16,9 2-1 0,-2 7 1 15,8-1 0-15,3 3 1 0,2 2 0 16,-3 1 0 0,0 2 0-16,-7-5-1 0,-4 1 0 15,-4-6 0 1,-5 0-2-16,-2-4-2 0,-7-11-3 15,5 12-4-15,-5-12-14 16,0 0-32-16,9-5-42 0,0-2-7 16,5-5-4-1</inkml:trace>
  <inkml:trace contextRef="#ctx0" brushRef="#br0" timeOffset="164702.3033">24051 5222 74 0,'-18'-11'96'0,"-2"-1"-3"0,-9 5-4 16,39 6-76-16,-43 3-2 15,0 13 2-15,-3 5-1 0,0 6-2 16,5 4 0 0,12 6-1-16,4 2-1 0,15-1-1 15,10 1 0 1,16-6-1-16,13-5-1 0,11-5 1 15,13-4-3-15,-1-5-1 0,2-4-1 16,1-4-1-16,-6-5-1 16,-10 0-3-16,-6 0-4 15,-16-7-11-15,-6 1-40 16,-4 3-39-16,-10-5-6 0,-7 8-5 15</inkml:trace>
  <inkml:trace contextRef="#ctx0" brushRef="#br0" timeOffset="165752.3243">16745 8055 17 0,'4'-13'90'0,"-4"13"1"16,11-10-34-1,-11 10-13-15,0 0-7 0,0-9-11 16,0 9-4-16,-9-3-7 0,-4 1-4 16,-1 2-4-16,-5 0-1 15,-2 0-2-15,-1 2-3 0,4 3-3 16,-2-2-11-1,20-3-41-15,-5 14-35 0,6-5-7 16,11 1-5 0</inkml:trace>
  <inkml:trace contextRef="#ctx0" brushRef="#br0" timeOffset="166422.3379">16740 8297 27 0,'0'0'89'0,"-11"-11"1"16,11 11-37-16,0 0-10 0,0 0-11 15,0 0-11 1,0 0-3-16,7 0-4 0,5 7-3 16,8 6-2-1,5 5 0-15,8 0-1 0,4 5-1 16,3-2 0-16,2 0-2 0,-2-1-1 15,-5-1-1-15,-8-5-1 16,-3-4-2-16,-9-1-4 0,-15-9-11 16,17 3-55-1,-6 1-21-15,-11-4-8 0,0 0-5 16</inkml:trace>
  <inkml:trace contextRef="#ctx0" brushRef="#br0" timeOffset="168172.3729">18448 8133 51 0,'0'-16'92'0,"-4"2"-2"15,-7 18-21-15,-4-10-43 16,-1 0-4-16,-8 6-4 0,-2 0-7 16,-2 13-1-1,2 7-4-15,5 8-1 0,3 5-1 16,10 3 1-16,8 0-1 0,13-3 2 15,11 1-1-15,10-12 1 16,8-7-1-16,6-14 1 16,3-2-1-16,0-14-1 15,-3-10-1-15,-2-4-1 0,-6-13-1 16,-10-5-1-1,-9-4 0-15,-6-5-2 0,-14-5 0 16,-9 1 0-16,-13 5 0 0,-10 4-1 16,-8 9 0-1,-7 10 2-15,-1 11 0 0,-4 14 0 16,5 9 1-16,5 15 0 15,8 13 0-15,10 7 2 0,13 8 0 16,10 5 1 0,11 7-1-16,19 0 1 0,6 2 0 15,14-5 1-15,9-5-2 16,4-5-1-16,0-9-3 15,-1-5-7-15,-4-17-17 0,-5-5-52 16,1-8-16-16,-18-1-8 16,-8-7-5-16</inkml:trace>
  <inkml:trace contextRef="#ctx0" brushRef="#br0" timeOffset="168402.3775">18158 8653 96 0,'-23'29'101'0,"23"-4"-5"15,20-4-3 1,29-16-57-16,18 6-22 0,17-7-3 16,15-4-4-1,7 0-5-15,6-1-4 0,-4-5-8 16,0 4-31-16,-9 2-51 15,-19 1-4-15,-17 10-8 0,-20 1-2 16</inkml:trace>
  <inkml:trace contextRef="#ctx0" brushRef="#br0" timeOffset="168952.3883">18347 9334 22 0,'0'0'98'16,"-22"-12"-3"-16,-2 12-2 0,-10-39-17 16,-4 46-60-1,-2 13-1-15,-1 4-4 0,2 7-2 16,4 4-2-16,11 5-2 0,8-4-1 15,12-1 0-15,11-4 0 16,14-9-1-16,13-12 1 0,12-10-1 16,8-12 0-1,4-13-1-15,0-9 0 0,-4-9 0 16,-1-8 0-1,-13-5-1-15,-11-1 0 0,-10-2 0 16,-16 8-1-16,-6 1-1 0,-11 7 1 16,-12 8-1-16,-4 8 0 15,-4 13 0-15,-3 7 0 0,1 9 1 16,1 15 0-1,4 8 1-15,3 11-1 0,10 5 1 16,9 5 1 0,9 3-1-16,17-1 1 0,9-1-1 15,12-8 1-15,4-5-1 16,7-9-1-16,2-6-2 0,-2-10-3 15,3-5-7-15,-13-9-28 0,0-16-43 16,-4-5-14 0,-5-12-9-16,-1-5-3 0</inkml:trace>
  <inkml:trace contextRef="#ctx0" brushRef="#br0" timeOffset="169212.3935">18824 8913 19 0,'-10'10'99'0,"0"7"-2"16,-2 7-4-16,0 5-2 0,0 9-75 15,2 7-5 1,7 3 1-16,3 3-2 0,2 0-1 16,9 1-2-16,4-4-2 15,8-6-1-15,0-3-1 0,2-10 1 16,0-5-1-1,4-7-2-15,-4-5-1 0,3-9-3 16,-1-3-4-16,-4-3-8 0,5-5-24 16,-4 2-51-1,-10-12-9-15,-9 1-8 0,-4-6 0 16</inkml:trace>
  <inkml:trace contextRef="#ctx0" brushRef="#br0" timeOffset="169352.3963">18760 9261 38 0,'-27'-11'102'15,"14"2"-4"1,13 9-6-16,26-17-4 0,14 7-81 15,21 4-11-15,6-10-25 0,4 8-57 16,12-2-6-16,-3-2-7 16,-2-1-4-16</inkml:trace>
  <inkml:trace contextRef="#ctx0" brushRef="#br0" timeOffset="170752.4243">20006 8645 59 0,'-19'-1'99'15,"5"1"-4"-15,14 0-4 0,0 0-51 16,25 2-18-16,15 3-4 0,12 2-4 15,7 1-5 1,11 2-1-16,1-4-1 0,-1 2-2 16,-6-5 0-1,-10-1-2-15,-16-2-1 0,-8 0-2 16,-12-2 0-16,-10-6-2 15,-7-1-3-15,-1-1-3 0,-9-2-12 16,2 1-41-16,4 0-34 16,-9 1-6-16,3 1-6 15</inkml:trace>
  <inkml:trace contextRef="#ctx0" brushRef="#br0" timeOffset="171491.44">21188 8068 39 0,'2'-15'98'0,"-2"2"-3"15,-5 2-5 1,21 5-58-16,-16 6-8 0,-16 0-7 15,3 13-7 1,-6 4-4-16,2 11-1 0,-1 6-2 16,5 8 2-16,3 4-1 0,7 3 1 15,10-1 1-15,9-4 0 16,12-3-1-16,8-6 0 15,9-9 0-15,0-7-1 16,0-5-1-16,-5-8-1 16,-3-4-3-16,-8-2-2 15,-6-9-5-15,-6 1-11 0,-13-9-33 16,-4-3-42-16,-2-2-6 0,-11-6-7 15</inkml:trace>
  <inkml:trace contextRef="#ctx0" brushRef="#br0" timeOffset="171691.444">20918 8170 11 0,'-36'0'103'0,"20"9"-3"16,16-9-4-16,26 16-4 16,26-6-72-16,16 1-7 15,14-3 0-15,14 0-5 0,6 0-3 16,2-8-3-16,-5 5-1 15,-9-5-4-15,-12 1-5 0,-21-1-10 16,-9 0-38 0,-17 0-38-16,-22 1-7 0,-9-1-6 15</inkml:trace>
  <inkml:trace contextRef="#ctx0" brushRef="#br0" timeOffset="171961.4493">20972 8778 55 0,'-27'27'108'16,"16"-9"-5"-16,15-6-7 15,27-7 0-15,18-5-87 0,19 0-1 16,17 0 0-16,5 0-4 0,0-5-1 15,3 1-4 1,-7-2-2-16,-8 2-5 0,-14-2-10 16,-11 6-29-1,-18 5-51-15,-21 3-2 0,-14 2-8 16,-19 3 1-16</inkml:trace>
  <inkml:trace contextRef="#ctx0" brushRef="#br0" timeOffset="172221.4544">21270 9031 26 0,'-7'13'109'0,"4"4"-4"15,-3 11-7 1,-2 2-3-16,5-10-63 0,-2 27-23 15,0 4-1 1,0 7-1-16,0 0-3 0,-7-2-1 16,2-5-1-16,-1-8 0 0,0-4-1 15,3-10 0 1,-1-10-2-16,3-7-3 0,6-12-5 0,0 0-17 15,1-8-53 1,8-12-21-16,0-5-5 0,-1-6-8 16</inkml:trace>
  <inkml:trace contextRef="#ctx0" brushRef="#br0" timeOffset="172631.4628">21116 9197 44 0,'-13'-19'108'0,"11"3"-4"15,12-1-7-15,18 1-1 16,31 4-80-16,5 1-6 15,10 5-2-15,2 3-1 0,-4 3-4 16,-1 3 0-16,-15 8-2 16,-14 2 0-16,-18 3-1 15,-23 1-1-15,-14 0 1 0,-12-2-1 16,-15-3 1-16,-7 1-1 15,-8-5 1-15,-3-5-1 16,1 0 1-16,7-3 0 16,10 0 0-16,7 0 1 0,14 4-1 15,19-4 1 1,0 20 0-16,20-2 0 0,13 4 1 15,10 2 0-15,8 6-1 16,1-3 2-16,0 3-2 16,-2 0 1-16,-10-3 0 0,-11 2-2 15,-9-4 0-15,-13-4-2 16,-7 0 0-16,-5-4-2 0,-7-1-2 15,-2-8-2 1,1 0-6-16,-3-8-15 0,16 0-37 16,0 0-32-1,0-9-6-15,7-1-6 0</inkml:trace>
  <inkml:trace contextRef="#ctx0" brushRef="#br0" timeOffset="172901.4682">22187 9157 42 0,'-11'-13'105'0,"-12"4"-2"16,-8 7-8-16,-1 2 0 0,-3 9-83 15,3 6-3-15,3 9 1 0,9 6-2 16,9 1-1-1,14 5-2-15,22-1-1 0,14-2 0 16,11-5-1-16,10-2-1 16,7-6-3-16,3-4-2 15,-1-9-5-15,-3 1-16 16,-15-8-43-16,-10-9-32 0,0-10-6 15,-8-8-8 1</inkml:trace>
  <inkml:trace contextRef="#ctx0" brushRef="#br0" timeOffset="173711.4842">22450 7800 75 0,'-23'-17'101'0,"8"-1"-4"0,13 5-5 15,9 1-63-15,20 1-10 16,15 2-3-16,10-2-3 15,9 5-4-15,8 2-1 16,2 4-2-16,-1 0-2 16,-4 10-1-16,-7 4-1 0,-8 7-1 0,-14 3-1 15,-7 6 1 1,-12 8-1-16,-7 5 1 0,-4 9 0 15,-7 7 0 1,-2 5 0-16,-5 11 2 0,2 7-1 16,1 6-1-16,3 3 0 15,0 4 0-15,1 6 0 0,2-1 0 16,2 3 0-16,-1-6-1 15,1-2 1-15,-4-1 0 16,4-2 1-16,-1-2 0 0,-3-5 0 16,2-5 0-1,5-2 0-15,1-4 0 0,-3-2 0 16,1-7 0-16,2-7 0 15,-4-8-2-15,7-4 0 16,-6-6 0-16,5-6 0 16,-5-8 0-16,3-6 0 0,0-4 0 15,-5-1 0-15,0-5 0 0,-3-10 0 16,2 10 0-1,-2-10 0-15,0 0 0 0,-15 4 0 16,-6-2 0 0,-10 0 0-16,-10 0 0 0,-14 0 0 15,-12 2 0-15,-12-3 0 16,-1 2 0-16,-4-2 0 0,5 4 0 15,6-4-18 1,14 7-22-16,6-3-26 0,2-2-37 16,14 0-5-16,2-3-7 0</inkml:trace>
  <inkml:trace contextRef="#ctx0" brushRef="#br0" timeOffset="174541.501">19644 8040 31 0,'32'-11'98'0,"-5"2"-4"0,-9-3-4 0,-4-3-51 16,-9 3-17-16,-3-2-3 15,-13 0-7-15,-9-2-3 16,-14 3-3-16,-6-3-1 0,-3 7 0 16,-5 0-1-1,6 4 0-15,0 5-1 0,6 0-1 16,6 10 0-1,17 13 1-15,6 16 0 0,7 7 0 16,7 15-1 0,9 13 2-16,0 12 0 0,-1 12 0 15,0 9 0-15,-8 4-1 0,-6 4 0 16,-1 5 1-1,-12-1-2-15,-4 1 1 0,-5-1-1 16,-4 5 1-16,-3-7 0 16,0-2 0-16,1-11-1 15,2-10 0-15,3-12 1 16,5-13-1-16,8-14 2 0,6-16-4 15,9-12 0 1,13-14 0-16,17-8 0 0,13-5 0 16,14-2 0-16,11-5-2 0,11 6-17 15,0-10-30-15,5 1-38 16,2 5-14-16,-11 0-9 15,-5 4-4-15</inkml:trace>
  <inkml:trace contextRef="#ctx0" brushRef="#br0" timeOffset="175311.5164">7753 11200 96 0,'-36'3'100'0,"5"-2"-6"0,10 0-4 16,-29 1-63-16,50-2-8 16,32 3-4-16,11-3-4 15,18 1-3-15,9 0-1 16,14 4-1-16,7-3-2 0,0 2-1 15,-4 2-1 1,-12-2-1-16,-12 1-2 0,-13 0-2 16,-14-1-2-16,-12 0-3 0,-16-4-12 15,-8 0-38-15,0 0-37 16,-15 4-4-16,-9-4-7 15</inkml:trace>
  <inkml:trace contextRef="#ctx0" brushRef="#br0" timeOffset="175511.5203">7762 11393 10 0,'-52'21'98'15,"11"-7"1"1,16 2-3-16,15-6-4 0,16-4-69 16,27 2-6-16,20-1-2 15,16-2-2-15,17-2-3 0,16-1-4 16,5-2-2-1,-2 1-3-15,-7-2-3 0,-5 3-9 16,-19-2-26-16,-21-8-53 16,-12 5-7-16,-21-1-7 15,-20 4-6-15</inkml:trace>
  <inkml:trace contextRef="#ctx0" brushRef="#br0" timeOffset="176751.5452">9791 10962 33 0,'-3'-20'103'16,"3"4"-3"-16,0 2-5 15,0 4-5-15,-21 5-76 16,21 5-5-16,12 5-2 0,0 12-2 15,5 11-2 1,3 10-1-16,3 6 1 0,1 8 1 16,5 11 0-1,-4 5 1-15,-2 4-1 0,-4-3 0 0,-4-4-1 16,-2-8 1-16,-4-7-1 15,-1-11 0-15,-5-11 0 16,0-10 1-16,-3-18 0 0,0 0-2 16,10-28-2-1,-4-11 0-15,1-15 0 0,4-13 0 16,2-11 0-1,3-6 0-15,0 0 0 0,3 5 0 0,-6 9 0 16,1 9 0 0,-2 14 0-16,-5 11 0 0,0 12-7 15,-4 5-3-15,-3 19-5 0,0-14-13 16,0 14-33-1,12 5-37-15,-6 6-6 0,4 3-4 16</inkml:trace>
  <inkml:trace contextRef="#ctx0" brushRef="#br0" timeOffset="177041.5509">10505 10796 96 0,'5'-18'100'0,"-4"4"-7"16,-1 14-4-16,-4-13-61 0,-8 22-15 15,-2 12-3 1,-3 10-3-16,0 14-2 0,1 8 0 16,4 6 1-1,9 7 1-15,2-1 0 0,15-2 1 16,11-4-1-16,9-5-1 0,3-12 0 15,1-6 0-15,1-10-2 16,-5-3-1-16,-4-9-2 0,-7-5-2 16,-8-5-3-1,-7-4-2-15,-8 0-6 0,8-8-16 16,-8 8-42-1,-18-24-28-15,10 6-5 0,1-4-6 16</inkml:trace>
  <inkml:trace contextRef="#ctx0" brushRef="#br0" timeOffset="177411.5583">10887 10886 20 0,'4'-10'100'0,"-4"10"-4"0,5-13-5 16,-5 13-2-16,0 0-71 0,-2 19-10 15,-2 10 0 1,-7 7-2-16,1 10 1 0,-6 8 0 15,4 6 0-15,1 6 0 16,2-2-1-16,4-3 0 16,5-4 0-16,3-5 0 15,6-8-2-15,8-6 0 0,0-10-1 16,4-10 0-16,1-5-1 0,-1-3-1 15,-1-6-1 1,2-4-2-16,-7 0-2 0,4-5-3 16,-8-6-7-1,8 2-20-15,-6 1-45 0,0-11-19 16,-3 1-7-16,-2-3-5 15</inkml:trace>
  <inkml:trace contextRef="#ctx0" brushRef="#br0" timeOffset="177651.5632">10727 11143 88 0,'-23'0'104'0,"10"0"-7"15,13 0-5 1,10 40-28-16,20-40-55 0,11-1-5 16,7-5-2-16,3 1-3 0,5 2-10 15,-10 3-51-15,0-7-32 16,-3 0-4-16,-11-3-7 15</inkml:trace>
  <inkml:trace contextRef="#ctx0" brushRef="#br0" timeOffset="177921.5686">11368 11003 57 0,'-1'10'105'15,"1"-10"-7"-15,10 10-3 0,8-7-3 16,20 1-85-16,-9 2-2 16,6-1 1-16,2 1-1 0,0-3-1 15,-3-1-2-15,-1 2-2 16,-8-3-3-16,-2 1-3 15,-8-3-9-15,0 1-38 0,2 0-41 16,-17 0-5 0,12-1-7-16</inkml:trace>
  <inkml:trace contextRef="#ctx0" brushRef="#br0" timeOffset="178151.5732">11425 11248 65 0,'-3'20'107'16,"4"-1"-5"-16,9-5-6 0,15-4-2 15,10-3-87-15,2 0-1 16,6-4 0-16,3-5-2 16,-1 2-4-16,-4 0-2 15,2-3-6-15,-17-6-18 0,1-4-56 16,-3 1-15-16,-5-2-6 15,0-4-7-15</inkml:trace>
  <inkml:trace contextRef="#ctx0" brushRef="#br0" timeOffset="178431.5788">12028 11139 43 0,'-13'16'103'16,"3"5"-6"0,0-3-1-16,9 0-4 0,4 3-80 15,16-6-3-15,9-3-1 0,8-5 1 16,5-7-1-16,5 0-3 15,-1-9-1-15,-3-6-2 16,-6-2 0-16,-11-7 0 16,-9 2-1-16,-14 1-1 15,-7-1 0-15,-19 7-1 16,-9 0 1-16,-10 6-1 0,-2 4 0 15,-3 5 0 1,4 3-1-16,4 1 1 0,8 9-2 16,12-1-1-16,15 2-3 0,5-5-6 15,23 7-18-15,4-4-44 16,10-6-21-16,8-6-6 0,2-2-7 15</inkml:trace>
  <inkml:trace contextRef="#ctx0" brushRef="#br0" timeOffset="178711.5842">12519 10851 7 0,'-20'-15'101'15,"5"1"-3"-15,3 4-4 0,12 10-4 16,0 0-60-16,7 7-19 15,15 20-2-15,9 9-2 16,4 8-1-16,0 12 1 16,1 6 0-16,-6 7-1 0,-10 3-1 15,-14 0 0-15,-12-6-1 0,-15-2-1 16,-13-11-1-1,-3-6-4-15,-4-11-4 0,5-5-22 16,5-13-51 0,8-15-16-16,10-6-9 0,10-12-6 15</inkml:trace>
  <inkml:trace contextRef="#ctx0" brushRef="#br0" timeOffset="179091.592">13259 10893 46 0,'-18'0'104'16,"5"4"-4"-16,13-4-7 15,-4 17 0-15,-25-5-81 0,50 2-5 16,12-2 1-1,4-1-1-15,8-2-2 0,0 1-1 16,4-5-2 0,-5-2-1-16,-1-4-1 0,-7 1-2 15,-5 0-2-15,-6-3-5 0,1 2-14 16,-12-2-50-16,-14 3-23 15,13-13-5-15,-13 13-6 16</inkml:trace>
  <inkml:trace contextRef="#ctx0" brushRef="#br0" timeOffset="179271.5956">13195 11133 35 0,'-11'24'102'0,"14"-1"-1"16,24-6-6-16,14-5-1 0,16-9-77 15,13 4-7 1,8 0 0-16,1-4-3 0,-6-3-1 15,-8 1-3 1,-13-1-4-16,-8 0-6 0,-16-1-13 16,-11-2-59-1,-17 3-16-15,0 0-7 0,-17-7-7 0</inkml:trace>
  <inkml:trace contextRef="#ctx0" brushRef="#br0" timeOffset="182333.657">13447 11017 10 0,'-10'-9'75'0,"-2"5"-17"16,-1-4-14-16,2 4-3 15,-1-3-5-15,-1 5-4 0,2-2-6 16,1 2-5-16,-1 1-1 15,11 1-2-15,-13 0-2 16,13 0-6-16,-11 0-1 0,11 0-3 16,0 0-1-1,0 0-1-15,0 0 0 0,5 11 1 16,9-5 0-16,6 0 0 15,5 1 1-15,3 2-1 16,11-1 1-16,2 1-1 0,6-3-1 16,1 0 0-16,1-3-1 15,-4 0 0-15,-2-3-1 0,-3 0 0 16,-6-3 0-1,-3-4 0-15,-7-1 0 0,-5-1 1 16,-3-4-1-16,-6-4 0 16,-5 0 0-16,-3-4-1 15,-4 0 0-15,-8 1-1 16,-5 0 0-16,-8 5-1 0,-3 3 0 15,-7 6-1-15,-5 6 1 0,-6 4-1 16,1 11 1 0,-5 7 0-16,1 6 1 0,1 8-2 15,2 4 2 1,8 4 1-16,1-1 0 0,13 3-1 15,8 1 2-15,14 0 0 16,11-1 1-16,14-4 1 0,21-4-2 16,12-4-2-1,13-5 0-15,15-8 0 0,6-7 0 16,2-6 0-16,-1-5 0 0,-6-6 0 15,-14-1 0 1,-9-3 0-16,-17-1 0 0,-13 2 0 16,-11 3 0-16,-11 0 0 15,-12 3-9-15,5-9-16 0,-5 9-29 16,0 0-33-1,-8-11-14-15,5-2-7 0,3-8-2 16</inkml:trace>
  <inkml:trace contextRef="#ctx0" brushRef="#br0" timeOffset="183143.6732">13623 11060 24 0,'0'0'54'15,"-21"-2"-4"-15,4 2 1 0,-1 2-3 16,3 9-7-1,2-6-2-15,6 7-7 0,7-12-6 16,5 17-4-16,14-10-5 16,10-2-5-16,13-5 0 15,5 0-2-15,8-7-1 16,3-5-2-16,-6-1-1 0,-2-3-1 15,-8-3 0-15,-10-1-2 0,-11-4-1 16,-9 0 0 0,-12 2-1-16,-9-4-1 0,-8 4 0 15,-10 2-1 1,-8 4-1-16,-7 3 1 0,-5 9-1 15,-8 4 1-15,3 3 0 16,-4 10 1-16,-1 5 0 0,7 6-1 16,2 3 2-1,7 5-3-15,8 3 3 0,9 5 0 16,11 2 0-16,13 1 1 0,10 1 1 15,17-3 1 1,17-5-1-16,14-4 3 0,15-7-2 16,11-7 0-16,7-8 0 15,-1-5-1-15,-2-5-1 0,-5 0-1 16,-13-3-1-1,-14 1-3-15,-10-1-3 0,-17 1-4 16,-6 4-14-16,-13 1-33 0,-10-3-36 16,0 0-8-1,0-12-6-15,0 0 1 0</inkml:trace>
  <inkml:trace contextRef="#ctx0" brushRef="#br0" timeOffset="183553.6813">14258 10350 68 0,'-29'-5'102'16,"8"2"-5"-16,3 0-6 0,8 3-54 16,10 0-13-1,10 8-4-15,15-3-7 0,6-2-5 16,9 2-2-16,5-1-2 15,4 0-1-15,1-3-3 0,-3 1-4 16,-7-2-5-16,-6 1-13 0,-16-1-45 16,-18 0-27-1,16-3-7-15,-16-5-7 0</inkml:trace>
  <inkml:trace contextRef="#ctx0" brushRef="#br0" timeOffset="183893.6889">14790 9956 23 0,'18'-17'101'0,"-5"0"-3"0,-4 7-6 15,-9 10-3-15,0 0-76 16,-12 4-4-16,-6 16-1 0,-2 9-3 15,-3 7-2 1,-2 3 0-16,4 5 0 0,4 0 2 16,7 1-1-1,4-4 1-15,8-2 0 0,13-6 0 16,7-2-1-16,8-5 0 0,5-2-1 15,6-5 0-15,-1-2-1 16,-1-6 0-16,0-3-1 16,-5-3-1-16,-5-5-1 15,-4 0-2-15,-5-8-3 0,-2 0-4 16,-11-13-17-1,-2-1-45-15,1-3-25 0,-10-3-5 16,-10-5-6-16</inkml:trace>
  <inkml:trace contextRef="#ctx0" brushRef="#br0" timeOffset="184083.6928">14585 10139 61 0,'-19'8'103'16,"19"-8"-3"-16,0 0-7 0,17-24-31 15,17 24-43-15,8 0-6 16,7 1 0-16,8 2-6 15,-3-3-2-15,6 0-4 0,-6 0-3 16,-5 0-2-16,-8-6-6 16,-2 4-17-16,-12-2-53 0,-7-10-16 15,3-5-6 1,-8-6-5-16</inkml:trace>
  <inkml:trace contextRef="#ctx0" brushRef="#br0" timeOffset="184343.698">15283 9832 38 0,'14'0'104'16,"-14"0"-4"-16,1 9-6 0,-1 6-3 15,-9 5-78 1,3 9-5-16,1 10 1 0,-4 9-1 16,-3 8-2-1,-6 8-2-15,2 0-1 0,-4 0 0 16,1 0 1-16,-2-8-2 15,-1-8 0-15,6-9 0 0,0-12-2 16,6-8-1-16,10-19-3 0,-4 12-9 16,3-17-39-1,5-19-44-15,12-12-4 0,3-17-7 16,6-8-4-1</inkml:trace>
  <inkml:trace contextRef="#ctx0" brushRef="#br0" timeOffset="184543.702">15531 9934 81 0,'10'27'104'0,"-1"6"-7"0,-6 1-4 16,-1 53-29 0,-2-40-56-16,-1 9 0 0,1-1 0 15,-1-2-1-15,-3-2-3 16,0-6 0-16,0-6-2 0,2-10 0 15,2-7-2 1,-1-10-2-16,1-3-6 0,0-9-23 16,-2-17-56-1,3-1-9-15,2-10-8 0,3-7-5 16</inkml:trace>
  <inkml:trace contextRef="#ctx0" brushRef="#br0" timeOffset="184933.7098">15501 10086 41 0,'-10'-14'106'15,"10"14"-4"-15,13-16-7 0,7 6-1 16,5 7-77-16,7-4-7 0,7 4-3 16,-1 1-1-16,0 4-2 15,-3 7-1-15,-9 5-2 16,-11 4 0-16,-9 6-1 15,-7-1 1-15,-12 0-1 0,-10-1 1 16,-2-2 0 0,-2-4-1-16,1-5 1 0,5-3 0 15,4-5-1-15,5-1 1 16,12-2-1-16,-10 6 1 0,10-6-1 15,12 16 1-15,3-2 0 16,5 2 0-16,2 0 1 16,3 7-1-16,1-2 1 0,0 2-1 15,-4-4 1 1,-3-3-1-16,-5-2-1 0,-6-4-1 15,0 0-2-15,-8-10-2 16,10 13-2-16,-10-13-5 16,16 8-19-16,-16-8-31 15,19 4-36-15,5-4-4 0,0 0-8 16</inkml:trace>
  <inkml:trace contextRef="#ctx0" brushRef="#br0" timeOffset="185283.7168">16370 10144 77 0,'-26'-3'99'0,"-2"2"-5"0,-5 1-5 16,-10 7-61-1,9 6-10-15,1 5-1 0,2 7-4 16,5 6-3-16,7 3-1 16,13 2-1-16,10 3-1 0,19-5 0 15,15-2-1 1,11-5 0-16,10-7-1 0,8-3-1 15,3-9 0-15,-4-2-2 0,-9-5 0 16,-10-1-2 0,-9 0-1-16,-12 0-2 0,-9-1-4 15,-5 1-10-15,-12 0-33 16,-7-6-46-16,7 6-5 0,-18-7-7 15,4 3-3 1</inkml:trace>
  <inkml:trace contextRef="#ctx0" brushRef="#br0" timeOffset="186353.7382">17283 10312 0 0,'35'-10'101'0,"4"0"1"0,1-2-5 16,-5 0-3-16,-30 2-67 16,21 0-8-16,-5 2-5 0,-11-3-4 15,-10 11-4 1,-10-14-2-16,-11 7-2 0,-9-1 0 15,-6 1-3-15,-6 2 2 0,-2 2-1 16,0 2 0 0,3 1 1-16,5 2 0 0,4 5-1 15,7 3 0-15,6 2 1 16,6 7-1-16,2 5 0 0,5 5 1 15,4 7 0 1,1 8 0-16,0 8 1 0,0 12 0 16,-3 6 0-1,-4 8 0-15,0 4 0 0,-5 7-1 16,-4 1 2-16,-2 1-1 0,-2 4 1 15,-2-2 0-15,0 1 0 16,0-3-1-16,-1 0-2 0,0-5 0 16,4-1 0-1,0-5 0-15,3-7 0 0,3-10 0 16,2-8 0-1,2-11 0-15,5-8 0 0,4-6 0 16,1-8 0-16,0-9 0 0,0-13 0 16,19 10 0-16,-1-10 0 15,10-5 0-15,8-4 0 0,14-6 0 16,9 3 0-1,10-3 0-15,5 3 0 0,1 0 0 16,2 3 0 0,-7 2 0-16,0 9-18 0,-14-2-32 15,-5-3-32-15,-2-1-21 16,-9-6-6-16,2-1-5 0</inkml:trace>
  <inkml:trace contextRef="#ctx0" brushRef="#br0" timeOffset="186743.746">17611 11033 37 0,'-19'2'104'0,"19"-2"-3"0,0 0-5 16,17 0-2-1,58 0-78-15,-59 0-5 0,42 0-1 16,9 0-2-1,-2 0-3-15,-1 0-1 0,-5 0-4 16,-10 1-1-16,-12-1-4 16,-10 2-3-16,-12-2-9 0,0-1-37 15,-6 1-42 1,-9 0-4-16,0-9-8 0</inkml:trace>
  <inkml:trace contextRef="#ctx0" brushRef="#br0" timeOffset="187153.7542">18688 10488 23 0,'-10'-12'100'0,"10"12"1"16,0 0-6-16,4 14-2 15,4 4-74-15,0 5-6 16,4 5-2-16,1 2-1 15,4 7-3-15,0-2-2 0,0 3-3 16,3-4-1 0,-2-3-3-16,-2-2-2 0,-2-4-6 15,-7-8-14-15,1-6-54 16,-2 0-17-16,-6-11-8 15,-14 11-6-15</inkml:trace>
  <inkml:trace contextRef="#ctx0" brushRef="#br0" timeOffset="187313.7574">18507 11004 8 0,'-17'22'105'0,"12"-7"-3"15,13-2-4-15,22-6-4 16,47-3-69-16,-18-1-9 0,12-3-3 16,9-1-6-1,3-5-4-15,4 3-7 0,-8-8-7 16,0 11-33-16,-10 0-51 0,-16 0-1 15,-19 0-10 1,-15 3-3-16</inkml:trace>
  <inkml:trace contextRef="#ctx0" brushRef="#br0" timeOffset="187613.7634">18818 11284 70 0,'-4'24'108'0,"-3"0"-6"16,3 6-6-16,0 4-1 16,-18 2-86-16,19 8-1 0,-3 8 0 15,0-2-2 1,-3 4-2-16,0-2-1 0,-1-4-1 15,-2-5-2-15,0-7 0 0,0-4 0 16,3-12 0-16,2-3 0 16,7-17-5-16,-6 11-3 15,6-17-7-15,12-4-29 16,4-1-50-16,-2-13-5 0,2-2-7 15,0-10-4 1</inkml:trace>
  <inkml:trace contextRef="#ctx0" brushRef="#br0" timeOffset="188063.7724">18667 11427 12 0,'-9'-13'101'0,"8"2"-1"0,5 1-5 16,11-4-2-1,13-1-69-15,9 6-7 0,5 1 0 16,9 5-4-1,1 3-4-15,-4 0-3 0,-1 8-1 16,-5 4-2-16,-11 3 0 0,-10 4-2 16,-12 2 0-16,-9 3-1 15,-12 1 1-15,-10-7-1 0,-9 4 1 16,-6-8-1-1,-6-6 0-15,-5-4 0 0,4-4 0 16,1 1 0 0,7-7-1-16,6 0 1 0,8 0 0 15,9 3 0-15,13 3 1 16,5 0 0-16,14 9 1 0,10 3 0 15,7 4 2-15,4 2-4 0,2 6 0 16,5 1 0 0,-4 1 0-16,-5 2 0 0,-5-1 0 15,-9 0 0 1,-4-2 0-16,-9-2 0 0,-3-5 0 15,-5 0 0-15,-3-7 0 16,0 1 0-16,0-12 0 0,-2 14-14 16,2-14-17-1,0 0-28-15,18 13-39 0,-1-13-6 16,5 0-6-16</inkml:trace>
  <inkml:trace contextRef="#ctx0" brushRef="#br0" timeOffset="188343.778">19689 11521 46 0,'0'-27'103'0,"-7"6"-3"16,-16 5-6-1,-4 7-1-15,8 9-79 0,-19 6-3 16,2 13 0-1,0 11 0-15,7 7-2 0,5 7-2 16,12 2-1-16,12 2 0 16,17-1-6-16,12-8 0 0,13-2 0 15,6-9 0 1,9-4 0-16,3-14-7 0,9 3-24 15,-8-12-40-15,-7-13-29 0,6-10-6 16,-6-15-6-16</inkml:trace>
  <inkml:trace contextRef="#ctx0" brushRef="#br0" timeOffset="189023.7916">20017 10512 68 0,'-34'-7'101'0,"4"4"-3"0,7-2-7 16,12 1-50 0,11 4-21-16,15-1-3 0,19 1-5 15,16-3-2-15,13 3-3 16,8 0-1-16,11 1-1 0,-1 4-1 15,-2 5 0-15,-7 0-2 16,-13 6 1-16,-15 4-1 16,-10 6-1-16,-13 4 1 0,-10 8-1 15,-8 6 1 1,-3 6-1-16,-8 9 1 0,2 4-1 15,-3 4 1 1,1 6 0-16,4 2 1 0,-1 4 0 0,4 2-3 16,1 1 0-1,2 1 0-15,5 1 0 0,1 0 0 16,3-3 0-16,0-3 0 0,1-3 0 15,0-5 0 1,4-4 0-16,-7-5 0 0,1-5 0 16,2-2 0-16,-4-9 0 15,-2-2 0-15,-4-12 0 0,-2-2 0 16,-6-6 0-1,-10-4 0-15,-10-9 0 0,-18-2 0 16,-12-4 0-16,-15-4 0 0,-13 0 0 16,-9-5 0-1,-2 0 0-15,1-8-6 0,13 10-42 16,11-4-28-16,11 3-26 15,22 5-8-15,16-1-5 16</inkml:trace>
  <inkml:trace contextRef="#ctx0" brushRef="#br0" timeOffset="190613.8233">9453 12151 85 0,'-5'-13'97'0,"-2"1"-6"15,3 2-8-15,4 10-61 16,0 0-8-16,-4 14-7 0,4 14-2 15,3 8-2 1,5 12 0-16,0 8 1 0,2 9 1 16,3 2 0-1,-1 2 0-15,2-4 0 0,-4-6 0 16,1-6-1-16,-6-7 0 0,-1-6 0 15,-1-10-1-15,-3-3-1 16,0-9 1-16,0-4 0 0,-3-3-1 16,3-11 1-1,-4 11-1-15,4-11 0 0,0 0 1 16,0 0-1-1,0 0 0-15,0 0 0 0,0 0 0 16,0 0-1-16,0 0 0 0,0 0 0 16,0 0 0-16,0 0-1 15,9 0 0-15,1-1 0 0,10 1 0 16,6-1 0-1,9-2 0-15,8 1 1 0,12 0-1 16,12-3 0 0,9 5 0-16,9-2 0 0,7-2 0 15,8 1 0-15,10 0 0 16,15-2 0-16,16-3 0 0,12 1 0 15,16-4 0-15,10-1 1 0,18 2-1 16,14-3 0 0,10 2 0-16,5-1 0 0,4 2 0 15,6 1 0 1,4-1 0-16,0 0 0 0,3 3 1 15,-3-2-1-15,2 3 0 16,-4 2 0-16,-7-1 0 0,-3 4 0 16,-10-1 0-1,-6 2 0-15,-16 5 0 0,-16 0 1 16,-15 1-1-16,-18 0 0 0,-22 1 0 15,-18 1 1 1,-19-2 0-16,-21-4 0 0,-15 1 0 16,-14-3 1-16,-13 0 0 15,-7-7 0-15,-7-5 1 0,-6-7 0 16,-5-5-1-1,1-13 1-15,1-3-3 0,1-12 0 16,2-11 0-16,-2-4 0 0,6-6 0 16,-4 1 0-1,3 3 0-15,-1 4-4 0,-1 12-9 16,-11 10-21-16,-1 11-20 15,-9 16-28-15,-13 6-21 0,-1 10-5 16,-11 3-4 0</inkml:trace>
  <inkml:trace contextRef="#ctx0" brushRef="#br0" timeOffset="191483.8408">11671 13262 73 0,'-7'-13'98'0,"0"-2"-2"0,1 3-7 15,4 0-62-15,2 12-7 16,-6-12-4-16,6 12-4 0,0 0-4 16,0 0-3-1,0 0-2-15,0 0-1 0,0 7 0 16,6 9 0-16,2 2-1 0,1 6 1 15,3 3 0 1,4 7 0-16,1 0 0 0,1 6 1 16,-1-2-1-16,2 2 0 15,-1-1 0-15,1-3-1 0,1 6 2 31,-1-6-2-31,-3-2 1 0,0-7 0 16,-4-4 0-16,-2-6 0 0,0-1 0 16,-3-7 1-1,-7-9 0-15,0 0 1 0,8 0-1 16,-6-7 0-16,3-11 0 15,0-8 0-15,3-13 0 16,3-11-3-16,3-9 0 16,-3-4 0-16,0-3 0 0,3 4 0 15,-4 2 0 1,2 9 0-16,-5 9 0 0,0 9 0 15,0 8-7-15,5 6-3 0,-2 2-7 16,12 12-19-16,-3 3-27 16,0-4-33-16,7 10-8 15,-1 9-6-15</inkml:trace>
  <inkml:trace contextRef="#ctx0" brushRef="#br0" timeOffset="191823.8476">12730 13234 8 0,'0'-21'98'16,"-6"6"-2"-16,-8 6-6 15,-7 9-2-15,-36 5-73 16,28 14-5-16,-2 10 0 0,1 9 1 16,2 11-2-16,5 4-2 15,8 1 0-15,8 3 1 0,10-4-1 16,14-5-1-1,12-5-1-15,7-8 0 0,1-8-1 16,4-8-1-16,-3-7 0 16,-3-3-3-16,-4-4-2 15,-7-5-5-15,2-6-12 16,-12-10-39-16,0-15-38 0,0-5-6 15,-3-10-8-15</inkml:trace>
  <inkml:trace contextRef="#ctx0" brushRef="#br0" timeOffset="192103.853">12985 13183 31 0,'0'0'98'0,"0"13"-2"0,-4 3-5 16,-3 4-2-1,-13 7-82-15,12 7 0 0,2 9 2 16,1 3 1-16,2 2-2 0,1-2-1 15,10 0 1 1,11-6-1-16,5-6-1 16,6-7-1-16,5-7 0 15,4-5-2-15,-2-9 0 0,1-3-1 16,-2-3-2-1,-7-1-3-15,-3-5-1 0,-4-1-2 16,-3-5-5-16,-7-3-13 0,0-4-41 16,-6 2-32-1,-6-5-5-15,-2-4-5 0</inkml:trace>
  <inkml:trace contextRef="#ctx0" brushRef="#br0" timeOffset="192293.857">12855 13372 25 0,'-37'10'104'16,"9"-5"-2"-16,18 6-6 15,10-11-2-15,18 6-77 0,27-1-5 16,8-2-1-16,9 1-3 16,5-4-4-16,4 0-4 0,-5-1-4 15,3-2-8 1,-15-8-26-16,-13-10-55 0,-2 1-4 15,-6-7-9 1,-6-4-1-16</inkml:trace>
  <inkml:trace contextRef="#ctx0" brushRef="#br0" timeOffset="192533.8616">13456 13084 32 0,'0'0'104'15,"-10"-4"-2"1,10 4-7-16,21 4-2 0,-2 2-77 16,18 9-5-1,11 10-2-15,4 11-2 0,6 10-2 16,-1 13-2-16,-4 6-2 15,-14 3 0-15,-12 4 0 0,-12 0 0 16,-10-6 0-16,-11-5-1 0,-14-13-1 16,-4-5-4-1,-7-13-5-15,9-7-33 0,6-5-47 16,-5-18-9-1,11-10-6-15,10-17-5 0</inkml:trace>
  <inkml:trace contextRef="#ctx0" brushRef="#br0" timeOffset="197493.9609">4603 14315 69 0,'9'-11'82'16,"-9"11"-22"-16,1 6-20 16,-1-6-11-16,0 15-8 15,-5-3-3-15,-1-4-2 16,0 2 0-16,6-10-2 15,-15 7-2-15,15-7-3 16,-7-4-2-16,7 4-1 0,2-18-2 16,0 7 0-16,6 2 0 15,-8 9-2-15,11-13 0 16,-11 13 1-16,0 0-2 0,0 0 0 15,0 0 0-15,-10 2 0 16,10-2-1-16,-12 11-3 0,12-11-14 16,0 0-58-1,0 0-14-15,16 6-8 0,-4-6-6 16</inkml:trace>
  <inkml:trace contextRef="#ctx0" brushRef="#br0" timeOffset="198103.9732">4113 14998 24 0,'0'0'87'0,"0"-12"-1"16,0 12-36-1,0-10-16-15,0 10-13 0,0 0-7 16,0 0-5-16,0 0-4 15,0 0-1-15,0 0 0 0,0 0 0 16,0 0 1-16,0 0-1 0,-13 0 1 16,1 0-1-1,3 0-1-15,0-1 0 0,9 1 0 16,-12-6-1-1,12 6 0-15,5-7-1 0,9 3 0 16,4 2-1-16,3 1 0 16,0 0 0-16,-2 1 1 0,1 0 0 15,-2 0 0 1,-18 0 0-16,9 7 1 0,-9-7 1 15,-8 1-4-15,8-1-5 0,-17 0-13 16,13-8-47 0,4 8-22-16,2-18-5 0,13 7-4 15</inkml:trace>
  <inkml:trace contextRef="#ctx0" brushRef="#br0" timeOffset="198573.9826">4737 15007 12 0,'10'-5'77'0,"2"3"1"16,0-2-4-1,-1 4-63-15,1 5-9 0,-1 3 1 16,-5 1 4-16,-3 1 1 16,-3-1 4-16,0-9 0 0,-20 10 0 15,3-8 2 1,-1-2 0-16,-2-2-2 0,3-4-3 15,-1-3-3-15,10-3-1 0,8 0-2 16,7 2 0-16,11-1-1 16,6 3 0-16,5 0 0 0,-1 3-1 15,1 4 1 1,-7 1 1-16,-6 2-1 0,-16-2 1 15,6 15-1 1,-6-15-3-16,-18 12-5 0,4-5-24 16,5-3-49-16,-1-8-12 15,7-10-6-15</inkml:trace>
  <inkml:trace contextRef="#ctx0" brushRef="#br0" timeOffset="200024.0116">7004 14750 5 0,'1'-14'79'0,"-1"-2"1"16,0 7-38-16,-1-4-10 16,-5 5-8-16,-4 0-8 0,-1 2-5 15,-4 4-2 1,-1 0-4-16,-3 2-1 0,-2 2-1 15,-3 6-1-15,4 1-2 0,-1 8 0 16,1-3 0-16,-2 7-1 16,7 0 1-16,0 4 1 0,8 0 0 15,2 2 0 1,5-1 2-16,7-6 4 0,9 2-1 15,8-8 1 1,5-4 2-16,8-9 0 0,2-2-1 16,2-9 2-16,3-6-3 15,0-7 0-15,-4-4-1 0,-4-5-2 16,-5-4-1-16,-7-7-2 0,-5-2 0 15,-8-3-2 1,-8-1 0-16,-6-1 0 0,-9 5-1 16,-4 4-1-1,-5 6 0-15,-2 10 0 0,-1 6 0 16,3 6-1-16,0 11 0 15,3 2 0-15,3 8 1 16,7 8-2-16,0 8 2 0,5 8 1 16,1 9 2-16,2 9 1 15,8 6 3-15,2 2 0 0,5 3 2 16,2-2-1-1,4-1 2-15,1-9-1 0,6-9-1 16,1-7 0-16,1-8-1 16,1-8 0-16,1-7-2 0,0-8-2 15,-2-3-6 1,2-6-13-16,-7-4-47 0,-5-11-24 15,5-8-7-15,-6-5-5 0</inkml:trace>
  <inkml:trace contextRef="#ctx0" brushRef="#br0" timeOffset="200504.0212">7424 14465 48 0,'-14'0'88'0,"14"0"-3"15,0 0-2 1,0 0-59-16,5 11-11 0,1 1-3 16,0 2 0-16,3 5 2 15,1 3 1-15,3 4-2 0,2 1-2 16,-1 0-1-1,3 3-1-15,-3 2 0 0,2 0-3 16,-2-2 0-16,0 2-1 0,-4-3 0 16,1 0-1-1,-2-3-1-15,-2-5-1 0,0-1-1 16,-1-4 1-16,-2-3 0 15,1-4-1-15,-5-9 1 0,5 10 1 16,-5-10 1 0,0 0 2-16,0 0 2 0,3-5-1 15,1-6 1 1,0-9-1-16,2-10 0 0,7-13-2 15,3-8 0-15,1-11-1 0,0-2-2 16,0 2-1-16,-3-1 0 16,2 11-2-16,-6 7-2 15,-4 13-3-15,-2 13-3 16,-4 19-7-16,0 0-15 0,14-3-44 15,1 13-20 1,-9 7-7-16,5 6-1 0</inkml:trace>
  <inkml:trace contextRef="#ctx0" brushRef="#br0" timeOffset="200874.0286">8194 14451 6 0,'-8'-5'83'0,"-5"3"4"0,-5 4-5 0,-3 11-50 16,-1 7-12-1,0 13-4-15,1 5-1 0,2 4 1 16,1 4 0 0,10 3-1-16,5-2-2 0,3-2-2 15,9-8-1-15,8-5-1 16,1-2-2-16,3-6-4 0,1-6 0 15,-2-2 0-15,0-7 0 0,-3 0-2 16,-3-4-2 0,-3-2-1-16,-1-3-1 0,1-3-4 15,-2-9-9 1,7-2-36-16,0-3-39 0,0-11-8 15,0-3-5-15</inkml:trace>
  <inkml:trace contextRef="#ctx0" brushRef="#br0" timeOffset="201184.0348">8435 14464 77 0,'9'-10'96'16,"-9"10"-6"-16,9-11-7 0,-9 11-58 16,0 11-15-16,0 11-4 15,-5 6-2-15,0 8-1 16,-2 5 0-16,0 4 2 15,1 0 0-15,3 1 0 0,2-1 0 16,1-7 0-16,0-3-1 0,4-7-1 16,4-4 0-1,5-4 0-15,-1-4 0 0,1-6-1 16,4-2 1-16,1-2-1 15,1-3-1-15,1-3 0 16,-3 0-1-16,1 0-2 16,-2-3-1-16,1 1-3 0,-4-7-4 15,1 3-10 1,-5-8-36-16,-5 2-35 0,4-6-6 15,-5-9-4-15</inkml:trace>
  <inkml:trace contextRef="#ctx0" brushRef="#br0" timeOffset="201434.0398">8377 14667 67 0,'-21'1'99'15,"8"0"-2"-15,5-1-8 0,8 0-58 16,0 0-9-16,11 0-6 0,9 2-7 15,2-2-1-15,2 3-4 16,5-1 0-16,3 4-1 0,-1-2-1 16,6 1-3-1,-5-1-1-15,-1 1-2 0,-1-7-5 16,6 5-11-1,-7 0-42-15,-6-6-31 0,7-8-6 16,-7-8-5-16</inkml:trace>
  <inkml:trace contextRef="#ctx0" brushRef="#br0" timeOffset="201704.0452">8785 14333 37 0,'-14'-4'94'0,"1"1"-2"0,13 3-6 15,0 0-55-15,17-1-9 16,15 5-4-16,10 12-5 16,11 6-4-16,7 9-2 15,7 8 0-15,0 9-1 16,1 5-2-16,-4 5 0 0,-7 1-1 15,-10-3-1-15,-8-2-1 16,-7-4-4-16,-8-11-4 16,-5 1-15-16,-15-8-54 15,-7-13-18-15,-15-5-6 0,-14-7-5 16</inkml:trace>
  <inkml:trace contextRef="#ctx0" brushRef="#br0" timeOffset="202144.0539">7082 15308 65 0,'-55'17'75'0,"3"-4"-14"15,10 4-15-15,15-6-7 0,20 2-9 16,24-8-6 0,37-3-5-16,34-2 0 0,37-12 0 15,31-5-1-15,40-3-4 16,35-5-3-16,24-2-2 15,10 4-1-15,-1-2-2 16,-14 7-1-16,-19-1-1 0,-25 6-2 16,-34 2-1-1,-36 5-3-15,-36 2-3 0,-28 3-5 16,-33 1-14-16,-21 1-53 0,-22 10-20 15,-30 3-8-15,-24 2-5 16</inkml:trace>
  <inkml:trace contextRef="#ctx0" brushRef="#br0" timeOffset="202804.0672">7566 16023 19 0,'2'-20'89'0,"-5"3"-2"16,-13-18-25-16,-1 26-34 0,-9 1-8 15,-3 6-4 1,-11 2-3-16,-2 8-3 0,-1 6-2 16,-1 5 0-16,4 5 0 15,6 1-3-15,6 3 1 0,8-1 0 16,12 1-2-16,8-2 2 15,10-7-1-15,14-4 1 16,9-10 1-16,10-5-1 0,6-8 0 16,7-9 0-1,1-9-2-15,1-9 0 0,-3-5-2 16,-8-7 0-16,-8-5-1 15,-10-2-1-15,-14 0-1 16,-9 1 0-16,-8 6-1 0,-15 5 0 16,-8 10-1-16,-6 10 0 15,-4 10 0-15,-5 12 1 0,6 4-1 16,-1 14 1-1,8 6 1-15,6 8 1 0,10 5 0 16,9 2 1 0,7 3 1-16,16 0 1 0,6 0 0 15,7 0 0-15,2-3 0 16,8 0 0-16,-4-9-1 0,0-2-1 15,0-4-1-15,-3-8-2 0,-1-7-5 16,-5-12-15 0,4-14-41-16,0-14-31 0,-9-20-6 15,0-13-8 1</inkml:trace>
  <inkml:trace contextRef="#ctx0" brushRef="#br0" timeOffset="203074.0734">8031 15526 63 0,'0'0'95'0,"0"19"-2"16,-7 1-6-16,-1-1-60 0,1 17-18 15,1 10 1 1,-1 5 1-16,2 5 0 0,0 1-3 16,5-1-1-16,5-1-2 15,6-3 0-15,8-7 0 0,6 1-2 16,8-14 2-1,5-1-2-15,1-8 1 0,6-7-1 16,-1-6-1-16,-3-5-3 0,3-6-3 16,-7-5-2-1,-1-4-10-15,-14-12-37 0,-9-9-43 16,-5-5-6-16,-13-11-6 15</inkml:trace>
  <inkml:trace contextRef="#ctx0" brushRef="#br0" timeOffset="203234.0766">7860 15820 75 0,'-36'9'102'15,"19"-5"-5"-15,17-4-6 0,29 0-60 16,18-5-18 0,19 0-3-16,13-2-2 0,12 0-4 15,5-1-6-15,16 6-12 16,-1-2-51-16,14-9-27 15,6-8-8-15,5-11-6 16</inkml:trace>
  <inkml:trace contextRef="#ctx0" brushRef="#br0" timeOffset="203624.0842">10388 15158 57 0,'-9'7'99'15,"9"-7"-3"-15,0 14-4 16,-4-5-66-16,26 0-6 15,16 1-3-15,8-4-1 0,6 6-5 16,3-4-4-16,4 1-3 16,-4-1-2-16,-2-3-1 0,-7-1-3 15,-8 3-2 1,-11-6-5-16,1 6-15 0,-9 1-52 15,-2-8-19 1,-17 0-7-16,2-10-4 0</inkml:trace>
  <inkml:trace contextRef="#ctx0" brushRef="#br0" timeOffset="203814.0882">10314 15393 101 0,'-24'18'104'16,"24"-18"-6"-1,17 9-5-15,33-9-75 0,14 2-5 16,16 2-1-1,10-1-3-15,9 3-6 0,0 4-2 16,-1 2-3-16,-10 4-3 0,-10 2-5 0,-22-2-9 16,-5 1-32-1,-10-4-43-15,-18-5-7 0,-6-3-5 16</inkml:trace>
  <inkml:trace contextRef="#ctx0" brushRef="#br0" timeOffset="204314.0982">12201 15177 70 0,'-23'-7'102'0,"12"4"-4"16,11 3-6-16,11-12-58 15,26 12-15-15,16 0-5 0,8 2-4 16,6 2-1 0,4 3-5-16,-5 0-1 0,-4 2-5 15,-11 1-2 1,-13 3-7-16,-18-9-15 0,-11-4-59 15,0 0-11-15,-5-14-8 0,2-2-4 16</inkml:trace>
  <inkml:trace contextRef="#ctx0" brushRef="#br0" timeOffset="204644.1048">13552 14462 26 0,'-16'-3'100'0,"6"3"-4"0,1 7-4 16,6 9-2-1,3 9-79-15,4 11-4 0,5 8 0 16,3 7 0-16,2 9 0 0,4 3-1 16,1 1-2-16,2-2 0 15,0-2-3-15,-3-4-2 0,2-5-2 16,-5-10-5-1,0-2-5-15,-11-15-28 0,-4-12-52 16,0-12-8 0,-23 5-4-16</inkml:trace>
  <inkml:trace contextRef="#ctx0" brushRef="#br0" timeOffset="204814.1082">13211 15201 97 0,'-19'15'104'0,"27"-3"-8"16,34-13-4-16,23 1-74 0,34-4-5 15,16-3-1 1,13 1-5-16,4-4-5 0,7 5-3 15,-15 1-5-15,-13 3-10 16,-26 2-16-16,-29 0-59 0,-15 8-8 16,-25 0-6-1</inkml:trace>
  <inkml:trace contextRef="#ctx0" brushRef="#br0" timeOffset="205094.1138">13222 15398 8 0,'-11'8'100'0,"8"2"-3"0,5 7-3 0,6 1-3 16,6 10-80-1,5 12-3-15,2 4 0 0,-2 11 0 16,0 6 0-1,-7 4-2-15,-1-4-2 0,-7 1-1 16,-4-4-1-16,-1-8-1 16,-5-5-1-16,-2-12-2 0,4-9-3 15,4-7-9 1,0-17-46-16,-7-7-36 0,12-21-5 15,5-12-7-15</inkml:trace>
  <inkml:trace contextRef="#ctx0" brushRef="#br0" timeOffset="205544.1228">13250 15526 5 0,'-26'-17'103'16,"4"-1"-2"-16,11-5-5 0,11 1-3 16,24 0-75-1,15 6-6-15,13 3-4 0,10 4-1 16,7 6-2-16,-1 2-2 0,3 12 0 15,-7 4-2-15,-11 6 0 16,-19 5 0-16,-17 2-1 16,-15-1 0-16,-9 0 1 15,-18-3-1-15,-12-3 1 0,-12-5-1 16,-8-5 0-1,-3-5 0-15,2-3-1 0,10-3 1 16,5 0-1-16,10 0 1 0,9-3-1 16,24 3 1-16,5 0 1 15,22 8 0-15,18 3 0 16,6 4 0-16,11 5 1 15,2 4-1-15,3 2 1 0,-7 7-1 16,-8 2 0 0,-13 5-1-16,-16 0 1 0,-12 1-1 15,-10-1 0-15,-4-1 1 16,-9-4-2-16,-1-3 0 15,0-9-1-15,2-3-1 0,1-10-2 16,10-10-4-16,0 0-9 16,10-15-28-16,8-19-38 0,16-8-16 15,10-8-6 1</inkml:trace>
  <inkml:trace contextRef="#ctx0" brushRef="#br0" timeOffset="205754.127">14191 15680 1 0,'25'-21'100'16,"-22"9"2"-16,-18 7-7 15,-24 4-3-15,-13 5-74 0,-1 14-8 16,-3 6-3-16,4 6 1 0,12 2-1 15,16 0-1 1,24 3 0-16,26-6-2 0,24-2 0 16,28-5 1-1,23-5-2-15,19-2-1 0,16-4-4 16,16-3-3-16,3-3-6 15,4-1-21-15,-5-6-50 0,-8-13-17 16,-10-11-7-16,-13-11-4 16</inkml:trace>
  <inkml:trace contextRef="#ctx0" brushRef="#br0" timeOffset="206374.1393">15467 14896 49 0,'-8'-26'101'0,"-1"4"-4"0,4 6-6 16,1-14-45-1,4 30-29-15,0 0-8 0,9 12-4 16,6 10-2-16,4 9-1 15,2 7 0-15,4 7 0 16,3 8 2-16,-1 4 0 16,-2 2-1-16,-4-3 2 0,-2-3-1 15,-6-6 0 1,-2-8 1-16,-4-6-1 0,-3-10 2 15,-2-7 0-15,-2-16 0 0,0 0-1 16,10-28 0-16,2-7 0 16,5-13-1-16,5-11 0 15,5-4-2-15,2-4 0 16,-2 1-2-16,1 7-1 0,-6 8-2 15,-4 11-2 1,-4 11-4-16,-7 6-7 0,3 14-16 16,-10 9-38-16,15-9-28 15,-2 9-7-15,6 2-4 16</inkml:trace>
  <inkml:trace contextRef="#ctx0" brushRef="#br0" timeOffset="206644.1448">16401 14752 83 0,'0'0'95'16,"-17"3"-3"-16,-7 12-4 0,-5 15-71 16,-1 9-5-16,0 9 0 15,1 7 1-15,5 3-2 0,12 1-2 16,9-2-2-1,8-3-1-15,16-8 0 0,7-3-1 16,4-6-1 0,3-10-1-16,5-3-2 0,-5-8-2 15,4-5-5-15,-2-2-11 16,-8-9-35-16,1-12-44 0,1-14-6 15,-1-11-6-15</inkml:trace>
  <inkml:trace contextRef="#ctx0" brushRef="#br0" timeOffset="206914.1502">16758 14740 83 0,'-11'6'97'16,"0"12"-4"-16,-7 4-5 15,4 0-63-15,-2 18-15 0,2 11 0 16,2 2 1-16,5 6 0 0,7 1-3 15,3-2-2 1,15-1 0-16,4-5-2 0,2-6 1 16,5-4-2-16,-2-10 0 15,-1-7-2-15,-1-7 0 16,0-10-2-16,-3-5-1 15,2-7-5-15,1-9-15 0,-8-7-52 16,-4-21-21-16,5-10-8 0,-6-6-7 16</inkml:trace>
  <inkml:trace contextRef="#ctx0" brushRef="#br0" timeOffset="207144.1548">16679 14870 19 0,'-33'5'103'0,"10"1"-2"15,8-5-3 1,11 8-6-16,15-4-76 0,16-1-7 15,11 3-1-15,2-2-3 0,6 3-2 16,5 0-2 0,4 1-3-16,-4-4-2 0,-8 0-3 15,-7 0-2-15,-5-2-4 16,-7-4-8-16,3 0-23 15,-2-2-47-15,-9-11-7 16,-4-2-3-16</inkml:trace>
  <inkml:trace contextRef="#ctx0" brushRef="#br0" timeOffset="207344.1588">16913 14734 65 0,'-11'-1'97'16,"11"1"-4"-16,29 4-4 16,17 13-59-16,14 8-13 15,6 8-4-15,10 9-1 0,2 8-2 16,-2 7-4-1,-10 7 0-15,-17 4-4 0,-16 0 0 16,-15-2 1-16,-18-5-2 0,-11-5-1 16,-14-7-3-1,-9-4-9-15,-7-10-32 0,0-14-48 16,9-6-7-16,3-11-7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0T18:35:27.7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2921 13765 1 0,'49'-8'56'0,"3"2"-3"15,11-2-8-15,8-2-7 16,10-1-7-16,7-2-5 0,9-1-7 16,8-1-2-1,7 1-4-15,9-2-5 0,2 0-1 16,3 1 0-1,4 0-2-15,1 4 0 0,4-2-1 16,0 5 0-16,-1-1 0 16,1 2-1-16,6-1 0 0,3 2-1 15,3 1 1-15,6-2-1 16,4 2 1-16,8 2-1 15,2-1 0-15,7 0 1 0,0 2 0 16,5 1-1 0,2-2 1-16,5 3-2 0,4 0 1 15,0 0-1-15,4-3 0 16,0 3 1-16,7 3 0 15,-1 1 0-15,6 0-1 16,1 0 0-16,6-2 1 0,3 5-1 16,6-4 0-16,3 2 0 0,4-2 0 15,8-1-1 1,1-1 1-16,5 0-1 0,4 0 1 15,5 0 0-15,3 0-1 16,6-1 1-16,5-1 1 16,4 2-1-16,7-1 0 15,3 0 0-15,9-1-1 0,0 1 1 16,11-2-1-16,-1 2 0 0,6 1 0 15,1 0 1 1,0-2-1-16,6 3 1 0,-1 2 0 16,2-1 1-16,2 2-1 15,1 0 1-15,0-1 1 16,5 2 1-16,-3 3-1 15,2-1 0-15,-3-2 0 16,-1 2-1-16,25 2 1 16,-2 1 0-16,-15-1-2 15,-9-2 1-15,-17 3-1 0,-8-6 1 16,-30 1-1-1,-17-1-1-15,-53-4 1 0,-26 0-1 16,-22-2-2-16,-25 1-1 16,-19-2-4-16,-22 0-4 0,-17-3-7 15,-11-3-22 1,-15 3-39-16,-17-4-18 0,-2-1-6 15</inkml:trace>
  <inkml:trace contextRef="#ctx0" brushRef="#br0" timeOffset="310.0062">20642 13343 1 0,'-19'6'92'16,"19"-6"-1"-16,0 0-4 0,30 9-4 15,8-5-78-15,20 7-2 16,9 6 1-16,11 2 3 0,3 2-2 16,6 6 3-1,0 2-3-15,-7 0 1 0,-8 1 0 16,-13-1 0-1,-10-1 1-15,-18 1 0 0,-20 0-1 16,-19 2-1-16,-25-3 0 16,-16 3-3-16,-16 0-2 0,-9 2-3 15,-13-4-6-15,3 4-13 0,-1-4-28 16,9-2-41-1,13-1-8-15,13-4-4 0</inkml:trace>
  <inkml:trace contextRef="#ctx0" brushRef="#br0" timeOffset="890.0178">22415 13689 0 0,'17'-10'95'16,"-1"0"-2"-1,-3 2-6-15,-13 8-5 0,8-10-74 16,-8 10-4-16,-3 16-1 16,-8 6 1-16,-4 7 0 0,-4 7 2 15,-2 7 1 1,1 4 1-16,-2 3 0 0,5-1 0 15,6-2-1 1,2-4-1-16,8-6-1 0,1-7 0 16,12-1 0-16,6-9-1 0,7-1 0 15,6-7-1-15,3-4 0 16,8-2-3-16,3-5-1 15,5-1-3-15,-1-4-4 16,0-3-8-16,-5-13-18 0,-12 0-51 16,-4 1-12-1,-16-6-6-15,-12-2-1 0</inkml:trace>
  <inkml:trace contextRef="#ctx0" brushRef="#br0" timeOffset="1040.0208">22209 13822 64 0,'-23'-9'97'0,"23"9"-4"0,31-12-6 16,38 8-63-1,20 7-8-15,10 2-11 0,16 9-34 16,11 4-51-16,-2-1-10 16,3 0-8-16</inkml:trace>
  <inkml:trace contextRef="#ctx0" brushRef="#br0" timeOffset="2151.0439">3579 2656 6 0,'-10'0'74'0,"-4"7"-36"0,3 10 1 15,3 5-2-15,-2 1-2 16,2 2-2-16,3 2-5 16,2-8-3-16,3-1-5 15,3-7-5-15,-3-11-4 0,23-12 0 16,-4-6-3-16,0-17-2 0,9-5-2 15,-2-8-2 1,4-7-2-16,-3-1 1 0,2 1 0 16,-9 9 0-1,0 4 0-15,-4 13 0 0,-7 9 0 16,0 14 1-16,-9 6 0 15,17 20 0-15,-9 6-1 0,7 3 1 16,1 5-1-16,3 4-1 0,-2-3-7 16,7 4-18-1,2-4-54-15,-11-9-12 0,-2-5-7 16,-8-10-3-1</inkml:trace>
  <inkml:trace contextRef="#ctx0" brushRef="#br0" timeOffset="3221.0653">4505 1717 55 0,'0'-16'91'0,"0"16"-22"16,0 0-22-16,0 0-13 15,0 0-12-15,0 0-4 0,9 6-6 16,-3 9-4-1,1 6-1-15,2 5 0 0,1 6 0 16,4 5 0 0,0 3-1-16,1 1-1 0,-1-1-1 15,2 3 0-15,-2-6 0 16,2-1 0-16,-3-5-1 0,0-2 1 15,-1-4-1-15,-1 1 1 32,0-4 0-32,-3-5 1 15,-1-3-1-15,-3-6 0 16,-4-8-1-16,10 0 1 15,-5-12-2-15,1-14-1 16,1-14 0-16,6-13 1 0,3-8-2 16,6-3 0-1,-2 0 0-15,4 1-3 0,-1 5-1 16,3 10-8-16,-8 9-13 0,3 13-49 15,3 10-22 1,-9 7-7-16,4 2-3 0</inkml:trace>
  <inkml:trace contextRef="#ctx0" brushRef="#br0" timeOffset="8481.1705">12825 300 42 0,'-8'-23'88'15,"8"23"1"-15,0 0-45 0,-3-12-5 16,-1-1-10 0,2 1-8-16,-2-2-4 0,4 14-5 15,0 0-2-15,0 0-3 16,0 0-2-16,0 0-1 15,0 0 1-15,0 0-2 16,0 0 1-16,-1 2-1 0,6 5 0 16,32 69-4-1,-28-47 0-15,2 4-1 0,2-1 0 16,-1 5 0-16,15 40 1 0,-15-34-1 15,0-2 0 1,1 1 4-16,-13-42-1 0,11 36 0 16,-1-2 1-1,0-2-1-15,0-2 1 0,-2-5 1 16,0-2-1-1,-8-23 1-15,7 26 0 0,2 0 0 16,-9-26 0-16,0 0-1 0,0 0 0 16,0 0 1-1,4-12 0-15,1-4 0 0,10-57-2 16,-5-5 1-1,-5 35 0-15,-1-4-1 0,-1 1 0 16,2 1-1-16,-2-3-2 16,2-1-3-16,-1 3-5 15,5-1-26-15,-9 47-40 16,7-33-15-16,1-3-6 0,-1 15-5 15</inkml:trace>
  <inkml:trace contextRef="#ctx0" brushRef="#br0" timeOffset="9081.1825">13611 519 38 0,'0'-24'92'0,"0"24"-3"16,0 0-4-16,0 0-66 16,0 0-1-16,0 0-3 0,0 0-3 15,-5 0-3 1,0 0 1-16,-40 11-2 0,35 10-1 15,5 9 1 1,-3 2-1-16,8 3-1 0,0 0 0 16,10 36 1-1,-10-71-3-15,10 33 1 0,2 2-2 16,20 27 0-16,-32-62-3 0,20 22-2 16,1 2-4-1,1-11-9-15,1-1-35 0,-23-12-43 16,24 4-7-16,1 1-7 15</inkml:trace>
  <inkml:trace contextRef="#ctx0" brushRef="#br0" timeOffset="9451.1899">13898 543 82 0,'20'-26'94'16,"0"-1"-5"-16,-20 27-5 0,0 0-73 16,0 0-1-16,0 0 0 0,0 0 1 15,0 0-2 1,0 3-1-16,0 5-2 0,2 68 0 15,-3-43-2 1,-1 3 1-16,2 36 1 0,1-35-1 16,-1-37-1-16,14 67-1 15,-14-67-1-15,12 30 1 16,18 27-1-16,-30-57-1 15,39 34-3-15,-39-34-1 0,19 10-3 16,3 2-6-16,-2-12-13 16,0 0-51-16,-20 0-22 15,23-5-6-15,-1-3-2 0</inkml:trace>
  <inkml:trace contextRef="#ctx0" brushRef="#br0" timeOffset="9631.1935">13983 753 87 0,'-26'-14'100'15,"7"0"-4"-15,-1-1-6 0,20 15-70 16,0 0-8 0,0 0-2-16,0-11-2 0,0 0-5 15,24-15-6 1,-2 21-17-16,11 0-58 0,-1 0-16 15,3 5-6-15,0-1-2 16</inkml:trace>
  <inkml:trace contextRef="#ctx0" brushRef="#br0" timeOffset="9951.1999">14424 538 96 0,'7'-12'99'16,"-1"1"-7"-1,1 1-4-15,1-3-69 0,-8 13-9 16,9-5 0-16,1 0-5 0,1 0-1 16,-2-1 0-1,2 14-1-15,0 3 0 0,21 40 0 16,-21-29-1-1,-4 9 0-15,3 1-1 0,-5 2 1 16,-2 2-1 0,-1-4-1-16,1 3-2 0,-3-2-4 15,0-1-6-15,0-6-16 0,-2 0-54 16,2-26-16-1,-2 22-5-15,1 0-3 0</inkml:trace>
  <inkml:trace contextRef="#ctx0" brushRef="#br0" timeOffset="10361.2081">13947 685 36 0,'-24'-7'98'15,"-2"1"-3"-15,26 6-6 0,0 0-59 16,-10-5-5-16,-2 0-4 16,1 0-8-16,0 0-3 15,11 5-3-15,0 0-2 0,0 0-1 16,10-4-1-16,4-2-5 15,39-7-11-15,-25 13-55 16,2-5-23-16,1 0-9 16,-3 5-5-16</inkml:trace>
  <inkml:trace contextRef="#ctx0" brushRef="#br0" timeOffset="10821.2173">15111 610 5 0,'-9'-7'99'0,"0"1"-1"16,-2-2-5-16,1 8-23 15,-1 0-55-15,-1 0 1 0,1 0-4 16,11 0-2-16,0 0-4 15,6 3-3-15,4 1-1 16,33 13 0-16,-20-9-3 16,4-6-2-16,1 1-4 0,-1-3-8 15,1 2-16 1,-3-2-46-16,0-4-19 0,-25 4-5 15,21 0 1 1</inkml:trace>
  <inkml:trace contextRef="#ctx0" brushRef="#br0" timeOffset="10991.2207">15106 678 42 0,'-27'15'99'0,"2"-2"-2"16,25-13-7-1,0 0-64-15,0 0-5 0,-2 11-1 16,-1-1-9-16,16 18-7 15,9-23-6-15,11-2-13 16,2-2-59-16,3 6-17 0,40-1-9 16,-78-6-3-16</inkml:trace>
  <inkml:trace contextRef="#ctx0" brushRef="#br0" timeOffset="11871.2391">13546 1806 37 0,'-3'-19'98'15,"3"2"-2"1,-2 3-6-16,19 4-63 0,-17 10-4 15,0 0-5-15,14-2-6 16,-5 7-3-16,5 15-3 16,3 11-1-16,3 4-1 0,1 11-1 15,2 10 1-15,1 4-1 16,-3 1 1-16,-1 2 0 0,-1-3 0 15,-3-6 0 1,0-1 0-16,-4-12-1 0,2-4 1 16,-4-5-1-16,-1-7 0 15,-2-5 0-15,-1-8 0 16,-6-12 0-16,8 5 0 15,-2-10 0-15,-1-17-1 0,1-16 0 16,3-13-1-16,4-17 0 0,5-10-1 16,4-4 0-1,1 0 0-15,-1 1-1 0,-1 5 1 16,0 10-1-1,-3 15-1-15,-11 34-5 0,-1-1 1 16,1 3-10-16,6 6-22 16,3-4-45-16,0 5-17 15,1 5-6-15,-1 9-4 0</inkml:trace>
  <inkml:trace contextRef="#ctx0" brushRef="#br0" timeOffset="12761.2567">14358 1791 88 0,'-2'-11'92'15,"2"11"-5"-15,-14-11-44 0,0 11-21 16,0 18-4 0,-2 6-3-16,0 13-3 0,1 9-1 15,2 4-1-15,8 8-1 0,4 2 1 16,9 1-1-1,12-5-1-15,6-8-1 16,3-5 0-16,1-8-1 16,2-9-1-16,-4-9-2 0,-3-3-3 15,-6-10-4 1,-7-4-3-16,1-2-14 0,-13-9-47 15,0-8-28 1,0-5-8-16,-1-5-6 0</inkml:trace>
  <inkml:trace contextRef="#ctx0" brushRef="#br0" timeOffset="13081.2633">14678 1872 8 0,'20'-5'100'0,"-6"0"-4"0,-14 5-4 16,5-21-5-16,-6 28-81 15,-8 9 0-15,-1 9 0 0,-5 9 0 16,1 2-1-16,-5 7 2 16,5 0-2-16,-1-1 0 15,2 4 1-15,12-2 0 16,1-6-1-1,8-9 0-15,7-2 0 0,10-5-2 16,6-5 0-16,4-1 1 16,3-11-3-16,-3-2-1 0,3-3-2 15,-8 0-2-15,-1-3-6 16,-8-5-11-16,0-8-47 15,-1 1-28-15,-13-1-7 0,-4-8-6 16</inkml:trace>
  <inkml:trace contextRef="#ctx0" brushRef="#br0" timeOffset="13301.2677">14453 1999 98 0,'0'0'104'0,"0"0"-8"15,21 0-3 1,14-6-74-16,11 1-7 0,4-2-2 16,5 2-2-16,3-2-3 15,1 6-4-15,-6-8-2 0,-4 9-4 16,-9-6-9-1,-3 7-23-15,-2 4-52 0,-10-5-10 16,-2-5-6-16</inkml:trace>
  <inkml:trace contextRef="#ctx0" brushRef="#br0" timeOffset="13581.2733">15197 1846 77 0,'-8'11'99'0,"8"-11"-5"15,12 10-5 1,16-7-74-16,5 4-1 0,7 0-1 15,1-7-4 1,4 3-3-16,0-3-4 0,-2 0-7 16,-8-3-15-16,-5-3-61 0,-6 3-12 15,-8 0-6-15,-16 3-5 16</inkml:trace>
  <inkml:trace contextRef="#ctx0" brushRef="#br0" timeOffset="13771.2771">15190 2131 11 0,'-13'24'102'0,"7"-3"-2"16,7-5-6-16,15-9-3 0,8 0-82 16,10-3-1-16,5-2-1 15,5-2-5-15,5-9-4 0,4 2-10 16,-4-16-25-1,0 5-54-15,3-7-5 0,-6 4-8 16</inkml:trace>
  <inkml:trace contextRef="#ctx0" brushRef="#br0" timeOffset="14031.2823">15732 2080 67 0,'-17'21'98'15,"-1"8"0"-15,7-4-7 0,18 4-64 32,12-3-6-32,16-9-9 0,9-10-2 15,9-7-3-15,7-4 0 16,3-14-5-16,-4-10 0 15,-15-4-2-15,-15-2-1 16,-15-4 2-16,-14 6-1 0,-21 1 1 16,-18 2-1-16,-12 10-1 0,-11 2 0 15,0 6-2 1,2 9-4-16,3 5-9 0,10 11-11 15,11 6-47 1,9 0-21-16,18-4-8 0,9 3-2 16</inkml:trace>
  <inkml:trace contextRef="#ctx0" brushRef="#br0" timeOffset="14279.2879">16247 1710 18 0,'14'7'99'16,"8"7"-2"0,5 15-5-16,2 2-3 0,-17 13-84 15,14 9 0-15,-2 12 1 0,-15 3 1 16,-6 5 0-1,-10 0-2-15,-18-3-2 16,-4-2-5-16,-10-14-9 16,5-11-55-16,-2-4-23 0,0-13-10 15,6-7-5-15</inkml:trace>
  <inkml:trace contextRef="#ctx0" brushRef="#br0" timeOffset="14869.2997">16749 1971 4 0,'0'0'100'0,"-7"14"1"16,19-9-5-1,23-5-4-15,2 1-79 0,19-4-3 16,7-5 0-16,-1-5-3 16,1-3-1-16,-9-3-2 0,-7-7-1 15,-17 1-2-15,-15-1 1 16,-15-1-2-16,-14 5-1 15,-18 5 1-15,-17 8-2 0,-8 9 1 16,-11 14 0 0,0 18 2-16,1 11-1 0,1 7 3 15,16 11-1-15,11 5 3 16,17 1 1-16,22-3-1 15,14-4 1-15,21-14-1 16,16-10-1-16,14-7-2 0,3-11-1 16,11-8-5-16,2-6-3 0,2-4-13 15,-8-9-36 1,-9-14-42-16,-1 2-6 0,-11-7-8 15</inkml:trace>
  <inkml:trace contextRef="#ctx0" brushRef="#br0" timeOffset="15209.3065">17417 1523 8 0,'-20'-10'105'16,"5"1"-6"-16,8 0-5 0,7 9-3 15,0-11-83-15,7 9-2 16,12 0-3-16,7 2-6 0,4 0-24 15,5 0-62 1,11 1-8-16,-3-1-6 0</inkml:trace>
  <inkml:trace contextRef="#ctx0" brushRef="#br0" timeOffset="15619.3147">18268 1164 80 0,'0'0'96'0,"0"0"-7"15,-10-1-3-15,10 1-78 0,-17 10-1 16,9 6 2-1,0 6 0-15,0 0-1 0,-1 4-1 16,2 1 1-16,5 0-1 16,1 2 1-16,1 2-2 0,5 2 0 15,3-5-1 1,3 4-1-16,3-4-2 0,6-3-1 15,2-6-2 1,1-2 0-16,3-3-3 0,2-7-2 16,-1-2-3-16,-2-5-12 0,1-4-42 15,-5-2-32-15,-5-3-7 16,-7-1-4-16</inkml:trace>
  <inkml:trace contextRef="#ctx0" brushRef="#br0" timeOffset="15809.3185">18162 1331 88 0,'-17'-10'104'16,"7"2"-8"-16,10 8-4 0,-1-12-75 16,7 10-5-1,10 1-3-15,5 1-4 0,3 0-5 16,6 0-4-1,1 0-8-15,2 0-17 0,19 1-51 16,-21-1-17-16,-1 2-7 16</inkml:trace>
  <inkml:trace contextRef="#ctx0" brushRef="#br0" timeOffset="16099.3243">18662 1124 3 0,'20'-14'99'15,"1"4"1"-15,-5 5-6 16,-1 3-2-16,-3 5-76 0,-2 10-9 16,-4 6 1-16,-8 7 0 0,2 9-1 15,-15 18 1 1,-10 30-1-16,-6 9-1 0,-2 0-3 15,-2-3 2 1,3-11-1-16,4-18-2 0,8-24 0 16,12-17-5-16,2-10-2 15,6-9-11-15,0 0-45 0,0-15-36 16,4 2-7-1,4-8-6-15</inkml:trace>
  <inkml:trace contextRef="#ctx0" brushRef="#br0" timeOffset="16349.3293">18960 1281 17 0,'30'-4'104'0,"-2"4"-2"0,-6 12-6 15,-4 9-4-15,-4 0-83 0,5 27 1 16,-12 19 0-1,-7 0-4-15,-10-11 1 0,-3 2-3 16,-1-14-2 0,5-13-1-16,1-14-4 0,8-17-8 15,0 0-21-15,-1-6-53 16,1 6-16-16,0-19-6 15,0 2-4-15</inkml:trace>
  <inkml:trace contextRef="#ctx0" brushRef="#br0" timeOffset="16719.3367">18998 1406 35 0,'0'-24'105'0,"1"3"-4"0,8 4-6 16,2 1-30-16,5 5-49 15,3 4-3-15,4 2-3 0,3 3-5 16,1 2-2-1,-1 0-2-15,-1 4 0 0,-2-5-1 16,-2 8 0-16,-3 3 0 0,-3 1 0 16,-4-1 0-1,-7 2 1-15,-2-2 0 0,-2 0-1 16,-5-1 0-16,-6 1 1 15,0-2-1-15,-3 3 1 0,-1 0 0 16,3 0 0 0,2-1 1-16,3 2 1 0,2-3-1 15,5 1 3-15,9 16-1 0,12 4 0 16,8 1 0-1,5-3-2-15,-1 1 1 0,-1-8-4 16,-2-7-2 0,-30-14-7-16,22 0-4 0,-12 0-21 15,4-6-44 1,4 1-22-16,-3-1-8 0,3-3-2 15</inkml:trace>
  <inkml:trace contextRef="#ctx0" brushRef="#br0" timeOffset="17029.3429">19775 1403 46 0,'16'-18'103'16,"-6"-3"-5"-16,-1 3-4 0,-4 4-42 16,-5 5-40-16,0 9-1 15,-5-3-2-15,5 3-1 0,-13 17-1 16,6 0-1-1,3 2 1-15,5 27 1 0,10 3 0 16,18 4-1-16,17 3-1 0,16-8 0 16,14-12-1-1,7-12 0-15,-1-14-2 0,-8-6-2 16,-6 2 0-16,-10-1-1 15,-11-2 0-15,-11-2-1 0,-10-1-2 16,-12 0-2 0,-14 0-3-16,0 0-7 0,0 0-28 15,0 0-44-15,-9-9-14 0,9 9-6 16,-12-9-6-1</inkml:trace>
  <inkml:trace contextRef="#ctx0" brushRef="#br0" timeOffset="17969.3617">19755 1385 54 0,'-8'-3'61'16,"8"3"-27"-16,-14-6-6 0,14 6-7 15,-9-7 1-15,9 7 1 0,-5-10-2 16,5 10-1-16,0 0 0 15,-5-15 1-15,5 15-2 16,0-10-3-16,0 10-3 16,2-10-2-16,-2 10-2 0,4-10-1 15,-4 10 0 1,5-12-2-16,-5 12 1 0,16-16-1 15,-5 11 1-15,5-4-1 16,3 1-1-16,2 1-1 16,5 0-2-16,0 2-2 0,2-2-5 15,3 4-18-15,-2 0-52 16,-1-2-20-16,3 1-8 0,1-3-6 15</inkml:trace>
  <inkml:trace contextRef="#ctx0" brushRef="#br0" timeOffset="20519.4127">12881 3260 35 0,'-5'-14'79'15,"-6"-1"-28"-15,-3 6-11 0,0 1-12 16,-3 7-4-1,-7 2-6-15,-4 12-4 0,-3 6-1 16,-6 12-2-16,3 8-1 0,2 8 0 16,0 4-2-16,6 2-1 15,8 0 0-15,11-6-1 16,7-8 1-16,14-8-2 15,10-6 0-15,12-8 0 0,8-5-8 16,4-7-8 0,9-8-52-16,-1-3-24 0,0-5-10 15,-4-8-2-15</inkml:trace>
  <inkml:trace contextRef="#ctx0" brushRef="#br0" timeOffset="20809.4185">13047 3531 82 0,'-6'27'89'16,"6"-5"-2"-16,6 7-62 0,18-10-1 16,14-6-1-16,13-9-2 0,5-4-4 15,5-8-4-15,0-11-2 16,-6-4-4-16,-8-8-1 15,-16-2-2-15,-16-2-1 16,-15 1 0-16,-20 2-1 0,-17 3-2 16,-12 8 0-1,-10 5-2-15,-7 8-1 0,1 8-3 16,2 3-5-16,12 12-10 15,10-2-29-15,15 7-40 0,20-2-7 16,13-2-2-16</inkml:trace>
  <inkml:trace contextRef="#ctx0" brushRef="#br0" timeOffset="22099.4443">3715 5978 63 0,'-12'0'80'0,"12"0"0"0,0 0-51 15,25-5-13-15,15 2-1 0,11-6 2 16,12 4-2-16,4-5 0 15,2 2-3-15,-3-1-4 16,-5 2-2-16,-12 2 0 16,-11 2-2-16,-16-1 0 0,-22 4-1 15,0 0-1 1,-25-3 0-16,-18 3 0 0,-10 1-1 15,-17 5 0-15,-11 2-1 16,-5 4 2-16,1 0-1 16,4 1 0-16,11 0 0 0,12-2 1 15,17-2-1-15,19-4 1 16,22-5 0-16,10 0 0 0,26-2 0 15,20-5 1 1,15-3 1-16,11 2-1 0,13-1 1 16,1 2-1-16,-1 3 0 15,-10 1-1-15,-13 2 0 16,-15 1 0-16,-19 1 0 15,-20 3 0-15,-18-4 0 0,-29 10-1 16,-21-4 0-16,-21 0 0 0,-14 1 0 16,-12 1-1-1,-2-1 1-15,5-4-2 0,12 1 1 16,19-2 0-16,24-2 0 15,39 0 1-15,23-9-1 16,44-3 0-16,25-2 1 16,19-1-2-16,15-2-2 0,14 6-12 15,-3 0-36-15,-6 1-36 0,-12 5-9 16,-25 4-6-1</inkml:trace>
  <inkml:trace contextRef="#ctx0" brushRef="#br0" timeOffset="23819.4787">1747 5524 39 0,'-1'-13'95'15,"1"13"-5"-15,-11-15-4 0,11 15-60 16,0 0-10-16,0 0-6 15,0 13 0-15,4 6-5 16,4 4 2-16,1 7-2 0,5 5 1 16,-2 2 1-16,0 2-1 15,0 2 1-15,-2-3-1 0,4 0-1 16,-4-1 0-1,1 0-1-15,-2-7 0 0,0 1-2 16,-3-2 0-16,3-7 0 16,-3 2-1-16,-2-7 0 15,0 0 0-15,2-6 0 0,-4-3 0 16,-2-8 0-16,4 10 1 15,-4-10 1-15,0 0 0 0,0 0 0 16,2-7 1 0,-2-7 0-16,4-16-1 0,-2-6 0 15,2-16-1 1,-1-8-1-16,0-9-1 0,6-1 0 15,-1 1-1-15,-2 7 0 16,0 8-3-16,3 9 0 0,0 15-4 16,1 6-2-16,7 16-12 0,-2 1-13 15,6 6-48 1,3 4-15-16,0 5-7 0,0 7 0 15</inkml:trace>
  <inkml:trace contextRef="#ctx0" brushRef="#br0" timeOffset="24149.4853">2378 5519 67 0,'-19'-3'82'0,"-1"3"0"16,12 5-62 0,-19 12-1-16,3 11 1 0,-1 6 1 15,2 6-1-15,3 2-1 0,9 1-1 16,5 2-3-1,6-2-3-15,8-7-2 0,8-7-1 16,4-4-3-16,5-4 1 16,0-5-3-16,0-6-3 0,0-1-3 15,-6-9-9 1,3 2-25-16,0-4-55 0,-14-12-4 15,4-9-8 1</inkml:trace>
  <inkml:trace contextRef="#ctx0" brushRef="#br0" timeOffset="24449.4913">2509 5610 1 0,'0'0'86'15,"15"-8"-1"-15,-15 8-2 0,4-40-35 16,-4 49-38-16,0 13 0 15,0 3-1-15,-4 6 1 0,0 3 1 16,-1 4-1-16,4 3 1 16,1-7-1-16,2 0-1 15,6-7-1-15,2 0 0 0,6-8-2 16,2-1-1-1,2-5-1-15,2-2 1 0,0-5-2 16,0 1 0 0,2-4-2-16,-6-3-1 0,4 0-4 15,-3-8-3-15,0 1-11 0,-6-7-39 16,-4-5-34-16,0-5-7 15,-8-3-6-15</inkml:trace>
  <inkml:trace contextRef="#ctx0" brushRef="#br0" timeOffset="24669.4957">2464 5718 62 0,'0'0'97'16,"0"0"-4"-16,0 0-6 0,13-3-55 15,10-3-19 1,10-2-6-16,3 0-1 0,3 2-4 15,1-3-6 1,0 6-13-16,-7 3-46 0,-3 0-27 16,-8-4-5-16,-7-4-5 15</inkml:trace>
  <inkml:trace contextRef="#ctx0" brushRef="#br0" timeOffset="25069.5037">2806 5595 44 0,'0'0'92'0,"0"0"0"15,19-7-7 1,-1 0-63-16,4-1-7 0,7 0-3 15,-1 0-2-15,5 1-5 16,-3 0-3-16,1 2-6 0,-7 2-10 16,-3 1-10-1,-4 2-48-15,-5 0-20 0,-1 0-4 16</inkml:trace>
  <inkml:trace contextRef="#ctx0" brushRef="#br0" timeOffset="25259.5075">2927 5762 63 0,'-3'12'88'16,"3"-4"0"0,0-8-53-16,22 5-11 0,1-5-3 15,3-3 0-15,4-2-7 0,5-2-8 16,-3-3-8-16,5 0-13 15,-11 1-28-15,-4-6-43 16,4-1-6-16,-6-3-3 16</inkml:trace>
  <inkml:trace contextRef="#ctx0" brushRef="#br0" timeOffset="25519.5127">3191 5612 6 0,'-12'20'90'16,"4"-3"3"-16,5-3-2 15,8 0-57-15,9-4-7 16,13-4-3-16,2-6-5 0,6-1-6 15,0-8-4 1,-2-2-2-16,-5-5-3 0,-6 1-1 16,-10-5-1-16,-12 2-1 15,-13 4-2-15,-9 0 1 0,-8 4-1 16,-4 2-1-16,-2 5-1 15,1 0-1-15,3 4-2 16,3 1-3-16,9 6-7 0,6-4-6 16,14-4-13-1,-4 11-47-15,4-11-13 0,12-7-3 16</inkml:trace>
  <inkml:trace contextRef="#ctx0" brushRef="#br0" timeOffset="25749.5173">3287 5329 45 0,'18'-7'97'0,"4"3"-5"0,3 1-5 16,2 3-65 0,5 5-8-16,0 7-5 0,-2 6-3 15,-3 11-1-15,-4 4-1 16,-2 7 0-16,-3 2 0 0,-4 6 0 15,-5 1 1 1,-3-1-1-16,-6 1 1 0,0-3-7 16,-11-7-8-16,3 4-30 0,2-2-45 15,-6-12-7 1,0-2-8-16</inkml:trace>
  <inkml:trace contextRef="#ctx0" brushRef="#br0" timeOffset="27099.5443">13134 3471 5 0,'-7'-12'72'15,"7"12"-8"-15,0 0-13 16,-11-7-13-16,11 7-14 0,-15-6-7 16,6 3-2-1,-2 3-3-15,-1 0-4 0,-4 3-2 16,-1 5-2-16,-3-2 2 0,-1 5-2 15,1 0 0 1,1-2 0-16,3 2 0 0,6-4 1 16,10-7-5-16,0 16-13 15,17-4-61-15,2-11-13 0,5-1-5 16</inkml:trace>
  <inkml:trace contextRef="#ctx0" brushRef="#br0" timeOffset="28179.5659">13839 3317 69 0,'-3'-8'85'15,"3"8"-3"1,-12-3-45-16,10 9-11 0,-1 12-7 16,-1 7-3-16,1 7-5 0,-3 6 2 15,-1 5 2 1,-2-3-2-16,0-5-2 0,0 2-2 15,1-10-3-15,0-2-1 16,-2-9-2-16,5-6-1 0,5-10-3 16,0 0-5-1,0 0-10-15,0-8-27 0,3-12-46 16,9-6-7-16,1-5-7 0</inkml:trace>
  <inkml:trace contextRef="#ctx0" brushRef="#br0" timeOffset="28469.5717">13856 3381 51 0,'7'-14'97'0,"-7"14"-3"16,0 0-5-1,10 9-60-15,-2 5-9 0,1 3-4 16,3 6-5 0,1 3-2-16,1 3-2 0,1 2-1 15,0-1-1-15,-2-3 1 0,-1-8 0 16,-2-1 0-16,-1-10 0 15,0-5-1-15,-2-10 1 0,4-15-1 16,-2-3 0 0,0-11-2-16,3-8 0 0,-2-4-2 15,3 0-1 1,-1 4-2-16,-4 2-2 0,1 9-3 15,0 1-6-15,5 16-15 16,-5 11-38-16,1 5-31 0,3 0-8 16,6 5-4-16</inkml:trace>
  <inkml:trace contextRef="#ctx0" brushRef="#br0" timeOffset="28719.5767">14590 3273 85 0,'0'14'97'0,"-24"-4"-5"0,-6 2-5 16,-2 5-72-16,-1 2-4 15,6 3-2-15,7 0 0 16,7-1-3-16,10 0-1 0,5-2-3 16,10-2 0-1,2-2 0-15,4-1-1 0,-8 1 0 16,-7-4 0-16,-3 4-1 15,-11-4-2-15,-3-1-1 16,-4-1-6-16,4-1-13 16,1 6-45-16,0-11-26 0,13-3-7 15,13-3-4-15</inkml:trace>
  <inkml:trace contextRef="#ctx0" brushRef="#br0" timeOffset="29099.5843">14914 3286 10 0,'0'0'91'0,"0"-13"3"0,0 13-6 16,-7-10-55-1,7 10-8-15,-14-1-3 0,6 2-4 16,0 11-4-16,-1 7-4 0,5 4-1 15,0 8-1 1,2 3-3-16,2 7 1 0,0-2-3 16,4-5 1-16,0 0-1 15,0-7 0-15,-1-4-2 0,-2-6 2 16,1-7-1-1,-2-10 0-15,0 11-2 0,0-11-3 16,0 0-8 0,1-6-27-16,1-11-49 0,11-1-9 15,0-8-8-15,5-8-5 0</inkml:trace>
  <inkml:trace contextRef="#ctx0" brushRef="#br0" timeOffset="29569.5937">15215 3310 12 0,'5'19'99'0,"5"2"-1"15,-1 0-6-15,4 1-2 16,-3 3-80-16,7 4-5 0,-2 5 2 16,0-1-1-16,-6-1-2 15,0-8-1-15,-3-2 0 16,0-4 0-16,-3-7-1 0,-3-11 0 15,0 0-2 1,0 0-1-16,-7-20-3 0,-8-6-5 16,-2-3-5-16,-11-6 0 15,-2 0-1-15,-3-3 1 16,-2 4 4-16,5 4 4 0,6 4 2 15,10 6 6-15,10 2 6 16,11 7 2-16,20 6 1 0,14 3 1 16,13 2-1-1,7 2-2-15,7 10 0 0,-2 3-1 16,-4 12-2-1,-11 4-1-15,-13 3-2 0,-19 6 0 16,-19 0-2-16,-14 1 0 16,-23-2 0-16,-10-8 0 0,-9-4 0 15,-5-8 1-15,3-7 0 0,7-7-1 16,5-2-3-1,11-3-2-15,15-6-3 0,10-3-7 16,15 4-25 0,13-4-45-16,12-11-14 0,7 4-6 15,5-9 4-15</inkml:trace>
  <inkml:trace contextRef="#ctx0" brushRef="#br0" timeOffset="29989.6021">16103 3205 7 0,'10'-14'95'0,"-5"-1"-3"16,-11 4-4-16,-13 0-7 0,-11 9-74 16,-7 2-4-1,-2 10 1-15,-5 6 2 0,-7 4 0 16,3 4 1-16,6 0-1 0,8 3 0 15,10-4 0 1,12 0-1-16,12-4-1 0,9-5 0 16,18-5-1-16,11-3 0 15,8-2 0-15,2 1-1 16,2-5-1-16,-7 0 0 15,-4 0-1-15,-11 3 0 0,-12 5 0 16,-15 1 0 0,-7 4 0-16,-13 1 1 0,-6 5 0 15,3 3 0-15,-3-1 1 0,4 4 0 16,10-4 0-16,11 3 1 15,7-4-1-15,15-3-1 16,9 3 0-16,6-8-1 16,12 2-2-16,-4-10-4 0,10 4-15 15,-11-8-38 1,-1-13-36-16,-2-10-6 0,-6-10-6 15</inkml:trace>
  <inkml:trace contextRef="#ctx0" brushRef="#br0" timeOffset="30219.6067">16453 3364 3 0,'-6'0'97'0,"3"10"3"0,3 5-5 15,0 6-6 1,9 5-73-16,1 6-5 0,-1 9-1 16,0-2-1-1,-3 5-1-15,-2-3-5 0,0-2 0 16,-4-7 0-16,0-3-2 0,0-6-1 15,-1-11-1-15,1-12-3 16,0 0-3-16,-2-12-9 0,2-11-29 16,0-5-43-1,-4-13-10-15,-6-2-6 0,11-3 41 16</inkml:trace>
  <inkml:trace contextRef="#ctx0" brushRef="#br0" timeOffset="30499.6123">16438 3363 52 0,'3'-28'90'16,"11"2"-1"-16,-4 1-38 0,26 7-17 15,5 2-11-15,6 4-4 0,4 1-2 16,0 5-4-1,-1 6-4-15,-2 3-3 0,-11 7-1 16,-8 4-3 0,-19 7 1-16,-10 2-3 0,-20 1 2 15,-16 3-2-15,-13-3 1 16,-8-1 1-16,-2-1-1 0,2-2 1 15,7-2 0 1,15-3 1-16,16 4 1 0,23-3 2 16,26 4 0-16,20-1 0 0,26 1-1 15,14 1 0 1,18-1-1-16,8-2-2 0,10 5-2 15,-4-5-3-15,-3 3-4 16,-11-8-13-16,-9 7-35 16,-15-3-39-16,-17-5-7 15,-15 1-8-15</inkml:trace>
  <inkml:trace contextRef="#ctx0" brushRef="#br0" timeOffset="31159.6255">18287 3273 32 0,'-10'0'106'16,"10"0"-1"-16,0 0-8 15,-10-4-3-15,10 4-78 0,0 0-7 16,0 0-4 0,0 0 0-16,0 0-4 0,4-6-4 15,12 7-10 1,-16-1-41-16,18 8-41 0,7-3-4 15,2-2-9-15</inkml:trace>
  <inkml:trace contextRef="#ctx0" brushRef="#br0" timeOffset="31319.6287">18474 3546 50 0,'-12'24'104'16,"5"-6"-5"-16,1-9-6 0,6-9-1 16,13 7-89-16,2-6-3 15,7 4-6-15,-1-3-28 16,0-2-58-16,5 0-4 0,0-2-7 15,4-3-4-15</inkml:trace>
  <inkml:trace contextRef="#ctx0" brushRef="#br0" timeOffset="40431.8111">14301 4357 19 0,'0'0'91'0,"1"-15"0"0,-1 15-5 16,-7-11-63-16,7 11-6 15,-11 0-3-15,11 0-4 0,-17 15-4 16,6 3-2-1,1 6 0-15,-3 5 0 0,-2 5 0 16,-5 10 0 0,0 2-1-16,-2 6 3 0,-2 3-1 15,3 0 0-15,3 1-1 16,3-4 1-16,6-3 0 0,9-6 0 15,6-8-1-15,15-7-1 0,8-6 0 16,7-10 0 0,6-3 0-16,3-5-1 0,0-4-2 15,-1-4-1 1,-2-2-3-16,-6-4-2 0,-2 3-9 15,-12-6-11-15,-1-6-46 16,1 7-23-16,-15-2-5 0,-5-1-3 16</inkml:trace>
  <inkml:trace contextRef="#ctx0" brushRef="#br0" timeOffset="40711.8167">14045 4599 52 0,'-21'1'97'0,"7"3"-3"16,14-4-4-16,0 0-67 15,24 12-4-15,9-11-5 16,7-1-4-16,11 0-4 16,2 0-3-16,5 0-8 0,-4-6-25 15,-4 3-58 1,1-2-7-16,-5 0-6 0</inkml:trace>
  <inkml:trace contextRef="#ctx0" brushRef="#br0" timeOffset="41111.8247">15132 4518 6 0,'-33'-1'95'16,"3"1"0"-1,-1-1-6-15,-19 1-56 0,31 1-8 16,8 6-5-16,11-7-5 0,2 19-4 16,21-12-4-16,13 2-1 15,14 2 1-15,6-1-2 16,5-1-1-16,3-2 0 15,-4-3-1-15,-3-1-1 0,-11 0-2 16,-11 0-1 0,-10-3-3-16,-8 0-3 0,-17 0-5 15,0 0-14-15,0 0-48 16,-3-7-20-16,-7 4-7 0,0-4-3 15</inkml:trace>
  <inkml:trace contextRef="#ctx0" brushRef="#br0" timeOffset="41621.8349">15356 4368 82 0,'-19'6'92'16,"2"-6"-2"-16,27 2-57 15,-10-2-5-15,0 12-4 0,7-4-4 16,14 1-6-16,7 0-2 0,9 0-2 16,6 0-1-1,6 0-2-15,3-4-1 0,-1 1-2 16,1 0-1-1,-5-1-1-15,-6 3 0 0,-7-1-2 16,-5 2 0-16,-8-4 1 16,-4 4-1-16,-4 1 1 0,-6 0-1 15,-5 3 1 1,-2 1-1-16,-3 3 1 0,-6 2-1 15,-3 4 1-15,-4 1-1 0,-4 4 1 16,-4-1 1 0,-3 2 0-16,1-2-1 0,-6 3 1 15,3-2 0-15,2-2-1 16,2-3 0-16,7-5-1 15,3-3-3-15,3-6-5 16,12-9-11-16,0 0-33 0,0 0-41 16,2-12-8-1,6-8-7-15</inkml:trace>
  <inkml:trace contextRef="#ctx0" brushRef="#br0" timeOffset="41901.8405">15556 4517 83 0,'-1'-12'97'0,"2"3"-4"0,7-30-22 16,2 39-52-16,1 6-1 0,1 13-3 16,2 6-6-1,-4 9-1-15,0 4-1 0,-2 7 0 16,-6 1 1-16,-1-1-2 15,-1-4 1-15,0-5-2 0,-2-4-1 16,-1-7 0 0,2-7-1-16,-2-7-2 0,3-11-3 15,0 11-2-15,0-11-5 16,0 0-11-16,6-7-49 15,6 2-25-15,-12 5-9 0,10-18-4 16</inkml:trace>
  <inkml:trace contextRef="#ctx0" brushRef="#br0" timeOffset="42351.8495">16070 4584 13 0,'-12'12'97'0,"3"8"0"0,-2 1-3 16,0 6-58-16,5 6-8 15,4 4 0-15,2 0-7 0,5 1-6 16,12-6-4-16,3-3-1 16,13-10-3-16,5-4 0 15,5-10-3-15,6-6 0 0,0-12-2 16,-4-8 0-1,-7-9-1-15,-6-8 0 0,-13-7-1 16,-16 1-1-16,-9-6 0 16,-19 4-1-16,-10 4 2 15,-11 4 0-15,-2 8-1 16,-3 11 0-16,4 8 1 0,4 5-1 15,11 6 0-15,7 12 0 0,12 2 0 16,10 5-3 0,4 2-1-16,9 0-5 0,10 3-15 15,-4-4-36 1,1-1-34-16,9-7-8 0,0-7-6 15</inkml:trace>
  <inkml:trace contextRef="#ctx0" brushRef="#br0" timeOffset="42681.8561">16558 4592 50 0,'0'0'100'0,"0"13"-1"16,-1 7-7-16,-6-25-41 15,0 32-37-15,-1 11-2 0,8 1 0 16,4-3-1-1,12-1-2-15,10-11-2 0,4-9-1 16,8-11-2-16,3-6-1 0,5-13-1 16,-4-8 0-1,-7-9-1-15,-12-5-2 0,-13-4 1 16,-10 3-1-16,-15 4 0 15,-14 5 1-15,-13 9-1 16,-5 9 0-16,-4 10 0 16,6 6-2-16,6 17-1 0,11 5-4 15,13 9-16 1,5 2-47-16,14-12-24 0,19-1-10 15,8-13-4-15</inkml:trace>
  <inkml:trace contextRef="#ctx0" brushRef="#br0" timeOffset="43655.8759">16534 4661 13 0,'-11'-2'76'16,"2"2"-8"-16,-2 0-15 0,11 0-14 15,-10 2-9 1,10-2-7-16,-8 14-6 0,8-5-2 16,0-9-5-1,0 19 0-15,0-19-1 0,13 18 2 16,-4-13-2-16,5-5 0 15,-1 0-2-15,3-2 0 0,-5-5-2 16,-1-2 0-16,-10 9-3 16,12-12-1-16,-12 12-1 15,0 0 0-15,-12 0 0 0,3 9-1 16,1 8 2-1,3 2-1-15,0 3 0 0,5 5-1 16,0 0-6-16,3-3-14 16,3-3-55-16,4 1-15 15,-2-7-9-15,2-6-3 16</inkml:trace>
  <inkml:trace contextRef="#ctx0" brushRef="#br0" timeOffset="44415.8909">17343 4640 23 0,'-13'2'92'15,"4"1"-1"-15,9-3-1 0,0 0-67 16,22 3 0-1,11-3-4-15,11-6-4 0,11-2-1 16,7-3-4-16,3-4-1 0,5-1-3 16,-5-1-2-16,-10 4-2 15,-9-1-2-15,-10 4-2 0,-8 5-2 16,-7 0-4-1,-4 5-8-15,-3 0-10 0,-6 0-27 16,4 2-39 0,-12-2-7-16,3 12-2 0</inkml:trace>
  <inkml:trace contextRef="#ctx0" brushRef="#br0" timeOffset="44715.897">17499 4843 35 0,'-10'12'95'0,"10"-12"-1"16,6 7-6-16,21-2-62 0,13-1-5 15,15-3-2 1,10 1-4-16,2-2-5 0,6-2-3 16,-5 0-3-1,-3-1-2-15,-12 1-2 0,-12-1-1 16,-12 0-3-16,-10 0-6 15,-19 3-8-15,13-15-52 0,-13 15-23 16,0-18-6-16,-5 7-3 0</inkml:trace>
  <inkml:trace contextRef="#ctx0" brushRef="#br0" timeOffset="45085.9045">17898 4337 48 0,'-14'-2'93'0,"14"2"-2"15,0 0-4-15,12 0-63 16,21 0-9-16,14 4 0 0,7 4-7 15,14 4 2 1,-1 8-3-16,3 8-2 0,-4 4-2 16,-6 7 0-1,-9 6 0-15,-14-1-1 0,-13 5 1 16,-15 1 1-16,-7-8 0 0,-11 1 0 15,-15-4-1-15,-8-3-2 16,-9-4-6-16,2 4-17 16,0-2-57-16,2-13-15 15,7-1-8-15,8-8-3 0</inkml:trace>
  <inkml:trace contextRef="#ctx0" brushRef="#br0" timeOffset="45725.9173">19145 4414 69 0,'5'-12'98'16,"1"-2"-5"-1,-6 14-5-15,7-12-71 0,-7 12-4 16,10 12-2-16,-1 7-4 0,4 8-1 16,0 7-1-16,7 7 1 15,0 12-1-15,2 6 1 0,1 3 0 16,-2 0-2-1,0 0 1-15,-2 1-2 0,-2-6 1 16,-3-3-1 0,0-9 1-16,-3-5-1 0,-5-7 1 15,2-8 0-15,-4-11 0 16,-4-14 0-16,13-4 0 0,-5-24 0 15,1-15-1-15,7-14 0 0,1-12-3 16,-2-13 2 0,3 0-2-16,-2 0-2 0,-2 8-2 15,-1 12-2 1,-4 13-3-16,0 14-10 0,-7 10-26 15,1 7-49-15,7 10-8 16,2 9-7-16</inkml:trace>
  <inkml:trace contextRef="#ctx0" brushRef="#br0" timeOffset="46115.9249">20334 4579 56 0,'-30'8'100'16,"10"-3"-3"-16,5 2-6 0,-13-1-63 15,37 2-9 1,21 1-5-16,13-3-2 0,7 3-4 15,8-4-2-15,5 4-3 0,-3-6 1 16,-4 2-4 0,-5-3 1-16,-14 1-1 0,-8 1-1 15,-9-2-4-15,-11-2-5 16,-9 0-12-16,0 0-49 0,-9-9-24 15,-1 0-7 1,2-3-4-16</inkml:trace>
  <inkml:trace contextRef="#ctx0" brushRef="#br0" timeOffset="46477.9325">20600 4391 37 0,'-12'0'97'0,"12"0"-2"0,0 0-3 16,22 2-64-16,17 11-8 16,8 2 0-16,8 3-4 0,10 3-4 15,3 3-4 1,1 1-2-16,-1 4-3 0,-6-5 1 15,-9 3-3-15,-11 1 0 0,-12-3 0 16,-10 3 0-16,-12-7 1 16,-9 3 1-16,-8-3-1 15,-11-1 0-15,-6-2 1 16,-1-2-2-16,1-1 1 0,-1-6-2 15,4 1-2 1,-1-5-2-16,7 2-5 0,-2-7-7 16,4 0-26-16,1 0-46 15,-3-3-11-15,3-7-7 16</inkml:trace>
  <inkml:trace contextRef="#ctx0" brushRef="#br0" timeOffset="46697.9369">20807 4538 82 0,'2'-10'102'15,"8"5"-6"-15,3 5-4 16,1 10-70-16,4 7-8 0,3 6-3 16,2 5-3-16,-3 8-2 15,-2 2-1-15,-4 9-1 0,-3-6 0 16,-2 3-2-1,-5-6-1-15,-1-2-2 0,-3-8-4 16,2 0-13 0,-7-11-46-16,5-17-29 0,0 0-10 15,5-5-4-15</inkml:trace>
  <inkml:trace contextRef="#ctx0" brushRef="#br0" timeOffset="47087.9447">21428 4468 81 0,'14'0'96'15,"-14"14"-2"-15,-8 9-6 0,-4 8-74 16,2 15-3-16,4 2 0 0,4 10 1 15,5 0-2 1,16-6-1-16,11-4-2 0,14-10-1 16,7-9-1-16,8-17-2 15,8-7 1-15,-1-10-1 16,-3-16-1-16,-11-7-1 15,-14-12-1-15,-10-4 0 0,-22-5 1 16,-13-3-1-16,-22 1 0 0,-16 0 0 16,-16 5 0-1,-9 6 1-15,-6 8-1 0,-1 7-3 16,11 15-7-16,-5 8-21 15,17 5-52-15,16 20-16 16,20 4-7-16,18 12-4 16</inkml:trace>
  <inkml:trace contextRef="#ctx0" brushRef="#br0" timeOffset="48357.9701">16354 13079 49 0,'-13'13'79'15,"13"-13"0"1,0 12-47-16,0-12-11 0,11 12-1 15,2-7-4-15,3-1-3 0,4 1 1 16,3 0-3 0,0 0-1-16,5-3-2 0,-2 2-2 15,4-3-1-15,-3 2 0 16,4-3-3-16,-1 1-1 0,1 0 0 15,0-1-1 1,2 0 1-16,-2 2-1 0,0-2 1 16,1 0-1-1,0 1 1-15,0 1-1 0,1 0 1 16,1 1-1-16,4-1 0 0,0 2 0 15,3 2 0 1,2 0 1-16,-1 3 0 0,1-2 0 16,-1 2 0-16,-2 3 2 15,1 0-1-15,0-2 0 0,-2 0 0 16,2-1-1-1,-2-1 0-15,4 1 0 0,4-1 0 16,-1 1 0-16,2-1-1 0,1-1 0 16,0 2 1-1,0 1-1-15,2 1 0 0,0-1 1 16,5-2-1-16,1 1 1 15,1-1-1-15,6 0 1 0,2-1-1 16,7-3 1 0,5 0 1-16,7 0 0 0,6 1 1 15,8 3 1-15,11-2 0 16,9 3 0-16,14 4 1 15,15-1-2-15,11 4-2 0,18 2-2 16,14-4-7-16,23 7-18 16,7-1-50-16,79-5-17 31,68-3-6-16,-8-7-2-15</inkml:trace>
  <inkml:trace contextRef="#ctx0" brushRef="#br0" timeOffset="49237.9877">20723 13522 30 0,'0'0'65'16,"0"0"-5"-16,0 10-11 0,10-8-9 16,13 4-4-16,9-4-6 15,12 5-3-15,16-2-6 16,13 3-4-16,14-1-3 0,11 2-8 15,15-2-53-15,15 5-36 16,-6-5-8-16,4-4-7 0</inkml:trace>
  <inkml:trace contextRef="#ctx0" brushRef="#br0" timeOffset="54278.0885">12881 5893 29 0,'15'-17'68'0,"-2"-2"-6"0,3 3-10 16,0-6-11-16,-3 6-8 16,0-5-9-16,-7 6-3 0,-4 0-6 15,-2 1-3 1,-7 9 0-16,-10 3-5 0,-7 4 1 15,-5 11-3-15,-5 8 0 0,-1 8 0 16,-1 12 0 0,3 6-1-16,5 1 1 0,5 3-1 15,11-3 0-15,9-5 1 16,4-4-2-16,13-7 0 0,7-7-2 15,7-11 0 1,6-4-6-16,0-7-13 0,5-5-56 16,0-5-18-1,-4-7-6-15,-3-6-6 0</inkml:trace>
  <inkml:trace contextRef="#ctx0" brushRef="#br0" timeOffset="54558.0941">13164 6012 73 0,'6'38'92'15,"4"-6"-1"-15,9-1-5 0,-24-5-71 16,41-4 1-16,15-13 0 0,5-9-4 16,3-11-3-16,2-7-1 15,-5-7-2-15,-11-7-3 0,-13-2-1 16,-13 1-1-1,-18 1 0-15,-10 6-1 0,-21 1 0 16,-12 11 0 0,-11 6 1-16,-6 6 0 0,-2 3 0 15,0 12 1-15,6 5 0 16,6 3-2-16,14 2-3 0,9-5-2 15,18 2-8-15,8-8-13 16,13-3-55-16,12-4-13 16,7-5-5-16,4-2-1 0</inkml:trace>
  <inkml:trace contextRef="#ctx0" brushRef="#br0" timeOffset="54808.099">13583 5821 73 0,'12'17'97'15,"0"6"-4"1,-3 2-5-16,3 0-58 0,-3 13-16 16,3 1-1-16,-5 4-2 15,0-4-3-15,-3-5-2 0,-2-3-1 16,0-9-3-1,-2-3-1-15,0-7-4 0,0-12-5 16,0 0-11-16,-8-10-42 0,-6-14-30 16,5-2-6-1,-5-8-7-15</inkml:trace>
  <inkml:trace contextRef="#ctx0" brushRef="#br0" timeOffset="55048.1039">13583 5926 17 0,'15'8'96'16,"10"14"0"-16,2 0-4 0,7 25-36 15,1-15-29 1,3 2-5-16,-2-5-5 0,-5-2-2 15,-2-6-4-15,-9-4-2 0,-2-8-1 16,-7-7-1-16,-3-7-1 16,-3-16-1-16,-5-7 0 15,0-8-2-15,0-3-1 16,-3-7-2-16,-4 0-1 0,4 0-2 15,-1 8-1 1,-2 4-5-16,6 12-8 0,0 0-18 16,5 5-52-16,9 13-11 15,2 3-7-15,8 1-4 0</inkml:trace>
  <inkml:trace contextRef="#ctx0" brushRef="#br0" timeOffset="55288.1087">14350 5770 11 0,'0'14'98'16,"-15"6"2"-16,-11 1-8 15,-7 8-2-15,30-2-75 16,-18 7-3-16,4-2-2 0,17-1-4 16,11-5-2-16,14-2-3 15,7-2 0-15,3-5-2 0,-3-2 1 16,-7 2-1-1,-11-5-1-15,-14 5 1 0,-10-3-1 16,-14 4-2-16,-8-7-6 16,-1 4-11-16,-5 4-45 15,3-13-25-15,12-3-7 16,10-3-4-16</inkml:trace>
  <inkml:trace contextRef="#ctx0" brushRef="#br0" timeOffset="55518.1133">14597 5892 17 0,'10'28'101'15,"-3"1"0"-15,-4 9-8 0,-3-3-3 16,0 8-76-16,-1 1-2 0,1-4-2 15,0-5-3 1,0-8-5-16,1-6-2 0,-1-21-9 16,8 14-21-16,3-14-59 15,0-17-6-15,-1-14-5 0,7-7-6 16</inkml:trace>
  <inkml:trace contextRef="#ctx0" brushRef="#br0" timeOffset="55878.1205">14819 5868 6 0,'12'18'101'0,"-3"9"-2"16,3-1-5-16,-1 5-4 15,-1 15-66-15,1-7-15 0,0 0 0 16,1-5-3 0,-6-3-3-16,3-9-1 0,-3-6-1 15,-6-16-4-15,0 0-4 16,-1-11-6-16,-7-14-11 15,-8-11-16-15,-1-4-1 0,-4-2 5 16,2 3 2-16,8 2 11 16,2 8 9-16,11 11 10 0,8 6 18 15,18 12 20 1,6 10 3-16,11 10-1 0,3 3-7 15,-4 9-3-15,-5-1-4 16,-10 3-5-16,-15 2-4 16,-13 0-4-16,-10-3-4 15,-13-2-2-15,-14-7 0 0,-1-7-3 16,0-6-2-16,2-11-6 0,14-1-11 15,5-12-25 1,10-11-44-16,12 2-9 0,15-7-9 16</inkml:trace>
  <inkml:trace contextRef="#ctx0" brushRef="#br0" timeOffset="56558.1341">15551 5709 3 0,'0'0'97'16,"-10"0"1"-1,-14 7-4-15,-13 13-3 0,-4 10-73 16,-8 4-7-16,7 6-1 16,3 3-1-16,8-6-4 0,15 2-1 15,12-6-2 1,18-9 0-16,12-4-3 0,11-10 0 15,6-3-1-15,-2-7 0 0,-1 0 0 16,-9 0 0 0,-9 0-1-16,-22 0 0 0,3 10 2 15,-12 4 1-15,-12 5 1 16,-1 2-1-16,2 7 1 0,7-3 0 15,9-1 1 1,8-8-1-16,21-6-1 0,8-9-2 16,12-6-2-1,3-11-2-15,6-8-3 0,-5 0 1 16,-3-5 0-16,-9 5 4 0,-12 7 0 15,-6 2 5-15,-19 15 2 16,10 0 3-16,-11 10 3 0,-7 12 0 16,3 4-3-1,2 3 0-15,1-4-1 0,2 1 0 16,5-11-3-1,8-8 1-15,-1-7-2 0,2-10-1 16,-2-12 1-16,-5-10-1 0,0-10-1 16,-5-6-1-16,3-3-1 15,-5 2 0-15,3 2 0 0,4 5 1 16,6 4 0-1,10 11 2-15,3 11 0 0,1 4 1 16,1 12 1 0,-2 2 2-16,-8 8 0 0,-12 8 1 15,-9 6 0-15,-18 5 1 16,-10 0-1-16,-5 5 0 0,0-3 0 15,5 1-2-15,13 1 1 0,17-6-3 16,16 1 1 0,22-8-4-16,23 2-2 0,10-6-13 15,17 4-38 1,1 0-32-16,4-10-13 0,-6-3-7 15,-7-7-2-15</inkml:trace>
  <inkml:trace contextRef="#ctx0" brushRef="#br0" timeOffset="57078.1445">14055 6933 16 0,'-14'3'100'0,"14"-3"0"0,0 0-4 16,14 0-3-16,32 0-72 15,18-4-6-15,17-4-1 16,16-2-4-16,4 0-2 0,5 1-3 15,-4 0-3-15,-9 1-2 16,-16 1-4-16,-20-1-4 0,-15 8-15 16,-26-2-43-1,-16 2-29-15,-10-12-7 0,-12 4-6 16</inkml:trace>
  <inkml:trace contextRef="#ctx0" brushRef="#br0" timeOffset="57398.1509">14404 6684 13 0,'-5'-14'102'0,"5"14"-2"0,12-12-6 16,1 11-4 0,-3 8-69-16,5 8-7 0,0 13-3 15,-3 4-2-15,-1 14-2 16,-6 8-1-16,0 7-1 0,-5 4 0 15,0-2-1-15,0 0 0 0,-4-8 0 16,1-1-1 0,2-13 1-16,1-7-1 0,1-6 0 15,6-7 0 1,8-6-1-16,0-4-1 0,5-1-1 15,8-6-2-15,2 1-2 16,3-3-2-16,7-2-5 0,-2-2-12 16,10-7-35-1,2 3-39-15,-2-10-6 0,-3-4-6 16</inkml:trace>
  <inkml:trace contextRef="#ctx0" brushRef="#br0" timeOffset="57758.1581">15345 6844 31 0,'-29'15'104'16,"14"-1"-5"-16,7-3-3 0,12 29-15 15,23-31-65 1,8-3-2-16,10 0-2 0,9-2-3 15,3 0-3-15,2-4-2 0,-3 3-3 16,-3-3 0 0,-6 0-3-16,-9 0-1 0,-5 0-3 15,-12-3-6-15,-3 3-18 16,-10 8-53-16,-8-8-14 0,0 0-6 15,-12 14-3 1</inkml:trace>
  <inkml:trace contextRef="#ctx0" brushRef="#br0" timeOffset="57898.1609">15443 7158 0 0,'-26'21'100'15,"17"-3"2"-15,11-5-6 16,26-7-3-16,11-3-69 0,13-2-9 16,9-1-2-1,7-3-6-15,6-2-5 0,-2-4-7 16,-1 9-22-1,0 0-59-15,-17-6-8 0,-11-1-9 16,-8 0-4-16</inkml:trace>
  <inkml:trace contextRef="#ctx0" brushRef="#br0" timeOffset="58368.1703">16455 6675 24 0,'2'13'103'15,"-1"7"-2"-15,0 3-7 0,1 32-5 16,-1-9-74-16,-1 6 0 15,0 7-2-15,0 2-3 0,-1-1-3 16,-1 1-2-16,-2-8-1 0,0-7-1 16,4-13-2-1,-1-4-1-15,1-13-4 0,0-16-2 16,0 0-5-1,0-15-18-15,0-16-52 0,0-4-17 16,3-8-6-16,3-8-5 16</inkml:trace>
  <inkml:trace contextRef="#ctx0" brushRef="#br0" timeOffset="58878.1805">16327 6749 51 0,'-13'-4'97'0,"13"4"-3"15,-7-17-4-15,7 17-65 16,24-17-1-16,7 10 0 0,14-1-9 16,13 6-2-1,10 0-5-15,4 2 0 0,3 10-3 16,-3-1 0-16,-8 8-2 0,-8 0-1 15,-15 6-1-15,-18 1 0 16,-12 1-2-16,-11 1 0 16,-14-4 0-16,-13-2-1 15,-10-3 0-15,-6-10 0 0,-7-4 0 16,-6-5-1-1,0-6 2-15,0-6-1 0,3-3 1 16,6 3 1-16,11-3-1 0,5 8 2 16,12 5-1-1,19 4 2-15,-2 7 0 0,17 11 1 16,12 8 1-16,9 5 0 15,4 8 1-15,5 3 0 0,1 5-1 16,0 4 1 0,-4-3-2-16,-7 2 0 0,-3-6-1 15,-8-7 1-15,-4-2-2 16,-5-9-1-16,-4-5 0 15,-3-8-2-15,-5-1-1 0,-3-12-5 16,10 0-9-16,-10 0-26 16,6-21-38-16,6 8-19 0,-1-7-7 15,6-4-3 1</inkml:trace>
  <inkml:trace contextRef="#ctx0" brushRef="#br0" timeOffset="59218.1873">17532 6661 62 0,'3'-13'90'15,"-9"3"-1"-15,-12 7-3 0,-1 3-72 16,-16 8 0-16,-8 13 1 15,-5 11 2-15,-4 12-3 0,3 6-2 16,4 12-2-16,9 3 0 0,10 2-3 16,13-2 1-1,15-6-3-15,20-6 0 0,18-14 0 16,14-8-1-1,11-16 0-15,18-5-1 0,4-10 0 16,6 0-2-16,-7-3 1 16,-6-5-1-16,-10 1 0 0,-11 0-2 15,-13 0-2 1,-19 4-5-16,-8 3-19 0,-19 0-44 15,-13 3-26-15,4-3-7 0,-8 0-6 16</inkml:trace>
  <inkml:trace contextRef="#ctx0" brushRef="#br0" timeOffset="63018.2631">14065 7951 50 0,'-3'-11'91'0,"0"2"-3"16,-1-22-11-16,4 31-53 16,7 10-8-16,14 28-1 31,1 12-1-31,1 7-2 0,2 8-1 15,0 5 1 1,-3 2 0-16,-2 2-1 0,-3-6-1 16,-10-21-3-16,-5-9-2 15,1-8 0-15,-2-9-1 0,0-1 0 16,-1-8-1-16,0-4 0 0,0-8-1 15,0 0 1 1,0 0 0-16,10-6-1 0,1-15 0 16,3-10-1-1,8-9 0-15,5-14-1 0,3-5 0 16,2-7-1-16,1 0-1 15,-1 1 0-15,-5 4-1 0,-6 7 0 16,-1 9-1-16,-6 7-2 0,-2 9-3 16,-5 0-6-1,7 13-13-15,-10 4-44 0,-4 12-22 16,18-6-8-1,-7 6-4-15</inkml:trace>
  <inkml:trace contextRef="#ctx0" brushRef="#br0" timeOffset="63638.2755">15344 7985 55 0,'0'0'89'0,"3"5"0"15,-11 8-4 1,-11 10-66-16,1 4-6 0,-2 10 2 15,1 6 1-15,3 2 0 0,1 1-3 16,6 0-3 0,6-4 0-16,3-4-2 0,10-4-1 15,5-7 0-15,5-5-3 16,3-4 0-16,3-4-1 0,3-6 0 15,-5-1-2 1,2-4-2-16,-6-1-2 0,1-2-3 16,-9-3-7-16,5 3-18 15,-4-2-50-15,-13 2-13 16,15-17-9-16,-11 7-2 0</inkml:trace>
  <inkml:trace contextRef="#ctx0" brushRef="#br0" timeOffset="64288.2887">15067 8229 65 0,'-19'2'99'15,"8"-2"-3"-15,11 0-6 0,10 0-59 16,22-2-7-16,17 7-6 16,7-3-6-16,7 2-4 0,5-1-2 15,3-3-4 1,-7 0-3-16,-5 2-6 0,-17-2-10 15,-7-9-56-15,-10 6-20 0,-15-4-6 16,-4-4-7 0</inkml:trace>
  <inkml:trace contextRef="#ctx0" brushRef="#br0" timeOffset="64698.2968">15752 7940 49 0,'-14'-8'92'0,"14"8"-1"0,-10-8-5 16,16 8-59-1,26 21-7 1,6 6-5 0,2 11-2-16,2 10-4 0,-2 8 1 15,-5 9-2-15,-7 3 0 16,-11 0-2-16,-20-7-2 0,-12-7-4 15,-6-6-5-15,-5-5-12 0,-11-3-51 16,-5-15-22 0,2-8-7-16,-8-5-8 0</inkml:trace>
  <inkml:trace contextRef="#ctx0" brushRef="#br0" timeOffset="65078.3045">15187 8015 29 0,'-18'-12'81'0,"-7"8"4"16,-30 5-53-1,15 19 0-15,0 10 1 0,3 10-2 16,-7 16-4-16,8 5-4 15,4 9-4-15,8 0-5 16,13 2-3-16,11-5-3 16,12-5-2-16,17-7-2 0,14-9-5 15,12-13-11 1,18-12-62-16,7-6-15 0,7-14-7 15,11-8-8-15</inkml:trace>
  <inkml:trace contextRef="#ctx0" brushRef="#br0" timeOffset="65418.3113">16495 8022 63 0,'-10'15'98'0,"7"-1"-3"0,10 0-5 16,18-1-66-16,11 2-4 15,6-4-3-15,9-4-4 0,1 1-4 16,-1-5-4-1,-1 0-1-15,-4-2-4 0,-10 0-2 16,-6-1-3 0,-5 0-8-16,-9-5-17 0,-16 5-59 15,12-11-6-15,-12 11-8 16,-6-4 2-16</inkml:trace>
  <inkml:trace contextRef="#ctx0" brushRef="#br0" timeOffset="65621.3156">16347 8336 13 0,'-31'21'101'0,"16"-2"-2"15,18-9-5 1,27-1-4-16,20-3-69 0,16-2-10 16,16 2-1-16,8-2-2 15,5 3-5-15,-2-4-2 16,-2 5-5-16,-15-5-17 15,-9 0-68-15,-6 5-4 0,-13-6-7 16,-8 0-6 0</inkml:trace>
  <inkml:trace contextRef="#ctx0" brushRef="#br0" timeOffset="66441.332">17585 7945 41 0,'-2'-12'86'0,"2"12"-2"16,-19-15-36-16,4 25-14 15,0 16-5 1,-1 10-7-16,-3 11-4 0,4 11 1 16,3 3-2-1,2 6 0-15,1 0-2 0,9-12-4 16,0-1-2-16,5-12-2 15,3-6-1-15,1-11-2 0,3-5 0 16,4-10-4 0,3-4-4-16,1-4-9 0,0-10-40 15,-3-8-40-15,7-8-5 0,0-5-10 16,0-10 6-1</inkml:trace>
  <inkml:trace contextRef="#ctx0" brushRef="#br0" timeOffset="66751.3382">17977 7888 31 0,'-7'9'90'16,"-12"9"1"-16,-4 14 0 15,-12 10-68-15,9 14-2 16,4 1 3-16,2 6 1 0,4 0-6 15,3 0-3 1,10-3-4-16,3-12-4 0,7-6-1 16,7-7-2-16,2-4-1 15,6-9-1-15,-1-3 1 16,0-6-2-16,0-3-2 0,-2-6-1 15,-4-4-1-15,1 0-5 16,-2-11-6-16,1 3-21 0,-1-1-52 16,-3-7-12-1,-1-4-4-15,1-4-6 0</inkml:trace>
  <inkml:trace contextRef="#ctx0" brushRef="#br0" timeOffset="68041.364">17397 7795 11 0,'-5'-13'87'0,"-2"0"4"16,7 13-37-1,-2-14-14-15,2 14-10 0,-9-15-6 16,9 15-7-1,-11-12-3-15,11 12-5 0,-8-8-1 16,8 8-1 0,0 0-1-16,-9-5-1 0,9 5-1 0,0 0-1 15,-4 11 0-15,3-2 0 0,0 5-1 16,1 5 1-1,0 8 0-15,0 6 0 0,8 14 2 32,2 6 1-32,5 8-1 0,2 1 0 15,4 4 1-15,-1-2-1 16,0-2 0-16,0-6 0 0,-6-10-1 15,0-7 0 1,-5-3-1-16,2-7 0 0,-6-1 0 16,3-6-1-16,-4-2 0 0,0-4-1 15,0 0 0 1,0-5-1-16,-4-11 0 0,4 20 1 15,-4-20-1-15,1 14 0 16,-1-14 1-16,0 12-1 0,0-12 1 16,-5 12-1-1,5-12 1-15,-5 12-1 0,5-12 0 16,-5 11 1-16,5-11-1 0,0 0 1 15,0 0 0 1,0 0 0-16,0 0 1 0,-1-6 0 16,1-7-1-16,5-11 0 15,7-11 0-15,1-14 0 16,4-16-2-16,1-14 0 15,6-7-1-15,-5-8 0 0,1-3 0 16,-1 8-1 0,-4 7 0-16,-4 12-2 0,-2 14-2 15,-1 15-2-15,-3 10-6 0,8 14-15 16,-6 7-30-16,7-1-33 15,7 11-10-15,2 5-5 16</inkml:trace>
  <inkml:trace contextRef="#ctx0" brushRef="#br0" timeOffset="68641.376">18047 7983 31 0,'-7'-9'86'0,"-3"-8"-1"0,10 17-46 16,-15-8-7-16,7 7-5 16,-4 2-6-16,0 10-3 15,-2 3-5-15,-1 6-2 16,-6 8 0-16,-2 7 0 0,-1 8 0 15,1 8-1 1,-2 5 0-16,2 4-1 0,5-2 0 16,5 1-2-16,6-4 0 0,7-9-1 15,10-6-1 1,9-7 0-16,9-5 0 0,6-8 0 15,5-3-2-15,4-8 1 16,-1-1-2-16,-4-3-1 0,0-4-2 16,-6-2-3-1,-3-4-4-15,-11-6-13 0,3-3-41 16,-6 5-34-16,-2-7-4 0,-6 0-9 15</inkml:trace>
  <inkml:trace contextRef="#ctx0" brushRef="#br0" timeOffset="69081.3848">18475 7979 70 0,'0'0'92'16,"-4"-15"-5"-16,4 15-4 0,-11 0-71 15,3 14-1-15,3 7 2 16,-2 7-1-16,-2 10 1 0,-1 4-1 16,-1 10-1-16,0 0 1 0,1-1-2 15,1-1-1 1,4-5-2-16,2-4 0 0,3-8-1 15,7-4-1 1,5-7-1-16,9-3 0 0,0-6 0 16,2-8-2-16,3 0 0 15,-1-3-1-15,3-2-1 0,-5 0-2 16,-1-4-2-16,-5-4-2 15,1 0-3-15,-5-4-6 16,2 4-19-16,-5-4-46 0,-4-4-17 16,-4-3-5-1,-2-6-5-15</inkml:trace>
  <inkml:trace contextRef="#ctx0" brushRef="#br0" timeOffset="69291.389">18307 8186 1 0,'-18'6'99'15,"18"-6"2"-15,0 0-6 0,0 0-4 16,31 0-67-16,7 0-12 16,7 0-1-16,6 2-2 0,2-4-4 15,5 5-4 1,-2-3-4-16,-1 2-9 0,-11-2-20 15,-8 0-59 1,2 0-5-16,-8-5-6 0,2-2-4 16</inkml:trace>
  <inkml:trace contextRef="#ctx0" brushRef="#br0" timeOffset="69641.3959">19080 8095 68 0,'-10'12'98'16,"10"-12"-2"-16,8 10-7 16,8-3-65-16,10-2-4 15,-1 2-2-15,3-2-6 0,0 2-4 16,2-4-3-16,-5-1-2 15,0-1-3-15,-2-1-2 16,-4 0-4-16,0 0-8 16,-5-1-31-16,-5 1-45 0,4-5-7 15,-13 5-5 1</inkml:trace>
  <inkml:trace contextRef="#ctx0" brushRef="#br0" timeOffset="69831.3998">19070 8347 16 0,'-22'19'100'0,"9"1"0"15,10-9-6 1,3-11-3-16,25 14-73 0,3-11-7 16,7-3-2-16,8-3-3 15,2-4-2-15,3-4-3 0,5 0-5 16,-6-5-4-16,7 3-17 15,-10-1-51-15,4-5-18 16,-4-2-7-16,-3 2-4 0</inkml:trace>
  <inkml:trace contextRef="#ctx0" brushRef="#br0" timeOffset="70141.4059">19667 8240 65 0,'-23'24'98'16,"1"1"-3"-16,5 1-5 16,5 4-59-16,12-4-7 0,13-2-6 15,13-8-4-15,9-5-3 0,9-9-3 16,6-2-2-1,2-13-2-15,2-3 0 0,-9-6-2 16,-8-4-2-16,-13-3 1 16,-14 2-1-16,-14-2 0 15,-17 7-1-15,-12 0 1 16,-11 5 0-16,-5 10 0 15,-3 5 0-15,-1 4 0 16,5 8-1-16,9 8-1 0,9 0-1 16,13 3-3-16,11 0-4 0,6-7-12 15,20-1-39-15,12-4-32 16,7-9-6-16,4 0-5 15</inkml:trace>
  <inkml:trace contextRef="#ctx0" brushRef="#br0" timeOffset="70411.4114">20102 7874 87 0,'-17'1'98'0,"9"7"-4"0,8 4-3 16,11 11-74-1,14 6-3-15,8 10 0 0,2 7-1 16,3 4-3 0,-3 6-2-16,-6 1-2 0,-10-4-2 15,-6-3 0-15,-13-3-1 0,-9-11 0 16,-11-6-4-16,-8-8-4 15,2 2-29-15,-3-6-50 0,-2-8-9 16,3-3-9 0,5-7-7-16</inkml:trace>
  <inkml:trace contextRef="#ctx0" brushRef="#br0" timeOffset="71291.429">20746 8078 32 0,'-21'0'95'16,"6"0"-2"-16,2 3-4 0,13-3-56 15,-6 16-9 1,16-6 0-16,14 0-7 0,9-3-4 16,13-3-2-16,1-1-2 15,4-5-2-15,3-7-1 0,-5-7-2 16,-5-4-1-1,-11-3-1-15,-9-2-2 0,-15 2-2 16,-8-2 1 0,-8 4-2-16,-14 4 0 0,-8 7 0 15,-9 7 0-15,-8 6 1 0,-7 19 2 16,-2 9 0-16,-1 18 2 15,2 9 1-15,10 10 1 0,7 4 1 16,15-5 1 0,14 2-1-16,17-14 1 0,24-5-1 15,17-20 0 1,14-9 0-16,8-13 0 0,7-5-2 15,0-6 0-15,-3-8-1 16,-9-2-2-16,-11-2-2 16,-12 4-2-16,-12-3-4 0,-9 3-4 0,-15-7-14 15,-4 4-39 1,-4 3-34-16,-9-5-4 0,-6-4-6 15</inkml:trace>
  <inkml:trace contextRef="#ctx0" brushRef="#br0" timeOffset="71781.4387">21172 7446 63 0,'18'6'100'0,"15"-2"-4"15,9-3-5-15,19-1-64 0,1 1-6 16,4-1-5-1,5 3-8-15,-7-3-9 0,0 7-19 16,-9 3-63-16,-14-10-10 0,-8 0-6 16,-9-7-5-1</inkml:trace>
  <inkml:trace contextRef="#ctx0" brushRef="#br0" timeOffset="73621.4756">21995 6824 61 0,'-9'-3'86'0,"9"3"-2"0,-14 4-46 15,10 13-10-15,1 7-10 16,-1 10-4-16,3 7-5 0,-1 10 0 15,0 2-2 1,0 1-1-16,-1 1-1 0,-3-7 0 16,-1-7 0-1,1-6-2-15,0-9-1 0,1-9-3 16,1-6-9-16,4-11-13 0,0 0-49 15,0-16-18-15,3-4-7 16</inkml:trace>
  <inkml:trace contextRef="#ctx0" brushRef="#br0" timeOffset="74211.4874">21869 6921 0 0,'-14'-7'59'16,"14"7"-2"-16,-13-15-8 16,12 2-4-16,1 0-8 0,11 0-5 15,13-3-7 1,5 0-5-16,15 2-4 0,6 0-2 15,10 6-3-15,1 4-3 16,-2 4-3-16,-4 3 0 16,-8 12-3-16,-8 3-1 15,-17 4 0-15,-11 5 0 0,-11-1-1 16,-8-1 2-16,-11-1-1 0,-4-5 1 15,-8-5 0 1,-1-3-1-16,-2-7 0 0,1-1 0 16,-1-3 0-16,2-3-1 15,5 0 1-15,5 0-2 16,7 0 1-16,3 4-1 15,12-1 2-15,4 19 0 0,14-3 0 16,9 6 0-16,2 0 1 0,4 7 1 16,0 3 0-1,-2-1 0-15,-5-1-1 0,-7-2 1 16,-4 0-1-16,-10-3 0 15,-3-4 0-15,-2-5 0 16,-1-3-3-16,-1-2 0 16,2-11-6-16,0 0-10 0,0 0-31 15,0 0-36 1,9-17-12-16,0 5-7 0</inkml:trace>
  <inkml:trace contextRef="#ctx0" brushRef="#br0" timeOffset="74631.4957">22839 6810 31 0,'-17'-12'70'15,"3"9"-38"-15,-7 3-10 16,3 3-3-16,1 2-4 0,-4 3-2 16,6 1-3-1,-6 3 1-15,4-2 2 0,-7 4 3 16,4-2 1-1,-2 5 0-15,-3 4 2 0,-3 0-1 16,0 5-3-16,1 2-1 0,1 2-3 16,3 4 0-1,6 0-1-15,7-2-2 0,9-3-1 0,6-4 0 16,14 0-1-1,10-5 1-15,2-3-2 0,6-6 1 16,3-1-1 0,-4-5-2-16,-3-4-1 0,-5 1-2 15,-7-4 0-15,-4 2-5 16,-5-6-3-16,-2 6-11 0,-10 0-32 15,0-9-41-15,0 9-8 16,0 0-3-16</inkml:trace>
  <inkml:trace contextRef="#ctx0" brushRef="#br0" timeOffset="74951.5021">23151 6849 30 0,'9'-8'87'0,"-9"8"1"16,-9 8-1-16,-6 7-68 0,-2 13 0 16,-5 7-2-1,-7 10-1-15,-7 8-1 0,-3 10 0 16,-3 1-4-16,-3 0-2 15,1-2-2-15,0-4-2 0,5-5 0 16,5-10-2-16,8-7 0 0,3-9-1 16,6-6-2-1,7-2-2-15,10-19-2 0,-1 11-9 16,1-11-27-1,7-22-50-15,10 1-6 0,4-11-8 16</inkml:trace>
  <inkml:trace contextRef="#ctx0" brushRef="#br0" timeOffset="75191.507">23121 7127 19 0,'17'8'92'0,"-9"9"0"15,0 1-3-15,-6 9-62 16,0 6-5-16,-2 4 0 0,-2 6-2 15,-3 0-6 1,-2-1-4-16,1-2-2 0,-2-1-2 16,5-5-2-1,0-6-2-15,1-3 0 0,0-8-2 16,2-6-2-16,0-11-4 0,10 5-13 15,-10-5-52-15,13-19-21 16,-2-10-7-16,0-6-5 0</inkml:trace>
  <inkml:trace contextRef="#ctx0" brushRef="#br0" timeOffset="75619.516">23106 7184 11 0,'0'0'90'0,"-9"-17"3"0,17 4-4 16,12 3-56-1,13 3-8-15,9 2-7 0,2 2-2 16,8 3-4 0,-1 3-4-16,-2 6-4 0,-6 7 0 15,-10 2-3-15,-10 4 0 16,-12 2 0-16,-9-4 1 0,-8 3 0 15,-11-5 0-15,-8-4 1 0,-5-4-1 16,-4-5 1 0,-4-5-1-16,2 0-1 0,1-4-2 15,3-1 1 1,6-2-2-16,4 1 2 0,5 4-2 15,7 2 2-15,10 0 1 0,1 9 1 16,16 3 1 0,1 4 1-16,6 5-1 0,4 3 1 15,-1-2-1 1,0 4 0-16,0 1-1 0,-5-3-1 0,-4-3-1 15,-6-2 0 1,2-3 0-16,-7-7-3 0,3-2-3 16,3-2-8-1,-13-5-28-15,18-14-40 0,-3-1-15 16,6-6-7-16</inkml:trace>
  <inkml:trace contextRef="#ctx0" brushRef="#br0" timeOffset="75919.5221">23883 7213 10 0,'11'-16'83'0,"-11"2"1"0,-8 1-4 16,-11 4-58-16,-5 8-8 0,-7 1-2 16,-3 7-1-1,-7 10 1-15,1 8 0 0,2 2 1 16,4 7 2-16,4-1-2 15,10 3 0-15,8-1-2 0,12-2-1 16,18-4-1 0,9-4-2-16,12-3 0 0,7-3-2 15,12-5 0-15,1-3-1 16,1-5-1-16,-1-3-2 15,-5 1-2-15,-7-1-3 0,-3 0-6 16,-11-3-18-16,-7-5-54 16,-2 2-14-16,-7-2-8 0,-6 0-3 15</inkml:trace>
  <inkml:trace contextRef="#ctx0" brushRef="#br0" timeOffset="76809.5399">16753 9396 77 0,'-4'13'93'0,"16"-11"-4"0,-12-2-51 15,45 10-10 1,12-6-1-16,10-1-4 0,7 4-6 15,-1-4-7-15,4 1-5 16,-13-3-3-16,-5 1-4 0,-15-2-5 16,-5-1-12-1,-12 1-43-15,-6-8-26 0,-11-3-7 16,-6-5-5-16</inkml:trace>
  <inkml:trace contextRef="#ctx0" brushRef="#br0" timeOffset="77009.544">16784 9622 54 0,'-20'25'97'0,"15"-5"-3"0,12-10-5 16,22-2-58-1,17-1-9-15,13 0-5 0,10-4-6 16,5 2-4-16,2-1-3 15,-1-4-4-15,-5 4-6 16,-13-4-7-16,-5 5-15 16,-9 3-56-16,-12-8-9 0,-5 0-7 15,-7-2-1 1</inkml:trace>
  <inkml:trace contextRef="#ctx0" brushRef="#br0" timeOffset="77529.5544">18020 9261 3 0,'0'0'92'0,"3"-14"1"16,-3 14-6-1,0 0-3-15,0 0-69 0,7 12-5 16,-4 10-2-16,1 7 0 0,3 8 0 16,0 9 1-16,4 5-2 15,1 5-1-15,0 1-1 0,0 0 0 16,1-3-1-1,3-3-1-15,-2-10 0 0,3-3 0 16,-4-9 0 0,-3-7 0-16,0-6 1 0,-3-5 0 15,-7-11 1-15,11 2 0 16,-6-11-1-16,-1-11 0 0,2-14 0 15,1-10 0-15,1-13-2 0,4-9-1 16,0-1 0 0,-2 0-1-16,3 8-1 0,-3 3-1 15,-1 13-4 1,-2 9-5-16,3 19-10 0,-5 3-25 15,3 3-43-15,8 9-11 16,1 0-7-16,5 6-2 0</inkml:trace>
  <inkml:trace contextRef="#ctx0" brushRef="#br0" timeOffset="77899.5618">19054 9232 76 0,'18'-21'97'15,"-9"4"-5"-15,-6 4-6 0,-3 13-59 16,-14 0-10-16,-5 14-7 0,-5 11-3 16,-3 9-2-1,-1 9 1-15,1 9 0 0,1 5 0 16,6 0 0-16,5 1-1 15,4-4 1-15,7-2-2 0,4-9 1 16,4-2-1 0,8-10-1-16,1-5 1 0,0-5-1 15,3-4 0 1,-2-6 0-16,2-3-1 0,-3-1 0 15,1-4 0-15,-1 1-2 0,-1-3 0 16,-2-1-3-16,-1 0-1 16,0-1-2-16,-9 1-6 15,15-7-12-15,-9-4-41 16,-1 2-30-16,10-6-7 0,1-6-5 15</inkml:trace>
  <inkml:trace contextRef="#ctx0" brushRef="#br0" timeOffset="78209.568">19472 9297 59 0,'-8'2'95'0,"0"9"-5"0,-4 3-2 16,34 10-67-1,-62 8-3-15,26 9 2 0,-3 4-4 16,-3 3-4-16,4 2-3 0,3-2-2 16,4-4-1-16,4-3-2 15,3-7 0-15,2-8 0 0,9-4 0 16,3-3-1-1,2-7 1-15,4-3 0 0,0-3-1 16,0-1-1 0,1-3-1-16,-1-2-1 0,2-2-3 15,1-6-3-15,0 3-4 16,-5-12-14-16,3-1-45 15,1 0-25-15,-8-3-8 0,-2-6-5 0</inkml:trace>
  <inkml:trace contextRef="#ctx0" brushRef="#br0" timeOffset="78385.572">19331 9515 94 0,'-16'-4'102'0,"16"4"-6"0,0 0-7 16,5-5-59-1,17 2-15-15,11 3-7 16,4 0-3-16,6 3-4 0,-1-1-5 15,6 8-10-15,-9-6-29 0,-1 1-47 16,2-5-6-16,-3-3-8 16</inkml:trace>
  <inkml:trace contextRef="#ctx0" brushRef="#br0" timeOffset="78635.577">19966 9341 8 0,'-3'12'101'0,"3"-12"-1"0,2 15-6 15,9-13-2 1,11-2-72-16,6 0-8 0,4 2 0 16,2 1-4-1,0-1-4-15,2 1-2 0,-3-1-4 16,-1 1-3-16,-6-3-3 15,-1 5-12-15,-5-4-18 0,-4-2-52 16,1 0-7-16,-4-1-7 0</inkml:trace>
  <inkml:trace contextRef="#ctx0" brushRef="#br0" timeOffset="78835.581">19996 9622 71 0,'-23'26'99'16,"8"-9"-4"-16,12-5-6 0,5-2-58 15,17-5-15-15,11-3-4 0,6-2-3 16,9-1-5 0,5-7-5-16,6-2-9 0,1-7-21 15,-3 1-58-15,6-4-5 16,-1 0-7-16,-3-1 1 0</inkml:trace>
  <inkml:trace contextRef="#ctx0" brushRef="#br0" timeOffset="79085.586">20620 9564 52 0,'-27'25'99'16,"-2"3"-4"-16,2-3-4 0,24 1-58 15,0-3-8-15,6-7-6 16,19-6-5-16,12-7-2 0,7-4-4 16,9-11 0-1,-1-6-3-15,-2-6 0 0,-10-5-2 16,-9 0-1-1,-13-2-1-15,-15-1-1 0,-15 6 0 16,-12 5 0-16,-7 5-2 0,-8 4 0 16,-3 11-1-16,-1 1-2 15,6 16-4-15,5-1-7 0,12 9-25 16,18 3-46-1,2-8-10-15,8-2-7 0,13-9-2 16</inkml:trace>
  <inkml:trace contextRef="#ctx0" brushRef="#br0" timeOffset="79335.591">21004 9307 35 0,'26'-11'103'0,"6"7"-2"0,3 2-7 15,1 6-4 1,0 14-77-16,-3 9-7 0,-2 11-1 15,-10 8-1-15,-12 5-2 16,-9 7 0-16,-7-4-1 0,-13-1 1 16,-4-7-1-1,-5-5-1-15,-2-10-1 0,-2-4-3 16,4-8-9-16,-3-9-36 0,4-6-43 15,14-4-7 1,6-5-7-16</inkml:trace>
  <inkml:trace contextRef="#ctx0" brushRef="#br0" timeOffset="79995.6042">21755 9435 45 0,'-21'5'99'0,"2"-5"0"15,8 0-6-15,-11 0-53 16,31-1-12-16,20-2-7 0,6-2-6 16,11 0-5-1,1-5-2-15,6 0-2 0,-1-4-2 16,-7-1-1-1,-7-4-1-15,-8 0 0 0,-11-3 0 16,-11-2-2-16,-8 0 1 0,-7 2-1 16,-14 7-1-16,-8 1-1 15,-11 7 0-15,-10 7 0 0,-4 9 0 16,-4 13 0-1,-3 14 0-15,5 10 1 0,8 7 0 16,10 8 1 0,17 4 2-16,13-4 0 0,12-1 1 15,17-10 0-15,16-6 1 16,12-12 0-16,3-10-1 0,7-5 0 15,-4-8 0-15,0-6-2 16,-6-3-2-16,-6 0-2 16,-8-5-2-16,-7-2-7 0,-8-10-22 15,-3 2-37 1,3-3-28-16,-10-4-6 0,1-1-5 15</inkml:trace>
  <inkml:trace contextRef="#ctx0" brushRef="#br0" timeOffset="80355.6114">22401 8857 7 0,'-6'12'102'0,"8"-2"-2"0,14 0-6 15,13-6-4 1,16 1-74-16,0 0-5 0,1 3-2 15,5-4-6-15,2 4-6 0,-6-6-14 16,1-6-53 0,-11 4-21-16,-11-13-9 0,-3-6-5 15</inkml:trace>
  <inkml:trace contextRef="#ctx0" brushRef="#br0" timeOffset="80545.6152">22986 8536 73 0,'7'21'90'0,"-4"5"-1"0,1 4-7 15,1 11-72-15,-3 12 0 16,1 5 1-16,-3 8-2 0,0 4 0 16,0 2-6-1,8 5-12-15,-6 6-57 0,15-15-21 16,6-5-7-1,7-10-4-15</inkml:trace>
  <inkml:trace contextRef="#ctx0" brushRef="#br0" timeOffset="82915.6626">17157 10699 39 0,'-13'-1'89'15,"5"12"-2"-15,8-11-32 16,14 8-11-16,12-3-13 0,18-2-10 16,3 2-2-1,12 1-5-15,3 0-3 0,3-4-5 16,1 1-3-16,-10-3-4 15,-5 0-4-15,-13 0-8 0,-3 0-18 16,-9 0-56-16,-9-5-7 16,-5-4-5-16</inkml:trace>
  <inkml:trace contextRef="#ctx0" brushRef="#br0" timeOffset="83145.6672">17155 10878 25 0,'-26'24'103'0,"24"-5"-4"0,21-11-5 15,30 35-16-15,30-43-61 0,15 0-3 16,14 0-2 0,4 0-6-16,4 0-6 0,-11 3-5 15,-8 6-18-15,-14 3-58 16,-31-7-12-1,-14 0-6 1,-18-4-6-16</inkml:trace>
  <inkml:trace contextRef="#ctx0" brushRef="#br0" timeOffset="85425.7126">4823 15918 64 0,'0'0'88'0,"0"0"-1"0,6 8-48 16,1 14-15-16,4 10-7 16,-3 5-2-16,2 12 0 0,-3 6-2 15,0 3-2 1,-3 0-3-16,-2-2-2 0,-2-4-2 15,0-4-3-15,-3-5-4 0,2-9-11 16,-2-7-18 0,-4-13-56-16,5-5-6 0,2-9-8 15</inkml:trace>
  <inkml:trace contextRef="#ctx0" brushRef="#br0" timeOffset="85675.7176">4478 16513 4 0,'-16'19'94'15,"16"-5"3"-15,15-8-4 16,23-1-52-16,24-1-20 0,22-6-1 16,14 2-1-1,11-5-7-15,3-1-5 0,3-2-2 16,-9 3-5-1,-10 0-3-15,-14 5-7 0,-21-1-9 16,-13 9-15-16,-11 7-54 0,-21-3-9 16,-15-1-7-16</inkml:trace>
  <inkml:trace contextRef="#ctx0" brushRef="#br0" timeOffset="86115.7266">4694 16929 91 0,'1'15'96'15,"13"-11"-3"1,15 25-37-16,11-29-35 0,9 0-3 16,9-4-1-16,1-8-4 15,2 0-5-15,-3-3-1 0,-8-4-3 16,-9-1-2-16,-15-3-3 0,-9 2-1 15,-16-4-1 1,-9 4-1-16,-17 2-1 0,-13 5-1 16,-10 7 0-1,-14 7-1-15,-9 16 2 0,-1 14 3 16,-1 11 1-16,1 14 2 15,11 12 2-15,19 6 2 0,12 0 2 16,21 1 1-16,16-7 2 16,20-8-2-16,16-10 0 15,14-10 0-15,7-12-2 0,6-10-3 16,5-8-4-1,1-8-5-15,6-2-18 0,-3-1-51 16,-7-17-18-16,10-7-9 16,-5-12-5-16</inkml:trace>
  <inkml:trace contextRef="#ctx0" brushRef="#br0" timeOffset="86555.7354">6337 16405 62 0,'-25'11'96'0,"8"-4"-2"0,6 0-5 16,11 4-65-1,13 1-6-15,13 2-6 0,8-1-2 16,9 2-1-16,5-2-2 15,3-3-2-15,-2-4-2 0,1 2-4 16,-7-5-2 0,-3 2-5-16,-9-5-11 0,-5-10-50 15,-2 3-26 1,-11-3-6-16,-6-1-3 0</inkml:trace>
  <inkml:trace contextRef="#ctx0" brushRef="#br0" timeOffset="86735.739">6184 16776 91 0,'0'23'103'16,"14"-11"-8"-16,21-7-4 0,20-4-73 16,9-1-6-16,14-1-4 15,4-4-7-15,7-2-6 16,-4-3-14-16,10-3-55 0,-3 5-20 15,-4-3-7-15,-3 1-5 16</inkml:trace>
  <inkml:trace contextRef="#ctx0" brushRef="#br0" timeOffset="87305.7504">7459 16494 3 0,'-19'-13'84'0,"-2"4"1"0,1 9-3 16,1 7-56-16,0 15-10 0,2 9-4 15,2 8 1 1,4 8-2-16,7 3 2 0,4-2 2 16,13-2 1-1,9-8-1-15,5-8-3 0,12-8 0 16,4-9-1-16,2-12-1 15,2-2-2-15,-8-12-3 16,2-9-1-16,-12-5-1 0,-9-3 0 0,-13-7-3 16,-10 0 0-1,-16 4-1-15,-10 3 1 0,-10 2-1 16,-10 8-1-1,-5 7-1-15,-3 7-2 0,6 6-3 16,1 1-5-16,16 10-14 16,5 3-41-16,5-4-29 0,24 0-6 15,11-8-3 1</inkml:trace>
  <inkml:trace contextRef="#ctx0" brushRef="#br0" timeOffset="87585.7559">7986 16832 39 0,'16'17'110'16,"-9"-7"-7"-1,-7-10-7-15,0 0-1 0,0 0-86 16,0 0-3-16,0 0-1 0,0 0-2 15,0 0-1 1,0 0 0-16,0 0-1 0,0 0 1 16,0 0-2-16,-7 0 0 15,7 0 0-15,-16 0-1 0,5-3-3 16,11 3-3-1,-13-2-8-15,13 2-39 0,21-7-41 16,1-5-7-16,11-4-8 0</inkml:trace>
  <inkml:trace contextRef="#ctx0" brushRef="#br0" timeOffset="88275.7698">8299 16319 30 0,'-20'8'53'0,"6"-8"-25"15,14 0 3-15,-17 5 0 16,17-5 1-16,-13 5 1 0,13-5-3 16,-11 4-6-1,11-4-5-15,0 0-2 0,0 0-3 16,0 0-2-16,0 0-1 15,16 3-1-15,7-3 1 16,4 0-1-16,5-3-2 0,6 3 0 16,1-2-3-16,3 4-1 15,-5 7-2-15,-3 4-1 0,-8 3-1 16,-8 6 0-1,-6 3 1-15,-12 1 0 0,-4 1 0 16,-11-4 0 0,-6-2 1-16,-1-4 1 0,-1-2 0 15,2-5-1-15,5-6 0 16,3-2-1-16,13-2 0 0,0 0 0 15,17 12-1-15,6-5-1 0,4 3 1 16,3 5-2 0,-2 0 2-16,-1 3-1 0,-6 4 1 15,-13 1 0 1,-10 3 0-16,-20-1 0 0,-12-1 1 15,-6 1 1-15,-4-2-1 16,-5 1-3-16,2-5-3 0,9-1-9 16,3-9-10-1,18-3-44-15,17-6-27 0,0 0-7 16,22-6-5-16</inkml:trace>
  <inkml:trace contextRef="#ctx0" brushRef="#br0" timeOffset="88675.7778">8904 16376 61 0,'-19'0'88'16,"5"1"2"-1,7 30-34-15,7-31-37 0,21 12 1 16,2-7 0-16,10-2 1 16,5 2-2-16,7-5-4 0,-3 3-4 15,-4-3-3 1,-5 0-3-16,-10 0 0 0,-5 5-4 15,-18-5 1-15,4 17-1 0,-8 1 0 16,-10 1-1 0,1 5 0-16,-3 4 1 0,-3 6-1 15,4 0 1-15,0 7 0 16,3-2-1-16,3-1 2 0,4 3 0 15,3 1 0 1,2-4 0-16,0 1-1 0,4-3-2 16,1-4-1-1,6-3-4-15,-3-7-8 0,8-3-24 16,3-5-46-16,-9-15-14 0,-1-12-6 15,-9-12-1-15</inkml:trace>
  <inkml:trace contextRef="#ctx0" brushRef="#br0" timeOffset="88815.7806">8907 16820 12 0,'-37'-19'102'0,"12"5"-2"16,14 3-6-1,20 0-4-15,73-2-72 0,-54 6-11 16,31-2-3-16,12-2-4 0,2 4-5 16,13 3-12-16,-13 4-59 15,4-5-17-15,-9 0-8 16,-9-3-3-16</inkml:trace>
  <inkml:trace contextRef="#ctx0" brushRef="#br0" timeOffset="89815.8006">18942 10728 50 0,'0'0'91'0,"-5"8"-2"0,-11 8-4 0,-4 6-64 16,0 11-7 0,2 3 1-16,2 6-1 0,7-1 0 15,9-1-2 1,15-5-3-16,13-4 0 0,14-11-1 15,7-11-1-15,6-8-2 0,2-5 1 16,-2-13-3-16,-9-7 0 16,-8-8 0-16,-13-5-4 0,-17 0 2 15,-8-1-1 1,-15 5 0-16,-13 4-1 0,-10 6 0 15,-7 6 0 1,-3 11 0-16,-1 6-1 0,3 2-2 16,4 11-3-16,6 0-10 15,17 6-29-15,8 5-42 0,11-11-9 16,10-2-7-16</inkml:trace>
  <inkml:trace contextRef="#ctx0" brushRef="#br0" timeOffset="90185.808">19416 10975 88 0,'0'0'99'0,"-4"9"-5"0,4-9-5 15,0 0-69 1,0 0-8-16,4 0-2 0,-4 0-2 15,12-7-3-15,-12 7-3 0,13-5 0 16,-13 5 0 0,10-4-1-16,-10 4 2 0,0 0 0 15,-12 1 0-15,-1 2 1 16,3 0-1-16,-1-2 1 0,1 0-2 15,-1-1-4 1,11 0-7-16,-8 2-32 0,8-2-51 16,7-10-4-1,5 4-8-15,5-2-2 0</inkml:trace>
  <inkml:trace contextRef="#ctx0" brushRef="#br0" timeOffset="90885.822">19817 10585 56 0,'-15'1'86'0,"-8"0"-27"16,11 2-14-16,1-2-4 16,11-1-13-16,-11 1-6 15,11-1-6-15,8 0-3 0,10-4 0 16,9 1-1-16,9-2-3 0,10 0-2 15,9 3-1 1,4 2-1-16,0-1-1 0,-4 7-1 16,-7 2-1-1,-7 5-1-15,-12 5-1 0,-16 3 1 16,-13 1-1-16,-9-1 1 15,-14 1 0-15,-5-4 0 0,-2-1 1 16,0-3 0-16,1-5 0 0,8-3-1 16,5 0-1-1,16-6 0-15,-5 11 0 0,13 1 0 16,10 2-1-1,1 7 1-15,1 4 0 0,0 4-2 16,-5 1 2-16,-11 3 2 16,-4 0-2-16,-15-4 0 0,-9-4 0 15,-10-4 4 1,-4-3-3-16,-3-8 1 0,-1-4-1 15,9 0-5-15,2-6-4 0,12 0-15 16,7 0-36 0,12 0-34-16,9-7-4 0,13-4-9 15</inkml:trace>
  <inkml:trace contextRef="#ctx0" brushRef="#br0" timeOffset="91295.8302">20464 10660 65 0,'-21'0'100'0,"7"-3"-5"0,14 3-4 16,13-4-61-1,16-1-10-15,15 5-5 0,11-3-4 16,6 3-4-16,4-2-2 0,-4 2-2 16,-7-1-1-16,-9 1-2 15,-11 0 0-15,-15 0 0 16,-9 3 0-16,-10-3 1 15,-7 15 0-15,-5-3-1 0,-5 3 1 16,0 5 0 0,-3 3 0-16,2 8 0 0,0 1 0 15,4 5 0-15,1 2 0 16,5 6 0-16,4 1 0 0,1-2 2 15,2-1 1-15,0 0-2 16,1-6 0-16,0-1-4 16,0-10-7-16,0 2-21 0,0-9-48 15,0-19-17 1,-9 0-8-16,-4-17-4 0</inkml:trace>
  <inkml:trace contextRef="#ctx0" brushRef="#br0" timeOffset="91425.8327">20533 11064 73 0,'0'0'101'0,"26"-14"-5"16,20 7-6-16,13-43-36 0,16 42-50 15,7 3-5 1,-2-7-24-16,-1 7-62 0,0-3-6 16,-11 1-8-16,-8-4-3 15</inkml:trace>
  <inkml:trace contextRef="#ctx0" brushRef="#br0" timeOffset="92045.8452">21557 10565 67 0,'-2'-12'98'15,"-3"1"-4"-15,5 11-6 0,-11-8-63 16,11 8-6-16,-22 19-9 0,0 10-4 16,-6 10-2-1,-4 12-1-15,-2 5 0 0,6 6 2 0,4 1 1 16,8 2 0-1,9-8 2-15,12-7 0 0,14-8 1 16,10-11-1 0,5-4-1-16,0-9-1 0,0-4 0 15,-4-7 0-15,-4 0-5 16,-8-7-1-16,-2 1-3 0,-16-1-3 15,0 0-7-15,1-7-19 16,-1-2-50-16,0 9-16 16,-10-17-6-16,3 7-5 0</inkml:trace>
  <inkml:trace contextRef="#ctx0" brushRef="#br0" timeOffset="93335.871">21245 10493 22 0,'0'0'93'0,"0"-15"-1"0,0 1-24 16,0 14-25-16,0 0-12 16,0-10-8-16,0 10-4 0,0 0-7 15,0 0-3 1,0 0-3-16,0 0-1 0,0 0-1 15,0 0-2 1,0 0 0-16,0 10-1 0,0-10 0 16,6 17 0-16,-1-1 0 15,1 5 0-15,0 9 1 0,2 4-1 16,3 7 0-16,-1 5 1 0,0 6-1 15,1 1 1 1,1 2 0-16,-2-4 0 0,2-1 0 16,-5-5 0-1,0-8 0-15,0-6 1 0,-4-6 1 16,1-4-1-16,0-5 0 15,-1-2 1-15,-2-1-1 0,1-2 0 16,-2-11 0-16,3 17-2 0,-3-17-1 16,5 16 1-1,-4-7-1-15,1 0 1 0,1 1-1 16,1 0 1-1,-1 2-1-15,0-2 1 0,1 1-1 16,-1-1 1-16,0 0-1 16,1-1 1-16,-4-9-1 0,7 13 1 15,-7-13-1 1,0 0 1-16,9 12 0 0,-9-12 0 15,0 0 1-15,0 0 0 0,8 3 0 16,-8-3 1 0,18-8 0-16,-5-5 0 0,5-6 1 15,3-9-4-15,6-8 0 16,5-13 0-16,2-6 0 0,3-9 0 15,-8-5-2 1,-1 0 1-16,-5 2-2 0,-2 4-2 16,-9 8 0-1,-1 13-3-15,-7 7-7 0,1 14-17 16,0 11-28-16,-5-4-35 0,0 14-9 15,14 2-6-15</inkml:trace>
  <inkml:trace contextRef="#ctx0" brushRef="#br0" timeOffset="93735.879">22297 10564 0 0,'-18'8'87'16,"-5"7"3"-16,2 10-2 16,3 10-61-16,1 10-3 0,1 7 2 15,8 7-2 1,1 3-2-16,7-1-7 0,8-1-1 15,7-10-3-15,0-4-1 16,2-10-2-16,3-8-2 16,-4-9-1-16,-1-2-2 15,-4-12-2-15,0-3-5 0,-4-6-14 16,4-16-46-16,6-2-30 0,-7-14-8 15,6-11-6 1</inkml:trace>
  <inkml:trace contextRef="#ctx0" brushRef="#br0" timeOffset="94055.8854">22611 10583 45 0,'0'21'89'0,"-4"7"-1"15,-4 1-2-15,2 11-75 0,-9 11 5 16,2 5 2-1,-5 4 0-15,-1-2 1 0,1 3-4 16,2-7-2-16,4-5-1 16,2-5-2-16,9-7-1 0,1-11-2 15,9-4 0 1,8-4-2-16,6-5-1 0,7-5 0 15,3-2-1-15,2-5-2 0,1-2-2 16,1-2-2 0,-2-4-4-16,-5-8-8 0,1-1-32 15,-3 0-46-15,-13-12-7 16,-3-5-6-16,-5-8-2 0</inkml:trace>
  <inkml:trace contextRef="#ctx0" brushRef="#br0" timeOffset="94225.8888">22391 10800 11 0,'-14'11'103'0,"14"-11"-3"0,5 15-5 16,23-15-4-1,10 1-79-15,12 3-3 0,4 0-1 16,2 0-6-1,4-3-7-15,1 7-15 0,-7-1-55 16,-7-5-17-16,-10-2-9 0,-8-2-4 16</inkml:trace>
  <inkml:trace contextRef="#ctx0" brushRef="#br0" timeOffset="94485.894">23027 10743 7 0,'0'0'102'0,"0"0"-2"16,11 9-6-16,13-9-4 0,2-1-77 15,8 1-4 1,3 0-3-16,2 0-1 0,-1 1-5 15,-1 3-5-15,-6-2-7 16,-5 4-14-16,-10 4-54 16,-1-8-16-16,-5 1-4 15,-10-3-3-15</inkml:trace>
  <inkml:trace contextRef="#ctx0" brushRef="#br0" timeOffset="94645.8971">23035 10976 98 0,'-9'13'103'0,"9"-1"-7"15,13-12-6-15,12 4-71 0,10-3-9 16,7-1-3-16,9 1-9 0,-2-7-16 16,11-6-60-1,3 2-15-15,-2-8-8 0,-4-5-4 16</inkml:trace>
  <inkml:trace contextRef="#ctx0" brushRef="#br0" timeOffset="94945.9031">23733 10831 55 0,'-25'27'100'0,"5"-2"-3"15,7 4-4-15,12 1-63 0,9-3-6 16,17-3-5-16,11-5-4 16,8-8-3-16,6-2-3 15,-1-9-3-15,-1-6-2 16,-8-10-1-16,-8-8-1 0,-17-1-2 15,-14-6 0 1,-16 0-1-16,-18 0 1 0,-10 2-2 16,-11 2 1-16,-6 7-2 15,-4 4-1-15,10 9-1 16,5 7-2-16,11 4-1 0,11 4-4 15,22 7-10-15,5-1-30 16,17-2-41-16,13-3-5 0,6-9-6 16</inkml:trace>
  <inkml:trace contextRef="#ctx0" brushRef="#br0" timeOffset="95285.9099">23890 10589 8 0,'-13'-9'88'15,"0"1"1"-15,13 8-5 0,-41-10-60 16,41 10-6-1,0 0 1-15,10-4-2 0,-2 4-1 16,-8 0-3-16,14 0 0 16,-14 0-1-16,14 0-2 15,-14 0-1-15,0 0-2 16,0 0-1-16,0 0-1 0,8 5-1 15,-8-5-1-15,12 5 1 0,2 2-1 16,5 1 0 0,7 8 1-16,10 9-2 0,4 9 0 15,4 9 0-15,-2 10 0 16,-5 11 0-16,-7 4-2 15,-13 4 3-15,-10 3-1 16,-14-1 1-16,-13-1 0 0,-9-3-1 16,-5-5-3-1,-3-4-3-15,7 5-16 0,-1-11-44 16,2-6-32-16,19-3-7 0,2-9-8 15</inkml:trace>
  <inkml:trace contextRef="#ctx0" brushRef="#br0" timeOffset="96555.9354">8135 13508 10 0,'9'-17'91'0,"-6"-3"3"0,1 3-3 0,-1 4-56 16,0 5-10-1,-3 8-6-15,0 0 1 0,11-3-7 16,-8 13-5-16,0 9-2 0,0 10-1 15,1 4-1 1,4 12 2 0,-1 1 1-16,0-3 0 15,1-1-2-15,0-6 1 16,-2-10 0-16,1-6 0 15,-1-5 1-15,-6-15-3 0,8-6 1 16,-4-6-1-16,0-10-1 0,-1-4 1 16,1-8-2-1,-3-7 0-15,2-3-1 0,-3-6-1 16,0 5 1-16,0 1 0 15,0 7-1-15,0 0 0 0,0 11 0 16,-2 5 0 0,1 6 0-16,-1 6-1 0,2 9-1 15,0 0 0 1,0 9 0-16,5 15 1 0,0 12-1 15,1 10 1-15,-3 5-1 0,0 6 2 16,-1-1 1-16,-2-5-1 16,-2-5 1-16,2-14 1 0,-3-7 1 15,0-12 0 1,3-13 1-16,0 0-1 0,0-21 0 15,0-1 1 1,3-11-2-16,3-7-2 0,0-8 0 16,0-1 0-16,0 5 0 15,-1 6 0-15,-1 6 0 0,-1 9-2 16,-3 23 0-16,0 0-1 0,-12 17 0 15,4 15 0 1,-5 3 0-16,4 14 2 0,1 4 1 16,-6 4-1-1,9 2-1-15,1-1-2 0,4 4-5 16,-1-8-18-16,11 2-27 15,0-5-32-15,2-8-14 0,7-3-7 16,-3-7 3-16</inkml:trace>
  <inkml:trace contextRef="#ctx0" brushRef="#br0" timeOffset="97025.9446">7868 14359 12 0,'0'0'98'0,"7"-12"-1"0,-7 12-3 16,0 8-4-16,1 12-72 15,-2 10-7-15,-4 11-1 0,-1 4 0 16,-2 7 0-1,-3 2-2-15,2-1-1 0,-2-2-1 16,-1-6-1-16,2-7-2 0,1-10 0 16,3-4-1-1,2-9-2-15,3-4-3 0,1-11-2 16,8 5-5-16,10-5-17 15,0-4-47-15,5-8-23 0,2-7-7 16,1-2-5 0</inkml:trace>
  <inkml:trace contextRef="#ctx0" brushRef="#br0" timeOffset="97589.9564">7666 14371 57 0,'-23'0'100'16,"6"-4"-6"-16,17 4-5 15,0-8-59-15,18 4-7 16,18-1-4-16,13 0-6 0,13 2-4 15,11-1-1-15,10 2 0 16,2 2-1-16,-3 2-2 16,-8 5 0-16,-15 6-2 15,-11 3-1-15,-21 8-1 0,-12 3-1 16,-15 2 1-1,-14-3-1-15,-12 2 0 0,-11-4 0 16,-6-5 0-16,-4-7-1 0,-4-7 0 16,-1-5 0-16,4-4 0 15,5-5 0-15,8-1 0 0,7-2 1 16,6 1 0-1,10 3 1-15,12 8-1 0,-2-9 1 16,9 8 0 0,14 1 0-16,4 4 1 0,6 5-1 15,2 9 0-15,2 2 1 16,1 7-1-16,-2 5 1 0,-8 4-1 15,-5 4 0 1,-6-3 0-16,-3 0 1 0,-6-6-1 16,-3-2 0-16,0-8 1 15,-2-5-2-15,1-2-1 0,-1-6-1 16,-1-8-3-1,0 0-3-15,19 8-11 0,-13-12-25 16,13-5-37-16,9-1-18 0,0-3-6 16,8-5-4-16</inkml:trace>
  <inkml:trace contextRef="#ctx0" brushRef="#br0" timeOffset="97999.9644">8966 14393 64 0,'27'-34'98'0,"-11"4"-6"0,-6 1-6 15,-10 1-61-15,-6 16-10 16,-12 6-4-16,-14 6-4 16,-10 11-1-16,-4 11 0 0,-4 7 0 15,-3 14 0 1,6 9 1-16,7 7 0 0,15 4 2 15,21-2-1-15,18-3-1 16,26-9 0-16,27-9-1 16,19-15-1-16,19-12 1 15,13-12-1-15,8-3-1 0,-4-8 0 16,-10-1-1-16,-15-3-1 0,-23 5 1 15,-13 0-2 1,-17 6 0-16,-19 1 1 0,-25 2-2 16,0 0 2-1,-9 0-2-15,-8 2 0 0,-3 1 0 16,-3 1 0-16,1-2 0 15,-3 1 0-15,2 0-6 0,2 1-2 16,2-2-5-16,7 9-22 0,-6-4-35 16,-2 0-29-1,20-7-7-15,-8 15-5 0</inkml:trace>
  <inkml:trace contextRef="#ctx0" brushRef="#br0" timeOffset="126762.5407">3785 2506 14 0,'0'0'19'0,"0"0"2"15,-8 9 1-15,8-9-1 0,-6 12 3 16,6-12-4-16,-7 15-5 0,7-15-2 16,-4 14-2-1,4-14-3-15,-1 15 1 0,0-5 0 16,-2 6 0-16,1-2 1 15,-2 4-1-15,0-1 0 0,-1 1-1 16,2 1-3 0,-2 0 1-16,2 0-3 0,3-2 0 15,0 0 0-15,-1-2-1 0,1-1 0 16,0 2 2-1,0-1-1-15,0 0 1 0,0 4-1 16,0-2 1-16,0 5 1 16,0 0-2-16,0 5 0 15,0 1-2-15,0 6 1 16,0 0 0-16,1 0-1 0,-1 6 0 15,0-1 0 1,-5 0 1-16,0-2 0 0,1 0 0 16,-1-4-1-16,0 1 2 0,1-5-1 15,3 0 0-15,1-3-2 16,0 0 1-16,-1 4 0 15,0-1 1-15,0 4 0 16,-1-1-1-16,-3 4 0 0,0 2 1 16,1 0 0-1,-2 0 0-15,0-1-1 0,4 1 0 16,1-3 0-16,1-3 0 15,0-2 0-15,2-3-1 16,3-1 1-16,0 3-1 0,0-2 1 16,-1-1-1-16,0 2 1 15,2-2 0-15,-2 8-1 0,2-1 1 16,-2 3-1-1,2-1 0-15,-3 2 1 0,0-1-1 16,-1 2 1 0,1-2-1-16,-2-4 2 0,0 3-1 15,0-3 1-15,0-3-1 0,0 3 1 16,0 0 0-16,2 2 1 15,-3 1-2-15,1 3 2 0,-1 1-1 16,1 3 0 0,-1 0 0-16,0 1-1 0,0 1 1 15,0-4-1 1,0 0 0-16,1-2-1 0,1-1 1 15,0-1 1-15,1 0-1 16,0-2 1-16,-2 2-1 0,3 1 0 16,-2-1 0-16,2 0 0 0,-1-3 0 15,4 5 1 1,-3-2-1-16,0-2 0 0,-1 1 1 15,0 0 0 1,0 0 0-16,-3-2 0 0,0 1 1 16,0-2-2-16,0 1 0 15,0 0 0-15,0 1 0 0,-1 0 0 16,1 2 0-1,0 1 0-15,-2 1 0 0,2 0 1 16,2 3-1-16,-2-1-1 0,0 0 1 16,0 0-1-1,0-3 1-15,0 3-1 0,0-2 0 16,2 0 0-16,1-2 0 15,1 0 1-15,-1 0-1 0,1 1 1 16,0 1 0 0,-2 2-1-16,1-2 1 0,0 1 0 15,2-1 0-15,0 1 0 0,0 0 0 16,0-3-1-1,1 2 1-15,0-2 0 0,-2 2 0 16,0-2 0-16,2 3 0 16,-2-1-1-16,-1 7 1 0,0-1-1 15,1 2 1 1,-2 3 0-16,1-1 0 0,-1 3 1 15,0 0-2 1,-2-1 1-16,0 0 0 0,0 0 1 16,-1-2-1-16,1 3 0 0,-1-3 0 15,-1 4-1-15,-3-4 1 16,4 2-1-16,-2-1 0 0,0-1 0 15,0-1 0 1,2-1 0-16,0 1-1 0,0-2 1 16,1 2 0-1,-2 2 0-15,1 0 0 0,1 1 0 16,0 1 1-16,0 2 0 15,0-2 0-15,0 2 1 0,0-2-1 16,0-1-1-16,0-2 0 0,0 0 0 16,1-1 1-1,1-1-1-15,1 1 0 0,2 0 0 16,-2 2 0-1,2 0 1-15,-2 2 0 0,0-3-1 16,2 3 1-16,-1 0-1 16,-1-3 0-16,2 1 0 0,-1-3 0 15,0 0 0-15,2 1 0 0,-1 0 1 16,1 1-1-1,0-1 0-15,0 4 0 0,-1-1 0 16,0 0 0 0,-1 3 1-16,0-2-2 0,-2 3 2 15,2-3-1-15,-2 2 1 16,0 0-1-16,-2 0 0 0,5 1 1 15,-2-1-1 1,-2 5 0-16,3-5 0 0,-3 1-1 16,1 2 1-16,0-3 0 0,0 1 1 15,1-3-1 1,-1 1 1-16,0 0-1 0,-1 0 1 15,3-1-1-15,-1 2 1 16,1 0-2-16,0 2 0 0,-3 1 1 16,1-1-1-1,1-1 0-15,-2-2 2 0,2 2-1 16,-1-2 1-1,0 3 0-15,0-5 0 0,1 4 1 16,-2-1-1-16,0 1 1 0,0 3-1 16,0-4 0-16,0 5 0 15,-1-4-1-15,0-1 1 0,1 1-1 16,1-2 0-1,2 0 0-15,-2-3 0 0,-1 3 0 16,1-3 0 0,1 0 0-16,-3 1 1 0,1-2-1 15,-1-2 1-15,1 0-1 0,-1-1 1 16,2-3-1-16,-2-2 0 15,0 1 0-15,0-1 0 16,0-2 0-16,0 0 0 16,1 1 0-16,-1-1-1 0,0-1 1 15,0 3 0 1,0-2 0-16,0-1 0 0,0 1-1 15,0-1 1-15,-2 0 0 16,-1 1 0-16,3-6 0 0,0 1-1 16,-2-1 2-16,2-1 0 15,-1 1 0-15,1-3 0 16,-2 2-1-16,2-1 1 0,-1-1 0 15,0 1-1 1,0-1 0-16,0 1-1 0,1-1 1 16,0 0 0-16,0-1-1 15,0 0 1-15,0-2 0 16,2 0-1-16,0 0 1 15,0 0 0-15,-1 0 0 0,1 0 1 16,1 1-1-16,-1-2 0 0,0 1 1 16,-1-2 0-1,-1-2 0-15,2-4 0 0,-2 0 0 16,0-5 0-16,1-1 0 15,-1-12-1-15,1 14-1 16,-1-14-2-16,0 0-3 16,10-11-11-16,3-7-22 0,-3-8-20 15,0-11-20-15,6 3-18 0,-3-9-10 16</inkml:trace>
  <inkml:trace contextRef="#ctx0" brushRef="#br0" timeOffset="128352.5726">3783 10730 38 0,'-6'-9'63'16,"6"9"-9"-16,0 0-9 16,0 0-6-16,17-3-8 0,9 2-5 15,12-1-9-15,9 2-2 0,13 0-4 16,6 0-3-1,9 2-7-15,-2-2-20 0,-5-2-60 16,2 2-8 0,-14-7-5-16</inkml:trace>
  <inkml:trace contextRef="#ctx0" brushRef="#br0" timeOffset="129302.5916">1359 10815 68 0,'-9'-7'53'0,"0"-4"-9"0,9 11-6 16,-16-12-6-16,16 12-5 16,-21-2-9-16,10 5-6 0,-1 9-4 15,2 8-2-15,-1 5-2 0,4 4-2 16,2 1 0-1,5 0 2-15,-3-2 2 0,15-7 1 16,3-9 0 0,4-6 1-16,5-6-1 0,4-10 1 15,-1-7 1-15,-2-5-3 16,-2-4-1-16,-5-1-1 0,-6-5-1 15,-9 3-1 1,-4 3 2-16,-11 2-2 0,-7 6 0 16,-5 4 0-16,-7 7-1 0,-1 4 0 15,0 3 0 1,1 8-2-16,6 4-4 0,3-2-4 15,10 5-11-15,3 6-44 16,9-12-26-16,8-1-6 0,7-3-2 16</inkml:trace>
  <inkml:trace contextRef="#ctx0" brushRef="#br0" timeOffset="129502.5956">1704 10929 14 0,'8'6'97'0,"-8"-6"-2"16,0 0-5 0,0-6-7-16,24-2-81 0,-24 8-9 15,-10-7-12-15,10 7-50 0,-14-10-20 16,14 10-7-16,-5-16-1 15</inkml:trace>
  <inkml:trace contextRef="#ctx0" brushRef="#br0" timeOffset="130167.6093">1739 10615 45 0,'-10'8'50'0,"-2"-3"-7"16,5 2-3-16,7-7-7 15,-14 5-6-15,14-5-7 0,0 0-4 16,0 0-1-16,4-6-2 0,11-4-2 15,5 0 0 1,5-2-3-16,4 0-1 0,5 2-1 16,-2 0 0-1,-1 5-1-15,-6 3-2 0,-3 2 0 16,-5 7 0-16,-7 3-3 15,-7 7 0-15,-3-4 1 0,0 1 1 16,-5-1 0-16,2-2 0 0,0-1 0 16,3-10-1-1,2 14 1-15,10-10-1 0,7 3-1 16,2-1 1-1,1 6-1-15,1 0 0 0,-1 3 0 16,-7 4 0-16,-8 1 0 16,-7 1 0-16,-5 1 1 0,-11-1-1 15,-7-1 1 1,0-3 1-16,-2-3-2 0,5-4-3 15,3-3-1-15,1 0-3 0,16-7-10 16,-12 9-34 0,12-9-37-16,7 0-4 0,2-1-4 15</inkml:trace>
  <inkml:trace contextRef="#ctx0" brushRef="#br0" timeOffset="130557.6171">2058 10536 54 0,'0'0'87'16,"3"-17"-1"-1,15 31-35-15,8-18-30 0,5-6-3 16,5 2 1-16,5-3-3 0,-6 4-3 16,-3 0-3-16,-3 2-1 15,-7 0-2-15,-3 2 0 16,-7 0 0-16,-12 3-2 15,0 0-1-15,10 3-1 0,-10-3 1 16,-2 21-2 0,-2-4 0-16,0 6 0 0,-1 3-1 15,1 8 1-15,0-2-1 16,1 5 0-16,3 1-1 0,-1-4 0 15,-1-2-3-15,2-5-7 16,0-6-17-16,-3-9-54 16,3-3-11-16,0-9-9 0,-4-6-3 15</inkml:trace>
  <inkml:trace contextRef="#ctx0" brushRef="#br0" timeOffset="130687.6197">2218 10740 76 0,'25'-10'90'0,"14"1"-2"0,8-7-9 16,6-5-91-16,2 3-65 0,7 2-5 15,-4-2-6 1</inkml:trace>
  <inkml:trace contextRef="#ctx0" brushRef="#br0" timeOffset="131527.6365">1148 11532 30 0,'0'0'83'15,"0"0"0"-15,0 0-1 16,24 0-59-16,-17 19-3 15,4 5-3-15,3 7-1 0,3 5 2 16,-1 3-1-16,2 2-4 16,-1 0-2-16,1-4-2 0,-6-1-2 15,-1-4-2 1,-3-6-1-16,-2-2 0 0,-3-6 0 15,0-2 0-15,-1-6 0 16,-2-10 0-16,0 0-1 16,6-7 1-16,-3-13-1 15,-1-7 1-15,3-8-1 0,2-6-1 16,-2-6-1-16,2 1 0 0,-1-3 0 15,1 6-1 1,3 2-3-16,-3 3-3 0,5 8-4 16,-4-1-8-1,8 10-19-15,5 7-46 0,2-4-15 16,1 0-5-16,-2 4-2 15</inkml:trace>
  <inkml:trace contextRef="#ctx0" brushRef="#br0" timeOffset="131987.6457">1793 11405 5 0,'-9'0'80'0,"-3"2"6"16,4 8-4-16,-33 5-53 0,25 7-8 15,0 6 0 1,0 7-1-16,1 1-2 0,2 5-1 16,2 0-2-1,4 3-3-15,3-6-2 0,4-4-1 16,1-5-1-16,7-3-2 0,2-3 0 15,2-6-2-15,4-5 0 16,-2-1 0-16,-1-3 0 0,3-2-1 16,2-2 0-1,-2-2-1-15,1-2 0 0,-2 0 0 16,-2 0-1-1,-3-2 0-15,0-1-1 0,-10 3-1 16,13-5 0-16,-13 5-3 0,0 0-3 16,0 0-5-16,0 0-12 15,0 0-37-15,7-10-32 16,-7 10-7-16,8-17-4 15</inkml:trace>
  <inkml:trace contextRef="#ctx0" brushRef="#br0" timeOffset="132347.6529">1928 11414 73 0,'-5'11'92'0,"2"0"-3"16,0 6-4-16,1 5-68 16,-1 6-3-16,2 5 1 15,1 3-2-15,0-1-4 0,0-2 0 16,4-1-1-16,2-4-2 0,3-3 0 15,1-8 0 1,3-5-1-16,0-1-2 0,5-4-2 16,-2-2 1-1,1-4-1-15,-1 0-1 0,-1-1-2 16,-1 0-2-16,-1-5-3 15,-1 2-3-15,-12 3-8 0,12-13-21 16,-3 10-45-16,-8-5-11 0,-1-2-6 16,0-5 7-1</inkml:trace>
  <inkml:trace contextRef="#ctx0" brushRef="#br0" timeOffset="132587.6577">1806 11708 1 0,'-11'2'97'16,"11"-2"1"0,0 0-5-16,0-17-5 0,11 6-66 15,13-3-7-15,3-2-4 16,6-3-4-16,-1 1-4 0,4 1-5 15,-7 1-8 1,-1 6-14-16,-6 3-54 0,-7 0-14 16,-7 2-8-1,-8 5-3-15</inkml:trace>
  <inkml:trace contextRef="#ctx0" brushRef="#br0" timeOffset="132957.6651">2209 11492 71 0,'0'0'94'16,"0"0"-3"-16,7 0-5 16,11 0-69-16,1-9-3 0,5 2-1 15,2-6-7 1,2 4-6-16,-2-2-8 0,1 2-11 15,-6 2-25 1,-8-1-43-16,2 4-5 0,-6-1-5 16</inkml:trace>
  <inkml:trace contextRef="#ctx0" brushRef="#br0" timeOffset="133167.6693">2271 11644 95 0,'-3'10'98'15,"3"-10"-6"-15,7 5-5 0,7-6-67 16,10-6-9-16,0-1 0 0,6-2-8 16,-3-8-7-1,6 6-17-15,-4-2-57 0,0-8-12 16,-1-2-6-1,-7-5-6-15</inkml:trace>
  <inkml:trace contextRef="#ctx0" brushRef="#br0" timeOffset="133467.6753">2560 11447 76 0,'-10'39'97'0,"4"-3"-3"16,2-3-5 0,4-2-61-16,10-3-6 0,6-9-5 15,1-5-5-15,2-10-2 16,0-4-3-16,0-4-2 0,3-8-1 15,-4-5-2 1,-5-4-1-16,-6-1-1 0,-7-2 0 16,0-1 0-1,-7 3-1-15,-8 3-1 0,-6 5 0 16,-6 6 0-16,-5 5-1 0,-3 4 0 15,2 10-2-15,-1 6-3 16,-3-1-7-16,14 5-5 0,0-7-11 16,7 0-45-1,12-3-18-15,4-11-6 0,15 4 1 16</inkml:trace>
  <inkml:trace contextRef="#ctx0" brushRef="#br0" timeOffset="133817.6823">2679 11151 65 0,'0'0'96'0,"-12"6"-4"16,12-6-4-16,9 11-66 16,10-6-5-16,9 7 1 0,9 3-2 15,5 6-1 1,2 4-5-16,4 11-1 0,-7 7-3 15,-3 8 0 1,-10 6-1-16,-10 3-1 0,-11 2-2 16,-7-2-2-16,-5-4 0 15,-7-5-3-15,-7-10-3 0,1-1-12 16,-4-5-39-16,0-6-38 0,5-7-4 15,6-2-7 1</inkml:trace>
  <inkml:trace contextRef="#ctx0" brushRef="#br0" timeOffset="135377.7135">7875 10771 12 0,'10'-4'73'0,"5"4"-30"0,-1 0-5 16,2 4 0 0,-5 1-6-16,3 4-3 0,-4 0-6 15,-4 4-4-15,-3-2-3 16,-3 0-3-16,-1-1-2 0,-10-3-3 15,0-4-1 1,-5-3 0-16,-2-3-3 0,0-7-1 16,0 0 0-16,2-5-2 0,2 1 0 15,7 0-1 1,2 2 0-16,5 1-1 0,0 11 0 15,12-11 1-15,6 9-1 16,0 2 0-16,3 2 1 0,-2 8 1 16,-5-1-1-1,0 3 2-15,-7 0-1 0,-7-2 2 16,0-10-1-1,-13 11 1-15,-1-11-1 0,-5-5 1 16,1-6-1-16,0-5 0 0,3-1-4 16,1 0-13-16,12-3-57 15,4 3-15-15,11-1-7 0,12 3-3 16</inkml:trace>
  <inkml:trace contextRef="#ctx0" brushRef="#br0" timeOffset="136377.7335">7860 10797 83 0,'-11'-10'93'16,"3"-6"-4"-16,3-1-46 16,4-1-15-16,1 0-8 0,11 1-4 15,9 3-5-15,10 4-4 0,2 5-3 16,6 2-1-1,-1 6 0-15,-1 4-2 0,-5 6 1 16,-9 1-1 0,-11 2 1-16,-11-1 0 0,-9-3 0 15,-14-3 0-15,-2-6 1 16,-7-3 0-16,2-5 0 0,2-4-1 15,6-6-2 1,9 5-13-16,13 10-57 0,4-23-19 16,21 8-6-16,11-9-6 0</inkml:trace>
  <inkml:trace contextRef="#ctx0" brushRef="#br0" timeOffset="141163.8295">3780 6041 31 0,'-8'-7'86'0,"-2"1"0"0,10 6-38 16,-11-4-14-16,11 4-14 0,0 0-8 16,0 0-2-1,0 0-4-15,0 0-3 0,0 0-2 16,0 0-1-16,9 0 1 15,-9 0 0-15,15 7 1 0,-6-2-1 16,-1 1 1 0,-8-6-1-16,18 16 1 0,-11-7-1 15,0 3 1-15,0 0-2 0,1 0 1 16,0 3 0-1,-2-1 1-15,3-1-1 0,-2 3 0 16,1-1 1-16,-1 0 0 16,4 2 0-16,-4-1 1 0,3 0-2 15,1 2 2 1,1-1 0-16,-2 1-1 0,4 3 0 15,0 0-1 1,-1-1 1-16,1-1-1 0,2 2 0 16,-2-2 1-16,2-1-2 0,-3-1 1 15,1-1 0-15,-1 1-1 16,4-2 0-16,-5 0 1 0,1-2-1 15,0 1 1 1,1 1-1-16,2 0 0 0,-2 0 0 16,2 0 0-1,-2 0 0-15,2 0 0 0,1 4 1 16,-2-4-1-16,-1 1 0 15,0 1 0-15,-2 0 0 0,-1 1 1 16,1 0-1-16,-2 0 0 16,0 1 0-16,1 2 1 15,-1 0-1-15,1 3 1 0,4-1-1 16,0 4 1-1,2-2-1-15,-1 1 1 0,0 2-1 16,2-1 0-16,-1 1 0 16,3 0 0-16,0 0 0 0,-1 0 1 15,3 1-1-15,2-3 1 16,1 3 0-16,2-1 0 15,-1 1 0-15,3-1 0 0,-2 0 0 16,1 2-1 0,1 1 0-16,-3 0 1 0,1 1-1 15,1 0 0-15,-2 2 0 16,1 2-1-16,1 0 1 0,-1 3 0 15,0 0 0 1,2 0 0-16,-2 1 0 0,1 1 1 16,-1-2-1-16,0 1 0 0,1 1 1 31,-2-1-1-31,-2 1 1 0,1-1 0 15,-1 0 0-15,-2-3 0 16,2 4 0-16,-1-4 1 0,-2-2-1 16,0 0 0-1,-1-3 0-15,1 0 0 0,3 0 0 16,-2 1 0-1,-2-5 0-15,0 2 0 0,1-4 0 16,0 4 0-16,0-5-1 0,-1 2 0 16,1-4 0-16,3 2 0 15,-2-3 0-15,1 1 0 16,-2 0-1-16,1-1 1 15,1 2 0-15,-4-2 0 0,4 0 1 16,-2 2-1 0,1-2 1-16,-4 2-1 0,2 0 1 15,-1 0-1-15,0 0 1 0,1 0-1 16,-4 1 0-16,3 1 1 15,1-2-1-15,-1 1 0 16,2 1 1-16,1 1-1 16,0-1 1-16,1-1-1 0,0 1 0 15,0-2 0 1,0 1 0-16,1 0-1 0,-2-2 1 15,3 1 0-15,-2 0-1 16,2 1 1-16,1-4-1 16,2 4 1-16,-2-3 0 0,-1-1 1 15,1 2-1-15,-3-2 0 16,1 2 0-16,-3 1 0 0,3 0 0 15,-1 0 1 1,2 0-1-16,0 0 0 0,1 0 0 16,3 2 1-16,-1-1-1 15,0-4 0-15,1 3 0 16,-6 1 0-16,4-4 0 15,-3 1 0-15,1 1 0 0,-2-2 0 16,-2 2 0-16,2-3 0 0,0 2 0 16,3-2 1-1,-4-1-1-15,2-1 0 0,0 1 0 16,4-1 0-16,-2-2 0 15,0 2 0-15,-3-1 0 16,3-1-1-16,-1 2 1 16,0 1 0-16,-1-1 0 0,-4 1 0 15,1-1 0-15,1 3 0 0,-1-2 0 16,2-2 0-1,2 4 0-15,-1-3 0 0,2 1 0 16,1 2 0-16,2-2 0 16,-2 0 0-16,2-3 0 15,-3 5-1-15,1-4 1 16,-2 1 0-16,-1-1 0 0,1 2 0 15,-2-1 1 1,2 0-1-16,3 1 2 0,-1-2-1 16,2 3 0-16,0-3 0 0,1 2 0 15,-2-2 0 1,2 0-1-16,-1 0 0 0,-1 0 0 15,0-1 0-15,0 1 0 16,-1-1 0-16,3 0 0 0,0 1-1 16,1 0 1-1,-1 0 0-15,0 0 0 0,0 1 0 16,0 1 0-16,2-1 0 15,1-1 0-15,0 3 0 16,-1-1 1-16,2 0-1 0,-1-2 0 16,0 3 0-16,1-3 0 15,1 0 0-15,-2 0 0 0,-1 0 1 16,1 0-1-1,-1 1 0-15,2-2 0 0,1 2 0 16,0-1 1 0,-1 0-1-16,-1 0 1 0,4-2 0 15,-3 1 1-15,2-2-2 0,-2 3 1 16,-2-3 0-16,-3-1 0 15,-2 1 1-15,3 2-2 0,-4-2 1 16,4 1-1 0,-3 0 1-16,4 1-1 0,-1-1 1 15,1 0-1 1,2 0 0-16,3 1 1 0,-2-1-1 15,-2 0 0-15,1 0 0 16,-1-1 0-16,1 2 1 0,0 0-1 16,2 1 1-16,2-2-1 0,-3 2 1 15,1-2 0 1,2-1-1-16,-1 1 1 15,1-1-1-15,3 1 0 0,-6-3 0 16,2 2 1-16,2-1-1 16,0 2 0-16,0 0 0 0,0 1 1 15,1-1-1 1,-1-1 1-16,3 1-1 0,-4 0 0 15,1-2 1 1,-1 1-2-16,-1-1 0 0,0-1 0 16,-2-1 0-16,-2 2 0 0,1-2 0 15,0 0 0-15,-2 3 0 16,0-3 1-16,-1 2 0 0,2 0 1 15,-2-1-1 1,0 0 0-16,-1-1 0 0,1 0 0 16,2 0 1-1,-1 0-1-15,3 0 0 0,0-1 0 16,2 1 0-16,0-1 1 15,2 1-1-15,3-1 1 0,-2 0-1 16,1 0 0-16,-1-1 0 0,-1 1 0 16,0 1 1-1,0 1-1-15,1-2 0 0,0 0 0 16,0 0 1-1,-1 1-1-15,3-1 0 0,-2-1 0 16,0 0 0-16,1 0 0 16,-4 1 0-16,2-1 0 0,-1 1 0 15,1 0 0-15,-1 0 0 0,1 0 0 16,1 1 0-1,0-2 0-15,2 0 0 0,-2 0 1 16,3 1-1 0,-3-1 0-16,3 1 0 0,-1-2 0 15,0 3 1-15,1-3-1 16,2 1 1-16,1 1-1 0,2-1 1 15,0 1-1 1,0-3 0-16,0 1 1 0,1 1-1 16,0-4 0-16,-2 4 0 0,0-3 0 15,0 3 0 1,1 1-1-16,-2-3 1 0,2 3 1 15,-1-3-2-15,2 3 1 16,-3-1 0-16,1 1 0 0,-1-4 0 16,1 3 0-1,-2-2 0-15,-1 0 0 0,2 0 0 16,-1-1 0-1,0 2 0-15,0 0 0 0,0 0-1 16,-1 1 1-16,0-1 0 0,0 1 0 16,-1 0 0-16,-1-1 0 15,-1 2 1-15,1-2-1 0,-1 3 0 16,-2-3 0-1,3 1 0-15,-3 3 0 0,1-2-1 16,0 2 1 0,1 0 0-16,0 0-1 0,0 2 1 15,-1-1 0-15,-1 0 0 0,0-1 0 16,-2 0 0-16,1 1 0 15,-2-1-1-15,1-1 1 0,0 1 0 16,0 0 0 0,0 0 0-16,2 0 0 0,1 0 0 15,-1 0 0 1,5 0 0-16,-5 0-1 0,1 1 1 15,-1 1 0-15,2-2 0 16,-1 0 0-16,-3 1-1 0,2-2 1 16,-3 1 0-16,2 0 0 15,-1-1 0-15,-1-1 0 16,1 1 0-16,-1 0 0 0,1-1 0 15,-1 0-1 1,1-4 2-16,1 0 0 0,-2 2-1 16,-1-1 1-16,1-2-1 15,-1 2 1-15,3 0-1 0,1-1 1 16,2 0-1-1,0 1 0-15,4-1 0 0,3 1 0 16,4-2 0-16,3 2 0 0,4-2 0 16,5-1 1-1,1 1-1-15,3 0 0 0,1 3 0 16,2-3-1-16,5 0 2 15,-1 1-1-15,6 2-1 0,0-1 1 16,6-1 0 0,3 0 0-16,7 1-1 0,5-3 1 15,2 2 0-15,8-1 0 0,-4-1 0 16,7 2 0-1,2-2 0-15,0 3 0 0,-1 1 0 16,0 4-4-16,-5-2-3 16,0 10-15-16,-11-2-18 15,-7-3-19-15,-12-1-16 16,-14-9-16-16,-6 0-13 0</inkml:trace>
  <inkml:trace contextRef="#ctx0" brushRef="#br0" timeOffset="142483.8559">12465 13520 61 0,'0'0'79'0,"0"0"-32"16,0 0-10-16,0 0-5 0,3 12-5 15,-3 3-8 1,-3 1-4-16,-1 9 1 15,0-1 0 1,-1 0-2-16,1-5-1 0,0 1-1 16,1-6-1-1,1-5-2-15,2-9 0 0,0 0-3 16,0-14 0-16,0-4 0 15,3-7-2-15,0-7-1 0,1-4-2 16,-1-3 0-16,0 4 0 16,0-2-1-16,1 8 0 15,-3 5 0-15,-1 7-1 0,0 7-1 16,0 10 1-1,0 0-1-15,5 19 1 0,1 5-1 16,2 8 0-16,-1 4 1 16,3 13 1-1,0 1 2-15,-2-4-1 0,-1-7 1 16,-3-4 1-1,0-9 1-15,-3-7 1 0,1-9-1 16,-2-10 0 0,1-20-1-16,-1-1 0 0,0-9 0 15,1-8-1-15,-1-1-2 16,3-4 0-16,-3 4-1 0,2 5 0 15,-2 7-1 1,1 10 0-16,-1 17-1 0,0 0 1 16,0 0 0-16,0 22 0 0,-3 5 0 15,2 2 1 1,1 20 2-1,-2 3-1-15,7 0-1 16,2 8-4-16,2-5-10 0,10 6-31 16,0-3-35-1,3-7-13-15,2-18-9 0,-1-11-3 16</inkml:trace>
  <inkml:trace contextRef="#ctx0" brushRef="#br0" timeOffset="143247.8717">11628 14379 39 0,'-20'-4'85'0,"-16"-2"-25"0,22 3-12 16,5-1-13-16,9 4-7 16,0 0-6-16,0 0-4 15,16-7-3-15,18 2-3 16,9 2 0-16,10 0 0 0,5 2-2 15,4-1-1 1,0 2-3-16,-7 0-2 0,-8 2-1 16,-9 2-2-16,-14 1-1 0,-7-2 1 15,-9 1-1-15,-8-4 1 16,3 10 0-16,-3-10 0 15,-11 19 0-15,-4-4 0 16,-7 4 0-16,-4 5 0 0,-5 3 0 16,-9 5 0-1,1 0 0-15,-2 1-1 0,2-2 1 16,4 0-1-16,7-2 0 15,5-3 1-15,10-5 1 16,13-2 0-16,9-6 1 0,12 1 0 16,9-6 1-16,9-2 0 15,0 1 0-15,3-4 0 0,0-2-2 16,-3-1-2-1,-5 0-1-15,-6 0-1 0,-4-3-4 16,-7-2-4-16,5 0-10 16,-7-6-32-16,1-5-34 15,2-1-12-15,3-7-6 0</inkml:trace>
  <inkml:trace contextRef="#ctx0" brushRef="#br0" timeOffset="143497.8767">12406 14404 61 0,'7'-9'98'0,"-7"9"-5"0,6-12-6 15,-6 12-52-15,0 8-17 16,-1 10-6-16,-4 12-3 0,0 7-3 16,-1 6-1-16,-3 5 1 0,1 5 0 15,-1-2 0 1,2-2-2-16,-3-6-1 0,4-11 0 15,0-2-2 1,-1-10 0-16,4-4-1 0,3-16-4 16,0 0-6-16,0 0-28 15,10-16-48-15,-3-11-10 0,5-8-7 16,0-8-3-1</inkml:trace>
  <inkml:trace contextRef="#ctx0" brushRef="#br0" timeOffset="144017.8871">12346 14433 32 0,'-18'-8'86'16,"3"2"0"-16,4-2-43 16,11 8-10-16,-10-8-9 0,10 8-2 15,7-13-4-15,8 6-3 0,8 0-1 16,9 0-1-1,8 2-3-15,7 2-1 0,6 1 0 16,1 2-2 0,0 7-2-16,-4 3 0 0,-5 5-2 15,-10 2-1-15,-8 4 0 16,-9-1-2-16,-10 1 1 0,-8 2 1 15,-10-2 0 1,-7 0 0-16,-12-3 0 0,-7-7 0 16,-4-5 0-16,-5-4 0 0,-4-2-1 15,1-11-1 1,5-2 1-16,1-1-1 0,10 1-1 15,4 1-1-15,9 3 0 16,5 6 1-16,14 3 0 0,-1 9 0 16,8 6 1-1,10 5 1-15,1 5 0 0,5 8 2 16,3 0 0-1,0 4 0-15,2 2 0 0,-4 0-1 16,-5-3 0-16,-3 3-1 0,-4-7-1 16,-1-4 0-16,-4-2 0 15,-1-5 0-15,-4-5-1 0,1-2-1 16,-1-4-1-1,-2-10 0-15,10 6-5 0,-10-6-7 16,22 0-17 0,-9-9-38-16,8-10-24 0,7-3-8 15,5-7-3-15</inkml:trace>
  <inkml:trace contextRef="#ctx0" brushRef="#br0" timeOffset="144487.8963">13395 14299 41 0,'19'-19'90'0,"-6"3"-1"16,-12 3-6-16,-1 5-58 16,-6 5-12-16,-11 3-4 0,-2 3-3 15,-5 8-1-15,-5 3 0 16,-5 8 2-16,-6 4-1 0,0 8 1 15,-3 4 0 1,-1 7-1-16,3 1 1 0,6 1 0 16,7-1-1-16,10-2 0 15,11-2 1-15,8-4 1 16,18-6-1-16,14-6 1 15,12-5-1-15,15-4 0 0,9-6-1 16,4-3 0-16,0-7-1 0,1-1-1 16,-13 0 0-1,-10 0 0-15,-9 0-1 0,-16-3-1 16,-8 2 1-1,-10-1-1-15,-8 2-1 0,0 0 1 16,0 0-2-16,0 0 0 16,0 0 0-16,0 0 0 0,0 0 0 15,0 0 0-15,0 0-6 0,0 0-3 16,0 0-15-1,0 0-31-15,-12-22-43 0,10 9-6 16,-1-4-7 0</inkml:trace>
  <inkml:trace contextRef="#ctx0" brushRef="#br0" timeOffset="162424.2557">15962 14979 46 0,'5'-10'88'0,"-3"-2"-3"0,6-2-51 15,-8 1-5 1,-1 1-5-16,-3 1-6 0,-6 1-5 15,10 10-3-15,-17-16-4 16,4 10-1-16,1 3-2 0,-2 3-4 16,0 5-1-16,0 5 0 15,-2 3 0-15,2 5 0 16,-2 3 2-16,2 2 0 0,-2 5 2 15,3-1 2 1,3 2-1-16,3-4 1 0,4 1 2 16,3-2-1-1,3-4-1-15,8-3 2 0,5-5-2 16,4-3-1-16,2-4-1 15,5-2-3-15,1-3-6 0,7-1-14 16,-1-4-49-16,4-9-22 0,1-4-5 16,-3-9-4-1</inkml:trace>
  <inkml:trace contextRef="#ctx0" brushRef="#br0" timeOffset="162714.2615">16279 15038 45 0,'0'32'86'0,"2"3"2"16,7-6-56-1,8 0 0-15,3-10-4 0,6-9-4 16,5-7-5 0,1-3-2-16,2-13-3 0,-3-8-4 15,-4-6-3-15,-8-1-2 16,-9 1-2-16,-8-1-2 0,-6 4 0 15,-12 2-1 1,-8 5-1-16,-7 5 0 0,-3 7-1 16,-1 3 1-16,2 2-1 0,2 2-2 15,9 6-2 1,5 1-2-16,12 3-9 0,5-4-15 15,0-8-51-15,27 8-11 16,-2-6-5-16</inkml:trace>
  <inkml:trace contextRef="#ctx0" brushRef="#br0" timeOffset="163274.2727">16731 14814 41 0,'0'13'89'16,"0"5"0"0,-2 2-5-16,-3 12-51 0,2-3-26 15,0 7 3-15,1-2 2 0,-2 2-3 16,2-6-2-1,0-3-1-15,0-5-2 0,1-7-2 16,1-1-1-16,0-14-4 16,0 0-7-16,0 0-9 0,0-16-14 15,1-3-39 1,-5-7-18-16,-3-9 12 0,2 4 31 15,0 3 22 1,1-1 18-16,-1 5 11 0,0 5 23 16,4 5 41-16,1 14 18 0,14 1-18 15,1 10-30-15,3 6-14 16,7 5-8-16,3 10-2 0,3-2 0 15,0 8 0 1,0-5-4-16,-6-4-1 0,-5-3 1 16,-3-5-1-1,-6-5 0-15,0-11-1 0,-11-5-1 16,13-14 0-16,-9-11-1 15,1-4-1-15,-1-9-1 0,0-3-1 16,-1-7-1-16,-1 4-1 16,-2 2-1-16,0 6-1 15,0 7-3-15,-2 4-6 0,2 13-8 16,-1 1-13-1,1 11-45-15,11 0-22 0,-11 0-6 16,19 16-2-16</inkml:trace>
  <inkml:trace contextRef="#ctx0" brushRef="#br0" timeOffset="163544.2781">17413 14770 63 0,'0'0'92'0,"-16"14"-3"15,-13-1-4-15,-2 6-75 16,-5 6 0-16,5-3 1 15,8 3 0-15,6-2-2 16,14-4-2-16,7 1-3 0,13-4-1 16,7-3 2-16,0 1-1 0,0 0-1 15,-7-1 0 1,-9 1-1-16,-8 1 0 0,-12 1-1 15,-10-3 0 1,-7 0-2-16,-2-4-2 0,1 3-7 16,1-11-11-16,14-2-38 15,13-8-33-15,4-6-6 0,15-5-3 16</inkml:trace>
  <inkml:trace contextRef="#ctx0" brushRef="#br0" timeOffset="163754.2823">17584 14838 78 0,'8'7'96'0,"-5"6"-2"16,-3 4-7 0,34 8-65-16,-35 3-8 0,-3 6-1 15,-4-1-1-15,3 1-4 0,-3-4-2 16,4-3-2-1,2-5 0-15,2-8-4 0,0-1-5 16,0-13-8-16,18 0-52 16,1-9-26-16,-4-11-9 15,6-11-6-15</inkml:trace>
  <inkml:trace contextRef="#ctx0" brushRef="#br0" timeOffset="163974.2867">17856 14789 16 0,'9'15'97'16,"2"3"-3"-16,1 3-3 15,2 4-4-15,4 7-80 16,-5 5 0-16,2 2-1 0,-5 0-1 16,-2-3-2-1,0-4 1-15,-3-4-3 0,-3-9-1 16,0-3-5-16,-2-16-14 15,-5 0-59-15,-3-16-14 16,-2-8-5-16,-3-7-6 0</inkml:trace>
  <inkml:trace contextRef="#ctx0" brushRef="#br0" timeOffset="164204.2913">17908 14809 85 0,'21'-9'95'16,"10"9"-3"-16,7 0-5 16,-62 12-71-16,70 5-4 15,8 0 0-15,-4 7-2 0,-8 6-2 16,-11 2-2-16,-15 2-3 15,-16 2 0-15,-17-1-2 0,-14-1 1 16,-13-5 0 0,-4-2 0-16,-4-8 0 0,-1-4-2 15,6-4-2 1,9-7-3-16,10 0-4 0,12-4-7 15,16 0-27-15,15 0-47 16,9-8-9-16,15-1-4 0</inkml:trace>
  <inkml:trace contextRef="#ctx0" brushRef="#br0" timeOffset="164694.3009">18596 14746 84 0,'-21'0'90'16,"-10"0"-39"-16,-1 8-3 0,-2 4-8 15,-2 8-11-15,4 2-11 0,2 4-3 16,10 1-3-1,10-1-3-15,12-1-3 0,18-4-2 16,12-4 0 0,8-5-1-16,7-7 1 0,0-3-1 15,-2-2-1-15,-9 0 0 16,-9-3-1-16,-14 0 0 0,-13 3 0 15,-14 0 0 1,-14 6 0-16,-9 7 0 0,-7 1 1 16,1 8-1-16,1 4 0 0,6 4 1 15,12-1 0 1,15 1-1-16,9-2 0 0,20-5-1 15,11-5-1-15,6-10-3 16,9-2-9-16,-2-9-30 16,-3-19-44-16,2-5-10 15,-8-8-8-15</inkml:trace>
  <inkml:trace contextRef="#ctx0" brushRef="#br0" timeOffset="165104.3093">18799 14884 57 0,'1'27'99'15,"-1"7"-4"-15,1 3-6 16,-1 3-63-16,1 9-2 15,1-5-7-15,-3-6-5 0,1-7-4 16,0-3-2 0,0-8-1-16,0-9-1 0,0-11-2 15,0 0 0-15,-1-22-2 0,1-7-2 16,0-5-4-1,1-12-6-15,5 0-1 0,2-3-1 16,6 3 0-16,3 3 2 16,5 5 4-16,4 11 3 0,4 5 7 15,5 11 5 1,-2 3 3-16,-3 5 0 0,0 2 0 15,-6 1-2 1,-8 7-1-16,-6 2-3 0,-10 5-1 16,-15 1-1-16,-13 2 1 0,-5 0 0 15,-4 2 0-15,1 1 0 16,3 1 0-16,8-3 2 0,16 3 0 16,12 3-1-1,23 3 0-15,15 3-2 0,15 4-1 16,9 1-5-1,21 9-22-15,-3-2-46 0,3-7-22 16,6 1-8-16,-6-8-8 16</inkml:trace>
  <inkml:trace contextRef="#ctx0" brushRef="#br0" timeOffset="165894.3249">20172 14770 25 0,'0'-11'85'0,"0"11"-2"16,0 0-4-16,-16 0-49 0,9 14-20 16,-3 10-3-1,0 8 0-15,-5 6 0 0,5 6 3 16,-1 0 0-16,6 4 2 0,3-5-1 15,3-1 1 1,11-5-2-16,6-5-2 0,7-6-1 16,7-7 0-16,1-2-2 15,5-4-1-15,-1-5-2 0,-1-3-1 16,1-5-3-1,-5 0-5-15,4 0-9 0,-10-4-40 16,-2-5-36 0,0-4-5-16,-5-6-8 0</inkml:trace>
  <inkml:trace contextRef="#ctx0" brushRef="#br0" timeOffset="166154.3303">19922 14986 77 0,'0'0'100'16,"10"10"-7"-16,25-8-4 15,20-2-68-15,14 0-5 16,9-2-1-16,12 2-6 0,-5-1-6 15,2 1-8 1,-12-7-24-16,-14 4-60 0,-8 0-5 16,-14-5-8-16,-10-1-2 15</inkml:trace>
  <inkml:trace contextRef="#ctx0" brushRef="#br0" timeOffset="166504.3373">20887 14807 89 0,'-18'12'98'0,"11"-1"-5"15,16 0-5-15,18 1-75 0,15-1 0 16,10 0 1 0,14-4-3-16,6 1-4 0,-1-4-3 15,0-1-4 1,-10-3-3-16,-6 0-11 0,-20 0-28 15,-12 0-48-15,-9 0-7 16,-14 0-6-16</inkml:trace>
  <inkml:trace contextRef="#ctx0" brushRef="#br0" timeOffset="166684.3409">20953 15144 0 0,'-11'19'102'0,"18"-5"0"15,15-9-7-15,20-6-5 16,18 1-74-16,6-9-3 15,8 3-6-15,5-6-10 0,3 6-24 16,3 4-61 0,-10-6-7-16,-7 3-6 0,-8 1-4 15</inkml:trace>
  <inkml:trace contextRef="#ctx0" brushRef="#br0" timeOffset="167484.3567">21913 14766 35 0,'-14'-2'87'15,"14"2"-29"-15,-15 0-8 16,15 0-8-16,0 0-8 0,0 0-9 15,6 1-6-15,9 2-4 16,10-1-3-16,4 1 0 16,6 0-3-16,6 1-2 0,1 2-1 15,0 0-2 1,-4 2-1-16,-5-2-2 0,-6 2 0 15,-7 0-1-15,-2 2 0 16,-9 1-1-16,-6 4 1 16,-3-1 0-16,-7 6 0 15,-6 0 0-15,-7 1 1 0,-4 1-1 16,-6 2 1-16,-3-2 0 0,-3-3 0 15,4 2-1 1,0-4 0-16,4 0 0 0,8-1 0 16,6 1 1-1,11-1 1-15,6-2 1 0,17 3 0 16,11-2 0-16,6-1 1 15,9 2 0-15,1-3-1 0,5-5-1 16,-1-1-2 0,-4-3-2-16,-1-3-5 0,-13-1-8 15,3-3-28-15,-4 0-45 0,-10-11-10 16,-2-2-7-1</inkml:trace>
  <inkml:trace contextRef="#ctx0" brushRef="#br0" timeOffset="168474.3767">22855 14707 29 0,'0'0'89'16,"0"0"3"-16,2 8-5 0,6 9-58 15,-9 8-10-15,1 6 1 16,-2 7-4-16,-4 8-1 0,1 5-2 15,-3 2-5-15,2 1-2 0,-3-4-2 16,2-6-1 0,1-7-1-16,-1-7 0 0,3-8-1 15,0-5-1 1,4-17-3-16,0 0-6 0,0 0-15 15,0-28-60-15,7 4-10 16,1-8-7-16,2-3-3 0</inkml:trace>
  <inkml:trace contextRef="#ctx0" brushRef="#br0" timeOffset="168964.3863">22739 14734 30 0,'-10'-1'87'16,"10"1"0"-16,-5 13-24 0,10-12-33 15,18 6-4-15,3-4-2 0,10 3-6 16,4-1 0-16,9 6-4 15,2-3-1-15,1 2-5 16,-4 0 0-16,-8 2-4 16,-6 1-1-16,-11-2-2 0,-8 3 0 15,-14-4-1 1,-3 2-1-16,-14-3 0 0,-8 0-1 15,-6-5 2-15,-6-1-1 0,-3-3 0 16,0 0 0 0,4-5 1-16,4 0-1 0,4 1 0 15,9 1 0-15,3 3 0 16,15 0 2-16,-2 12 0 0,11 2 0 15,6 6 1 1,6 6 2-16,7 3 1 0,5 5-2 16,1 6 1-1,-1-2-1-15,0 2 0 0,-4-2-1 16,-3-4-1-16,-7-5 0 0,-6-4-2 15,-3-5-1-15,-6-5-3 16,3-5-4-16,-7-10-6 0,0 0-18 16,4 9-45-1,-4-9-18-15,10-9-7 0,-1-1-2 16</inkml:trace>
  <inkml:trace contextRef="#ctx0" brushRef="#br0" timeOffset="169364.3943">23608 14859 6 0,'18'-16'100'0,"-8"2"-4"15,-6 2-6-15,-4 3-5 16,5 3-72-16,-20 6-8 0,-12 9-2 15,-6 6 0-15,-5 7 0 16,-5 11 1-16,1 6 1 16,4 7 0-16,5 2-1 0,9 4 2 15,16-2 0 1,11-3 0-16,15-6-1 0,16-8 0 15,9-8 0-15,13-7 0 16,9-4-1-16,7-7-1 16,-1-1 0-16,-5-5-1 15,-6 0-1-15,-9 1 1 0,-6-1-2 16,-15-1 1-16,-10 0 0 0,-9 0-1 15,-11 0-1 1,0 0-3-16,-5-3-6 0,5 3-22 16,-18 0-49-16,9 2-17 15,-2-5-7-15,-1-1-6 16</inkml:trace>
  <inkml:trace contextRef="#ctx0" brushRef="#br0" timeOffset="170874.4245">14898 15958 93 0,'0'-8'96'16,"0"8"-4"0,3-16-54-16,-3 16-13 0,0 0-7 15,0 0-3-15,10 0-5 0,-4 10-5 16,3 8-1-1,2 6-1-15,1 5 1 0,4 9 1 16,2 3 0-16,0 6 0 16,0 1-1-16,1-3 0 15,-3 0 0-15,-1-3-1 16,-5-5 0-16,3-2 0 0,-4-7 0 15,-2-4-1-15,-6-4 0 0,3-8 0 16,-1-2 1 0,-3-10 1-16,0 0 0 0,13-6-1 15,-6-13 1-15,3-10 0 16,3-10-1-16,1-9-1 15,3-7 0-15,3-4-2 16,-1 3 0-16,-2 1-2 0,-3 6 0 16,1 6-2-1,-3 12-2-15,-6 5-3 0,3 12-10 16,-9-2-30-16,0 2-40 0,0 14-12 15,7-8-7 1</inkml:trace>
  <inkml:trace contextRef="#ctx0" brushRef="#br0" timeOffset="171214.4313">15723 15906 23 0,'-11'0'86'0,"0"12"2"0,-8 10-2 15,-2 4-70 1,4 10-2-16,-1 9 4 0,2 5 0 15,1 3-1-15,6-1 0 0,8 1-3 16,1-5-1-16,14-7-3 16,5-5-1-16,3-7 0 0,4-5-4 15,-1-9 0 1,-1-3-1-16,-1-7-1 0,-6 0-4 15,-4-4-4 1,-1 1-8-16,-12-2-29 0,4-11-52 16,4-1-6-16,1-2-7 15</inkml:trace>
  <inkml:trace contextRef="#ctx0" brushRef="#br0" timeOffset="171614.4393">16043 15966 67 0,'10'11'91'0,"-7"-2"-2"0,-3 2-4 16,0 4-75 0,-5 9-4-16,-3 6 3 0,-4 9 3 15,-4 6-1-15,-3 2-1 16,0 3-2-16,0-3 0 0,4-4-2 15,3-3 0-15,5-3-1 16,6-7-2-16,2-7 1 16,7-4 0-16,11-3 0 0,-1-3-1 15,2-5-1 1,6 1-2-16,-3-9-2 0,4 1-6 15,-4-1-9-15,7-7-40 16,-2 0-37-16,-5-8-7 16,-4 0-6-16</inkml:trace>
  <inkml:trace contextRef="#ctx0" brushRef="#br0" timeOffset="171814.4435">15946 16194 8 0,'-25'-3'106'0,"9"3"-1"16,3-2-11 0,13 2 0-16,0 0-75 0,7 0-9 15,18 2-2-15,4 1-5 0,13 3-6 16,3-4-15-1,10-1-63-15,2 4-13 0,0-7-8 16,3 2-5-16</inkml:trace>
  <inkml:trace contextRef="#ctx0" brushRef="#br0" timeOffset="172244.4529">16580 15963 70 0,'-15'-2'97'0,"5"-1"-5"16,5-8-32-1,5 11-31-15,0 10-6 0,9 4-8 16,11 5-7-16,4 7-3 16,6 4 1-16,2 4-1 15,3 5-1-15,-2 2-1 0,-5-1 0 16,-7 0-1-16,-10-5 0 15,-8-2 0-15,-8-4-1 0,-12-5-1 16,-6-2 0 0,-5-6-1-16,-1-1-4 0,-2-6-8 15,10 6-25-15,4-1-51 16,3-8-8-16,14-6-6 15</inkml:trace>
  <inkml:trace contextRef="#ctx0" brushRef="#br0" timeOffset="172894.4659">17338 16126 16 0,'0'0'98'0,"0"0"0"0,0 10-3 15,-20-5-59 1,40-1-10-16,15 1-1 0,3 1-4 16,9 0-6-16,0-2-7 15,4 3-5-15,-6-4-6 16,-2 7-12-16,-17-5-27 15,-7 1-51-15,-2-1-6 0,-17-5-6 16</inkml:trace>
  <inkml:trace contextRef="#ctx0" brushRef="#br0" timeOffset="173094.4699">17241 16377 90 0,'30'19'100'0,"10"-6"-5"15,11 0-6-15,9-2-72 0,5-1-7 16,5 4-9 0,-6-9-17-16,-3-2-64 0,-4 0-13 15,-8-3-5-15,-7-1-5 16</inkml:trace>
  <inkml:trace contextRef="#ctx0" brushRef="#br0" timeOffset="173814.4841">18329 15974 51 0,'6'-18'100'0,"-2"6"-4"15,-4 12-7 1,0-10-60-16,0 10-10 0,-9 21-8 16,3 5-3-16,-1 12-1 15,1 5-2-15,-1 6 1 0,3 5 1 16,3-3 0-16,0-1 0 0,4-7-1 15,6-6-1 1,0-10-1-16,-2-6-1 0,0-7 0 16,-7-14-1-1,11 15-1-15,-11-15-1 0,0 0-2 16,0 0-1-16,0 0-1 15,0 0-1-15,7-7 0 0,-7 7-1 16,1-10 1 0,-1 10 1-16,3-9 1 0,-3 9 0 15,0 0 1-15,0 0-2 0,0 0-3 16,0 0-6-1,0 0-3-15,0 0-3 0,0 0-2 16,0 0 1-16,0 0 1 16,0 0 2-16,5-10 6 15,-5 10 4-15,0 0 2 16,0 0-14-16,0 0-42 0,0 0-17 15,-1-11-4-15</inkml:trace>
  <inkml:trace contextRef="#ctx0" brushRef="#br0" timeOffset="174554.4989">18333 16119 3 0,'0'0'97'15,"-2"-17"3"-15,2 17-5 0,-26-12-56 16,26 12-8 0,0 0-4-16,0 0-10 0,0 0-7 15,4 5-3-15,-1 5-2 16,6 4-1-16,-2 5 0 0,4 5 0 15,-2 5 0 1,3 5 0-16,0 2 0 0,-2 3 0 16,4 2-2-1,-5-1 1-15,1-2-1 0,0 0-1 16,1-4 1-16,-5-2-1 0,3-6 0 15,-5-3 0-15,1-7 0 16,0-4 0-16,-3-2 1 0,-2-10 1 16,0 0 0-1,0 0 2-15,0 0-2 0,0 0 1 16,8-19 0-1,-4-3-1-15,2-12 0 0,2-10 0 16,5-7-2-16,-3-7-1 16,4 1 0-16,0 3-1 0,0 2-1 15,-4 7-1-15,2 9-3 0,-5 10-2 16,-1 6-4-1,-2 5-9-15,9 8-27 0,-3 3-34 16,0 0-21 0,4 4-5-16,-2 0-2 0</inkml:trace>
  <inkml:trace contextRef="#ctx0" brushRef="#br0" timeOffset="174892.5065">19183 15947 3 0,'0'0'97'0,"0"-10"0"0,-11 13-2 15,-7 11-7-15,-4 11-75 16,-2 12-2-16,-3 5 0 0,3 9-1 16,5 5 0-1,10 1-1-15,7-3-2 0,1 0-1 16,15-6-1-16,3-10-2 0,6-5 0 15,-3-5-1 1,3-7-3-16,-8-6-4 0,1-3-3 16,-16-12-23-16,15-10-52 15,-5-5-15-15,-6-11-8 0,5-8-2 16</inkml:trace>
  <inkml:trace contextRef="#ctx0" brushRef="#br0" timeOffset="175222.5131">19506 15918 19 0,'10'-12'95'0,"-10"12"0"15,0 0-5 1,-1 48-28-16,-8-26-47 0,-3 12-2 15,-4 5-2-15,-1 11 0 0,-2 6 0 16,0 2-2 0,6 0 0-16,3-2-2 0,4-5-1 15,6-7-1-15,1-6-1 16,8-9 0-16,3-5-1 0,2-7 0 15,-2-4 0 1,2-5-2-16,3-3 0 0,-4-2-2 16,2-1-2-16,-3-2-3 15,4 0-3-15,-6-9-10 16,8-1-31-16,-4 5-43 0,-1-13-9 15,-3-5-5-15</inkml:trace>
  <inkml:trace contextRef="#ctx0" brushRef="#br0" timeOffset="175422.5171">19326 16197 24 0,'-12'-1'104'0,"12"1"-4"0,6-2-5 15,17-1-4-15,10 1-81 0,7-1-3 16,5 1-2-1,2 0-3-15,1 1-10 0,-4 1-15 16,-7-2-60 0,4 0-12-16,-11-2-7 0,-7-3-5 15</inkml:trace>
  <inkml:trace contextRef="#ctx0" brushRef="#br0" timeOffset="175782.5243">19776 16144 90 0,'-2'13'103'0,"9"-8"-6"16,9-2-6-16,4-3-70 15,12 0-6-15,1 0-3 0,5 0-3 16,-1 0-6 0,-1 0-1-16,-4 0-3 0,-2 0-1 15,-9-3-5-15,-3 3-9 0,-7 0-11 16,-3-6-52-1,-8 6-16-15,9 0-7 0,-9 0-2 16</inkml:trace>
  <inkml:trace contextRef="#ctx0" brushRef="#br0" timeOffset="175982.5283">19905 16331 93 0,'-17'13'100'0,"5"-3"-6"0,12-10-5 15,0 12-72-15,0-12-6 16,19 11-1-16,-7-7-4 0,4 0-3 15,-1-2-4 1,5 1-6-16,-4-6-11 0,7-4-42 16,7-1-32-1,-6-6-7-15,4-8-4 0</inkml:trace>
  <inkml:trace contextRef="#ctx0" brushRef="#br0" timeOffset="176292.5343">20360 16123 7 0,'2'13'102'0,"-4"1"-2"16,-1 3-5-1,-4 7-3-15,5 7-81 0,4 1 0 16,12 2 1-16,9 0-2 16,10-3-3-16,5-5-1 0,5-7-1 15,2-9-1-15,0-10 0 16,-3-4-1-16,-9-10-1 15,-9-10-1-15,-15-5 0 0,-8-4 0 16,-13-2-2 0,-13-2 0-16,-11 3 0 0,-11 3-1 15,-5 9 0-15,-3 5 1 16,2 11-1-16,6 6 0 15,6 8-2-15,6 10-1 0,11 1-5 16,16 13-15-16,8-2-39 16,12-5-31-16,15-5-7 0,14-6-5 15</inkml:trace>
  <inkml:trace contextRef="#ctx0" brushRef="#br0" timeOffset="177012.5489">20800 15915 68 0,'-13'-4'103'15,"13"4"-5"-15,0 0-7 0,-3-12-59 16,7 12-13-1,13 5-5-15,6 11-5 0,5 6-4 16,4 11-1 0,1 9-2-16,0 11 0 0,-4 8 0 15,-10 7-1-15,-10 3 1 0,-9-5-1 16,-12-3 1-16,-11-9-2 15,-2-7-1-15,-5-10-3 16,1-10-6-16,6-5-29 16,4-11-48-16,8-11-8 0,11 0-11 15,3-23-2 1</inkml:trace>
  <inkml:trace contextRef="#ctx0" brushRef="#br0" timeOffset="177502.5587">21444 16165 17 0,'-17'0'99'16,"4"0"-1"-1,13 0-3-15,-7-13-7 0,7 13-78 16,17 8 1-1,6-2 0-15,4 1 0 0,6-3-1 16,2 0-3-16,-1-4-1 16,1-2-1-16,-3-5-2 0,-6-3-2 15,-10-4-1-15,-7-3-1 0,-9-1-1 16,-1 3-1-1,-11 1 0-15,-12 5-1 0,-6 7 1 16,-10 2 1 0,-6 14 1-16,-3 10 1 0,0 10 0 15,-1 7 1-15,7 6 0 16,9 3 2-16,9-1 1 0,18-2 0 15,10-3 0-15,18-7 0 16,18-8 1-16,8-10-1 16,11-3-1-16,8-5-2 0,3-6-2 15,3 0-5 1,-4-5-8-16,7-1-31 0,-13-3-39 15,-6-10-17-15,-4-4-7 16,-8-10-3-16</inkml:trace>
  <inkml:trace contextRef="#ctx0" brushRef="#br0" timeOffset="177872.5661">21921 15765 85 0,'-9'10'102'16,"8"2"-6"-16,10 0-5 0,12 2-72 15,8 3-4-15,5 1-3 0,4-4-5 16,2 3-9 0,-5-8-12-16,7-2-45 0,-1-5-33 15,-14-2-6-15,-7-6-7 16</inkml:trace>
  <inkml:trace contextRef="#ctx0" brushRef="#br0" timeOffset="178542.5795">22440 15605 48 0,'-16'0'76'0,"16"0"-41"0,-11 0 0 15,11 0 0 1,-16 0-4-16,7 0-4 0,9 0-4 16,-12 0-2-16,12 0-3 15,-10 3-2-15,10-3-3 0,0 0-1 16,11 8-2-16,7-4-1 15,2 4-2-15,6-2 0 16,0 5-1-16,0-1-1 0,-1 4-3 16,-3 0 0-1,-10 8-2-15,-8 3 0 0,-9 3 1 16,-11 4-1-16,-3-2 2 15,-6 1-1-15,1-3 1 16,3-1 1-16,3-8 1 16,11-4 0-16,8-6-1 0,19-4 1 15,8-2-1-15,10-2 0 0,8 0-1 16,4-1-3-1,5 2-7-15,-4-5-15 0,0-1-52 16,1 4-21 0,-14-2-9-16,-5-1-6 0</inkml:trace>
  <inkml:trace contextRef="#ctx0" brushRef="#br0" timeOffset="181992.6485">11311 16339 1 0,'2'-10'87'16,"-2"10"4"-16,0 0-3 0,-33 0-55 16,28 15-9-16,0 16-6 15,0 6-5-15,-3 9-2 16,2 4 1-16,1 1-2 15,2-3-4-15,2-4-2 0,0-8-1 16,1-7-4 0,0-7-4-16,0-8-7 0,0-14-27 15,0 0-50-15,0 0-8 0,0-9-4 16</inkml:trace>
  <inkml:trace contextRef="#ctx0" brushRef="#br0" timeOffset="182202.6527">10945 16695 16 0,'-22'17'97'0,"16"-6"-1"16,16-1-5 0,27-5-57-16,22 1-12 0,21-5-3 15,17-1-4-15,8 0-6 16,2 0-5-16,-2-5-6 0,-10-2-8 15,-11 4-19 1,-19 3-50-16,-22-1-16 0,-17 1-6 16</inkml:trace>
  <inkml:trace contextRef="#ctx0" brushRef="#br0" timeOffset="182762.6639">10968 17138 39 0,'-13'11'97'0,"8"1"-2"16,8-1-5-16,-23-2-60 0,47 0-8 15,15-1-4 1,8-3-5-16,0-3-5 0,-3-2-1 15,-2-4-3 1,-4-7-1-16,-14-4-1 0,-11-4-3 16,-14-2 0-16,-6-3-1 15,-18 4 0-15,-8 0-1 0,-10 9 0 16,-8 4 0-16,-6 7 1 0,-2 16 1 15,-1 12 2 1,7 8 0-16,7 10 2 0,13 6 0 16,21-25 1-1,4 0 0-15,5 0 0 0,7 0-1 16,9-4 2-16,2 3-3 15,6-8-2-15,2-1-2 16,6-3-6-16,-15-10-22 16,49-5-53-16,8-7-11 0,-6-26-7 15,2-11-5-15</inkml:trace>
  <inkml:trace contextRef="#ctx0" brushRef="#br0" timeOffset="183242.6735">11514 16931 19 0,'-15'0'94'16,"3"-2"-1"-16,3-12-27 0,9 14-26 16,0 0-9-1,11-3-9-15,3 3-6 0,6 0-5 16,1 0-4-16,0 7-1 15,-1 5-2-15,-3 6-1 0,-10 3 0 16,-7 2-1 0,-3 3 1-16,-13-1 0 0,-4 2 0 15,-2-2 0-15,-3-4 1 0,6-3-1 16,5-7 0-1,8 2 1-15,6-13-1 0,10 13-1 16,11-10-1-16,6 0-2 16,7-2-5-16,-1-2-10 0,13-5-44 15,3-1-33 1,-5-4-7-16,1-3-6 0</inkml:trace>
  <inkml:trace contextRef="#ctx0" brushRef="#br0" timeOffset="183772.6839">12284 16724 1 0,'-16'0'93'15,"5"0"1"1,11 0-17-16,0 0-37 0,0 0-8 15,10 17-9-15,13-8-5 0,5 1-4 16,7-1-5-16,1 1-1 16,3-7-3-16,-3 2-2 0,-1-1-1 15,-3-1-2 1,-7-3-2-16,-4 0-2 0,-3 0-4 15,-6-3-6 1,-2 3-15-16,-10 0-45 0,9-7-20 31,-9 7-7-31</inkml:trace>
  <inkml:trace contextRef="#ctx0" brushRef="#br0" timeOffset="183952.6877">12280 16869 43 0,'-10'14'100'0,"10"-2"-3"15,15 0-7-15,14 0-66 0,7-2-2 16,7 4-6 0,0-3-6-16,3 2-7 0,-9-2-7 15,6 5-19-15,-10-1-57 0,-1-5-13 16,-3-7-6-1,-5-3-3-15</inkml:trace>
  <inkml:trace contextRef="#ctx0" brushRef="#br0" timeOffset="185952.7277">13137 16865 32 0,'-9'7'83'0,"-1"7"-1"16,-4 7-57-16,2 8-2 0,1 7 1 16,5 4 0-1,1 5-1-15,5-2-2 0,3-3-5 16,11-5 0-16,7-9-2 0,9-11-3 15,2-10-1 1,2-8-2-16,1-14-1 0,0-6-2 16,-5-9-2-16,-8-6 0 15,-8-4-1-15,-7-2-1 0,-7 1-1 16,-7 5 0-1,-8 4-1-15,-6 6 1 0,-5 6 0 16,-4 10-1-16,-4 7 1 0,1 5 1 16,1 7 0-1,0 2-1-15,2 4 1 0,2 1 0 16,6 1 0-16,4-1-1 15,9 1-3-15,0-5-7 0,11 2-20 16,9 0-51 0,6-10-12-16,5-2-11 0,6-5-1 15</inkml:trace>
  <inkml:trace contextRef="#ctx0" brushRef="#br0" timeOffset="186142.7315">13492 17079 76 0,'8'20'106'16,"-8"-6"-5"-16,-1-2-7 0,-8-26-38 15,9 14-46 1,-15 12-2-16,7-2-2 0,2 4-4 16,2-5-4-16,4 1-5 15,0-10-20-15,0 0-63 16,13-10-8-16,3-6-7 0,3-8-3 15</inkml:trace>
  <inkml:trace contextRef="#ctx0" brushRef="#br0" timeOffset="186432.7373">13853 16791 90 0,'9'-9'103'0,"-9"9"-7"16,11-5-5-1,-11 5-66-15,0 10-11 0,0 14-3 16,-1 0-3 0,-4 11-3-16,-3 5 1 0,0 1-2 15,-1-1 0-15,0 0 1 16,3-4-2-16,-1-7-1 0,2-2-2 15,0-8-3-15,1-7-4 16,4 0-16-16,0-12-52 16,0 0-21-16,11-24-9 0,4-3-5 15</inkml:trace>
  <inkml:trace contextRef="#ctx0" brushRef="#br0" timeOffset="187012.7489">14246 16749 65 0,'-10'-1'78'0,"10"1"-42"16,0 0-5-16,-12 0-7 0,0 0-2 16,-2 2-3-1,-1 1 2-15,-3 2-3 0,-2-1-1 16,1 1-3-1,-2-3-1-15,-1 3 0 0,1-3-4 16,3 1 1-16,3-1-2 16,1 1-1-16,4-3 0 0,10 0-2 15,-11 3 0 1,11-3 0-16,0 0 0 0,9 3-1 15,7-2 0-15,7-1 0 0,6 3-1 16,4-1-2 0,2 1 2-16,-1 1-2 0,-2 4 0 15,-6-1-1-15,-7 4 0 16,-13 3 0-16,-6 4 0 15,-4-1 2-15,-7-1-2 16,-2 0 1-16,1-2-1 0,1-1 1 16,4 1-1-1,7-4 1-15,2 3-1 0,13 0 1 16,3 1-1-16,2 6 0 0,0 1 1 15,-4 2-1-15,-3 3 0 16,-9-3 1-16,-4-1 0 16,-16-2-1-16,-7-1 0 15,-2-8-2-15,-2 2-3 0,-4-7-7 16,10-1-34-1,6-2-37-15,2-3-16 0,13 0-6 16,0 0-4-16</inkml:trace>
  <inkml:trace contextRef="#ctx0" brushRef="#br0" timeOffset="188622.7811">13189 12387 6 0,'9'-8'84'15,"-3"-2"-1"-15,-6 1-3 0,-15 0-51 16,-18 6-11-1,-19 1-6-15,-19 0-2 0,-18 3-6 16,-15-1-2-16,-6 0-18 0,-6 3-60 16,20 7-4-1,16-2-7-15</inkml:trace>
  <inkml:trace contextRef="#ctx0" brushRef="#br0" timeOffset="189382.7963">3983 12432 42 0,'-23'3'78'16,"-5"-2"-33"-16,18-1-8 0,10 0-4 16,16 0-5-1,14-7-6-15,17 0-1 0,3-1-4 16,11 0-4-16,2 3-3 0,-2 1-2 15,-8 4-4 1,-9-1 0-16,-15 2-1 0,-19 9-3 16,-13 0 0-16,-21 3 1 15,-15 0-1-15,-17-1 2 0,-12 1-1 16,-6-3 0-1,2-1 0-15,7-4-3 0,14 0-6 16,13-4-7-16,27-2-54 0,25-4-18 16,28-3-5-1,23-5-1-15</inkml:trace>
  <inkml:trace contextRef="#ctx0" brushRef="#br0" timeOffset="190162.8119">1165 12818 36 0,'-18'-5'84'15,"6"5"1"1,-5 8-38-16,4 6-15 0,-2 7-8 15,4 6-5-15,4 3-4 16,6-1-1-16,5 0 0 0,16-6-3 16,7-8 0-1,12-8-1-15,5-7-2 0,5-7-1 16,-3-12-1-16,-4-5-2 0,-9-3 0 15,-14-4-2 1,-12 3-1-16,-13 1 0 0,-17 7 0 16,-15 3-1-16,-6 7 0 15,-6 7 0-15,1 3-3 0,-1 6-2 16,13 10-8-1,7-3-10-15,14 1-55 0,16 5-14 16,10-7-8-16,10-2-3 0</inkml:trace>
  <inkml:trace contextRef="#ctx0" brushRef="#br0" timeOffset="190312.8149">1482 13021 16 0,'9'18'102'15,"-8"-6"-1"1,-2-3-9-16,1-9-3 0,0 0-78 15,0 0-8-15,0 0-11 0,0-5-58 16,0 5-24-16,5-19-6 16,5-1-8-16</inkml:trace>
  <inkml:trace contextRef="#ctx0" brushRef="#br0" timeOffset="190652.8215">1861 12682 88 0,'0'0'98'0,"0"0"-4"15,5 9-6-15,-5 7-63 0,0 11-11 16,0 5-2-16,-2 5-3 16,-4 4-1-16,3 1-2 15,-3-2-2-15,-1-3 1 0,1-4-1 16,-2-6-1-1,3-6-2-15,-1-3-2 0,3-8-2 16,3-10-7-16,0 0-26 16,0 0-55-16,11-17-6 15,3-5-7-15,8-5-3 16</inkml:trace>
  <inkml:trace contextRef="#ctx0" brushRef="#br0" timeOffset="191082.8303">2069 12655 51 0,'-17'0'90'16,"-1"6"-22"-16,-4 2-19 0,-3 1-8 15,3 0-6 1,3-2-10-16,3-1-3 0,16-6-7 16,0 0-4-16,18 0-3 15,12-5-2-15,10-3-1 0,4 3-1 16,3 1-1-1,2 3-2-15,-8 1 0 0,-7 8-1 16,-14 8 1-16,-16 5-1 0,-8 3 0 16,-20 1 2-1,-4 1-2-15,-6-4 1 0,1-1 0 16,4-2 0-16,9-5 0 15,11-1 0-15,9 0-1 0,18 0 0 16,6 2 0 0,3 1 1-16,1 4-1 0,-2 0 1 15,-9-1-2 1,-9 5-1-16,-8-4-6 0,-10 5-23 15,-6-3-50-15,-13-4-12 0,3-8-8 16,-8-1-4-16</inkml:trace>
  <inkml:trace contextRef="#ctx0" brushRef="#br0" timeOffset="191642.8413">1184 13416 73 0,'0'0'94'15,"0"0"-4"-15,0 0-4 16,0 14-67-16,13 6-5 0,1 6-3 15,3 3-2-15,4 5-1 0,0 2 0 16,-1 1 1 0,1 1-1-16,-5-1 1 15,-1-6-2 1,-7-4-1-16,1-6 1 0,-5-3-1 15,2-5 0-15,-6-13-1 16,0 0-1-16,10-4 0 0,-7-15-2 16,5-8 2-1,6-2-2-15,-2-10-1 0,-1-1-2 16,6-3-2-16,-8 1-2 0,4 7-3 15,-5-1-9 1,10 12-32-16,-8 12-43 0,-2 0-9 16,0 5-6-16,-8 7-2 15</inkml:trace>
  <inkml:trace contextRef="#ctx0" brushRef="#br0" timeOffset="192082.8503">1803 13430 36 0,'0'0'90'0,"-7"3"-2"0,-3 5-3 15,-2 8-66 1,-1 8-2-16,-2 5 0 0,-4 6 0 16,2 0-1-16,-1 4-4 15,8 2 0-15,1 0-1 16,8-9-1-16,1-1-1 15,5-4-2-15,10-6 0 16,4-3-1-16,0-5-1 0,0-5-2 16,5-5-2-1,-6-3-2-15,1 0-5 0,-6 0-11 16,5-3-34-16,-1 1-42 15,-4-6-7-15,-4 0-7 16</inkml:trace>
  <inkml:trace contextRef="#ctx0" brushRef="#br0" timeOffset="192512.8589">2061 13418 70 0,'0'0'96'0,"-13"0"-3"0,4 0-6 16,0 6-62-1,-1 3-8-15,-1 6-7 0,-1 8-3 16,0 3-2-16,0 6 0 0,5 3-1 15,5 1 2 1,2-2 0-16,3 1 1 16,8-7-2-16,5-3 0 15,5-4 0-15,3-5-1 0,-3-6 0 16,5-3-3-1,-4-2-3-15,-5-5-1 0,2 3-7 16,-6-3-13-16,-3-8-53 0,3 1-19 16,-10-3-8-1,-3-2-3-15</inkml:trace>
  <inkml:trace contextRef="#ctx0" brushRef="#br0" timeOffset="192702.8627">1875 13641 77 0,'0'0'100'0,"0"-15"-6"0,12 3-6 16,7 0-62 0,14 2-13-16,9-2-4 0,0-2-11 15,11 6-40-15,3 1-43 16,-6-3-9-16,-8 3-7 0</inkml:trace>
  <inkml:trace contextRef="#ctx0" brushRef="#br0" timeOffset="193012.8689">2402 13399 91 0,'0'0'102'15,"-13"9"-7"-15,13-9-4 0,0 0-69 16,14 0-9-1,5-2-1-15,3-3-5 0,4 2-4 16,0-2-4 0,-2 3-7-16,-1-2-7 0,2 4-22 15,-6 2-51-15,-1-2-9 16,-3 0-5-16</inkml:trace>
  <inkml:trace contextRef="#ctx0" brushRef="#br0" timeOffset="193182.8723">2405 13595 63 0,'-17'14'101'0,"8"-3"-5"16,9-11-5-16,-11 9-56 0,22-7-15 16,10-2-5-1,7-2-7-15,7-7-5 0,2-7-8 16,7 3-16-16,2-4-59 0,-2-6-13 15,-5-6-7 1,-5 1-4-16</inkml:trace>
  <inkml:trace contextRef="#ctx0" brushRef="#br0" timeOffset="193402.8767">2734 13476 38 0,'-19'32'97'0,"3"-3"-2"0,12 2-4 16,-10-6-58-16,23-3-6 0,17-11-6 16,9-6-5-1,9-5-5-15,1-12-2 0,-1-7-2 16,-6-5-3-16,-5-3-2 15,-13-1 0-15,-13 1-2 0,-12 4 0 16,-20 4 0 0,-11 9-1-16,-11 8-1 0,-8 2-4 15,0 8-5 1,-2 6-18-16,10 3-53 0,19 5-12 15,15-5-8-15,13-3-4 0</inkml:trace>
  <inkml:trace contextRef="#ctx0" brushRef="#br0" timeOffset="194569.9006">12726 12432 39 0,'-5'9'88'15,"-2"1"-3"-15,7-10-31 16,0 0-23-16,-8 11-1 0,8-11-4 15,0 0-4 1,-8-2-4-16,-3-10-5 0,3-5-3 16,-3-5-3-16,-3-2-3 0,2-1-1 15,0 2-2-15,5-2 0 16,6 9 0-16,7 3-1 0,14 8 1 15,12 3-1 1,7 6 0-16,8 9 0 0,2 4-1 16,-2 4 1-1,-6 1 0-15,-9-1 1 0,-14 0-1 16,-16-4 1-16,-11-4 0 15,-18-8 1-15,-8-5-2 0,-11-1 1 16,2-9 1-16,1-3-1 0,4-1-1 16,9-1-2-1,11-1-6-15,19 16-18 0,10-8-49 16,24 2-17-1,15 3-7-15,12-2-5 0</inkml:trace>
  <inkml:trace contextRef="#ctx0" brushRef="#br0" timeOffset="195569.9204">7996 10761 17 0,'0'4'78'16,"0"-4"5"-16,0 35-15 16,0-35-45-16,-9 10-3 15,-1-6 1-15,-1-2 2 0,-6-2-3 16,-2 0-1-1,-1-8-3-15,-1-6-4 0,5 0-4 16,3-6-2-16,8 0-2 16,7 1-2-16,19 2 0 0,10 6-2 15,10 7 0-15,6 4 0 16,4 12-1-16,1 5 1 15,-6 7 0-15,-5 1 0 0,-16 1 0 16,-8-2 1 0,-14-4 1-16,-6-6 0 0,-16-4 0 15,-9-8 0-15,0-2 0 16,-7-9 0-16,-2-3 0 15,6-6 0-15,2 2-2 16,7-2-2-16,13 7-9 0,-1 1-40 16,15-2-39-16,15 2-5 0,8-7-7 15</inkml:trace>
  <inkml:trace contextRef="#ctx0" brushRef="#br0" timeOffset="196369.9364">12936 12347 62 0,'-11'-15'99'0,"1"1"-6"0,2 4-5 0,8 10-57 16,-11-3-7-16,11 3-9 16,-2 13-4-16,2-1-4 15,-4 0-1-15,-2 3-1 0,-3 0 0 16,-6 0-1-1,-6-4 0-15,-4-2-1 0,-3-4 0 16,-3-5 0-16,2-3 0 16,3-6-1-16,6-4 1 15,9-5-2-15,12 2 0 0,14 0 0 16,17 4-1-16,13 5 0 15,7 4-1-15,4 3 1 0,-1 8-2 16,-2 8 1 0,-11 1 0-16,-13 3 0 0,-13-1 1 15,-16-2 0-15,-14-3 0 16,-16-5 0-16,-7-6 1 16,-10-3 0-16,-4-9 0 15,-3-8 1-15,6-2-1 0,4-5 0 16,14 0-1-16,15 4-3 0,14 2-6 15,20 11-26 1,16 3-42-16,9 1-18 0,12 3-7 16,10 0-7-1</inkml:trace>
  <inkml:trace contextRef="#ctx0" brushRef="#br0" timeOffset="198279.9748">12680 12435 48 0,'-18'13'94'0,"-1"-1"-1"16,0-1-2-16,8-3-63 16,-2-2-3-16,13-6-3 15,-11-1-5-15,10-11-6 16,2-6-2-16,13-6-4 0,6 0-3 15,7-2-1-15,8 0 0 0,3 4 0 16,3 7 0 0,0 8-1-16,-3 5 1 0,-11 4 0 15,-5 13 1-15,-16 5 0 16,-7 3-1-16,-17 4-1 15,-13-2 1-15,-7 1 0 16,-9-4 0-16,-7-5 0 0,0-6 1 16,5-6-1-1,1-5 1-15,11-9 0 0,11-5-1 16,7-6 0-16,15-3 0 0,11 0-1 15,15 1 0 1,13 3 0-16,10 2-1 0,7 8 1 16,4 3 0-16,2 6 0 15,-5 9 0-15,-6 3 0 0,-14 8 0 16,-13 3 0-1,-13 3 1-15,-14 0-1 0,-18 1 0 16,-12-3 0-16,-11-4 1 16,-12-8 0-16,-1-3 0 15,-2-9 0-15,2-7 0 0,8-11 0 16,10-5 0-16,10-4 0 15,19-4 0-15,15 2-1 0,11-3 0 16,19 5-1 0,12 3 1-16,13 5-1 0,4 10 1 15,3 4-1-15,-1 5 1 16,-6 5-1-16,-9 11 1 15,-14 1-1-15,-10 5 1 0,-16 2 0 16,-10 0-1-16,-17-3 1 16,-15-5 0-16,-3-6 0 0,-7-6 1 15,-1-4 0 1,3-9 0-16,5-7 0 0,8-7 0 15,12-4 0 1,11 0-1-16,7-1-3 0,15 7-13 16,5-7-32-16,16-1-32 15,14 5-18-15,2-2-6 0,11 1-4 16</inkml:trace>
  <inkml:trace contextRef="#ctx0" brushRef="#br0" timeOffset="199219.9934">8216 10839 78 0,'14'12'86'0,"-4"2"-4"0,-10-14-42 16,8 26-24-16,-8-5 0 16,-6-1-1-16,-12-2-2 0,-7-7-1 15,-5-5 1 1,-4-6-3-16,-1-7 1 0,-1-10-2 15,4-8-2 1,4-5 0-16,7-2-2 0,9-5-1 16,8 4-1-1,7-1 0-15,16 4-1 0,8 7 0 0,11 5 0 16,7 6 0-16,4 9-1 0,2 5 0 15,-4 13 0 1,-8 8 1-16,-12 11-1 0,-12 5 0 16,-15 4 1-1,-18 2-1-15,-18-4 1 0,-12-3 1 16,-8-9 0-16,-6-8 1 15,4-14 0-15,4-7 0 0,10-10-1 16,12-11 0 0,20-5-1-16,13-6 0 0,24 0-3 15,13 1-3-15,17 10-17 0,1 4-40 16,13-2-33-1,15 7-6-15,1-6-8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0T18:52:02.5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4063 4088 14 0,'-2'-22'79'15,"-1"5"-26"-15,1 2-13 0,2 5-11 16,0 10-9-16,0 0-8 15,0 0-2-15,0 10-2 0,5 12-2 16,0 9 1-16,4 11-2 16,-1 9 1-16,-2 10 2 15,1 4-3-15,1 4 0 0,-2 2-2 16,-1-3 0-1,-2-3 0-15,0-6 0 0,0-6 1 16,1-3-1-16,1-8-1 16,-1-4 1-16,-1-9-1 15,1-1 0-15,-2-10 0 0,2-3-1 16,-2-7 2-16,-2-8 0 15,2 9 0-15,-2-9 0 0,0 0 1 16,0 0-1 0,0 0-1-16,0 0 0 0,-9 0-1 15,9 0 0-15,-19 0-1 16,9 0 0-16,-4 0 0 15,-2 0 0-15,-4 2 0 16,4 2 0-16,-2 0 0 0,1 0 0 16,3 0 0-16,2 1 0 0,0 0 2 15,12-5-2 1,0 8 0-16,9-2 1 0,11-1 1 15,7 3-1 1,6 0 0-16,5 1 0 0,2 0-1 16,-1 2 1-16,0-2-1 15,-6-1 0-15,-3 3 1 0,-9-5-1 16,-3 1 0-1,-5-2 0-15,-2 2 0 0,-11-7 0 16,7 14 0-16,-7-14 0 0,-4 17 0 16,-8-5 1-1,-3 2-1-15,-5 1 0 0,-2 0 0 16,-8 1 0-16,-1 1 0 15,-4-2 0-15,0 1 0 0,3 2 0 16,-2-6 1 0,5 4-2-16,-1 0 1 0,7-2 0 15,2 3 0-15,1-2-1 0,3-1 1 16,8 1 0-1,1-3 0-15,4 0 0 0,5-4 1 16,9 0 1-16,7-2-1 16,4-4 0-16,8 3 1 0,3-2 1 15,7-2-1 1,2 0-1-16,1-1 0 0,1 1-1 15,-3 0 2 1,-2 1-2-16,-5 0 0 0,-4 0-1 16,-11 4 0-16,-2-1 3 0,-12 4-3 15,-4 1 1-15,-11 3 0 16,-7 1 0-16,-8 0 0 0,-5 5 0 15,-6 1 1 1,-5 0-1-16,-5-1 1 0,-2 3-1 16,-2 0 0-1,0 1 0-15,1 0 1 0,4 0-1 16,0-1 0-16,4-2 0 15,8 1 0-15,8-3 0 0,5-1 0 16,6-3 0-16,8 1 0 0,7-3 1 16,3-1-1-1,11-1 1-15,4 0-1 0,5 2 1 16,5-2-1-1,2 1 1-15,2 2-1 0,-2 2 1 16,3 6 0-16,-5 2-1 16,-1 8 0-16,-1 3 0 0,-5 9 1 15,-7 6 1-15,-3 4-1 0,-3 5 1 16,-5 2 0-1,-3 1 0-15,-1-3 1 0,-6 2-1 16,4-4-3 0,-1-2-5-16,4 1-11 0,2-4-44 15,1-14-27-15,5-2-8 16,-4-15-5-16</inkml:trace>
  <inkml:trace contextRef="#ctx0" brushRef="#br0" timeOffset="610.012">2256 5444 23 0,'0'0'75'0,"-15"22"5"0,8 1-53 16,2 11-1-1,3 11-5-15,-1 4 1 0,0 6 1 16,-7-2-5-16,4-1-2 15,0-7-4-15,-1-5-3 0,0-8-3 16,1-11-1-16,1-9-6 0,5-12-10 16,0 0-43-1,0-7-31-15,0-13-6 0,2-10-4 16</inkml:trace>
  <inkml:trace contextRef="#ctx0" brushRef="#br0" timeOffset="940.0188">2269 5767 44 0,'18'34'83'0,"2"-7"1"16,7-1-56 0,9-9 1-16,1-9-5 0,5-8-2 15,2-9-2-15,-7-15-4 16,-2-8-4-16,-7-7-2 0,-11-2-5 15,-6-1-2 1,-11 0-2-16,-4 7-1 0,-13 6-1 16,-3 5-1-16,-7 11 1 0,-3 9-1 15,-2 4 1 1,0 14 0-16,3 8 1 0,4 2 0 15,4 5 0-15,4 3 1 16,9-3-1-16,7 0-2 0,2-7-4 16,10-2-5-1,4-12-21-15,0-8-52 0,10 0-7 16,-1-7-5-1</inkml:trace>
  <inkml:trace contextRef="#ctx0" brushRef="#br0" timeOffset="1350.027">2721 5554 36 0,'0'32'87'15,"0"0"0"1,8 25-32-16,8-28-25 0,7 1-6 15,4-11-4 1,4-8-3-16,3-10-2 0,-5-6-3 16,-2-13-3-16,-7-6-2 0,-2-3-3 15,-12-5-2-15,-8 0-1 16,-13 3-1-16,-9 5-1 0,-4 4-1 15,-8 8 0 1,-2 7 0-16,-2 5 0 0,2 5 0 16,10 12 0-1,6 2-1-15,12 3-1 0,6 1-2 16,8-3-2-16,10-7-8 15,12-1-26-15,13-6-44 0,-9-6-7 16,7-8-3-16</inkml:trace>
  <inkml:trace contextRef="#ctx0" brushRef="#br0" timeOffset="1900.038">3025 5545 3 0,'0'14'79'16,"0"1"4"-16,6-1-41 0,7-2-6 15,3-2-10-15,2-7-7 16,-1-3-2-16,0-5-5 16,1-7-1-16,-6-7-5 15,-2 1-1-15,-2-8-2 0,-5-1 0 16,-3-3-3-1,0 2 0-15,-6-1 0 0,-1 2 1 16,2 1 0-16,1 3 0 0,2 4 0 16,2 7 0-1,0 12 1-15,15-8 0 0,0 11-1 16,1 10 1-16,1 7-1 15,6 3 3-15,-5 2 2 0,2 2 0 16,4-3 3 0,1-1-1-16,1-6 0 0,9-7-1 15,5-6 1-15,1-4-3 0,5 0-4 16,3-2-5-1,-2-7-8-15,5-3-43 0,-1 0-35 16,-10-8-7-16,1 0-7 16</inkml:trace>
  <inkml:trace contextRef="#ctx0" brushRef="#br0" timeOffset="3000.06">4231 4106 29 0,'0'0'45'0,"-16"-13"-1"15,6 8-7 1,-3-4-12-16,-2-2-5 0,-3-3-5 16,2-1-3-16,-3-3-1 15,1 3-3-15,0-3 0 16,1 2-2-16,1 1 0 15,1 1-2-15,-1 2 1 0,4 2 1 16,-2-2-2-16,1 3 0 0,1 1 2 16,0-2 0-1,3 3-1-15,-2 0 1 0,11 7-2 16,-12-12 2-16,12 12-3 15,-1-10 0-15,1 10-1 16,0 0 0-16,10-9 0 16,2 6 0-16,0 0 0 0,7 1 0 15,4-2 0-15,8 1 0 0,6-2 1 16,10-5-1-1,9 1 0-15,13-4 0 0,12 2 0 16,13-7 0 0,13-1 0-16,10-1 0 0,14 2 0 15,7-4 0-15,8 1 1 16,-3 0 0-16,-3-2-1 0,-5 3 1 15,-9-5 0 1,-11 4 2-16,-14 2-2 0,-13-1 0 16,-15 1 0-16,-9 4-1 0,-9 4 0 15,-10 2-1 1,-10 3-1-16,-9 2 0 0,-7 4-1 15,-4 0 0-15,-5 0 1 16,-10 0-1-16,0 0 1 0,4 14-1 16,-4-3 1-1,-3 4-1-15,1 4 1 0,0 11 0 16,1 13 0-16,1 8 0 15,1 15 1-15,5 13-1 16,2 6 2-16,0 5-1 0,0 6 0 16,1 0 0-16,2-7 0 15,1-3 0-15,1-7 0 0,0-8-4 16,4-6-4-1,-3-9-7-15,6-5-27 0,-6-2-38 16,-1-12-15 0,-3-9-5-16</inkml:trace>
  <inkml:trace contextRef="#ctx0" brushRef="#br0" timeOffset="3340.0667">5472 4812 41 0,'-24'4'88'16,"24"-4"2"-16,5 3-6 0,79-3-68 15,-17 2 1 1,24 2-3-16,26 1 1 0,19-1-1 16,20 3-1-16,11-4-4 15,6 3-2-15,-3-3-3 16,-9 2 0-16,-16-1-2 15,-17-4-1-15,-21 0-1 0,-20 0-4 16,-23-4-6-16,-21 1-15 0,-21 3-51 16,-22 0-17-1,-6-7-7-15,-25 5-1 0</inkml:trace>
  <inkml:trace contextRef="#ctx0" brushRef="#br0" timeOffset="3680.0736">5797 5092 65 0,'-4'12'93'0,"29"-4"-1"0,29-8-5 16,31 2-70-16,22-2-5 0,24 0 1 15,17-2-1 1,13-1-3-16,8-4-1 0,3 1-3 15,6 1-3-15,-5-5-2 16,-4 4-3-16,-7 0-3 0,-12 3-5 16,-18-2-7-1,-18 5-23-15,-20 11-48 0,-37-2-7 16,-24 6-4-1</inkml:trace>
  <inkml:trace contextRef="#ctx0" brushRef="#br0" timeOffset="4400.088">6579 5241 0 0,'-13'-12'76'0,"-10"2"-24"16,14 7-3-16,9 3-13 0,-12-8-7 15,12 8-6-15,0 0-4 16,0 0-4-16,-8 13-4 0,8 4-3 15,0 7 0 1,2 7-3-16,5 10 3 0,1 7 1 16,2 6 0-1,3 9 0-15,2 6 0 0,3 7 0 16,1 4-2-16,5 2 0 15,-2 1-3-15,1 3-1 0,0 2-1 16,0-5 0-16,-2 0-1 0,-3-8 1 16,-1-2-1-1,-2-7 1-15,-2-2 0 0,-3-8 1 16,-3-8-1-1,-2-9 0-15,0-5 1 0,-5-5-1 16,0-8 0-16,0-3-1 16,-5-5 1-16,-5-1 0 0,-2-5 0 15,-6 0-2-15,-1 0 0 16,-4 1 1-16,-9-1-1 15,-6-2-1-15,-7 2 1 0,-11-1 0 16,-6-3-2 0,-11 1 1-16,-15-3-2 0,-11-1 1 15,-15 0 0-15,-19 0-1 16,-15 0 1-16,-14 0 0 15,-16 5 1-15,-9 3 1 16,-6 1 1-16,1 8 0 0,11-2 0 16,13 5 1-16,20-1 0 0,19-1-1 15,22-4-2 1,23-3-3-16,19-4-6 0,21-5-33 15,11-2-35 1,10-9-16-16,9-10-7 0,4-4 4 16</inkml:trace>
  <inkml:trace contextRef="#ctx0" brushRef="#br0" timeOffset="5470.1094">8593 4293 11 0,'0'0'83'0,"-2"15"3"15,4 7-41-15,-2 9-13 0,-4 10-8 16,0 9 0-1,-3 7-2-15,1 8-6 0,-6-1-3 16,2-2-3 0,0-7-1-16,-1-7-1 0,2-8-3 15,3-8-4-15,-2-12-5 16,6-4-11-16,-3 0-51 0,5-16-23 15,0 0-5 1,0-14-5-16</inkml:trace>
  <inkml:trace contextRef="#ctx0" brushRef="#br0" timeOffset="5980.1196">8738 5392 81 0,'7'17'98'0,"-1"-8"-6"0,-6-9-44 16,13-6-19-16,-2-8-6 0,5-6-5 16,1-13-8-16,-1-12-5 15,5-10-3-15,-2-12-1 16,1-2-1-16,-1-8 0 15,-4 2-1-15,-1 4 1 0,-6 6-1 16,0 7 0 0,-3 12 0-16,-3 10 0 0,-2 10-2 15,3 9 2-15,-3 17-1 0,0 0 0 16,-3 14 0-1,3 14 1-15,4 9 1 0,6 9 0 16,2 3 1-16,6 2 1 16,3-3 2-16,4-8 1 0,3-11 0 15,2-10 0 1,2-14 0-16,-1-6 0 0,-1-11 0 15,-1-9 0 1,-4-4-2-16,-6-9-1 0,-6-2-2 16,-4-3 0-16,-7-2-2 0,-2 0-1 15,-7 4-3-15,0 2-2 16,-1 5-3-16,-1 6-3 0,2 9-10 15,0 3-23 1,-4 6-42-16,11 6-9 0,-11 0-1 16</inkml:trace>
  <inkml:trace contextRef="#ctx0" brushRef="#br0" timeOffset="6350.127">9448 4727 13 0,'16'36'91'16,"-2"0"2"-1,-2-9-3-15,4 2-58 0,-4-5-7 16,-1-5-4-16,-11-19-3 16,14 6-5-16,-14-6-2 0,3-20-3 15,-3-4-4-15,-1-5-2 16,-4-10-2-16,-5-8-1 15,-1-4-1-15,-2-3 0 0,-3 0 0 16,0 1-1 0,-1 7 2-16,5 5 0 0,-1 7 1 15,3 8 0-15,4 6 0 16,4 6 1-16,2 1-1 0,0 13 1 15,22-15 0 1,2 8-1-16,9 0 1 0,8 0 0 16,3 0-1-16,10-1 0 0,-2 4-1 15,2-2-1 1,-4 3-3-16,-4 0-3 0,-8 3-3 15,-5 0-8-15,-6 7-18 16,-7 7-41-16,-8-2-17 16,-7 0-4-16</inkml:trace>
  <inkml:trace contextRef="#ctx0" brushRef="#br0" timeOffset="6540.1308">9568 4578 82 0,'0'0'92'16,"13"11"-2"-16,14-11-57 15,21 3-7-15,7-2-6 0,12 2-6 16,4 0-6 0,4-3-8-16,0 6-8 0,-12-3-33 15,-5 5-44-15,2-2-8 0,-14-3-4 16</inkml:trace>
  <inkml:trace contextRef="#ctx0" brushRef="#br0" timeOffset="8360.1672">6058 8903 33 0,'0'-14'88'0,"2"0"-3"0,-1-1-3 16,-1 1-57-1,0 14-11-15,0 0-4 0,13 0-1 16,-3 11-1-1,0 12-1-15,8 7 1 0,2 7 0 16,2 9 0-16,6 2 0 16,-3 5-2-16,2 0 0 0,-3 0-2 15,0-3 0-15,-1-3 0 0,-1-2-2 16,-2-5 1-1,-4 0-1-15,0-5 0 0,-3-2 0 16,-1-2 0 0,0-3-1-16,-3-1 1 0,1-4 0 15,-2 0-1-15,-1-4 1 16,0 0-2-16,-3-5 1 0,0 1 0 15,-1-7 1 1,0 2 0-16,-3-10 0 0,0 0 0 16,0 0 1-16,0 0 0 0,0 0 0 15,7-22-1 1,-1-10 1-16,1-14-1 0,8-14 0 15,4-12 0-15,9-10 0 16,6-9-1-16,7 0 0 16,3 3 0-16,-2 9-1 15,0 6-3-15,-2 15-5 0,-9 2-10 16,-2 13-41-1,-3 7-36-15,-9-1-5 0,-2 6-6 16</inkml:trace>
  <inkml:trace contextRef="#ctx0" brushRef="#br0" timeOffset="9300.186">7589 8935 11 0,'9'-13'62'0,"-7"-2"1"15,1 5-55 1,-3 10-2-16,0 0-1 0,0 0 2 16,-8 0 1-16,-1 6 1 15,-7 10 1-15,-2 2-1 0,-4 9 3 16,-2-1 0-1,-6 8 1-15,-1 2 2 0,1 5 0 16,2 7-1-16,2 2 0 0,4 4 1 16,11 0 1-1,6 3-2-15,5-7-1 0,13 1 1 16,9-8-1-16,6-5 0 15,3-6-3-15,2-8-1 0,-3-5-1 16,0-6-2 0,-5-5-1-16,-8-1-2 0,-5-3-3 15,-12-4-3-15,10 0-3 0,-10 0-8 16,0 0-35-1,0-9-40-15,-4-1-6 0,-4-6-7 16</inkml:trace>
  <inkml:trace contextRef="#ctx0" brushRef="#br0" timeOffset="9740.1948">8024 8997 16 0,'5'-9'75'16,"0"0"3"-16,-5-26-28 15,0 35-34-15,0 0-1 0,-5 3 0 16,0 9 0-16,-1 4-3 0,-1 7-1 16,0 5-2-1,-1 7 2-15,1 4-3 0,-3 5 1 16,1 3-2-16,-2-1 0 15,1 2-2-15,1-5 1 16,4-1 0-16,1-3 0 16,4-2 1-16,5-5-1 0,10-2 1 15,5-3-2-15,9-6 1 0,3-2-2 16,4-5 0-1,0-4-3-15,-1-4-2 0,0-4-3 16,-6-2-6 0,-1 0-14-16,-10 0-46 0,-1-10-19 15,-3-1-9-15,-8-3-3 16</inkml:trace>
  <inkml:trace contextRef="#ctx0" brushRef="#br0" timeOffset="10000.2">7839 9307 63 0,'0'0'93'0,"0"0"-4"16,10-3-3-16,18-1-66 0,13 2-5 16,7-2-4-16,8 2-4 15,4-4-6-15,5 3-11 0,-9 3-42 16,6-2-33-1,-7-4-6-15,-6-3-5 0</inkml:trace>
  <inkml:trace contextRef="#ctx0" brushRef="#br0" timeOffset="10290.2058">8586 8865 63 0,'-18'-8'85'0,"7"6"-2"0,11 2-3 16,0 0-66-16,24 26-4 15,7 8-1-15,7 10-1 16,5 7 0-16,2 11 1 0,-1 6-2 15,-4 7-3 1,-10-1 0-16,-11-2-1 0,-11-5-1 16,-8-5-2-16,-10-8-1 15,-6-6-8-15,-7-14-34 0,-2-7-41 16,7-12-6-1,6-15-7-15</inkml:trace>
  <inkml:trace contextRef="#ctx0" brushRef="#br0" timeOffset="10730.2146">9586 9031 49 0,'0'0'92'0,"0"8"-2"15,22-20-4-15,20 13-55 16,9 2-9-16,14 0-3 0,10-1-6 16,3 1-2-1,2-3-4-15,-3 2-2 0,-6-1-4 16,-10-1-3-1,-12 0-3-15,-16 0-6 0,-8 0-8 16,-14 0-26-16,-11 0-43 0,-12-3-6 16,-9 3-5-16</inkml:trace>
  <inkml:trace contextRef="#ctx0" brushRef="#br0" timeOffset="10930.2186">9618 9242 62 0,'12'10'90'0,"21"-1"0"15,16-9-5-15,18 0-61 16,12 0-6-16,9 0-6 16,1-4-3-16,-4 0-7 0,-5 1-8 15,-10 2-37 1,-17-2-42-16,-6 0-6 0,-16-5-5 15</inkml:trace>
  <inkml:trace contextRef="#ctx0" brushRef="#br0" timeOffset="11624.2328">11030 8578 56 0,'0'0'88'0,"-3"-14"-1"16,3 40-15-1,0-26-49-15,2 13-8 0,4 4-2 16,2 7-2-1,3 4 0-15,1 10 0 0,5 1-3 16,0 9 1-16,2 3-1 16,0 4-1-16,1 1 0 0,-1 0-2 15,-2 2-1-15,1-3 0 0,-2 1-1 16,-3-3-1-1,0-4 1-15,-2-6-1 0,-1-5-1 16,-2-8 2 0,-1-8 1-16,1-8 0 0,-8-14-1 15,18-7 1-15,-5-22 0 16,4-17-1-16,2-19 1 0,5-15-2 15,5-9-1 1,3-9-1-16,-3 3 0 0,-3 4-2 16,-2 11-2-16,-3 10-4 0,-3 19-6 15,-10 8-12-15,1 15-50 16,1 15-18-16,-1 3-6 15,0 10-6-15</inkml:trace>
  <inkml:trace contextRef="#ctx0" brushRef="#br0" timeOffset="12024.2408">11877 9120 27 0,'-16'1'88'0,"4"9"0"0,-2 6-4 16,28 11-57-1,-16 5-6-15,0 5-4 0,2 1 0 16,12-3-1-16,10-6-3 16,10-7-3-16,6-12-1 0,5-10 0 15,-3-6-1 1,-1-12-1-16,-6-7-1 0,-11-3-3 15,-14-1 0-15,-9 1-1 16,-15 4-1-16,-10 6 0 16,-4 6-3-16,-6 5-3 0,-2 7-5 15,6 2-7-15,14 9-45 16,8 5-29-16,5-3-7 0,6-2-6 15</inkml:trace>
  <inkml:trace contextRef="#ctx0" brushRef="#br0" timeOffset="12794.2562">12940 8753 67 0,'0'0'85'0,"-5"7"1"16,14 3-51-16,7 2-3 0,10 3-4 16,9-3-2-16,11-3-2 15,5-3-6-15,2-6-3 16,2 0-4-16,-2-10 0 15,-8-5-6-15,-7-8-1 0,-10 0-1 16,-15-3-2-16,-8-1 0 16,-5 0-1-16,-13 1-1 15,-9 4-1-15,-11 7 0 0,-12 5-2 16,-8 11 0-1,-5 4 1-15,-5 16-1 0,-2 13 0 16,0 15 1-16,11 9 1 16,8 9 1-16,14 8 3 0,18 3-1 15,14-3 2 1,21-3 1-16,19-10-1 0,13-9 2 15,18-10-1-15,6-12 0 16,8-11-2-16,4-6-6 16,-7-11-7-16,7-3-43 0,-8-5-35 15,-11-15-7-15,-10-9-7 16</inkml:trace>
  <inkml:trace contextRef="#ctx0" brushRef="#br0" timeOffset="13204.2644">13515 7742 90 0,'8'7'94'0,"20"1"-5"16,9-4-5-16,7 3-73 0,9 3-4 15,0-1-4 1,3 2-6-16,-8-6-14 0,-5-4-54 16,-5 9-18-16,-13-4-5 15,-5-4-3-15</inkml:trace>
  <inkml:trace contextRef="#ctx0" brushRef="#br0" timeOffset="13614.2726">14460 7399 39 0,'0'0'84'0,"5"-11"-2"15,-5 11-3-15,-11 2-63 16,0 14-5-16,0 11-6 0,-6 8 1 15,-1 8-1 1,-4 8 1-16,1 3 2 0,6 4-1 16,1-5 0-1,8-2 1-15,6-7 2 0,5-4 0 16,11-7-2-16,7-7 0 0,5-7-1 15,2-2-1-15,5-2-2 16,1-8-2-16,-1-1-4 0,-1-6-2 16,-2 0-5-1,-5-5-9-15,2-6-43 0,-1-4-31 16,-11-5-5-16,-5-4-2 15</inkml:trace>
  <inkml:trace contextRef="#ctx0" brushRef="#br0" timeOffset="13814.2766">14085 7589 81 0,'0'0'92'0,"13"0"-3"0,21-1-7 15,13-2-73-15,11 1-1 16,8 2-3-16,3-1-1 0,0 1-5 15,-4-6-11-15,3 3-29 0,-4 0-43 16,-8-3-7 0,-9 0-4-16</inkml:trace>
  <inkml:trace contextRef="#ctx0" brushRef="#br0" timeOffset="14084.282">15123 7332 43 0,'0'0'84'0,"0"0"1"15,0 0-4 1,0 0-64-16,0 28-4 0,-3 8-1 16,-8 9 0-16,0 11 2 15,-4 9 0-15,-3 7-2 0,-6 1-2 16,2 3-3-1,-3-3 0-15,-1-4-2 0,1-8 0 16,1-7-2 0,3-9-2-16,5-8-2 0,6-8-5 15,0-15-9-15,10-14-56 0,0 0-20 16,1-21-7-16,12-12-6 15</inkml:trace>
  <inkml:trace contextRef="#ctx0" brushRef="#br0" timeOffset="14334.287">15250 7587 71 0,'3'38'88'16,"-3"6"-1"-16,-7 7-3 15,-3 6-76-15,4 19 2 16,-1 0 1-1,3-5 1 1,-1-10 0-16,1-8-4 0,4-6-5 16,0-11-6-16,7-8-19 15,-7-28-60-15,17-4-8 0,-2-18-7 16,-4-7-2-16</inkml:trace>
  <inkml:trace contextRef="#ctx0" brushRef="#br0" timeOffset="14914.2986">15169 7718 35 0,'-10'-5'73'16,"10"5"-16"-16,0 0-11 0,0 0-6 15,0 0-9 1,0 0-8-16,16-7-3 0,7 1-5 15,7 2-1-15,8-1-3 0,6 4-1 16,6 1-1 0,4 3-3-16,1 6-1 0,-3 2-3 15,-3 3 0-15,-7 3-2 16,-5 0 1-16,-9 0-2 15,-9 0 2-15,-8-1-1 16,-11 2 0-16,-5-4 0 0,-11-1-1 16,-7-6 1-1,-9 0 0-15,-6-7-1 0,-4 0 0 16,-5-2 1-16,3-7-2 0,3 2 2 15,5-2-1-15,3 4 0 16,8 0 1-16,8 3 0 16,6 2 1-16,11 0 1 15,8 18 0-15,9-6 1 0,8 6 0 16,7 3 0-1,6 0 1-15,6 6-1 0,-1-1 0 16,-2 2 0-16,-5-1-1 16,-2 2 0-16,-9-2 0 15,-8-1 0-15,-6-1-1 0,-5-1-1 16,-3-3-1-16,0-2-3 15,0-3-2-15,2-3-6 0,-5-13-17 16,18 9-44 0,6-9-20-16,-5-3-5 0,6-4-3 15</inkml:trace>
  <inkml:trace contextRef="#ctx0" brushRef="#br0" timeOffset="15324.3067">16450 7761 63 0,'3'-15'83'0,"-4"4"-5"15,-9-35-25-15,-7 40-41 0,-6 6-4 16,-5 0-1-16,-6 10 0 0,-2 4 4 15,-7 7-2 1,3 4 1-16,-3 8-3 0,6 1 1 16,6 16 4-1,6 3-1 1,16 1 0-16,9-2 0 15,17 0-1-15,14-3-1 0,18-4 0 16,16-5 0 0,11-18-5-16,13-5 0 0,6-6-2 15,7-4 0-15,0-5 0 0,-3-2-1 16,-5-4 0-1,-10-2-1-15,-8-1-2 0,-15 1-2 16,-10 0-4-16,-13-1-7 16,-9 1-39-16,-6 6-37 0,-15-3-8 15,-8 3-5 1</inkml:trace>
  <inkml:trace contextRef="#ctx0" brushRef="#br0" timeOffset="24574.4918">9216 10764 77 0,'-23'0'90'0,"5"1"-3"16,-11-1-49-16,22 2-6 16,7-2-7-16,7 6-4 15,25-5-6-15,11-1-3 0,16 0-2 16,7-3-2-16,9-1-1 0,-1-1-1 15,-1 0-2 1,-7-3-2-16,-10 3 0 0,-11 1-2 16,-9 1-2-1,-9-1-2-15,-8 3-3 0,-5-3-3 16,-3 4-4-16,-11 0-10 15,0 0-29-15,12 0-37 0,-17 0-6 16,-9 7-1 0</inkml:trace>
  <inkml:trace contextRef="#ctx0" brushRef="#br0" timeOffset="24794.4962">9190 11009 80 0,'-25'21'97'16,"15"-7"-5"-16,14 1-4 0,23-10-65 15,20 0-6-15,17-3-3 0,13-2-2 16,6-2-3 0,6 1-3-16,1 0-6 0,-4-2-7 15,-7 6-14-15,-9 8-54 16,-16-7-16-1,-10-1-7 1,-7-3-5-16</inkml:trace>
  <inkml:trace contextRef="#ctx0" brushRef="#br0" timeOffset="25604.5124">10786 10636 61 0,'3'-13'93'16,"-1"2"-3"-16,-2 11-4 0,1-13-57 16,-1 13-13-16,0 0-6 15,10 0-3-15,-6 12-1 16,3 3 0-16,1 4 0 15,2 10 0-15,1 4 0 0,3 9 0 16,1 5 1 0,-1 6-1-16,1 4-2 0,-2-1 1 15,1 3-1-15,-2-1 0 0,-1-2 0 16,0-5 0-1,-3-1-1-15,-1-7 0 0,0-7 1 16,-1-1-2-16,-1-10 0 16,-1-4 1-16,-1-7-1 0,-1-2 2 15,-2-12-1 1,0 0 0-16,13-18 0 0,-5-10 0 15,4-13-1-15,4-10 0 0,3-14-2 16,1-7 0 0,2-7 0-16,0 1-1 0,-4 3 1 15,-3 4-1-15,1 10 1 16,-8 8-3-16,0 12 0 0,-3 7-3 15,2 8-3 1,-2 5-6-16,4 7-7 0,-9 14-32 16,13-5-42-1,-2 8-6-15,-2 7-4 0</inkml:trace>
  <inkml:trace contextRef="#ctx0" brushRef="#br0" timeOffset="26000.5208">11409 11210 23 0,'-10'16'91'0,"0"6"-1"16,10-22-7-16,-4 24-54 15,4 5-1-15,10-1-3 16,4-3-3-16,9-6-5 15,4-6-3-15,4-9-4 0,3-4 0 16,-3-8-3 0,-1-9 0-16,-5-5-3 0,-5-3-1 15,-11-1-1-15,-9 1-1 0,-10 1-1 16,-11 4 0-16,-2 6-1 15,-10 2 0-15,1 1-2 16,0 7-2-16,-1 4-5 16,8 4-17-16,2 10-52 0,8-7-15 15,4 0-6 1,11-7-5-16</inkml:trace>
  <inkml:trace contextRef="#ctx0" brushRef="#br0" timeOffset="29926.5998">3368 13404 31 0,'-12'2'83'16,"8"15"0"-16,-4 8 0 15,16 11-73-15,-8 24 3 16,0 12 1-16,-1 7 1 0,1 0-2 15,0-2-1 1,0-10-4-16,0-8 0 0,0-8-1 16,0-21-2-1,0-14-3-15,0-16-5 0,0 0-6 16,2-7-28-16,-2-14-47 15,7-9-7-15,4-6-7 0</inkml:trace>
  <inkml:trace contextRef="#ctx0" brushRef="#br0" timeOffset="30526.6118">3367 13462 48 0,'-20'-8'83'16,"0"-1"-30"0,0 1-9-16,4 1-10 0,1 1-8 15,2 0-5-15,6-1-5 16,7 7-5-16,0-13-2 0,9 7-1 15,14 1-1 1,9 0 1-16,10-1-3 0,9 5 1 16,9 1 0-1,5 9-2-15,0 8-1 0,-4 3 0 16,-6 5-1-16,-7 5-1 0,-12 2 0 15,-9 3-1-15,-12-6 1 16,-11-1 0-16,-4-4 0 16,-14-5 0-16,-17-7-1 15,-5-3 0 1,-4-2-1-1,-3-5 0-15,3 0 0 0,-1-2 0 16,8 0-1-16,2 1 0 16,19 5 1-16,12-6 2 0,-3 17-1 15,10-3 2-15,10 6 0 16,3 6 1-16,5 6 1 15,6 4 0-15,-1 1 1 0,0 3 0 16,0-1-1 0,-7 0 0-16,-4-5-1 0,-1-3 1 15,-6-6-1-15,-3-4-1 16,-2-4-2-16,-2-5-1 15,-5-12-5-15,15 5-7 0,3-5-39 16,2-5-34-16,-1-9-11 16,2-9-6-16</inkml:trace>
  <inkml:trace contextRef="#ctx0" brushRef="#br0" timeOffset="30796.6171">4194 13661 81 0,'8'8'96'0,"17"-5"-6"0,14 11-44 16,11-13-24 0,8 2-3-16,6-3 0 0,6 1-6 15,-10-5-19-15,-2-1-9 0,-14-5-28 16,-9 7-44-16,-3 1-5 15,-12-2-6-15</inkml:trace>
  <inkml:trace contextRef="#ctx0" brushRef="#br0" timeOffset="30996.6212">4292 13894 68 0,'-17'15'97'0,"14"-4"-4"15,11-31-7-15,19 20-64 16,13 2-2-16,9 1-3 0,8 0-5 15,3-2-5 1,1 1-4-16,-3-2-5 0,-1 3-6 16,-7-3-12-16,-10 0-59 15,-1 0-13-15,-8-3-5 0,-3-6-6 16</inkml:trace>
  <inkml:trace contextRef="#ctx0" brushRef="#br0" timeOffset="31266.6266">5025 13558 37 0,'8'10'94'16,"-2"7"0"-16,-1 19-2 15,-2 44-33-15,-2-27-44 16,0 4-2-1,-1 3 1-15,-1 0-2 0,-5-2-1 16,0-6-3-16,2-21-4 16,1-7-3-16,2-8-3 0,1-16-5 15,0 0-13 1,5-2-59-16,5-32-14 0,2-12-9 15,2-9-4-15</inkml:trace>
  <inkml:trace contextRef="#ctx0" brushRef="#br0" timeOffset="31536.632">5267 13686 62 0,'0'35'95'16,"0"8"-1"-16,0 3-6 0,4 3-65 16,7 1-4-1,8-1-2-15,6-12-1 0,9-7-4 16,3-11-2-16,3-11-2 0,3-8-1 15,-2-12-2-15,-7-7-2 16,-4-11-1-16,-9-3-3 0,-11 1 0 16,-10-3-2-1,-5 2 1-15,-14 2-2 0,-11 5 1 16,-4 4-1-16,-8 5-1 15,-2 10-2-15,2 2-1 16,3 6-4-16,5 3-10 16,10 2-51-16,10 2-19 15,14-8-6-15,2 10-3 0</inkml:trace>
  <inkml:trace contextRef="#ctx0" brushRef="#br0" timeOffset="31816.6376">5592 13905 63 0,'6'33'95'0,"4"-2"-2"15,7-31-25-15,11 17-32 0,9-9-12 16,5-8-6-16,8-8-4 16,1-13-4-16,-2-5-3 0,-2-8-3 15,-8-2-1 1,-13 1-3-16,-14-2 0 0,-12 4-1 15,-14 6-1 1,-14 6 0-16,-10 6 0 0,-16 6-2 16,-3 9-1-1,-1 3 0-15,5 10-2 0,7 5-3 16,8 1-6-16,13 4-12 0,10 5-42 15,15-12-21 1,15-1-6-16,4-8 2 0</inkml:trace>
  <inkml:trace contextRef="#ctx0" brushRef="#br0" timeOffset="32416.6494">6129 13897 82 0,'31'22'91'0,"6"-1"-2"16,0-6-48-16,2-4-11 0,0-7-8 16,-3-4-3-1,-9-12-3-15,-2-5-5 0,-10-5-3 16,-9-6-4-16,-6-4-2 0,-5-2-1 15,-13-1-2 1,-2-3 0-16,-6 2 0 0,-2 4 0 16,3 3 0-16,1 5 0 15,7 7 0-15,2 3 0 0,10 5 2 16,5 9-1-1,10 0 0-15,10 5 0 0,4 8 1 16,5 7 0-16,0 6 1 16,3 5 0-16,-4 4 1 0,-3 3 1 15,-1-1 1-15,-1 0 0 16,1-2 1-16,4-6 0 15,11-4-1-15,8-4 0 0,9-6-1 16,11-4-3 0,6-1-6-16,-2-5-6 0,10-2-46 15,-8 5-36 1,-21-8-5-16,-17-3-8 0</inkml:trace>
  <inkml:trace contextRef="#ctx0" brushRef="#br0" timeOffset="33206.6652">3725 14920 58 0,'9'-13'85'0,"-9"-4"-3"0,-4-28-26 16,-11 33-38-16,-7 6-8 15,-8 4-3-15,-7 2-1 0,-9 7-2 16,-6 7 1 0,-3 10-1-16,-2 10 0 0,4 7 0 15,8 8 1-15,7 6 1 0,11 1 0 16,17 0 0-1,10-5 2-15,25-5 2 0,15-10-2 16,15-7 0-16,8-10-1 16,7-9-1-16,1-5-2 15,-4-5-6-15,0-2-8 16,-15-4-41-16,-12-6-37 0,-1-5-7 15,-16-3-7-15</inkml:trace>
  <inkml:trace contextRef="#ctx0" brushRef="#br0" timeOffset="33536.672">4107 14976 64 0,'0'15'97'0,"9"-1"-5"16,14-6-3-1,8-1-69-15,13 1-1 0,8-4-1 16,5-2-6 0,2-2-4-16,0 0-4 0,-7-6-3 15,-5 3-6-15,-10-2-9 0,-7 5-26 16,-7 0-50-16,-23 0-6 15,0 0-7-15</inkml:trace>
  <inkml:trace contextRef="#ctx0" brushRef="#br0" timeOffset="33666.6746">4150 15229 63 0,'-8'23'95'0,"16"-8"-4"16,24-7-6-16,18-4-71 16,13-4-5-16,19 3-18 15,19-8-69-15,5-6-8 16,11-7-9-16</inkml:trace>
  <inkml:trace contextRef="#ctx0" brushRef="#br0" timeOffset="35066.7025">6610 13803 3 0,'-10'-3'39'15,"-15"4"7"-15,-9 3 1 0,-6-1-8 16,-1 5-3-16,2-2 0 0,5-3-4 15,11-3-7 1,8-7-5-16,15-6-9 0,18-5-3 16,14-4-3-1,12-2-2-15,4 1-3 0,3 2 0 16,-4 4 0-16,-10 6 1 15,-37 11 0 1,-10 10 0 0,-30 10 0-16,-18 0 0 0,-18 4 0 15,-7-2 1-15,-2-3 0 0,0-3 0 16,33-16-1-16,21-7 1 15,21-10-2-15,24-2 1 16,28-5-1-16,23-1 2 16,16 1-1-16,8 3 0 0,2 5 0 15,-7 7 0 1,-13 5 1-16,-17 4 0 0,-50 13 0 15,-25 8 1 1,-31 2 1-16,-18 2-1 16,-13-3 1-16,-1-1 0 15,0-7 0-15,7-3-1 16,43-11-2-16,22-5 0 0,22-4-1 15,33-2 0 1,22 2 0-16,14 2-1 0,11 5 0 16,1 2 0-16,-4 3 1 15,-12 8 0-15,-17 6 1 0,-25 4 0 16,-27 4 0-16,-21 1 0 15,-27 1 1-15,-16-1 0 16,-15-6 1-16,-5-1-1 0,-2-8 1 16,9-7-1-1,10-4-1-15,21-10-1 0,22-2 0 16,18 0-1-16,35 0 0 15,18 0-1-15,22 6 1 16,11 4 0-16,5 5 0 16,-2 9 1-16,-9 2 0 0,-13 5 1 15,-20 3 1-15,-26 0 0 0,-23 5 0 16,-30-1 1-1,-17-2-1-15,-21-3 1 0,-11-5 0 16,-8-4 0 0,-1-10 0-16,6 1-3 0,14-20 1 15,16-4-2-15,21-6 1 16,25-2-2-16,18-1 0 0,28-1 0 15,22 4-1-15,21 5 1 0,17 8 0 16,-1 9 2 0,-4 3-1-16,-8 7 0 0,-17 7 2 15,-20 6 0 1,-30 7 1-16,-27-2 0 0,-32 0-1 15,-22-4 1-15,-20-5 1 16,-11-6 0-16,-8-5-2 0,-1-10 0 16,10-15 0-1,12-10-1-15,24-11 0 0,18-3-2 16,30-1 1-16,25-5-1 0,30 3-1 15,25 1 1 1,22 5 1-16,16 11-1 0,3 10 2 16,0 8-1-16,-13 6 2 15,-20 8 0-15,-27 10-1 0,-29 6 1 16,-71 9 1-1,-32-1-1 1,-24-1 1 0,-15-2 1-16,-2-4-3 0,0-12 0 15,14-3-3-15,18-4-3 0,71-8-6 16</inkml:trace>
  <inkml:trace contextRef="#ctx0" brushRef="#br0" timeOffset="36076.7226">7530 13869 50 0,'-15'14'90'0,"10"-4"-3"0,-20 2-43 15,25 0-10 1,6 5-5-16,5-3-7 0,5 4-4 15,4-2-4 1,4-4-3-16,2 0-1 0,1-3-3 16,2-5-1-16,-3-2-1 15,0-1-1-15,-3-1-1 0,-3-4 1 16,-1-3-2-16,-3 0 0 15,-2-3 0-15,-2 0 1 16,-3-3-2-16,-3-3 0 0,-2 0 0 16,-4-5 0-1,0-1 0-15,-4-6-1 0,-3 0 0 16,-3-1-1-16,2-1 1 15,-1 3-1-15,3 1 1 16,1 2 0-16,3 2 1 16,2 2 0-16,9-1 1 0,8 1 0 15,7 0-1-15,4 2 1 0,6 3 0 16,0 1-1-1,3 5 0-15,3 6-1 0,-4 3 0 16,-1 9-1-16,-8 6 1 16,-4 2-1-16,-1 5 0 15,-4 2 0-15,-6 5 1 16,-2 0 0-16,-7 5-1 0,0-3 2 15,-1 6-1-15,3-3 1 0,3 5 2 16,8-4-1 0,9-3 1-16,12-6 0 0,10-6-1 15,6-4 1 1,10-6 0-16,3-4-1 0,0-5 0 15,-3-1-2-15,-5-1-2 16,-13-5-1-16,-4 4-5 0,-16-5-8 16,-1 4-32-1,-16 3-34-15,-8 0-17 0,-6-7-5 16,-9 0-4-16</inkml:trace>
  <inkml:trace contextRef="#ctx0" brushRef="#br0" timeOffset="36736.736">5307 14853 55 0,'0'0'93'0,"0"-10"-2"0,0 10-5 15,2 24-61-15,7 3-5 16,0 12-6-16,1 4-4 15,0 11 0-15,0 5-2 0,-4 5-2 16,0-4-1 0,-2-1-3-16,0-4-5 0,-5-7-5 15,4-1-12-15,-3-11-47 16,0-7-26-16,1-7-7 15,-1-4-4-15</inkml:trace>
  <inkml:trace contextRef="#ctx0" brushRef="#br0" timeOffset="37196.7452">5319 15903 27 0,'2'25'100'0,"1"-8"-3"16,-3-17-4-16,45 3-56 16,-33-6-11-16,1-12-6 15,8-6-7-15,0-7-4 0,6-8-3 16,4-7-2-16,3-9 0 0,0-5-1 15,2-11 0 1,-2-2 0-16,-4-8-1 0,-1-1-1 16,-4-1 1-1,-7 5-1-15,-3 7 0 0,-4 5-1 16,-7 14 1-16,-2 8-1 15,-2 15-1-15,0 12 0 0,0 14-1 16,0 0 1 0,-9 18-1-16,8 13 1 0,1 9-1 15,5 10 1-15,5 4 0 0,2 0 2 16,8-6 1-1,2-5 0-15,6-12 2 0,2-11-1 16,2-12 1-16,3-8 0 16,-1-13 1-16,4-11-2 0,-4-2 1 15,-7-4-1 1,-2-4-1-16,-9-5 0 0,-5-2 0 15,-5 1-1-15,-6 3-1 0,-6 3 0 16,-3 4-2 0,-3 2-1-16,2 8-2 0,-2 6-4 15,3 7-3-15,0 6-4 16,9 1-11-16,-12 14-32 0,12-14-33 15,-5 23-10 1,6-10-3-16</inkml:trace>
  <inkml:trace contextRef="#ctx0" brushRef="#br0" timeOffset="37616.7535">6317 15259 58 0,'17'41'100'15,"-2"-4"-3"-15,0-3-6 0,-4-1-61 16,4-3-7-1,-6-6-6-15,1-5-3 0,-6-5-3 16,0-4-3-16,-4-10-1 16,0 0-1-16,0 0-2 15,4-10 1-15,-4-6-3 0,0-7 1 16,0-4-2-16,0-11 0 15,0 0-1-15,-3-6 0 0,-1 1-1 16,-1-3 0 0,-2 2 0-16,-1 4 1 0,-1 5-1 15,2 3 0 1,0 5 0-16,3 4 1 0,2 3 0 15,2 1 1-15,3 1-1 0,10 3 1 16,5 0-1-16,5 0 0 16,10 3 1-16,2 1-1 0,7 2 1 15,2 3-2 1,2 3 0-16,-8 1-2 0,1 2-2 15,-8 0-4 1,-2 2-5-16,-9-2-16 0,-6 0-43 16,-1 6-23-16,-13-6-6 15,0 0-4-15</inkml:trace>
  <inkml:trace contextRef="#ctx0" brushRef="#br0" timeOffset="37796.7572">6479 15107 57 0,'-7'15'100'0,"5"-5"-4"15,8-4-6-15,11-8-52 16,13-2-24-16,6 2-5 16,1-6-7-16,10 8-13 0,-5 0-58 15,8 0-22-15,1-3-7 0,0 1-3 16</inkml:trace>
  <inkml:trace contextRef="#ctx0" brushRef="#br0" timeOffset="38206.7652">7575 15044 77 0,'0'0'100'15,"5"13"-7"-15,24-12-4 0,42-1-71 16,-12 4-4 0,11-1-2-16,2 1-2 0,5 0-3 15,-1 2-5-15,-6-2-4 0,-5 3-5 16,-16-2-12-1,-8 0-54-15,-14 3-19 0,-12-3-8 16,-15-5-4-16</inkml:trace>
  <inkml:trace contextRef="#ctx0" brushRef="#br0" timeOffset="38396.769">7637 15340 75 0,'-16'17'98'0,"20"-5"-3"0,20-10-6 15,20-2-70-15,14 0-5 16,15 0-1-16,10-1-5 0,4-3-7 15,6 4-9 1,-5-4-28-16,-9 4-52 0,6-1-7 16,-7 1-8-1</inkml:trace>
  <inkml:trace contextRef="#ctx0" brushRef="#br0" timeOffset="38866.7786">8855 14933 69 0,'0'0'94'16,"0"0"-3"-16,6 14-3 0,-3 10-68 15,0 14-5 1,-2 14-1-16,-1 9-1 0,0 11-1 16,-9 6 0-16,-3 0-2 15,-5-3-3-15,0-6-2 0,-3-8-1 16,0-11 0-16,4-10-3 0,-1-14 0 15,8-6-3 1,9-20-6-16,0 0-12 0,0 0-49 16,0-37-25-1,14-10-9-15,5-17-5 0</inkml:trace>
  <inkml:trace contextRef="#ctx0" brushRef="#br0" timeOffset="39156.7843">9091 15060 7 0,'9'26'100'0,"3"7"-4"16,-1 5-3-1,7 2-3-15,10-1-81 0,5 7 2 16,6-8 1-16,8-6-1 16,6-7-2-16,3-11-2 0,-2-12 0 15,-4-4-1 1,-3-13-2-16,-12-9-1 0,-13-5-1 15,-15-3-2-15,-14-4 1 0,-20 2-1 16,-8 4-1 0,-13 3 0-16,-12 8 0 0,-9 6 0 15,-3 8 0 1,3 5-1-16,9 10-3 0,8 6-3 15,14 6-6-15,13-3-32 16,17-6-45-16,25 1-9 0,19-8-7 16</inkml:trace>
  <inkml:trace contextRef="#ctx0" brushRef="#br0" timeOffset="39556.7922">9625 14887 88 0,'0'0'99'16,"0"0"-5"-16,28-17-5 16,19 17-62-16,15-3-14 15,9-1-4-15,5 2-2 16,-1 2-3-16,-3 0-4 0,-5 0-6 15,-13 0-6 1,-15 9-21-16,-12 3-54 0,-17-8-7 16,-10-4-8-16,0 0 6 15</inkml:trace>
  <inkml:trace contextRef="#ctx0" brushRef="#br0" timeOffset="39936.8">10473 14554 64 0,'17'-13'88'0,"-17"13"-1"16,0 0-4-16,-43 22-67 0,26 9-3 15,-3 12-2-15,3 13 0 0,2 6 2 16,7 7-3-1,7-3-1-15,12-4-2 0,13-10-1 16,9-7-1 0,8-14-1-16,5-11 0 0,-2-12-1 15,0-8 1-15,-7-11-3 16,-9-6-1-16,-11-5 0 0,-10-3 0 15,-8 0 0-15,-17 2-1 0,-7 4-1 16,-12 6 0 0,-3 7 0-16,-4 6 0 0,4 8-3 15,3 11-2 1,8 6-3-16,2 4-5 0,18 4-21 15,9 3-46-15,6-9-13 16,11-5-7-16</inkml:trace>
  <inkml:trace contextRef="#ctx0" brushRef="#br0" timeOffset="40476.8108">11000 14945 55 0,'8'24'95'0,"1"3"0"16,1 6-6-16,-4 7-62 16,1 3-10-16,2 2 0 0,-1-3-5 15,-3-2-3 1,-2-5-2-16,0-7-2 0,-2-5-1 15,0-7 0-15,0-7 0 0,-1-9 0 16,0 0-1 0,5-6 1-16,-4-9-2 0,-1-3 1 15,0-7-2-15,-1-5 0 16,-5-5-1-16,-2-5 1 0,0-4-1 15,-3 2 0 1,3-3 1-16,0 4 0 0,3 4 0 16,4 1 1-1,2 4-1-15,4 5 0 0,8 3 0 16,8 1 0-16,9 4-1 0,9 1 0 15,8 1 0-15,4 4 0 16,5 0 0-16,2 3 0 0,-2 0 0 16,-5 2-1-1,-6 3-1-15,-9 0-4 0,-11 2-3 16,-5 3-6-1,-20 0-28-15,0 0-40 0,1 11-14 16,-7-1-6-16,-7 1-3 16</inkml:trace>
  <inkml:trace contextRef="#ctx0" brushRef="#br0" timeOffset="40656.8144">11129 14969 90 0,'-16'18'100'0,"15"-5"-5"15,10-5-4-15,56-5-70 16,-16 3-7-16,7-3 0 0,5-1-6 15,1-2-6-15,8 0-12 16,-13 0-50-16,-10 0-31 16,-1-6-6-16,-16-2-9 0</inkml:trace>
  <inkml:trace contextRef="#ctx0" brushRef="#br0" timeOffset="64591.2942">14490 13412 68 0,'-10'-13'96'16,"1"1"-3"-16,9 12-7 15,-12-3-63-15,12 3-6 0,0 0-6 16,0 0-3-1,0 6-2-15,7 17-1 0,5 8-3 16,3 6 1 0,2 16 0-16,0 6 2 15,1 3-1-15,-6 1 0 16,1-2 0-16,-5-4-2 0,-5-7 1 15,-3-7-1-15,0-12-4 0,0-4-2 16,-1-8-4 0,1 0-7-16,-2-11-36 0,2-8-40 15,0 0-6 1,7 0-6-16</inkml:trace>
  <inkml:trace contextRef="#ctx0" brushRef="#br0" timeOffset="65271.3078">14362 13537 78 0,'-13'-5'88'16,"13"5"-35"-1,-12-13-15-15,12 13-6 0,0-18-6 16,8 8-6-16,10-5-5 15,4-6-3-15,12-1 0 16,6 1 0-16,7-2-2 16,4 0-1-16,6 4-1 0,-1 1-3 15,1 6 0 1,-3 4-2-16,-3 6-1 0,-4 2-1 15,-7 10 0-15,-4 4-1 0,-6 4 1 16,-6 5-1 0,-7 2 0-16,-6 0 0 0,-10 1 1 15,-1 2-1-15,-12-6-1 16,-6 1 0-16,-7-7-1 0,-9-2-1 15,-2-3-1 1,-6-5-1-16,-3-3 0 0,-3-2 0 16,3-1 0-16,1 1 1 0,6-1 0 15,7 0 1 1,8 0 1-16,7 0 0 0,5 2 1 15,11-2 2-15,0 12 1 16,7-3 1-16,5 4 1 0,9 4 1 31,5 7 2-31,2 5 0 0,4 4 0 16,0 2-1-1,1 2 0-15,-3 1-1 0,-2 2 0 16,-9-6-2-16,1-4 0 0,-5-5 0 16,-4-1-1-16,-3-9 0 15,-2-4-1-15,-6-11-1 0,7 14-1 16,-7-14-4-1,0 0-3-15,9 0-5 0,-5-5-11 16,6-7-42 0,8 3-28-16,-4-5-6 0,3-6-4 15</inkml:trace>
  <inkml:trace contextRef="#ctx0" brushRef="#br0" timeOffset="65631.315">15587 13502 75 0,'13'-23'88'0,"-6"3"-4"15,-4 7-51-15,-3 0-12 16,-9 4-4-16,-5 3-2 0,-6 4-7 15,-6 4-3 1,-5 13-1-16,-5 6-1 0,-4 8 2 16,-5 22 5-1,8 7-1-15,9 3 3 16,13-1-1-1,12-2 2-15,9-4-1 0,22-10-1 16,14-5-1-16,9-26-4 0,6-8 0 16,1-5-3-1,-6-3-1-15,-4-4-4 0,-8-7-4 16,-7 4-9-16,-13-4-33 15,-4-1-46-15,1 1-4 0,-3-1-9 16</inkml:trace>
  <inkml:trace contextRef="#ctx0" brushRef="#br0" timeOffset="66061.3236">16092 13638 68 0,'0'0'95'0,"5"9"-5"16,16 9-30-16,10-15-32 0,8-1-1 16,3 0-7-16,4-2-7 15,2-1-5-15,-2 1-2 0,-7 0-2 16,-2-2-2-1,-1 1-4-15,-11 0-3 0,-2 0-7 16,-10 1-21 0,-13 0-51-16,16 3-11 0,-16-3-6 15</inkml:trace>
  <inkml:trace contextRef="#ctx0" brushRef="#br0" timeOffset="66221.3268">16171 13897 58 0,'26'8'97'0,"12"-4"-5"15,11-4-3-15,11 0-57 16,3-7-15-16,7 1-9 0,-7-4-10 16,5-3-60-16,-11 11-24 15,-5-1-8-15,-5 3-5 16</inkml:trace>
  <inkml:trace contextRef="#ctx0" brushRef="#br0" timeOffset="66881.34">17611 13391 70 0,'-7'8'93'16,"2"11"-2"-1,2 4-4-15,0 12-72 0,-1 9 0 16,0 8 3-16,-6 5-1 15,-1 4-2-15,0-3-4 0,-4-3-1 16,2-4-2 0,0-11-2-16,3-5-2 0,1-11-2 15,1-7-1 1,8-17-3-16,0 0-5 0,0 0-6 15,17-23-34-15,2-4-46 0,-6-13-5 16,6-3-9-16</inkml:trace>
  <inkml:trace contextRef="#ctx0" brushRef="#br0" timeOffset="67201.3464">17713 13617 57 0,'3'31'97'16,"-1"5"-4"-16,4 1-2 0,8 3-64 15,11-3-3-15,7-5-6 16,7-11-3-16,6-7-3 15,5-13-3-15,0-1-2 16,-3-15-2-16,-5-3-1 0,-11-7-1 16,-10-4-1-1,-11 0-1-15,-10 0-2 0,-17 2 1 16,-8 1-1-16,-10 4 0 15,-4 2 0-15,-7 8 0 0,0 3-1 16,0 8 1-16,6 1 0 16,7 0-1-16,4 10-1 15,10-4-1-15,6 3-4 0,13-9-3 16,2 18-18-1,12-7-49-15,6-11-16 0,4 0-7 16,7-7-3-16</inkml:trace>
  <inkml:trace contextRef="#ctx0" brushRef="#br0" timeOffset="67471.3518">18203 13604 6 0,'8'36'103'15,"2"3"-1"-15,7-3-6 16,5-7-4-16,10 3-72 0,8-11-3 15,7-8-2 1,0-18-8-16,0-9-2 0,-1-8-1 16,-13-7-1-16,-10-2-2 0,-17 1-1 15,-11 2 0 1,-20 8-1-16,-14 1 1 0,-10 8-1 15,-12 5-2-15,-4 5-4 16,2 4-7-16,2 7-31 16,12-2-47-16,23 8-6 15,16-4-6-15,19-4-2 0</inkml:trace>
  <inkml:trace contextRef="#ctx0" brushRef="#br0" timeOffset="68461.3716">19088 13559 4 0,'-16'4'26'16,"16"-4"-4"-16,-19 17-4 0,19-17-1 15,-14 20-2-15,14-8 5 16,0 7 1-16,3-3 2 15,7 7 4-15,-7-4 0 16,7 1 2-16,-4-1-3 0,5-3-1 16,-6-3-4-16,2-4-4 0,-7-9-1 15,13 3-2 1,-6-8-2-16,3-9 0 0,1-8-3 15,3-5 0 1,2-5-3-16,3-4 0 0,2-3-1 16,4-1 1-16,0 3-1 15,3 4-1-15,-2 3 0 0,-3 6-2 16,1 7 0-1,0 5-1-15,-3 9-1 0,-3 3-1 16,-1 13 1-16,-7 6-1 0,0 8 0 16,-3 2 0-1,-7 1 1-15,0 0 0 0,0-1 0 16,0 0 1-16,0-4 1 15,7-6 1-15,9-2 0 0,13-5 1 16,11 0-1 0,6 0 1-16,8-5-1 0,2-1-2 15,0 1-1 1,-7-5-4-16,0 5-9 0,-17-4-32 15,-6-3-42-15,-6 0-12 0,-11 0-6 16,-9 0-3-16</inkml:trace>
  <inkml:trace contextRef="#ctx0" brushRef="#br0" timeOffset="69271.3878">19124 13737 61 0,'0'0'86'0,"0"0"-28"15,0 0-17-15,0 0-2 0,0 0-8 16,0 0-10 0,0 0-7-16,-13 0-3 0,-4 0 0 15,-3 1-3 1,-5 2-1-16,-5 0-2 0,1-1 0 15,0 2 0-15,2-4-1 0,5 0-3 16,6-4-3-16,4-1-3 16,12 5-7-16,-12-11-26 15,12 11-49-15,0-11-7 16,0 11-5-16</inkml:trace>
  <inkml:trace contextRef="#ctx0" brushRef="#br0" timeOffset="69811.3986">20457 13391 42 0,'-22'13'92'0,"-8"8"-3"16,-6 1-4-16,3 5-66 0,-4 2-6 15,1 2-2 1,5-3-7 0,1-10-22-16,3-3-63 15,18-10-6-15,9-5-7 0</inkml:trace>
  <inkml:trace contextRef="#ctx0" brushRef="#br0" timeOffset="69971.4017">20207 13442 78 0,'12'17'95'16,"1"3"-4"-16,1-2-6 15,35 5-72-15,-28 3-1 16,5 1-1-16,0 0-5 16,-4-5-7-16,6 4-19 0,6-5-64 15,-8-8-5 1,1-5-7-16,-1-4-2 0</inkml:trace>
  <inkml:trace contextRef="#ctx0" brushRef="#br0" timeOffset="70801.4184">21027 13329 18 0,'-2'-14'86'16,"2"14"0"-16,0 0-1 0,0 5-59 16,4 13-5-1,-1 7-3-15,4 8-2 0,-4 7-2 16,-2 7 1-1,-1 2-1-15,0 2-2 0,0 0-2 16,-4-5-1-16,-6-3-1 16,2-7-2-16,-2-4-1 0,0-8-2 15,0-5 0 1,2-6-2-16,0-4-2 0,8-9-3 15,0 0-5-15,0 0-20 0,0 0-52 16,10-14-15 0,2-7-5-16,3-7-5 0</inkml:trace>
  <inkml:trace contextRef="#ctx0" brushRef="#br0" timeOffset="71321.4288">21382 13382 4 0,'-9'9'81'0,"-3"4"4"15,0-13-6-15,-1 24-58 0,0 7-2 16,2 18 4 0,0-1-2-16,8 5-3 15,2 2-1-15,2-3-1 16,14-2-3-16,5-8-1 15,9-6-2-15,9-19-3 0,6-9 0 16,7-9-2-16,0-9 0 16,1-11-2-16,2-13-1 0,-7-7-1 15,-8-6 0 1,-8-6 0-16,-13 0 0 0,-13 0-1 15,-8 2 0-15,-15 5-1 16,-15 9 0-16,-10 7 2 16,-8 8-3-16,-4 10-2 0,-4 3-2 15,3 10-7-15,3-1-30 16,4 3-45-16,15 8-10 0,12-3-5 15</inkml:trace>
  <inkml:trace contextRef="#ctx0" brushRef="#br0" timeOffset="72061.4434">21775 13105 74 0,'-10'6'93'0,"10"-6"-1"0,0 0-5 15,11 19-65 1,15-16-12-16,8 2-1 0,3 3 0 15,2-2-2-15,2-1-5 16,-1 2-6-16,-7-3-10 16,-4-1-37-16,-7 1-38 0,-13-3-6 15,-9-1-5-15</inkml:trace>
  <inkml:trace contextRef="#ctx0" brushRef="#br0" timeOffset="72471.4518">22415 12859 43 0,'0'0'86'16,"-17"5"0"-16,3 12-3 16,-4 11-72-16,-1 12-1 0,2 7 4 15,4 8 0 1,3 2-1-16,10 2 0 0,9-5-1 15,12-6-2-15,8-10-2 0,6-11 0 16,6-14-2 0,1-7 0-16,-5-7 0 0,-2-10-3 15,-11-4-1-15,-10-7-1 16,-13 1-1-16,-9-1-1 0,-13 4 0 15,-7 0-3 1,-5 6-1-16,-4 2-3 0,0 8-2 16,5 2-6-16,10 9-23 0,7 11-46 15,4-4-11 1,8 3-4-16</inkml:trace>
  <inkml:trace contextRef="#ctx0" brushRef="#br0" timeOffset="73131.465">22843 13750 55 0,'3'29'96'0,"2"-3"-2"15,1-2-3-15,-3-4-64 16,3 0-3-16,-2-9-4 15,-4-11-4-15,5 11-3 16,-5-11-2-16,7-11-3 0,-6-8-2 16,1-5-1-1,-2-8-3-15,0-6-1 0,0-4-2 16,-5-4 0-16,-1-4 0 15,-5 4 0-15,-1-3 0 0,1 9 0 16,1 3 0-16,2 8 0 16,2 5 1-16,3 2 0 15,3 8 0-15,0 1-1 0,10 6 0 16,5 0 0-1,7 2 1-15,4-2-1 0,11 4 0 16,0-1 1-16,11 1 0 16,1 0-2-16,1 3-1 15,-2-2-2-15,-3 2-3 16,-8 0-3-16,-5 4-3 0,-9-1-6 15,-5 5-30-15,-9 4-36 0,-9-12-12 16,-4 17-3 0</inkml:trace>
  <inkml:trace contextRef="#ctx0" brushRef="#br0" timeOffset="73331.469">22904 13551 69 0,'15'14'104'0,"14"-7"-5"15,11-1-8-15,7-1-58 16,6-1-14-16,5-2-5 0,0-1-10 16,-6 4-17-1,-14 4-54-15,3-6-24 0,-2-1-8 16,-10-2-6-1</inkml:trace>
  <inkml:trace contextRef="#ctx0" brushRef="#br0" timeOffset="74071.4837">16139 15105 44 0,'-6'12'93'0,"15"-7"-2"15,16-27-10-15,11 22-60 16,17 2-4-16,8 2-1 0,9 1-3 16,3-4-3-16,1 3-4 0,-3-4-2 15,-2 1-4 1,-7-1-4-16,-6 0-10 0,-12-1-26 15,-14-4-47 1,7-1-8-16,-9-2-5 0</inkml:trace>
  <inkml:trace contextRef="#ctx0" brushRef="#br0" timeOffset="74291.4881">16324 15308 58 0,'-18'17'99'15,"13"-8"-3"-15,16-1-6 0,21 4-63 16,15-12-13 0,15 0 0-16,10 0-2 0,11-3-3 15,1-6-8 1,6 5-10-16,-11-1-45 0,-9 0-35 15,1 0-8-15,-14-4-5 0</inkml:trace>
  <inkml:trace contextRef="#ctx0" brushRef="#br0" timeOffset="75381.51">17685 15025 27 0,'-4'-17'87'0,"4"17"0"0,19-12-48 16,-19 12-5-16,0 0-4 0,2-9-4 15,-2 9-6 1,0 0-5-16,0 0-3 0,0 0-3 15,0 0-2-15,6 13-1 16,-4 3-1-16,1 9 0 16,0 8 0-16,-2 6 1 15,1 9 0-15,-2 4 1 0,2 1-1 16,-1-4 0 0,-2-4-2-16,1-7 0 0,0-9-1 15,0-7-1-15,-2-6 0 0,2-8-1 16,0-8-1-1,0 0-1-15,0 0-4 0,0 0-6 16,0 0-15-16,0-18-53 16,5 4-17-16,1-5-7 0,4-1-6 15</inkml:trace>
  <inkml:trace contextRef="#ctx0" brushRef="#br0" timeOffset="75891.5202">18150 15186 26 0,'-10'-11'87'0,"0"11"0"16,-3 8-4-16,1 9-65 16,-2 8-5-16,1 6 1 0,3 9 0 15,2 4-2-15,8 2-1 16,7 0 0-16,9-5 0 15,9-5-1-15,7-8-1 0,5-12 0 16,5-11-2 0,5-6 0-16,-4-13-1 0,-1-10-1 15,-7-8-2-15,-9-7 0 16,-9-6-2-16,-13-6 0 15,-8 2 0-15,-15 1-1 0,-10 4 0 16,-7 5-1-16,-6 8-1 16,-5 9-2-16,1 11-3 0,2 6-3 15,6 6-4 1,-2 4-13-16,12 2-48 0,11 6-20 15,4-4-6 1,13 1-1-16</inkml:trace>
  <inkml:trace contextRef="#ctx0" brushRef="#br0" timeOffset="76271.5278">18376 14834 91 0,'0'0'97'16,"-9"9"-4"-16,17-7-6 0,13 1-72 15,15 2-5-15,3-3-1 0,9 1 0 16,0-2-3 0,3-1-5-16,0 0-5 0,-9-2-7 15,-6-1-29-15,-6 0-46 16,-17-7-9-16,-7 1-5 15</inkml:trace>
  <inkml:trace contextRef="#ctx0" brushRef="#br0" timeOffset="76491.5321">18520 14682 71 0,'-5'9'94'0,"2"7"-2"0,3 2-4 16,-3 4-73-16,3 11-2 15,6 5 2-15,-2 5-3 0,0 3-3 16,-1-3-4-1,2-5-1-15,-3-6-3 0,2 0-4 16,-2-13-3-16,0-2-8 16,-1-8-42-16,-1-9-34 15,11-7-9-15,-1-6-3 0</inkml:trace>
  <inkml:trace contextRef="#ctx0" brushRef="#br0" timeOffset="76932.5411">19005 14693 71 0,'0'0'95'16,"0"0"-4"-16,0 0-5 15,0 0-70-15,8-2-1 0,14 2 0 16,2 0-4-16,4 0-4 15,2 2-2-15,0 3-1 16,0 1-1-16,-6 5 0 0,-10 4-2 16,-10 4 0-1,-9 2 0-15,-13 4 0 0,-9 1 0 16,-1-2 1-16,-4 1 0 15,2-3 0-15,2-1 0 0,12-5 1 16,9-3 1 0,9-5 0-16,16 0-1 0,9-3 0 15,8-2 0-15,4 0 0 0,8-3-4 16,-4 0-4-1,1 0-6-15,-7-3-23 0,-5-4-49 16,0 5-14-16,-3-5-8 16,-4 4-3-16</inkml:trace>
  <inkml:trace contextRef="#ctx0" brushRef="#br0" timeOffset="77195.5464">19619 14841 7 0,'-3'13'97'15,"3"-3"0"-15,11-2-6 0,13-5-4 16,6 4-76-1,8-2-4-15,5-4-4 0,2 1-7 16,-2-2-19 0,-6-9-62-16,1 5-6 0,-6-5-8 15,-4 0 1-15</inkml:trace>
  <inkml:trace contextRef="#ctx0" brushRef="#br0" timeOffset="77575.5542">20269 14587 55 0,'0'0'89'0,"-10"-9"-1"0,-3 12-5 16,0 15-64-16,4 6-6 0,-2 7 0 15,2 10 0 1,3 6 0-16,6 6-3 0,1-5-1 16,17 1 0-16,4-8-2 15,10-5-1-15,4-9-1 16,6-11 1-16,-1-8-2 15,-2-10 0-15,-2 0-1 0,-7-9-1 16,-9-4-1-16,-5-3-1 16,-13-2 0-16,-4 1 0 15,-15-1 0-15,-5 7 0 0,-6 1 0 16,-4 8-1-1,-3 3-1-15,4 1 1 0,4 4-2 16,5 3-2-16,11 8-8 16,5-6-37-16,5-9-40 0,15 14-8 15,9-10-6 1</inkml:trace>
  <inkml:trace contextRef="#ctx0" brushRef="#br0" timeOffset="78655.5758">20817 15434 10 0,'15'25'94'16,"1"-7"3"-16,1-3-5 16,0-9-53-16,6-2-9 15,-4-7-5-15,-2-8-8 16,-3-7-6-16,-2-3-3 0,-3-6-3 15,-2-8-2-15,-5-3-1 0,-2-6 0 16,-2 1-1 0,-3-3 1-16,-2 5-2 0,5-1 1 15,0 4 0 1,3 4 0-16,6 7 1 0,10 4 0 15,13 2-1-15,7 5 1 16,7 3-1-16,6 4 0 0,3 9-1 16,3 3 1-1,-5 14-1-15,-4 6-1 0,-10 7 0 16,-8 6 1-16,-9 3-1 0,-10 2 0 15,-2-5 2 1,-7-2-1-16,-1-7 1 0,2-3 1 16,4-7 0-16,5-5 0 15,11-2 1-15,2-4-1 0,5-2-2 16,1-1-2-1,4 0-6-15,-7-3-9 0,6 0-40 16,-6 1-34 0,-9-2-10-16,-1-1-7 0</inkml:trace>
  <inkml:trace contextRef="#ctx0" brushRef="#br0" timeOffset="79345.5896">22124 15152 38 0,'-7'20'93'0,"-1"2"-1"15,1 0-5-15,1-8-61 0,2 4-7 16,4-4 2-1,0-4-2-15,0-10-3 0,0 0-3 16,0 0-3 0,3-11-1-16,-2-7-2 0,-1-4-2 15,0-8-3-15,-4-6 0 16,-4-7-1-16,-1 0 0 0,-2-1-1 15,-2 4 1-15,-2 2 0 16,5 7 0-16,-1 6 0 16,4 6 0-16,3 8-1 0,4 3 0 15,0 8 1 1,22-10-1-16,3 6-1 0,8 1 1 15,3-1 0-15,7 4 0 16,3-2-2-16,3 2 0 16,-4-1-3-16,0 1-4 15,-8 0-5-15,-5 4-11 0,-6-2-28 16,-11 0-35-16,-1 4-13 0,-14-6-4 15</inkml:trace>
  <inkml:trace contextRef="#ctx0" brushRef="#br0" timeOffset="79495.5924">22151 15022 68 0,'-11'10'99'16,"11"-10"-2"0,11 10-8-16,15-5-65 0,12-2-6 15,6 1-3-15,6-4-5 0,8 0-9 16,-4 0-10-16,5-3-54 15,-1 3-27-15,-16 1-6 16,-5 1-8-16</inkml:trace>
  <inkml:trace contextRef="#ctx0" brushRef="#br0" timeOffset="80155.6058">16830 16196 27 0,'-13'2'90'0,"13"-2"2"16,0 0-4-16,0 0-60 15,23 13-12-15,12-8-2 0,11 2 0 16,12 0-3-16,7 3 0 15,3-1-5-15,1-1-2 16,-3-3-4-16,-5 3-4 0,-13-5-7 16,-8 3-19-1,-10 1-54-15,-17-7-10 0,-13 0-7 16</inkml:trace>
  <inkml:trace contextRef="#ctx0" brushRef="#br0" timeOffset="80345.6096">16842 16416 78 0,'12'12'98'16,"17"-7"-7"0,14-5-6-16,21 0-75 0,2 0-3 15,12-2-14-15,-5 2-48 16,11-2-32-16,1-2-6 0,0-5-5 15</inkml:trace>
  <inkml:trace contextRef="#ctx0" brushRef="#br0" timeOffset="80765.618">18260 16111 75 0,'0'0'96'15,"11"0"-1"-15,-11 8-5 0,-1 14-72 16,-5 7-3-16,-2 9-3 16,-4 8 1-16,3 5-2 0,-2 2-2 15,-2-5-3 1,5-3-2-16,-3-7-1 0,7-4-4 15,-4-11-3-15,7-5-6 0,1-18-19 16,0 0-59 0,1-20-8-16,11-8-8 0,5-12-4 15</inkml:trace>
  <inkml:trace contextRef="#ctx0" brushRef="#br0" timeOffset="81065.624">18377 16244 0 0,'11'36'98'0,"7"3"4"0,1-4-6 0,7-2-4 16,23-4-78-16,-7-7-1 15,1-6-1-15,-1-8-1 16,-3-10-4-16,-7-1-1 16,-7-9-3-16,-8-7-1 15,-13-3 0-15,-9-1-1 0,-17 0 0 16,-8-1-1-1,-6 6 0-15,-12 2-1 0,1 7 1 16,-3 4-1-16,0 5 1 16,9 14-2-16,10 3-2 15,8 2-2-15,14 3-4 0,9-10-13 16,16-3-55-16,14-1-18 15,5-8-7-15,3-8-3 0</inkml:trace>
  <inkml:trace contextRef="#ctx0" brushRef="#br0" timeOffset="81415.631">18787 15997 77 0,'-6'9'99'0,"6"-9"-6"15,13 14-6-15,9 3-70 0,10-10-7 16,7-1-4 0,0 0-3-16,2 0-7 0,-5-6-19 15,-7-1-62-15,0-1-8 0,-8-3-6 16</inkml:trace>
  <inkml:trace contextRef="#ctx0" brushRef="#br0" timeOffset="81735.6374">19281 15865 84 0,'16'-6'98'15,"-1"5"-3"1,-6 1-7-16,-9 0-66 0,5 7-11 15,-5 9-2-15,-10 7-2 16,-3 2-1-16,0 1-1 0,-3 2 1 16,4-2-2-1,2-4 0-15,3-2 0 0,7-5 0 16,0-3-1-16,11-3 1 0,5-2-1 15,2-4-2 1,2-2-1-16,2-2-4 0,5-5-6 16,-3-9-10-16,2-6-50 15,2-5-25-15,-10-6-8 0,1-6-5 16</inkml:trace>
  <inkml:trace contextRef="#ctx0" brushRef="#br0" timeOffset="81865.64">19486 15819 85 0,'-11'21'101'0,"2"6"-6"0,-2 5-6 16,0 9-74-16,5 5-2 15,-2 1-2-15,1 7-4 0,-1-7-5 16,6 5-9 0,-6-11-23-16,-1-4-59 0,9-4-5 15,-3-12-8 1</inkml:trace>
  <inkml:trace contextRef="#ctx0" brushRef="#br0" timeOffset="82765.658">19601 16494 56 0,'0'24'93'16,"20"-2"-1"-16,10-6-4 0,52-4-72 15,-30-4 0 1,8-6 0-16,-2-2-2 0,0-8-3 16,-10-8-3-16,-5-6-1 15,-13-2-3-15,-11-5 0 16,-8-5-2-16,-10 1 0 15,-3 0-2-15,-8-1 1 0,-3 4 0 16,0 5-1 0,0 1 1-16,4 5-1 0,5 6 0 15,4 4 0-15,15 6 1 0,8 3-1 16,5 3 0-1,6 6 1-15,3 6 0 0,2 5 0 16,-3 6 1-16,-3 3 0 16,-8 1 1-16,-8 3 0 0,-4-4 1 15,-7 3 0 1,-1-6 0-16,2-2 0 0,1-6 0 15,1-2 0-15,4-3-1 0,4-4 1 16,3-2-2 0,1-2-2-16,3-1-1 0,2-3-3 15,0 0-7-15,-2-4-8 16,6-5-39-16,-3 2-39 0,-1-12-6 15,-1-3-7 1</inkml:trace>
  <inkml:trace contextRef="#ctx0" brushRef="#br0" timeOffset="83235.6674">20836 16196 71 0,'13'24'101'0,"-1"1"-4"16,-1 4-4-16,-4 9-64 15,6-1-9-15,-7 1-3 0,1-5-4 16,-4-4-2-16,-2-4-3 15,1-5-2-15,-2-6-1 0,0-14 0 16,0 8 0 0,0-8-1-16,0-14-1 0,-2-7-1 15,-3-8-1-15,-4-7 0 16,-5-10-2-16,-1-1 0 15,-4-5-1-15,3 3 0 0,-3 8 1 16,5 5-1-16,2 10 1 16,5 4 0-16,4 8 1 0,6 3-1 15,11 1 1 1,10 1 0-16,5 0 0 0,6 2 0 15,4-1 1 1,5 2-1-16,1 0 0 0,0 1-1 16,-4 2-1-16,-3 2-3 15,-6-2-3-15,-1 3-9 0,-8-1-25 16,-2-2-41-16,-5 3-18 0,-16 0-6 15,6 11-2 1</inkml:trace>
  <inkml:trace contextRef="#ctx0" brushRef="#br0" timeOffset="83365.67">20979 16167 3 0,'-20'15'104'0,"11"-3"-2"0,9-12-7 16,21 9-3 0,10-7-77-16,18 1-4 0,5-3-2 15,7 5-15-15,-11 0-56 0,9-5-29 16,-1-2-7-1,-10-3-6-15</inkml:trace>
  <inkml:trace contextRef="#ctx0" brushRef="#br0" timeOffset="87085.7444">17594 17221 64 0,'-8'2'95'16,"8"-2"-1"-16,0 0-5 0,0 0-72 15,24 11 1-15,11-3-2 0,9-1-1 16,17 0-3-16,6-2-1 16,10 0-4-16,-1-2-1 15,-2-2-1-15,-8-1-4 16,-11 0-1-16,-12 0-4 0,-11 0-4 15,-11 0-5 1,-9 2-4-16,-12-2-19 0,0 0-51 16,-4 0-11-16,-8 0-6 15</inkml:trace>
  <inkml:trace contextRef="#ctx0" brushRef="#br0" timeOffset="87345.7496">17766 17420 83 0,'-23'13'96'0,"6"2"-2"15,5-2-26-15,8-1-52 16,4 1 0-16,13-4 0 15,7 1-3-15,7-3-4 0,3 2-5 16,4-3-7 0,7-14-14-16,2 10-63 0,2 1-14 15,5-3-9-15,-5 0-2 16</inkml:trace>
  <inkml:trace contextRef="#ctx0" brushRef="#br0" timeOffset="88325.7692">18035 17547 78 0,'0'0'91'0,"-8"-9"-40"15,8 9-12-15,-14-4-5 0,5 2-9 16,9 2-5-1,-15-3-6-15,15 3-3 0,-13-5-1 16,13 5-3-16,0 0 0 16,-1-9-2-16,9 5 0 15,12 1-2-15,7 0 1 16,8 1-1-16,5 2 0 0,1 0 0 15,5 0-2-15,0-1-1 0,3 1 0 16,-2 0 0 0,-1 0 0-16,-2 1 1 0,-3-1-2 15,-5 0 1 1,-10 0-1-16,-9-1 2 0,-17 1-1 15,0 0 0-15,-14 3 0 16,-13-1 0-16,-8-1 1 0,-7 1-1 16,-2 0 1-1,-3-1-1-15,0 1 1 0,0 0-1 16,2 2-2-16,2-1-3 0,4 0-3 15,5 2-8 1,9-1-33-16,10 1-35 0,3-2-15 16,12-3-5-16</inkml:trace>
  <inkml:trace contextRef="#ctx0" brushRef="#br0" timeOffset="88745.7776">19273 17223 80 0,'2'-15'98'0,"3"-2"-5"0,-5 4-6 15,1 3-74 1,-1 10-3-16,0 0 1 0,10 13-2 0,-8 9-1 15,1 9-2 1,-1-11-3-16,-3 1 2 0,2 5 0 16,-1 1 1-1,0 0-1-15,0 5-2 0,0-3 0 16,-2 0-2-16,-1-1 3 0,1 1-2 15,-4-4-1 1,1-1-1-16,0-3-2 0,1-1-2 16,-2-5-5-16,4 2-13 15,-1-7-44-15,3-10-30 16,0 0-8-16,3-11-2 15</inkml:trace>
  <inkml:trace contextRef="#ctx0" brushRef="#br0" timeOffset="89065.784">19584 17321 83 0,'0'17'97'16,"1"6"-4"-16,0 0-5 16,4 1-75-16,1 5 1 15,4-1-3-15,2-4 1 16,3-1-3-16,5-3-2 0,1-2-1 15,0-2-1-15,3-5 0 0,1-3-2 16,-15-10 2 0,36-6-2-16,-7-18 1 0,-11-18-2 15,-20-9 0 1,-10 2 0-16,-27 8-1 0,-15 13 0 15,-4 19-2-15,-5 13 0 16,6 3 0-16,25 4-5 16,-1 0-2-16,6 4-5 15,-2-3-7-15,9-1-43 0,3 2-34 16,-3 3-5-16,17-7-6 0</inkml:trace>
  <inkml:trace contextRef="#ctx0" brushRef="#br0" timeOffset="89755.7977">19988 17028 73 0,'-26'0'100'16,"6"0"-3"-16,20 0-5 16,0 0-68-16,32-2-6 0,15 1-4 15,8 7-5 1,5-1-2-16,3 0-3 0,-2 2 0 15,-6-2-3-15,-13 0-2 0,-12 2-1 16,-12-7-5 0,-6 0-7-16,-12 0-36 0,0-10-44 15,3-1-5-15,-3-2-7 16</inkml:trace>
  <inkml:trace contextRef="#ctx0" brushRef="#br0" timeOffset="90205.8067">20665 16848 77 0,'10'-8'103'15,"-2"3"-6"-15,-8 5-6 16,56-15-73-16,-79 13-4 15,23 2-3-15,0 6-2 0,-3 5-4 16,-3 8-2 0,-3-1-1-16,2 8 1 0,-1-1 0 15,1 1 0-15,0-3 1 16,3-3-2-16,2-1 2 15,2-6-1-15,0-4 0 0,8-2 0 16,4-2-1-16,2-2 1 16,4 1 0-16,2 1-1 0,2-5-1 15,1 0 0 1,4 0-1-16,-4 0-1 0,0-3-2 15,0-3-4 1,-7-4-5-16,2-3-11 0,-8-3-40 16,-10-10-32-16,2-3-9 15,-4-8-3-15</inkml:trace>
  <inkml:trace contextRef="#ctx0" brushRef="#br0" timeOffset="90375.8101">20851 16729 74 0,'-4'7'96'16,"2"7"-1"-1,-1 8-5-15,2 10-70 0,1 4-6 16,-3 10 1-16,-1 7 0 15,-2 6-4-15,-2 1-2 0,0 1-5 16,-2-1-5 0,1-5-7-16,3-31-37 0,-4 1-49 15,4 11-4-15,-5-13-6 0</inkml:trace>
  <inkml:trace contextRef="#ctx0" brushRef="#br0" timeOffset="91664.8367">21635 17183 11 0,'38'-17'93'16,"-3"-8"1"-16,-5 1-4 0,-27-2-53 15,14 3-13-15,-10 3-7 16,-7 0-3-16,-12 1-4 0,-13 5-3 16,-9 6-1-1,-10 3-2-15,-7 5 0 0,-5 1-1 16,1 14 0-1,4 7 0-15,5 7 1 0,13 11-1 16,19 0 0-16,13 5 0 16,18 3 0-16,4-23-1 0,5 2-2 15,6 1 2-15,2 1-2 16,3 1 0-16,0 0-1 15,-1 2 1-15,-6-1 0 0,-8-2 3 16,-9 3-1 0,-13-3 0-16,-7-3 1 0,-15-1 0 15,-7-1-1-15,-15-4-4 16,-1 2-7-16,-12-6-31 15,-5-2-45-15,2-8-13 0,-2-4-8 16,8-2-4-16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0T18:54:09.93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8834 1371 10 0,'3'-19'77'15,"-6"1"2"-15,-8 4-56 16,-9 4 2-16,-6 3 0 0,-7 5-1 15,-8 2-6 1,-1 2-3-16,-5 8-5 0,6 1-2 16,-9 4-4-1,16 5 0-15,6 1-3 0,25-4 2 16,-27 37-1-16,19 4 2 0,20 3-1 15,25-4 1 1,12-1 0-16,-6 0 0 0,-18-1 1 16,-33-4-3-16,-20-3 1 15,-16-2-1-15,-11-2 0 0,-5-10-2 16,0-3-4-1,1-11-6-15,11-4-12 0,9-12-21 16,10-8-38 0,16-5-12-16,16-4-2 0</inkml:trace>
  <inkml:trace contextRef="#ctx0" brushRef="#br0" timeOffset="430.0086">8890 1596 13 0,'3'5'84'0,"-3"16"4"0,-10 10-27 15,-3 8-41-15,10-29-1 16,4 36 1-16,16-2-3 0,10-15-5 16,6-12-2-1,7-10-1-15,1-9-1 0,1-14 0 16,-5-8-3-16,-1-3-1 0,-11-1-1 15,-5 2-1 1,-8 6-2-16,-5 10-2 0,-7 10 1 16,0 10-1-16,1 13 1 15,5 7 0-15,5 0 0 0,11 0 2 16,7-10 1-1,11-7 3-15,5-12 0 0,3-8 0 16,-4-14 0 0,-3-11 0-16,-26 15-2 0,-2-4-1 15,-8-3-2-15,-3-1-2 0,-2-1-2 16,-3 0-3-16,-7 0-9 15,-1 0-17-15,-5-2-50 16,3 5-11-16,-1 4-7 16</inkml:trace>
  <inkml:trace contextRef="#ctx0" brushRef="#br0" timeOffset="610.012">9598 1460 46 0,'50'40'91'0,"-6"7"0"0,-9 5-7 15,-7 12-70 1,-11 0-5-16,-10 1-4 0,-4-12-7 16,-1-11-22-1,9-10-57-15,-8-9-8 0,2-9-3 16</inkml:trace>
  <inkml:trace contextRef="#ctx0" brushRef="#br0" timeOffset="950.019">10273 1434 43 0,'17'12'94'0,"-2"17"-2"15,-6 17-4 1,2 12-68-16,-6 10-8 0,-4 2 0 15,-2-2 0-15,-1-6-1 0,-1-13-6 16,-3-11-5 0,4-6-8-16,-6-8-49 0,8-24-32 15,0 0-4-15,-6-25-5 16</inkml:trace>
  <inkml:trace contextRef="#ctx0" brushRef="#br0" timeOffset="1080.0216">10158 1577 88 0,'-5'-21'93'15,"4"-2"-5"-15,1 4-6 16,6-1-83-16,8 4-8 16,1 2-20-16,4 3-55 15,10 1-7-15,3-4-2 0</inkml:trace>
  <inkml:trace contextRef="#ctx0" brushRef="#br0" timeOffset="1350.027">11028 1205 75 0,'0'0'84'0,"0"0"0"15,-10 9-68 1,-6 6 2-16,-7 6 1 0,11 0 4 15,-43 36-1-15,-1 10-4 0,7 7-3 16,9 4-3-16,18-2-3 16,19-3-2-16,19-18-1 0,21-26-4 15,5-7-3 1,2-8-5-16,5-7-23 0,4-7-58 15,-12-6-5 1,-1-15-7-16</inkml:trace>
  <inkml:trace contextRef="#ctx0" brushRef="#br0" timeOffset="1600.032">11277 1305 69 0,'0'0'96'0,"0"0"-4"0,6 17-5 16,-3 22-75-16,-1 12 2 16,5 7-1-16,2 2-3 0,1-4-4 15,1-3-5-15,-1-12-7 16,-8-21-39-16,-2-20-42 15,-5-2-6-15,3-8-9 0</inkml:trace>
  <inkml:trace contextRef="#ctx0" brushRef="#br0" timeOffset="1860.0372">11307 1523 67 0,'14'-19'92'0,"7"2"-1"16,2-1-8-16,-1-3-72 16,2 1-9-16,2-1-3 0,-1 2-3 15,3 1-1 1,-4-1 0-16,-3-1 0 0,-1 2 1 15,-1 6 0 1,-6 0 5-16,-1 0 5 0,-12 12 3 16,9-6 0-16,-9 6 0 15,-2 18-1-15,2-2 2 0,-13 40-1 16,-1 14-3-16,6 13-4 15,8 4-4-15,3-7-10 16,4-6-42-16,-6-25-32 0,-1-35-9 16,-9-14-4-1</inkml:trace>
  <inkml:trace contextRef="#ctx0" brushRef="#br0" timeOffset="2150.043">10224 1502 76 0,'-34'-5'97'0,"12"-3"-3"16,12 0-7-16,10 0-76 0,14-2 0 15,12-1-2 1,12-2-6-16,10 1-12 0,6-1-40 15,9-3-39-15,6-1-7 16,6-1-4-16</inkml:trace>
  <inkml:trace contextRef="#ctx0" brushRef="#br0" timeOffset="2510.0502">8598 2237 4 0,'-105'44'92'16,"29"-5"1"-16,32-6-1 16,39-9-7-16,30-9-77 0,56-3 2 15,49-5 0 1,49-7 0-16,48-5 2 0,49-3-3 15,36-1 0-15,65-4-3 0,-13 6-3 16,9-2-2 0,5 0-3-16,-9 1-6 0,-11-4-10 15,-14-6-64-15,-18 4-13 16,-57-2-9-16,8-3-1 15</inkml:trace>
  <inkml:trace contextRef="#ctx0" brushRef="#br0" timeOffset="15040.3008">5683 6394 57 0,'-23'-2'84'16,"8"2"-28"-16,1 0-12 0,14 0-11 16,0 0-6-16,0 0-6 0,8 4-4 15,19-4-3-15,11 0-2 16,11 0 1-16,10 0-2 15,9 0-3-15,10 0-2 16,1 0-1-16,2 0-2 0,-4 0-1 16,-9 0-1-1,-6 0-4-15,-6 0-5 0,-12 0-8 16,-5 0-23-16,0 0-49 15,-17-3-7-15,-3-2-5 16</inkml:trace>
  <inkml:trace contextRef="#ctx0" brushRef="#br0" timeOffset="15391.3078">6139 6191 68 0,'-10'-10'91'16,"10"10"-3"-16,-13-18-43 0,13 18-14 15,0 0-9 1,-5 18-4-16,5 4-4 0,0 7-2 15,0 10-3-15,0 7 0 16,2 4-1-16,-1 5 0 0,3-1-2 16,-1-1-1-16,2-7-1 0,-2-4-2 15,2-6-3 1,0-7-3-16,0-5-8 0,-2-10-17 15,-3-14-60 1,0 13-6-16,0-13-7 0,1 12-2 16</inkml:trace>
  <inkml:trace contextRef="#ctx0" brushRef="#br0" timeOffset="15684.314">5697 7013 7 0,'-14'11'90'15,"5"0"3"1,9-1-2-16,17-2-54 0,21-4-8 15,16-4-4 1,18-1-2-16,16-10-7 0,9 0-3 16,5 0-3-16,-2-5-5 15,-5 4-3-15,-13-1-5 0,-10 6-8 16,-19-1-16-1,-19 5-64-15,-6 2-5 0,-8-2-6 16,-10 1-3-16</inkml:trace>
  <inkml:trace contextRef="#ctx0" brushRef="#br0" timeOffset="16914.3386">6134 5991 32 0,'-21'-18'74'0,"-3"-15"-23"16,-1 15-28-16,-1 4 0 0,-2 6 1 16,0-6-4-16,-6 6-2 15,-1-1-4-15,-3 2-4 0,-1 2-1 16,-5 2-3-1,-1 3-1-15,-3 0-2 0,-2 3 1 16,-2 5-1 0,0 2 2-16,1 4 0 0,1 0-1 15,1 4 1-15,1 1-1 16,4 2 0-16,7 0-2 0,4 4-1 15,6 2-1-15,5 2 0 0,6 2 0 16,3 5 0 0,6 5 0-16,2 6 1 0,2 3 1 15,2 3 0 1,0 1 2-16,1 4-1 0,0 1 1 15,0-2 0-15,0 1 0 16,-1 0-2-16,1-3 1 0,0 2-1 16,0-3 1-16,0-1-2 0,2-1 0 15,1 0 0 1,-1-1 0-16,4-2 0 0,0-1-1 15,2-1 1 1,2-3 0-16,1-1 0 0,2-6 1 16,3-2 0-16,4-3 0 15,3-3 0-15,6-3 1 0,2-3-1 16,5-4 0-1,2 0 0-15,8-2-1 0,-1-3 0 16,5 1 1-16,3-2-1 0,-1 0 0 16,6-3 0-1,0-1 1-15,0-5-1 0,2-2 1 16,-1-2 0-16,2-2 0 15,-1-5 0-15,0-4-1 0,-3 0 1 16,2-5-1 0,2-3 1-16,-3 1 0 0,-2-3 2 15,0 0-3 1,2-4 1-16,0-2 0 0,-2-2 0 15,-1-4-1-15,-2 1 1 0,2-5-2 16,-1-2 1-16,-2-1 0 16,-1-4 0-16,-3-1 0 0,-3-3 0 15,-3 0 0 1,-2 1 0-16,-5 0-1 0,-3 0 1 15,-2-1-1 1,-5 2 1-16,-3 2-2 0,0-2 1 16,-7 2 0-16,-3-2 0 0,-4 1 0 15,-1-2-1-15,-7 0 1 16,0-2-1-16,-8 1 0 15,-8 1 1-15,-2 1-1 16,-9 0 0-16,-8 1 0 0,-6 2 1 16,-6-1-1-1,-7 2 0-15,-8-1 1 0,-7 2-1 16,-10-4 1-16,-11 2-1 15,-8 3 0-15,-15 3 0 16,-8 7-1-16,-13 5 1 0,-8 5 0 16,-3 8-1-16,5 9-3 15,5 3-9-15,17 6-34 0,14 13-31 16,11-1-17-1,24 10-6-15</inkml:trace>
  <inkml:trace contextRef="#ctx0" brushRef="#br0" timeOffset="18604.3724">6171 7746 6 0,'2'-11'87'0,"1"-4"1"15,-3 1-2 1,6 3-56-16,-6 1-9 0,0 10-1 15,0-11-5-15,0 11-3 0,0 0-3 16,0 0-2 0,0 0-1-16,0 0-1 0,0 0-1 15,0 0 0-15,0 0-1 16,0 0 1-16,0 0-1 0,0 0 1 15,-7-9-1 1,7 9 0-16,0 0-1 0,0 0-1 16,-8 9 0-16,6-1-1 0,-1 5 0 15,0 3 0 1,-2 8 0-16,3 5 0 0,-3 6 0 15,2 6 0-15,-1 6 1 16,-1 6 0-16,-2 3 0 16,1 4 0-16,-2 4 1 15,2-2 0-15,-2 1 0 0,-1-2 0 16,-1-6 0-1,0 4 1-15,0-9-2 0,-3-4 1 16,1-7-1-16,-1-3 1 0,-3-4-1 16,3-6 0-16,-1-4 0 15,2-7-1-15,0-3 2 16,-1 0-1-16,3-7 0 15,1-2 0-15,9-3 1 0,-12 2-2 16,12-2 1 0,0 0-1-16,0 0 0 0,0 0 0 15,9 2 0-15,9-2 0 16,9-2 0-16,12-6 0 0,15-2 1 15,17-2-2-15,17-2-2 16,14-1-4-16,23 0-14 16,2 1-44-16,22-5-26 0,14 3-7 15,13-4-7 1</inkml:trace>
  <inkml:trace contextRef="#ctx0" brushRef="#br0" timeOffset="19664.3936">6720 8712 13 0,'0'0'29'16,"0"-10"5"-1,0 10 1-15,0-9-2 0,0 9-3 16,0 0-4-1,-11-11-5-15,11 11-7 0,-14-1-5 16,4 1-3-16,10 0-3 0,-16 2 1 16,16-2 2-16,-11 7 1 15,11-7 1-15,0 0 0 16,0 0-1-16,15 7 2 15,1-5-2-15,1-1 0 0,8 0 1 16,5-1-3 0,4 1 1-16,6-1-1 0,4 0 1 15,5-1 0-15,4-3-1 16,5 2 0-16,3-5 1 15,7 0-2-15,2-3-1 0,1 0 1 16,4-1 0-16,3 0-1 16,3-1 0-16,2 0 0 0,1 1 1 15,1 4 0 1,0 0-1-16,1 3 0 0,-2-2-1 15,1 4 0-15,0 1 0 16,-2 1-1-16,4 0 0 16,1-1-1-16,2 1 1 0,2 0-1 15,3 1 1-15,3-1 0 16,8 0 0-16,2-1-1 0,8 1 1 15,7-2 0 1,8-1 1-16,10-4 0 0,12 3 0 16,9-3 0-1,14-1 2-15,14 1-1 0,10-2 1 16,13 4-1-16,12-3 1 15,9 3-1-15,8-3 1 0,6 5-1 16,7 0-1-16,2-2 0 0,4-1-1 16,-3 1-3-1,4 1-7-15,-12-8-26 0,-2 1-48 16,-2 1-11-1,-11-4-8-15,-7 1-4 0</inkml:trace>
  <inkml:trace contextRef="#ctx0" brushRef="#br0" timeOffset="29744.5952">6188 5824 19 0,'-4'18'62'15,"4"-18"-17"-15,-10 5-5 16,10-5-5-16,-10 5-9 0,10-5-7 15,-13 2-1 1,13-2-1-16,0 0-2 0,-9-3-1 16,9 3-1-16,-7-9-1 0,7 9-2 15,-8-19-1 1,3 9-2-16,0-4 0 0,-1 1-2 15,2-5-1-15,-2 0-1 16,2-1 0-16,0-1-1 0,3-1-1 16,-2-3 0-1,2 4 0-15,1-4 1 0,-2 2-1 16,0-1 1-1,1 0-1-15,0-3 0 0,-2 0 1 16,-2 0-2-16,2-2 0 0,-4-2-1 16,2-3 1-16,0 1-1 15,1-1 1-15,-2 1 0 0,1 0-1 16,2-1 2-1,0 3 0-15,2 3 0 0,-1-1 0 16,1 4 0 0,1-2-1-16,-1 4 1 0,1-2-1 15,0 0 0-15,0 1 1 16,1-1-1-16,-1 0 0 0,0 4 0 15,0-2 1-15,0 4-1 0,-5 2 1 16,0 1-1 0,0 5 0-16,-1 2 1 0,6 8-1 15,-11-15 1 1,11 15-1-16,-11-11 1 0,11 11-1 15,-9-6 0-15,9 6 1 16,0 0-2-16,0 0 1 0,-10-8-1 16,10 8-1-16,0 0 1 15,0 0 1-15,1 5-1 16,-1-5 0-16,21 11 2 0,4-8-1 15,14 1 1 1,13-1 1-16,14-3-1 0,16 0 0 16,13-3 1-16,12-1-2 15,8-2-1-15,6 4-2 0,2-5-7 16,0 7-12-1,2 1-44-15,-2-1-25 0,7 0-8 16,-2-5-3-16</inkml:trace>
  <inkml:trace contextRef="#ctx0" brushRef="#br0" timeOffset="30833.6177">6960 4849 30 0,'0'0'45'15,"-13"-3"-6"1,13 3-6-16,0 0-6 0,-7-8-7 16,7 8-5-16,0 0-8 15,0 0-1-15,0 0-3 16,7-6 0-16,-7 6-3 15,18 1 0-15,-7 4 0 0,1-2 2 16,5 2 0 0,2-2 1-16,4-2 2 0,3 2-1 15,1-3 1-15,6 0-2 0,2 0 0 16,6 0 0-1,-2 0 1-15,10-1-1 0,-3 1 0 16,0 0 1-16,7 0-1 16,-3 0 3-16,7-2-2 0,1 2 1 15,5-4 2 1,7-1-1-16,3-4-2 0,5-2 1 15,2-1-1-15,3-2-1 0,-3 2 2 16,-2 1-2 0,1-1 0-16,-7 2-1 0,-3 2 0 15,-2 0 1-15,-2 2-1 16,0 1-1-16,-3 2-3 0,-3-2-6 15,2 3-15 1,-5 2-46-16,-5 0-20 0,-4 0-3 16</inkml:trace>
  <inkml:trace contextRef="#ctx0" brushRef="#br0" timeOffset="32218.6458">8955 4748 29 0,'0'0'45'0,"0"0"-5"16,0 0-7-16,-3 11-6 0,3-11-5 15,10 4-2 1,3-11-1-16,19-7-1 0,4-18 0 15,22-11 3-15,17-24-2 16,21-6-3-16,11-13-4 16,9-2-3-16,4-1-4 0,-9 5-4 15,-5 13-10-15,-17 12-32 16,-23 18-44-16,-12 13-8 0,-20 7-3 15</inkml:trace>
  <inkml:trace contextRef="#ctx0" brushRef="#br0" timeOffset="33278.6668">10561 4797 0 0,'-14'3'29'16,"2"6"-4"-16,2-4-5 15,3 5-3-15,7-10 2 16,0 9-2-16,6-4-2 0,11-2-2 16,8-1-2-1,9-1 1-15,7-1 2 0,8 0-1 16,11-1 1-16,6-1-3 15,3-3 0-15,6 1-1 16,0 2 1-16,2 0-3 0,0 1 0 16,3 1-4-16,0 0-1 15,1 0-1-15,3 0 0 0,0 0-1 16,4 1 1-1,2 0-2-15,5-1 0 0,0 1 1 16,-3-1 1 0,1 0-1-16,-2-2 0 0,-4-2 0 15,0-3-1-15,-4-3 1 16,1 2-2-16,-3-4 1 0,-5 3 0 15,0-3-1-15,-5 4 1 0,-3-2-4 16,-6 4-4 0,-5-2-26-16,-10 4-46 0,-2 3-6 15,-6-6 2 1</inkml:trace>
  <inkml:trace contextRef="#ctx0" brushRef="#br0" timeOffset="35368.7088">9865 5685 45 0,'4'-15'79'15,"0"-6"-37"1,1-4-2-16,-1-8-3 0,3-4-9 15,0-6-7-15,1-10-6 0,1-4-1 16,0-5-2-16,1-4-1 16,-3-2 0-16,-2-4-1 15,-4-3-5-15,-1 0 0 16,-3 0-1-16,-6-3 0 0,-5-1-2 15,0 2-1 1,-6-4-1-16,-2 5 0 0,-3 0 1 16,-2 3-1-16,-3 7 0 0,-3 5 0 15,-3 4 1-15,-2 7-1 16,-1 9 1-16,-1 1-1 15,-2 5 1-15,0 1 0 16,0 5 0-16,3 1-1 0,0 4 1 16,3-1-1-1,3 3 0-15,2 1 0 0,7 3 0 16,3 6 0-1,5 0 0-15,2 4 0 0,6 2-1 16,8 6 1-16,-13-4-1 0,13 4 0 16,0 0 0-16,-9 0 0 15,9 0 0-15,0 0 0 0,-5 13 0 16,5-3 1-1,1 5-1-15,7 3 1 0,3 5 0 16,3 5 0 0,3 3 0-16,1 6 1 0,1-3 0 15,0 0 0-15,0-5 0 16,-3-5 1-16,-4-4 0 0,-4-8 1 15,-8-12 0-15,0 0 0 0,5-11-1 16,-8-10 1 0,-7-5-1-16,-2-9-1 0,-7-5 0 15,-3-3-1 1,-4-3 0-16,3 2 0 0,0 3 0 15,1 4-1-15,0 8 1 16,8 3 0-16,3 6-1 0,5 6 1 16,6 3 0-16,0 11-1 0,18-9 0 15,5 7 1 1,8 2 0-16,12 0 1 0,8 0-2 15,8 0-2 1,2 0-3-16,7 2-11 0,-4 3-38 16,-5-7-35-16,-1-3-5 15,-7-2-7-15</inkml:trace>
  <inkml:trace contextRef="#ctx0" brushRef="#br0" timeOffset="41658.8346">10290 3043 25 0,'-3'-11'83'16,"3"11"-2"-16,-22-14-50 0,22 14-4 15,-11-5-4 1,11 5-5-16,0 0-5 0,-6 10-4 15,0 7-2-15,1 6 0 16,-6 7-1-16,3 5 0 0,0 8 1 16,1 2-1-16,-1 3 1 0,6 0-1 15,2-5 2 1,5-6-1-16,7-6 1 0,8-7-1 16,7-7-1-1,6-5 0-15,4-9-1 0,0-3-1 16,5 0-3-16,1-6-4 15,2 1-5-15,-6-4-6 0,2 5-18 16,-6 0-47 0,-5-5-17-16,-1 2-3 0</inkml:trace>
  <inkml:trace contextRef="#ctx0" brushRef="#br0" timeOffset="42008.8416">9989 3260 50 0,'-14'3'87'0,"14"-3"0"0,8 1-43 15,10-1-11 1,11-4-8-16,14-5-9 0,11-2-4 16,7-3-1-16,4-3-3 15,2 0-6-15,-3-2-6 0,-3 10-16 16,-12 7-52-1,-10-8-18-15,-8 4-4 0,-8-1-1 16</inkml:trace>
  <inkml:trace contextRef="#ctx0" brushRef="#br0" timeOffset="42478.851">10852 3023 71 0,'0'0'90'0,"5"2"-6"16,21-2-51-1,3-4-9-15,10-4-5 0,1 2-8 16,3-2-5-16,1 1-3 16,0-1-3-16,-5-1-2 0,-6 2-3 15,-4 2-6-15,-6 0-12 0,-1-2-27 16,-2 4-37-1,-9 1-3-15</inkml:trace>
  <inkml:trace contextRef="#ctx0" brushRef="#br0" timeOffset="42708.8556">10867 3198 76 0,'-19'14'93'16,"8"-9"-5"-16,16 2-50 0,10-4-10 15,14-3-8-15,7 0-5 16,7-5-3-16,3 0-4 16,7-3-5-16,1 2-3 15,-2-4-6-15,0 6-16 0,-5 4-53 16,-2-7-15-16,2-7-5 0,-7 1 2 15</inkml:trace>
  <inkml:trace contextRef="#ctx0" brushRef="#br0" timeOffset="43038.8622">11671 2954 38 0,'-17'18'88'0,"6"6"-2"0,7-11-39 16,7 15-20-1,15-2-3-15,9-5 0 0,15-4-5 16,7-8-4-16,9-9-3 16,9-7-1-16,-1-11-4 0,0-6-1 15,-6-5-2 1,-7-7 0-16,-11 2-1 0,-11-4-2 15,-11 2 1 1,-16 3-2-16,-6 0 0 0,-19 11-1 16,-11 6 1-16,-10 12-1 0,-13 4 0 15,-3 10-2-15,-5 9-1 16,3 2-4-16,2 9-13 0,4 1-55 15,11-8-16 1,12-2-6-16,11-10-3 0</inkml:trace>
  <inkml:trace contextRef="#ctx0" brushRef="#br0" timeOffset="46468.9308">3592 5537 57 0,'-5'-24'85'0,"2"0"-35"16,-2 5-9-16,3-1-9 0,1 9-7 15,1 11-7-15,0 0-4 0,0 0-5 16,3 21-3-1,3 10-1-15,0 13-1 0,0 9 1 16,-1 5 1 0,0 3-2-16,-3-2 1 0,-2-1 1 15,0-6-2-15,-5-5-1 16,-1-9-2-16,0-7-4 0,4-4-6 15,-3-7-13 1,5-9-35-16,6 4-31 0,-6-15-6 16,18 0-3-16</inkml:trace>
  <inkml:trace contextRef="#ctx0" brushRef="#br0" timeOffset="46878.939">3873 5554 46 0,'0'0'76'0,"0"23"-48"16,11 3-1-16,9 3 1 15,-2-2 6-15,9 1-3 0,-2-8-3 16,6-5-8-1,-3-9-2-15,4-6-4 0,-8-7-2 16,-2-10-2 0,-5-2-5-16,-3-7-2 0,-5-1 0 15,-8 0-2-15,-3-1 0 0,-13 3-1 16,-7 2-1-16,-7 7 1 15,-7 2-3-15,-6 9 2 0,-3 5-1 16,-1 2 1 0,4 10 0-16,2 1 0 0,7 3 1 15,8 4-1 1,12-3-1-16,6 0-5 0,10 2-7 15,7-5-21-15,6-4-49 16,13 2-7-16,3-9-4 0</inkml:trace>
  <inkml:trace contextRef="#ctx0" brushRef="#br0" timeOffset="47298.9474">4292 5295 0 0,'0'0'83'0,"0"0"3"16,9-4-2-1,0 11-65-15,6 12-4 0,3 5 2 16,1 7-2-16,4 1 1 16,-1 5-2-16,-2-2-1 0,1-3 0 15,-3-5-1-15,-2-3 0 0,-6-7-3 16,2-4 0-1,-12-13-2-15,12 10 0 0,-12-10 0 16,15-4-1 0,-6-7-2-16,3-5 0 0,4-10 0 15,3-5-2-15,5-10-2 16,-1-8 0-16,5-3 0 0,-4-2-1 15,-1 0 1 1,-1 2-1-16,-2 6-2 0,-7 4 0 16,1 12-4-16,-5 5-6 0,4 12-19 15,1 12-57 1,-4-5-8-16,3 4-8 0,1-3-2 15</inkml:trace>
  <inkml:trace contextRef="#ctx0" brushRef="#br0" timeOffset="50733.0164">12857 4757 16 0,'-20'0'23'15,"7"0"-3"-15,-2 9-3 0,6-6-2 16,-1 6-2-16,10-9 0 0,-10 14 1 15,10-14 4-15,8 10-1 16,3-8 1-16,13 0-2 0,0 1-1 16,15-3-1-1,1 0-3-15,15 0-2 0,5-2-4 16,10-4 0-1,8 0 1-15,3-4 0 0,8 0 2 16,3-2-1-16,5 1 2 16,-1 1-2-16,0 2 0 0,-5 4 0 15,-7-1 0-15,-3 3-3 16,-10 2 0-16,-9 0 0 15,-8 0-1-15,-8 0 0 0,-9 0 0 16,-7 0 1 0,-8 0 0-16,-7 0 1 0,-15 0-2 15,11 0 0-15,-11 0 2 16,-8-2-2-16,-3 1-2 15,-1-2 0-15,2 1 0 16,-1 2-2-16,3 0 2 0,8 0-2 16,-11 0 1-16,11 0-1 0,-1 10 0 15,1-1 2 1,1 6-1-16,2 4 1 0,4 8 0 15,0 7 1-15,4 10-1 16,-2 13 1-16,1 7 0 16,3 5 0-16,-2 4-1 15,1-1 0-15,-5 3 4 16,0-8-1-16,-2-8 1 0,-2-10 1 15,-2-8-1 1,-1-11 1-16,0-5-1 0,-5-6 1 16,5-19-3-16,-7 13 1 15,7-13 0-15,-11 2-3 16,11-2 1-16,-13-2 0 15,13 2 0-15,-18-11-1 0,5 10 0 16,-3 1-2 0,2 0 1-16,-2 0 0 0,1 4 0 15,-3 4-1-15,0 1 1 0,-2 6 0 16,3-5 1-1,0 2-1-15,-1 0 0 0,7-2 0 16,-1 0 0-16,2-2 0 16,8 2 0-16,2-10 0 0,2 17 0 15,8-9 0 1,5-6 0-16,4 7 1 0,7-2-1 15,9-1 0-15,-4 1 0 16,13 0 0-16,-6 1 0 16,6 2 0-16,0 0 0 0,-3 1 0 15,3 0 1-15,-9 0-1 16,0-4 1-16,-7 2-1 0,-2-6 0 15,-5 4 1 1,-8 0-1-16,-2-4 0 0,-11-3 0 16,0 12 0-1,-8-5 0-15,-6-1 0 0,-5 2-1 16,-6 3 1-16,-4-2 0 0,-4 4 0 15,-3-1 1-15,1 0-1 16,-4 1 1-16,2 1-1 0,-2 2 0 16,7-5 0-1,1 1 0-15,2-3 0 0,8 3 0 16,2-5-1-1,10-2 1-15,9-5 0 0,0 0 1 16,0 12-1-16,11-9 0 16,13 1-1-16,2-1 0 0,9 2 0 15,2-1 1-15,4 1-1 0,5-2 0 16,-3 2 0-1,4-1 1-15,-9-1 0 0,0 0 0 16,-3 0 1 0,-6 1-1-16,-3-4 0 0,-9 3 0 15,1-3 0-15,-9 2 0 16,-9-2-1-16,12 6 1 0,-12-6-1 15,-1 8 1 1,-8 1 0-16,-2-4 0 0,-10 5 0 16,-2-2 0-16,-3 3 1 0,-7 0-1 15,-1-1 0 1,-3 1 0-16,1-1 0 0,-1 4 0 15,4-4 0-15,3-1 0 16,2 1 0-16,7-3 0 0,5-4 1 16,6 1-2-1,10-4 1-15,0 0 1 0,0 0-2 16,15 6 2-16,9-6-1 0,10 0 0 15,5-2-1 1,7-5 1-16,2 3 1 0,4-1-1 16,-2 1 0-16,-3-1 0 15,-3 0 1-15,-10 5-1 0,-3 0 0 16,-9 0-1-1,-7 2 1-15,-2 5-1 0,-5 3 1 16,-3 3-1 0,-5 6 0-16,0 5 1 0,0 5 0 15,-4 8 0-15,0 8 0 0,-3 6 1 16,-2 5-1-16,0 9 1 15,-1 3-1-15,-1 4 0 0,1 10-1 16,1 1 2 0,0 9-1-16,-1 0 0 0,2 9 1 15,-2 2 0 1,-1 8 0-16,1-1 0 0,-4 2 1 15,-1-1 1-15,1 0 0 16,-2-1 0-16,-3-8 1 0,3-3-1 16,-3-9 1-16,3-4-1 0,1-10 0 15,-2-4-1 1,4-12 0-16,1-6-1 0,3-9 1 15,-1-7-1 1,5-6-2-16,1-9-1 0,4-4-4 16,0-8-4-16,1-3-10 15,-1-8-27-15,0 0-30 0,10-4-22 16,-7-4-6-16,-3 8-2 0</inkml:trace>
  <inkml:trace contextRef="#ctx0" brushRef="#br0" timeOffset="51263.0269">13891 8514 48 0,'-29'-3'90'0,"1"-3"1"16,5-2-4-1,6 7-59-15,3-3-7 0,14 4-1 16,0 0-4-16,17-5-2 0,15 4-2 15,17 1-1-15,17-4-2 16,13 2-1-16,13-1 0 16,4 2-2-16,2-1-1 15,-6 1-1-15,-4 0-2 0,-14 0-2 16,-10 1-1-1,-9 0-2-15,-9 0-4 0,-10-3-5 16,0 3-24-16,-1 0-52 16,-12-11-9-16,-5 1-6 0,-8-8-5 15</inkml:trace>
  <inkml:trace contextRef="#ctx0" brushRef="#br0" timeOffset="53273.0672">14038 4693 26 0,'-5'-9'39'16,"-1"-4"2"0,6 13-6-16,-7-16-6 0,7 16-5 15,-3-10-5-15,3 10-3 0,0 0-6 16,0 0-5-1,16 0-3-15,1 4-1 0,4 2 1 16,12 0 1-16,5-1 1 16,16 0 2-16,10-2 0 0,15-2 0 15,9-1 2 1,12 0-1-16,11 0 1 0,9 0 0 15,9-2 0 1,3-1 1-16,6-5-2 0,4 5 1 16,-2-4 0-16,0-3-1 0,-3 5 0 15,-1-2-1-15,-9 1-1 16,-9 0-1-16,-13 1-1 15,-13 3-1-15,-14 0 0 16,-12 0-2-16,-10 1 3 0,-15 0-3 16,-8 0 1-1,-9 0 0-15,-5 0 0 0,-6 0 1 16,-5-1-1-16,-8 2 1 0,0 0-1 15,0 0 0 1,0 0-1-16,0 0 0 0,-7 0-1 16,7 0 1-16,-8 25-1 15,4-2 1-15,1 11 1 0,1 14 1 16,-1 10 1-1,3 13 0-15,3 11 0 0,3 6 1 16,4 1-1-16,1-3 2 16,0-1-1-16,2-10 0 15,-2-8 0-15,0-13 0 0,0-10-1 16,-4-8-2-16,0-8-2 15,-4-3-8-15,5-5-9 0,-6-3-27 16,-2-17-41 0,3 19-12-16,-3-10-5 0</inkml:trace>
  <inkml:trace contextRef="#ctx0" brushRef="#br0" timeOffset="53613.074">15925 5695 27 0,'-40'1'87'0,"14"0"1"0,16-1-2 16,20 1-59-16,27 2-7 0,23 3 0 15,20-6 0 1,21 0 0-16,15 0-4 0,15-8-3 16,12 0-3-1,2-5-2-15,-4-1-1 0,-9-4-3 16,-10 4-1-16,-16-1-2 15,-10 1-1-15,-14 5-1 0,-13 1-2 16,-12 3-3 0,-11 0-3-16,-11 3-6 0,-9 2-11 15,-15 10-44-15,-11-2-26 0,-8 0-4 16,-14-1-2-1</inkml:trace>
  <inkml:trace contextRef="#ctx0" brushRef="#br0" timeOffset="53943.0806">16380 6004 46 0,'-51'13'92'15,"6"-6"1"-15,13 3-6 16,12-6-56-16,16 6-7 0,16-5-3 16,24-5-3-1,21 0-1-15,18 0-2 0,27-5-4 16,15-5-2-16,17 0-2 0,5 2-4 15,-3-2-1 1,-5 2-3-16,-7 2-3 0,-13-1-4 16,-14 7-9-16,-23-6-29 15,-14 6-49-15,-7 0-4 0,-17 2-6 16,-11 3 4-1</inkml:trace>
  <inkml:trace contextRef="#ctx0" brushRef="#br0" timeOffset="54743.0966">16935 6246 16 0,'-5'-14'85'0,"3"2"2"16,-2-29-6-16,2 27-49 0,-1 3-9 16,-1 2-5-1,1-1-4-15,3 10 0 0,-10-12-4 16,10 12-1-16,0 0-3 15,0 0-2-15,0 0-2 16,-7 10 1-16,7 11-1 16,0 3 1-16,0 14 1 0,0 10 0 15,-1 9 1-15,1 12 0 0,2 6-1 16,2 9 0-1,2 12 0-15,1 5-1 0,-4 7 0 16,-2-1 0 0,-1 2-1-16,2 0 0 0,-1-1 0 15,-2 1 0-15,1-10-1 16,-2-6 1-16,2-10-1 0,2-5 1 15,2-7-2 1,3-12 2-16,-1-7 0 0,3-8 0 16,-2-6-1-16,-4-4 1 0,-2-5-1 15,-1 1 0 1,-1-3 1-16,-2 3-2 0,-4 1 1 15,-2 0 0-15,-1 1 0 16,1 0 0-16,-2 1 0 0,-5 2 0 16,-2-2 0-1,-4 2 0-15,-3-2 0 0,-9 4-1 16,-12-4 1-16,-8 3-1 0,-16 1 0 15,-16 2 0 1,-15 3 0-16,-23 0 0 0,-21 5 0 16,-15-3 1-16,-16-2-1 15,-9 0 1-15,-1-6-2 0,-3-7-1 16,9-5-4-1,6-8-4-15,15-5-10 0,6-11-32 16,13-8-38 0,19-9-10-16,11-12-6 0</inkml:trace>
  <inkml:trace contextRef="#ctx0" brushRef="#br0" timeOffset="55503.1118">14580 8323 45 0,'-49'12'91'0,"3"0"-5"16,5-1-3-16,13 2-58 0,14 0-8 15,14-4-4 1,25-3-2-16,20-6-2 0,23 0 1 16,17 0-2-16,12 4 0 0,11 4-2 15,-1 7-1 1,-3 5-2-16,-15 7-2 0,-18 11 0 15,-25 5 0-15,-24 7-1 16,-24 1 1-16,-30 1-1 0,-27 4 1 16,-25 4 0-1,-26 0 1-15,-14-1 1 0,-6-8 2 16,1-5-1-16,13-10 2 0,14-5-1 15,30-21 0 1,34-12 0-16,41-22-1 0,48-17-2 16,46-12-5-16,27-8-8 15,38-5-41-15,24 4-41 0,10-9-3 16,4-1-8-1,1-3-4-15</inkml:trace>
  <inkml:trace contextRef="#ctx0" brushRef="#br0" timeOffset="56383.1292">18014 5211 63 0,'-24'0'73'15,"-3"0"-12"1,2 0-14-16,3 0-13 0,1 2-10 16,6-2-9-16,4 3-2 0,11-3-3 15,0 0-3 1,18 3 0-16,13-3 0 0,10-6 0 15,7 6-1 1,5-5-1-16,4 5 1 0,-3 0-3 16,-3 5-1-16,-9 7 0 15,-11 5-1-15,-15 5-1 0,-15 0 2 16,-9 2-2-16,-12-2 2 0,-5-1-1 15,-5 1-1 1,2-5 1-16,4-5 2 0,7 1-3 16,14-1 0-1,12 5 2-15,17-3-2 0,9 5 2 16,7-2 0-16,6 5-1 15,-6 5-2-15,-1-1 3 0,-11 3-1 16,-16 0 0 0,-12 1 1-16,-15-2-1 0,-15-3 1 15,-15 2-1-15,-2-8-1 0,-7 0-3 16,-2-6-6-1,7-3-9-15,2-2-23 0,7-5-39 16,17 3-16-16,12-2-4 16</inkml:trace>
  <inkml:trace contextRef="#ctx0" brushRef="#br0" timeOffset="56903.1398">18510 6341 23 0,'-21'44'93'0,"5"-1"0"0,6-14-2 15,9-7-52-15,4-9-17 16,14-9-3-16,6-9-4 16,7-16-2-16,2-10-4 15,4-12-1-15,5-9-3 0,-8-9 0 16,2-5-2-1,-6-5-1-15,-4-2-1 0,-10 4 1 16,-4-1-2-16,-7 7 0 16,-4 12 0-16,-2 8-2 15,-5 15 0-15,-1 12 1 0,8 16-1 16,-15 13 1-16,15 14 1 15,0 16 0-15,9 3 1 0,6 7 1 16,10-7 0 0,6 0 1-16,9-15 1 0,5-11 1 15,1-11-1-15,3-9 1 16,-3-14-2-16,-6-14 2 15,-5-5-2-15,-9-5 0 16,-7-8-1-16,-10-5-2 0,-8 0-2 16,-1-3-1-16,-8 3-2 0,-4 3-3 15,0 10-5 1,-4-1-13-16,7 17-33 0,5 13-35 15,4 9-8-15,0 0-5 16</inkml:trace>
  <inkml:trace contextRef="#ctx0" brushRef="#br0" timeOffset="57273.1472">19380 5726 87 0,'20'34'97'15,"-1"-2"-3"-15,-3-28-25 0,2 28-41 16,0-3-4-16,-3 0-5 15,1-12-3-15,-7-4-4 0,-9-13-2 16,16-3-2 0,-14-16-2-16,-2-10-1 0,0-6-3 15,-7-16-1-15,-2-3-1 0,-2-5-1 16,-1-5 1-1,-5 7-2-15,0-1 0 0,4 9 0 16,3 3 0-16,3 13-1 16,5 6 1-16,2 5 1 15,12 3-1-15,7 4 1 16,7 4 0-16,7-1 0 0,7 4 0 15,2 1-1 1,2 4-2-16,3 0-2 0,-3 3-5 16,-4 1-6-16,-3 8-14 0,-8 1-47 15,-8 0-20-15,-12 6-4 16,-9 1-2-16</inkml:trace>
  <inkml:trace contextRef="#ctx0" brushRef="#br0" timeOffset="57413.15">19505 5532 71 0,'-39'22'99'0,"14"-5"-5"16,16 5-32-16,20-18-28 0,21-4-14 15,24-2-6 1,14-5-6-16,14-4-7 0,5-2-9 16,11 3-37-16,0-2-42 15,-13 3-9-15,-4 0-4 0</inkml:trace>
  <inkml:trace contextRef="#ctx0" brushRef="#br0" timeOffset="58353.1688">14451 8545 4 0,'-47'2'44'15,"-2"-2"8"-15,4 1 4 0,4-1-1 16,5 3-8-16,6-2-10 16,7 4-11-16,5-5-9 15,6 4-6-15,12-4-5 16,0 0-1-16,0 0 0 0,6 10 0 15,11-9 1 1,6 2 1-16,10-1-1 0,7 0 0 16,7-1-1-16,10 0 0 0,5-1-1 15,10 0 0-15,3 0 0 16,9-3 0-16,7-3 0 15,4 2 0-15,4-2 0 16,5 1-1-16,4 1 0 0,2 2 0 16,5-1 0-1,2 1-2-15,1-1 2 0,-1 0-1 16,0-2 0-16,-9 1 0 0,-1-2 0 15,-10 0 0 1,-9 1 0-16,-10-1 0 0,-14 3-1 16,-6 0 0-16,-12 2 0 15,-8 0-1-15,-8 1 0 0,-8 0 0 16,-5 3 0-1,-6-1 0-15,-11-2-1 0,0 0 1 16,0 0 0 0,-3 9 0-16,-17-8 0 0,-9 0 0 15,-18-1 1-15,-18 0-1 0,-22 0 1 16,-25-2-1-16,-31-1 0 15,-21 0 0-15,-16 3-2 0,-7-1-2 16,4 1-5 0,11 1-8-16,26 7-43 0,27 4-32 15,31-7-6 1,34 0-6-16</inkml:trace>
  <inkml:trace contextRef="#ctx0" brushRef="#br0" timeOffset="67465.352">12058 5779 6 0,'0'-12'64'15,"-3"-2"-4"1,3 4-5-16,-1 1-11 0,1 9-10 15,0-16-10-15,0 16-5 16,0 0-6-16,0 0-2 0,2 16-4 16,0 10 0-16,0 9-1 15,0 7 0-15,0 7 1 16,1 7 2-16,-3 0-1 0,2 1 0 15,-2-1-1 1,0-7-1-16,0-6-2 0,-2-7 1 16,1-8-1-16,-2-4 0 15,3-8-1-15,0-6-2 16,0-10-2-16,0 0-5 0,9 3-8 15,-9-3-22-15,10-16-51 16,5 4-9-16,-5-9-5 0</inkml:trace>
  <inkml:trace contextRef="#ctx0" brushRef="#br0" timeOffset="68035.3634">12445 5830 18 0,'0'0'83'0,"4"-14"0"15,-4-11-23-15,0 25-25 0,8 15-13 16,-3 4-2-1,0 10-5-15,-3 3-4 0,2 9 1 16,-3 7 0 0,-2-2-2-16,1 1 0 0,-5-4-2 15,-1-2-2-15,-2-7-1 0,0-5 0 16,1-9 0-16,1-5-1 15,2-4-3-15,4-11-1 16,0 0-5-16,0 0-5 16,0 0-10-16,9-15-26 0,-3-2-44 15,5 1-7 1,2-8-4-16</inkml:trace>
  <inkml:trace contextRef="#ctx0" brushRef="#br0" timeOffset="68335.3694">12562 5961 46 0,'-13'-2'85'16,"-5"2"-1"-16,3 10-45 0,-7-1-9 16,2 5-4-1,-1-2-4-15,1 3-6 0,6-3-4 16,2 0-1-16,7-2-2 0,5 1-1 15,9-2-2-15,9 0-1 16,9 1 0-16,3-2-1 0,2 3 0 16,4-3-1-1,-2 1-2-15,-3 0-1 0,0-1-2 16,-4-3-5-1,-2 2-7-15,-5-2-22 0,2-4-51 16,7-1-7-16,-3 0-6 16</inkml:trace>
  <inkml:trace contextRef="#ctx0" brushRef="#br0" timeOffset="68885.3804">12553 6058 37 0,'-10'0'80'15,"10"0"-13"-15,-6-14-12 0,15 1-14 16,11-6-13-1,17-1-11-15,4-4-7 0,9 1-4 16,3-1-1-16,-2 3-2 16,-3 2 0-16,-11 7-1 0,-11 0-1 15,-15 9-1 1,-11 3 1-16,-10 0 0 0,-16 10-1 15,-7 1 0-15,-2 2 0 0,-3 2-1 16,-1 0-2 0,3 4-7-16,3-7-22 0,5 7-49 15,13-4-6-15,6-3-4 16</inkml:trace>
  <inkml:trace contextRef="#ctx0" brushRef="#br0" timeOffset="69815.399">13034 6171 31 0,'11'17'86'16,"4"-2"0"-1,1 2-43-15,5-2-6 0,3-3-9 16,-2-2-7-16,3-7-7 15,-1-3-3-15,-1-7-3 0,-3-7 0 16,-3-5-3 0,-3-5 0-16,-4-3-2 0,-4-5-1 15,-6-1 0-15,-4-1-1 0,-6 0-1 16,-4 2 0-1,0-1 0-15,-2 6 0 0,3 0 1 16,2 4-1-16,7 3 1 16,4 0 0-16,6 8 0 0,7-2 0 15,3 4 0 1,4 1 0-16,2 4 0 0,-1 5 0 15,1 2-1-15,-2 6 1 0,-2 2-1 16,0 5 1 0,-1 3-1-16,-1 3 1 0,-4 4 0 15,1-2 0-15,-7 7 0 16,-2 0-1-16,-1 1 2 15,-3 2-1-15,0-4 1 16,0-2 1-16,9 0 1 0,7-6 0 16,9-4 1-1,9-5-1-15,4-4 1 0,6-3-1 16,0-1-2-16,1-4-2 0,-5 0-4 15,-7 3-5-15,-8-3-9 16,-4 2-31-16,-4 8-40 16,-4-9-8-16,-5 0-6 15</inkml:trace>
  <inkml:trace contextRef="#ctx0" brushRef="#br0" timeOffset="72555.4537">17356 4697 61 0,'0'0'85'0,"2"16"-26"0,26-16-30 16,13 0-7-16,10 0-4 0,7 0 0 15,3-1-6 1,0-6-6-16,2 2-8 0,-12-4-18 16,-9-1-52-16,-8 6-13 15,-15-6-3-15</inkml:trace>
  <inkml:trace contextRef="#ctx0" brushRef="#br0" timeOffset="72755.4577">17575 4575 65 0,'-4'12'85'16,"-1"4"0"-16,0 9-64 16,2 11-3-16,-1 8 1 0,-4 7-1 15,1 4-2 1,0 2-4-16,2-3-3 0,2 1-5 16,0-8-7-16,3-2-25 0,8-5-53 15,1-8-9 1,-2-2-3-16</inkml:trace>
  <inkml:trace contextRef="#ctx0" brushRef="#br0" timeOffset="73185.4662">17278 6648 74 0,'0'-19'93'16,"22"8"-4"-16,20-3-3 16,10 7-75-16,21 5-1 0,11 3 0 15,2 7-4-15,3 1-5 16,2 10-13-16,-6 9-52 0,-8-9-25 15,-5-2-4 1,-12-4-5-16</inkml:trace>
  <inkml:trace contextRef="#ctx0" brushRef="#br0" timeOffset="74005.4826">18456 4296 64 0,'0'-19'88'0,"0"4"-4"16,2 3-47-16,8 12-12 0,7 0-8 15,0 14-3 1,3 14-3-16,0 8-2 0,0 7 1 15,1 6 0-15,-1 4-1 0,0-2 1 16,-1-2-3-16,-6-6 1 16,3-10-1-16,-7-8 1 15,-2-8-1-15,-7-17 1 16,10 9-2-16,-3-18 1 0,-4-11-2 15,2-11-1 1,2-14 0-16,1-5-2 0,7-12 0 16,-4 7-1-16,4-7 1 0,-1 9-2 15,3 4 1-15,-2 10-3 16,-5 11-2-16,2 8-4 15,-2 6-5-15,3 10-6 16,-1 3-19-16,-2 1-53 0,8 8-11 16,-2 4-3-1</inkml:trace>
  <inkml:trace contextRef="#ctx0" brushRef="#br0" timeOffset="74285.4884">19380 4454 12 0,'8'1'85'16,"-8"-1"5"0,-6-4-5-16,-14 2-65 0,-5 5-2 15,-2 8-1-15,-9 6-1 16,1 4-3-16,0 6-1 0,5 0-3 15,12 2 0-15,7 0-2 0,14-7 0 16,19 2-1 0,17-13 0-16,16-3-1 0,9-5 0 15,9 0-3 1,0-3-1-16,-1 0-5 0,-4 0-6 15,-7 0-13-15,-9 10-62 16,-13-8-11-16,-13 2-5 0,-8-4-4 16</inkml:trace>
  <inkml:trace contextRef="#ctx0" brushRef="#br0" timeOffset="75895.5206">6165 10219 12 0,'2'-36'92'16,"4"-3"1"-1,4 5-5-15,5 5-50 0,1 4-14 16,8 11-6-16,1 8-3 0,4 9-4 16,1 15-4-1,0 14-1-15,1 7-1 0,-3 9-1 16,-1 5 1-16,-6 3 0 15,0-1 0-15,-6 1 0 0,-1-3 0 16,-5-4-1 0,-2-3 0-16,-1-1 0 0,-1-8-1 15,0 1 0 1,-1-4-1-16,-1-9 0 0,0-1 0 15,0-9 0-15,-1-3 1 0,-2-12 0 16,0 0 0-16,10-10 1 16,-7-13-2-16,4-11 1 0,6-12-1 15,3-11-1 1,5-14 0-16,8-10-1 0,0-3 0 15,1-1 1 1,0 8-2-16,-6 6 0 0,-1 8-1 16,-7 17-4-16,-4 13-3 0,-4 14-6 15,-7 10-7-15,-1 9-31 16,13 15-42-16,-10 6-7 0,2 6-4 15</inkml:trace>
  <inkml:trace contextRef="#ctx0" brushRef="#br0" timeOffset="76355.5298">7184 10707 44 0,'9'-15'89'16,"0"0"-2"-16,-7-27-17 0,-2 31-45 15,0 11-8-15,-16-7-6 16,-1 7-3-16,-7 7-2 0,-5 8 0 16,-5 6-1-16,-2 5 0 0,0 5 0 15,1 1 2 1,11 2-1-16,4 0 0 0,13-2 1 15,7-5-1 1,14-6 0-16,14-4 0 0,9-5-2 16,6-6-2-16,5-4-5 15,4 1-8-15,-6-5-27 0,2-1-51 16,-5-3-5-1,-2-3-9-15</inkml:trace>
  <inkml:trace contextRef="#ctx0" brushRef="#br0" timeOffset="76805.5388">7886 10114 73 0,'0'0'85'0,"0"0"1"0,-5 35-21 15,-6-15-51-15,-4 9-3 16,-5 9 0-16,-4 8 2 15,-2 8 0-15,0 2 0 16,2 4-2-16,6-2-2 0,4-4 0 16,10-7 0-1,4-5-1-15,11-9 0 0,12-5-3 16,2-7 0-16,6-4-1 15,1-4-2-15,3-2-2 16,-3-8-5-16,6-1-6 0,-6-7-19 16,-3-9-57-16,3-1-9 15,-1-13-5-15,1-4-4 0</inkml:trace>
  <inkml:trace contextRef="#ctx0" brushRef="#br0" timeOffset="77135.5454">8385 10122 50 0,'7'-8'92'0,"-7"8"-4"0,0 0-4 16,0 28-37 0,-6-9-40-16,-7 10-3 0,1 5 1 15,-4 9 3-15,-3 2 0 16,0 4 1-16,1 1-1 15,0-1 0-15,6-4-1 16,2-5 0-16,6 0-1 0,4-7 0 16,3-3-1-16,11-4-1 0,5-5 0 15,7-3 0 1,4-6-1-16,3 0 0 0,2-6-2 15,3-2-1 1,1-4-2-16,-4 0-3 0,3-4-2 16,-9-4-4-16,1 3-4 15,-3-7-10-15,-4-2-42 0,-2 4-27 16,-13-2-5-1,-5-3-3-15</inkml:trace>
  <inkml:trace contextRef="#ctx0" brushRef="#br0" timeOffset="77375.5502">8173 10413 6 0,'-33'5'100'0,"15"-1"-3"16,18-4-3-16,10 0-5 15,19 3-67-15,18-3-11 0,10-3-3 16,4 0-1-16,5-1-2 16,-5-1-3-16,-1 3-5 0,-10-5-11 15,-2 7-29 1,-8 0-48-16,-12 0-5 0,-6 0-8 15</inkml:trace>
  <inkml:trace contextRef="#ctx0" brushRef="#br0" timeOffset="77785.5584">9029 10012 43 0,'-26'-5'85'16,"7"2"-1"-16,8 3-1 16,9 12-61-16,9 6-6 15,16 12-3-15,10 7-1 16,6 8 1-16,4 5 1 0,-3 7-3 15,0 4 0-15,-6 1-3 0,-14 0-1 16,-10-5 0 0,-12-1-1-16,-10-5-1 0,-11-6-1 15,-6-6-4-15,-6-7-6 16,6 2-15-16,3-5-60 15,6-13-11-15,7-10-8 16,13-6-5-16</inkml:trace>
  <inkml:trace contextRef="#ctx0" brushRef="#br0" timeOffset="78265.568">9741 10236 70 0,'-19'4'91'0,"2"-3"-3"0,3 1-3 16,14-2-67-16,-1 10-5 16,11-7 1-16,13 2-1 15,7-3-1-15,6-1-1 16,7-1-2-16,4 0-3 0,6-5-2 15,0-3 0 1,3 1-2-16,-2-1-1 0,-3 3-1 16,-4-2-3-16,0 4-3 0,-8-2-6 15,-2 5-10-15,-8 2-42 16,-9-1-28-16,-5 4-6 15,-15-5-4-15</inkml:trace>
  <inkml:trace contextRef="#ctx0" brushRef="#br0" timeOffset="78465.572">9803 10497 17 0,'-26'21'98'0,"14"-6"-1"0,12-6-6 16,20 22-9-1,17-29-65-15,13-2-4 0,16-3-2 16,11-4-3 0,3-1-2-16,1-3-4 0,-2 4-4 15,-6-1-9-15,-3-1-43 16,-10 9-35-16,-21-4-7 0,-15 1-6 15</inkml:trace>
  <inkml:trace contextRef="#ctx0" brushRef="#br0" timeOffset="79055.5837">11378 9774 4 0,'-28'2'96'0,"11"-2"-1"16,17 0-4-16,0 0-4 16,10-14-64-16,23 9-12 15,10 3-5-15,5 0-2 16,5 2 0-16,-2 4-1 0,-4 3-1 15,-5 5-1 1,-12 8 0-16,-11 2 0 0,-12 3 1 16,-7 2 0-16,-6-1 1 0,-8 0 0 15,-4-1 0 1,0-3 0-16,-1-6-1 0,1-4-3 15,4-2-2-15,7 2-8 16,7-12-19-16,-13 15-60 0,12-4-3 16,5 2-10-1,3 5-2-15</inkml:trace>
  <inkml:trace contextRef="#ctx0" brushRef="#br0" timeOffset="79295.5886">11601 10314 12 0,'-10'22'98'16,"2"-5"1"-16,1-7-6 15,7-10-3-15,-3 9-74 0,3-9-6 16,8 4-1-1,1-3-1-15,3 1-4 0,-12-2-3 16,18 2-1 0,-18-2-1-16,13 3 0 0,-13-3 1 15,0 0 0-15,-5 3 1 16,5-3 0-16,-11 2 1 0,11-2-4 15,-11 0-8-15,11 0-36 0,13-6-45 16,-1-3-4 0,3-3-7-16</inkml:trace>
  <inkml:trace contextRef="#ctx0" brushRef="#br0" timeOffset="79765.598">12257 9724 39 0,'-30'-4'89'0,"5"0"-1"15,5-1-1-15,5 5-60 16,15 0-9-16,0 0-3 16,0 0 1-16,17 0-2 0,10 3-2 15,8 0-2 1,7 3-2-16,5 2 0 0,0 3-1 15,-1 0-1-15,-7 1-1 0,-5 2-1 16,-12-1 0-16,-11 1 0 16,-11 0-2-16,-5-2 1 15,-9 0-1-15,-3 0-1 16,1-1-2-16,-3 0-4 0,8 4-7 15,3-3-16 1,6 2-54-16,3 6-13 0,5 4-8 16,3 3-4-16</inkml:trace>
  <inkml:trace contextRef="#ctx0" brushRef="#br0" timeOffset="79965.602">12396 10256 83 0,'-19'17'102'0,"3"-3"-5"0,2-9-6 16,14-5-54-1,0 0-23-15,0 0-2 0,3-10-3 16,8 3-3-1,4 0-3-15,-2-1-2 0,0 1-1 16,-2 2 0-16,-11 5 0 0,11-6 0 16,-11 6 0-16,0 0 0 15,-12 0-1-15,12 0-2 0,-10 0-9 16,10 0-38-1,-9 0-41-15,17-2-5 0,9-7-9 16</inkml:trace>
  <inkml:trace contextRef="#ctx0" brushRef="#br0" timeOffset="80425.6112">13030 9760 71 0,'-23'-5'92'16,"3"-1"-3"-16,4-26-22 15,4 26-44-15,12 6-9 16,6-5-4-16,15 0-1 15,7 3-1-15,11 0-3 0,9 2 0 16,8 0 1-16,6 3 0 0,-5 4 1 16,-3 3-1-1,-9 1 1-15,-9 5-1 0,-14 0 1 16,-13 1-4-16,-9 1 1 15,-14-1 0-15,-11-2-1 16,0 0 0-16,-6 0-1 16,-1-5-3-16,5 1-3 0,4 0-6 15,10 2-9 1,0 1-26-16,9 1-47 0,6 2-6 15,7-1-6-15</inkml:trace>
  <inkml:trace contextRef="#ctx0" brushRef="#br0" timeOffset="80665.616">13210 10217 23 0,'-26'18'95'15,"2"-2"-1"1,5-8-4-16,5-19-27 0,6 11-44 16,8 0-5-16,0 0-2 0,0 0-2 15,5-3-2 1,4-2-1-16,-9 5-1 0,14-8 0 15,-14 8-1-15,11-5-1 16,-11 5 1-16,0 0-2 0,0 0 0 16,0 0-4-1,0 0-6-15,10 0-27 0,-10 0-54 16,16 7-7-1,-3-9-9-15,4-6-3 0</inkml:trace>
  <inkml:trace contextRef="#ctx0" brushRef="#br0" timeOffset="81245.6276">14005 9731 64 0,'-20'0'92'15,"5"0"-5"-15,15 0-3 0,4-8-69 16,20 4-2-1,15 2 1-15,9 1 0 0,10 1-3 16,4 0-3-16,0 6 1 16,-4 3-1-16,-8 5-1 0,-18 3 0 15,-16 2-1 1,-16 0-1-16,-14 1-1 0,-15-1 0 15,-5-2-2-15,0 2-5 0,-4-5-8 16,8 7-17 0,9 0-55-16,7-6-11 0,8 0-7 15,6 1-4-15</inkml:trace>
  <inkml:trace contextRef="#ctx0" brushRef="#br0" timeOffset="81478.6324">14226 10206 76 0,'-10'16'101'15,"-1"-7"-6"1,11-9-5-16,0 0-43 0,-3-7-37 15,9 5-2-15,2-1 0 16,2 0-2-16,-2-1-3 0,-8 4 0 16,12-6-1-1,-12 6 1-15,0 0-1 0,0 0-2 16,-10-13-7-16,10 13-49 15,16-1-35-15,-6-5-5 0,10-2-8 16,6-6 4 0</inkml:trace>
  <inkml:trace contextRef="#ctx0" brushRef="#br0" timeOffset="122006.4474">6731 12012 0 0,'0'-14'88'16,"0"-1"4"-16,0 1-3 0,0 1-49 15,0 3-8-15,0-1-8 0,0 11-4 16,1-14-6-1,-1 14-4-15,0 0-2 0,14 0-2 16,-8 9-1 0,5 11-1-16,1 3 0 0,0 9-1 15,7 4 1-15,-3 5 0 16,3 6 0-16,-3-1-1 0,4 3 1 15,-3-1-1 1,-1-2 0-16,0-3 0 0,-2-1-1 16,-1-2 0-16,0-6-1 0,-4-3 1 15,2-4-1 1,-5-2 0-16,0-4 0 0,1-5 0 15,-3-4 0-15,-1-3 0 16,-3-9 0-16,6 8 0 16,-6-8 1-16,0 0 0 15,0 0 1-15,0 0-1 0,6-16 0 16,-3-1 1-16,2-10-1 0,3-10 0 15,5-11-1 1,3-16 1-16,2-5-1 0,3-4 0 16,-1-2-1-16,2 4 1 15,-3 5 0-15,-1 8-1 16,-6 10-2-16,-1 14-2 15,-5 7-4-15,0 9-4 0,-1 4-10 16,5 8-33 0,3 8-39-16,-2 5-7 0,-3 5-8 15</inkml:trace>
  <inkml:trace contextRef="#ctx0" brushRef="#br0" timeOffset="122606.4596">7615 12414 14 0,'8'-13'93'0,"-4"2"-2"16,-1 0-4-1,27 0-50-15,-30 11-11 0,2-14-6 16,-2 14-7-16,-9-3-4 16,-1 3-5-16,-1 2 0 0,-4 8-2 15,0 5 1-15,-4 4-1 16,-1 5 1-16,0 3 0 15,2 4 1-15,2-1 0 0,4 4 1 16,4-3 1 0,8-3 2-16,3-2-1 0,14-4 0 15,9-4 0-15,8-6 0 16,4-2-1-16,4-5-1 0,5-2-2 15,-5-3 0 1,1 0-2-16,-9-2-1 0,-5 1-1 16,-12-3-2-16,-3 3-4 0,-14 1-5 15,0 0-16 1,4 7-50-16,-4-7-18 0,-10 3-6 15,10-3-5-15</inkml:trace>
  <inkml:trace contextRef="#ctx0" brushRef="#br0" timeOffset="123326.474">8483 11928 24 0,'-3'-15'91'0,"0"3"-3"0,-2 2-3 16,-2 0-50-1,7 10-16-15,-15-6-6 0,2 6-3 16,-3 10-2-1,-4 11-3-15,-3 10 0 0,1 13 1 16,2 12-1-16,-1 8 3 16,8 10 0-16,9-2 1 0,4 3 1 15,13-5-1-15,12-7 0 0,6-9-1 16,5-8 0-1,5-8-2-15,1-11-1 0,-2-6-1 16,-4-7-1 0,-4-1 0-16,-7-7-2 0,-4-3-1 15,-7-2-3-15,-4 0-4 16,-10-1-9-16,0 0-48 0,12 0-31 15,-12 0-5 1,-12-7-9-16</inkml:trace>
  <inkml:trace contextRef="#ctx0" brushRef="#br0" timeOffset="124276.4928">9269 12109 65 0,'0'-11'92'0,"0"3"-4"15,0-14-27-15,0 22-34 16,0 0-7-16,-9 3-4 0,-1 11-7 15,-1 7-2 1,-5 7-2-16,-2 9 0 0,-3 3 2 16,-1 7 0-16,5 0 0 0,3 2 1 15,5-3-1 1,3-3 1-16,8-6-1 0,12-3 0 15,9-6-1-15,6-6-1 16,5-5 0-16,4-2-1 0,5-6 0 16,-2-5-3-1,-3-1-1-15,-2-3-1 0,-6 0-4 16,-5-3-1-16,-3-1-4 0,-8-5-5 15,-4 2-10 1,-9-3-25-16,-2-7-39 0,-3 5-10 16,-4-3-4-16</inkml:trace>
  <inkml:trace contextRef="#ctx0" brushRef="#br0" timeOffset="124506.4974">8984 12334 62 0,'0'0'102'16,"0"10"-2"-16,26-6-6 16,16-30-32-16,15 26-44 0,6 0-2 15,8 0-2 1,0 3-6-16,-7-2-3 0,-5 0-5 15,-11-1-5-15,-13 3-7 16,-20-6-31-16,-15 3-51 0,0 0-4 16,0 0-8-16,-11-9-3 15</inkml:trace>
  <inkml:trace contextRef="#ctx0" brushRef="#br0" timeOffset="125406.5156">10410 12126 85 0,'8'-10'99'15,"-2"1"-5"-15,-4-1-6 16,-2 10-59-16,-2-9-14 15,-11 9-3-15,-3 4-5 0,-9 4-3 16,-3 3-2 0,-5 4 1-16,-3 2-3 0,-1 2 2 15,-3 0 0-15,6 0 0 0,2-5 0 16,5 0 1-16,6-2-1 15,3-4 1-15,8-1-1 16,10-7 0-16,-8 15 0 16,9-4 1-16,12 1 0 0,7 5 1 15,12 0 0 1,6 3 0-16,11 6 0 0,4-2-1 15,5 3 1-15,2-3-1 16,-4 3-2-16,-4-7 1 16,-10-1-1-16,-8-3 0 0,-8-3 0 15,-5-4 0-15,-11-4 0 16,-10-5-1-16,10 7 0 0,-10-7-1 15,0 0-1 1,0 0-2-16,0 0-3 0,0-5-4 16,0 5-5-16,0 0-13 15,-2-16-47-15,2 16-21 16,0-8-5-16,0 8-4 0</inkml:trace>
  <inkml:trace contextRef="#ctx0" brushRef="#br0" timeOffset="125806.5236">11131 12228 58 0,'-17'2'97'0,"-8"15"-5"0,-3 7-3 16,-1 6-51-16,-1 8-22 16,6 3-1-16,8 5 0 15,7-4-2-15,9-4-4 16,15-7-1-16,11-11-1 0,12-11-1 15,6-9 0 1,8-14-1-16,0-8-1 0,-1-11-1 16,-5-6-1-16,-10-5 0 0,-9 3-1 15,-12-1 1 1,-12 4-2-16,-11 7 1 0,-14 4-1 15,-11 10 0-15,-9 8 0 16,-6 8 0-16,-6 4 0 0,-1 10-1 16,2 6 0-1,7 4-3-15,2 2-2 0,13 1-2 16,9-2-5-16,14 1-7 0,7-9-26 15,7-8-46 1,19 0-6-16,5-9-7 0</inkml:trace>
  <inkml:trace contextRef="#ctx0" brushRef="#br0" timeOffset="126086.5292">11555 11930 16 0,'-7'-12'95'16,"-6"7"-1"-16,13 5-2 15,-8 0-4-15,13 8-74 0,16 14-3 16,11 10 1 0,5 8-2-16,4 8 1 0,2 6-1 15,-3 8-3 1,-5 2-1-16,-15-2-1 0,-15 1-1 15,-10-5-1-15,-15-6 0 16,-9-8-2-16,-8-6-2 0,-2-9-3 16,1-5-6-16,1-12-17 0,7-8-57 15,17 1-12 1,13-5-7-16,0 0-5 0</inkml:trace>
  <inkml:trace contextRef="#ctx0" brushRef="#br0" timeOffset="126586.5392">12493 12186 14 0,'-11'10'103'0,"12"-2"-1"0,19-1-7 15,19-2-3 1,16-3-72-16,8 1-4 0,9-6-2 15,6 3-5-15,3 0-4 16,-1 0-2-16,-6-5-1 0,-8-1-3 16,-6 3-2-1,-10-3-4-15,-10 5-3 0,-12-7-8 16,-5 8-20-16,-10 5-55 0,-13-5-5 15,-11 7-5 1,-17 0-1-16</inkml:trace>
  <inkml:trace contextRef="#ctx0" brushRef="#br0" timeOffset="126766.5427">12532 12453 87 0,'-33'17'100'16,"22"-6"-4"-16,20-5-4 0,26-4-66 15,24 0-6-15,15-2 0 0,15 0-5 16,5-4-5-16,8-1-5 15,-4-1-4-15,0 5-7 0,-14-6-13 16,-9 1-65 0,-9 6-10-16,-14-2-8 0,-9 2-7 15</inkml:trace>
  <inkml:trace contextRef="#ctx0" brushRef="#br0" timeOffset="127206.5516">14386 12047 31 0,'-6'13'105'0,"2"12"-3"0,0 2-6 15,-1 7-3-15,1 5-76 0,-5 8-3 16,-1 0-3-1,-4 1-3-15,0-1-3 0,2-5-2 16,-1-4-2-16,3-8-1 16,4-3-2-16,2-11-3 15,4-5-3-15,0-11-7 16,21-3-36-16,3-18-44 0,-2-11-4 15,5-7-6 1,3-11-1-16</inkml:trace>
  <inkml:trace contextRef="#ctx0" brushRef="#br0" timeOffset="127476.557">14567 12196 8 0,'0'32'96'0,"0"7"0"16,-3-1-6-16,3 3-2 0,9-2-71 16,11-5-5-1,8-7 0-15,10-11-1 0,9-10-2 16,4-6-1-16,0-10-1 0,-1-10-2 15,-4-6-1 1,-11-8-2-16,-12-3-1 0,-14-1-1 16,-12 1 0-16,-18 4-1 15,-12 6 0-15,-13 6 1 0,-10 9-1 16,-1 9 1-1,-4 5 0-15,4 11-1 0,7 8-3 16,10 2-2 0,16 6-8-16,8-6-34 0,16 1-44 15,20-4-5-15,12-6-8 0</inkml:trace>
  <inkml:trace contextRef="#ctx0" brushRef="#br0" timeOffset="128156.5706">15293 12116 93 0,'1'-14'100'0,"-1"2"-5"16,0 2-4-1,-16 8-65-15,16 2-7 0,11 2-2 16,-2 14-4-16,5 5-3 16,-2 11-2-16,3 6-1 15,-4 8-2-15,5 1 0 16,-9 4 0-16,0 3-2 0,-3-9 0 15,-3 1-1 1,-1-6 0-16,0-6-1 0,-2-9 1 16,-1-3 0-16,1-7 0 0,0-5-2 15,2-10 0 1,0 0 0-16,7-9 0 0,7-10 0 15,6-9 0-15,9-9 0 16,8-5 0-16,7-9 0 0,8-2 0 16,4-4 0-1,0 1 0-15,2 2 0 0,-5 0 0 16,-6 8 0-16,-7 1-8 0,1 7-37 15,-11 7-35 1,-3-5-20-16,3 3-8 0,-2-2-6 16</inkml:trace>
  <inkml:trace contextRef="#ctx0" brushRef="#br0" timeOffset="162056.2501">16118 3967 39 0,'-16'10'84'16,"3"-6"-1"-16,-6-1-50 0,14 6-3 16,5-9-7-1,5 11-5-15,8-9-2 0,9 2-3 16,5-4 0-16,6 2 0 0,8-2-1 15,6-3-2 1,4-3 0-16,3-1-3 0,6 0-1 16,1 2-1-16,1-2 0 15,2 2-2-15,1 0 0 0,-1-1-1 16,-3 4-1-1,-1-2 1-15,-5 2-1 0,-5 1 0 16,-6-1 0 0,-8 2 0-16,-6 0 0 0,-8 5 1 15,-7-2-2-15,-5 1 1 0,-10-4 0 16,12 8-1-16,-12-8 1 15,0 0-1-15,0 0 2 0,0 0-2 16,0 0 2 0,0 0-1-16,0 0 0 0,0 0-1 15,-5 4 0 1,5-4 1-16,0 0-2 0,-9 14 1 15,7-3 0-15,1-3-1 16,0 9 1-16,1 1 1 0,0 8 0 16,5 6 0-16,3 6-1 0,0 7 2 15,-1 6-2 1,1 6 1-16,0 0-1 0,-1-2 0 15,-4-1 0 1,-1-5 0-16,-2-6 1 0,0-8-1 16,0-6 1-16,-3-11 0 15,2-7-1-15,1-11-2 0,-6 11-1 16,6-11-4-16,-4-5-4 0,-2-8-9 15,6 3-30 1,-1 1-38-16,-4-4-13 0,1-4-3 16</inkml:trace>
  <inkml:trace contextRef="#ctx0" brushRef="#br0" timeOffset="162306.2551">17040 4517 31 0,'-14'12'98'15,"12"0"-2"-15,1 0-5 0,2 2-59 16,4 5-8-1,6-1-4-15,0-1-5 0,4-1-2 16,1-4-3-16,7-12-2 16,2-3-1-16,3-15-1 15,2-4-1-15,-4-6-1 16,2-4-1-16,-3-2-2 0,-4 4-2 15,-4 4-5 1,-4 5-4-16,-9 3-15 0,0 0-55 16,0 5-18-16,-3 2-6 0,-1 11-5 15</inkml:trace>
  <inkml:trace contextRef="#ctx0" brushRef="#br0" timeOffset="162881.267">17508 3527 74 0,'0'0'87'0,"-14"-7"-4"0,4 11-53 16,4 7-6-1,3 13-4-15,2 9-2 0,1 0-4 16,2 13-1 0,7-4 1-16,4 4 0 0,3-7-3 15,3 0-1-15,1-12-3 16,0-3 1-16,0-7-2 0,-1-13 0 15,-2-3-3-15,0-1-1 0,-4-8-5 16,-5-10-4 0,2-2-9-16,-10-5-46 0,-11-11-30 15,3-4-9 1,-8-7-5-16</inkml:trace>
  <inkml:trace contextRef="#ctx0" brushRef="#br0" timeOffset="162991.2692">17401 3289 32 0,'-21'-9'95'0,"5"-4"-2"16,3 5-9-16,3 32-29 0,10-24-84 15,6-3-51 1,-6 3-9-16,14 0-7 0</inkml:trace>
  <inkml:trace contextRef="#ctx0" brushRef="#br0" timeOffset="163361.2766">18007 3517 31 0,'-17'21'86'0,"-3"8"0"15,4 7-43-15,0-2-5 16,6 4-7-16,7-3-9 0,3 0-4 15,8-9-3 1,7 1-1-16,5-12-4 0,7-6-2 16,3-4-2-16,0-8-5 0,3-4-4 15,-3-10-14 1,2-4-60-16,-4 1-15 0,-2 0-6 15,-3-1-5-15</inkml:trace>
  <inkml:trace contextRef="#ctx0" brushRef="#br0" timeOffset="164393.2974">18402 3088 20 0,'-14'-14'88'0,"3"2"-1"16,-2 8-36-16,1 3-12 15,2 7-11-15,1 10-7 16,2 13-5-16,3 7-1 0,4 13-4 15,3 4 2-15,12 3-3 0,2 2 0 16,11-8-2 0,2-3-1-16,0-8-2 0,1-10-1 15,-2-8-1-15,-3-10-1 16,-6-4-5-16,-2-3-3 15,-7-4-7-15,2-5-28 16,4-10-49-16,-14-3-7 0,0-14-6 16</inkml:trace>
  <inkml:trace contextRef="#ctx0" brushRef="#br0" timeOffset="164733.304">18621 3010 69 0,'0'0'90'0,"11"0"0"16,-10 9-5-16,42 6-73 0,-41 9-2 16,-2 11 0-1,0 2 2-15,-1 4-3 0,0 4-1 16,1 1-2-16,-2-4 0 15,8-4-1-15,3-9 2 16,6-7-2-16,2-7 0 16,5-5 0-16,7-5-1 0,0-5 0 15,3 0-3 1,1-9-1-16,0 1-5 0,-5-6-3 15,5 3-9-15,-12-8-24 0,-3 2-50 16,1 0-8-16,-7-7-5 16</inkml:trace>
  <inkml:trace contextRef="#ctx0" brushRef="#br0" timeOffset="164903.3076">18587 3217 70 0,'0'0'96'0,"0"9"-4"15,24-11-4-15,5-3-73 16,10-6 0-16,7-4-4 0,-1-5-8 16,3 2-12-1,-3-6-28-15,-7-2-49 0,6-2-8 16,-10-4-3-16</inkml:trace>
  <inkml:trace contextRef="#ctx0" brushRef="#br0" timeOffset="165113.3118">19102 2784 78 0,'18'6'98'0,"6"9"-6"16,7-5-6 0,7 19-69-16,3 6-2 0,1 10-4 15,-4 11-4-15,-3 3-3 16,-5 12-2-16,-7-6-2 0,-5 2-2 15,-10-3-3-15,-2-3-11 0,-6 2-55 16,-3-22-21 0,-6-3-5-16,-2-12-5 0</inkml:trace>
  <inkml:trace contextRef="#ctx0" brushRef="#br0" timeOffset="166203.3334">7580 13805 39 0,'-17'3'88'16,"0"10"-1"-16,1-5-35 15,4 19-19-15,2 11-5 16,5 6-3-16,5 4-3 15,4 4-4-15,12-1-3 0,7-3-1 16,5-3-4-16,7-11-3 0,1-7 0 16,2-11-1-1,-3-3-3-15,-2-8-4 0,0-5-5 16,-8-13-11-1,4-14-62-15,-9-5-13 0,-4-15-8 16,-5-11-7-16</inkml:trace>
  <inkml:trace contextRef="#ctx0" brushRef="#br0" timeOffset="166303.3356">7677 13583 3 0,'-29'-12'94'0,"8"6"1"16,7 0-6 0,14 6-11-16,-7-25-83 0,7 25-72 15,19-7-11-15,0 7-6 16,6 3 0-16</inkml:trace>
  <inkml:trace contextRef="#ctx0" brushRef="#br0" timeOffset="166803.3456">8388 14103 43 0,'0'-12'88'0,"0"12"0"0,-10-9-8 15,1 6-60-15,-2 3-8 16,-5 7 0-16,-3 7-2 0,-3 2-2 15,1 5 2 1,3 4-2-16,-2 1 0 0,4 1-1 16,5-1 0-1,7 1-1-15,5-6 0 0,15-6-1 16,7-3-1-16,8-7-3 0,7-1-3 15,0-4-13-15,2-7-62 16,3 1-14-16,-5-5-7 0,-5 0-5 16</inkml:trace>
  <inkml:trace contextRef="#ctx0" brushRef="#br0" timeOffset="167523.3598">8993 14258 455 0,'14'-1'1'0,"5"-2"-2"0,0 2-1 16,5-1-5-16,-7 2-9 15,4-1-62-15,-5 1-14 0,-4-10-6 16,-1-4-7-16</inkml:trace>
  <inkml:trace contextRef="#ctx0" brushRef="#br0" timeOffset="167913.3678">9554 13671 14 0,'14'-7'99'0,"-14"7"-5"0,10-6-3 16,-10 6-5-16,0 0-75 16,-7 9-6-16,-4 8-2 15,-3 7 0-15,-5 5 0 16,-1 10-1-16,-3 3 0 0,0 1-1 15,-1 0 1 1,4-4 0-16,4-2 0 0,2-3 1 16,5-6 0-16,8-6 1 0,1-3 0 15,9-4 1-15,8 0 0 16,6-3-1-16,7-4 1 15,1-2-2-15,6-2-1 16,3-1-4-16,-6-3-3 0,3 0-6 16,-7-7-12-1,-2-3-47-15,-3 6-24 0,-11-3-5 16,-14 7-6-16</inkml:trace>
  <inkml:trace contextRef="#ctx0" brushRef="#br0" timeOffset="168713.3836">9163 13612 49 0,'1'-29'95'0,"-2"5"-1"15,-17 4-43 1,9 6-7-16,-1 4-12 0,-3 10-11 16,1 15-9-16,-3 14-4 0,3 19-2 15,1 11-1 1,3 15 0-16,4 11 0 0,3 4 0 15,2-2 1-15,8-5-2 16,3-11-1-16,4-11 0 0,0-14-2 16,0-12-2-1,-4-12-4-15,1-4-6 0,-13-18-19 16,10 0-57-16,-1-1-6 0,1-14-7 15,2-6-4 1</inkml:trace>
  <inkml:trace contextRef="#ctx0" brushRef="#br0" timeOffset="169003.3894">9427 13820 11 0,'-20'3'97'15,"6"6"0"1,8 4-3-16,6-4-5 0,56-1-75 15,-58 3-4 1,37 1 0-16,7 0-2 0,2-4-5 16,9 1-7-16,-5-8-15 0,-4-1-66 15,1-1-8-15,-8 1-6 16,-5 0-7-16</inkml:trace>
  <inkml:trace contextRef="#ctx0" brushRef="#br0" timeOffset="169423.3979">10270 13728 33 0,'7'-9'102'0,"-7"9"-5"16,0 0-6-16,0 0-4 15,-11 0-79-15,-10 14-2 0,-6 8-1 16,-9 4 0-16,-7 8 0 15,-2 2-1-15,1 2 1 0,0-4-1 16,9-6 0 0,5-2-1-16,8-8-1 0,10-4 1 15,12-5-1-15,0-9 0 16,19 15 0-16,6-4 0 15,6 4 0-15,7-1 0 16,4 4 0-16,4 1-2 0,-4 1 0 16,-2-1-3-16,-2 0-1 0,-7-3-3 15,-3-3-4 1,-9-8-9-16,2-2-42 0,-1-1-32 15,-6-4-6 1,2-6-4-16</inkml:trace>
  <inkml:trace contextRef="#ctx0" brushRef="#br0" timeOffset="169773.405">10748 13784 59 0,'-13'-1'90'0,"-2"2"-1"16,-3 11-4 0,-7 11-69-16,13 5 0 0,6 8 1 15,6 2 1-15,3 2-1 0,15-2-3 16,8-7-1-1,10-3-1-15,5-16-2 0,7-11-3 16,0-4-1-16,-2-10 0 16,-5-9-3-16,-9-2 0 0,-9-5 0 15,-15-1-2 1,-8 2 0-16,-16 1-2 0,-12 1 0 15,-9 3-3 1,-5 9-2-16,-7 4-5 0,4 10-8 16,-5 3-21-16,6 6-53 0,13 13-5 15,8 2-7-15,11 1 0 16</inkml:trace>
  <inkml:trace contextRef="#ctx0" brushRef="#br0" timeOffset="170073.411">11131 13539 59 0,'0'0'91'15,"0"0"-1"-15,7 15-5 0,22 7-70 16,3 19 1 0,4 10 3-16,-2 11 1 15,-2 4-4-15,-11 4-4 0,-4 2-2 16,-12-4-1-16,-5-4-4 15,-16-14-6-15,-9-8-5 0,3-9-33 16,2-10-51 0,-3-12-5-16,4-5-5 0,8-8-5 15</inkml:trace>
  <inkml:trace contextRef="#ctx0" brushRef="#br0" timeOffset="170603.4214">12262 13658 64 0,'-26'4'97'16,"5"-1"-4"-16,4 0-3 16,17-3-62-16,0 0-8 15,17 8-1-15,13-5-2 16,10 0-3-16,12 2-3 0,4-1-3 15,9-1-2 1,-2-1-3-16,0 3-2 0,-3-2-2 16,-8-1-2-16,-8 1-3 0,-4-1-3 15,-7-2-7 1,-2 1-29-16,-6-1-49 0,-11 0-5 15,-14 0-6-15</inkml:trace>
  <inkml:trace contextRef="#ctx0" brushRef="#br0" timeOffset="170823.4259">12285 13890 17 0,'-15'24'101'15,"13"-5"1"-15,7-6-6 0,15-4-3 16,14-1-77-1,5 1 0-15,6-4-2 0,5-5-4 16,-2 2-3 0,1-2-2-16,2-2-4 0,-2 2-2 15,-2 3-4-15,-3-3-4 0,-1 0-5 16,-3-3-9-16,11-5-48 15,4 3-25-15,-5-4-6 16,1-5-4-16</inkml:trace>
  <inkml:trace contextRef="#ctx0" brushRef="#br0" timeOffset="171153.4326">13486 13716 85 0,'0'0'94'0,"0"-12"-4"16,-8 12-5-16,-3 5-69 15,-8 7-6-15,2 8 0 16,3 6-1-16,5 3 0 0,8 2 0 15,5-2 0 1,16-2-1-16,11-8 0 0,10-6-1 16,9-14-1-16,6-2 0 15,3-13-2-15,0-8 0 16,-6-4-1-16,-4-4-1 0,-14-3 0 15,-10 0 0-15,-16 3 0 16,-9 2-2-16,-17 4 1 0,-19 7 0 16,-12 5-2-1,-12 9 0-15,-11 5-1 0,-3 11-1 16,-1 9-4-1,2 4-4-15,10 15-13 0,7 4-48 16,15-4-23-16,23-8-7 16,14-2-5-16</inkml:trace>
  <inkml:trace contextRef="#ctx0" brushRef="#br0" timeOffset="184267.6952">7969 15054 51 0,'0'-13'87'0,"-2"1"-1"0,-3 3-53 16,5 9-3-1,-1-15-7-15,1 15-2 0,-1-10-5 16,1 10-3-16,0 0-1 15,0-9-3-15,0 9-1 0,0 0-3 16,0 0 0 0,11-7-2-16,-11 7-1 0,16 5 0 15,-7 6-1-15,4 2 1 0,0 4-1 16,4 2 1-1,0 5 0-15,1 3 0 0,0 0-1 16,2 2 1-16,-3-3 1 16,1 2-2-16,-3 0 1 0,1 0-1 15,-2-1 1 1,1 0-1-16,-5-4 1 0,2 2-1 15,-3-1 0 1,-1-3 0-16,-2 0 0 0,3-4 0 16,-4-2 1-16,1 0-2 0,-2-3 1 15,0-1 0-15,-4-11-1 16,5 14 1-16,-5-14 0 0,0 0 0 15,5 10 0 1,-5-10 0-16,0 0 2 0,0 0 0 16,0 0 0-1,12-14 0-15,0-7 1 0,2-6-1 16,4-12 0-16,4-13 1 0,6-7-2 15,4-7-1-15,-1-2 1 16,-1 2 0-16,-3 4 1 0,-4 7-2 16,-2 6 1-1,-4 12-2-15,-5 8-2 0,-4 4-4 16,-2 10-5-1,-3 1-9-15,-3 14-20 0,0 0-44 16,6 9-16-16,-6 7-7 16,-1 2-2-16</inkml:trace>
  <inkml:trace contextRef="#ctx0" brushRef="#br0" timeOffset="184827.7064">9056 15044 31 0,'3'-13'89'0,"-3"-3"-2"0,3 0-43 16,1-1-6-1,-2 1-5-15,1 4-10 0,-1 0-5 16,0 2-4-16,-2 10-3 15,6-12-4-15,-6 12-3 16,0 5-2-16,-6 10-2 16,-1 6 1-16,-8 9-2 0,0 11 1 15,0 7 0-15,-3 8 2 0,4 2 2 16,-2 5 0-1,10-4 0-15,5-2 1 0,4-4 1 16,10-9-1 0,7-5 2-16,7-7-4 0,1-6 2 15,3-5-2-15,-1-5 1 16,-4-5-1-16,2-6-1 0,-8 1 0 15,-4-4-3 1,-5 0-2-16,-11-2-4 0,12 0-8 16,-12 0-25-16,-7-21-52 0,5 13-7 15,-2-6-8 1</inkml:trace>
  <inkml:trace contextRef="#ctx0" brushRef="#br0" timeOffset="185317.7162">9578 15020 8 0,'0'-15'90'15,"2"0"2"-15,-2 0-4 0,4 5-58 16,-4 10-7-16,3-15-5 15,-3 15-6-15,0 0-3 16,0 0-4-16,-4 17-1 16,-1 4 0-16,-3 5-1 0,-3 7 0 15,0 9 0 1,-3 7 1-16,0 1 0 0,0 3-1 15,1-3 1-15,4-1 0 16,3-3 0-16,5-7 1 16,2-6-1-16,11-5 1 0,8-6-1 15,5-6 1-15,2-2-2 16,8-4 1-16,-4-5-2 0,2-1 0 15,-5-3-2 1,-1-1 0-16,-9 0-3 0,-3 0-2 16,-4-3-2-1,-11 3-3-15,8-7-7 0,-8 7-14 16,0 0-31-16,-8-8-32 0,8 8-6 15,-16-7-2-15</inkml:trace>
  <inkml:trace contextRef="#ctx0" brushRef="#br0" timeOffset="185617.7222">9444 15191 49 0,'-15'-4'98'0,"6"4"-3"0,9 0-3 16,0 0-61 0,24 12-8-16,7-7-3 0,6 4-5 15,8-1-2-15,8 1-3 16,1-1-3-16,0 2-2 0,-6-4-2 15,-5 2-1 1,-8 0-3-16,-7 4-4 0,-12-3-6 16,-3 8-17-16,-6 1-57 0,-7-10-13 15,0 2-6 1,0-10-4-16</inkml:trace>
  <inkml:trace contextRef="#ctx0" brushRef="#br0" timeOffset="186417.7382">10512 15009 24 0,'-6'-10'87'0,"-4"-2"2"15,3 4-53-15,7 8-1 16,-16-17-1-16,16 17-4 0,-16-9-9 16,16 9-5-1,-9-3-4-15,9 3-2 0,0 0-3 16,0 8-1-16,0-8 0 0,15 18-2 15,0-6 1 1,4 4 0-16,4 0-1 0,3 1 0 16,3 3-1-16,0-1 0 15,3 0 0-15,0-1-1 0,1 1 0 16,-2-2-1-1,3 0 0-15,-5-2 0 0,-3 1-1 16,-2-4 1 0,-5 0-1-16,-3-3 0 0,-4-1 0 15,-1-1 0-15,-11-7 0 0,9 11 0 16,-9-11 0-16,6 9 1 15,-6-9-1-15,0 17 1 0,-6-3 0 16,-5 2 0 0,-4 6 0-16,-9 4 0 0,-2 7 1 15,-9-1-1 1,-1 2 0-16,-2 1 0 0,2-5 0 15,2-1-1-15,4-5 1 16,5-6-1-16,9-6-1 0,6-4-1 16,10-8-2-16,-9 5-3 15,9-5-5-15,10 0-9 16,-2-5-41-16,7-6-32 0,8 1-9 15,5-10-4 1</inkml:trace>
  <inkml:trace contextRef="#ctx0" brushRef="#br0" timeOffset="186807.746">11166 15230 57 0,'0'0'92'15,"-6"20"-1"-15,-3-27-24 0,-2 31-49 16,1 14 0-16,0 4 1 16,4 1-1-16,5 3-3 0,1-5-3 15,11-8-2-15,11-10-1 0,8-8-1 16,8-15-1-1,10-5-1-15,7-17-1 0,-1-8-2 16,0-6 1 0,-1-4-1-16,-9-4-1 0,-11 2 0 15,-8 1 0-15,-16 6-1 16,-11 8 0-16,-16 5-1 0,-19 10 0 15,-11 6-1 1,-11 6 1-16,-7 11-1 0,-3 8-1 16,1 6-1-16,9 6-3 0,9 0-5 15,17 0-9 1,13-4-36-16,14-6-39 0,16-5-7 15,17-13-6-15</inkml:trace>
  <inkml:trace contextRef="#ctx0" brushRef="#br0" timeOffset="187237.7544">11858 14822 41 0,'-23'-10'88'16,"4"4"-2"-16,5 0-3 0,-24 6-64 15,38 12-3 1,19 5-3-16,10 8 0 0,13 5-1 15,8 9-2 1,6 9 1-16,1 6-2 0,-1 4-1 16,-11 5-2-16,-15 0 0 0,-20 0-1 15,-10-2-2-15,-16-4-1 16,-15-3-1-16,-10-11-3 15,-3-4-5-15,-5-15-13 16,7-12-57-16,8-2-16 0,9-10-9 16,10-9-3-1</inkml:trace>
  <inkml:trace contextRef="#ctx0" brushRef="#br0" timeOffset="187717.7642">12737 15040 50 0,'-12'0'97'0,"12"0"-3"15,0 0-4 1,13 0-66-16,17 1-4 0,11 2-1 16,10 0-7-16,10 0-2 15,9 1-3-15,5-1-2 0,-2-2-1 16,0-1-2-16,-5 0-1 15,-8-1-2-15,-7 1-2 16,-11-3-4-16,-10-2-5 0,-8 3-11 16,-12 2-51-1,-12 0-20-15,0 0-6 0,-8 0-3 16</inkml:trace>
  <inkml:trace contextRef="#ctx0" brushRef="#br0" timeOffset="187917.7682">12756 15288 12 0,'-8'13'98'0,"18"-5"-1"0,25-5-3 16,19 16-34 0,17-20-38-16,10 1-7 0,9-3-1 15,0-1-6-15,-1 1-3 16,-10 1-4-16,-6 2-5 0,-16 0-9 15,-6 2-35 1,-6 3-42-16,-25-2-8 0,-6 3-5 16</inkml:trace>
  <inkml:trace contextRef="#ctx0" brushRef="#br0" timeOffset="192687.8634">14682 14825 43 0,'9'5'94'0,"3"13"0"0,-2 4-4 15,9 13-65-15,-8 3-1 16,-2 7-2-16,0 4-5 0,-7 3-5 16,-2-3-2-16,-1-1-3 0,-5-6-2 15,-5-5-1 1,3-7-1-16,-1-5-2 0,0-9-2 15,4-7-4 1,5-9-2-16,0 0-11 0,1-17-40 16,15-6-35-16,-2-7-7 15,3-8-7-15</inkml:trace>
  <inkml:trace contextRef="#ctx0" brushRef="#br0" timeOffset="193007.8739">15037 14875 32 0,'12'9'88'0,"-1"8"-1"15,0 8-2-15,-26 11-66 16,24 10-2-16,3 3 1 16,5 6 1-16,3-5-1 0,5-4-5 15,8-9-2-15,5-10-2 0,2-14-1 16,5-14-1-1,0-8 0-15,-5-16-3 0,-3-9-1 16,-11-10 0-16,-9-2-1 16,-12 0-1-16,-10-1 0 15,-16 5 1-15,-11 7-1 16,-5 7-1-16,-7 8 1 0,-2 9-3 15,1 10-2 1,3 2-3-16,6 14-6 0,7-1-7 16,13 5-45-16,13 2-29 0,3 0-9 15,8-1-3 1</inkml:trace>
  <inkml:trace contextRef="#ctx0" brushRef="#br0" timeOffset="193547.8846">15660 14825 65 0,'17'-13'97'0,"-8"9"-4"15,5 4-5-15,-15 7-66 16,14 12-4-16,6 5-2 16,-1 6-2-16,1 8-3 0,0 5-1 15,-2 2-3 1,0 3-2-16,-6-1 0 0,1-3 0 15,-1-3-2-15,-4-2 1 16,-1-6-2-16,-3-4 0 0,1-8 0 16,-3-3 0-16,1-5 0 15,-1-3 0-15,-1-10 0 16,0 0 0-16,0 0 1 0,15-12-1 15,-3-10 0 1,6-13 0-16,7-8-1 0,4-11 0 16,9-5 1-16,1-3-1 15,2-3 0-15,-5 5 1 0,-3 6-1 16,-4 9-1-16,-3 11-3 15,-8 5-3-15,-5 11-9 16,-10-1-28-16,0 2-46 0,3 8-11 16,-6 9-8-1,14-13-3-15</inkml:trace>
  <inkml:trace contextRef="#ctx0" brushRef="#br0" timeOffset="196747.9496">16859 14918 77 0,'0'0'94'0,"-1"11"-3"15,6-7-51-15,15 1-10 0,5-1-4 16,8-1-3 0,6-3-5-16,7 0-5 0,3-6-2 15,-1-4-1-15,-2-6-2 0,-5 0-1 16,-3-2-2-1,-8-2-1-15,-5 2-1 0,-7-2-1 16,-3-1 0-16,-6 1-1 16,-3 2-1-16,-5-4 1 15,-2 2-1-15,-7 1 0 16,-5 2-1-16,-6-1 1 0,-4 4-1 15,-2 3 0 1,-7 4 0-16,-1 6 0 0,-3 2 0 16,-6 10 1-16,1 9-1 0,-3 8 1 15,0 6-1-15,-4 9 0 16,6 4-1-16,2 8 1 15,5 3-1-15,5 3 1 16,10 2 0-16,10-2 0 0,8-4 1 16,9-4 1-1,14-4 0-15,13-8 1 0,12-7 1 16,12-7 0-16,6-13 1 0,7-4-1 15,1-7 0 1,-2-3 0-16,-2-5-1 0,-10-5 0 16,-7 0 0-16,-12-2-1 15,-9 3-1-15,-8-1-2 0,-8 0-2 16,-14 10-3-1,4-11-6-15,-13 3-22 0,-4-2-43 16,4 3-20 0,-14-6-8-16,1 0-3 0</inkml:trace>
  <inkml:trace contextRef="#ctx0" brushRef="#br0" timeOffset="197381.9626">17531 14125 76 0,'0'0'101'0,"0"17"-5"0,25-10-4 16,15 0-64-16,21-3-6 0,8 2-1 15,11-4-5-15,3-2-6 16,-2 0-3-16,-6 0-3 16,-14-4-2-16,-16 2 0 15,-15 1-1-15,-8 0-1 0,-12 1-1 16,-10 0-2-1,0 0-2-15,-16 8-2 0,5 0-8 16,-9-6-15-16,-1 0-53 16,3 7-13-16,-2-3-6 15,5 1-4-15</inkml:trace>
  <inkml:trace contextRef="#ctx0" brushRef="#br1" timeOffset="215406.3233">12435 3348 4 0,'-10'44'16'16,"-4"5"2"-16,1 1 0 0,0 7 1 16,0 2-3-1,-4 6-1-15,1 1-6 0,-2 3-1 16,-1 1-1-1,-2-5-1-15,-2 10-1 0,-5-4-2 16,5 1 3-16,-7 1-1 0,3-3 1 16,-3 2-1-16,3-1 1 15,-4 0 0 1,4-4 0-16,2 3-1 0,-4 0 0 0,3 1-1 15,-3-1 2 1,2 2 1-16,-4 4 1 0,5 1-2 16,-4 1 0-1,3 2 2-15,-1 4 0 0,2-1-1 16,0 4-1-16,1 0 0 0,2 2-2 15,2 0-2-15,-1 3 4 16,-2 0-4-16,6 5 1 16,-1 0 0-16,4 1 0 15,0 1 0-15,4 1 1 0,-2 4-1 16,6-1-1-1,-1-3-1-15,0 0 0 0,-3-4 0 16,1-1 0-16,-3 2 1 0,-1-7-1 16,-2-3 1-16,-3-2-1 15,-1-5 1-15,-3-3 0 16,0-5 0-16,-4-4-1 15,-1-6 2-15,-3 1-1 0,-4-2-1 16,-4-5 1 0,-1-1 0-16,-5-1-1 0,-7-3 1 15,-6 2 0-15,-4-3 0 16,-8 1 0-16,-6 0 0 0,-7 0 0 15,-5-1 0-15,-4 2 0 16,-4 0-1-16,-2 1 0 16,-3 1 0-16,-3-1 0 0,-1 0-1 15,-4-1 0 1,0 1 1-16,-6-3-1 0,-1-1 1 15,-1 0-1-15,-7-2 1 16,0 0-2-16,-3-1 1 16,-1 0 0-16,-3-2 0 15,0-1-1-15,-2 2 1 0,-4-5-1 16,3 2 1-16,0-2 0 0,-2-3 0 15,-1 1 0 1,-1-2 0-16,-1 0 0 0,1-2 1 16,-4 2-1-16,1-3 1 15,2 0 0-15,1-2 0 16,4 1 0-16,0-2 1 15,6-1-1-15,5-1 0 0,3-5 0 16,5-1 0-16,3-4 1 0,7-2 1 16,5-6-2-1,4-4 2-15,3-3 0 0,5-3 0 16,1-6-1-16,3-7 0 15,1-6 0-15,2-4 1 16,-1-7-1-16,0-5-1 16,1-5 0-16,-2-8 0 0,3-9-1 15,-2-2 1 1,-1-7-1-16,-1-4 1 0,-2-5-1 15,-1-5 0-15,-1-2 1 0,0-3-1 16,-7-4 0 0,3 0-1-16,-5-1 1 0,-1-2 0 15,0-2-1-15,-4 2 0 16,1-3 0-16,-3 3 0 0,-2-1 0 15,-1 2 0 1,-2 1 0-16,0-3 0 0,-2 3 1 16,0 0 0-16,0 3 0 15,4-4 1-15,0 5-1 16,4 0 1-16,2 0 0 0,8 2-1 15,1 2 1-15,6 2-1 16,4 0 1-16,6 1-1 0,4 3 1 16,8-1 0-1,6 3 0-15,2-2-1 0,5-2 0 16,5 1 1-16,6 2-1 15,4-3 0-15,4-1-1 16,3 2 2-16,6-1-1 0,6 0 0 16,6 3-1-16,7-4 0 15,5-1 0-15,9 1 0 0,12 0-1 16,6 2 0-1,7-2-2-15,6 1 2 0,8 2-1 16,6 4 2-16,3 0 0 16,8 0 0-16,5 1 1 15,5-1-1-15,7 4 1 16,4 0 0-16,5-2 1 0,9 2-1 15,2 2 0-15,5-1 0 0,2 1 0 16,6-2 0 0,4 2 1-16,4 0-1 0,5 0 1 15,5-1 0 1,0 1-1-16,3-1 1 0,5 1-1 15,1 1 0-15,2 1 0 16,2 0 0-16,-3 1 0 0,3 3 0 16,2 1 1-1,-2 2 0-15,0 2 1 0,-1 2-2 16,3 2 1-16,-2 1 1 0,1 3-1 15,0-2-1 1,-1 2 0-16,3 5 0 0,-3 1-1 16,2 0 1-16,-3 6 0 15,0 2 0-15,0 2 0 0,0 4 0 16,0 5 0-1,1 3 0-15,1 2 1 0,1 3-1 16,4 2 0-16,0 0 1 0,4 0 0 16,0 1 1-1,2 1-1-15,0-7 0 0,3-1 1 16,-3-1-2-16,1-1 1 15,0-1 0-15,1-1-1 16,-3 2 0-16,2-2 0 16,0 3-1-16,2 1 1 0,-2-1 0 15,3 1 1 1,2-4-1-16,2 5-1 0,2-5 1 15,2 0 0-15,0-4 0 0,-1 2-1 16,1 2 1-16,-5-1-1 16,-2 2 0-16,-3 0 1 15,-3 4-1-15,-2 2 0 16,-1 3 1-16,-4 0-1 0,-1-1 1 15,1 2-1 1,-10-1 0-16,-1 4 1 0,-10 0-1 16,-1 4 1-16,-10 2-1 15,-11 4 1-15,-13 10-2 16,-10 5 2-16,-15 10 2 0,-14 15 0 15,-17 11 1-15,-18 18-1 16,-17 12 1-16,-12 14 1 0,-21 15 0 16,-14 14 0-1,-7 9-2-15,-7 1-3 0,-4 5-7 16,4 5-24-1,3-1-37-15,-3-11-23 0,9-6-7 16,4-10-4-16</inkml:trace>
  <inkml:trace contextRef="#ctx0" brushRef="#br1" timeOffset="216066.3366">9719 2755 82 0,'0'0'85'0,"-6"22"-2"16,-18 20-7-1,-24 27-78-15,-3 30-1 0,-15 28 0 16,-18 29 2-16,-20 24 0 16,-24 25 2-16,-18 23 1 0,-24 23 1 15,-16 15 0 1,-21 25 3-16,-17 9 0 0,-21 21 2 15,-15 11-1-15,-10 12 1 0,-10 1 0 16,-1 1-1 0,0-2-1-16,8-14 1 0,7-9-3 15,19-31 0-15,20-16 0 16,19-36-1-16,27-26-1 0,25-38-3 15,28-31-1 1,30-34-8-16,22-37-16 0,21-40-57 16,31-29-8-1,23-38-8-15,17-35 6 0</inkml:trace>
  <inkml:trace contextRef="#ctx0" brushRef="#br1" timeOffset="216496.3452">5390 3992 41 0,'0'0'83'0,"6"16"-2"0,15 18-4 15,30 17-77-15,2 26 0 16,14 15 0-16,19 19 3 0,21 16 1 15,15 13 2-15,15 10-1 16,21 5 3-16,17 7 5 16,18 2 0-16,18 8 2 0,13 1-1 15,7 1 1 1,11-3 1-16,4-2-3 0,-1-7 0 15,-9-9-4-15,-14-10 0 16,-16-13-4-16,-22-13 1 16,-19-13-2-16,-25-12 0 15,-24-12-3-15,-23-9-4 0,-19-12-7 16,-14-11-42-16,-13-12-40 0,-17-23-6 15,-8-18-8 1</inkml:trace>
  <inkml:trace contextRef="#ctx0" brushRef="#br1" timeOffset="217356.3624">14129 1980 23 0,'-8'-13'50'16,"-3"7"-2"-16,11 6-11 16,-12-5-7-16,6 11-8 0,-2 9-8 15,4 13-5 1,-1 5-4-16,3 14 1 0,1 7 1 15,0 8 4 1,1 6-2-16,0-6 3 0,6 3 0 16,1-9 1-16,6 0 0 15,0-15-3-15,7-5 0 0,3-7-2 16,7-7-1-16,3-3-1 15,6-9 1-15,2-3-3 16,4-6-1-16,-2 1-1 0,2-4-1 16,-3-4-2-1,-6-1-2-15,-6-2-4 0,-5-1-7 16,-4 3-17-16,-4 2-49 15,-9-8-12-15,-4-1-3 0</inkml:trace>
  <inkml:trace contextRef="#ctx0" brushRef="#br1" timeOffset="217696.3692">14083 2276 0 0,'-22'0'87'16,"5"0"3"-16,8-3-2 0,9 3-55 15,15-14-10 1,18-1-5-16,9-2-5 0,11 0-3 15,5 3 1-15,6-1-5 16,0 1 0-16,-4 2-4 0,-8 6-3 16,-11 6-4-1,-11 0-3-15,-12 3-4 0,-4 7-9 16,-14-10-33-16,-4 14-37 0,4-14-7 15,-20 8 4 1</inkml:trace>
  <inkml:trace contextRef="#ctx0" brushRef="#br1" timeOffset="218266.3804">14554 1785 23 0,'0'0'84'16,"0"0"3"-16,5 4-48 0,17-1-8 15,10 0-8 1,9-1-2-16,6 2-2 0,5-4-6 16,8 1-3-16,0-1-4 15,-1 0 0-15,-4 0-2 16,-5-4 0-16,-8 1-1 0,-1-3-1 15,-5 5 0-15,-6-2 0 16,-4 2-1-16,-8 1-1 0,-3 1 0 16,-3 5 0-1,-12-6 0-15,9 18 0 0,-9-6-1 16,0 2 0-16,-7 6 1 15,0-4-1-15,-3 8 2 16,-2 4-1-16,-2 5 0 0,-3-1-1 16,0 7 2-16,-2 3 0 15,-1 0 0-15,1 7 2 16,0-4-1-1,4-6 1-15,1-3-2 0,4-5-1 16,2-8-2-16,6-2-5 16,2-21-12-16,7 3-53 0,12-5-19 15,-2-23-7 1,7-1-2-16</inkml:trace>
  <inkml:trace contextRef="#ctx0" brushRef="#br1" timeOffset="218566.3864">15436 1802 57 0,'6'17'80'0,"2"2"2"0,7 3-62 16,6 8-4-1,7-1 4-15,9-3 3 0,7-2 1 16,7-15-2-16,4-7-3 0,3-9-2 15,3-15-3-15,-6-9-4 16,-6-5-1-16,-8-6-2 16,-10-5-3-16,-22 28-3 15,-2-4-2-15,-7 4 0 0,-4 1 0 16,-11 3-2-1,-1 4 3-15,-42-3-3 0,-10 9-2 16,-8 8-2-16,-5 13-6 0,2 13-27 16,6 10-48-1,8 3-8-15,30-9-7 0</inkml:trace>
  <inkml:trace contextRef="#ctx0" brushRef="#br1" timeOffset="219086.397">13794 2419 5 0,'-9'2'85'0,"9"-7"3"0,21-12-41 15,22-6-8-15,13-8-13 16,17-4-10-16,7-4-12 0,15-5-54 15,0 12-31-15,-5 1-8 0,-10 4 0 16</inkml:trace>
  <inkml:trace contextRef="#ctx0" brushRef="#br0" timeOffset="232968.6756">18648 13514 12 0,'0'-13'50'16,"0"13"5"-16,1-11-5 0,-1 11-6 15,3-14-10-15,-3 14-5 16,0 0-6-16,4-11-8 0,-4 11-4 16,0 0-4-1,0 0-4-15,0 0 0 0,0 0-1 16,5 8-1-16,-5 0 0 0,0 7 0 15,0 0 0 1,0 3 0-16,-2 1 1 0,-2 7-1 16,-1 1 1-1,0 1-1-15,-2 1 0 0,2-3 0 16,1-1 1-1,2-1 0-15,2 2-1 0,0-9 2 16,6 0-1 0,5-2 2-16,2-1-1 0,4-2 1 15,6-2-1-15,2 0 0 0,3-5 2 16,0 2-3-16,1-2-1 15,-2-3 0-15,1 0-3 0,-4-4-3 16,-3 2-3 0,-5-4-7-16,-2 1-17 0,-1 1-47 15,-13 2-11 1,14-16-4-16</inkml:trace>
  <inkml:trace contextRef="#ctx0" brushRef="#br0" timeOffset="233308.6824">18537 13626 33 0,'-10'-7'87'0,"10"7"-2"0,9-12-37 16,10 9-13-1,11-1-8-15,11 1-8 0,7 3-5 16,6 0-3-16,4 0-1 16,2 3-5-16,-2 2-13 15,-9-1-19-15,-16-1-56 0,-4-3-7 31,-14-7-6-31</inkml:trace>
  <inkml:trace contextRef="#ctx0" brushRef="#br0" timeOffset="233878.6938">19406 13443 49 0,'5'-16'61'0,"-5"24"-36"0,-5 16-3 16,0 5 2 0,-13 27 8-1,-4 14 1 1,-5 3 1-16,-3 8-4 0,-3 2-4 15,-3 4-3-15,-4-6-7 16,-2 0-1-16,9-24-9 0,1-7-1 16,4-11-1-16,3-3-2 0,8-11-2 15,1-6-2 1,10-6-3-16,6-13-5 0,0 0-15 15,14 11-47 1,4-18-19-16,4-7-7 0,3-5 1 16</inkml:trace>
  <inkml:trace contextRef="#ctx0" brushRef="#br0" timeOffset="234168.6996">19642 13854 76 0,'-16'21'88'15,"-2"4"-3"-15,6 4-63 0,-8 11 2 16,5 1 0-1,-6 4-1-15,3 0-7 0,0-4-4 16,4-4-5-16,0-6 0 16,5-7-3-16,4-4-3 15,1-8-3-15,4-12-6 16,0 0-6-16,16 0-34 0,4-5-37 15,-3-11-6 1,6 1-6-16</inkml:trace>
  <inkml:trace contextRef="#ctx0" brushRef="#br0" timeOffset="234738.711">19504 13892 74 0,'-11'-5'87'0,"11"5"-23"0,-11 0-21 16,11 0-10-16,19-7-5 15,4 5-7-15,5-1-5 0,7 0-2 16,3 3-2-1,2 3-3-15,-2 5-2 0,-3 5-2 16,-7 3-1 0,-5 1-2-16,-7 2-1 0,-6 4 1 15,-5-2 0-15,-1 0-1 0,-4-4 1 16,0 3-1-16,-7-5 0 15,-5-1-1-15,-3-4-1 0,-3-5 0 16,-3-1 0 0,-3-4-2-16,0 0 1 0,-1-2-1 15,3-3 1 1,3-1 0-16,2 0 1 0,4 2 0 15,3 1 1-15,10 3 0 16,0 0 2-16,0 0 0 0,0 11 2 16,8 0 0-16,6 0 1 0,3 6 0 15,3 0 0 1,-1 4 0-16,0-3-2 0,0-2-1 15,-3 1 0 1,-1-4-1-16,-3-1-1 0,-3-4 0 16,-9-8-2-16,10 13-1 15,-10-13 0-15,0 0-2 0,12 7-2 16,-12-7-5-16,16 0-4 15,-5-2-8-15,5-2-13 16,4-7-24-16,0 0-32 0,7-3-5 16,0-3 7-1</inkml:trace>
  <inkml:trace contextRef="#ctx0" brushRef="#br0" timeOffset="235098.7182">20195 13926 51 0,'16'-26'85'0,"-3"-1"-15"15,-3 13-23-15,-9 4-17 0,-1 10-9 16,-12 2-7-1,-7 9-2-15,-6 7-2 0,-3 7-1 16,-4 10 1-16,3 2 0 16,0 5 0-16,7 1-1 15,3-2-2-15,8 2 1 16,11-7-2-16,9-2 1 0,12-7-1 15,11-5 0 1,8-7 0-16,9-5 0 0,5-4-1 16,1-3 0-16,-1-5-1 0,-3 2-1 15,-7-3-1 1,-7-1 0-16,-10 1-1 0,-9 0 0 15,-5 3 0-15,-13 0-1 16,10-2 0-16,-10 2-2 0,0 0-1 16,0 0-3-1,-6-2-3-15,6 2-10 0,-10-3-38 16,10 3-37-16,-10-5-6 0,10 5-3 15</inkml:trace>
  <inkml:trace contextRef="#ctx0" brushRef="#br0" timeOffset="235978.7358">18325 9172 78 0,'0'0'80'15,"0"0"-24"-15,0 0-16 0,-1 21-12 16,1 1-9-16,0 10-7 0,0 7-2 15,1 14-2 1,0 4 2-16,-1 4-2 0,1-3-2 16,1-6-1-16,-1-4 0 15,0-10-2-15,-1-9-3 0,1-11-3 16,5-7-11-1,-6-11-38-15,9 0-33 0,1-11-5 16,-2-7-4 0</inkml:trace>
  <inkml:trace contextRef="#ctx0" brushRef="#br0" timeOffset="236548.7472">18186 9247 41 0,'-21'-10'39'15,"18"-3"-4"-15,2 4-4 16,1-6-1-16,8 1-3 0,4 0-2 15,12-1-1 1,5-3-2-16,11-1 1 0,10 5-4 16,8-5-1-16,10 5-4 15,4 1-3-15,-2 4-2 16,-2 3-3-16,-5 3-2 0,-13 3-1 15,-9 7 0-15,-12 5-2 16,-13 5-1-16,-11 2 1 0,-5 4-1 16,-13 0 1-1,-7 3-2-15,-8-4 1 0,-6 0 0 16,-8-3-1-16,-2-4 0 15,-2-3 0-15,2-1-1 16,3-3 2-16,4-1 0 16,9-2-1-16,4-1 0 0,13 2 0 15,11-6 2-15,9 19 0 0,11-2 2 16,8 0 0-1,7 8 2-15,4 4 0 0,4 7 1 16,-4 2-1-16,-1 0 0 16,-7 0-1-16,-6-1 0 15,-4-4-1-15,-5-2-1 16,-8-7 0-16,1-6 0 0,-6-4-2 15,-3-14-2 1,7 14-1-16,-7-14-4 0,0 0-7 16,0 0-24-16,11-13-48 0,-1 5-9 15,3-5-5 1</inkml:trace>
  <inkml:trace contextRef="#ctx0" brushRef="#br0" timeOffset="236888.754">19444 9111 61 0,'-25'0'79'16,"-2"11"-47"-1,-4 7 1-15,0 10-2 0,0 5-1 16,1 9-4-16,4 1-6 16,6 7-3-16,8-4-3 15,8 3 0-15,5-8 0 0,15-5 0 16,11-6-4-16,8-7-1 15,7-9 0-15,6-4-3 0,1-5-2 16,0-5-5 0,0 0-7-16,-11-7-16 0,-7-4-62 15,4 4-7 1,-6-2-7-16,-5 0-3 0</inkml:trace>
  <inkml:trace contextRef="#ctx0" brushRef="#br0" timeOffset="237268.7616">20027 9293 48 0,'0'0'92'0,"0"0"-2"15,0 0-6-15,49-5-63 0,-12 2-6 16,8-1-3-1,6 1-1-15,4 1-5 0,1 2-6 16,0-1-4-16,-3 1-9 16,-6 0-13-16,-9-1-46 0,-2 1-18 15,-10 2-4 1</inkml:trace>
  <inkml:trace contextRef="#ctx0" brushRef="#br0" timeOffset="237488.766">20101 9532 1 0,'-20'15'89'16,"17"-3"3"-1,15-5-4-15,24-3-53 0,19-2-10 16,13 2-3-16,8-2-5 0,5 1-9 15,-2-3-2-15,-1 2-5 16,-11 1-6-16,-6 3-8 0,-13-4-19 16,-9 4-53-1,3 1-7-15,-6-2-4 0</inkml:trace>
  <inkml:trace contextRef="#ctx0" brushRef="#br0" timeOffset="256093.1384">21048 8981 17 0,'-14'-10'53'0,"6"5"-5"16,8 5-4-16,-17-5-9 0,7 5-5 16,0 0-10-1,-4 0-1-15,6 0-5 0,-1 0-2 16,9 0-1-16,-13 0-1 0,13 0 0 15,0 0-3 1,0 0 0-16,0 0 0 0,0 0-1 16,0 0 0-16,0 0 0 15,0 0 0-15,-4 9-1 0,4-9-1 16,0 0 2-1,0 0-3-15,11-1 1 0,-1-4 0 16,10-2-1 0,2 2 0-16,6 2-1 0,7 3 1 15,6 0-1-15,0 0 0 0,2 10-1 16,-2 1 1-16,-5 5-1 15,-5 1 0-15,-7 4 0 0,-6 2 1 16,-10 0-1 0,-8 4 1-16,-13-3-1 0,-6 0 1 15,-8-2-1 1,-1 0 0-16,-4-8 0 0,4 0 0 15,-2-6 0-15,10-1 0 16,7-4 0-16,13-3-1 0,0 0 0 16,6 5 0-16,19 2-1 0,4 2 0 15,9 4 0 1,5 4 1-16,-3 7-1 0,0 2 1 15,-9 3 0 1,-4 3 0-16,-15 2 1 0,-10 0 0 16,-11-1 0-16,-15 1 0 15,-9-5 0-15,-8 0 1 0,-4-9 0 16,-3-3 1-16,5-4-3 0,3-5 2 15,5-6-2 1,5-2-1-16,10-3-2 0,7-3-2 16,13 6-5-1,-2-13-4-15,7 10-13 0,10 3-47 16,-2-1-19-16,12 1-7 15,0-2-1-15</inkml:trace>
  <inkml:trace contextRef="#ctx0" brushRef="#br0" timeOffset="256603.1486">21712 9078 17 0,'0'-17'89'15,"-1"6"-2"1,2 0-3-16,-1 11-59 0,0 0-3 16,1 5-5-16,4 12-1 15,2 9-2-15,-2 6-2 0,0 6-2 16,2 6 2-1,0 2-2-15,-3 1-1 0,-2-2-2 16,1-2 0-16,-2-4-3 16,-1-5 0-16,0-5 0 15,1-2-2-15,-1-6 0 0,0-6-1 16,0-3-1-16,0-3 0 15,0-9-2-15,0 0-3 0,-1 13-2 16,1-13-3 0,0 0-7-16,0 0-18 0,0-17-52 15,2 5-11 1,5-5-5-16</inkml:trace>
  <inkml:trace contextRef="#ctx0" brushRef="#br0" timeOffset="257003.1566">21936 9184 61 0,'9'0'87'16,"-8"13"-2"-16,2 5-53 15,2 10-7-15,1 1-1 0,3 11 1 16,3-3-3-16,1 6-4 0,7-4-3 15,2-5-3 1,3-5-1-16,2-6-1 0,1-8-1 16,3-7-2-1,-1-8-1-15,-2-5-1 0,-1-12 0 16,-3-7-2-16,-4-4-1 15,-6-7-1-15,-4-4-1 0,-10 0-1 16,0-2 1 0,-10 5-1-16,-6 1 0 0,-9 5-1 15,-5 8 1-15,-9 5-1 0,-2 7 1 16,-4 8 0-1,1 2 0-15,6 0-2 0,1 12 1 16,3 2-3-16,10 6-1 16,8-2-5-16,8 5-9 0,0 0-40 15,8-7-33 1,4-6-6-16,8-6-5 0</inkml:trace>
  <inkml:trace contextRef="#ctx0" brushRef="#br0" timeOffset="257343.1634">22272 8799 78 0,'0'0'95'0,"0"15"-4"0,8-12-6 16,-8-3-72-16,30 4-5 16,6-2-8-16,1-2-14 0,1-9-61 15,4 6-14-15,0-7-7 16,-2-1 0-16</inkml:trace>
  <inkml:trace contextRef="#ctx0" brushRef="#br0" timeOffset="258143.1794">22666 8533 10 0,'-14'-1'55'0,"4"-2"-5"16,0 3-8-1,0 4-5-15,-1-2-10 0,11-2-4 16,-12 8-4-16,12-8-4 16,0 0-1-16,0 9 0 0,0-9-3 15,9 0 1 1,6-1-1-16,0-1-1 0,6-1 0 15,5 2 0 1,4-1-1-16,1 2-1 0,2 0-3 16,1 2 0-16,-3 4-2 0,-2 0 0 15,-3 7-2-15,-8-1 1 16,-6 3-2-16,-9 1 0 15,-3 3 2-15,-13-1-1 16,-6 0 1-16,-6-1 0 0,-4-3 0 16,1-2-1-1,1-4 1-15,5-3-1 0,2-1 1 16,9-2-1-16,11-2-1 0,0 0 1 15,8 6-1-15,12-1-1 16,7 2 1-16,3 2-1 16,4 5 1-16,3 4 0 15,-2 4 0-15,-4-2 1 0,-8 3-1 16,-9 1 1-1,-11-2 0-15,-6-1 0 0,-18-5 1 16,-7-2-1-16,-6-6 0 16,-3-3 0-16,-3 1-2 15,-1-6-2-15,4 0-2 0,2-1-6 16,15 1-9-16,-2-5-20 15,8 2-45-15,14 3-11 0,0 0-5 16</inkml:trace>
  <inkml:trace contextRef="#ctx0" brushRef="#br0" timeOffset="258623.189">23571 8985 52 0,'-4'-24'88'16,"-12"3"-1"-16,-6 5-54 0,-8 2-1 16,-7 5-5-1,-6 3-5-15,-5 4-7 0,2 4-1 16,-4 6-4-16,9 10-1 15,3 1-3-15,2 5 0 0,16 5-1 16,10 2-2 0,9 3 1-16,7 1 0 0,14-2 0 15,6-2-1-15,9 1 1 0,0-4-1 16,4-4-1-1,-7-1 0-15,-2-1-1 0,-5-1 1 16,-12-1 0-16,-8 1 0 16,-5 0-1-16,-14-2 1 0,-9-1 0 15,-9-5 0 1,-6 1 0-16,-10-7-1 0,-7-2 0 15,-2-3-3-15,-8-2-3 16,2 0-8-16,-5 0-29 16,3-7-51-16,7 7-5 0,3-4-8 15</inkml:trace>
  <inkml:trace contextRef="#ctx0" brushRef="#br0" timeOffset="259273.202">19057 10846 19 0,'-31'0'91'0,"6"-3"-1"15,12-5-3 1,13 8-60-16,12-11-4 0,17 9-3 16,10 2-2-1,11-3-5-15,9 3-3 0,9 0-2 16,3 3-2-16,1 1-2 15,-5 1-1-15,-4-2-2 0,-8 0-3 16,-9-1-5 0,-8 5-6-16,-8-7-15 0,-9 0-46 15,-4 0-19-15,-17 0-6 0,0 0-1 16</inkml:trace>
  <inkml:trace contextRef="#ctx0" brushRef="#br0" timeOffset="259483.2062">18871 11030 29 0,'-55'26'89'0,"15"-6"4"16,16-6-4-16,20-3-63 0,18 1-5 15,23-6 1-15,17 1 0 16,12-5-5-16,9-2-5 0,9 1-7 15,1-1-5 1,3 0-7-16,-9-2-13 0,-3-8-60 16,-2 8-13-1,-8-6-4-15,-3-3-6 0</inkml:trace>
  <inkml:trace contextRef="#ctx0" brushRef="#br0" timeOffset="260163.2198">20079 10561 57 0,'-40'6'91'16,"1"-6"-20"-16,7 5-22 0,5 0-10 15,7-2-9 1,4 2-12-16,7-4-3 0,9-1-6 15,5 4 1 1,14-4-3-16,9 2 1 0,8 0 0 16,8 1-1-16,12-1-1 15,3-2-1-15,2 5-2 0,-4-2 2 16,-4 2-4-16,-9 1 1 0,-8 2-2 15,-10 4 0 1,-9 3 0-16,-11 6 0 0,-6 4 1 16,-12 1-1-1,-10 4 1-15,-5-1 0 0,-6 0-1 16,-2-3 0-16,1-1-2 16,6-3 1-16,8-1-2 0,12-2 0 15,15 3-1 1,17 2 1-16,14 0-2 0,6 3 4 15,7 5 0-15,-2-1 1 0,-6 2 0 16,-10-1 1 0,-13 2 1-16,-18-4 0 0,-14 1 2 15,-21-5-2-15,-13-2 0 16,-8-5 0-16,-5-2 0 0,-6-5-2 15,3-2-4 1,0-6-5-16,13 2-14 0,7 1-48 16,9-7-20-1,18-4-7-15,13-5-5 0</inkml:trace>
  <inkml:trace contextRef="#ctx0" brushRef="#br0" timeOffset="260873.234">20761 10935 56 0,'0'0'91'0,"0"0"-2"15,0 0-2-15,6 16-69 0,-2 8-5 16,0 4 4-1,2 5-1-15,0 7-1 0,0-1-3 16,1 1-3 0,-2-4-1-16,-3-5-1 0,-1-6-2 15,2-5-1-15,-2-6 0 16,-1-14 0-16,0 0-1 0,0 0 0 15,-1-12-1-15,0-6 0 16,1-7-2-16,0-4 0 16,5-4-3-16,4-2 0 0,3-1 0 15,3 2 0 1,5 5 0-16,1 0 1 0,-1 9 0 15,4 4 0-15,-2 5 2 16,-1 5 0-16,-1 6 1 0,2 5-1 16,-2 10 2-1,-2 3-1-15,-1 8 0 0,-4 1 2 16,-1 3 0-16,-1 2 0 0,-6-3 0 15,-4-2 0 1,-1-6 0-16,0-5 0 0,0-3 1 16,0-13-1-16,0 0-1 15,0 0 0-15,-3-7-1 16,3-11 1-16,0-3-3 15,4-7-1-15,1-1 0 0,4-3-1 16,1 3 0-16,0 3 0 0,4 3-1 16,2 5 1-1,1 6 3-15,-2 8-1 0,2 4 0 16,-1 5 1-16,1 9 1 15,-1 6-1-15,-4 4 3 16,-3 7 0-16,-3 2-1 16,-4 5 1-16,-2-4 0 0,-2 1 0 15,-4-6 0 1,0-2 0-16,-3-5-3 0,3-5 0 15,1-5 0-15,5-12-2 0,-5 8-2 16,5-8-3-16,0 0-2 16,7-3-10-16,-1-7-24 15,5-10-40-15,7 1-15 16,2-6-6-16,8-2-1 0</inkml:trace>
  <inkml:trace contextRef="#ctx0" brushRef="#br0" timeOffset="261213.2408">21914 10713 65 0,'-21'0'97'15,"-12"4"-5"-15,-6 9-5 0,-2 4-73 16,0 9-1-16,2 6-1 15,4 2-1-15,14 6-5 16,12 2-1-16,9-2-2 0,17 0 3 16,9 2 0-16,2-6 0 15,6-2 0-15,-3-1 0 0,-9-4 1 16,-7-3-1-1,-14 3 1-15,-12-4-3 0,-15-1 0 16,-14-2-1-16,-5 0-2 16,-7-5-6-16,4 4-12 15,-7-1-54-15,7-11-22 16,14 1-8-16,10-5-5 0</inkml:trace>
  <inkml:trace contextRef="#ctx0" brushRef="#br0" timeOffset="262685.2728">14216 16458 49 0,'-14'-4'89'16,"5"1"0"-16,9 3-5 15,0 0-68-15,19 6-5 0,13 5-3 16,14 0-1 0,9 4-1-16,10-1 0 0,4-2-2 15,5 1-7 1,-6-3-5-16,-2-1-19 0,-5 5-57 15,-18-9-8-15,-11-2-6 0</inkml:trace>
  <inkml:trace contextRef="#ctx0" brushRef="#br0" timeOffset="262855.2762">14360 16743 39 0,'-14'19'96'16,"19"-2"-2"-16,24-14-8 15,22-3-68-15,8-1-3 0,12-1-2 16,4-5-5-16,7 0-14 15,-7-6-23-15,-10 6-58 16,5-2-5-16,-13 3-5 0</inkml:trace>
  <inkml:trace contextRef="#ctx0" brushRef="#br0" timeOffset="263135.2818">15375 16429 88 0,'13'28'100'0,"2"11"-4"16,-8 5-5-16,37-1-76 15,-44 15-4-15,0 0 1 16,-8 3-3-16,-3-5-2 0,0-4-4 15,-1-8-2-15,3-8-3 0,4-9-3 16,5-8-3 0,0-19-11-16,14-9-64 0,9-18-12 15,3-13-8 1,4-10-2-16</inkml:trace>
  <inkml:trace contextRef="#ctx0" brushRef="#br0" timeOffset="263385.2868">15802 16577 41 0,'20'14'95'0,"-7"12"-2"0,-7 1-4 16,1-5-60-16,1 9-14 0,11-3 2 15,1-8-1 1,7-5-2-16,4-10-3 0,4-5-3 16,3-12-1-16,-1-8-2 15,-2-4 0-15,-12-6-1 0,-5 1-4 16,-11 0 1-1,-10 5-1-15,-9 1-1 0,-13 7 0 16,-8 9-1-16,-7 7-3 0,-3 3-2 16,3 12-4-1,-1 2-9-15,10 4-40 0,12 6-34 16,2-7-7-16,16-2-4 15</inkml:trace>
  <inkml:trace contextRef="#ctx0" brushRef="#br0" timeOffset="263743.2946">16518 16368 39 0,'0'0'97'0,"0"0"-2"15,6 5-4 1,-2 6-50-16,3 16-24 0,5 13-2 16,-2 6-1-16,-2 9-1 15,-1 1-4-15,1 1-2 16,-3-3-1-16,-2-11-2 0,-2-6 1 15,-1-8-1 1,0-8 0-16,0-21 0 0,10 3 3 16,5-15-2-16,3-11 0 15,7-10-1-15,3-6-1 0,7-12-1 16,4-3-3-16,0-3-1 0,-1 3-5 15,-1 5-4 1,-6 2-10-16,1 12-39 0,3 7-39 16,-14 9-5-1,1 7-6-15</inkml:trace>
  <inkml:trace contextRef="#ctx0" brushRef="#br0" timeOffset="264343.3066">17623 16637 68 0,'-11'16'95'0,"11"-16"-1"16,0 13-5-16,13-9-70 0,10-2-7 15,9-2 1 1,6-4 1-16,4-6-2 0,1-4-3 16,2-3-2-16,-5-7-1 15,-6 2-4-15,-10-5 1 0,-8 3-1 16,-9 0-2-1,-7 2-1-15,-7 3 0 0,-11 8-1 16,-12 6-1-16,-9 6 0 0,-6 16 1 16,-8 12 0-1,1 12 1-15,0 13-1 0,7 8 2 16,8 6 1-16,12 1 1 15,15-3 1-15,10-3 1 0,19-9 0 16,15-8-1 0,12-11 1-16,5-10-4 0,11-7-4 15,3-9-9 1,16-7-32-16,2-2-45 0,3-13-11 15,6-10-7-15</inkml:trace>
  <inkml:trace contextRef="#ctx0" brushRef="#br0" timeOffset="264763.315">18514 15977 74 0,'-10'-2'95'15,"10"2"-4"-15,0 0-4 16,6-1-71-16,22 1-7 0,4 0-3 15,5 0 0-15,3 0-2 0,2 0-7 16,-2 0-9 0,4 2-27-16,-8 3-50 0,-12-3-5 15,-8-2-6 1</inkml:trace>
  <inkml:trace contextRef="#ctx0" brushRef="#br0" timeOffset="265133.3224">19141 15706 46 0,'13'-8'82'15,"-2"5"-1"-15,-5-36-21 0,-6 44-49 16,0 11-2-16,-6 10 4 0,-5 6-2 16,-1 6 2-1,-1 2-1-15,-1 6 0 0,7-3-1 16,2 0 0-1,4-5-2-15,3-4-1 0,7-7-1 16,7-5-1-16,2-3-1 16,3-3 0-16,1-6-1 0,-1-2-2 15,2-5-3 1,-4-2-2-16,0-1-5 0,-5-7-7 15,1-5-45-15,0-5-32 0,-12 0-7 16,-3-6-4 0</inkml:trace>
  <inkml:trace contextRef="#ctx0" brushRef="#br0" timeOffset="265333.3264">18950 15800 78 0,'0'0'98'0,"12"1"-6"16,16-8-5-16,6 5-74 0,10 5-3 15,1 2 0-15,4 1-5 16,-6-1-6-16,4 3-10 0,-11-6-23 16,-8 0-53-1,5-2-6-15,-4-7-7 0</inkml:trace>
  <inkml:trace contextRef="#ctx0" brushRef="#br0" timeOffset="265553.3308">19657 15487 54 0,'5'18'95'0,"-5"10"-2"0,-2 12-4 16,-11 12-69 0,2 11-3-16,-9 14 0 0,-7 10-3 15,-6 2-2-15,-5-1-4 16,0-4-2-16,3-6-3 15,2-8-3-15,2-10-4 0,8-11-6 16,7-17-15-16,3-13-65 16,16-4-6-16,13-15-7 0,9-3 3 15</inkml:trace>
  <inkml:trace contextRef="#ctx0" brushRef="#br0" timeOffset="266193.3436">19775 16001 57 0,'-24'-1'92'0,"6"-4"-3"16,-23 4-48-16,31 1-12 0,10 0-5 15,0 0-9-15,12-7-4 0,8 4-4 16,3 0 0 0,2 1-3-16,0 0 0 0,1 0 0 15,-3 1-1 1,-4 1-2-16,-6 0-1 0,-4 0 1 15,-9 0-2-15,9 7 1 16,-9-7 0-16,-3 16 0 0,-4-6-1 16,-1 3 1-1,-2 0 1-15,-2 1-1 0,3 0 0 16,2 0 1-16,2 1-1 0,5-4 1 15,3 1 0 1,10 0 1-16,8 1-1 0,4 2 1 16,0 1-1-16,3-1-1 15,-2 4 1-15,-4 1 0 0,-8 3-1 16,-8-3 0-1,-10 2 1-15,-11-2 0 0,-11 1 1 16,-7-2-1-16,-3-1 0 0,-9-5-1 16,4-2-4-1,0-1-3-15,11-2-12 0,-1-5-26 16,14-3-45-16,17 0-7 15,5-6-3-15</inkml:trace>
  <inkml:trace contextRef="#ctx0" brushRef="#br0" timeOffset="266853.3566">20169 16141 18 0,'12'-11'88'0,"-3"3"-1"0,4 6-1 16,-4 2-58-16,2 7-10 15,1 11-3-15,-5 7-2 16,0 2-3-16,-4 1 0 0,1 2-2 15,-3-2-2-15,0-7 0 16,-1-3-1-16,0-6 1 0,0-12 1 16,0 0-1-1,0 0 0-15,0 0 0 0,0-19-1 16,1-1-1-1,5-3-1-15,3-4-2 0,3 0-2 16,-1 0 0-16,7 3-1 0,-2 5 0 16,3 2 1-16,-2 8-1 15,1 6 0-15,-5 3 1 0,-1 9 1 16,0 4 0-1,-7 8 1-15,-1-1 0 0,-1 3 0 16,-3-2 1 0,0-1 1-16,-3-5-3 0,-1-3 3 15,4-12 0-15,-5 10 1 16,5-10-1-16,0-12 0 0,1-1 0 15,7-4-1-15,3 1-1 16,4-1 0-16,1 0-1 16,1 3 0-16,1 4-1 0,1 5 1 15,-2 5 0 1,-2 0 0-16,-5 11 0 0,-3 3 1 15,-4 4-1-15,-3 2 0 16,-3 4 1-16,-4-3-1 0,-4 2 0 16,-1-4 0-1,1-2-1-15,2-5-2 0,-1-3-1 16,10-9-2-16,0 0-3 0,0 0-6 15,0 0-19 1,3-17-41-16,17 0-21 0,2-6-7 16,8-4-1-16</inkml:trace>
  <inkml:trace contextRef="#ctx0" brushRef="#br0" timeOffset="267213.364">21011 16016 13 0,'20'-9'85'16,"-6"0"2"-1,-14 9-7-15,13-11-62 0,-13 11-6 16,0 0-1-16,-12 0-2 15,-5 0 1-15,-4 8-1 16,-4 1 2-16,-5 4-1 16,-3 3 1-16,-2 5-1 0,1 0-1 15,7 3-2 1,5-1-1-16,7 0 0 0,13-1-1 15,6-2 0-15,18-1 0 0,8-3 0 16,7-1 0 0,2 0 0-16,0-3-1 0,-3 2-2 15,-7-1 0-15,-13 5 0 16,-16 0 1-16,-13 1-1 0,-17 3 0 15,-13 0-1 1,-11 2 0-16,-5-2-3 0,-8-3-5 16,6 0-14-1,-2 0-49-15,4-9-25 0,11-2-7 16,14-6-5-16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0T19:12:44.4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9378 931 75 0,'6'-28'82'0,"0"1"-44"15,-6 27-5-15,4-23-9 0,-1 1-7 16,-3 22-3 0,0 0-2-16,0 0-3 0,0 0-1 15,13-34 1-15,-10 47-1 16,0 0-1-16,1 12 0 0,-1-6-1 15,1 6-1 1,-1-1-1-16,0 3 0 0,-3-1-1 16,3 1-3-1,0-2-2-15,1 3-3 0,-2-4-4 16,2-1-16-16,-1-2-54 0,-1-10-11 15,3-3-4-15</inkml:trace>
  <inkml:trace contextRef="#ctx0" brushRef="#br0" timeOffset="590.0118">10147 814 38 0,'0'0'76'15,"20"-12"-50"-15,-20 12 0 0,9 15 1 16,-5-2 1-16,-2 5-3 0,1 2-3 16,-2 6-7-1,1-2-5-15,-2 1-2 0,1 9-4 16,0-7-3-1,2 9-6-15,-3-13-24 0,0 6-50 16,0-15-5-16,-3 2-3 16</inkml:trace>
  <inkml:trace contextRef="#ctx0" brushRef="#br0" timeOffset="730.0146">10066 974 23 0,'-18'-21'86'0,"18"21"0"15,-11-27-6 1,0 0-65-16,11 27-5 0,0 0-7 15,6-12-8 1,3 1-26-16,40-24-49 0,-23 22-5 16,5 4-3-16</inkml:trace>
  <inkml:trace contextRef="#ctx0" brushRef="#br0" timeOffset="980.0196">10499 635 12 0,'0'0'83'15,"0"0"2"-15,11 0-2 0,-2 0-62 16,14 18-9-16,-15 30 3 16,-4-17-3-16,-2 0-1 15,2 2-3-15,-3-1-2 0,2 0-1 16,-3 8-4-1,2-10-1-15,0 4-7 0,-2-10-16 16,0-2-55-16,0-5-10 16,-2-4-6-16</inkml:trace>
  <inkml:trace contextRef="#ctx0" brushRef="#br0" timeOffset="1330.0266">10525 868 1 0,'-4'-24'87'16,"8"3"1"-16,2-1-2 0,10 2-68 15,0-1 1 1,5 8-3-16,2-1-3 0,4 7-5 16,-1-2-3-1,1 2-2-15,0 0-2 0,-2 3 0 16,0-1-1-16,-6 5 0 0,0 0 1 15,-19 0 0 1,0 0-1-16,0 0-1 0,0 0 1 16,0 0-1-1,0 0 2-15,0 0 1 0,0 5 1 16,0 1 0-16,0-1 1 15,-35 70 2-15,34-60 1 16,1 0-2-16,3 3 1 0,6 1-2 16,0 2-2-16,4 0-1 15,2-5-5-15,-2 4-4 0,4 1-7 16,-4-5-36-1,0-2-38-15,-13-14-6 0,0 0-4 16</inkml:trace>
  <inkml:trace contextRef="#ctx0" brushRef="#br0" timeOffset="1750.035">10925 838 29 0,'0'0'88'15,"0"0"0"-15,13-3-5 16,43-4-66-16,-40 13 0 0,2 1-2 15,-3 6-3 1,0-2-1-16,0 4 0 0,-4-8-2 16,1 3-1-1,-3 3-3-15,-9-13-1 0,0 0-2 16,0 0-1-16,0 0 0 0,0 0-2 15,0 0-1 1,0 0-1-16,0 0 0 0,0-1 1 16,0-6 0-16,0-54 1 15,0 41 0-15,0-2 0 16,1 0 1-16,-1 22 0 15,12-21 2-15,0-2 0 16,-12 23 0-16,21-6 0 0,-1-1-2 16,-20 7 2-16,52 36 0 15,-34-16 1-15,-1 0-1 0,0 3 0 16,-2 2-1-1,-1-1-2-15,-4 2-2 0,1-2-8 16,-3 0-29 0,-1-2-42-16,-4-7-12 0,-3-3-6 15</inkml:trace>
  <inkml:trace contextRef="#ctx0" brushRef="#br0" timeOffset="2200.044">10295 896 22 0,'-71'-6'82'0,"12"3"3"16,14-3-3-16,45 6-70 0,0 0 1 15,0 0-1 1,0 0 2-16,7-7-1 0,89-26-2 16,-23 22-3-1,9-4-2-15,26 2-3 0,-15 7-1 16,-4-5-4-16,-7 6 0 15,-11-1-1-15,-13 5-1 16,-19 1 2-16,-39 0-1 0,0 0 3 16,-16 17 3-16,-41-2 2 15,-16-3 1-15,-11 1 0 16,-10 1 0-16,1-1-1 15,8 1 0-15,12-3-1 0,18-1-3 16,55-10-1 0,0 0 1-16,0 0 0 0,0 0-2 15,20 2-4 1,147-1-11-16,-54-2-48 0,22-8-26 15,14 1-5-15,3 1-3 0</inkml:trace>
  <inkml:trace contextRef="#ctx0" brushRef="#br0" timeOffset="10402.2082">3858 3999 64 0,'0'37'79'0,"3"1"-1"15,0 18-45-15,2-8-28 0,1 9 4 16,0-1 2 0,-2 3 2-16,-1-7 1 0,-2-5-2 15,-1-4 0 1,-4-5-4-16,1-5-1 0,-1-9-2 15,-1-5-2-15,0-8-4 16,5-11-6-16,-9 6-13 0,2-13-59 16,7-6-11-1,0-6-5-15</inkml:trace>
  <inkml:trace contextRef="#ctx0" brushRef="#br0" timeOffset="10802.2162">3562 4100 0 0,'-23'-4'80'15,"5"-4"1"-15,4 0-42 0,14 8-10 16,-7-9-9-1,11 2-5-15,20 0-4 0,12 0-2 16,19 2-1-16,9 2-2 16,13 3 0-16,7 3-1 0,4 11-1 15,-5 7 0 1,-7 5 0-16,-11 6-3 0,-16 5 0 15,-18 2 1-15,-18 2 1 0,-13 0 0 16,-16 1 0 0,-15-2 2-16,-15-1-1 0,-2-5 1 15,-11-5-1-15,1-3 0 16,-1-6-1-16,5-5-1 0,8-6-2 15,8-4-1 1,12-3-4-16,5-2-6 0,21 0-15 16,-9 0-48-1,15-4-16-15,11-6-6 0</inkml:trace>
  <inkml:trace contextRef="#ctx0" brushRef="#br0" timeOffset="11062.2214">4603 4117 38 0,'2'21'86'16,"-3"7"2"-16,-7 3-4 15,-86 7-75-15,80 8 1 0,1 0 1 16,3 1-1-1,-4-4-1-15,5-5-2 0,-2-4-2 16,5-6-4 0,2-4-4-16,1-12-3 0,3 0-16 15,0-12-58-15,12 0-10 16,0-17-5-16</inkml:trace>
  <inkml:trace contextRef="#ctx0" brushRef="#br0" timeOffset="11522.2306">4423 4102 49 0,'0'0'86'0,"0"-15"-1"16,11 9-54-16,12 4-5 0,10-3-4 15,9 2-4 1,3 0-2-16,3 3-5 0,-2 0-3 16,2 6-2-1,-10 2-2-15,-6 3-1 0,-9 2-2 16,-13 3 1-16,-8 0-1 15,-4 2 1-15,-11-1-1 0,-9-1 1 16,-4 0-1-16,-6-5 0 0,0-1 0 16,-2-3-1-1,3-2 0-15,2-1 0 0,4-3 0 16,7-1-1-1,4 2 0-15,14-2 0 0,-11 10 0 16,11-1 1-16,9 5 0 16,6 4 1-16,3 6 0 0,3 4 1 15,8 4-1 1,-2 5 1-16,1-2 1 0,-1 2-1 15,-4-3 0-15,-2-4-1 0,-1-3-2 16,-6-7-5 0,1-3-4-16,-4-10-18 0,-11-7-50 15,19-6-15-15,-10-12-5 16</inkml:trace>
  <inkml:trace contextRef="#ctx0" brushRef="#br0" timeOffset="12002.2402">5000 4324 32 0,'16'21'90'0,"-5"2"-1"16,1 4-3-16,-3 3-70 16,-1 2-2-16,-1 3 1 15,1-4-1-15,-4-4-1 0,-1-6-3 16,-1-3 0-1,1-6-2-15,-3-12-2 0,0 0-1 16,0 0-1-16,1-23-1 0,0-5-2 16,-1-13-1-1,0-5-2-15,0-7 0 0,0-4-1 16,0 0 0-16,7-1 0 15,4 6 0-15,0 7 1 0,5 9 2 16,3 5-1 0,3 7 1-16,1 6 1 0,-1 7-1 15,0 4 1 1,3 7 0-16,-1 7 0 0,-2 11 0 15,3 9 0-15,-2 6 1 0,0 7-1 16,-2 5 1-16,-2 5-1 16,-2 0 1-16,-4 3-1 0,-4-2 0 15,-2-5 1 1,-2-3-2-16,-4-3 0 0,-1-5-2 15,0-5-2 1,0-9-5-16,0-4-18 0,0-17-47 16,-22 3-21-16,3-17-5 15,-4-11-1-15</inkml:trace>
  <inkml:trace contextRef="#ctx0" brushRef="#br0" timeOffset="12112.2424">5166 4368 52 0,'0'-9'92'15,"5"1"-3"-15,12-6-6 0,11 0-70 16,8 4-8-16,2-3-5 15,2 4-7-15,-2 0-28 0,-8 3-47 16,6 0-8-16,-10-4-3 16</inkml:trace>
  <inkml:trace contextRef="#ctx0" brushRef="#br0" timeOffset="12792.256">5699 4211 16 0,'12'23'92'0,"-1"2"0"16,-4 2-4-16,0 0-54 0,0 8-13 15,2 1-4-15,-3 0-3 0,0-4-3 16,-2-2-3 0,1-5-2-16,-2-4-1 0,0-6-1 15,-3-15 0 1,0 0 0-16,0 0-2 0,2-12 0 15,-2-10-1-15,-2-7-2 16,-1-5 0-16,-3-6-2 0,0-3 1 16,3-2 0-1,0 1-1-15,2 3 1 0,1 4 1 16,0 4 0-16,0 4 1 0,4 6 0 15,0 5 0 1,1 7 0-16,-5 11 0 0,13-3 1 16,-4 7-1-16,5 13 2 15,-1 7-1-15,3 7 1 0,2 6 0 16,-1 5 0-1,-1 4 0-15,-2-1 0 0,-1-4 1 16,-3-5-1-16,-3-6 0 0,1-6 1 16,-3-10-1-1,-5-14 2-15,16 7-1 0,-6-14-1 16,5-10 0-16,2-7-1 15,3-9-1-15,3-6-1 0,2-5 0 16,0-2-1 0,0 0 1-16,-3 5-2 0,-3 7 1 15,-4 8 0 1,-3 8 0-16,0 12 0 0,-3 8 1 15,-1 13 0-15,-1 13 1 0,3 5 0 16,0 6 0-16,6 5 2 16,2 3 0-16,5-1 0 15,2-1 0-15,4-6 0 16,1-5-1-16,0-3 1 0,-1-6 0 15,-3-6 0 1,-4-7-1-16,-2-2-2 0,0-4-1 16,-7-5-3-16,3-1-5 15,-5-7-7-15,5-3-35 0,3-3-30 16,-3-9-16-16,0-3-7 15</inkml:trace>
  <inkml:trace contextRef="#ctx0" brushRef="#br0" timeOffset="13042.261">7003 3967 95 0,'1'11'100'0,"-1"-11"-6"16,0 0-4 0,0 0-76-16,0 0-5 0,3 13-1 15,-3-13-3-15,0 0-6 16,10 12-6-16,-4-2-10 0,-6 1-46 15,0-2-29-15,4 0-7 0,-4-9-4 16</inkml:trace>
  <inkml:trace contextRef="#ctx0" brushRef="#br0" timeOffset="13172.2636">6912 4273 56 0,'0'15'92'16,"1"-7"-6"-1,10-4-5-15,9 0-79 0,-11-3-33 16,-9-1-48-16,18-2-6 0,-18 2-6 15</inkml:trace>
  <inkml:trace contextRef="#ctx0" brushRef="#br0" timeOffset="14122.2826">8805 3933 11 0,'6'-9'86'0,"-6"9"2"16,0 0-2-16,8 4-60 0,-3 18-5 16,1 6-3-1,3 8-5-15,-3 9 0 0,3 5 0 16,-1 4-1-16,-1-1-3 15,-2-2-2-15,0-5-1 16,-3-7-1-16,-2-5-2 0,0-8-1 16,1-6-2-16,2-7-4 15,-3-13-5-15,17 10-18 0,-6-8-53 16,8-10-15-1,2-7-7-15,1-5 0 0</inkml:trace>
  <inkml:trace contextRef="#ctx0" brushRef="#br0" timeOffset="14492.29">10326 3989 55 0,'-14'-18'83'0,"-8"4"0"0,-2 6-63 15,-8 2 1 1,-8 6 0-16,-4 7 0 0,-3 10-1 16,1 7-5-16,3 8-1 15,4 7-2-15,3 4-3 0,11 1-2 16,10 3 0-1,14-2-2-15,6-4-1 0,16-5 0 16,9-6-2-16,10-7 0 0,5-8-4 16,8-5-3-1,1-6-7-15,4-4-24 0,3-4-47 16,-11-17-12-16,-1-7-6 15</inkml:trace>
  <inkml:trace contextRef="#ctx0" brushRef="#br0" timeOffset="14922.2986">10519 4047 30 0,'4'9'90'15,"1"12"-1"-15,-2 7-1 0,46 8-71 16,-40 3-1-16,4 8 1 16,0-1-2-16,-2-1-1 15,1-3-3-15,-1-6-3 16,-3-7-1-16,-1-6-1 0,-3-11-1 15,-4-12 0 1,0 0-2-16,12-19 0 0,-7-5-2 16,2-13-1-16,2-8-3 15,2-8-1-15,6-3-1 16,2 0 1-16,1-1-1 0,4 7 2 15,0 4 0-15,-1 9 2 16,-2 7 1-16,-1 10 1 0,-5 8 0 16,1 8 1-1,-5 6-1-15,0 11 1 0,-1 7 0 16,0 10 0-16,4 8 0 15,-2 7 0-15,2 7 1 16,-4 4-1-16,4 1-1 0,-3-2 1 16,-1-3-1-16,-1-7-1 15,1-7-1-15,-3-6-3 0,4-8-4 16,-6-15-14-1,-5-9-50-15,12 0-20 0,-12-11-8 16,-8-11-4 0</inkml:trace>
  <inkml:trace contextRef="#ctx0" brushRef="#br0" timeOffset="15072.3016">10728 4229 77 0,'0'0'97'0,"-4"-11"-4"0,14 3-6 15,14 1-71 1,10-4-6-16,5 1-3 0,5 1-7 15,0-4-9-15,7-1-40 16,1 9-39-16,-9-6-7 0,-5-2-6 16</inkml:trace>
  <inkml:trace contextRef="#ctx0" brushRef="#br0" timeOffset="15332.3067">11484 3987 23 0,'9'26'97'16,"-2"7"-3"-16,-2 1-2 15,2 32-39-15,-2-24-39 0,1 5 0 16,-2-3-3-16,-2-2-1 0,-1-4-4 16,1-5-1-1,-2-5-3-15,3-6 0 0,2-7-2 16,-5-15-2-16,9 4-5 15,-7-12-6-15,6-11-37 16,1-6-41-16,-8-10-6 16,-1-6-7-16</inkml:trace>
  <inkml:trace contextRef="#ctx0" brushRef="#br0" timeOffset="15542.311">11412 3952 24 0,'-1'-15'91'0,"8"3"0"15,16 3-5-15,14 6-61 16,14 3-6-16,8 5-5 0,7 8-1 15,-1 6-2 1,-4 5-2-16,-11 4-4 0,-14 2 0 16,-15 2-1-1,-18-1 0-15,-16-4-1 0,-19-3-1 16,-10-3-2-16,-7-8-6 0,1 2-28 15,4-3-49-15,-2-12-12 16,12 0-5-16</inkml:trace>
  <inkml:trace contextRef="#ctx0" brushRef="#br0" timeOffset="16502.3301">14545 3785 33 0,'-8'-14'91'0,"1"-1"-2"16,7 15-39-16,0 0-12 0,0 0-14 16,-3 23-10-1,3 4-5-15,6 9-4 0,0 4-2 16,2 8 1-16,0-3 1 15,0-2-4-15,0-7-1 0,1-6-4 16,-6-9-5 0,3-2-21-16,1-9-55 0,-7-10-6 15,1-10-6 1</inkml:trace>
  <inkml:trace contextRef="#ctx0" brushRef="#br0" timeOffset="17062.3414">14276 3806 43 0,'-24'1'87'15,"4"14"-24"-15,4-15-23 16,5 3-6-16,11-3-9 0,0 0-6 15,11-5-4-15,14-4-4 16,10-2-3-16,12 2 0 0,11-3-2 16,14-3 0-1,2 5 0-15,5 1-2 0,-3 6-1 16,-5 0 0-1,-3 3-1-15,-11 3-1 0,-12 7-1 16,-14 2-1-16,-10 0 1 0,-14 3-3 16,-7 0 2-16,-15 3 0 15,-10 0 0-15,-8-4-1 0,-9 0 1 16,-5 0 0-1,2-2 0-15,0-2 0 0,5-3 0 16,9-2-1 0,10 1 0-16,21-6 1 0,-2 15 1 15,16-2-2-15,16-1 2 16,9 2 0-16,6 4 2 0,-4-1-2 15,1 1 0-15,-10 0 3 0,-10 0-2 16,-14 0 1 0,-9-3 0-16,-20-3-1 0,-11 0 2 15,-6-4-2 1,-8-3 1-16,3-4-1 0,2-1-1 15,5-3-3-15,10-3-3 16,9-6-8-16,17 2-33 0,8 5-35 16,11-10-12-1,7-1-4-15</inkml:trace>
  <inkml:trace contextRef="#ctx0" brushRef="#br0" timeOffset="17262.3454">15339 3858 59 0,'11'20'98'0,"-4"2"-4"16,-7 2-6-16,0-10-65 0,-5 15-11 16,0 4 2-1,-4-3-5-15,0-1-1 0,2-6-4 16,1 0-2-1,3-3-4-15,0-8-5 0,3-3-14 16,0-9-50-16,8 0-20 16,4-9-10-16,6-16 0 0</inkml:trace>
  <inkml:trace contextRef="#ctx0" brushRef="#br0" timeOffset="17462.3494">15658 3860 81 0,'18'17'98'0,"-7"1"-5"16,-2 4-6-16,1 4-73 0,-1 5-2 15,-3 2-1 1,3-2-4-16,-3 2-1 0,0-5-4 16,2-1-3-1,-3-10-5-15,4 3-11 0,-9-8-58 16,0-12-16-16,-2-7-8 0,-11-18-4 15</inkml:trace>
  <inkml:trace contextRef="#ctx0" brushRef="#br0" timeOffset="17602.3521">15457 3866 64 0,'20'-16'95'0,"20"8"-5"16,10-4-5-16,9-1-78 0,11 5-3 16,0-9-13-16,-2 0-64 15,-3 2-13-15,-4-3-8 16</inkml:trace>
  <inkml:trace contextRef="#ctx0" brushRef="#br0" timeOffset="17812.3564">16071 3408 1 0,'24'1'95'0,"11"7"-1"0,4 5-3 16,5 41-32-16,1-28-40 16,-5 10-3-16,-3 2-6 0,-16 11-5 15,-10 5-3 1,-14 4-1-16,-17 2-4 0,-10-2-4 15,-11 0-8-15,-11-9-30 16,-11-1-45-16,3-10-3 16,-8-13-8-16</inkml:trace>
  <inkml:trace contextRef="#ctx0" brushRef="#br0" timeOffset="18082.3618">14603 3288 81 0,'-103'33'95'0,"2"15"-6"16,6-12-25-1,10 41-42-15,22 16-8 0,16 4-4 16,23 2-2-16,19 0-4 16,20-5-2-16,22-8-5 0,22-2-8 15,6-7-49 1,17-16-27-16,7-8-8 0,1-10-6 15</inkml:trace>
  <inkml:trace contextRef="#ctx0" brushRef="#br0" timeOffset="18792.376">8646 5448 16 0,'0'0'82'16,"7"15"5"-1,-7 11-4-15,-5 13-61 0,-1 14-5 16,-3 11-1-16,2 9 0 15,-5 8-4-15,2 1-2 0,0-2-1 16,0-5-5-16,-1-11-5 16,1-5-12-16,-1-3-57 15,0-24-16-15,4-10-7 0,7-22-1 16</inkml:trace>
  <inkml:trace contextRef="#ctx0" brushRef="#br0" timeOffset="19252.3852">9656 5518 62 0,'0'0'94'0,"0"17"-4"16,-1 25-2-1,-6-3-68-15,1 6-4 0,-1 10-1 16,2 3-2-16,1 3-2 15,1-2-4-15,1-6-3 0,0-8-2 16,2-8-3 0,-1-6-6-16,1-9-11 0,-3-5-59 15,3-17-14 1,-11-9-6-16,1-16-4 0</inkml:trace>
  <inkml:trace contextRef="#ctx0" brushRef="#br0" timeOffset="19402.3882">9286 5683 91 0,'10'-22'97'0,"24"-2"-7"16,12-8-6-1,12-3-70-15,9 3-5 0,2 2-4 16,4 1-5-16,-5-1-11 15,-2 8-20-15,-8 10-54 0,-14-7-8 16,-12 3-7-16</inkml:trace>
  <inkml:trace contextRef="#ctx0" brushRef="#br0" timeOffset="19612.3924">10008 5416 4 0,'21'47'94'0,"4"6"2"16,-5 6-4-16,10 12-51 0,-11-1-11 15,-8 1-8-15,-3-4-5 16,-8-4-5-16,-3-9-4 15,-7-7-2-15,-1-12-1 0,-2-9-2 16,1-6-1 0,1-10-2-16,1-8-4 0,0-2-3 15,4-12-6-15,-2-13-30 16,-2 1-45-16,6-9-8 15,-3-9-5-15</inkml:trace>
  <inkml:trace contextRef="#ctx0" brushRef="#br0" timeOffset="19952.3991">10059 5537 32 0,'31'-29'94'15,"8"3"-1"-15,10 2-7 16,7 9-56-16,6 5-10 16,2 6-3-16,-3 4-3 15,-5 13-6-15,-10 5-3 0,-13 8-2 16,-13 1 0-1,-15 8 0-15,-11 1 1 0,-18-2-2 16,-9-1 0-16,-8-6 0 0,-7-1 0 16,-3-8-1-1,1-4 0-15,4-6 0 0,6-4-1 16,10 0 0-16,8 1 0 15,14 3 0-15,8 4 1 0,18 7 0 16,18 5 0 0,7 4 1-16,9 2 0 0,6 2 1 15,1 0-1-15,-2-2-2 0,-5-7-2 16,-5 0-5-1,-11-10-10-15,-4-8-43 0,-2 0-29 16,-11-7-7-16,-3-11-7 16</inkml:trace>
  <inkml:trace contextRef="#ctx0" brushRef="#br0" timeOffset="20343.4079">10764 5850 42 0,'6'38'98'0,"4"3"-3"15,-3-4-3-15,2 28-31 16,-1-32-44-16,3-3-3 0,-4-10-4 15,-2-6 0 1,-5-14-3-16,0 0-2 0,7-9-1 16,-5-11 0-1,1-13-2-15,-3-9-2 0,2-14-1 16,0-9-2-16,1-3-1 15,2-1 1-15,1-1-1 0,8 3 0 16,1 9 0-16,1 11 1 0,4 14 2 16,4 10 0-1,0 15 1-15,0 8 1 0,0 16 0 16,-3 12 2-1,-1 13 0-15,-3 7 0 0,-1 8 0 16,-6 7 1-16,1 4-1 16,-7 1-1-16,-1-3 0 0,-1-6-1 15,-2-6 0 1,-1-7-2-16,1-8-3 0,0-11-3 15,0-5-10-15,0-22-31 0,-14 0-39 16,8-12-11-16,-5-19-5 16</inkml:trace>
  <inkml:trace contextRef="#ctx0" brushRef="#br0" timeOffset="20503.4111">10953 5772 10 0,'0'0'94'0,"13"-7"2"16,4 6-7-16,12 1-4 15,4 0-74-15,4 2-6 0,3 2-3 16,-1 1-3-16,-3 2-6 0,-6-5-8 15,-1 0-26 1,-2-1-46-16,-10-6-6 0,-4-9-5 16</inkml:trace>
  <inkml:trace contextRef="#ctx0" brushRef="#br0" timeOffset="20923.4194">11340 5685 35 0,'0'10'95'0,"0"13"-1"16,0 6-4 0,1 6-54-16,2 3-8 0,0-1-7 15,-1-2-5-15,-1-6-4 0,1-3-1 16,-2-7-3-1,1-10-2-15,-1-9-1 0,0 0-1 16,5-16-1-16,-2-11 0 16,0-5-1-16,1-11-2 0,1-5 0 15,1-1-1 1,2 1 0-16,-3 3 0 0,2 7-1 15,-1 11 0-15,1 13 0 0,-7 14 0 16,13 15 1 0,-3 14 0-16,-1 11 1 0,4 5 0 15,2 3 1-15,6-2 0 16,3-6 1-16,5-5 0 0,3-16 0 15,3-6 0 1,2-11 0-16,2-6 0 0,-4-13 0 16,-6-8 0-1,-4-6-1-15,-7-9-1 0,-8-8 0 16,-10-3-1-16,-1 1 0 0,-11-1-1 15,-5 2-1-15,-1 4-3 16,-1 7-2-16,0 8-3 0,5 7-8 16,-1 1-25-1,2 8-36-15,13 14-19 0,-4-12-7 16</inkml:trace>
  <inkml:trace contextRef="#ctx0" brushRef="#br0" timeOffset="21213.4253">12170 5496 93 0,'-12'23'96'0,"-2"3"-4"15,-4 0-5-15,4 1-74 16,1 7-1-16,7-3-1 15,1-1-3-15,4-1-2 0,1-2-2 16,-2-5 0-16,-6-1-2 16,-5-2-1-16,-8-5-3 0,-3 3-5 15,-8-11-17 1,0 0-56-16,6-1-12 0,10-3-5 15,16-2-6 1</inkml:trace>
  <inkml:trace contextRef="#ctx0" brushRef="#br0" timeOffset="21553.4321">12583 5603 4 0,'0'0'96'0,"-9"15"1"0,1 4-5 15,-2 7-3 1,-10 4-75-16,11 6-2 0,0 5-1 15,-2 0-3-15,3-4-2 0,6-4-3 16,2-6-2 0,2-6-6-16,9-12-7 0,10-9-39 15,7-4-39-15,4-15-5 16,4-13-8-16</inkml:trace>
  <inkml:trace contextRef="#ctx0" brushRef="#br0" timeOffset="21793.4369">12936 5503 78 0,'0'19'92'0,"-1"-4"-3"15,9 5-3-15,-26 4-75 16,43 2 1-16,12 4-1 0,7-1 1 16,1 1-1-1,-1-2-2-15,-8 0-1 0,-11-1-2 16,-15-2-1-1,-12 1 0-15,-19-5-2 0,-8-2 0 16,-9-3-3-16,0-4-2 16,2-2-6-16,0-10-8 0,14-5-42 15,13-12-32-15,6-4-7 16,5-9-6-16</inkml:trace>
  <inkml:trace contextRef="#ctx0" brushRef="#br0" timeOffset="22003.4411">13125 5586 17 0,'12'8'100'16,"0"6"-2"-16,-4 7-5 0,3-1-3 15,0 4-78-15,4 4-2 16,-2 2-1-16,0-1-3 16,-3-2-2-16,-3 3-3 0,0-7-1 15,-4-2-4 1,-4-10-3-16,1-11-5 0,-19 2-8 15,3-6-24-15,-3-9-40 16,-11-12-13-16,-7-6-5 0</inkml:trace>
  <inkml:trace contextRef="#ctx0" brushRef="#br0" timeOffset="22333.4477">12960 5570 13 0,'18'-28'93'15,"14"-1"-1"1,9 3-5-16,-1-1-43 0,19 0-21 16,9 3-9-16,-1 0-3 15,-4 2-4-15,-6 7-4 16,-9 4-3-16,-8 8 1 15,-13 5 0-15,-10 14-2 0,-12 10 3 16,-6 13 1 0,-8 7 0-16,-4 9 1 0,-3 3 1 15,6 3 1-15,4-6 0 0,6-5 1 16,8-10-2-16,14-11-1 15,7-10 1-15,7-9-1 16,3-10 0-16,-1-13-2 16,0-8 0-16,-11-9-2 0,-9-4-1 15,-10-4 0 1,-11-3-1-16,-13-2-1 0,-11 4-2 15,-4 1-3-15,-6 8-2 0,-2 4-5 16,8 10-13-16,2 10-37 16,9-2-28-16,20 8-5 15,0 0-4-15</inkml:trace>
  <inkml:trace contextRef="#ctx0" brushRef="#br0" timeOffset="22733.4557">13808 5499 41 0,'34'28'99'0,"-1"2"-3"15,-7 4-4-15,-5-4-48 16,-3 8-17-16,-5 0-13 0,-3-1-3 15,-3-6-3-15,-4-9-2 16,-3-1-1-16,0-21-1 0,0 0 0 16,-6-5-1-1,2-16-1-15,-2-9-1 0,2-10-2 16,-1-9 0-16,4-4-1 15,1 2-2-15,7-5 0 16,10 5-1-16,5 3 1 16,9 7 0-16,12 10 0 0,2 9 2 15,10 7-2-15,-2 11 3 0,0 4 0 16,-6 9 1-1,-11 11-1-15,-8 5 2 0,-15 8 1 16,-13-2 1 0,-14 10 0-16,-11-2 1 0,-7 0 0 15,0-5 1-15,5 0 0 16,2 2-2-16,11-10 0 0,14-2 0 15,15-4 0-15,18 0-3 0,14-1 0 16,10-2-5 0,14 4-9-16,4-9-35 0,4-8-38 15,6 2-11 1,1-6-6-16,-5-2 3 0</inkml:trace>
  <inkml:trace contextRef="#ctx0" brushRef="#br0" timeOffset="23263.4663">16754 5125 24 0,'-52'0'90'0,"-26"3"-43"16,22 10 3-16,0 6-3 16,11 0-1-16,8 7-13 15,14 1-13-15,21 5-6 16,15 0-7-16,26 1 1 0,14 1-3 15,8 0 0 1,6 0-1-16,0 1-1 0,-6-2 0 16,-12-2 1-16,-19-2 0 15,-22-5 0-15,-20 0-2 16,-21-8 1-16,-17 0 0 0,-13-6-1 15,-5-3-1-15,-2-7-4 16,2 0-2-16,11-6-7 0,11-10-9 16,19 2-41-1,20-4-30-15,9-5-6 0,21 3-5 16</inkml:trace>
  <inkml:trace contextRef="#ctx0" brushRef="#br0" timeOffset="23603.4731">16947 5468 88 0,'22'27'97'16,"-6"1"-2"-1,3 3-6-15,-22-6-73 0,26 0-2 16,10-4 0 0,12-14-3-16,0-3-2 0,4-6-1 15,3-11-3-15,-5-4-1 16,-4 1-2-16,-8 2-1 0,-12 2-2 15,-11 9 1-15,-12 3-1 0,0 0 0 16,2 18 1 0,-2-1 1-16,1-1 0 0,5 3 0 15,13-6 2 1,4-5-1-16,10-5 1 0,3-3-1 15,-1-11 0-15,-1-7 0 16,-8-6-1-16,-3-6-1 0,-20-2-1 16,-3-2-3-1,-12-2-3-15,-7-4-6 0,2 4-17 16,-3 0-39-16,1 2-28 0,6 5-6 15,13 4-5 1</inkml:trace>
  <inkml:trace contextRef="#ctx0" brushRef="#br0" timeOffset="23783.4767">17822 5269 0 0,'24'24'97'16,"-1"4"0"0,-3 1-4-16,-2 1-4 0,-1 7-71 15,-1-7-9-15,0 5-3 0,-8-1-2 16,3-4-1-16,-8 0-3 15,5 4-9-15,-4-5-35 0,0-2-44 16,9-5-6 0,3-9-6-16</inkml:trace>
  <inkml:trace contextRef="#ctx0" brushRef="#br0" timeOffset="24203.4851">18615 5247 11 0,'6'12'99'0,"1"12"-2"0,-3 3-6 0,-3 7-2 15,-1 4-80-15,0 7-1 0,0 1-1 16,-2 0-2-1,1-1 0-15,1-6-1 0,2 1-1 16,2-8-3 0,4-3-4-16,-3-12-7 0,1-2-28 15,-1-6-45-15,-7-18-10 16,-11-16-9-16</inkml:trace>
  <inkml:trace contextRef="#ctx0" brushRef="#br0" timeOffset="24333.4877">18365 5293 80 0,'-3'-26'93'16,"16"2"-2"-16,17 2-6 0,13 5-69 15,14-1-9-15,7 3-8 16,4-1-10-16,5 2-41 0,2 2-34 16,-12 3-8-1,-7-2-3-15</inkml:trace>
  <inkml:trace contextRef="#ctx0" brushRef="#br0" timeOffset="24553.4921">19127 5141 69 0,'-18'35'97'0,"-4"2"-3"15,0 21-6-15,-1-8-71 0,3 4 2 16,5 4-5 0,8-7-1-16,7 2-2 0,15-12-3 15,7-2 0-15,10-10-2 0,9-7-3 16,2-12-3-16,4-6-5 15,-2-9-9-15,7-13-39 16,-4-9-40-16,-12-10-7 16,-1-7-6-16</inkml:trace>
  <inkml:trace contextRef="#ctx0" brushRef="#br0" timeOffset="24783.4967">19478 5219 82 0,'-4'11'99'0,"1"6"-5"15,2 9-3-15,1 3-72 16,2 8-6-16,2 3 0 0,3 5-3 15,3-1-3 1,-4-1-2-16,3-3 0 0,1-10-5 16,-1-3 1-1,-2-6-6-15,3-9-6 0,-10-12-12 16,8-7-48-16,-1-7-23 0,-7-14-7 15,-3-2-3-15</inkml:trace>
  <inkml:trace contextRef="#ctx0" brushRef="#br0" timeOffset="25091.5035">19467 5414 63 0,'-11'-2'99'0,"11"2"-5"16,0 11-4-16,13 2-53 0,6 1-24 15,7 3-3 1,4-2-1-16,1-6-3 0,2-1-3 16,-4-8-4-1,3-1-2-15,-9-11-4 0,-4-7-6 16,-14-10-11-16,1-7-13 15,-9-7-7-15,-6-8 1 0,-8 2 7 16,-1 1 13 0,-3 0 6-16,1 8 10 0,5 16 16 15,-4 7 17-15,6 15 10 0,-1 12-2 16,8 14-4-1,2 15-9-15,3 9-5 0,1 8 0 16,-1 4-4-16,5 6-2 16,6 1-1-16,6-4-3 0,-6-5-3 15,6-5-3 1,-2-11-3-16,5-7-13 0,-7-8-40 15,4-17-33-15,10-10-7 0,-4-10-3 16</inkml:trace>
  <inkml:trace contextRef="#ctx0" brushRef="#br0" timeOffset="25341.5085">20052 4766 52 0,'0'0'91'15,"0"6"0"1,16 17-6-16,15 9-73 0,5 21-2 16,1 14 0-16,0 8 0 15,-3 12-1-15,-12 3-3 0,-13 6-2 16,-14-3-3-1,-25-7-4-15,-19-1-3 0,-24-12-8 16,-9-12-40 0,-17-4-30-16,-16-12-10 0,-13-10-3 15</inkml:trace>
  <inkml:trace contextRef="#ctx0" brushRef="#br0" timeOffset="25721.5161">16222 4967 69 0,'-85'38'96'16,"0"20"-4"-16,5 8-6 0,17 7-64 16,15 25-7-1,28 13-2-15,21 10-4 0,35-3-6 16,26 5-8-16,19-10-40 15,19 0-39-15,23-12-9 16,5-16-8-16</inkml:trace>
  <inkml:trace contextRef="#ctx0" brushRef="#br0" timeOffset="28471.5711">20589 3742 84 0,'-18'-19'89'16,"11"1"-4"-16,7 6-57 16,13 0-2-16,20 3-12 0,12 7-5 15,14-1-4 1,7 3-1-16,7 0-2 0,3 8 0 15,-6 1 0-15,-7 6-2 0,-8 7 3 16,-15-1-1 0,-11 5 2-16,-9 11-1 0,-7 7 0 15,-5 7 2-15,-3 13-2 16,-1 9-1-16,3 12 0 0,3 14-1 15,0 12 1 1,5 6 1-16,0 12-1 0,5 2 1 16,-2 1 0-1,-2 3 0-15,-2-8 2 0,-5-6 0 16,-5-11 1-16,-4-3 0 0,-1-10 1 15,-18-12 0-15,-6-8 1 16,-10-11 1-16,-13-11-2 0,-6-6-1 16,-5-14-1-1,-5-6-1-15,0-17-3 0,3-9-2 16,6-8-5-1,7-16-4-15,14-2-11 0,8-11-35 16,15-12-39-16,16-3-7 16,17-1-7-16</inkml:trace>
  <inkml:trace contextRef="#ctx0" brushRef="#br0" timeOffset="28791.5775">21728 4278 69 0,'0'0'92'15,"0"0"-2"-15,7 6-6 16,-4 15-76-16,-3 12-2 16,3 8 2-16,-1 10 0 15,0 1 0-15,-2 7-1 0,2-2-2 16,-4-7 0-16,2-4-2 0,0-10-1 15,0-6-3 1,-3-13-4-16,3-7-8 0,0-15-29 16,0-11-47-1,8-8-8-15,-3-15-5 0</inkml:trace>
  <inkml:trace contextRef="#ctx0" brushRef="#br0" timeOffset="29061.5829">21685 4217 35 0,'0'-15'91'16,"10"2"-3"-1,16 2-2-15,8 6-72 0,6 3-1 16,3 2-5-16,-5 7 0 16,-1 7-3-16,-12 4-1 0,-13 4-2 15,-12 4-1 1,-17 0 1-16,-12-3-1 0,-9-2 1 15,-3-2 0-15,1-6-1 0,-2 0-3 16,11-4-2 0,3-3-2-16,13 2-5 0,15-8-10 15,0 10-46-15,16-2-24 16,7 4-5-16</inkml:trace>
  <inkml:trace contextRef="#ctx0" brushRef="#br0" timeOffset="29461.5909">22341 4211 61 0,'0'-10'82'0,"0"10"-2"0,-17-9-60 16,-4 9-4-16,-3 4-2 16,-6 9-1-16,-3 5 0 0,0 4-3 15,0 2-2-15,4-1 0 16,6 1-1-16,8-2-2 15,9-1 0-15,6-6-1 0,11-5 0 16,6 1-1 0,4-4 0-16,2-1-1 0,-3 2 0 15,-3-6-1 1,-6 8-1-16,-8 4 0 0,-4 3 0 15,-11 4 0-15,0 2 0 0,-5 6 1 16,6 0-1-16,3 1 1 16,4-7 1-16,6-1-1 0,12-8 1 15,8-7-7 1,6-4-5-16,0-8-20 0,-1-12-50 15,3 0-12 1,-2-8-5-16</inkml:trace>
  <inkml:trace contextRef="#ctx0" brushRef="#br0" timeOffset="29671.5951">22390 4367 10 0,'3'19'88'16,"1"1"4"-16,7 8-3 0,-12-1-67 16,8 4-2-1,5 2-2-15,-3-3-5 0,-2-1-2 16,-2-3-2-16,-1-5-4 15,-3-1-3-15,-1-7-1 0,0-13-4 16,1 10-3 0,-1-10-5-16,0-15-11 0,1-6-33 15,-7-9-36-15,1-7-6 0,0-9 2 16</inkml:trace>
  <inkml:trace contextRef="#ctx0" brushRef="#br0" timeOffset="29891.5994">22516 4235 39 0,'40'-14'89'0,"-1"4"-3"16,4 5-48-16,-7 1-11 0,-7 4-9 15,-9 5-7-15,-15 4-4 0,-10 5-4 16,-17 2 2 0,-12 8-2-16,-5-3 2 0,-7 6 0 15,5-3 1-15,2 0 1 16,9 2 1-16,16-1 0 15,13 1 0-15,18-2-3 16,21 1 1-16,16 0-4 0,9-1-5 16,9 2-11-1,3-4-45-15,-11-3-30 0,5 1-8 16,-13-6-4-16</inkml:trace>
  <inkml:trace contextRef="#ctx0" brushRef="#br0" timeOffset="30271.6071">22085 5106 75 0,'-5'14'96'0,"-2"4"-3"16,0 10-7-16,5 4-76 16,-1 8 0-16,3 2-2 15,0 0 1-15,5-3-3 16,2-4-1-16,1-5-2 0,0-7-2 15,1-5-4 1,-9-18-8-16,16 9-37 0,-8-11-41 16,-4-15-6-16,1-4-7 15</inkml:trace>
  <inkml:trace contextRef="#ctx0" brushRef="#br0" timeOffset="30791.6174">21759 5114 50 0,'-11'0'88'0,"11"0"-2"0,0 0-50 0,11-5-9 16,15-2-3-1,9 2-3-15,11-2-4 0,9-3-4 16,5 2 0 0,5-1-3-16,0 4-3 0,-2 5-1 15,-5 0-2-15,-6 0-3 16,-12 3 0-16,-7 5 0 0,-13 3-1 15,-13 5 1-15,-9 0-1 0,-14 2 1 16,-13 0-1 0,-5 4 2-16,-9-3-1 0,-3-2 0 15,1-3 0 1,5-1-1-16,10-1 0 0,10-5-1 15,13 2 1-15,7-9 0 16,24 19-1-16,8-5 1 0,9 5-1 16,1 0 0-1,2-1 1-15,-4 3 1 0,-8 1 0 16,-11 0 0-16,-12-1 0 15,-12 0 0-15,-18 1 1 16,-9-5 1-16,-10 0-1 0,-8-3-2 16,0-6 0-16,1-3-3 15,8-4-4-15,7-4-6 16,19-8-31-16,10-2-36 15,12-6-16-15,17-6-5 0</inkml:trace>
  <inkml:trace contextRef="#ctx0" brushRef="#br0" timeOffset="30991.6215">22718 5262 76 0,'0'21'98'0,"-12"3"-3"15,1 3-5 1,-3 2-71-16,-1 7-3 0,3 1-3 15,-2-3-4-15,5 0-1 0,0-6-3 16,8-3-1 0,-2-4-7-16,4-4-10 0,1-5-46 15,-2-12-32-15,19-9-7 16,-3-18-8-16</inkml:trace>
  <inkml:trace contextRef="#ctx0" brushRef="#br0" timeOffset="31201.6257">22882 5138 90 0,'8'24'99'16,"1"0"-5"-16,0 6-6 0,1 2-76 16,-1 3-6-1,1 0 3-15,-5 2-3 0,2-1-1 16,2-4-1-1,-5-2-4-15,0-7-5 0,2 1-10 16,-6-6-51-16,0-18-27 16,0 0-5-16,-10-2-6 0</inkml:trace>
  <inkml:trace contextRef="#ctx0" brushRef="#br0" timeOffset="31331.6283">22666 5194 89 0,'39'-19'96'15,"26"-2"-6"-15,16-4-5 16,21 2-79-16,14 2-9 0,4 2-58 15,6-3-27-15,0-6-5 16,-8-2-4-16</inkml:trace>
  <inkml:trace contextRef="#ctx0" brushRef="#br0" timeOffset="31941.6405">11606 7420 20 0,'-2'8'95'0,"2"16"-3"16,0 6-2-1,0 12-6-15,0 4-76 0,0 5-4 16,2 7 2-16,7 1-1 0,-2-4 0 15,0-7 0-15,3-7-4 16,-3-12-5-16,7 0-14 0,-2-9-61 16,-10-26-11-1,-2-14-6 1,-10-14-5-1</inkml:trace>
  <inkml:trace contextRef="#ctx0" brushRef="#br0" timeOffset="32211.6459">11243 7499 4 0,'0'0'93'15,"33"-4"2"-15,13-4-4 0,19 3-4 16,15 1-74 0,17 4-3-16,10 4-1 0,3 11-1 15,-4 7-2-15,-10 9-3 16,-16 8 0-16,-17 6-2 0,-22 3-1 15,-21 2 1-15,-22-1 1 0,-20-3-1 16,-23-3 1 0,-29-2 1-16,-14-7-1 15,-7-9 2 1,0-4-4-16,2-6-2 0,7-6-2 15,12-4-5-15,14-5-7 16,37 0-20-16,23 0-49 0,3-18-12 16,25 2-4-1</inkml:trace>
  <inkml:trace contextRef="#ctx0" brushRef="#br0" timeOffset="32671.6551">12868 7357 57 0,'-2'-10'87'0,"-16"3"-1"15,-7 14-4-15,-8-2-69 0,-6 7-2 16,-3 7 2-16,-2 7-1 15,4 3 0-15,4 7-2 0,9 0-2 16,13-1-1 0,10-3-2-16,9-4-1 0,18-4 0 15,9-4-1 1,8-8 0-16,5-6 0 0,3-6-2 15,-5 0 0-15,-2-3 0 0,-11-3-1 16,-6 1-2-16,-13 3 1 16,-11 2 0-16,-11 2 0 0,-13 8 1 15,-6 8 0 1,-7 4 1-16,-1 6 2 0,0 2 0 15,6 4 1 1,5-2 0-16,11-1 1 0,10-2-1 16,7-5-1-16,16-4 0 15,8-8-1-15,8-2-3 0,4-10-3 16,8-1-7-16,-3-16-18 0,-2-5-46 15,4-6-19 1,-7-9-7-16,-8-8-4 0</inkml:trace>
  <inkml:trace contextRef="#ctx0" brushRef="#br0" timeOffset="33091.6633">13091 7572 7 0,'0'31'100'16,"0"6"-3"0,0 9-3-16,-6-3-5 0,7 6-73 15,-2 2-3-15,-8-1-2 0,2-4-4 16,1-7-1-1,0-7-1-15,-1-10-2 0,3-11-1 16,4-11-2-16,-13-9 0 16,6-13-2-16,-1-15-1 0,1-6-3 15,1-10-2 1,0-8 0-16,4-1-1 0,3 3 2 15,2 4 1-15,9 9 1 0,5 10 3 16,4 17 3 0,8 11 2-16,2 13 2 0,2 14 1 15,2 13 0-15,-2 4 1 16,-1 6 0-16,-4-2 0 0,-2 2 0 15,-7-8 0 1,-3-4 1-16,-5-10 0 0,-3-10-1 16,-8-10-1-1,11-12 0-15,-8-12-1 0,-3-14-2 16,-1-4 0-16,-5-13-2 0,-4-1-2 15,-2-6-2-15,-3 4-2 16,3 1-4-16,3 11-8 16,-7 2-25-16,12 8-39 15,4 19-18-15,4 5-7 0,11 12-4 16</inkml:trace>
  <inkml:trace contextRef="#ctx0" brushRef="#br0" timeOffset="33371.6689">14019 7315 82 0,'-14'18'96'16,"-16"-4"-4"0,-4 1-5-16,-5 12-50 0,6 1-30 15,12 8-1-15,7 1-1 16,14 1 0-16,11-1-1 0,15-3-1 15,8 2 0-15,2-5-1 16,-4-1 1-16,-11-2 0 16,-12-3 0-16,-15-3 0 0,-20 0-1 15,-16-4-1 1,-10-2-1-16,-6-3-4 0,-2-7-4 15,10-3-11-15,7-9-19 16,18-10-47-16,24-4-11 16,14-8-8-16</inkml:trace>
  <inkml:trace contextRef="#ctx0" brushRef="#br0" timeOffset="33851.6786">14606 7277 56 0,'0'0'80'15,"0"0"-37"-15,0 0 0 0,0 0-1 16,0 0-3 0,-11-3-8-16,11 3-10 0,-15 3-3 15,5 2-4-15,-4 1-2 0,0 5-2 16,-5 1-2-16,-4 2 0 15,-4 6-1-15,-5 1-1 16,-3 1 0-16,-1 2-2 16,2 1 0-16,2-2-1 0,4-1-1 15,8-3 0 1,10-3-1-16,10-3 0 0,13-3 0 15,14-1 0-15,10-2 0 0,7 2 0 16,5 2-1-16,2 1 0 16,-4 4 0-16,-8 5 0 15,-14 4 0-15,-13 5 1 16,-12 2 1-16,-8 0-1 0,-8-3 2 15,0 0 0 1,2-6 0-16,9-5 0 0,16-5 0 16,22-8-1-16,19-3-1 15,16-2-1-15,15 0-3 16,12 0-2-16,13 2-8 0,-8-2-15 15,1 5-35-15,-10 11-32 16,-16 4-7 0,-15 5-6-1</inkml:trace>
  <inkml:trace contextRef="#ctx0" brushRef="#br0" timeOffset="41058.8232">9802 9000 41 0,'-6'-22'88'0,"-1"1"-2"15,3-1-35-15,2 13-12 16,2 9-11-16,0 0-7 0,10 21-4 16,-1 6-4-1,5 11-3-15,-2 6-2 0,3 6-1 16,-2 1 0-16,0 0-3 15,-5-3-2-15,-2-5 0 0,-2-8-1 16,-2-8-2-16,-2-11-2 16,0-4-6-16,0-12-13 15,0-14-51-15,0-3-16 0,0-9-8 16,-4-5-3-1</inkml:trace>
  <inkml:trace contextRef="#ctx0" brushRef="#br0" timeOffset="41518.8326">9591 8949 23 0,'-19'-10'83'16,"4"3"-2"0,-13-2-43-16,28 9-3 0,-3-12-5 15,13 4-5-15,11-2-4 16,12-2-4-16,10 0-1 15,10-2-1-15,7 3-2 16,6 2-2-16,-3 6-2 0,1 3-2 16,-8 6-3-16,-12 6 0 0,-14 9-3 15,-10 3 1 1,-19 5-1-16,-8 1 1 0,-17-1-2 15,-9 0 2-15,-8-7-1 16,0 0 0-16,1-10-1 16,5-3 0-16,7-4 0 15,13-5-1-15,15 0 0 0,8 0-1 16,18 3 2-1,8 2-2-15,9 4 1 0,2 3 1 16,-1 5 0-16,-7 5 0 0,-10 0 0 16,-14 5 0-16,-13 0 0 15,-10 3 0-15,-16-5 1 16,-7 1-2-16,-6-7 0 15,-2-3-2-15,5-5-5 0,4-8-7 16,12-3-36 0,20 0-32-16,-7-12-12 0,14-4-6 15</inkml:trace>
  <inkml:trace contextRef="#ctx0" brushRef="#br0" timeOffset="41888.84">10301 9256 67 0,'12'25'95'0,"-9"1"-3"0,-3-2-5 15,-3-2-63-15,-2-1-1 16,-2-4-4-16,7-17-5 16,-16 8-3-16,9-13-4 0,4-10-2 15,3-8-2-15,0-9 0 16,0-4-1-16,5-8-2 0,5-1 1 15,3 0-1 1,2 2-1-16,5 2 1 0,-2 7-1 16,3 8 1-16,1 6-1 15,-1 11 1-15,-1 7 0 16,0 8 1-16,-2 12 1 15,-2 6 0-15,0 5 0 0,-2 5 0 16,-1 4 0-16,-1 2 0 0,-1 0 0 16,0-1-1-1,0-3 0-15,-2-3-2 0,-2-6-1 16,-1-2-2-16,-2-8-5 15,-1-5-9-15,-3-12-32 16,-11 0-38-16,-5-6-10 16,-7-12-6-16</inkml:trace>
  <inkml:trace contextRef="#ctx0" brushRef="#br0" timeOffset="42008.8424">10309 9276 41 0,'0'0'93'16,"0"-12"-2"0,20 1-5-16,14-22-40 0,4 14-34 15,17 4-10-15,-1-6-17 16,-5 0-62-16,4 3-9 0,-3 1-9 15,-8-2 2 1</inkml:trace>
  <inkml:trace contextRef="#ctx0" brushRef="#br0" timeOffset="42188.846">10822 9036 3 0,'2'27'95'0,"1"2"4"16,2 0-7-16,2-1-5 0,9 2-68 16,-1 2-4-1,-2-6-4-15,-1-2-3 0,2-7-4 16,-4-5-4-1,3-5-6-15,-4-7-10 0,3-12-48 16,2-5-24-16,-6-8-7 0,0-7-7 16</inkml:trace>
  <inkml:trace contextRef="#ctx0" brushRef="#br0" timeOffset="42358.8494">11003 9010 7 0,'8'18'99'16,"0"3"-3"-16,5 3-5 0,2-3-4 15,3 3-69-15,6 1-5 0,-1-3-4 16,-1-1-4-16,-2-4-2 15,-3-2-5-15,-4-8-6 0,-1 3-15 16,-12-10-57 0,0 0-10-16,-8 0-6 0,-13-13-4 15</inkml:trace>
  <inkml:trace contextRef="#ctx0" brushRef="#br0" timeOffset="42528.8528">10638 9051 0 0,'0'0'93'15,"6"-12"1"1,25-1-3-16,19-6-7 0,14 2-67 15,8-4-3 1,10 1-6-16,-2-3-4 0,0 5-9 16,-7-1-11-16,-5 1-57 15,-8 12-16-15,-12 1-6 0,-5 2-5 16</inkml:trace>
  <inkml:trace contextRef="#ctx0" brushRef="#br0" timeOffset="43268.8676">11592 8865 14 0,'0'0'93'0,"0"0"-2"16,-5-8-2-16,-13 5-40 15,-3 3-22-15,-6 6-5 16,-5 2-8-16,0 7-3 16,0 3-3-16,5 4-1 0,4 4 0 15,13-1-3-15,8-2 1 0,8 1-2 16,16-4 0-1,8-4-1-15,4-3 0 0,3-5-1 16,-2-4 0-16,-3-1-2 16,-7 1 1-16,-10 0 0 15,-15-4-1-15,0 16 0 16,-8-2 0-16,-5 5 0 0,-3 1 0 15,3 4 0 1,3-2 0-16,6-1 1 0,7-3 0 16,11-6 0-16,7-10-1 0,7-2 1 15,3-7-2 1,5-10-1-16,-4-2-2 0,1-8-2 15,-5 0-1-15,-5-1 1 16,-6 3 1-16,-4 4 1 0,-3 5 1 16,-5 7 4-1,-5 9 3-15,0 0 1 0,7 14 2 16,-7 6 0-1,3 3 0-15,1 1 0 0,-3 2-1 16,2-3 0-16,-1-3-2 0,0-3 2 16,0-7-1-16,-2-10 1 15,0 0 0-15,-6 0-1 0,2-10 1 16,-3-9-2-1,5-5-1-15,1-10-2 0,1-3-1 16,5-6-1 0,9 2-2-16,10 0 1 0,7 1-1 15,8 8 1-15,2 6 1 0,0 8 0 16,-2 10 1-16,-8 7 1 15,-6 1 0-15,-16 6 1 0,-9 6 1 16,-17 6 0 0,-11 4 1-16,-6 1-1 0,-5 1 1 15,5 0 0 1,4 1 0-16,12 0 0 0,13-2-1 15,15-3 0-15,22-3 0 16,14-1 0-16,13-3-3 0,14-1-2 16,6-5-8-16,13 3-30 0,-7-7-28 15,-4-4-25 1,1 1-10-16,-9-5-3 0</inkml:trace>
  <inkml:trace contextRef="#ctx0" brushRef="#br0" timeOffset="43788.878">12499 8763 10 0,'-17'15'96'0,"11"3"0"0,1 5-3 16,5 30-31-1,14-24-33-15,10-4-5 0,11-4-5 16,10-9-4-1,9-10-3-15,1-2-4 0,3-9-1 16,-4-11-3-16,-4-4-3 0,-10-5-5 16,-8 1-8-16,-19-4-26 15,-10-2-49-15,-2 2-10 0,-9 4-8 16,-9 8-3-1</inkml:trace>
  <inkml:trace contextRef="#ctx0" brushRef="#br0" timeOffset="43928.8808">12748 8854 10 0,'-20'65'101'0,"0"6"-1"0,4 3-6 16,-2-3-4-16,9-3-69 15,1 1-8-15,3-10-6 0,3-8-10 16,-4-10-45 0,6-14-41-16,6-12-6 0,8-15-8 15,4-10 5 1</inkml:trace>
  <inkml:trace contextRef="#ctx0" brushRef="#br0" timeOffset="44388.89">13391 9235 13 0,'4'9'97'0,"-4"11"0"0,-5 6-5 16,-8 20-4 0,-1-7-75-16,-1 4-2 0,-2 1-1 15,-2-3-3-15,6-3-2 16,-1-8-2-16,8-5-1 0,3-11-5 15,3-14-7 1,6 0-21-16,1-11-58 0,10-14-5 16,-1-12-6-16,7-11-4 0</inkml:trace>
  <inkml:trace contextRef="#ctx0" brushRef="#br0" timeOffset="44618.8946">13683 8811 18 0,'29'20'98'15,"-3"11"-1"-15,-9 5-4 0,-8 8-2 16,-9 4-75-16,-3 10-4 0,-5 3 1 16,-4-1-5-16,-2 3-1 15,0-7-2-15,3-5-3 0,2-8-3 16,4-3-2-1,5-14-3-15,0-6-5 0,0-20-7 16,11 0-43 0,-2-17-31-16,-7-11-7 0,-2-7-3 15,0 10 35-15</inkml:trace>
  <inkml:trace contextRef="#ctx0" brushRef="#br0" timeOffset="44918.9006">13704 9226 37 0,'0'-23'101'0,"7"6"-3"16,13 3-5-16,9-15-27 16,5 12-39-16,6 0-10 0,8-5-6 15,-1-1-3 1,-1-5-3-16,-3-1-3 0,-6-2 0 15,-7 2-3-15,-11 0 1 16,-10 4-1-16,-9 1 0 0,-2 8-1 16,-6 6 1-16,-6 7 1 15,-5 6 1-15,0 14 0 16,2 12 1-16,-2 7 0 0,8 12 0 15,1 5 0 1,3 6 0-16,4-1 0 0,2-1 0 16,1-4-1-16,2-9-1 15,5-5-1-15,0-12-3 0,2-8-2 16,-9-19-7-1,24 10-27-15,-9-12-39 0,2-20-18 16,3-10-6-16,1-14-3 0</inkml:trace>
  <inkml:trace contextRef="#ctx0" brushRef="#br0" timeOffset="45528.9128">14385 8774 8 0,'3'5'94'0,"-13"15"1"0,-19 6-4 15,-4 9-3-15,-9 4-73 0,3 4-4 16,7 0 0-1,9 0 0-15,9-8-2 0,14-5-3 16,14-9-1-16,15-7-2 16,8-7-1-16,3-4 0 15,-1-2-1-15,-1-1-1 16,-9 4 0-16,-10 6 0 0,-11 8-1 15,-8 4 0 1,-5 7 0-16,-7 3 0 0,-1 0 1 16,4-1 0-16,7-7 0 0,4-7 0 15,15-10 0 1,9-7-1-16,6-12-1 0,4-9-1 15,3-7-1-15,-2-2-2 16,-3-3 0-16,-6 5 0 0,-6 1 1 16,-6 12 2-1,-10 6 3-15,-6 9 1 0,0 7 1 16,0 10 3-16,-5 7 0 15,2 1 1-15,-2-1 1 16,5-2-3-16,0-5 1 0,4-5 0 16,5-9-1-16,1-4 0 15,3-12 0-15,-2-5-1 0,1-12-1 16,-1-6-1-1,2-8-2-15,-1-5 1 0,0-1-2 16,-1 2 0-16,4 3 0 16,-1 5 0-16,1 8 1 15,0 11 0-15,1 10 1 0,-2 11 0 16,0 7 0-16,-1 12 1 15,2 10 0-15,-2 5 0 0,0 5 0 16,-2 6-1 0,0 1 0-16,-4 3-3 0,1 0-8 15,-9-11-18-15,-1-4-40 16,-3-5-24-16,-11-10-7 15,-4-12-6-15</inkml:trace>
  <inkml:trace contextRef="#ctx0" brushRef="#br0" timeOffset="45628.9148">14805 9184 70 0,'33'-20'86'15,"8"-4"-4"1,8 2-14-16,-6 1-112 0,11-2-33 16,2-1-6-16,-5-2-1 15</inkml:trace>
  <inkml:trace contextRef="#ctx0" brushRef="#br0" timeOffset="45808.9184">15338 8915 17 0,'0'24'101'16,"0"9"1"-1,-4 2-7-15,0 5-3 0,2 3-70 16,1 2-8-16,1 1-4 15,2-6-4-15,-1 0-3 0,5-8-2 16,1-4-5 0,-6-13-8-16,-1-15-46 0,8 7-33 15,-13-19-6-15,-9-12-8 0</inkml:trace>
  <inkml:trace contextRef="#ctx0" brushRef="#br0" timeOffset="45938.9209">15108 8959 49 0,'16'-15'100'15,"20"3"-4"1,17 3-6-16,10-4-3 0,-10-2-89 15,36 10-21 1,2 1-62-16,-3-1-5 0,-3-1-6 16,-8 0-6-16</inkml:trace>
  <inkml:trace contextRef="#ctx0" brushRef="#br0" timeOffset="46358.9292">16400 8988 51 0,'0'0'104'16,"-10"22"-3"-16,3 2-8 0,-2 7 0 15,2 4-83-15,-6 7-2 16,3 2-2-16,1 2-1 15,0-6-2-15,3-2-2 16,2-6-1-16,2-6-2 0,1-4-3 16,1-11-7-16,3-1-30 0,5-7-47 15,1-10-8 1,1-11-8-16,1-13-2 0</inkml:trace>
  <inkml:trace contextRef="#ctx0" brushRef="#br0" timeOffset="46778.9378">16634 8940 13 0,'17'21'97'0,"-8"3"0"0,-4 5-3 16,-2 2-3-1,23 6-78-15,-26 3 1 0,-5 3-2 16,-3-7-1-16,1-2-4 15,-2-8-2-15,4-6-1 0,-2-7 0 16,7-13-1 0,-14 0-1-16,7-13-1 0,2-9 0 15,0-5-2-15,3-4-1 0,1-1-1 16,2 3-1-1,9 3 0-15,5 9 1 0,4 9-1 16,5 8 2-16,6 7 2 16,2 11 0-16,3 0 1 0,1 4 2 15,-1-1 2 1,2-7 1-16,-2-3 0 0,-4-8 1 15,-3-3-1 1,-4-11 0-16,-6-7 0 0,-7-4-3 16,-7-7 0-16,-4-2-3 0,-11-5-2 15,0-1-3-15,-5-7-6 16,3 6-8-16,-3 1-32 0,7-1-40 15,9 8-8 1,3 9-8-16,11 4-2 0</inkml:trace>
  <inkml:trace contextRef="#ctx0" brushRef="#br0" timeOffset="46988.942">17248 8862 27 0,'21'38'102'0,"-3"2"-1"0,-3 5-7 16,1 9-5-1,-3-8-73-15,-1 7-5 0,-1-5-4 16,-4-2-2-1,1-8-2-15,-4-7-2 0,-2-4-4 16,-1-11-5-16,-1-4-16 16,0-12-52-16,-12-7-17 0,-4-18-7 15,-8-9-4-15</inkml:trace>
  <inkml:trace contextRef="#ctx0" brushRef="#br0" timeOffset="47098.9442">17117 9007 91 0,'0'-24'96'0,"12"2"-5"0,17 4-7 15,13-7-53-15,13 10-25 16,5-5-8-16,7 6-14 0,-5 2-35 15,-5-2-35 1,3 0-7-16,-8-1-4 0</inkml:trace>
  <inkml:trace contextRef="#ctx0" brushRef="#br0" timeOffset="47598.9542">17792 8736 1 0,'-13'11'96'0,"-6"2"3"0,-3 5-6 16,-7 1-5-1,20 6-67-15,-21 6-7 0,4 5-2 16,5-1-2-1,9 0-3-15,12-4-2 0,8 1 0 16,16-6-1-16,7-4-1 0,2-3 0 16,4-5-1-16,-5 0-1 15,-4 0-1-15,-13 2 1 16,-8 4-1-16,-9 2 1 15,-12 4 0-15,-1 3 1 0,-3-1-1 16,5 0 1 0,3-3 0-16,8-5 0 0,8-7-1 15,17-4-1-15,9-9-2 0,11-4-2 16,5-13-2-16,6-4-4 15,-1-11-4-15,5-8-2 16,-9-5-3-16,-6-6 2 16,-8-4 0-16,-10 1 4 0,-8 3 6 15,-9 1 5 1,-4 9 6-16,-3 9 5 0,-5 6 3 15,1 10 1-15,3 16 0 16,7-7-2-16,2 11-2 0,5 15-2 16,1 7-1-16,0 6 0 15,-7 9 0-15,-8 5-1 16,-7 3 0-16,-16-1 0 0,-7-7-1 15,-8 0-1 1,-2-12-1-16,1-5-5 0,3-10-6 16,14-4-13-16,13-10-31 15,9-7-35-15,20-6-11 16,16-10-7-16</inkml:trace>
  <inkml:trace contextRef="#ctx0" brushRef="#br0" timeOffset="48108.9644">18796 8806 31 0,'17'-1'99'16,"-3"-1"-1"-16,-1 2-5 16,-4 4-3-16,-9 9-77 15,0 7-2-15,0 9-2 16,-10 8-1-16,0 1-1 0,-5 6 0 15,0-1-1 1,-4-1-2-16,1-4 0 0,1-5-1 16,1-5 0-16,3-5-1 0,0-5-1 15,2-4 0 1,2-4 0-16,9-10 0 0,-7 14 0 15,7-14 1-15,-2 10-2 16,2-10 1-16,0 0 0 0,0 0 0 16,0 0-1-1,3 10 0-15,-3-10 0 0,0 0 0 16,0 0-1-16,0 0 1 15,0 0-1-15,0 0 1 16,0 0-1-16,0 0 0 0,0 0 1 16,0 0 0-16,0 0-1 15,0 0-1-15,0 0-2 0,0 0-4 16,0 0-7-1,3-7-31-15,-3 7-32 0,3-20-20 16,2 3-7-16,-2-12-3 16</inkml:trace>
  <inkml:trace contextRef="#ctx0" brushRef="#br0" timeOffset="49518.9926">18254 8981 77 0,'-10'13'93'16,"4"0"-4"-16,-11 9-40 0,12 5-15 16,-2 6-7-1,-1-1-4-15,2 2-7 0,-1-3-4 16,0-4-1-1,4-5-2-15,-1-10-1 0,4-12-2 16,0 0-1-16,-3-7 0 16,3-15-1-16,5-10-1 0,0-3-1 15,6-5-1-15,-2-3-1 0,3 1-1 16,0 4 0-1,1 5 0-15,0 10-1 0,1 6 0 16,1 15 1 0,-1 4-1-16,1 15 1 0,0 5 0 15,3 5 1-15,-2 2 1 16,1 0 1-16,-1-5 1 0,-1-8 0 15,-2-5 1 1,-1-7 0-16,-4-5 0 0,-5-10 0 16,-3-8-1-16,0-3-2 0,-5-7-1 15,-2-1-3 1,-4-5-3-16,6 3-7 0,-4-8-11 15,9 8-37-15,7 6-33 16,11-2-7-16,4 4-7 0</inkml:trace>
  <inkml:trace contextRef="#ctx0" brushRef="#br0" timeOffset="49798.9982">18968 8726 64 0,'-29'14'98'0,"-6"2"-6"16,-1 3-4-1,2 5-62-15,4 5-4 0,9 3-7 16,9 2-4 0,10 4-4-16,4-2-2 0,9 1-2 15,5 0 0-15,0-3 1 0,-7 1-4 16,-8-6 2-16,-2-4-1 15,-12-1-1-15,-7-5-1 0,-4-4-3 16,-3-6-5 0,3 0-16-16,5-6-49 0,5-4-18 15,14 1-7 1,-4-21-3-16</inkml:trace>
  <inkml:trace contextRef="#ctx0" brushRef="#br0" timeOffset="50029.0028">19085 8853 17 0,'0'0'98'0,"4"14"-1"15,-4 5-5-15,-6 2-2 0,-2 7-76 16,0 6-2-1,-1 4-1-15,2-2-3 0,-1 3-2 16,3-7-2-16,0-6-3 0,3-2-4 16,-2-7-8-1,6-6-36-15,8-5-44 0,-10-6-5 16,15-17-8-16,-2-7 6 15</inkml:trace>
  <inkml:trace contextRef="#ctx0" brushRef="#br0" timeOffset="50269.0076">19312 8829 20 0,'6'28'101'16,"-1"7"-3"-16,-5-3-6 16,0 8-3-16,-4-3-78 0,-3 4 0 15,0-5-3 1,-1-5 0-16,1-5-5 0,1-6 0 15,1-6-1 1,-1-5-4-16,6-9-4 0,0 0-7 16,0 0-13-16,0 0-49 0,-8-11-18 15,7 1-8-15,0 1-3 16</inkml:trace>
  <inkml:trace contextRef="#ctx0" brushRef="#br0" timeOffset="50529.0128">19274 9096 90 0,'0'0'97'15,"12"0"-4"-15,-12 0-39 0,17 5-20 16,-4 3-6-16,0 6-8 15,3-2-4-15,-5 3-5 0,5 0-3 16,-3-1-2-16,-2-1 0 16,-2-2-1-16,-9-11 0 15,11 12-1-15,-11-12 0 0,10 0 1 16,-3-11-2-1,0-4 1-15,1-6-1 0,5-7-1 16,1-6-1-16,4-9 0 16,-3-6-1-16,-1-4-1 0,-1 5-2 15,-4-3-2-15,0 8-4 16,-5 1-8-16,4 10-30 16,-7 12-39-16,3 2-14 0,2 6-6 15,2 0-3 1</inkml:trace>
  <inkml:trace contextRef="#ctx0" brushRef="#br0" timeOffset="50869.0196">20028 8700 18 0,'0'0'100'0,"-5"14"-2"0,-16-4-5 16,-8 0-4-16,-6 7-77 15,5 4-2-15,4 1-1 16,4 2-2-16,6 1-2 15,13-1-2-15,4-2-1 0,15-3 1 16,3-1-2 0,2-1 1-16,1 1-1 0,-6 2-1 15,-3-1 1-15,-11 3 1 0,-2 0-1 16,-7 2 1-16,-2 0 0 15,2-2 1-15,7 0 0 16,4-3-2-16,17-3 1 16,13-5-4-16,10-1-2 0,10-1-6 15,2-7-17 1,5-2-45-16,3 3-23 0,-7-3-6 15,-6 0-6-15</inkml:trace>
  <inkml:trace contextRef="#ctx0" brushRef="#br0" timeOffset="51649.0352">9848 10350 65 0,'8'-10'96'0,"2"7"-3"15,-10 3-4-15,13 18-61 0,-6 11-7 16,-4 10-4-1,-3 9-4-15,0 8-1 0,0 6-3 16,-5 2-2-16,-2-2-2 16,-1-3-3-16,-3-7-3 0,2-7-4 15,6-5-8 1,-6-16-37-16,3-11-42 0,6-13-4 15,0-8-9-15</inkml:trace>
  <inkml:trace contextRef="#ctx0" brushRef="#br0" timeOffset="51809.0384">9881 10693 17 0,'27'-8'100'0,"12"0"-3"15,6-1-5 1,7-4-4-16,6-4-75 0,-2-4-7 16,3-2-8-16,-7-9-13 15,-5-3-38-15,-3 0-36 16,-19-8-7-16,-9 2-5 0</inkml:trace>
  <inkml:trace contextRef="#ctx0" brushRef="#br0" timeOffset="51969.0415">10364 10251 20 0,'-14'16'101'15,"5"13"-3"-15,-1 6-5 0,3 39-18 16,0-22-50-1,-1 4-8-15,2 6-6 0,-1-1-2 16,-2 1-3-16,-3-3-1 16,2-5-3-16,-1-4-2 0,1-7-2 15,1-10-2-15,3-8-7 0,0-12-10 16,6-13-55-1,7 0-17-15,5-14-8 0,4-8-4 16</inkml:trace>
  <inkml:trace contextRef="#ctx0" brushRef="#br0" timeOffset="52259.0473">10770 10231 19 0,'0'0'99'0,"13"25"2"15,-11 0-8-15,-1 14-1 16,-1 9-77-16,-1 12-1 0,-6 9 1 16,-3 6-3-1,-1 1-2-15,-4 1-3 0,2-2-1 16,-5-7-2-16,2-7-1 0,-1-8 0 15,4-12-2 1,1-8 0-16,1-11-2 0,6-7-2 16,5-15-3-16,0 0-10 15,1-7-35-15,12-11-45 0,0-9-4 16,5-6-7-1,8-6-3-15</inkml:trace>
  <inkml:trace contextRef="#ctx0" brushRef="#br0" timeOffset="52679.0558">11638 10347 81 0,'8'-24'96'16,"-8"3"-4"-16,-10 7-5 0,-13 12-64 15,-8 6-5-15,-5 17-4 0,-5 11-2 16,-2 11-1-16,1 8-3 16,2 9 0-16,8 4-1 0,9 1-2 15,7-6 0 1,11-6-1-16,6-10 0 0,12-9-2 15,8-12 1 1,4-10 0-16,2-10 0 0,1-4-1 16,-3-11-1-16,-4-7 0 15,-1-2-1-15,-7 2-1 0,-3-2 1 16,-6 3-2-16,-2 3 1 0,-2 2 0 15,0 5 0 1,0 9 0-16,0 0 1 0,9-5 0 16,3 5 0-1,7 0 0-15,3-3-2 0,8 1-2 16,-2-6-5-16,4 1-9 15,-6-7-32-15,-3-6-39 0,-2-4-9 16,-3-5-8 0,-6-2-1-16</inkml:trace>
  <inkml:trace contextRef="#ctx0" brushRef="#br0" timeOffset="52869.0596">11838 10405 95 0,'6'20'101'16,"0"6"-5"-16,-4 4-4 16,4 6-72-16,-5 6-1 0,0 1-7 15,-1-1-2 1,-1-1-4-16,1-4-2 0,0-7-3 15,0-3-2-15,-1-9-2 0,1-3-9 16,0-15-29 0,-7-7-50-16,7-10-5 0,0-11-7 15,0-7-1-15</inkml:trace>
  <inkml:trace contextRef="#ctx0" brushRef="#br0" timeOffset="53209.0663">11930 10415 19 0,'11'-10'99'15,"-1"6"-1"-15,-10 4-5 0,12-3-3 16,-12 3-76-16,0 0-4 0,8 3-1 15,-8-3 0-15,0 0-3 16,12 2 0-16,-12-2-2 0,13-2 0 16,-13 2 0-1,14-15-1-15,-5 5-1 0,0-4 0 16,0 0-1-1,-1 0 0-15,2 0 0 0,-3 2-1 16,1 3-1-16,-8 9 1 16,11-12-1-16,-11 12 1 0,14 5-1 15,-9 11 1-15,0 7 1 16,1 10 0-16,-1 4 1 15,-3 11 0-15,0 6 0 0,-2 6 0 16,-3 1 0 0,-7-1 0-16,1-3-2 0,-3-8-2 15,2 0-3-15,-4-11-7 16,10-6-26-16,-4-8-37 0,5-13-21 15,11-8-7-15,12-7-7 16</inkml:trace>
  <inkml:trace contextRef="#ctx0" brushRef="#br0" timeOffset="53769.0776">11853 10394 42 0,'2'-20'94'0,"4"1"0"15,-2-12-28-15,3 18-24 16,-2 1-14-16,-5 12-5 15,0 0-7-15,0 0-4 16,7 7-4-16,-7 5-3 0,0 6-1 16,0 3 0-1,-2 3-1-15,0 3-2 0,-1 1-1 16,3 0-4-16,0 3-10 0,2 1-37 15,2-1-38-15,9-7-7 16,8-1-7-16</inkml:trace>
  <inkml:trace contextRef="#ctx0" brushRef="#br0" timeOffset="54129.0848">13169 10343 19 0,'-17'-12'98'0,"-3"9"-1"16,2 10-5-16,4 11-2 15,4-2-73-15,1 18-9 0,8 10 0 16,-2 4 1-16,3 2-2 16,2 2-2-16,4-4-1 0,3-3-1 15,-2-7-2 1,2-5-1-16,-1-9-1 0,-2-6-4 15,-6-18-4-15,0 0-9 16,3-16-27-16,-8-17-46 16,0-7-5-16,-7-7-8 15</inkml:trace>
  <inkml:trace contextRef="#ctx0" brushRef="#br0" timeOffset="54323.089">13067 10353 24 0,'24'-11'97'0,"9"7"1"0,9 4-8 16,6 34-27-16,3-17-42 15,-4 4-5-15,-3 4-2 16,-10 4-4-16,-16 4-2 15,-15 6-2-15,-12 0-1 0,-17 0 0 16,-10-1 0-16,-9-5-1 16,0-4-2-16,0-7-1 0,4-2-2 15,5-11-2 1,11-1-4-16,7-8-7 0,18 0-14 15,0 0-47 1,12-18-20-16,13-2-7 0,9-7-3 16</inkml:trace>
  <inkml:trace contextRef="#ctx0" brushRef="#br0" timeOffset="54693.0964">13888 10265 87 0,'-15'0'93'16,"-10"4"-3"-16,-13 8-4 15,-4 6-72-15,-2 6-3 0,5 6 2 16,1-2-1 0,5 2 0-16,12-2-3 0,13-3-2 15,9-4-1-15,16-3-1 0,9-7-1 16,11-3 0-1,1-4-3-15,2-3 1 0,2-1-3 16,-10 0 0-16,-6 0 0 16,-12 5-1-16,-14-5 1 0,-2 19 1 15,-15-5 0 1,-5 7 0-16,-2 3 2 0,0 0 0 15,2 0 1-15,7 0 0 0,7-5 0 16,8-2-1 0,14-5-1-16,8-5-2 0,10-4-3 15,3-4-6-15,7-5-13 16,2-5-39-16,-4-8-31 0,-1-7-7 15,-4 1-5 1</inkml:trace>
  <inkml:trace contextRef="#ctx0" brushRef="#br0" timeOffset="55063.1038">14100 10611 93 0,'-3'20'99'0,"-5"9"-5"0,-2-27-10 15,4 26-56-15,1 4-10 16,0-7-5-16,1-5-1 0,4-3-4 16,0-8-1-1,0-9-2-15,0 0 0 0,9-15-1 16,-4-8-1-1,0-9 0-15,2-4-1 0,-3-6-2 16,4 3 0-16,-2 0-1 16,0 6-1-16,4 6 1 0,-3 10-1 15,5 10 1-15,2 7 0 0,1 12 0 16,4 8 1-1,4 2 1-15,-1 5 1 0,3-5 1 16,3-1 0 0,-1-4 0-16,2-8 1 0,-5-7-1 15,-2-6 1-15,-4-10-1 16,-6-6 0-16,-4-5-2 0,-5-5-1 15,-3-7-2-15,0-1-3 0,-4-6-3 16,5 3-7 0,0-5-14-16,13 6-34 0,11 13-32 15,6-2-7 1,13 8-7-16</inkml:trace>
  <inkml:trace contextRef="#ctx0" brushRef="#br0" timeOffset="55253.1076">14800 10218 0 0,'11'17'100'16,"-11"6"1"-1,-17 1-7-15,-10 3-4 0,-4 4-65 16,-1 3-9-16,5 1-7 0,7 0-3 15,13 1-3 1,8-1-1-16,16 1-1 0,4-4 0 16,3-1 0-16,-3-1 0 15,-8-2-1-15,-11-1 0 0,-7-3-1 16,-16-6-6-1,-7 5-17-15,-10-6-54 0,3-11-13 16,7-6-9 0,8-3-4-16</inkml:trace>
  <inkml:trace contextRef="#ctx0" brushRef="#br0" timeOffset="55523.113">15195 10377 41 0,'15'0'100'0,"-10"9"-2"15,-5 8-6-15,-7 2-1 0,-18 10-84 16,7 4 0-16,0 7 0 16,-2-1 1-16,2 0-2 0,4-1-1 15,3-6-3 1,8-3-1-16,3-7-4 0,5-3-8 15,4-14-29 1,8-8-50-16,10-11-7 0,7-10-6 16,5-8-4-16</inkml:trace>
  <inkml:trace contextRef="#ctx0" brushRef="#br0" timeOffset="55683.1162">15491 10376 45 0,'6'7'104'0,"-9"11"-4"16,-3 6-7-1,-3 2-2-15,-1 4-84 0,5 8-1 16,1 1 1-16,2 0-2 15,-1-1-2-15,3-1-4 0,0-8-2 16,1-2-5 0,-1-14-13-16,0-13-60 0,0 0-12 15,-17-18-9-15,-2-10-2 0</inkml:trace>
  <inkml:trace contextRef="#ctx0" brushRef="#br0" timeOffset="55793.1184">15258 10350 7 0,'40'-27'90'15,"16"1"0"1,13 1-9-16,9 2-16 0,21 6-140 15,-11-4-9-15,-4 0-6 0,-6-1 6 16</inkml:trace>
  <inkml:trace contextRef="#ctx0" brushRef="#br0" timeOffset="56023.1229">15894 10144 32 0,'-16'32'104'16,"4"-5"-2"-1,13 4-5-15,18-9-3 0,12 3-77 16,21-5-2-16,10-7-3 0,9-4-2 15,5-9-1-15,2 0-4 16,-7-11-1-16,-9-4-2 16,-9-4-2-16,-14-3-5 15,-12-8-5-15,-8 7-23 0,-13 1-45 16,-6-12-20-1,-3 2-8-15,-8 1-5 0</inkml:trace>
  <inkml:trace contextRef="#ctx0" brushRef="#br0" timeOffset="56183.1262">16097 10311 31 0,'-37'73'102'0,"12"-5"-5"0,10 2-5 16,8-12-3 0,22 2-77-16,-5-1-7 0,-2-11-9 15,9 2-28-15,2-10-56 16,-8-9-4-16,-4-5-7 0,-4-9-4 15</inkml:trace>
  <inkml:trace contextRef="#ctx0" brushRef="#br0" timeOffset="57143.1453">3815 12031 67 0,'5'-18'87'0,"-10"4"0"15,-20 8-3-15,-20 12-69 16,-6 7-1-16,-13 11 1 15,-5 3 1-15,-4 7-2 0,6-1-1 16,6 2-4-16,13-2-2 16,17-2-2-16,18-8-2 0,18-3-1 15,25-4-2 1,18-4 1-16,5 1 0 0,7-1-1 15,1 2 1-15,-9 1 0 16,-14 4 0-16,-15 5-1 16,-24 1 2-16,-19 4-1 15,-23 2 0-15,-13 1-1 0,-13-4 0 16,-3-1-1-16,-2-5-4 0,9-8-3 15,7-4-8 1,24-5-20-16,13-5-42 0,21-12-18 16,19-8-4-1,16-11-3-15</inkml:trace>
  <inkml:trace contextRef="#ctx0" brushRef="#br0" timeOffset="57353.1496">3911 12172 27 0,'23'12'104'0,"-14"13"-4"0,-9 11-5 16,-8 5-3-1,-8 8-79-15,-5 6-1 0,-2 4-1 16,1-3-4-16,3 1-3 16,5-4 0-16,4-10-3 0,5-4 0 15,5-8-3 1,0-12-1-16,12-7-4 0,1-12-10 15,9-15-36-15,3-12-41 0,-6-10-5 16,-2-9-7 0</inkml:trace>
  <inkml:trace contextRef="#ctx0" brushRef="#br0" timeOffset="57703.1566">3870 12151 25 0,'19'-23'103'0,"10"0"-3"16,9 3-7-1,6 3-3-15,17 3-77 0,-11 6-3 16,-3 8-1-16,-8 5-5 0,-9 15-1 15,-14 5-2-15,-13 5 0 16,-10 6 0-16,-17 0 0 0,-9 1 0 16,-10-5 0-1,-4-2 0-15,-1-5 0 0,-3-3-1 16,8-8 1-1,7 0-1-15,7-1 1 0,15-2 1 16,14 2-1-16,10-1 1 16,18 2 0-16,13 2 0 0,8 1 1 15,6 2-1-15,6 0 0 0,-2 2-1 16,-6 0-1-1,-8 1-1-15,-7 1-4 0,-12-4-3 16,-6 8-12 0,-14-8-37-16,-6-19-37 0,-3 10-6 15,3-10-8-15</inkml:trace>
  <inkml:trace contextRef="#ctx0" brushRef="#br0" timeOffset="58113.1648">4468 12397 42 0,'17'19'102'0,"0"6"-2"15,-7 2-5-15,1 1-3 16,4 3-83-16,-7 2 1 0,-2 0-1 16,0-8-2-1,-5-4-1-15,0-5 0 0,0-5-2 16,-1-11 0-16,0-5-1 0,0-15 0 15,0-9 0 1,0-12-2-16,-1-9-1 0,1-9-1 16,0-8-1-16,1-3 0 15,4 2 0-15,1 7 0 0,4 8-1 16,0 10 1-1,3 11 0-15,0 14 1 0,3 14 1 16,-1 9 0 0,1 17 0-16,2 9 1 0,0 8 0 15,2 7 1-15,1 12 0 0,-4 0 0 16,0 6-1-16,-4 0 0 15,-1-1 0-15,-4-5 0 0,-1-4-1 16,-2-7-2 0,0-9-2-16,-2-10-4 0,4-3-16 15,-4-14-32 1,-3-17-35-16,0-12-11 0,-6-11-6 15</inkml:trace>
  <inkml:trace contextRef="#ctx0" brushRef="#br0" timeOffset="58263.1678">4643 12374 42 0,'0'-11'101'0,"8"3"-4"0,12-1-6 15,13-2-3 1,5 3-82-16,3-4-6 0,7 4-4 16,-6-3-7-16,3 4-41 15,-3 6-36-15,-12 1-6 0,-6 0-8 16</inkml:trace>
  <inkml:trace contextRef="#ctx0" brushRef="#br0" timeOffset="58930.1816">5160 12252 51 0,'15'12'106'16,"-2"8"-6"-16,0 3-6 0,-1 4-1 15,5 5-83-15,-6 3-3 0,-2 7 0 16,-2-4-1-1,-3 0-3-15,-2-7 0 0,0-3 0 16,-2-9-1-16,0-4 1 16,0-15-1-16,0 0-1 0,-8-7 0 15,3-12 0 1,0-10-1-16,-1-6-2 0,2-5-1 15,1-8 0-15,0-1 0 0,3 1 0 16,0 0-1 0,6 6 2-16,2 8 0 0,3 5 1 15,1 7 1-15,-1 11 1 16,4 9 0-16,0 6 1 15,3 14 0-15,1 6 1 16,-1 9-1-16,1 6 1 0,-1 6-1 16,0 2 0-1,-3 3 0-15,-1-2-1 0,-4-7 1 16,-2-4-1-16,-2-8 0 0,-3-7 1 15,0-7 1-15,-3-15 0 16,0 0 0-16,10-3 0 16,-4-16-1-16,2-10-2 15,2-3 0-15,6-16 0 0,-2-8 0 16,-1-8 0-1,4-1 0-15,0 5 0 0,-4 3-2 16,1 6 0-16,-4 9 0 16,-2 13 0-16,-4 11 0 0,-4 18 0 15,10 0 1-15,-6 19 0 16,3 11 0-16,4 9 0 15,6 10 1-15,7 7 2 0,8 2 0 16,7 0 0 0,9-5 0-16,7-5 0 0,7-11 0 15,8-6-1-15,1-10-1 16,2-5-2-16,5-7-4 15,3 3-10-15,-6-12-22 0,3 0-20 16,2 0-32-16,-5-10-14 16,3-7-8-16</inkml:trace>
  <inkml:trace contextRef="#ctx0" brushRef="#br0" timeOffset="66210.3273">10338 13470 76 0,'1'-11'86'0,"-15"2"-38"0,14 9-4 16,-2-9-12-16,2 9-9 16,0 0-6-16,0 0-7 0,0 0-3 15,0 0-3 1,-6 16-2-16,6 10 0 0,0 11 0 15,7 44 4 1,-1 13 3 0,0 11 1-16,1 9-1 0,-2 2 0 15,1-3 0-15,-3-2-1 16,-2-11-2-16,-1-41-3 0,0-11-2 15,-3-14-2 1,2-8-2-16,0-9-5 0,1-4-12 16,2 0-53-1,-2-13-17-15,10-9-9 0,-6-10-4 16</inkml:trace>
  <inkml:trace contextRef="#ctx0" brushRef="#br0" timeOffset="66940.3419">10346 13522 11 0,'0'0'51'15,"0"-12"0"1,0 12-2-16,2-11-7 0,-2 11-7 16,5-9-7-16,-5 9-7 15,3-11-2-15,-3 11-4 0,0 0-3 16,2-12-2-1,-2 12-3-15,0 0-1 0,0 0-2 16,0 0-2-16,0 0 0 0,0 0-2 16,0 0 0-1,0 0-2-15,2 6 1 0,-2-6 1 16,5 18 0-16,0-4 1 15,2 0 1-15,4 4-2 0,2 3 1 16,5 1 1 0,14 10 1-1,8 6 0-15,7 3 1 0,12 6-1 16,6 5 1-16,11 3 0 15,7 5-1-15,8 4 1 16,-1-8-1-16,1 0-2 16,3-3 1-16,-3-7-1 0,-1-4 1 15,-4-6-1 1,-7-7 1-16,-6-5-1 0,-13-6 0 15,-7-7 2-15,-10-1-2 16,-11-6 1-16,-9 0-1 16,-6-3-1-16,-7 1-1 0,-10-2-3 15,9 0-4-15,-9 0-8 16,0 0-22-16,0-7-45 0,0 7-12 15,0 0-4 1</inkml:trace>
  <inkml:trace contextRef="#ctx0" brushRef="#br0" timeOffset="67520.3535">11771 14480 62 0,'0'0'79'0,"0"0"-27"15,3-14-17 1,-3 14-7-16,2-9-9 0,-2 9-4 15,0 0-3-15,4-13-3 16,-4 13-1-16,0 0-1 0,0 0-2 16,0 0-3-16,0 0 0 0,0 0-1 15,0 0-1 1,-9 0 0-16,9 0 0 0,-18 5-1 15,5 3 1 1,-1-1 0-16,-6 4 0 0,0 0 1 16,-3 3-1-16,-5 2 1 15,-2 4-1-15,-5 2 2 0,-5 2-1 16,-3 3 0-1,-6 3 1-15,-6 3 1 0,-8 3 0 16,-7 3 1-16,-10 4-1 0,0 1 0 16,-4 3 1-1,3-2-2-15,5 0 2 0,7-5-4 16,13-4-4-16,9-5-6 15,20-5-20-15,15-1-52 0,5-16-7 16,7-9-7 0</inkml:trace>
  <inkml:trace contextRef="#ctx0" brushRef="#br0" timeOffset="68430.3717">10395 14532 27 0,'-7'-17'62'0,"6"4"-4"0,-1 0-15 16,1 3-8-1,-1-1-7-15,-1 2-7 0,3 9-3 16,-5-16-3 0,5 16-3-16,-5-9-1 0,5 9-2 15,0 0-3-15,0 0 0 0,-5-9-2 16,5 9-1-16,0 0-2 15,0 0 0-15,-5 6 0 0,3 2 0 16,-1 7-1 0,-1 7 1-16,2 8 1 0,0 4 1 15,2 7-1 1,0 4 2-16,0 3-1 0,0 3 1 15,-1 2-1-15,2-2 0 16,3-5-2-16,0-1 1 0,0 0-1 16,-1-2 0-16,-1-4 0 15,-1 1 0-15,0-2 0 16,-2-2 1-16,1-2-1 0,0-2 0 15,0-3 0 1,-1-3 0-16,-1-5-1 0,2-1 1 16,0-6-1-16,0-4 1 15,0 0 0-15,0-10 0 0,0 12-1 16,0-12 1-1,0 0 0-15,-1 11-1 0,1-11 1 16,0 0-1-16,0 0 1 0,0 0-1 16,0 0-1-1,-3 8-1-15,3-8 0 0,0 0-2 16,0 0 0-16,0 0-1 15,0 0 0-15,0 0-1 0,0 0 2 16,0 0 0 0,-11 12 2-16,11-12 0 0,0 0 2 15,-11 11 0-15,11-11 1 0,0 0 1 16,0 0 0-1,0-7 0-15,8-7 0 0,10-5 0 16,8-8 0 0,8-8 1-16,13-4-2 0,5 2-1 15,0-2-2-15,7 3-6 16,-8 0-17-16,1 3-45 0,-1 7-20 15,-11 4-6 1,-8 3 2-16</inkml:trace>
  <inkml:trace contextRef="#ctx0" brushRef="#br0" timeOffset="70190.4067">11896 14326 3 0,'0'0'73'0,"-16"-8"-25"0,16 8-7 16,-16-7-8-1,16 7-10-15,-17-2-10 0,17 2-3 16,-16 3-1-16,8 5 0 16,-1 6 0-16,-1 6 3 0,2 5-2 15,0 4 2 1,4 6-1-16,0 5 0 0,4-2 0 15,8-1 0 1,10-3 0-16,7-6 0 0,10-9-2 16,10-8 1-16,1-11 0 0,9-11-2 15,0-10-1-15,0-8-1 16,-6-5-2-16,-8-5-1 15,-11-1 0-15,-14-4-1 16,-10 2 0-16,-8 4 1 0,-19 4-3 16,-12 6 1-1,-11 8-1-15,-13 5 0 0,-5 10 1 16,-2 5-3-16,-1 9-5 15,3 4-4-15,7 14-14 0,8 0-45 16,6-1-23-16,20-4-6 16,13-5-7-16</inkml:trace>
  <inkml:trace contextRef="#ctx0" brushRef="#br0" timeOffset="71010.4233">10252 14594 31 0,'0'0'51'16,"0"0"0"-16,0 0-3 0,16 5-7 16,-16-5-8-16,0 0-6 0,0 0-6 15,0 0-5 1,0 0-1-16,0 0-4 0,0 0-2 15,0 0-2-15,0 0 2 16,0 0-3-16,-10-3-1 16,10 3 1-16,-21-9-2 15,2 3-2-15,-10 0-1 0,-11-1 0 16,-12 2-1-1,-17 0 1-15,-17 1-1 0,-24 1 1 16,-16 0-1-16,-20 3 1 0,-7-2 1 16,-2 4-2-16,-1-2-4 15,5 6-5-15,17 3-20 16,24 8-54-16,20-13-7 15,28-1-8-15</inkml:trace>
  <inkml:trace contextRef="#ctx0" brushRef="#br0" timeOffset="71682.4367">12362 14529 67 0,'-17'-7'89'0,"17"7"-3"0,-11-8-43 16,15 6-10-16,21 2-10 15,20-5-5-15,27 1-4 0,24-5-1 16,32-1-2-16,28 1-2 16,27-1-5-16,14-1-5 15,18 6-25-15,7 3-58 0,-5-2-9 16,1 0-6-1,-12 2-3-15</inkml:trace>
  <inkml:trace contextRef="#ctx0" brushRef="#br0" timeOffset="74162.4864">8827 15383 19 0,'-8'10'83'16,"8"-10"2"-16,-1-10-29 15,9 10-37-15,9-7-2 16,4 0 0-16,7-7-3 0,1-1-3 16,2-2-4-16,0-5-3 15,-5 3 1-15,-2-2 0 0,-6 2 1 16,-4 4 0-1,-7 0 1-15,-4 4 0 0,-3 11-1 16,0-10-1 0,0 10 1-16,-4 9-3 0,1 4 0 15,0 10-2-15,1 3 0 0,2 6 1 16,-1 2 0-16,4 4 0 15,3-4-1-15,4 0-3 0,1-3-4 16,0-5-10 0,4-7-44-16,2 1-29 0,-9-7-8 15,-5-5-3 1</inkml:trace>
  <inkml:trace contextRef="#ctx0" brushRef="#br0" timeOffset="74292.4891">8953 15645 48 0,'26'9'90'16,"14"-6"-3"-16,12-3-4 0,13-1-76 15,7-1-10 1,-4-8-69-16,8 2-11 0,-9-5-5 16</inkml:trace>
  <inkml:trace contextRef="#ctx0" brushRef="#br0" timeOffset="75042.5041">13200 15122 56 0,'-20'13'80'15,"-19"10"-46"-15,24 6-3 0,6 7-2 16,9 0-2-16,10 4-4 16,17-7-5-16,14-4-3 0,14-10-1 15,10-11-2 1,7-8-1-16,2-5-1 0,-7-9 0 15,-8-10-2-15,-14-1-2 16,-18-4-1-16,-17 4-2 16,-17 1-1-16,-21 2-3 0,-10 6-3 15,-11 3-8-15,-3 6-38 16,-2 5-38-16,-3 2-7 0,6 0-4 15</inkml:trace>
  <inkml:trace contextRef="#ctx0" brushRef="#br0" timeOffset="75902.5213">9126 15620 12 0,'0'0'86'15,"-14"-18"-19"-15,14 18-8 16,-8-11-14-16,8 11-12 0,-2-11-11 15,2 11-7 1,0 0-4-16,0-8-4 0,0 8-2 16,5-5-1-16,-5 5-2 0,11-2 0 15,-11 2-2 1,8-3 1-16,-8 3 0 0,0 0 0 15,0 0-1-15,0 0 0 16,0 0 1-16,6 11-1 0,-6-1 0 16,-1 5-1-1,-1 7-4-15,-2 0-9 0,3 2-52 16,1 8-22-1,0-4-6-15,0-3-4 0</inkml:trace>
  <inkml:trace contextRef="#ctx0" brushRef="#br0" timeOffset="85342.7101">14305 14425 52 0,'-14'0'78'15,"-1"-5"-12"-15,3 2-12 16,1-1-15-16,2 0-11 16,9 4-9-16,-12-5-7 15,12 5-4-15,0 0-1 0,0 0 0 16,9 1-1-1,11 2 1-15,15-1-2 0,13-3 1 16,12 1 1-16,11-1-1 16,8-3 0-16,3-2-1 15,-3-2-2-15,-3 3-1 0,-12-1-4 16,-11 3-5-16,-15 1-9 15,-7 0-49-15,-6 2-26 0,-15 0-7 16,-10 0-4 0</inkml:trace>
  <inkml:trace contextRef="#ctx0" brushRef="#br0" timeOffset="85862.7205">14846 13960 420 0,'3'68'0'16,"3"12"-1"-16,1 14 1 0,-1 16 1 15,-1-3-1 1,-1-2 1-16,-4-6 0 0,0-8-1 15,-1-10 1-15,-7-9 1 0,4-13-1 16,-2-13-1-16,5-10-1 16,1-11-3-16,3-14-4 0,13-5-20 15,3-6-53 1,1-22-12-16,-1-15-5 0,-2-14-5 15</inkml:trace>
  <inkml:trace contextRef="#ctx0" brushRef="#br0" timeOffset="87672.7567">14824 13918 7 0,'0'29'73'0,"4"4"-6"16,-1-1-12-16,2-1-8 0,-3-5-10 15,1-4-7 1,-1-5-5-16,1-7-6 0,-3-10-3 15,0 0-1-15,0 0-3 16,3-13-3-16,-1-1-2 0,-2-7-4 16,0-6-1-1,0-6-1-15,-2-2-1 0,-1-6 0 16,-5 0 0-16,4-1-1 0,-2 4 0 15,-1 1 1 1,0 2 0-16,1 5 0 0,0 1 1 16,1 0-1-16,0-1 1 15,-1 0 0-15,2-4 0 0,2-2-1 16,2 0 0-1,-2-3 1-15,2 4-1 0,2-2 0 16,3 7 1 0,0-1-1-16,-1 8 1 0,-1 2 0 15,0 3 0-15,0 2 0 0,0 4 0 16,-2 0 1-16,-1 12 0 15,3-14-2-15,-3 14 1 0,2-9-1 16,-2 9 0 0,0 0 0-16,0 0-1 0,0 0 1 15,0 0 0 1,0 0-3-16,0 0 2 0,0 0 1 15,0 0-1-15,9 0 1 0,-9 0-1 16,13 1 1-16,-13-1 0 16,17 9 0-16,-7-4 1 0,3 3-1 15,3 2 0 1,2 4 0-16,-1-1 1 0,3 5-1 15,-1 2 1 1,5 4-1-16,2 2 1 0,1 2-1 16,1 1 2-16,1 2-2 15,2 0 1-15,0 3 1 0,1-3-1 16,0 1 0-16,6 5 0 31,-3-2 0-31,3 0 1 0,-2 0-1 16,3-1 1-1,-1 1 0-15,4 1 0 0,-2 0 0 16,-2-7 0-16,6 5 0 15,-1-5 0-15,4 2 0 0,-2-2 0 16,0-2 0 0,0-1-1-16,-4-3 1 0,-4-5 0 15,-6-4-1-15,-4-3 0 0,-6-1 0 16,-2-3 0-1,-6-3 0-15,1 0 0 0,-2 0-1 16,-1-1 0-16,-1 3 1 16,0-2-1-16,3 0 0 15,-3 3 1-15,1-2-1 16,1 0 0-16,-4-1 1 0,1-1 0 15,-9-3 0-15,14 2-1 0,-14-2 0 16,10 0 0 0,-10 0 0-16,0 0-1 0,8-10 1 15,-8 10-1-15,0 0 0 16,0 0 0-16,6-8 1 15,-6 8-1-15,0 0 1 16,0 0 0-16,0 0 0 0,0 0 0 16,0 0 0-1,0 0 0-15,0 0 0 0,0 0 0 16,0 0 0-16,0 0 0 0,0-11 0 15,0 11 0-15,0 0-1 16,0 0 1-16,0 0 0 16,0 0 0-16,0 0 0 15,-11-5 0-15,11 5 0 0,0 0 0 16,0 0-1-1,0 0 2-15,0 0-1 0,0 0 0 16,0 0 0-16,0 0 0 16,0 0 0-16,0 0 0 15,0 0 1-15,0 0-1 0,0 0 0 16,0 0-1-16,0 0 2 15,0 0-1-15,-6-10 0 0,6 10 0 16,0 0 0 0,0 0-1-16,0 0 1 0,0 0 0 15,0 0 0 1,0 0 0-16,0 0 0 0,0 0-1 15,0 0 1-15,0 0-1 0,0 0 1 16,0 0-1-16,-10 0 1 16,10 0-1-16,-11 3 0 0,11-3 1 15,-13 8-1 1,13-8 1-16,-20 13 0 0,10-5 0 15,-6 4 0 1,1 0 0-16,-4 3 1 0,-2 2-3 16,-5 0 1-16,0 4 0 15,-3 1-1-15,-3 4 1 0,0-2-1 16,-2 7 1-16,-4-1-1 15,2 4 2-15,-1 3 0 16,2 2 0-16,-4 1 1 0,0 2-1 16,1 1 0-1,0 1 0-15,-3 2 1 0,-1-3-2 16,-4 1 0-16,-2-3 1 15,1 1-1-15,1-6 0 0,1 0-1 16,4-2-1 0,4-5-2-16,6-2-5 0,6-8-7 15,11 2-26-15,1-6-17 0,13-15-23 16,0 0-19-1,0 0-3-15</inkml:trace>
  <inkml:trace contextRef="#ctx0" brushRef="#br0" timeOffset="88143.766">14772 14744 70 0,'2'-8'86'0,"12"4"-32"15,-14 4-13-15,0 0-11 0,0 0-8 16,0 0-6-16,0 0-3 15,10 4-5-15,-4 10-1 16,1 4-1-16,1 6-3 16,1 5 1-16,1 3 1 0,1 3-1 15,-2 0 0 1,-1-1-1-16,-2-5 0 0,-2-4-2 15,-1-3-3-15,-1-9-10 0,-2-13-55 16,17 4-21 0,-3-7-7-16,12-15-3 0</inkml:trace>
  <inkml:trace contextRef="#ctx0" brushRef="#br0" timeOffset="88730.7785">16271 14165 41 0,'-12'-6'86'15,"-3"3"-2"-15,3 3-44 0,-1 5-3 16,0 5-7-1,-1 4-10-15,1 6-6 0,4 4-3 16,4 5-1-16,5 0 1 16,4 0-3-16,11-2 1 15,8-3-2-15,9-7 1 16,8-10-1-16,5-7 1 0,9-6-1 15,-1-11-2-15,-3-4 1 0,-3-6-1 16,-7-2 0 0,-8-4-2-16,-10 0 0 0,-14 1-1 15,-10 5 0 1,-14 3-1-16,-11 2-1 0,-10 10 0 15,-13 7 0-15,-5 5-1 16,-4 7 1-16,2 8-2 0,6 0-1 16,7 7-7-1,6-9-22-15,21 3-45 0,19 2-18 16,9-9-7-16,15 2-5 0</inkml:trace>
  <inkml:trace contextRef="#ctx0" brushRef="#br0" timeOffset="89650.7967">16658 14182 49 0,'-15'-4'79'0,"1"4"-27"0,14 0-2 15,-2 13-10 1,19-2-11-16,19-1-11 0,19 4-2 16,23-6 1-1,22 1 1-15,24-7-3 0,14 0-3 16,15-3-4-16,3-4 0 15,-1-3-2-15,-15-1-4 0,-14 2-9 16,-20-5-14 0,-23 4-61-16,-15 8-8 0,-23-2-7 15,-14 2-5-15</inkml:trace>
  <inkml:trace contextRef="#ctx0" brushRef="#br0" timeOffset="90930.8225">13499 15270 1 0,'0'0'81'0,"-13"-13"3"0,-5 6-44 16,-4 0-6 0,-7 0-7-16,-6 1-6 0,-5 3-4 15,-3 0-5-15,-4 3-8 16,4 2-18-16,4-2-55 0,10 6-17 15,8-2-3-15</inkml:trace>
  <inkml:trace contextRef="#ctx0" brushRef="#br0" timeOffset="91620.8363">17394 15063 1 0,'-9'3'88'0,"9"-3"3"15,6 3-4 1,19-6-54-16,12 0-10 0,11-6-6 16,5-3 0-1,5-3-2-15,-4-4-2 0,-4-2-4 16,-6 0 0-16,-11 0-1 0,-14 2 0 15,-7 3-2-15,-8 5-1 16,-4 11-2-16,-5-5-1 0,-6 11 1 16,-1 12-2-1,0 11-1-15,0 11 0 0,1 9 1 16,0 10-1-1,-1 3 2-15,5 2 0 0,2 3 0 16,5-5-1-16,-3-4-2 16,3-8-2-16,0-9-6 0,1-6-11 15,-5-7-41-15,-4-11-33 0,-2-9-7 16,-7-7-6-1</inkml:trace>
  <inkml:trace contextRef="#ctx0" brushRef="#br0" timeOffset="91760.8391">17458 15569 4 0,'6'10'97'0,"22"-1"-1"0,22-6-4 15,21 34-26-15,15-35-49 16,5-2-6-16,11 1-11 16,-7-1-17-16,-8-1-63 0,0 3-10 15,-18 0-9 1,-12 1 2-16</inkml:trace>
  <inkml:trace contextRef="#ctx0" brushRef="#br0" timeOffset="94465.8936">18219 14161 42 0,'0'0'55'16,"0"0"-4"-16,0 0-12 0,0 0-7 16,-8 8-6-16,8-8-3 15,0 0-3-15,0 0-1 16,0 0-2-16,0 0-3 0,2 9 0 15,-2-9-1-15,0 0-2 16,0 0 0-16,0 0-3 0,0-7-2 16,0 7-1-1,0-12-1-15,0 3-1 0,0 0-1 16,3-2 0-16,1-4-1 15,1 0 0-15,-1-4 0 16,1-3 0-16,1-4 1 16,1 2 0-16,-2-5 0 0,0 2 0 15,-1-2 0-15,0-2 1 0,0 1-1 16,0 0 0-1,3-2 0-15,0 0 0 0,-2-1-1 16,3 1 0 0,0-2 1-16,2 1-1 0,-1-3 1 15,3 3-1-15,-4-3 1 16,1 1-1-16,-3-5 1 0,4 1 0 15,-3-3 0-15,1 0 0 0,-3 0 0 16,2-4-1 0,-1 2 1-16,-2-1-1 0,-1 2 0 15,-1-2-1 1,-2-1 1-16,-4 1-1 0,-5-4 0 15,-3 0 0-15,0-1 0 16,-5-2 0-16,1 0 1 16,-3-1-1-16,1 2 1 0,-2-4 0 15,0 4-1-15,-1 3 1 0,-1 0 0 16,-3 3-1-1,1-1 1-15,-2 2 0 0,-2 2 0 16,3 0-1 0,-3-1 1-16,0-1-1 0,-1 5 1 15,-1-1-1-15,0 1 0 16,-1 2 0-16,-3 1 0 0,-3 2 0 15,-3 3-1 1,-5 1 1-16,-3 2 0 0,-5 1 1 16,-4 2 0-16,-1 5-1 0,-6 0 1 15,-5 2 0 1,-4 3 0-16,-5 0 0 0,-9 2-1 15,-1-1-1-15,-6 3 1 16,-9 0 0-16,-8 1-1 0,-2 2 0 16,-7-1 0-1,-11 2 0-15,-2 2 1 0,-9-2-1 16,-8 4 0-1,-7 1 0-15,-7 2 1 0,-11 0-1 16,-1 0 1-16,-5 0 0 0,-5 4-1 16,-3 4 1-16,-5-4 0 15,3 4 0-15,-3 1-1 0,-3 1 2 16,-1-3-1-1,0 5 0-15,-1-1 0 0,-2 0 0 16,0 3 0 0,2-3 0-16,-2 1 1 0,3 3-1 15,0-3 0-15,2 5-1 0,3-3 1 16,1 0-1-16,1 1 0 15,3 0 1-15,1 5-1 16,1-2 0-16,2 1 1 16,4 2 0-16,1 2 0 0,5 1 0 15,4 1 0 1,2 1 0-16,6 1 0 0,4 4 0 15,3-1 0-15,4 3 0 16,5 1 0-16,5-2-1 0,5 2 1 16,7 2 0-16,4-2 0 15,9-2 0-15,5-1-1 16,9 0 1-16,9-3 0 0,6 0 0 15,9-2-1 1,8-1 1-16,11 0 0 0,5-3-1 16,9 1 1-16,6-2 0 15,11-1-1-15,2-1 1 0,6 2-1 16,6-1 0-1,2 2 1-15,1 2-1 0,7 3 0 16,-1 3 1-16,5 4-1 0,0 5 0 16,0 1 1-1,0 6 0-15,5 0 0 0,-1 2 1 16,1 2-1-16,1-2 0 15,0 2 0-15,1-1 0 0,-2 1 0 16,-1-1 0 0,0 1-1-16,0 1 1 0,-1-3-1 15,-1 5 1-15,0-7-1 0,-1 3 1 16,0-3-1-1,-1 1 1-15,3 2 0 0,-2-4 0 16,2 0 0-16,0-2 1 16,1 3 0-16,0-1-1 15,-2-2 1-15,2-2 0 16,0-1 0-16,2-3 0 0,-3-1-1 15,-1-2 1 1,0-5-1-16,2 0-1 0,-1-5 0 16,0 1 0-16,0-7 0 0,-1 0 0 15,2-1 0 1,0-3 0-16,-1-2-1 0,0-2 3 15,0-2-1-15,-3-8 0 16,4 14 0-16,-4-14 0 0,3 9 0 16,-3-9 1-1,0 0-1-15,0 0 1 0,0 0-1 16,0 0 0-16,0 0 1 15,0 0-1-15,0 0 1 16,0 0-1-16,0 0 0 0,0 0 0 16,0 0 1-16,0 0-1 15,9 6 0-15,-9-6 1 0,0 0-2 16,0 0 1-1,11 3 0-15,-11-3 0 0,10 4 0 16,-10-4 0-16,16 8-1 16,-16-8 2-16,20 11-1 15,-7-4 0-15,0-1 0 0,1 0 1 16,2-2-1-16,0 0 0 15,-2 1 0-15,3-1 0 0,-2-1 1 16,3 1-1 0,2-1 0-16,0-1 0 0,5-1 1 15,-1-1-1 1,5 0 0-16,1 0 1 0,1-1-1 15,1-3 0-15,0 1 0 16,2 0 0-16,0 0 0 0,5 2 0 16,0-1 0-16,1 2 0 0,5 0 1 15,5-1-1 1,7 1 1-16,5 0-1 0,5 0 1 15,3-1 0 1,7-2 0-16,2-5 0 0,-1 2 0 16,3 0-1-16,-2-1-1 15,0 2-1-15,2 2-3 0,-1 3-6 16,7 6-13-1,-4 2-21-15,5 2-15 0,0 6-17 16,-2-2-17-16,1 3-10 0</inkml:trace>
  <inkml:trace contextRef="#ctx0" brushRef="#br0" timeOffset="119543.3957">9155 16414 0 0,'0'0'85'16,"-3"-14"4"-16,3 14-4 0,-17 1-56 15,8 2-9 1,1 9-2-16,0 8-5 0,2 4-2 16,2 2-1-16,4 3-1 0,4-1 0 15,8-2 0 1,4-4-1-16,8-9-2 0,4-7 1 15,3-6-1-15,4-12 1 16,0-6-1-16,-2-8 0 0,-3-4-1 16,-6-3-1-1,-9-4-1-15,-5-1 0 0,-10 4-1 16,0 2 0-1,-12 7 0-15,-9 3-1 0,-3 5 0 16,-6 8-1-16,-2 5 0 0,-4 4 1 16,4 5-1-16,0 5-1 15,2 5-2-15,5 3-2 0,13 2-4 16,6 0-10-1,20-3-40-15,18 0-35 0,6-8-8 16,14-2-5 0</inkml:trace>
  <inkml:trace contextRef="#ctx0" brushRef="#br0" timeOffset="120203.4089">13718 16194 65 0,'0'0'97'16,"0"11"-3"-16,2 0-4 0,2 6-73 16,1 8 0-16,0 5-2 0,-1 8-2 15,-1-1-2 1,-1 2-3-16,-1 0-3 0,-1-3-2 15,0-2 0-15,0-2-3 16,-1-6-4-16,1-1-4 16,-1-7-9-16,5-6-51 15,10 1-26-15,0-7-6 0,9-6-6 16</inkml:trace>
  <inkml:trace contextRef="#ctx0" brushRef="#br0" timeOffset="120873.4223">17429 16356 13 0,'0'-11'93'0,"0"11"-4"16,-11-12-1-16,1 15-47 0,-5 8-23 16,-1 10-6-16,0 7-1 15,2 4-1-15,2 5 0 0,4-1-1 16,8-2-2-1,9-3 0-15,9-9 0 0,6-11-2 16,9-7 1 0,3-5-1-16,2-13-1 0,2-8 0 15,-6-7 0-15,-4-2-1 0,-7-3-1 16,-9 2 1-16,-9-2-2 15,-5 5 1-15,-6 4-1 0,-11 5 0 16,-5 7-1 0,-5 4-1-16,4 4-3 0,-5 2-5 15,9 7-18 1,3 6-46-16,2-4-23 0,14-6-7 15,10 2-4-15</inkml:trace>
  <inkml:trace contextRef="#ctx0" brushRef="#br0" timeOffset="127149.5483">20840 11375 5 0,'0'0'95'15,"-8"-15"3"-15,8 15-4 16,-11 8-3-16,9 12-70 15,2 14-5-15,0 1-1 16,0 10-2-16,-1 5-3 0,3 1-2 16,1-3-2-16,0-6-3 0,0-6 0 15,-2-8-1-15,1-5-1 16,-2-6-1-1,2-8 0-15,-2-9-3 0,0 0-1 16,0 0-4-16,10-12-4 16,0-2-11-16,-7-10-34 15,2-1-36-15,5-1-7 0,0-4-5 16</inkml:trace>
  <inkml:trace contextRef="#ctx0" brushRef="#br0" timeOffset="127859.5624">20709 11432 70 0,'-18'-3'86'0,"5"2"-31"15,-5 1-9 1,2 0-8-16,-2 1-8 0,2-1-8 15,3 1-4-15,0 0-2 16,1 1-2-16,4-1-3 16,8-1-2-16,-11 1-2 15,11-1-1-15,0 0 0 0,0 0-2 16,0 0-1-1,6-8 0-15,3 0 0 0,8 0-1 16,3-3 1-16,10-3-1 0,6-3 0 16,11 0 0-1,6 0 0-15,3 0 1 0,6 0-1 16,-2 2 0-16,-1 5-1 15,-6 3 0-15,-3 5 0 0,-8 2-1 16,-10 0 1 0,-9 5-2-16,-5 7 2 0,-12 1-1 15,-6 3 1-15,-5 4-1 0,-14 2 1 16,-7 2 0-1,-4 0-1-15,-6-1 1 0,-4-2 0 16,-6 0 0-16,4-4-1 16,0-2 0-16,6-1 0 0,4-2 0 15,5-3-1 1,10-1 0-16,7 2 1 0,10-10-1 15,8 15 1 1,13-7 0-16,4 1-1 0,4 0 1 16,1 3 1-16,1 3-1 0,-4-3 0 15,-5 5 0-15,-8 0 0 16,-8 1-1-16,-7 1 1 0,-7-1 0 15,-7-3 0 1,-9 1 0-16,-4-5 0 0,-5 0 0 16,0-7 1-1,-1 0 0-15,2-4-1 0,4 0 1 16,4 0-2-16,8-1-1 15,6-5-2-15,10 6-4 0,0-12-7 16,14 8-25-16,0 0-30 0,7-6-25 16,7 0-6-1,5-7-4-15</inkml:trace>
  <inkml:trace contextRef="#ctx0" brushRef="#br0" timeOffset="128099.5673">21470 11375 24 0,'19'-6'102'0,"-4"5"-3"16,-2 4-3 0,-8 9-5-16,3 6-75 0,-4 9-3 15,-1 4 0-15,-2 4-4 16,0 3-3-16,0-2-1 0,0-3-1 15,1-5-2 1,1-4-1-16,1-5-1 0,1-9-3 16,5-3-3-16,-10-7-8 0,23-4-21 15,-8-8-50 1,4-9-12-16,-1-7-7 0,3-7-4 15</inkml:trace>
  <inkml:trace contextRef="#ctx0" brushRef="#br0" timeOffset="128289.5711">21792 11362 6 0,'13'-4'102'0,"-3"4"-3"16,-3 9-2-1,0 7-5-15,0 6-70 0,-7 3-5 16,6 4-3-16,-3 4-5 0,0-3-3 16,1 2-2-1,4-4-2-15,-2-4-1 0,0-4-3 16,-2-4-3-16,2-6-6 15,-6-10-19-15,1-12-55 0,-1-1-11 16,0-10-6 0,-10-6-5-16</inkml:trace>
  <inkml:trace contextRef="#ctx0" brushRef="#br0" timeOffset="128459.5745">21624 11380 1 0,'-23'-4'99'16,"11"1"1"-16,12 3-8 16,18-15-3-16,22 1-69 0,14 0-7 15,9-1-1 1,9-4-5-16,0 4-6 0,-4-3-7 15,1 10-16 1,-11 6-60-16,-18-3-11 0,-13 3-7 16,-14 2-4-16</inkml:trace>
  <inkml:trace contextRef="#ctx0" brushRef="#br0" timeOffset="128749.5803">21117 11822 13 0,'-86'50'98'0,"8"-4"1"0,13-8-6 16,11-6-1-1,22-21-70-15,23 5-8 0,25-9-2 16,35-7-1-1,28-7 0-15,30-12-1 0,26-4-2 16,25-2-1-16,14-2-1 16,8 3-2-16,-5-1-1 0,-3 5-3 15,-15 2-3-15,-14 7-4 0,-23-2-11 16,-10 6-36-1,-17 4-42-15,-23-8-7 0,-13 0-6 16,-18-4-1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0T19:17:51.7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19836 13326 19 0,'7'-14'89'0,"-1"4"-1"0,-6 10-3 16,0-29-33-16,-5 49-44 0,-7 12 1 15,-6 7 0 1,-5 5 1-16,-1 2 0 0,-5 2 0 31,-1-4-2-31,5-7-1 0,3-8 0 16,7-5-1-16,6-7-1 15,12-8 0-15,16-6 0 0,14-4-2 16,8-3 1-16,6-1-1 0,5-3 0 15,3-1-3 1,2 2-3-16,-5-3-4 0,-5 1-4 16,-9-6-15-1,-5-4-59-15,2 3-9 0,-7-9-8 16,-1 0-2-16</inkml:trace>
  <inkml:trace contextRef="#ctx0" brushRef="#br0" timeOffset="200">20259 13210 58 0,'-7'22'91'16,"-2"9"-1"-16,0 15 0 16,2 9-72-16,-4 7 3 15,-3 15 2 1,-3 7-1-16,1-3-2 15,-4 1-5 1,2-5-1-16,0-17-7 0,-1-6-1 16,4-8-3-16,7-17-4 0</inkml:trace>
  <inkml:trace contextRef="#ctx0" brushRef="#br0" timeOffset="540">20641 13372 338 0,'0'0'3'16,"16"0"2"-1,-16 0 3-15,14 12 3 16,-7 8 2 0,-6 6 2-16,-1 9 0 0,-25 8 2 15,21 5-3-15,-4 8 0 0,4 0-5 16,-3-1-1-16,3-2-2 15,1-4-1-15,-1-9-1 0,3-8-4 16,1-5-2 0,0-12-4-16,1-4-11 0,-1-11-49 15,0-38-31 1,-10-20-6-1,1-5-8 1</inkml:trace>
  <inkml:trace contextRef="#ctx0" brushRef="#br0" timeOffset="2408">20608 13334 1 0,'-20'-8'84'16,"-2"6"4"-16,-4-3-2 0,3 4-62 16,4 1-2-1,7 0 1-15,12 0-3 16,0 0-3-16,24 4-2 0,11-4-2 0,11 0-4 15,9-3-2 1,4 2 0-16,-1-2-4 0,-1 2-3 16,-9-1-4-1,-9 2-7-15,-11 0-13 0,-7-3-52 16,-8 3-17-16,-13 0-5 15,0 0-4-15</inkml:trace>
  <inkml:trace contextRef="#ctx0" brushRef="#br0" timeOffset="2698">21083 13401 46 0,'9'10'95'0,"4"5"-3"15,-5 9-4 1,30 5-63-16,-31 11-8 0,3 5 4 16,-1 5-5-16,-3 2-5 0,2-2-1 15,-4-4-2-15,0-3-1 16,-3-8-1-16,1-6-2 0,-3-7-1 15,1-6-3 1,0-16-3-16,0 0-8 0,-16-7-25 16,3-17-55-1,6-6-5-15,-5-8-7 0,5-6-3 16</inkml:trace>
  <inkml:trace contextRef="#ctx0" brushRef="#br0" timeOffset="3008">21097 13416 8 0,'21'-21'102'16,"9"2"-1"-1,8 1-7-15,8 3-3 0,-5 3-74 16,10 5-4-16,-2 5-6 16,-8 1-2-16,-9 9-4 0,-7-4 0 15,-22 18-3 1,-8-2 0-1,-17 2 2-15,-6 2 0 16,-4-2 2-16,-4 0-2 16,2 3 0-16,1 5 1 15,15-13 4-15,10 5 0 16,8-1-1-16,14 0 0 0,8 2 1 15,4 0 0 1,5 0 0-16,1-4 0 0,2 0-9 16,-3-8-2-1,-5 0-5-15,-6-11-9 16</inkml:trace>
  <inkml:trace contextRef="#ctx0" brushRef="#br0" timeOffset="3368">21697 13655 97 0,'20'37'107'16,"-4"1"-7"-16,0-4-5 0,-40 0-66 16,31-7-6-1,3-4-5-15,-3-7-2 0,-7-16-9 16,4-13-2-1,-2-13-2-15,0-9-1 0,1-9-2 16,-3-10-1-16,5-7-1 16,-1-2-1-16,0 3 0 0,0 6 0 15,3 9 0-15,1 8 1 0,3 11 1 16,1 9 0-1,3 14 0-15,2 6 1 0,2 14-1 16,-2 6 1 0,2 6 1-16,0 8 0 0,-1 4 0 15,-1 8 1 1,0-3 0-16,-4 1-1 0,-1-4 0 15,-2-3-1 1,-6-11-16 0</inkml:trace>
  <inkml:trace contextRef="#ctx0" brushRef="#br0" timeOffset="5898">21866 13526 10 0,'-13'3'85'0,"5"-3"4"16,8 0-32-16,0 0-16 15,0 0-8-15,21 3-5 0,9-1-8 16,2-2 0-16,4 0-7 0,0 0-3 15,-1 0-5 1,-4-2-5-16,-2-1-4 0,-11-4-9 16,-3 1-41-1,2 2-35-15,-10-5-8 0,-2-1-5 16</inkml:trace>
  <inkml:trace contextRef="#ctx0" brushRef="#br0" timeOffset="6508">22662 13266 23 0,'16'-7'92'0,"-7"2"-1"16,-9 5-5-1,0-13-54-15,0 13-13 0,-18-2-6 16,0 2-3-16,-9 7-2 16,-5 3-3-16,-1 5 1 15,0 1-2-15,1 1 0 0,9-1-1 16,7 1 0-16,11-2-1 15,10-2-1-15,17-3 1 0,8-1-1 16,6 0 0 0,3 2 0-16,-2-3-1 0,-4 2 1 15,-9 4-1 1,-13 4 0-16,-11 0 0 0,-18 3-1 15,-9 0-2-15,-5-1-6 16,-10-3-21-16,0-2-50 0,4-1-12 16,12-5-7-16,10-8 5 15</inkml:trace>
  <inkml:trace contextRef="#ctx0" brushRef="#br0" timeOffset="7148">22093 13446 70 0,'0'0'89'0,"0"0"-2"15,0 0-3 1,0 11-74-16,3 5-4 0,3 4 0 16,-3 1 1-16,4-1 3 0,1 2 0 15,-4-6 1 1,1-2-2-16,-5-14-1 0,0 0-1 15,0 0-1 1,-4-21-1-16,0-3 0 0,-2-3-3 16,3-3-3-1,2 0 1-15,1 2-1 0,3 6 0 16,7 5-1-16,9 10 0 0,3 7 0 15,3 10 0-15,4 6 1 16,-1 6 1-16,6-3 1 16,-4 3 3-16,-2-7 0 15,-9-2 2-15,-1-11-1 0,-6-4 0 16,-6-11 0-1,-5-9 0-15,-1 0-3 0,-7-9-3 16,0-2-3-16,0-3-4 16,0 1-5-16,1-2-12 0,6 6-38 15,10 4-31-15,1 7-7 16,8 5-4-16</inkml:trace>
  <inkml:trace contextRef="#ctx0" brushRef="#br0" timeOffset="7458">23116 13237 90 0,'9'0'95'16,"-9"9"-5"-16,0 4-4 16,0 16-66-16,-4-8-14 15,1 1-1-15,1 5 0 0,-3-3 0 16,1 2 0-16,2-7-1 0,-3-1-2 15,4-4-2 1,-1-5-3-16,2-9-5 0,0 0-14 16,0-11-49-16,3-4-19 15,7-9-9-15,4-7-3 16</inkml:trace>
  <inkml:trace contextRef="#ctx0" brushRef="#br0" timeOffset="7688">23328 13087 1 0,'0'0'93'0,"0"0"0"16,0 0-5-16,-9 5-5 15,7 7-76-15,2 3 0 16,3 4-1-16,8 5 2 16,6 1-2-16,4 1 0 0,0 2 0 15,-3 0-1 1,-6 0-1-16,-4-1 0 0,-8-2 0 15,-6-2-2-15,-6-4 0 16,-8-2-3-16,1-3-3 16,2-8-7-16,6-1-13 0,-3-5-42 15,12-10-26-15,5-9-8 16,11-5-2-16</inkml:trace>
  <inkml:trace contextRef="#ctx0" brushRef="#br0" timeOffset="7868">23552 13210 93 0,'16'5'97'16,"-3"5"-4"-16,-1 5-6 0,-10 3-72 15,9 4-7-15,-1 5 0 16,0 0-4-16,-3-1-3 0,-1-2-3 16,-4-2-4-1,2-6-14-15,-4-5-54 0,0-11-17 16,-17-12-7-1,-1-10-4-15</inkml:trace>
  <inkml:trace contextRef="#ctx0" brushRef="#br0" timeOffset="8198">23431 13155 3 0,'4'-17'94'0,"15"1"4"16,9 2-6-1,11-4-5-15,3 0-75 0,10 4-4 16,-1 2-1 0,-5 2-2-16,-8 2-1 0,-9 5-2 15,-10 4 0-15,-8 12-1 16,-11 6 0-16,-5 7 0 0,-7 8 0 15,-2 0 1 1,3 5 0-16,3-5 1 0,7-3-1 16,6-7 1-16,14-6 0 0,5-9 2 15,9-7-2 1,2-7 1-16,0-7-1 0,-6-6 0 15,-6-3-1-15,-14-5-1 16,-9-1 0-16,-8 0-1 0,-16 1-1 16,-6 1-3-1,-7 2-2-15,-1 8-3 0,-5 0-6 16,11 11-18-16,1 5-44 0,11-1-19 15,10 0-5 1,10 0-2-16</inkml:trace>
  <inkml:trace contextRef="#ctx0" brushRef="#br0" timeOffset="8658">23946 13075 76 0,'28'23'96'0,"-2"6"-4"16,-6-1-6 0,14 3-65-16,-17 2-6 0,1-2-6 15,-3-1-3-15,-6-6-1 0,-4-4 0 16,-2-7-2-16,-3-13-2 15,0 0-2-15,0 0-2 0,-9-22-4 16,-5-5-4 0,-4-7-3-16,-2-4 0 0,-1-6 1 15,3 2 3 1,4 1 1-16,5-1 5 0,10 9 5 15,3 4 6-15,17 5 3 16,8 6 0-16,6 5 3 0,4 5-2 16,-1 1 2-16,2 2-4 0,-5 5-1 15,-6 0-2 1,-9 0-2-16,-9 9-1 0,-11 1 0 15,-6 3-1 1,-13 0-1-16,-2 5 1 0,-3-3 0 16,-1 4-1-16,4-3 2 15,2 2-2-15,8-4 1 0,9 3 1 16,5 1-1-16,11 0 1 0,9-1 0 15,5-1-1 1,9-3 0-16,1-2-3 0,6-7-2 16,3-3-4-1,-1-6-4-15,3-6-12 0,-10-10-38 16,5-8-33-16,-2-4-7 15,-2-10-4-15</inkml:trace>
  <inkml:trace contextRef="#ctx0" brushRef="#br0" timeOffset="8818">24716 12758 50 0,'-21'-1'93'16,"2"6"0"-1,13 10-3-15,-7 11-64 0,28 6-7 16,12 7-2-16,7 4-3 16,-3 4-1-16,-5-2-4 0,-9 4-1 15,-17-3-5 1,-15 0-5-16,-22-8-12 0,-12-8-61 15,-5 6-17 1,-2-7-8-16,3-5-4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0T19:15:13.2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6859 1676 62 0,'0'0'74'0,"0"-15"-9"0,0 15-14 16,0 0-14-16,0 0-10 0,11 24-7 15,-5 5-5-15,-1 10-4 16,0 6 1-16,-2 9-1 0,-1 4-2 16,-2 3-2-1,-1-5-2-15,-5-3 0 0,-2 0-2 31,-4-13-2-31,2-3-3 0,2-12-6 16,4-6-20-16,4-7-53 16,0-12-15-16,14-10-7 0,-3-12 6 15</inkml:trace>
  <inkml:trace contextRef="#ctx0" brushRef="#br0" timeOffset="350.007">7513 1664 52 0,'2'12'90'0,"0"9"-2"16,-2 2-4-16,0 6-71 15,-2 7-2-15,1 0 1 0,-3 7 0 16,1-5-1-16,0-1-3 0,-1-3-2 15,2-5-2 1,1-5-3-16,1-4-2 0,-1-11-4 16,1-9-9-16,0 0-25 15,0-10-50-15,2-15-5 16,2-5-6-16</inkml:trace>
  <inkml:trace contextRef="#ctx0" brushRef="#br0" timeOffset="670.0134">7500 1685 17 0,'10'-9'91'0,"-10"9"-1"0,18 0-3 16,-6 9-57-16,5 4-10 16,6 5-4-16,1 5-1 0,2 5-3 15,2 7-2 1,-2 4-2-16,0 1-1 0,-1 3-2 15,-4-3 2-15,-2-6-2 0,-4-5 0 16,-1-8 0 0,-7-1 1-16,-7-20-1 0,14 5 0 15,-9-16 0-15,2-17-1 16,1-9-1-16,0-10 1 0,3-5-2 15,-4-6-1 1,3 2-1-16,-6 28-2 0,1 0-3 16,1 5-3-1,-2-1-4-15,-3 4-5 0,5 1-6 16,-3 3-19-16,1 3-42 0,-4 13-16 15,6-17-2 1</inkml:trace>
  <inkml:trace contextRef="#ctx0" brushRef="#br0" timeOffset="1100.022">8239 1625 75 0,'13'12'96'16,"-3"0"-4"-16,-2 5-3 16,0 7-75-16,3 5-1 0,0 3 1 15,1 6-1 1,-2 1-3-16,3 3-2 0,-3 1-1 15,1 0-2-15,-1-6 0 0,-1 1-2 16,-1-7 0 0,-2-5-1-16,-2-5 0 0,-2-3 1 15,2-7 0-15,-4-11 0 16,0 0 0-16,8-19 0 0,-3-6-1 15,2-11 0 1,1-6 0-16,0-8-1 0,4-3 0 16,-2-1 0-1,1 4-1-15,0 4 0 0,-1 7-1 16,-6 20-3-16,2 2-2 0,-2 2-1 15,1-2-5-15,-1 3-4 16,2 2-5-16,-2-1-14 0,4 1-38 16,5 5-25-1,-2 1-7-15,2 0 8 0</inkml:trace>
  <inkml:trace contextRef="#ctx0" brushRef="#br0" timeOffset="1660.033">9072 1472 5 0,'14'-7'82'15,"-4"2"1"1,-10 5-2-16,9-9-59 0,-9 9-12 15,0 0-1-15,-13 0 2 0,1 4 0 16,-5 4 1-16,-2 1-2 16,7-4 2-16,-32 27-2 0,-2 5-2 15,4 3 2 1,2 1-2-16,13-1-1 0,14-6-1 15,12-11 0 1,16-11-3-16,11-3 1 0,5-8-1 16,10-1 1-16,2-5-2 15,4-5 0-15,-1-4 0 0,1 0-1 16,-6 2 0-16,-7 1-1 15,-8 2 0-15,-5-1-1 16,-10 8 1-16,-11 2-1 0,0 0 0 16,-20 14 0-1,-3 1 0-15,-7 2 1 0,-3 7 0 16,-2 5 1-16,-2 2 1 15,6 3 0-15,2 3 0 16,8 2 1-16,4 1 1 16,7-3 0-16,7-3-1 0,3 2 0 15,8-8 0-15,4-1-1 0,4-5 0 16,2 0 0-1,3-7-1-15,-1-2-1 0,4-2-2 16,-2-11-3-16,6 0-4 16,-3-10-8-16,8-7-36 15,3-3-33-15,-6-16-14 16,3-9-5-16</inkml:trace>
  <inkml:trace contextRef="#ctx0" brushRef="#br0" timeOffset="1900.038">9500 1644 18 0,'11'10'97'16,"-5"7"1"-16,-2 12-6 0,-4-2-3 16,43 4-83-16,-45 6 1 15,2 6-1-15,0 0 1 0,-1 0 0 16,-1-1-2-16,0-6-1 0,1-4-1 15,1-3-1 1,-1-8-2-16,1-8-2 0,0-13-1 16,9 1-4-1,0-5-7-15,-5-16-18 0,2-8-52 16,9-2-13-16,-2-6-5 15,1 0 2-15</inkml:trace>
  <inkml:trace contextRef="#ctx0" brushRef="#br0" timeOffset="2340.0467">9534 1649 48 0,'-10'-8'85'0,"5"-2"-2"0,3 1 2 15,4 0-72-15,8-3-1 16,7-1 1-16,5 1 1 0,7 0 2 15,4 1-2-15,3 1-4 0,4 0-4 16,2 4-2 0,1 2-2-16,-1 2-1 0,0 2-1 15,15 5 3 1,6 8-1-16,-22 7 0 0,-23 2-1 15,-24 3 1-15,-20-1-1 16,-17-7 0-16,2-5 0 0,-1-7-2 16,7 1 0-1,7-3 0-15,4 1 0 0,8 0 1 16,6 0-1-16,6 6 2 0,4 0 1 15,9 5 0 1,3 4 1-16,6 2 1 0,3 6 1 16,3-1-1-16,4 5 1 15,0 1-1-15,2-2 0 16,0 1-1-16,0-4-1 15,-5-1-1-15,-4 1-3 0,-3-10-3 16,-1 1-4 0,-7-10-12-16,5 2-40 0,-1 0-32 15,5-10-9-15,5-3-4 0</inkml:trace>
  <inkml:trace contextRef="#ctx0" brushRef="#br0" timeOffset="2760.0552">10597 1509 84 0,'0'0'97'16,"0"0"-5"-16,0 0-2 15,-4 17-78-15,4 21 0 0,-2 8-2 16,11 7 0-1,1 1-2-15,1 3-1 0,0-10-1 16,-3-13-4 0,1-10-2-16,0-7-1 0,-1-5-2 15,0-10-5-15,-8-2-8 0,10-22-49 16,-2-2-27-16,-8-9-6 15,-1 13-7-15</inkml:trace>
  <inkml:trace contextRef="#ctx0" brushRef="#br0" timeOffset="2950.059">10471 1503 78 0,'-4'-14'94'0,"4"5"-7"15,6-1-4-15,8 0-80 16,7 1-2-16,6-3-1 0,6 1-5 15,6 0-8 1,5-1-32-16,-1-1-41 0,8-2-5 16,2 1-3-1</inkml:trace>
  <inkml:trace contextRef="#ctx0" brushRef="#br0" timeOffset="3420.0684">11368 1240 7 0,'12'-1'80'0,"-12"1"0"16,0 0 0-16,-7 0-59 16,-4 1-12-16,-4 3-1 0,-4 2 3 15,-5 3 0-15,-1 1 0 0,-2 2-1 16,-1 2-2-1,2-1-2-15,2 5-2 0,1-2 1 16,3 3-2 0,3 0 1-16,4 0 0 0,6 1-1 15,7-1 2-15,0-2-2 16,8 0 0-16,6-2-1 0,3-3 0 15,6-2 1-15,1-2-2 0,2-2 0 16,-2-2-1 0,0-1 0-16,-2 0 0 0,-4-1 0 15,-6-2-1 1,-12 0 0-16,10 6 1 0,-12 8 3 15,-17 3 0 1,-15 3 1-16,-7 6 0 0,0 6 1 16,3 1 0-16,14 3 1 15,12-2-1-15,12-5-3 0,4-2 1 16,11-1-1-16,10-4-1 0,5-7-3 15,5-3-6 1,3-9-12-16,5-6-50 0,6-12-23 16,-1-6-5-1,-1-11-6-15</inkml:trace>
  <inkml:trace contextRef="#ctx0" brushRef="#br0" timeOffset="3670.0734">11702 1547 4 0,'11'0'100'15,"-1"12"-3"-15,-7 13-5 0,-3 15-2 16,-7 9-83 0,0 1-1-16,3 1 0 0,2-4 0 15,2-13-2-15,0-10-1 16,0-4 0-16,0-6-5 0,0-14-6 15,0 0-13-15,10-19-55 0,0-6-16 16,0-4-7 0,5-9-4-16</inkml:trace>
  <inkml:trace contextRef="#ctx0" brushRef="#br0" timeOffset="4060.0812">11788 1419 88 0,'0'-21'91'0,"0"4"-1"0,4 0-26 15,2 6-54 1,4 0 0-16,4 3 2 0,0 2-1 16,7 1-1-16,1 4-1 15,2 0-4-15,5 15-1 16,-2-10-1-16,1 4-1 15,0 1 0-15,-4 3-1 0,-3-1-1 16,-7 4 0 0,-4 1 0-16,-6 1 0 0,-4-1 0 15,-9-1-1-15,-6-2 0 0,-4 0 0 16,-1-1 0-1,-4-2 0-15,-3 3 1 0,0-2-1 16,-10 4 3-16,-7 7 2 16,25 0 0-16,19 2 1 0,19 7 0 15,30-1 0 1,17 5 2-16,11 1-3 0,5-8-2 15,6-3-2-15,-2 0-3 0,-1-10-3 16,-3 7-8 0,-14-7-28-16,-7-1-40 0,-1-2-17 15,-16 4-5-15</inkml:trace>
  <inkml:trace contextRef="#ctx0" brushRef="#br0" timeOffset="5130.1026">3966 9290 42 0,'-10'-2'79'15,"-5"8"-5"-15,4-6-48 0,-4 0-1 16,3 0-3-16,1 0-3 0,2 0-3 15,9 0-3 1,0 0-1-16,0 0-4 0,16 0 0 16,18-1-1-16,18-2 0 15,19 1 0-15,26-3 1 0,25 0-1 16,21-2 0-1,19-3 0-15,12 3-1 0,10-1 0 16,5-3-2 0,4 2 0-16,-8-2 0 0,-7 2-1 15,-6-3 0-15,-6 2-1 0,-10-2-4 16,-14 0-4-16,-10 1-9 15,-21-2-44-15,-16 0-29 0,-8-1-7 16,-21-3-7 0</inkml:trace>
  <inkml:trace contextRef="#ctx0" brushRef="#br0" timeOffset="5810.1162">6998 7543 32 0,'-16'-7'84'0,"2"1"-3"0,1 0-3 16,13 6-66 0,-12-4-3-16,12 4-4 0,-12 4 0 15,4 10 0 1,-1 6 1-16,-1 9 0 0,0 11-1 15,-1 12 0-15,3 9 0 16,0 19-1-16,0 11 0 0,3 18-1 16,-2 7 0-1,4 17-1-15,0 12 1 0,1 13 2 16,-1 14 1-16,1 10 0 0,2 6 0 15,-1 5 0 1,2 3 0-16,2-3 0 0,6-11-1 16,-2-5-1-16,2-16-4 15,0-17-5-15,-3-20-20 0,-6-22-55 16,6-12-11-1,-4-22-4-15,-2-19-4 0</inkml:trace>
  <inkml:trace contextRef="#ctx0" brushRef="#br0" timeOffset="6700.134">7023 10810 65 0,'-14'0'85'0,"2"-3"-1"15,12 3-51-15,-10-2-10 0,10 2-1 16,-17 0-1 0,17 0-4-16,0 0-2 0,17 0-4 15,19-2 0-15,22 2-3 0,24 0-1 16,24 0-1-16,22 0-1 15,15 2-3-15,15 3-5 16,-1-3-10-16,7-1-50 16,-5 3-26-16,-12-5-7 0,-11-4-4 15</inkml:trace>
  <inkml:trace contextRef="#ctx0" brushRef="#br0" timeOffset="7280.1456">6994 7546 24 0,'-12'0'91'16,"-1"-6"0"-16,4-3-4 0,7-1-58 15,2 0-7 1,12 1-1-16,16-1-5 0,20-1-2 15,21 1-4-15,20-1-3 16,20 0-2-16,18-2-4 16,15 4-9-16,4-3-31 15,5 1-47-15,4 2-7 0,-5-4-8 16</inkml:trace>
  <inkml:trace contextRef="#ctx0" brushRef="#br0" timeOffset="10735.2151">3732 8425 38 0,'-12'2'90'0,"9"10"-3"16,-3 5-2-16,-2 7-67 15,4 4-4-15,-3 10-1 0,-2 2-1 16,-3 0-4-16,1-1-1 0,0-4-4 16,2-2-4-1,0-6-5-15,5-5-26 0,5-8-52 16,-1-14-5-1,0 0-7-15</inkml:trace>
  <inkml:trace contextRef="#ctx0" brushRef="#br0" timeOffset="11015.2207">4026 8412 80 0,'6'21'93'0,"-3"4"-2"16,2 2-7-16,4 6-74 0,-4 4 0 15,-3-2-1 1,-2-1 1-16,3-3-3 0,-2-5-3 15,1-4-1-15,-1-6-2 16,1-7-4-16,-2-9-5 16,0 0-11-16,0 0-38 15,1-10-31-15,-1-8-8 0,-5-7-2 16</inkml:trace>
  <inkml:trace contextRef="#ctx0" brushRef="#br0" timeOffset="11345.2273">4020 8430 33 0,'3'-11'93'16,"0"-1"-3"-16,5-2-2 15,3 5-54-15,0 3-17 0,8 4 0 16,2 2-3 0,4 12-3-16,2 7-2 0,1 7-2 15,1 6-1-15,0 5-2 0,0 1 1 16,1-3-1-16,-3-3 0 15,-6-2 1-15,1-10-1 16,-3-4 0-16,-2-11 1 16,0-5 0-16,-2-12 0 0,-4-7 0 15,0-10-2 1,0-13 0-16,0-8-2 0,-2-6 0 15,-1-4-1-15,-2 1 0 16,1 2-1-16,-2 6-1 16,-2 5 0-16,0 10-3 0,-3 7-3 15,5 12-7-15,-5 0-19 16,5 1-44-16,11 9-20 0,0 3-6 15,0 2-4 1</inkml:trace>
  <inkml:trace contextRef="#ctx0" brushRef="#br0" timeOffset="12325.2469">14203 8101 27 0,'0'0'73'15,"-3"-11"1"-15,3 11-54 16,-8-3-3-16,-2 6 1 16,-2 8-1-16,0 8 2 0,-1 11-2 15,1 6-3-15,2 9-1 16,0 4 0-16,9 1 0 0,4-2-1 15,15-6-1 1,9-8 0-16,8-11-1 0,6-11 0 16,9-12-1-1,1-7-1-15,-3-14-2 0,-1-7-2 16,-12-7-2-16,-11-6-1 15,-14-3 0-15,-9-2-1 0,-16 2-1 16,-12 3 0-16,-9 6 0 0,-10 7 0 16,1 4 0-1,-3 10 0-15,5 7-1 0,3 4-1 16,7 3-2-1,4 0-1-15,10 8-3 0,5 0-7 16,10 7-16-16,6 3-44 16,6-2-16-16,7 2-4 0</inkml:trace>
  <inkml:trace contextRef="#ctx0" brushRef="#br0" timeOffset="12807.2567">14720 7990 27 0,'0'0'84'16,"0"0"1"-1,-6 4 0-15,0 15-65 0,0 3-5 16,2 7 2-16,4 4 1 0,0 3 1 16,10-1-2-1,4-2-4-15,6-6-2 0,4-8-2 16,6-6-2-16,0-12-1 15,1-1-1-15,2-10-2 0,-5-9-2 16,-1-6 1 0,-3-3-2-16,-1-4 0 0,-8-3 0 15,-3 2-1-15,-5 3 1 0,0 1-2 16,-5 8 1-1,0 5 0-15,-2 7 0 0,0 9 1 16,-2 12 0-16,2 9 0 16,0 8 0-16,0 11 2 0,4 3-1 15,5 3 2 1,3 3-1-16,2-6 1 0,5-6 0 15,-5-4-2 1,7-10-1-16,-2-8-3 0,-2-11-7 16,3-4-23-16,-6-3-42 0,-2-21-19 15,5-10-8-15,-1-13-4 16</inkml:trace>
  <inkml:trace contextRef="#ctx0" brushRef="#br0" timeOffset="13017.2609">15403 7811 8 0,'11'16'96'15,"0"0"1"-15,2 9-6 0,-3 1-3 16,0 7-76-16,3 9-2 16,3 0-1-16,-2 3 0 15,5-4-2-15,-2-3-2 0,-1-5-2 16,-1-6-3-1,-2-7-3-15,-3-4-4 0,-10-16-8 16,14 0-46-16,-9-6-30 16,-12-12-6-16,-6-7-6 15</inkml:trace>
  <inkml:trace contextRef="#ctx0" brushRef="#br0" timeOffset="13167.2639">15217 7821 64 0,'30'-13'94'16,"13"7"-5"-16,20-1-3 0,15 2-71 15,15-2-6-15,9-2-7 16,11 3-24-16,7-4-59 0,-10-2-8 16,-7-3-4-16</inkml:trace>
  <inkml:trace contextRef="#ctx0" brushRef="#br0" timeOffset="44103.8756">11483 3587 64 0,'-9'5'58'16,"9"-5"-17"0,31-3-10-16,11 0-6 0,17-3-10 15,10 1-4 1,8 0 1-16,2-1-3 0,3-1-5 15,-8 1-10-15,-14 1-23 16,-10-1-48-16,-6 3-5 0,-14-5 6 16</inkml:trace>
  <inkml:trace contextRef="#ctx0" brushRef="#br0" timeOffset="44403.8756">11766 3367 14 0,'-9'12'86'0,"9"-12"-1"0,2 15-2 15,2 8-66-15,4 9-3 0,1 7-1 16,1 2-2-16,0 0-4 15,-2-1-2-15,1 0-1 16,-2-5-1-16,-3-6 0 16,0-7-2-16,-1-6-2 0,1-3-4 15,-1-1-5 1,-3-12-24-16,19 11-51 0,-8-11-5 15,2-3-4-15</inkml:trace>
  <inkml:trace contextRef="#ctx0" brushRef="#br0" timeOffset="44713.8756">12348 3306 19 0,'16'-7'77'15,"-2"2"6"-15,15 5-57 0,-1 0 1 16,10 7-1-1,4 4 0-15,-1 5-4 0,1 4-5 16,-1 2-4-16,-6 4-4 16,-9 5-2-16,-7-3-2 0,-11 2-1 15,-8-2 0-15,-10-1-1 0,-7-4-3 16,-1-5-5-1,-1-2-4-15,-4-7-15 0,-5-6-55 16,8-3-11 0,1-5-7-16</inkml:trace>
  <inkml:trace contextRef="#ctx0" brushRef="#br0" timeOffset="44883.8756">12439 3280 31 0,'39'-25'86'15,"5"-3"-1"1,8-5-6-16,2 4-68 0,6 2-7 15,-4 2-11-15,-1 6-29 16,-1 2-44-16,-15 6-5 0,-10 0 0 16</inkml:trace>
  <inkml:trace contextRef="#ctx0" brushRef="#br0" timeOffset="45143.8756">13252 2927 52 0,'18'13'88'0,"-4"3"-3"0,-3 5-3 16,1 6-73 0,-3 7 1-16,1 2 1 0,4-1 2 15,0-6-1-15,7-7 1 0,1-6-2 16,4-9-2-1,4-7 0-15,4-19-2 0,2-4-2 16,0-8-2-16,0 0-4 16,-6-6-3-16,-2 4-8 0,-4-1-25 15,-7 7-51 1,3 8-8-16,-4 3-5 0</inkml:trace>
  <inkml:trace contextRef="#ctx0" brushRef="#br0" timeOffset="45963.8756">11799 4311 19 0,'0'0'45'0,"0"-15"0"16,0 15-7-16,1-14-7 0,-1 14-4 16,0 0-5-1,4-10-6-15,-4 10-4 0,0 0-3 16,0 0-4-16,0 0-2 15,10 10-2-15,-7 1 0 16,3 5 0-16,1 3 2 16,-1 7 0-16,3 5 0 0,1 6 0 15,-4 7 2-15,2 7-1 0,0 2 1 16,-5 8 1-1,2 6 0-15,0 5 0 0,0 3 0 16,-4 0 0 0,2 4 0-16,-1-3-1 0,-2-1 0 15,0-7-2-15,-5-9 1 16,4-7-2-16,-3-9-4 0,4-3-14 15,0-4-51-15,1-13-18 0,8-7-6 16,2-3 0 0</inkml:trace>
  <inkml:trace contextRef="#ctx0" brushRef="#br0" timeOffset="47085.8756">12033 12505 51 0,'0'-8'82'16,"0"8"-1"-16,-1-13-49 0,1 13-7 15,0 0-8 1,3-9-4-16,-3 9-3 0,0 0-3 16,4 5 0-1,-4-5-3-15,3 19 0 0,-2-7 0 16,1 6 0-16,2 0 0 15,-2 4-2-15,2 2 1 0,-1 3 0 16,-3 4-1 0,4 3 1-16,-1 9 1 0,-1 4 0 15,4 6 2-15,-2 8-1 0,4 5 1 16,-1 8-1-1,1 5 0-15,1 6-1 0,0 2 0 16,1 0 0-16,-3 0 0 16,0-2-1-16,-1-3 0 0,-2-5 0 15,-3-8 0 1,-1-7 0-16,0-11 0 0,-2-5-1 15,-2-11 0-15,1-7-2 0,-4-8-4 16,7-7-5 0,0-13-16-16,-10 0-56 0,10 0-11 15,0-9-7-15,0-3-4 16</inkml:trace>
  <inkml:trace contextRef="#ctx0" brushRef="#br0" timeOffset="48005.8756">11943 14112 19 0,'-2'-9'66'0,"0"-3"-2"16,2 12-8-16,0-15-9 16,0 15-12-16,8-1-10 0,1 5-6 15,6 10-6-15,-2 8-4 0,2 12-2 16,0 1-1-1,1 7 1-15,-3 7 0 0,-1-3 0 16,-4 1-2 0,-4-10 1-16,0-3-1 0,-2-9 1 15,-1-6 0-15,-1-8-1 16,0-11 0-16,10 0-1 0,2-11-1 15,4-9 0-15,7-6 0 0,10-6-1 16,9-5-1 0,8-5 1-16,5 0-2 0,2 1 1 15,-2 5 0 1,-3 2 0-16,-7 7 0 0,-10 3-1 15,-7 5 0-15,-12 5-1 16,-11 1 1-16,-9 4-1 0,-17 1 1 16,-13 1-1-1,-10 2 1-15,-9 0-1 0,-10 0-2 16,-3 1-1-16,-1 1-5 0,11 3-16 15,6-2-47 1,14-7-20-16,22-3-8 0,14-6-2 16</inkml:trace>
  <inkml:trace contextRef="#ctx0" brushRef="#br0" timeOffset="49185.8756">12104 14229 64 0,'-9'-3'65'16,"-6"-2"-7"-16,7 5-7 15,-7-6-11-15,4 5-9 16,-6-4-9-16,1 1-6 0,-4-1-4 16,-2 5-1-1,-2-5-4-15,0 1 0 0,4 1-2 16,0 1-2-16,5 1 0 0,4-1-1 15,11 2-2 1,-5-8-2-16,13 1-3 0,8-4-8 16,12-2-38-16,13 2-35 15,-1-7-6-15,6 0-6 0</inkml:trace>
  <inkml:trace contextRef="#ctx0" brushRef="#br0" timeOffset="50485.8756">11877 5380 10 0,'-6'-11'29'16,"6"11"-3"-16,0 0-2 0,0 0-3 15,0 0-4 1,0 0-4-16,-9-8-3 0,9 8 1 15,0 0-2-15,0 0 0 0,0 0-1 16,0 0 0 0,0 0-1-16,0 0-2 0,0 0 0 15,0 0-2-15,1 5-2 16,-1-5-1-16,9 17 3 0,-6-2-1 15,1-4 0 1,-1 8 0-16,2-2 2 0,-2 5-1 16,0-5 0-1,0 7 3-15,-1-4-3 0,2-1 2 16,-2 3-1-16,-1-5 1 0,0 0 1 15,0-3-1-15,-1 1 1 16,0-5 0-16,0-1 0 0,0 3-1 16,0-12 0-1,-6 12 0-15,6-12-2 0,-7 10 0 16,7-10 0-1,0 0-2-15,-11 12 1 0,11-12-2 16,0 0 1-16,-7 12 0 16,5-1-1-16,2-11 0 0,0 16-5 15,3-6-14-15,-3-10-54 0,15 15-9 16,-4-9-4-1</inkml:trace>
  <inkml:trace contextRef="#ctx0" brushRef="#br0" timeOffset="54465.8757">12028 9985 41 0,'-4'-17'43'16,"0"0"-5"-16,4 2-9 15,0 1-4-15,0 2-4 16,1-1 1-16,3 3-2 0,-4 10-1 16,4-14-2-1,-4 14-2-15,0 0-1 0,0 0-4 16,1-9-1-16,-1 9-3 0,0 0-1 15,0 0-2 1,0 0-2-16,0 0 0 0,-5 7 0 16,5-7-1-16,-5 10 0 15,5-10 1-15,-4 12-1 0,4-12 0 16,-4 12 0-1,4-12 1-15,-3 11 0 0,3-11 0 16,0 0 1-16,-3 8-1 16,3-8 0-16,0 0 1 15,0 0 0-15,0 0-1 0,0 0 1 16,0 0-1-16,0 0 1 15,0 0 0-15,0 0 1 0,0 0 0 16,0 0 0 0,0 0 0-16,0 0-3 0,0 0-4 15,0 0-14 1,0-12-52-16,0 12-16 0,6-22-7 15,-1 6-2-15</inkml:trace>
  <inkml:trace contextRef="#ctx0" brushRef="#br0" timeOffset="55925.8757">11932 8069 3 0,'0'0'49'16,"-3"-12"-4"-16,3 12-4 0,0-12-6 16,0 12-8-16,0 0-7 15,0-10-5-15,0 10-3 0,0 0-3 16,0 0-3-16,0 0-2 15,0 9-2-15,-2-1 0 16,0 4 0-16,-1 2 1 0,0 3 1 16,1 2-1-1,1 5 1-15,-2 0-1 0,0 3 0 16,-1 3 1-16,-1 0-1 15,0 1 1-15,0 1-1 16,0 1 0-16,2-2 1 16,1 3 0-16,2-3 1 0,0 3-1 15,5-4-1-15,1 1 0 0,0 2-1 16,2-2 0-1,-1 0 1-15,-3-1-1 0,1 4 0 16,-1 0 0 0,-1 5 1-16,2-7 0 0,-2 3 0 15,3-1 0-15,0 0 0 16,0 2-1-16,4-3 1 0,-3 2-3 15,0-6 1-15,-1 7 1 0,-4-5-1 16,3 5-1 0,-5-4 0-16,0 0 0 0,0 0 0 15,0-1 0 1,0 0 0-16,0 0 1 0,1 2 1 15,2-1-1-15,1-1 1 16,1 0 0-16,0 0 0 0,-1-2 2 16,2 5-2-1,0-2 0-15,-1-3 0 0,0 3 0 16,-1 1 0-16,-1 1 0 0,0 0 0 15,-2 2-1 1,2 0 1-16,-2 0 0 0,1 2-1 16,0-1 1-16,0 4 0 15,-1-1-1-15,3 0 1 0,-1 3-1 16,1 2 0-1,0 1 1-15,-1-1-1 0,-2-2 0 16,2 0-1 0,-2-2 1-16,0-7-4 0,4-3-6 15,-5-6-31-15,0-13-39 0,6-3-13 16,-6-9-7-16,13-10 4 15</inkml:trace>
  <inkml:trace contextRef="#ctx0" brushRef="#br0" timeOffset="57635.8757">11967 11708 22 0,'-8'-15'61'16,"8"15"-7"-16,0 0-9 16,-4-12-11-16,4 12-7 15,0 0-4-15,0 0-4 0,0 0-4 16,0 0-4-16,0 0-3 0,0 0-1 15,0 0-2 1,0 0-2-16,0 0-1 0,0 0 1 16,0 7-1-16,0-7 0 15,0 16 1-15,2-3 0 16,3 3 0-16,-1 5 1 15,1 1 0-15,1 3-1 0,1 2 0 16,-1-1 1 0,3 1-1-16,-2 1 0 0,-2-1 0 15,1 1-1-15,-3 1 1 0,2 0 0 16,-4 0-1-16,0 3 0 15,1-1 0-15,0 1 0 16,-1 0 0-16,2 3 1 16,1 0 0-16,0 2 0 0,0 0-1 15,2-2 1 1,-1 1 0-16,-1-3-1 0,-2 1 0 15,1-5-1-15,-3-2 1 0,0-3-1 16,0-2 0 0,0-5-2-16,0 2-1 0,-3-5-5 15,3 1-9-15,-6 3-45 16,6-18-28-16,3 13-7 0,5-15-5 15</inkml:trace>
  <inkml:trace contextRef="#ctx0" brushRef="#br0" timeOffset="59217.8757">7965 10797 0 0,'0'0'44'16,"9"6"-5"-16,-9-6-5 0,18 7-5 15,-6-1-6 1,1-3-3-16,1 2 1 0,3 0-4 16,0-1-3-16,2-1-2 0,1-2-2 15,2 2-3-15,-1-1-2 16,4-1 0-16,-2 2-1 15,4 0 0-15,-2-1 0 16,5 0 2-16,3 0-2 0,-2 1 2 16,4-1 0-1,2 0-1-15,2-2 2 0,1 0-3 16,4 1 0-16,-3 0-1 15,0 0-1-15,1 2 0 16,-2 0-1-16,-1 1-1 0,0 1 0 16,-2 0 1-16,-2 0 0 15,3-1 0-15,-2 1 1 0,5-3 0 16,1 1 0-1,1-1 1-15,0 0 0 0,1 0 0 16,2 0-1-16,-1 3 1 16,1-1-3-16,-1 1 1 15,1-2 1-15,1 2-1 16,-3-1-1-16,3 0 1 0,-2-2-1 15,2 2 1-15,-1-1-1 0,1-1 1 16,-2 2-1 0,1-1 0-16,0 0 1 0,1-1 0 15,-2 0-1 1,3 0 0-16,-2-2 1 0,2 0 0 15,-2 0 0-15,-1-1 0 16,2-4 0-16,-4 2 1 0,1 0 0 16,-1 1 0-16,-2 1 0 0,2 0-1 15,0 1 0 1,-2-1 0-16,3 1-1 0,0 3 1 15,5-1-1 1,-1 1 1-16,2-1 0 0,1 0-1 16,-3 0 1-16,1-1 0 15,-4-1 0-15,-2 1 0 0,-7-1 0 16,-5 1-1-1,-6-1 1-15,-6 0-1 0,-2 0-3 16,-5 3-6-16,-12-3-17 0,10-3-43 16,-10 3-19-1,0 0-7-15,0 0-2 0</inkml:trace>
  <inkml:trace contextRef="#ctx0" brushRef="#br0" timeOffset="59497.8757">11149 10695 41 0,'0'-10'86'0,"-1"-1"-2"0,1 11-32 15,0 0-25 1,-5 6-7-16,1 6-4 0,0 6-4 15,1 10-2 1,0 10-1-16,-2 8-1 0,2 14 1 16,-1 5 1-16,0 6-2 0,-4 4-3 15,-1 3 0-15,0-1-4 16,-5-7-4-16,5 1-13 15,-2-6-55-15,-2-17-15 16,4-7-7-16,1-20-5 0</inkml:trace>
  <inkml:trace contextRef="#ctx0" brushRef="#br0" timeOffset="60747.8757">7869 7374 6 0,'7'3'26'0,"-7"-3"-1"15,9 0-1-15,-9 0 1 16,16 3-2-16,-3-1-2 0,2-1-1 16,2 2-5-1,7 1-6-15,2 1-5 0,5-2 1 16,4-2-1-16,5 0 2 15,3-1 2-15,4 0 1 16,6-2 0-16,0-5-1 0,2 2 1 16,-3 2 0-16,5 0-3 15,-3 1 0-15,4 1-3 0,-2 1-1 16,-1 0 0-1,2 0 0-15,0 0 0 0,4 0 0 16,-3 0 0-16,-1 0-1 16,-1 0 2-16,-3 0-1 15,-1 0-1-15,-2 0 1 16,-1 0-1-16,-1 1 0 0,-1-1 0 15,1 0 0-15,-2 0 0 0,3 0 1 16,-5 0-1 0,4 0 1-16,-3-1-1 0,0-2 0 15,-2 3 1-15,2 0-2 16,0 0 2-16,-2-3-1 15,5 3 2-15,-3-1-1 16,0 0 0-16,3-1 1 0,1 1 1 16,1-2-1-16,1 1 1 0,1-1 0 15,0-1-1 1,-3 2-1-16,0-3 0 0,-7 3 0 15,0-3-1 1,-7 0 1-16,-8 1-2 0,-5 1 1 16,-8 0 0-16,-2 2-2 15,-12 1-2-15,14 0-1 0,-14 0-5 16,0 0-5-1,8 7-9-15,-8-7-36 0,16 5-27 16,-16-5-3-16</inkml:trace>
  <inkml:trace contextRef="#ctx0" brushRef="#br0" timeOffset="61067.8757">10698 7040 75 0,'-7'-12'83'16,"7"12"-2"-16,-17-11-53 0,17 11-9 15,-7 11-4 1,5 6-1-16,-1 12 1 0,0 11-2 15,1 14-1 1,-1 12-1-16,0 14 0 0,-1 12-1 16,-1 10-4-16,-1 6-1 0,0 8-6 15,-4-7-12-15,4-2-63 16,1-3-12-16,0-12-5 15,5-10-4-15</inkml:trace>
  <inkml:trace contextRef="#ctx0" brushRef="#br0" timeOffset="87398.8757">12139 9144 32 0,'0'0'56'16,"-14"-2"-4"-16,14 2-6 15,0 0-9-15,0 0-9 0,0 0-9 16,0 0-6-16,0 0-1 16,0 0-4-16,0 0-2 0,0 0-2 15,8 0 0 1,-8 0 0-16,11-3 0 0,-11 3 1 15,19-7-1-15,-7 3 1 16,3 2 0-16,2-2-1 16,1 1 1-16,2 0 0 15,6-2 0-15,2 1 0 0,1 0 0 16,5-2 0-16,5-1 1 0,3 2-2 15,4-4 0 1,5 1-1-16,0-2 0 0,5 3 0 16,0 0-1-1,3 2-1-15,4-2 1 0,-3 1 0 16,5 2 0-16,1 1 0 15,4 1 0-15,2-3 1 0,5 0 0 16,5 0 0 0,3 0 1-16,8 1-1 0,5-3 1 15,6 0 0-15,0 0-1 0,4-1 0 16,-2 0 0-1,1-1-1-15,-3 1 0 0,-6-1 0 16,0 1-2-16,-5 1-3 16,-1 2-4-16,-4-1-7 0,-6-2-27 15,-5-5-46 1,-1 2-9-16,-7-6-5 0,-8-3-3 15</inkml:trace>
  <inkml:trace contextRef="#ctx0" brushRef="#br0" timeOffset="88228.8757">12097 9128 17 0,'-30'-2'35'16,"2"0"-6"0,1 1-3-16,7 0-5 0,-3-1-3 15,7 2-2-15,3-1-2 0,3 1-3 16,0 0 0-1,10 0 0-15,-14 0-1 0,14 0-2 16,-12 4-1-16,12-4 1 16,-9 3 1-16,9-3-2 0,0 0 2 15,14 0-1 1,12-3 0-16,5-4-4 0,17-2-1 15,6 1-1-15,13 2-6 0,4-2-7 16,11 5-31 0,9 3-35-16,-2 5-3 0,7 7 2 15</inkml:trace>
  <inkml:trace contextRef="#ctx0" brushRef="#br0" timeOffset="96236.8757">12003 10340 7 0,'0'-12'23'0,"0"12"-2"0,0 0-2 16,9-5-5-16,-9 5-2 15,0 0 0-15,13 0-4 0,-13 0-2 16,8 0-1-1,-8 0-3-15,11 0-1 0,-11 0 0 16,18 0 1-16,-7 0-2 16,0-4 0-16,1 2-2 15,-2 0 1-15,2-1 0 16,-12 3 0-16,16-1 2 0,-16 1 6 15,0 0 1-15,10 0 2 0,-10 0-1 16,0 0 1 0,0 0 1-16,0 12-1 0,-2-2-2 15,-1-1-4 1,-1 4 1-16,-1 3-2 0,-1 4 3 15,0 6 2-15,-5-1 0 16,4 6 2-16,-5 1 1 0,0 5 0 16,-6-1 1-16,4 3-3 0,-3-6 1 15,1 0-2 1,-5-4-1-16,4-1 1 0,-3-4-1 15,2-4-1 1,-1-4 1-16,-1-1 0 0,1-3-1 16,1 0 0-16,0-2-2 15,1-2 1-15,-1-1-3 16,7-2 0-16,0 3-2 15,1-3 0-15,10-5-3 0,-10 10-5 16,8-1-11-16,2 1-41 0,0-10-27 16,0 13-3-1,0-13-4-15</inkml:trace>
  <inkml:trace contextRef="#ctx0" brushRef="#br0" timeOffset="96686.8757">11919 10924 56 0,'0'0'78'16,"-3"-32"-25"-1,3 32-26-15,-14 0-6 0,2 7-7 16,-7 6-6-16,-6 5-2 0,-6 6-2 16,-4-2 0-16,-3 6-2 15,-3 0 3-15,4-2-2 0,1-5-2 16,8-3-5-1,4-4-12-15,10-7-19 0,14-7-42 16,0 0-3-16</inkml:trace>
  <inkml:trace contextRef="#ctx0" brushRef="#br0" timeOffset="97806.8757">11965 6595 22 0,'2'-10'34'0,"-2"10"0"16,7-12 2-16,-7 12-4 0,0 0-3 15,0 0-10-15,10 0-5 16,-10 0-3-16,0 13-2 16,0-2 0-16,0 4 0 0,-2 7-1 15,1 3-2 1,-3 4 1-16,4 6-3 0,0 1 1 15,0 8-1-15,0 2 2 16,0 5-2-16,0 2-1 16,-1 0 1-16,-1 5-1 0,0 0 2 15,0 7 1-15,1 5 0 16,-1 4 0-16,2 3 0 0,0 5 1 15,2 5 0 1,1-2 0-16,4-1 0 0,-1-3-1 16,-1-8-1-16,0-9 1 15,-1-8-2-15,-1-10 0 16,0-8 0-16,-2-7-1 15,-1-6-2-15,0-3-5 0,-1-7-10 16,1-15-60-16,-8 19-14 0,8-19-6 16,-17 0-5-1</inkml:trace>
  <inkml:trace contextRef="#ctx0" brushRef="#br0" timeOffset="107076.8757">11925 5470 42 0,'0'0'42'0,"-9"-13"-2"0,9 13-6 16,-7-12-4-16,7 12-5 15,0 0-6-15,-10-12-4 0,10 12-2 16,0 0-2-1,0 0-1-15,0 0-2 0,-8-4-1 16,8 4-3-16,0 0-1 0,-9 0-1 16,9 0 0-1,0 0-1-15,-11 5-1 0,11-5 1 16,-8 19 0-16,6-4 0 15,-1 4 0-15,2 5 0 0,-2 2 1 16,0 6 0 0,-1-1 0-16,2 5 2 0,0-1-1 15,1-2 0 1,-2 2 0-16,0-1 0 0,3-4 0 15,0 0 0-15,0 1-1 0,2 0 0 16,-1-2 0-16,3 5 0 16,-3-1-1-16,2 1 0 0,3 5 1 15,-3-2-1 1,2 3 1-16,0 3-1 0,2 2 0 15,-1 1 0 1,-1 0 1-16,1 5-1 0,-1 2 0 16,1 1 1-16,-2 3-2 0,1-1 1 15,-1 1 2-15,-3 0-2 16,0 1 0-16,-1 2 1 15,-4 1-1-15,-2 2 0 16,-1 0-4-16,4 5-8 0,-3-8-22 16,6 5-51-1,5-6-4-15,7-14-7 0</inkml:trace>
  <inkml:trace contextRef="#ctx0" brushRef="#br0" timeOffset="124698.8757">18055 13187 27 0,'3'-25'84'16,"-2"1"-1"-16,-2 1-43 0,-6 5-10 16,-5 3-8-16,-5 5-7 15,-7 5-6-15,-7 5-2 0,-7 5-2 16,-6 10-2-1,-8 11 0-15,-5 6 0 0,-4 9 1 16,-1 7 0 0,1 8 0-16,3 4 1 0,6 3 0 15,10 3 1-15,8 0 0 0,12-2 1 16,13 0 0-16,8-4 1 15,14-6-2-15,12-9 0 0,10-6 0 16,7-5-1 0,6-10-3-16,0-10-4 0,1-2-7 15,-6-12-22 1,-2-5-54-16,4-7-7 0,-6-9-8 15</inkml:trace>
  <inkml:trace contextRef="#ctx0" brushRef="#br0" timeOffset="125018.8757">18337 13127 82 0,'0'0'91'0,"13"17"-1"0,-11 1-6 16,2 10-73-1,-1 9-1-15,0 10 1 0,-3 4 2 16,0 3-3-16,-2 3-1 15,-3-2-3-15,-4-4-1 16,-3-6-1 0,2-10-2-16,1-7-3 0,1-10-3 15,4-6-5-15,4-12-16 0,0 0-57 16,0-15-12-1,9-6-6-15,1-3-2 0</inkml:trace>
  <inkml:trace contextRef="#ctx0" brushRef="#br0" timeOffset="125658.8757">18333 13225 31 0,'0'-10'92'0,"4"-2"-1"16,1 2-4-16,3 1-61 15,4 4-5-15,2 5-3 16,2 0-1-16,2 8-6 0,1 6-2 16,0 7-1-1,2 7-2-15,0 7 1 0,1 3-2 16,1 3 0-16,-5 3-1 0,3-4 0 15,-2 3-2-15,0-9 1 16,-3-3 0-16,2-4 0 16,-7-8 0-1,1-5 0-15,-3-7 1 0,-9-7-1 16,13-1-1-1,-8-12 0-15,0-8 0 0,-5-8-1 16,1-8 0-16,0-6-1 16,0-6-1-16,2-5 1 15,1 1-1-15,2-2 0 0,2 6 1 16,9 1 0-16,-1 7 0 15,4 4 0-15,0 6-1 0,0 8 1 16,1 4 0 0,-1 8 0-16,-3 3 1 0,0 8-1 15,-2 3 0-15,3 12 1 16,0 7-1-16,1 4 1 15,-1 8 1-15,2 6-2 16,2 7 1-16,-2 4 0 0,-1 4 1 16,0 3-1-16,0-1 0 0,-4 2 1 15,0-5-1 1,-3-3 1-16,-2-5-1 0,0-4 1 15,-5-7-1 1,-2-10 1-16,-1 0-1 0,0-12 1 16,-2-1-1-16,0-12 0 15,0 0-2-15,0 0-1 0,1-12-4 16,2-8-4-16,2-5-7 0,0-48-18 15</inkml:trace>
  <inkml:trace contextRef="#ctx0" brushRef="#br0" timeOffset="126028.8757">19549 13426 438 0,'33'21'1'16,"5"0"1"0,9-1 1-16,7-5 0 0,3-8 0 15,1-7 0-15,-2-12 1 16,-2-7 0-16,-12-12-2 0,-6-3 0 15,-9-9-1 1,-15-2 0-16,-10-3-2 0,-5 4 1 16,-16 1-1-16,-13 6-1 0,-12 7 0 15,-10 11 0 1,-9 11 1-16,-5 8 0 0,-2 6 0 15,2 12 0-15,6 4 1 16,6 5 0-16,10 2-1 0,15 1 0 16,14 0-2-1,13-1-2-15,9-5-4 0,12 1-7 16,2-12-30-16,7-8-41 0,11-2-11 15,5-6-6 1</inkml:trace>
  <inkml:trace contextRef="#ctx0" brushRef="#br0" timeOffset="126398.8757">20495 12845 37 0,'-35'-8'90'0,"-9"4"2"15,-10 5-7-15,-2 2-67 16,2 8-3-16,3 9-1 16,5 1 0-16,10 3-2 0,19 4-3 15,16 2-4 1,14 2-1-16,24 1 0 0,16 3-1 15,15 0 1-15,10 4-2 16,8 1-1-16,-3-1 1 0,-6 2 0 16,-16 2 1-16,-21 1 1 15,-22-1 1-15,-26-1-1 16,-31-4 1-16,-24-2 0 0,-16-4-1 15,-16-6-3 1,-4-3-5-16,-1-7-6 0,17-3-41 16,18-4-40-16,9-5-5 15,21-5-11-15</inkml:trace>
  <inkml:trace contextRef="#ctx0" brushRef="#br0" timeOffset="130410.8757">17619 14417 63 0,'-2'-17'89'0,"0"0"-1"16,-1 2-53-16,3 6-5 15,0 9-5-15,13 0-4 0,-4 15-3 16,3 9-4-1,-1 14-5-15,-1 6-1 0,1 9-1 16,-3 3-1 0,-1-2-2-16,-4-2-2 0,1-6-3 15,-4-8-3-15,0-6-7 0,-8-17-26 16,-2-2-50-16,1-4-7 15,-3-7-7-15</inkml:trace>
  <inkml:trace contextRef="#ctx0" brushRef="#br0" timeOffset="130640.8757">17447 14812 6 0,'0'17'92'0,"1"5"4"16,13 2-7-16,4 5-50 0,6 3-8 15,9-3-3-15,4-3-8 16,6-9-6-16,5-10-2 0,2-6-1 15,-2-5-3 1,-6-9-1-16,-4-10-1 0,-5 0-3 16,-10-5-5-16,-3 0-5 15,-15-5-8-15,1 5-42 16,-1 7-36-16,-6 1-7 0,-8 11-7 15</inkml:trace>
  <inkml:trace contextRef="#ctx0" brushRef="#br0" timeOffset="131020.8757">16683 15551 25 0,'-23'31'95'16,"-10"10"-3"-16,1 7-3 0,2 11-69 15,3 9 1-15,6-4-2 16,5-6-3-16,9 0-5 16,6-13-4-16,10-9-4 15,11-12-3-15,10-10-6 0,1-14-21 16,3-12-59-16,12-7-7 0,5-11-8 15</inkml:trace>
  <inkml:trace contextRef="#ctx0" brushRef="#br0" timeOffset="131280.8757">17016 15867 59 0,'-1'45'98'16,"1"-3"-3"0,7-6-5-16,13-9-69 0,10-8 0 15,5-14-5-15,5-5-2 0,5-11-4 16,-2-9-1-1,-2-7-2-15,-11-4-2 0,-11-3-2 16,-16 0-2-16,-10 7 0 16,-19 6-1-16,-11 6-1 0,-10 7 0 15,-3 8-1 1,-4 3-3-16,2 14-1 0,7 2-4 15,12 6-5-15,9-5-33 0,7 1-45 16,20-6-6 0,16-7-7-16</inkml:trace>
  <inkml:trace contextRef="#ctx0" brushRef="#br0" timeOffset="131900.8757">17546 15755 63 0,'11'29'98'0,"-4"0"-5"0,2 6-4 16,1 0-72-1,-2 2 1-15,-1 1-2 0,-2-8-6 16,0-6-2-16,-2-2-1 16,-1-8-1-16,-2-14-2 15,0 0 1-15,11-1-1 0,-7-16-2 16,2-7 1-16,5-6-2 15,-1-9-2-15,2 0 0 0,3-1-1 16,0 4 0 0,1 5-1-16,-2 10 1 0,2 7 0 15,-2 14 0-15,1 9 1 16,-5 13 1-16,-2 7 0 15,-1 5 1-15,-5 4 1 0,-1-1 1 16,-1-4-1-16,0-5 1 16,-1-7 1-16,-3-5-1 0,4-16 1 15,0 0-1 1,0-6 0-16,1-14-1 0,7-11 0 15,4-6-1 1,4-4-1-16,9-2-1 0,-2 2 0 16,7 7 0-16,0 2-1 15,0 14 0-15,-3 13 1 0,-4 7 1 16,-4 14-1-16,-8 10 1 0,-5 9-1 15,-6 4 2 1,-2 4-1-16,-6-1 1 0,-4 1 0 16,2-6-2-1,0-8 0-15,4-5-2 0,-2-12-3 16,8-12-5-16,0 0-9 15,10-13-31-15,4-10-32 0,-3-11-17 16,3-7-5 0</inkml:trace>
  <inkml:trace contextRef="#ctx0" brushRef="#br0" timeOffset="132280.8757">18157 15830 75 0,'8'29'102'0,"2"7"-5"16,-5-2-6-16,2 8-63 16,-3-1-10-16,-3 0-5 0,2-4-3 15,-3-5-2 1,0-4-2-16,-3-8-2 0,2-7 1 15,1-13-2-15,0 0-1 0,-2-8-1 16,2-15-2 0,3-9 0-16,2-12-3 0,4-10-1 15,2-5-1-15,4-3-1 16,5 1 2-16,6 3 0 15,4 8 1-15,4 11 3 16,3 12 1-16,0 13 2 0,-1 10 1 16,1 5 0-1,-11 10 1-15,-4 9 1 0,-13 5-1 16,-9 5-1-16,-7 5 0 0,-17 2-1 15,-9-1 0 1,-4-2-1-16,-6-3 0 0,0-7-1 16,2-6 0-16,5-11-3 15,6-7-2-15,9-8-4 0,11-8-9 16,-1-13-34-1,11-16-36-15,6-3-12 0,8-9-6 16</inkml:trace>
  <inkml:trace contextRef="#ctx0" brushRef="#br0" timeOffset="132470.8757">18608 15266 6 0,'23'4'103'16,"-7"20"-1"0,-11 7-5-16,-6 7-4 0,-6 11-78 15,-6 2-2 1,-2 7 0-16,-6 3-4 0,1-1-5 15,0-4-4-15,6-2-7 0,1-14-18 16,6-3-62-16,8-4-10 16,14-11-7-16,11-8-5 15</inkml:trace>
  <inkml:trace contextRef="#ctx0" brushRef="#br0" timeOffset="132940.8757">18985 15648 67 0,'-4'18'100'15,"4"-4"-1"-15,15-3-7 0,11-7-64 16,10-4-6 0,4-2-6-16,0-11-2 0,2-1-6 15,-3-7-2-15,-6-4-3 16,-13 1-3-16,-12 3-1 0,-10 0-1 15,-15 4-1-15,-9 10-1 0,-9 7 0 16,-3 10 1 0,-9 15 1-16,6 13 1 0,0 11 1 15,9 8 0 1,10 4 1-16,10 0 1 0,11-5 0 15,17-6-1-15,19-9-4 16,7-15-8-16,22-10-48 0,12-9-32 16,-2-7-8-1,7-15-6-15</inkml:trace>
  <inkml:trace contextRef="#ctx0" brushRef="#br0" timeOffset="133740.8757">19772 15559 3 0,'9'10'97'15,"-6"12"0"-15,-2 5-5 16,1 7-3-16,-2 14-74 16,4-7-8-16,-1 2 0 0,-2 0 0 15,1-8-1 1,1-6 0-16,-1-8-1 0,0-5 0 15,-2-16 0-15,0 0-2 0,0 0 0 16,11-20 0 0,-6-6-2-16,1-6-2 0,4-5-1 15,0-6-1-15,2 2 0 16,5 3 0-16,0 2 2 0,3 11-2 15,1 8 3 1,4 9 1-16,1 8 1 0,-1 11 0 16,-1 9 1-1,1 7 0-15,-5 8 0 0,-3 3 1 16,-7 5-1-16,-6-1 0 0,-4-1-1 15,0-6 1-15,-4-5 0 16,-2-5 0-16,-1-11 0 0,7-14 0 16,-10 0 0-1,10-16-1-15,2-11 0 0,8-11-1 16,4-4 0-1,4-6-1-15,5 2 0 0,9 3-1 16,-1 7 0-16,0 8 0 16,2 11 0-16,-5 10 1 0,-2 7-1 15,-6 12 1-15,-3 8 0 16,-7 3 0-16,0 4 0 15,-3 4 0-15,2-4 1 0,0-1 0 16,2-4 0 0,8-3 0-16,3-10 0 0,4-7 0 15,8-5 0-15,3-14 0 16,5-7-2-16,-3-5 1 0,-2-5-2 15,-6-2 1-15,-10 0-1 16,-4 4 0-16,-14 3-1 16,-7 10 1-16,-16 11 0 0,-8 8 0 15,-6 10 1 1,-3 12 0-16,0 8 1 0,-1 5 1 15,10 6 0-15,8-1 0 16,12-3-1-16,8-5-2 16,19-5-9-16,5-11-27 15,20-8-27-15,12 0-27 0,11-16-13 16,13-11-5-16</inkml:trace>
  <inkml:trace contextRef="#ctx0" brushRef="#br0" timeOffset="134210.8757">21092 15492 85 0,'-16'35'102'0,"6"3"-6"16,6 0-5-16,44 3-69 0,-36 2-4 15,0-1-4-15,5-8-4 0,0-5-2 16,3-8-1 0,1-10-1-16,5-9-1 0,-2-6 0 15,3-14-2-15,2-9 0 16,1-5-2-16,5-6 0 15,-1 0-1-15,2 3-1 16,-4 9 0-16,2 6-1 0,-5 11 0 16,-2 9 1-1,-3 15 0-15,-3 9-1 0,-1 10 2 16,1 7-1-16,-4-1 1 0,2 0 0 15,-1-6 0-15,2-8-2 16,4-8-3-16,-4-11-4 16,7-7-6-16,-9-18-20 15,7-17-46-15,-3-2-16 0,0-14-8 16,-4-6-2-1</inkml:trace>
  <inkml:trace contextRef="#ctx0" brushRef="#br0" timeOffset="135010.8757">21605 15184 1 0,'0'0'105'0,"0"0"-4"16,15 20-2-16,2 9-6 15,3 13-71-15,6-3-8 0,3 5-1 16,-2 0-5 0,-2 5-3-16,-4-2-4 0,-3 3-3 15,-7-7-2-15,-6-2-3 16,-4-7-2-16,-3-7-2 15,-10-11-1-15,-3-10 0 0,-6-6 0 16,-4-17 2-16,-2-8 0 16,0-4 5-16,3-4 2 0,4-4 1 15,8 0 4 1,9 2 3-16,13 1 1 0,18 1 1 15,19 1 0 1,11 0 0-16,14 2 0 0,9 0-1 16,4 3 0-16,0 4-1 15,-9 2-1-15,-15 8-1 0,-12 7 1 16,-21 6-1-16,-20 12 0 0,-18 11-1 15,-16 8 0 1,-16 8 1-16,-4 5 0 0,1-2 0 16,1 1 0-1,9-4-1-15,17-10 1 0,13-9 0 16,14-10-1-16,20-9 0 15,9-5 0-15,10-10-1 0,1-9-1 16,1-6-1 0,-7-6-1-16,-10-3 0 0,-14 1-1 15,-8 3 0-15,-11 3 0 0,-8 9 2 16,-12 10 0-1,-8 12 1-15,-2 10 0 0,2 17 2 16,7 8 0-16,4 6 0 16,8 3 1-16,14-3-1 15,14-5-1-15,19-7-2 16,6-8-3-16,14-8-2 0,1-13-4 15,5-5-3-15,-7-12-3 0,-5-4-8 16,-14-11-21 0,-15-7-28-16,-8-3 1 0,-15 3 43 15,-5 6 16 1,-14 3 9-16,1 10 8 0,-7 5 11 15,7 15 26-15,-3 6 31 16,7 17-4-16,7 3-36 0,7 2-12 16,3 3-4-1,10-2-1-15,8-2-4 0,5-3-1 16,2-10-1-16,3-2-3 0,-4-11 0 15,3-4-2 1,-5-10-1-16,0-8-2 0,-1-6 0 16,-2-6-2-16,3-4-3 15,-3-9-5-15,4 3-6 0,-4-5-20 16,4 0-48-1,0 12-16-15,-2 7-8 0,0 8-4 16</inkml:trace>
  <inkml:trace contextRef="#ctx0" brushRef="#br0" timeOffset="135460.8757">23070 15233 59 0,'-10'26'99'0,"5"-1"-3"0,4-4-6 16,1-1-60 0,8-5-8-16,16-5-8 0,6-6-4 15,10-4-2 1,5-7-2-16,1-8-1 0,3-4-1 15,-8-3 0-15,-4-6-1 0,-10 1-1 16,-6 2 1-16,-14 4-1 16,-7 3 0-16,-9 10 0 15,-10 6-1-15,-1 3 0 16,-1 14 0-16,-1 7 0 0,5 6 0 15,3-2 0 1,8 0 0-16,6-2 0 0,10-5 1 16,14-8-1-16,2-4 0 15,9-7 1-15,1-4 0 16,4-6-2-16,-2-4 1 0,-2 1 0 15,-6 0-1-15,-7 5-1 16,-6 5 1-16,-17 3 0 0,3 24 1 16,-11 7 0-1,-11 16 0-15,-10 13 0 0,-2 18 1 16,-1 9 0-16,0 10 0 15,2 1-1-15,11-2-1 16,11 1-4-16,7-5-6 16,17 5-23-16,18-11-28 0,13-8-37 15,20-3-6-15,12-7-6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4T18:23:32.7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4225 8348 23 0,'0'-4'39'16,"-3"-3"1"0,-1-1 1-16,4-3-2 0,-3 0-2 31,3 4-4-31,0-1-13 0,0 1 1 15,0 7-9 1,0 0 0 0,0 0 0-16,0 18 0 0,7 5 0 31,-4-1 0-31,1-4 16 0,19-14-1 31,6-12-1-31,42-43 1 16,44-38-19-16,43-21 1 15,35-12-42 1,0 7 0-16,-8 22-94 15,-48 24-9 1,-22-1 30-16</inkml:trace>
  <inkml:trace contextRef="#ctx0" brushRef="#br0" timeOffset="4956.2491">6466 8400 23 0,'-7'0'35'0,"-8"-4"-8"32,-4-4 3-32,-2 4-19 15,-2-2 0-15,1-2-11 16,0 0 1-1,-4 1 2 1,3 4 0-16,-2-1 0 16,-1 0 0-1,0 4 2-15,0 0 1 0,0 0-1 16,0 0 1-1,0 4-5 1,0 10 0-16,0 8 1 16,0-3-1-1,4 4 3-15,3 2 1 0,1 5-1 31,0 0 1-31,6 2-4 16,5 2 0-16,-1-1 0 16,5 0 1-1,6 4 0-15,-3 0 0 0,0 7 0 31,0-10 1-31,4-5-1 16,11 0 1 0,4-3 2-16,6 7-3 15,2-10 1 1,6-1 1-16,15 0-1 15,8 0 0-15,10-3-1 16,4-5 1 0,8-3-3-16,4-3 1 15,-1 3-1 1,-3-4 1-16,-8-3 0 15,1-4 0 1,-1 0-8-16,0 0 1 16,1 0-1-1,-1 0 0-15,-3-8 10 16,0-14-1-1,-9 0-1-15,2-4 1 0,-1-7 1 32,-3-4-1-32,-4-7 9 15,-4 3 0-15,-7-3 11 16,-8-5 2-1,-7 6-3-15,-4-9 1 0,-7 11-14 32,4 1 0-32,-8 3-8 15,-4-4 1-15,-4 4 4 16,-3 1 1-1,0 2 2 1,-7-2 2-16,-15 2-5 16,-11 8 1-16,-12 1-2 15,-7-1 0 1,-7 3-1-16,-11 2 1 15,-11 2-2 1,-19 8 0-16,-8 4 0 16,-22 7 0-1,-7 0 2-15,-22 14 0 16,-30 27-2-1,-15 18 1-15,-10 19-63 16,6 17-1-16,16-6-57 16,29-3-9-1,30-24 67-15</inkml:trace>
  <inkml:trace contextRef="#ctx0" brushRef="#br0" timeOffset="29762.5171">16422 9990 0 0,'-45'0'0'15,"-43"4"0"-15</inkml:trace>
  <inkml:trace contextRef="#ctx0" brushRef="#br0" timeOffset="32851.672">13322 9064 0 0,'11'0'6'16,"0"0"0"-16,-3 0 0 15,2 0 0 1,2 0 0 0,3 0-1-16,10 0 1 0,2 0-1 15,6-4 1 1,-4-3 1-16,5-1 2 15,-5 1-4 1,5 0 0 0,-5 3-2-16,-3-3 0 15,8 3-2 1,-9-4 1-1,2 5-2-15,-6-1 0 0,2 0 1 16,2 0 0 0,13 0 1-16,3-3 2 15,3 0-2 1,4 0 1-1,-4-4-3-15,-7 4 1 0,-3-1-1 32,-4 4 0-32,-4 1 0 0,-1 3 0 15,5 0 0 1,4 0 0-1,-1 0 0-15,0 0 0 16,1 0 0-16,-5 0 0 16,1 0 0-1,-12 0 0-15,-3 0 1 16,3 0 1-16,1 0 2 15,4 0 1 1,13 3 0-16,5-3 1 16,11 0-1-1,7 0 1 1,4 0-4-16,3 0 2 15,-2 4-3 1,10 4 1 0,4-1 2-16,25 0-1 0,16 0-43 15,26-3-1 1,13-4-11-16</inkml:trace>
  <inkml:trace contextRef="#ctx0" brushRef="#br0" timeOffset="348579.8171">15962 8034 48 0,'4'-3'73'0,"4"-2"-2"15,-5 1-34 1,-3 4 0-16,0 0-3 16,-7 0 0-1,-4 20 3-15,3 9 0 16,-2 1-4-1,2-7 1-15,4-10-18 16,4-13 1-16,0 0-16 16,33-33 1-1,27-29-2-15,55-12 0 16,55-30 0-1,64-17 0-15,51-16-130 16,37-15-4 0,11-14-13-16</inkml:trace>
  <inkml:trace contextRef="#ctx0" brushRef="#br0" timeOffset="349472.8352">15826 8016 39 0,'0'-3'44'16,"0"-9"-12"-16,0 4-1 15,0 1-6 1,0-1 1 0,0 5-11-16,0 0 1 0,0 3-12 31,0 0 2-31,0 21 2 0,7 8 1 15,-3 1 1 1,0 11 0 0,3-15 0-16,-4-8 0 15,5 1-72 1,3-12-1-16,-4-3-29 0</inkml:trace>
  <inkml:trace contextRef="#ctx0" brushRef="#br0" timeOffset="356642.9818">7877 8566 8 0,'0'0'50'0,"0"-4"2"15,0 0-10 1,-7 1 1-16,0 3-6 16,-1 0 0-1,-7 0-10-15,4-4 0 16,3 0-13-1,1 0 0-15,4-3-11 16,3 3 0-16,0 1-6 16,0 3 1-1,0 0-1-15,3 0 1 16,4 0 6-1,-3 7 0-15,-4 4 6 16,0 4 0 0,-7-4 1-16,-7-7-1 15,2-4-11-15,5 0 1 16,3 0-106-1,4-8-5-15,0-6-4 16</inkml:trace>
  <inkml:trace contextRef="#ctx0" brushRef="#br0" timeOffset="510029.1809">7892 7911 134 0,'0'0'111'0,"0"-3"-8"16,0 3-72-1,0-3 1-15,0 0-20 16,0 3 0 0,0 0-5-1,0 0 0-15,4 0 6 16,4 18 0-16,2 4-1 15,1 4 1-15,-3-4-8 16,7-4 1 0,3-10-6-1,20-20 0-15,21-43 0 16,41-37 0-16,29-18 0 31,12 2 0-31,-8 31-130 0,-14 25-4 16,-31 4-13-1</inkml:trace>
  <inkml:trace contextRef="#ctx0" brushRef="#br0" timeOffset="512085.2225">2759 7791 29 0,'-4'-15'47'16,"-15"-8"1"-16,-10-6-42 15,-8 7 1 1,-11 11-8 0,-7 7 0-16,-5 4 0 15,-7 11 0-15,-3 19-2 16,3 18 2-16,-10 3 0 15,-1 15 1 1,14 9-1 0,9-1 0-16,18 14-2 15,8-7 2 1,2 8 0-16,13-5 1 0,7 5 0 15,10 11 0 1,15 3 0 0,23 4 0-16,18-4 0 15,16-2 1 1,14-21 4-16,3-13-1 15,0-5 7 1,16-10-1-16,7-7 7 16,11-1-1-1,15-7 4-15,-8-7 2 16,4-1 0-16,-4-14 0 15,5-4-1 1,-5-7-2-16,4 0-5 16,3-23-1-1,-2-11-6-15,2-11 0 16,-3 1-3-1,-7-1 0-15,-15-3 1 16,-19 3 2 0,-14-10 1-16,-1-23 1 15,-3-23-5-15,-4-28 1 16,-3-29 5-1,-16-20 0-15,-7-10 7 16,-22-1 1 0,-15 4-9-16,-15 12 0 15,-32 14-10 1,-35 18 1-16,-40 25-13 15,-59 24 0 1,-60 45-3-16,-78 43 1 16,-47 55-23-16,-27 66 0 15,-14 45-70 1,29 1-8-16,38-42 33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0T18:02:03.0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16473 18791 5 0,'-4'24'84'0,"3"-2"5"16,1 1-47-16,0-23 1 15,1 27-7-15,4-1-7 16,-5-26-7-16,0 0-2 0,0 0-4 16,0 0-3-16,0 0-3 15,0 0-2-15,0 0-3 16,2-1-1-16,0-3-3 15,19-56 1-15,-19 31 0 16,-2-5 0-16,0 1-1 16,0-6-4-16,0-40 1 15,3 36-1-15,1 0 0 0,-1 0 0 16,3 0 0-1,1 4-2-15,-7 39 1 0,9-36 3 16,0 1 1-16,2 3 0 0,-2 2-1 16,1 5 0-1,2 0 1-15,-12 25 0 0,17-24 0 16,2-2 0-1,-19 26 0-15,21-10 0 0,-1-1 1 16,-20 11 0 0,22 4 1-16,1 1 0 0,-23-5 0 15,22 34 0-15,1-1 1 0,-6 3-1 16,15 41 1-1,-17-34 0-15,4 3 0 0,-4-1-1 16,-1 3-1-16,1 2-1 16,-3-2 0-16,-1-1 4 15,-2-5 0-15,-4 1 0 16,-3-3 0-16,-2-40 0 15,4 30-1-15,0-3-1 16,-1-6-2-16,1 0-4 16,-4-21-6-16,0 0-5 0,0 0-11 15,0 0-29-15,0 0-34 16,0 0-6-16,4 0-5 15</inkml:trace>
  <inkml:trace contextRef="#ctx0" brushRef="#br0" timeOffset="300.0068">16931 18608 44 0,'-27'0'94'15,"1"0"-1"-15,2 0-45 0,-1 2-10 16,4 3-9 0,-2 0-9-16,23-5-2 0,-21 6-6 15,-2 1-3-15,23-7-2 0,0 0-1 16,0 0-1-1,0 0-1-15,6 0-1 0,2-2-3 16,37-6-4 0,-23 5-5-16,1 3-12 0,1 0-50 15,5 0-23 1,-1-1-8-16,1-5-4 0</inkml:trace>
  <inkml:trace contextRef="#ctx0" brushRef="#br0" timeOffset="770.016">17615 18383 74 0,'22'1'90'0,"2"2"-2"16,-24-3-60-16,25 2-6 16,2 0-3-16,-27-2-6 15,0 0-4-15,0 0-4 0,0 0-2 16,0 0 0-1,0 0-2-15,0 0 1 0,0 0-1 16,-3 2 1 0,-4 0 0-16,-65 34 1 0,44-15 1 15,-4 3 0-15,-1 2 1 0,2 3 1 16,0 2 1-1,7 1 0-15,1 0 1 0,12-2 5 16,0 3 0 0,15-7-1-16,5 3 0 0,17-11-1 15,-1 3-2 1,10-10-1-16,43 9-1 0,-34-15-6 15,2-2-3-15,-1-2-3 16,-1-1-5-16,-1-1-16 16,-2-7-68-16,-41 8 1 0,33-12-10 15,1 0-5 1</inkml:trace>
  <inkml:trace contextRef="#ctx0" brushRef="#br0" timeOffset="1460.03">19537 18437 48 0,'0'0'100'0,"0"0"-4"16,0 0-6-16,3-5-67 0,0 0-3 16,0 0-5-1,0 0-6-15,1 0-2 0,-1 1-2 16,0-1 0-1,-3 7 0-15,-3 10 0 0,-9 39-2 16,10-25-1-16,0 3 0 16,0 1-1-16,0 5-1 15,-1 0 5-15,0 1-2 0,0 0 1 16,-1-4-1-1,-3 3-3-15,4-10-3 0,0-1-6 16,3-24-13-16,0 0-58 16,0 0-13-16,0 0-5 0,0 0-6 15</inkml:trace>
  <inkml:trace contextRef="#ctx0" brushRef="#br0" timeOffset="1930.0394">19450 18415 80 0,'-22'-26'91'16,"-4"10"-37"-16,0-2-16 0,-2 5-9 16,1 1-6-1,2 2-4-15,1 2-5 0,3 2-3 16,-1 1 0-1,22 5-3-15,0 0 1 0,0 0-1 16,0 0-1-16,0 0-1 0,0 0-1 16,2 0-1-1,80 5-1-15,-33 5-1 0,5 8 0 16,4 0 0-1,5 7-1-15,1 0 0 0,-2 3 0 16,2 0-1 0,-4 1 0-16,1 0 1 0,-9 3 0 15,-3 0-1-15,-9-1 1 0,-40-31-1 16,24 30 6-1,1 3-1-15,-25-5 0 0,0 0-1 16,-20-5 1-16,-2 0-1 16,-14-5 1-16,-46 15-1 15,37-20-5-15,-4-2-1 16,3 0 0-16,-1-3-1 15,2-1-1-15,0 1-2 16,6-2-5-16,39-6-7 16,-27 6-16-16,-2-4-55 0,29-2-5 15,0 0-4-15,0 0-2 16</inkml:trace>
  <inkml:trace contextRef="#ctx0" brushRef="#br0" timeOffset="2390.0485">20377 18548 46 0,'35'-14'91'0,"-4"-1"-1"0,2-2-57 16,-5 3-1-16,1-1-6 16,-8 0-2-16,1-2-7 15,-22 17-2-15,22-25-5 0,0 1-2 16,-22 24-2-1,4-23-1-15,-1 1-1 0,-3 22-1 16,0 0-1 0,0 0 0-16,-7-3 0 0,-6 1 1 15,-34 7 0 1,23 8 0-16,0 8 1 0,-2 0 1 15,6 4 0-15,-3 4 1 16,11-1 0-16,1 1 0 16,11 3 0-16,3 0 0 0,23 0 0 15,44 28 3-15,-19-35-2 16,10-3-1-16,9-4-3 15,8-3-2-15,1-1-7 16,-1 1-23-16,2-8-61 0,0-5-7 16,-3-2-8-1,-5-11-6-15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4T18:25:45.85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1729 3177 32 0,'0'-15'72'15,"0"1"-2"1,0-8-15-1,0-4-2-15,0 4-13 16,0 4-1-16,0 6-21 16,4 6 0-16,-4 6-17 15,0 0 1 1,0 18-1-1,0 26 1-15,0 14 2 16,0 16 1 0,-7 11 1-1,-4 5 0-15,-4 9-1 0,-1 0 1 16,2-7-3-1,-1-15 1-15,4-13-14 32,7-19 1-32,0-17-106 0,4-13-6 15,0-15 2 1</inkml:trace>
  <inkml:trace contextRef="#ctx0" brushRef="#br0" timeOffset="560.028">1184 3911 83 0,'-7'0'73'16,"4"0"-4"-1,-1 0-51-15,-3 0 1 16,3 0-4 0,0 0 0-16,-3 0-9 0,3 0 0 31,4 0 2-31,0 0 2 15,0 0 10-15,4 0 0 16,18 0 9 0,19 8-2-16,25-4-1 15,20-4 1 1,25 0-11-16,7-12 1 15,8-10-14 1,-8 8 1-16,-10-1-4 16,-23 4 0-1,-22 4 0-15,-15-1 0 16,-18 4-58-16,-12 4 1 15,-6 0-76 1,-12 0-12-16,0 4 60 16</inkml:trace>
  <inkml:trace contextRef="#ctx0" brushRef="#br0" timeOffset="1123.0563">1174 4193 3 0,'-4'0'41'16,"-3"0"2"-16,-5 0-7 31,5 0 0-31,-1 0-5 16,5 0 0-16,3 0-2 15,0 0 0-15,15 0 25 16,40 0 0-1,30 0-6-15,45-12 0 16,26-10-35 0,14-8 2-16,-11 9-15 15,-29 2 0 1,-23 8 0-16,-32 3 0 15,-31 5-26 1,-19-1 2-16,-13 4-106 16,-12 0-7-16,-15 0 14 15</inkml:trace>
  <inkml:trace contextRef="#ctx0" brushRef="#br0" timeOffset="1763.0883">1584 4252 20 0,'0'0'71'16,"0"0"1"-16,0 0-5 15,0 0-2-15,0 0-30 16,0 0 0-1,-3 0-22 1,3 0 1-16,-4 0-12 16,4 0 1-1,0 0-2-15,0 0 0 0,0 3 2 16,0 22 1-1,0 20 4 1,7 14 1-16,5 19 0 16,3 14 0-1,-4 0-1-15,-4 4 0 0,0-11-2 31,-7-19 1-31,0-25-25 16,4-8 1-16,0-14-105 16,-4-16-7-1,4-3 12-15</inkml:trace>
  <inkml:trace contextRef="#ctx0" brushRef="#br0" timeOffset="2606.1306">1277 5133 23 0,'0'-3'60'16,"-3"-2"3"-1,-4-5-29-15,-5 2 0 16,1-6-19-16,0 7 0 15,-4 3-1 1,4-4 1-16,-4 5 4 16,7 3 0-1,1 0-6 1,0 0 0-16,4 0-5 15,-1-4 0-15,0 4 2 16,0 0 1-16,4 0 3 16,0 0 0-1,0 0-1 1,-4 0 1-16,1 0-9 15,3 0 1-15,0 0-4 32,0 0 0-32,3 4 8 0,23 3 0 15,12-3 5 1,28 3 0-16,27-3-7 15,36-4 1-15,12-4-9 32,22-11 0-32,-15-3 0 0,-29-1 0 31,-19 1 0-31,-41 7 0 0,-22-5-67 15,-19 13 1 1,-18 3-68 0,-4 0-13-16,-32-3 73 15</inkml:trace>
  <inkml:trace contextRef="#ctx0" brushRef="#br0" timeOffset="3389.1699">1177 5366 36 0,'-3'0'73'15,"-1"0"-2"1,1 0-24-16,-1 0-2 0,0 0-13 31,0 0-1-31,4 0-19 16,0 0 1-16,0 0 5 15,15 0 1 1,22 0 17-16,40-8 1 0,31-3-18 31,26 0 0-31,10-7-18 16,1 3 1-1,-16 0-2-15,-33 4 0 16,-21 4 0-16,-39 3 0 15,-10 4-41 1,-19 0 1-16,-7 0-91 16,-14 0-10-1,-20 4 37-15</inkml:trace>
  <inkml:trace contextRef="#ctx0" brushRef="#br0" timeOffset="3990.2005">1670 5463 74 0,'0'0'91'16,"0"-5"-3"-16,0 1-44 0,0 1-1 31,0-1-13-31,0 4 1 0,0 0-3 31,0 0 0-31,0 0-8 16,0 0 1-16,0 0-15 16,0 0 1-1,-3 0-13-15,3 0 1 0,0 0 3 31,0 25 0-31,0 31 6 16,3 29 1-16,-6 44-3 16,-9 23 2-1,1 17-4 1,-4 5 0-16,4-8-101 15,4-7-1 1,7-27-39-16,0-28-9 0</inkml:trace>
  <inkml:trace contextRef="#ctx0" brushRef="#br1" timeOffset="17633.8853">1155 4100 4 0,'0'-4'15'31,"0"-7"1"-31,0-4-1 0,4 4 2 16,0 1 13-1,-4 6 2 1,0 4-2-16,0-4 0 16,0 0-6-1,0 1 1-15,0-5-10 0,-8 4 1 31,1 4-14-31,-1 0 1 16,1 0-5-16,0 0 1 16,-4 0 0-1,-4 0 0-15,-4 0 0 16,-7 12 0-1,4-1 0-15,4-1 1 16,-1 2 0 0,11-5 1-16,-6 1 0 15,3-1 0 1,-1-3-2-16,1-1 1 15,4 1-2 1,3 4 1-16,1 3 1 16,-8-1 0-16,-1 2 1 15,-3 2 1 1,4 1-2-16,1-4 0 15,2-7-2 1,4 4 1-16,-3-2 0 16,-1 5 1-1,1 1 0-15,0-1 0 16,-1 0 0-16,1-3 1 15,-1 10-1 1,1-4 1-16,-1-3-2 16,1 8 1-1,0-4-2-15,0 0 1 16,-1-1-1-1,4 1 1-15,0 3 1 16,-3-3 1 0,3 7 1-16,0-3-1 15,1-1 0 1,-8 5 0-16,7-5-1 15,1-4 1-15,-1 1-1 32,4 0 0-32,-4 0 0 0,4-4 0 15,0 7 0 1,0-3 0-16,0 0 0 15,0 0 1 1,0 7-1 0,0-7 1-16,0-1-1 0,4 1 0 15,-4 0 0 1,0 0 0-16,0-1 1 15,0 1 0 1,4 0 0 0,-1 4 0-16,1-1-1 15,0 4 0-15,-4-3 0 16,7-1 1-16,-4-3 0 15,1-1 2 1,0 1-2 0,0-4 1-16,-1 8-1 15,1-8 0 1,0 0-1-1,0 0 1-15,-4-1 0 0,4-1 0 32,-1-2 0-32,1 0 0 0,-1 1 0 31,1-1 0-31,3 0 2 0,1 1-2 15,-1-1 1 1,1 0-1 0,-1 1-1-16,4-1 1 15,0 1 1 1,12 7 1-16,-5 0 1 0,1-9 0 15,-4 1-2 1,-1 1 0 0,-3-4-2-16,4 0 0 15,-3-1 0 1,-2-3 0-1,1 4 1-15,-3 0 0 0,11 0 0 16,-8 7 0 0,-1-8-1-16,2 1 0 15,-1 0 0 1,-3-4 0-1,2 0 1-15,-3 0 1 16,12 0 0 0,-4 4 1-16,0-1-2 0,0 0 1 31,-4 1-2-31,0-4 0 15,0 4 0-15,-4 0 1 16,5-1 0 0,-5 1 1-16,4-4-1 15,7 0 0 1,-3 0-2-16,1 0 1 15,-6 4-1 1,1-1 1-16,1 1 1 16,-1-4 0-1,0 5 0-15,3-5 1 16,5 0-2-16,0 0 0 15,-5 3-1 1,1 0 1-16,-3 0 0 16,2 1 0-1,5 1 0-15,-4-5 1 16,-1 3-1-1,-3 1 1-15,4 0-1 16,0-1 1-16,0 4-1 16,0-3 1-1,0 0-1-15,-1-1 0 16,5 1 1-1,3 4 0-15,0-8 1 16,-3 0 0 0,6 0 0-16,-9 0 0 15,-1 0-1 1,-4 0 1-16,-4 3-2 15,11-3 1-15,-6 0-1 16,-1 0 1 0,3 0 0-1,1 0 0-15,8 0 0 16,2 0 0-16,-2 0 0 31,3 0 0-31,-4-3-1 0,-4-1 1 16,1 0-1-1,-1 0 2-15,-3 1-2 16,8-1 0-16,-5 0 0 31,4-6 0-31,4 2 0 0,0 5 0 16,-4 3 0-1,-7-5 1-15,11 1 1 16,-4-2-1-1,1-2 0 1,-2 1 0-16,-6-1 0 16,1 5 1-16,-2-1 0 15,-3-4 0 1,4 2-1-16,0-2 1 15,-1 1 0 1,1-4 0-16,-3 3 1 16,6 1 1-1,-11 3 0-15,5-3 0 16,-1-2-2-1,-4 3 0-15,4-6-1 16,0 2 1-16,4-1 0 31,-3 3 1-31,2-3-1 0,-3-4 1 16,0 0-2-1,1-3 0-15,2-5-1 16,1 2 1-16,0-1 1 31,-4-4 1-31,-4 11 0 0,0-8 1 16,1 1-2-1,7-3 2-15,-7-5-4 16,-1 1 2 0,0-1-1-1,0 1 0-15,1 3 0 16,-1 0 1-16,1-3-1 15,0-1 1-15,2-3-2 16,-3 7 0 0,1 0 1-1,-4 0 1-15,0 1 4 16,-1-1 1-1,1-3 1 1,0 10 0-16,0-3-4 0,-4-1 1 31,0 5-1-31,0-4 1 0,0 3-1 16,-4 0 1-1,0 1-4 1,0 8 2-16,-3-5-3 16,-1 0 0-1,1 4 0-15,3 0 0 0,1 4 0 31,-1-4 0-31,1-1 0 16,-5-3 0-16,-3 8 0 16,-1-4 0-1,5 1 0-15,0-2 0 0,0-3 0 31,-1 1 0-31,1-1 0 16,-5 7 0-16,5 1 0 16,3 0 0-1,1 3 0 1,-4-3 0-16,-5-1 0 15,5 4 0-15,-8-2 0 16,0 2 0-16,4-4 0 16,0 4 0-1,-1 4 0 1,2-3 0-16,-1-1 0 15,-1-7 0 1,1 7 0-16,0 0 0 16,0 1 0-1,-7 3 0-15,2 0 0 16,-1 0 0-16,5 0 0 15,1 0 0 1,0 0 0-16,-4-4 0 16,0 1 0-1,4-1 0-15,-4 0 0 16,5 1 0-1,-2-1 0-15,5 4 0 16,-1-4 0 0,-3 4 0-16,0 0 0 15,0 0 0-15,-4 0 0 16,0-4 0-1,-7 1 0 1,7-1 0-16,4 0 0 16,-3 4 0-16,2 0 0 15,-7 0 0-15,2 0 0 16,1 0 0-1,1-4 0 1,1 1 0-16,-1-5 0 16,0 4 0-1,0 4 0-15,1 0 0 16,-5 0 0-16,1 0 0 15,3 0 0 1,0 0 0-16,-7 0 0 16,3 0 0-1,0 0 0-15,-2 0 0 16,2 4 0-1,0 0 0-15,-3 0 0 16,3-1 0 0,1-3 0-16,0 0 0 15,-1 0 0-15,-3 4 0 16,7 4 0-1,0-5 0-15,-3 1 0 16,3 0 0 0,0 0 0-16,-3-1 0 15,3 1 0 1,0-4 0-16,-3 0 0 15,-5 0 0 1,1 0 0-16,-12 0 0 16,5 0 0-16,-1 4 0 15,1-4 0 1,-1 3 0-16,-4 1 0 15,-2-1 0 1,-12 8 0-16,-4-3 0 16,0 7-26-1,-4-1 2 1,12 5-106-16,22-11-7 0,-12-8 14 15</inkml:trace>
  <inkml:trace contextRef="#ctx0" brushRef="#br0" timeOffset="43766.1982">4788 5089 12 0,'8'0'49'0,"-1"0"0"0,-3 0 6 32,0 0-1-32,-4 0 7 0,0 0-2 15,0 0-24 1,0-3 1-1,0-1-23-15,0-4 2 0,-11 1-12 32,-1 3 2-32,-3 0-4 0,-10 1 0 15,-5 3-2 1,-3 0 1-1,0 0-1-15,-1 0 0 16,4 3-1 0,1 5 1-16,-1 3 0 0,4 0 0 31,0 12 1-31,-7-2 0 15,4 2 1-15,-5 6 0 16,-3 0-1 0,-4-2 1-1,-3 13-2-15,0 1 1 16,-1 7-2-16,8 7 0 15,11 10 2 1,15 17 0-16,11 11 2 16,0 14 1-1,19 11 3-15,2-7 0 16,6-5 1-1,-2-16 1-15,-2-21-14 16,-5-13 1 0,5-4-117-16,2-16-5 15,-2-21-3-15</inkml:trace>
  <inkml:trace contextRef="#ctx0" brushRef="#br0" timeOffset="45060.263">9122 4885 19 0,'0'-4'65'16,"0"4"2"0,0-2-15-16,0-2-2 15,0 1-18-15,0-2-1 16,-8 1-15-1,5 2 0-15,-1-6-11 16,1 8 1 0,-1 0 0-1,-4 0-1-15,1 0 3 16,-5 0 2-16,-5 0-5 31,13 0 1-31,-8 0-6 0,1 0 1 16,4 0-3-1,3 0 0-15,0 0 0 16,4 8 0-16,0-8 2 31,0 0 0-31,0 0 3 0,0 0 1 16,15 2 1-1,4 2 0-15,10-4-1 16,1 0 1-16,3 5 0 31,0-2 0-31,-2 3-3 0,2 6 1 16,-4 3-2-1,1 0 1-15,-4 7 0 16,0 4 0-1,-4 7-2 1,0 4 1-16,-3 4-1 16,-1-5 1-1,1 5 0-15,-4 7 1 0,-5-7 0 31,2 7 1-31,-8 8-1 16,-1-1 1-16,1 7-1 16,0 5 0-1,7-5 1 1,-4 5 1-16,0-2 0 15,-3 6 1 1,-4 3-1-16,0 0 1 0,0 3 2 16,0-7 1-1,0 8-3 1,0-4 2-16,-4 0-7 15,1 3 0 1,-1-10 0-16,0-8 0 0,-6-12 0 31,6-9 0-31,0-5 0 16,0-7 0-16,4-12-119 15,0-6-3 1,0-8-22-16</inkml:trace>
  <inkml:trace contextRef="#ctx0" brushRef="#br0" timeOffset="46046.3129">4225 6385 10 0,'-7'0'47'15,"4"0"3"-15,-1 0-10 16,-4 0 0-1,5 0 1-15,-5-4-2 16,1-3-14 0,-1-1 0-16,5 4-19 15,-1 1 0 1,4 3-13-16,0 0-1 15,0 0 4 1,0 0 0-16,0 7 5 16,0 12 1-16,7 2-2 15,1 5 1 1,3 8 0-16,4-1 0 15,-1 4 4 1,9-5 1-16,-1 2 6 16,0-1 0-1,4 1 3 1,8-2 1-16,-1-9-2 0,4-1 0 15,-11-7-3 1,-4-4 1-16,-7-4-15 16,-4-3 0-1,-4-4-110 1,1 0-7-16,3 0 0 15</inkml:trace>
  <inkml:trace contextRef="#ctx0" brushRef="#br0" timeOffset="47354.3787">4615 6739 42 0,'0'-4'79'16,"-4"-3"-3"0,-7-5-29-16,3 1-1 15,1 7-32 1,-4 4 0-16,0 0-17 15,-8 15 1 1,0 19 2-16,1 10 1 0,7 7 1 31,11 13 0-31,0-17 18 16,22-6-1-16,15-30 14 15,15-11-2 1,8-29-3-16,-2-19 1 0,-10-8-13 31,-21-7 1-31,-20 12-17 16,-7 6 0-16,-34 16-14 15,-21 11 1 1,0 18-117 0,-5 22-4-16,9 11-1 15</inkml:trace>
  <inkml:trace contextRef="#ctx0" brushRef="#br0" timeOffset="48137.418">9344 6683 111 0,'0'-4'101'16,"-4"2"-7"-16,-7-6-72 0,-4 4 0 15,-3 4-20 1,3 0 1-1,4 12-3-15,4 16 1 16,3 10 6 0,4 6 1-1,14 8 20-15,24-16 0 0,17-10 3 16,-3-22 0-1,3-8-21-15,-10-29 2 16,-15-15-12 0,-26-4 0-1,-4 8 0-15,-27 3 0 0,-25 12 0 31,-10 18 0-31,-12 11-78 0,10 0 0 16,9 11-57 0,18-7-14-1,19-4 88-15</inkml:trace>
  <inkml:trace contextRef="#ctx0" brushRef="#br0" timeOffset="60113.019">11411 10946 0 0,'3'-5'19'15,"1"2"1"1,-4-1 6-16,0 4 2 0,0-6-6 31,0-5 0-31,-4 8 0 0,-6-6 1 16,-2 6-5-1,1-5 1 1,4-3-7-16,3 7 2 15,4 4-6 1,0 0-1 0,-4 0-5-16,4 0 0 0,0 0 0 15,-4 8 1 1,4 3-2-16,0 0 1 15,0 14-1 1,0 5 0 0,0 7 0-16,4 11 2 0,7 0-1 31,1 11 0-31,3 8 0 0,-5-5 0 15,1-2 0 1,-3 3 2 0,-4-9 3-16,0 3 1 15,-4 1-1 1,0 5 2-16,0 3-6 0,0 1 0 31,0-5 0-31,0 5 1 16,0-12 1-1,0 1 0-15,0 2-1 16,0-1 1-16,0 1-2 15,0 5 1 1,0-4-1-16,0-4 0 16,0 1-2-1,0 3 0-15,3-8-1 16,5 4 1-1,-1-3 0-15,0 0 0 16,1 3 0 0,-1 4 1-16,-7 0-1 15,0 0 0-15,0 0 0 16,0-7 0-1,0-8 0-15,0 12 2 16,0-4-8 0,0-2 1-16,0 14-19 15,0-2 1 1,8 8-23-16,-1 8 0 15,-3-8 15 1,0 0 0-16,-4-13 28 16,0-14 1-16,0-6 1 15,0 0 0 1,0-4-43-16,-4-4-2 15,0-3-12 1</inkml:trace>
  <inkml:trace contextRef="#ctx0" brushRef="#br0" timeOffset="60796.0533">11352 10979 25 0,'0'-3'45'15,"-4"-1"6"-15,-3 0-2 16,-5 4-22 0,-3 0 1-16,1 0-12 15,-5 26 0-15,0 14-1 31,1 1 0-31,-1 7 7 0,8-8 1 16,1-13-5 0,6-20 1-16,4-7-16 15,0-29 0 1,7-20-3-1,15-6 0-15,4 7-4 0,0 4 1 16,0 10-3 0,0 10 2-16,0 12 4 15,0 12 1 1,-4 0 1-1,4 26 0-15,-4 7 0 16,-3 4-1-16,3 8-41 16,4-6-1-16,0 2-62 15,0-8-5 1,0-11 45-1</inkml:trace>
  <inkml:trace contextRef="#ctx0" brushRef="#br0" timeOffset="61779.1026">8925 4919 27 0,'0'0'25'16,"0"0"1"-16,-11-7-65 16,-22-12 0-16</inkml:trace>
  <inkml:trace contextRef="#ctx0" brushRef="#br0" timeOffset="63510.1902">11733 11359 30 0,'0'-3'59'16,"-11"-8"1"-1,-7 7-32 1,-5 4-1-16,-10 0-12 15,7 0 0-15,-7 18-7 32,3-3 1-32,8 3-5 0,14 2 0 15,8-10 1 1,8 9 0-16,21-9-2 15,12-2 0-15,11-5-1 32,-7 1 0-32,-8 4 14 15,-19 3-1-15,-11 11 5 16,-7 8 0-1,-29-5-12-15,-8 1 0 0,-8 3-8 32,4-6 0-32,12-5-35 15,14-10-1-15,11-8-64 16,4 0-7-1,19-8 37-15</inkml:trace>
  <inkml:trace contextRef="#ctx0" brushRef="#br0" timeOffset="63730.2012">11848 11455 117 0,'0'0'85'15,"7"-7"-5"1,12-8-70-16,11 8 0 15,7-1-3 1,7-2 1-16,-11-2-33 16,4 1 0-1,-15 0-65-15,-3 4-5 16,-11-4 29-16</inkml:trace>
  <inkml:trace contextRef="#ctx0" brushRef="#br0" timeOffset="63930.2112">12133 11226 35 0,'0'0'72'15,"8"4"-2"-15,3 18-25 16,7 9 0 0,-3 1-23-16,0 12 0 15,-1-11-16-15,-6-3 1 16,-1 3-43-1,-3-18 1 1,-4-11-59-16,0-4-3 16,-8-33 40-16</inkml:trace>
  <inkml:trace contextRef="#ctx0" brushRef="#br0" timeOffset="64100.2197">12133 11226 32 0,'22'-40'63'31,"-22"32"1"-31,26 2-14 0,22 2-2 16,15 4-16-1,-7 0 0 1,-8 22-20-16,-22 11 0 0,-19 11 0 31,-18 7 1-31,-41 8-70 0,-18-10-1 16,-4 2-50-1,11-14-6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2T18:09:13.2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6602 4667 33 0,'14'-3'40'0,"1"3"-9"15,-2-3-5-15,1 3-7 0,-4 0-9 16,-2 0-13-16,3 1-24 0,4 7-38 16,-15-8 1-1</inkml:trace>
  <inkml:trace contextRef="#ctx0" brushRef="#br0" timeOffset="1009.9899">6865 4664 37 0,'12'0'46'0,"-2"0"-8"0,3-2-12 15,-3 1-11-15,0 1-23 16,3 5-50-16,-3-5-7 16</inkml:trace>
  <inkml:trace contextRef="#ctx0" brushRef="#br0" timeOffset="1619.9838">7100 4664 26 0,'6'-7'39'0,"5"5"-11"15,12 2-12-15,-1 0-9 0,8 0-7 16,-1 0-15 0,11 9-41-16</inkml:trace>
  <inkml:trace contextRef="#ctx0" brushRef="#br0" timeOffset="3639.9636">7521 4673 33 0,'24'-2'35'0,"1"1"-8"15,9-2-21-15,8 3-55 0,-5 0-3 16</inkml:trace>
  <inkml:trace contextRef="#ctx0" brushRef="#br0" timeOffset="4289.9571">6535 4637 12 0,'0'0'31'16,"0"0"0"-16,9 9 2 15,1-7-3-15,4-1 0 0,2-1-3 16,3 0-10-16,4 0-30 16,12 1-51-16,-12-1-7 15</inkml:trace>
  <inkml:trace contextRef="#ctx0" brushRef="#br0" timeOffset="4849.9515">7346 4675 41 0,'0'0'66'0,"0"0"-40"16,0 0-11 0,15-7-11-16,10 6-16 0,4 2-38 15,4-1-14-15</inkml:trace>
  <inkml:trace contextRef="#ctx0" brushRef="#br0" timeOffset="229418.162">21719 2189 30 0,'0'0'91'0,"0"0"-3"16,0 0-5-16,-8-8-50 15,8 8-21-15,0 13-2 16,3 6-3-16,6 10 0 16,1 5 0-1,4 7 0-15,0 2-1 0,4 3 2 16,-2-2-3-16,3 2-1 15,2-1-1-15,-1-15 0 16,4-3 0-16,-2-4 0 16,2-6 0-16,3-2 0 0,1-6 1 15,-2-9-1-15,4 0 1 0,0-6 0 16,3-2-1-1,0-9-1-15,1-1 0 0,-4-4 0 16,3-3-1-16,-3 3 0 16,-2-3 0-16,-4 2 0 15,-2-3-1-15,-2 5 1 16,-6 3-1-16,3-2-1 0,-8 1-2 15,1 1-2 1,0-3-4-16,-1 2-8 0,-3-3-15 16,1-2-48-16,-2 4-15 0,-1-4-8 15,-1 2 3-15</inkml:trace>
  <inkml:trace contextRef="#ctx0" brushRef="#br0" timeOffset="229708.1649">21961 1769 78 0,'-9'0'96'0,"-4"-3"-3"0,13 3-7 16,-14-8-68-16,14 8-3 16,0 0-7-16,-12-10-5 15,12 10-4-15,0 0-6 0,-3 12-12 16,3-12-20-1,-4 17-49-15,4-17-6 0,11 14-4 0</inkml:trace>
  <inkml:trace contextRef="#ctx0" brushRef="#br0" timeOffset="229908.1669">22316 1809 80 0,'6'8'91'0,"-6"-8"-5"0,0 0-4 15,0 0-76 1,0 0-2-16,0 9-5 0,0-9-3 16,0 0-6-1,0 0-9-15,0 0-29 0,0-7-38 16,0-6-5-16,0-2 2 0</inkml:trace>
  <inkml:trace contextRef="#ctx0" brushRef="#br0" timeOffset="230548.1733">21910 1381 35 0,'-47'0'45'0,"-4"0"-8"16,0 4-8 0,1 7-11-16,-26 22-4 0,-15 14-4 15,14 3-2 1,13 13-3-16,15 11-2 0,13 6 2 15,12 4-2-15,12-3 1 16,11-1 0-16,-1 2-1 0,7-3 1 16,9 2 0-16,2-9-1 0,3-1 3 15,8-4-1 1,2 1 2-16,9-10-1 0,5-8 1 15,11-3 1-15,5-6-1 16,10-7 1-16,7-6-1 16,7-9-1-16,4-8 0 15,0-9-1-15,5-4 2 0,-6-8-1 16,-3-9 1-16,-3-5-1 0,1-9 0 15,-10-5 1 1,1-2 0-16,-3-5-2 0,-2-4 0 16,-1-3-1-1,0-4-2-15,-4-5 0 0,0 1-1 16,-4-7 1-16,-3 1-2 15,-10-4 2-15,-2-2 0 0,-9 2 0 16,-10 1 0 0,-14 36-1-16,-1-5-1 0,-3 3 0 15,-4-6 0-15,-2 3 0 0,-9-3-1 16,-4 0 0-1,-5-1 1-15,-10 4 0 0,-5-1 0 16,-11 4 0 0,-11 0 0-16,-13 5-1 0,-8 0-1 15,-8 3-4-15,-7 1-8 16,-5 5-8-16,-2 5-47 0,-1 5-21 15,3 2-7 1</inkml:trace>
  <inkml:trace contextRef="#ctx0" brushRef="#br0" timeOffset="235518.2239">4504 6927 25 0,'0'0'81'0,"-9"-13"-3"15,-1 12-38-15,-9 1-11 16,-1 11-7-16,-13 5-5 15,-4 8-4-15,-12 7-3 16,-2 5 0-16,-2 3-1 0,0-1-2 16,3 3-1-16,3-4 0 0,7 1-3 15,10-9 0 1,11-4-2-16,10-1 1 0,9-6-1 15,15-3 1-15,13-5 1 16,10-2-1-16,16-5 0 16,6-2 0-16,5-1 0 15,1 0-1-15,-1 0-1 0,-5 3 0 16,-10 6 0-16,-9 1 1 0,-16 4 0 15,-11 7 1 1,-14 6 1-16,-12 3-1 0,-18 3 1 16,-11 6 0-1,-15 0 0-15,-10 0 0 0,-8-2-1 16,-2-2-1-16,0-8 1 15,7-2-2-15,11-6-2 0,9-6-5 16,14-3-10 0,12-7-20-16,13 0-49 0,20-3-6 15,9-7-6-15</inkml:trace>
  <inkml:trace contextRef="#ctx0" brushRef="#br0" timeOffset="236678.2355">9761 6919 43 0,'0'0'73'0,"-7"-12"-1"15,7 12-49-15,-3 5-3 0,3 11-6 16,3 6-1-16,3 10 0 0,0 4-2 15,3 8 3 1,0 3-2-16,0 5 3 0,-2-1-3 16,0-1-1-16,-5-4-2 15,1-4-2-15,-2-6 0 16,-1-5-2-16,0-3 0 15,0-8-3-15,0-4-3 0,0-5-4 16,0-11-8-16,0 0-20 16,15 0-50-16,-9-11-4 15,-2-9-7-15</inkml:trace>
  <inkml:trace contextRef="#ctx0" brushRef="#br0" timeOffset="237068.2394">9525 6996 0 0,'-35'3'80'16,"1"-3"-11"-16,5 0-14 0,3 4-14 15,8-2-11 1,4-2-7-16,14 0-8 0,9-9-6 16,20-5-5-16,24-1-2 15,14-2-1-15,21 1 1 0,13 1 1 16,16 5 0-16,9 10 0 0,4 6 0 15,-1 15-1 1,-10 13 0-16,-12 7-1 0,-16 8 0 16,-18 4 1-1,-27 7 2-15,-24-1 0 0,-26 0 2 16,-36-5 1-16,-28-1 0 15,-25-6 1-15,-23-3-2 0,-19-2-3 16,-3-6-8 0,-9-7-28-16,3-4-50 0,21-6-5 15,15-7-8-15,29-10 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2T18:19:33.97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10077 1656 48 0,'0'0'53'0,"-5"-11"-6"15,5 11-3 1,-3-10-12-16,3 10-5 0,0 0-9 15,-1-11-4 1,1 11-5-16,0 0-5 0,-1-9 0 16,1 9-5-1,0 0 1-15,0 0-1 0,0 0 4 16,0 0 0-16,0 0 0 0,0 15 2 15,0 0 1 1,1 6 1-16,3 1 0 0,0 10 2 16,2 1-2-16,-1 5 0 15,-2 2 0-15,1 1 0 0,-2-3 0 16,-1 1 0-1,-2-3-2-15,1-5-1 0,0-7 0 16,0-6-1-16,0-4 0 16,0-4-1-16,0-10-3 15,0 0-3-15,0 0-3 0,0 0-8 16,0 0-22-16,12-5-50 15,-8-6-8-15,4-2-4 0</inkml:trace>
  <inkml:trace contextRef="#ctx0" brushRef="#br0" timeOffset="850.017">10421 1838 7 0,'-2'22'78'15,"-1"-10"-23"-15,2 3-7 0,0 6-7 16,1-2-8-1,0 3-10-15,0 0-5 0,4-1-5 16,-3 0-2-16,1-3-3 16,1-1-2-16,-1-3-1 15,-1-3-1-15,1-2 0 16,-2-9 0-16,0 10-1 0,0-10 1 15,0 0 0-15,0 0 0 0,0 0-1 16,0 0 0 0,2-8 1-16,-2 8-1 0,7-19-2 15,-4 5 0 1,5-1 0-16,-2-5-1 0,4 1 1 15,0 0-1-15,3 0 0 16,-1 2 0-16,2 0 0 0,0 0 0 16,0 1 1-1,0 2-1-15,-1 5-1 0,1-3 1 16,-4 5 0-16,1 0 0 0,1 2 0 15,-1 2 0 1,0 3 0-16,-2 0 0 0,1 0 0 16,-1 3 0-16,-9-3 0 15,16 14 0-15,-9 1 0 0,-1-1 1 16,-1 1 0-1,1 2 0-15,-1 5 0 0,0-1 0 16,0 4 1 0,-2 3-1-16,-2-3 1 0,1-1-1 15,-2 3 0-15,1-3 1 0,-1-5-1 16,0-2 1-16,0-5 0 15,0-2 0-15,0-10-1 0,1 9-1 16,-1-9-2 0,0 0-3-16,5-7-4 0,-3-5-8 15,6 1-21 1,1 0-47-16,0-12-9 0,1 2-5 15</inkml:trace>
  <inkml:trace contextRef="#ctx0" brushRef="#br0" timeOffset="1180.0236">10939 1606 13 0,'0'0'80'0,"-2"-8"6"16,2 8-43-16,12 10-7 16,-1 5-8-16,-1 6-6 15,25 9-2-15,-27 6-3 0,3 3-2 16,-2-3-3-1,-3 2-4-15,-2-1 0 0,0-4-3 16,-2-2 0-16,-1-1-2 16,2-6-1-16,-2-3 0 0,1-6-2 15,-2-4-1-15,0-11-3 16,3 9-4-16,-3-9-5 15,0 0-9-15,0 0-28 0,10 0-41 16,-10 0-3 0,0 0-3-16</inkml:trace>
  <inkml:trace contextRef="#ctx0" brushRef="#br0" timeOffset="1442.029">10880 1835 61 0,'20'7'90'0,"3"-8"0"16,7-7-52-16,13-2-10 0,-5 1-1 16,5-5-8-1,-6 2-6-15,-2 0-4 0,-7 2-6 16,-9 0-4-1,-4 3-4-15,-5-3-5 0,-10 10-8 16,8-15-29-16,-8 7-39 16,0-3-7-16,-2 0 0 0</inkml:trace>
  <inkml:trace contextRef="#ctx0" brushRef="#br0" timeOffset="1772.0356">11282 1738 74 0,'9'22'84'0,"-2"-2"-35"0,5 6-7 0,-4-2-11 16,3-2-7 0,-5 3-6-16,0-4-4 0,-3-6-2 15,2-1-1 1,-5-14 0-16,2 12-2 0,-2-12 1 15,0 0-3-15,1-7-2 16,-1-8 0-16,1-1-2 0,4-4-1 16,1-1 0-1,3-4-2-15,3-1 1 0,5 1 0 16,2 1 0-16,0 3 0 0,1 4-1 15,0 0 0 1,2 4-2-16,-3 4-4 0,0 0-3 16,-5 4-4-16,1 5-12 15,-3 0-19-15,-2 2-30 16,3 10-20-16,-7 0-2 15</inkml:trace>
  <inkml:trace contextRef="#ctx0" brushRef="#br0" timeOffset="2042.041">11621 1855 49 0,'3'24'81'0,"3"-7"-13"16,6 3-14-16,5-9-14 15,4-3-10-15,8-8-9 16,3-3-4-16,7-9-2 16,1-7-3-16,-2-1-4 0,-2-6-1 15,-6 4-2 1,-7-2-1-16,-7 7-2 0,-12 2 0 15,-4 1-2-15,-15 7 1 0,-4 2-1 16,-8 3-1-16,-3 2-1 16,-3 4 0-16,1 3-1 15,3 2-1-15,5 2-3 16,4-3-2-16,8 4-5 0,12-12-11 15,0 0-54 1,0 11-13-16,6-11-4 0</inkml:trace>
  <inkml:trace contextRef="#ctx0" brushRef="#br0" timeOffset="2602.0522">12144 1749 58 0,'-19'35'86'15,"6"-5"-2"-15,10 6-41 16,1-2-12-16,12-5-9 15,5-8-4-15,9-10-3 0,3-6-2 16,4-8 0-16,2-12-2 16,4-11-2-16,-1-7-2 0,-1-5-1 15,-18 17-4 1,-1-5-1-16,-5-2-1 0,1-4-1 15,-4 1 0 1,0-2-1-16,-6 3 0 0,0-1-1 16,-2 2 2-16,-3 4 0 15,-3 2-2-15,-3 1 1 0,0 7-1 16,-2 3 0-16,-1 6 1 15,12 6 3-15,-26 7 0 16,7 21 0-16,7 18 2 0,10 10 0 16,4 3 0-1,10-4 1-15,6-3-1 0,0-20-1 16,-1-8-2-1,-1-2-1-15,2-5-4 0,-6-8-6 16,5-6-40-16,3-3-37 16,-10-11-7-16,-3-7-6 0</inkml:trace>
  <inkml:trace contextRef="#ctx0" brushRef="#br0" timeOffset="2972.0596">12542 1676 26 0,'6'21'89'15,"-5"3"0"-15,7 3-4 16,-6 1-64-16,11 5 1 0,0-4-2 15,2-1-3-15,2-8-3 16,5-1-4-16,-1-9-1 16,2-7-1-16,1-3-2 0,-1-8 0 15,0-6-1 1,-2-6-2-16,-5-1-1 0,-3-6-1 15,-6 2-1-15,1 4 0 16,-5 2-2-16,-3 7-1 16,0 12 0-16,0 0 0 15,-6 4 1-15,1 14 0 0,4 5 0 16,-1 1 1-16,2 4 2 0,0 2 0 15,2-7 1 1,5 0 0-16,4-8-1 0,1-7 0 16,5 1-3-16,1-9-3 15,4 0-7-15,-1-11-27 16,-3-2-48-16,4-6-9 15,2-5-5-15</inkml:trace>
  <inkml:trace contextRef="#ctx0" brushRef="#br0" timeOffset="3142.063">13111 1734 27 0,'-2'5'93'15,"-9"12"-3"-15,-6 2-4 0,2 1-55 16,4 8-12-16,3 1-3 16,4 0-2-16,4 0-2 0,8-2-4 15,9-8-1 1,7 1-2-16,6-8 0 0,5-7-3 15,-1-5-4-15,5-5-9 0,-9-7-37 16,-5-10-39 0,6-5-8-16,-10-11-6 0</inkml:trace>
  <inkml:trace contextRef="#ctx0" brushRef="#br0" timeOffset="3372.0676">13360 1638 52 0,'0'0'95'0,"0"0"-4"0,10 15-3 16,-4 10-74-16,26 7 1 0,-26 3 2 15,0-3-5 1,1 8-4-16,-2 0-3 0,1-1 0 16,2-3-2-16,-1-2-1 15,1-4-2-15,-2-5-2 0,0-1-4 16,-1-11-2-1,3-4-13-15,-8-9-33 0,0 0-35 16,0-16-7 0,-3-4 4-16</inkml:trace>
  <inkml:trace contextRef="#ctx0" brushRef="#br0" timeOffset="3612.0724">13411 1874 16 0,'-8'-22'94'0,"0"1"-1"15,9 4-10-15,9 9-33 16,6 2-24-16,7 0-10 16,5-1-5-16,6 0-4 0,4-1-2 15,-3 3-1 1,-1 1-3-16,-5 4-1 0,-3 0-1 15,-9 4-1-15,-5 9-1 0,-10 6 1 16,-2 2-1-16,-4 2 1 16,-6 1 1-16,1 2 1 15,1-2 0-15,2-2 1 16,0-2 0-16,6-10-1 0,0-2-2 15,0-8-11 1,22-4-49-16,-7-3-25 0,3-8-7 16,2-6-4-16</inkml:trace>
  <inkml:trace contextRef="#ctx0" brushRef="#br0" timeOffset="3722.0746">13804 1653 55 0,'-3'-14'81'15,"3"14"-29"-15,-2-14-54 0,2 14-70 16,-1-12-17-1</inkml:trace>
  <inkml:trace contextRef="#ctx0" brushRef="#br0" timeOffset="4042.081">13954 1831 33 0,'5'31'90'0,"0"-2"1"16,6-7-2-16,12-3-64 0,2-7-3 15,12-8-2 1,0-4-2-16,1-7-3 0,1-7-4 15,-2-8-2-15,-6-4-2 0,-11-1-3 16,-9 1 0-16,-10-2-2 16,-12 3-1-16,-9 3 1 0,-9 5-1 15,-5 3-2 1,-4 10 0-16,1 1-1 0,0 7 0 15,4 8-3 1,10 5-1-16,3 0-4 0,12 2-5 16,1 2-15-16,7-10-59 15,7 5-6-15,8-8-6 0</inkml:trace>
  <inkml:trace contextRef="#ctx0" brushRef="#br0" timeOffset="4372.0876">14369 1723 42 0,'14'-9'88'0,"-14"9"-2"16,0 0-2-16,12 8-65 0,-11 4-5 15,0 3-2-15,1 5 0 0,1-1-1 16,1-1-2-1,0 0 1-15,2-7-2 0,5-2-1 16,3-5 0-16,6-4-2 16,-2-6 0-16,4-5-1 15,3-1-1-15,0-1-1 16,1 1-1-16,-3 3-1 0,-1 4 0 15,-1 5 1-15,-2 0-1 0,1 9 1 16,-2 6-1 0,0 1 0-16,1 2 1 0,0-1-1 15,2-5 0 1,0 0-6-16,1-5-7 0,4-5-57 15,-4 0-20-15,-1-2-7 16,-1-4-7-16</inkml:trace>
  <inkml:trace contextRef="#ctx0" brushRef="#br0" timeOffset="5002.1002">15601 1521 7 0,'4'-10'86'0,"-4"10"1"15,0 0-2-15,0 0-61 0,3 10-5 16,-3 9 1-1,0 10-3-15,0 3-1 0,0 9-2 16,0 5-2-16,-1 2-2 16,2-2-2-16,-1-14-4 0,0-5-2 15,0-6 0-15,0-4-4 16,0-6-4-16,0-11-7 15,0 9-32-15,0-9-44 0,1-9-5 16,0-7-7 0</inkml:trace>
  <inkml:trace contextRef="#ctx0" brushRef="#br0" timeOffset="5382.1078">15484 1673 48 0,'0'0'89'0,"0"0"-1"0,0 12-2 15,16-4-67 1,12-3-1-16,8-1-1 0,7 1 2 15,6-2-5 1,4-3-4-16,-1 0-2 0,-1-3-2 16,-4-4-2-16,-7 1-2 15,-8 0-1-15,-10-2-1 0,-3 1 1 16,-9 5-2-16,-10 2-1 0,0 0 0 15,-5 10 0 1,-3 8 0-16,-1 0-1 0,6 6 2 16,3 1-1-1,9-2 2-15,11-3 1 0,9-8 1 16,7-10 0-16,2-2 0 15,6-10 0-15,-8-6 1 0,-3-5-1 16,-11-3-1 0,-10-1 0-16,-11 14-3 0,-6 0 3 15,-15-6-2-15,-13 3-3 0,-8 8-6 16,0 6-34-1,5 5-45-15,-3 5-6 0,17 2-4 16</inkml:trace>
  <inkml:trace contextRef="#ctx0" brushRef="#br0" timeOffset="9807.1967">17012 1610 38 0,'5'-14'47'15,"-5"14"-1"1,4-15-5-16,-3 6-7 0,-1 9-8 16,0-19-5-16,1 9-7 0,-1 2-3 15,0 8-3-15,-7-16-2 16,7 16-1-16,-12-8-2 15,1 8-2-15,0 0 0 16,1 0 0-16,-24 22 1 0,0 7 0 16,0 4-1-1,0 6 2-15,2 5-1 0,8 2 2 16,9-3 1-1,15-13-2-15,7-6 1 0,12-5 0 16,6-4 0-16,5-7 0 0,6-4-2 16,-1-4-2-16,1 0-4 15,1-1-12-15,-10-5-25 0,-2-2-44 16,3-3-3-1,-6-4-4-15</inkml:trace>
  <inkml:trace contextRef="#ctx0" brushRef="#br0" timeOffset="10297.2065">17210 1573 17 0,'0'0'83'15,"0"0"-2"1,15 13-47-16,-8 11-3 0,2 8-3 15,-3 22-4 1,9-4-5-16,-5 2-2 0,-5-10-6 16,-1-6-3-16,-2-4-2 0,-2-6 1 15,0-8-1-15,1-5 0 16,-1-13 0-16,0 0-1 0,0 0-3 15,0-16 0 1,0-3-1-16,0-3-1 0,4-2-2 16,4-5-1-1,3 4 0-15,4 4 0 0,1 1 0 16,4 4 0-16,0 6 2 15,1 0 0-15,2 6 0 0,-4 4 1 16,-1 6 0-16,-3 5 0 16,-4 5 0-16,2 8 2 15,-5 3-1-15,-2 0 2 0,-1 5 0 16,-1-7 0-1,-4-1 0-15,1-6 1 0,1-4-1 16,-2-4-2-16,0-10-3 16,0 0-5-16,0 0-15 15,1-7-48-15,1-4-20 0,2-6-7 16,0-1-2-16</inkml:trace>
  <inkml:trace contextRef="#ctx0" brushRef="#br0" timeOffset="10497.2105">17779 1899 25 0,'11'11'93'0,"-6"-1"-1"0,-5-10-5 15,0 0-59 1,5 14-6-16,-5-14-11 0,0 0-8 15,0 0-11-15,0 0-30 16,0 0-47-16,9 0-5 16,-9 0-5-16</inkml:trace>
  <inkml:trace contextRef="#ctx0" brushRef="#br0" timeOffset="11097.2225">18348 1593 24 0,'0'0'82'16,"0"-17"-33"-16,0 17-6 0,-6-14-9 15,6 14-9 1,-17-10-9-16,4 9-3 0,9 7-1 16,-23 3-2-16,-5 4-1 0,3 7 0 15,5 7-1 1,4 3-2-16,5-1 1 0,10-1-2 15,5-7-1-15,2-9 0 16,7-3 1-16,2-4-1 0,5-5-1 16,-2 0 2-1,0-12-2-15,-1 0 1 0,1-5-1 16,-3-1-1-1,-7 9-3-15,1-3-1 0,-3 3 0 16,4-3-1-16,-3 2 1 0,-1 0-1 16,0 1 1-16,0 0-2 15,-2 9 4-15,1-13-1 16,-1 13 3-16,0 0 0 15,9 0 0-15,-4 22 2 0,-1 7 0 16,3 17 2 0,0 9-1-16,-1 8 2 0,-1 8-3 15,3 2 0-15,-2 4 1 0,1-8 0 16,1-1-1-1,0-8-2-15,0-13-3 0,4-4-11 16,-8-5-57-16,7-16-20 16,2-14-7-16,-2-8-6 0</inkml:trace>
  <inkml:trace contextRef="#ctx0" brushRef="#br0" timeOffset="183399.6883">8872 3206 11 0,'0'-9'84'0,"0"-6"-21"15,3 6-6-15,1 0-8 16,2 0-10-16,0 0-10 15,-6 9-8-15,13-14-4 0,-13 14-3 16,8-9-4-16,-8 9-1 16,0 0-3-16,0 0 0 0,9-1-2 15,-9 1 0 1,2 17 0-16,0-4-1 0,1 3 0 15,1 8 0 1,-1 1 0-16,2 6 0 0,0-2-1 16,3 3-1-16,-1-2 1 0,0 3-2 15,1 0 0-15,-1-6 0 16,2 0 1-16,-4-3-1 0,2-2 1 15,-3-3-1 1,1-3 1-16,-4-5 1 0,4 1-1 16,-4-2 1-1,-1-10-1-15,4 13 0 0,-4-13 0 16,3 11 0-16,-3-11 0 15,4 10-1-15,-4-10 0 0,1 9 1 16,-1-9-1-16,0 0 1 0,0 0 0 16,4 10 0-1,-4-10-1-15,0 0 1 0,0 0 0 16,0 0-1-1,0 0 1-15,0 0-1 0,0 0 0 16,0 0 0-16,0 0 0 16,4 9 0-16,-4-9 1 0,0 0-1 15,0 0 0 1,0 0 1-16,0 0 0 0,0 0 0 15,0 0 0-15,0 0-1 0,0 0 1 16,0 0 1 0,0 0-1-16,0 0 0 0,0 0 0 15,5-6-1-15,-4-2 1 16,2-4 0-16,-1-5 0 0,2-5 0 15,3-6 1 1,-1-1-1-16,2-11-1 0,5 0 1 16,1-5 0-16,2-5-1 0,-2 1 0 15,3-3 0 1,-3 6-1-16,2-3 1 0,-1 12 1 15,-4 3-1-15,-2 6 0 16,-3 10 0-16,-1 2 1 16,-2 3-2-16,-3 13 1 15,2-12 0-15,-2 12-2 0,0 0-1 16,0 0-3-1,0-9-3-15,0 9-5 0,-5 5-29 16,5-5-53-16,-9 19-3 0,6-9-6 16,2 2-2-16</inkml:trace>
  <inkml:trace contextRef="#ctx0" brushRef="#br0" timeOffset="184169.7038">9565 3246 55 0,'-13'-3'86'0,"13"3"-31"0,-20-2-7 0,20 2-7 15,-15-2-11 1,15 2-8-16,-10 0-8 0,10 0-2 15,0 0-1 1,0 0-2-16,4 9-2 0,8-1-1 16,5-4 1-16,8 2 0 15,6-3 0-15,6 3 0 0,3-6-1 16,5 0 0-16,-1 0-1 15,-1-2-2-15,-1-1 0 16,-8 0-1-16,-2-1 0 0,-7 1-2 16,-4 1 1-1,-6 0-2-15,-5 1-1 0,1 0-2 16,-11 1-3-16,8-1-5 15,-8 1-8-15,0 0-26 0,0 0-45 16,-4 7-6 0,4-7-5-16</inkml:trace>
  <inkml:trace contextRef="#ctx0" brushRef="#br0" timeOffset="184639.7132">9590 3452 68 0,'-12'0'87'0,"-6"-2"-28"0,18 2-9 15,-10 2-10 1,10-2-10-16,10 4-8 0,8-1-2 16,6-3-4-16,7 0-1 15,6 0-3-15,5 0-2 0,4 0-1 16,3-2-3-1,-1 1 0-15,1-1-3 0,-7 2 0 16,1 0-1 0,-8 0 0-16,-2 0-1 0,-5-2 1 15,-5-1-1-15,-5 3-2 0,-6-3 0 16,-2 3-4-16,-10 0-3 15,11-5-3-15,-11 5-12 0,0-11-63 16,0 11-9 0,0 0-6-16,0 0-5 0</inkml:trace>
  <inkml:trace contextRef="#ctx0" brushRef="#br0" timeOffset="186459.7496">20323 1889 3 0,'3'-8'48'0,"-3"8"-2"16,4-11 0-16,-4 11-8 15,5-11-5-15,-5 11-4 16,7-15-4-16,-7 15-5 0,0-14-5 15,0 14-4-15,0-13-2 16,0 13-4-16,-10-8-3 0,10 8-1 16,-14-3 0-1,6 3 0-15,-5 0-1 0,1 7 1 16,-4 1-2-16,1 2 2 15,-5 3-1-15,2 3 1 16,0 5 0-16,2 0-1 16,1 4 1-16,4-2 0 0,4 0 1 15,7 1 0-15,2-4 1 0,7-6 0 16,5-3 0-1,4-7 1-15,4-4-2 0,2 0 1 16,1-12-1 0,1-2 1-16,-2-4-3 0,-1-3 1 15,-4-1-1-15,-2 0 0 16,-6-2 2-16,-4 1-1 0,-4 2 0 15,-2 4-1 1,-1 0 1-16,-1 5-1 0,-3 2 0 16,4 10 0-16,-6-11-1 0,6 11 0 15,0 0 1 1,0 0-1-16,0 0-1 0,-5 7 2 15,5 5-1-15,0 5 1 16,0 9 0-16,0 2 3 0,-2 7-2 16,-2 4 1-1,-1 2 1-15,-2 3 0 0,1 4 3 16,-2-3 0-16,-3-8 0 15,1 0 0 1,2-8 0-16,-3-5-1 0,4-4 0 16,-2-6-2-16,9-14-4 15,0 0-4-15,-12-3-10 0,12-7-29 16,9-1-46-1,-2-5-5-15,1-4-8 0</inkml:trace>
  <inkml:trace contextRef="#ctx0" brushRef="#br0" timeOffset="186929.759">20689 1838 58 0,'0'0'86'0,"0"0"-35"16,6 0-8-1,7 0-4-15,7 0-8 0,5 0-10 16,3 0-4-1,5-3-6-15,-3-4-3 0,3 5 0 16,-5-1-4-16,-3-3-2 16,-9 3-4-16,-1 0-2 0,-15 3-6 15,14-5-9-15,-14 5-25 0,0 0-43 16,0 0-6-1,0 0-3-15</inkml:trace>
  <inkml:trace contextRef="#ctx0" brushRef="#br0" timeOffset="187229.765">20767 1992 76 0,'21'0'93'0,"5"-4"-6"16,2 1-51-16,5 1-6 0,0-1-11 15,-4-1-9 1,-1 2-10-16,-8 1-9 0,-3 1-26 16,7 3-49-16,-24-3-5 15,8 2-4-15</inkml:trace>
  <inkml:trace contextRef="#ctx0" brushRef="#br0" timeOffset="187711.7748">21491 1760 26 0,'0'0'82'0,"-7"-18"-26"16,7 18-11-1,-16-11-10-15,4 7-10 0,-5 3-9 16,-3 1-5 0,-5 8-4-16,1 1-1 0,-4 4 0 15,0 5 2-15,2 2-2 0,5 9 2 16,5 0-1-16,5 0 1 15,9 3-1-15,4-3 2 0,12 2-2 16,8-5 1 0,5-4-2-16,6-5-1 0,5-7-3 15,2-2-4 1,-1-4-6-16,-6-8-19 0,-3-12-55 15,2 5-10-15,-8-2-8 16</inkml:trace>
  <inkml:trace contextRef="#ctx0" brushRef="#br0" timeOffset="188261.7858">21724 1731 12 0,'0'0'89'0,"9"0"0"0,-9 0-2 16,12 3-57-16,-12-3-5 16,15 17-6-16,-4-5-2 0,-3 5-5 15,4 1-1-15,-2 4-2 0,0-2-1 16,-3 3-1-1,4-2-2-15,-4 0 0 0,0 1-2 16,-1-5 0 0,-2 2-1-16,4-4 0 0,-3-1 1 15,2-1-3-15,-2-2 2 16,0-2-1-16,-5-9 1 0,4 13-1 15,-4-13 1 1,0 0 1-16,0 0-2 0,12-1 1 16,-7-12 0-16,5-4 1 0,6-5-1 15,0-4 0 1,10-6-1-16,0-2 1 0,4-4-1 15,1 1-1-15,-2 4 1 16,0 4-1-16,-5 4 0 0,1 1-3 16,-7 8 0-1,-3-1-5-15,-2 9-5 0,-13 8-19 16,0 0-62-16,19-7-3 0,-19 7-6 15,15 0-3 1</inkml:trace>
  <inkml:trace contextRef="#ctx0" brushRef="#br0" timeOffset="193183.8843">11038 2883 29 0,'-9'-8'69'0,"9"8"-3"16,-7-13-11-1,7 13-14-15,0 0-11 0,0 0-8 16,0 0-6-16,0 9-6 16,5 12-2-16,3 8-2 15,0 4 1-15,2 5-1 16,-4 0 2-16,0 1-1 0,-3-3-1 15,-1-4-1 1,-2-3-2-16,0-7 0 0,-2-4-2 16,-2-5-3-16,4-2-4 0,0-11-18 15,0 0-56 1,0 0-10-16,0 0-6 0,4-6-1 15</inkml:trace>
  <inkml:trace contextRef="#ctx0" brushRef="#br0" timeOffset="193573.8922">10802 3361 64 0,'-11'3'87'0,"0"-1"-2"0,11-2-43 16,0 0-11 0,12 11-7-16,22-7-6 0,13-3-3 15,16 1-1 1,14-1 0-16,8 1-4 0,5-2-1 15,2 2-2-15,-4-1-1 0,-13 2-3 16,-7 0-3-16,-17-3-2 16,-9 2-2-16,-11-2-3 15,-6-2-6-15,-13-6-18 16,-8-8-56-16,-2 8-6 0,-4-1-8 15</inkml:trace>
  <inkml:trace contextRef="#ctx0" brushRef="#br0" timeOffset="194335.9076">11455 3631 7 0,'0'0'86'0,"5"-16"1"15,-5 16-34 1,7-13-12-16,-7 13-10 0,3-13-12 16,-3 13-9-1,0-12-3-15,0 12-2 0,-9-10-1 16,1 9-2-16,-3-2 1 15,-1 3-2-15,-4 0 0 0,0 1-1 16,-5 5 0 0,-1 2 0-16,-1 3 0 0,-1 1-1 15,-1 3 1-15,0 1 0 0,2 4 0 16,-1 2 0-1,5 3 0-15,1 1 0 0,7 3 0 16,5-1 1-16,3 1 1 16,7-1 1-16,8 1 1 0,9-5 1 15,5 0 1 1,7-7 2-16,5-2-1 0,4-6-1 15,-1-4 1-15,1-3-1 0,-2-2-2 16,-5 0-1 0,-4-3-2-16,-6-3-3 0,-6 4-5 15,-6-5-7-15,2-1-53 16,-15 8-23-16,15-3-8 0,-15 3-4 15</inkml:trace>
  <inkml:trace contextRef="#ctx0" brushRef="#br0" timeOffset="195545.9318">12702 2942 49 0,'6'-10'66'0,"-1"-5"-4"15,1 3-12-15,-4-3-12 0,4 0-11 16,-6 2-8 0,0 0-4-16,-1 1-3 0,-4-2-3 15,-4 1-2-15,-1 1-2 0,-5 2-2 16,-2 2 0-1,-4-1 1-15,-1 2-2 0,-3 0-1 16,-2 5 0-16,0 2-1 16,-2 0 0-16,4 9 0 0,-1 1 0 15,6 10-1 1,-1 1 0-16,5 10 1 0,4 3 1 15,5 8-1-15,4 11 1 0,3 7-1 16,6 9 1 0,6 6 2-16,6 5-2 0,3 6 0 15,5 1 0-15,0 1 0 16,0-4-1-16,-3-7 2 0,-3-8-2 15,-5-10 1 1,-5-8 1-16,-5-11 0 0,-6-10 0 16,-4-14 1-1,-7-9-1-15,-8-8 1 0,-4-12 0 16,-6-5-2-16,-2-8 0 0,-3-2-2 15,-1-1-4-15,3 5-8 16,0 5-41-16,3 1-34 0,9 3-7 16,6 0-4-1</inkml:trace>
  <inkml:trace contextRef="#ctx0" brushRef="#br0" timeOffset="196305.947">13319 3272 69 0,'-7'-10'88'16,"7"10"-2"-16,0 0-54 0,0 0-4 15,0 0-5-15,0 0-7 0,-3 10-4 16,3 7-3 0,-1 7-1-16,1 5-1 0,-1 8 0 15,0 1-1 1,-1 0-2-16,0-1 0 0,-1-1-1 15,0-8-1-15,-1-1 0 16,4-6-1-16,-3-8 0 0,2-3-2 16,1-10-1-1,0 0-2-15,0 0-3 0,0-6-6 16,0-8-7-16,2-1-20 0,3 3-46 15,-2-12-7 1,-2 2-3-16</inkml:trace>
  <inkml:trace contextRef="#ctx0" brushRef="#br0" timeOffset="196585.9526">13098 3230 12 0,'-15'0'82'15,"5"0"3"-15,17 7-37 0,-7-7-9 16,15 11-7 0,7-4-8-16,5 0-5 0,13-3-2 15,4-3-2 1,6 0-2-16,2-1-4 0,-4 0-2 15,-1-6-1-15,-5 3-3 0,-9-5-1 16,-6 3-4-16,-5 1-2 16,-5 0-5-16,-17 4-9 15,17-7-20-15,-17 7-44 16,10 3-12-16,-10-3-4 0</inkml:trace>
  <inkml:trace contextRef="#ctx0" brushRef="#br0" timeOffset="196865.9582">13069 3597 4 0,'-4'18'92'16,"10"-4"2"-1,17-5-3-15,15-2-57 0,14-2-1 16,9-3-5-16,6-2-9 16,-2 0-6-16,2-2-4 0,-8-2-3 15,-4 0-2-15,-9-3-4 0,-11 4-3 16,-11-1-2-1,-6 2-4-15,-10-3-7 0,2 2-23 16,-10 3-50 0,0 0-7-16,-5 0-5 0</inkml:trace>
  <inkml:trace contextRef="#ctx0" brushRef="#br0" timeOffset="198635.9935">14010 3296 76 0,'0'-10'80'0,"0"10"-4"16,0 0-55-16,0 0-7 0,-11-4-2 15,11 4-2 1,-7 12 0-16,3 3 0 0,-2 1 2 15,2 7-1-15,-3 3 0 0,3 4-1 16,-2 2-2 0,5 0 1-16,-1 3-2 0,2-6 0 15,4 1-2-15,6-5 0 16,0-3-1-16,5-3 1 0,-2-6-1 15,0-2-1 1,2-3-3-16,-3-1-2 0,1-4-5 16,-13-3-10-16,12-7-43 15,-12 7-30-15,10-13-7 16,-7 1-4-16</inkml:trace>
  <inkml:trace contextRef="#ctx0" brushRef="#br0" timeOffset="198986.0006">14276 3297 20 0,'0'10'81'0,"-5"8"2"0,-1 5-52 16,2 5 0 0,-1 3 0-16,2 4-5 0,1 1-6 15,1-1-6-15,1-2-2 16,3-4-2-16,4-1-1 0,4-2-2 15,1-7-1-15,1-3 0 16,4-2-2-16,2-3-1 16,-3-1-1-16,2-3 0 0,-2-3-2 15,1-4-1 1,-1 0-3-16,-4 0-3 0,2 0-11 15,-14 0-18-15,13-18-51 16,-5 10-7-16,-4-4-2 16</inkml:trace>
  <inkml:trace contextRef="#ctx0" brushRef="#br0" timeOffset="199216.0052">14219 3505 16 0,'-11'-3'92'16,"11"3"1"-16,0-10-6 0,0 10-44 15,18-8-23-15,0 8-3 0,1-3-4 16,3 0-4-1,2 3-6-15,-1 0-3 0,1 3-12 16,-2-2-22-16,-8 2-50 16,7 0-9-16,-1-3-4 0</inkml:trace>
  <inkml:trace contextRef="#ctx0" brushRef="#br0" timeOffset="199514.0142">14509 3273 46 0,'0'0'88'15,"0"0"-2"-15,27 8-53 16,-8 7-3-16,2 7-3 0,0 5-4 15,-1 4-7 1,1 3-7-16,-2 5-2 0,-6 1-2 16,-7-2-1-16,-6-2-2 15,-1-3 0-15,-6-5-2 16,-4-4-3-16,3-5-6 0,-6-8-21 15,-4-5-54-15,18-6-6 16,0 0-7-16</inkml:trace>
  <inkml:trace contextRef="#ctx0" brushRef="#br0" timeOffset="200114.0262">15111 3463 7 0,'-16'0'83'0,"-4"5"3"0,3 18-32 0,0-9-22 16,5 8-4 0,1-3-5-16,2 3-5 0,8-2-7 15,1-2 0 1,4 0-3-16,6-5 1 0,6-4-3 15,2-5 2-15,4-4-3 16,3 0 0-16,0-8-1 0,1-6-1 16,-4-5 1-1,1-7-2-15,-2-4 1 0,-5-3-2 16,-2-7 1-16,-6-1-2 0,-4-2 0 15,-3 2 1 1,-2-1-2-16,-4 4 0 0,-6 9 0 16,0-3 0-16,-1 11 1 15,2 3-1-15,0 3 0 16,0 10 1-16,10 5-1 15,-13-3 0-15,13 3 0 0,-11 16 0 16,7 4 0 0,3 6 1-16,-3 8 1 0,4 4 0 15,0 4 1-15,2 1 0 0,4 4-1 16,3-3 2-1,1-4-1-15,2-1 0 0,-1-7-1 16,2-5 1-16,-3-6-1 16,1-4 1-16,-1-5-2 0,-10-12-2 15,18 11-4 1,-18-11-10-16,11-9-55 0,-11 9-21 15,14-19-4-15,-2 4-7 0</inkml:trace>
  <inkml:trace contextRef="#ctx0" brushRef="#br0" timeOffset="200534.0345">15498 3134 5 0,'14'-6'86'0,"-14"6"2"0,13 2-1 16,6 4-58-16,-15 10-6 15,-3 3 1-15,0 10-6 0,-1 6-3 16,-4 5-2-1,-4 2-3-15,1 2-3 0,1 2-1 16,-3-1-2-16,1-5 0 16,1-1-2-16,2-6 0 15,3-2 0-15,2-8-1 0,0-2 1 16,1-5 0-16,9-4 0 15,3-5 0-15,3-4 0 0,5-2 0 16,4 0-1 0,3-1-1-16,4-3 0 0,0-3-3 15,4 0 0 1,-4 2-2-16,-1 0-1 0,-4-2-2 15,-3 4-5-15,-5-3-13 0,0-3-46 16,-3 4-20-16,-7 1-5 16,-9 3-3-16</inkml:trace>
  <inkml:trace contextRef="#ctx0" brushRef="#br0" timeOffset="200884.0416">15439 3355 10 0,'-13'-5'90'0,"4"3"2"0,9 2-4 16,0 0-51-1,3 0-8-15,22 2-9 0,6 1-3 16,8 1-7-16,5-2-1 16,4-1-3-16,0-1-5 15,-1 0-8-15,-15 1-55 16,-1-1-25-16,-9-3-8 0,-10-5-5 15</inkml:trace>
  <inkml:trace contextRef="#ctx0" brushRef="#br0" timeOffset="204527.1155">19940 2930 10 0,'0'0'73'16,"-12"-1"-25"-16,12 1-5 0,-8 9-4 15,4 4-7 1,-1 4-8-16,-1 7-4 0,1 2-2 15,0 4 0-15,3 1-4 16,0-1-2-16,2-5-2 0,0-3-1 16,3 1-1-1,4-11-1-15,2 4 0 0,2-9-2 16,2 3-1-1,2-5-1-15,3-3-1 0,-1 1-3 16,2-3-4-16,-2-3-5 0,2-1-14 16,-1 1-37-16,-1-9-30 15,0-3-3-15,-4-7-6 0</inkml:trace>
  <inkml:trace contextRef="#ctx0" brushRef="#br0" timeOffset="204707.1191">20043 2790 44 0,'-4'-11'87'15,"-2"-4"-4"-15,3 6-4 16,3 9-60-16,-5-11-12 16,5 11-12-16,0 0-19 0,8-3-31 15,-8 3-26 1,15 7-6-16</inkml:trace>
  <inkml:trace contextRef="#ctx0" brushRef="#br0" timeOffset="205097.1269">20275 2902 61 0,'0'0'86'15,"0"0"-4"1,18 6-48-16,7-6-5 0,4 3-8 15,4-3-6-15,2 0-6 0,0 0-2 16,-5 0-5 0,0 1-1-16,-9-1-5 0,-3 0-6 15,-6 0-14-15,-2 2-34 16,-10-2-27-16,12 0-6 0</inkml:trace>
  <inkml:trace contextRef="#ctx0" brushRef="#br0" timeOffset="205310.1313">20358 3021 32 0,'-11'8'89'0,"11"-8"-3"16,3 9-34-1,16-8-19-15,16-1-11 0,-1 0-4 16,5 1-9-16,0 2-10 0,0-3-17 16,-7-1-61-1,-3 2-6-15,-8-1-6 16</inkml:trace>
  <inkml:trace contextRef="#ctx0" brushRef="#br0" timeOffset="206060.1464">21002 2771 0 0,'0'0'69'15,"-19"0"-10"-15,8-2-22 0,-3 2-7 16,0 2-6-16,4 8-5 16,-5 1-4-16,4 3-3 15,-1 7 0-15,4 3-2 16,1-4 2-16,6 4-2 0,0-2 3 15,7-5-3-15,5-5 0 0,2 0-1 16,3-12-1 0,1 0 1-16,2-10-3 0,3-1 0 15,-3-9-1-15,4 0-2 16,-5-4-1-16,0-3 0 15,-3-4 0-15,-1-3 0 16,-4 0-1-16,-4 0-1 0,-1 1-1 16,-5 1 0-1,0 4 0-15,0 2 1 0,-4 3-1 16,-1 7-1-16,-1 5 2 0,0 1-2 15,6 10 1 1,-11-13 0-16,11 13-1 0,-10 0 0 16,10 0-1-16,-10 14 2 15,5 0-1-15,0 6 2 0,1 3-1 16,2 4 2-1,0 2-1-15,1 3 2 0,0-3-1 16,1 1 2 0,0-2-1-16,4-5-1 0,2-3 0 15,2 0 0-15,2-6-2 0,3-1-5 16,1 1-1-16,1-12-9 15,4 1-17-15,2 0-38 0,1-3-19 16,0-1-4 0</inkml:trace>
  <inkml:trace contextRef="#ctx0" brushRef="#br0" timeOffset="206560.1563">21383 2701 42 0,'-9'-9'79'0,"-3"5"-30"15,2 4-9 1,-3 1-9-16,3 9-6 0,-1 4-8 16,-1 1-4-16,5 2-4 15,3 5 0-15,3 2-1 16,1-5 0-16,5-2 0 0,5-2-1 15,3-2-1-15,3-6 1 16,2-6-2-16,-1-1 1 0,-1-4-1 16,-1-4-3-1,-5-7 0-15,-2-2-1 0,-3-2-1 16,-3-1 0-16,-2 1-1 15,-1-2 0-15,-3 4 1 16,0 3-1-16,-2-1 1 16,1 6-1-16,5 9 1 0,-10-10-1 15,10 10 1-15,0 0 0 0,-10 13 0 16,8 4 1-1,-1 6 2-15,3 7 0 0,-3 6 1 16,1 4 1 0,1 1-1-16,-3 5 1 0,3-5-1 15,-4-1-1-15,2-4-1 16,0-7 0-16,2-5-4 0,1-6-4 15,-1 0-11-15,1-3-55 0,0-15-17 16,0 0-7 0,10-9-2-16</inkml:trace>
  <inkml:trace contextRef="#ctx0" brushRef="#br0" timeOffset="206850.1622">20867 3200 11 0,'16'3'86'16,"16"0"5"-16,-10-2-39 0,32 3-6 15,9-2-8-15,4 2-15 0,0-2-7 16,-1-2-5-16,-11 7-5 15,-6-6-7-15,-6 7-12 16,-13 0-47-16,-7-5-25 16,-3-3-7-16,-7 0-2 0</inkml:trace>
  <inkml:trace contextRef="#ctx0" brushRef="#br0" timeOffset="207580.1768">20906 3571 57 0,'-22'7'79'15,"6"3"-42"-15,-6 6-5 0,8 1-2 16,-2 3-5 0,7 1-3-16,1 1-3 0,6-3-3 15,2-2-2-15,9-3-3 16,4-3 0-16,6-7-1 15,1-3 0-15,1-4-3 0,2-10-1 16,0-3-2-16,-3-6-2 16,-3-3-2-16,-3-8 1 0,-1-1-1 15,-3-4-1 1,-4 1 0-16,-5 0 0 0,-1 2 0 15,-2 3 1-15,-4 10 0 16,-3 1-1-16,0 6 0 16,1 5 0-16,0 6 0 15,8 4-1-15,-11 0 0 0,8 11 1 16,-1-1 0-16,4 8 1 0,0 3-1 15,0 7 2 1,2 2-2-16,2 7 3 0,-3 1-1 16,3 1 1-1,-3 0-1-15,2-2 0 0,0-5 1 16,-1 0 0-16,3-10 1 15,0-2-1-15,1-9-2 0,1-1-2 16,-7-10-6 0,20 1-35-16,-5-1-42 0,-7-7-8 15,3-8-6-15</inkml:trace>
  <inkml:trace contextRef="#ctx0" brushRef="#br0" timeOffset="207860.1824">21270 3441 22 0,'-3'18'88'15,"-1"-4"0"-15,3 6-3 16,-5 4-62-16,4 7-2 15,-3 1 0-15,2 1-4 16,3 2-4-16,-1-2-3 0,1-4-4 16,-3-1-1-1,1-6-2-15,0-1-1 0,2-7-4 16,-3-3-2-16,3 0-10 0,-2-1-61 15,2-10-14 1,0-10-7-16,0-9-4 0</inkml:trace>
  <inkml:trace contextRef="#ctx0" brushRef="#br0" timeOffset="208020.1856">21161 3555 59 0,'16'11'93'0,"5"-11"-5"0,5 0-5 16,8 0-72-16,0 0-4 15,5 0-11-15,-9 2-41 0,3-2-37 16,-1 0-6 0,-5-1-5-16</inkml:trace>
  <inkml:trace contextRef="#ctx0" brushRef="#br0" timeOffset="209177.2093">20319 3312 38 0,'24'-11'72'0,"-3"11"-19"15,-1 0-4-15,10 5-6 16,-4 1-10-16,8-3-8 16,-8 1-5-16,3-2-7 15,-8-2-4-15,-2 0-4 0,-1 0-4 16,-10 0-7-1,2 0-10-15,-10 0-19 0,0 0-49 16,16-4-6-16,-16 4-3 0</inkml:trace>
  <inkml:trace contextRef="#ctx0" brushRef="#br0" timeOffset="209967.2251">20320 3306 56 0,'0'0'66'15,"-2"10"-10"-15,10-3-11 16,9-2-11-16,13-3-8 0,1-1-3 15,5-1-5 1,2 0-6-16,1 0-5 0,-3 0-4 16,-1 0-4-1,-7 0-6-15,-4-1-8 0,0 1-23 16,3 5-43-16,-3-2-7 15,0 4-2-15</inkml:trace>
  <inkml:trace contextRef="#ctx0" brushRef="#br0" timeOffset="210377.2333">21835 3131 50 0,'0'0'87'16,"0"0"-3"-16,0 0-47 15,18 1-6-15,-1-1-9 0,3-1-5 16,3 0-5-1,0-4-4-15,0 2-5 0,-1 0-3 16,-3 1-7-16,-4 1-8 0,0 1-25 16,1 0-42-1,-16 0-7-15,12 0-2 0</inkml:trace>
  <inkml:trace contextRef="#ctx0" brushRef="#br0" timeOffset="210577.2373">21713 3260 46 0,'20'8'88'0,"8"-7"-3"16,12 16-27-16,2-15-34 0,5-1-6 15,4 2-11 1,-6-3-25-16,-13 0-58 0,6 0-6 15,-9-1-6 1</inkml:trace>
  <inkml:trace contextRef="#ctx0" brushRef="#br0" timeOffset="211329.2525">22538 3096 64 0,'0'-11'79'15,"2"2"-2"-15,-2-1-55 0,0 10-9 16,0 0-8-1,-12-8-1-15,0 8-3 0,-3 4 0 16,-5 6 1-16,-3 5 1 16,0 6 1-16,0-2 2 0,1 8 1 15,4 0 2 1,8 2 0-16,9 1 2 0,6-2 0 15,12-5-1-15,10-5 0 0,3-4-1 16,6-2-3 0,-2-9-4-16,6 2-20 0,2 0-60 15,-10-5-10-15,-5-6-4 16,-6-8 3-16</inkml:trace>
  <inkml:trace contextRef="#ctx0" brushRef="#br0" timeOffset="212029.2665">22993 2822 62 0,'-15'-9'74'16,"2"9"-46"-16,-4 0 0 0,-3 3-1 15,0 6-6 1,-2 8-4-16,3 1-1 0,-1 5-3 16,7 3 0-16,0 3-3 0,8-4 3 15,5 4-2 1,7-7 0-16,8-4 0 0,3-7-1 15,8-4-1-15,0-7-2 16,3-2 2-16,-2-8-6 0,-1-7 0 16,-6-2-4-1,0-3-1-15,-6-12-1 0,-6-1-1 16,-3-7-1-1,-5-4 0-15,-1-3 0 0,-5 0-1 16,-8 1 4-16,1 1-1 0,-2 11 2 16,1 4-2-16,-1 11 1 15,5 6 1-15,1 4-1 0,9 11 1 16,-13 1 1-1,9 16 0-15,1 1 1 0,3 12 1 16,0 8 2 0,0 3 0-16,6 10 0 0,4 4 2 15,2-2-2-15,4 1 0 16,-1-6 0-16,2-7-1 0,-3-7 0 15,2-7-2-15,-2-6-1 16,-1-10-4-16,0 0-7 16,-13-11-35-16,10 0-39 0,1-7-8 15,-3-9-3 1</inkml:trace>
  <inkml:trace contextRef="#ctx0" brushRef="#br0" timeOffset="212399.2739">23256 2734 10 0,'2'13'80'15,"-2"-13"2"-15,0 0-7 0,0 0-54 16,9 22-1-16,-5 2-1 15,0 2-3-15,-1 4-2 0,4 0-4 16,-2 0 1-16,-2-1-3 0,0 2 1 16,1-8-4-1,-4 1 2-15,1-7-2 0,-2-3 0 16,1-6-1-1,0-8 0-15,0 11 1 0,0-11-1 16,4-11 2-16,3-9-3 16,7-3 1-16,1-12 0 0,6-8 0 15,4-4-1 1,3-8-3-16,0 3 0 0,2 5 0 15,-3 1-2-15,-4 10-3 0,-4 4-4 16,-2 18-12 0,-9 2-33-16,-8 12-37 0,0 0-4 15,0 0-8-15</inkml:trace>
  <inkml:trace contextRef="#ctx0" brushRef="#br0" timeOffset="212729.2805">22870 3188 25 0,'-24'3'92'15,"11"0"0"-15,13-3-5 0,0 0-57 16,23 0-9-16,17 0-3 15,8 1-4-15,12-1-1 0,6 0-6 16,7-1-3 0,0 1-6-16,-8-2-6 0,3 2-25 15,-6 2-53 1,-19-1-6-16,-8 1-7 0</inkml:trace>
  <inkml:trace contextRef="#ctx0" brushRef="#br0" timeOffset="213399.2939">23026 3613 1 0,'8'-12'83'0,"-8"12"2"0,0 0-4 16,-9-9-61-1,0 9 0-15,-2 3-8 0,-4 4-2 16,-2 1-3 0,1 6 0-16,-3 0-1 0,3 4 0 15,0-2 0-15,7-1 0 16,2 0 2-16,5-4-1 0,2-11 1 15,11 10-1-15,4-10 1 0,5-7-2 16,4-5 0 0,2-5-3-16,0-7-2 0,0-5-2 15,-3-1-1 1,-4-4-1-16,-5-5-1 0,-6 6 0 15,-1-5 0-15,-7 8 1 16,-4 1 0-16,-3 7 1 0,-1 6 0 16,-1 6 1-16,0 5 0 15,1 5 0-15,-2 8 1 16,2 10 0-16,0 4 1 0,2 10 0 15,5 3 2 1,1 5 2-16,0 3 1 0,6-1-1 16,8-2 0-16,0-6-1 15,4-5 2-15,-2-4-2 16,3-10-2-16,-2-4-2 15,-3-8-8-15,5-2-31 0,4-5-49 16,-8-13-6-16,-2-3-8 0</inkml:trace>
  <inkml:trace contextRef="#ctx0" brushRef="#br0" timeOffset="213639.2987">23308 3420 82 0,'0'0'94'0,"-7"13"-5"15,6-4-4-15,37 5-74 0,-32 6-1 16,0 6-1 0,2 2 1-16,0 5-3 0,-1-1-2 15,-1 2-1-15,-1-1-3 16,0-2 0-16,-3 1-2 0,0-5-4 15,-4-3-5 1,-8-9-22-16,-8-6-55 0,4-9-6 16,-3-4-7-16</inkml:trace>
  <inkml:trace contextRef="#ctx0" brushRef="#br0" timeOffset="213769.3013">23209 3615 14 0,'26'-9'86'0,"8"2"-2"16,8 0-5-1,9-2-55-15,5 6-43 0,8-2-55 16,-17 0-7-1,-7 1-5-15</inkml:trace>
  <inkml:trace contextRef="#ctx0" brushRef="#br0" timeOffset="214179.3094">23049 3529 20 0,'-6'-9'82'0,"6"9"3"0,-17-15-48 15,7 8-3-15,-6 4-7 16,0 3-3-16,-3 3-8 0,-2 7-1 15,3 2-3 1,0 5-1-16,6 0-2 0,3 4-2 16,5-4 0-1,4 3-3-15,3-2-2 0,8-3-7 16,8 4-27-16,10-7-53 15,-5-4-6-15,4-4-6 0</inkml:trace>
  <inkml:trace contextRef="#ctx0" brushRef="#br0" timeOffset="215569.3373">19617 2562 46 0,'-1'-21'76'16,"1"3"-40"-16,-3 1 0 0,-3-3-8 15,-4 0-5-15,0 3-5 16,-5 2-3-16,2 2-4 15,-4 4-1-15,0 1-3 0,-3 6-3 16,1 2-1 0,4 16-2-16,-1 8 0 0,4 18-1 15,3 10 1-15,1 19-1 16,3 16 1-16,5 14 0 15,1 13 0-15,8 8 2 16,0 2-2-16,4 2-1 0,1-2 0 16,-1-13 1-16,1-18 0 0,-4-15 2 15,-2-19 0 1,-4-20 1-16,-4-13 1 0,-10-23-1 15,-8-7 0-15,-7-14-2 16,-6-7-3-16,-6-3-10 16,-4-1-27-16,-4 3-46 15,11-3-4-15,3 6-4 0</inkml:trace>
  <inkml:trace contextRef="#ctx0" brushRef="#br0" timeOffset="217139.3687">22533 2380 11 0,'-11'0'32'16,"2"-3"-2"0,-5 2-7-16,1 0 1 0,-4-3-6 15,-1 2-1-15,-1 1-3 0,3 1-2 16,-1 0-3-1,1 0-2-15,2 4-2 0,0 6-2 16,4 2 1-16,1 6 0 16,2 8 2-16,1 6-1 0,3 14 3 15,-2 4 0 1,4 16 1-16,1 7-1 0,2 15 1 15,4 7-3 1,2 13 0-16,2 0-2 0,0 2-2 16,-2 8 0-16,-6-8 1 0,-2-2 3 15,-2-8-1-15,-6-17 1 16,-5-14 0-16,1-8 4 15,2-18-1-15,-4-11 0 16,4-13-2-16,-2-12-3 0,-1-7-5 16,-7-8-13-1,0-10-58-15,-3 1-15 0,-4 0-6 16</inkml:trace>
  <inkml:trace contextRef="#ctx0" brushRef="#br0" timeOffset="219595.4183">19940 4633 46 0,'0'9'72'16,"0"-9"-27"-16,4-5-3 0,-4 5-4 15,0 0-9 1,0 0-4-16,0 0-9 0,5 11-4 15,-5 8-3-15,0 8-2 16,0 6-1-16,0 0 0 0,4 5 0 16,-1-4 0-16,1-1-2 15,-1-6-1-15,1-8-1 16,0-2-5-16,-2-8-7 0,-2-9-19 15,11 13-54 1,-11-13-8-16,0 0-4 0</inkml:trace>
  <inkml:trace contextRef="#ctx0" brushRef="#br0" timeOffset="219885.424">19711 5066 12 0,'12'11'89'15,"12"-5"3"-15,15-4-4 0,13-2-61 16,10 0-1-1,5-2-6-15,3-3-5 0,-5-1-7 16,-4-3-6 0,-5 4-6-16,-16-4-13 0,-4 5-35 15,-3 4-35-15,-18 0-6 16,-4 0-4-16</inkml:trace>
  <inkml:trace contextRef="#ctx0" brushRef="#br0" timeOffset="220315.4327">20133 5288 58 0,'0'-17'38'0,"0"17"-7"15,-11-12-4-15,-2 12-4 0,-8 0-10 16,-4 3-1-1,-4 9 0-15,-2 5 2 0,-4 5-1 16,8 8 4-16,-2 0 0 16,11 6 3-16,6-2-2 0,12 2-1 15,13-4-1 1,14-5-4-16,14-6 1 0,5-5-6 15,8-5-2 1,-4-8-15-16,6-6-66 0,-2 0-11 16,-8-13-7-16,-1-5-3 0</inkml:trace>
  <inkml:trace contextRef="#ctx0" brushRef="#br0" timeOffset="220975.4459">20934 4642 41 0,'1'-29'68'16,"-1"12"-13"-16,-3-7-4 0,-7 4-11 15,-6-1-12 1,0 4-9-16,-7 2-9 0,1 1-4 16,-3 9-1-16,2 3-1 15,0 9-2-15,2 12 0 0,6 15-1 16,0 10 1-16,6 20 0 0,2 15 0 15,3 13 1 1,4 13 0-16,2 7-1 0,6 1 1 16,-2-6 3-1,2-11-2-15,-2-13 3 0,-1-17 1 16,-3-17-1-16,-3-13 2 15,-5-17-2-15,-6-10-1 0,-3-9-3 16,-3-5-4 0,-3-4-6-16,-2-8-26 0,-5 0-54 15,9 0-5-15,2-1-7 0</inkml:trace>
  <inkml:trace contextRef="#ctx0" brushRef="#br0" timeOffset="221455.4555">21049 5045 45 0,'0'0'90'16,"4"10"-3"-16,-4 8-3 15,-5 4-66-15,5 4-8 0,0 5-1 16,0-1 0 0,3 1-3-16,2-4-1 0,1-5-3 15,1-10-10 1,3-11-67-16,-1-1-11 0,-2-5-6 15,-1-12-2-15</inkml:trace>
  <inkml:trace contextRef="#ctx0" brushRef="#br0" timeOffset="221575.4579">21111 4871 59 0,'0'-9'83'0,"0"-4"-15"16,0 13-49-16,6-13-98 15,0 1-7-15</inkml:trace>
  <inkml:trace contextRef="#ctx0" brushRef="#br0" timeOffset="222645.4793">21450 5068 49 0,'-16'0'60'0,"2"3"-10"16,-5 6-7-16,5 6-10 0,-3 2-8 15,1 5-8-15,8 7-5 16,-1-1 0-16,8 2-2 0,1-2 2 15,4-3-1 1,10-3-1-16,2-8 0 0,3-4-1 16,1-8 0-1,-1-2-2-15,3-7 0 0,-1-8-3 16,0-7-1-16,-2-3-2 0,-1-7 0 15,-3-5-2-15,1-4 0 16,-5-3-1-16,-3-1-1 0,-5 0-1 16,-3 3 0-1,-3 2 1-15,-4 5 1 0,-2 8-1 16,-1 3 1-1,-2 9-2-15,4 6 3 0,-1 4-2 16,9 5 0-16,-13 12 1 16,8 7 0-16,3 8 1 0,-1 9 1 15,3 8 2-15,0 6 1 16,1 4 1-16,5-1 1 15,2 0 0-15,3-9 0 0,3-2 0 16,3-11-1 0,-1-5-1-16,3-9-1 0,-2-10-4 15,2-2-5-15,-5-10-26 16,-4-2-52-16,1-6-8 15,2-10-5-15</inkml:trace>
  <inkml:trace contextRef="#ctx0" brushRef="#br0" timeOffset="222905.4844">21806 4943 63 0,'0'16'91'0,"0"3"-4"0,0 7-54 15,2 4-5 1,1 2-1-16,0 8-7 0,2-5-4 16,1 3-6-1,-1-4-1-15,-2 0-3 0,-2-7-2 16,1-4 0-16,-2-3-3 15,0-5-1-15,-2-4-2 0,1-3-5 16,1-8-5 0,0 0-19-16,1 12-54 0,-1-12-7 15,0 0-7-15</inkml:trace>
  <inkml:trace contextRef="#ctx0" brushRef="#br0" timeOffset="223105.4885">21727 5081 68 0,'0'0'95'0,"15"-7"-4"16,11 4-7-16,7 0-70 0,2-2-4 15,7 3-7-15,-4-1-17 16,0-5-67-16,0 8-8 15,-7 0-5-15</inkml:trace>
  <inkml:trace contextRef="#ctx0" brushRef="#br0" timeOffset="223525.4969">22279 5049 33 0,'15'2'91'0,"6"-2"-2"15,1 0-45-15,7 0-6 16,0 0-14-16,-2-1-8 0,1 1-7 15,-3 0-5 1,-2 0-6-16,-6 0-11 0,-3-2-39 16,-5 2-34-16,-9 0-3 15,9 0-5-15</inkml:trace>
  <inkml:trace contextRef="#ctx0" brushRef="#br0" timeOffset="223745.5013">22217 5227 16 0,'0'0'90'15,"12"6"-1"-15,6-4-4 0,15 1-56 16,7-3-14-1,1 2-6-15,1-2-13 0,0-7-55 16,-3 7-25 0,-9 2-6-16,-4-2-1 0</inkml:trace>
  <inkml:trace contextRef="#ctx0" brushRef="#br0" timeOffset="224658.5198">23020 4750 37 0,'10'-11'85'0,"-2"0"0"0,7 3-43 15,-13-7-10-15,-2 6-15 0,-1-5-6 16,-7 2-5 0,-5-2 0-16,-2 0-1 0,-3 3-1 15,0 3 0-15,-2 3-1 16,0 5-1-16,0 4 0 15,1 8 0-15,1 10-2 16,3 5 2-16,5 14-1 0,2 7 2 16,5 9-1-16,3 10 2 0,0 1 0 15,2 7 2 1,0-5-1-16,-1 0 0 0,-3-11 0 15,-2-9 1-15,-8-10-1 16,-3-13 0-16,-3-7 0 16,-4-13 0-16,0-4-4 15,-1-3-2-15,5-6-3 0,-4-4-5 16,11 4-14-1,-3 1-43-15,11-5-26 0,3 10-7 16,10-16-2-16</inkml:trace>
  <inkml:trace contextRef="#ctx0" brushRef="#br0" timeOffset="225128.5292">23113 5127 48 0,'-14'9'85'0,"-15"4"-37"0,19 5-1 15,6 1-8 1,4 3-9-16,0-2-10 0,12-5-3 15,3-2-4 1,5-7-2-16,2-6-3 0,2-8 1 16,-2-8-3-16,-3-9-2 0,-2-4-2 15,-10-6-1-15,-5-3-1 16,-4 0 0-16,-9 1-1 0,-5 4 0 15,2 4 0 1,-2 7 0-16,0 7-2 0,3 3 2 16,4 12 0-1,9 0 1-15,-9 20 1 0,9 4 2 16,0 3-1-16,4 11 1 15,3 2 0-15,1 5 1 0,4-1 0 16,1-2-1-16,-1-2 0 16,2-9-2-16,0-3-2 15,-1-11-1-15,-1-2-5 0,-2-15-11 16,0-7-51-1,-2-4-21-15,-4-9-9 0,-4-7-2 16</inkml:trace>
  <inkml:trace contextRef="#ctx0" brushRef="#br0" timeOffset="225428.5352">23246 4984 70 0,'9'-1'95'0,"2"1"-3"16,4 0-5-16,7 8-72 0,-3 5 0 15,3 9-5 1,-4 1-3-16,-1 5-2 0,-4 1-1 15,-1-4-1-15,-4-2 0 16,-3-6 2-16,3-4-1 0,-8-13 1 16,13 0-1-16,-4-12 1 0,-2-6-1 15,2-6-1 1,0 0-1-16,1-7-1 0,-2-2-1 15,0 4-1 1,-4 2-4-16,0 5-1 0,0 1-5 16,2 8-8-16,-4 2-29 15,-2 11-44-15,0 0-7 0,13 0-3 16</inkml:trace>
  <inkml:trace contextRef="#ctx0" brushRef="#br0" timeOffset="225698.5406">23713 5016 6 0,'-9'5'94'15,"9"-5"1"-15,0 0-5 0,19 1-51 16,1 2-17-16,6-3-3 16,6 0-4-16,0 0-4 15,-1 0-7-15,-3-2-3 16,-4 2-6-16,-6-3-10 0,-5 3-31 15,-1 0-43 1,-12 0-6-16,0 0-6 0</inkml:trace>
  <inkml:trace contextRef="#ctx0" brushRef="#br0" timeOffset="225878.5442">23713 5152 29 0,'0'10'94'0,"7"-5"-2"16,9-2-5-1,7-1-52-15,4-2-20 0,7 0-4 16,-2 0-4-16,1 0-6 0,-6-5-7 16,1 4-22-16,-4-2-56 15,-9-3-7-15,-5-1-7 0</inkml:trace>
  <inkml:trace contextRef="#ctx0" brushRef="#br0" timeOffset="226278.5522">24159 4946 59 0,'13'-5'95'0,"-2"-2"-5"15,0 3-4-15,3 4-68 16,-5 5-4-16,-2 9-3 16,0 4-5-16,-3 6 0 0,-1 8-1 15,1 8-1-15,-1 1 0 16,1 3-1-16,0 2 0 0,-1-5 0 15,-1-5-1 1,2-7 1-16,2-4 0 0,-3-9 2 16,-3-16-2-16,18 5 1 15,-6-11 0-15,7-14 0 16,0-7-1-16,6-7-1 15,3-6-1-15,6-5 0 0,1-1 0 16,-1 3-1-16,1-1-1 0,-4 7-3 16,-4 3-4-1,4 11-19-15,-8 4-64 0,-3-1-5 16,-4 6-5-1,-1-2-7-15</inkml:trace>
  <inkml:trace contextRef="#ctx0" brushRef="#br0" timeOffset="231391.6555">9409 4899 14 0,'0'0'55'16,"8"5"-3"-1,8-4-1-15,6 0-3 0,9 1-9 16,7-2-5-16,6 0-9 16,3 0-8-16,0-3-5 15,-2-1-4-15,-1 2-2 16,-7-2-2-16,0 0-3 0,-9 2-2 15,-3-1-5 1,-1 3-9-16,-8-2-16 0,-3 0-36 16,-2 2-22-16,-11 0-5 0</inkml:trace>
  <inkml:trace contextRef="#ctx0" brushRef="#br0" timeOffset="231971.6671">9429 5128 62 0,'-19'8'55'0,"19"-8"-13"0,-9 8-7 16,9-8-8-16,8 13-7 15,9-7-5-15,9 1-1 16,11-4-2-16,10 0-1 0,7-2 0 15,3-1-3-15,1 0-4 16,-2 0-7-16,-4-5-18 0,-12-4-52 16,-2 9-11-1,-12-6-5-15</inkml:trace>
  <inkml:trace contextRef="#ctx0" brushRef="#br0" timeOffset="232518.6786">10787 4652 32 0,'-4'5'76'0,"-17"9"-46"0,20 6-1 15,4 6 0-15,2 7 2 0,-2 0-4 16,0 5-6-1,-3-6-4-15,0 1-4 0,0-6-6 16,-1-2-8-16,-1-4-20 16,-3 4-46-16,4-15-15 15,1-10-5-15</inkml:trace>
  <inkml:trace contextRef="#ctx0" brushRef="#br0" timeOffset="232738.683">10473 5013 1 0,'-12'7'87'16,"12"-7"3"-16,2 30-13 15,23-26-44-15,12 1-8 16,16-1-5-16,7-1-3 0,13-1-5 15,2-2-3 1,0 0-4-16,-3 0-4 0,-6 0-6 16,-11-2-16-16,-13-6-62 0,-7 8-6 15,-9 0-7 1</inkml:trace>
  <inkml:trace contextRef="#ctx0" brushRef="#br0" timeOffset="233358.6954">10708 5369 30 0,'-31'16'51'0,"-4"1"-9"15,11 11-9-15,-1-3-4 0,9 10-3 16,7-5-3-16,9 9 0 0,9-9-1 16,13-2-4-1,9-3-2-15,9-8 1 0,6-5-3 16,6-6-2-1,4-5-3-15,-4-1-2 0,2-5-8 16,-11-7-16-16,-3-6-59 16,-3 7-10-16,-10 0-8 0,-6 2 1 15</inkml:trace>
  <inkml:trace contextRef="#ctx0" brushRef="#br0" timeOffset="234308.7144">11990 4640 74 0,'0'-24'54'16,"11"0"-8"-16,-5-3-5 15,-1 0-9-15,-5-2-7 0,-7 0-8 16,-9 3-4-1,-3 1-5-15,-9 4-2 0,-4 6 0 16,-4 7-4 0,-3 8-2-16,-1 8-2 0,4 16-1 15,3 20 0-15,3 12 2 16,10 22 0-16,5 18 0 0,6 16 1 15,8 10 0-15,0 11 2 0,8 0 2 16,0-4 3 0,1-6-1-16,-2-19 2 0,-4-19 2 15,-3-20 1 1,-2-15 1-16,-8-21-1 0,-11-15-3 15,-6-14-3-15,-5-8-7 16,-2-8-17-16,-7-2-61 0,-4-11-9 16,1-5-7-16,5-2-2 0</inkml:trace>
  <inkml:trace contextRef="#ctx0" brushRef="#br0" timeOffset="234838.725">12278 4949 61 0,'2'15'86'15,"-4"7"-1"-15,2 12-42 16,-3 0-23-16,-1 5-3 0,-1 4 0 16,-1-5-5-1,0-1-3-15,0-8-3 0,3-7-1 16,0-1-1-1,3-9-4-15,0-12-3 0,-1 9-5 16,1-9-13-16,0-16-50 0,2 5-18 16,-1-4-6-16</inkml:trace>
  <inkml:trace contextRef="#ctx0" brushRef="#br0" timeOffset="235068.7296">12015 4974 22 0,'0'0'89'0,"0"0"2"16,19-3-4-16,14-7-58 16,14 3-9-16,10-2-4 0,5-3 0 15,4 0-5 1,-3 2-2-16,-1-1-5 0,-6 6-3 15,-11-1-5-15,-8 3-9 16,-14 1-13-16,-3 0-36 0,-8 4-27 16,-12-2-8-16,6 14-1 15</inkml:trace>
  <inkml:trace contextRef="#ctx0" brushRef="#br0" timeOffset="235279.7339">12123 5253 6 0,'-3'20'92'16,"9"-7"2"-16,15-5-5 0,8-4-53 16,13 0-7-1,1-3-9-15,3-1-6 0,-2-3-6 16,-2-3-4-1,-2 0-7-15,-9-4-17 0,-4-4-64 16,-3 9-6-16,-7-1-8 16,-1 0 1-16</inkml:trace>
  <inkml:trace contextRef="#ctx0" brushRef="#br0" timeOffset="235581.7409">12627 5310 45 0,'-8'27'89'0,"8"-1"-2"0,0 2-43 16,13-4-10-16,8-1-9 15,8-11-5-15,5-4-4 0,5-8-2 16,-1-6-5-1,-4-8-3-15,-4-4-3 0,-7-2-2 16,-13-2 0 0,-9 5-2-16,-8 2 0 0,-14 1-2 15,-8 4 1-15,-2 6-4 0,-6 2-3 16,4 3-26-16,8 2-50 15,-5 2-6-15,9-1-6 16</inkml:trace>
  <inkml:trace contextRef="#ctx0" brushRef="#br0" timeOffset="236411.7575">13698 4889 37 0,'0'0'73'0,"-19"-12"-40"15,9 9 1-15,-9 3-6 16,2 0-4-16,-6 10-2 16,-1 2-5-16,-1 8 0 0,-1 5-2 15,-1 5-2-15,2 7 0 0,5 1-3 16,4 4-2-1,2-3-1-15,6-3-2 0,6-3 0 16,2-7-1-16,9-5 0 16,6-10-4-16,4 0-9 15,1-11-27-15,-3-3-47 16,15-6-7-16,0-7-5 0</inkml:trace>
  <inkml:trace contextRef="#ctx0" brushRef="#br0" timeOffset="236711.7635">13720 5190 22 0,'-9'26'89'15,"7"3"2"-15,2-10-5 16,12-4-63-16,11-6-1 0,6-6-5 16,6-6-2-1,1-8-4-15,2-7-3 0,-6-3-5 16,-4-4-2-16,-10 2-1 0,-14-2 0 15,-5 1-1 1,-17 8-1-16,-8 2 0 0,-9 5-1 16,-7 6 2-16,-3 3 0 15,-1 7-1-15,6 6 0 0,5 6-1 16,9-2 0-1,6 1-2-15,13 2-3 0,7-9-8 16,13 1-30 0,15-4-38-16,-3-5-7 0,5-3-1 15</inkml:trace>
  <inkml:trace contextRef="#ctx0" brushRef="#br0" timeOffset="236961.7685">14089 5056 5 0,'-4'10'82'0,"-10"4"2"15,-2 2-1-15,6-1-58 0,7 10-8 16,3-3-2-16,9 1 0 16,11-4-3-16,1-1-2 15,1-3-1-15,-3 0-1 16,-7-2-1-16,-5-3-2 0,-11 2-2 15,-15-1-3 1,-9 0-6-16,-2 4-34 0,1 1-43 16,-8-4-9-16,7-4-3 15</inkml:trace>
  <inkml:trace contextRef="#ctx0" brushRef="#br0" timeOffset="237611.7815">14697 5039 8 0,'-10'3'80'0,"-4"8"4"0,-2-1-35 16,5 15-15-16,1-2-9 0,10 4-3 15,0 1-3 1,2-3-3-16,12-7-4 0,5-5-2 16,1-7 0-1,5-5-2-15,-3-5-1 0,1-5-3 16,-6-3-2-16,-2 0-1 15,-7-1-1-15,-8 13-1 0,10-9 0 16,-10 9-1 0,7 7 1-16,-1 3 1 0,4 2 0 15,5-2 3-15,1-3 1 0,4-1 1 16,2-6 0-1,-2-6 1-15,-3-8-2 0,-5-4 1 16,-5-3-2-16,-7-1 0 16,1 0-4-16,-9-1-1 0,-2 5-2 15,-1-1-4 1,4 8-6-16,1-1-20 0,3 0-48 15,3 12-13-15,12-12-5 0</inkml:trace>
  <inkml:trace contextRef="#ctx0" brushRef="#br0" timeOffset="237841.7861">15141 4872 14 0,'0'0'88'16,"0"0"2"-1,0 6-7-15,-2 32-36 0,-5-22-35 16,3 8-4-16,-4 6-1 0,0 2 0 15,5 6-1-15,2-1 2 16,2-3-2-16,7-1-1 16,6-4 2-16,2-5-3 15,5-8-2-15,1-3-2 0,3-7-7 16,-10-6-26-1,-1-2-51-15,2-7-8 0,-2-7-6 16</inkml:trace>
  <inkml:trace contextRef="#ctx0" brushRef="#br0" timeOffset="237981.7889">15069 5008 46 0,'0'0'90'0,"13"9"-3"0,16-9-6 15,8-11-69 1,13 9-33-16,9 0-53 0,-7-1-9 15,-3-5-5-15</inkml:trace>
  <inkml:trace contextRef="#ctx0" brushRef="#br0" timeOffset="239590.8217">15998 5099 35 0,'-10'-6'82'16,"-2"4"-1"-16,-7-1-38 0,-2 3-14 15,-2 4-11 1,-3 5-5-16,1 7-4 0,1 3-1 16,4 5-1-16,3 2-1 15,6 1 0-15,6 0 0 16,5-3 0-16,3-2 0 0,8-5 1 15,4-5 0-15,5-7-1 16,3-5 0-16,1 0 0 0,-1-8-1 16,4-8-2-1,-5-4-1-15,2-7-1 0,-3-4-1 16,0-6 0-16,-2-8-2 15,-5 1 1-15,-3-7-1 16,-4 1 1-16,-4 4-1 16,-3 1-1-16,-2 7 0 0,-6 5 0 15,-2 10 0-15,0 7-1 0,2 8 2 16,-3 8 0-1,3 6 0-15,-1 15 2 0,0 8 0 16,0 11 0 0,1 10 1-16,0 5 1 0,4 6-1 15,4-1 1-15,0 2-1 16,9-6 1-16,5-7 1 0,4-10 0 15,5-8-1-15,2-9-1 0,0-13-6 16,7-4-10 0,-6-5-44-16,2-16-27 0,0-8-7 15,-2-9-5 1</inkml:trace>
  <inkml:trace contextRef="#ctx0" brushRef="#br0" timeOffset="239960.8292">16425 4894 71 0,'0'0'88'15,"0"0"-2"-15,13 12-48 0,-13 2-11 16,-3 3-5-16,-1 7-6 0,-3 6-4 16,-3 5-1-1,2 2-4-15,-3 1 0 0,3 2-2 16,2-4-1-16,2-2 0 15,3-7 0-15,1-4-1 16,6-7 0-16,6-2 0 16,3-7-1-16,3-5 0 0,2 0-2 15,2-2-3 1,1-2-5-16,-3-4-6 0,5 0-31 15,2-1-43-15,-10-3-7 0,-4 0-5 16</inkml:trace>
  <inkml:trace contextRef="#ctx0" brushRef="#br0" timeOffset="240130.8326">16316 5039 16 0,'-16'0'91'15,"16"0"-3"1,0 0-2-16,12 0-51 0,14 7-18 15,12 5-7-15,4-7-10 16,10-2-48-16,-3 4-33 0,0-2-7 16,-8-4-6-1</inkml:trace>
  <inkml:trace contextRef="#ctx0" brushRef="#br0" timeOffset="240780.8456">15448 4646 17 0,'-9'-13'90'0,"1"5"-2"16,8 8-4-1,-42-8-59-15,42 8-6 0,10 18-7 16,1 6-3-16,7 8-3 16,0 11-2-16,-3 8 1 15,-1 11-1-15,-10 7 1 16,-4 3-2-16,-18-2 0 0,-7-2-3 15,-11-3-5-15,-12-9-9 0,0-6-31 16,-18-4-38 0,4-14-8-16,-5-5-3 15</inkml:trace>
  <inkml:trace contextRef="#ctx0" brushRef="#br0" timeOffset="241140.8528">14586 4778 50 0,'-37'17'71'16,"5"24"-14"-16,0 10-7 0,7 19-10 15,5 1-9 1,15 10-8-16,6-3-8 0,19-6-3 15,15-3-5-15,7-17-21 0,6-7-63 16,16-10-7-16,2-18-6 16,1-8-1-16</inkml:trace>
  <inkml:trace contextRef="#ctx0" brushRef="#br0" timeOffset="242502.8802">9478 6293 33 0,'-9'3'62'0,"9"-3"-2"0,0 0-12 0,0 11-9 15,14-6-8 1,7-1-7-16,7 0-4 0,8 0-3 16,4 0-4-1,7-1-4-15,-2-1-2 0,3-2-1 16,-3 0-2-16,0 0-1 15,-7 0-3-15,-6-5-1 0,-1 1-5 16,-8-1-10-16,-6 2-19 16,2 4-43-16,-9-1-12 15,-10 0-3-15</inkml:trace>
  <inkml:trace contextRef="#ctx0" brushRef="#br0" timeOffset="242782.8858">9572 6535 14 0,'6'14'90'0,"18"-14"1"16,8-20-20-16,14 20-32 0,4 0-5 16,7 0-11-16,-2 0-8 0,-2 0-5 15,-5 0-4 1,-12 0-3-16,-1 0-2 0,-14 0-3 15,-4 3-3-15,-9-3-8 16,1 0-24-16,2 4-48 16,-11-4-6-16,0 0-4 15</inkml:trace>
  <inkml:trace contextRef="#ctx0" brushRef="#br0" timeOffset="244472.9196">11031 6215 42 0,'-8'10'85'0,"3"6"-1"0,-2 4-45 16,1 8-14-1,-1 4-1-15,-2 2-1 0,3 1-8 16,-2-5-5-16,3-3-4 0,1-3-1 16,1-9-2-1,0-7-2-15,3-8-4 0,0 0-6 16,0 0-19-16,3 9-52 15,-3-9-6-15,5-15-7 16</inkml:trace>
  <inkml:trace contextRef="#ctx0" brushRef="#br0" timeOffset="244772.9256">10767 6267 0 0,'-8'5'85'16,"8"-5"4"-16,0 0-3 0,8 3-51 16,17-3-9-16,9-4-3 0,10-3-2 15,3 2-5 1,3-5-6-16,4 1-3 0,-4 1-3 15,-4 3-2-15,-10-1-4 16,-5 3-5-16,-8 2-8 0,-6 1-13 16,-6 4-29-1,-11-4-32-15,0 0-6 0,3 11 0 16</inkml:trace>
  <inkml:trace contextRef="#ctx0" brushRef="#br0" timeOffset="244962.9293">10819 6466 75 0,'-17'15'90'0,"7"-5"-1"16,14 2-44 0,6-5-12-16,15 0-11 0,4-4-3 15,6-1-3-15,3 0-6 16,2-2-5-16,3 0-5 0,-5 0-6 15,0-2-15-15,-10 7-41 0,-4-3-25 16,-4 1-7 0,-4-3-4-16</inkml:trace>
  <inkml:trace contextRef="#ctx0" brushRef="#br0" timeOffset="245262.9354">11385 6512 13 0,'-4'12'84'0,"4"0"3"16,1 1-5-16,11-1-59 15,6 1 0-15,5-5 0 0,6-3-5 16,1-5-2-1,-1 0-4-15,-1-6-2 0,-5-4-3 16,-6-1-1-16,-7-3-3 0,-8 2-1 16,-6 2 0-1,-10 1-2-15,-3 0 0 0,-6 3-1 16,-3 3-2-16,1 3-4 15,-1 0-8-15,6 0-36 0,10 6-36 16,-3-1-5 0,13-5-6-16</inkml:trace>
  <inkml:trace contextRef="#ctx0" brushRef="#br0" timeOffset="245732.9448">10689 6805 45 0,'0'0'84'15,"0"12"0"-15,18-9-46 0,25-1-10 16,18-2 1 0,16 0 1-16,13-2-6 0,8-5-5 15,8-1-4-15,-5 1-4 16,-4 0-4-16,-12 2-4 0,-8 2-6 15,-18-2-10-15,-7-4-53 0,-12 9-22 16,-9-1-5 0,-9-2-7-16</inkml:trace>
  <inkml:trace contextRef="#ctx0" brushRef="#br0" timeOffset="246922.9686">11448 7054 42 0,'0'0'82'0,"-1"-26"-12"0,1 26-24 15,-10-13-13-15,10 13-6 0,-19-10-11 16,4 4-4-1,-5 6-3-15,-3 0-1 0,-4 0-2 16,-2 10 0-16,-3 2-1 16,-1 6 1-16,2 2-2 15,4 5 0-15,4 3 1 16,9 2 0-16,8 1 0 0,8-1 0 15,15-5 0 1,12-3 0-16,9-2 0 0,14-8-1 16,3-5-2-16,4-5-6 0,6-2-34 15,5-3-48 1,-14-8-5-16,-2-5-7 0,-9-4-2 15</inkml:trace>
  <inkml:trace contextRef="#ctx0" brushRef="#br0" timeOffset="248064.9916">12608 6326 41 0,'9'-5'66'0,"-9"5"-2"16,18-14-5-16,-9 6-9 15,4-2-11-15,-1-1-8 0,1-3-8 16,-6 0-5 0,4-4-4-16,-8-3-5 0,-3-4-3 15,-11 0-2-15,-11-3-1 0,-6 1-2 16,-7 0 0-1,-5 5-1-15,-5 3-1 0,-2 6 1 16,1 7-2-16,8 6 0 16,4 12-1-16,6 14 0 0,11 12 1 15,8 16-1 1,9 15 1-16,5 17 1 0,13 11-1 15,3 13 2 1,1 8 1-16,-2-1 0 0,-4 0 2 16,-9-13-1-16,-5-9 1 0,-6-18 1 15,-8-14 1 1,-11-19-1-16,-7-18 1 0,-4-12-3 15,-3-13-2-15,0-6-4 16,-4-19-11-16,3-10-62 0,4-1-14 16,3-2-6-1,9-4-6-15</inkml:trace>
  <inkml:trace contextRef="#ctx0" brushRef="#br0" timeOffset="248667.0038">13041 6485 6 0,'-16'-6'76'0,"-2"3"1"16,-3-6-25-16,0 13-22 15,0 11-11-15,0 7-2 0,1 5-4 16,1 7 1 0,1 7-3-16,7 2 1 0,3 0-2 15,6 1 0 1,2-5-1-16,6-3-2 0,11-8-5 15,4-10-8-15,9-8-26 16,8-7-49-16,-4-7-4 0,4-8-8 16</inkml:trace>
  <inkml:trace contextRef="#ctx0" brushRef="#br0" timeOffset="248917.0088">13139 6812 8 0,'1'22'90'0,"14"-7"4"15,11-6-5-15,9-8-57 0,6-1-1 16,5-10-3-16,-2-8-7 0,-1-6-9 15,-10 0-4 1,-9-2-4-16,-13 0-2 0,-11 6-2 16,-13 0 0-1,-13 8-1-15,-9 3 0 0,-7 6 0 16,0 3-1-16,-1 8-1 15,2 7-2-15,11 2-3 0,4 1-3 16,15 3-11 0,5-3-16-16,6-3-49 0,18-5-6 15,7-4-2-15</inkml:trace>
  <inkml:trace contextRef="#ctx0" brushRef="#br0" timeOffset="249167.0138">13551 6618 29 0,'0'6'82'16,"-4"6"-1"-16,0 2-1 0,3 6-64 16,3-2 2-16,12 5 1 0,2-6-2 15,5 0-3-15,3-3-2 16,-2-2-1-16,-4 0-2 0,-5-4-3 15,-7 4-2 1,-7 0-2-16,-8 4-3 0,-10-4-7 16,2-6-48-1,-6 10-28-15,-3-6-8 0,3 0-4 16</inkml:trace>
  <inkml:trace contextRef="#ctx0" brushRef="#br0" timeOffset="249907.0286">14175 6620 10 0,'0'-13'83'16,"-1"5"2"-1,1 8-4-15,-16-2-47 0,7 9-12 16,2 13-4-16,0 4-3 15,7 0-1-15,0 6-1 0,8-4 1 16,7-2-3 0,7-9-1-16,0-4-2 0,7-10 0 15,-2-1-1-15,0-10-2 0,-4-3-1 16,-6-3-2-1,-2 4-1-15,-6 1-2 0,-9 11 0 16,0 0 0-16,0 0-1 16,14 11 1-16,-7 3 0 0,6 3 1 15,6-2 0 1,4-5 2-16,4-2 0 0,-1-7 1 15,2-2 0 1,-8-10 0-16,-1-5 0 0,-13-4-1 16,-6 3-1-16,-1-7-2 0,-12-1-2 15,2 4-3-15,-3-2-3 16,5 4-11-16,0-1-38 0,4 6-32 15,8-1-8 1,8 6-4-16</inkml:trace>
  <inkml:trace contextRef="#ctx0" brushRef="#br0" timeOffset="250167.0338">14635 6468 58 0,'8'-8'89'16,"-8"8"-4"-1,4 9-4-15,30 4-60 0,-31 8-8 16,-1 5-2-1,-2 6 0-15,0 4-1 0,0 1 0 16,1-3-1-16,3-3-1 16,6-2-1-16,-3-5 0 0,7-6-1 15,2-5-3-15,1-8-2 16,0-2-5-16,-1-3-12 15,2-10-67-15,-5 0-8 0,-4-4-5 16,-6-4-7 0</inkml:trace>
  <inkml:trace contextRef="#ctx0" brushRef="#br0" timeOffset="250297.0364">14617 6578 6 0,'-9'0'92'0,"9"0"2"16,7 0-7-16,18-3-6 0,10 3-72 15,3 0-6 1,7 3-12-16,-3 0-40 0,6 1-34 15,-4 0-6-15,-5-3-7 16</inkml:trace>
  <inkml:trace contextRef="#ctx0" brushRef="#br0" timeOffset="250807.0466">15587 6500 71 0,'-30'9'85'0,"1"2"-1"0,-2 10-60 16,4 5 0-16,2 3 1 16,7 4 0-16,9-4-6 0,3 1-4 15,7-5-3 1,9-5-2-16,6-8-2 0,4-5-1 15,5-7-1-15,2-10-1 16,-2-7-3-16,0-9-2 16,-5-3-3-16,-4-12-1 0,-2 0-1 15,-7-6-1-15,-4-3-2 16,-3 4 0-16,-7-3 0 0,-4 6 1 15,-1 5 2 1,2 11 0-16,-4 9 2 0,1 12 2 16,-1 10 3-16,4 15 2 15,4 14 2-15,2 10 0 16,2 8 2-16,2 9-1 0,0-2-1 15,7 2 0-15,2-7-2 16,6-5-2-16,0-10-3 0,2-10-6 16,11-10-34-1,7-14-43-15,-7-6-7 0,2-18-7 16</inkml:trace>
  <inkml:trace contextRef="#ctx0" brushRef="#br0" timeOffset="251007.0506">15883 6377 67 0,'-9'19'91'0,"2"2"0"0,1 5-6 16,6 5-67 0,1 6 0-16,1 1-3 0,1 2-4 15,0-3-4-15,1 1-1 16,0-3-7-16,-3-6-7 0,3-5-38 15,7-7-39 1,-11-7-6-16,0-10-7 0</inkml:trace>
  <inkml:trace contextRef="#ctx0" brushRef="#br0" timeOffset="251117.0528">15809 6584 73 0,'27'-15'85'0,"19"3"-9"16,4 6-60-1,12-8-90-15,1 2-9 0,-1-4-2 16</inkml:trace>
  <inkml:trace contextRef="#ctx0" brushRef="#br0" timeOffset="251587.0622">15079 6261 49 0,'6'22'91'0,"8"6"-4"16,4 14-5-16,4 1-64 0,2 7-1 15,-4 7-5-15,-8 5-3 16,-9 2-6-16,-6-3-6 0,-15 1-4 16,-14-7-17-1,-14-13-55-15,-6 6-7 0,-6-10-8 16</inkml:trace>
  <inkml:trace contextRef="#ctx0" brushRef="#br0" timeOffset="251987.0702">14291 6304 0 0,'-15'-2'63'15,"0"7"-42"-15,-6 10 10 0,-3 13 3 16,-6 11 5-16,-4 12 2 0,3 9-6 15,1 8-4 1,10 5-8-16,12 0-5 0,10 1-6 16,21-8-4-16,18-6-11 15,10 1-67-15,11-22-12 0,8-11-6 16,-1-11-3-1</inkml:trace>
  <inkml:trace contextRef="#ctx0" brushRef="#br0" timeOffset="256850.1677">17402 6503 43 0,'2'-12'84'0,"-2"12"-15"15,0 0-25-15,0 6-9 16,0-6-9-16,-5 16-9 15,4 0-6-15,-4 4-3 0,4 2-1 16,0 7 0-16,1 3 0 0,0 0 0 16,-1-4 0-1,7 0-1-15,1-6 2 0,2-4-3 16,0-7 2-16,5-5 0 15,-1-6-1-15,5-6 0 16,-2-8-1-16,3-5-1 16,-1-6-1-16,1-4-1 0,0-7-1 15,-1-2 0 1,-2 0-1-16,1-2-1 0,-6 5 1 15,-1-1 0-15,-3 8 0 0,-3 2 0 16,-1 9 0-16,-3 2-1 16,0 15 0-16,0 0 0 15,0 0 0-15,-11 12 0 16,8 8 0-16,3 6-1 0,0 4 2 15,0 7 0 1,0-3 2-16,7 0-1 0,1-3 1 16,4-4 0-16,2-5 0 0,2-6-1 15,5-6-3 1,-3-5-4-16,11 1-24 0,2 2-57 15,-3-9-6-15,-2-3-6 16,-3-7-5-16</inkml:trace>
  <inkml:trace contextRef="#ctx0" brushRef="#br0" timeOffset="257360.1779">18189 6454 14 0,'-15'0'88'16,"1"3"2"-16,14-3-5 0,-12 0-44 16,12 0-21-16,12 3-2 15,9-2 0-15,11 0-4 0,4-1-4 16,6 0-1-1,1 0-1-15,2-2-4 0,-4-1-2 16,-3 0-5-16,-7-1-4 0,-5 4-10 16,-8-1-25-1,-9 1-46-15,7-4-6 0,-16 4-6 16</inkml:trace>
  <inkml:trace contextRef="#ctx0" brushRef="#br0" timeOffset="257570.1821">18139 6629 82 0,'-9'13'94'0,"14"-5"-4"0,18-3-5 15,10-2-68-15,15-3-5 16,8 0 0-16,4-1-5 0,-3 1-4 15,1-2-8 1,-7-7-27-16,-16 5-52 0,2 1-8 16,-12 0-4-16,-6-2 3 0</inkml:trace>
  <inkml:trace contextRef="#ctx0" brushRef="#br0" timeOffset="258170.1941">18963 6479 26 0,'0'0'90'0,"-15"-3"0"0,5 3-4 15,-1 49-29-15,3-54-46 16,4 22-2-16,1 10 1 16,3 2 0-16,3 2 0 0,8-5-2 15,2-1 0 1,3-8-1-16,4-3 0 0,-1-9-2 15,2-5 0-15,-1-1-2 16,-2-14-1-16,-1 2 0 0,-3-5-1 16,-1 2-1-16,-3-1-1 15,-6 3 0-15,-4 14 0 16,4-10 0-16,-4 10 0 0,0 14 0 15,5 5 0 1,1 3 0-16,2 0 2 0,6-2-1 16,5-1 3-1,7-9-2-15,0-8 2 0,0-6-1 16,-1-10 0-16,-6-4 0 15,-3-7 0-15,-9 0-1 0,-4-7-2 16,-3 2-1-16,-7 1-5 0,-5 0-3 16,7 8-18-1,3 1-56-15,1-2-11 0,2 5-6 16,9 3-3-1</inkml:trace>
  <inkml:trace contextRef="#ctx0" brushRef="#br0" timeOffset="258560.2019">19629 6239 82 0,'-8'15'92'0,"-4"3"-3"15,-2 5-6 1,-6 6-70-16,2 10-4 0,-3 7 0 15,-2 2 2-15,5-2-2 16,2-3 0-16,11-5-1 16,5-7-1-16,9-10 1 15,14-4-2-15,7-11 0 0,7-4-1 16,6-2-1-1,2-4-3-15,-2 2-1 0,-1-3-2 16,-6 1-2-16,-8 3-2 0,-4-3-2 16,-3 4-4-16,-12-7-17 15,-6-3-60-15,-3 10-6 16,6-9-3-16,-6 9-4 15</inkml:trace>
  <inkml:trace contextRef="#ctx0" brushRef="#br0" timeOffset="258860.2079">19342 6418 50 0,'-27'0'94'0,"14"-1"0"16,13 1-7-16,10-6-54 0,21 6-16 15,7 0-1 1,11 0-3-16,7 0-4 0,6 0-2 16,2 0-3-1,-6 2-3-15,-7-4-9 0,-2-8-54 16,-12 4-25-16,-7-5-9 15,-9 2-6-15</inkml:trace>
  <inkml:trace contextRef="#ctx0" brushRef="#br0" timeOffset="259842.2277">18145 6312 27 0,'0'0'91'0,"0"0"0"16,28-5-21-16,10 7-33 0,16 4-13 15,9-1-7 1,9 1-4-16,2 1-6 0,3 1-4 15,-10-7-10-15,-6-1-55 16,-17 0-24-16,-15-1-4 0,-13-4-6 16</inkml:trace>
  <inkml:trace contextRef="#ctx0" brushRef="#br0" timeOffset="260702.2449">17413 7567 63 0,'-1'-13'85'0,"-9"5"-3"16,-7 2-5-1,-2 5-71-15,-3 1-1 0,-4 9 2 16,-2 8-1-16,-1 3-1 0,0 8 0 16,3-1 1-16,6 7-2 15,1 0 0-15,8 0 0 16,6-2 0-16,5-7 2 15,15-5-1-15,6-11 1 0,4-4 0 16,8-8 1 0,4-13-2-16,1-8 1 0,2-10-1 15,2-9-2-15,-5-4 0 16,-4-6-2-16,-7-4 1 0,-5-2-3 15,-9 3 1-15,-8 1-2 16,-4 5 1-16,-8 9-1 16,-4 3 1-16,-5 11-1 0,0 6 1 15,0 7 0 1,0 7 0-16,2 7 0 0,1 9 0 15,4 10 2-15,3 10-1 16,4 7 0-16,3 8 0 0,0 9 2 16,9 6-1-16,1 1 1 15,5 0 1-15,3-3-1 16,0-7 1-16,3-6 0 0,-2-8-1 15,4-11-2 1,-5-9-4-16,2-3-13 0,-5-8-54 16,-2-9-18-16,2-12-7 15,-8-4-7-15</inkml:trace>
  <inkml:trace contextRef="#ctx0" brushRef="#br0" timeOffset="261112.2531">17732 7461 68 0,'-2'17'93'0,"2"9"-4"16,0 1-4-16,5 5-70 0,4 4 0 15,5 0 0 1,5 0-1-16,2-5-4 0,0-4-3 15,5-12 0-15,-1-5-2 0,1-10-1 16,-1-2 0 0,-6-13-1-16,-2-4-2 0,-6-9-1 15,-2-2 0-15,-5-6-1 16,-4-2-1-16,-3 2 1 0,-6 2 0 15,0 2-1 1,0 6 0-16,-2 9 0 0,4 8 1 16,7 9 0-16,-8 7 1 0,8 14-1 15,2 3 1 1,5 11 1-16,3 2 0 0,5 1 1 15,3-1 0-15,2-4 0 16,0-2 0-16,0-8-1 0,-1-3-3 16,-1-12-4-1,0 4-23-15,1-2-58 0,-5-13-6 16,-2-5-6-16,-1-11-4 15</inkml:trace>
  <inkml:trace contextRef="#ctx0" brushRef="#br0" timeOffset="261542.2617">18417 7438 14 0,'-10'6'88'16,"10"-6"3"-16,0 0-5 0,0 9-54 15,17-8-10 1,8 0-3-16,6 1-5 0,3-1-2 16,4-1-5-16,-2 0-2 15,1 0-2-15,-9 0-1 0,-1 0-3 16,-6 0-5-1,-9 0-11-15,-2-6-41 0,-10 6-28 16,0 0-7-16,0 0-5 0</inkml:trace>
  <inkml:trace contextRef="#ctx0" brushRef="#br0" timeOffset="261772.2663">18382 7627 55 0,'6'11'95'0,"16"-4"-2"16,10 22-8-16,13-29-55 16,6 3-5-16,3-3-10 0,-2 0-6 15,-6-3-4 1,-4-1-3-16,-8 1-4 0,-10-4-8 15,-2-3-53 1,-14 5-24-16,-8 5-8 0,0-9-4 16</inkml:trace>
  <inkml:trace contextRef="#ctx0" brushRef="#br0" timeOffset="262971.291">19156 7399 50 0,'0'0'86'15,"-9"7"-2"-15,9 9-47 0,0 6-8 16,0 5-3-16,0 6-5 0,-2-1-5 15,6 6-3 1,0-8-1-16,2-1-2 0,0-8 0 16,4-8-3-16,0-6 1 15,7-7-2-15,0-8 0 0,-1-7-1 16,0-5-1-1,-2-1-1-15,0-2-3 0,-3 1 1 16,-4 3-2 0,-2 4-1-16,-2 5-1 0,-3 10 1 15,11 0-1-15,-2 6 1 0,5 6 0 16,2-3 1-16,8 0 3 15,0-1 2-15,5-6 0 0,-3-2 1 16,1-9 1 0,-7-6-1-16,-6-4 0 0,-4-2-2 15,-10-3-1 1,-2 0-3-16,-10-2-4 0,1 4-5 15,-5 0-24-15,2 1-58 16,10 9-4-16,3 0-5 0,2 3-4 16</inkml:trace>
  <inkml:trace contextRef="#ctx0" brushRef="#br0" timeOffset="263621.304">20118 7458 38 0,'-13'-9'92'0,"-7"-3"-2"16,-2 7-4 0,-2-2-61-16,-2 7-6 0,-1 0-3 15,-1 10-3-15,1 4-3 16,2 7-4-16,6 6-2 0,2 3-1 15,8 4 1 1,6-1-1-16,5-3 1 0,12-4 0 16,5-5 0-16,5-11 0 0,5-6 1 15,4-7 0 1,3-12-1-16,-2-5-1 0,2-12-1 15,-4-4-1-15,-1-7-1 16,-2-4-2-16,-4-4 0 0,-8-2-1 16,-8-1 1-1,-5 1-1-15,-4 4 0 0,-9 4 1 16,-6 7-1-16,-3 9 1 0,-1 10-1 15,-1 9 1 1,2 10 0-16,-1 10 0 0,4 14 0 16,2 10 1-16,1 10 1 15,2 6 1-15,4 7 1 0,6 3 0 16,0 0 1-1,7-4 1-15,7-3-1 0,6-7 0 16,0-10 0 0,5-6-1-16,0-7 0 0,4-11-3 15,-1-7-4-15,-2-7-8 0,2-10-43 16,6-5-33-16,-11-9-6 15,-2-6-8-15</inkml:trace>
  <inkml:trace contextRef="#ctx0" brushRef="#br0" timeOffset="263919.3106">20437 7142 78 0,'-8'11'93'15,"5"6"-7"-15,0 1-2 16,2 10-73-16,-1 6 0 0,5 7 1 15,2 4-2 1,2 4-2-16,2-2 0 0,-1-1-2 16,4-5 0-16,1-3-1 0,-1-8 0 15,4-6-1 1,2-4 0-16,2-11-2 0,2 1-2 15,1-9-1-15,-1-1-5 16,-2-1-4-16,4-1-14 16,-8 2-55-16,-1-5-14 15,-3-4-6-15,-3-4-2 0</inkml:trace>
  <inkml:trace contextRef="#ctx0" brushRef="#br0" timeOffset="264169.3156">20324 7382 93 0,'0'0'94'15,"18"6"-3"-15,15-5-8 0,2 0-67 16,18-1-7-16,4 0-5 16,2-2-15-16,-3-12-67 0,-4 14-9 15,-11-5-6 1,-10-4-5-16</inkml:trace>
  <inkml:trace contextRef="#ctx0" brushRef="#br0" timeOffset="265842.3493">17481 8535 67 0,'-16'0'80'0,"-1"5"-33"0,-2 1-6 16,-2 12-8-16,0-3-8 15,1 7-8-15,0 1-3 0,1 5-3 16,6-1-2-1,3 8 1-15,4-5-1 0,5-2 1 16,1-1 0-16,9-3-1 16,6-7 0-16,3-4-1 15,5-6-1-15,6-7 1 16,2-9-1-16,5-7 0 0,-1-8-4 15,2-5 1-15,-3-5-2 0,-2-7 0 16,-1-5-3 0,-10 0 0-16,-1-2-1 0,-11-1 0 15,-6 2-1 1,-3 2-1-16,-8 4 0 0,-3 6 0 15,-5 7 1-15,-2 5-1 16,-1 7 2-16,-1 7-1 0,5 7 1 16,0 4 0-16,-1 7 0 0,4 11 1 15,2 8 0 1,0 5 1-16,5 6 0 0,1 7 1 15,1 2 0 1,3 2 1-16,4 1 1 0,11-3 0 16,0-9 1-16,6-2-1 15,0-8 1-15,6-7-1 0,0-8-1 16,2-2-3-1,-2-9-7-15,-9-3-39 0,-5-6-39 16,9-8-9-16,-7-12-5 0,1-6 3 16</inkml:trace>
  <inkml:trace contextRef="#ctx0" brushRef="#br0" timeOffset="266122.3549">17951 8297 3 0,'7'7'88'0,"-7"-7"3"0,1 19-4 16,-1-5-5-16,-8 10-72 16,8 3-1-16,0 10 0 0,0 3 2 15,0 1-3 1,-1 3-1-16,2-1 0 0,3-4 0 15,1-5-1 1,4-7-1-16,1-1 1 0,2-9-2 16,3-2-1-16,3-6-3 0,5-4-2 15,-1-2-7-15,-2-3-15 16,-1-12-62-16,6 5-7 0,-3-3-6 15,-4-5-4 1</inkml:trace>
  <inkml:trace contextRef="#ctx0" brushRef="#br0" timeOffset="266312.3586">17830 8572 35 0,'0'0'98'0,"0"11"-4"16,12-10-6-1,13-28-7-15,13 21-72 0,8 1-5 16,6-6-10-16,5-5-67 16,1 8-14-16,-3-4-6 0,-1-1-6 15</inkml:trace>
  <inkml:trace contextRef="#ctx0" brushRef="#br0" timeOffset="266672.3658">18661 8318 88 0,'-13'6'93'16,"1"-2"-4"-1,12-4-5-15,1 14-63 0,17-9-9 16,7 2-4-16,5 0 0 0,6 1-2 16,1-4-2-16,6 1-4 15,-6-5-4-15,-2 4-10 16,-12-4-33-16,0 0-38 15,-7 1-7-15,-7-1-6 0</inkml:trace>
  <inkml:trace contextRef="#ctx0" brushRef="#br0" timeOffset="266852.3695">18645 8561 19 0,'7'14'96'0,"17"-3"-1"15,7-8-6 1,12-3-3-16,11 0-72 0,1-3-6 15,5-2-6-15,-9-6-17 16,-9 3-68-16,5 3-5 0,-12-2-7 16,-3 2-4-16</inkml:trace>
  <inkml:trace contextRef="#ctx0" brushRef="#br0" timeOffset="267492.3823">19942 7945 67 0,'-9'-8'90'0,"-1"-1"-2"16,10 9-41-1,0 0-14-15,-11 0-7 16,5 17-7-16,-2 8-5 0,5 7-5 16,0 1-1-16,1 7-2 15,0 0 0-15,-1-1-1 0,3-8-4 16,0-5-2-1,1-6-5-15,-1-8-12 0,0-12-65 16,0 0-6 0,0 0-6-16,-13-6-5 0</inkml:trace>
  <inkml:trace contextRef="#ctx0" brushRef="#br0" timeOffset="267642.3853">19701 8248 71 0,'25'1'98'15,"9"-1"-7"1,14-2-3-16,14-2-57 0,2 1-11 15,3-5-9-15,-5 7-10 16,-8-7-12-16,-4-1-53 0,-13 6-23 16,-13 3-8-16,-13-3-4 15</inkml:trace>
  <inkml:trace contextRef="#ctx0" brushRef="#br0" timeOffset="268152.3955">19694 8489 8 0,'0'0'94'16,"-4"-10"1"-16,4 10-5 0,-7 7-4 15,7 8-65 1,1 3-7-16,2 6-3 0,3 3-3 15,1-3-1-15,4 2 0 0,0-6-1 16,4-6-1 0,1-7 0-16,3-7 0 0,-4-4-2 15,3-7 0-15,-2-5 0 16,-2-1-2-16,-3 3-2 0,-1 1-1 15,-10 13-1 1,8-12 0-16,-8 12 0 0,9 12 1 16,-2 5-1-16,7 1 1 0,3 1 1 15,8-1 1 1,3-3 2-16,4-7 0 0,-1-7 0 15,-2-2-1-15,-7-12 1 16,-6-6 0-16,-11-4-1 0,-3-4-2 16,-9-1-3-1,-9-3-4-15,1 7-14 0,1 4-57 16,3-6-14-1,3 3-7-15,8 2-6 0</inkml:trace>
  <inkml:trace contextRef="#ctx0" brushRef="#br0" timeOffset="268812.4086">20691 8417 13 0,'-12'-7'94'0,"-6"1"-4"0,-1 1-3 15,-4 5-5 1,-9 0-71-16,8 12-3 0,-2 7-1 16,2 7-1-16,1 3-1 15,9 5 1-15,5 3 0 16,5 0 0-16,4-3 0 15,9-5 2-15,7-7-2 0,6-7 1 16,5-10-1-16,3-5 0 0,0-12-1 16,3-9-1-1,-3-4-1-15,0-11-2 0,-3-4-1 16,-4-6-1-16,-3-9-1 15,-9 0 0-15,-3-4-1 16,-7 1-1-16,-1-2 1 16,-9 11-1-16,-3 5 1 0,3 10-1 15,-8 12 1 1,2 12 0-16,-2 10 1 0,3 10 1 15,-2 16 1-15,3 9 0 0,0 8 1 16,-1 8 2 0,4 3 1-16,6 4 0 0,-3 0-1 15,7-5-1-15,5-8 1 16,1-5 0-16,4-9-1 0,3-7-2 15,3-9-3 1,2-3-3-16,1-12-6 0,5 0-29 16,4-5-50-16,-2-9-5 0,1-3-5 15,1-3-5 1</inkml:trace>
  <inkml:trace contextRef="#ctx0" brushRef="#br0" timeOffset="269192.4163">20972 8369 89 0,'0'10'96'15,"-1"6"-6"-15,1-1-3 16,12 4-64-16,-6 5-10 0,1 2 0 16,5-3-2-16,5-2-1 15,1-4-2-15,3-7 0 0,4-3-2 16,-1-4 0-1,2-5-2-15,-3-8 0 0,-2-6-1 16,-4-1-2 0,-5-6-1-16,-3-1-2 0,-8-3 1 15,-1 1-1-15,-1 4 0 16,-5 1 0-16,-2 7 0 0,-1 6 1 15,1 8 1-15,-1 6-1 0,4 11 1 16,1 7 0 0,4 4 1-16,6 4 0 0,11-2 0 15,10-1 0 1,8-2-1-16,9-9 0 0,9-4-3 15,4-9-4-15,3 1-12 16,-4-3-54-16,-3-6-18 0,-6-5-8 16,-7-5-5-16</inkml:trace>
  <inkml:trace contextRef="#ctx0" brushRef="#br0" timeOffset="271592.4651">9446 8102 26 0,'-23'-4'59'0,"-3"1"-3"16,7 3-10-16,1-2-9 16,2-1-8-16,4 3-7 0,12 0-5 15,0 0-5 1,10 5-2-16,18-5-1 0,7 0 0 15,13 0 0 1,7 0 0-16,10 0-1 0,0 0-1 16,4-2-1-16,-5-1-2 0,-8-1-1 15,-6 2-2-15,-10 1-3 16,-10-1-5-16,-5 2-13 0,-12 9-37 15,-13-9-29 1,0 0-5-16,4 12-2 0</inkml:trace>
  <inkml:trace contextRef="#ctx0" brushRef="#br0" timeOffset="271922.4717">9432 8342 0 0,'-23'3'82'0,"6"-1"1"15,17-2-29-15,-12 3-11 0,12-3-9 16,23 6-11 0,10-1-5-16,18-2-7 0,13 2-1 15,8 1 0-15,8 0-3 16,2 0-2-16,-3 2-1 15,-4-1-4-15,-12-2-7 16,-10 3-15-16,-18 4-53 0,-5-8-11 16,-7-3-7-16,-13-3 0 0</inkml:trace>
  <inkml:trace contextRef="#ctx0" brushRef="#br0" timeOffset="272922.4917">10804 7876 24 0,'-17'-4'77'16,"5"2"-24"-16,-1 0-11 15,13 2-7-15,0 0-4 0,0 0-7 16,18 0-6-1,11 0-3-15,9-3-2 0,9 0-1 16,2-2-1-16,5 1-3 0,-4-1-2 16,-1-3-5-1,-9 6-6-15,-12-4-10 0,-6 4-19 16,-2 1-49-16,-20 1-4 15,0 0-7-15</inkml:trace>
  <inkml:trace contextRef="#ctx0" brushRef="#br0" timeOffset="273262.4985">10760 7781 61 0,'0'-10'81'0,"0"10"-30"16,14-13-14-16,1 5-7 0,-2 0-5 15,4 1-6-15,-4 1-7 16,1 2-2-16,-5-1-2 15,-9 5-1-15,11-2 0 16,-11 2-1-16,0 0 0 0,0 0-1 16,0 0 1-1,0 0-2-15,0 0-1 0,0 0 0 16,0 0-1-16,0-10-2 15,0 10-5-15,0 0-4 0,0 0-36 16,0 0-39-16,3 7-5 16,-3-7-5-16</inkml:trace>
  <inkml:trace contextRef="#ctx0" brushRef="#br0" timeOffset="273862.5105">10847 7813 38 0,'0'0'73'0,"0"0"-11"15,-2 11-12 1,2-11-11-16,0 22-11 0,1-6-8 15,2 4-1-15,-3 9-4 16,0 3-2-16,-2-1-1 16,-2 2-4-16,-2-1 0 0,-3-2-3 15,2-4 0 1,-1-1-3-16,4-10-2 0,1-2-4 15,3-13-9 1,1 14-30-16,13-8-41 0,-14-6-7 16,15 0-6-16</inkml:trace>
  <inkml:trace contextRef="#ctx0" brushRef="#br0" timeOffset="274132.5159">10637 8229 17 0,'-18'4'87'0,"6"-1"-1"16,12-3-1-16,0 0-47 15,27-5-13-15,5-5-10 0,13 3-3 16,4-4-2-1,6 2-2-15,3-3-2 0,-4 3-4 16,-5 1-3-16,-4 3-6 16,-12 1-11-16,-8 4-24 15,8-2-43-15,-19 2-6 16,-4 0-5-16</inkml:trace>
  <inkml:trace contextRef="#ctx0" brushRef="#br0" timeOffset="274412.5215">11094 8211 11 0,'-10'13'83'0,"2"-1"3"16,4-22-6-16,4 18-51 0,14 1-3 15,8-4-3 1,8-4-6-16,6-1-4 0,3-9-4 15,1-5-1 1,-3-1-3-16,-8-2-1 0,-6 0-2 16,-13-2-1-16,-10 4 0 15,-8 2 0-15,-13 3-1 0,-7 1-3 16,-7 5-3-1,-5 1-9-15,-2 3-27 0,5 2-42 16,-4 2-7-16,5-2-4 0</inkml:trace>
  <inkml:trace contextRef="#ctx0" brushRef="#br0" timeOffset="274742.5281">10495 7870 0 0,'0'0'80'0,"0"0"3"16,17 0-35-16,9-5-9 0,12-2-11 15,9-2-6 1,10-1-5-16,8-2-10 0,-1-1-20 16,-1-2-58-1,-3 11-11-15,-9 2-5 0</inkml:trace>
  <inkml:trace contextRef="#ctx0" brushRef="#br0" timeOffset="275122.5357">10672 8433 52 0,'0'0'89'0,"25"13"-2"16,17-13-4-16,-7-3-62 0,40-1-6 15,7-5 1 1,8 1-2-16,-2-2-5 0,-6 2-7 15,-8 4-12 1,-17 2-35-16,-12 2-38 0,-15 4-6 16,-17 1-5-16</inkml:trace>
  <inkml:trace contextRef="#ctx0" brushRef="#br0" timeOffset="275572.5446">10905 8611 24 0,'12'-10'85'16,"-6"0"-1"-16,-6 1-5 0,0 9-55 15,-7-8-8 1,-7 8-4-16,-10 3-4 0,-1 6-4 16,-8 6 0-16,-5 2 1 0,-2 5 0 15,0 4 1-15,3 5 1 16,2 2 0-16,7 5 0 0,11-2 1 15,12 0 0 1,12-2-1-16,21-7-1 0,15-4 1 16,13-7-1-1,10-7 0-15,4-5-2 0,3-4-3 16,0-4-6-16,-5-1-16 15,-6 5-65-15,-14-9-3 0,-12-2-7 16,-11-7-5-16</inkml:trace>
  <inkml:trace contextRef="#ctx0" brushRef="#br0" timeOffset="276232.5578">10528 8436 1 0,'-8'0'82'16,"8"0"-9"-16,0 0-16 0,0 0-7 15,7 0-10 1,11 0-13-16,8 0-12 0,4 3-5 15,7-1-4 1,0 3-8-16,10 2-29 0,5 3-48 16,-6-3-7-16,-2-1-4 0</inkml:trace>
  <inkml:trace contextRef="#ctx0" brushRef="#br0" timeOffset="276832.5699">12010 8023 18 0,'5'-14'77'0,"-3"-5"2"16,4 1-3 0,-3-1-63-16,-3 0-3 0,0 0 0 15,-3 1 0-15,-8-3 1 16,-4 3-2-16,-5 3 0 15,-7-1-1-15,-4 2-1 16,-4 4-2-16,-2 2 0 0,2 3-1 16,-2 5-2-16,6 0-1 0,3 11 0 15,4 8-1 1,5 7 0-16,7 13 0 0,6 27 1 31,6 10 1-31,0 19 1 0,11 8 1 16,2 17 0-16,2 6 0 15,-1 13 0-15,1-1 0 0,-9-12 0 16,-2-7-1-1,-4-15 1-15,-5-8 2 0,-7-22-1 16,-2-14 1-16,-7-22 1 0,0-13-2 16,-4-18-1-1,-2-10-2-15,-1-12-6 0,-8-8-11 16,4-11-51-16,-2 7-22 15,2-4-7-15,4 2-5 0</inkml:trace>
  <inkml:trace contextRef="#ctx0" brushRef="#br0" timeOffset="278726.608">12136 8407 62 0,'-9'-6'76'0,"-7"6"-26"15,3 1-14-15,3 8-7 16,-4 4-9-16,4 7-5 0,-1 6-3 15,2 4-2 1,2 6-1-16,7 2 2 0,0-2-2 16,6-1 0-16,9-6-3 0,2-7-2 15,7-6-8 1,4-6-10-16,2-10-33 0,10-3-34 15,-9-9-5-15,1-2-7 16</inkml:trace>
  <inkml:trace contextRef="#ctx0" brushRef="#br0" timeOffset="278976.6131">12340 8618 18 0,'6'22'80'0,"9"-5"3"0,8 11-29 16,9-18-18-1,8-8-7-15,3-4-6 0,2-8-5 16,-6-4-4-16,-6-7-3 15,-9 3-3-15,-12-3-4 0,-12 4-1 16,-10 1 0 0,-15 6-2-16,-7 0-1 0,-7 7-1 15,-4 1-2-15,3 2 1 0,1 2-1 16,6 4-3-1,9 1-2-15,9-1-8 0,15-6-19 16,0 0-45-16,0 0-7 16,20 2-3-16</inkml:trace>
  <inkml:trace contextRef="#ctx0" brushRef="#br0" timeOffset="279366.6209">12986 8385 62 0,'-35'10'80'0,"4"0"-1"16,1 5-54-16,8 5 0 0,10 0-1 16,10 1-4-1,8 1-5-15,12-3-4 0,4-1-2 16,3-2-2-1,-2-1 1-15,-3 0-3 0,-9-1-1 16,-10-1-1-16,-6 0-1 16,-14 1-2-16,-1-2-4 0,-5 0-6 15,1 0-18-15,2 2-29 0,0-8-29 16,22-6-7-1,0 0 0-15</inkml:trace>
  <inkml:trace contextRef="#ctx0" brushRef="#br0" timeOffset="280036.6343">13376 8425 5 0,'0'0'72'16,"-17"8"6"-16,6 7-43 16,8 2-3-16,-2 7-1 0,5 2-2 15,-2-1-2 1,2 2-5-16,3-5-3 0,7-4-4 15,0-4-1 1,5-4-3-16,2-9-2 0,0-1 0 16,2-3-1-16,-2-11-3 0,2 0-2 15,-3-3-2-15,-4-3-2 16,-2-1 0-16,-2 2 0 0,-3-1-1 15,-2 5-4 1,-1 3 1-16,-2 12 0 0,0 0 2 16,0 0 0-1,-1 15 1-15,1 4 0 0,2 1 0 16,6 3 3-16,5 0 1 0,4-4 0 15,4-4 1-15,2-5-3 16,1-6-3-16,1 0-9 0,-5-3-42 16,0-6-30-1,-5-7-5-15,-6-7-7 0</inkml:trace>
  <inkml:trace contextRef="#ctx0" brushRef="#br0" timeOffset="280256.6386">13626 8243 10 0,'-10'0'84'0,"10"0"3"16,16 3-2 0,9 3-49-16,11 6-19 0,2 3 0 15,5 9-1-15,-2 1-3 16,1 11-5-16,-8 0-3 0,-8 5-2 15,-14 4 0 1,-9 4-3-16,-9-1-4 0,-11 1-8 16,-12 5-49-16,-9-12-23 0,-4-5-6 15,-5-10-4 1</inkml:trace>
  <inkml:trace contextRef="#ctx0" brushRef="#br0" timeOffset="280636.6462">13228 8192 42 0,'-16'0'66'0,"4"26"-13"16,2 10-5-16,5 9-4 16,1 7-7-16,3 4-8 0,3 7-7 15,5-4-6 1,4-2-3-16,1-6-6 0,6-5-7 15,-6-7-31 1,-2-10-48-16,11-8-7 0,-6-11-6 16,1-10 3-16</inkml:trace>
  <inkml:trace contextRef="#ctx0" brushRef="#br0" timeOffset="283266.6988">14386 8140 76 0,'0'0'83'0,"-6"-16"-6"0,6 25-42 16,0 11-9 0,0 6-10-16,0 2-1 0,0 3-2 15,0 1-4-15,0-5-2 0,0-1-4 16,-1-5-6-1,-2 1-17-15,-4-1-42 0,-2-7-21 16,-7-3-5-16,-4-1-4 16</inkml:trace>
  <inkml:trace contextRef="#ctx0" brushRef="#br0" timeOffset="283406.7016">14128 8492 70 0,'39'0'85'0,"15"-9"-5"0,9 2-46 15,8 1-10-15,7-1-17 16,-6-2-26-16,-13 5-52 0,3 2-9 15,-12-5-5 1</inkml:trace>
  <inkml:trace contextRef="#ctx0" brushRef="#br0" timeOffset="283976.7131">14218 8649 71 0,'0'0'84'0,"0"0"-4"0,-10 6-41 15,7 11-16 1,3 4-6-16,5 1 0 0,6-1-2 16,4-1-1-16,10-5-2 0,3-4-1 15,2-8-3 1,0-3-1-16,-1-11-2 0,-3-3 0 15,-3 0-3-15,-6 0 0 16,-5 3-3-16,-4 2 1 0,-8 9-2 16,0 0 1-1,0 0-1-15,11 10 1 0,-3 1 1 16,1 1 1-16,4-6 1 0,4-1 1 15,-2-5 1 1,1-5 0-16,-4-10 0 0,-1-1-1 16,-7-4-1-16,-3-2-2 15,-6 2-5-15,-8-2-7 0,5 4-30 16,3 3-44-1,-2 2-7-15,3 3-4 0,4 1 4 16</inkml:trace>
  <inkml:trace contextRef="#ctx0" brushRef="#br0" timeOffset="285129.7364">15158 8424 61 0,'-11'-4'79'0,"0"15"-17"16,-2-9-23-16,2 8-10 0,-3 0-6 15,1 5-5 1,0 3-4-16,1 3-2 0,1 0-1 15,5 4-1-15,4-4 1 16,2-2-2-16,4-6 0 16,6-1-2-16,8-8-1 0,2-3 1 15,-2-2 0-15,5-6-1 16,-1-5-2-16,-2-2-1 0,-1-4-1 15,-2-5-1 1,-5-3-1-16,-2-7-2 0,-2-3 0 16,-4-7-1-16,-3-2-1 15,-1-2 1-15,-3 1 0 16,-6 2 1-16,-1 6-1 15,-1 5 2-15,-1 9-1 0,0 5 0 16,6 9 1-16,-4 8-1 0,10 2 1 16,-9 15 0-1,4 4 1-15,5 10 0 0,0 10 1 16,3 5 1-16,3 4 0 15,7 5 1-15,2-1 1 16,7 0-1-16,3-6 0 16,6-5 0-16,0-9 0 0,1-7-2 15,-1-9-2 1,-1-8-3-16,-1-2-12 0,-7-6-38 15,-7-9-32-15,3-9-7 0,-4-7-6 16</inkml:trace>
  <inkml:trace contextRef="#ctx0" brushRef="#br0" timeOffset="285539.7446">15542 8381 55 0,'0'14'92'16,"0"2"-4"-16,7 2-2 0,5 4-65 15,-2 5-1-15,6-1-1 16,0-2-2-16,2-2-5 0,1-5-2 16,-1-5-3-1,1-5 0-15,-2-7-1 0,1-5-1 16,0-9-1-16,-1-8-1 15,2-4-2-15,-1-6-1 16,-3-2 0-16,-2-2-1 0,-3 3-1 16,0 1 0-16,-4 7 0 15,-4 4-1-15,-1 8 1 0,-1 13 0 16,-7 1 1-1,0 14 1-15,0 9 0 0,-1 7 1 16,4 3 1 0,3 4 2-16,1 0-1 0,14-4 1 15,5-2-1-15,11-4 0 16,5-6-1-16,6-6-1 0,6-4-4 15,2-4-4-15,8 1-10 0,-4 2-52 16,1-10-23 0,-1-1-5-16,-3-4-8 0</inkml:trace>
  <inkml:trace contextRef="#ctx0" brushRef="#br0" timeOffset="286859.771">9322 9578 59 0,'-12'3'89'0,"12"-3"-4"0,-29 2-38 15,29-2-12-15,5 7-7 16,16-5-9-16,9 1-6 0,6-1-3 15,8 0-4 1,6 1 1-16,4-2-3 0,-1-1 0 16,-1 0-2-16,-8 0-2 0,-4 0-1 15,-7-3-5 1,-2 3-10-16,-7 0-29 0,-10 0-40 15,1 5-7-15,-5 0-4 16</inkml:trace>
  <inkml:trace contextRef="#ctx0" brushRef="#br0" timeOffset="287179.7774">9362 9873 12 0,'-8'8'89'0,"8"-8"2"0,0 0-5 15,24 7-48-15,15-7-10 16,13-2-6-16,14-3 0 0,7-1-8 15,6 0-4-15,0-2-3 0,-4 4-1 16,-10-2-2 0,-14 2-1-16,-12 1-3 0,-15 2-1 15,-8 1-2 1,-16 0-2-16,9 4-4 0,-9-4-8 15,-6 5-31-15,6-5-39 16,-4 13-6-16,4-13-5 0</inkml:trace>
  <inkml:trace contextRef="#ctx0" brushRef="#br0" timeOffset="289149.8167">10800 9443 7 0,'0'0'78'0,"0"0"4"16,0 0 0 0,11 6-49-16,-9 10-12 0,1 5-5 15,-2 8-2 1,0-1-3-16,-1 5 2 0,0-2-2 15,-1-1-4-15,-1-4 1 16,-2-2-6-16,-2-9-7 0,3 3-14 16,-3-2-37-16,4-8-28 0,0 1-7 15,2-9-3 1</inkml:trace>
  <inkml:trace contextRef="#ctx0" brushRef="#br0" timeOffset="289442.8228">10463 9815 35 0,'-17'6'91'0,"8"-2"-2"15,9-4-2 1,36 10-51-16,1-8-14 0,19 1-3 16,15-3-3-16,11 0-3 0,9-1-4 15,2 1-3-15,-2-2-3 16,-8 0-2-16,-9-1-3 15,-16-2-7-15,-11 5-13 16,-17 8-53-16,-7-8-14 0,-9 0-7 16,-14 0-5-1</inkml:trace>
  <inkml:trace contextRef="#ctx0" brushRef="#br0" timeOffset="290452.8431">11073 10085 23 0,'11'-11'52'0,"-11"11"0"0,8-10-7 15,-8 10-7-15,8-14-6 16,-8 14-5-16,5-12-6 0,-5 12-4 15,3-12-3 1,-3 12-3-16,0-12 0 0,0 12-2 16,-1-10-2-16,1 10 0 0,-6-11 0 15,6 11-3 1,-7-8-1-16,7 8 0 0,0 0-2 15,0 0 0-15,-8-8 0 16,8 8-1-16,0 0 1 0,-13 0-1 16,13 0 1-1,-15 0-1-15,15 0 0 0,-16 5 0 16,8-2 0-16,-2 3 0 0,2-3 0 15,-1 2 0 1,-2 2 0-16,-2-2 1 0,-2 3-1 16,-4-1 0-16,1 4 1 15,-2-1-1-15,-1 1 1 0,1 3-1 16,0 0 1-1,2 3 0-15,6 1-1 0,3 2 1 16,4 1 1 0,5 0-1-16,10 2 1 0,9-5 1 15,8-2-1-15,7-3 1 0,10-1 0 16,3-5-1-16,5-4-2 15,3-1-4-15,-3-2-11 0,1-9-53 16,-2 4-19 0,-6-7-8-16,-5 1-3 0</inkml:trace>
  <inkml:trace contextRef="#ctx0" brushRef="#br0" timeOffset="290982.8537">10623 9498 75 0,'0'0'82'0,"0"0"-35"15,4-12-7 1,5 8-5-16,6-3-5 0,8 1-6 15,10-1-8 1,8 0-3-16,8-3 0 0,5 0 0 16,6 0-4-16,-1-1-3 0,1 1-1 15,-7 2-4-15,-5 0-2 16,-12 0-5-16,-3 4-9 15,-14 2-27-15,-19 2-44 16,0 0-4-16,0 0-8 0</inkml:trace>
  <inkml:trace contextRef="#ctx0" brushRef="#br0" timeOffset="291322.8605">10685 9685 52 0,'-13'0'92'16,"3"0"-2"-16,1-3-37 15,9 3-13-15,0 0-9 0,0 0-6 16,15-7-10 0,6 4-6-16,10-1-2 0,7 1-2 15,5-1 0 1,2 1-2-16,2 3-3 0,-4-2-2 15,-2 2-4-15,-10 0-4 16,-4 2-10-16,-13 5-41 0,-4-4-28 16,-10-3-7-16,0 0-2 0</inkml:trace>
  <inkml:trace contextRef="#ctx0" brushRef="#br0" timeOffset="291702.868">11247 9697 69 0,'-6'0'83'0,"6"0"-2"16,-3 15-48 0,3-5-6-16,3 3-2 0,6-5-5 15,5-2-6-15,4-3-1 0,3-3-2 16,1 0 0-1,1-5-1-15,-3-4-3 0,-5-3-2 16,-5 2-1-16,-6-2-1 16,-4 0-2-16,-7-2 0 15,-7 4 0-15,-3-2-2 16,-5 6 0-16,-1 1-1 0,3 5-3 15,0 0-4 1,4 3-11-16,4 7-46 0,12-10-21 16,-2 14-7-16,2-14-3 0</inkml:trace>
  <inkml:trace contextRef="#ctx0" brushRef="#br0" timeOffset="292422.8825">11992 9451 18 0,'-9'-4'82'15,"9"4"0"-15,0 0-4 16,16 4-52-16,-17 8-6 16,1 4-2-16,0 8-5 0,0 1-2 15,2 8 0-15,0 2 1 0,1 3-2 16,1-1-1-1,-1-1-2-15,1-5-4 0,-1-3-5 16,-2-5-8-16,4-6-26 16,1-4-47-16,-6-13-7 15,0 0-6-15</inkml:trace>
  <inkml:trace contextRef="#ctx0" brushRef="#br0" timeOffset="292652.8871">11752 9847 62 0,'10'10'93'0,"13"-10"-3"16,12 0-4-16,1-6-62 0,19 1-4 16,8-1-1-1,3-2-6-15,-3 3-3 0,1-2-5 16,-5 5-3-16,-11-3-7 0,-6 4-10 15,-15 0-37 1,-6 1-34-16,-10 0-8 0,-11 0-5 16</inkml:trace>
  <inkml:trace contextRef="#ctx0" brushRef="#br0" timeOffset="293252.8991">11858 10031 56 0,'-5'2'85'15,"3"7"-3"-15,2 5-49 0,0 4-5 16,0 2-1-16,3 4-3 15,3-1-5-15,2-2-2 16,4 0-2-16,0-7-3 0,1-4 0 16,1-7-2-1,3-3-1-15,-4-5 0 0,-2-7-4 16,1-5 0-16,-1 1-3 15,-2-1-1-15,-2 1-2 16,-2 4-1-16,-5 12-1 16,0 0 0-16,10 0 0 0,-4 9 2 15,3 9-3-15,4 1 3 0,3 1 1 16,3-4 1-1,7-1 3-15,1-9-2 0,-1-6 1 16,1-5 1-16,-2-9 0 16,-7-4-1-16,-2-4 0 15,-7-2-1-15,-7-5-2 16,-2 2-2-16,-3-2-3 0,-3 5-9 15,-7 4-54 1,5-9-22-16,-1 3-8 0,3-3-4 16</inkml:trace>
  <inkml:trace contextRef="#ctx0" brushRef="#br0" timeOffset="294365.9216">13246 9416 45 0,'6'-9'65'0,"-1"1"-40"0,6-2-3 0,3 3 1 16,-2-1 3-1,-2 2 4-15,3 1 1 0,-13 5-1 16,16-7-3-1,-16 7-4-15,9-7-2 0,-9 7-4 16,3-10-5-16,-3 10-3 0,-3-14-4 16,-6 5-1-16,-3-3-1 15,-5 1-2-15,-7-1 0 0,-6-1-1 16,-1 6 0-1,-1 0-1-15,-1 5-1 0,3 2 1 16,3 12-1 0,7 9 1-16,6 9-1 0,9 11 0 15,4 12 1-15,2 10 0 16,7 7 1-16,2 6 1 0,2-1 0 15,-2-5 2-15,-3-6 0 0,-4-10 1 16,-3-11 0 0,-11-11 1-16,-10-8 0 0,-8-8 0 15,-7-10-1 1,0-1-2-16,-2-5-4 0,-1 0-5 15,0-8-8-15,9-9-51 16,11 7-23-16,8-2-7 0,11 0-6 16</inkml:trace>
  <inkml:trace contextRef="#ctx0" brushRef="#br0" timeOffset="295105.9364">13528 9648 83 0,'-14'17'87'0,"-2"3"-2"16,1 5-54-16,3 1-3 0,3 4 1 16,4-3-7-16,3-3-4 0,2-6-5 15,8-2-2 1,2-6-2-16,4-5-2 0,2-2-3 15,1-3-3-15,4-2-3 16,-3-8-5-16,4 0-7 0,-4-7-10 16,4-1-12-1,-3-5-4-15,-3 0 1 0,-2-1 6 16,-5 2 7-1,-2 3 6-15,-6 3 9 0,-1 16 11 16,0 0 16-16,-10 0 6 0,2 16 3 16,3 4-6-16,1 1 0 15,4 3 0-15,7-4 0 0,6-3 1 16,8-3-3-1,4-4 0-15,5-9-3 0,1-1-2 16,-1-7-3 0,-5-3-3-16,-3-6-2 0,-7-2-2 15,-10-2-1-15,-5 2 0 16,-11-1-1-16,-7 3-1 0,-4 4 0 15,-3 2-2-15,-2 5 0 0,2 2-2 16,5 3-4 0,3 4-9-16,10 7-24 0,9 1-43 15,4-1-7 1,7 0-4-16</inkml:trace>
  <inkml:trace contextRef="#ctx0" brushRef="#br0" timeOffset="295355.9422">14047 9616 46 0,'-25'16'82'15,"4"-2"0"1,7 1-48-16,7 6-6 0,8-4 0 15,15-1-6-15,1 0-7 16,4-3-4-16,-4 3-2 0,1-4-1 16,-6 1-1-1,-9-1-2-15,-9 2 1 0,-12 2-3 16,-9 0-4-16,-5-2-14 15,-6 2-63-15,11-2-8 0,0-5-5 16,10-3-4 0</inkml:trace>
  <inkml:trace contextRef="#ctx0" brushRef="#br0" timeOffset="296105.9572">14489 9699 31 0,'0'0'90'16,"-5"-17"-4"0,5 17-5-16,24 0-46 0,-23 5-14 15,2 9-9 1,-3 6-5-16,2 1-1 0,0 2-1 15,2 1 4-15,-1-5 0 16,0 0 1-16,0-6-1 0,-3-13 0 16,14 9-2-16,-5-9-1 0,1-3 0 15,2-6-3 1,0-5 0-16,1-1-3 0,1-2 0 15,-4 0-1 1,-1 0 0-16,-3 3-1 0,0 2-1 16,-6 12-1-16,0 0 1 15,0 0 0-15,0 0 1 0,8 19 0 16,-3 0 0-1,6 1 1-15,1-1 2 0,2 0 0 16,0-4-1-16,0-5-6 0,5-1-30 16,4-6-48-1,-13-3-7-15,-2-8-6 0,0-5-2 16</inkml:trace>
  <inkml:trace contextRef="#ctx0" brushRef="#br0" timeOffset="296575.9666">14923 9542 8 0,'-7'-10'79'0,"7"10"3"15,0 0-5-15,3 6-50 0,6 8-8 16,4 9-7-1,-2 2-3-15,0 7 1 0,-1 3-1 16,-5 5-2 0,-5 1 0-16,-9 0-3 0,-8 0-4 15,-5-4-11-15,-8 3-33 16,-5-13-37-16,-2-3-5 0,-3-12-5 15</inkml:trace>
  <inkml:trace contextRef="#ctx0" brushRef="#br0" timeOffset="296855.9722">14292 9581 49 0,'-27'12'88'0,"2"5"-1"16,-11 9-36-16,25 5-10 15,7 4-14-15,5 5-9 0,14 0-4 16,9-3-5-1,7 0-7-15,2-12-22 0,-3 1-60 16,12-7-5-16,-1-10-7 0,1-9-4 16</inkml:trace>
  <inkml:trace contextRef="#ctx0" brushRef="#br0" timeOffset="297825.9916">15294 9760 23 0,'-19'-5'79'15,"0"5"1"-15,-1 0-2 0,4 13-57 16,6 8-9-1,-2 4-2-15,4 3 0 0,3-2 2 16,5 1 0-16,1-5 1 0,10 0 0 16,2-13 1-16,4-6-1 15,2-3 0-15,3-9-3 0,0-7-1 16,0-5-4-1,0-8-2-15,-3-3-3 0,0-6-1 16,-5-1-2 0,0-4-1-16,-6 1 0 0,-3 2-1 15,-2 1 0-15,-3 8 0 16,0 5 1-16,-4 7 0 0,-3 9 0 15,-1 7 1-15,-3 4 1 0,2 11 0 16,0 8 1 0,0 6 1-16,0 6 2 0,4 5 1 15,3 3 0 1,1 1 2-16,2 0-1 0,4-5 0 15,4-4 0-15,1-7 0 16,-1-4 0-16,-1-6 0 0,2-6 0 16,-1-4-1-16,-9-5-2 0,17 0-2 15,-8-9-3 1,2-2-4-16,-1-8-3 0,3 0-2 15,0-7-1 1,-3 3 2-16,1-1 2 0,-3 0 5 16,-1 5 4-16,-2 4 3 15,-1 6 2-15,-4 9 1 0,0 0 0 16,0 0 2-1,9 11-1-15,-5 2-1 0,4 4-1 16,3 0 1-16,2 3 3 0,0-4 0 16,-1-1 0-1,6-6 0-15,-4-1-1 0,3-6 0 16,-6-2-3-16,4-2 0 15,-2-9-2-15,2-1-2 0,-2-4 0 16,-2 2-2 0,-1-1 0-16,-1 5-1 0,-2-3-2 15,-7 13 0 1,0 0 1-16,0 0 1 0,5 11 0 15,-3 3 1-15,4 4 1 0,2 1 3 16,7-2 1-16,7-2 1 16,6-4-5-16,7 2-12 0,2-2-55 15,6-11-19 1,-3-1-7-16,-2-10-7 0</inkml:trace>
  <inkml:trace contextRef="#ctx0" brushRef="#br0" timeOffset="298556.0062">16392 9619 0 0,'-8'0'90'15,"8"0"1"-15,-12-1-3 0,24 1-39 16,-1 1-14-16,6 2-12 15,6 2-6-15,6-1-5 0,2-3-3 16,4 3-1 0,0-3-2-16,-2 1-2 0,-1-2-1 15,-7 0-2 1,-4 0-1-16,-7 0-2 0,0 0-5 15,-5-2-7-15,0 1-37 0,5 1-37 16,-14 0-6-16,0 0-6 16</inkml:trace>
  <inkml:trace contextRef="#ctx0" brushRef="#br0" timeOffset="298986.0148">16435 9818 36 0,'0'0'84'16,"0"0"1"-16,0 0-41 0,9 0-12 15,12 1-1-15,9 10-4 0,4-6-6 16,5 3-5 0,2 0-7-16,1 1-15 0,-6 1-72 15,7 1-7 1,-5-3-7-16,-1-3-3 0</inkml:trace>
  <inkml:trace contextRef="#ctx0" brushRef="#br0" timeOffset="303002.0956">17565 9344 52 0,'0'0'81'0,"0"0"-3"16,-7 1-39-1,4 10-16-15,1 5 0 0,-2 4-6 16,0 4-1-16,2 3-3 16,2-1-1-16,0 2-1 0,0-4-2 15,-1 1-3 1,1-9-3-16,0 0-7 0,0-8-10 15,0-8-22-15,6 12-46 0,-6-12-7 16,0 0-6 0</inkml:trace>
  <inkml:trace contextRef="#ctx0" brushRef="#br0" timeOffset="303362.1027">17228 9382 82 0,'-12'0'88'15,"3"0"-4"-15,9 0-42 0,0 0-14 16,25 0-3-16,12-6-5 0,10 2-4 16,9-3-5-16,3 0 0 15,7 0-2-15,-2 0-2 0,-4-3-3 16,-3 3-4-1,-14 1-4-15,-7 4-8 0,-15-4-21 16,-21 6-53 0,20-6-5-16,-20 6-8 0,0 0 1 15</inkml:trace>
  <inkml:trace contextRef="#ctx0" brushRef="#br0" timeOffset="303602.1076">17338 9613 65 0,'-11'6'92'0,"11"-6"-2"16,0 0-5-16,13 5-63 0,17-5-6 15,11-3 0 1,7-1-2-16,7 0-4 0,2-2-5 16,0 4-3-16,-4-1-5 15,-4 3-11-15,-14 1-33 0,-5 1-38 16,-11 3-9-1,-3-5-4-15</inkml:trace>
  <inkml:trace contextRef="#ctx0" brushRef="#br0" timeOffset="304032.1162">18071 9581 74 0,'-16'5'83'0,"1"-10"-13"16,5 16-32-16,1 7-5 0,8 3-7 15,3 1-8 1,9 0-3-16,7 0 0 0,9-5-1 15,5-7-3-15,5-3 0 16,1-7-2-16,-1-7 0 0,-5-7-2 16,-4-5-1-1,-7-3-2-15,-9-4-1 0,-11 2-1 16,-6-5-2-1,-9 7-1-15,-7-2-3 0,-3 10-8 16,-6-3-19-16,-9 10-58 0,13 7-3 16,0 0-7-16,5 9-4 15</inkml:trace>
  <inkml:trace contextRef="#ctx0" brushRef="#br0" timeOffset="304562.1267">17392 9857 23 0,'-35'8'90'0,"4"-1"-3"0,5-1-4 16,4-6-37-16,8 3-27 0,14-3-2 16,3 14-4-1,25-7 0-15,19-2-1 0,18-2 0 16,20-1 0-16,16-2-1 15,11-2-3-15,12-1-2 16,-2-1-1-16,-3-1-4 16,-13 1-3-16,-15 3-4 0,-18 1-4 15,-15 0-12 1,-18 10-44-16,-16-6-26 0,-14 1-5 15,-10-5-5-15</inkml:trace>
  <inkml:trace contextRef="#ctx0" brushRef="#br0" timeOffset="305032.1362">17877 10170 70 0,'10'-10'82'0,"-7"1"-1"15,9 4-57-15,-18 3 0 0,-10 2 0 16,-5 3-1 0,-5 9-5-16,-4 3-2 0,-3 4 0 15,1 6 0-15,3 1-3 16,5 3-2-16,8 0-2 0,6 0 0 15,10 1-1-15,7-6-2 0,16-4 0 16,7-6 0 0,7-1-1-16,5-6 0 0,3-5-1 15,2-2-1 1,-3-1-3-16,1-3-4 0,-8-4-5 15,0 8-17-15,-3-1-66 16,-8-7-3-16,-3 1-8 0,-6-4-5 16</inkml:trace>
  <inkml:trace contextRef="#ctx0" brushRef="#br0" timeOffset="305512.1457">19018 9462 58 0,'0'0'94'16,"0"0"-1"-16,0 0-4 0,-4-10-34 15,4 23-42 1,1 13-2-16,3 4-2 0,0 6 0 16,1 6-2-16,2 1-2 0,-2 0-2 15,0-2 0-15,0-3-1 16,-1-2-3-16,-3-6-2 15,2-1-6-15,-3-10-20 16,-9 3-59-16,5-6-5 0,-3-5-8 16,-2 1-3-1</inkml:trace>
  <inkml:trace contextRef="#ctx0" brushRef="#br0" timeOffset="305672.1489">18820 10002 22 0,'0'0'98'0,"0"0"-3"15,11 0-6-15,16 0-3 0,15-3-73 16,2-2-6-1,6 0-2-15,5-2-4 0,1 7-11 16,-9-2-31 0,-3 0-43-16,-5 1-8 0,-9-6-6 15</inkml:trace>
  <inkml:trace contextRef="#ctx0" brushRef="#br0" timeOffset="306212.1597">18909 10173 0 0,'-5'-7'91'15,"5"7"3"-15,0 0-8 0,-10 0-3 16,10 0-67-1,-4 15-6-15,4-3 1 0,0 5-4 16,0 0 1-16,0 4-1 0,0-4 0 16,2 3 0-1,3-6 0-15,4-4 1 0,2-5-2 16,2-4-1-16,2-1 0 15,3-4-1-15,-3 0-1 16,-2-4-1-16,-1 1-2 16,-1 2-1-16,-11 5-1 0,9-2 1 15,-9 2-1 1,3 6 0-16,-3-6 1 0,11 17 1 15,-11-17 1-15,18 12 1 0,-2-9 1 16,-2-3 1 0,5-4-1-16,-3-6 1 0,-1-5 0 15,-5-1-2-15,-2-3-1 16,-3-1-1-16,-3 3-4 0,-2-5-7 15,1 3-46 1,2 0-38-16,-2 0-1 0,2-1-12 16,4-5 1-16</inkml:trace>
  <inkml:trace contextRef="#ctx0" brushRef="#br0" timeOffset="311208.2602">18164 9491 42 0,'-8'-2'85'16,"8"2"-2"-16,0 0-33 15,-12 0-11-15,12 0-12 0,-13 14-12 16,3-9-4-1,-2 4-2-15,-1 1 0 0,-3 2-1 16,-4 2-2-16,6 3-2 16,-2-1-6-16,8 5-11 0,0 7-49 15,7-7-22-15,1 3-7 16,9-5-4-16</inkml:trace>
  <inkml:trace contextRef="#ctx0" brushRef="#br0" timeOffset="313938.3148">19816 9685 19 0,'5'-13'88'16,"-4"2"-2"-16,-1 18-15 0,-2-12-39 15,2 5-12-15,-17-7-6 16,-1 4-8-16,1 3-5 0,-7 5-1 15,-3 7-2 1,0 3 1-16,-1 1-1 0,2 3 1 16,5 4-1-1,2 0 2-15,9 2-1 0,9 2 1 16,7-3 0-16,12 0 1 0,8-3 1 15,6 2 1-15,1-7 0 16,2-1 1-16,-5-5 1 0,-6 1 0 16,-9-4 2-1,-8 2 0-15,-10 0 1 0,-14 0-1 16,-7-1 0-1,-5-1-2-15,-4-1-1 0,-1-2-1 16,3 1-2-16,7-5-3 16,4 0-2-16,9 0-4 0,11 0-10 15,0 0-36-15,22-6-32 0,4-2-7 16,1-3-3-1</inkml:trace>
  <inkml:trace contextRef="#ctx0" brushRef="#br0" timeOffset="314168.3194">20039 9822 1 0,'0'22'94'16,"0"-9"1"-16,-6 3-4 0,3 1-6 15,-1 3-67-15,2 1-8 16,2-4-1-16,0-1-2 0,4-3-7 16,-4-13-13-1,11 5-72-15,4-7-3 0,0-13-7 16,-2-5-4-16</inkml:trace>
  <inkml:trace contextRef="#ctx0" brushRef="#br0" timeOffset="314289.3219">20053 9641 6 0,'-10'-5'84'0,"2"-5"-17"0,1-6-62 16,7 16-5 0,5-14-85-16</inkml:trace>
  <inkml:trace contextRef="#ctx0" brushRef="#br0" timeOffset="314643.3293">20213 9726 10 0,'12'34'91'0,"-2"3"3"0,-2-4-6 16,1 10-37-16,-2-16-26 0,2-1-3 16,-4-8-5-16,-1-6-5 15,-4-12-2-15,0 0-2 0,0 0-2 16,13-3-1-1,-8-10-1-15,3-6-2 0,3-2-1 16,-1-1-1 0,6 0-1-16,-1 1 0 0,3 5 0 15,-2 7-1-15,2 2 1 16,-2 10 1-16,1 6 0 0,-1 6 0 15,0 2 1-15,0 3 0 16,-2 3 0-16,-2-3-1 16,1-1 0-16,-4-7-4 0,3 3-7 15,-10-3-49 1,8-7-29-16,-10-5-8 0,16-4-5 15</inkml:trace>
  <inkml:trace contextRef="#ctx0" brushRef="#br0" timeOffset="315383.3441">20924 9678 19 0,'-9'-10'87'0,"9"10"-1"0,-9 0-3 16,9 0-54-1,-4 19-7-15,3 1-3 0,1 4-3 16,1 2-1-16,7 4-1 0,0 0-2 15,2-1-1-15,1-5 0 16,3-4-2-16,0-5 0 0,1-6-2 16,1-5-1-1,-1-4 0-15,2-5-2 0,-1-6 0 16,-1-3-2-1,-1-1-1-15,-3-2-1 0,-2 3 0 16,-1-1-1-16,-1 6-1 0,-7 9 0 16,8-5 1-16,-8 5-1 15,12 10 0-15,-4 2 1 16,5-3 1-16,3 1 1 15,0-3 0-15,6-6 1 0,0-2 0 16,0-8 0 0,-2-3 0-16,-1-7 0 0,-8-2-1 15,-7-2-1-15,-2-1-1 16,-2-1-2-16,-6-1-2 0,-1 4-3 15,-4-2-3-15,3 7-11 16,-2 2-39-16,1 4-32 16,8 3-6-16,1 8-5 0</inkml:trace>
  <inkml:trace contextRef="#ctx0" brushRef="#br0" timeOffset="315743.3513">21527 9448 84 0,'0'0'86'0,"-9"7"-3"15,-2 7-4-15,-4 6-77 0,5 9 1 16,-1 7 3-16,-1 4 2 0,3 5 1 16,5 1 3-1,4-5 0-15,6-1-2 0,7-6 1 16,4-6-2-1,7-5 0-15,1-5-2 0,3-6-2 16,0-6-1-16,-4-3-2 16,0-3-2-16,-4 0-3 0,-1-3-4 15,-6-8-6 1,2 1-40-16,2 1-37 0,-13-4-6 15,0-1-7-15</inkml:trace>
  <inkml:trace contextRef="#ctx0" brushRef="#br0" timeOffset="315973.3558">21346 9578 83 0,'0'0'98'16,"0"0"-5"-16,8 0-5 0,16 0-50 15,8 0-27-15,8 0-2 16,4 0-2-16,-1 0-3 0,-1 0-6 16,-2 0-7-1,-1 0-27-15,0 0-53 0,-17 0-5 16,-9 0-7-1,-2 0 1-15</inkml:trace>
  <inkml:trace contextRef="#ctx0" brushRef="#br0" timeOffset="316313.3626">21815 9101 29 0,'-9'-11'86'16,"9"11"1"-16,0 0-3 0,-2 9-49 15,6 9-17 1,7 5-3-16,3 11-3 0,2 12-1 15,5 12 0-15,0 8-5 16,-6 9-1-16,0 7-4 16,-8 3-1-16,-6 0-3 0,-6-1-5 15,-10-4-19-15,-11-1-55 16,-9-21-10-16,-3-9-5 0,-9-14 6 15</inkml:trace>
  <inkml:trace contextRef="#ctx0" brushRef="#br0" timeOffset="316743.3713">20723 9431 45 0,'-13'24'95'0,"0"12"-3"15,-1 12-5-15,5 11-58 16,4 11-5-16,4 9-3 16,14 1-7-16,19-2-8 15,6-16-20-15,13-3-70 0,21-11-4 16,10-19-10-1,7-11-4-15</inkml:trace>
  <inkml:trace contextRef="#ctx0" brushRef="#br0" timeOffset="318673.4099">22020 9596 83 0,'-8'1'94'15,"8"-1"-5"1,0 0-44-16,0 0-12 0,20 0-9 16,13 1-11-16,5 1-5 0,5 0-3 15,3-2-1 1,-1 3-2-16,1-3 0 0,-9 2-3 15,-10-2-2-15,-8 0-4 16,-7 0-8-16,-2 0-27 0,3 0-45 16,-13 0-5-1,0 0-7-15</inkml:trace>
  <inkml:trace contextRef="#ctx0" brushRef="#br0" timeOffset="318923.4149">22103 9776 13 0,'-7'16'89'0,"13"-8"-1"0,14-2-3 15,15 1-58-15,2-2-8 0,4 2 0 16,0-4-8 0,-5 1-8-16,-2 2-12 0,-9-2-24 15,-25-4-48 1,17 10-7-16,-17-10-5 0</inkml:trace>
  <inkml:trace contextRef="#ctx0" brushRef="#br0" timeOffset="319430.4256">22704 9460 16 0,'8'8'80'15,"-9"23"-3"1,1-15-37-16,0 4-6 0,0 6 2 15,0 5-6-15,0 1-6 0,0 2-5 16,1 2-4-16,0-2-3 16,2-5-2-16,0-1-2 15,-1-7-1-15,0-7 1 16,0-4-1-16,-2-10 0 15,0 0 1-15,15 2-2 0,-7-7 0 16,3-11-1-16,6-6 0 16,2-7-2-16,3-6 0 0,0-5-2 15,1-2-2 1,-6-3-2-16,1 8-6 0,-8-2-7 15,7 8-44 1,-8 11-33-16,-3 6-7 0,-6 14-7 16</inkml:trace>
  <inkml:trace contextRef="#ctx0" brushRef="#br0" timeOffset="319800.433">23261 9356 0 0,'-17'15'71'0,"1"8"6"0,-3 7-54 15,4 6 2-15,-3 10 6 16,2 1-1-16,7 5-1 15,2-6-5-15,6 0-5 0,1-7-4 16,10-3-2 0,5-8-2-16,4-7-4 0,3-7-2 15,-1-2-5-15,0-7-6 16,2 0-22-16,-6 4-45 15,0-10-15-15,0-4-9 16</inkml:trace>
  <inkml:trace contextRef="#ctx0" brushRef="#br0" timeOffset="320110.4392">23449 9519 11 0,'-5'16'86'0,"3"5"3"16,1 4-4-16,1 4-63 15,1 8-1-15,9 1 0 16,-5-2-6-16,7-4-4 15,-5-3-3-15,1-5-3 0,-2-6-3 16,1-7-4 0,-7-11-7-16,4 19-50 0,-4-19-26 15,1-5-6-15,-1-9-6 0</inkml:trace>
  <inkml:trace contextRef="#ctx0" brushRef="#br0" timeOffset="320230.4416">23352 9622 19 0,'0'0'83'15,"10"4"0"-15,7 1-9 16,5-4-68-16,-1 3-29 16,14-1-47-16,-10-5-9 0,1 2-3 15</inkml:trace>
  <inkml:trace contextRef="#ctx0" brushRef="#br0" timeOffset="320430.4456">23584 9407 35 0,'33'2'92'0,"7"9"-4"16,2 4-4-16,-1 7-59 0,-2 7-6 16,-6 6-7-1,-9 10-6-15,-13 3-2 0,-11 3-4 16,-8 0-6-16,-8 0-34 15,-5-3-43-15,-6-9-5 16,-2-5-5-16</inkml:trace>
  <inkml:trace contextRef="#ctx0" brushRef="#br0" timeOffset="321140.4598">22833 8720 26 0,'7'-6'91'0,"-7"6"-2"16,15-2-3-16,-15 2-49 16,15 17-14-16,-3 5-4 0,-4 9-4 15,2-2-4-15,-1 4 1 16,4-3-2-16,-1-3 0 0,7-10-1 15,7-9-1 1,11-14-1-16,17-18-1 0,27-12-1 16,32-10-2-16,22-11-6 15,34 1-44-15,25-2-45 16,1-13-5-16,13 6-7 0,-8-12-3 15</inkml:trace>
  <inkml:trace contextRef="#ctx0" brushRef="#br0" timeOffset="387244.7893">15384 11030 33 0,'3'-18'56'15,"-1"2"-5"-15,4 5-5 0,-3-5-3 16,0 7-7-16,0-5-5 16,0 5-6-16,0 0-7 0,-3 9-3 15,4-11-4 1,-4 11-5-16,0 0-2 0,0 0-3 15,0 0 0-15,2 4 0 0,0 12 0 16,-2 7-1 0,1 6-1-16,0 10 2 0,-1 5 1 15,0 11 1-15,0 5 0 16,3 6 0-16,-2 2 1 0,-1 1-1 15,-1 9 2 1,2-3-1-16,-1 7 0 0,-1 4-1 16,1 6 1-1,0 3 0-15,-3 5-1 0,3 3 0 16,0 0 1-16,3 6-1 0,0 0 1 15,-1-2-1-15,-1-10-1 16,1-1 1-16,-2-7 1 0,0-7-1 16,-4-7 0-1,-3-10-1-15,1-11 0 0,-1-8-1 16,1-9 1-1,0-9-4-15,1-5 0 0,0-12-5 16,5-11-7-16,0 0-39 0,-2-10-39 16,2-19-4-16,3-10-7 15</inkml:trace>
  <inkml:trace contextRef="#ctx0" brushRef="#br0" timeOffset="388004.8045">15259 11027 16 0,'-13'-15'75'16,"13"15"4"-1,-14 2-35-15,14-2-13 0,-9 16-9 16,4-7-3-1,2 4-1-15,-4-4 1 0,4 2-5 16,3-11-1-16,-3 15-3 16,3-15 2-16,0 0-3 0,0 0 2 15,0 0-3 1,0 0-3-16,0 0 1 0,0 0-3 15,5 0 2-15,-5 0-3 0,12-18 0 16,-4 6-3 0,2-4 2-16,0 0-1 0,0-3 0 15,2-2 0-15,2-1 0 16,-1-1 1-16,1 0-1 0,1-2 0 15,0-2 0 1,2 4 1-16,1-2-1 0,1 1 1 16,-3 2-1-1,2 3 1-15,-3 5-1 0,0 3 0 16,-6 2 0-16,0 6-1 0,2 3 1 15,-1 10-1-15,0 12 1 16,2 7-1-16,0 8 2 16,4 6-1-16,0 5 1 15,2 3 0-15,1-2 0 0,2-3-1 16,-2-3-4-1,4-5-10-15,-6 2-54 0,5-11-19 16,-1-8-7-16,-2-6-5 0</inkml:trace>
  <inkml:trace contextRef="#ctx0" brushRef="#br0" timeOffset="389751.8399">14849 12198 20 0,'-13'-9'54'15,"-26"5"-47"1,30 3-1-16,9 1-5 0,-11-3-2 16,11 3 1-1,0 0 2-15,0 0 0 0,0 0 2 16,17 6 1-16,1-1 1 15,7 1-1-15,5 0 2 0,10 0-1 16,2 0-2 0,11 0 2-16,0 0 0 0,14-4 0 15,3 3 2-15,7-2 1 16,7 1 0-16,7-3 0 0,9 1 0 15,7 0-2 1,18-2-1-16,5 0 0 0,6-1-2 16,16 1-1-16,8-1 0 0,13-2 0 15,3-2 2 1,11-2 0-16,5 2 3 0,9-2-1 15,12-1 3-15,1-1 0 16,10 3 0-16,2-4-2 0,9 2 0 16,2 1 0-1,3 0-3-15,3 1-1 0,0 1-1 16,3 0-1-16,-2 1 0 0,3 2 0 15,7-1-2 1,-12 3 3-16,-1 0-2 0,-11-2 0 16,-6-1 0-16,-19 1 1 15,-14 0 0-15,-25-1 0 0,-18 0-1 16,-23-1 0-1,-21-1 0-15,-30 1-6 0,-19-1-12 16,-23-2-30 0,-15 5-33-16,-17 2-7 0,-21-11 0 15</inkml:trace>
  <inkml:trace contextRef="#ctx0" brushRef="#br0" timeOffset="390231.8496">22181 11858 26 0,'-28'-6'82'0,"0"0"-2"16,6 0-32-16,1 2-14 15,4 0-12-15,6 2-8 16,11 2-2-16,0 0-1 0,14 8-2 16,14 2-1-1,13 2-1-15,8 7-1 0,11 3 1 16,8 3-1-16,3 2-2 15,-2 3-2-15,-3 2-1 16,-8-1 0-16,-8 0 0 16,-11-2 1-16,-11 0-1 0,-11 1 1 15,-11 0 1-15,-11-1 0 0,-17 1 0 16,-15-2 0-1,-10 0 0-15,-12 1-1 0,-5-2-2 16,-5-3-4 0,-1 0-5-16,9-2-11 0,2 0-28 15,10-2-40-15,19-2-5 16,10-3-5-16</inkml:trace>
  <inkml:trace contextRef="#ctx0" brushRef="#br0" timeOffset="392423.8936">23509 11719 20 0,'9'-11'86'16,"-2"1"-2"-16,0 0-39 0,-7 10-8 15,9-12-9-15,-9 12-11 16,0 0-6-16,0 0-7 16,0 14-3-16,0 1-2 15,-6 6-1-15,-4 4 1 0,0 7 1 16,-4 4 1-16,-3 5 1 0,-3 0 2 15,1 1-1 1,0-4 1-16,3-1 1 0,2-1 0 16,5-7 0-16,7-1 0 15,5-6 1-15,12-3-2 16,7-3 1-16,5-4 0 15,5-1-1-15,1-4-1 0,5 0-1 16,0-3-2 0,-2-2-1-16,-2 0-3 0,-4-2-5 15,0-2-10-15,-7-2-21 0,-6-2-45 16,-1 0-7-16,-5-4-4 15</inkml:trace>
  <inkml:trace contextRef="#ctx0" brushRef="#br0" timeOffset="392683.8987">23194 11830 39 0,'0'0'88'0,"15"-5"-2"16,26 1-4-16,22 4-63 15,21-2-5-15,9 6-3 16,10 5-6-16,-5-6-17 0,-6 2-64 15,7 1-8-15,-18-6-6 16</inkml:trace>
  <inkml:trace contextRef="#ctx0" brushRef="#br0" timeOffset="396203.9692">14392 10883 49 0,'0'0'55'15,"1"-11"-4"-15,-1 11-8 0,0 0-5 16,8-3-11 0,-8 3-10-16,9 10-5 0,-3 0-3 15,5 7-1-15,1 3 2 16,3 2 1-16,1 6-2 0,1 0-2 15,1 3 1 1,0-2-1-16,-2 0 0 0,-1-6-1 16,-4 0-2-16,1-5 1 0,-4-3-1 15,-1-5 1 1,-7-10-1-16,7 12 1 0,-7-12 1 15,0 0 1-15,9 0-1 16,-4-12-1-16,1-6 2 16,2-10-3-16,3-7 0 15,6-6-3-15,1-4-1 0,3-1 0 16,-2 1-2-16,2 7-4 0,-5 3-9 15,5 3-51 1,-4 15-22-16,-4 2-7 0,3 2-7 16</inkml:trace>
  <inkml:trace contextRef="#ctx0" brushRef="#br0" timeOffset="403965.1253">15163 12620 12 0,'-1'-11'37'0,"1"11"-5"16,0-9 0-16,0 9-4 0,6-12-2 15,-6 12-1 1,12-12-7-16,-12 12-1 0,10-10-5 16,-10 10-2-16,13-9-2 0,-13 9-1 15,16-9-1 1,-16 9 1-16,15-13 0 0,-4 5-1 15,0-1 1-15,0-3-1 16,1 1 0-16,2-2-2 0,0 3-1 16,-1-2-1-1,1 3 1-15,0 1-2 0,-5-2 1 16,2 5 0-1,-11 5 1-15,16-14 0 0,-16 14 1 16,12-14-1-16,-12 14 1 0,11-17-1 16,-5 6 1-16,1 0-2 15,3 1 0-15,-1-2 0 16,-1 2-1-16,2-1 1 15,-2 1 0-15,0 0-1 0,-1 1 0 16,1-1 1 0,0 2-2-16,0-2 0 0,0 0 1 15,1 1-1-15,1 0 0 16,1 0 2-16,0 1-2 0,-1-2 0 15,-2 2 0-15,-8 8 1 16,15-9 0-16,-15 9-1 16,9-8 1-16,-9 8-1 0,8-9 1 15,-8 9-1 1,13-10 1-16,-5 3-1 0,5-2 0 15,-3 2 0-15,1-1 0 16,1 0 0-16,-2 1 0 0,0 1 0 16,-1-1 0-16,-9 7 1 15,15-13-1-15,-15 13 1 16,13-11-1-16,-13 11 0 0,11-11 0 15,-11 11 0 1,11-14 0-16,-11 14 0 0,16-15 0 16,-9 6 0-16,5 1 0 15,0-2 0-15,0 2-1 16,2-3 1-16,3 1 1 15,0-1-1-15,1 1 0 0,4-1-1 16,-3-1 1-16,0 3 1 0,-1 1-1 16,-1-1 0-1,-3 0 0-15,0 2 0 0,-3-3 0 16,0 1 1-16,-2 0-1 15,4 0 0-15,-2 0 0 16,0-2 0-16,1 1 0 16,-2 2 1-16,1 0-1 0,-1 0-1 15,3 2 1 1,1-2 0-16,2 1 0 0,2 1 0 15,1 0-1-15,0 1 1 0,0-2 0 16,1 3 0-16,-2 1-1 16,-1 0 1-16,-4-1 0 15,-1 1 0-15,1 3 0 16,-1-1 0-16,1 0 0 0,-1 1 1 15,4-3-1 1,0 3 0-16,1 0 1 0,-1 0-1 16,3 0 0-16,-2 0 0 0,2 0 1 15,0 3-1 1,-1-1 0-16,1 1-1 0,-2 1 1 15,0 0 0-15,-2 0 0 16,0 0 0-16,-1-2 0 0,-1 1-1 16,-4 1 2-1,3 0-1-15,-2-1 0 0,0 1 0 16,2 0 0-16,-1 1 0 15,3 0 0-15,-3 3 0 16,1 1 0-16,2-2 0 0,-2 1 0 16,-1 1 0-16,2-1-1 15,-4 1 1-15,1-2 0 0,-1 3 0 16,0-3 0-1,1 1-1-15,-1-1 1 0,1 2 0 16,-2-1 0 0,2-1 0-16,-2 3 0 0,2-1-1 15,-2 4 1-15,-2-2 0 16,1 0 0-16,-2 2 0 0,0 1-1 15,2-1 2-15,-2 1-1 0,2 1 0 16,0-2 0 0,-2 1 0-16,2-2 0 0,-1 0 0 15,0-2 0 1,1 2 0-16,0-3 0 0,-2 1 0 15,1 0 0-15,1 2 0 16,0-2 0-16,0 0 0 0,-1-1 0 16,2 1 0-16,-1 0 0 0,-7-10 1 15,15 17-1 1,-15-17 0-16,13 16 0 0,-13-16 0 15,16 16 0 1,-16-16 0-16,15 18 0 0,-9-8 0 16,3 2-1-16,-2-1 1 15,1 0 0-15,-2 1 0 0,3 0 0 16,-1 0 0-1,-2 0 0-15,1-4 0 0,0 1 0 16,-7-9 0-16,8 16 0 0,-8-16 0 16,7 13 0-1,-7-13 1-15,5 14-1 0,-3-6 0 16,-2-8 1-16,12 18-1 15,-8-7 0-15,4 1 1 0,1-2-1 16,0 2 1 0,1-2-1-16,-1 2 0 0,1 0 0 15,-3 0 0 1,1-1 0-16,-3 2 0 0,3-3-1 15,-2 0 2-15,-1 0-1 0,1-1 0 16,-6-9 0-16,11 16 0 16,-11-16 1-16,17 13-1 0,-9-6 0 15,2 1 0 1,-2-1 0-16,1 0 0 0,0 1 0 15,2 0 0 1,-3-1 1-16,1 2-1 0,3-2 0 16,-1 2 0-16,2-2 0 0,-2 0 0 15,0 0 0-15,1-1 0 16,-3-1 0-16,0-2 0 0,-9-3 0 15,13 9 0 1,-13-9 0-16,12 7 0 0,-12-7 0 16,14 10 0-1,-14-10 0-15,17 9 1 0,-8-4-1 16,2 0 0-16,-1 0 0 15,-1-1 0-15,-9-4 0 0,18 6 0 16,-18-6 0-16,16 9 0 0,-16-9 0 16,16 8 0-1,-7-3 1-15,2-1-1 0,1 1 0 16,1 1 2-1,3 0-2-15,1-1 1 0,1 2-1 16,1-2 1-16,-2 2-1 16,2-2 0-16,-2 0 0 0,-3 0 0 15,-2 0 0 1,3-2 0-16,-4 0 0 0,0-1 0 15,-1 0 1-15,0-1-1 0,2 0 1 16,0-1-1 0,-2 0 0-16,4 0 1 0,0 0 0 15,2 0-1-15,-1 0 0 16,2-3 0-16,-3 1 1 0,3 0-1 16,-1-1 1-1,-1-1-1-15,-1 1 1 0,0-3-1 16,-1 1 0-16,-1-1 1 0,0-1-1 15,1-1 1 1,2 1-1-16,2-3 0 0,-2 0 1 16,3-1 0-16,0-1 0 15,2 0 0-15,1 1 1 0,-2 1-1 16,2-4 1-1,-2 3-1-15,0 1 0 0,1-1 0 16,-1 0 0 0,1-1-1-16,-2 1 0 0,-1-2 0 15,3 3 1-15,-2-4-1 0,0 1 0 16,-1 1 1-16,-1 1 0 15,-2 0-1-15,0 0 1 0,-1 1-1 16,-2 0 1 0,2 0-1-16,-1-1 0 0,1-1 1 15,1 1-1 1,-1-2 0-16,2 0 1 0,-1-1-1 15,2 0 0-15,0 1 1 16,2-1-1-16,-2-2 1 0,1 1-1 16,-1-1 1-16,0 0 0 0,-1 1-1 15,-1-1 1 1,-1 1-1-16,-1-1 0 0,-1 2 1 15,-1-2-1 1,1 0 0-16,0 0 0 0,1 2 0 16,1-3 0-16,1 2 0 15,2-2 0-15,-3 3 0 0,1 2 0 16,-1-1 0-16,0 2 0 15,-2 1 0-15,-2 0 0 16,-9 10 1-16,16-17-1 0,-16 17 0 16,13-14 0-1,-4 4 0-15,0 2 0 0,1 0 0 16,1-2 0-16,1-1 0 15,0 1 0-15,0 1 0 0,-2 1 0 16,0 0 0 0,0 0 0-16,-1 1 0 0,-9 7-1 15,16-12 1-15,-8 5 0 0,2 2 0 16,-1-1 0-1,3 1 0-15,-3-2 0 0,2 1 0 16,3-2 0-16,-1-1 0 16,0 1 0-16,2-1 0 15,0-1 0-15,-2 2 0 16,2-1 0-16,-3 1 0 0,2 1 0 15,-2 1 0 1,0 1 0-16,-1 0 0 0,-1 0 0 16,2 1 0-16,-2-1 1 0,5-1-1 15,-2 1 1-15,-1-3 0 16,4 3-1-16,-2-2 1 15,5 1-1-15,-1-1 1 16,2 2-1-16,1-1 0 0,-1 4 0 16,0-3 0-1,0 3 0-15,-2 0 0 0,-3 1 0 16,-1-1 0-16,-1 2 0 0,-1 0 0 15,-1 0 0-15,2 0 0 16,-3 0-1-16,-1 0 1 16,0 3 0-16,0-3-1 15,3 4 1-15,-12-4 0 0,16 7 0 16,-16-7 0-1,14 8 0-15,-14-8 0 0,16 10 0 16,-7-4 0-16,-1-2 0 16,2 3 0-16,-1-3 0 15,1 2 0-15,1-2 0 0,0 2 0 16,-1-1 0-16,0-1 0 15,-2 0 1-15,1 1-1 0,0-3 0 16,-9-2 0 0,13 11 0-16,-13-11 0 0,14 9 0 15,-14-9 0-15,12 11 0 16,-12-11 0-16,12 11 0 15,-12-11 0-15,15 11 0 16,-15-11 0-16,11 11 0 0,-11-11 0 16,10 11 0-16,-10-11 0 0,12 12 0 15,-12-12 1 1,10 13-2-16,-10-13 1 0,15 15 0 15,-15-15 0-15,13 15 0 16,-13-15 0-16,13 14 1 16,-7-5-1-16,-6-9 0 15,11 17 0-15,-6-9 1 0,2 1-1 16,0 1 0-16,0-1 1 0,-4-1-1 15,-3-8 0 1,11 18 0-16,-5-9 0 0,1 1 0 16,-2 0 1-16,0 3-1 15,1-1 0-15,2 1 0 16,-2-1 0-16,1 4 0 15,-1-3 0-15,-1 1-1 0,3-2 1 16,-1 0 0 0,-1 0 0-16,1-1 0 0,0-1 0 15,-2 3 1-15,0-3-1 0,1 0 0 16,-1 2 0-1,2-2 0-15,-1 2 0 0,0 0 0 16,1 0 0-16,0 2 0 16,0-3 0-16,-1-1 0 0,0 0 0 15,0 2 0 1,0-2 0-16,1 2 0 0,-2 0 0 15,2 1 0-15,-1 4 0 16,2-2 0-16,1 1 0 16,-1 1-1-16,1-1 1 0,0 2 0 15,0-1 0-15,-1-1 0 16,3-1 0-16,-2 2 0 0,-1-1 1 15,1 0-1 1,2 0 0-16,-2-1 1 0,1 2-1 16,-1-3 0-1,1 0 0-15,-1-2 0 0,1 1 0 16,0-1 0-16,-1-1 1 0,1-2-1 15,-2 3 0-15,3-4 1 16,0 1-1-16,1 0 0 0,0-1 1 16,1-3-1-1,-1 2 1-15,3-1-1 0,-2-2 1 16,0 0-1-1,0-2 1-15,-3-1-1 0,2 1 1 16,2 0-1-16,0-2 2 16,-2 0-2-16,3 0 1 0,0 0 0 15,4-4 1-15,-3 1-1 0,3-3 0 16,-1 0 1-1,3-2-1-15,1 0-1 0,0 1 1 16,0-4 0 0,-2 2-1-16,3-3 0 0,-4 2 0 15,3-2 1-15,-4 0-1 16,0-3 1-16,2 2-1 0,-1-1 0 15,-1-3 0 1,0-2 1-16,0-1-1 0,0-1 1 16,-1-3 0-16,1 1-1 0,0 0 1 15,-1-1-1 1,1-1 1-16,1 2-1 0,0-2 0 15,1-1 1-15,-1 1-1 16,1-3 1-16,2 1-1 0,0-5 1 16,2 2 0-1,5-6 0-15,2 1-1 0,5-2 1 16,2-4-2-16,3-2 2 0,1-3-1 15,6 2-1 1,5-2 1-16,0 3 0 0,4-1 0 16,3 5 0-16,4 1 0 15,2 3-2-15,-5 3-4 0,5 6-12 16,-11-5-36-1,-2-5-29-15,-4 4-13 0,-4-8-6 16,1 1 2 0</inkml:trace>
  <inkml:trace contextRef="#ctx0" brushRef="#br1" timeOffset="410842.2634">13833 11398 14 0,'0'0'43'16,"0"0"-4"-1,0 0-6-15,0 0-8 0,-4 10-8 16,1 0-2-16,1 4 0 0,-2 5 3 16,1 3 1-16,1 7 1 15,2 0 0-15,0 5-2 16,3-1-2-16,5 1-1 15,2-2-3-15,5-7 0 0,2-2-3 16,3-4 0 0,1-6-1-16,1-3 0 0,1-6-3 15,0-3-1-15,-1-1-3 16,0-4-5-16,-5-7-9 0,0 1-17 15,1 4-48-15,-7-8-11 16,-2-1-5-16</inkml:trace>
  <inkml:trace contextRef="#ctx0" brushRef="#br1" timeOffset="411152.2696">13883 11044 8 0,'-12'-1'89'15,"12"1"1"-15,0 0-7 0,-10-7-6 16,10 7-74-1,0 0-7-15,5-1-11 0,-5 1-20 16,0 0-48-16,13 0-3 16,-4-2-4-16</inkml:trace>
  <inkml:trace contextRef="#ctx0" brushRef="#br1" timeOffset="412932.3052">15465 11675 23 0,'0'-8'53'16,"0"8"-7"-16,0 0-12 0,0 0-10 15,0 0-7-15,0 0-5 16,0 0-5-16,-7 1-1 0,7-1 0 15,0 0-1-15,0 0-2 0,-3 10 2 16,3-10-2 0,0 0 2-16,0 0-2 0,-6 8 1 15,6-8 2 1,0 0-2-16,0 0 0 0,0 0 1 15,0 0 0-15,0 0-2 16,0 0 0-16,0 0-2 0,0 0 0 16,0 0 0-1,7 4 2-15,2-4-3 0,2 0 1 16,2 0-2-16,-2 0-8 0,-11 0-27 15,0 0-38 1,1 15-5-16,-11-10-2 0</inkml:trace>
  <inkml:trace contextRef="#ctx0" brushRef="#br1" timeOffset="419784.4424">15424 11679 13 0,'0'0'44'15,"0"-10"-8"-15,0 10-8 16,0 0-7-16,7-11-4 16,-7 11-3-16,8-5-1 15,-8 5-2-15,16-3-2 0,-8 0-1 16,4 3 0-16,0 0-1 0,1 0 0 15,3 0 0 1,-1 0 0-16,3 0-2 0,0 3 2 16,2-1-2-16,1 1 0 15,-1 1 0-15,1 1-1 16,-1-2-1-16,2 2-1 15,-3-1 0-15,2 0-2 0,-4 1 1 16,2 3-1-16,-2 2 0 0,3-3 1 16,-2 5 1-1,-1-4-2-15,-1 4 1 0,-1-4 1 16,1 2 0-1,-2-2 0-15,4-2 1 0,-4 0-1 16,5-1 0-16,-3 2 0 16,4-2 0-16,-2 1 0 0,0 1-1 15,0-1 1 1,-2 0-1-16,0 0 0 0,-2 0 0 15,-1 0 0-15,-1 0 2 0,-2 0-2 16,1-1 1 0,-2-1 0-16,1 2 0 0,0-1 0 15,0 0 0-15,2 1-1 16,0 0 0-16,-1-1 0 0,1 2 0 15,-1-1-1 1,-2 0 1-16,-9-6-1 0,15 10 0 16,-15-10 0-1,12 10 0-15,-12-10 0 0,12 11 1 16,-12-11-1-16,8 14 0 0,-8-14 0 15,8 14 0-15,-8-14 1 16,10 16-1-16,-10-16 1 0,12 11-1 16,-12-11 0-1,10 11 1-15,-10-11-1 0,9 12 0 16,-9-12 1-1,11 13-1-15,-11-13 0 0,11 16 0 16,-11-16 1-16,11 13-1 0,-11-13 0 16,10 11 0-16,-10-11 0 15,8 8 0-15,-8-8 0 0,0 0 0 16,13 11 0-1,-13-11 1-15,10 8-1 0,-10-8 0 16,11 7 1 0,-11-7-1-16,13 7 0 0,-13-7 0 15,10 9 0-15,-10-9 0 16,10 7 0-16,-10-7 0 0,11 11 0 15,-11-11 0-15,9 12 0 0,-9-12 0 16,8 13 0 0,-8-13 0-16,7 12 0 0,-7-12 0 15,4 12 0 1,-4-12 0-16,3 9-1 0,-3-9 2 15,0 0-1-15,8 12 0 16,-8-12 0-16,0 0 0 0,7 8 0 16,-7-8 0-1,0 0 0-15,0 0 0 0,9 11 0 16,-9-11 1-16,0 0-1 0,0 0 0 15,6 11-1 1,-6-11 2-16,0 0-1 0,7 9 0 16,-7-9 0-16,0 0 0 15,5 10 0-15,-5-10 0 0,0 0 0 16,7 9 0-1,-7-9 0-15,0 0 0 0,0 0 0 16,8 9 0-16,-8-9 1 0,0 0-2 16,0 0 1-1,8 8 1-15,-8-8-2 0,0 0 1 16,11 5 0-16,-11-5 0 15,0 0 0-15,9 3 0 0,-9-3 0 16,0 0 0 0,0 0 0-16,7 9 0 0,-7-9 0 15,0 0 0 1,0 0 0-16,7 12 0 0,-7-12 1 15,0 0-1-15,10 11 0 0,-10-11 0 16,0 0 0-16,11 11 0 16,-11-11 0-16,0 0 0 0,9 9 0 15,-9-9 0 1,0 0 1-16,0 0-1 0,0 0 0 15,7 11 0 1,-7-11 0-16,0 0 0 0,8 9 0 16,-8-9 0-16,0 0 0 15,6 14 0-15,-6-14 0 0,0 0 0 16,8 11 0-16,-8-11 0 0,6 8 0 15,-6-8 0 1,0 0 0-16,6 13-1 0,-6-13 1 16,6 9 0-1,-6-9 0-15,5 8 0 0,-5-8 0 16,5 10 0-16,-5-10 0 15,0 0 0-15,8 10 0 0,-8-10 1 16,0 0-2-16,6 9 1 0,-6-9 0 16,0 0 0-1,7 11 0-15,-7-11 0 0,0 0 0 16,4 8 0-1,-4-8 0-15,0 0 0 0,8 10 0 16,-8-10 0-16,0 0 0 16,0 0 0-16,6 12 0 0,-6-12 0 15,0 0 0 1,0 0 0-16,0 0 0 0,9 10 0 15,-9-10 0-15,0 0 0 0,0 0 0 16,0 0 0 0,0 0 0-16,0 0 0 0,4 8-1 15,-4-8 1-15,0 0 0 16,0 0 0-16,0 0 0 0,0 0 1 15,0 0-2 1,3 9 2-16,-3-9-1 0,0 0 0 16,0 0 0-1,0 0 0-15,0 0 0 0,0 0-1 16,0 0 1-16,5 9 0 0,-5-9 0 15,0 0 0-15,0 0 0 16,0 0 0-16,0 0 0 16,0 0 0-16,0 0 0 15,0 0 0-15,5 9 1 0,-5-9-1 16,0 0 0-1,0 0 0-15,0 0 0 0,0 0 0 16,0 0-1-16,0 0 1 0,0 0 0 16,0 0 0-16,5 8 0 15,-5-8 0-15,0 0 0 16,0 0 0-16,0 0-1 15,0 0 1-15,0 0 0 0,4 10 0 16,-4-10 0 0,0 0 0-16,0 0-1 0,0 0 1 15,8 12 0-15,-8-12 0 16,0 0 0-16,3 8 0 0,-3-8 0 15,0 0 0-15,2 9 0 16,-2-9 0-16,0 0 0 16,0 0 0-16,4 10 0 0,-4-10 0 15,0 0 0 1,2 9 1-16,-2-9-1 0,0 0 0 15,0 0 0-15,0 0-1 16,5 10 1-16,-5-10 0 0,0 0 0 16,0 0-1-1,0 0 1-15,0 0 0 0,0 0 0 16,0 0 0-16,0 0 0 0,2 9 0 15,-2-9 0 1,0 0 0-16,0 0 1 0,0 0-1 16,3 8 0-16,-3-8 0 15,0 0 0-15,1 10 0 16,-1-10 0-16,0 0 0 15,5 14 0-15,-5-14 0 0,0 0 0 16,1 8 0-16,-1-8 0 0,0 0 0 16,0 0 0-1,0 0 0-15,0 0 0 0,0 0 0 16,3 11 0-16,-3-11 0 15,0 0 0-15,0 0 0 16,6 10 0-16,-6-10 1 16,0 0-2-16,0 0 1 0,3 8 0 15,-3-8 0 1,0 0 0-16,0 0 0 0,0 0-1 15,3 12 1-15,-3-12 0 0,0 0 1 16,2 8-1-16,-2-8 0 16,0 0 0-16,0 0 0 15,5 9 0-15,-5-9 0 16,0 0 0-16,0 0 0 0,0 0 0 15,9 12 0 1,-9-12 0-16,0 0 0 0,0 0 0 16,0 0 0-16,8 6 0 15,-8-6-1-15,0 0 1 16,0 0 1-16,0 0-1 0,6 8 0 15,-6-8 0-15,0 0 0 16,0 0 0-16,0 0 0 0,0 0 0 16,9 10 0-1,-9-10 0-15,0 0 0 0,0 0 0 16,0 0-1-16,11 7 1 15,-11-7 0-15,0 0 0 16,0 0 0-16,0 0 0 0,7 8 0 16,-7-8 0-16,0 0 0 15,0 0 0-15,10 7 1 0,-10-7-1 16,0 0 0-1,0 0-1-15,0 0 1 0,0 0 0 16,8 9 0-16,-8-9 0 16,0 0-1-16,0 0 1 15,0 0 1-15,0 0-1 16,0 0 0-16,0 0 0 0,9 7 0 15,-9-7-1-15,0 0 1 0,0 0 0 16,0 0 0 0,0 0 0-16,0 0 0 0,0 0 0 15,0 0 0 1,8 8 0-16,-8-8 0 0,0 0 0 15,0 0 0-15,0 0 0 16,12 11 0-16,-12-11 0 0,0 0 0 16,7 8 0-1,-7-8 0-15,0 0 0 0,0 0 0 16,11 11 0-16,-11-11 0 0,0 0 0 15,0 0 0 1,10 10 0-16,-10-10 0 0,0 0 0 16,11 8 0-16,-11-8 0 15,0 0 0-15,11 7 0 0,-11-7 0 16,0 0 0-1,9 5 0-15,-9-5 0 0,0 0-1 16,0 0 1-16,8 9 0 0,-8-9 0 16,0 0 0-1,9 9 0-15,-9-9 0 0,0 0 0 16,9 7 0-16,-9-7 0 15,0 0 0-15,10 7 0 0,-10-7 0 16,0 0 0 0,0 0 0-16,8 7 0 0,-8-7 0 15,0 0 0 1,0 0 0-16,0 0 0 0,0 0 0 15,0 0 0-15,0 0 0 0,9 8 0 16,-9-8 0-16,0 0 0 16,0 0 0-16,10 7 0 0,-10-7 0 15,0 0 0 1,0 0 0-16,0 0 0 0,0 0 0 15,0 0-1 1,0 0 1-16,9 9 0 0,-9-9 0 16,0 0 1-16,0 0-1 15,8 3 0-15,-8-3 0 0,0 0 0 16,0 0 0-16,11 4 0 0,-11-4 0 15,0 0 0 1,9 2 0-16,-9-2 0 0,0 0 0 16,10 1 1-1,-10-1-1-15,0 0 0 0,0 0 0 16,10 4 0-16,-10-4-1 15,0 0 1-15,0 0 0 0,0 0 0 16,11 3 0-16,-11-3 0 0,0 0 0 16,0 0 0-1,0 0 0-15,10 3 0 0,-10-3 0 16,0 0-1-1,0 0 1-15,7 5 0 0,-7-5 0 16,0 0 0-16,0 0 0 16,0 0 0-16,0 0 0 0,0 0 0 15,0 0 0 1,0 0 0-16,0 0 0 0,0 0 0 15,0 0 0-15,0 0 0 0,0 0 1 16,0 0-1 0,0 0 0-16,0 0 0 0,0 0-1 15,11 5-5-15,-11-5-13 16,0 0-38-16,0 0-23 0,0 0-8 15,3-10 1 1</inkml:trace>
  <inkml:trace contextRef="#ctx0" brushRef="#br1" timeOffset="420630.4598">17084 12961 8 0,'0'0'30'0,"0"0"-3"0,0 0-1 15,0 0-2 1,0 0-8-16,10-7-4 0,-10 7-4 16,12 0-2-1,-12 0-2-15,13 2-3 0,-13-2 0 16,14 3 2-16,-14-3 4 0,9 4 1 15,-9-4 1-15,11 1 1 16,-11-1 0-16,12 0 0 0,-1 0-1 16,-11 0-2-1,19 0-2-15,-19 0-2 0,19-3-1 16,-19 3 1-1,14-2 0-15,-14 2 2 0,0 0 2 16,0 0 1-16,0 0 1 0,0 0 0 16,0 0 0-16,8 0-1 15,-8 0-1-15,0 0-2 0,0 0 1 16,11-5-3-1,-11 5 0-15,9-6-1 0,-9 6 1 16,0 0-2 0,10-5 0-16,-10 5 0 0,0 0-3 15,0 0-6-15,0 0-13 16,10-9-40-16,-10 9-21 0,0 0-6 15</inkml:trace>
  <inkml:trace contextRef="#ctx0" brushRef="#br1" timeOffset="421049.4689">17133 12247 82 0,'0'0'79'16,"0"0"-12"-16,0 0-12 16,0 0-12-16,0 0-16 15,0 0-17-15,0 0-20 0,0 0-66 16,0 0-9-16,4 9-9 15,-4-9 2-15</inkml:trace>
  <inkml:trace contextRef="#ctx0" brushRef="#br1" timeOffset="422242.493">17228 12930 10 0,'9'-7'13'16,"-9"7"1"-1,10-6 0-15,-10 6 0 0,11-8 1 16,-11 8-2-16,14-12-4 15,-3 6-2-15,-2-1-3 16,0 1-1-16,2 1 2 0,-1-2 5 16,0 3 5-16,0-2 1 15,0 3 3-15,-10 3 1 0,15-6 0 16,-15 6-1-1,10-7-4-15,-10 7-4 0,10-7-4 16,-10 7-2 0,10-7-3-16,-10 7 0 0,13-10-1 15,-13 10 0-15,16-11-1 16,-16 11 1-16,15-10 0 0,-15 10 1 15,17-13 0-15,-17 13 0 0,16-15-1 16,-7 5 2 0,2 1-2-16,-1 0 1 0,1-1-1 15,1-3 0 1,-1 1 0-16,0 1-1 0,-1 1 1 15,0-1 0-15,0 2 0 16,-1 0 0-16,-9 9 0 0,14-15 0 16,-14 15 0-1,13-14 0-15,-13 14 0 0,13-16 1 16,-13 16-1-16,12-12 0 0,-12 12 1 15,14-17-1 1,-14 17-1-16,12-16 3 0,-12 16-3 16,14-14 1-16,-8 6-1 15,4 1 1-15,-1-3-1 0,0 3 0 16,-9 7 1-1,16-13-1-15,-16 13 1 0,14-11 0 16,-14 11 1-16,14-12-1 0,-14 12 1 16,18-14-1-1,-10 8-1-15,3-1 1 0,2-1 0 16,-4 2-1-16,4-1 0 15,-13 7 1-15,18-9 0 0,-18 9 0 16,14-11 0 0,-14 11 0-16,7-12 0 0,-7 12 0 15,8-14 1 1,-8 14-1-16,11-16 0 0,-11 16 1 15,11-18 0-15,-11 18-1 0,10-17 1 16,-5 7 1-16,-1 1-1 16,-1 1 1-16,-1-2 0 0,0-2 0 15,1 3 1 1,-1-3-1-16,1 1 0 0,-1 1 0 15,1-1-2 1,-1 2-1-16,4-1-5 0,-6 10-14 16,5-12-22-16,-5 12-41 15,0 0-7-15,0 0-5 0</inkml:trace>
  <inkml:trace contextRef="#ctx0" brushRef="#br1" timeOffset="423602.5202">18011 12235 48 0,'0'0'58'0,"0"0"-7"0,0 0-6 0,0 0-11 15,0 0-11 1,0 0-7-16,0 0-2 0,0 0-1 15,0 0-3 1,0 0 0-16,0 0-2 0,6-5-1 16,-6 5-1-16,8-9-1 15,-8 9-1-15,9-15-1 0,-9 15 0 16,10-12-1-16,-10 12-1 0,7-14 0 15,-7 14 0 1,17-15-1-16,-9 8 0 0,2-1 0 16,2-3 0-1,-1 1 0-15,1-2 2 0,1 0-2 16,-1 0 1-16,1-1 1 15,-3-1 0-15,0-1 0 0,1 3 0 16,-3 1 0-16,1 1-1 0,-2-3 1 16,0 4-1-1,-1-3 0-15,0 4 1 0,2-2-1 16,0 1 0-1,0-1 0-15,3 0 0 0,2 0 1 16,-2 1 0-16,4-3 2 16,-1 0-1-16,-1 1 1 0,3-3-1 15,-4 2 1 1,2 1-1-16,-2-2-1 0,2 2 0 15,0-2-1-15,3 4-1 0,1-1 1 16,1 3-1 0,-2 0 0-16,2 2 0 0,-3-2 0 15,-2 2 0-15,-3 1 0 16,0 2 0-16,-11 2 1 0,14-6-1 15,-14 6 0 1,13-5 0-16,-13 5 0 0,17-3 0 16,-6 1 0-1,2 1-1-15,2-1 1 0,1 2 0 16,0-1 0-16,0 0 0 0,1-1 0 15,-5 1 0-15,0-2 2 16,-1-1-1-16,-2 4 1 0,0-5 0 16,3 0 0-1,-1 1 0-15,4-1-1 0,2 0 1 16,3 0-2-1,0 0 1-15,5 2-1 0,0 1 0 16,-2 1 0-16,-1 1 0 0,-3 0-1 16,-2 0-2-16,-5 0-2 15,-1 0-9-15,-11 0-34 16,0 0-37-16,0 0-7 15,0 0-6-15</inkml:trace>
  <inkml:trace contextRef="#ctx0" brushRef="#br1" timeOffset="424552.5392">18999 12100 65 0,'0'0'93'0,"0"0"-2"16,0 0-8-16,-19 4-59 0,19-4-7 15,0 0-9 1,0 0-5-16,0 0-13 0,0 0-31 15,0 0-41 1,4 10-8-16,-4-10-4 0</inkml:trace>
  <inkml:trace contextRef="#ctx0" brushRef="#br1" timeOffset="425452.5572">18993 11693 26 0,'-3'-14'54'0,"3"14"-25"16,0 0-8-16,0 0-2 0,0 0-3 16,0 0-3-1,7 0-6-15,-7 0 1 0,11 3-1 16,-11-3-1-16,12 5 1 0,-12-5-1 15,15 6-3 1,-3 3 0-16,-4-6 1 0,7 7-2 16,-4-3 0-16,6 2 0 15,-3-1 1-15,5 3 0 0,-5-4-1 16,2 1 0-1,-3 2-1-15,-2-2 0 0,2-1 1 16,-6 3-1-16,-7-10 0 0,17 14 0 16,-17-14 1-1,13 15 1-15,-5-8-1 0,-8-7 2 16,17 14-2-16,-7-9-1 15,-1 1 1-15,0 0-1 0,-9-6 0 16,12 14 0 0,-12-14 0-16,12 16 1 0,-5-8-1 15,0 3 3-15,1 0-1 16,3-1-1-16,-1 1 1 15,1 0-1-15,2-2 1 0,-3-1-2 16,2 1 2-16,-3-1-1 16,0 0 0-16,2-1 0 0,-1 3-1 15,0-2 1 1,2 3 1-16,0-1-1 0,0 1 0 15,2-1-1-15,-1 4 1 16,-2-3-1-16,-1 2 1 16,0-2 1-16,-1 1-2 15,-3 0 0-15,-1-3 1 0,-2 1 1 16,-3-10 0-16,7 13 0 0,-7-13 1 15,0 0-1 1,4 9-1-16,-4-9-7 0,0 0-47 16,11-2-27-1,-11 2-6-15,5-9-4 0</inkml:trace>
  <inkml:trace contextRef="#ctx0" brushRef="#br1" timeOffset="427042.589">19593 12129 51 0,'0'0'49'15,"0"0"-8"-15,0 0-4 0,0 0-5 16,0 0-7-16,0 0-8 0,0 0-7 16,0 0-3-1,0 0-1-15,4 0 1 0,-4 0-2 16,7 5 0-1,-7-5-1-15,12 15 0 0,-6-6 2 16,1 0-2-16,-1-1 0 16,-6-8 0-16,12 17 0 0,-6-8 0 15,-2-1-2 1,3 4 1-16,-1 0-2 0,1 0 0 15,3 0 0-15,-1 1 0 0,3-2-1 16,-4 1 0 0,3-2 0-16,-4 0 0 0,2-1 0 15,-9-9 0-15,8 15 0 16,-8-15 0-16,11 17 1 0,-5-7 0 15,1 3-1 1,2-3 1-16,1 4 0 0,0-1 0 16,1 1 0-1,-1-4 0-15,0-1 0 0,-2 1-1 16,-8-10 1-16,15 15-1 0,-15-15 0 15,13 15 1-15,-13-15-1 16,12 13 1-16,-12-13-1 0,15 14 0 16,-15-14 0-1,15 15 0-15,-15-15 1 0,15 16-1 16,-15-16 0-1,10 17-1-15,-5-9 1 0,1 1 1 16,-1 0-1-16,-1-1 0 0,-4-8 0 16,8 16 0-16,-4-6 0 15,-4-10 0-15,9 15 1 0,-9-15-1 16,11 11 0-1,-11-11 1-15,11 10-1 0,-11-10 0 16,6 10 1 0,-6-10-1-16,7 8 0 0,-7-8 1 15,5 9-1-15,-5-9 0 16,7 12 0-16,-7-12 0 0,12 12 0 15,-12-12 1-15,11 13-1 16,-11-13 1-16,13 11-1 16,-13-11 0-16,12 8 1 0,-12-8-1 15,9 9 0 1,-9-9 0-16,8 9 0 0,-8-9 1 15,8 13 0-15,-8-13 0 16,12 12 1-16,-12-12 0 0,11 15 0 16,-11-15 1-1,10 10 0-15,-10-10 0 0,0 0-1 16,10 9 0-16,-10-9-1 0,0 0 1 15,0 0-1 1,0 0-1-16,11 9 1 0,-11-9-1 16,12 8-2-16,-3 1-3 15,-9-9-16-15,13 9-53 0,2 0-13 16,-6-7-7-1,2-2 1-15</inkml:trace>
  <inkml:trace contextRef="#ctx0" brushRef="#br1" timeOffset="427475.5979">20192 12141 81 0,'-15'-3'95'0,"15"3"-4"0,-10-8-6 16,10 8-63-16,0 0-6 15,0 0-6-15,-1-9-8 0,1 9-9 16,0 0-15 0,0 0-53-16,0 0-14 0,0 0-6 15,6 8-3 1</inkml:trace>
  <inkml:trace contextRef="#ctx0" brushRef="#br1" timeOffset="428297.6153">20186 12814 16 0,'0'0'21'0,"0"0"-3"0,10 0-3 15,-10 0-2 1,0 0 0-16,0 0 4 0,0 0 3 15,0 0-1-15,0 0 3 0,11 0 0 16,-11 0-2 0,12 2-2-16,-12-2-2 0,12 0-3 15,-12 0-6-15,14 0-3 16,-3 0-5-16,-11 0-7 0,16 0-22 15,-2 3-28 1,-14-3-21-16,17 2 0 0</inkml:trace>
  <inkml:trace contextRef="#ctx0" brushRef="#br1" timeOffset="428979.6299">20243 12809 37 0,'6'2'41'15,"-6"-2"-8"-15,0 0 2 16,13 0-1-16,-4 0-4 16,0 0-9-16,7-2-5 0,-2-2-1 15,5 0-5-15,-1-1-3 16,3 0-3-16,-3-2-2 0,1 3-1 15,-4 0 0 1,-1 0 0-16,-3 0 0 0,-1 1 2 16,-10 3-2-16,17-10 3 15,-9 3-2-15,5 0 1 16,-3-1 0-16,2 0-1 0,3-3 0 15,-1 1-1-15,1 1 0 16,-2-2 1-16,3 2 0 0,-5-3 1 16,2 0 3-1,-1-2-1-15,-1 0 1 0,1 0 0 16,-1 1-1-16,-1 0 0 15,1-3-1-15,1 4-1 16,-2 0 0-16,3-1-2 16,-3 2 0-16,1-4 1 0,1 2-2 15,-4-2 1-15,3 1 1 0,-2-2-1 16,0-1 0-1,0 2 0-15,0-1 0 0,-2 1 0 16,0-2 0 0,0-1 0-16,0 2 0 0,-2-1 0 15,0-5 1-15,-1 2-1 16,3-2 2-16,-1 0-2 0,-1 0 0 15,0 2-1 1,2 1-4-16,-3 0-3 0,1 6-16 16,-5 13-40-16,7-13-23 0,-7 13-6 15,12-12-2 1</inkml:trace>
  <inkml:trace contextRef="#ctx0" brushRef="#br1" timeOffset="429909.6484">20910 12153 16 0,'0'0'64'0,"0"0"-36"0,0 0-3 16,-1-10 1-16,1 10 4 0,0 0 1 15,11-5-4 1,-11 5-3-16,12-8-3 0,-12 8-6 15,10-8-4 1,-10 8-1-16,11-8-5 0,-11 8-1 16,0 0-2-16,11-10 0 15,-11 10 0-15,5-11 0 0,-5 11-1 16,10-14 0-16,-5 6 0 15,0-2 0-15,1 0 0 16,1 2 0-16,0-2 0 0,-1-1 1 16,0 0 1-1,-1 1-1-15,1 0 1 0,1-1 0 16,-3 0 0-16,3 1 0 15,0-1-1-15,-2 0 1 16,4 1-2-16,-2-1 1 16,-2 1-1-16,4 0 0 0,0 0 1 15,-2-1-1-15,0-1-1 0,0 2 0 16,1-3 1-1,-2 3-1-15,1-1 1 0,1 1 0 16,-2-2-1 0,3 2 1-16,-3 1-1 0,2-1 1 15,-8 10-1-15,16-13 0 16,-16 13 1-16,15-16 0 0,-15 16 0 15,16-17 0 1,-10 9 0-16,1-1 1 0,-1 0-1 16,2-3 0-16,-1 3 1 0,-7 9-2 15,12-16 1 1,-12 16-1-16,13-12 0 0,-13 12 0 15,10-11 1-15,-10 11-1 16,11-7 0-16,-11 7 0 0,16-8-1 16,-4 2 1-1,1 1 0-15,4 0 0 0,4 0 0 16,2-2 0-16,3-1 0 0,1-2 0 15,2-1 0 1,0 1-1-16,0-1-4 0,0 2-17 16,2 1-54-16,-8-7-11 15,-1 1-6-15,-2 0-2 0</inkml:trace>
  <inkml:trace contextRef="#ctx0" brushRef="#br0" timeOffset="469733.4492">1054 8743 76 0,'-1'-16'82'0,"2"1"-34"16,-1 1-9-1,-8 1-10-15,-1 3-7 0,-1-1-8 16,-1 4-2-16,-5 1-4 16,0 4-2-16,-1 2-1 15,-4 0-2-15,-1 3 0 16,-2 9 0-16,-6-1-1 0,0 4 0 15,-2 6 0-15,0 1 0 0,-2 5-1 16,0 3 0 0,2 2 0-16,5-1 0 0,4 2 0 15,4 0-1-15,5 0 2 16,4-2-1-16,7-2 1 15,2 0 1-15,8-5 0 16,4 0 1-16,7-4 2 0,3-4-2 16,7 1 0-1,3-6 0-15,1 1-1 0,3-3-2 16,-3-5-4-16,1 4-7 0,-4-8-11 15,-1 0-49 1,-4 0-19-16,-1-5-4 0,0-1-4 16</inkml:trace>
  <inkml:trace contextRef="#ctx0" brushRef="#br0" timeOffset="470113.4568">1195 8681 59 0,'5'12'81'0,"0"9"-45"16,1 6-2-16,1 10 3 16,-6 5 0-16,3 6-4 0,-3 2-7 15,0 0-6 1,-1 0-3-16,0-7-5 0,-4-3-3 15,1-9-2-15,-3-6-2 16,2-6-2-16,1-4-2 16,3-15-3-16,0 12-7 15,0-12-10-15,7-8-53 0,3 5-16 16,2-5-8-16,4 1-4 0</inkml:trace>
  <inkml:trace contextRef="#ctx0" brushRef="#br0" timeOffset="470593.4664">1612 8959 19 0,'-15'0'77'16,"4"22"-7"-16,-3-8-29 16,4 3-5-16,-4 7-7 0,5 0-5 15,2 5-7 1,3-1-1-16,4-1-2 0,1 0-2 15,10-9-1-15,5-3 1 0,4-6-2 16,4-5-2 0,-2-4-1-16,2-6-1 0,-4-6-4 15,-1-6-1-15,-6-3-3 16,-4-6-1-16,-9 1-1 0,0-2 0 15,-8 3-1 1,-4 0 1-16,-1 6 0 0,-4 2 2 16,3 6 1-1,-1 7-1-15,4 4 2 0,-1 7 3 16,6 9-1-16,3 5 2 0,3 3 0 15,4 3 2-15,4 2-1 16,4 1 0-16,4-2 0 16,4-2 0-16,-1-6-2 15,-2-4 1-15,2-1-3 0,-1-8-1 16,0-1-4-1,0-6-8-15,-1-3-40 0,4-3-35 16,-10-7-7-16,-1-1-7 0</inkml:trace>
  <inkml:trace contextRef="#ctx0" brushRef="#br0" timeOffset="470793.4704">1844 9044 73 0,'0'0'90'16,"16"14"-1"-16,-16-14-6 0,42 22-67 15,-33-5-5-15,3 2 1 0,-3 1-1 16,-1-2-4-16,0 0-3 16,0-4-4-16,0 0-9 0,-8-14-27 15,0 0-47 1,9 3-6-16,-5-14-8 0</inkml:trace>
  <inkml:trace contextRef="#ctx0" brushRef="#br0" timeOffset="470923.473">1915 8921 80 0,'-14'-14'87'0,"1"3"-3"15,2-2-12 1,3-1-85-16,0 2-61 0,8 12-7 16,0-9-6-1</inkml:trace>
  <inkml:trace contextRef="#ctx0" brushRef="#br0" timeOffset="471563.4858">2153 9051 64 0,'15'22'90'0,"-1"2"-3"16,-3-10-35-16,0 15-20 0,-1-1-9 15,-1 0-6 1,0-5-1-16,-2-1-2 0,-4-7-3 15,1-4-1-15,-4-11-2 0,0 0 0 16,0 0-1 0,13-6-2-16,-11-8-1 0,2-1-1 15,2-2-2-15,-1 1 0 16,6-5-1-16,-1 3 1 0,2-2-2 15,-1 0 1 1,2 1-1-16,3 3 1 0,0 0-1 16,1 1 1-1,-1 5-1-15,1 2 0 0,-2 1 1 16,0 2-1-16,-1 5 0 0,3 0 0 15,-5 4 0-15,2 4 1 16,-1 5-1-16,2 3 1 0,-3 4-1 16,-4 1 2-1,4 1-1-15,-5 1 1 0,-1-2-1 16,-1-2 1-1,0-6 1-15,-3 1-1 0,-2-14 1 16,3 11 1-16,-3-11-1 0,3-8 0 16,0-5-1-16,0-6-1 15,3-6 0-15,3-3-1 0,1-1 0 16,2-2-2-1,2 6 1-15,-2 0 0 0,2 9 0 16,-2 3 1 0,0 9 0-16,-1 4 1 0,-2 0 0 15,0 11 1-15,3 2 0 16,2 1 0-16,8 1 1 0,4 0-1 15,9-4 0-15,3-1-2 16,8-2-5-16,-1-5-14 16,0-3-55-16,2 0-16 0,-7 0-7 15,-10-3-7 1</inkml:trace>
  <inkml:trace contextRef="#ctx0" brushRef="#br0" timeOffset="472233.4992">843 9596 57 0,'-25'4'53'0,"5"1"-7"16,0 0-8-16,6 0-9 0,1 1-9 16,13-6-6-1,-4 15-4-15,8-6-3 0,15-1 1 16,0 3-2-16,12-2 2 0,3 0-1 15,12-3 1-15,8-2 2 16,10-2-1-16,18-2 1 0,13 0-1 16,20-9 1-1,18 1 0-15,19-4-3 0,16 3-2 16,5-3 1-1,5 2-2-15,-3 0 1 0,-8 3-1 16,-17 2 0-16,-15 0-1 0,-20 1 1 16,-21 0-1-16,-20-1 0 15,-17 3-2-15,-14 0-2 16,-15-2-8-16,-2 4-15 15,-13 2-62-15,-13-2-5 0,1-5-6 16,-7-3-3 0</inkml:trace>
  <inkml:trace contextRef="#ctx0" brushRef="#br0" timeOffset="473443.5234">923 10430 55 0,'0'0'81'0,"0"0"2"15,0 0-47-15,6 16-7 16,-1 8-7-16,1 8-4 0,0 9-3 16,0 4-1-16,2 6 1 15,-2-1-4-15,1 0-1 0,-2-5-4 16,-2-7-1-1,-1-9-1-15,-1-4 0 0,2-11 0 16,-3-5-2-16,0-9-3 16,0 0-5-16,0 0-13 15,0-8-60-15,-5-10-10 16,1-4-8-16,-3-5-3 0</inkml:trace>
  <inkml:trace contextRef="#ctx0" brushRef="#br0" timeOffset="473843.5314">454 10449 51 0,'-20'3'89'0,"4"-1"-2"0,5-2-42 0,11 0-11 16,0 0-11-1,14 0-4-15,16-8-6 0,11-3 0 16,18-2-4-16,11-3-1 0,12 1-1 16,7 0 0-1,-3 0-2-15,0 1 0 0,-6 3-3 16,-10 1 0-16,-11 2 0 15,-11 1 0-15,-10 4-2 0,-6-3-2 16,-7 3-3 0,-8 0-4-16,1 1-7 0,-18 2-12 15,11-3-46 1,-11 3-19-16,-1 5-6 0,-9 3 2 15</inkml:trace>
  <inkml:trace contextRef="#ctx0" brushRef="#br0" timeOffset="474113.5368">550 10938 82 0,'-13'31'90'15,"13"-10"-2"1,27 1-51-16,21-8-9 0,20-5-5 16,14-7-2-1,14-3-3-15,4 1-6 0,-1-6-5 16,-4-1-3-16,-15-1-4 15,-15 3-7-15,-20-4-12 0,-24 1-66 16,-8 7-5-16,-13 1-9 16,-21-8-1-16</inkml:trace>
  <inkml:trace contextRef="#ctx0" brushRef="#br0" timeOffset="474673.5479">1742 10398 58 0,'0'0'77'0,"-16"-4"1"16,-10 9-59-1,13 9 0-15,-2 3 0 0,-4 13 0 16,0 0 1-16,4 6-1 15,2 2-3-15,8 2 0 0,5-2-1 16,3 2-1 0,13-5-3-16,3-5-3 0,6-1-1 15,1-7-1 1,-1-1-1-16,-3-3-1 0,-2-4-2 15,0-4-3-15,-7 0-4 0,-13-10-6 16,19 12-26-16,-5-9-52 16,-14-3-5-16,15-4-7 0</inkml:trace>
  <inkml:trace contextRef="#ctx0" brushRef="#br0" timeOffset="475043.5554">1941 10446 19 0,'0'0'82'15,"0"0"3"-15,0 0-4 0,5 16-61 16,-11 5-5-16,0 7-1 16,-4 3 0-16,1 7-1 15,1 3-3-15,4 4-1 0,3-2-1 16,1-3-2-1,2 0-1-15,6-3 1 0,3-5-1 16,1-5-2-16,3-4 1 16,1-7 0-16,1-6-1 0,-2-4 0 15,2-2-2 1,-1-4-4-16,3-1-8 0,-3-10-19 15,-6-3-55-15,5 0-7 0,-3-3-7 16</inkml:trace>
  <inkml:trace contextRef="#ctx0" brushRef="#br0" timeOffset="475263.5598">1727 10630 19 0,'-14'1'91'15,"14"-1"0"-15,0 0-5 16,19 0-44-16,15 0-20 16,6-1-5-16,10 1-7 15,1 0-2-15,7 1-10 0,-3-1-17 16,-13 1-62-1,3-2-8-15,-14 1-5 0,-7-5-2 16</inkml:trace>
  <inkml:trace contextRef="#ctx0" brushRef="#br0" timeOffset="475705.5687">2326 10287 59 0,'0'0'82'0,"22"1"-2"0,-4 8-48 16,5 9-11-1,7 6-3-15,1 9-2 0,-1 7 0 16,0 8-3-16,-4 5-2 0,-9 6 0 16,-10 0-1-16,-7 0-1 15,-11-2 0-15,-9-7-2 0,-9-7-2 16,-1-5 0-1,0-10-2-15,0-8-1 0,5-4-6 16,2-11-11 0,10-6-63-16,13 1-10 0,-4-11-7 15,8-2-5-15</inkml:trace>
  <inkml:trace contextRef="#ctx0" brushRef="#br0" timeOffset="476605.5868">2841 10542 83 0,'10'3'88'15,"10"-3"-2"-15,14-1-53 0,10 2-9 16,5-1-1-16,7 0-5 16,-1 0-5-16,1 0-4 0,-5-1-3 15,-5-1-3 1,-10 2-3-16,-8 0-7 0,-8-3-7 15,-4 0-38 1,-5 3-33-16,-11 0-6 0,0 0-4 16</inkml:trace>
  <inkml:trace contextRef="#ctx0" brushRef="#br0" timeOffset="476925.5932">2871 10798 58 0,'25'9'94'0,"13"-2"-2"16,15-7-6-16,6 0-65 16,11-1-3-16,4 1-3 15,-1 2-7-15,-8-2-6 16,-4 7-10-16,-13-5-18 0,-21 4-57 15,3 0-7-15,-12-3-7 0,-6 0 7 16</inkml:trace>
  <inkml:trace contextRef="#ctx0" brushRef="#br0" timeOffset="478055.6158">3719 10412 57 0,'1'35'86'0,"0"12"-34"0,0 3-8 16,0 8-6-1,-1-3-10-15,0 1-7 0,-3-8-7 16,-2-4-4-1,0-6-2-15,-2-9-1 0,3-8-3 16,0-6-3-16,2-6-9 16,2-9-16-16,-11-2-58 0,12-6-5 15,1-8-7 1</inkml:trace>
  <inkml:trace contextRef="#ctx0" brushRef="#br0" timeOffset="478765.63">3498 10425 41 0,'0'0'47'0,"-2"-16"-4"16,2 16-9-16,10-17-10 15,3 10-6-15,5-7-3 0,3 3-3 16,2-4 0-1,5 1 1-15,5-1-1 0,4 0 0 16,2 0-2 0,0 2 1-16,7 1-3 0,-2 2 1 15,2 7-3-15,-3 1-1 16,-6 2-2-16,-3 5-1 0,-6 7-1 15,-2 3 0-15,-11 1 1 0,-5 4 0 16,-3-1 0 0,-7-2 1-16,-1 2 1 0,-9-4-1 15,-8-1 0 1,-5-3 0-16,-7-2-1 0,-6-2 0 15,-4 0-2-15,-1-1 0 16,-3-1-3-16,5-2 1 0,3 0 0 16,8 2 0-1,5 1 0-15,7-1 0 0,8 6 1 16,8 0 0-16,11 2 2 0,6 6 1 15,8 2 1 1,6 6 1-16,3 0 2 0,6 5 0 16,-4 3 0-16,-2 5 1 15,-6-1-2-15,-9 1 1 0,-1-2-1 16,-9-3-1-1,-4-5 1-15,-3-3-1 0,-2-8-1 16,0-5-2-16,0-4-5 0,0-10-8 16,0 0-47-1,15 1-29-15,-15-1-6 0,19-7-6 16</inkml:trace>
  <inkml:trace contextRef="#ctx0" brushRef="#br0" timeOffset="479185.6384">4299 10728 37 0,'-2'10'89'0,"2"-10"0"0,9 9-2 15,8-9-65 1,7-3-5-16,5-3 2 0,2-4 1 16,4-6-5-16,1-2-5 15,-1-2-3-15,-2-2-3 0,-7-1-2 16,-7 0-2-16,-8 2-2 15,-10 0-2-15,-6 5 0 16,-13 7-1-16,-4 3 0 0,-10 6-1 16,-7 4 0-1,-4 12 1-15,-4 9 2 0,4 7 2 16,3 5 0-16,3 8 2 15,10 1 1-15,10 3 3 0,11-1 1 16,8-4 1-16,18-5 0 16,16-5 1-16,11-7-1 15,10-7-1-15,5-7 0 0,5-7-2 16,3-6-3-1,-2 3-8-15,-10-10-28 0,-13 1-53 16,-3-3-5-16,-10-4-6 16,-12-1-5-16</inkml:trace>
  <inkml:trace contextRef="#ctx0" brushRef="#br0" timeOffset="480515.665">5867 10345 43 0,'0'0'78'15,"-9"10"-1"1,6 2-43-16,1 10-13 0,0 7-1 15,1 7 4-15,-1 3 0 0,-3 7-3 16,3-5-4-16,0 2 0 16,0-4-3-16,-2-2-5 15,1-9-1-15,-1-6-3 16,3-6-2-16,-1-7-3 0,2-9-7 15,0 0-14 1,-16-7-64-16,14-8-4 0,-3-9-7 16,-2-3-4-16</inkml:trace>
  <inkml:trace contextRef="#ctx0" brushRef="#br0" timeOffset="480835.6714">5453 10398 57 0,'-9'5'86'0,"9"-5"-1"0,14 3-50 16,14 2-8-1,10-5 1-15,12 0-1 0,11-5-6 16,5 0-2-16,6-4-6 16,-4 2-2-16,-2-4-3 15,-9 4-2-15,-8 1-4 16,-11 0-2-16,-10 4-5 0,-10-1-4 15,-3 3-7-15,-15 0-10 0,12-7-46 16,-12 7-21 0,0 0-4-16,-16 4-2 0</inkml:trace>
  <inkml:trace contextRef="#ctx0" brushRef="#br0" timeOffset="481105.6768">5468 10786 19 0,'-21'25'90'16,"11"-4"1"-16,10-7-3 15,45-6-57-15,-11-1-6 0,12-5-1 16,12-3-2-1,5-1-5-15,4-2-7 0,-1-1-3 16,-5 0-2-16,-8 1-3 0,-10 1-5 16,-12 0-6-1,-8 3-12-15,-12 10-47 0,-11-10-22 16,0 0-8-16,0 0-3 15</inkml:trace>
  <inkml:trace contextRef="#ctx0" brushRef="#br0" timeOffset="481447.6838">6176 10844 4 0,'7'12'83'0,"-3"3"2"0,4 0-1 15,2 3-52 1,5-3-10-16,6-2 2 0,5-3-3 16,2-8-2-16,4-2-3 15,-1-5-5-15,0-8-1 0,-4-6-3 16,-8-3-2-1,-8 1-2-15,-6 0-2 0,-6 0-1 16,-14 6-1-16,-6 5 1 0,-9 1-1 16,-4 4 0-16,-5 5-1 15,2 0-2-15,-3 2-5 0,5 6-13 16,7 4-63-1,1-12-5-15,6 0-6 0,9-5-4 16</inkml:trace>
  <inkml:trace contextRef="#ctx0" brushRef="#br0" timeOffset="482297.7008">6675 10492 13 0,'0'0'81'0,"-9"6"-1"0,14 3-34 15,11-2-8 1,10 3-4-16,10-10-7 0,5 0-2 16,8-5-7-1,-2-6-1-15,-1-2-4 0,-3-2-2 16,-8-3-4-16,-8-2-3 0,-11 0-3 15,-12-1-1-15,-8-1-1 16,-13 1-1-16,-10 2-1 0,-7 3 0 16,-6 4-1-1,-6 5 1-15,-1 9 1 0,-2 3-1 16,6 10 1-1,1 7 0-15,5 7 0 0,6 9 1 16,2 4 1-16,10 6 0 0,6 6 1 16,7 4 2-16,6 2 2 15,12 1 0-15,9-2 1 0,13-7 1 16,11-4 1-1,6-9-1-15,10-11 0 0,7-8-1 16,-1-11-1 0,-1-6-1-16,-3-3-2 0,-6-9-4 15,-3-2-7-15,-15-10-25 16,-11 1-56-16,-6-3-4 0,-9-4-7 15,-7 0-3-15</inkml:trace>
  <inkml:trace contextRef="#ctx0" brushRef="#br0" timeOffset="483047.7158">7306 9932 26 0,'0'0'75'0,"12"4"0"16,-12-4-30-16,13 0-26 0,-5 13-4 16,5 3 0-1,0 7-1-15,1 5 1 0,-4 3-1 16,2 6 2-1,-3-3-1-15,-3 0-1 0,-3 1 0 16,-3-7-2-16,-3-2-3 0,-7-6 0 16,-1-6-1-16,-5-4-2 15,-4-7 0-15,-5-3-1 0,-4-1-2 16,0-5 0-1,-4-5 0-15,2-3-1 0,2-2 0 16,2-3-2 0,4 1-2-16,5-7-13 0,6-6-60 15,9 2-14-15,3-2-7 16,2-3-8-16</inkml:trace>
  <inkml:trace contextRef="#ctx0" brushRef="#br0" timeOffset="483157.718">7207 9787 11 0,'-2'-13'90'0,"-4"1"-2"15,3-3-11-15,3-4-45 16,1 8-109-16,-1 11-8 0,11-15-5 16</inkml:trace>
  <inkml:trace contextRef="#ctx0" brushRef="#br0" timeOffset="483702.7293">7470 9981 12 0,'9'16'82'0,"-8"-2"3"16,5 6-1-16,0 4-59 0,5 5-6 15,4-2 3 1,6-1-1-16,3-3-1 0,2-7-4 0,3-3-4 15,1-9-2 1,1-4-2-16,-5-9-1 0,-3-6-2 16,-3-5-1-16,-6 2-2 15,-6-2-1-15,-1 2-1 16,-7 4-1-16,0 6 0 15,0 8 0-15,0 0-1 0,-2 8 1 16,3 5 0 0,10 1 1-16,5-2 1 0,5-3 0 15,5-5 2-15,2-4 0 0,-2-9 0 16,0-4 0-1,-7-4 0-15,-6-6-1 0,-7 1 0 16,-6-3-1-16,-3 0-2 16,-11 1-2-16,3 2-5 0,-4 0-11 15,4 3-38 1,10 6-32-16,-5 4-7 0,6 9-6 15</inkml:trace>
  <inkml:trace contextRef="#ctx0" brushRef="#br0" timeOffset="483990.7357">8138 9789 13 0,'0'0'77'15,"0"0"2"-15,0 10-2 16,-1 10-59-16,-4 4-3 0,1 7 2 16,1 2 1-1,3 6 1-15,0-3-3 0,10 6 0 16,4-6-2-1,6-4-1-15,3-2-4 0,4-6-1 16,0-5-2-16,0-3-1 16,0-4-1-16,-6-7-3 15,-1-1-4-15,-5-4-5 0,0 0-10 16,-15 0-33-16,9-15-37 15,0 2-7-15,-5-2-4 0</inkml:trace>
  <inkml:trace contextRef="#ctx0" brushRef="#br0" timeOffset="484220.7403">7973 9949 45 0,'0'0'93'0,"5"-7"-1"0,18 1-7 16,12-23-37-16,9 24-37 0,8 5-19 15,-6 3-61-15,9-3-14 16,-3 0-8-16,-4-2-3 15</inkml:trace>
  <inkml:trace contextRef="#ctx0" brushRef="#br0" timeOffset="485080.7575">8395 9635 26 0,'0'0'84'0,"0"0"0"15,0-7-4 1,21 3-53-16,9-1-10 0,9 4 0 16,3-1-2-16,5 2-2 15,2-1 0-15,-6 5-2 0,-5 4-3 16,-8 2-1-16,-6 0-1 0,-9-1-1 15,-7 3-1 1,-6-3-1-16,-2 2 0 0,-5 0 1 16,-3 1-1-1,0 3 0-15,1 2 0 0,-3 5-1 16,6 2-1-16,1 6 0 15,2 7 0-15,1 2 0 0,0 9-1 16,2 3 0 0,4 7 0-16,1 4 0 0,-1 5 0 15,4 3 1-15,2 2-1 0,2 1 1 16,0 0-1-1,-1 0 1-15,-1-3-1 0,2-1 1 16,-3-3-1-16,-2-6 0 16,-3-3 0-16,-2-4 1 0,0-9-1 15,-1-4 1 1,-2-8 0-16,3-4 0 0,-3-9 1 15,1-2-1 1,-1-7 1-16,-1-10-1 0,3 12 1 16,-3-12-1-16,0 0 0 0,0 0-1 15,2 10 1-15,-2-10 0 16,0 0 0-16,0 0 0 0,-10 6 2 15,-3-5-1 1,-8 3 1-16,-8 3 0 0,-7 3-1 16,-13-2 0-1,-6 6-3-15,-14-8-3 0,3 11-21 16,-10 2-59-16,4-14-10 0,0-2-7 15,-2-6-6-15</inkml:trace>
  <inkml:trace contextRef="#ctx0" brushRef="#br0" timeOffset="486430.7845">5291 9859 38 0,'39'-5'92'16,"-6"0"-2"-16,-9 0-6 15,-11 1-59-15,-13 4-7 0,0 0-4 16,-13-5-2 0,-13 2-4-16,-6 1-3 0,-2-3-2 15,-7 1 0-15,-1 1 0 16,0-1-1-16,2 2 1 15,6 1-2-15,5 1 0 16,3 0-1-16,4 4 1 0,7 6 0 16,5 2-1-16,4 5 2 0,4 5-1 15,2 9 0 1,-1 5 1-16,3 10 1 0,4 7-1 15,-1 6 0 1,3 8 1-16,1 7 0 0,-1 3 1 16,-1 5 0-16,-1 2-1 15,0-1 1-15,-2 4-2 0,-3-5 2 16,-1 0-1-16,0-4-1 0,-1-3 1 15,-6-3 1 1,1-6-1-16,2-5 1 0,-2-9-1 16,1 1 0-1,-4-8 0-15,7-2 0 0,0-6-1 16,2-3-1-16,0-4 0 15,0-5 0-15,0-4 1 0,8-7 0 16,6-4 0 0,7-6-1-16,11-3 1 0,8-1-1 15,10-3-1-15,13 1-5 0,0-4-11 16,11 0-60-1,3 6-18-15,-3 0-7 0,2-1-6 16</inkml:trace>
  <inkml:trace contextRef="#ctx0" brushRef="#br0" timeOffset="509373.2459">5301 8659 5 0,'-1'-12'83'16,"1"12"2"-16,-10-3-28 15,10 3-22-15,-9-4-8 0,9 4-6 16,-6 5-5-16,6 9-5 0,-1 5-2 16,6 10-2-1,1 3-1-15,-2 4 2 0,1 4-1 16,-1 2 0-1,-4-2-2-15,0-5 0 0,-3-3 0 16,-7-6 0-16,-4-4 1 16,-7-3-2-16,-2-5 1 0,-3-6-1 15,-4-1-1 1,2-4-1-16,-2-2 1 0,4-2-2 15,-1-8 1-15,6 0-3 0,4-7-4 16,9-1-11 0,-4 5-49-16,10-10-24 0,2-2-6 15,7-2-7-15</inkml:trace>
  <inkml:trace contextRef="#ctx0" brushRef="#br0" timeOffset="509503.2485">5171 8545 77 0,'7'-12'88'0,"-6"2"-10"15,-1 10-26-15,9-5-111 16,-9 5-23-16,11-10-8 0</inkml:trace>
  <inkml:trace contextRef="#ctx0" brushRef="#br0" timeOffset="510113.2607">5781 8451 4 0,'-14'2'80'16,"5"1"5"-16,9-3-3 0,-10 4-52 16,15-1-10-1,10-3 0-15,9 0-1 0,3-5-2 16,9 0-3-16,3-4-2 15,4 1-3-15,0-1-4 16,-4-1-2-16,-2 1-3 16,-9 2-5-16,-1 4-6 0,-7-2-10 15,-1-2-34 1,1 7-32-16,-10 0-6 0,-2 0-3 15</inkml:trace>
  <inkml:trace contextRef="#ctx0" brushRef="#br0" timeOffset="510473.2679">5791 8725 37 0,'-2'11'85'16,"6"-11"0"-16,11 0-40 15,17-3-13-15,9-4-2 0,9-1-6 16,-1-3-6-1,5 0-5-15,-4 0-5 0,-3-1-5 16,-6 3-5 0,-10 1-4-16,-5 3-5 0,-9 1-7 15,1-1-32-15,-1 5-36 16,-17 0-5-16,12 0-1 0</inkml:trace>
  <inkml:trace contextRef="#ctx0" brushRef="#br0" timeOffset="510723.2729">5853 8913 43 0,'-14'15'90'0,"14"-15"-2"16,7 9-3-16,20-9-59 0,15-2-10 15,14-9-1 1,12 0 2-16,3-2-3 0,-3-3-7 16,-2 4-6-16,-9-3-12 15,-3-2-65-15,-10 12-9 0,-16-2-9 16,-6 4-4-1</inkml:trace>
  <inkml:trace contextRef="#ctx0" brushRef="#br0" timeOffset="512925.3171">6462 8366 37 0,'-9'-2'71'15,"0"-4"1"-15,-8 3-51 16,22 2-1-16,21 0-2 0,18 1-3 16,4-1-1-1,11 1-2-15,1 0 1 0,3 3 0 16,-4 0-4-16,-3 0 0 0,-17 2-2 15,-11-2 0 1,-7 0-1-16,-9-1-2 0,-2 2-1 16,-10-4-1-16,9 17 0 15,-7-4 0-15,2 7 1 0,1 5-1 16,5 8 1-1,1 7-2-15,2 6 3 0,3 5-1 16,2 2 0-16,1 0 1 0,2 0 1 16,0-6 0-1,-5-5 0-15,1-7 1 0,-5-9 0 16,0-6 1-16,-2-13 0 15,-10-7-1-15,14-13 0 0,-11-14-1 16,-1-10-3 0,-2-14 1-16,-7-10-3 0,-7-7-1 15,-6-8-1 1,-5-4 0-16,-7 2 0 0,-2 0-1 15,-3 8 1-15,-1 6-1 0,-2 9 0 16,2 10 1-16,6 8 0 16,-2 8 0-16,5 7 1 0,4 6 0 15,4 4-1 1,9 4 1-16,12 8 0 0,2-12 0 15,23 7 1 1,16-2 0-16,21-1-1 0,20-6 2 16,18-2 0-16,16-4 0 15,7-3 1-15,0-2-1 0,-4 1-1 16,-10-1-3-16,-14 5-6 0,-19-1-8 15,-16 7-46 1,-12 9-26-16,-25 2-6 0,-10 3-5 16</inkml:trace>
  <inkml:trace contextRef="#ctx0" brushRef="#br0" timeOffset="513375.3261">7266 8557 69 0,'11'7'93'15,"6"-7"-3"-15,5-3-4 0,10-1-66 16,4 2-3-16,3-4-1 0,-1 2-4 15,-2-1-3 1,-3 0-5-16,-5 3-6 0,-7-3-5 16,-5 5-8-16,-16 0-21 15,0 0-49-15,15-7-7 0,-15 7-6 16</inkml:trace>
  <inkml:trace contextRef="#ctx0" brushRef="#br0" timeOffset="513905.3367">7743 8245 38 0,'0'0'91'0,"0"0"-1"15,0 15-4-15,0 11-57 0,7 13-8 16,3 9-3-1,0 8-2-15,4 7-3 0,0 5-5 16,-1 0-4 0,6 1-8-16,1-1-48 0,5-11-33 15,4-7-6-15,1-16-6 16</inkml:trace>
  <inkml:trace contextRef="#ctx0" brushRef="#br0" timeOffset="515865.3767">5348 8522 12 0,'-7'0'73'15,"-3"0"-28"-15,3 0-5 16,-6 0-6-16,3 0-10 16,-2-1-10-16,2-1-7 15,10 2-3-15,-15-3-1 0,15 3 0 16,-12-1 0-1,12 1 0-15,0 0 1 0,0 0-1 16,0 8 0-16,0-8 0 0,9 10-1 16,-9-10 1-1,14 12 1-15,-14-12 2 0,10 13 0 16,-10-13 1-16,0 0-1 15,0 0 1-15,-12 11 2 0,12-11-3 16,-15 1-1 0,15-1-2-16,-14 0 0 0,14 0-1 15,0 0-2-15,0 0-4 16,0-8-25-16,0 8-50 15,15 0-5-15,-3-1-5 0</inkml:trace>
  <inkml:trace contextRef="#ctx0" brushRef="#br0" timeOffset="517378.4072">5276 8256 50 0,'0'0'59'15,"0"0"-9"-15,0 0-9 0,0 0-14 16,6 0-9-16,-6 0-6 0,9 8 0 15,-9-8 1 1,7 10 0-16,-7-10-1 0,0 0-2 16,0 0 2-1,0 0-3-15,-10 1-2 0,10-1-1 16,-18-3-3-16,18 3 0 15,-15-12-2-15,15 12-1 0,-6-10 0 16,6 10 0-16,3-10 0 0,-3 10 0 16,16-3 0-1,-7 2 0-15,1 1 1 0,-10 0 0 16,13 0 1-1,-13 0 1-15,0 0-3 16,0 0-3-16,0 0-19 0,-9 4-58 16,9-4-7-16,-4-12-4 0</inkml:trace>
  <inkml:trace contextRef="#ctx0" brushRef="#br0" timeOffset="556989.205">962 11948 61 0,'-5'-10'91'16,"-2"2"-1"-16,7 8-43 0,-3-14-8 15,3 14-12 1,-11-7-7-16,11 7-4 0,-9 12-6 15,6 3-4-15,2 10-1 16,0 7-2-16,1 2 0 0,2 7-1 16,3-3 1-1,4-1 0-15,2-9 0 0,3-7 1 16,4-10-1-16,2-11 1 0,-1-9 0 15,4-12 0 1,-2-5-1-16,-2-5 0 0,2 0-2 16,-5 2 0-16,-1 8-2 15,-1 7 1-15,2 10-1 0,0 5 0 16,3 13 0-1,0 4 0-15,-1 0 2 0,4 4 1 16,-6-8 1-16,1-4 0 0,-4-8 1 16,-3-2 0-1,-4-11 0-15,-3-9-1 0,-3-2 0 16,-4-5-3-16,-2 1-2 15,-3-4-1-15,2 6-3 0,0-2-5 16,5 5-10 0,-6 5-37-16,7 0-34 0,4 2-7 15,4 0-5 1</inkml:trace>
  <inkml:trace contextRef="#ctx0" brushRef="#br0" timeOffset="557379.2128">1398 11804 70 0,'11'34'87'0,"0"4"0"0,3 21-38 16,-2-10-21-16,6 8-1 15,-9-11-4-15,0-2-4 0,-1-7-5 16,-3-7-3-16,0-7-2 0,-2-11-2 15,-3-12 0 1,0 0-4-16,10-11 1 0,-5-10-1 16,1-1-1-1,0-4-1-15,4 2-1 0,2 0-1 16,1 6 0-16,4 9 1 15,-1 9-1-15,1 5 1 0,0 12 0 16,-2 6 1-16,-1 4 1 0,-2 3 0 16,-3 0 0-1,-2-3 0-15,-3 0 0 0,-1-7 0 16,0-1-2-1,-2-7-2-15,2-4-4 0,-3-8-9 16,10 0-31-16,3-6-45 16,-7-7-5-16,-1-6-8 0,4 0 3 15</inkml:trace>
  <inkml:trace contextRef="#ctx0" brushRef="#br0" timeOffset="557699.2191">1796 12230 24 0,'5'17'96'0,"-1"-3"0"0,5 3-4 15,3-25-25-15,6 11-43 16,6-1-5-16,6-2-3 0,0-9-5 15,2-6-3 1,-2-1-3-16,-2-6-2 0,-5 1-1 16,-7 1-1-1,-4 3-1-15,-8 8-1 0,-4 9 1 16,0 0-1-16,-1 14 1 0,-7 11-1 15,2 8 1-15,2 13 0 16,0 2 0-16,2 3 1 0,2 0 0 16,0-5 0-1,4-3-1-15,1-9 1 0,-1-4-1 16,2-11 0-1,-2-4-2-15,-4-15-3 0,0 0-7 16,0 0-12-16,0-18-60 0,1-1-9 16,-1-3-8-16,1-4-4 15</inkml:trace>
  <inkml:trace contextRef="#ctx0" brushRef="#br0" timeOffset="558089.227">2312 11838 90 0,'-11'2'97'0,"11"-2"-4"16,0 0-5-16,48 7-64 0,-25-2-7 16,5 0-3-1,5 1-4-15,0 0-2 0,-1 4-4 16,0 0 0-16,-9 5-2 15,-8 2 1-15,-13-1 0 16,-3 5-1-16,-13 0 0 16,-6 2 1-16,-2-2-1 0,-3 0-2 15,5-5-2-15,-1-5-5 0,12 5-16 16,5 3-61-1,4-9-9-15,9 0-7 0,4 2-6 16</inkml:trace>
  <inkml:trace contextRef="#ctx0" brushRef="#br0" timeOffset="558199.2291">2469 12276 26 0,'-19'17'101'15,"1"-7"-4"1,2-3-9-16,16-7-11 0,-14 2-115 16,14-2-41-16,0 0-8 0,11-2-10 15</inkml:trace>
  <inkml:trace contextRef="#ctx0" brushRef="#br0" timeOffset="558569.2366">1686 12245 91 0,'0'0'102'0,"-9"-13"-8"16,9 13-5-16,0 0-58 16,0 0-12-16,0 8-5 0,0 5-6 15,5 5-4 1,3 2-3-16,6 9-8 0,-1-7-27 15,-5 8-55-15,14-4-4 16,-2-7-8-16,7-5-4 16</inkml:trace>
  <inkml:trace contextRef="#ctx0" brushRef="#br0" timeOffset="560033.2662">1763 12194 31 0,'3'-11'83'16,"-1"1"-3"-16,-2 10-25 0,9 9-17 15,0 3-11-15,2 4-10 16,1 4-6-16,5 0-1 0,-1 2 0 16,0-1-2-16,1-2-4 0,1-1-5 15,-8-9-14 1,-6 2-63-16,9-1-7 0,-3-4-6 15,1 0-2 1</inkml:trace>
  <inkml:trace contextRef="#ctx0" brushRef="#br0" timeOffset="562993.3254">3817 11982 68 0,'-9'1'78'0,"-3"5"-31"16,12-6-15-16,0 0-3 0,0 0-6 16,0 0-5-16,0 0-4 15,18-1 0-15,-1-1-3 0,4-2 1 16,2 1-2-1,4-1-1-15,1 0-3 0,0-1-2 16,0 3-1 0,-1-2-1-16,-1 0 2 0,0 1-1 15,-5 0-1-15,1 0-1 0,-4 2 1 16,-1 1-1-16,-4 0 0 15,1 0 0-15,-6 4-1 16,-8-4 0-16,16 10 1 16,-16-10-1-16,8 16 0 0,-8-16 1 15,4 17 0 1,-4-6 1-16,0 0-1 0,0 1 0 15,-3 0 1-15,-4 3-1 16,-1-1 0-16,0 3 0 0,-1-2 0 16,-1 4-1-16,-1-3 1 15,0 2-1-15,-2 1 0 16,1-2 0-16,1 3 0 0,-6 0 1 15,3-1-1 1,-4 3 1-16,-1-1-1 0,-3-2 1 16,0-1 0-16,-3 1-1 15,1-3 1-15,2-1 0 16,1-3-1-16,2-1 1 15,3 0-1-15,4-2 1 0,12-9 0 16,-10 13 1-16,10-13 0 0,11 10 0 16,10-8 1-1,7 0 0-15,9-1 0 0,3 0 0 16,5-1 0-16,1-1-1 15,-1 1 0-15,-4 0-2 16,-6 0 0-16,-5 0-3 16,-5 0-3-16,-4 0-4 0,-2 0-7 15,-6-2-14-15,-13 2-48 0,17-9-15 16,-17 9-3-1,10-9-4-15</inkml:trace>
  <inkml:trace contextRef="#ctx0" brushRef="#br0" timeOffset="563453.3346">3896 12216 17 0,'-17'0'87'0,"2"-3"-1"16,15 3-31 0,-12-5-14-16,12 5-8 0,6 0-10 15,9 0-7-15,8 0-3 0,7 0-4 16,10 2 0-16,4 1-1 15,2-3 0-15,1 0-2 16,-4 0-2-16,-5 0-3 16,-6 0-4-16,-5-2-8 0,-3 2-16 15,-4 2-56 1,-1-2-6-16,-2 0-8 0,-1-4-3 15</inkml:trace>
  <inkml:trace contextRef="#ctx0" brushRef="#br0" timeOffset="563973.345">4630 12216 62 0,'-17'2'64'16,"4"1"-6"-16,5-1-8 0,8-2-11 15,0 0-10 1,3 9-7-16,14-6-8 0,5-1-2 16,11-2-1-16,3 3-1 0,3-3-4 15,-2 0 0 1,3 0-3-16,-4 0 0 0,-2 0-2 15,-6-2-1-15,-3-1-3 16,-4-2-5-16,-4 3-6 16,-5-4-18-16,-12 6-51 15,13-6-8-15,-13 6-3 0</inkml:trace>
  <inkml:trace contextRef="#ctx0" brushRef="#br0" timeOffset="564253.3506">4668 12414 19 0,'-9'7'88'0,"9"-7"0"0,8 5-27 16,20-3-17-1,10-2-12-15,11-2-10 0,6 0-4 16,4-1-6-16,1-1-5 16,-7 1-3-16,-3 3-2 0,-12 0-5 15,-8 0-5 1,-11 0-9-16,-5-2-31 0,4 2-38 15,-18 0-5 1,10 0-4-16</inkml:trace>
  <inkml:trace contextRef="#ctx0" brushRef="#br0" timeOffset="564753.3606">5655 12059 8 0,'-16'0'75'0,"7"1"5"0,-3 7-1 15,-7 6-59-15,2 7-2 16,-4 5 2-16,-8 5 3 0,-2 6-2 16,-3-2-3-16,-2 0-3 0,3 1-3 15,4-4-4 1,1-6-2-16,8-2-3 0,5-9-3 15,7-3-3 1,8-12-4-16,-4 9-10 0,4-9-37 16,5-11-32-16,3-2-7 15,1-9-4-15</inkml:trace>
  <inkml:trace contextRef="#ctx0" brushRef="#br0" timeOffset="565013.3658">5301 12080 43 0,'8'-2'86'0,"7"2"0"15,2 5-3-15,33 6-62 0,-24 9-2 16,1 4-2 0,1 3-2-16,-1 6-4 0,-2-1 0 15,-3 2-2-15,-2-5-1 0,-4 1-3 16,-1-5 0-1,-6-2-1-15,-1-7-1 0,-3-2 0 16,0-3-2-16,-5-11-2 16,7 14-5-16,-7-14-8 0,0 0-48 15,10 0-26 1,-10 0-7-16,12-12-6 0</inkml:trace>
  <inkml:trace contextRef="#ctx0" brushRef="#br0" timeOffset="565304.3717">5897 12237 71 0,'6'13'94'0,"0"1"-2"0,-4-2-5 16,18 3-66-1,-20-1-1-15,0 6-3 0,0-4-5 16,0 0-4-1,0 0-3-15,-2-4-6 0,2 0-9 16,0 3-45-16,0-15-32 16,13 0-6-16,-2-14-7 0</inkml:trace>
  <inkml:trace contextRef="#ctx0" brushRef="#br0" timeOffset="565406.3739">5977 12139 13 0,'-9'-10'91'15,"2"1"-3"-15,2-4-14 0,3-7-60 16,2 6-92-16,2 2-9 0,6 4-3 15</inkml:trace>
  <inkml:trace contextRef="#ctx0" brushRef="#br0" timeOffset="566246.3907">5790 12254 61 0,'-12'-6'87'15,"12"6"-3"-15,0 0-41 16,0 0-10-16,0 0-7 16,0 0-9-16,15-1-5 0,3-1 0 15,8 0 0 1,9 1-2-16,6-1 0 0,6-1-1 15,1 3 0-15,2-4-3 16,-2 3-1-16,-8 1-2 0,-10-2 0 16,-5 2-2-1,-10 0-1-15,-6 0 0 0,-9 0-1 16,0 0-3-16,0 0-3 0,0 0-4 15,0 0-6 1,0 0-24-16,0 0-47 0,0 0-6 16,-6-5-5-16</inkml:trace>
  <inkml:trace contextRef="#ctx0" brushRef="#br0" timeOffset="566516.3961">5933 12112 42 0,'0'0'88'0,"-15"-2"-2"15,15 2-2-15,0 6-51 0,0 7-15 16,6 6-4 0,0 6 0-16,2 6-1 0,-1 5-2 15,1 3-1 1,-1 0-1-16,-3-1-2 0,0-4-2 15,-2-4 0-15,-1-4-1 0,0-7-2 16,-1-6-2-16,1 1-3 16,-1-14-7-16,0 12-8 15,2-2-61-15,-2-10-13 16,3-9-5-16,2-4-7 0</inkml:trace>
  <inkml:trace contextRef="#ctx0" brushRef="#br0" timeOffset="566906.4039">6541 12126 20 0,'0'0'75'0,"-8"12"3"16,-7 1-50-1,15 8-2-15,0 5 2 0,1 4 3 16,2 4-3 0,0 4-5-16,0 1-5 0,-3-3-1 15,0-2-1-15,-5-2-3 16,-4-6 0-16,-1-4-3 0,-4-7 0 15,-2-5 0-15,-3-5-2 0,3-3-1 16,-3-1-1 0,0-5-1-16,3-7-2 0,1 0-1 15,4-1-3 1,0-7-5-16,9 4-15 0,-5 3-68 15,7-14-4-15,7-3-9 16,1-6-5-16</inkml:trace>
  <inkml:trace contextRef="#ctx0" brushRef="#br0" timeOffset="567046.4067">6528 11972 6 0,'-7'-11'84'0,"7"11"-4"15,-6-9-31-15,6 9-48 16,-73-6-83-16,73 6-5 15</inkml:trace>
  <inkml:trace contextRef="#ctx0" brushRef="#br0" timeOffset="567486.4155">6837 12098 69 0,'0'0'89'0,"0"0"-3"16,-5 2-4 0,2 12-66-16,4 5-4 0,6 3-1 15,1 3 2-15,4 0 0 16,1 0-3-16,1-4 0 0,2-5-1 15,3-4-1 1,-1-10 0-16,3-2 0 0,-4-2-2 16,1-7-2-16,-1-5 0 15,0-2-1-15,-4-1-2 16,-2-2 0-16,-2 4 0 0,-4 2-2 15,-1 4-1-15,-4 9-1 16,0 0 0-16,0 0 1 0,12 12-1 16,-7 10 0-1,2 7 1-15,1 5 0 0,3 4 2 16,-2 1 0-1,2-2 0-15,0-3 1 0,-3-2-3 16,-3-8-4-16,3 2-15 0,1-2-65 16,-9-9-4-16,0-5-8 15,0-10-5-15</inkml:trace>
  <inkml:trace contextRef="#ctx0" brushRef="#br0" timeOffset="569086.4475">8058 11848 0 0,'0'0'91'15,"-1"-10"0"-15,1 10-4 16,0 0-5-16,0 0-62 0,0 20-6 16,0 4-3-1,5 10-3-15,0 6 0 0,1 5 0 16,0 5 0-1,-3 0-1-15,0-1-1 0,-3-7-1 16,-1-4-2-16,1-7 0 0,-2-7-1 16,-2-6 0-16,0-6-2 15,4-12-1-15,0 0-6 0,0 0-15 16,0 0-60-1,-4-12-9-15,3-12-7 0,-2-3-6 16</inkml:trace>
  <inkml:trace contextRef="#ctx0" brushRef="#br0" timeOffset="569646.4587">7948 11862 76 0,'-14'0'88'0,"-3"0"-2"16,7 0-41-16,1 0-16 0,9 0-5 16,0 0-4-1,2-9-4-15,17 2-3 0,10-1-2 16,11-4-1-16,6 0-1 0,9 0-1 15,8 3-1 1,4 2-2-16,-4 4-2 0,0 3-1 16,-7 3-1-16,-6 8-1 15,-9 6-1-15,-8 3 0 0,-11 1 0 16,-6 3 1-1,-9-2 0-15,-8 1 1 0,-4-1 0 16,-12-4 0-16,-8-6 1 0,-7 0-1 16,-5-7 0-1,-3-1 0-15,-3-4 0 0,-1 0-1 16,2 1-1-16,7-6 0 15,6 3 0-15,8 0-1 16,4 2 0-16,17 0 1 16,-5 9 0-16,10 3 1 0,13 3 0 15,3 6 0 1,7 1 1-16,3 7 1 0,1 3 0 15,1-1 0-15,-5-2 0 0,0 0-1 16,-7-1 1-16,-6-7-1 16,-4-2 1-16,-6-6-1 15,0-2 0-15,-5-11-1 16,0 0-1-16,0 0-5 0,9 0-9 15,2-3-26-15,4-4-49 16,-4-8-4-16,4-1-9 16,0-3-2-16</inkml:trace>
  <inkml:trace contextRef="#ctx0" brushRef="#br0" timeOffset="569976.4653">8628 12204 11 0,'11'5'97'0,"4"0"-1"0,9-3-3 16,4-23-14-1,7 15-58-15,9-4-2 0,1 1-3 16,2-7-6-16,-6 0-4 15,-4-5-3-15,-10 2-3 16,-13 0-2-16,-9-1 0 0,-10 5-2 16,-13 4 0-16,-7 4-1 15,-7 6 0-15,-5 4 1 0,-4 13 2 16,-1 8 1-1,7 5 1-15,7 4 1 0,7 5 2 16,8-1 1-16,13-2 0 16,7-2 1-16,15-4 0 15,8-6 0-15,7-6-2 16,4-2-4-16,0-8-9 0,8-3-43 15,-1 1-36-15,-4-5-6 0,-6-5-7 16,-5-9 0 0</inkml:trace>
  <inkml:trace contextRef="#ctx0" brushRef="#br0" timeOffset="570686.4794">9555 11690 11 0,'6'-9'79'15,"-6"-1"3"1,-11 1-29-16,11 9-10 0,0 0-11 15,-8-10-4-15,8 10-6 0,-10-5-2 16,10 5-4-16,-13-4-4 16,2 3-2-16,-1 1-3 0,-2 0-2 15,-3 5-3 1,-1 2 0-16,-5 3-1 0,0 2 0 15,1 1 0 1,3 0 0-16,-1 2-1 0,4 1 0 16,-1-2 0-16,7 0-1 15,2 0 1-15,5 0 0 0,2-1 0 16,1 3 0-16,0-1 1 15,1 4 0-15,5 2 0 16,-4 6 0-16,0 1 1 0,-2 8-1 16,-2 1 1-1,-6 6 0-15,2 0-1 0,-4 0 0 16,1-1 1-16,-4-6 0 15,2-1-1-15,4-7 1 16,0-6 0-16,3-5 0 0,3-4 1 16,1-4 0-16,5 0 0 15,6-2-1-15,4-1 1 0,5-1 0 16,3-1 0-1,4 1-2-15,3-4-1 0,4 1-3 16,-2-2-7-16,4 0-28 16,0-2-52-16,-5-7-6 15,-1-3-5-15,-1-5-6 16</inkml:trace>
  <inkml:trace contextRef="#ctx0" brushRef="#br0" timeOffset="571308.492">9670 11840 82 0,'-19'0'92'0,"6"0"-1"0,13 0-6 16,0 0-62-16,0 0-4 15,27 3-4-15,3 0-1 0,7-3-3 16,4 0-2-1,3 0-2-15,-1 0-3 0,-4 0-1 16,-5-3-1-16,-7-1-2 0,-10 4 0 16,-5 0-1-1,-12 0 0-15,0 0 0 0,5 7 0 16,-5-7 0-16,-9 14 0 15,3-2 0-15,0 1 2 16,-1 2-1-16,1 3 0 16,0 2 0-16,1 3 0 0,0 4 0 15,0 0 0 1,-3 5 0-16,0 1-1 0,-2 1 1 15,-4 0 1-15,-1-1-1 0,-1 0 0 16,-3 0 1-16,-2-7-1 16,2 0 1-16,1-5-1 15,1-4 1-15,4-4-1 16,1-3 1-16,12-10 1 0,-11 11-1 15,11-11 1 1,5 5 1-16,9-3-1 0,2 0 0 16,7-2 0-16,4 2-1 15,3-1 1-15,2-1-2 16,0 0 0-16,-3 0-2 0,0 0-3 15,-5-5-5-15,-3 5-10 16,-9-7-32-16,-12 7-39 0,14-8-7 16,-14 8-6-1</inkml:trace>
  <inkml:trace contextRef="#ctx0" brushRef="#br0" timeOffset="571510.4963">9737 12112 4 0,'-14'-4'93'15,"14"4"4"1,0 0-7-16,11-10-5 0,20 0-60 16,11 9-15-1,3-6-10-15,11 7-14 0,-1-2-68 16,4-3-5-16,-1-2-8 0,-8-4-4 15</inkml:trace>
  <inkml:trace contextRef="#ctx0" brushRef="#br0" timeOffset="572050.507">10326 11768 65 0,'-23'0'93'15,"2"-3"-5"-15,5 2-3 16,4 1-61-16,12 0-5 0,1 15-5 15,19-4-3-15,10 2-5 16,10 0-2-16,4 0 0 16,3 1-1-16,2-2-1 0,-6-4-1 15,-8 1-1 1,-7-3 1-16,-9-1 0 0,-10 1 0 15,-9-6 0-15,7 12 0 16,-7-4 1-16,-5 4-1 16,3 2 1-16,-2 4 0 15,0 7-2-15,2 1 1 0,2 6 0 16,0 4 0-16,0 6 0 0,6 4 0 15,0 0 1 1,3 5-2-16,0 2 2 0,1 0-1 16,-4 0 0-1,1-2 0-15,-3-9 1 0,-3-1 0 16,-1-10 2-16,-3-3 0 15,-8-12 0-15,-3-4 0 0,-7-8 1 16,-4-4-1-16,-4-2-1 0,-6-7-2 16,-3 1-4-1,-6-4-6-15,3 9-21 0,3 0-61 16,-2-7-3-1,6 0-9-15,6-2-5 0</inkml:trace>
  <inkml:trace contextRef="#ctx0" brushRef="#br0" timeOffset="572680.5196">11220 12013 46 0,'-10'-2'89'0,"10"2"-3"16,-13-3-3-16,13 3-54 16,0 0-7-16,0 0-3 0,21 2-2 15,3 1-2 1,11 2-2-16,2-2 0 0,8 1-3 15,0-2-1 1,1 1-4-16,-3-1-2 0,-5 0-2 16,-8 0-1-16,-6 1-2 15,-4-3-2-15,-4 0-2 0,-5 0-7 16,-1 0-10-16,-10 0-48 0,0 0-20 15,0 0-8 1,0 0-3-16</inkml:trace>
  <inkml:trace contextRef="#ctx0" brushRef="#br0" timeOffset="572930.5246">11228 12235 57 0,'-6'13'99'0,"6"-13"-3"16,21 13-5-1,8-13-50-15,10 0-17 0,11-1-2 16,3-7-5-16,7-1-7 16,-2-1-4-16,-5-1-2 0,-7 2 0 15,-9 0-3 1,-9 3-1-16,-5 5-3 0,-9 0-4 15,-3 3-8-15,-11-2-12 0,0 9-64 16,0 2-5 0,0-11-6-16,-8 17-2 0</inkml:trace>
  <inkml:trace contextRef="#ctx0" brushRef="#br0" timeOffset="573590.5379">12549 11843 70 0,'-1'-11'94'0,"1"11"-4"16,-21-1-5-16,8 4-61 0,-8 11-3 16,-6 7-4-1,-6 4-4-15,-5 7-2 0,-3 4-2 16,1 2-1-16,0 1-2 15,3-3-1-15,5-4-1 0,5-6-1 16,7-6-2-16,8-5-2 16,2-8-2-16,10-7-9 15,0 0-16-15,-11-18-62 0,11-7-4 16,2-10-8-1,-1-8-2-15</inkml:trace>
  <inkml:trace contextRef="#ctx0" brushRef="#br0" timeOffset="573780.5417">12125 11800 23 0,'14'6'101'0,"7"11"-1"0,9 7-6 15,5 4-3-15,11 5-73 0,4 6-2 16,5 7-5 0,-2-3-4-16,0 1-3 0,-4 1-2 15,-3-8-1-15,-4-2-2 16,-6-4-7-16,-6-13-16 15,-8 0-67-15,5-4-1 16,-6-8-9-16,-4-1-6 0</inkml:trace>
  <inkml:trace contextRef="#ctx0" brushRef="#br0" timeOffset="575730.5806">841 14315 395 0,'0'0'-6'0,"0"0"-35"16,0 0-42-16,7-18-6 16,-2-4-7-16</inkml:trace>
  <inkml:trace contextRef="#ctx0" brushRef="#br0" timeOffset="576440.5948">677 13736 14 0,'-19'4'59'0,"4"2"-6"15,1-2-9-15,14-4-8 0,-16 7-7 16,16-7-5 0,0 0-4-16,0 0-4 0,4-10-2 15,15 1 0-15,4-4-1 16,7 0-2-16,6-4 0 0,8 1 1 15,3 1-1 1,5 1-1-16,0 5-2 0,-2 1-2 16,2 4-1-1,-2 4-3-15,-2 4 0 0,-4 7-1 16,-7 14 1-1,-6 4-1-15,-10 6 1 16,-14 0 0-16,-7 5 0 0,-8-4 0 16,-14 3 0-1,-8-6 0-15,-6-10-1 0,-1-9-1 16,-6-4 0-1,9-3 0-15,-2-6-1 0,4 0 0 16,6-1 0-16,6-3-1 0,8 0 0 16,12 3 1-16,0 0 0 15,4 6 1-15,17 6 1 16,7 5 0-16,7 7 1 15,2 1 1-15,3 7 0 0,-2 3 0 16,-2 2 0 0,-4 0 0-16,-5-4 0 0,-7-2-2 15,-7-4-3-15,-6-8-6 16,2 2-20-16,-5-3-55 15,-4-18-11-15,0 0-5 0,-3-5-5 16</inkml:trace>
  <inkml:trace contextRef="#ctx0" brushRef="#br0" timeOffset="576900.604">820 13848 84 0,'0'-14'92'0,"0"0"-4"0,0 2-48 16,-2 4-10-1,2 8-9-15,-2-11-4 0,2 11-5 16,0 0-3-16,-6 12-2 16,6 8 0-16,-1 6-2 15,7 10 2-15,-2 10 0 16,3 7 1-16,1 5 0 0,3 3-2 15,-2-1 0-15,1-5-1 0,-3-5-1 16,-3-12-1 0,1-5 0-16,-1-8-1 0,-1-11 0 15,-3-4 1 1,0-10-2-16,0 0-1 0,0 0-4 15,2-7-5-15,-2-10-11 16,9-5-54-16,-1 8-21 0,4-5-6 16,4 1-5-1</inkml:trace>
  <inkml:trace contextRef="#ctx0" brushRef="#br0" timeOffset="577393.6142">1521 14096 83 0,'0'0'96'16,"-11"14"-4"-16,11-14-4 15,0 10-63-15,6-5-7 0,14-5-1 16,9 0-4 0,-1-8-2-16,3-4-3 0,0 0-1 15,1-8-4 1,-6 1 0-16,-5-2-1 0,-8 2-2 15,-8-1 0-15,-5 3-1 0,-5 2 0 16,-8 6-1-16,-11 4 0 16,-6 5 0-16,-6 10 0 15,-3 9 1-15,-1 10 0 16,1 8 0-16,4 8 2 0,6 1-2 15,9 3 2 1,12 1 1-16,8-6 0 0,12-5 2 16,14-5-1-16,8-10 1 15,11-7 0-15,3-4 0 16,2-6 0-16,-1-3-1 15,2-3-2-15,-4-1-2 0,-8 0-3 16,-2-1-10-16,-15 1-36 16,-7-4-44-16,2-3-5 0,-7-2-7 15,-3-2-4-15</inkml:trace>
  <inkml:trace contextRef="#ctx0" brushRef="#br0" timeOffset="578033.627">2806 13830 48 0,'-18'-12'96'15,"10"8"-4"1,8 4-3-16,-12 0-55 0,5 13-9 15,7 4-7 1,0 11-6-16,3 5-3 0,1 5-2 16,2 3 1-16,-1 3-1 0,-1-4-1 15,2-3-1-15,-4-3 0 16,-2-7-2-16,0-4 0 0,0-7-2 15,-1-6-1 1,1-10-3-16,0 0-2 0,0 0-7 16,0 0-14-1,3-15-59-15,4 2-9 0,-4-6-7 16,0-3-4-16</inkml:trace>
  <inkml:trace contextRef="#ctx0" brushRef="#br0" timeOffset="578304.6324">2470 13812 56 0,'-16'0'95'0,"16"0"-1"15,0 0-5-15,12-12-58 16,19 3-7-16,12-1-4 15,11-1-4-15,11-1-5 0,6 1-2 16,1 2-2 0,-3 1-2-16,-2 3-1 0,-10 2-2 15,-7 0-2 1,-11 3-2-16,-7 0-1 0,-9 3-6 15,-8 0-5-15,1 7-17 16,-10 6-58-16,-6-5-6 0,-5 1-7 16,-11 2-2-16</inkml:trace>
  <inkml:trace contextRef="#ctx0" brushRef="#br0" timeOffset="578535.6372">2533 14229 82 0,'-27'26'99'16,"12"-6"-2"-1,13-5-6-15,18-6-61 0,23 0-8 16,12-8-2-16,8 0-3 16,8-1-7-16,3-6-3 0,3 1-3 15,-6-2-1-15,-9 4-3 0,-12 0-2 16,-6 4-9-1,-14-2-11-15,-3-3-64 0,-5 4-8 16,-6 0-8 0,1-7-5-16</inkml:trace>
  <inkml:trace contextRef="#ctx0" brushRef="#br0" timeOffset="578810.6431">3215 14279 33 0,'-5'25'97'0,"5"-3"-2"0,4 2-4 15,12-44-23-15,12 33-51 16,5-1 0-1,9-6-2-15,4-6-2 0,2-9-4 16,-3-6-1-16,-7-6-3 0,-8-2 0 16,-15-2-2-1,-12 0-1-15,-12 1-1 0,-16 5-2 16,-16 3 1-16,-5 7-1 15,-10 2 0-15,-5 7 1 0,3 0-3 16,6 12-2 0,9-4-9-16,19 6-42 0,21 1-36 15,8-6-4-15,22-1-8 16,13-8-2-16</inkml:trace>
  <inkml:trace contextRef="#ctx0" brushRef="#br0" timeOffset="579510.6571">3924 13933 30 0,'-10'0'88'15,"1"0"0"-15,9 0-2 16,-13 6-51-16,17-1-11 0,8 2-2 15,12-3-4 1,5-4-2-16,6-4-2 0,9-4-1 16,-2-6-3-16,0-3-3 15,0-5-2-15,-11 0-2 0,-7-3-2 16,-11 4-2-16,-11-1-1 15,-8 1-1-15,-14 6 0 16,-10 1 0-16,-9 10-1 0,-6 5 1 16,-5 13 0-1,-3 11 1-15,-1 11 1 0,7 14 0 16,7 10 1-16,12 6 2 15,13 3 0-15,14-2 0 16,13-4 2-16,15-7 1 0,15-10 1 16,6-12-1-16,8-12 0 15,3-11 0-15,-1-6-1 0,-2-7-1 16,-10 1-3-1,-2-6-2-15,-9-7-5 0,-1 9-25 16,-10-3-58-16,-7-8-4 16,-1-3-8-16,-6-8-5 15</inkml:trace>
  <inkml:trace contextRef="#ctx0" brushRef="#br0" timeOffset="579840.6637">4492 13571 76 0,'0'0'95'0,"19"-3"-3"0,1 1-5 15,4 5-62 1,2 11-11-16,5 7-2 0,-5 4 0 16,-2 6-2-16,-7 4-2 15,-5 3 0-15,-10-1 0 0,-6-2 0 16,-10-3-1-1,-12-3 0-15,-5-5-1 0,-5-5-1 16,-2-9 0-16,-2-3-2 0,1-7-1 16,0-3-1-1,7-8-5-15,7-14-9 0,12-6-50 16,6-3-33-16,8-9-4 15,8-3-8-15,10-7 1 16</inkml:trace>
  <inkml:trace contextRef="#ctx0" brushRef="#br0" timeOffset="579950.6659">4537 13433 24 0,'1'-14'98'15,"-1"1"-4"-15,0-3-8 0,0 2-19 16,10-9-140-16,-1 10-12 16,1 2-8-16,1 0-5 15</inkml:trace>
  <inkml:trace contextRef="#ctx0" brushRef="#br0" timeOffset="580390.6746">4849 13462 48 0,'0'17'92'16,"0"2"-2"-1,2 6-4-15,-2 8-60 0,8 4-7 31,2-4 4-31,6 1-3 16,3-8-5-16,1-8-4 0,1-9-1 16,1-6-2-16,-1-5-1 15,-9-13-4-15,-4-2-1 0,-2 2-2 16,-5-1 0-1,-1 6-1-15,0 10-1 0,-7-12 0 16,7 12 0-16,0 0 0 16,0 9 2-16,9-1 0 15,6-1 2-15,5-2 1 16,1-5 1-16,3 0 0 0,-1-5 1 15,0-9-1-15,-7-2-1 0,-4-3 0 16,-8-2-1 0,-4-3-2-16,-1 2-1 0,-7-2-3 15,1 4-4-15,-6-4-17 16,10 2-55-16,3 5-14 15,0 6-8-15,11 5-6 16</inkml:trace>
  <inkml:trace contextRef="#ctx0" brushRef="#br0" timeOffset="580710.681">5414 13302 10 0,'0'-12'90'16,"0"12"3"-1,0 0-5-15,-8 14-4 0,8 4-73 16,-5 12-1-16,0 5-3 0,-2 8 3 16,4 3 0-1,3 0-1-15,13 1 0 16,11-2-2-1,6-9 0-15,1-6-1 0,3-6-1 16,3-6-2 0,0-5-3-16,-1-5-1 0,-12-5-7 15,-8-3-7-15,2 0-28 16,0-6-50-16,-9-4-4 15,1-2-8-15,-7-2 8 0</inkml:trace>
  <inkml:trace contextRef="#ctx0" brushRef="#br0" timeOffset="580880.6844">5317 13498 16 0,'0'0'97'0,"0"0"-1"15,18 0-6-15,18-5-4 0,12 1-77 16,12 3-14-16,-3 1-60 0,9 0-20 15,2-5-8 1,-7-2-5-16</inkml:trace>
  <inkml:trace contextRef="#ctx0" brushRef="#br0" timeOffset="581650.6998">5900 13187 35 0,'-24'-6'98'0,"3"1"-2"16,7 0-6-16,3 1-48 0,11 4-13 15,0 0-9 1,7-8-6-16,11 8-5 0,9 0-4 16,4 0-2-1,3 3-1-15,2-1 0 0,-5 1 0 16,-5-1-1-16,-3 1 0 0,-7-1 0 15,-6 0-1-15,-10-2 1 16,0 0 0-16,5 13 0 0,-5-5 0 16,0 5 0-1,2 3 0-15,-1 7 0 0,2 5 0 16,3 7-1-1,-1 6 1-15,0 5 0 0,1 6-1 16,0 2 0-16,-2 15 2 16,1 3 0-16,-1 1-1 15,-2-1 1-15,1-2 0 0,-1 0-1 16,3-4 2-1,-2 1-1-15,2-14-2 0,2-4-1 16,-1-3 1 0,0-4 0-16,0-4 0 0,-1-1 0 15,-1-7-1-15,0-2 0 16,-2-5 2-16,0-3 0 0,0-4 0 15,0-2 0-15,-1-4 0 0,-1-10-1 16,4 14 1 0,-4-14 1-16,2 9-1 0,-2-9 0 15,0 0 0 1,2 9 1-16,-2-9 0 0,-3 9 1 15,3-9-1-15,-21 8 1 16,2-1-1-16,-7 1 1 0,-10-1-1 16,-11-3-2-1,-11 2-1-15,-9-3-2 0,-8 2-7 16,-14-3-24-16,1-13-55 0,-2 4-10 15,0-4-6 1,2-2-6-16</inkml:trace>
  <inkml:trace contextRef="#ctx0" brushRef="#br0" timeOffset="582510.717">2296 13467 64 0,'0'0'91'0,"-20"-10"-4"16,2 5-5 0,-5 3-67-16,-6 2-5 0,2 1-4 15,-2-1-1-15,4 1 0 16,4 4-4-16,3 0 2 0,5 2 0 15,2 3 0-15,6-2 0 16,-1 1 2-16,2 3-1 16,0 0 1-16,2 2-2 0,0 3 1 15,2 4-1 1,7 2 0-16,7 23 1 15,3 8 0 1,0 12 0-16,1 9 1 0,-1 5 0 16,-1 12-1-1,1 1 0-15,-5 8 1 0,-5-16-2 16,-4-3 0-16,1-4 0 0,-1-8-1 15,3-5 1 1,-1-11 0-16,0-6 0 0,4-12 1 16,3-5-1-16,6-14 0 15,8-6 0-15,4-8-1 0,7-3-3 16,4-3-6-1,0-13-22-15,4-1-61 0,9-1-5 16,-5-5-8-16,2-2-5 0</inkml:trace>
  <inkml:trace contextRef="#ctx0" brushRef="#br0" timeOffset="593371.9352">15223 13629 18 0,'0'0'86'0,"0"-11"-18"0,0 11-10 15,2-9-15-15,-2 9-9 0,2-12-13 16,-2 12-7-1,-7-4-4-15,-5 3-3 0,-6 1-3 16,-3 0-2-16,-7 5 1 16,-12 12-1-16,-5 3 1 15,-2 4 1 1,-1 5 0-16,0 2 2 0,3 1-2 15,7 2 1-15,8-1 0 0,18-8 0 16,12-4 0 0,12-6-2-16,16-8 1 0,10-9-1 15,9 2 0-15,3-12 0 16,4-1-1-16,-6-4 0 0,-4 1 0 15,-11 1-1 1,-9 3 1-16,-10 3-2 0,-14 9 0 16,-8-5 2-16,-11 5-2 15,-8 7-2-15,-7 5 2 16,-4 7 0-16,-3 5 0 0,1 5 2 15,4 1-2-15,6 5 2 16,7 0-1-16,9-4 1 0,8 0 1 16,7-6 0-1,13-2-1-15,7-5 1 0,7-6 0 16,2-2-1-1,1-6 0-15,-1-1-2 0,0-3-2 16,-3 0-4-16,-4-7-6 16,0 2-9-16,-10-3-38 0,-2-4-33 15,6 0-7-15,-2-5-4 0</inkml:trace>
  <inkml:trace contextRef="#ctx0" brushRef="#br0" timeOffset="593721.9422">15293 13922 70 0,'0'0'89'16,"0"0"-2"-16,3 7-4 0,-1 7-65 15,1 5-5-15,-1 3-1 0,5 1 0 16,-1 0-1 0,6-3-1-16,5-6-2 0,3-4 0 15,0-9-2 1,2-2-1-16,0-11-1 0,-3-5-1 15,-3-3-1-15,-4-1-1 16,-4-3 0-16,-6 4-1 0,-2 3-1 16,-1 3 0-1,1 14 1-15,-14 0 0 0,7 9 0 16,1 11 1-16,5 5 0 0,1 4 1 15,1 2 0 1,7 0 0-16,2-5 0 0,4-4-1 16,-1-7 0-16,0-6-1 15,-1-5-4-15,-4-5-6 0,-8 1-9 16,11-19-49-1,-11-3-24-15,0-10-6 0,0-6-7 16</inkml:trace>
  <inkml:trace contextRef="#ctx0" brushRef="#br0" timeOffset="593991.9476">15621 13592 7 0,'15'-12'89'16,"-15"12"3"-16,14 0-3 0,-7-15-31 15,2 28-37-15,3 14-2 0,1 11-2 16,-2 3-2 0,1 10-2-16,1 3-4 0,-6 0 0 15,0 3-2-15,-2-4-1 16,-2-7-2-16,-3-3-1 0,1-9-1 15,0-7-2 1,-1-8-1-16,2-8-3 0,-2-11-7 16,15 0-11-1,-5-16-52-15,4 2-19 0,0-7-6 16,6-2-6-16</inkml:trace>
  <inkml:trace contextRef="#ctx0" brushRef="#br0" timeOffset="594351.9548">15955 13939 65 0,'0'0'94'0,"0"0"-1"16,11 2-6-1,-2 3-61-15,6-5-10 0,7-2 0 16,4-1-2-16,1-2-3 16,1-7-4-16,-3 0-3 0,2-3-2 15,-8-2 1-15,-10-1-3 0,-7-1-2 16,-6 3 1-1,-9 2 0-15,-10 6-1 0,-3 3 1 16,-7 5-1 0,-5 8 2-16,-3 9 0 0,5 7 0 15,2 5 2-15,5 4 0 16,9 3 1-16,4 1 1 0,13-2 1 15,6-2-1-15,14-2 1 16,6-6-1-16,7-6 0 16,4-3-2-16,0-5-1 0,-1-7-3 15,-3-4-5 1,0-1-8-16,-10-15-17 0,-6-5-58 15,0-3-5-15,-3-8-7 16,-4-4-3-16</inkml:trace>
  <inkml:trace contextRef="#ctx0" brushRef="#br0" timeOffset="594641.9606">16175 13827 83 0,'16'12'98'16,"-6"5"-4"-16,6 7-4 0,-2 10-66 16,5 3-7-16,0 5 1 15,0 5-3-15,-3-1-5 16,-2-3-3-16,-2-8-1 15,-5-4-1-15,-2-12 0 0,-1-11-1 16,-4-8-1 0,8-22-1-16,-1-8 0 0,4-6 0 15,4-5-2-15,5-6-1 0,5 2 0 16,7 2 0-1,7 5 0-15,-2 7 1 0,4 10-1 16,-2 4 1-16,3 9-1 16,-5 4-2-16,0 4-5 0,-11 0-11 15,1 3-54 1,-7 9-21-16,-3 0-7 0,-7 2-6 15</inkml:trace>
  <inkml:trace contextRef="#ctx0" brushRef="#br0" timeOffset="596975.0074">17313 14180 24 0,'-11'6'89'0,"11"-6"-1"0,-5 14-3 16,9-5-49-16,13-7-15 0,8-1-2 16,6-4-2-1,5-6-3-15,1-8-4 0,1-5-3 16,-2-3-1-16,-8-3-3 15,-11-1-1-15,-9 0-1 16,-7 2-1-16,-7 2 0 16,-11 2 0-16,-8 6 0 0,-3 2 0 15,-4 7 0-15,2 7 0 0,-1 4 0 16,0 13 1-1,-1 8 1-15,5 12 0 0,3 9 0 16,3 5 0 0,5 11 0-16,2 4 3 0,6 2-2 15,8 0 2-15,1-2-1 16,12-10 0-16,5-5 2 0,7-11-1 15,6-8 0 1,4-10-1-16,1-10-1 0,1-6 0 16,1-5-2-16,-2-3-2 0,-2-7-3 15,-2-1-5 1,-6-9-14-16,1-3-58 0,2 2-14 15,-4-7-8-15,-4 1-6 16</inkml:trace>
  <inkml:trace contextRef="#ctx0" brushRef="#br0" timeOffset="597565.0192">17809 13548 46 0,'-11'-1'84'0,"11"1"-1"16,-5 9-47-16,5 6-7 0,1 8-2 31,8 9-3-31,-3 2-4 0,3 7-3 16,-2 2 0-16,-2-1-4 15,-1-5-2-15,-4-1 0 16,1-12-3-16,-3-7 0 15,-4-8 0-15,-7-6-2 0,-1-3 0 16,-4-8-2-16,0-5 1 0,-4 0-3 16,-3-2 1-1,2-2-2-15,-1 0 0 0,5 0 0 16,2 1-2-1,6 1-2-15,1 1-3 0,10 2-10 16,-1-3-17-16,1 1-60 16,7 1-4-16,6-5-7 0,4 2-2 15</inkml:trace>
  <inkml:trace contextRef="#ctx0" brushRef="#br0" timeOffset="597695.0219">17779 13394 8 0,'-4'-10'94'0,"-1"-1"-2"0,-1 0-11 15,6 11-26 1,1-21-126-16,-1 21-12 0,10-12-9 16</inkml:trace>
  <inkml:trace contextRef="#ctx0" brushRef="#br0" timeOffset="598245.0329">18077 13392 1 0,'-9'0'79'0,"-3"7"3"15,0 7-2-15,-15 8-57 16,15 8-5-16,-1 6 2 16,9 9 2-16,4-1-3 15,11-3 0 1,11-4-2-16,8-8-1 0,6-8-3 15,6-11-2-15,2-10-2 16,-3-12-2-16,-3-7-3 16,-3-8 0-16,-10-3-1 0,-9-6-1 15,-6-2 0-15,-10-2-1 16,-14 4 0-16,-7 1-1 0,-9 7 1 15,-6 5-2 1,-3 6 0-16,-1 9-1 0,-3 2-1 16,6 6-3-16,2 7-5 15,8 7-6-15,4-2-15 16,3 3-56-16,10 10-7 15,7-2-6-15,3 2 4 0</inkml:trace>
  <inkml:trace contextRef="#ctx0" brushRef="#br0" timeOffset="598445.0369">18026 13545 71 0,'0'0'94'0,"0"0"-3"16,0 0-7-1,19 0-67-15,13 0-4 0,2 1-6 16,10 4-15 0,-8 9-65-16,5-13-13 15,-5 5-7 1,-12-2-2-16</inkml:trace>
  <inkml:trace contextRef="#ctx0" brushRef="#br0" timeOffset="599045.0489">18249 14093 69 0,'-12'3'94'15,"12"-3"-2"1,0 0-6-16,31 1-58 0,-10-1-9 15,12 0-3 1,3-1-3-16,6 1-5 0,3 0-1 16,2 0-1-16,-1 0-3 15,-6 0-1-15,0-2-3 0,-9-1-2 16,-1 2-3-1,-6-3-4-15,-1 1-5 0,-3-4-9 16,-3-3-49-16,-4 8-18 0,-13 2-6 16,9-3-1-1</inkml:trace>
  <inkml:trace contextRef="#ctx0" brushRef="#br0" timeOffset="599275.0535">18288 14286 0 0,'-23'18'97'0,"10"-4"4"0,13 1-6 15,9 2-3-15,19-9-72 16,12-2-3-16,10-2-1 0,6-3-7 15,2-2-4 1,-2 1-4-16,-2 0-7 0,-6-6-12 16,-8-4-61-16,-10 8-13 0,-10-3-8 15,-8 1-6 1</inkml:trace>
  <inkml:trace contextRef="#ctx0" brushRef="#br0" timeOffset="599995.0679">19309 13979 73 0,'-19'-4'85'0,"-1"1"-2"15,-6 3-53-15,6 8-2 16,-2 6 0-16,0 8-5 16,4 8-4-16,1 6-4 15,7 7-4-15,5 2-2 0,4 6-2 16,5-6-3-16,11 0-1 15,6-9-2-15,5-4-2 0,1-11-2 16,5-8-7 0,-4-12-21-16,-2-1-56 0,6-11-5 15,-5-10-7 1,0-4 3-16</inkml:trace>
  <inkml:trace contextRef="#ctx0" brushRef="#br0" timeOffset="600295.0739">19454 14287 78 0,'-1'34'96'0,"3"-3"-3"0,15-7-4 15,13-5-67 1,7-6-1-16,8-13-4 0,7-4-2 16,2-13-5-16,-3-6-3 15,-6-6-1-15,-7-2-2 0,-12-1 0 16,-16 5-2-1,-12-1 0-15,-18 4-1 0,-7 4-1 16,-8 7 1-16,-11 4-2 0,-3 7 0 16,-2 4 1-1,1 7 0-15,4 4-2 0,9 4 0 16,7 1 0-16,5 0-1 15,13 2-5-15,4-5-9 0,12-1-39 16,15 0-36 0,-3-4-5-16,4-2-8 0</inkml:trace>
  <inkml:trace contextRef="#ctx0" brushRef="#br0" timeOffset="600585.0796">19875 14019 19 0,'-18'-1'95'15,"-4"1"0"-15,-3 10-6 16,6 4-2-16,12 6-77 16,7 5-1-16,10 5 0 0,13-1-3 15,10 1-1 1,3-1-2-16,1 0-1 0,-5-1-1 15,-8-1 1-15,-12-2 1 16,-13-3 0-16,-17 0 0 0,-13-4 1 16,-9-3-1-1,-3 1 0-15,2-7 0 0,2-3-3 16,7-6-3-1,13 0-6-15,12-9-12 0,13-9-62 16,17 5-10-16,9-8-8 0,6-5-5 16</inkml:trace>
  <inkml:trace contextRef="#ctx0" brushRef="#br0" timeOffset="600965.0872">20202 13920 80 0,'-26'24'96'15,"-1"4"-2"-15,9 11-6 0,4 4-69 16,13 4 0 0,4-2-1-16,17-5-3 0,12-5-5 15,9-10-3 1,8-7-2-16,7-10-1 0,2-8 1 15,-6-5 0-15,-3-12-1 16,-11-7-2-16,-7-7 0 0,-12 1 0 16,-15-5-1-16,-8 1-1 15,-16-1 0-15,-11-1-1 16,-9 9-1-16,-6 4 2 0,-4 9-1 15,-2 4 0 1,3 9 0-16,2 2 0 0,8 11-1 16,7 2-2-16,8 8-1 15,6 0-7-15,15 7-17 0,3 5-58 16,6-13-7-1,7 3-6-15,0-9-4 0</inkml:trace>
  <inkml:trace contextRef="#ctx0" brushRef="#br0" timeOffset="601085.0896">20166 14180 26 0,'3'0'97'0,"18"0"-1"16,11-9-8-16,11 0-5 16,6-7-82-16,13-5-59 0,-2 7-24 15,-2-3-10-15,-5 4-5 0</inkml:trace>
  <inkml:trace contextRef="#ctx0" brushRef="#br0" timeOffset="601627.1006">20814 14057 16 0,'0'0'100'16,"0"0"-2"-16,14-3-5 0,9 8-3 15,13-5-73 1,6 0-3-16,3-4-2 0,3-1-6 15,3 2-4-15,-7-5-7 16,-6 5-9-16,-13 0-44 0,-10-4-32 16,-9-3-7-1,-6 0-6-15</inkml:trace>
  <inkml:trace contextRef="#ctx0" brushRef="#br0" timeOffset="601817.1044">20885 13810 69 0,'-6'8'94'0,"3"7"-3"16,3 6-4-1,0 14-60-15,3 2-12 0,1 6 0 16,3 9 0 0,-5 1-4-16,2 0-4 0,-4 0-2 15,1-8-1-15,0-3-4 0,-1-12-9 16,0-5-38-16,4-8-45 15,-4-9-2-15,0-8-8 0</inkml:trace>
  <inkml:trace contextRef="#ctx0" brushRef="#br0" timeOffset="602467.1174">21504 13984 27 0,'0'0'86'15,"-1"11"-2"-15,-1-2 1 16,1 6-56-16,1 8-9 0,3 9-2 15,0 4 2 1,5 8-3-16,-1 2-1 0,3 4-3 16,-3 1-2-16,3 0-3 0,-8-5-1 15,-3-1 1 1,-1-9-2-16,-6-6 1 0,-3-7-2 15,-3-9 1-15,-2-7-1 16,-3-7-1-16,-2-10 0 16,-1-7-1-16,-1-1-1 15,-2-7 0-15,3-4-1 0,-1-3-2 16,2 1-2-1,0-2-3-15,10 1-7 0,0-10-33 16,-5 1-48-16,16-5-5 0,4-4-6 16,8-6-5-16</inkml:trace>
  <inkml:trace contextRef="#ctx0" brushRef="#br0" timeOffset="602577.1196">21473 13631 49 0,'8'-9'100'0,"-8"9"-6"15,11-8-18-15,-11 8-48 0,0 0-113 16,0 0-10-16,12 4-4 15</inkml:trace>
  <inkml:trace contextRef="#ctx0" brushRef="#br0" timeOffset="603057.1292">21906 13757 7 0,'-42'11'87'0,"-4"7"0"15,5 4-2-15,6 0-45 0,11 13-19 16,14 7-3-1,15-1-3-15,20 5-2 0,16-1-1 16,10-1-2-16,6-2-2 16,0-4-1-16,-5-4-1 15,-12-5 0-15,-14-1-1 0,-20-7-1 16,-14-6-1-16,-22-4 1 15,-12-4 0-15,-10-3-1 0,-6-3 0 16,-1-2-1 0,3-7-1-16,8 1-2 0,9-3-2 15,12 0-4-15,6-2-7 16,18 2-34-16,9 0-43 15,4-2-6-15,7 0-5 16</inkml:trace>
  <inkml:trace contextRef="#ctx0" brushRef="#br0" timeOffset="603297.134">22051 13971 11 0,'18'0'97'0,"-1"9"-1"0,-4 2-3 16,-1 6-4-1,-6 12-70-15,1-4-8 0,-3 1 0 16,5 5-2-16,-5-1-2 0,1-6-4 16,1-2-3-16,-1-5-8 15,5 0-18-15,3-9-64 16,-3-8-4-16,-3-11-6 15,0-10-4-15</inkml:trace>
  <inkml:trace contextRef="#ctx0" brushRef="#br0" timeOffset="603387.1359">22104 13774 82 0,'-17'-24'79'0,"7"-5"-63"0,-1 12-16 16,9 5-82-16,2-3-5 16</inkml:trace>
  <inkml:trace contextRef="#ctx0" brushRef="#br0" timeOffset="603737.1429">22239 13871 1 0,'12'48'100'15,"4"-3"2"-15,0 6-7 16,-5-7-6-16,2-3-66 15,1 1-7-15,-4-9-4 16,-1-3-4-16,-5-11-2 0,0-7-2 16,-4-12 1-1,9 0 0-15,-3-7-1 0,0-14 0 16,2-2-1-16,2-3-1 15,2-1-1-15,2 0-1 16,3 4-1-16,1 5 1 0,-1 6-1 16,1 12 0-16,0 6 1 15,-3 10 1-15,-2 7-1 0,-1 5 0 16,-5 3 0-1,-2 0 0-15,1-1-1 0,-4-4-2 16,-1-7-2 0,2-1-4-16,-3-18-10 0,5 9-37 15,6-9-39-15,-5-9-5 0,0-7-6 16</inkml:trace>
  <inkml:trace contextRef="#ctx0" brushRef="#br0" timeOffset="604117.1505">22842 13761 35 0,'-24'30'94'15,"0"11"0"1,0 5-5-16,9 11-56 0,-1 4-6 16,5-2-5-16,11-1-7 15,14-10-2-15,5-7-4 16,13-11-1-16,8-14-2 15,9-11 0-15,5-11 0 0,0-12-1 16,-4-9-2-16,-4-7 0 0,-7-9-2 16,-13-6 0-1,-15-2-1-15,-11 1-1 0,-14 1 0 16,-12 3 0-16,-13 10-2 15,-8 6-1-15,1 12-1 16,-2 12-4-16,9 9-7 16,-4 9-15-16,11 5-57 0,15 12-8 15,9 0-5-15,8 3-2 0</inkml:trace>
  <inkml:trace contextRef="#ctx0" brushRef="#br0" timeOffset="604327.1547">22799 14030 39 0,'-22'-2'105'0,"4"0"-3"0,7-1-7 15,11 3-4 1,24-4-74-16,8 1-9 0,15 3-5 15,8-2-15-15,11-1-76 16,6 4-5-16,1 3-7 0,0 6-6 16</inkml:trace>
  <inkml:trace contextRef="#ctx0" brushRef="#br0" timeOffset="621981.5105">1092 15301 17 0,'-18'1'85'0,"3"0"1"16,4-1-40 0,11 0-6-16,0 0-8 0,0 0-6 15,10 4-8-15,15-4-3 16,10-2-1-16,9-2-1 0,2-1-2 15,5 0-2-15,1-1-3 0,-3 0-2 16,-6 2-2 0,-7-1-1-16,-5 4-3 0,-10-1-2 15,-6 2-7 1,-5-1-9-16,1-7-44 0,-11 8-27 15,0 0-6-15,0 0-4 16</inkml:trace>
  <inkml:trace contextRef="#ctx0" brushRef="#br0" timeOffset="622301.5169">1104 15502 4 0,'-11'8'90'0,"11"-8"3"16,5 9-5-16,16 17-31 15,10-26-40-15,10 0-1 16,5 0-1-16,2 0-3 16,2 0-5-16,-3-4-5 0,-5 4-7 15,-10 0-5 1,-7 2-13-16,-8 8-48 0,-17-10-19 15,12 12-6-15,-12-12-4 0</inkml:trace>
  <inkml:trace contextRef="#ctx0" brushRef="#br0" timeOffset="622661.524">2108 15157 68 0,'0'0'91'0,"0"0"-1"0,4 11-5 16,-4 11-70-16,2 11-3 16,2 10 2-16,-1 8 0 0,-2 8-3 15,-1 3-2-15,0-1-3 0,0-4-1 16,-6-4-1-1,0-8-1-15,-3-9-1 0,1-7-2 16,1-11-3 0,7-6-6-16,0-12-11 0,-1-15-64 15,6 1-9-15,4-11-6 16,3-1-4-16</inkml:trace>
  <inkml:trace contextRef="#ctx0" brushRef="#br0" timeOffset="623241.5357">1966 15226 46 0,'-18'1'84'16,"5"-1"-3"-16,3 1-46 0,10-1-8 16,0 0-7-1,0 0-4-15,8-4-1 0,7-4-2 16,8 0 0-16,2-1 0 15,7-3 1-15,3 3-2 0,4-1-3 16,0 5-2 0,2 4-1-16,-1 1-3 0,-4 8 0 15,-2 3-2-15,-2 5 0 0,-6 3 0 16,-1 5 0-1,-8 2 0-15,-4 2 1 0,-10 3-1 16,-3-1 1-16,-10-1-1 16,-3-1 1-16,-8-7-1 0,-3-3 1 15,-3-7-2 1,-9-3 1-16,5-8-1 0,0 0 1 15,2 0-1-15,4-5-1 0,3 2-1 16,7 0 1 0,6 3 1-16,9 0 0 0,5 14 0 15,13-3 1-15,3 5 1 16,8 0 0-16,-1 2 2 0,2 2-1 15,0 3 0 1,-4-1 0-16,-2 2-1 0,-7 1 0 16,-7-2-1-1,-2-3 0-15,-3-2-1 0,-1 0-1 16,-2-7-2-16,-2-11-5 0,8 9-12 15,-8-9-54-15,9-6-20 16,2-5-6-16,-4-2-6 0</inkml:trace>
  <inkml:trace contextRef="#ctx0" brushRef="#br0" timeOffset="623581.5425">2485 15695 71 0,'15'3'99'0,"3"-3"-4"16,4-8-6-16,13-6-70 15,-4-2 0-15,1-4-1 0,-1-2-6 16,-4-5-4 0,-5 2-4-16,-3 2-2 0,-10-4-2 15,-6 8-1-15,-2-1-1 16,-14 9 0-16,-6 4-1 15,-6 7 0-15,-6 11 0 0,-5 11 1 16,-1 9 1-16,2 8 2 16,4 7 0-16,5 2 1 0,11 3 1 15,10-2 1 1,7-1 0-16,15-7 0 0,13-10 0 15,6-5-1 1,5-10-1-16,7-6-3 0,0-11-9 16,11-6-42-16,4-5-40 15,-7-8-5-15,-6-6-8 0</inkml:trace>
  <inkml:trace contextRef="#ctx0" brushRef="#br0" timeOffset="624371.5583">3211 15076 76 0,'17'-17'95'0,"1"8"-22"15,-3-3-9 1,1 3-17-16,-7 0-14 0,-2 0-11 16,-7 9-6-16,-4-16-6 15,-12 12-4-15,-5-2-2 0,-15 3 1 31,-4 1-1-31,-1 2 0 16,5 0-1 0,-2 6 0-16,6 4-1 0,8 5 1 15,7 7-1-15,17 6-2 0,1 8 0 16,9 12 0-16,3 7-1 15,1 7 2-15,2 8-1 0,-3 7 0 16,-3 4 0 0,-2 3 0-16,-5-1 0 0,-3-2 0 15,-1-6 0 1,-5-5 1-16,-2-11 0 0,5-7 0 15,1-10 1-15,2-12 1 0,5-6-1 16,7-12 1-16,9-6 0 16,5-3-1-16,6-3-2 0,6-2-2 15,-1-3-5 1,8 1-10-16,-3-4-33 0,-3 1-35 15,1-2-5 1,1-2-5-16,-3 4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2T18:30:08.4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22752 705 69 0,'-10'-11'83'0,"-3"-2"-2"15,13 13-57-15,0 0-3 16,0 0-6-16,-6 8 0 0,-1 4 0 15,0 0-1-15,2 28-2 16,5-13 1-16,20 19 0 16,-20-46 0-16,0 0-2 15,29 25-1-15,-1 0-1 0,-5-14-2 16,1 1-1-1,0-8-1-15,2 2-2 0,-2-6-2 16,0-1-2 0,-3-12-2-16,1 0-4 0,-22 13-9 15,26-31-13-15,-1-1-59 0,-13 10-8 16,0-2-7-1,-8 3 6-15</inkml:trace>
  <inkml:trace contextRef="#ctx0" brushRef="#br0" timeOffset="330.0066">22913 469 77 0,'-11'-10'94'0,"-1"1"-6"16,-3-5-7-1,5 9-74-15,-3 1-9 0,1-1-28 16,-2-2-52-1,14 7-8-15,0 0-3 0</inkml:trace>
  <inkml:trace contextRef="#ctx0" brushRef="#br0" timeOffset="490.0098">22987 473 76 0,'23'6'87'0,"-23"-6"-8"0,23 3-14 15,-1 0-129-15,-22-3-16 0,0 0-7 16</inkml:trace>
  <inkml:trace contextRef="#ctx0" brushRef="#br0" timeOffset="930.0186">22895 235 30 0,'-25'-13'79'16,"-3"10"-1"-1,0-2-8-15,-1 10-47 0,0 3-5 16,2 19-5-1,-20 43-2-15,29-21-7 0,5 4-1 16,4 6-1 0,6 5-2-16,4 6 0 0,13-4 2 15,4-2 1-15,11-4 1 0,10-6 5 16,8-8-1-16,13-8 0 15,7-15 2-15,6-10-1 16,4-13-2-16,-2-13-1 16,-4-22-1-16,-8-8 0 0,-3-14-1 15,-11-5 0 1,-9-7-2-16,-14-4 1 0,-15 1-2 15,-12 3 0-15,-16-1-1 0,-16 5-5 16,-16 2-5 0,-3 5-57-16,-11 9-16 0,-3 11-8 15,-2 8-4 1</inkml:trace>
  <inkml:trace contextRef="#ctx0" brushRef="#br0" timeOffset="1950.039">3777 15387 57 0,'-6'3'91'0,"1"7"-1"16,0 6-5-16,-34 6-66 15,36 8-6-15,-1 0 1 0,3 4 0 16,-2 0-2-1,1-1-2-15,1-4-4 0,-2-5 0 16,3-7-2-16,-3-5-2 16,3-2-2-16,0-10-5 15,0 0-9-15,0 0-20 0,3-14-55 16,7-3-5-16,-3-3-8 15</inkml:trace>
  <inkml:trace contextRef="#ctx0" brushRef="#br0" timeOffset="2190.0438">3502 15382 48 0,'-30'1'93'0,"6"3"-2"16,8 2-2-16,16-6-61 0,0 13-6 15,17-10-4 1,16 0-3-16,13-4-3 0,8-1-1 15,5-4-4 1,1-2-2-16,0-4-3 0,-8 0-5 16,-2 4-9-16,-13-5-23 15,-17 5-56-15,-2 3-5 0,-7 0-7 16,-11 5 2-16</inkml:trace>
  <inkml:trace contextRef="#ctx0" brushRef="#br0" timeOffset="2400.0479">3468 15645 85 0,'-20'26'101'0,"14"-4"-6"0,8-6-4 15,15-1-67-15,19-3-8 0,9-4-2 16,9-1-2-1,7-6-6-15,1-1-3 0,-2 0-3 16,-2-3-5-16,-11-2-11 16,-2-6-61-16,-14 7-16 15,-8-2-8-15,-10 0-5 16</inkml:trace>
  <inkml:trace contextRef="#ctx0" brushRef="#br0" timeOffset="2660.0532">3934 15782 10 0,'-3'26'100'0,"3"-1"1"15,9-10-6-15,12-7-2 16,17-8-78-16,3-11-2 0,5-6-1 16,3-9-1-1,-3-8-3-15,-3-3-3 0,-8 1-1 16,-10 3-2-16,-18 5 0 0,-8 10-1 15,-15 5-1 1,-12 8-1-16,-9 6 1 0,-7 5-1 16,-3 7-1-16,0 3-1 15,6 8-4-15,4-6-13 0,16-3-63 16,13 3-12-1,9-7-8-15,16-2-5 0</inkml:trace>
  <inkml:trace contextRef="#ctx0" brushRef="#br0" timeOffset="5188.1044">5143 15426 48 0,'-5'-15'93'16,"0"2"-3"-16,-3 24-12 0,8-11-53 15,-11-9-7-15,11 9-5 16,-16-2-2-16,6 2-4 16,-1 11-1-16,-2 6-2 15,2 8 0-15,1 6 0 0,1 7 0 16,2 4 0-1,5 5 0-15,2-2 0 0,5-1-1 16,6-8 1-16,4-4 0 16,4-8 0-16,1-9 0 15,1-7 0-15,3-5-2 0,0-3-3 16,-4-12-4-16,6-2-9 15,-5-8-24-15,-4-2-54 0,6-5-5 16,0-3-8 0</inkml:trace>
  <inkml:trace contextRef="#ctx0" brushRef="#br0" timeOffset="5458.1098">5346 15570 27 0,'-9'21'93'16,"6"3"-2"-16,2 1-3 16,2 5-61-16,14-5-3 0,9-1-1 15,6-12-3 1,7-10-5-16,5-5-4 0,0-12-1 15,0-7-3 1,-6-5-1-16,-8-3-2 0,-10-1-1 16,-13 2-2-16,-10 4 0 15,-15 4-1-15,-10 7-1 0,-6 5 0 16,-7 6 0-16,-4 3 1 0,3 9-2 15,3 8-1 1,8-2-2-16,6 7-1 0,10-4-4 16,12 2-6-1,5-5-6-15,14-6-35 0,14-2-37 16,-4-3-3-16,4-7-3 15</inkml:trace>
  <inkml:trace contextRef="#ctx0" brushRef="#br0" timeOffset="5728.1152">5737 15502 25 0,'-14'3'95'16,"0"11"-3"-16,-2 0-3 15,4-26-36-15,10 28-38 16,4 8-1-16,13 0-3 0,10-1-2 15,5 0-2-15,2 0-1 0,2-1-2 16,-5 0 0 0,-8 0 0-16,-12 3-1 0,-9-2-1 15,-17 4 1 1,-7-3-3-16,-8-2-3 0,-7-5-13 15,4-13-68-15,4 4-9 16,5-8-7-16,16-3-5 0</inkml:trace>
  <inkml:trace contextRef="#ctx0" brushRef="#br0" timeOffset="6418.129">5983 15660 13 0,'0'-15'84'0,"0"-5"-17"15,0 4-10 1,0 1-8-16,1 1-12 0,-1 1-8 16,0 3-7-1,0 10-4-15,0 0-3 0,0 0-4 16,0 18-3-16,5 6-2 0,2 8-3 15,6 7 0-15,5 3 0 16,4-3 1-16,3-3 0 0,6-10 1 16,3-8-1-1,-3-9 0-15,1-9 0 0,-4-9-1 16,-5-9 1-1,-4-1-1-15,-3-2-1 0,-7 4-1 16,-3 2-1-16,-2 3 0 0,-4 12 0 16,0 0-1-16,9 0 1 15,-9 0-1-15,18 9 1 16,-5-6 1-16,4-3 1 15,-2 0 0-15,-1-5 0 0,-4-7 0 16,-2-6 0 0,-7-4-1-16,-1-2-1 0,-10-3-2 15,-2 2-3-15,1 1-4 16,-6-2-12-16,12 4-41 0,5 6-32 15,0 1-8-15,0 15-6 16</inkml:trace>
  <inkml:trace contextRef="#ctx0" brushRef="#br0" timeOffset="6728.1352">6544 15415 88 0,'0'0'96'0,"-3"10"-3"0,-7 6-7 15,1 11-69 1,2 5-6-16,2 8 0 0,0 2-1 16,3 1 0-1,1-2-2-15,5-2-2 0,9-3 0 16,4-7-1-16,7 0-1 15,1-6-1-15,4-5 0 0,3-1 0 16,2-4-1-16,-2-4-2 0,-2-4-1 16,-4-3-1-1,-2-2-3-15,-6-7-5 0,0-3-12 16,-11-1-42-1,-5-7-30-15,-2-6-7 0,-8 0-6 16</inkml:trace>
  <inkml:trace contextRef="#ctx0" brushRef="#br0" timeOffset="6868.138">6465 15620 88 0,'-30'-2'102'0,"12"2"-6"0,18 0-5 16,0 0-66 0,27-6-11-16,10 5-4 0,13-1-6 15,-1-6-25-15,3 3-67 16,12-3-5-16,0-3-8 15,-2-4-4-15</inkml:trace>
  <inkml:trace contextRef="#ctx0" brushRef="#br0" timeOffset="7579.1523">7217 15586 0 0,'-18'0'95'0,"2"-1"3"15,7 1-5-15,9 0-41 0,8 0-20 16,18 0-8-1,8 1-6-15,13 0-6 0,1-1-3 16,9 0-3 0,-1 0-2-16,-3 0-2 0,-7 0-2 15,-10 0-4-15,-9-2-4 16,-7 1-10-16,-20 1-31 0,0 0-43 15,-2-8-6-15,-7-1-8 16</inkml:trace>
  <inkml:trace contextRef="#ctx0" brushRef="#br0" timeOffset="7831.1583">7302 15326 70 0,'-3'8'97'0,"6"5"0"15,9 9-8 1,0 11-58-16,1-1-15 0,3 7-1 15,2 4 0-15,0 6-4 0,-2 1-3 16,-1 1-3 0,-6-5-1-16,-3-2-1 0,-3-8-1 15,-1-2-2-15,-4-9-1 16,-3-3-4-16,-5-13-9 0,10-9-57 15,0 0-23-15,0 0-8 16,-6-16-6-16</inkml:trace>
  <inkml:trace contextRef="#ctx0" brushRef="#br0" timeOffset="8591.1735">8059 15470 29 0,'-9'-7'84'0,"9"7"-27"15,0 0-14 1,0 0-2-16,0 0-6 0,0 7-6 15,0-7-7 1,0 17-4-16,6-6-2 0,2 7-1 16,2 2-3-16,3 6-1 15,1 3-3-15,3 3-1 0,-3 2-1 16,3 2-1-1,-6 0 0-15,-2-3-1 0,-6 0 0 16,-3-3 0-16,-3-5 1 0,-9-5-1 16,-3-2 1-1,-6-7-1-15,-1-5 0 0,-4-6 0 16,2-4-1-16,-3-6-1 15,1-4 0-15,1-4-1 16,9 0-1-16,-1-3-3 16,6 2-2-16,1-5-5 0,10 5-23 15,2 2-63-15,2-15-3 0,3 1-8 16,-3-10-3-1</inkml:trace>
  <inkml:trace contextRef="#ctx0" brushRef="#br0" timeOffset="8751.1767">7984 15210 39 0,'0'-11'104'16,"-3"-1"-5"-16,-4 3-8 0,-1-2-8 16,-3-23-93-16,-3 25-78 0,14 9-3 15,0-18-9 1,0 18-3-16</inkml:trace>
  <inkml:trace contextRef="#ctx0" brushRef="#br0" timeOffset="9261.1868">8627 15395 76 0,'-19'0'94'0,"-2"0"-2"0,-26 8-46 15,21 4-14-15,1 2-7 16,-1 1-5-16,9-1-6 16,1 3-4-16,14 0-3 0,4 3-2 15,18 1-2-15,10-1 0 16,7 2-1-16,2-1-1 0,2 3 0 15,-4 1 0 1,-7 1 1-16,-9-2-1 0,-17 3 0 16,-8-5 1-1,-17-1-1-15,-7-4 0 0,-4-4 1 16,-5-4 0-16,3-6-2 15,1-3-1-15,7-5-3 0,9-5-8 16,11 1-21-16,8 1-58 0,8-9-6 16,5 0-7-1,3 0 2-15</inkml:trace>
  <inkml:trace contextRef="#ctx0" brushRef="#br0" timeOffset="9471.1911">8852 15580 30 0,'15'18'103'16,"-7"-1"-5"-1,-2 2-4-15,-3 3-4 0,17 2-83 16,-20 2-1 0,0-2 0-16,0-2-1 0,0-4-2 15,0-4-2-15,4-3-6 16,-4-11-16-16,2-8-69 0,9-9-5 15,1-8-7 1,-1-11-3-16</inkml:trace>
  <inkml:trace contextRef="#ctx0" brushRef="#br0" timeOffset="9591.1935">8892 15445 12 0,'-15'-4'97'0,"5"4"-8"16,-4-9-16-16,-2-1-73 16,16 10-84-16,3-11-8 15,6 4-2-15</inkml:trace>
  <inkml:trace contextRef="#ctx0" brushRef="#br0" timeOffset="9862.199">8940 15537 82 0,'8'38'102'16,"-1"-2"-7"-16,4 0-5 15,41 0-65-15,-40 0-8 0,-1-7-3 16,-3-7-4 0,-5-5-2-16,1-9-2 0,-4-8-1 15,13-5-1-15,-3-15 1 0,0 0-2 16,4-4 0-1,3 0-3-15,-1 2 0 0,4 4 0 16,0 10 0-16,-1 8-1 16,1 5 0-16,-1 14 1 0,-2 4 0 15,1 5 0 1,-1 1 0-16,1 0 0 0,-4-6-3 15,5 3-7 1,-10-14-34-16,-9-12-51 0,25 8-1 16,-12-12-12-16,0-11 0 0</inkml:trace>
  <inkml:trace contextRef="#ctx0" brushRef="#br0" timeOffset="10464.2112">9561 15463 16 0,'0'0'100'16,"-6"12"-1"-16,2 4-5 15,4 43-8-15,0-27-71 0,3 6-3 16,3 3 0-16,5-1-3 0,1-4-2 15,3-5-1 1,6-12-1-16,2-6-1 0,3-12 0 16,-1-3-1-1,1-14-1-15,-4-2 0 0,0-1 0 16,-2 0-2-16,-5 7-1 15,1 3 1-15,-5 9-1 0,-2 3 0 16,2 8 1-16,-3 3-1 0,3 0 1 16,2-1 1-1,-1-6 1-15,5-5 0 0,-4-2 0 16,3-9 0-1,-5-8 1-15,-1-5-1 0,-4-2 0 16,-5-8-1-16,-1 3-2 16,-8 1-1-16,-1 1-2 0,0 3-4 15,4 6-11 1,-2-2-25-16,3 9-53 0,4 11-4 15,12-8-5-15,1 7-3 0</inkml:trace>
  <inkml:trace contextRef="#ctx0" brushRef="#br0" timeOffset="10724.2164">10082 15325 32 0,'7'12'103'0,"-4"8"-3"16,-1 3-5-16,2 6-3 0,6 6-82 15,-3 5-2-15,-2 6 1 16,3 1-2-16,0 3-2 0,1 0-2 16,-2-1 0-1,0-5-1-15,-2-1-2 0,-1-5-2 16,2-5-2-1,-5-12-8-15,6-1-24 0,-7-20-58 16,8 0-5-16,-8-13-7 0,0-11-3 16</inkml:trace>
  <inkml:trace contextRef="#ctx0" brushRef="#br0" timeOffset="10884.2196">10013 15596 36 0,'-9'-8'106'0,"9"8"-4"0,9-14-7 15,15-1-3 1,2 1-80-16,18 2-6 0,3-2-6 15,8 5-21-15,6-3-69 0,-11-2-5 16,-2 0-7-16,-10 2-6 16</inkml:trace>
  <inkml:trace contextRef="#ctx0" brushRef="#br0" timeOffset="11564.2332">10558 15047 29 0,'-17'-14'93'16,"2"1"-1"-1,-1-6-25-15,2 9-23 0,4 3-12 16,0 0-6-16,10 7-8 0,0 0-4 15,0 0-3 1,8 0-3-16,9 11-2 0,7 12-2 16,1 12-1-16,5 10 0 15,2 13-1-15,4 12 0 0,-3 6-1 16,0 9 0-1,-5 1 0-15,-5 4-1 0,-7-4 1 16,-9-3-1-16,-7-4 0 0,-16-6 0 16,-7-5-2-1,-11-6-2-15,-1 0-10 0,-10-10-44 16,-6-8-34-16,13-8-7 15,2-11-7-15</inkml:trace>
  <inkml:trace contextRef="#ctx0" brushRef="#br0" timeOffset="12194.2458">4749 15132 33 0,'0'-35'78'0,"-3"9"-2"15,-15 10-1 1,-8 13-70-16,-8 14 0 0,-4 21 4 15,-2 19 3 1,-2 19 4-16,8 18 2 0,7 12 0 16,10 12-1-16,13 4-1 15,9-1-2-15,19-8-3 0,9-9-6 16,17-12-4-16,6-16-13 0,12-13-74 15,12-14-4 1,7-14-7-16,4-15-3 0</inkml:trace>
  <inkml:trace contextRef="#ctx0" brushRef="#br0" timeOffset="13094.2638">10769 14809 19 0,'-17'-2'96'16,"1"-1"0"-1,4-1-5-15,12 4-48 0,0 0-15 16,0-10-5-16,16 4-8 15,9 1-4-15,8-1-5 0,1 1-3 16,6 1 0 0,-2 4-1-16,-3 0 1 0,-4 4-1 15,-8 7 1 1,-9 5-1-16,-5 3 0 0,-5 8 0 15,-4 4-1-15,0 8 1 0,-2 6 0 16,2 7-1-16,3 5 0 16,4 7 1-16,2 1-2 15,7 3 1-15,1 3 1 16,1-3-1-16,4-1 0 0,-2-5 0 15,-2-1 0 1,2-5 0-16,-5 0 0 0,2-6 0 16,-3-2 0-16,1-4 0 15,-4-4 0-15,1 0-1 16,-2-9 1-16,-1-3-1 0,-3-7 1 15,-1-3-1-15,-1-5 0 16,-1-4 1-16,-3-9 0 0,0 11 0 16,0-11 1-1,-19 6 0-15,0-6-1 0,-8 1 1 16,-7-1 0-1,-8 3-1-15,-6-3-1 0,-4 0-3 16,1 0-2-16,5 2-6 0,14 3-23 16,10 0-48-16,12-3-17 15,10-2-7-15,23-1-5 0</inkml:trace>
  <inkml:trace contextRef="#ctx0" brushRef="#br0" timeOffset="13604.274">11839 15398 76 0,'-13'4'95'16,"6"-2"-3"-1,4 10-38-15,3-12-27 0,17 4-1 16,11-4-4-1,6 0-5-15,10 0-5 0,4-1-3 16,4 1-1-16,-3-3-4 16,0 3 0-16,-8-3-2 0,-11 3-2 15,-10 0-1 1,0 0-3-16,-20 0-5 0,15 7-11 15,-15-7-48-15,-1 9-25 0,1-9-6 16,-14 4-6 0</inkml:trace>
  <inkml:trace contextRef="#ctx0" brushRef="#br0" timeOffset="13874.2794">11880 15594 64 0,'7'15'101'0,"19"1"-3"0,15-1-7 16,12-5-54-16,14-4-18 15,9 0-4-15,0-2-5 0,-1-1-4 16,-7-6-2-1,-5 3-3-15,-14 0-5 0,-11 0-8 16,-12 0-16-16,-26 0-63 0,12-3-6 16,-12 3-6-1,-11-7-3-15</inkml:trace>
  <inkml:trace contextRef="#ctx0" brushRef="#br0" timeOffset="16865.3401">12813 15126 23 0,'-9'4'87'16,"0"10"3"-16,2 8-4 0,-38 9-60 16,42 12-5-16,3 11-2 0,0 6-1 15,2 8-3 1,1-2-2-16,0-1-4 0,0-10-2 15,-3-5-2 1,0-10-1-16,0-11-1 0,-3-9-3 16,1-9-2-16,2-11-8 15,0 0-11-15,-4-14-57 0,4-11-14 16,3-7-8-1,0-3-4-15</inkml:trace>
  <inkml:trace contextRef="#ctx0" brushRef="#br0" timeOffset="17385.3504">12648 15188 23 0,'-18'-5'84'0,"0"2"-2"16,0 0-43-16,9 2-9 16,-1 0-3-16,10 1-6 0,0 0-3 15,11-8-3 1,13 4-1-16,12 0-1 0,10 3 1 16,8-2-1-1,8 3-3-15,0 4-2 0,-2 7-2 16,-5 3-1-16,-9 6-2 0,-11 2-1 15,-14 2-1-15,-8 2 0 16,-12 1 0-16,-7 1 0 16,-12-2 0-16,-8-3 1 15,-8-5-1-15,-4-4 2 0,-5-4-3 16,-2-3 1-1,3-7 0-15,7 0 0 0,6-3-1 16,9-3 0-16,9 5 0 16,11 1 0-16,10 6 0 0,6 4 1 15,13 6-1-15,1 3 2 16,6 3-1-16,-1 2 2 15,0 5-1-15,-5-4 0 0,-4 1 0 16,-6-2 0 0,-2-2-2-16,-7-5 0 0,-1-2-1 15,-4-6-4-15,-6-9-7 16,12 7-12-16,-2-10-47 15,8-1-23-15,-5-3-8 0,1-3-6 16</inkml:trace>
  <inkml:trace contextRef="#ctx0" brushRef="#br0" timeOffset="17685.3564">13225 15647 78 0,'7'7'101'0,"9"-5"-6"16,2-2-4-16,8-1-67 15,6-4-10-15,5-4 0 0,1-5-4 16,-2-5-4-16,-4 2-1 0,-4-8-4 15,-9 2 1 1,-13-1-2-16,-6 4 0 0,-15 2 0 16,-7 7-1-1,-8 6 0-15,-4 5 0 0,-5 15 1 16,1 9 0-16,2 10 0 15,7 5 1-15,4 4 0 0,13 3 1 16,4-3 0 0,10-3 0-16,14-2 0 0,9-9-1 15,7-2-3-15,5-11-10 0,14-5-50 16,4-4-31-1,-5-7-7-15,2-5-6 0</inkml:trace>
  <inkml:trace contextRef="#ctx0" brushRef="#br0" timeOffset="18415.3711">14081 14995 68 0,'8'-10'96'0,"-4"-1"-4"16,-4-4-5-16,-4 3-65 16,-11 1-2-16,-5 1-6 0,-1 2-4 15,-4 1-2 1,0 3 0-16,1 1-2 0,4 0-1 15,1 3-1-15,4 0-2 0,6 3-1 16,9-3-2-16,-8 11 1 16,8-11-1-16,0 21 1 15,6-2 1-15,3 6-1 16,1 7 1-16,1 8 1 0,2 8 1 15,-3 9-1 1,-2 5 0-16,-3 4 0 0,-5 3-1 16,-5 2 1-16,-6-2-1 15,-4-2 1-15,-3-5-1 16,-1-6 1-16,2-6-1 0,2-9 0 15,6-3 1-15,5-8-1 16,6-3 1-16,11-12 0 0,13 1 0 16,8-6 0-1,6-1 0-15,8 1-1 0,3-3-2 16,3 3-4-16,-1-3-5 15,4 6-20-15,-11 1-51 16,-9-9-17-16,-3-3-8 16,-10-4-4-16</inkml:trace>
  <inkml:trace contextRef="#ctx0" brushRef="#br0" timeOffset="19055.3839">14811 15338 22 0,'0'0'93'15,"-10"-1"-2"1,10 1-4-16,-8 13-49 0,5 3-13 15,1 9-6-15,2 8-5 0,-1 4-3 16,0 6-1 0,0 4 0-16,-2-2-2 0,3-4-2 15,-1-5-2-15,-2-7 0 16,0-6-2-16,-1-10 0 0,3-4-2 15,1-9-2 1,0-6-7-16,0-10-12 0,3-14-63 16,2 1-11-1,-5-9-7-15,0-4-5 0</inkml:trace>
  <inkml:trace contextRef="#ctx0" brushRef="#br0" timeOffset="19275.3883">14507 15340 59 0,'0'0'98'16,"0"0"-3"-1,19-2-6-15,14-5-58 0,13 2-12 16,10-3-3-16,9-1-4 16,3 1-3-16,2 1-2 15,-6-1-2-15,-4 4-3 0,-10-3-2 16,-12 7-4-16,-11 0-5 15,-8 1-5-15,-19-1-6 0,13 10-38 16,-10 2-35 0,-8-1-7-16,-6 6-2 0</inkml:trace>
  <inkml:trace contextRef="#ctx0" brushRef="#br0" timeOffset="19505.3929">14625 15729 61 0,'-26'29'100'0,"14"-3"-4"0,8-6-4 15,14-8-63 1,14 1-9-16,12-2-3 0,8-3-4 16,5-5-3-16,3 0-5 15,-1-4-3-15,-2 1-3 0,-8-1-5 16,-1-1-11-16,-14-3-32 0,-12-3-43 15,2-2-7 1,-9-4-7-16</inkml:trace>
  <inkml:trace contextRef="#ctx0" brushRef="#br0" timeOffset="19725.3973">14958 15784 76 0,'-11'25'101'0,"9"3"-6"16,4-3-6 0,14 0-62-16,17-4-11 0,10-9-1 15,11-6-5-15,0-6-1 0,2-14-5 16,-4-7 1-1,-9-5-2-15,-11-3 0 0,-14-2-1 16,-18 4-1-16,-11 5-1 16,-16 3 1-16,-10 8-2 15,-8 5-1-15,-5 5-3 16,-2 1-9-16,9 5-35 0,14 4-45 15,4-1-5-15,13 0-7 0</inkml:trace>
  <inkml:trace contextRef="#ctx0" brushRef="#br0" timeOffset="20425.4113">15929 15391 7 0,'-32'-7'89'0,"-4"6"4"16,-18 2-30-1,16 18-14-15,4 5-15 0,10 8-9 16,2 3-4-1,10 7-4-15,9-1-4 0,6 0-3 16,13-4-2-16,6-2-1 16,8-5-2-16,2-6-2 0,5-6-2 15,-3-7-4-15,1-2-9 0,-5-9-9 16,2-7-54-1,-7-10-19-15,-3-5-9 0,-4-7-2 16</inkml:trace>
  <inkml:trace contextRef="#ctx0" brushRef="#br0" timeOffset="20685.4165">16053 15620 56 0,'0'35'93'0,"-1"3"-1"16,12 19-9-16,11-26-59 16,9-8-4-16,9-11-3 0,4-7-4 15,-1-6-3 1,-2-15-1-16,-3-5-4 0,-9-7-1 15,-15-1-3-15,-14-2 0 16,-13 2-1-16,-19 0 0 16,-8 7-1-16,-9 3 1 15,-6 6-1-15,0 5 0 0,1 5 0 16,8 4 0-16,11 2-1 0,10 3-3 15,15 3-5 1,10-9-10-16,13 10-49 0,17-6-23 16,7-4-5-1,7-1-5-15</inkml:trace>
  <inkml:trace contextRef="#ctx0" brushRef="#br0" timeOffset="20917.4213">16544 15435 81 0,'-25'14'96'16,"-2"2"-5"-1,3 3-4-15,-30 1-71 0,53 5-2 16,10-2-2-16,16 2-1 16,10-3-3-16,5 2-2 0,0-2-1 15,-7-1-1 1,-10 3-2-16,-18 1 0 0,-14-2-2 15,-21 1-2-15,-13 4-8 0,-10-5-34 16,-10-3-46-16,12-3-6 16,11-10-8-1</inkml:trace>
  <inkml:trace contextRef="#ctx0" brushRef="#br0" timeOffset="22077.4445">16862 15536 45 0,'-7'7'90'0,"7"5"-2"15,0-12-26-15,4 22-38 0,6 4-5 16,4 5-1 0,4-6-3-16,2-1-2 0,4-7-2 15,-1-9-3-15,0-7 0 0,2-2-2 16,-4-12 0-1,-3-5-2-15,-6-1-2 0,0 1 0 16,-7 1-1-16,-3 5-1 16,-2 12 0-16,0 0 0 15,-5 0 0-15,3 9 0 16,2 11 0-16,5-1 2 0,10 0 0 15,2-4 2-15,4-6 1 0,6-6-1 16,1-3 1 0,-5-10-1-16,-7-5 1 0,-5-6-2 15,-7-4-1 1,-9 2-2-16,-8-4-3 0,-4-1-4 15,1 2-11-15,-7-2-38 16,4 3-37-16,13 6-7 0,6-1-6 16</inkml:trace>
  <inkml:trace contextRef="#ctx0" brushRef="#br0" timeOffset="22327.4495">17314 15420 61 0,'4'14'91'15,"-1"5"0"-15,4 5-5 0,5 3-72 16,1 9 1 0,3-1 2-16,-1 2-1 0,3 3-3 15,-3-5-4-15,0 0-2 0,-4-6-2 16,-2-3-1-16,0-6-3 15,-4-1-2-15,0-9-6 0,1 1-18 16,6-7-64 0,-10-8-5-16,-1-12-6 0,-2-10-4 15</inkml:trace>
  <inkml:trace contextRef="#ctx0" brushRef="#br0" timeOffset="22477.4525">17277 15523 5 0,'0'0'103'15,"6"-4"-2"-15,13 1-7 16,10-6-3-16,9-6-69 0,4 10-18 15,1-7-16 1,-1 2-74-16,7 0-6 0,-1 1-7 16,-4 4-6-16</inkml:trace>
  <inkml:trace contextRef="#ctx0" brushRef="#br0" timeOffset="23057.4641">18113 15513 88 0,'-7'11'100'15,"12"-7"-4"-15,21-4-5 0,12 1-69 16,9 3-6-16,7-1-3 15,3-3-3-15,6-2-6 0,-5 2-2 16,-2 0-3 0,-11-1-2-16,-12 0-7 0,-15-2-5 15,-4 3-27-15,-2-1-49 0,-12 1-8 16,-13-7-4-1</inkml:trace>
  <inkml:trace contextRef="#ctx0" brushRef="#br0" timeOffset="23277.4685">18288 15254 5 0,'-3'18'99'16,"4"4"-1"-16,7 7-4 0,1 2-4 15,10 5-75-15,-11 9-3 16,3 4 0-16,-8 4-3 15,-1-2-3-15,-1 1-2 16,-1-8-4-16,0 1-5 0,-2-15-13 16,1-7-70-1,3-3-6-15,10-12-8 0,6-8-4 16</inkml:trace>
  <inkml:trace contextRef="#ctx0" brushRef="#br0" timeOffset="23827.4794">19229 15491 70 0,'8'14'87'0,"6"4"-1"0,-3 4-50 16,2 10-12-16,3-1 2 15,-5 6-2-15,-1-1-4 16,-6 0-2-16,-2 0-3 0,-4-2-2 16,-4-1-2-1,-9-5-1-15,-7-6-2 0,-1-4-1 16,-6-4-1-1,-3-7-1-15,-3-5-1 0,2-5-1 16,1-6-1-16,3-8-3 16,7-3-3-16,2-15-19 0,7-12-67 15,13 1-7-15,3-8-6 0,7-1-6 16</inkml:trace>
  <inkml:trace contextRef="#ctx0" brushRef="#br0" timeOffset="23957.4821">19159 15301 1 0,'0'0'99'0,"-18"-5"-4"15,8 3-10-15,10 2-30 16,1-18-118-16,-1 18-24 16,6-10-9-16</inkml:trace>
  <inkml:trace contextRef="#ctx0" brushRef="#br0" timeOffset="24407.4911">19852 15323 3 0,'14'0'97'0,"-12"8"1"15,4 11-6 1,-4 6-3-16,2 6-73 0,6 7-4 15,-2 2-1-15,2 8-3 0,-3-3-2 16,1-2-2 0,-3-5 0-16,1-5-2 0,-4-7-2 15,0-5-3-15,-2-11-7 16,0-10-13-16,0 0-58 0,-14-19-13 15,0-15-7 1,-3-10-3-16</inkml:trace>
  <inkml:trace contextRef="#ctx0" brushRef="#br0" timeOffset="24597.4949">19567 15291 84 0,'11'0'96'0,"17"0"-4"16,15-3-5-16,41 1-70 15,-17-2-3-15,6 4-3 0,-2 0-3 16,-2 0-3-1,-6 5-5-15,-8-1-7 0,-8 4-12 16,-17 5-61-16,-3-5-9 16,-9 1-12-16,-18-9 0 15</inkml:trace>
  <inkml:trace contextRef="#ctx0" brushRef="#br0" timeOffset="24997.5029">19637 15703 16 0,'-20'34'102'0,"9"-8"-1"15,15-5-7-15,19-10-2 0,55-11-77 16,-23 6-4-16,6-6-3 16,7 0-5-16,2-1-4 0,2-4-7 15,-10-6-7 1,1 4-14-16,-14-4-22 0,-15-5-35 15,-4 1-12 1,-7 7 27-16,-14 1 37 0,-9 7 18 16,-14-3 18-16,-15 3 19 15,0 14 25-15,-1 11 40 0,-1 0 5 16,0-4-32-16,17 0-27 0,14-4-9 15,20-9-9 1,21-8-3-16,8-8-1 0,14-11 0 16,1-7-4-1,-3-3-2-15,-10-3-2 0,-15 2-1 16,-24 1 0-16,-18 8 0 15,-17 7-2-15,-19 8-3 0,-12 5-6 16,-3 8-23 0,5 3-59-16,1 3-2 0,15 4-10 15,16-2-3-15</inkml:trace>
  <inkml:trace contextRef="#ctx0" brushRef="#br0" timeOffset="25387.5107">21026 15329 84 0,'-47'7'96'0,"2"9"-6"0,9 3-5 16,10 10-70-16,12 0-2 0,14 4-2 15,14 3-4 1,18-1-2-16,10 1 1 0,8-3-1 16,1-1 0-16,-6 0 0 15,-6 2-1-15,-17-3 1 0,-14-1-1 16,-18-4-1-1,-22-3 0-15,-12-5 0 0,-9-6-1 16,0-7-2 0,-1-5-2-16,9-5-9 0,6-19-19 15,15-2-62-15,24-6-3 0,14-7-9 16,15 0-2-16</inkml:trace>
  <inkml:trace contextRef="#ctx0" brushRef="#br0" timeOffset="25557.5141">21293 15516 42 0,'4'20'106'0,"-4"-1"-5"15,-7 3-7-15,-4-3-3 0,4 1-83 16,-3 4-4 0,2-1-9-16,2-7-11 0,11-7-44 15,11-4-32-15,-1-5-8 16,4-15-5-16</inkml:trace>
  <inkml:trace contextRef="#ctx0" brushRef="#br0" timeOffset="25657.5161">21318 15408 71 0,'-20'-35'95'15,"-2"3"-5"-15,0 3-12 16,11-6-119-16,1 14-32 0,7-2-12 15,4 0-9-15</inkml:trace>
  <inkml:trace contextRef="#ctx0" brushRef="#br0" timeOffset="25957.5221">21442 15267 93 0,'12'44'100'16,"-2"2"-5"-16,4 3-4 0,-40 3-67 15,34 3-7-15,3-2-6 0,-3-7-4 16,-3-7-3-1,-1-7 0-15,-1-13-1 0,1-9 0 16,-4-10-1 0,11-14 0-16,-3-7 0 0,5-2 0 15,0-2-1-15,2 0 0 16,4 3-1-16,2 9 0 15,1 7 0-15,-4 6-1 0,5 12 1 16,-4 4 0-16,2 5 0 16,-1 3 0-16,-4-3 0 0,1-2-2 15,0-5-3 1,-4-6-13-16,4-8-57 0,-4-3-18 15,-4-8-8-15,2-7-5 16</inkml:trace>
  <inkml:trace contextRef="#ctx0" brushRef="#br0" timeOffset="26397.5308">21855 15501 73 0,'0'0'96'0,"11"0"-3"0,-11 11-5 15,3 7-62-15,6 3-11 0,3 3-3 16,7-3 0-1,7-4-3-15,4-5-3 0,4-7-1 16,3-6-1-16,1-3-1 16,-6-5 0-16,-6-2-2 0,-9 1 0 15,-6 3-1 1,-11 7 1-16,4 7-1 0,-4 7 1 15,-4 6 0-15,3 1 0 0,4-2 2 16,7-1 0 0,5-5 0-16,10-10 1 0,0-3-1 15,5-10 0-15,-5-8 0 16,-2-5 0-16,-10-4-2 0,-5-4-2 15,-8-4-3 1,-4 0-8-16,-10-11-25 0,-5 0-57 16,6 0-4-1,4-3-7-15,8 6-5 0</inkml:trace>
  <inkml:trace contextRef="#ctx0" brushRef="#br0" timeOffset="26597.5349">22413 15145 13 0,'10'25'103'0,"0"2"0"0,0 6-10 16,1 3 0-1,6 6-78-15,-2 9 1 0,4 5-4 16,-4-1-5-16,0 3-2 16,-2 1-3-16,-2 1-1 15,-4-6-5-15,-1-1-8 0,-6-17-29 16,-16-6-52-16,4-14-5 15,-1-16-7-15,-6-17-4 0</inkml:trace>
  <inkml:trace contextRef="#ctx0" brushRef="#br0" timeOffset="26707.5371">22250 15470 12 0,'7'-9'99'0,"22"3"-1"0,17 2-7 16,14-2-4-16,8-7-80 16,10 0-61-16,1 6-31 0,-3-2-7 15,-3-4-7 1</inkml:trace>
  <inkml:trace contextRef="#ctx0" brushRef="#br0" timeOffset="27390.551">22742 14854 32 0,'0'0'102'16,"0"0"-4"-16,17 4-5 0,13-1-4 15,14 4-79 1,7 2-2-16,5 1 0 0,4 3-1 16,2 0-3-16,-2 3-1 15,-7 2-1-15,-12 1-1 0,-9 3 0 16,-9 4 1-1,-6 1-2-15,-12 5 1 0,-4 3 0 16,-2 3 0-16,-4 6 0 0,-4 2 0 16,1 6 1-1,1 4 0-15,2 2-1 0,4 5 1 16,0 1 0-16,2 3-2 15,1 0 1-15,-1 0-1 0,2-2 1 16,-2-7-2 0,-1 1 1-16,-1-5 0 0,-2-8 2 15,1-7-1-15,-4-6 1 0,1-6 1 16,-2-9 0-1,1-6 0-15,-8-5-1 0,-4-7 1 16,-11-4-2-16,-9-6 1 16,-8-2-1-16,-7-3-2 0,-6 2-1 15,-4 0-2 1,5 5-4-16,4-3-15 0,16 7-47 15,18 4-28 1,20 0-7-16,0 0-7 0</inkml:trace>
  <inkml:trace contextRef="#ctx0" brushRef="#br0" timeOffset="32993.6632">12308 16543 56 0,'-15'0'79'0,"0"0"-11"0,-5 0-16 15,4 0-15 1,-1 0-7-16,0 0-8 0,7 2-4 16,0 0-1-16,10-2-4 0,0 0-3 15,24 7-2-15,6-4-1 16,9 2-2-16,8 1 0 15,3-2-1-15,7 2-1 0,-3-1 1 16,-3 0-4 0,-4 1 0-16,-10-2-3 0,-7 0-1 15,-5-3-5-15,-4 1-6 0,-4-3-9 16,1-2-38-1,-2 1-34-15,-16 2-3 0,0 0-4 16</inkml:trace>
  <inkml:trace contextRef="#ctx0" brushRef="#br0" timeOffset="33193.6672">12389 16702 48 0,'-13'7'98'15,"13"-7"-2"1,0 0-5-16,31 7-64 0,7-4-6 15,15-3-4-15,5 4-6 16,8 2-7-16,-1-2-13 0,8-1-52 16,-6 5-28-1,-10-3-8-15,-11-3-5 0</inkml:trace>
  <inkml:trace contextRef="#ctx0" brushRef="#br0" timeOffset="33885.6812">13485 16537 90 0,'-10'-9'96'16,"2"1"-7"-16,8 8-40 15,-15 0-23-15,15 0-5 0,-5 20-6 16,5-2-5 0,0 10-2-16,-1 5-1 0,2 2-1 15,2 1-1-15,-1-1-1 16,-2-6 0-16,0-4-1 15,0-6-2-15,0-6-1 0,0-13-2 16,0 12-3-16,0-12-9 16,6-10-46-16,5-1-33 0,-5-5-5 15,2-3-7 1</inkml:trace>
  <inkml:trace contextRef="#ctx0" brushRef="#br0" timeOffset="34135.6863">13309 16500 81 0,'-18'4'97'16,"8"-2"-4"-16,10 32-19 0,19-34-53 15,18 0-2-15,12 0-4 0,15-3-4 16,5-2-3-1,5 0-2-15,1 1-3 0,-7 0-4 16,-6 3-8 0,-15 1-11-16,-7-5-51 0,-14 5-23 15,-15 2-6-15,-11-2-6 16</inkml:trace>
  <inkml:trace contextRef="#ctx0" brushRef="#br0" timeOffset="34335.6902">13241 16869 87 0,'-3'26'101'16,"14"-9"-3"-16,21-5-8 0,2-9-69 16,26-3-6-1,9-1-2-15,4-1-7 0,0-5-4 16,-7-2-6-16,-1 4-16 0,-19 5-61 15,-9-4-13 1,-9 2-6-16,-15-6-5 0</inkml:trace>
  <inkml:trace contextRef="#ctx0" brushRef="#br0" timeOffset="34625.696">13898 16958 26 0,'3'16'98'16,"6"0"0"-16,8-2-5 16,4-9-56-16,10 0-8 0,0-5-6 15,2-7-7 1,-1-4-6-16,-2-9-2 0,-6 2-4 15,-9-6-1-15,-7 2-2 0,-8 5 0 16,-9 2-2 0,-12 4 1-16,-6 3 0 0,-5 3-1 15,-3 5 1-15,-3 0-2 16,5 8-3-16,0-2-9 0,14 1-44 15,19-7-33 1,-3 14-8-16,9-13-6 0</inkml:trace>
  <inkml:trace contextRef="#ctx0" brushRef="#br0" timeOffset="35135.7063">14626 16632 74 0,'-29'26'97'16,"7"3"-5"-16,-2-10-27 15,7 20-40-15,9 5-4 0,8-1-4 16,7-6-4-16,14-5-3 15,7-7-3-15,4-10 0 16,6-5-5-16,0-11-4 0,8 0-10 16,-7-14-17-1,-6-7-59-15,3 0-8 0,-4-9-7 16,-6-1 3-16</inkml:trace>
  <inkml:trace contextRef="#ctx0" brushRef="#br0" timeOffset="35355.7106">14925 16750 46 0,'-11'29'96'15,"1"0"-2"-15,6 3-4 0,5-4-62 16,15-6-8-1,13-9-4-15,7-6-4 0,6-7-3 16,1-12-2 0,-3-5-1-16,-5-5-2 0,-12-4-2 15,-12 4 0-15,-14 0-2 16,-22 5 0-16,-10 5-2 0,-10 4-2 15,-4 8-9-15,-6 0-24 0,2 8-55 16,14 2-4 0,15-1-8-16</inkml:trace>
  <inkml:trace contextRef="#ctx0" brushRef="#br0" timeOffset="35745.7185">15454 16673 63 0,'-30'12'93'0,"4"1"-4"16,8 8-42-1,14 0-16-15,11 4-7 0,20 1-8 16,9 3-3-16,14 0-3 16,2 1-4-16,0-2-1 0,-10 2 0 15,-10-3-3 1,-21-4 1-16,-15-4-1 0,-20-4 0 15,-17-5 0-15,-9-8-1 0,-6-2-3 16,-1-4-8 0,9-5-32-16,19-5-46 0,7-2-7 15,18-4-7-15</inkml:trace>
  <inkml:trace contextRef="#ctx0" brushRef="#br0" timeOffset="36285.7292">15891 16673 54 0,'0'0'95'16,"-13"0"-3"-16,3 2-3 15,4 13-65-15,5 7-6 0,2 4-5 16,3 5-4 0,2 3 0-16,9-2-1 0,0-2-1 15,10-9-2 1,-1-5 0-16,6-6 0 0,-1-10 0 15,3-4-3-15,-1-9 0 0,-1-2-1 16,-4-3 0-16,-4 5-1 16,-7 1-1-16,-4 7 1 0,-11 5-1 15,13 3 0 1,-12 7 1-16,-1 4 0 0,2-2 0 15,1 0 1 1,-3-12 1-16,18 7 1 0,-5-9-1 16,3-12 2-16,-2-4-1 15,0-6 0-15,1-2 0 0,-3-1-2 16,-2-4 0-16,-4 2-3 0,-4 0-4 15,6 4-16 1,-6 0-52-16,3-3-21 0,2-1-8 16,2 0-5-1</inkml:trace>
  <inkml:trace contextRef="#ctx0" brushRef="#br0" timeOffset="36585.7352">16592 16493 88 0,'0'15'100'16,"-1"4"-5"-16,1 8-5 15,-1 5-72-15,1 5-4 16,-1 1-4-16,-4 0-1 0,0-1-3 15,-2-1-2-15,3-7 0 0,-1-5-3 16,5-2 2 0,2-7-1-16,11-4 1 0,4-3-2 15,7-3-1 1,0 1-2-16,4 0-2 0,0-4-7 15,3 2-11-15,-9 0-42 16,-6-4-30-16,3 0-8 0,-3-7-5 16</inkml:trace>
  <inkml:trace contextRef="#ctx0" brushRef="#br0" timeOffset="36765.7388">16485 16706 94 0,'-17'-2'100'16,"17"2"-6"-1,12 0-4-15,73 0-72 0,-46 0-7 16,19 0-7 0,13 3-32-16,4 1-59 0,-2-6-6 15,-7 2-8-15,-6 0-1 0</inkml:trace>
  <inkml:trace contextRef="#ctx0" brushRef="#br0" timeOffset="68781.3844">4665 9394 4 0,'-52'-4'3'0,"-2"4"0"15,-4 0 0-15,-5 9 1 0,0 3 1 16,-6 8-2-1,3 0 1-15,1 4-1 0,5 4 0 16,1 1-1-16,4-2-1 16,9 6-1-16,-1-3-1 15,7 6 1-15,1-2-1 16,2 7 1-16,0 2-1 0,4 3 1 15,4 4 0-15,-3-1 0 0,5 7 0 16,-1-2 0 0,3 4 0-16,1-4 0 0,5-4 0 15,1 3 0-15,2-6-2 16,5 3 4-16,1-3-1 15,4 0 1-15,2 0 2 16,3-2 0-16,0 4 1 0,1-4 1 16,0 4 1-1,3-6-2-15,1 1 0 0,0 0-1 16,3-3 0-16,3 1-2 0,1-4 2 15,5-1-3 1,1-5 1-16,4 3 0 0,2-3 0 16,0-2 1-16,-1-1 0 15,5-2 0-15,-5 2 0 0,0-3-1 16,-3 5 0-1,4-3 2-15,-4-1-3 0,4 4 0 16,-1-2 0 0,4 3 1-16,7-3-2 0,1 2 0 15,5-5 0-15,4 3-2 0,3-4 1 16,2 2-1-16,6-6 1 15,-5 1 0-15,0-4-2 0,4 3 2 16,-5-5 0 0,7 1 1-16,3-5 1 0,4 1-1 15,7-3 1 1,3-1 0-16,4 0 1 0,8-4-2 15,2 8 1-15,6-8-1 0,3 5 0 16,5-6-1-16,-2 6 1 16,3-7-2-16,-4 6 2 15,2-10 0-15,6 2 0 16,-7-1 2-16,-3-1-1 0,1 1 2 15,-3-4 0 1,3-1 0-16,9-5 0 0,-6 3 0 16,0-6-1-16,6 2 1 15,-2-3-1-15,7 3-1 16,7-1 0-16,-6 2 1 0,2-1-1 15,2 3 1-15,-11-1-1 16,5-1 2-16,1 2-2 0,-6-3 1 16,-6-1-1-1,2-2-1-15,-3-6-1 0,6-4-2 16,10-2-3-16,-5-7-7 15,3-2-1-15,4-5-4 16,-4-5 5-16,7-2 5 16,1-3 9-16,-6-5 6 0,-7-4 7 15,-2-1 9-15,-9-3 3 0,-4-4 0 16,2-4 0-1,-12 3-5-15,-8-2-9 0,-6-2-4 16,-5 4-5 0,-13 2-3-16,-4 1 0 0,-16 5-1 15,-13 1 0-15,-13 2 0 16,-10 1 0-16,-15-2 1 0,-13 4 1 15,-12-3 0-15,-10 1 0 0,-6 0-1 16,-7-2 0 0,-5 5-1-16,-7 0 0 0,-8 2 0 15,-8 2-1 1,-6-1 5-16,-5 3 0 0,-10-2 2 15,-10 2 2-15,-3 1 1 16,-8 2-1-16,-7 1 1 0,-6 2-1 16,-10 7-3-1,-10 5-3-15,-14 7-2 0,-13 2-3 16,-19 8 0-16,-19 3-4 0,-19 9-9 15,-20 7-40 1,-20 3-20-16,-15 7-2 0</inkml:trace>
  <inkml:trace contextRef="#ctx0" brushRef="#br0" timeOffset="71014.4293">8307 9358 57 0,'-10'0'52'0,"10"0"-9"16,-5-10-11-16,5-2-10 15,0-6-5-15,0-10-5 16,0-3 2-16,1-10-3 15,-1-5 0-15,2-4 0 0,-1-7-1 16,-1-4-1-16,-4-1-1 16,-1-2-2-16,-1-3 1 0,0-4-2 15,1-3 0-15,0-2-1 0,1 0-1 16,-1-5 0-1,3 0-1-15,0-2-1 0,2-3-2 16,0 3 1 0,2-7-1-16,1-4 2 0,5-2 0 15,0-4 0-15,6-4-1 16,5-5 1-16,7-3 1 0,1-4-1 15,6 1 0 1,4 0 0-16,-1-2-1 0,3 0 1 16,3-2 1-16,-2 1-1 0,1 0 1 15,-4 0 0 1,3 0 0-16,4-2-1 0,2-1 1 15,3-3-2-15,4 4 1 16,3 2-2-16,3 1-1 0,2 4 1 16,3 2-1-1,2 7 1-15,1 8-1 0,-3 4-1 16,0 5 1-1,0 7 1-15,1 4 1 0,1 5-1 16,0 4 0-16,1 8-1 0,0 3 2 16,1 9 0-16,2 5 0 15,3 5 0-15,2 4 0 0,4 8 0 16,1 3-1-1,-1 8 0-15,-1 6 1 0,1 6-1 16,-3 2 0 0,-1 5 0-16,-2 4 0 0,-1 4 0 15,0 3 0-15,0 0 1 0,4 1 0 16,2-1 0-16,4-2 0 15,0 1 0-15,1-2 0 0,7 1 0 16,-4 0 0 0,0-2 0-16,-1 3-1 0,0-3 1 15,2 0 0 1,-3 0 0-16,1-1 1 0,-5-4-1 15,5-5 1-15,-4-2-1 16,0 0 1-16,-1-4-1 0,0-4 1 16,1-7 0-16,-4 1-1 0,2-4 1 15,-6-4 0 1,2 1 0-16,-6-3 0 0,-2-3 0 15,-6 1 0 1,-3-3 0-16,-5 0 0 0,-6-6 0 16,-1 4-1-16,-4-5 1 15,-2 0 0-15,2-3-1 0,-4 1 0 16,-2 1 0-1,-4 3 1-15,-2 0 1 0,-6 5 0 16,-2 3-1-16,-8 1 1 0,-5 8 1 16,-7 1-3-1,-2 3 3-15,0 13-3 0,-11-15 0 16,-1 12-2-16,-3 3 1 15,-2 5 1-15,-8 5-2 16,-1 4 1-16,-4 4-1 16,-1 4 1-16,-5 3 0 0,-4 2 1 15,-1-1-1-15,-3 2 1 0,1-2 0 16,0-2 0-1,5-1 0-15,3-3-1 0,4-2 1 16,9-5 1 0,6-4-1-16,16-9 1 0,0 0 0 15,11 0-1-15,13-14 2 16,12-9-1-16,4-4 0 0,11-9 1 15,3-3-1 1,4-4-1-16,-3 0 2 0,-3 3-1 16,-8 4-1-16,-7 7 2 0,-8 4-2 15,-8 8 1 1,-7 7-1-16,-14 10 1 0,7 5-1 15,-7 15 1-15,-2 8 0 16,-5 9 0-16,1 5 0 0,1 10 1 16,5 2 2-1,8-1 0-15,9 0-2 0,15-1-5 16,8-3-11-1,14-2-53-15,14 1-19 0,2-7-10 16,5-6-3-16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2T18:31:38.9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2111 998 13 0,'0'-13'81'0,"-2"0"1"16,-1 3-45-16,0-1-4 0,-1 0-7 16,0-2-6-1,4 13-6-15,-9-24-1 0,9 24-1 16,0 0-1-16,4 10-1 0,0 3 1 15,3 1-2 1,1 10-2-16,1-3 0 0,2 4-2 16,-1 2-1-1,-1 4-1-15,2-3 1 0,-1 4-1 16,1 0 1-16,-2 0-2 15,3-1 0-15,-4-2 1 0,2 0-1 16,-3-5 0 0,-1-2 0-16,0-4-1 0,-1 1 0 15,1-4 0-15,-2-1 0 0,0-2 0 16,-2 0 0-1,-2-12 0-15,7 14 1 0,-7-14 0 16,0 0-1-16,8 8 1 16,-8-8 0-16,0 0 0 0,0 0 0 15,0 0-1 1,0 0 0-16,8-8 0 0,-8 8 1 15,10-21-1-15,-5 7 0 0,2-6 0 16,3-5 1 0,1-5-1-16,1-3 0 0,-12 33-1 15,13-36 0-15,1 2 1 16,1-4-1-16,-2-1 0 15,2 0-1-15,0 1-1 16,1 4-1-16,-2-2-1 0,2 6-3 16,-2-2-7-1,0 10-11-15,0-2-44 0,-14 24-25 16,43-34-6-16,-32 34-1 0</inkml:trace>
  <inkml:trace contextRef="#ctx0" brushRef="#br0" timeOffset="520.0104">2802 898 49 0,'4'-12'81'15,"3"-3"-1"1,-5 4-46-16,0 2-11 0,0-1-10 15,-6 8-4 1,-4 9 0-16,-2 7-1 0,-1 3 1 16,0 4 1-1,-15 12 0-15,15-9 1 0,2 12-1 16,0-4 2-16,3 3-3 0,-1-3-1 15,2 4-1-15,2-4-1 16,2-1-1-16,1-1-1 0,0-3-1 16,6-4-1-1,1-3 0-15,0-5 0 0,1-1-2 16,1-2-3-1,0-3-2-15,-9-9-5 0,15 14-9 16,-15-14-21-16,11 0-52 16,-11 0-4-16,9-4-5 0</inkml:trace>
  <inkml:trace contextRef="#ctx0" brushRef="#br0" timeOffset="870.0174">2922 1027 82 0,'10'-9'84'16,"-10"9"-1"-16,15-10-59 0,-15 10 0 15,0 0-7 1,5 10-3-16,-5 2-3 0,0 2-1 15,0 2 2 1,0 3-1-16,14 1-2 0,-14 0 0 16,1 2-3-16,1 0 0 15,-1 2-1-15,3-1-1 0,3-2-1 16,0 0 0-16,0-1-1 0,5-6-1 15,-2 1-1 1,2-6-4-16,3-2-2 0,-1-2-5 16,-1-3-7-1,0 0-15-15,2-1-48 0,-3-1-15 16,-1-5-5-16</inkml:trace>
  <inkml:trace contextRef="#ctx0" brushRef="#br0" timeOffset="1060.0212">2937 1122 4 0,'-17'-2'86'15,"4"1"4"-15,13 1-5 16,-13 0-63-16,13 0-4 0,0 0-1 15,14 0-8-15,-2 2-8 0,3 0-28 16,7-2-54 0,-6 0-7-16,3-2-4 0</inkml:trace>
  <inkml:trace contextRef="#ctx0" brushRef="#br0" timeOffset="1420.0284">3222 910 6 0,'1'-9'82'16,"7"-12"3"-16,-8 21-2 16,12 10-67-16,-3 2 0 0,1 5-1 15,-1 2 0-15,1 2-1 0,0 4-4 16,-2 1-1-1,-4-2-1-15,6 5 1 0,-7 6-1 16,-1-6-1-16,-2 4-3 16,0-6 0-16,0 3-4 15,-2-9-3-15,-5-2-5 16,0-3-6-16,2-3-12 0,-2-3-54 15,7-10-13-15,0 0-5 0</inkml:trace>
  <inkml:trace contextRef="#ctx0" brushRef="#br0" timeOffset="1790.0358">3597 965 8 0,'0'0'90'0,"-12"0"5"0,12 0-6 16,0 0-56 0,6 8-5-16,7-7-5 0,3-1-3 15,1 0-6-15,5 0-4 0,-22 0-5 16,52-1-2-16,-25 0-5 15,-1-1-3-15,3-1-5 16,-3 1-6-16,0 2-22 16,-1-1-51-16,-4-1-5 0,-5-1-7 15</inkml:trace>
  <inkml:trace contextRef="#ctx0" brushRef="#br0" timeOffset="1990.0398">3705 1056 73 0,'-18'12'94'0,"4"-1"-2"16,5 0-47-16,9-11-14 0,2 17-8 16,12-9-3-1,3 0-5-15,5-4-8 0,4-2-4 16,4 0-4-16,5-2-6 0,0 3-10 15,0-2-54-15,-3 0-20 16,-2-1-5-16,-4 0-5 16</inkml:trace>
  <inkml:trace contextRef="#ctx0" brushRef="#br0" timeOffset="2422.0485">2910 1093 14 0,'0'0'93'16,"0"0"0"-16,0 0-9 0,0 0-46 15,14-5-15 1,0 2-8-16,5 3-3 16,-1-5-10-16,3 2-18 0,3 0-64 15,-2-10-10-15,-3 10-5 16,0-2 2-16</inkml:trace>
  <inkml:trace contextRef="#ctx0" brushRef="#br0" timeOffset="5875.1179">4713 653 42 0,'2'-20'91'15,"-2"20"-1"-15,0 0-40 0,0-10-15 16,0-2-9-16,0 2-8 0,3-2-5 16,-3 12-1-1,0 0-5-15,0 0-1 0,1 5-2 16,-1 7 2-1,9 59 0-15,-7-47 0 0,0 6-1 16,0-1-2-16,1 1 1 16,-1-3-1-16,0 4-2 0,0-3-1 15,2-1-7-15,-2-1-6 16,3-3-12-16,-1-2-52 15,-3-8-18-15,2-3-5 0,-3-10-3 16</inkml:trace>
  <inkml:trace contextRef="#ctx0" brushRef="#br0" timeOffset="6195.1243">4505 1063 19 0,'-25'0'87'0,"2"4"0"0,2-1-30 16,4 3-18-16,6-3-10 15,11-3-6-15,0 11-4 0,10-6-1 16,15-2-2-1,7 2-3-15,8-2-3 0,7 3-1 16,4-1-3-16,4-2-2 0,1 1-1 16,3-1-2-1,0 1 0-15,1-4-2 0,-2 0-1 16,-1 0-6-16,-3-2-13 15,-10 1-50-15,-9-2-23 0,-8 0-6 16,-14 1-5 0</inkml:trace>
  <inkml:trace contextRef="#ctx0" brushRef="#br0" timeOffset="6695.1343">4705 1446 39 0,'18'-12'83'0,"0"-1"-1"16,-3 1-56-1,-5-2-4-15,1 4-5 0,-7-2-4 16,-3 3-6-16,-1 9-3 0,-5-14-1 16,-9 12-2-16,-7 2-1 15,-2 5 0-15,0 8-1 0,9-2 4 16,-38 26 0-1,0 12 2-15,9 2 1 0,10 6 2 16,13 2 1 0,16-4 2-16,15-9 0 0,23-14-1 15,11-10 1-15,6-8-1 0,0-7-2 16,2-4 0-1,-2-3-2-15,-6 0-2 0,-8-10-4 16,-7 0-8-16,-7 3-20 16,-2-2-59-16,-10-4-5 0,-5-4-8 15,0-2 6 1</inkml:trace>
  <inkml:trace contextRef="#ctx0" brushRef="#br0" timeOffset="7655.1535">6093 734 27 0,'27'-2'87'16,"-18"-8"-3"-16,2-2-35 15,-1 0-12-15,-4 0-10 16,-1 1-10-16,-1 0-4 16,5-27-2-16,-9 14-2 0,0 24-1 15,-10-22-2-15,-6-2-2 16,16 24 0-16,-30-18-2 15,0-1-1-15,4 11 0 0,-2-1-2 16,-1 6 0 0,0-3 0-16,-2 6 0 0,-1 4-2 15,0 8 0 1,1 2 1-16,-23 40 1 0,34-18-1 15,4 8 1 1,6 7 0-16,5 7 0 0,2 7-2 16,3 4 2-16,10 46 2 0,9 34 1 15,5-8 0-15,2-7 1 16,-5-21 2-16,-10-21 1 15,-11-24 0-15,-13-28 1 16,-12-21-1-16,-7-10-1 0,-6-9 0 16,-9-6-4-1,0-5-3-15,-7-9-10 0,4 2-42 16,8-2-34-16,-4 3-7 15,8 2-6-15</inkml:trace>
  <inkml:trace contextRef="#ctx0" brushRef="#br0" timeOffset="8395.1683">6404 1152 52 0,'-2'-17'88'16,"2"17"-1"0,0-11-43-16,0 11-10 0,0 0-10 15,0 0-6-15,2 6-4 16,2 5-1-16,-2 4-1 15,0 2-2-15,-1 2-2 16,3 3-2-16,-2-1-1 0,0 3-1 16,-1-2-2-16,2 1 1 0,-3 0-2 15,2-2-2 1,-1-3-3-16,-1-6-8 0,0-1-21 15,0-11-56-15,0 0-7 16,0 0-6-16</inkml:trace>
  <inkml:trace contextRef="#ctx0" brushRef="#br0" timeOffset="8665.1737">6225 1044 82 0,'-22'-7'95'0,"3"0"-4"15,5 2-28-15,5 2-41 0,9 3-2 16,0 0-3 0,8-4-3-16,7 3-5 0,11-1-1 15,2-3-1-15,5 20-2 0,4-14-2 16,3-1-1-1,1-1-1-15,1-4-2 0,3 0-2 16,-5 0-4-16,3 3-11 16,-7-2-17-16,-9 1-55 0,-3 3-7 15,-6 0-6 1</inkml:trace>
  <inkml:trace contextRef="#ctx0" brushRef="#br0" timeOffset="8855.1775">6388 1211 52 0,'-33'24'98'0,"5"1"-2"16,6-1-11-16,9-3-58 0,5-2-4 16,8-4-4-1,10 2-4-15,7-5-8 0,4-1-1 16,7-1-4-16,4 11-3 15,5-14-6-15,2-3-10 16,3-2-57-16,-4 1-21 0,-1-3-5 0,0 0-5 16</inkml:trace>
  <inkml:trace contextRef="#ctx0" brushRef="#br0" timeOffset="9658.1938">6299 1327 17 0,'-17'0'90'0,"0"0"-2"0,2 1-27 16,3 2-27-1,2 1-5-15,10-4-6 0,0 0-6 16,0 0-2 0,18 7-2-16,8-7-2 0,4 4-1 15,5-4-3-15,6 0-2 0,2 1-1 16,0-1-2-16,2 0-1 15,-2 0-1-15,1 0-2 0,-4 1-1 16,0 0-5 0,-4-1-6-16,-4 0-20 0,-7 2-55 15,-8-2-8 1,-17 0-5-16</inkml:trace>
  <inkml:trace contextRef="#ctx0" brushRef="#br0" timeOffset="10198.2046">7269 1105 82 0,'0'0'89'15,"0"0"-4"-15,-6-8-49 16,-5 8-15-16,1 4-3 0,-3 4-4 15,0 3 0-15,1 5-1 0,4 3-1 16,0 2-3 0,5 0-1-16,2 3-1 0,1 0 0 15,0 0-2 1,3 1 0-16,2-2-1 0,2-1-2 15,3 0-1-15,1-5-7 16,4-1-13-16,-3-5-59 0,2-6-16 16,-1-5-6-1,-3-1-6-15</inkml:trace>
  <inkml:trace contextRef="#ctx0" brushRef="#br0" timeOffset="10528.2112">7418 1056 83 0,'22'-29'94'16,"-15"17"-6"-16,-7 12-4 0,12-5-73 15,-12 5-1-15,7 7-2 0,-3 7 1 16,-1-3-1-1,1 5-1-15,-1 3-1 0,1 5 0 16,3 3-1-16,0-1-1 16,3 4 0-16,1 0-2 0,0 2 1 15,3 0-2 1,1-2 1-16,3-3-2 0,-1-3-2 15,1-3-1-15,3-2-6 0,-4-6-10 16,7-5-47 0,-3-1-28-16,-6-7-6 0,-1-1-4 15</inkml:trace>
  <inkml:trace contextRef="#ctx0" brushRef="#br0" timeOffset="10708.2148">7537 1211 24 0,'-29'-16'96'0,"6"6"-2"0,6 3-3 15,6 4-39-15,11 3-37 16,0 0-2-16,0 0-1 16,0 0-5-16,18 0-5 15,0 1-9-15,3 0-17 0,0-6-63 16,6 5-6-1,-3 0-6-15,0 0 3 0</inkml:trace>
  <inkml:trace contextRef="#ctx0" brushRef="#br0" timeOffset="10948.2196">7747 998 74 0,'6'-24'95'0,"-6"24"-6"16,38-24-2-16,-19 23-74 0,1 2 0 15,0 5-1-15,3 7-5 0,-1 6-2 16,-1-1-2 0,-1 3-1-16,-1 4-1 0,-3 1-2 15,0 5-2-15,-6-1-8 16,0 4-20-16,-4-4-55 0,-5-1-7 15,-1-4-8 1</inkml:trace>
  <inkml:trace contextRef="#ctx0" brushRef="#br0" timeOffset="11448.2296">8314 1168 38 0,'9'0'90'0,"-9"0"1"15,0 9-7-15,0 1-68 16,0 4 1-16,-1 3 0 15,-1-2 0-15,2 2-1 0,0-3-5 16,0 0-1 0,5-1-2-16,5-3-1 0,0-3-2 15,4-2-1-15,0-5-3 16,5-3 0-16,-3-9-3 15,-1-7 2-15,-15 19-2 0,12-31-1 16,2-1 0-16,-10-7 0 16,5-42 1-16,-9 39-1 15,0 42 0-15,-4-37 1 16,-3-1 0-16,-5 11 1 0,-15-19 2 15,14 35 1 1,1 5 1-16,1 6 0 0,4 12 1 16,3 6 0-1,4 12 0-15,5 4-1 0,8 1-1 16,2 7-1-16,5-2 0 0,0 1 0 15,4-4-2-15,0-1-2 16,4-6-7-16,1-10-26 0,0-6-52 16,0-8-8-1,0-6-8-15,-1-9 6 0</inkml:trace>
  <inkml:trace contextRef="#ctx0" brushRef="#br0" timeOffset="11718.235">8844 887 81 0,'5'-22'97'0,"-5"22"-5"16,0 0-5-16,15-19-70 16,-15 19-2-16,11 17-2 15,-4-3-4-15,-1 8-1 16,3 2-3-16,-1 4-1 0,0-2 0 15,0 4-2-15,2 3-1 0,-1 0-1 16,1 0-2 0,-1-3-4-16,0 1-16 0,-2-3-66 15,-4-12-6-15,-1-3-7 16,-2-13-4-16</inkml:trace>
  <inkml:trace contextRef="#ctx0" brushRef="#br0" timeOffset="11868.238">8855 1102 5 0,'0'0'97'16,"-13"-44"2"-16,13 44-8 0,0-24-6 15,0 0-74 1,0 24-5-16,25-19-8 0,-1-1-18 16,20 11-64-16,-44 9-8 15,29-3-7-15,2 1 2 16</inkml:trace>
  <inkml:trace contextRef="#ctx0" brushRef="#br0" timeOffset="18132.3652">3982 2787 3 0,'-9'-3'78'0,"0"1"-18"16,9 2-9-1,-15-2-10-15,15 2-11 0,-11 0-10 16,11 0-6 0,0 0-2-16,0 0-3 0,17 9 1 15,-4-7-1-15,10 2 0 0,1-3 0 16,9 4 1-16,4-3 0 15,4-2-1-15,0 0-3 16,1 0 0-16,-4-3-1 16,-3 3-2-16,-4-4 0 0,-7 1-1 15,-4 1-1 1,-2-1-2-16,-2 2-4 0,-7-4-4 15,4 7-9-15,-13-2-14 0,17-13-48 16,-4 13-13-16,-13 0-4 16</inkml:trace>
  <inkml:trace contextRef="#ctx0" brushRef="#br0" timeOffset="18552.3736">4050 2965 55 0,'-14'1'79'0,"14"-1"-26"16,0 0-15-1,9 0-9-15,8 0-9 0,11-1-5 16,8-1-1 0,7 2-3-16,4 0 2 0,4 0-3 15,1 0-1-15,-4 1-1 16,-2 3 0-16,-8 0-1 0,-3-1-3 15,-1-3 1-15,-4 2-3 0,-4-2-3 16,-1 0-6 0,-4 0-16-16,-7 0-60 0,6 0-6 15,-4 0-7 1</inkml:trace>
  <inkml:trace contextRef="#ctx0" brushRef="#br0" timeOffset="19556.394">5624 2351 17 0,'0'0'85'16,"-8"-11"1"-16,8 11-4 15,0 11-50-15,7 4-11 0,4 8-7 16,1 7-3 0,2 6 0-16,-2 10 1 0,4-1-2 15,-3 1 1 1,-2-2-4-16,-1-5 0 0,-3-8-2 15,-1-4-1-15,2-8-4 0,-2-7-3 16,5-5-8-16,-11-7-29 16,12 0-47-16,2-2-7 15,-3-1-5-15</inkml:trace>
  <inkml:trace contextRef="#ctx0" brushRef="#br0" timeOffset="19926.4014">5565 2818 70 0,'-16'-4'88'0,"-1"2"-2"16,3 2-42-16,4 0-16 0,10 0-5 15,0 8-6-15,12-3-2 0,18-3-2 16,14 4-2-1,15-5 1-15,9 0 0 0,11-1-1 16,3 0-3 0,4-3-3-16,-5-2-2 0,-10 3-1 15,-9-1-2-15,-14 0-3 16,-10 0-4-16,-11 3-11 0,-14-1-57 15,-3-1-16-15,-10 2-8 0,0 0-5 16</inkml:trace>
  <inkml:trace contextRef="#ctx0" brushRef="#br0" timeOffset="20559.4143">6094 3058 51 0,'15'-11'87'0,"-5"-1"-1"0,-16-2-40 15,7 5-15-15,1-2-9 16,-2-2-9 0,0 13-4-16,-9-18-2 0,-4 11-3 15,-7 2-1-15,-3 3-1 0,-9 2-1 16,-12 4 0-16,-4 8 1 15,-11 5-1-15,-6 12 2 0,-4 8 0 16,1 4 1 0,2 9 0-16,8 4 2 0,15 6-1 15,13-3 1 1,21-3 0-16,21-8-1 0,30-7 1 15,24-10-1-15,14-11 0 0,15-8-1 16,7-9 0-16,7-1-3 16,-1 0-9-16,-13-6-36 0,-12-2-45 15,-6 1-6 1,-15-4-7-16</inkml:trace>
  <inkml:trace contextRef="#ctx0" brushRef="#br0" timeOffset="24989.5029">7488 2269 35 0,'24'2'93'0,"-1"-6"-15"15,0 3-15-15,-1-9-17 0,2 2-13 16,-6-3-10-1,-5-7-5-15,-5-5-7 0,-7-3-3 16,-5-6-2-16,-12-5-2 16,-13-1-2-16,-10-6 0 15,-10 1-1-15,-13 4-1 16,-7 5 0-16,-4 8-1 0,1 11 0 15,4 12-1-15,7 13 0 0,13 22 0 16,12 19 0 0,18 20 2-16,18 23 0 0,7 19 2 15,17 19-1-15,5 11 1 16,7 5 2-16,-4 2 1 15,-4-8 0-15,-9-7-1 16,-12-21 1-16,-11-16-1 0,-16-19 1 16,-11-20-1-1,-12-18 0-15,-7-17-1 0,-4-16-3 16,-1-11-2-16,3-17-6 0,1-18-12 15,16-11-50-15,13 4-24 16,12-4-7-16,12 8-7 0</inkml:trace>
  <inkml:trace contextRef="#ctx0" brushRef="#br0" timeOffset="25539.5138">8024 2515 56 0,'-5'-21'91'0,"0"8"-3"16,5 13-5-1,0 0-60-15,0 22-8 0,5 14-1 16,0 10 0-16,-1 10-4 16,-4 10 0-16,0 9 1 0,0 2-3 15,-4-1 0-15,-7-2-1 0,2-11-2 16,-3-5-1-1,4-15-2-15,0-8-1 0,3-11-3 16,5-24-6 0,0 0-13-16,0 0-52 0,4-32-20 15,11-6-8-15,-2-7-5 16</inkml:trace>
  <inkml:trace contextRef="#ctx0" brushRef="#br0" timeOffset="26159.5263">8041 2458 7 0,'-12'2'81'15,"-1"2"2"1,-3 1-41-16,3 2-4 0,-3-4-5 16,5-1-6-1,1 1-5-15,10-3-5 0,-11 0-2 16,11 0-1-16,0 0-3 15,12-8-2-15,8-1-1 0,6 0-1 16,8 1-1 0,8 1 0-16,5 3-1 0,5 2 0 15,-3 2-1-15,1 7-1 0,-2 9 0 16,-9 5 0-1,-5 7-2-15,-11 5 1 0,-5 5 0 16,-9 2 0-16,-10 0 1 16,-4-3-2-16,-12-1 0 0,-9-5 1 15,-6-9-2 1,-7-8-1-16,-6-5 0 0,-1-8-1 15,-3-1 0-15,5 0-1 0,6-4 0 16,6-2-1 0,7 4 1-16,11 2 0 0,14 0 2 15,2 14-1-15,19 1 2 16,9 4 0-16,7 8 2 0,1 2 2 15,5 3 0 1,-1 3 0-16,-2 1-1 0,-6-1 1 16,-10-1-1-1,-5-3 0-15,-8-5 0 0,-6-1-1 16,-2-5-1-16,-3-8-1 0,0-12-1 15,-2 12-2-15,2-12-8 16,0 0-13-16,1-12-51 0,13 0-20 16,-4-2-8-1,0-4-4-15</inkml:trace>
  <inkml:trace contextRef="#ctx0" brushRef="#br0" timeOffset="26512.5336">8602 2980 6 0,'9'3'103'15,"8"0"-3"-15,-1-1-5 0,7-2-4 16,4 0-76 0,1-3 0-16,2-7-2 0,-3-1-6 15,-3 0-3-15,-3-3-1 16,-11-3-1-16,-1 2-1 15,-9-2 0-15,-9 2 0 0,-6 2-2 16,-9 7 0-16,-7 5 0 16,-6 6 0-16,-3 15-1 15,-1 10 1-15,5 10 0 0,4 6 1 16,13 8 2-1,12 1 0-15,12-5 1 0,22-5 1 16,13-13 0-16,10-6 0 0,10-11-1 16,7-8-1-1,-4-7-2-15,-2 0-4 0,-3-3-6 16,-13-8-15-16,-7 2-54 15,-11 6-16-15,-8-3-8 0,-10 4-6 16</inkml:trace>
  <inkml:trace contextRef="#ctx0" brushRef="#br0" timeOffset="28022.5638">9929 2692 84 0,'0'0'96'15,"-13"0"-6"-15,11 23-6 16,2-7-62-16,0 8-7 15,4 1-5-15,1 7-2 16,0 2 0-16,-1 1-2 0,-1 0-1 16,0-5-1-1,-3-3 0-15,0-8-1 0,0-1 0 16,0-8-1-16,0-10-4 15,0 0-6-15,3-10-12 16,0-4-58-16,2-14-14 0,1-5-8 16,-2-5-3-16</inkml:trace>
  <inkml:trace contextRef="#ctx0" brushRef="#br0" timeOffset="28232.568">9688 2627 65 0,'-32'-1'97'15,"10"1"-5"-15,8 0-4 16,14 0-57-16,23 1-12 0,15 4-3 15,14-3-2-15,9 0-4 0,6 2-2 16,5-4-1 0,-2 0-2-16,-4-5-3 0,-6 4-3 15,-11-4-4 1,-9 2-5-16,-15-4-8 0,-1-3-46 15,-14 6-28-15,-10 4-7 16,0 0-5-16</inkml:trace>
  <inkml:trace contextRef="#ctx0" brushRef="#br0" timeOffset="28472.5728">9713 2996 1 0,'-40'27'101'0,"13"-3"1"16,9-9-6-1,18-5-5-15,14-2-71 0,21-6-5 16,13-2-2-16,6-1-4 0,6-3-4 16,4-4-2-1,-3 5-3-15,-6-4-1 0,-8 3-4 16,-14-1-4-16,-7 5-7 15,-12-5-21-15,-14 5-56 16,11-6-5-16,-11 6-5 16</inkml:trace>
  <inkml:trace contextRef="#ctx0" brushRef="#br0" timeOffset="28752.5784">10327 2994 71 0,'4'23'100'16,"8"4"-5"-16,4-4-6 0,11 22-48 15,8-27-30 1,13-4 1-16,4-9 0 0,3-5-3 16,-4-8-1-16,-4-8-3 0,-10-8-1 15,-11 2-2 1,-15-7-1-16,-15 5-1 0,-17 3-1 15,-15 2 1-15,-9 3-2 16,-6 4 0-16,-2 8-2 0,-4 1-3 16,12 8-7-1,4 2-20-15,10 7-57 0,22 1-7 16,10-1-5-1,17 0-1-15</inkml:trace>
  <inkml:trace contextRef="#ctx0" brushRef="#br0" timeOffset="29552.5944">11290 2810 17 0,'-15'9'91'0,"-1"-1"4"15,16-8-6 1,0 17-49-16,16-6-13 0,11-11-1 15,12 2-6-15,5-2-4 0,2-8-3 16,3-4-6 0,-4-7 1-16,-5-5-3 0,-11-1-1 15,-9-3-3-15,-13-2-1 16,-6-1-1-16,-12 4 0 0,-9 3 0 15,-3 5-2 1,-11 7 1-16,-3 8 0 0,-3 10 1 16,-3 13 0-16,5 13-1 0,-1 9 1 15,8 8-1 1,2 10 2-16,11 4-1 0,11 1 2 15,6-3 0-15,19-2 1 16,8-10 1-16,16-10 0 16,6-8 1-16,7-12-2 15,4-4-2-15,-1-9-5 0,2-3-15 16,-9-2-54-1,-5-14-20-15,-8-8-7 0,-14-9-6 16</inkml:trace>
  <inkml:trace contextRef="#ctx0" brushRef="#br0" timeOffset="29972.6028">11993 2285 51 0,'0'0'89'0,"0"0"-1"16,5 4-3-16,12 14-68 0,5 9-4 15,5 8 1-15,2 8 1 16,-4 9-1-16,2 4-2 0,-10 0-2 15,-3 0-2 1,-12-8 0-16,-2-3-1 0,-15-11 0 16,-7-9 0-1,-5-11-2-15,-7-6-1 0,-1-8 0 16,-3-5-1-16,2-6-2 15,0-7-2-15,7-2-3 0,3-12-9 16,12-8-51-16,9-2-29 16,0-9-6-16,5-6-7 15</inkml:trace>
  <inkml:trace contextRef="#ctx0" brushRef="#br0" timeOffset="30102.6054">11928 2029 11 0,'5'-22'97'0,"-1"0"-5"16,1 2-13-16,2 2-28 0,-1 9-130 15,4 5-11-15,0 4-6 0</inkml:trace>
  <inkml:trace contextRef="#ctx0" brushRef="#br0" timeOffset="30532.614">12205 2252 64 0,'6'36'98'0,"1"7"-4"16,1 6-4-16,7-3-70 15,1 2 1-15,3-6-4 0,3-10-3 16,-3-7-4-1,3-17-3-15,0-8-2 0,-1-10 0 16,-2-9-2-16,-2-3-1 0,-6-7-1 16,-3 4-2-1,-2 4 0-15,-4 4-1 0,-2 17 0 16,0 0 0-16,0 0 0 15,8 10 1-15,2 11 1 0,9 0 1 16,8-6 1 0,4-5 1-16,5-9-1 0,2-4 2 15,-2-12-1 1,-4-10-1-16,-8-7 0 0,-11-3-2 15,-11 1-1-15,-6-4-4 0,-11 2-1 16,-7 0-8-16,5 9-16 16,-1 6-56-16,3 1-12 0,7 5-6 15,8-1-3 1</inkml:trace>
  <inkml:trace contextRef="#ctx0" brushRef="#br0" timeOffset="30852.6204">12864 1969 56 0,'0'0'93'0,"0"21"-3"15,-4 2-4-15,-1 10-68 16,-3 17-5-16,-2 6 2 16,3 6 0-16,3-3-3 15,4-5-1-15,4-4-3 0,13-6 0 16,1-10-1-1,8-13-1-15,3-7-4 0,0-8 0 16,2-1-3-16,-4-3-2 16,0-2-8-16,-6-5-8 15,1-3-36-15,-2-1-38 16,-10-3-5-16,-6-2-7 0</inkml:trace>
  <inkml:trace contextRef="#ctx0" brushRef="#br0" timeOffset="31042.6242">12658 2157 89 0,'9'-5'97'0,"27"-1"-5"0,16-2-7 15,10 1-74 1,5 2-6-16,3 2-9 0,-6-3-16 15,-15 6-65 1,-2 0-6-16,-12-1-7 0</inkml:trace>
  <inkml:trace contextRef="#ctx0" brushRef="#br0" timeOffset="31782.6389">13216 1896 58 0,'-24'-9'94'0,"6"3"-3"16,6-2-4-16,21 4-68 0,2 4-3 15,12 0 0 1,7 1-2-16,9 0-2 0,5 2-3 16,-1-1-1-16,1 1-1 0,-5-1 0 15,-6-2-4-15,-8 0 0 16,-8 0 1-16,-7 0-2 15,-10 0 1-15,9 0-1 16,-9 0 0-16,0 0-1 0,0 0 1 16,0 0-1-1,0 0-2-15,-1 14 0 0,0-4 0 16,-2 8 1-1,2 4-1-15,-1 10 0 0,0 10 0 16,2 11 2-16,-2 6 1 0,2 6 0 16,0 12 0-16,1 6 0 15,3 5 0-15,0 3 1 0,2 3-2 16,-4-7 0-1,2-2-1-15,-2 1 1 0,-2-9 0 16,-1-6 0 0,1-8 0-16,-2-6 0 0,-2-12 1 15,0 1 1-15,-1-9-1 16,4-6 0-16,1-8 0 0,0-2 0 15,0-7-1-15,0-4 1 0,1 0-1 16,-1-10 0 0,4 13 1-16,-4-13-1 0,0 0 0 15,-7 12 0 1,-5-9 0-16,-5 0 0 0,-11-1-1 15,-3 3-1-15,-12 0-1 16,-7-1-3-16,-8 3-3 0,-8-7-15 16,-1 8-42-16,-1 0-33 15,-13-5-6-15,-9 3-7 16</inkml:trace>
  <inkml:trace contextRef="#ctx0" brushRef="#br0" timeOffset="32585.6553">9286 2344 0 0,'23'-4'91'0,"-6"-2"3"0,-6 1-7 16,-8-13-36-16,-3 18-29 0,-13-12-5 16,-8 9-3-1,-3 1-5-15,-6-3-3 0,-3 1 0 16,0 3-2-16,3 1 0 15,2 0-1-15,5 4-1 0,7 3 0 16,7 8-2 0,3 4 0-16,5 8 1 0,8 8-1 15,3 8 0-15,4 4 1 16,4 9 1-16,0 4-1 0,-2 6 0 15,0 8 0 1,-4 1 0-16,-3 7 1 0,-6 4-1 16,2 1 1-1,-5-2-1-15,-1 0 0 0,1-10 1 16,0-6 1-16,4-8 0 0,6-15 0 15,9-10 1-15,10-10-1 16,9-8 1-16,11-9-1 0,6 1-1 16,8-5-3-1,5 0-7-15,-5-2-16 0,-4-1-58 16,-4 5-13-1,-9-7-7-15,-9 1-7 0</inkml:trace>
  <inkml:trace contextRef="#ctx0" brushRef="#br0" timeOffset="33687.6775">14092 2738 35 0,'-10'-7'82'15,"-3"-1"1"1,-5-6-26-16,0 14-36 0,-2 0-7 16,-2 10-3-16,-6 6-5 15,3 4-1-15,-5 9 2 0,2 3-2 16,2 6 2-1,6 2 0-15,6 0 2 0,6-2 0 16,8-6 2-16,11-7-1 16,10-7 1-16,6-8-2 0,9-10 0 15,2-7-2 1,4-12-1-16,3-7-1 0,-4-11-1 15,0-5-1-15,-2-11 0 0,-7-8-1 16,-5-9-2 0,-10 0 0-16,-6-1-2 0,-8 3 0 15,-7 4-1-15,-12 4 0 16,-5 14-1-16,-1 10 1 0,-5 14 1 15,-1 7-1 1,2 13 0-16,-2 2 1 0,7 17 0 16,-1 12 1-1,3 10 1-15,-3 14 0 0,6 8 2 16,3 8 1-16,4 7 0 0,8 1 1 15,4-2 0-15,15-5 1 16,9-11-1-16,9-8 1 16,7-10-2-16,5-11-1 15,2-10-2-15,1-11-3 0,1-4-12 16,-12-5-45-1,-3-17-31-15,-2-12-6 0,-7-10-6 16</inkml:trace>
  <inkml:trace contextRef="#ctx0" brushRef="#br0" timeOffset="34067.685">14723 2319 87 0,'12'0'94'0,"-12"0"-2"15,1 44-10 1,-1-18-64-16,0 11-2 0,-6 6-2 15,1 6 0 1,-6 9-4-16,3 2-1 0,-1-2-2 16,2-2-2-16,-1-1-1 15,6-9 0-15,2-9-1 0,5-4-1 16,8-9 0-16,3-4 0 0,6-5 1 15,3-6-1 1,6-6 0-16,0-3-1 0,2 0-2 16,-3 0-2-1,1-3-3-15,-3-6-5 0,-4 4-12 16,-6 0-45-16,-18 5-27 15,18-17-6-15,-16 2-5 0</inkml:trace>
  <inkml:trace contextRef="#ctx0" brushRef="#br0" timeOffset="34317.69">14495 2610 1 0,'-38'-13'101'0,"7"3"-1"16,13-4-3-16,18 6-6 0,51-1-65 15,7 7-9-15,18 0-5 0,17 2-5 16,8 0-3 0,7 3-4-16,2 1-6 0,-1 10-31 15,-5-2-54-15,-27-4-3 16,-14 0-10-16,-12-7-1 0</inkml:trace>
  <inkml:trace contextRef="#ctx0" brushRef="#br0" timeOffset="35347.7106">4054 4801 71 0,'-30'0'93'0,"2"8"-7"16,7-8-48-1,5 2-7-15,16-2-6 0,-1 10-7 16,18-4-2-16,19 3-4 15,13-2-2-15,12 3-1 0,12 0 0 16,8-2-2 0,1-2-1-16,5-1-2 0,-9-3 0 15,-6 0-1-15,-8-2-2 0,-10 0-2 16,-10 0-3-1,-12-2-9-15,-4 2-17 0,-5 0-61 16,-11 0-4-16,-12 0-8 16,0 0-3-16</inkml:trace>
  <inkml:trace contextRef="#ctx0" brushRef="#br0" timeOffset="35717.7181">4060 5194 85 0,'-10'4'95'15,"10"-4"-4"-15,16 5-54 0,12 0-9 16,12 0-2-1,12 3-2-15,14 1-8 0,9 3-3 16,9 3-3-16,3 2-4 16,-2 0-5-16,-1 5-12 15,-13-1-58-15,5-18-21 16,-1-3-8-1,-4-11-5-15</inkml:trace>
  <inkml:trace contextRef="#ctx0" brushRef="#br0" timeOffset="44536.8952">6653 4449 11 0,'-2'-15'86'15,"-4"1"3"-15,3 2-41 0,-1 0-10 16,0 4-6 0,4 8-9-16,-5-12-7 0,5 12-4 15,-3 5-2-15,3 10-3 16,0 9-2-16,2 7-1 0,1 7 1 15,2 5-1 1,-1 2 1-16,0 1-1 0,2-3 2 16,-2-6-1-16,0-6-1 0,-3-8-1 15,0-5-4 1,1-3-6-16,-2-15-19 0,0 11-61 15,0-11-8-15,6-4-8 16,-6 4 5-16</inkml:trace>
  <inkml:trace contextRef="#ctx0" brushRef="#br0" timeOffset="44891.9027">6275 4887 35 0,'-27'7'93'15,"4"-5"-1"-15,3 0-5 0,2-1-58 16,18-1-9-1,0 0-1-15,30 14-2 0,13-7-5 16,17 0-2-16,18 1 0 16,15-1-1-16,12 1-1 0,5-2-2 15,-2-3-1 1,-9-3-1-16,-11 0-2 0,-14 0 0 15,-17 0-2 1,-15-3-2-16,-10-1-3 0,-14-2-8 16,-3 6-9-16,-15 0-53 15,0 0-21-15,0 8-5 0,-12-3-7 16</inkml:trace>
  <inkml:trace contextRef="#ctx0" brushRef="#br0" timeOffset="45731.9195">7037 5424 19 0,'6'-9'82'0,"5"-2"3"15,-3 11-22-15,5-11-31 0,5-2-7 16,-3 0-6 0,1-3-5-16,-3 2-3 0,1 1 1 15,-4-3-1 1,-2 5-3-16,-6-2 0 0,-2 4-3 15,0 9-1-15,-17-13-1 16,-1 10-1-16,-6 3 0 0,-6 0 0 16,-6 9-1-1,-7 2 0-15,-3 7 0 0,-4 3-2 16,0 3 3-16,4 5 0 0,1 1 0 15,7 2 0 1,6 1 1-16,12-1 0 0,10-2 1 16,12 1 2-16,16-2-1 15,13-4-1-15,15-6 0 16,11 0 0-16,12-7 1 15,8-5-1-15,4-4-1 0,-3-3 0 16,-4 0-1 0,-8-3-1-16,-12-1 1 0,-12-3-2 15,-14 4-1-15,-7 1-2 0,-12 1-1 16,-9 1-5-16,0 0-8 15,0 0-19-15,0 10-50 16,0-10-9-16,-9 3-8 16,9-3-2-16</inkml:trace>
  <inkml:trace contextRef="#ctx0" brushRef="#br0" timeOffset="51983.0453">8614 4635 68 0,'0'0'94'15,"0"0"-3"-15,-15-7-39 0,12 12-18 16,1 8-10 0,-1 7-6-16,3 2-4 0,-2 7-5 15,1 2 0 1,-1 2-1-16,0 0-1 0,0-1-2 15,0-4 0-15,-1-6-1 0,0-2-2 16,1-5 0-16,0-4-2 16,2-11-1-16,-3 11-4 0,3-11-7 15,0 0-14 1,0 0-61-16,4-8-8 0,-2-7-8 15,2-2-1 1</inkml:trace>
  <inkml:trace contextRef="#ctx0" brushRef="#br0" timeOffset="52403.0538">8348 4645 1 0,'-25'0'92'15,"4"0"0"-15,1 0-5 0,20 0-50 16,-7 8-11 0,7-8-6-16,14 13-4 0,9-6-4 15,13 0-2-15,9 1 0 16,10-5 0-16,7 2-1 0,5-2-1 15,-1-2-2-15,-5-1 0 0,-7-1-2 16,-7-3-1 0,-9 0 0-16,-11-2-2 0,-7 1 0 15,-6 1-3 1,-6-4-3-16,-8 8-8 0,3-9-14 15,-3 9-65-15,-7-7-4 16,7 7-9-16,-19 3-3 0</inkml:trace>
  <inkml:trace contextRef="#ctx0" brushRef="#br0" timeOffset="52753.0608">8308 5005 82 0,'-12'1'100'0,"12"-1"-4"16,0 0-6-16,9-1-66 16,19 0-7-16,9 0-1 0,8 1-6 15,3 0-3 1,7 0-1-16,-2 1-2 0,-5 2 0 15,-7 0-2-15,-9 2-1 0,-9-3-2 16,-6 1-3 0,-9-3-5-16,4 1-13 0,-9 9-62 15,-3-10-11-15,0 0-6 16,4-7-6-16</inkml:trace>
  <inkml:trace contextRef="#ctx0" brushRef="#br0" timeOffset="53193.0695">9215 4991 30 0,'-15'-11'90'0,"3"8"-3"15,-4 2-2-15,0 1-59 0,-4 8-8 16,0 7-1 0,0 6-2-16,3 5-4 0,2 2 2 15,7 4-3 1,8 0 0-16,9-4-1 0,12-8-2 15,11-5 0-15,6-11-1 0,8-5-1 16,1-10-1-16,1-12-1 16,-8-3-1-16,-4-7 0 0,-12 3-1 15,-14-1 0 1,-10 3 0-16,-7 3-1 0,-14 2 0 15,-5 5 0 1,-6 5-2-16,-6 2-2 0,5 7-10 16,-5 4-36-16,4 0-43 15,15 2-6-15,6 0-5 0</inkml:trace>
  <inkml:trace contextRef="#ctx0" brushRef="#br0" timeOffset="57127.1486">10394 4504 42 0,'22'-12'99'16,"-2"-5"-2"-16,-7-4-6 0,-5-6-60 15,-2 0-5-15,-6-7-8 0,0 0-7 16,-13-2-4 0,-6 0-3-16,-4 2-2 0,-7 3 0 15,-2 3-2 1,-4 3 0-16,2 6-1 0,-3 8 0 15,4 9 0-15,2 6-1 16,2 11 1-16,9 12 0 0,1 14-1 16,7 15 1-1,7 16 0-15,5 17 2 0,9 15 0 16,9 10 0-16,4 17 1 0,6 5 0 15,2 4 0 1,-4-8 2-16,-2-6 2 0,-11-5-2 16,-5-11 1-16,-8-13 1 15,-11-20 0-15,-9-15 1 0,-5-15 0 16,-8-13-2-1,-4-17-2-15,-5-17 0 0,-3-10-2 16,-1-17-2 0,0-8-3-16,5-3-6 0,-2-10-22 15,8-7-60-15,14 10-5 0,11 0-8 16,10 3-3-16</inkml:trace>
  <inkml:trace contextRef="#ctx0" brushRef="#br0" timeOffset="57877.1635">10975 4725 35 0,'0'0'92'15,"-20"-5"-3"-15,11 6-2 0,-2 15-58 16,2 10-12-16,4 10-3 0,0 10 0 15,1 8-1 1,1 8-2-16,-1 6 0 0,2-2-2 16,-3-4-2-16,3-8-1 15,-1-6-1-15,-2-11-1 16,2-10-1-16,0-7-1 15,0-11-3-15,3-9-4 0,0 0-12 16,-6-11-40 0,6-9-34-16,2-6-9 0,0-4-6 15</inkml:trace>
  <inkml:trace contextRef="#ctx0" brushRef="#br0" timeOffset="58607.1782">10830 4792 7 0,'-14'-2'61'16,"0"-1"-2"-16,3-1-14 0,11 4-8 15,-13-5-11-15,13 5-5 16,0 0-5-16,0 0-1 0,0 0-2 16,0 0-2-1,5-12 0-15,10 3-1 0,6-2 0 16,6 1-1-1,5-5 1-15,10 2 0 0,5-1 0 16,3 3 0-16,3 3-3 16,1 6 0-16,-2 2-2 0,-4 4-2 15,-1 7 0-15,-6 7-1 16,-9 7 1-16,-4 0-1 15,-8 6 0-15,-7 2 1 0,-11 2-1 16,-4 1 1 0,-15 0-1-16,-9-2 1 0,-8-4-1 15,-11-3 0-15,-3-6-1 16,-6-7 0-16,-3-4-1 0,1-7 0 15,4-3 0-15,8 0 0 16,8-3-2-16,9 1 1 16,9 2-1-16,18 0 1 0,0 0 1 15,20 11 0 1,9-3 0-16,8 7 2 0,8-1 0 15,2 7 1 1,2 3 0-16,-3 6-1 0,-5 2 1 16,-7 4-1-16,-9 0 0 15,-6-2-1-15,-7-5 2 0,-5-1 0 16,-3-6 0-16,-3-7-1 0,-1-4 0 15,0-11-2 1,0 0-2-16,0 0-2 0,1 11-10 16,-1-11-11-1,0 0-47-15,15-5-25 0,-15 5-4 16,12-13-6-16</inkml:trace>
  <inkml:trace contextRef="#ctx0" brushRef="#br0" timeOffset="59007.1862">11470 5220 50 0,'0'0'98'16,"0"9"-2"-16,8-8-4 0,35 1-63 15,-17-2-7-15,5-3 0 0,4-4-5 16,1-2-5 0,1-8-5-16,-3 0-2 0,-2-2-1 15,-10-3-2-15,-3 1 0 16,-9-3-2-16,-7 5 0 0,-5 0-1 15,-10 3-1 1,-10 8 0-16,-8 8 0 0,-9 8 0 16,-7 14 1-1,1 12 0-15,-2 9 1 0,8 10 0 16,4 2 1-16,13-1 2 0,14-2 2 15,14-5-1-15,20-7 1 16,10-12 0-16,13-8-1 16,8-9 0-16,6-7 0 15,-1-3-4-15,0-1-3 0,-7-1-5 16,-3 1-18-1,-13 3-51-15,-5-3-19 0,-6-2-6 16,-9-5-7-16</inkml:trace>
  <inkml:trace contextRef="#ctx0" brushRef="#br0" timeOffset="75798.5229">12646 5002 3 0,'-10'2'78'0,"10"-2"-22"15,-6 13-9 1,6-13-7-16,14 12-7 0,7-7-5 15,2-5-3-15,12 0-3 16,-1-3-5-16,3-7-5 0,-2 1 0 16,-2-8-4-16,-7 0-1 0,-7-2-2 15,-7-3-3 1,-11 3 0-16,-3-1-1 0,-16-2 0 15,-1 4-2 1,-7 4 0-16,-3 6-1 0,-5 6 0 16,-1 6 0-16,-3 11-1 15,6 12 0-15,2 12 1 0,3 11-1 16,7 8 3-1,3 6 0-15,12 5 3 0,5-4 0 16,12-2 4-16,11-6 1 0,11-11 1 16,8-12 0-1,2-9-1-15,5-8-1 0,-3-9-1 16,-1-4-3-16,-7-4-11 15,-2-3-42-15,-6-5-40 0,-14-6-5 16,-5-2-10 0</inkml:trace>
  <inkml:trace contextRef="#ctx0" brushRef="#br0" timeOffset="76560.5383">13384 4405 64 0,'0'0'69'0,"0"0"-12"0,0 0-14 16,0 0-14-16,0 0-11 15,0 18-6-15,7 5-4 0,-1 9 0 16,0 8 0-16,1 7 2 16,-2 4 1-16,1-6 1 15,2 1 0-15,-6-4 1 0,-2-8 0 16,0-8-2-1,-6-10 0-15,-7-7-1 0,1-7-2 16,-7-2-3-16,-3-12-1 16,-4-3-2-16,0-4-1 15,1-8-1-15,2 0-1 16,6-2-7-16,1-3-10 0,15-3-45 15,3 0-29-15,3 0-8 0,10-4-3 16</inkml:trace>
  <inkml:trace contextRef="#ctx0" brushRef="#br0" timeOffset="76700.5411">13331 4214 80 0,'-9'-10'89'0,"8"1"-12"15,1-6-40 1,0 15-113-16,12-9-10 0,0 6-5 15</inkml:trace>
  <inkml:trace contextRef="#ctx0" brushRef="#br0" timeOffset="77252.5523">13637 4284 51 0,'0'0'85'16,"-11"18"0"-16,7 0-49 0,2 4-6 16,2 10-6-16,1 2-3 0,6 4-3 15,5-4-3 1,4-4-1-16,2-5-2 0,6-7-2 15,1-8-2-15,-2-10-2 16,2-8 0-16,-4-9-2 16,-3-4 0-16,-4-1-2 15,-4-2-2-15,-4 4 0 0,-4 3-2 16,-2 9-1-1,0 8 0-15,0 0 1 0,0 16-1 16,3 3 1-16,5 3 1 0,7-3 3 16,5 0 0-1,1-8 2-15,7-7 0 0,-5-4 0 16,1-10 1-16,-7-7-1 15,-6-7 0-15,-9-1-2 0,-5-3-1 16,-7-2-3 0,-10 2-3-16,1 1-9 0,-3 1-13 15,1 1-55-15,7 11-13 0,7 4-7 16,7 10-5-1</inkml:trace>
  <inkml:trace contextRef="#ctx0" brushRef="#br0" timeOffset="77792.5631">14367 4235 46 0,'0'0'80'0,"0"0"-1"15,-1 7-49-15,-4 7-12 0,-4 5-2 16,-1 5 2-16,0 7-1 15,-3 3-2-15,2 1 0 0,3-2-3 16,1 1-1 0,4-5-2-16,3-3 0 0,0-4-1 15,6-3-1 1,7-8-1-16,1-2-1 0,3-2-1 15,3-3 0-15,-1 1-3 16,2-4-4-16,0-1-5 0,2 0-7 16,-6-7-13-16,-4-4-54 15,5 3-12-15,-6-3-6 16</inkml:trace>
  <inkml:trace contextRef="#ctx0" brushRef="#br0" timeOffset="78012.5674">14236 4349 67 0,'0'0'97'16,"0"0"-4"-1,13-7-6-15,16 4-65 0,6 1-8 16,7 2-4-16,2-3-10 16,8 3-14-16,-10 8-62 0,-1-5-13 15,-5-3-7-15,-11 0-5 0</inkml:trace>
  <inkml:trace contextRef="#ctx0" brushRef="#br0" timeOffset="80202.6113">12484 4388 19 0,'0'0'88'0,"10"-6"-2"0,-10 6-36 16,-5-4-15-16,-5 4-11 16,-8-2-9-16,-6 2-4 15,-8 0-4-15,-2 0-2 0,-4-2-1 16,1 2 0-1,3-3 0-15,8 3-1 0,3 0-1 16,12 0-1-16,11 0 0 16,0 15 0-16,9 1-1 15,6 7 0-15,4 9 2 0,0 9 1 16,3 6-2-16,-2 13 4 15,-3 6-1-15,-2 9 0 0,-3 7 2 16,-4 6-2 0,-3 1 1-16,-4 2 1 0,-2 0-2 15,1-4 3 1,-4-3 0-16,-3-6 1 0,0 3 2 15,0-6 0 1,0-4 0-16,-2-5-1 0,2-4 0 16,0-4-3-16,3-2-1 0,-1-5-2 15,5-15-2 1,0-4 0-16,6-6 0 0,6-6 0 15,7-6 1 1,7-8 0-16,8-6 0 0,5 0-1 16,15-5-14-1,0-9-19-15,3-4-56 16,6 7-7-1</inkml:trace>
  <inkml:trace contextRef="#ctx0" brushRef="#br0" timeOffset="81135.6302">14712 4328 16 0,'-9'-12'80'16,"12"-5"-10"-16,12 9-20 0,9-3-17 16,9 1-9-1,-1-1-2-15,7 1-5 0,-5 2-2 16,2-3-1-16,-9 5-4 0,-8 0-1 15,-5 5-3 1,-4 1 0-16,-10 0-2 0,12 18-3 16,-8 4 1-16,-1 9-1 15,0 12 0-15,0 12 1 0,2 11-1 16,4 11 2-1,-1 10 0-15,1 5 1 0,2 7 0 16,1 2 0 0,-2 0 1-16,-1 1 0 0,-3 0 2 15,-4-7 0-15,-3-1 1 0,1 2 2 16,-1-6 0-1,0-10-1-15,-1-7 0 0,1-8 0 16,-1-14-2 0,2-5 0-16,3-10-3 0,0-19-2 15,-3-2 0 1,0-6 0-16,0-9 0 0,-1 11-1 15,1-11 2-15,-21 4-3 0,-1-4 0 16,-5 0 0-16,-6-3 0 16,-5-1 0-16,-6-1 0 0</inkml:trace>
  <inkml:trace contextRef="#ctx0" brushRef="#br0" timeOffset="81535.6382">15640 5013 24 0,'-19'-8'80'0,"1"6"1"16,-5 2-3 0,0 17-67-16,-3 7 0 0,2 13 3 15,3 7 1-15,8 10 4 16,11 4 2-16,2-4 0 15,14-5-1-15,9-12-2 0,6-10 0 16,5-16-5 0,8-11-1-16,3-28-8 15,-4-18-5 1,-2-12-2-16,-8-9-2 15</inkml:trace>
  <inkml:trace contextRef="#ctx0" brushRef="#br0" timeOffset="83038.6685">15728 5167 6 0,'4'14'43'0,"0"-2"2"16,-4-12 3-16,6 12-1 0,-6-12-3 16,0 0-6-1,4 8-7-15,-4-8-9 0,0 0-4 16,0 0-4-1,0 0 1-15,0 0-3 0,0-14-3 16,0-1-2-16,-2-6-2 16,0-11-1-16,0-4-2 0,1-10 0 15,-6-6-2 1,-1-3-1-16,-2-1 1 0,-4 6-1 15,-5-1 0-15,-4 8 0 0,-4 4-1 16,-3 11 1 0,3 7 1-16,1 4-1 0,-1 8 0 15,6 6 0-15,1 8 0 16,9 12-1-16,5 11 2 0,4 7-4 15,2 8-5 1,7 13-15-16,12 2-51 0,2-6-15 16,6-7-6-16,5-12-1 15</inkml:trace>
  <inkml:trace contextRef="#ctx0" brushRef="#br0" timeOffset="83668.6811">15546 4978 73 0,'-16'-8'83'0,"16"8"0"0,0 0-52 15,0 16-5-15,8 1-7 16,8 9-2-16,5 4-4 0,7 7-1 15,7 0 0-15,4 5-5 16,-2-4-5-16,4 2-9 16,-6-10-28-16,-7 0-49 0,3-4-7 15,-9-10-6 1</inkml:trace>
  <inkml:trace contextRef="#ctx0" brushRef="#br0" timeOffset="84358.6949">16172 4753 43 0,'0'-8'86'0,"0"8"-3"15,1-40-25-15,-1 40-36 16,7 23-8-16,-3 7-6 16,0 10 0-16,-4 7 0 15,1 3 1-15,0 8 1 0,-1-3-1 16,0 3 1-1,-1-10-1-15,1-5 0 0,2-6 0 16,7-6-2-16,5-5-1 16,5-7-1-16,5-3 1 15,3-5-2-15,5-1 0 0,-1-4-2 16,0-2-1-16,-2-1-2 15,-1-1-3-15,-6-2-6 0,-1 0-7 16,-9-5-41 0,-12 5-33-16,16-18-7 0,-12 5-4 15</inkml:trace>
  <inkml:trace contextRef="#ctx0" brushRef="#br0" timeOffset="84608.6999">16001 4950 71 0,'14'9'98'0,"16"-7"-4"16,13-2-6-16,5-4-67 0,18 0-4 15,8 0-3 1,0 1-4-16,-3-3-6 0,-3 6-9 16,-13-6-15-1,-10 4-67-15,-9 2-6 0,-8-2-5 16,-11-1-5-16</inkml:trace>
  <inkml:trace contextRef="#ctx0" brushRef="#br0" timeOffset="85628.7203">5096 7086 19 0,'-11'2'77'16,"-15"0"-26"-1,26-2-6-15,-1 13-4 0,9-2-6 16,11-1-6 0,6 0-8-16,9 1-1 0,9 0-3 15,5-2-1-15,6 1-3 16,0-3-4-16,1-1-2 0,-3-2-2 15,-6-1-1-15,-4-3-2 0,-8 0 0 16,-4 0-3 0,-4 0-3-16,-3 0-8 0,-9 0-19 15,-4 0-55 1,5 0-7-16,-15 0-6 0</inkml:trace>
  <inkml:trace contextRef="#ctx0" brushRef="#br0" timeOffset="85988.7274">5046 7461 59 0,'-14'10'95'15,"14"-10"-5"-15,27 6-3 0,23-5-68 16,19 2-4-16,16 1 4 15,12 1-3-15,9 2-6 16,0 3-4-16,-3-1-1 16,-10 2-2-16,-11-2 0 0,-17 1-4 15,-16-3-3-15,-8 3-7 16,-14-3-8-16,-5-4-55 15,-8 6-17-15,-14-9-7 0,6 10-4 16</inkml:trace>
  <inkml:trace contextRef="#ctx0" brushRef="#br0" timeOffset="94125.8907">7495 6745 43 0,'2'-20'88'0,"10"2"-21"0,-12 0-8 15,1 3-13 1,-1 2-13-16,0 2-9 0,0 11-6 16,0-12-6-16,0 12-4 0,0 0-3 15,0 15-1-15,5 4-2 16,1 11 0-16,3 4 0 15,0 8 1-15,1 8 2 16,-2 2-1-16,1 2 1 0,-5-2-1 16,0-2 0-1,-3-5 0-15,-1-6-1 0,0-7 0 16,-1-6-2-16,-1-9 0 15,0-3-1-15,2-14-3 16,0 0-6-16,0 0-14 0,0 0-57 16,0-14-13-16,0-7-7 15,-5-1-5-15</inkml:trace>
  <inkml:trace contextRef="#ctx0" brushRef="#br0" timeOffset="94465.8976">7140 6693 4 0,'-27'-11'91'15,"4"0"2"1,3 3-3-16,20 8-51 0,-9-10-9 15,9 10-8-15,0 0-4 16,6 0-5-16,15 4-3 0,15 0-2 16,11-3 0-16,14 1 0 0,10-2 0 15,10 0-1 1,2-2-2-16,0-2-1 0,-6-1-1 15,-8 0-1 1,-11 1 0-16,-9-1-2 0,-13 4 0 16,-7-1-2-16,-7 2-2 15,-6 0-4-15,-2 2-5 0,-4-2-8 16,-3 10-18-1,-3 7-47-15,-4-5-11 0,-8 1-5 16</inkml:trace>
  <inkml:trace contextRef="#ctx0" brushRef="#br0" timeOffset="94745.9031">7283 7089 12 0,'-25'19'94'0,"6"-2"-2"0,14-1-1 15,10-2-48-15,17-1-14 0,18-3-5 16,12 1-4-16,10-3-5 16,3-3-4-16,3-3-4 15,-4 1-1-15,-4-3-3 16,-9 0-1-16,-9-1-1 0,-12-2-4 15,-4 0-2 1,-8-2-7-16,-4 0-8 0,-14 5-33 16,6-11-38-16,-6 11-6 0,0 0-7 15</inkml:trace>
  <inkml:trace contextRef="#ctx0" brushRef="#br0" timeOffset="95045.9092">8022 7135 27 0,'13'-3'86'16,"-13"3"-1"-16,0 0-2 0,4 6-53 16,-2 5-12-16,3 3-4 15,5 1 1-15,3-1 3 0,8 0-2 16,3-6-2-1,4-2-1-15,5-6-2 0,2-8-1 16,-5-7-2 0,-2-1-1-16,-6-4-3 0,-9-2-1 15,-10 3-1-15,-7-2-1 16,-16 8 0-16,-12 1-2 0,-3 9-2 15,-6 1-2-15,-3 4-5 0,-2 5-10 16,11 0-47 0,7 8-25-16,5 0-7 0,11 1-7 15</inkml:trace>
  <inkml:trace contextRef="#ctx0" brushRef="#br0" timeOffset="95595.9201">7043 7408 55 0,'-8'7'59'16,"-3"0"-4"-16,11-7-4 16,0 13-6-16,13-7-9 0,8-1-8 15,18-2-3 1,12 1-1-16,19-2-2 0,17-2-3 15,17-1-4 1,11-4-3-16,8 1-2 0,4 0-3 16,-1-1-2-16,-10 0-1 0,-8 1-1 15,-16-1-1-15,-15 3 0 16,-12-1-2-16,-14 0-1 0,-13 2-3 15,-12-1-2 1,-6 2-8-16,-20 0-20 0,0 0-59 16,6 9-4-1,-6-9-6-15,-9 9-4 0</inkml:trace>
  <inkml:trace contextRef="#ctx0" brushRef="#br0" timeOffset="96385.9359">7935 7868 26 0,'20'-18'91'0,"-4"-10"-11"15,-3 13-20-15,-6 1-10 0,-6 4-15 16,-1 0-12 0,-5 0-5-16,-8 2-8 0,-4 2-2 15,-5 2-4 1,-5 3-1-16,-5 1-1 0,-5 6-1 15,-7 5-1-15,-1 7-1 0,-6 4 1 16,1 5-1-16,-1 5 1 16,1 7 1-16,5 2 0 0,1 5 0 15,10 3 2 1,5-1-1-16,11 2 2 0,9 0 0 15,8-5 1 1,12-1 0-16,16-10 0 0,15-4 0 16,12-10 1-16,11-5-1 0,11-8 1 15,5-6-2-15,3-1 0 16,-5-3 0-16,-4-2-2 15,-9 0 0-15,-9 3-3 16,-10 2-2-16,-7 0-7 0,-14 0-16 16,-8 0-62-1,2 5-6-15,-7-1-7 0,1 1-6 16</inkml:trace>
  <inkml:trace contextRef="#ctx0" brushRef="#br0" timeOffset="99798.0044">9489 6885 12 0,'-2'-12'63'0,"2"0"2"16,0 3-8-16,-4-1-12 0,4 10-8 15,-2-13-10-15,2 13-9 0,0 0-8 16,0 0-2 0,0 0-3-16,0 20 0 0,0 9-1 15,6 14-1 1,4 13 3-16,1 14 3 0,0 8 2 15,-3 10 0-15,0 3-1 16,-3-2-2-16,-5-3 0 0,0-7-1 16,-5-9-2-16,-3-12-1 15,1-9-2-15,0-11 0 16,2-10-2-16,1-9-2 0,4-6-4 15,0-13-10 1,8-3-52-16,4-7-23 0,4-11-5 16,1-7-8-16</inkml:trace>
  <inkml:trace contextRef="#ctx0" brushRef="#br0" timeOffset="100618.0208">9545 7045 0 0,'-21'-5'64'0,"5"-2"-22"16,4 2-12-16,1 1-11 0,2 1-8 15,-1 0-5 1,1 2-4-16,9 1 2 0,-14 0-1 16,14 0 5-16,-14 0 1 0,14 0 2 15,-12-3 0 1,12 3-1-16,0 0 1 0,-5-15-1 15,5 15-2-15,1-17-1 16,5 7 0-16,1-2 0 0,2 0-1 16,5 0 1-1,2-3 1-15,6 3 0 0,2-4-1 16,6 1 2-16,3 1-2 15,4 2 1-15,4-1 0 16,0 2 0-16,1 4 1 0,0 4-2 16,-2 3-1-16,-4 2 1 15,0 6-3-15,-4 6 0 0,-4 7-1 16,0 5 0-1,-6 4 0-15,-4 4-1 0,-3 0 0 16,-8 3 0-16,-5-2-1 16,-4 1 0-16,-7-4-1 15,-8-6-1-15,-6-4 0 16,-4-2 0-16,-4-6-1 0,0-4 0 15,-5-5 0-15,2-1 1 0,3-4 0 16,2 0 0 0,5-1 0-16,4-2 1 0,5 0-1 15,5 1 1 1,10 2 0-16,0 0 1 0,0 12 1 15,6 2 1-15,11 6 0 16,0 6 2-16,3 6 0 0,3 5 0 16,0 2 0-16,-3 3-1 0,-1-1 0 15,-3 1-1 1,-4-7 0-16,-3-2-2 0,-4-4 1 15,2-5-1 1,-2-6 0-16,1-1-1 0,-2-6-2 16,4 1-2-16,-8-12-5 15,20 12-6-15,-8-12-22 0,0-2-50 16,6 0-7-1,1-5-7-15,3-1 6 0</inkml:trace>
  <inkml:trace contextRef="#ctx0" brushRef="#br0" timeOffset="101108.0306">10277 7429 73 0,'0'0'90'0,"-8"17"-2"16,8-5-49-16,6 1-7 16,9-1-2-16,13-3-4 0,0 0-6 15,4-6-5 1,2-3-4-16,-1-2-2 0,-1-8-3 15,-3-4-1 1,-4-1-2-16,-5-4-2 0,-1-5-3 16,-7 2-1-16,-3-5-2 0,-3 3-1 15,-6 0-1-15,-6 0-1 16,-6 4-1-16,-7 3 1 15,-8 8 1-15,-1 5-1 16,-6 4 0-16,0 11 3 0,-2 10-1 16,0 6 2-1,4 10 3-15,5 7 2 0,5 5 2 16,8 3 2-16,9 4 1 15,5-3 3-15,11 0 0 16,13-6 0-16,7-8-1 0,11-4 0 16,8-13-1-16,4-4-1 15,2-7-3-15,2-8-2 0,2-1-8 16,-9-7-17-1,-2-9-58-15,-1 3-10 0,-8-9-6 16,-4-1-6-16</inkml:trace>
  <inkml:trace contextRef="#ctx0" brushRef="#br0" timeOffset="102998.0684">10305 6082 59 0,'5'-14'74'0,"-3"4"-11"15,0 0-7-15,-2 10-16 16,0-15-14-16,0 15-11 0,0 0-5 15,0 0-3 1,9 13-1-16,-6 5 0 0,1 4 1 16,3 3-1-1,0 6 2-15,-1-2 1 0,4 0-1 16,-2 0-1-16,-1-2-2 15,-2-5 0-15,1-5-2 0,-2-5 0 16,-1 1 0-16,-3-13-1 0,3 12 1 16,-3-12 0-1,0 0 1-15,0 0-2 0,0 0 0 16,0 0 0-1,0 0 0-15,0 0 0 0,0 0-2 16,0 0 0-16,0 0 0 16,0 0-1-16,10 9 1 0,1-9-1 15,5 0 1 1,6 0 0-16,9 3 0 0,7-3 1 15,12 0-1-15,5-1 1 0,8-6-1 16,1 2 1 0,1-2-1-16,-4 1 1 0,-1-5-1 15,-4 6 1-15,-9-1-1 16,-4 2 1-16,-7 3-1 0,-3 1 1 15,-4 0-1 1,-3 0 0-16,-4 0 0 0,-5 1 0 16,-3 0 0-16,-5 1 0 0,-9-2 1 15,10 1-1 1,-10-1 1-16,0 0 0 0,0 0 1 15,0 0 0-15,0 0 1 16,0 0-1-16,0 0 0 0,6-8 0 16,-1-5-1-1,-1-3 1-15,2-6-2 0,2-2 1 16,0-4-1-1,2-3 1-15,-2 0-1 0,1 1 1 16,-2 2 0-16,0-1-1 0,-2 5 1 16,-4 2-1-16,2 1 1 15,-2 3-1-15,-1 3-1 0,0-1 1 16,0 4-1-1,0 3 1-15,0 9-1 0,-4-13 0 16,4 13 0 0,-9-8 1-16,9 8-2 0,-13 0 2 15,2 0-1-15,3 0 0 16,-5 6 1-16,1 1 0 0,-3 5-1 15,0-1 1-15,-3 4-1 0,1-2 1 16,-1 1 0 0,-1 3 0-16,2-2 0 0,1-2-1 15,3 0 1 1,3-3-1-16,1 0 0 0,4-1 0 15,5-9 0-15,-6 10 1 16,6-10 0-16,0 0 1 0,13-3 1 16,-1-6 0-16,3-7-1 15,4-5 2-15,2-3-2 16,-1-5 0-16,2 0-1 0,-3 1 0 15,-2 0 0 1,-2 5-1-16,-3 5 0 0,-5 7 0 16,-7 11 0-16,15-5 1 15,-15 5-1-15,17 14 1 0,-6 2 0 16,3 2 0-1,4 6 1-15,2-2-3 0,4 2-4 16,2 2-21-16,-3-7-36 0,-6-13-27 16,2 2-9-1,-8-8-7-15</inkml:trace>
  <inkml:trace contextRef="#ctx0" brushRef="#br0" timeOffset="103728.083">10273 6070 5 0,'-5'0'84'15,"5"0"3"-15,0 0-4 16,-10 7-50-16,12 2-12 0,6 0-1 15,2-1-1-15,-3 3-2 0,-2-2-2 16,-5-9-1 0,11 15-2-16,-11-15-1 0,0 0-1 15,0 0-1 1,0 0-2-16,0-8-2 0,3-4-1 15,0-3-1-15,0 1-1 16,1-4-1-16,2 0-1 0,2 3 0 16,-3 3 0-16,-5 12 0 15,14-10 0-15,-14 10 0 16,17 1-2-16,-7 6 1 0,2 3 1 15,3 1-3 1,7-3-6-16,10 3-34 0,6-5-48 16,0-6-3-16,9-10-8 15,3-7-2-15</inkml:trace>
  <inkml:trace contextRef="#ctx0" brushRef="#br0" timeOffset="105320.115">10346 6181 19 0,'-8'10'79'16,"8"-10"4"-16,-10 7-42 16,10-7-4-16,0 0-3 15,-12 2-8-15,12-2-5 0,-3-4-3 16,3-4-1-1,2-5-1-15,3-2-4 0,3-4-3 16,2 0-3-16,0-4 0 0,6-1-2 16,0 2-3-16,2 3-7 15,-6-8-25-15,-2 10-56 16,6 5-4-16,-3-5-6 15,-1 5-6-15</inkml:trace>
  <inkml:trace contextRef="#ctx0" brushRef="#br0" timeOffset="115384.3182">11820 6656 31 0,'14'-3'70'15,"3"3"-1"-15,-7-3-8 0,2 3-12 16,-12 0-12-16,11-7-9 15,-11 7-7-15,3-14-3 16,-3 6-7-16,-5-3-3 0,-2 1-4 16,-7 2-1-16,-4 2-2 15,-4 1 0-15,-5-1 0 0,-2 5-1 16,-3 0 1-1,-2 1-1-15,-2 0 1 0,2 2-1 16,0 1 1 0,0 2 1-16,2 0-1 0,1 0 0 15,1 4 0-15,0-4 0 16,3 2 0-16,3 0 1 0,2 0-1 15,3-1 0-15,4-1-1 0,2 0 1 16,4 1 0 0,0-1-1-16,9-5 0 0,-16 15 1 15,9-6-1 1,-2 2 0-16,0 3 0 0,-1 0 0 15,2 3 0-15,-1 2 0 16,0 4-1-16,3 0 1 0,0 9 0 16,2 9 1-16,1 3-1 0,-2 11 1 15,3 4-1 1,-1 10 2-16,0 4-1 0,1 0 1 15,-1 5 0 1,0 0-2-16,-4-1 1 0,1 0 1 16,0-2-2-16,-2-3 1 15,1-1 0-15,-2-4 0 0,1-2 0 16,-1-4 0-16,2-3 1 15,0-4 0-15,-1-3 0 16,-1-5 0-16,0-1 0 0,-1-5 0 16,0 0 0-1,-1-6 0-15,-3-4 0 0,0-2 0 16,0-1-1-16,0-1 1 15,-2-4-1-15,0-1 0 0,-1-2 0 16,5 1 0 0,-1-2 0-16,4-3-1 0,1-4 1 15,1 0-1-15,7-11 0 0,-3 14 0 16,3-14 0-1,0 0 0-15,12 10 1 0,2-7 0 16,8 0 0-16,8-3 0 16,14 2 1-16,10 1 0 15,9 0 0-15,8 1-1 16,4 2-1-16,0-1-3 0,0 5-4 15,-11-3-11 1,1 1-42-16,-7-1-34 0,-13-9-6 16,-6-9-6-16</inkml:trace>
  <inkml:trace contextRef="#ctx0" brushRef="#br0" timeOffset="116496.3406">11723 6586 23 0,'-11'-11'81'0,"11"11"-16"16,-16-16-14-16,16 16-15 0,-4-10-9 15,4 10-7 1,14-4-6-16,10 4-2 0,8 1-5 16,9 2-2-16,10 4-2 0,2-3-3 15,10 3-9-15,-7 0-41 16,2-3-30-16,-8 0-7 15,-9-4-2-15</inkml:trace>
  <inkml:trace contextRef="#ctx0" brushRef="#br0" timeOffset="117516.361">12837 7216 26 0,'6'-24'64'0,"-2"14"-18"15,-1 1-4 1,0-1-1-16,-3-4-10 0,0 1-10 16,-7-6-6-16,-10 1-5 0,-2-4-3 15,-6-5-2 1,-6 2 0-16,-9 2 0 0,-4-1 0 15,-5 6-1-15,1 3-1 16,1 2 0-16,1 8 0 0,3 5-2 16,9 13 1-1,7 11-1-15,10 14-1 0,11 13 1 16,7 16 1-16,16 13 0 0,8 15 0 15,7 9 2 1,1 0 0-16,1 1 1 0,-6-6 4 16,-12-5 1-1,-13-16 2-15,-9-17-2 16,-13-21 0-1,-11-13-1-15,-9-19-2 0,-6-8-2 16,-1-16-5-16,4-16-8 16,8-1-10-16,3-6-29 15,6 3-42-15,21 1-8 0,5 4-3 16</inkml:trace>
  <inkml:trace contextRef="#ctx0" brushRef="#br0" timeOffset="118126.3732">12981 7579 54 0,'-11'0'83'0,"11"0"-19"16,0 0-20-16,0 0-8 0,9 0-9 15,3-3-7-15,7-3-5 0,-1-1-1 16,0-2-1-1,-1-2-3-15,-2 0-1 0,-5-2-2 16,-4-2-3 0,-6 1-2-16,-2 2 0 0,-9-1-2 15,-3 2 0-15,-6 3-2 16,-4 6 1-16,-3 2-2 0,0 11 1 15,-2 12 0-15,3 9 1 0,1 11 0 16,6 9 1 0,8 4 1-16,6 3 1 0,7 0 2 15,12-6 2 1,11-7 0-16,8-13 1 0,10-10-1 15,4-14 1-15,4-9 0 16,1-6-5-16,-7-12-3 0,0 1-10 16,-14-9-30-1,-9 2-48-15,-2-1-6 0,-12-2-7 16,-2 1 1-16</inkml:trace>
  <inkml:trace contextRef="#ctx0" brushRef="#br0" timeOffset="118606.3828">13408 7107 75 0,'3'21'84'16,"-3"4"-38"-16,11 5-7 0,4 3-1 16,8 1-10-16,-7-5-5 15,1 0-5-15,-7-6-1 16,-1-4-2-16,-10-6-1 0,-12-5-2 15,-4-5-2-15,-6-3-1 16,-4-3-2-16,-3-5-3 0,0-2-2 16,0-5-2-1,6 0-6-15,-1-6-9 0,15-9-49 16,5 4-26-16,0-6-6 15,5-1-7-15</inkml:trace>
  <inkml:trace contextRef="#ctx0" brushRef="#br0" timeOffset="118726.3852">13359 6897 5 0,'4'-19'95'15,"-4"2"-1"-15,0 2-6 0,0 1-11 16,7-4-80 0,-7 3-58-16,0 15-22 0,0 0-7 15,0 0-5-15</inkml:trace>
  <inkml:trace contextRef="#ctx0" brushRef="#br0" timeOffset="119156.3938">13567 7057 77 0,'10'29'89'0,"-1"22"-4"16,0-20-44-16,6 1-4 0,-3-8-11 15,3-3-5 1,0-10-4-16,2-9-5 0,0-4-3 16,-2-14-1-16,-3-3-2 15,-4-5-3-15,-1 0-1 0,-4 0-2 16,-2 4-1-1,-1 8 0-15,0 12-2 0,0 0 1 16,0 8 0 0,2 13 0-16,11 4 0 0,6 1 1 15,4 1 3-15,6-9 2 0,4-4 0 16,-1-8 0-16,-1-6 1 15,-2-9 0-15,-9-8-1 0,-4-2 0 16,-10-3-2 0,-6-5-2-16,-5 1-1 0,-11-1-2 15,3 4-5 1,-7-2-8-16,8 8-31 0,0 7-43 15,1 1-6-15,11 9-7 0</inkml:trace>
  <inkml:trace contextRef="#ctx0" brushRef="#br0" timeOffset="119456.3998">14077 6935 5 0,'6'10'79'0,"0"5"4"15,0 4 0-15,-1 6-56 16,0 4-7-16,5 3 0 0,1 3 2 16,0-3-4-1,1-1 0-15,0-4-4 0,2-5-2 16,1-3-3-16,-2-9-2 15,0-2-1-15,0-4-4 0,1-1-3 16,-5-3-7 0,1 0-10-16,-10 0-51 0,3-8-21 15,-3-2-7-15,-5-4-4 0</inkml:trace>
  <inkml:trace contextRef="#ctx0" brushRef="#br0" timeOffset="119596.4025">13955 7074 88 0,'2'10'93'15,"19"-9"-5"-15,10-1-4 0,32-4-69 16,-12 3-14 0,-3-5-34-16,2 3-47 0,-1 0-6 15,-9-5-9-15</inkml:trace>
  <inkml:trace contextRef="#ctx0" brushRef="#br0" timeOffset="120296.4165">14746 7532 20 0,'-8'-11'84'0,"-2"6"-1"16,-10 2-1-16,20 3-58 16,-25 15-6-16,1 6-3 0,1 9-1 15,1 4-2 1,3 6 1-16,7 3-3 0,9-1 1 15,4-2-1 1,11-6-2-16,10-10 0 0,4-8-1 16,6-12 0-16,5-10-2 15,2-12 0-15,2-15 0 0,-3-12-2 16,0-9-2-16,-9-9 1 15,-3-4-2-15,-6-6-1 16,-12-2 1-16,-5 3-2 0,-3 7 0 16,-13 9 0-1,-3 10 0-15,-4 12 0 0,-1 13 0 16,0 10 1-16,1 14-1 15,3 12 1-15,1 16 1 16,9 10 1-16,4 10 0 16,3 11 0-16,3 6 1 0,8 5 1 15,5-1-1-15,4-2 0 0,0-10 0 16,4-5 0-1,-1-12-1-15,0-11 0 0,-1-13-3 16,0-12-5-16,1-7-12 16,-5-9-54-16,0-22-18 15,-4-11-8-15,-2-12-4 16</inkml:trace>
  <inkml:trace contextRef="#ctx0" brushRef="#br0" timeOffset="120536.4214">15162 7254 82 0,'3'24'98'16,"5"8"-4"-16,-3 3-5 0,3 10-68 16,0 9-3-1,3 4-1-15,0 0-4 0,-4 2-4 16,-1-3-3-16,-1-5-3 0,-1-3-1 15,-3-11-2 1,3-8-1-16,-3-6-4 0,1-8-11 16,-2-16-56-16,-7 0-19 15,2-21-7-15,-7-14-7 0</inkml:trace>
  <inkml:trace contextRef="#ctx0" brushRef="#br0" timeOffset="120666.424">15061 7507 13 0,'4'-12'98'0,"15"12"-2"0,12 0-3 16,8-5-5-16,2 3-79 15,1-4-10-15,4 5-24 0,1-2-56 16,-13 0-7 0,-11-1-10-16,-7-2-2 0</inkml:trace>
  <inkml:trace contextRef="#ctx0" brushRef="#br0" timeOffset="121516.441">15403 6543 88 0,'-23'-11'97'0,"9"3"-4"16,6-3-6-16,8 11-65 0,13-10-5 15,17 10-5 1,10 0-2-16,9 0-3 0,7 7-1 15,1 5-1-15,4 7-1 0,-6 7 0 16,-6 6-2 0,-8 5 0-16,-10 6 0 0,-9 6-1 15,-5 4-1-15,-6 6 1 16,-5 8-1-16,3 4 1 15,-1 5 0-15,-1 8 1 16,-1 6-1-16,0 5 0 0,-3 2 0 16,-1 2 0-1,0-2 1-15,-4-1 0 0,2-1 0 16,0-5-1-16,-1-4 2 0,1-4-1 15,5-3 2-15,-1-7-1 16,4-5 0-16,1-1 0 16,2-10-1-16,-2-5 0 15,1-7 0-15,1-6-1 0,-5-6 0 16,2-6 0-1,-2-4 0-15,-2-4-1 0,1-2 1 16,-1-2 0-16,0 1 0 16,-2 2-1-16,-1 0 1 15,2 0 0-15,-1 1 0 0,1-3-1 16,-2 2 2-16,-1 0-2 15,-3-1 0-15,-9-3 0 0,-13 2 0 16,-12-3 0 0,-18 1 0-16,-13-3 0 0,-13 5 0 15,-9-2 0 1,0 8-31-16,-6-1-38 0,0-10-29 15,22 2-4-15,13-12-9 0</inkml:trace>
  <inkml:trace contextRef="#ctx0" brushRef="#br0" timeOffset="134204.6954">5442 10065 20 0,'-15'0'91'0,"3"0"0"15,-2 0-5-15,14 0-53 0,-8-2-9 16,8 2-4 0,0 0-5-16,-10-2-4 0,10 2-2 15,0 0-2 1,0 0-1-16,8 0 0 0,6 2 0 15,2 0-1-15,11 2 0 0,7-1 0 16,9 1-1-16,9 2 0 16,6 1 0-16,1-2-1 15,0 2-1-15,3-2 1 16,-6 1-1-16,-4 0 0 0,-7-3-1 15,-4 0 1 1,-4-2-1-16,-5-1-1 0,-4 0-1 16,-4-2-2-16,0 1-5 15,-8-3-8-15,-2 4-20 0,-3 12-52 16,-11-12-7-16,-2 10-9 15,-10-3-1-15</inkml:trace>
  <inkml:trace contextRef="#ctx0" brushRef="#br0" timeOffset="134706.7056">5468 10389 75 0,'-29'2'95'16,"0"-2"-3"-16,4 10-36 15,5-10-21-15,3 4-8 0,6-3-7 16,11-1-5-16,0 0-4 0,4 9-2 15,18-5-1 1,11 2-2-16,5-1 0 0,10 3 0 16,6 1-1-1,6 2 1-15,2-1-1 0,2-2 0 16,0 4-1-16,3-7-1 15,4 2 1-15,-2-7-2 0,2 0 0 16,-3 0-1 0,-2-3 0-16,-7-1 0 0,-9-1-1 15,-10 1-1-15,-12-2 0 0,-8 4 0 16,-7 0-3-1,-13 2-3-15,0 0-6 0,0 0-14 16,0-12-51-16,0 12-20 16,0 0-5-16,0 0-6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2T18:36:43.1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7925 9365 24 0,'-4'-12'92'0,"0"-2"-1"16,3 3-3 0,-2-7-44-16,3 18-25 0,0 0-1 15,1 12-3-15,10 11-5 16,1 8-3-16,4 11-2 0,-1 6-1 15,-2 5 2 1,2 4-1-16,-5-2 0 0,-6-6-2 16,-3-9 1-1,-1-8-1-15,0-8-1 0,-4-14-5 16,4-10-11-16,-9-1-45 0,0-19-30 15,6-9-6-15,-6-8-8 16</inkml:trace>
  <inkml:trace contextRef="#ctx0" brushRef="#br0" timeOffset="300.0059">7574 9286 35 0,'-40'7'91'16,"8"0"-2"-16,8-3 0 15,12 36-33-15,19-34-37 0,23 0-1 16,26-1-2 0,24-2-1-16,21-2-1 0,18-2-2 15,11 1-3-15,1-3-3 16,-6-5-1-16,-14 1-2 0,-18 0-3 15,-23-1-2-15,-18 3-5 16,-23 0-9-16,-12 3-21 16,-17 2-50-16,0 0-9 0,-10-4-7 15,-14 1-3 1</inkml:trace>
  <inkml:trace contextRef="#ctx0" brushRef="#br0" timeOffset="510.0102">7714 9801 12 0,'-30'37'98'0,"21"-7"-1"16,14-8-3-16,30-9-4 15,-16-9-71-15,53-4-3 16,17-2-1-16,8-6-4 15,3-2-3-15,-4-2-4 0,-7 1-3 16,-10-1-3-16,-12 7-9 0,-18 0-9 16,-12 5-37-1,-13 0-34-15,-15 4-7 0,-9-4-7 16</inkml:trace>
  <inkml:trace contextRef="#ctx0" brushRef="#br0" timeOffset="890.0178">8933 9714 7 0,'-41'1'95'0,"1"10"1"0,-1 7-2 16,1 44-20-16,8-33-49 15,14 7-5-15,12-2-4 0,11-7-4 16,20-3-2-16,12-12-2 0,11-9-2 15,6-3 0 1,1-9-1-16,-5-9-1 0,-8-5-2 16,-14-3 0-1,-16-3-1-15,-15 6-2 0,-20 0-2 16,-13 4-4-1,-8 7-11-15,-16-1-40 0,-3 6-36 16,4 5-5-16,0 1-7 0</inkml:trace>
  <inkml:trace contextRef="#ctx0" brushRef="#br0" timeOffset="1420.0284">7272 10405 31 0,'-61'13'90'0,"16"-3"0"0,18-2-1 16,36 2-59-1,23-7-4-15,36 2-1 0,39-5-1 16,40 0-4-1,34-7-3-15,31 1-4 0,23 0-4 16,8-1-1-16,-2 1-4 16,-10 2-1-16,-24 1-4 0,-25-3-5 15,-30 6-19 1,-34 0-57-16,-36-4-12 0,-23-3-7 15,-26-2-7-15</inkml:trace>
  <inkml:trace contextRef="#ctx0" brushRef="#br0" timeOffset="1990.0398">8613 10805 7 0,'28'-9'88'0,"-9"0"-1"16,-19 9-4-16,0-18-6 0,-18 16-74 15,-10 2 0 1,-10 7 0-16,-15 6 2 0,-7 10 1 15,-11 7 3 1,-6 12 0-16,0 7 1 0,7 7 2 16,7 4 0-16,17 3 0 15,19-2 0-15,24-6-3 0,25 0-1 16,27-11 1-16,24-8-1 15,15-8-3-15,12-7-4 16,5-12-10-16,9-1-35 0,-9-2-46 16,-8-9-5-1,-15-9-9-15,-11-5-5 0</inkml:trace>
  <inkml:trace contextRef="#ctx0" brushRef="#br0" timeOffset="2623.0527">10310 9962 83 0,'-7'16'93'0,"0"12"-4"0,1 11-4 15,10 15-70-15,1 14 1 16,-1 13 1-16,0 7 0 0,1 6-3 16,-1-2-3-16,3-2-2 15,-3-7-2-15,-3-9-1 16,0-12-3-16,-2-13-1 0,1-15-3 15,0-8-7 1,0-26-17-16,-8-5-55 0,5-19-13 16,-2-18-6-16,-2-12-7 15</inkml:trace>
  <inkml:trace contextRef="#ctx0" brushRef="#br0" timeOffset="3163.0635">9922 10139 41 0,'-14'4'88'0,"14"-4"-1"16,0 0-1-1,11-6-60-15,18-6-4 0,15-2 0 16,8-3-2 0,10-3-3-16,10 4-2 0,2 0-3 15,4 5-2-15,-4 6-2 16,-3 5-3-16,-7 12-1 0,-7 8-3 15,-7 8-1 1,-8 5 0-16,-8 5 0 0,-14 4 0 16,-5 1 0-16,-13-3 0 0,-6-2 0 15,-17-6 1 1,-11-5-1-16,-5-8 0 0,-11-6 0 15,-1-10-1-15,-7-3 0 16,3-8-1-16,2-2 1 0,7-1-1 16,8-2 0-1,7 7 0-15,14 3 0 0,15 3 2 16,0 9 0-16,24 8 1 0,10 9 2 15,11 1 0 1,6 7 1-16,5 4 1 0,0 3-1 16,-2 3 1-16,-6 2-1 15,-9 1 0-15,-10-4-2 0,-10-2 0 16,-5-6 0-1,-7-6 0-15,-5-7-2 0,-2-9-3 16,0-13-5 0,0 0-21-16,0-20-35 0,-1-11-30 15,2-6-7-15,6-9-8 0</inkml:trace>
  <inkml:trace contextRef="#ctx0" brushRef="#br0" timeOffset="3503.0703">10933 10606 46 0,'25'17'105'15,"6"-5"-5"-15,9-10-6 16,2-4-3-16,5-7-77 0,-1-6-3 16,0-2-3-16,-9-9-3 0,-9 2-4 15,-13-1-2 1,-15 3 0-16,-9 1-2 0,-15 6 1 15,-12 8-1 1,-8 7 0-16,-14 10 2 0,-3 14 1 16,1 10 1-16,3 14 1 15,7 10 0-15,11 4 2 0,16 3 0 16,16-4-1-16,21-4 2 15,22-9-1-15,13-9 0 16,16-13-1-16,9-11-1 0,7-9-2 16,-2-7-5-1,2 1-13-15,-14-7-37 0,-11-10-37 16,-4 4-8-16,-13-1-7 15,-8-3-3-15</inkml:trace>
  <inkml:trace contextRef="#ctx0" brushRef="#br0" timeOffset="4693.0941">12454 9446 90 0,'30'-10'96'0,"-7"-2"-7"15,-8-1-3-15,-8 1-67 16,-7 2-3-16,-12 1-4 0,-13 0-2 16,-6 1-3-1,-9-2-1-15,-8 5-1 0,-4-1-1 16,-3 3 0-16,-3 0-1 15,2 3-1-15,3 0-1 16,8 3 0-16,7-1 0 16,9 2-1-16,9 2 0 0,5-1 1 15,15-5 0-15,-8 16 0 0,8-3 1 16,0 3-1-1,0 6 1-15,2 4 0 0,1 6 0 16,-1 5 0-16,1 6 0 16,0 6 0-16,4 4 0 15,-1 3 0-15,3 6 0 16,-1 4 0-16,5 6 0 0,-2 3-1 15,2 3 1 1,-4 4-1-16,1-1 0 0,-3 2 0 16,0 0 0-16,-4 2 0 0,-3-1 0 15,0-2 0-15,-5-2-1 16,-6 0 1-16,-1-4-1 15,-4-2 1-15,-3-3-1 16,-2-6 1-16,-4-6 0 0,-1-5 0 16,-3-7 0-1,8-7 0-15,-3-6 0 0,5-9 0 16,8-3 0-16,10-8 0 0,7-7 1 15,26-7 0-15,19-4-1 16,16-7 1-16,15-2 1 16,10 1-3-16,5-4 0 15,3 4 0-15,-2 1-6 0,-6 8-8 16,-16-2-24-1,-9-1-32-15,-7 4-28 0,-13-7-7 16,-10 2-6-16</inkml:trace>
  <inkml:trace contextRef="#ctx0" brushRef="#br0" timeOffset="5876.118">13824 9581 80 0,'0'0'91'16,"-5"-13"-5"-16,10 10-47 15,-5 3-6-15,0 0-7 0,2 18-3 16,1 2-7-1,1 9-4-15,0 6-2 0,1 4 0 16,2 5-1-16,-3 3-1 16,0-4-3-16,-1-2-1 0,-2-3-2 15,-1-4-2 1,-1-7-5-16,-3-5-6 0,-5-10-24 15,-4-8-50-15,5 2-9 0,-3-4-7 16,0-2-3 0</inkml:trace>
  <inkml:trace contextRef="#ctx0" brushRef="#br0" timeOffset="6056.1216">13392 10221 14 0,'4'24'99'16,"23"-6"-1"-16,22-3-6 0,21-8-3 15,21-1-74 1,16-1-2-16,11-2-2 0,3-3-4 16,-8 0-10-16,-4 0-15 15,-21 3-54-15,-14-1-18 0,-22 1-7 16,-24-2-6-1</inkml:trace>
  <inkml:trace contextRef="#ctx0" brushRef="#br0" timeOffset="6496.1304">13764 10679 61 0,'10'43'91'0,"0"4"0"0,3 8-5 15,-19 8-65 1,18 4 0-16,2 2 0 0,-3-2-3 16,-5-2-3-16,-6-6-2 15,-1-8-2-15,-10-9-1 0,-7-12-1 16,-8-12-1-16,-5-12-3 0,-6-8-1 15,-4-15 0 1,-5-7-2-16,0-7-1 0,-1-2 0 16,0-6 0-1,4 4-1-15,6-1 0 0,10 2-4 16,10 2-4-16,2-3-14 15,15 6-37-15,11 4-36 0,8-3-5 16,2 1-8-16</inkml:trace>
  <inkml:trace contextRef="#ctx0" brushRef="#br0" timeOffset="6696.1344">13694 10488 50 0,'2'-12'102'0,"-2"0"-4"15,0 12-7-15,0-18-4 0,0 7-79 16,0 11-10 0,0 0-12-16,11-10-54 0,1 10-21 15,0 5-8-15,0 5-6 16</inkml:trace>
  <inkml:trace contextRef="#ctx0" brushRef="#br0" timeOffset="7196.1444">14048 10614 26 0,'0'0'97'16,"0"0"-1"-16,-13 9-7 15,6 8-1-15,10 6-74 0,-4 12-5 16,5 5 1 0,2 6-1-16,5-1-2 0,7-5 0 15,2-5-1-15,5-11-1 16,0-9-1-16,1-11 0 15,-5-7 0-15,-3-10-1 0,-3-7-1 16,-4 1-1-16,-6 2 0 16,-1 1-1-16,-4 5-1 0,0 11 1 15,0 0 0 1,0 0-1-16,14 7 1 0,6 0 0 15,7-4 0 1,4-3 1-16,7-7 0 0,-1-9 1 16,0-8 0-16,-8-4-1 15,-6-6 0-15,-13 0 1 0,-10 1-3 16,-15 4-1-16,-10-1-7 0,-1 10-25 15,-7 4-39 1,-6 0-21-16,12 2-9 0,3 1-4 16</inkml:trace>
  <inkml:trace contextRef="#ctx0" brushRef="#br0" timeOffset="7976.16">15016 10362 80 0,'-11'6'96'0,"11"-6"-3"0,6 12-6 16,16-5-65-16,11-3-3 15,10 0-1-15,6-4-2 0,0-2-4 16,2-9-3 0,-4-5-3-16,-10-5-1 0,-11-4-1 15,-14-1-2 1,-10-4-1-16,-15 2 0 0,-11-2-1 0,-11 7-1 15,-7 2 0-15,-6 11 0 16,-3 9 0-16,-3 10 0 16,2 19-1-16,5 13 1 0,6 15 0 15,9 9 1 1,11 8 1-16,13 7-1 0,10-1 2 15,24-6 1-15,15-6 1 16,17-13 0-16,10-12 0 0,17-9-1 16,1-15-1-1,2-7-2-15,-9-11-4 0,-5 5-15 16,-20-7-39-16,-17-9-36 0,-9-1-5 15,-17-2-6 1,-6-2-1-16</inkml:trace>
  <inkml:trace contextRef="#ctx0" brushRef="#br0" timeOffset="8686.1742">15876 9704 27 0,'0'0'93'0,"0"0"-1"16,-1 7-4 0,4-24-23-16,9 37-49 0,3 10-3 15,4 10-1 1,-2 3 0-16,1 5-2 0,-2 1 0 15,-4-5-3-15,-5-2 1 0,-7-9 0 16,-7-5-1-16,-13-10-1 16,-7-11 0-16,-8-7-1 15,-3-6-1-15,-5-10-1 16,0-5-2-16,2-8-2 0,7-2-8 15,2-12-26 1,12-5-48-16,16-2-12 0,5-2-9 16,18-3-6-16</inkml:trace>
  <inkml:trace contextRef="#ctx0" brushRef="#br0" timeOffset="8796.1764">15836 9447 32 0,'0'0'78'0,"-21"3"-68"0,21-3-10 16,-7-6 0-16,7 6-94 15</inkml:trace>
  <inkml:trace contextRef="#ctx0" brushRef="#br0" timeOffset="9176.184">16135 9581 24 0,'17'35'100'0,"-2"0"-2"0,2 5-5 15,-1-5-2 1,45 1-72-16,-34-4-5 0,6-8-1 15,4-10-4-15,4-5-2 0,-1-9-1 16,-3-11-2 0,-3-7-1-16,-5-3-1 0,-10 1-2 15,-7 4 0 1,-10 3 0-16,-2 13-1 0,-7-4 0 15,2 10 1-15,0 10-1 16,5 6 1-16,5 2 1 0,8-6 0 16,9 0 2-1,8-6 0-15,3-9-1 0,-1-3 0 16,-1-8 0-16,-8-9-1 0,-8-9 0 15,-13-4-2 1,-8-3-2-16,-13-4-3 0,-2 3-11 0,-10-3-28 16,2-2-40-1,9 9-13-15,5 8-7 0,9 5-4 16</inkml:trace>
  <inkml:trace contextRef="#ctx0" brushRef="#br0" timeOffset="9476.19">17196 9401 31 0,'19'-9'96'15,"-9"4"-4"1,-10 5-4-16,-7 10-3 0,-8-3-72 15,-3 27-8-15,0 9 0 0,-3 8 2 16,6 7 1-16,1 5 1 16,13-1 0-16,0-3 0 0,15-6-2 15,4-7-1 1,8-7-1-16,6-9 0 0,2-7-2 15,4-7-3-15,-3-6-2 16,1-2-7-16,-8-10-12 16,1-8-43-16,-3-4-31 15,-11-6-4-15,-9-7-9 0</inkml:trace>
  <inkml:trace contextRef="#ctx0" brushRef="#br0" timeOffset="9636.1932">17066 9596 44 0,'-25'-3'102'16,"14"3"-6"-16,11 0-5 15,35 3-3-15,13-2-79 0,14 7-7 16,10-6-7-16,11 5-43 16,5-2-39-16,-5 0-5 15,-5-3-10-15,-10-3 4 0</inkml:trace>
  <inkml:trace contextRef="#ctx0" brushRef="#br0" timeOffset="10358.2078">17979 9192 100 0,'-25'-6'104'16,"4"1"-6"-1,1-2-4-15,7 27-45 0,13-20-35 16,0 0-3-16,10 6-3 0,16 0-2 15,8 3-3-15,9 1-1 16,3 2-1-16,2 0 0 16,1 3-1-16,-8-6 1 15,-8 1 0-15,-8 0 0 0,-9-1-1 16,-5 1 2-1,-5 2-2-15,-3 3 1 0,-2 6 0 16,2 8 0-16,-1 7 0 0,1 8-1 16,1 10 1-16,0 6 0 15,-1 6 0-15,-3 5 0 16,0 5 0-16,1 6 1 15,-2 2 0-15,2 2 0 0,-1 1-2 16,3 0 0 0,2-1 0-16,2-1 0 0,3-2 0 15,0-6 0 1,1-4 0-16,-1-6 0 0,0-6 0 15,0-7 0-15,-2-4 0 0,1-4 0 0,-3-7 0 16,2-5 0 0,2-5 0-16,-3 0 0 15,3-6 0-15,-5-1 0 16,2 0 0-16,-4-5 0 0,-2 3 0 15,-1-1 0-15,-6-1 0 16,-4-3 0-16,-4 3 0 0,-6-4 0 16,-12 2 0-1,-9-4 0-15,-14 0 0 0,-16-3 0 16,-14-5 0-1,-14-1 0-15,-8-2 0 0,-6-1 0 0,4-1 0 16,1-6-2-16,18 3-39 0,17-2-24 16,14-5-35-1,27 0-7-15,16-6-6 0</inkml:trace>
  <inkml:trace contextRef="#ctx0" brushRef="#br0" timeOffset="23294.467">5964 12625 33 0,'-21'9'90'15,"12"3"0"1,9-12-1-16,20 9-62 0,10-6-5 15,14-3 2-15,12 1-2 16,8-1-3-16,8-1-7 16,-1-3-2-16,-2 1-4 0,-9-1-2 15,-6 1 0-15,-15 0-3 16,-4 1-2-16,-8 0-2 0,-3-1-5 15,-7-1-8 1,2 0-29-16,4 1-46 0,-12-1-4 16,0 0-8-16</inkml:trace>
  <inkml:trace contextRef="#ctx0" brushRef="#br0" timeOffset="23494.471">6083 12922 12 0,'-57'32'98'15,"15"-8"1"-15,22-2-5 0,26-13-2 16,30 5-73-16,37-8-4 16,22 4-1-16,19-5-1 0,9-1-3 15,9 3-4 1,-2 1-4-16,-7 1-3 0,-18-2-10 15,-13 9-26-15,-12-7-55 0,-25-7-5 16,-14-2-5 0,-12-11-8-16</inkml:trace>
  <inkml:trace contextRef="#ctx0" brushRef="#br0" timeOffset="24314.4874">8196 12581 36 0,'-15'-15'91'0,"0"2"-2"0,3 3-4 16,2 7-57-16,10 3-5 15,-10 17-3-15,7 12-3 16,1 14-4-16,0 12-3 16,-3 12 0-16,3 8 1 0,-1 8-2 15,-2 5-1 1,0-6-2-16,-2-7-2 0,4-11-1 15,0-14-1-15,1-9-1 0,0-14-2 16,2-13-5 0,0-14-8-16,2-14-35 0,5-10-42 15,-6-13-5-15,1-6-7 16,0-9-3-16</inkml:trace>
  <inkml:trace contextRef="#ctx0" brushRef="#br0" timeOffset="24924.4996">7955 12618 45 0,'-34'5'82'0,"3"0"-2"15,5 1-46-15,3-1-7 0,3 1 0 16,7-3-3-16,2-3-4 16,11 0-7-16,0 0-2 15,8-11-1-15,12-1-2 0,10-4 1 16,11-4-2-1,13-2-1-15,10 0 1 0,10 0 0 16,4 3 0 0,2 4-1-16,2 6-1 0,-5 7-1 15,-4 2-2-15,-8 14 0 16,-8 8-1-16,-10 7 0 0,-9 7 1 15,-8 4-1-15,-12 4 1 0,-12 0-1 16,-6 1 1 0,-18-3 0-16,-11-6 0 0,-10-7 0 15,-10-7-1-15,-7-7 0 16,-6-9-2-16,-6-6 1 15,-4-2-1-15,3-5 0 16,2-3-1-16,9 3-1 0,8 2 0 16,14 4 1-16,13 1 1 0,18 9 0 15,14 8 1 1,25 4 2-16,13 6 1 0,11 3 1 15,8 8 1 1,9 1 0-16,-4 7 0 0,-4 2 0 0,-10 3 0 16,-11 0-2-1,-17-4 0-15,-10-1-1 0,-8-7 0 16,-8-7-1-1,-3-8 1-15,-2-9-2 0,2-15-1 16,-10 9-3-16,6-14-6 0,4 5-17 16,0-24-33-1,0 6-36-15,9-4-5 0,1-4-8 16</inkml:trace>
  <inkml:trace contextRef="#ctx0" brushRef="#br0" timeOffset="25304.5072">8973 13205 13 0,'4'15'101'0,"-4"-15"-1"16,21 2-5-16,1-7-3 0,11-10-73 15,7 0-3 1,6-7-1-16,-3-1-5 0,-2-3-5 15,1-3-3-15,-12 2-2 16,-9 0 0-16,-15 6-2 16,-12 1 0-16,-13 5-1 0,-12 9 0 15,-10 6 1-15,-9 6 1 16,-5 14 0-16,-9 12 2 0,4 12 0 15,6 9 1 1,9 4 1-16,10 4 0 0,14 0 1 16,14-4 1-16,17-7-1 15,19-8 0-15,13-10 0 0,16-10-1 16,7-9 0-1,4-7-2-15,3-4-3 0,-1-2-5 16,-10-4-16-16,2-3-36 0,-7 1-36 16,-9-4-6-1,-7-1-8-15</inkml:trace>
  <inkml:trace contextRef="#ctx0" brushRef="#br0" timeOffset="26314.5274">11628 12211 41 0,'0'-10'94'0,"-3"1"-2"15,3 9-6-15,0 0-46 16,-9 0-15-16,6 14-5 0,1 10-6 15,1 12-3-15,1 5-2 0,1 8-1 16,1 7 0 0,0 2-2-16,1-5-1 0,0-3-1 15,-2-8-1-15,0-6 0 16,-1-9-2-16,0-10-2 15,0-17-2-15,0 0-6 16,-5-5-9-16,3-14-36 0,-1-8-39 16,-4-5-5-16,-4-4-7 0</inkml:trace>
  <inkml:trace contextRef="#ctx0" brushRef="#br0" timeOffset="26624.5336">11209 12218 61 0,'-12'3'94'15,"12"-3"-3"-15,0 9-3 0,22-4-64 16,13 6-1-16,16-3 0 15,14 2-3-15,15-2-5 0,10-4-3 16,5 1-4 0,0-2-1-16,-6-3-1 0,-12-1-3 15,-8-1-1 1,-15-3-3-16,-11 2-2 0,-14-4-5 0,-8 5-6 15,-11-3-9-15,-10 5-42 16,11 0-28-16,-11 0-7 16,-15 8-5-16</inkml:trace>
  <inkml:trace contextRef="#ctx0" brushRef="#br0" timeOffset="26894.539">11387 12598 11 0,'-40'28'100'16,"20"-3"0"-16,13-4-5 0,17-3-4 16,28-4-70-1,17-2-3-15,17-4-3 0,17-3-4 16,6-1-3-16,4-3-3 15,-5 3-2-15,-11-6-1 0,-12 4-3 16,-20-2-3-16,-10 1-8 16,-20-1-7-16,-6 0-41 15,-15 0-35-15,0 0-5 0,0-8-6 16</inkml:trace>
  <inkml:trace contextRef="#ctx0" brushRef="#br0" timeOffset="27244.546">12492 12608 61 0,'7'-1'93'15,"-7"1"-3"1,7 6-2-16,-35 10-65 0,28 4-3 15,4 4-1-15,8 3-1 16,7-2-2-16,4-3-4 0,7-4-3 16,9-10-1-16,2-8-1 0,-1-2-1 15,0-12-2 1,-8-7 0-16,-6-3-1 0,-12-6-1 15,-10 3 0-15,-8-1-1 16,-17 3-1-16,-11 4 1 16,-8 6-1-16,-8 6 0 15,-4 7-1-15,-2 3-1 0,4 14-5 16,3-2-13-1,16 6-43-15,15 3-31 0,7-5-6 16,9-4-7-16</inkml:trace>
  <inkml:trace contextRef="#ctx0" brushRef="#br0" timeOffset="27830.5582">11264 13105 32 0,'-55'9'90'0,"-2"-2"-1"15,8 5-31 1,0-4-16-16,12 2-9 0,12 1-7 15,16-1-4-15,26-1-5 16,30 0-3-16,38-3-1 16,34-3-2-16,37 3-1 15,36-3-3-15,34-3-2 0,19-3-1 16,11 3-1-1,-2 0-1-15,-12-8-1 0,-17-1 0 16,-23-3-1-16,-28 0-2 0,-31-1-5 16,-33-5-10-1,-22 6-35-15,-23 7-41 0,-25-3-4 0,-20 3-8 16,-20 5-2-1</inkml:trace>
  <inkml:trace contextRef="#ctx0" brushRef="#br0" timeOffset="28452.5708">11704 13595 69 0,'0'0'89'16,"0"0"-2"-16,0 0-27 0,6 17-32 31,5 19-6-31,1 9-1 0,0 5 0 15,3 7-3-15,-3-1-4 16,1 2-2-16,-3-2-3 0,-9-17-3 16,-1-7-2-1,-5-7 0-15,-6-9 0 0,-7-7-2 16,-6-9 1-16,-4-5-2 0,-4-10 0 15,-4-6 1 1,0-6-2-16,-1-2 0 0,0-2-1 16,7-3-1-1,6 2-1-15,4-1-4 0,10 6-11 16,-1-2-33-16,9-3-40 15,8 7-8-15,10-1-6 0,3 5 5 16</inkml:trace>
  <inkml:trace contextRef="#ctx0" brushRef="#br0" timeOffset="28772.5772">11766 13406 69 0,'0'0'102'16,"-13"3"-3"-16,13-3-7 0,-15-14-30 15,15 14-48-15,-10 1-3 16,10-1-2-16,0 0-3 0,-12 5-4 16,12-5-4-1,0 0-7-15,7 10-14 0,-2-2-52 16,-5-8-17-16,14 11-9 0,-4-8-5 15</inkml:trace>
  <inkml:trace contextRef="#ctx0" brushRef="#br0" timeOffset="29264.5872">12007 13537 90 0,'-13'0'98'16,"2"2"-5"-16,0 8-5 0,37 6-66 15,-26 9-6 1,0 4-2-16,4 3-2 0,4-1-2 16,10-1-3-16,1-6-1 0,11-6 0 15,-1-10-2 1,0-8-1-16,2-7 0 0,-7-11-2 15,-2-1 0 1,-8-1 0-16,0 1 0 0,-10 6-2 0,-1 2 1 16,-3 11 0-1,0 0-1-15,4 16 2 0,5 0-1 16,6-2 0-16,6 1 0 0,1-6 1 15,7-4 0 1,1-5-1-16,-2-8 1 16,-4-6-1-16,-8-5 1 0,-7-2-1 15,-9-4 1-15,-9 1-2 16,-7 2 0-16,-4 5-1 15,-2 2-3-15,-3 1-4 0,7 11-10 16,2-4-26-16,16 7-39 16,0 0-11-16,6 10-10 15,13-2-1-15</inkml:trace>
  <inkml:trace contextRef="#ctx0" brushRef="#br0" timeOffset="29536.5928">12884 13510 8 0,'16'-8'96'0,"-16"8"-2"0,0-9-2 15,-17 9-4-15,-11 5-68 16,-2 10-9-16,-3 4 0 16,6 7 0-16,9 13 0 15,13 3-2 1,8-1-1-16,18 2-1 15,15-2-2-15,11-9 0 0,12-3-2 16,4-6 1 0,-4-12-3-16,-4-5 0 0,-9-6-2 15,-7 0-2-15,-7-1-9 0,-17-7-25 16,-10-3-48-1,-5 11-11-15,5-18-8 0,-5 8-6 16</inkml:trace>
  <inkml:trace contextRef="#ctx0" brushRef="#br0" timeOffset="30326.6086">14562 13051 69 0,'-18'12'95'0,"1"-4"-2"15,14 3-4 1,3-11-60-16,15 14-6 0,11-12-4 15,9-2-2 1,10-6-3-16,2-7-4 0,6-1-3 16,-2-5-2-16,-5-4 0 15,-9-3-3-15,-7 0-1 0,-14 0-1 16,-15-1-2-16,-10 3 1 0,-17 5-1 15,-12 3 1 1,-14 13-2-16,-7 6 1 0,-8 13 1 16,-4 14 0-16,0 14 1 15,5 10 0-15,11 10 0 16,12 9 1-16,16 2 0 15,18 3 2-15,18-3 0 0,25-5 0 16,22-9 1 0,13-9 0-16,11-12-1 0,6-13 0 15,3-6-1-15,-7-12-2 0,-8-2-2 16,-17-7-8-1,-8 114-24-15,-34-114-35 0,-6-11-28 16,-3-4-6-16,-6-10-6 16</inkml:trace>
  <inkml:trace contextRef="#ctx0" brushRef="#br0" timeOffset="30836.6188">15488 12416 82 0,'3'16'95'0,"4"4"-4"15,6 27-10-15,3-16-62 0,-1 10 1 16,-1 0 1 0,-3 6-3-16,-4-1-3 0,-7-3-4 15,-3-4 0 1,-11-5-3-16,-10-8 0 0,-8-9-1 15,-5-9-2-15,-3-7-1 16,-2-7-3-16,2-14-3 0,5-3-10 16,-3-14-33-16,11-20-49 0,18-1-4 15,9-6-8 1,14-1-5-16</inkml:trace>
  <inkml:trace contextRef="#ctx0" brushRef="#br0" timeOffset="30936.6208">15516 12230 48 0,'9'-7'94'0,"-9"7"-9"16,2-13-45-16,-2 13-40 15,-6-12-89-15,6 12-8 16</inkml:trace>
  <inkml:trace contextRef="#ctx0" brushRef="#br0" timeOffset="31366.6294">15846 12322 6 0,'4'23'92'0,"-1"7"4"16,0 5-5-16,1 7-5 16,-32 7-71-16,38 2-1 15,9-5 1-15,7-5-2 16,0-12-2-16,8-10-2 0,-1-14-3 15,2-10-1-15,-2-14-1 16,-6-10-1-16,-4-5-1 16,-8 0-2-16,-2 3 0 0,-7 5-1 15,-5 6 0-15,-1 8 0 16,0 12 1-16,0 7 0 0,0 10 0 15,10 4 0 1,8 2 2-16,5-3 1 0,7-6 0 16,4-5 1-16,2-9 0 15,-1-4 0-15,-4-12 0 16,-7-7-1-16,-9-5 0 0,-9-5-2 15,-6-1-2 1,-14-4-4-16,0 6-9 0,-10-8-32 16,1-3-42-16,7 12-9 15,6 0-8-15,10 12-5 0</inkml:trace>
  <inkml:trace contextRef="#ctx0" brushRef="#br0" timeOffset="31706.6362">16835 12116 33 0,'11'-2'96'0,"-11"5"-3"16,-1 16-3-16,-10 5-2 0,-3 5-75 16,-6 14-6-16,0 6 2 15,1 4 0-15,3 0 1 16,7 1-1-16,9-8-2 0,5-4-1 15,13-9-1 1,8-9-2-16,6-6 0 0,3-7-3 16,1-6-1-16,-1-5-4 15,-6-5-6-15,-2-1-13 0,-13 0-42 16,-8-8-28-16,1-4-7 0,-6-3-5 15</inkml:trace>
  <inkml:trace contextRef="#ctx0" brushRef="#br0" timeOffset="31896.64">16577 12299 46 0,'-3'9'104'15,"14"-5"-5"-15,21 2-7 0,19-6-2 16,11 0-81-1,11 0-8-15,-4-5-19 0,-3 2-68 16,6-2-6 0,-9-3-6-16,-8-4-7 0</inkml:trace>
  <inkml:trace contextRef="#ctx0" brushRef="#br0" timeOffset="33636.6748">10525 12237 10 0,'38'-16'99'15,"-2"-2"-1"-15,-6 2-3 16,-8 1-6-16,-7 1-67 0,-6 4-6 16,-9 1-5-1,-13 6-5-15,-13 1-3 0,-11 2-2 16,-12 1 0-1,-6 7-1-15,-4 4 0 0,-3 5 1 16,1 0 0-16,6 5-1 16,7 2 1-16,10 7-1 0,8 4 1 15,11 5-1-15,10 6 1 0,9 8-1 16,6 6 1-1,6 10 0-15,6 5 0 0,1 5 1 16,0 3 0 0,-3 1 0-16,-3 3 0 0,-6-2 1 0,-3 0-1 15,-5-1 0 1,-2-2 0-16,-4-1 0 0,-5-6-1 15,-1 0 0 1,-1-4 1-16,-2-5-1 0,0-3 1 16,2-2-1-16,-1-8 1 0,4-2 1 15,1-5 0 1,6-6 0-16,4-3 0 0,10-10 0 15,15-5 1-15,11-10 0 16,10-3-4-16,15-4-2 0,4-5-11 16,19 2-33-1,-2 0-31-15,11-4-22 0,5-2-6 16,7-3-8-16</inkml:trace>
  <inkml:trace contextRef="#ctx0" brushRef="#br0" timeOffset="36042.7233">15491 12230 73 0,'0'0'83'0,"0"0"-19"16,0 0-16-1,-11 5-12-15,4-5-11 0,-5 3-6 16,5-1-4 0,-3-2-1-16,10 0-3 0,-11 0-4 15,11 0-1-15,0 0-2 0,6-3-2 16,5 1 0-16,6 2 0 15,2 0-1-15,-2 0 0 0,0 0 1 16,-3 2 0 0,-2 1 0-16,-12-3 1 0,0 0 0 15,-11 3-1 1,-4-3 1-16,-4 0 0 0,3-1 0 15,0-4-3-15,-3-2-5 16,19 7-38-16,3-9-44 0,-2-4-5 16,12-1-7-16,7-13-4 0</inkml:trace>
  <inkml:trace contextRef="#ctx0" brushRef="#br0" timeOffset="37092.7443">18396 12779 38 0,'-18'0'84'0,"2"0"1"0,16 0 0 16,0 0-60-1,14 10-3-15,19-8-3 0,19 1 2 16,10-1-2-1,12-1-1-15,7-2-4 0,0 1-6 16,-1-4-3-16,-11-1-4 16,-10-1-4-16,-18 0-4 0,-12 3-8 15,-15-4-18-15,-14 7-57 0,0 0-5 16,-16-10-8-1,-14 10 5-15</inkml:trace>
  <inkml:trace contextRef="#ctx0" brushRef="#br0" timeOffset="37252.7475">18277 13055 71 0,'7'20'102'0,"31"-8"-5"0,28-10-7 16,22-4-44-16,17-3-26 0,12-6-8 15,9 0-11-15,-10-2-14 16,-5-1-61-16,-11 7-15 15,-20-3-9-15,-18 3-5 16</inkml:trace>
  <inkml:trace contextRef="#ctx0" brushRef="#br0" timeOffset="37832.7592">19635 12444 0 0,'0'0'89'16,"0"0"4"-16,0 5-3 0,10 14-5 15,7 11-66-15,4 14-4 16,2 11-2-16,4 12 1 0,0 8-1 15,-2 4-2 1,2-4-2-16,-5-5-2 0,-4-13 1 16,-3-10-1-1,-4-14 1-15,2-18-2 0,-1-15 0 16,2-21-2-16,1-18 0 0,6-16 0 15,-1-15-2-15,4-10 0 16,1-7-2-16,-8 0 2 0,-5 7-4 16,-3 9 0-1,-2 14-3-15,-7 12-6 0,2 25-16 16,-2 20-35-1,0 0-36-15,0 0-5 0,19 18-8 16</inkml:trace>
  <inkml:trace contextRef="#ctx0" brushRef="#br0" timeOffset="38162.7657">20731 12409 27 0,'0'0'96'0,"-11"0"0"0,-10 14-6 15,-4 11-2-15,-11 18-77 16,-1 9-2-16,2 10 0 16,2 11 0-16,3 1 1 15,11-1-1-15,12-2-1 0,7-8-2 16,18-8-1-16,7-11-1 0,11-11-1 15,1-8-2 1,3-8-3-16,-5-8-7 0,6-4-20 16,-11-5-51-1,-1-22-15-15,-3-13-9 0,-3-16-6 16</inkml:trace>
  <inkml:trace contextRef="#ctx0" brushRef="#br0" timeOffset="38422.7709">21054 12443 36 0,'4'20'99'0,"-7"6"-3"15,-10 9-4-15,-10 8-4 0,-2 2-78 16,-2 21-4 0,-1 10 2-16,4 3 0 0,5-4 0 15,6 0-1 1,13-11-1-16,7-7-1 0,13-13 0 15,10-8 0-15,9-12-2 16,7-10 0-16,1-7-2 0,2-7-2 16,-3-4-2-16,-1-5-2 15,-3-9-4-15,0-1-4 16,-11-5-13-16,-4-3-40 0,2 0-28 15,-13-2-8 1,-3-2-3-16</inkml:trace>
  <inkml:trace contextRef="#ctx0" brushRef="#br0" timeOffset="38642.7753">20925 12770 7 0,'-46'19'104'0,"13"-2"-2"15,19 3-5-15,16-4-4 0,25-7-61 16,19 4-20-1,16-3-2-15,12-4-3 0,3-5-4 16,6-1-3-16,-2-2-5 16,-2-6-9-16,-11-10-21 0,-13-6-55 15,-2 3-8-15,-11-3-5 16,-6-8-5-16</inkml:trace>
  <inkml:trace contextRef="#ctx0" brushRef="#br0" timeOffset="38942.7813">21449 12214 94 0,'-19'-8'96'0,"5"0"-2"0,14 8-5 15,6-1-62-15,25 4-12 16,16 13 0-16,12 11-4 16,10 12-4-16,4 14-1 15,2 14-1-15,-1 15-2 0,-8 8-1 16,-16 7-1-16,-17 1 0 0,-17-3 0 15,-17-5-1 1,-8-6-1-16,-15-6-5 0,-16-18-16 16,-5-11-51-16,1-6-22 15,-7-13-5-15,0-8-8 0</inkml:trace>
  <inkml:trace contextRef="#ctx0" brushRef="#br0" timeOffset="39322.789">20626 12778 90 0,'-21'-3'100'0,"6"1"-5"0,15 2-5 16,10 0-64-16,21 2-9 0,23 7-5 15,8 4-4 1,11 6-14-16,3-6-41 0,-2 5-42 16,10-1-6-1,-8-8-8-15,-4-2 5 0</inkml:trace>
  <inkml:trace contextRef="#ctx0" brushRef="#br0" timeOffset="59957.2035">17204 11903 61 0,'-12'-3'82'0,"3"-3"-2"16,-1 5-47 0,10 1-8-16,-15 0-8 0,15 0-3 15,0 0-1 1,0 0-1-16,0 0 0 0,7 1 1 15,7-1 0-15,3 0 1 0,4 0-2 16,-1-3-2-16,1 1-1 16,1 2-3-16,-6-3-2 15,-2 1-1-15,-6 1 0 16,-8 1-1-16,0 0 1 0,9 0-2 15,-9 0 1 1,0 0-1-16,0 0 0 0,11-2 0 16,-11 2 0-16,0 0-1 0,10-2 0 15,-10 2 1 1,0 0-2-16,10 0 1 0,-10 0 1 15,0 0-1-15,11 0 0 16,-11 0 0-16,0 0 0 0,11 6 0 16,-11-6 0-1,12 9 0-15,-2-2 0 0,0 1 0 16,0 1 0-1,2 0 0-15,1 0 1 0,-2-1 0 16,-1 0-1-16,-1-1 2 0,1-2-1 16,-10-5 0-16,15 2 1 15,-15-2 0-15,17 2-1 0,-5-4 1 16,3 2-1-1,2 0 0-15,1 0 0 0,-1 0-1 16,1 0 1-16,-2 0-1 0,-2-2 0 16,-5 2 1-1,-9 0-1-15,11 0 1 0,-11 0-1 16,0 0 0 0,0 0 1-16,0 0-1 0,0 0 0 15,0 0 1 1,0 0-1-16,0 0 0 0,0 0-1 15,0 0 1-15,0 0 0 0,0 5 0 16,0-5 0-16,0 19-1 16,0-3 1-16,-3 3 0 0,-1 5 0 15,2 9 0 1,-3 3 0-16,2 5 0 0,1 5 0 15,-2 5-1 1,0 5 1-16,-2 7 0 0,2 5 0 16,-2 5-1-16,-2 4 1 15,1 5-1-15,-4 2 2 0,1 0-1 16,-1-2 0-16,2-1 1 15,-1-3 0-15,4-1 0 0,-1-7 0 16,2-2 1 0,4-1-1-16,1-5 0 0,0-2-1 15,0-3 1-15,4-3 0 16,-1 2 0-16,0-5 0 15,0-4 1-15,-2-1-1 0,2 1 1 16,-1 0 0-16,0-3 0 16,3-2-1-16,0-5 1 0,2-4-1 15,0-5 0 1,-1-6 0-16,-2-4 0 0,1-6 0 15,-2-2 0 1,-3-10 0-16,0 0-1 0,0 0 1 16,5 10 0-16,-5-10-1 15,0 13 1-15,0-13 0 0,-1 15 0 16,-2-5 0-16,0-1 0 0,3-9 0 15,0 15 0 1,0-15 0-16,0 0 0 0,0 8-1 16,0-8 1-16,0 0 1 15,0 0-2-15,0 0 0 16,0 0 0-16,0 0 0 15,0 0 0-15,-4 9 0 0,4-9 0 16,0 0 0-16,-10 12 0 16,10-12 0-16,-10 6 0 15,10-6 0-15,-11 6 0 0,-1-6 0 16,-9 0 0-16,-13 0 0 15,-17 0 0-15,-17 1 0 16,-17 3 0-16,-20 1 0 16,-13 5 0-16,-9 6-2 0,1 2-3 15,11-2-3 1,16 6-6-16,13-6-22 0,31-5-17 15,21-1-27-15,31-18-22 16,17-21-5 0,18-12 3-16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2T18:41:43.0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18533 15426 11 0,'-16'7'86'15,"5"-2"4"-15,1-2-3 16,34 1-58-16,-8-3-5 0,15-1-4 16,17 0-2-1,9 5-3-15,10-3-3 0,5 0-3 16,7 1-3-1,-6 1-3-15,-5 0-2 0,-9 0-2 16,-12 2-2-16,-10-5-2 0,-7 0-3 16,-9-2-8-16,-2-3-32 15,0 1-41-15,-19 3-5 0,0 0-5 16</inkml:trace>
  <inkml:trace contextRef="#ctx0" brushRef="#br0" timeOffset="280.0056">18630 15647 7 0,'-33'19'94'15,"10"-4"1"-15,18 2-3 16,16-3-50-16,26-6-13 16,29-2-4-16,18-3-7 15,19-3-4-15,8 0-4 0,8 0-5 16,-5 0-3-16,-8-2-4 0,-16 1-12 15,-16-3-60 1,-15 4-18-16,-19 0-8 0,-14 0-3 16</inkml:trace>
  <inkml:trace contextRef="#ctx0" brushRef="#br0" timeOffset="790.0158">20205 15165 71 0,'-1'29'93'16,"0"10"-3"-16,1 4-5 15,-1 9-72-15,3 6 0 0,1 2-1 16,-1 1-1-1,-2-6-4-15,3-6-2 0,-3-6-2 16,1-10-1-16,0-5-2 0,0-13-4 16,-1-15-8-1,0 0-53-15,10-5-24 0,0-25-5 16,-6-9-5-16</inkml:trace>
  <inkml:trace contextRef="#ctx0" brushRef="#br0" timeOffset="1060.0212">19871 15103 74 0,'-9'0'96'15,"9"0"-3"1,21-11-6-16,15 2-67 0,21 2-3 15,15-3-2 1,11 5-1-16,6-1-4 0,1 5-2 16,-2-2-3-16,-8 3-3 15,-14 0-4-15,-13 4-4 0,-19 0-7 16,-5 3-15-16,-13 7-55 15,-16-14-12-15,3 9-5 16,-11-5-4-16</inkml:trace>
  <inkml:trace contextRef="#ctx0" brushRef="#br0" timeOffset="1240.0248">19979 15572 14 0,'-25'53'102'0,"13"-7"-2"0,12-5-5 16,24-9-5-1,23-8-76-15,8-8-2 0,14-1-4 16,8-12-5 0,8 2-12-16,-5-3-41 0,-1-3-41 15,10 1-5-15,-1-4-8 16</inkml:trace>
  <inkml:trace contextRef="#ctx0" brushRef="#br0" timeOffset="1680.0336">21330 15184 78 0,'5'-23'84'0,"-5"8"-39"0,-2 2-13 16,2 13-3-1,-23 5-5-15,4 15-5 0,-7 16-3 16,-2 11-3-16,0 15 2 15,2 6 0-15,9 7 1 16,7 0-3-16,12-2-2 16,16-4-2-16,12-8-1 0,7-10-3 15,10-13-3 1,0-8-3-16,3-7-5 0,-9-13-9 15,3-11-53-15,-2-7-24 0,-13-14-8 16,-7-4-3 0</inkml:trace>
  <inkml:trace contextRef="#ctx0" brushRef="#br0" timeOffset="2020.0404">21674 15127 44 0,'4'19'92'16,"-4"5"-3"-1,0 3-2-15,-39 10-69 0,37 5 0 16,2 8 0-16,0 2 1 0,0-1-6 16,-2 2-3-16,2-5-3 15,5-1-1-15,-2-6 0 16,1-5-3-16,-2-6-1 15,-1-5-2-15,3-5-2 0,-3-5-3 16,2-3-5 0,-3-12-9-16,7 0-41 0,6-10-31 15,-6-4-7-15,2-3-4 16</inkml:trace>
  <inkml:trace contextRef="#ctx0" brushRef="#br0" timeOffset="2200.044">21448 15424 0 0,'-21'0'94'15,"21"0"2"1,0 0-4-16,23 0-6 0,19 0-74 16,13-2-3-16,7-4-4 15,5 1-6-15,-5-6-8 0,4-6-46 16,-4 4-32-16,-16-3-7 0,-7-1-6 15</inkml:trace>
  <inkml:trace contextRef="#ctx0" brushRef="#br0" timeOffset="2450.049">21871 14998 5 0,'0'0'96'16,"19"0"3"-1,11 6-7-15,9 6-6 0,-3 9-73 16,16 12-3-1,5 9-2-15,1 9-1 0,-6 7-3 16,-5 8-1-16,-13 4-2 16,-11 2-2-16,-17 0-6 0,-3-6-49 15,-8 7-32 1,-22-9-7-16,-6-3-7 0</inkml:trace>
  <inkml:trace contextRef="#ctx0" brushRef="#br0" timeOffset="3720.0744">8323 15158 41 0,'-8'12'81'0,"0"9"1"15,8-21-14-15,-4 35-56 0,4 22-3 16,7 10 2 0,-3 12-1-16,2 5 1 0,-6 6-2 15,2-5-3 1,-2-5-1-16,0-8-2 0,-2-11-2 15,-4-10-2-15,4-13-5 16,-1-13-6-16,3-25-47 0,14 7-27 16,-4-13-6-1,4-12-1-15</inkml:trace>
  <inkml:trace contextRef="#ctx0" brushRef="#br0" timeOffset="4440.0887">8255 15216 29 0,'-10'-6'44'0,"-9"3"-4"16,3 0-7-16,-2 1-6 15,8 1-2-15,-3-1 0 16,13 2-3-16,-15-2-1 0,15 2-4 15,0 0-2 1,0-16-3-16,8 5 1 0,12-4-3 16,10 0-2-16,14 0 0 15,12 1-2-15,9 3 1 0,11 6 0 16,5 5-1-16,-2 2-2 15,-2 13 0-15,-12 8-2 16,-9 4-2-16,-15 5-1 0,-11 4 0 16,-14 0 1-1,-10-1 0-15,-9 0 0 0,-14-2 1 16,-12-9-1-16,-6-1 1 15,-10-9 0-15,-4-3-1 16,-5-7 0-16,-1-3-1 0,5 1 0 16,3-2-2-16,11 0 1 15,5 1 0-15,13 5 2 0,11 7 1 16,7 2 0-1,15 4 4-15,7 3-1 0,11 8 2 16,7-1 1 0,3 4 0-16,5 3-1 0,-1 2-1 15,-4-1 0-15,-7 1-2 16,-4-3 0-16,-6-2-1 0,-9-4-1 15,-4-6-1-15,-7-6-1 0,-1-7-3 16,-5-10-5 0,0 0-8-16,19-3-42 0,-5-5-31 15,3-14-9 1,4-2-5-16</inkml:trace>
  <inkml:trace contextRef="#ctx0" brushRef="#br0" timeOffset="4850.097">9109 15555 62 0,'0'0'88'16,"0"0"-2"-16,0 4-3 0,19 7-70 16,-12 4-3-16,6 2 1 15,5-1 2-15,9 0 2 0,6-8-1 16,3-2-3-1,4-6-2-15,0-3-1 0,-2-9-2 16,-3-6-2-16,-10-3-3 0,-8-4-2 16,-10 1-1-1,-9-2-2-15,-14-1-1 0,-15 8-1 16,-8 5 0-16,-12 8 0 15,-7 7 0-15,-8 13 2 16,2 13 0-16,6 15 2 16,8 8 2-16,16 11 1 0,14 0 1 15,20 3 2 1,25-7 1-16,20-4 0 0,15-10 1 15,17-11 0-15,8-10-1 0,8-12-3 16,0-6-3-16,-3-5-7 16,0-4-19-16,-9-2-50 15,-9-8-15-15,-12-2-10 16,-17-5-3-16</inkml:trace>
  <inkml:trace contextRef="#ctx0" brushRef="#br0" timeOffset="6922.1386">10457 14845 69 0,'21'-2'71'0,"-1"4"-6"0,-6-2-14 16,-5 0-14-16,-9 0-9 0,-10-4-9 16,-15-1-6-1,-14 1-6-15,-8-3-4 0,-14-1-1 16,-8 3-2-16,-11 0 1 15,0 2 1-15,3 3-1 0,8 0 1 16,12 0-1 0,10 3 0-16,13 4 1 0,13 4 0 15,13 3 2-15,8 4-1 16,14 4 0-16,5 6 0 15,4 6 0-15,2 5 1 0,1 8-1 16,0 5-1-16,-2 4 0 16,-3 4 1-16,-4 4-1 0,-7 8 1 15,-3 2-1 1,-3 3 0-16,-3 0-1 0,-1 4 0 15,-1-1 0 1,-6-3 0-16,0-1-1 0,1-7 0 16,-2-3 0-16,2-8 1 15,0-11 0-15,1-5 0 0,2-10 0 16,1-8 0-16,2-7 0 0,0-3 1 15,9-7 0 1,11-4 0-16,12-3 1 0,12 0 0 16,11 0 0-1,11 0-1-15,8-1 0 0,7-2-2 16,-2-2-4-16,-1 4-8 15,-11-1-33-15,-6-6-40 0,-1 2-14 16,-15-12-7-16</inkml:trace>
  <inkml:trace contextRef="#ctx0" brushRef="#br0" timeOffset="7522.1506">11238 15240 31 0,'-9'-8'85'15,"9"8"-3"-15,-15-4 0 16,12 10-61-16,3 17-7 16,0 6-2-16,6 10-2 0,1 6 0 15,-1 4 1 1,1 5 0-16,-2-4-2 0,0-6-1 15,-2-4-3-15,-2-7-1 0,-1-11-1 16,-1-7-3 0,1-15-4-16,0 0-4 0,-3-14-16 15,3-8-55-15,-5-12-12 16,-2-11-8-16,-6-4 6 0</inkml:trace>
  <inkml:trace contextRef="#ctx0" brushRef="#br0" timeOffset="7712.1544">10765 15303 29 0,'-23'5'93'0,"23"-5"-1"16,0 0-3-16,37-4-58 0,20-4-8 16,17-1-6-1,14-3-1-15,10-2-3 0,9-2-4 16,-3 1-3-1,-9 1-2-15,-6-2-3 0,-15 2-3 16,-9 0-4-16,-17 3-6 0,-5 3-23 16,-10 1-50-16,-14-4-10 15,-7 0-6-15</inkml:trace>
  <inkml:trace contextRef="#ctx0" brushRef="#br0" timeOffset="7982.1598">10942 15645 50 0,'-33'34'94'16,"17"-7"0"-16,16-13-6 0,9-5-70 15,31-6-2 1,19-3 1-16,8 0 0 0,9-8-6 15,2 1-5-15,-1-3-3 16,-2 1-3-16,-9-1-3 16,-8 5-3-16,-11 1-6 15,-7 1-20-15,-2 3-46 0,-6-5-17 16,-4-5-4-16</inkml:trace>
  <inkml:trace contextRef="#ctx0" brushRef="#br0" timeOffset="8252.1652">11587 15708 65 0,'-24'44'96'0,"11"-2"-3"0,6-8-5 16,10-4-65-16,21-7-7 0,15-13-2 16,12-15-3-1,10-16-2-15,4-13-2 0,1-7-2 16,-3-8-1-1,-7-2-1-15,-14 3-1 0,-14 4 0 16,-19 11-2-16,-16 9-2 16,-22 12 1-16,-21 11 0 0,-16 9 0 15,-11 10-1 1,-1 14-3-16,1 2-5 0,16 9-14 15,6 2-50-15,30-15-19 0,24-9-6 16,23-10-5 0</inkml:trace>
  <inkml:trace contextRef="#ctx0" brushRef="#br0" timeOffset="9052.1812">13075 15454 76 0,'0'0'85'15,"-9"4"-33"-15,11 8-10 16,17-7-10-16,13 3-6 0,13-7-5 16,8-1-3-1,7 0 0-15,3-6-4 0,-2-7-5 16,-3-3-3-16,-10-1-1 15,-10-4-2-15,-15-3-3 16,-10-2-1-16,-11-2-2 0,-7-2-2 16,-15-1-1-16,-11 1-1 15,-10 7-1-15,-12 4 1 0,-4 10 0 16,-2 9 1-1,-6 9 2-15,5 14 1 0,6 12 1 16,7 10 2 0,11 11 2-16,10 11 2 0,13 5 2 15,13 4 3-15,10-1 0 16,15-2 3-16,16-11-1 0,13-5-1 15,8-13-2-15,5-11-1 0,5-11-2 16,0-10-3 0,-2-6-6-16,-9-6-11 0,-1-7-56 15,-6-4-22 1,-16-16-7-16,-4-9-6 0</inkml:trace>
  <inkml:trace contextRef="#ctx0" brushRef="#br0" timeOffset="9652.1932">13948 14755 59 0,'-4'15'85'16,"3"7"-2"-1,9 11-58-15,1 4-2 0,6 9 3 16,-7 2-1-16,5 4-5 0,-7-6-5 16,1-5-2-16,-7-6 0 15,-1-7-2-15,-6-9-1 0,-6-10-2 16,-6-7-2-1,-5-2 0-15,-1-8-2 0,-6-6 0 16,2-3-2 0,-2-5-2-16,4-1-4 0,3-4-5 15,13 0-10-15,5-1-50 0,5-4-23 16,7-1-5-16,7-4-7 15</inkml:trace>
  <inkml:trace contextRef="#ctx0" brushRef="#br0" timeOffset="9792.196">13862 14592 59 0,'-5'-20'89'0,"1"3"-6"0,0-4-15 16,3 3-108-16,1 7-34 0,0 11-10 15,6-8-3-15</inkml:trace>
  <inkml:trace contextRef="#ctx0" brushRef="#br0" timeOffset="10242.205">14145 14669 67 0,'6'34'87'0,"-1"-20"-11"0,3 29-46 16,6 4 3-16,2-6-3 16,6-5-11-16,3-9-4 0,5-12-3 15,3-11-1-15,1-8-1 0,-1-14-1 16,-1-6-2-1,-1-6-2-15,-8-2-2 0,-3 2-1 16,-6 6-2 0,-6 8-1-16,-8 16 0 0,1-10-1 15,-1 17 1-15,-4 10 0 16,4 4 0-16,0 1 2 0,10-2 2 15,7-8 1 1,5-10 0-16,2-2 1 0,3-17 0 16,-2-6 0-16,-4-9-1 0,-8-2-1 15,-6-5-3 1,-8-1-2-16,-8 3-3 0,-8 0-6 15,-1 10-11-15,-5 5-48 16,-4 1-22-16,13 7-8 16,0 9-3-16</inkml:trace>
  <inkml:trace contextRef="#ctx0" brushRef="#br0" timeOffset="10654.2134">15006 14492 4 0,'-17'-1'78'15,"10"10"5"1,-2 7 1-16,23 11-60 0,-17 11-1 15,0 6-3-15,1 2 4 16,2 3-2-16,9-1-3 0,8-4-3 16,7-5-4-1,6-6-3-15,3-7-3 0,3-4-2 16,0-7-1-1,0-3-3-15,-3-4-3 0,-6-3-5 16,-3 2-8-16,-10-6-30 0,-14-1-44 16,18-5-7-1,-18 5-6-15</inkml:trace>
  <inkml:trace contextRef="#ctx0" brushRef="#br0" timeOffset="10854.2174">14868 14671 8 0,'0'0'98'0,"2"-9"-1"0,24 3-5 15,17-3-6 1,11 2-72-16,14 3-7 0,2 1-7 15,9 4-22 1,1-1-61-16,-10 0-8 0,-6 0-6 16,-12-2-5-16</inkml:trace>
  <inkml:trace contextRef="#ctx0" brushRef="#br0" timeOffset="11674.2338">15639 14484 82 0,'-12'-18'90'16,"12"9"-4"-16,11-4-40 0,9 3-17 16,9 3-13-16,4-3-7 15,9 3-2-15,3 5-1 0,3-1-1 16,-2 2-1-1,-4 5 1-15,-4 5 0 0,-9 1-1 16,-6 4 0-16,-4 4-1 0,-6 3 0 16,-5 5 0-1,-3 5 0-15,0 7-1 0,-2 2 0 16,3 9 0-16,-1 9-1 15,1 7-1-15,4 9 1 16,4 6-1-16,-2 7-1 16,2 4 1-16,0 6-1 0,-2-1 0 15,0 1 2-15,-3-1-2 0,-3-3 1 16,0-7-1-1,-2-5 1-15,-4-5 0 0,3-5 0 16,-2-7 0 0,2-4 2-16,0-5 0 0,3-6 1 15,-1-2 1-15,2-2 0 16,1-3 1-16,-7 8 5 31,-3-4 0-31,-7-2 0 0,-15-1-1 16,-14-3 0-16,-14-2-1 0,-16 95-3 15,-43-97-14 1</inkml:trace>
  <inkml:trace contextRef="#ctx0" brushRef="#br0" timeOffset="21538.4322">22987 11610 27 0,'10'-18'81'0,"-5"-2"-2"16,0 12-47-16,-5 8-6 15,0 0 2-15,2 11-1 16,-2 12-8-16,-3 9-3 0,-6 7-3 16,-9 6 2-16,-2 9 0 15,-7 6-1-15,-5 1-4 0,-3 1-2 16,-4-3-1-1,2-3-1-15,3-6-3 0,4-6 0 16,6-12-1-16,5-6-2 16,5-9-1-16,7-4-2 15,7-13-3-15,0 0-3 0,0 0-6 16,-2-5-19-16,2 5-44 15,4-25-15-15,1 5-6 0,1-10 6 16</inkml:trace>
  <inkml:trace contextRef="#ctx0" brushRef="#br0" timeOffset="21778.437">22763 11689 36 0,'2'-11'88'16,"-2"11"-1"-16,11 6-3 0,-5 14-55 15,7 15-8 1,-2 9-5-16,0 12 0 0,2 6-1 15,-3 6-4 1,-2 2-2-16,-1-5-1 0,1-4-3 16,-2-8-2-16,-3-10-2 15,0-11-1-15,1-12-3 0,-4-20-7 16,14 5-33-1,-7-16-45-15,-7-16-7 0,0-10-5 16</inkml:trace>
  <inkml:trace contextRef="#ctx0" brushRef="#br0" timeOffset="21978.441">22625 11894 87 0,'0'0'97'16,"12"10"-4"-16,19-10-5 0,50-6-69 15,-23 4-5-15,5-3-2 0,5 0-1 16,-1-5-5-1,-2 1-3-15,-5-3-4 0,-6 0-4 16,-9-2-5-16,-8 1-8 16,-10-6-35-16,-2-3-35 0,-2-2-6 15,-6-8-6 1</inkml:trace>
  <inkml:trace contextRef="#ctx0" brushRef="#br0" timeOffset="22288.4472">22704 11476 14 0,'-78'47'86'15,"6"16"3"1,16 15-3-16,12 14-56 0,18 12-2 16,21 5-8-1,10 2-2-15,30-6-5 0,20-11-2 16,25-19-4-16,19-22-1 15,16-25-1-15,16-22 0 0,11-27-1 16,3-26 0-16,-6-24-1 0,-16-18-1 16,-20-16 0-1,-29-10 0-15,-33-2-1 0,-35 1-1 16,-34 11-1-1,-37 12 1-15,-32 23-1 0,-25 20 1 16,-18 22-1-16,-11 17 0 16,4 18-3-16,7 16-5 0,24 16-37 15,18 15-40-15,24-4-7 0,32 4-7 16</inkml:trace>
  <inkml:trace contextRef="#ctx0" brushRef="#br0" timeOffset="23060.4628">22919 14154 38 0,'0'0'79'0,"0"0"1"16,0 0-38 0,-15 31-9-16,-3-2-12 0,-3 12-3 15,-8 8 0-15,-3 9 0 0,-7 2-3 16,-1 3-1-1,2-5-2-15,-1-4-3 0,1-6-3 16,5-9-3-16,6-11-4 16,6-12-7-16,10-7-33 0,11-9-44 15,-2-15-7 1,4-9-6-16</inkml:trace>
  <inkml:trace contextRef="#ctx0" brushRef="#br0" timeOffset="23290.4674">22712 14202 52 0,'0'0'88'0,"11"7"-3"0,-3 8-2 16,-20 8-66-1,18 14-2-15,7 2 0 0,0 12 0 16,-7 0-4-16,1 6 0 15,-4-7-3-15,0-1-2 0,-3-7-4 16,0-6-4-16,4-6-6 0,-3-18-15 16,-1-12-56-1,0 0-12-15,11-16-6 0,-10-13-4 16</inkml:trace>
  <inkml:trace contextRef="#ctx0" brushRef="#br0" timeOffset="23480.4712">22599 14364 30 0,'0'0'94'16,"0"-10"1"-1,14 1-9-15,13-20-38 0,12 17-30 16,5 4-9 0,3-6-3-16,2 2-5 0,0-1-3 15,-7-1-7-15,-4-5-6 16,-7 3-9-16,-10-10-18 0,-4-5-22 15,-1 5-25 1,-12-11-3-16</inkml:trace>
  <inkml:trace contextRef="#ctx0" brushRef="#br0" timeOffset="23730.4762">22726 13966 22 0,'-68'49'88'0,"3"15"-6"16,-1 16-21-16,10 16-16 16,9 13-13-16,16 3-11 15,16-8-4-15,17-10-5 0,30-21-1 16,21-20-3-1,22-28-1-15,18-25-2 0,10-25-1 16,6-25 1-16,-10-16-1 0,-13-8-2 16,-22-7-2-1,-21 2-1-15,-30 3-1 0,-20 9 0 16,-26 11-2-16,-20 12-1 15,-6 17-6-15,-9 5-15 0,5 14-48 16,9 12-17 0,15 7-5-16,16 2-4 0</inkml:trace>
  <inkml:trace contextRef="#ctx0" brushRef="#br0" timeOffset="24050.4826">23636 13929 58 0,'-8'6'88'0,"-3"17"-2"0,-6 12-4 16,10 10-71-1,-20 13-1-15,-9 10 2 0,-4 1-1 16,-2-1 0-16,-2-5-3 15,4-7-1-15,6-6-7 0,5-14-6 16,11-16-46-16,11-8-33 16,7-12-6-16,-5-20-5 15</inkml:trace>
  <inkml:trace contextRef="#ctx0" brushRef="#br0" timeOffset="24260.4868">23397 14082 76 0,'2'21'90'0,"3"3"-1"15,0 5-4-15,1 9-74 0,-1 7 1 16,4 6 3 0,-5 4-2-16,2 4-2 0,-1-5-3 15,-3-3-3 1,2-6-5-16,0-10-4 0,5-8-9 15,-3-9-52-15,2-18-24 16,1-11-7-16,-5-20-6 0</inkml:trace>
  <inkml:trace contextRef="#ctx0" brushRef="#br0" timeOffset="24469.4917">23298 14178 78 0,'28'4'95'0,"8"-3"-4"16,2-1-7-1,41 3-67-15,-34 2-3 16,1 1-2-16,-5 2-5 0,-3-5-5 0,-4-2-5 16,-5-2-9-1,2-7-31-15,4-6-43 0,-9-8-6 16,2-9-7-16</inkml:trace>
  <inkml:trace contextRef="#ctx0" brushRef="#br0" timeOffset="24789.4981">24413 14086 435 0,'-38'-50'0'0,"-17"-2"1"15,-26 2-1 1,-21 6 0-16,-34 20 0 0,-7 21-5 16,-8 8-14-16,13 22-58 15,24 12-14-15,21-1-5 0,37 2-6 16</inkml:trace>
  <inkml:trace contextRef="#ctx0" brushRef="#br0" timeOffset="26069.5237">23416 13817 64 0,'-55'0'82'0,"-5"-16"-14"16,-1 37-39-16,-2 19-1 0,0 10-7 15,4 18-8 1,12 11-4-16,12 8 2 0,17 5-2 16,17-5 1-1,21-8 0-15,24-17 1 0,26-13 0 16,13-28 1-16,19-20 0 0,14-17-2 15,5-23-2-15,-1-11-1 16,-7-8-3-16,-15-4 0 16,-15-3-1-16,-18 4-1 15,-16 2-1-15,-27 8-1 0,-18 5 1 16,-15 10-2-1,-27 6-3-15,-14 13-6 0,-17 9-41 16,-9 2-38-16,2 2-7 16,4-13-5-16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2T18:42:55.65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3407 3621 32 0,'-5'-11'36'0,"-1"2"-6"0,6 9 0 16,-10-18-3-16,10 18-1 15,-12-12-1-15,12 12-3 0,-8-4-4 16,8 4-2 0,-10 4-3-16,5 12 0 0,-2 7-1 15,-1 12-1-15,3 8 0 0,-3 8 0 16,3 8-1-16,-4 2 0 15,1 1-2-15,2-2 0 16,1-8-2-16,2-7-1 16,-2-9-1-16,4-7-4 0,0-6-4 15,-3-11-8 1,4-12-49-16,7 0-26 0,-4-15-7 15,0-2-6-15</inkml:trace>
  <inkml:trace contextRef="#ctx0" brushRef="#br0" timeOffset="400.008">2876 3500 18 0,'-18'-11'80'15,"1"5"-35"-15,5-1-2 0,12 7-5 16,0 0-6-16,0 0-6 16,24 2-4-16,13 2-4 15,14 1-3-15,22-5 1 0,15 0 1 0,12-5-2 16,6-4-2-1,3-4-3-15,-6-2-2 0,-8-3-1 16,-10 4-3 0,-16 2-3-16,-17-2-2 0,-13 6-5 15,-14-2-5-15,-2 8-15 16,-10 2-53-16,-13 0-14 0,5 12-6 15,-11-3-3-15</inkml:trace>
  <inkml:trace contextRef="#ctx0" brushRef="#br0" timeOffset="700.014">2946 4149 31 0,'-27'21'97'0,"16"-2"-2"16,12-7-3-16,26-4-61 0,22-6-7 16,23-3-3-16,15-5-3 15,9-6-5-15,6 0-5 16,-3 0-3-16,-7 1-2 15,-15 0-3-15,-14 4-5 0,-24 5-5 16,-13 2-6 0,-26 0-26-16,0 0-50 0,-13 6-5 15,-3-6-8-15</inkml:trace>
  <inkml:trace contextRef="#ctx0" brushRef="#br0" timeOffset="1100.022">4218 3581 30 0,'11'-19'88'15,"-5"3"-2"-15,-6 5-4 0,0 11-51 16,-22 2-24-16,3 15-1 0,-5 9 0 15,-3 12 1-15,2 11 1 16,0 4 2-16,6 7 1 0,3 3 0 16,6-1-1-1,7-4 0-15,3-5-2 0,4-7-2 16,6-9-1-1,3-6-1-15,-1-7-2 0,0-5-1 16,1-6-2-16,-4-4-2 16,-1-1-7-16,-8-8-18 15,5-14-60-15,0 3-7 0,-2-11-8 16,3-6 2-16</inkml:trace>
  <inkml:trace contextRef="#ctx0" brushRef="#br0" timeOffset="1370.0274">4366 3643 59 0,'10'-8'88'0,"-10"8"-5"16,10-6-5-16,-10 16-69 16,-2 9-2-16,-6 10-2 0,1 11 2 15,-5 7 2 1,2 7 2-16,-3 5 1 0,3 0-2 15,2-1 2 1,4-5-3-16,2-5-1 0,4-10-2 16,8-3 0-16,8-10-1 15,4-4 0-15,5-7-1 16,2-3-1-16,1-5-1 0,0-4-2 0,-2-2-6 15,1-2-3 1,-7-8-9-16,-2-4-51 0,1 0-25 16,-11-3-6-1,-4-3-5-15</inkml:trace>
  <inkml:trace contextRef="#ctx0" brushRef="#br0" timeOffset="1570.0313">4210 3913 85 0,'21'5'97'0,"15"-2"-5"16,15-3-6-16,-12 0-76 16,25 0-3-16,0-3-5 0,-2 3-15 15,-6 0-63 1,-10 0-13-16,-8-6-8 0,-16-7-2 15</inkml:trace>
  <inkml:trace contextRef="#ctx0" brushRef="#br0" timeOffset="1870.0374">4762 3463 71 0,'16'-8'93'16,"5"7"-4"-16,4 3-5 0,3 18-71 16,10 14-3-16,0 13 2 15,1 12 0-15,-3 13-3 16,-4 8-2-16,-5 6-1 15,-9-2-1-15,-10-4 0 0,-8-7-2 16,-6-9 1-16,-9-12-2 16,-4-10-3-16,-1-9-5 15,-8-11-6-15,8-3-32 0,4-9-45 16,-6-6-7-16,5-4-6 15</inkml:trace>
  <inkml:trace contextRef="#ctx0" brushRef="#br0" timeOffset="2290.0458">5572 3800 59 0,'-8'14'93'0,"9"-3"-1"16,18 15-32-1,15-15-33-15,10-5-3 0,12-1-2 16,7-5-5-16,7 0-7 16,2 0-2-16,-5-6-2 0,-6-1-2 15,-9 1-2-15,-13-2-6 0,-8 3-4 16,-15 1-9-1,-5 2-31-15,-11 2-43 0,0 0-6 16,-20 3-5 0</inkml:trace>
  <inkml:trace contextRef="#ctx0" brushRef="#br0" timeOffset="2480.0496">5557 4100 87 0,'14'14'98'15,"25"-3"-5"1,18-12-6-16,13 1-73 0,14 0-2 15,5-2-4-15,0-3-8 16,-11-7-13-16,-6 0-69 0,-8 10-9 16,-18-4-6-1,-12 6-5-15</inkml:trace>
  <inkml:trace contextRef="#ctx0" brushRef="#br0" timeOffset="3150.063">6976 3514 41 0,'-11'-1'86'0,"0"5"-2"0,2 16-2 15,1 11-66-15,4 16-2 0,3 16 0 16,-3 12 1-1,2 13 2-15,-7 0-1 0,5-1-4 16,-5-4-1 0,0-7-4-16,-2-13-1 0,1-15-1 15,1-11-3-15,0-15-2 16,5-10-6-16,4-12-10 15,-5-19-56-15,8-10-20 0,4-13-7 16,5-7-6-16</inkml:trace>
  <inkml:trace contextRef="#ctx0" brushRef="#br0" timeOffset="3670.0734">6741 3638 20 0,'0'0'88'0,"0"0"-1"16,10-33-3-1,16 23-59-15,12 0-4 0,12 0-1 16,8 5 0-1,6 1-2-15,5 1-4 0,-1 3-2 16,-4 8-4-16,-5 4-2 16,-8 9-2-16,-13 1-2 0,-8 7-2 15,-13 5 1-15,-11 2-1 0,-6 1 1 16,-6-4 0-1,-11-4 0-15,-6-4-1 0,-5-8 1 16,-7-8-2-16,-2-7 1 16,-3-6-2-16,-2-11 0 0,-1-1 0 15,3-2-1 1,3 2 0-16,6 3 0 0,8 3 0 15,4 5 2-15,19 5 0 0,-7 15 2 16,13 4 1 0,11 9 1-16,6 5 1 0,7 5 1 15,3 4 0-15,4 6 1 16,-3-4-1-16,-1 0-1 0,-3-5 0 15,-5-6-1 1,-6-4-1-16,-4-8 0 0,-1-4-2 16,-2-9-4-1,4-4-7-15,-3-8-23 0,2-13-48 16,6 2-15-16,1-9-7 0,6-2-5 15</inkml:trace>
  <inkml:trace contextRef="#ctx0" brushRef="#br0" timeOffset="3982.0798">7559 4052 5 0,'0'19'101'0,"7"-2"-2"16,9-3-4-16,9-10-5 16,8 0-78-16,13-4-2 0,6-4 1 15,3-9-4 1,-3-9-3-16,-1-2-5 0,-11-5-3 15,-14-4-3-15,-17 0-1 0,-9 5-1 16,-23 1 0 0,-15 13 0-16,-14 9 1 0,-13 5 5 15,0 21 4-15,-3 11 5 16,7 15 1-16,9 5 1 0,15 6 1 15,20 0 1 1,17-1 0-16,23-4-3 0,20-6 0 16,12-8-2-1,9-10-4-15,9-4-9 0,-3-15-22 16,0-7-53-16,4-2-13 0,-7-6-7 15,-5-8-6-15</inkml:trace>
  <inkml:trace contextRef="#ctx0" brushRef="#br0" timeOffset="5312.1064">9134 3361 37 0,'16'3'96'0,"-5"-3"-4"0,-11 0-37 15,0 0-13-15,0 0-11 0,-5-7-10 16,-11-2-9-16,-12-2-6 15,-9-1-4-15,-4-1-2 16,-8 2 0-16,-2 1 1 16,-2 2-1-16,0 3 0 0,5 5 1 15,7 0-1 1,6 7 1-16,8 9 0 0,8 2 1 15,8 8 0-15,6 7 0 0,5 9 0 16,4 9 1-16,7 9 0 16,0 12 0-16,3 3-1 15,0 9 1-15,-4 5 0 16,-1 2 0-16,-6 1 0 0,-4 2 0 15,-2-4-1 1,-8-1 0-16,-3-4 0 0,-4-4 0 16,-3-5-1-16,2-4 2 15,-2-5 0-15,-3-6-1 16,2-8 1-16,2-2-1 0,-1-6 0 15,4-6 0-15,-1-7 0 16,4-4-1-16,2-5-1 16,3-4 1-16,4-3 0 15,4-5 0-15,1-11 1 0,21 13 1 16,11-13-1-1,10 0 0-15,10-1 1 0,8-2-2 16,5-6-3-16,0 6-3 16,-1-4-9-16,3 2-37 15,-5 5-39-15,-10-7-10 0,-7-5-6 0,0-7-3 16</inkml:trace>
  <inkml:trace contextRef="#ctx0" brushRef="#br0" timeOffset="5842.117">10404 3907 27 0,'-19'2'95'0,"3"6"-2"0,3 7-2 16,5 3-55-16,6 11-15 16,2 5-1-16,4 3-7 0,6 1-2 15,1 3-3 1,0-4-2-16,2-4-2 0,-4-7-1 15,1-5-1-15,-5-9-2 0,-3-3-2 16,-2-9-4 0,0 0-10-16,0 0-49 0,-2-15-27 15,-2-4-7-15,-6-5-5 16</inkml:trace>
  <inkml:trace contextRef="#ctx0" brushRef="#br0" timeOffset="6052.1212">10009 3978 91 0,'0'0'99'16,"7"-15"-5"-16,19 4-5 0,19-4-72 16,7-1-4-16,14 1-1 15,3-2-2-15,5 5-3 0,1-3-1 16,-2 6-4-1,-9 2-2-15,-6 2-2 0,-12 1-6 16,-5 4-8-16,-16 4-42 16,-7 1-34-16,0-2-8 15,-9-3-3-15</inkml:trace>
  <inkml:trace contextRef="#ctx0" brushRef="#br0" timeOffset="6312.1264">10076 4288 82 0,'-21'29'100'0,"12"-7"-4"16,13 20-15-16,18-28-57 15,18-4-7-15,11-5-3 16,4-3-3-16,7-2-5 0,1 0-3 15,0-6-4 1,-8-2-7-16,-4 2-16 0,-10 2-60 16,-10-9-9-16,-5-3-8 15,-6-1-4-15</inkml:trace>
  <inkml:trace contextRef="#ctx0" brushRef="#br0" timeOffset="6542.131">10719 4342 69 0,'2'26'98'0,"7"-1"-2"16,9-5-7-1,10-5-65-15,12-7-6 0,4-8-4 16,8-2-3-16,-2-15-4 16,-2-4-1-16,-8-4-3 0,-7-4 0 15,-17 0-2-15,-14 4 0 0,-10 4 0 16,-19 4 0-1,-9 5-1-15,-11 9 0 0,-5 2 0 16,-3 5-2-16,0 3-4 16,13 8-9-16,1 4-48 15,14-6-28-15,24-3-9 16,11-5-6-16</inkml:trace>
  <inkml:trace contextRef="#ctx0" brushRef="#br0" timeOffset="7222.1446">10485 4412 58 0,'0'0'96'15,"0"0"-4"-15,0 0-28 0,1-12-32 16,11-2-8-16,9 2-6 0,2-2-7 15,4 4-3 1,0-1-3-16,-2 3-1 0,1 5-2 0,-8 3-2 16,-18 0 0-1,0 4-1-15,-15 2 1 0,-16 3-1 16,-9-2 1-1,-11 0-1-15,-4-1-1 0,2 1-4 16,0-7-18-16,10-3-57 16,23-1-12-16,16-6-5 15,14-5-4-15</inkml:trace>
  <inkml:trace contextRef="#ctx0" brushRef="#br0" timeOffset="7972.1596">12071 4151 25 0,'-11'0'92'0,"11"0"2"16,0 0-4 0,0 0-58-16,21-1-8 0,13-6-2 15,7 3-4-15,8-5-4 16,3-1-2-16,4-5-4 0,-4-3-1 15,-8 2-4-15,-9-3-1 0,-12 0-1 16,-10 2-1 0,-13 0 0-16,-6-1-1 0,-13 4 0 15,-9 2-1 1,-6 6 0-16,-7 5 2 0,-3 3-3 15,2 8 1-15,-1 8 0 16,3 8 0-16,5 7 1 0,4 7 0 16,7 4 1-1,11 3 1-15,9 2 0 0,8-2 2 16,15 2 0-16,14-5 2 0,12-5-1 15,6-9 0 1,9-3-1-16,3-9-2 0,-1-2-2 16,-6-8-5-16,-2 1-19 15,-14-6-50-15,-8-12-19 16,-5-11-9-16,-10-8-4 15</inkml:trace>
  <inkml:trace contextRef="#ctx0" brushRef="#br0" timeOffset="8522.1706">13215 3503 29 0,'0'0'87'16,"9"3"-1"-1,-2 11-2-15,4 7-66 0,-2 9-4 16,0 5 2-16,0 4 0 16,-4 0-1-16,-3 0-1 0,-2-3-1 15,-5-4-2-15,-10-6-2 0,-6-5 0 16,-2-7-1-1,-7-7-1-15,-1-6-1 0,-1-1-1 16,-1-10-1 0,4-6-1-16,3-4-1 0,4-3-2 15,4 0-4-15,8-6-5 16,7 7-15-16,3-2-56 0,3-6-16 15,7-2-6-15,5-3-4 0</inkml:trace>
  <inkml:trace contextRef="#ctx0" brushRef="#br0" timeOffset="8712.1744">13182 3281 25 0,'0'-14'99'15,"-4"6"-2"-15,-6 0-8 0,-1-14-5 16,-5 17-84-16,9 5-8 0,-3-2-20 15,-3 4-57 1,13 8-7-16,0 0-6 0</inkml:trace>
  <inkml:trace contextRef="#ctx0" brushRef="#br0" timeOffset="9132.1828">13530 3323 59 0,'-7'22'96'0,"6"4"-4"16,-2 9-4-16,36 1-70 0,-27 13-3 15,5-2 2-15,8-1-4 0,5-9-3 16,5-8-2 0,4-9-1-16,3-10-1 0,1-10 0 15,-2-13-1 1,-5-4-2-16,-6-9 0 0,-6 1-1 15,-8 1-2-15,-4 4-1 16,-6 6-1-16,0 14 0 0,-4-9 0 16,1 14 1-1,3 4 0-15,6 3 1 0,8-4 1 16,5-4 2-16,2-4 0 0,1-3 1 15,-3-7 0-15,0-10 0 16,-6-3 0-16,-12-4-2 0,-5-3-2 16,-11-2-2-1,-4 3-5-15,-5-3-10 0,6 3-38 16,-1 3-41-1,0 4-3-15,4 1-8 0</inkml:trace>
  <inkml:trace contextRef="#ctx0" brushRef="#br0" timeOffset="9674.1938">14487 3285 3 0,'-4'-10'79'0,"-9"15"6"0,-3 11-2 16,-12 9-63 0,12 11-1-16,1 8 3 0,2 4 0 15,9 1-1-15,5 1-2 16,12-6-3-16,8-5-3 0,9-9-2 15,5-7-2-15,4-8-3 16,4-9-2-16,0-4-6 16,-8-4-7-16,2-2-22 0,-4-1-57 15,-13-11-8 1,-7-2-4-16,-10-6-6 0</inkml:trace>
  <inkml:trace contextRef="#ctx0" brushRef="#br0" timeOffset="9856.1976">14286 3348 0 0,'0'0'96'16,"15"7"2"-16,16-4-7 15,16-2-3-15,11 0-76 0,6 0-3 0,6 1-4 16,-3-2-8-1,5-2-39-15,-4 0-43 0,-12-4-7 16,-13-2-8 0</inkml:trace>
  <inkml:trace contextRef="#ctx0" brushRef="#br0" timeOffset="10516.2108">15039 3040 3 0,'-10'-14'97'0,"6"6"0"16,1-3-5-16,3 0-4 0,11 2-74 15,5 4-2 1,13 3-2-16,2-1-1 0,10 3-3 16,-1 0-1-16,2 3 0 15,0 9-3-15,-6-2 0 0,-6 0-1 16,-10 4 1-1,-1 0-1-15,-8 1 1 0,2 4-1 16,-6 3 0 0,-1 4 1-16,3 1-1 0,-3 9 1 15,2 1-1-15,-1 7 0 0,2 6-1 16,-1 5 1-16,0 4-1 15,0-1 1-15,3 7 1 16,-2 3-1-16,3 3 0 16,-2 2 0-16,0 1 1 0,3 3 0 15,-3-2-1 1,1 0 0-16,-1-2 1 0,0-3-2 15,-4-1 1-15,3-8 0 0,-3 2 0 16,-1-8-1 0,2-3 1-16,-4-3-1 0,1-9 1 15,2-1 0-15,-2-9-1 16,-2-2 1-16,-1-6-1 0,1-5 1 15,-2-2 1 1,0-1 1-16,0-2-1 0,-9-4 0 16,-1 1 0-1,-6-1 0-15,-6 3 0 0,-8-3 1 16,-11 0-3-16,-10 1 0 0,-13-2 0 15,-13 0 0-15,-6-4-2 16,-8 0-2-16,6 0-4 0,3-2-11 16,15 4-37-1,13 4-35-15,13-9-11 0,12-1-6 16,14-2 0-1</inkml:trace>
  <inkml:trace contextRef="#ctx0" brushRef="#br0" timeOffset="11966.2398">3216 6624 85 0,'-2'-10'95'0,"2"10"-6"15,0-10-4-15,6 17-66 0,5 18-5 16,1 10-5 0,7 14-1-16,1 9-3 0,0 10 2 15,3 5 0-15,0 1 0 0,-3-5-1 16,-2-4-1-1,-2-11 0-15,-4-7 0 0,-3-15-1 16,0-6 0-16,-2-10 0 16,-2-5 0-16,-5-11 0 15,7-6 0-15,-1-15-1 16,1-16 0-16,3-10 0 0,3-17 0 15,4-13-2-15,3-9 0 0,-2 0-1 16,3 3 1 0,-4 5-1-16,-1 14-2 0,-3 10-1 15,-5 14-5-15,-2 16-6 16,-5 7-9-16,-1 17-38 15,15-5-34-15,-15 5-7 16,16 13-6-16</inkml:trace>
  <inkml:trace contextRef="#ctx0" brushRef="#br0" timeOffset="12246.2454">4058 6686 68 0,'0'-12'88'15,"0"12"-1"-15,-22 0-3 0,-7 12-69 16,1 16-2-16,-1 15 2 16,-1 8 0-16,4 11-1 15,3 4-1-15,11 3-1 0,8-5-2 16,8-4-2-16,11-7-2 15,7-8-1-15,6-13-2 0,4-8 0 16,2-8-3 0,-1-10-3-16,2-6-8 0,-7-14-35 15,-4-7-46 1,5-15-5-16,-7-11-7 0,0-9-2 15</inkml:trace>
  <inkml:trace contextRef="#ctx0" brushRef="#br0" timeOffset="12516.2508">4235 6619 52 0,'-12'2'92'16,"10"17"-3"-16,-4 6-4 0,3 40-37 16,1-18-40-16,2 8 1 15,-1 6 1-15,1 7 1 0,0-1 0 16,3-2-2-16,4-5-2 15,4-6 1-15,3-9-2 16,2-10 0-16,4-9-1 0,1-11-2 16,5-6-1-1,2-8-3-15,1-2-4 0,-3-15-10 16,6-6-42-16,-4 1-37 15,-11-11-6-15,-4-2-5 16</inkml:trace>
  <inkml:trace contextRef="#ctx0" brushRef="#br0" timeOffset="12666.2538">4040 6982 93 0,'-9'14'99'16,"11"-5"-6"-16,20-1-5 15,13 4-65-15,12-12-11 16,10 0-2-16,3-2-6 0,7-5-9 15,-10-2-39-15,1-4-43 0,1-6-7 16,-14-3-8 0</inkml:trace>
  <inkml:trace contextRef="#ctx0" brushRef="#br0" timeOffset="12906.2585">4530 6549 18 0,'0'0'98'0,"17"2"-2"16,10 15-6-16,4 7-3 0,51 8-78 15,-44 14-1 1,1 12 0-16,-5 7-3 0,-10 10-1 16,-10 2 0-16,-13 3 0 15,-5-5-1-15,-15-5 1 0,-4-7-3 16,-5-13-1-1,-1-6-4-15,-1-15-7 0,10-14-57 16,3-6-21 0,6-10-8-16,11-15-8 0</inkml:trace>
  <inkml:trace contextRef="#ctx0" brushRef="#br0" timeOffset="13204.2652">5461 6768 33 0,'-19'11'102'0,"18"-2"-4"0,8-2-5 15,22-4-4-15,17-1-79 0,6 1-2 16,10-1 0 0,3 0-2-16,-1-2-2 0,-3 1-3 15,-6 1-4 1,-10-3-6-16,-10 7-8 0,-14 3-52 15,-10-5-22 1,-11-4-9-16,0 0-5 0</inkml:trace>
  <inkml:trace contextRef="#ctx0" brushRef="#br0" timeOffset="13364.2684">5460 7081 94 0,'-24'25'100'16,"16"-7"-7"-1,14-6-4-15,24 5-64 0,15-15-14 16,15-2-2-16,9-3-6 15,13 3-22-15,8-6-68 0,-6-2-3 16,2-2-9 0,-7-1-4-16</inkml:trace>
  <inkml:trace contextRef="#ctx0" brushRef="#br0" timeOffset="13794.277">7028 6341 19 0,'-10'5'97'0,"-1"20"-1"0,1 12-5 16,-3 9-2-1,-44 15-79-15,40 10-1 0,0 11 0 16,-1 4 0-16,0 0 0 15,2-5-5-15,5-10 0 0,3-7 0 16,1-13-3 0,3-14-4-16,3-10-7 0,0-16-52 15,3-18-29-15,9-19-6 0,2-14-8 16</inkml:trace>
  <inkml:trace contextRef="#ctx0" brushRef="#br0" timeOffset="14294.287">6713 6428 50 0,'0'0'96'16,"3"-9"-3"-16,24 1-5 0,-1-2-60 15,27 1-4-15,12-1-3 16,8 3-4-16,7 6-5 16,-2 1-3-16,1 10-2 15,-10 7-3-15,-7 10-1 0,-14 2-1 16,-8 9-1-16,-13 6 0 0,-11-1-1 15,-10 1 1 1,-7 0 0-16,-11-3 0 0,-15-5 0 16,-6-6-1-16,-8-8-1 15,-9-7 0-15,-3-4-2 0,-3-9 0 16,0-2-1-1,2-3-1-15,5-3 1 0,9 3-1 16,5 1 1 0,13 2 1-16,10 7 3 0,11 7 0 15,9 5 3-15,16 6 0 0,11 3 3 16,9 4 0-16,6 0 0 15,5-3 0-15,-1 3-1 0,-4-6-1 16,-2-2 0 0,-12-5-2-16,-8-4-2 0,-8-2-2 15,-4-3-4 1,-6-7-9-16,5-3-42 0,1 0-37 15,-2-9-4-15,5-8-9 0</inkml:trace>
  <inkml:trace contextRef="#ctx0" brushRef="#br0" timeOffset="14594.293">7593 7011 11 0,'-4'20'103'0,"4"-6"-2"0,7 0-5 16,9-14-2-16,15-10-63 15,5-1-20-15,6-4-1 0,2-5-1 16,2-9-3-16,-1-3-4 15,-7-3-3-15,-11-1-1 16,-14 2-1-16,-13 5 0 0,-9 5-1 16,-15 10-1-1,-12 11 2-15,-6 10 1 0,-5 18 1 16,0 13 2-16,5 14 0 15,5 5 1-15,16 6 1 0,14-4 0 16,12 0-1 0,18-8 0-16,15-9-2 0,14-9-5 15,12-14-23-15,9-9-51 0,9-1-14 16,3-9-8-1,3-13-7-15</inkml:trace>
  <inkml:trace contextRef="#ctx0" brushRef="#br0" timeOffset="15634.3138">10420 6002 59 0,'0'0'95'16,"1"-13"-5"-16,-1 13-4 0,0 0-56 15,2 6-9-15,1 10-4 16,1 7-5-16,2 8-4 0,-1 4-1 16,4 8 0-1,-1 5-1-15,1-1-1 0,-1-2-2 16,0 0-3-16,-4-8-6 0,0 2-17 15,2-4-59 1,-6-17-9-16,-6-6-9 0,-2-10-5 16</inkml:trace>
  <inkml:trace contextRef="#ctx0" brushRef="#br0" timeOffset="15837.3181">10067 6532 19 0,'-12'24'102'0,"12"-10"-2"15,25-2-6 1,21-10-1-16,61-2-75 0,-15 0-4 15,17-4 0 1,11-3-6-16,3-1-3 0,2 1-4 16,-9 2-3-16,-6 5-11 0,-24 0-38 15,-21 1-42-15,-10 6-5 16,-20 1-6-16,-14 1-3 0</inkml:trace>
  <inkml:trace contextRef="#ctx0" brushRef="#br0" timeOffset="16417.3296">10230 7349 8 0,'12'-9'89'0,"-1"4"2"0,-1 5-6 15,-10 0-4 1,16 21-73-16,-6 5 1 0,-2 4 0 16,2 10 3-16,-5 3 0 15,0 2-1-15,-4-2 2 0,-1-1-1 16,-2-5-1-1,-5-6-2-15,-6-6 0 0,-4-10-2 16,-8-9 0-16,-1-6-1 0,-3-12-2 16,-1-9 0-1,-1-6-1-15,-1-7-2 0,4-3-2 16,0-1-3-16,12-1-9 15,-4-3-35-15,5 2-48 0,15 0-3 16,0 0-10 0,10 0-3-16</inkml:trace>
  <inkml:trace contextRef="#ctx0" brushRef="#br0" timeOffset="16567.3334">10220 7137 73 0,'8'-9'100'0,"-6"-4"-4"0,1-2-9 15,-3-35-29 1,0 35-66-16,1 5-42 0,9 8-38 15,-10 2-7 1,12 0-5-16</inkml:trace>
  <inkml:trace contextRef="#ctx0" brushRef="#br0" timeOffset="17039.3431">10515 7069 0 0,'0'0'90'16,"0"0"5"0,0 0-5-16,0 8-3 0,-1 13-68 15,1 8-7-15,6 8 1 0,5 6 0 16,9 3-1-16,4 0-1 15,3-6-1-15,3-8-2 16,0-7-1-16,0-10 0 16,-1-11-1-16,-6-5-1 0,-5-14-1 15,-2-6-2 1,-8-5-1-16,-5-2 0 0,-2 0-2 15,-1 4 0-15,-3 5-1 16,-3 4-1-16,6 15 2 16,-12-2-1-16,12 2 1 0,5 17 0 15,10-6 1-15,6 0 2 16,4-4-1-16,2-2 1 0,5-5 1 15,-4-6-1 1,-3-8 0-16,-8-3 0 0,-9-4-1 16,-8-4-1-1,-8 2-1-15,-8-5 0 0,-5 4-3 16,0-2-3-16,1 9-4 15,-1-4-8-15,13 12-26 0,-1 5-38 16,9 4-15-16,0 0-7 0,10 0-3 16</inkml:trace>
  <inkml:trace contextRef="#ctx0" brushRef="#br0" timeOffset="17439.3511">11243 6999 0 0,'22'-8'93'0,"-8"2"0"0,-14 6-4 16,0 0-5-1,-4 0-66-15,-12 10-5 0,-2 11-3 16,-3 8 0 0,-1 8-1-16,4 6 1 0,2 5-1 15,8 0-1-15,8 1 0 16,8-4-1-16,15-4 0 0,12-9-2 15,11-7 1 1,11-9-1-16,0-4-1 0,4-8-1 16,-2-5 1-16,-6 1-1 0,-9-5 0 15,-11 1 0 1,-10 0-1-16,-7 1 1 0,-8 0-1 15,-8 3-2-15,0 0 0 16,0 0 0-16,0 0 0 0,0 0 0 16,0 0 0-1,-1-10 0-15,1 10 0 0,0 0 0 16,0 0 0-1,0 0-2-15,0 0-6 0,-13 0-8 16,13 0-33-16,-12 5-43 0,1-5-8 16,0-7-6-16,-1-4-6 15</inkml:trace>
  <inkml:trace contextRef="#ctx0" brushRef="#br0" timeOffset="18709.3764">12182 6611 62 0,'-4'-11'93'0,"4"11"-2"15,0 0-2-15,-3 16-54 0,3 8-12 16,0 7-5-16,1 9-4 0,1 6 0 16,0 4-1-1,1 4-3-15,-1-5-2 0,1-3-3 16,-1-7 0-1,1-9-2-15,-3-5-2 0,1-10 0 16,-1-15-2-16,0 0-4 16,0 0-7-16,12-20-34 0,-10-8-44 15,-8-14-8-15,-5-9-6 0,-7-12-6 16</inkml:trace>
  <inkml:trace contextRef="#ctx0" brushRef="#br0" timeOffset="18939.3811">11851 6484 1 0,'-23'-5'96'0,"6"4"1"0,17 1-5 15,0 0-3 1,10-4-68-16,20 6-5 0,15 6-2 16,15-4 0-16,13 2-3 0,10 0-2 15,8-1-2 1,3 0-1-16,-3-2-3 0,-8-1-3 15,-11 0-3-15,-10 5-4 16,-18-6-7-16,-9 6-13 16,-17 1-56-16,-18-8-13 15,0 0-6-15,0 0-3 0</inkml:trace>
  <inkml:trace contextRef="#ctx0" brushRef="#br0" timeOffset="19169.3857">11967 6933 32 0,'-23'37'105'16,"9"-5"-2"0,14-9-7-16,14-9-2 0,17-3-75 15,18-4-4-15,6-4-1 0,8 0-6 16,3-3-4-1,1 0-3-15,-2 0-3 0,-6-1-4 16,-9-2-8-16,-3 3-32 16,-7 0-49-16,-12-3-4 0,-7-3-8 15,-6-5-2 1</inkml:trace>
  <inkml:trace contextRef="#ctx0" brushRef="#br0" timeOffset="19439.3911">12588 7074 17 0,'-6'41'100'16,"4"5"-1"-16,2-10-4 0,15 3-3 15,15-12-74 1,14-5-1-16,12-13-5 0,9-9-2 16,5-9-2-16,0-13-3 15,0-6-1-15,-10-10-2 16,-16 2 0-16,-19-3-2 15,-17 7 0-15,-17 3-1 0,-22 6 0 16,-15 5 0-16,-14 9 0 0,-11 9 0 16,1 4-2-1,0 12-3-15,15 5-6 0,5-2-32 16,20 3-49-1,25 2-3-15,20-7-8 0,23-5-4 16</inkml:trace>
  <inkml:trace contextRef="#ctx0" brushRef="#br0" timeOffset="20189.4061">13793 6679 54 0,'-7'13'95'16,"7"-1"-1"-16,11 2-4 16,16-2-62-16,18 0-2 0,13-7-3 15,9-3-5 1,8-2-5-16,-3-7-3 0,-1-5-4 15,-7-3-1-15,-15-4-2 16,-12-2-1-16,-19-4-3 16,-12-4-1-16,-9 3-1 0,-15-2-1 15,-10 3-1-15,-14 4-1 16,-5 9 1-16,-11 6 0 0,-6 11 1 15,-1 16 1 1,1 15 2-16,5 12 1 0,8 9 2 16,12 10 1-1,14 1 2-15,20 2 1 0,18-6 0 16,25-4 0-16,15-10 0 15,13-10 0-15,9-12-2 0,4-10-1 16,0-4-6-16,-10-14-9 0,2 0-42 16,-16-6-39-1,-16-9-5-15,-9-10-7 0,-13-9-4 16</inkml:trace>
  <inkml:trace contextRef="#ctx0" brushRef="#br0" timeOffset="20939.4211">14934 6024 22 0,'8'7'87'0,"2"10"0"15,-4 3-2 1,0 11-52-16,1 3-10 0,-3 7 1 16,-4-1-5-16,-1 3-1 0,-4-8-4 15,-6-3 0-15,1-3-2 16,-4-10-2-16,-1-9-1 0,-3-7-2 15,-2-3 0 1,-3-11-2-16,2-5 0 0,-4-6-2 16,1-2 0-1,2-3-2-15,1-2-2 0,3-2-4 16,4 2-8-16,-3-2-34 15,6-6-46-15,12 5-4 0,4-6-9 16,7 2-3-16</inkml:trace>
  <inkml:trace contextRef="#ctx0" brushRef="#br0" timeOffset="21069.4237">14882 5753 30 0,'4'-12'98'16,"-4"2"-4"-16,0-4-9 0,0 4-5 15,0 10-86-15,0 0-29 0,9 0-48 16,-6 10-9-1,3 4-4-15</inkml:trace>
  <inkml:trace contextRef="#ctx0" brushRef="#br0" timeOffset="21449.4313">15131 5961 42 0,'7'37'98'16,"3"1"-5"-16,2-6-1 0,8 8-39 15,4-15-27 1,8-4-11-16,5-14-3 0,0-7-2 15,3-7-3-15,4-11-1 16,-7-7-2-16,-4 4-1 0,-7-2-2 16,-10 1 0-1,-7 6-1-15,-9 8 1 0,0 8-2 16,-11 8 1-1,2 10-2-15,1 6 2 0,7 2 0 16,1 2 1-16,12-6 1 0,11-4 0 16,7-8 2-16,5-10-1 15,0-1 2-15,-1-13-3 0,-8-4 3 16,-7-7-3-1,-10-7 1-15,-9 0-2 0,-13-6-2 16,-7-2-2 0,-2 2-3-16,-2-1-6 0,8 10-13 15,1 2-38-15,4 10-34 0,11 3-5 16,10 6-4-16</inkml:trace>
  <inkml:trace contextRef="#ctx0" brushRef="#br0" timeOffset="21759.4375">16043 5695 1 0,'10'-4'88'16,"-11"15"5"-16,-9 12-2 0,-9-17-29 15,1 39-40 1,-2 9-2-16,-3 7 1 0,9 1-3 16,9 2-3-16,5-9-3 15,7-2-4-15,12-12-2 0,8-7-1 16,5-7-1-1,3-14-2-15,3-4-3 0,-8-9-6 16,4 0-30-16,-8-10-49 0,-11-19-9 16,-13-5-7-1,-4-12-7-15</inkml:trace>
  <inkml:trace contextRef="#ctx0" brushRef="#br0" timeOffset="21869.4397">15837 5819 68 0,'8'16'97'0,"22"1"-5"0,18-5-6 16,17 39-41-1,17-63-85-15,12 19-41 0,-1-2-7 16,2-5-8-16</inkml:trace>
  <inkml:trace contextRef="#ctx0" brushRef="#br0" timeOffset="22569.4537">16671 5468 74 0,'0'0'98'0,"-9"-6"-4"15,9 6-5-15,23 8-58 0,10-1-14 16,9 0-5-1,7 4-3-15,8 2-1 0,3 0-2 16,-3 3-1-16,-3-1-1 16,-11 7 0-16,-7 2 0 15,-12 2 0-15,-6 6 0 0,-11 3 0 16,-6 7 0-16,-2 4-1 15,-1 8 1-15,-3 2-3 0,-6 5 1 16,3 8-1 0,1 2-1-16,-1 8 1 0,0-2-1 15,-1 6 1-15,2-1-1 16,-6-2 1-16,6 0 1 15,-1-1-1-15,-2-4 0 16,2-4 0-16,1-4-1 0,1-2 1 16,4-5-1-16,0-1 1 0,2-6-2 15,2-4 2 1,0-1 1-16,2-9 0 0,-2-3-1 15,4-6 1-15,-3-1-1 16,-2-4 1-16,0-4-1 16,-1-3 0-16,1-5 0 15,-2 1-1-15,-5-1 1 0,-3-2 0 16,-6-2 1-1,-3-3 0-15,-9-2-2 0,-10-4 0 16,-13 0 0-16,-10-4 0 0,-10-4 0 16,-6-1 0-1,-2-3-7-15,5 9-18 0,2-4-36 16,5-3-36-16,18 2-5 15,13-1-8-15,13 0 1 0</inkml:trace>
  <inkml:trace contextRef="#ctx0" brushRef="#br0" timeOffset="23481.4721">8913 5949 32 0,'39'2'98'0,"-1"1"-1"15,-3-3-7 1,3 0-42-16,-9-4-16 0,-3 0-12 16,-13-4-6-1,-13-3-5-15,-5 1-4 0,-16-4-3 16,-6 2 0-16,-8-1-2 15,-5 2-1-15,-1 1 1 0,1 3 0 16,3 6-1-16,7 2 1 0,8 13-1 16,6 6 1-1,7 8 1-15,6 6-2 0,3 7 1 16,0 8 1-1,3 11-1-15,1 6 0 0,-2 7 1 16,3 6-1-16,-3 8 1 16,-2 1 0-16,-1 1 1 0,-4 3-1 15,-2-3 1-15,-7-5 0 0,1-3 1 16,-4-9-1-1,-2-6 1-15,2-6 0 0,1-7 0 16,4-7 0 0,3-7 0-16,5-3 0 0,4-7 0 15,3-4 0-15,10-4 0 16,7-3 0-16,10-5-1 0,7-5 1 15,11-3-1 1,8-5-1-16,9 0-2 0,6-3-2 16,3-2-4-16,4 4-6 0,-5-6-20 15,1 7-38 1,0 0-27-16,-8 1-5 0,-6 3-5 15</inkml:trace>
  <inkml:trace contextRef="#ctx0" brushRef="#br1" timeOffset="50273.0112">10460 3305 17 0,'-20'-13'34'0,"0"-4"-5"15,-4 5 1-15,-3 0-3 0,-6 9-3 16,0 1-5 0,-6 4-3-16,0 10-6 0,-4 3-3 15,0 14-4 1,-2-1 0-16,1 12-3 0,2 6 0 15,-3 4-4-15,4 4 3 16,-2 4 0-16,6 5 0 16,-1 2-1-16,5 4 1 0,2-3-1 15,-1 0 2-15,8 6 0 16,0 3 0-16,6 0 0 0,-2 1 0 15,8-1 0 1,0 4-1-16,11 1 1 0,1 0 1 16,4 1-1-1,12 0 2-15,3-1-2 0,10-2 1 0,-1-6 0 16,11 1 2-1,-3-10 2-15,12-1-4 0,-2-10 3 16,4-7 3-16,7-7 0 0,0-7 0 16,9-4 3-1,5-6 0-15,3-9 0 0,1-3 1 16,6-9-1-1,3-4-1-15,3-13 0 0,9-9-1 16,1-8 0-16,3-9-2 16,-1-8-1-16,1-6 0 0,-7-5-2 15,-2-7 0-15,-11-5-1 0,-5-2 0 16,-11-6-1-1,-8-3-1-15,-6-3 1 0,-6-3-1 16,-8-3 2-16,-5 0 0 16,-11-2 1-16,-10-1-2 15,-10 4 2-15,-12 4-2 16,-18-1 0-16,-12 5 1 0,-15 6-1 15,-8 4-1 1,-12 9 1-16,-11 5-1 0,-8 10-1 16,-12 8-2-16,-7 4-6 0,-9 8-24 15,-9 7-46 1,2 8-9-16,-4 5-6 0</inkml:trace>
  <inkml:trace contextRef="#ctx0" brushRef="#br1" timeOffset="51733.0404">11800 4913 11 0,'0'-15'39'16,"0"15"-8"-16,0 0-5 15,-10-9-5-15,1 9-3 0,-3 10-6 16,-5 4-3-1,-1 10 1-15,-1 3-1 0,0 9 1 16,-1 5 1 0,5 3 2-16,4 0 0 0,4-1 0 15,6-2 3-15,1-9-1 0,10-3 0 16,7-10-3-16,3-7 0 15,1-4-3-15,5-4-6 0,0-8-14 16,5-11-47 0,-1 1-25-16,-2-8-6 0,-2-2 2 15</inkml:trace>
  <inkml:trace contextRef="#ctx0" brushRef="#br1" timeOffset="52113.048">11990 4949 4 0,'-3'15'67'16,"0"7"8"-16,0 0-55 0,3 4-6 16,2 3 6-16,2-1 3 15,4-5 4-15,1-6-2 16,0-3-2-16,3-9-5 15,0-5-2-15,0-2-4 0,1-10-2 16,-1-7-3-16,1-3-2 0,-2-3-2 16,-2 0-2-1,0 1-2-15,-3 5 0 0,-1 0-2 16,0 10 1-1,-5 9-1-15,12 0 0 0,-4 14 0 16,2 5 0-16,3 5 2 16,-1 4 0-16,2 1 2 0,-1 3 0 15,-1-4 1-15,-1-5 1 16,-3-4-1-16,-1-4-2 15,-3-7-6-15,-4-8-33 0,20 3-44 16,-15-11-6 0,-2-13-6-16</inkml:trace>
  <inkml:trace contextRef="#ctx0" brushRef="#br1" timeOffset="52303.0518">12304 5042 48 0,'12'28'83'16,"4"-2"0"-16,-2 5-59 0,1 2 1 15,0 2-5-15,-2-5-2 16,-3-2-5-16,-1-5-2 0,-3-4-6 16,-1-10-8-1,-5-9-34-15,17 0-43 0,-17-16-7 16,0-10-3-1</inkml:trace>
  <inkml:trace contextRef="#ctx0" brushRef="#br1" timeOffset="52693.0596">12312 4906 69 0,'20'-17'89'16,"11"1"-2"0,-30 0-58-16,43 4-4 0,4 3-5 15,-2 3-1-15,-1 6-6 0,-10 4-5 16,-7 9-4-16,-16 5-2 15,-12 6-1-15,-10 0-1 16,-11-2 2-16,-5 0-2 16,-8-5 1-16,-1-3-1 15,1-6-1-15,4-5-1 16,7-2 1-16,6 2 1 0,17-3-2 15,-8 12 1-15,13-1 1 16,13 5 1-16,4 5 1 16,8 1 2-16,2 2 0 0,1-4 0 15,-2-1 0-15,-2 0 2 16,-3-7-3-16,-6-2-1 0,-3-4-3 15,-4-6-3 1,0 0-11-16,-13 0-44 0,7-19-30 16,1-4-6-1,-1-7-4-15</inkml:trace>
  <inkml:trace contextRef="#ctx0" brushRef="#br1" timeOffset="52905.064">12783 4855 11 0,'17'24'86'0,"2"1"4"15,-2 1-5-15,-13 5-62 0,20 1-4 16,-7 3 0 0,2-2-4-16,-4-2-2 0,-6-3-3 15,1-5-2 1,-5-4-3-16,2-5-3 0,-7-14-7 15,0 0-11-15,0 0-53 16,0-13-20-16,-5-12-7 0,-9-9-2 16</inkml:trace>
  <inkml:trace contextRef="#ctx0" brushRef="#br1" timeOffset="53205.07">12700 4821 70 0,'9'-14'88'0,"14"-3"-1"15,13 0-58-15,12-1-4 16,4 5-7-16,3 2-1 15,-3 6-5-15,-4 4-5 0,-9 2-2 16,-10 9-2-16,-16 7-1 0,-13 5 0 16,-6 1-2-1,-12 3 1-15,-3-2 1 0,-6 2-1 16,2-1 0-1,-1 0-1-15,7-2 1 0,5-3 1 16,7 1 0-16,7-1 1 16,8-3 3-16,8-3-1 0,7-2 0 15,3-2 0-15,6-5-1 0,1-2-1 16,2-2-4-1,-1-1-4-15,-1-4-9 0,-7-1-33 16,-5-10-41 0,5-2-7-16,-2-4-6 0</inkml:trace>
  <inkml:trace contextRef="#ctx0" brushRef="#br1" timeOffset="53585.0775">13519 4600 10 0,'0'-14'74'15,"-9"9"5"-15,-10 11-38 16,-4-1-23-16,-3 8-4 0,-2 4 0 16,-1 7 0-1,0 5 0-15,3 2-2 0,7 0 0 16,12 0-1-1,5-4 1-15,6-5-2 0,14-7-1 16,8-6 0-16,6-6-3 0,2-3 0 16,2-1-1-16,-2-4-2 15,-5-1-2-15,-9 0-1 0,-7 5-1 16,-13 1-1-1,4 7 1-15,-6 5 0 0,-7 4 1 16,0 3 0 0,0 2 1-16,4 3 2 0,2-5 0 15,3 2 1-15,7-7 1 0,6-1-3 16,5-6-4-16,-2-6-7 15,6-1-35-15,1-8-42 0,-9-7-5 16,-3-8-7 0</inkml:trace>
  <inkml:trace contextRef="#ctx0" brushRef="#br1" timeOffset="53935.0846">13707 4827 16 0,'10'29'94'0,"0"1"-1"16,-3-3-6-16,-1-3-55 15,0 0-8-15,-2-8-4 16,2-5-2-16,-6-11-5 0,0 0-4 15,7-14-2 1,-6-6-2-16,-1-6-1 0,4-4-4 16,-2-3-2-16,2 4-1 15,-2 4 0-15,1 6-2 16,-3 19 1-16,13-7 0 15,-4 10 1-15,4 15 3 0,3 0 1 16,2-1 3-16,5-2 1 0,4-6 1 16,0-7 0-1,1-6-1-15,-2-6 0 0,-6-7-1 16,-4-3 0-1,-9-1-4-15,-7-5 0 0,-3 3-5 16,-9-3-2-16,-1 3-3 16,-4-3-11-16,7 1-44 15,3 4-29-15,7 2-5 0,3-1-5 0</inkml:trace>
  <inkml:trace contextRef="#ctx0" brushRef="#br1" timeOffset="54105.088">14175 4524 32 0,'17'19'94'0,"1"3"-4"16,2 5-2-16,-30 6-64 0,31 1-4 15,4 5-6 1,-2-1-2-16,-3-3-8 0,-6-4-4 16,-3-1-20-16,-6-5-58 0,-14-17-10 15,-12-8-9 1,-12-15 2-16</inkml:trace>
  <inkml:trace contextRef="#ctx0" brushRef="#br1" timeOffset="54205.09">14034 4637 46 0,'51'-9'89'0,"24"-1"-4"16,11-1-6-1,6 3-107-15,9 2-49 0,-4 2-4 16,-16-4-5-16</inkml:trace>
  <inkml:trace contextRef="#ctx0" brushRef="#br1" timeOffset="54675.0993">13420 5379 45 0,'9'35'96'0,"-2"3"-4"15,3 1-2-15,0 13-70 16,1 5 0-16,-1 1-3 0,-4-7-3 16,-1-8-5-16,-5-5-2 15,0-8-2-15,0-7-5 0,0-23-7 16,0 0-52-1,-7-8-26-15,-5-21-9 0,-4-9-6 16</inkml:trace>
  <inkml:trace contextRef="#ctx0" brushRef="#br1" timeOffset="54905.104">13357 5370 58 0,'63'-9'93'16,"9"-1"-2"0,4 0-6-16,-23 3-70 0,20 7-2 15,-8 3-3-15,-16 8-4 16,-24 7-3-16,-21 7 2 0,-13 2 0 15,-23 2 0 1,-8-1-1-16,-12-1 1 0,-1-4-1 16,0-2-2-16,8-5-2 0,6-8-7 15,16 0-28 1,23-8-50-16,0 0-6 0,0-10-7 15</inkml:trace>
  <inkml:trace contextRef="#ctx0" brushRef="#br1" timeOffset="55115.1082">13817 5283 80 0,'7'22'93'0,"-1"1"-1"0,1 2-5 16,1 7-74-16,2 1 0 15,1-2 0-15,-2-1-1 0,4-6-4 16,-7-4-2 0,5-5-5-16,-11-15-8 0,17 7-16 15,-17-7-58-15,6-21-10 0,-3-4-9 16,-3 2-3-1</inkml:trace>
  <inkml:trace contextRef="#ctx0" brushRef="#br1" timeOffset="55255.111">13903 5374 23 0,'0'0'92'0,"0"0"2"0,12 4-3 15,27 10-53 1,-19-2-14-16,4 3-2 0,-1-3-7 15,0-2-4-15,-2-1-3 16,-4-6-5-16,-1-3-4 16,-16 0-11-16,11-15-54 0,-11 1-24 15,-4-10-10-15,3-3-3 16</inkml:trace>
  <inkml:trace contextRef="#ctx0" brushRef="#br1" timeOffset="55635.1186">14218 5329 25 0,'15'41'96'0,"-4"-2"-1"15,1-4-4-15,-1 0-55 0,0 5-8 16,0-9-7-16,-4 0-4 0,2-9-4 16,-6-8-3-1,-3-14-2-15,0 0-2 0,7-7-2 16,-7-19 0-1,1-4-4-15,3-10-3 0,1-7-3 16,2-5-1-16,4-5 0 16,-3 2 0-16,8 4 0 0,6 4 2 15,1 9 1-15,0 7 4 0,1 7 1 16,1 10 1-1,-3 11 0-15,1 4 0 0,-1 14 1 16,-4 10-1 0,0 2 0-16,1 11-1 0,-5 3 1 15,2 8-1-15,-5 1 1 16,-1-6 2-16,-1-1-2 0,-5-5-2 15,-1-5-6 1,-6-15-21-16,-10-10-51 0,1-8-13 16,-9-7-8-16,-2-10-5 0</inkml:trace>
  <inkml:trace contextRef="#ctx0" brushRef="#br1" timeOffset="55775.1213">14416 5334 55 0,'37'-5'85'15,"7"-3"-4"-15,9 0-7 0,-4-5-95 16,-1 4-56-1,9 2-4-15,-9-6-4 0</inkml:trace>
  <inkml:trace contextRef="#ctx0" brushRef="#br1" timeOffset="56045.1268">14188 5172 30 0,'-24'27'91'0,"10"-4"-1"0,5-2-3 16,9 3-62-16,3 4-8 16,9 6 0-16,2 4-1 15,2 4-2-15,1 3-4 16,1 3-2-16,-3-1 0 0,-1-3-2 15,-4-3-1 1,-4-6-5-16,-1-5-3 0,-5-10-7 16,0-20-56-16,0 12-22 0,0-12-8 15,-7-24-6-15</inkml:trace>
  <inkml:trace contextRef="#ctx0" brushRef="#br1" timeOffset="56445.1348">15217 5013 22 0,'-31'-6'88'15,"-12"6"2"-15,-7 5-5 0,-4 12-59 16,10 3-10-16,3 9-3 15,12 2-1-15,13 5-1 0,15 0-1 16,11 1-3 0,18-1 0-16,5-4-1 0,3 2-1 15,-2-8 1 1,-10 2-1-16,-11-2 0 0,-13-2-1 15,-12-3 0-15,-13-8-1 16,-8 0-1-16,-5-5-3 0,2 0-7 16,2-11-23-16,5-10-53 0,15-1-12 15,13-10-4 1,4-2-4-16</inkml:trace>
  <inkml:trace contextRef="#ctx0" brushRef="#br1" timeOffset="56705.14">15104 5199 65 0,'10'17'93'0,"1"5"-1"15,-5-1-6-15,43 3-72 0,-28-2 1 16,8 0-2-16,6-8 1 0,7-7-4 16,1-6-2-1,0-5-1-15,-5-12-2 0,-9-5-3 16,-12-4 0-16,-17-2-1 15,-13 0-1-15,-16 4 0 0,-16 1-1 16,-2 6 0 0,-10 5-1-16,1 6-3 0,10 5-2 15,4 5-6-15,19 10-25 0,13 3-45 16,10-8-13-1,20-4-5-15</inkml:trace>
  <inkml:trace contextRef="#ctx0" brushRef="#br1" timeOffset="56915.1442">15537 4991 68 0,'13'31'93'0,"-4"1"-3"0,0 6-4 15,0 4-73 1,-6 8 0-16,-2-1 1 0,-1 1-2 15,-1-8-1-15,-5-4-2 16,-1-4-1-16,-1-10-3 0,2-4-3 16,2-11-4-1,4-9-4-15,0-9-15 0,7-9-60 16,4-1-12-16,5-10-8 15,-1-4-3-15</inkml:trace>
  <inkml:trace contextRef="#ctx0" brushRef="#br1" timeOffset="57205.15">15574 5026 48 0,'-8'-33'94'0,"6"6"-2"15,3 1-4-15,45 2-59 0,-19 9-10 16,7-2-8 0,6 5-2-16,3 3-3 0,2 4-2 15,-10 5-2-15,-8 2-2 0,-10 9 1 16,-17 5-2-16,-13 10 2 15,-17 3 0-15,-5 4 2 0,-4 4 0 16,0 1 1 0,6 2 0-16,11-3 2 0,15-2 0 15,14-5 0 1,19-3-2-16,21-3 1 0,12-3-2 15,11-2-1-15,11-3-4 16,5-3-6-16,5 7-16 0,-7-3-51 16,1-10-19-1,-11-2-6 1,-14-5-6-16</inkml:trace>
  <inkml:trace contextRef="#ctx0" brushRef="#br1" timeOffset="58898.1841">10601 5744 3 0,'-27'-23'65'15,"-5"2"4"-15,0 4-45 16,-2 5-4-16,-5 4-4 16,-4 3 1-16,-4 3-2 15,-2 2-1-15,-1 10-3 0,-2 2-1 16,1 8-3-16,-4 3-3 0,-1 9 0 15,1 2-3 1,4 3 1-16,1 1-1 0,2 8-1 16,-1 2-1-1,2 0 0-15,0 6 1 0,2-1-1 16,1 7 0-16,3 1 1 15,3 3-1-15,-1 0 2 0,5-4 0 16,4 5 0 0,8-1 1-16,-1-2-1 0,8-1 0 15,0-1 0-15,7 3 0 0,2-4-1 16,6 3 0-1,0-3 0-15,3-3-1 0,4-1 1 16,4-2 0-16,3 0 1 16,0-2 0-16,3-2 1 0,0-1 0 15,2 0-1 1,1-1 2-16,2-1-2 0,0-3 0 15,2-2 0-15,-1 0 0 0,5-4 0 16,2-2-1 0,0-1 1-16,2-4 0 0,-2 1 0 15,5-6 0-15,-3 2 0 16,5-3 1-16,-5 0-1 0,1-2 0 15,13 6 1 1,1 1 1 0,4-3-1-1,0 3 2-15,8 0 0 0,4 3-1 16,2-2 1-16,4 1 0 0,-4-6-1 15,1-1-1-15,4-3 1 16,3-1-1-16,1-2 0 0,5-4 0 16,3-1 1-1,1-3-1-15,2-1 0 0,4-2 1 16,2-1-1-1,0-2 1-15,1-3-2 0,-1-2 2 16,0 1-1-16,0-6 0 16,6-2 0-16,-1-4 0 0,1-1 0 15,4-3-1-15,0-1 0 0,-3-3 1 16,-1-2-1-1,-3-2-1-15,-5-5 1 0,-4-2-2 16,-5-5 1 0,-3-1 1-16,-4-6-1 0,2-3 0 15,0-5 1-15,3-2 0 16,3-4-1-16,0-2 2 0,3-3-2 15,-3-2 1-15,0-1 0 0,-6 1 1 16,-8-2-1 0,-5 3 1-16,-9-1 0 0,-10-1-1 15,-8-1 1 1,-7-1 0-16,-7 2-1 0,-7-2 0 15,-7 0 0-15,-7-1-1 16,-9-1 0-16,-8 3-1 0,-7 1 1 16,-11-1-1-1,-9 1 0-15,-6 2 0 0,-8 3 0 16,-5 3 0-16,-8 4 0 0,-5 1 1 15,-5 6 0 1,-2 2 0-16,-5 7 0 0,-5 1 0 16,-4 4 0-16,-3 4 0 15,-1 5 0-15,-6 1 0 0,-5 4-1 16,-2-1 0-1,-13 7 0-15,-7 0-1 0,-14 4 2 16,-8 4-1 0,-16 4 1-16,-19 7-1 0,-13 11 1 15,-23 10 0-15,-9 12-2 0,-13 9-3 16,0 20-22-16,3 9-39 15,1 1-21-15,16 7-5 0,18-3-4 16</inkml:trace>
  <inkml:trace contextRef="#ctx0" brushRef="#br1" timeOffset="60178.2096">10346 8425 42 0,'4'-11'86'16,"-4"11"-3"-1,4-8-34-15,-4 8-14 0,0 0-15 16,10 2-6-1,-3 9-5-15,4 6-3 0,2 3 0 16,2 6 1-16,4 7 1 16,0 2-1-16,-3 1 1 0,0 3 0 15,-5-3-1-15,1-2-2 0,-4-5 0 16,-3-7 2-1,-1-5 2-15,-1-6 0 0,-3-11 0 16,0 0-1 0,10-18 0-16,-4-6 0 0,-3-8-2 15,4-7-1-15,-2-4-3 16,1-3-3-16,-2 2-1 0,1 8-3 15,-4 1-6-15,3 11-8 0,-2 5-31 16,0 10-42 0,7 6-7-16,5 3-4 0</inkml:trace>
  <inkml:trace contextRef="#ctx0" brushRef="#br1" timeOffset="60428.2147">10910 8668 24 0,'10'27'86'0,"0"-2"5"16,1-6-5-16,1-5-51 0,11-6-10 15,4-4-4 1,10-4-4-16,-2-14-3 0,2-5-4 16,-5-6-2-16,-7-1-3 15,-8-6-2-15,-14 3 0 0,-9 0-2 16,-17 6-1-1,-10 4 0-15,-10 6 0 0,-4 8-1 16,-3 5 0 0,5 1-1-16,4 12-1 0,6 0-3 15,8 4-2-15,13 5-7 0,5-1-26 16,9-2-45-16,12 1-7 15,9-8-4-15</inkml:trace>
  <inkml:trace contextRef="#ctx0" brushRef="#br1" timeOffset="60708.2202">11425 8261 39 0,'0'0'83'0,"0"0"0"15,4 6-1 1,-1 16-54-16,6 10-14 0,1 11-1 16,3 7 2-16,-1 8 2 15,1 3-1-15,-4 4-4 16,3-4-2-16,-5-5-3 0,1-10-1 15,-2-3-5-15,-2-12-3 16,7-6-20-16,4-11-58 0,-3-17-10 16,0-19-6-1,1-16-4-15</inkml:trace>
  <inkml:trace contextRef="#ctx0" brushRef="#br1" timeOffset="60908.2243">11733 8384 32 0,'13'24'94'0,"0"1"-1"16,0 5-4-1,-1-1-4-15,-8 7-78 0,9 8 0 16,1 2 0-16,-3 2 0 16,-2 1-1-16,-1-4-2 15,-4-8-3-15,1-3-4 16,-4-5-5-16,1-9-28 0,-2-8-51 15,-9-12-5-15,-11-6-6 0,-4-8-4 16</inkml:trace>
  <inkml:trace contextRef="#ctx0" brushRef="#br1" timeOffset="61798.2421">11669 8765 75 0,'34'-12'92'0,"11"-5"-1"16,13-7-5-16,11-3-62 0,5 0-5 16,2-4-2-1,-7-2-3-15,-8 3-2 0,-9 2-4 16,-14 6-3-16,-13 4-3 0,-25 18-3 15,0 0 1 1,-16 3-1-16,-10 17-1 0,-2 8-1 16,-1 6 3-16,2 6-2 15,7 0 4-15,10-8-1 0,10-3 1 16,7-11 1-1,9-7 1-15,11-11-1 0,1-5 1 16,3-14-1-16,-6-4 0 16,-1-3-2-16,-9 0 1 15,-3 3-2-15,-7 2-1 0,-4 7-1 16,-1 14-1-16,-6-5 1 15,6 5-2-15,-7 17 2 0,8 2 0 16,11 2 1 0,9-2 1-16,4-3 1 0,12-2 1 15,4-9 0 1,8-5-1-16,-1-5-2 0,-1-9-1 16,-7-6-2-16,-7-6-3 0,-9-3 0 15,-11-3-2-15,-8 1 1 16,-5 2 1-16,-9 5 2 0,-5 7 0 15,-5 9 4 1,0 8 3-16,2 11 2 0,3 10 0 16,5 4 1-1,7 3 0-15,2-3 2 0,7-3 0 16,9-6 0-16,3-6-1 15,1-5 1-15,2-5-2 0,-4-7 1 16,-5-6-2-16,-7-5-1 0,-4 0-2 16,-3-2 0-1,-6 0-1-15,0 4-2 0,-3 3-1 16,10 13 0-1,0 0 0-15,0 0 0 0,9 18 0 16,8 8 0-16,3 7 1 16,0 8 1-16,-1 7 1 0,-7 2 1 15,-5 3 0 1,-7 1 0-16,-13-2 2 0,-10-5 0 15,-4-8 0-15,-2-9 1 0,1-9-1 16,4-12 0 0,6-14-1-16,15-15-1 0,8-15-2 15,18-14-1-15,11-12-1 16,15-11-2-16,7-10 0 0,5 0 1 15,0 4-1 1,-3 3 1-16,-12 12 1 0,-10 12 1 16,-16 13 1-16,-17 18 1 0,-11 13 0 15,-15 15 0 1,-9 13 2-16,-1 9 1 0,5 8 1 15,8 7 0-15,15 6-1 16,15-2 0-16,17 0-1 0,22-5-2 16,13-6-5-1,21 2-17-15,7-12-33 0,4-14-26 16,10-8-15-1,7-8-9-15</inkml:trace>
  <inkml:trace contextRef="#ctx0" brushRef="#br1" timeOffset="62398.2541">14009 8529 33 0,'0'45'93'0,"5"6"-3"15,3 5-2 1,-1-1-1-16,44 8-82 0,-41 3 3 16,3-1 3-16,-3-12-1 15,0-9 1-15,-7-13 0 0,2-7-1 16,-5-24-3-1,0 0-1-15,4-12 0 0,-5-16-2 16,-8-12-2-16,-3-13-2 0,0-7-4 16,1-7 0-1,6-1-1-15,5 0-1 0,17 8 0 16,14 6 1-16,16 10 1 15,7 15 2-15,10 12 0 16,-4 14 1-16,-6 6 2 16,-11 16-1-16,-18 8 2 0,-19 5-1 15,-17 2 0 1,-13 1 1-16,-11-3 0 0,-2-8-1 15,1-7-3-15,1-12-2 0,9-5-5 16,4-17-37 0,8-21-41-16,13-6-7 0,1-16-8 15,0-10-2-15</inkml:trace>
  <inkml:trace contextRef="#ctx0" brushRef="#br1" timeOffset="62768.2614">14393 7928 0 0,'28'17'91'16,"-1"7"5"-16,4 10-4 0,-3 5-5 15,-2 12-70-15,-2 12-2 16,0 9 0-16,-8 1-2 0,-5 1-1 16,-7-8-4-1,-3-8-1-15,-1-11-1 0,0-10 0 16,-2-14-1-1,2-23 0-15,0 0-1 0,5-15 0 16,5-15-1-16,8 0-1 0,6-6-2 16,6-2-2-16,10 5 0 15,3 8-1-15,6 7-1 0,-5 13 1 16,1 10 2-1,-5 13 0-15,-6 11 1 0,-10 8 0 16,-12 4 0 0,-6 3 1-16,-6 0 0 0,-3-6 0 15,-4-4-1-15,1-7-1 16,6-8-6-16,0-19-6 0,26 9-39 15,0-15-41-15,0-19-3 16,4-4-8-16,1-12-2 16</inkml:trace>
  <inkml:trace contextRef="#ctx0" brushRef="#br1" timeOffset="63048.267">15312 8393 18 0,'0'11'93'16,"-4"9"0"-16,-6 5-5 0,1-4-2 16,9-1-70-16,1 4-5 15,16-5-1-15,5-7 0 16,6-7 0-16,4-5-1 0,-1-12-2 15,2-10-3 1,-9-5-2-16,-7-4-2 0,-12-1-2 16,-5 3 0-16,-8 5-2 15,-7 8 0-15,-1 9 1 0,-1 7 1 16,4 14 1-1,6 6 1-15,7 10 1 0,10 0 1 16,7 4 1-16,10-6 1 0,10-5-2 16,4-4-2-1,3-10-6-15,2-2-23 0,-4-7-51 16,-6-14-12-16,-5-12-6 15,-13-11-9-15</inkml:trace>
  <inkml:trace contextRef="#ctx0" brushRef="#br1" timeOffset="63278.2716">15697 8162 11 0,'-20'15'91'0,"3"3"1"0,5 3-5 16,4-3-5-16,9 1-73 16,13 8-3-16,10 4 0 15,9 3-2-15,6 2 0 16,1 0-1-16,-2 3 0 0,-8 0-1 15,-8-1 0 1,-17-1-1-16,-8-4 2 0,-16-6-1 16,-7-3-1-16,-3-6-3 0,1-11-11 15,9-7-44-15,19 0-28 16,0-27-8-16,17 0-4 15</inkml:trace>
  <inkml:trace contextRef="#ctx0" brushRef="#br1" timeOffset="63518.2765">16068 8424 12 0,'21'-4'95'0,"-8"4"-1"16,-12 10-3-16,-3 4-4 15,-3 3-67-15,-6 5-8 0,6-1 1 16,5-2-3-16,14-6-1 16,7-4-1-16,9-9-2 15,4-5-1-15,3-9 0 0,-3-5-3 16,-5-8-1-1,-14-3-2-15,-12-5 0 0,-7 4-1 16,-15 0 0-16,-12 5 0 16,-6 3-2-16,0 8 0 15,-4 7-5-15,10 9-5 16,3 7-22-16,9 3-47 0,17 8-10 15,7-2-9-15,13 0-1 0</inkml:trace>
  <inkml:trace contextRef="#ctx0" brushRef="#br1" timeOffset="63840.283">16360 8344 4 0,'14'-2'89'0,"-1"2"0"0,-2 0-3 16,-11 0-5-16,16 16-68 0,-6 9-3 15,-5 3-4 1,1 5 3-16,-4 5-1 0,0-4 1 15,2-2 1-15,-4-8-1 16,4-2 1-16,-3-10-1 16,-1-12 0-16,12 1-1 15,0-8 0-15,1-14-2 0,5-2-1 16,7-7-2-1,1-7-1-15,9-1 0 0,3 1-1 16,9-2 0-16,0 1-1 16,6 7 1-16,1 0-2 0,2 10-1 15,-4 0-5 1,-1 7-9-16,-12 2-43 0,1-1-35 15,1-2-6-15,-5-3-8 0</inkml:trace>
  <inkml:trace contextRef="#ctx0" brushRef="#br1" timeOffset="70383.4141">2259 10969 38 0,'-3'-21'75'0,"2"3"-10"16,-4-2-10 0,3 4-11-16,-3-1-10 0,1 2-8 15,4 2-7 1,-2 1-3-16,2 12-3 0,-2-15-4 15,2 15-1-15,0 0-1 16,0 0-2-16,4 7-1 0,3 8-1 16,3 8 0-1,2 3 0-15,5 9-1 0,1 6 1 16,7 5 1-16,2 3 1 0,4 3-1 15,3 0 0 1,0 1 1-16,-1-2-1 0,0-1 0 16,-4-4 0-16,-4-4-2 15,-1-5 0-15,-6-4 0 16,-5-6 0-16,-2-5 1 15,-2-5-1-15,-3-5 2 0,-6-12-1 16,0 0 1 0,10-11-1-16,-8-17 0 0,0-15-1 15,-1-11 0-15,5-9-1 0,-3-11-2 16,6-4-1-16,-4 0 1 15,2 8-1-15,1 5 0 0,1 13-1 16,-5 9-1 0,3 13-3-16,-3 5-1 0,2 13-5 15,-1 2-6 1,8 10-32-16,2 7-35 0,-1 4-13 15,4 7-7-15</inkml:trace>
  <inkml:trace contextRef="#ctx0" brushRef="#br1" timeOffset="70723.421">3116 11239 49 0,'0'0'85'0,"0"0"0"16,-10 1-39-16,2 16-15 15,-6 6-4-15,6 10-5 16,3 6-4-16,5 2-3 0,9 0-1 16,10-3-3-1,11-10 0-15,6-9-2 0,6-13 1 16,1-9-2-1,-4-16 0-15,-5-8 0 0,-8-6-2 0,-12-5-2 16,-14 2-1 0,-10-1-2-16,-12 6-1 0,-10 5-2 15,-4 5-2-15,0 4-5 0,2 9-9 16,0 8-46-1,4-3-29-15,16 0-6 0,14 3-5 16</inkml:trace>
  <inkml:trace contextRef="#ctx0" brushRef="#br1" timeOffset="71253.4316">3573 10693 35 0,'18'-4'80'16,"-10"11"1"-16,1 15 1 0,-2 9-70 15,6 16 2 1,1 8 3-16,1 9 1 0,-1 10 3 15,-2 5-1-15,-3 0-2 0,-5-3-4 16,-3-2-2 0,-1-9-2-16,-4-8-2 0,-4-8-2 15,3-14-6-15,0-10-4 16,5-25-11-16,-11 0-63 0,8-17-11 15,3-14-9 1,1-10-7-16</inkml:trace>
  <inkml:trace contextRef="#ctx0" brushRef="#br1" timeOffset="71493.4363">4077 10875 80 0,'19'22'92'16,"-7"7"-1"-16,-2 17-6 15,-5-4-71-15,3 8 2 0,-3 2 2 16,-4 3-3 0,-1 0-2-16,0-1-3 0,0-4-2 15,-2-5-2-15,1-5-3 0,-3-9-4 16,2-6-5-1,-4-16-15-15,6-9-64 0,-10-8-7 16,0-14-7-16,-2-10-6 16</inkml:trace>
  <inkml:trace contextRef="#ctx0" brushRef="#br1" timeOffset="71663.4397">3878 11194 32 0,'5'15'98'16,"17"-12"-1"-16,17-3-8 0,11-7-2 15,9-6-79-15,9 1-1 16,5 0-5-16,-3-5-5 0,-2 8-5 15,-7-7-9 1,0 8-32-16,-2 4-40 0,-13 0-7 16,-10 1-5-1</inkml:trace>
  <inkml:trace contextRef="#ctx0" brushRef="#br1" timeOffset="72013.4467">4682 11061 38 0,'-14'0'93'0,"-2"0"-1"16,-4 3-5-16,0 16-52 15,-5 2-11-15,0 9-5 0,1 4-6 16,3 7-2-1,5 3-2-15,4 0 0 0,10-2-1 16,5-8 0-16,14-9-2 16,7-9 0-16,5-15-1 0,4-4-1 15,0-16 0-15,0-7-1 16,-5-9-2-16,-8-1 0 15,-6 0-1-15,-8 2 0 0,-6 8-4 16,-1 2 3 0,-6 13-1-16,-5 9 1 0,0 10 0 15,4 11 1-15,3 10 1 16,4 7-1-16,1 5 4 15,8 2-2-15,6-3 0 0,5-5 0 16,5-6-1-16,3-7-3 16,4-11-3-16,1-11-5 15,5 0-12-15,-4-19-39 16,-4-10-33-16,5-9-6 0,-7-8-7 15</inkml:trace>
  <inkml:trace contextRef="#ctx0" brushRef="#br1" timeOffset="72583.4581">5014 11135 19 0,'-21'11'96'0,"-2"14"-2"16,-1 5-2-16,2 3-4 0,13 5-74 15,-3 1-3 1,10-3-2-16,6-11-1 0,11-8 0 16,7-10-3-16,6-7 0 15,2-7-2-15,0-14-1 16,-4-8-2-16,-7-5 0 15,-8-3-1-15,-8 1-2 0,-3 1 1 16,-7 3-1 0,-4 4-1-16,3 7 1 0,-1 9 1 15,9 12 0-15,0 0-1 0,5 11 4 16,9 11 0-16,3 13 1 15,3 7 1-15,-2 11 1 16,0 5 0-16,-5 7 1 16,-8 7 1-16,-6 2-3 0,-13 0 0 15,-11-1-1 1,-9-5 0-16,-4-8-1 0,-5-11 0 15,5-11 0-15,1-12-2 0,9-13 1 16,8-13-1 0,15-11 0-16,11-14 0 0,16-13-1 15,12-6 0-15,12-12 0 16,11-10 0-16,7-5 0 0,6-7 1 15,2 1 0 1,-6-1 0-16,-5 3-1 0,-13 3 0 16,-9 11-2-16,-20 12 1 15,-15 14-1-15,-11 14 0 16,-15 15 1-16,-9 10-2 0,-7 18 5 15,-2 12 2-15,6 11 1 16,6 7 0-16,10 4 2 0,13 0 1 16,10-2 0-1,19-9 0-15,15-9-2 0,12-9-3 16,12-10-5-16,1-14-27 15,14-6-39-15,4-7-21 16,2-9-9-16,-1-9-5 16</inkml:trace>
  <inkml:trace contextRef="#ctx0" brushRef="#br1" timeOffset="73413.4748">6538 11018 7 0,'0'0'90'16,"-8"14"1"-16,8 12-1 0,3 6-3 15,4 15-76-15,5 13 2 0,6 6 0 16,-1 7 0 0,2 1-1-16,-2-8-1 0,-2-5-4 15,-3-9-1-15,-5-11-1 16,-1-12-1-16,-5-12-4 15,-1-17-2-15,-6-3-2 16,-7-15-6-16,-6-15-9 0,-3-10-40 16,-4-7-33-1,-12-7-6-15,-10-1 48 0,6 1 21 16,4 5 10-16,6 5 9 0,11 12 15 15,13 9 49 1,16 8 38-16,28 7-5 0,24 8-46 0,5 3-19 16,7 6-4-1,1 5-3-15,-3 1-4 0,-10 9-3 16,-16 2-3-1,-18 3-1-15,-15-1-1 0,-14-3 0 16,-16-1 0-16,-10-9-2 16,-7-5-2-16,0-5-5 0,-5-11-10 15,5-12-45-15,15-6-28 0,-1-9-7 16,10-6-8-1</inkml:trace>
  <inkml:trace contextRef="#ctx0" brushRef="#br1" timeOffset="73843.4834">6764 10623 6 0,'23'17'88'16,"4"12"3"-16,5 13-3 0,-1 8-2 15,4 11-74 1,0 14 1-16,3 10 1 0,-6 0 1 15,-6-1-1 1,-5-9-2-16,-4-12-3 0,-7-8-1 0,-4-15 0 16,-5-14-1-1,-1-17-3-15,0-9 0 0,-2-23-2 16,0-9-1-16,1-9-1 0,3-6-3 15,4-6-2 1,10 1-1-16,4 3 1 0,11 7-1 16,3 13 2-16,3 10 1 15,3 16 1-15,-3 6 3 0,-1 17 0 16,-8 12 2-1,-7 6 1-15,-7 11-1 0,-7 2 1 16,-7 4-1 0,0-4 1-16,-4-3-1 0,-4-10 0 15,3-6-2-15,-2-7-2 0,5-16-4 16,2-9-4-16,9-7-13 15,1-12-42-15,1-16-30 0,12-5-5 16,2-7-8 0</inkml:trace>
  <inkml:trace contextRef="#ctx0" brushRef="#br1" timeOffset="74163.4898">7687 11057 0 0,'2'7'93'0,"-4"16"4"16,-9 7-3-16,-2 4-6 16,4 4-67-16,2 2-5 0,7-8-1 15,13-7-1 1,6-7-3-16,6-14-3 0,6-4-2 15,2-18-1 1,-3-5-1-16,-4-8-2 0,-7 0-1 16,-9-1-2-16,-9 3-1 15,-4 7 0-15,-9 5 0 16,-8 10-1-16,-1 7 1 0,-3 12 0 0,4 4 2 15,4 9 1 1,11 4 1-16,4 2 0 0,8-3 1 16,13-5-1-1,2-7 0-15,10-5-4 0,1-8-4 16,4-3-7-16,-9-12-34 15,5-14-40-15,4-2-10 0,2-13-7 16,-1-4-2 0</inkml:trace>
  <inkml:trace contextRef="#ctx0" brushRef="#br1" timeOffset="74393.4951">8263 10893 27 0,'-8'24'99'0,"-9"7"-2"16,-9 5-7-16,0 3 0 16,14 2-76-16,-5 3-3 15,11 2-1-15,6-3-3 16,11-3 0-16,9-2-1 0,5-2-1 15,0 0-2-15,-6 1 0 16,-7-2 0-16,-12-1 0 16,-14-2-1-16,-9-3 1 0,-11-5-2 15,-2-5 0-15,-1-8-3 16,0-7-4-16,6-9-7 15,19-14-37-15,12 0-40 16,7-18-7-16,14-7-7 0,12 0-4 16</inkml:trace>
  <inkml:trace contextRef="#ctx0" brushRef="#br1" timeOffset="74643.5002">8373 11230 24 0,'29'1'99'15,"-8"14"-1"-15,-8 6-6 16,-7 5-2-16,-2-1-69 16,2 4-9-16,5 2-1 15,10-8-3-15,6-10 0 0,6-8-3 16,4-7-1-1,2-14 0-15,1-9-2 0,-10-4-1 16,-11-7-1-16,-13 1 0 16,-11 2 0-16,-16 4-1 15,-14 6 0-15,-9 7 0 0,-8 5 0 16,2 9-1-16,3 3-3 15,11 15-5-15,4-1-12 0,17 5-51 16,15 3-19 0,10-3-7-16,11-5-6 0</inkml:trace>
  <inkml:trace contextRef="#ctx0" brushRef="#br1" timeOffset="74963.5065">8790 11089 22 0,'15'-4'99'16,"-2"4"0"-16,0 8-8 0,-3 9 1 15,-2-5-62 1,0 25-22-16,-3 8-1 0,-3 6 1 16,-2 1-2-16,0-3-1 15,-4-7 2-15,-1-6-2 0,3-14-1 16,2-22 0-16,0 0 0 0,16-22-1 15,5-15 0 1,9-6-1-16,4-6-1 0,10-1-1 16,2 2 0-1,4 4 0-15,0 6 0 0,-2 6 0 16,-4 10 0-16,-5 5-1 15,-8 6-1-15,-3 7-2 0,-7 3-5 16,-4 6-7 0,-17-5-36-16,15 9-42 0,-2 7-6 15,2-5-6-15,1 0-3 0</inkml:trace>
  <inkml:trace contextRef="#ctx0" brushRef="#br1" timeOffset="76116.5299">11431 10575 37 0,'-6'-12'94'15,"4"2"-2"-15,1-1-6 16,1 11-49-16,0 0-13 16,0 0-4-16,0 20-7 15,3 7-3-15,6 13-2 0,5 14-1 16,5 10 1-16,6 13-1 15,3 9 1-15,4 0 0 16,4 3-1-16,-1-2 0 16,-1-4-1-16,-6-8 0 0,-3-8 0 15,-3-8 0-15,-4-7-2 16,-4-6 0-16,-5-11-2 15,1-3 0-15,-4-11 0 16,0-6-2-16,-3-4 0 0,-3-11 0 16,4 10 0-16,-4-10 0 0,0 0 0 15,0 0 0 1,0 0 0-16,0 0 0 0,0 0 0 15,0 0 0-15,0 0 0 16,0 0 0-16,0 0 0 16,0 0 0-16,0 0 0 15,1-9 0-15,-1 9 0 0,2-17 0 16,-1 5 0-1,5-4 0-15,-1-8 0 0,4-4 0 16,6-11 0-16,2-11 0 0,4-14 0 16,7-12 0-1,5-16 0-15,8-13 0 0,5-6 0 16,1 0 0-16,3 3 0 15,-4 7 0-15,-4 17 0 0,-7 14 0 16,-6 17 0 0,-11 16 0-16,-4 15-4 0,-6 6-4 15,-8 16-5-15,6-11-6 16,-6 11-29-16,14 0-23 15,-14 0-27-15,0 0-6 0,0 0-5 16</inkml:trace>
  <inkml:trace contextRef="#ctx0" brushRef="#br1" timeOffset="76516.5379">11982 10432 24 0,'-40'6'97'0,"5"-2"-2"0,5-3-4 16,11-2-43-16,19 1-17 16,19-9-10-16,24-1-5 0,23-4-4 15,15-3-3 1,14 1-3-16,5 1 0 0,1 1-3 15,-8 4-3-15,-14 4-6 0,-20-1-5 16,-16 9-20 0,-25 7-52-16,-18-9-12 0,-19 17-7 15,-13-9-4-15</inkml:trace>
  <inkml:trace contextRef="#ctx0" brushRef="#br1" timeOffset="76978.5472">11019 10599 67 0,'-16'3'98'0,"16"-3"-3"0,0 0-4 15,44-3-54 1,3-5-14-16,17-3-5 0,12-1-4 15,6-5-6-15,7 5-8 16,0-5-15-16,-8 0-69 0,-10 12-6 16,-21-3-9-1,-17 5-6-15</inkml:trace>
  <inkml:trace contextRef="#ctx0" brushRef="#br1" timeOffset="78390.5757">3544 12806 78 0,'10'-17'89'0,"-9"1"-4"16,-5 0-7-16,10 5-69 15,-27 4-7 1,-11 6 0-16,-8 1 1 0,-10 10 0 15,-3 7 1-15,-5 7 0 0,-3 8 2 16,1 6 1-16,5 8 0 16,8 4 0-16,8 7-1 0,10 6-1 15,14 0-1 1,10-2 1-16,15-2 0 0,17-5-1 15,13-11 0 1,8-5-2-16,7-13-3 0,4-13-8 16,9-12-48-16,5-5-29 0,-17-16-8 15,-6-11-7-15</inkml:trace>
  <inkml:trace contextRef="#ctx0" brushRef="#br1" timeOffset="78730.5824">3557 12955 13 0,'-6'21'87'0,"3"4"1"15,-1 5-4-15,4 54-20 0,0-40-58 16,11 5 2-16,7-3 3 0,2-2 2 16,5-11 0-1,2-9-1-15,6-7-1 0,0-12-2 16,0-7-1-1,-3-15-1-15,-3-7-1 0,-3-5-3 16,-4 0 0-16,-6-1-1 16,-6 3 0-16,-2 5-1 0,-5 8-1 15,-1 14 1 1,0 0-1-16,0 14 1 0,0 10-1 15,1 6 1-15,7 4-1 0,5 1 1 16,-1 0 1 0,2-6-1-16,4-4-2 0,-2-9-3 15,3-8-5-15,-2-8-14 16,1-17-50-16,0-7-20 0,-6-10-6 15,-4-9-6 1</inkml:trace>
  <inkml:trace contextRef="#ctx0" brushRef="#br1" timeOffset="78980.5875">4126 13157 77 0,'23'40'95'0,"-1"3"-3"16,-7-3-7-16,4-5-64 16,-6 5-5-16,-1-3-1 15,-2-5-2-15,-5-6 0 0,-3-10-1 16,-2-16-2-1,0 0 0-15,1-7-2 0,1-17-1 16,5-7-1-16,3-5-3 0,3-6-1 16,3-1-1-16,5 2 0 15,2 4-1-15,2 5-2 16,1 6-3-16,-2 0-7 15,2 14-21-15,-8 6-47 0,4-6-17 16,-3 5-7 0,-5-1-6-16</inkml:trace>
  <inkml:trace contextRef="#ctx0" brushRef="#br1" timeOffset="79250.5928">4651 13172 19 0,'12'40'98'0,"0"2"-2"0,0 0-4 15,-2-4-3 1,11-2-74-16,-11-2 0 0,1-10-1 15,1-11-1-15,0-11-1 16,3-8-2-16,3-13-1 0,2-12-2 16,3-1-1-16,6-9-3 15,-1 0 0-15,0 0-2 16,-2 3-1-16,-1 3-1 0,-3 6-5 15,-4 2-5 1,3 8-8-16,-9-3-36 0,-2 8-42 16,11 5-4-16,-3 3-9 15</inkml:trace>
  <inkml:trace contextRef="#ctx0" brushRef="#br1" timeOffset="80010.6081">5249 13183 32 0,'16'27'103'16,"7"-3"-4"-1,3-13-5-15,9 2-4 0,9-13-74 16,2-10-5-16,4-6-3 15,-2-8-2-15,-5-3-2 16,-7-4-1-16,-11 0-3 16,-10 1-1-16,-14 1 0 0,-7 10-2 15,-16 6 0 1,-8 10 1-16,-8 7-1 0,-5 17 1 15,-1 13 2-15,3 12-1 0,4 10 2 16,6 2 0 0,7 3 1-16,14-2 0 0,10-5 0 15,6-8 0-15,13-12-1 16,7-12-1-16,9-13-1 0,1-9-4 15,7-16-3 1,-5-14-5-16,2-6-5 0,-7-10-5 16,2 0 1-16,-5 0 4 0,-5 5 7 15,-2 10 5 1,-6 10 7-16,-1 13 5 0,-6 12 7 15,0 14 7-15,-5 13 0 16,-2 3-4-16,-3 2-3 0,1-2 0 16,-1-6-5-1,1-5 1-15,9-13-2 0,0-9-1 16,4-7-2-16,1-14 0 15,4-8-1-15,3-5-2 16,2-3-1-16,-2 0-1 0,0 7-1 16,-4 6 0-16,-2 12 1 15,0 9 0-15,-6 9 1 0,2 17 0 16,-3 10 1-1,1 7 0-15,2 0 1 0,4 2 0 16,3-6 0-16,1-10-1 16,8-8-1-16,-1-14-2 15,5-5-2-15,1-22-5 16,-2-11-6-16,-6-18-20 0,0-12-32 15,0-12-29-15,-8-15-6 0,-2-5-4 16,-7-1 61 0,1 7 44-16,-4 4 1 0,4 15 32 15,-5 16 36 1,-4 19 32-16,2 24-5 0,-1 17-5 15,1 15-50-15,1 12-27 16,1 15-5-16,4 11-1 0,2 9-1 16,3 6-1-16,5 5 0 0,-1 3-1 15,2 1-1 1,-2-4-2-16,1-8-2 0,-4-11-3 15,-2-9-5 1,-5-20-9-16,1-12-39 0,-8-19-39 16,-6-17-3-16,-14-12-7 15</inkml:trace>
  <inkml:trace contextRef="#ctx0" brushRef="#br1" timeOffset="80130.6105">6349 13164 56 0,'-6'-31'106'16,"11"9"-6"-16,21 1-9 0,13 11-1 16,18-8-83-1,6-5-11-15,22 7-32 0,10-7-53 16,7-6-5-16,9-3-9 15,11-5-2-15</inkml:trace>
  <inkml:trace contextRef="#ctx0" brushRef="#br1" timeOffset="80930.6265">11012 12522 63 0,'-4'-27'96'0,"-1"0"-1"15,10 9-34 1,-7 2-15-16,-1 3-12 0,3 13-13 16,0 0-6-16,0 8-4 15,4 20-2-15,7 16-3 0,1 14-1 16,1 12 0-1,1 15 2-15,-2 5-2 0,-4 2 0 16,-1-3-1-16,-3-7-1 0,-3-11 0 16,-2-13-1-1,0-13-2-15,-3-15-1 0,0-7-1 16,4-23-5-16,-3 10-12 15,3-10-46-15,-7-24-31 0,9-3-4 16,3-11-8 0</inkml:trace>
  <inkml:trace contextRef="#ctx0" brushRef="#br1" timeOffset="81506.6385">10466 12470 70 0,'-43'-2'99'0,"6"1"-4"0,5 1-7 15,6 0-50-15,11 0-14 16,15 0-8-16,31 0-5 15,26-2-1-15,36 2-2 0,30 0-1 16,26-3 0-16,33-4-1 0,19 0 0 16,14-3-2-1,1-2 0-15,-20 0-1 0,-22 0 0 16,-28 0-2-16,-31 2 0 15,-28 1-2-15,-32-1-3 0,-23 3-4 16,-32 7-5 0,0 0-14-16,-17-8-45 0,-17 8-24 15,-6 2-7 1,-11 8-5-16</inkml:trace>
  <inkml:trace contextRef="#ctx0" brushRef="#br1" timeOffset="81866.6457">10719 13404 55 0,'-79'29'97'0,"-2"-3"-2"16,7 3-5-1,6-9-44-15,15 1-23 0,20-3-5 16,30-6-2-16,29-9-3 15,44-3-2-15,46-14-2 0,38-5-1 16,35-5-1-16,27-5-2 16,12 3-1-16,-2-3-2 15,-15 5-1-15,-28 0-2 0,-33 6-2 16,-37 0-5-1,-32 6-12-15,-36 1-46 0,-33-6-30 16,-12 3-5-16,-24-3-8 16</inkml:trace>
  <inkml:trace contextRef="#ctx0" brushRef="#br1" timeOffset="82436.6571">10503 13508 20 0,'-5'-14'90'0,"-2"1"0"15,4 2-3-15,-14 0-53 0,17 11-8 16,-10-9-2 0,10 9-4-16,0 0-5 0,0 0-3 15,-7-7-3 1,7 7-1-16,-3 7-2 0,2 5-1 15,-2 10-1-15,-3 9 0 0,-1 5 0 16,-12 10 1 0,-7 7 0-16,0-4 0 15,2-3-1-15,-5-5-2 16,7-12-5-16,5-4-10 0,2-11-45 15,15-14-37 1,10-22-4-16,4-10-10 0,6-6 7 16</inkml:trace>
  <inkml:trace contextRef="#ctx0" brushRef="#br1" timeOffset="82969.668">10460 12400 6 0,'0'0'84'15,"-9"-15"0"-15,6-6-12 0,3 21-45 16,0 0-3 0,-4 19-5-16,0-2-3 0,1 12-6 15,-5 2-2-15,0 10 0 0,-2 4 2 16,0 0-4-16,3-2-8 15,-7-8-30-15,3-2-49 16,6-7-6-16,4-11-7 16</inkml:trace>
  <inkml:trace contextRef="#ctx0" brushRef="#br1" timeOffset="83449.6776">10420 12330 18 0,'-1'-15'84'0,"1"-3"2"0,0-21-15 15,1 24-38-15,2 2-4 0,-3 13-4 16,6-14-1-1,-6 14-5-15,4-10-5 0,-4 10-3 16,0 0-2 0,0 7-2-16,0 8-1 0,-4 7-1 15,-5 7-2-15,-2 7-1 16,-4 8 1-16,0 9 0 15,0 3-1-15,-3 4-2 0,9 1-6 0,0-9-13 16,6-3-58 0,4 0-15-16,6-9-6 0,6-3-7 15</inkml:trace>
  <inkml:trace contextRef="#ctx0" brushRef="#br1" timeOffset="83989.6884">10551 13379 33 0,'-7'-14'95'0,"-1"2"-3"15,0 0-5-15,8 12-38 16,-10-3-30-16,10 3-3 0,0 0-7 15,-9-12-4 1,9 12-1-16,-1 10-1 0,1 6-2 16,0 5 0-1,2 10-1-15,2 3 1 0,-2 7 0 16,-1 5 1-16,-1 1-1 0,-5-2-1 15,-1-2-5-15,-9-7-33 16,-5-7-48-16,8-8-6 0,-1-12-6 16,13-9-2-1</inkml:trace>
  <inkml:trace contextRef="#ctx0" brushRef="#br1" timeOffset="84669.7019">12405 13317 5 0,'-6'-19'93'0,"4"1"3"0,-1 4-5 16,2 1-43-16,0 4-12 16,0-1-10-16,1 10-9 0,0 0-6 15,0 0-3 1,0 0-1-16,-7 24-1 0,4 3-1 15,-4 11 0-15,0 9-1 0,-3 4 1 16,-3 7 0 0,-2 5-2-16,-1-5 1 15,2-5-3-15,1-11-3 16,3-9-4-16,8-11-11 0,2-8-47 15,0-14-31 1,12-22-5-16,5-16-8 0</inkml:trace>
  <inkml:trace contextRef="#ctx0" brushRef="#br1" timeOffset="85169.7119">12495 12068 64 0,'0'0'93'16,"-11"-2"-1"-16,8 16-6 15,-2 0-55-15,1 11-6 0,1 10-9 16,-3 8-5-16,0 8-2 0,-2 4 0 15,0 3-3 1,0-2-6-16,2 4-11 0,-5-2-61 16,4-15-18-1,5-11-7-15,0-8-6 0</inkml:trace>
  <inkml:trace contextRef="#ctx0" brushRef="#br1" timeOffset="89461.798">17556 3828 32 0,'-20'3'89'0,"3"-3"-1"0,-19 0-43 15,36 0-7 1,0 0-11-16,6 0-7 0,27 0-6 16,16-4-4-16,22-2-1 15,8 2-2-15,9-2 1 0,3-3-4 16,1 2 0-1,-13 4-4-15,-9 3-2 0,-14 0-4 16,-14 3-9 0,-15 2-28-16,-13 0-45 0,-3-2-5 15,-11-3-7-15</inkml:trace>
  <inkml:trace contextRef="#ctx0" brushRef="#br1" timeOffset="89761.804">17626 4068 39 0,'-21'15'91'0,"12"-5"0"0,12 0-5 16,26-5-63-16,20 4-7 15,14-6 1-15,13-1-1 16,13-2-4-16,1 0-4 0,0 0-5 15,-12 1-5-15,-11 2-15 16,-23 5-61-16,-17-4-14 0,-16-4-5 16,-11 0-3-1</inkml:trace>
  <inkml:trace contextRef="#ctx0" brushRef="#br1" timeOffset="90851.8258">19168 3410 49 0,'-4'6'84'0,"2"9"-1"0,-9 13-47 15,10 13-7-15,0 9-8 0,0 13 2 16,-2 8-6 0,-1 7-4-16,-2-1-3 0,0 0-1 15,-2-9-2-15,2-7-1 16,1-13-1-16,2-11-3 0,1-12-3 15,1-17-8 1,1-8-18-16,9 0-57 0,-2-20-8 16,-4-3-6-1</inkml:trace>
  <inkml:trace contextRef="#ctx0" brushRef="#br1" timeOffset="91511.839">19013 3471 0 0,'-11'-3'52'0,"-1"2"2"16,3 1-6 0,-1 0-7-16,10 0-7 0,-10 0-6 15,10 0-7-15,-2-5-4 16,2 5-5-16,10-21-1 0,6 10-3 15,9-5-1-15,8 3 0 16,7-1-1-16,10 5 2 16,2 2-2-16,8 2 2 15,3 6-2-15,-1 3-1 16,-4 9-1-16,-4 4-1 0,-5 7-2 15,-11 3 0-15,-6 0-1 16,-9 1 0-16,-14-3 0 16,-9 2 0-16,-12-6 0 15,-13-2-1-15,-10-4 1 0,-11-8-2 16,-4 1 0-16,-7-3-2 0,-1-2 0 15,-1 1 0 1,6-3-2-16,7 2 2 0,6 0 0 16,14 4 2-16,5 2 0 15,16 4 3-15,5 6 1 16,13 3 2-16,11 2 1 15,6 8 1-15,5-3 1 0,1 9 1 16,1-6-1 0,1 7-2-16,-5-5 1 0,-1-2-2 15,-8-3 1-15,-3-1-2 0,-5-6 1 16,-6-5-2-1,-1-4 1-15,-4 0-2 0,-5-13-3 16,6 9-2-16,-6-9-7 16,11-3-20-16,-11 3-45 0,21-14-16 15,-10 7-9 1,9-7-1-16</inkml:trace>
  <inkml:trace contextRef="#ctx0" brushRef="#br1" timeOffset="91891.8465">19729 3887 27 0,'6'8'97'0,"8"-4"-1"0,13-1-4 16,5-3-56-16,11 0-14 0,0-10 0 15,4-4-6-15,-3-4-7 16,-6 0-3-16,-7-2-3 16,-14-7-4-16,-13 3 1 15,-8-2-3-15,-16 1 1 0,-11 7-1 16,-7 6-2-1,-13 7 1-15,-3 5 1 0,-1 16 0 16,4 11 2-16,7 10 1 16,11 10 1-16,14 1 3 0,11 5-1 15,17-5 2-15,15-3 0 16,14-2 0-16,13-12 0 15,8-4-2-15,5-6-3 0,1-6-6 16,3 5-26 0,-8-9-48-16,-4-8-12 0,-6-6-10 15,-9-11-2-15</inkml:trace>
  <inkml:trace contextRef="#ctx0" brushRef="#br1" timeOffset="93451.8778">21324 3456 57 0,'0'0'93'16,"0"0"-4"-16,6 6-4 0,-3 17-63 15,4 5-8 1,4 10-1-16,-3 6-1 0,3 6-2 15,-1 1-2-15,0-2-1 0,-4-2-1 16,1-7 0 0,-2-5-2-16,-5-7-2 0,0-7-1 15,0-9-2-15,1-3-5 16,-1-9-6-16,0 0-33 15,3-16-47-15,-5-2-3 16,-2-8-9-16</inkml:trace>
  <inkml:trace contextRef="#ctx0" brushRef="#br1" timeOffset="93733.8836">20980 3422 58 0,'-31'0'92'16,"4"0"-1"-1,15 0-3-15,12 0-60 0,30 3-9 16,22-3-3-16,20 0-3 0,22 0 0 16,16 0-2-1,13-3-2-15,4-2-2 0,-3 0-3 16,-11-2 1-16,-13 3-2 15,-17-1-1-15,-20 1-3 0,-17 1-2 16,-12 1-4 0,-14-1-6-16,-8 3-18 0,-12 0-58 15,-4 10-5 1,-9-8-10-16,-3 0 0 0</inkml:trace>
  <inkml:trace contextRef="#ctx0" brushRef="#br1" timeOffset="94043.8898">21139 3853 81 0,'-16'17'98'16,"16"-6"-5"-1,29-5-3-15,27-4-73 0,18 4 0 16,20-6-3-16,11 2-1 15,8-2-5-15,3 0-1 16,-8 2-3-16,-7 1-3 16,-20 2-2-16,-16-5-6 0,-15 7-8 15,-24-5-49-15,-9-2-27 16,-17 0-9-16,-1-10-6 15</inkml:trace>
  <inkml:trace contextRef="#ctx0" brushRef="#br1" timeOffset="94433.8976">21055 3747 32 0,'0'0'89'0,"0"0"0"0,0 0-6 16,0 0-55-16,-1 21-11 15,1 6-5-15,-7 6-1 16,1 6-3-16,-4 3 0 15,0-1-1-15,0-4-4 0,1 0-6 16,-2-16-12-16,5-7-62 16,6 1-12-16,0-15-6 15,7-3-5-15</inkml:trace>
  <inkml:trace contextRef="#ctx0" brushRef="#br1" timeOffset="94793.9047">20948 3297 18 0,'0'0'83'16,"-13"-1"2"-1,7 7-3-15,6 8-60 0,-8 8-5 16,-1-1-3-16,-7 5-1 15,-1 1-4-15,2 3-15 16,-4 3-60-16,5-16-17 16,4-1-5-16,10-16-4 15</inkml:trace>
  <inkml:trace contextRef="#ctx0" brushRef="#br1" timeOffset="95183.9125">22156 3239 0 0,'0'0'87'0,"0"0"3"0,0 0-5 16,-3 20-41-16,-1 1-23 15,2 0-6-15,0 10-4 0,-1-1-7 16,3 13-24-1,-1 3-60-15,2-5-7 0,4-2-7 16</inkml:trace>
  <inkml:trace contextRef="#ctx0" brushRef="#br1" timeOffset="95433.9175">22317 3853 76 0,'3'17'91'0,"-3"5"-3"16,0-1-5-16,-40 8-77 0,32 3-1 15,1 4 0 1,-3-1-5-16,5 1-27 0,5-7-55 16,0-7-6-1,0-3-6-15</inkml:trace>
  <inkml:trace contextRef="#ctx0" brushRef="#br1" timeOffset="95973.9284">22488 3582 19 0,'-4'13'95'0,"5"-4"-2"16,14-7-3-16,11-2-61 0,12 0-5 16,4-6-1-16,6-5-8 0,2-5-5 15,-3-1-1 1,-6-5-4-16,-7-1-1 0,-12-3-2 15,-14 3 0 1,-8-1-1-16,-7 2-1 0,-15 2-2 16,-5 8-1-16,-3 2 2 15,-5 10-2-15,2 0 2 0,-1 18-1 16,4 7 1-1,5 12-1-15,5 7 2 0,5 13 1 16,6 6 0-16,9 8 0 0,3 2 1 16,8-3 2-1,9 0 1-15,0-10 0 0,6-9 0 16,-2-8 0-1,2-14 0-15,-1-6-3 0,-3-9-3 16,2-6-7-16,-13-10-39 16,3-14-44-16,6 0-8 0,-2-9-7 15</inkml:trace>
  <inkml:trace contextRef="#ctx0" brushRef="#br1" timeOffset="96443.9377">23119 2927 23 0,'20'0'86'0,"-8"11"0"0,7 11-48 16,1 9-6-16,0 10 1 15,-1 11-3-15,-5 6-4 0,0 3-5 16,-6 2-5-1,-5-6-3-15,-3-4-2 0,-12-9-2 16,-3-11 0 0,-5-11-1-16,-1-8-2 0,-2-12 0 15,-1-5 0-15,-1-12-2 16,2-4-1-16,-1-10-3 0,1-11-7 15,9 0-28-15,2-16-53 0,-4-9-10 16,5-13-5 0,3 1-5-16</inkml:trace>
  <inkml:trace contextRef="#ctx0" brushRef="#br1" timeOffset="96553.9399">23092 2561 0 0,'8'-22'90'0,"2"-4"-4"0,3 6-17 15,-7 6-63 1,1-2-87-16,-3 5-7 0</inkml:trace>
  <inkml:trace contextRef="#ctx0" brushRef="#br1" timeOffset="97003.9489">23364 2713 10 0,'15'39'87'0,"-4"5"2"15,0 7-4-15,-3 2-50 16,9 6-6-16,-3-6-10 16,3-5-3-16,-2-10-3 0,3-6 0 15,1-18-3 1,0-7-1-16,0-7-2 0,-1-13-2 15,-1-7-2-15,0-2-2 0,-7 0-1 16,-2-4-2 0,-2 10 1-16,-6 2-2 0,0 14 0 15,0 0 0-15,0 16 1 16,0 9 1-16,5 4 1 15,7 3 2-15,5-5 2 16,8-3 2-16,1-10 1 0,2-8 0 16,2-8 0-16,0-9 0 0,-4-12-2 15,-10-7-2 1,-7-2 0-16,-9-6-2 0,0 0 0 15,-11-4-3-15,-5 4-3 16,-3-6-7-16,3 10-29 0,4 2-42 16,2 3-13-1,4 7-7-15,6 4-6 0</inkml:trace>
  <inkml:trace contextRef="#ctx0" brushRef="#br1" timeOffset="97383.9565">24229 2590 49 0,'0'0'89'15,"-14"19"0"1,2 1-6-16,-13 10-65 0,4 5-6 15,-1 14 1 1,1 1 2-16,1 4-3 0,6 1-1 0,8-9-2 16,6 2-1-16,7-11-1 15,6-6 0-15,10-10-1 16,5-6 0-16,2-3-2 0,2-8-3 15,3 3-6 1,-7-7-5-16,4 0-33 0,-1 2-46 16,-9-9-7-1,-6-3-9-15</inkml:trace>
  <inkml:trace contextRef="#ctx0" brushRef="#br1" timeOffset="97533.9596">23904 2822 30 0,'0'8'94'0,"23"1"-3"0,18-4-5 16,15-36-31-16,11 31-74 16,1 2-59-16,12 5-5 0,0-7-9 15</inkml:trace>
  <inkml:trace contextRef="#ctx0" brushRef="#br1" timeOffset="98233.9736">24379 2364 78 0,'-12'-4'98'15,"12"4"-6"-15,12-12-7 0,35 3-65 16,-4 4-6-1,4-3-5-15,8 5-3 0,3 0 0 0,-3 3-2 16,-4 0 0 0,-9 0-1-16,-12 4-1 0,-10 6 1 15,-9 0-1 1,-9 6 0-16,-4 4 0 0,-7 14 0 15,1 7 0-15,-2 17 0 0,4 12 0 16,4 10-1-16,2 14 1 16,5 14-1-16,4 4 0 15,0 5-1-15,1 1-1 16,-5-1 0-16,-2-4 2 0,-3 0-2 15,-3-4 1 1,-9-9 0-16,0-1 0 0,0-9 1 16,-4-1-1-16,0-8 1 0,4-4 0 15,-5-7 0-15,5-8-1 16,0-6 2-16,4-9-1 15,-3-4 1-15,3-7 1 16,2-7 0-16,-3-5 0 0,-2-10 0 16,-8-3 0-1,-6-8 1-15,-12-3-2 0,-6-3 0 16,-10-7 0-16,-13 0-3 15,-13-9-3-15,1 12-10 16,-14-10-33-16,9 0-43 0,7 7-9 16,-3 0-10-16,5 2-2 15</inkml:trace>
  <inkml:trace contextRef="#ctx0" brushRef="#br1" timeOffset="98923.9874">20813 2914 6 0,'29'-14'100'16,"-5"-1"-2"-1,-13-5-7-15,-10 1-5 0,-22-2-71 16,-4 4-4-16,-14 3-4 16,-11 4-2-16,-7 0 0 0,-2 0-2 15,1 7 2 1,6 2-2-16,10 2 0 0,7 9-1 15,15 5-1-15,13 8-1 0,7 7-1 16,6 4 1 0,8 14 0-16,0 11 2 0,5 16 0 15,-3 12 1-15,2 8-2 16,-5 15 1-16,-2 8-1 0,-4 13 1 15,-5 3-2 1,-1-1 0-16,0 0 0 0,3-8-1 16,2-8 2-16,6-13 0 0,7-14 0 15,8-17 0 1,12-18-2-16,9-13-3 0,10-13-6 15,-1-15-14-15,5-8-52 16,7 0-20-16,-9-2-8 16,-3 2-4-16</inkml:trace>
  <inkml:trace contextRef="#ctx0" brushRef="#br1" timeOffset="99574.0004">18207 6384 51 0,'7'12'96'16,"13"-4"-3"0,14-2-5-16,12-3-65 0,7 0-1 15,6 0-5-15,5-3-7 16,-1 0-9-16,-5 0-4 0,-9 0-8 15,-10-6-18-15,-13-3-48 0,-8 6-15 16,-18 3-6 0,0 0 7-16</inkml:trace>
  <inkml:trace contextRef="#ctx0" brushRef="#br1" timeOffset="99738.004">18135 6646 64 0,'5'19'101'0,"19"-5"-4"0,23-8-7 15,19-2-54-15,9 0-14 16,18-4-7-16,4-3-5 16,7-1-11-16,-9-5-12 15,-2-3-66-15,-5 12-12 16,-16-5-8-16,-10-2-7 0</inkml:trace>
  <inkml:trace contextRef="#ctx0" brushRef="#br1" timeOffset="100308.0154">19388 6058 4 0,'0'0'93'0,"0"0"2"15,0 0-5-15,3 17-7 0,-3 7-64 16,0 18-11-16,-1 13-2 16,1 9 3-16,0 10-2 15,-1 3 0-15,-2 0-2 16,1-2 0-16,1-5-1 0,-7-8 0 15,0-14-2 1,4-10-1-16,-1-10-2 0,3-9-5 16,2-19-6-16,0 0-46 0,2-13-33 15,0-13-6-15,2-6-7 16</inkml:trace>
  <inkml:trace contextRef="#ctx0" brushRef="#br1" timeOffset="100848.0261">19147 6130 67 0,'-24'0'90'0,"4"0"-4"16,20 0-42-16,0 0-13 0,-2-11-8 15,11 3-6-15,15 0-2 0,12-5-1 16,7 2-3 0,14 2-1-16,13 4-1 0,6 3-2 15,8 2 0 1,0 11-3-16,-3 6-1 0,-5 10-2 15,-11 2-1-15,-14 10 0 16,-21-1 1-16,-17 2-1 0,-15 0 1 16,-15-2-1-16,-9-6 1 15,-17-7 0-15,-3-7 0 16,-9-7 0-16,0-11 0 0,0 0 0 15,9-9-1 1,3 1-1-16,7 1 0 0,13 2 0 16,7 5-1-16,15 10 1 15,9 9 1-15,18 5-1 0,10 7 1 16,4 1 2-1,8 7 0-15,-3 2 0 0,3-1 1 16,-6-5-2-16,-6 2 1 0,-11-7-1 16,-7-4-3-1,-5-3-3-15,-6-10-6 0,3-3-32 16,-1-2-37-16,-9-8-13 15,11-14-11-15,-4-4-1 0</inkml:trace>
  <inkml:trace contextRef="#ctx0" brushRef="#br1" timeOffset="101148.0321">19994 6735 8 0,'21'7'103'0,"3"-7"-3"16,10 0-5-16,2-14-5 16,-3-3-74-16,12-7-3 0,-2 0-2 15,-4-5-6 1,-12-1-4-16,-9 1-2 0,-14 0-2 15,-7 7-2 1,-17 1 0-16,-12 11 1 0,-6 6-1 16,-6 7 3-16,2 16 2 0,4 9 1 15,6 11 1-15,10 2 3 16,12 7 0-16,10-2 0 0,17-2 0 15,16-6-1 1,15-11-1-16,7-3-5 0,7-13-11 16,4-8-57-1,9-4-20-15,-9-6-9 0,-7-10-5 16</inkml:trace>
  <inkml:trace contextRef="#ctx0" brushRef="#br1" timeOffset="101748.0441">21076 6166 37 0,'15'-5'99'0,"-3"9"-4"15,-2 15-5-15,7 40-31 0,-2-22-42 16,5 11-5-1,1 3 0-15,1 12-2 0,-2 0-2 16,-1-1-1-16,0-8 1 0,-1-7-2 16,-4-7 0-16,-4-13 0 15,0-5 0-15,-2-16 0 16,-8-6-1-16,14-6 0 15,-5-14-2-15,-2-6 0 0,6-14 0 16,2-7-2 0,2-8 0-16,5-4-2 0,-1-2 1 15,-1 1-1-15,-2 7 1 16,-1 2-3-16,-5 11 0 0,-1 5-5 15,1 9-5-15,-9 4-15 16,8 5-46-16,6 7-25 16,0 0-6-16,3 3-6 0</inkml:trace>
  <inkml:trace contextRef="#ctx0" brushRef="#br1" timeOffset="101948.0481">21579 6034 14 0,'-12'5'101'16,"12"-5"-4"-16,11 4-4 0,22-8-4 16,10-1-75-16,21-1-6 15,0 2-2-15,8-2-6 16,-3-5-12-16,-6 0-60 15,-11 10-19-15,-18-2-6 0,-19-2-5 16</inkml:trace>
  <inkml:trace contextRef="#ctx0" brushRef="#br1" timeOffset="102188.053">20840 6154 88 0,'22'6'99'0,"18"-3"-6"0,15-6-8 15,7-22-61-15,11 18-26 16,-2 7-56-16,3-9-26 0,-9-2-9 15,-13-1-5 1</inkml:trace>
  <inkml:trace contextRef="#ctx0" brushRef="#br1" timeOffset="102778.0647">22021 6505 26 0,'8'15'102'0,"16"-3"-6"16,19-2-3-16,7-25-27 0,10 15-45 15,6-2-6-15,-1-8-5 16,-5-2-4-16,-7-6-2 16,-13-5-3-16,-17-4-2 0,-16 2 0 15,-13-3-3-15,-20 8 1 16,-10 4-1-16,-14 11-1 0,-10 3 0 15,-5 10 2 1,-3 16 0-16,3 11 2 0,6 13 1 16,9 4 1-16,13 7 2 15,17-3 1-15,18 2 1 16,17-2 1-16,18-7 0 15,12-8 0-15,12-8 0 0,12-9-4 16,3-7-8-16,11-9-41 0,-7-1-41 16,-5-15-8-1,-6-11-7-15,-5-14-5 0</inkml:trace>
  <inkml:trace contextRef="#ctx0" brushRef="#br1" timeOffset="103248.0742">23028 5806 25 0,'2'14'93'16,"1"2"-1"-1,-2 5-3-15,5 8-55 0,0 3-10 16,-2 3-2-16,2 5-4 0,-4 0-4 16,-2-3-2-16,-2-1-1 15,-10-6-2-15,-6-7-1 16,-6-7-1-16,-1-10 0 15,-5-6-2-15,5-14-1 0,-7-10-2 16,4-8-4 0,3-11-9-16,-2-12-24 0,2-8-56 15,13 7-6-15,4-2-9 16,8 1-5-16</inkml:trace>
  <inkml:trace contextRef="#ctx0" brushRef="#br1" timeOffset="103378.0768">22879 5525 44 0,'4'-12'92'15,"-4"0"-12"1,0-7-76-16,0 37-45 0,0-23-47 15,4-4-3-15</inkml:trace>
  <inkml:trace contextRef="#ctx0" brushRef="#br1" timeOffset="103768.0846">23225 5663 57 0,'0'0'92'16,"9"3"-2"-16,-8 5-4 15,0 9-64-15,3 8-7 0,3 8-1 16,2 2-1-16,3 6-1 0,1-2-1 16,7-3-1-1,3-7-1-15,2-12-2 0,-3-7-1 16,4-8-1-1,-3-6-1-15,-3-10-1 0,-4-3-2 16,-3-3-1-16,-3 3-1 16,-9 5 0-16,-1 12-2 0,0 0 1 15,0 0-1 1,0 12 1-16,1 5 1 0,8 3 2 15,7-4 1-15,6-2 1 0,5-9 1 16,-1-4 0 0,2-4-1-16,-7-8 1 0,-4-8-2 15,-6-2-1-15,-11-3-2 16,-5-6-5-16,-6 4-7 0,-8-10-34 15,-1-5-39 1,6 0-13-16,2 4-6 0,6-1-3 16</inkml:trace>
  <inkml:trace contextRef="#ctx0" brushRef="#br1" timeOffset="104108.0914">24001 5549 62 0,'0'0'94'0,"0"25"-3"0,-8-5-4 0,-1 4-70 16,2 11-3-1,-3 9 2-15,0 2-1 0,2 2-3 16,2 0-1 0,6-6-1-16,3-6-1 0,8-2-2 15,5-10-1-15,8-3-2 16,2-8 0-16,2-6-4 0,2-2-5 15,-4-5-5-15,-3 1-20 0,-4-1-47 16,-6-12-18 0,-8-6-7-16,0-3-6 0</inkml:trace>
  <inkml:trace contextRef="#ctx0" brushRef="#br1" timeOffset="104258.0944">23786 5646 3 0,'-12'10'97'0,"13"6"0"0,21-3-5 0,19-2-5 15,13 9-72 1,8-15-14-16,8 7-15 0,10-2-66 16,-9-8-8-16,-4-2-9 15,-8-6-4-15</inkml:trace>
  <inkml:trace contextRef="#ctx0" brushRef="#br1" timeOffset="104828.1058">24463 5358 0 0,'-8'-15'101'0,"-2"6"-1"0,0-5-4 15,10 14-6-15,-11-12-72 0,11 12-6 16,17-1-3 0,3 1-3-16,5 9-3 0,2 2 0 15,0 3-3-15,3 3 4 16,-3 3-1-16,-8 6 0 0,-5 8-1 15,-6 5 1 1,-5 7 0-16,-1 5 0 0,-1 7 2 16,-1 10-3-16,-1 5 0 0,1 6 0 15,2 3-1 1,1 2 0-16,1 1 1 0,-4 0-1 15,3 0 0-15,-3-5 0 16,0-3 1-16,0-4-1 0,-6-7 1 16,0 0-1-1,1-10 1-15,1-2-1 0,-3-7 0 16,3-3 0-1,0-2 0-15,3-6 0 0,-1-4 0 16,2-4-1-16,0-6 1 0,0-1 0 16,0-1-1-16,-1-3 1 15,-8-2-1-15,-11 2 1 0,-6-3 0 16,-18 3 0-1,-16 2 0-15,-14-6-1 0,-14 1-1 16,-7-2-2 0,-3 2-6-16,-1-8-10 0,9-1-35 15,11 2-35-15,6-7-13 16,14-3-8-16,5-4-1 0</inkml:trace>
  <inkml:trace contextRef="#ctx0" brushRef="#br1" timeOffset="105578.1208">20934 5578 45 0,'33'-4'97'16,"-8"-2"-1"-16,-8-1-6 0,-17 7-65 15,0-12-1-15,0 12-3 16,-11-17-6-16,-11 10-5 0,-9-5-5 15,-9 5-2 1,-6 2-1-16,-6 0-1 0,-6 5 0 16,2 4-1-16,-1 5 1 0,8 2-1 15,2 2 2 1,13 3-2-16,7 3 1 0,12 2 1 15,9 8 0-15,6 4 0 16,11 11 1-16,7 9-1 0,8 12 0 16,3 8 1-1,1 13-1-15,1 12 1 0,-7 6-1 16,-5 7 1-1,-6 3-1-15,-8 2 0 0,-6 2 1 16,-7-1 0-16,-6-4-1 0,1-12 0 16,4-8 0-16,5-15 0 15,4-10 1-15,9-11 0 16,16-15 0-16,7-12 0 15,13-8-2-15,9-2-5 0,1-12-8 16,14 3-41 0,3 3-35-16,-2-14-11 0,0 0-10 15,1-8-3-15</inkml:trace>
  <inkml:trace contextRef="#ctx0" brushRef="#br1" timeOffset="112867.2681">4331 15508 1 0,'-5'15'92'0,"5"7"-1"0,8 12-3 16,5 5-5-16,4 12-77 15,8 7 1-15,0 7 1 0,4 0 1 16,-4-7-2 0,-1-7 0-16,-3-10 2 0,-6-7 0 15,-5-17-1-15,-10-17 0 0,0 0-1 16,-10-21 0-1,-10-13-1-15,-6-15-1 0,-8-11-2 16,-6-11-2-16,-4-4 0 16,1 0-1-16,4 5-1 0,4 4 1 15,9 11-1 1,9 10 0-16,13 8 0 0,8 8 0 15,18 8 0-15,11-3 1 16,10 3 0-16,12-2 1 0,8 0-1 16,3 1-1-1,7 5-4-15,-2-3-7 0,3 4-34 16,-5 11-42-16,-17-4-9 0,-13 0-6 15,-16 1-3 1</inkml:trace>
  <inkml:trace contextRef="#ctx0" brushRef="#br1" timeOffset="113047.2717">4472 15726 58 0,'32'27'97'16,"20"-15"-7"-16,11-12-13 15,21-128-55-15,1 89-104 0,-5 4-9 16,-9 6-5 0</inkml:trace>
  <inkml:trace contextRef="#ctx0" brushRef="#br1" timeOffset="113257.2759">5078 15640 41 0,'-21'63'95'0,"1"2"-1"0,5-5-2 16,2-12-52-16,13-13-11 16,17-16-12-16,12-19-2 0,9-18-2 15,7-17-2 1,2-9-2-16,-2-7-3 0,-4-2-3 15,-8-1-2 1,-14 4 0-16,-19 10-2 0,-15 10 0 16,-14 12-2-16,-12 11-2 15,-7 9-2-15,-4 11-3 0,-1 8-7 16,12 11-28-16,11 3-48 0,9-5-5 15,14-6-8 1</inkml:trace>
  <inkml:trace contextRef="#ctx0" brushRef="#br1" timeOffset="113497.2807">5345 15683 83 0,'28'21'101'0,"-3"7"-5"16,-2 2-5 0,1-9-61-16,1 5-14 0,4-5-1 15,4-10-3-15,2-12-1 0,-2-10-2 16,4-16-1-1,-2-10-2-15,2-5-1 0,-3-4-1 16,-4 5-2-16,-2 1 0 16,-3 10-1-16,1 4-3 0,-5 9-3 15,9 7-6 1,-5-4-13-16,10 5-53 0,6 6-21 15,7-3-7-15,9 0-6 0</inkml:trace>
  <inkml:trace contextRef="#ctx0" brushRef="#br1" timeOffset="114110.2931">6966 15376 1 0,'0'-17'99'15,"-8"5"-2"-15,-9 6-5 16,-9 6-3-16,-6 3-72 0,-6 19-6 15,0 10-2 1,-1 8-1-16,6 8-2 0,6 2 1 16,9-4-2-16,8-3 0 15,10-12 0-15,12-10 0 0,12-18-1 16,7-8-1-1,5-13 1-15,-2-9-1 0,-1-1 0 16,-6-1-1-16,-3 1-2 0,-8 10 0 16,-2 10 0-1,-6 8 0-15,-8 0 0 0,19 17-1 16,-2-1 1-1,6 5 1-15,7 0-1 0,7-3-1 16,4-3-2-16,9-2-8 16,-3-13-16-16,1 0-50 0,6-4-20 15,-11-7-7 1,-4-3-6-16</inkml:trace>
  <inkml:trace contextRef="#ctx0" brushRef="#br1" timeOffset="114320.2974">7834 15204 1 0,'-8'26'101'0,"-8"13"1"16,-14 7-5-16,1 8-4 0,-35-1-74 15,39 3-3 1,8-5-2-16,14-6-2 0,14-10-4 15,13-11-3-15,19-7-3 16,10-13-5-16,11-2-6 0,0-11-19 16,6-13-62-1,6 2-7-15,-8-11-9 0,-1-2-4 16</inkml:trace>
  <inkml:trace contextRef="#ctx0" brushRef="#br1" timeOffset="115000.311">8438 15338 88 0,'-10'-8'98'0,"-7"5"-2"0,-3 3-5 15,2 14-73-15,-3 8-1 16,2 10-1-16,6 3-2 0,7 5-3 15,6-5-2-15,15-4-2 16,7-10-1-16,7-8-2 16,2-9 0-16,4-8-1 0,-7-15-1 15,-3-9 0 1,-8-9-1-16,-10-4-1 0,-7-2 0 15,-3 4-2-15,-11 4 1 16,-3 11-2-16,-4 11 1 16,3 13 0-16,3 18 0 0,8 11 1 15,7 13 0-15,13 4 1 16,8-2 0-16,8 2 1 0,7-12 0 15,3-7 1 1,-1-13-1-16,-3-9 0 0,-5-7 0 16,-8-18 0-1,-9-4 0-15,0-10-1 0,-7 4 0 16,0 1 0-16,1 5-1 15,-1 8 0-15,4 10 0 0,1 7 0 16,3 16 0-16,1 9 1 0,-2 3 0 16,-3 7 2-1,-2-3-1-15,-4-2 1 0,-2-6 0 16,-2-5 1-1,-4-12 0-15,-7-5-1 0,-2-13 0 16,-1-12 0-16,-1-9 0 16,2-14 0-16,3-12-1 0,6-9-1 15,4-2 1 1,17 2-2-16,9 4 1 0,6 8 0 15,3 11 0-15,1 16 0 0,-6 16-1 16,-6 13 1 0,-8 15 0-16,-15 10 0 0,-8 7 0 15,-9 2 0-15,-10 2 0 16,-2-4-1-16,4-4-1 0,3-6-6 15,0-15-15 1,21-9-30-16,6 0-25 0,22-11-24 16,15-8-7-16,13 2-3 0</inkml:trace>
  <inkml:trace contextRef="#ctx0" brushRef="#br1" timeOffset="115120.3134">9245 15313 42 0,'-9'23'100'0,"-15"-5"-10"16,4-15-71-16,-3 2-19 15,10-5-93-15,5-10-8 0</inkml:trace>
  <inkml:trace contextRef="#ctx0" brushRef="#br1" timeOffset="115610.3232">10184 15127 25 0,'-22'38'103'16,"4"5"-1"-16,10 5-8 0,8-8-2 16,17-2-77-16,10-9-4 0,9-9-2 15,6-17-3-15,6-9-1 16,2-16-1-16,-5-9 0 15,0-5-1-15,-12 3-1 16,-9 4-1-16,-6 7-1 0,-6 12 0 16,-3 10 0-1,-2 5 0-15,1 12 1 0,2 0 0 16,6 0 1-16,3-7 1 15,2-6 1-15,0-6-1 0,1-12 0 16,-9-8 1-16,-2-7-1 16,-9-3-1-16,-6-3-1 15,-9-1-1-15,-5-3-2 0,0 3-5 16,0 0-7-1,12 9-22-15,2 0-39 0,5 5-23 16,13 9-7-16,7 10-6 16</inkml:trace>
  <inkml:trace contextRef="#ctx0" brushRef="#br1" timeOffset="115910.3292">10825 15011 78 0,'28'23'106'15,"2"-10"-5"-15,3-5-6 0,6-8-48 16,9-8-23 0,-2-6-8-16,-1-7-6 0,2-3-2 15,-5-2-3-15,-11-4-2 16,-14 2-2-16,-17 2 0 15,-12 5 0-15,-18 7-1 16,-11 11 0-16,-13 8-2 0,1 12 0 16,-5 15 0-16,11 6 1 15,6 6 1-15,18 2 0 16,11 3 0-16,14-7 1 0,25-6 2 15,11-9-2 1,17-9 0-16,10-10-1 0,10-9-3 16,2-3-3-16,3-15-4 15,-9-9-7-15,-3-6-26 0,-16-6-32 16,-20-18-23-1,-6-7-7-15,-20-16-2 0</inkml:trace>
  <inkml:trace contextRef="#ctx0" brushRef="#br1" timeOffset="116500.341">11397 14362 43 0,'-15'-17'105'16,"15"17"-4"-16,-6 26-6 15,11 13-1-15,1 13-80 16,12 8-4-16,4 11 1 16,2 11-3-16,1 3-2 0,-3-4-1 15,1-2-2 1,-1-11-1-16,-3-6 0 0,-1-15-1 15,-3-10 0-15,-1-13 1 0,0-12 1 16,-1-7-1-16,-3-5-1 16,1 0 1-16,1-3-2 15,-2 1 0-15,3 2 0 16,-3 0 0-16,0 9 0 0,0 2-2 15,0 0 0 1,-2 0-2-16,0-2 0 0,0 3-2 16,2-5-2-16,-1-2-2 0,2-5-1 15,-2 3-1 1,0-3 1-16,-9 0 1 0,13-7 2 15,-13 7 1-15,5-11 4 16,-5 11 4-16,0 0 2 0,-5-10 3 16,5 10 1-1,0 0 1-15,-11-13 1 0,11 3 0 16,0 0 0-16,0-7-2 15,11-3-1-15,1-5-1 16,2-5-1-16,4-2-1 0,2-1 0 16,5-1 1-16,1 1-1 15,-1 3 0-15,2 4 0 0,-1 6-1 16,-1 5 1-1,0 7-3-15,-5 7 0 0,1 5 0 16,-4 10 0 0,0 4 0-16,-4 4 0 0,-3 4 0 15,1 6-3-15,-5-3 2 16,0 4-1-16,-6-8 1 0,1 2-3 15,-1-4-3-15,1-1-7 0,-1-9-17 16,0-3-25 0,3 4-33-16,-3-14-14 0,11-9-8 15</inkml:trace>
  <inkml:trace contextRef="#ctx0" brushRef="#br1" timeOffset="117290.3568">12863 14904 10 0,'26'-39'97'16,"-11"0"-1"-16,-15 1-2 0,-9 7-3 16,-51 8-79-16,27 14 1 15,-9 9 1-15,-2 21 0 0,-5 9-3 16,3 10-2-1,5 12-2-15,6 5-2 0,12 1 0 16,10-5-1-16,13-7-2 0,14-12 0 16,15-14 0-1,10-11 1-15,7-13-1 0,2-15 0 16,1-10-1-16,-7-9 1 15,-8-3 0-15,-7 6-2 16,-10 3 0-16,-13 10 1 16,-4 10-3-16,-8 11 1 0,-6 5 0 15,4 18 0 1,1 9-1-16,5-2 1 0,4 2 1 15,16-3 1-15,11-9 0 0,10-6 0 16,7-10 1 0,0-7-1-16,5-11 0 0,-4-8 0 15,-9-7 1-15,-7 3 0 16,-10 0-1-16,-8 6 0 0,-8 1-1 15,-3 10-1 1,0 10 0-16,-7-2 1 0,7 9-1 16,10 6-1-16,8-1 2 0,8-1-1 15,8-4 1 1,6-7 1-16,7-4 1 0,-2-10 0 15,0-10 0-15,-5-3-1 16,-8-6 1-16,-9-1-2 0,-7 2 0 16,-13 0 0-1,-7 8 0-15,-14 7 0 0,-5 10-2 16,-4 7 1-1,1 10 1-15,5 11-1 0,6 4 2 16,13 4 0-16,14-4-1 0,19-5 2 16,20-10-2-16,17-10 0 15,13-4 0-15,11-17 0 0,2-5 0 16,-8-8 0-1,-12 1 0-15,-17-4 0 0,-18 2 0 16,-28 7 0 0,-21 11 0-16,-26 11 0 0,-13 8 0 15,-8 15 0-15,1 12 0 16,0 10 0-16,11 7 0 0,19 4 0 15,20-6 0-15,21-2 0 0,32-9 0 16,21-9-9 0,32-5-9-16,19-16-22 0,31-3-16 15,19-15-20 1,13-9-26-16,16-2-10 0</inkml:trace>
  <inkml:trace contextRef="#ctx0" brushRef="#br1" timeOffset="118253.3763">15668 14033 42 0,'6'-21'104'16,"-3"2"-5"-1,0 5-6-15,-3 4-2 0,0 10-78 16,10 8-3-16,1 16-2 16,5 13-1-16,5 11-3 0,3 9 0 15,8 12 1 1,2 13 0-16,-1 3 0 0,2 4-2 15,-5-3 1-15,-3-2-2 0,-3-8 1 16,-3-4-2 0,-4-10 1-16,-1-9-2 0,-2-9 1 15,-1-7-1-15,1-6 0 16,-3-6 1-16,-1-3-1 0,-2-3 1 15,0-5 0 1,-4-3-1-16,-4-11 0 0,9 13 0 16,-9-13 2-1,0 0-2-15,0 0 0 0,0 0 0 16,0 0 0-16,0 0 0 0,0 0 0 15,4-10 0-15,3-8 0 16,6-12 0-16,3-11 0 0,10-21 0 16,10-24 0-1,11-24 0-15,12-12 0 0,2-13 0 16,5 3 0-1,-6 4 0-15,-1 10 0 0,-10 15 0 16,-12 27 0-16,-10 20 0 16,-14 13 0-16,-1 26-7 0,-12 5-10 15,0 12-17-15,3 12-23 0,-3-12-33 16,1 21-13-1,4-6-5-15</inkml:trace>
  <inkml:trace contextRef="#ctx0" brushRef="#br1" timeOffset="118563.3825">16582 13718 18 0,'-62'12'103'16,"16"4"-2"-16,15-7-5 16,31-9-3-16,9 10-71 15,44-16-9-15,34-8-3 0,23-6-2 16,16-1-3-16,8-1-1 0,1-2-3 15,-8 5-3 1,-15 3-5-16,-30 2-6 0,-22 12-32 16,-30 4-45-1,-76 4-7 16,-30-1-8-31,-24 6-4 0</inkml:trace>
  <inkml:trace contextRef="#ctx0" brushRef="#br1" timeOffset="118883.3889">15325 14025 20 0,'-60'22'104'0,"9"-10"-3"16,19-2-4-16,22-10-5 0,68-11-68 15,-14-3-9 1,41-11-1-16,30 0-3 0,11-1-4 16,12-1-2-16,-4 2-2 15,-11 4-2-15,-17 4-6 16,-23 14-8-16,-37 3-33 0,-30 5-49 15,-16 6-5-15,-17 0-6 16,-11 8-5-16</inkml:trace>
  <inkml:trace contextRef="#ctx0" brushRef="#br1" timeOffset="119383.3989">17030 14376 38 0,'-21'14'102'0,"5"-3"-2"0,14 1-6 15,14-46-16 1,21 37-63-16,18 3-3 0,17-3-1 16,8-3-1-1,11 0-3-15,6-2-2 0,-1-4-3 16,-6-3-1-16,-12 1-2 15,-12 1-4-15,-15-2-2 0,-12 6-8 16,-18-4-30 0,-17 7-50-16,0-11-3 0,-20 5-7 15,-9 2 1-15</inkml:trace>
  <inkml:trace contextRef="#ctx0" brushRef="#br1" timeOffset="119573.4027">16955 14600 73 0,'-19'32'106'0,"19"-8"-4"0,29-14-7 15,23 33-26-15,25-68-54 0,13 20-3 16,13-2-4 0,8-6-6-16,1 4-7 0,-6-12-24 15,-4-1-62-15,-2 5-6 16,-11-4-6-16,-5-7-8 0</inkml:trace>
  <inkml:trace contextRef="#ctx0" brushRef="#br1" timeOffset="120143.4141">19757 13320 10 0,'-11'-3'98'16,"6"15"-1"-16,-5 14-2 15,6 14-4-15,-2 15-75 0,0 15-1 16,-1 15 1-16,0 14-2 0,-3 10-2 15,-2 4-3 1,0-3-2-16,0-6-2 0,-3-6-1 16,4-15-1-1,1-13-1-15,-1-17-2 0,5-14-2 16,5-22-1-16,1-17-4 15,0 0-5-15,11-27-9 0,-10-15-34 16,-1-17-40 0,6-12-6-16,-5-14-6 0</inkml:trace>
  <inkml:trace contextRef="#ctx0" brushRef="#br1" timeOffset="120393.4191">18926 13401 26 0,'-32'0'104'0,"32"0"-2"15,33 0-6-15,41 15-3 0,40-22-75 16,33-6-4 0,30-6 0-16,30-5-4 0,13-3-2 15,2-3-3-15,-5 2-1 16,-18-1-2-16,-22 6-3 0,-29 0-2 15,-27 9-6 1,-39 1-6-16,-25 12-29 0,-31 7-47 16,-32-1-9-1,-25 7-7-15,-28 1-3 0</inkml:trace>
  <inkml:trace contextRef="#ctx0" brushRef="#br1" timeOffset="120673.4247">19018 14439 26 0,'-103'61'102'0,"25"-16"1"15,37-8-6-15,35-22-2 0,47-29-72 16,51 6-9-1,44-8-2-15,38-7-1 0,31-6-3 16,16-5-3 0,7 0-2-16,-3 3-3 0,-17 5-4 15,-22 6-5-15,-37 3-7 16,-29 16-26-16,-38 7-54 0,-42 1-4 15,-33 1-8-15,-32 2-2 16</inkml:trace>
  <inkml:trace contextRef="#ctx0" brushRef="#br1" timeOffset="121003.4313">18982 14398 27 0,'-14'3'104'0,"1"10"-2"16,-3 12-6 0,-2 7-3-16,-2-15-72 0,-3 33-11 15,-6 8-1-15,-4 0-2 0,-1 3-2 16,2-6-3-1,2-10-4-15,9-9-4 0,0-12-7 16,21-24-48-16,0 0-34 16,14-22-4-16,5-22-8 0</inkml:trace>
  <inkml:trace contextRef="#ctx0" brushRef="#br1" timeOffset="121373.4387">19023 13232 4 0,'-13'-2'91'0,"-8"4"3"16,-6 16-4 0,-9 7-7-16,-4 5-70 0,-7 13-3 15,1 6-3-15,-2 4-4 0,2-6-12 16,6-5-73-16,14-3-3 15,13-17-12-15,13-8-1 0</inkml:trace>
  <inkml:trace contextRef="#ctx0" brushRef="#br1" timeOffset="121783.4468">21200 13014 26 0,'0'-9'101'0,"-7"8"-4"16,-4 3-5-16,-9 8-2 0,-6 8-77 15,-2 13-4-15,-7 7-3 0,-2 13-2 16,-1 8-4-1,5 11-11-15,-3-3-35 0,14 16-43 32,10-3-6-32,2-5-7 15</inkml:trace>
  <inkml:trace contextRef="#ctx0" brushRef="#br1" timeOffset="122113.4535">20962 14218 48 0,'19'-35'104'0,"-2"11"-2"0,-6 16-8 16,-11 13-2-1,-13 26-82-15,-12 26-3 0,-17 18-2 16,-9 18-4 0,-13 9-8-16,10 4-53 0,3 5-34 15,0-13-3-15,14-12-10 0</inkml:trace>
  <inkml:trace contextRef="#ctx0" brushRef="#br1" timeOffset="125765.5267">22547 12612 26 0,'6'-18'96'16,"0"8"1"-16,3 10-8 0,-2-14-22 16,-2 43-50-16,4 16-3 0,-2 11-3 15,-1 7 0 1,-1 2-1-16,2 3-4 0,0-5-1 15,0-8-2-15,1-9-4 16,4-7-6-16,-6-14-6 16,6-5-45-16,-2-10-34 15,-10-10-7-15,3-7-6 0</inkml:trace>
  <inkml:trace contextRef="#ctx0" brushRef="#br1" timeOffset="125965.5307">22047 13190 23 0,'-53'30'103'0,"20"-1"-2"0,25-7-5 16,29-5-3 0,45-8-77-16,33-8-3 0,42-2-2 15,29-13-1-15,27-4-4 16,11-8-3-16,7 0-4 15,-14-4-9-15,-9 6-36 0,-30 3-47 16,-36 1-5-16,-32 5-8 16,-38 1-5-16</inkml:trace>
  <inkml:trace contextRef="#ctx0" brushRef="#br1" timeOffset="126545.5422">22283 13919 6 0,'0'0'94'0,"0"10"2"15,10 7-5-15,4 7-3 16,8 10-73-16,6 7-3 15,1 5 1-15,-1 0-2 16,-4 0 1-16,-6-4-3 0,-6-6 0 16,-12-8 0-16,-7-10 0 0,-17-10-1 15,-10-8-1 1,-5-7 0-16,-9-12-1 0,-5-13-1 15,-3-8-1 1,3-7-4-16,2-3 0 0,9-4 0 16,7 1-6-16,15 2-8 15,7-3-29-15,13 0-48 0,13 13-9 16,11 4-8-1,10 4-6-15</inkml:trace>
  <inkml:trace contextRef="#ctx0" brushRef="#br1" timeOffset="126705.5455">22256 13648 45 0,'0'0'106'16,"0"0"-3"-16,-3-9-9 15,3 9-1-15,-10-10-83 0,10 10-9 16,-8-9-9 0,8 9-48-16,0 0-37 0,0 0-7 15,16-4-6 1</inkml:trace>
  <inkml:trace contextRef="#ctx0" brushRef="#br1" timeOffset="127175.5549">22524 13675 75 0,'0'0'102'15,"0"0"-5"-15,-9 4-3 16,6 21-43-16,3 6-35 15,5 6-4-15,11 7-1 16,8 2-1-16,4-3-3 0,11-5 0 16,6-14-2-1,1-11-1-15,-2-13-1 0,2-11 0 16,-11-17-1-16,-7-8-1 15,-12-6-1-15,-13 0 0 16,-4 5-1-16,-15 3 0 0,-5 14 0 16,-3 9 0-16,1 11 0 15,5 18 1-15,12 9 0 0,6 6 0 16,11 2 1-1,17-1 0-15,10-7 1 0,1-8 1 16,6-10-1-16,-5-8 0 16,-5-8 0-16,-11-12-1 15,-10-6 1-15,-14-4-2 16,-12-8 0-16,-9 3 0 0,-8-2-3 15,-3-2-1-15,-1 5 0 0,8 6-4 16,3 5-5 0,8 4-7-16,14 18-27 0,5-4-30 15,22 7-23 1,9 8-6-16,8-2-3 15</inkml:trace>
  <inkml:trace contextRef="#ctx0" brushRef="#br1" timeOffset="127445.5603">23551 13576 13 0,'15'-18'98'16,"-12"-1"-2"-16,-4 2-4 16,-15 3-3-16,18 4-78 15,-27 9 0-15,-7 6-1 0,-9 14 1 16,1 11-1-1,1 10 1-15,9 9-2 0,14 9 0 16,16 1-1-16,15 2 0 0,21-8-3 16,28-2-1-1,20-11 0-15,21-12-2 0,8-10-1 16,5-11-2-16,-6-8-5 15,2 1-18-15,-14-10-39 0,-24-12-35 16,-10-5-5 0,-25-2-8-16</inkml:trace>
  <inkml:trace contextRef="#ctx0" brushRef="#br1" timeOffset="128235.5761">22312 13905 27 0,'-5'-16'94'0,"2"7"-3"16,3 9-2-16,-10-12-54 15,10 12-10-15,-11-9-2 0,11 9-6 16,-14-5-4-1,14 5-2-15,0 0-1 0,-10 2-1 16,6 8-1-16,4 4 0 0,0 10-1 16,8 1-1-1,-1 4-1-15,3 2 1 0,4 2-2 16,-2-3-1-16,5-3-3 15,-5-9-6-15,5 5-30 16,-8-9-44-16,-9-14-17 16,9 3-6-16,-9-3-8 0</inkml:trace>
  <inkml:trace contextRef="#ctx0" brushRef="#br1" timeOffset="132667.6649">21833 14939 88 0,'2'-24'96'15,"1"0"-3"-15,-12 1-46 16,9 5-11-16,0 4-11 0,0 3-8 15,0 11-5 1,0 7-3-16,1 9-3 0,2 11-2 16,6 10-2-16,-2 8 2 15,5 7-1-15,-2 10 1 16,0 0-1-16,1-4 1 15,-2 1-1-15,-4-5 1 0,0-9-1 16,-1-8 0-16,-3-11 0 0,2-5-1 16,-2-8 1-1,-1-13 0-15,9 9-1 0,1-9 0 16,6-3 0-1,5-4-1-15,9-1 1 0,11-2-2 16,14-1 1-16,10-2-1 16,15 0 0-16,20 0 0 0,18 2 0 15,8 4 0 1,12 5 0-16,9 0 0 0,3 7 0 15,-1 6 0-15,-7 6-1 0,-8 3 1 16,-13-2 0 0,-6-3 1-16,-15-8-1 0,-15-4 1 15,-14-3 0-15,-13-10 0 16,-11-12 1-16,-15-6 0 0,-11-5 0 15,-11-8-1 1,-6-4 1-16,-4-8 0 0,2-7-1 16,-2-2 1-16,-4-4-1 0,3-2-1 15,1 1-1 1,3 0-3-16,6 8-8 0,-5 2-19 15,5 11-30-15,3 19-35 16,-6 0-9-16,-3 10-7 0</inkml:trace>
  <inkml:trace contextRef="#ctx0" brushRef="#br1" timeOffset="133317.6779">17475 16618 4 0,'-10'-8'102'0,"10"8"-3"0,-3 7-3 16,3 12-3-16,3 3-76 16,-1 7-5-16,2 0-2 15,0 3-1-15,-1 2-4 16,-1-5 0-16,2-5-3 0,-1-7-3 15,1-5-4-15,-4-12-7 0,16-5-34 16,-1-14-46 0,-4-13-8-16,-2-9-7 0</inkml:trace>
  <inkml:trace contextRef="#ctx0" brushRef="#br1" timeOffset="133437.6803">17433 16346 84 0,'-26'-19'95'16,"-3"7"-5"-16,6-3-10 0,11 6-88 15,12 9-68 1,-6-18-10-16,7 9-8 0</inkml:trace>
  <inkml:trace contextRef="#ctx0" brushRef="#br1" timeOffset="133917.6899">17677 16558 75 0,'22'44'94'0,"-2"-2"-3"16,3 26-7-1,-1-29-66-15,0-3-4 0,-1-5-2 16,-5-6-4-16,-5-9-1 15,-2-7 1-15,2-9-3 0,-3-7 2 16,-1-14-2 0,1-1-1-16,1-5-1 0,1-4 0 15,0 1-2 1,3 2 1-16,-4 5 1 0,3 9-3 15,2 7 1-15,-1 7 1 0,3 8 0 16,-3 13 0-16,2 1-2 16,1 7 1-16,-3 3 0 15,-3-5 0-15,0 0 0 16,-2-7 1-16,-5-5-1 0,-3-15 1 15,0 0 0 1,7-5 2-16,-4-17-1 0,2-5 0 16,5-5-2-16,1 0 0 0,3 0-1 15,9 5 1 1,1 6-1-16,4 11 0 0,-2 10 0 15,4 7 0-15,-1 8 0 16,-1 8-1-16,-4 3 1 0,-1 5 0 16,-7-2 0-1,0 0-1-15,-4-3 0 0,-4-6-2 16,-1-2-3-1,-7-18-2-15,10 11-8 0,-10-11-33 16,0-20-27-16,6-6-23 0,-2-6-6 16,1-8-2-16</inkml:trace>
  <inkml:trace contextRef="#ctx0" brushRef="#br1" timeOffset="134297.6975">18552 16586 14 0,'13'21'102'0,"-5"3"1"0,2 8-11 15,-4 2 0-15,-4 5-80 16,4 4 1-16,-1 2-3 0,-2 3-3 15,-3-3-2-15,2-4-1 0,-2-7 0 16,0-6 0 0,-1-3 0-16,1-10-1 0,0-15 0 15,0 0-1 1,-3-20 0-16,0-13-2 0,-1-10 1 15,-4-14-1-15,0-10-1 16,-1-2 0-16,1 0 0 0,5 7 0 16,3 3 1-16,1 13 1 15,10 11-1-15,9 14 1 16,3 14 0-16,3 7 0 0,1 0 0 15,-3 10 1 1,-2 9-1-16,-7 0 0 0,-5 6 0 16,-11 1 0-16,-10 3 0 15,-5-2-2-15,-6 0-2 16,-4-3-5-16,-4-12-13 15,8-3-37-15,2-4-36 0,2-13-8 16,8-12-7-16</inkml:trace>
  <inkml:trace contextRef="#ctx0" brushRef="#br1" timeOffset="134827.7081">19040 16460 44 0,'-22'14'97'16,"5"6"-3"-16,6-3-2 0,11 1-63 15,7 2-5-15,14-4-2 16,6-5-5-16,6-4-4 16,3-7-3-16,0 0-2 15,-1-7-2-15,-6-4-2 0,-8-3-1 16,-11 0-2-1,-10-3-1-15,-12 2-1 0,-11 4 0 16,-8 3 0-16,-6 6-1 0,-1 4 0 16,-5 12 1-16,6 8 0 15,7 10 2-15,10 5-1 16,8 2 2-16,12 1-1 15,16-4 1-15,9-6-1 0,15-4 0 16,4-9 0 0,8-9-1-16,-2-8-3 0,6 0-8 15,-8-14-20-15,3-5-42 16,-2 1-21-16,-9-9-9 15,-6 0-4-15</inkml:trace>
  <inkml:trace contextRef="#ctx0" brushRef="#br1" timeOffset="135969.7311">19530 16496 14 0,'-16'0'99'0,"7"9"-1"16,-2 8-4-16,0 1-4 16,2 7-79-16,2 5 0 0,5 4-1 15,2 0 1-15,1-2-4 16,11-11 0-16,9-7-2 0,4-11 0 15,3-7-1 1,4-16-1-16,-2-10 0 0,-1-12-1 16,-5-12-1-1,-4-3-1-15,-13-12 0 0,-6-1-2 16,-3-2 1-16,-11-2-1 15,-7 10 0-15,-4 8-1 0,-2 15 1 16,1 13 0-16,2 20 0 0,0 11 2 16,5 20 0-1,6 16 0-15,7 9 2 0,5 11 1 16,7 6 0-1,8 1 0-15,7-1 0 0,6-3-1 16,4-6 1-16,0-10 0 16,2-7-1-16,0-10 0 0,0-12-1 15,0-6-1 1,-6-10-1-16,2-1 0 0,-6-12-2 15,-1-3-1-15,1-7-1 0,-5-5 1 16,-2-5-1 0,-2-5 1-16,-1 2 1 0,-2-1 1 15,-5 3 2-15,-2 6 1 16,-5 7 0-16,-4 9 2 15,-4 11-1-15,-6 10 1 16,1 14 0-16,2 5-1 0,3 7 0 16,2 4 0-16,6 4 0 0,5-2-1 15,9 1 1 1,5-11-1-16,7-5 1 0,-1-8-2 15,-1-8 1-15,2-8-2 16,-3-5 0-16,-3-15-2 16,-3-7 1-16,-7-5-1 15,-3-13-1-15,-6-4 1 0,-1-5 1 16,-8 3 0-1,2 5 1-15,-1 6 1 0,-1 8 1 16,1 12 0-16,7 17 1 0,-12 3 0 16,7 19 1-1,1 7 0-15,-1 6 0 0,-1 3-1 16,3 2 1-16,2-1-1 15,1 0 1-15,1-5-2 0,2-5 1 16,4-6-1 0,-1-5-1-16,1-6 0 0,-7-12-2 15,14 10-3 1,-8-16-3-16,6-10-5 0,-2-13-9 15,7-9-22-15,-7-7-10 0,8-7 2 16,-3 0 13-16,4-2 17 16,0 9 10-16,-3 6 9 0,1 12 12 15,-9 11 27 1,8 11 12-16,-16 5-2 0,21 10-11 15,-14 9-14 1,1 5-6-16,-2 5-2 0,2 3-2 16,-2 4-2-16,-1 2-2 0,-2-1-2 15,-3-1-1-15,0-2 0 16,-2-7-1-1,1-10 0-15,-3-7 0 0,4-10-1 16,3-10 1-16,8-15-2 0,7-11 1 16,6-5-1-16,9-7 0 15,2 4-1-15,3 1-1 16,1 7 0-16,-2 11 0 15,-5 14 0-15,-8 11 1 0,-10 13-1 16,-8 14 0 0,-6 7 1-16,-10 5-1 0,-8 4 2 15,-2 1 0-15,-1-3-1 16,-1-2-1-16,7-8-1 15,2-11-4-15,13-4-5 0,0-16-9 16,22 1-31-16,3-11-20 16,5-19-23-16,12-10-12 0,5-12-2 15</inkml:trace>
  <inkml:trace contextRef="#ctx0" brushRef="#br1" timeOffset="136359.7389">21226 16024 25 0,'0'0'102'0,"-13"13"-1"16,-15 6-7-16,-6 17-2 0,-6 2-83 15,-5 8 0 1,1 9 1-16,4 7-2 0,8 1 0 16,11-3-3-1,13-2 0-15,8-3-1 0,14-10 0 16,18-7 0-16,14-13-2 15,13-14 1-15,12-8-1 0,14-6-1 16,8-14 0-16,4-12-1 0,-1-8 0 16,-7-8 0-1,-11-2-1-15,-19 2 0 0,-20 7-1 16,-27 6 1-1,-20 15 0-15,-28 17 0 0,-18 17 1 16,-5 20 0-16,-7 12 1 16,0 9 0-16,7 5-1 0,12-1 0 15,21-2 1 1,20-11-2-16,16-8 1 0,26-12-2 15,21-11-4-15,13-12-6 0,20-4-6 16,2-10-30 0,18-16-29-16,15-6-22 0,-5-11-8 15,-8-10-3-15</inkml:trace>
  <inkml:trace contextRef="#ctx0" brushRef="#br1" timeOffset="136783.7477">22414 15804 24 0,'8'-31'105'0,"2"5"-2"15,0 4-8 1,-2 5-3-16,3 10-78 0,-11 7-3 15,8 11-3-15,-8 9-2 0,-1 11-2 16,-9 6-2-16,3 1 0 16,-2 8 0-16,-1-5-3 15,0-3-3-15,6-6-6 16,0-15-10-16,5-3-42 15,14-11-34-15,-3-7-6 0,4-15-7 16</inkml:trace>
  <inkml:trace contextRef="#ctx0" brushRef="#br1" timeOffset="136943.7509">22583 15761 20 0,'0'0'104'0,"0"0"-3"0,0 21-7 16,-6 5-2-16,1 9-80 16,-2 6-3-16,1 8-1 0,-2 4-5 15,7 6-12 1,-3 0-60-16,6-11-22 0,13-4-7 15,-2-8-7-15</inkml:trace>
  <inkml:trace contextRef="#ctx0" brushRef="#br1" timeOffset="137563.7633">16370 15973 8 0,'0'0'101'0,"0"0"0"15,0 0-5-15,0 11-4 16,-2 12-78-16,-2 7-2 15,0 8-2-15,-2 6-1 16,0 6-1-16,2 1-3 0,0-5-3 16,4 0-2-1,0-13-5-15,7-3-10 0,-7-11-49 16,0-19-30-16,24-7-7 15,-6-19-7-15</inkml:trace>
  <inkml:trace contextRef="#ctx0" brushRef="#br1" timeOffset="137703.7661">16514 16066 14 0,'11'0'104'16,"-2"10"-1"-1,0 13-7-15,-1 2-3 0,-1 2-76 16,2 11-8 0,2 6-3-16,3 6-9 0,-8 0-41 15,1 0-47-15,10-3-6 16,2-7-8-16,2-4 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2T18:38:04.6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3591 1484 11 0,'5'-17'95'16,"-2"-1"1"-1,2 3-30-15,0 0-16 0,-2 1-15 16,0 3-10-16,1-1-8 16,-4 12-5-16,5-13-3 0,-5 13-3 15,0 0-1 1,13 0-2-16,-13 0 0 0,18 16 0 15,2 11 2-15,4 12-1 0,4 7 1 16,5 7 0 0,3 7-1-16,-1 6-1 0,-1-1 1 15,-9 0-1 1,-4-7-2-16,0-1 0 0,-5 0 0 0,-2-4 0 15,-3 3 0 1,2-9 0-16,-5-2 1 0,2-4-1 16,-3-5 1-1,0-4-1-15,-2-1 0 0,-2-5 1 16,-1-5 0-16,-2-3-1 0,0-7 1 15,0-11 0-15,0 9 1 16,0-9-1-16,-4-16 0 16,2-12 0-16,2-15-1 15,0-13 1-15,6-19-1 0,1-10-1 16,6-14 0-1,-5 51-1-15,1-4-1 0,3 0 1 16,-3-1 0-16,3 7-1 0,-2-2-1 16,-2 4-1-16,0 2-2 15,2 9-1-15,-3-2-7 16,1 12-16-16,-1-1-29 15,-5 6-40-15,7 2-5 0,-1 6-8 16</inkml:trace>
  <inkml:trace contextRef="#ctx0" brushRef="#br0" timeOffset="380.0076">4834 1298 89 0,'14'-14'92'16,"-3"1"-5"-16,-6 4-4 0,-5 9-80 15,0 0 0-15,-10 12 1 16,-19 21 6-16,-4 27 2 0,-2 7-2 16,6 17 1-1,2 8 0-15,4 8 1 0,7-4-1 16,13-9-1-16,7-24-3 15,6-7-2-15,8-10-1 16,0-6 0-16,3-14 0 0,2-5-1 16,-2-9-1-16,-3-7-2 15,-1-4-5-15,-3-7-6 0,2-3-26 16,0-4-55-1,-3-13-8-15,-3-12-6 0,-1-7-4 16</inkml:trace>
  <inkml:trace contextRef="#ctx0" brushRef="#br0" timeOffset="693.0141">5030 1482 24 0,'11'-12'100'15,"-11"12"-2"1,11-10-6-16,-11 16 0 0,2 20-86 15,0 17 0 1,-4 15 3-16,-9 5-1 0,-2 4 1 16,3-1-1-16,5-3-1 15,8-24-2-15,11-7-1 0,6-7 0 16,1-6-1-16,6-6-1 0,2-8 0 15,-1-2-1 1,0-3-2-16,-4-5-1 0,1-5-3 16,-7-2-5-1,1 3-13-15,-11-2-47 0,0-10-27 16,-6-4-6-16,-6-6-5 15</inkml:trace>
  <inkml:trace contextRef="#ctx0" brushRef="#br0" timeOffset="843.0171">4839 1685 50 0,'-6'12'102'16,"9"-2"-4"-16,21-3-6 0,16-7-3 16,10-4-86-16,14 1-4 0,2-8-2 15,2 0-7-15,-37 3-33 16,-3-2-49-16,2-1-5 15,3-6-8-15</inkml:trace>
  <inkml:trace contextRef="#ctx0" brushRef="#br0" timeOffset="1093.0221">5433 1295 31 0,'11'-18'102'0,"-2"3"-4"16,4 5-6-16,3 10-2 15,3 4-86-15,1 12-1 0,5 6 4 16,25 38-1-1,0 12 0-15,0 8-2 0,-10 8 0 16,-3 6-1 0,-20 0 1-16,-18-9-1 0,-18-27-2 15,-6-7-1-15,-1-10-2 0,1-7-2 16,6-12-5-16,1-11-6 15,18-11-43-15,0 0-37 16,-4-7-4-16,6-6-8 16</inkml:trace>
  <inkml:trace contextRef="#ctx0" brushRef="#br0" timeOffset="1433.0289">6299 1480 56 0,'0'0'102'0,"-11"-3"-3"15,11 3-5-15,0 0-31 16,0 0-54-16,7 3 0 0,9 1-1 16,2-1-2-1,3-1-1-15,7 3-2 0,-1-5-3 16,7 17 0-1,1-17-3-15,-3 0-3 0,5 2-7 16,-7-2-12-16,-1-4-61 16,-5 4-12-16,-6 0-5 0,-4 0-5 15</inkml:trace>
  <inkml:trace contextRef="#ctx0" brushRef="#br0" timeOffset="1643.033">6233 1722 56 0,'2'23'106'0,"28"-2"-5"0,21-10-6 15,18 0 0-15,-29-3-88 16,56 2-1-16,7-5-1 0,1-5-1 16,-10 5-1-16,-13-5-2 0,-13 7-4 15,-17-7-8 1,-11 3-40-16,-16 1-45 0,-24-4-3 15,-11 0-7 1,-16-3-6-16</inkml:trace>
  <inkml:trace contextRef="#ctx0" brushRef="#br0" timeOffset="3573.0717">6325 1383 50 0,'-7'-10'67'0,"7"10"0"0,-8-9-12 16,8 9-14 0,-9-8-11-16,9 8-6 0,-4-11-5 15,4 11-2-15,-4-11-3 0,4 11-3 16,1-10-1-1,-1 10-2-15,19-7-2 0,-1 4-2 16,5 2 0-16,3 1 0 16,4 0-1-16,4 0 1 0,3 0-3 15,4 0 1 1,1 0 0-16,-3 0-1 0,1 0 1 15,0 3-1 1,0-1 1-16,-3 1-1 0,-3-1 1 16,-4 0-1-16,-4 0-2 0,-5 1-1 15,-5-1-6-15,-5-2-7 16,-2 3-35-16,-9-3-41 15,0 0-9-15,3 9-6 16</inkml:trace>
  <inkml:trace contextRef="#ctx0" brushRef="#br0" timeOffset="4293.0861">6352 1402 58 0,'-42'-1'92'16,"5"-1"-2"0,8 1-5-16,13 1-70 0,16 0-4 15,0 0 0 1,7-6 3-16,17 3-1 0,11-1-3 15,6 1-2-15,11-3 0 16,5 0-2-16,3 0-1 0,0 1-1 16,-2-1-1-16,-5-2-1 15,-6 2-1-15,-12 1 1 16,-10 2-2-16,-15 0 0 0,-10 3 0 15,-20 0 0 1,-9 4 0-16,-12 3-2 0,-5 0 2 16,-7 3 0-16,-2-3 0 15,-1 1 0-15,4-2 0 0,2 2 0 16,9-1 0-16,11 0 0 15,13-4 0-15,17-3 2 16,0 0-1-16,30 3 0 0,10-3 0 16,11-2 0-1,9-1 0-15,3-1-1 0,3-1 1 16,-2-1-2-16,-2 6 1 15,-5-3 0-15,-9 3 1 16,-11 0-1-16,-16 3-1 16,-21-3 1-16,-8 18 1 0,-21-9-1 15,-10 3 0-15,-9-2 0 0,-6 2 0 16,-4 0 0-1,-3-2 1-15,5-1-1 0,7-2 0 16,10 1 1 0,10-6-2-16,12-1-1 0,17-1-2 15,0 0-6-15,21 0-10 16,12-3-36-16,9-4-33 0,8 2-12 15,-2 0-4 1</inkml:trace>
  <inkml:trace contextRef="#ctx0" brushRef="#br0" timeOffset="4723.0947">6423 1840 23 0,'-28'6'97'0,"3"0"-2"16,10-6-3-16,12-35-26 15,16 29-51-15,20 1-1 0,15-2-1 16,15 2-4 0,2 0-2-16,6 1-2 0,1-1-2 15,-5 5 0-15,-12 0-1 0,-15 0 0 16,-12 0 0-1,-18 0 0-15,-10 0-1 0,-13-10 0 16,-21 3 1-16,-15-3-1 16,-17 2 0-16,-13-3-1 0,-5 5-1 15,-3 3 1 1,5 3 0-16,11 0-1 0,13 0 0 15,19 4 1 1,22-2-1-16,17-2 0 0,27 0-2 16,20-2-2-16,10-6-9 0,19 3-42 15,10-1-36-15,4-2-7 16,4 1-5-16</inkml:trace>
  <inkml:trace contextRef="#ctx0" brushRef="#br0" timeOffset="5663.1135">8229 1469 45 0,'-7'-13'93'0,"3"0"-1"15,-2 1-8 1,3 1-67-16,3 11-5 0,-7-11-2 15,7 11-1-15,-4 5-1 16,0 19 0-16,2 18 2 16,2 21-2-16,0 13 1 15,3 12 0-15,-2 11-1 0,-1-4-1 16,-4-8-1-16,-3-19-2 0,-3-10-1 31,0-10-1-31,0-17-3 16,5-12-7-16,-4-19-22 15,0-16-57-15,5-4-8 16,2-7-7-16,1-6-7 15</inkml:trace>
  <inkml:trace contextRef="#ctx0" brushRef="#br0" timeOffset="6503.1303">8195 1489 38 0,'-15'-2'45'0,"-1"-1"-4"15,1 1 0-15,0 0 0 0,0-2-7 16,0 1-7-1,2-1-4-15,1 0-2 0,-3-1-5 16,15 5-3-16,-8-12-3 16,8 12-1-16,6-17-2 15,10 6 2-15,4-2-1 0,8 0-1 16,7-1 0-16,4 1 0 15,6 0 0-15,1 1-3 0,4 0-1 16,2 4-1 0,-1 1-1-16,0 5 0 0,-2 2-1 15,-2 0 0 1,-6 6 0-16,-3 2 0 0,-9 4 2 15,-9 8-1-15,-12-3 0 16,-8 3 0-16,-10 1 0 0,-13 3 0 16,-10-2-1-16,-7-1 1 0,15-7 0 15,-71 26 1 1,48-26-3-16,-1 3 3 0,3-5-3 15,5 2 2 1,-31 4 0-16,27-4 2 0,28-3-3 16,31-2 1-1,38 3 2-15,11 5-1 0,7 1 4 16,-2 5-3-16,-3 6 0 0,-12 7 0 15,-9 1 0 1,-14 4 0-16,-7-2-1 0,-10 3 0 16,-8-3 0-16,-5-5-1 15,-2-6 2-15,-4-7-2 0,0-7 1 16,-1-3-1-1,7-11-2-15,-17 0-2 0,17 0-6 16,-7-20-7-16,10 7-33 16,5-2-37-16,2-8-14 15,2-4-7-15,3 2-1 0</inkml:trace>
  <inkml:trace contextRef="#ctx0" brushRef="#br0" timeOffset="6846.1374">8838 1806 8 0,'0'0'100'0,"19"14"-1"0,-5-7-3 15,9 1-4-15,4-8-76 16,11 0-3-16,7 0 1 0,3-12-4 16,1 0-3-16,-4-5-1 0,-2-4-3 15,-10-6-3 1,-10 4 0-16,-18 10-2 0,-4 0-2 15,-6-6 3 1,-6 10-4-16,-12 6 2 0,-29-2 0 16,-6 7 1-16,-9 20 0 15,0 10 3-15,2 19 1 0,7 11-1 16,21 6 2-1,29 0-1-15,16-5 2 0,25 0 0 16,13-15-1 0,15-9 0-16,6-15-1 0,8-12-3 15,1-5-5-15,-8-13-16 16,-1-5-45-16,-4-7-30 0,-14-5-5 15,-8-6-7-15</inkml:trace>
  <inkml:trace contextRef="#ctx0" brushRef="#br0" timeOffset="7526.151">11152 1247 61 0,'-12'-12'93'0,"1"4"-1"15,-2 4-4 1,0 4-67-16,2 5-6 0,2 9-1 16,1 1-2-16,1 9-2 15,2-3-2-15,2 5-2 16,1 0 0-16,2 0-2 15,0 13 2-15,-1-12-4 0,1-1-5 16,1-4-4-16,2-2-8 0,-3-11-42 16,0-9-35-1,0 0-7-15,0 0-9 0</inkml:trace>
  <inkml:trace contextRef="#ctx0" brushRef="#br0" timeOffset="7748.1556">10821 1208 62 0,'-21'-11'94'15,"3"1"0"-15,4 7-6 0,14 3-64 16,0 0-9 0,13 0 0-16,8 1-3 0,9 3-1 15,5-1-2 1,8-1-3-16,3-2-2 0,6 0-2 15,3 0-2-15,4-2-4 16,-1 2-4-16,-1-3-8 0,-4-1-56 16,-1 0-21-1,-7 0-7-15,-10 1-4 0</inkml:trace>
  <inkml:trace contextRef="#ctx0" brushRef="#br0" timeOffset="7978.1602">11042 1348 89 0,'-37'25'101'16,"7"2"-4"-16,7-4-5 16,10 0-76-16,11-3-1 0,3-2-2 15,12 0-4 1,9-6-3-16,6 0-3 0,6-5-4 15,4-5-4-15,3 1-6 0,4-2-7 16,-3-1-40 0,1-1-36-16,0-4-6 0,-1-2-6 15</inkml:trace>
  <inkml:trace contextRef="#ctx0" brushRef="#br0" timeOffset="8248.1655">11580 1431 78 0,'15'0'101'16,"1"0"-5"-16,-2 3-6 0,5 4-70 15,2-2-4-15,6 2 0 16,0-2-5-16,2-3-1 16,-1 2-5-16,2-4 0 15,-3 0-2-15,-5-4-1 0,-1 0-1 16,-6-3 0-1,-4 0-1-15,-11 7 0 0,5-16-2 16,-5 16-4-16,-16-17-2 0,0 13-7 16,-10-3-24-1,-4 5-54-15,-1 2-5 0,1 5-8 0</inkml:trace>
  <inkml:trace contextRef="#ctx0" brushRef="#br0" timeOffset="8948.1796">11724 1446 18 0,'10'-7'91'0,"-10"7"1"0,0 0-4 15,-8-3-62-15,-3 3-4 16,-1 6-4-16,2 3-2 16,0-2-2-16,5 2-4 15,5 0-1-15,0-9-2 0,17 16 0 16,-1-8-1-16,3-2 0 0,3-3 0 15,-1-3-2 1,0 2 0-16,-1-2 0 0,-4-2-3 16,-2-5-2-1,-5-1-5-15,-9 8-15 0,9-17-55 16,-9 6-19-16,-8-2-8 16,-11 1-5-16</inkml:trace>
  <inkml:trace contextRef="#ctx0" brushRef="#br0" timeOffset="9668.194">10491 1835 5 0,'-44'10'83'16,"5"-5"-8"-16,17 5-13 15,16 0-14-15,27 1-9 16,34-4-11-16,36-4-3 0,36-2-2 16,34 0-3-1,32 1-5-15,20-1-2 0,10-1-3 16,-1 0-3-16,-10 0-1 15,-14-3-4-15,-25 3-4 16,-30-3-3-16,-26-1-9 0,-39-1-45 16,-31-6-35-1,-15 1-6-15,-29-2-6 0</inkml:trace>
  <inkml:trace contextRef="#ctx0" brushRef="#br0" timeOffset="10308.2076">10730 2444 44 0,'0'-10'86'0,"0"-1"-2"15,0 11-3-15,0 0-67 16,1 5-4-16,6 15 2 16,5 5-1-16,4 15-1 0,4 3 0 15,1 9 2-15,3 5-1 16,0 4-2-16,-4-5-1 15,-8-6-1-15,-3-4 1 0,-9-13-1 16,-5-6-1 0,-13-6-1-16,-8-14 1 0,-8-7 0 15,-9-1-1-15,-3-10 0 16,-10-6-1-16,3-7 0 15,-2-1-1-15,7-4-1 16,3 0-3-16,12-3-6 0,6-4-11 16,17-1-51-16,12 1-26 0,8-2-6 15,12-2-8 1</inkml:trace>
  <inkml:trace contextRef="#ctx0" brushRef="#br0" timeOffset="10468.2108">10700 2283 44 0,'4'-13'102'16,"-4"-1"-6"-1,0 2-7-15,-6-2-6 0,28-1-88 16,-22 15-12-16,-10 7-54 0,10-7-21 31,0 17-6-31,1-5-4 16</inkml:trace>
  <inkml:trace contextRef="#ctx0" brushRef="#br0" timeOffset="10908.2196">10980 2276 55 0,'13'0'93'16,"-13"0"-1"-16,6 14-4 0,26 1-66 15,-25 11-4 1,3 5 0-16,4 1-2 0,6 0 0 15,1-7-4 1,6-2-1-16,1-13-2 0,0-6-3 16,0-6-1-16,-1-15-1 0,-4-3-1 15,-7-6-2-15,-5 2-1 16,-7-2-1-16,-4 13-1 0,0 1 1 15,0 12-1 1,-17 3 1-16,13 11 0 0,2 9 0 16,7-2 2-16,15 3-1 15,6-8 2-15,9-2 0 16,1-13 0-16,5-3 0 15,-6-12 0-15,-7-8-1 0,-9-3-1 16,-14-6 1-16,-9-3-3 0,-14 0 0 16,-4 0-2-1,-9 4-3-15,3 2-6 0,0-1-8 16,10 15-29-1,6 9-34-15,16 5-16 32,16 0-5-32</inkml:trace>
  <inkml:trace contextRef="#ctx0" brushRef="#br0" timeOffset="11098.2234">11776 2230 48 0,'-2'24'103'0,"-14"10"-3"15,-3 2-7 1,1-23-35-16,3 32-40 0,15-4-4 15,20-1-2 1,15-10-3-16,19-13-4 0,11-4-3 16,6-6-6-16,3 2-13 0,-8-4-52 15,-9-5-25-15,-12 0-7 16,-15-7-7-16</inkml:trace>
  <inkml:trace contextRef="#ctx0" brushRef="#br0" timeOffset="11858.2386">13433 1760 81 0,'-7'5'95'0,"7"4"-4"0,9-3-4 16,44 2-72-1,-18-4-3-15,10-1 2 0,7-3-2 16,6-3-1-1,-3-9-1-15,-2-5-3 0,-6-5-2 16,-11-2-2-16,-24 12-4 16,-3-1-2-16,-9 1 0 0,0 1-2 15,-10 1 0-15,-4 4 2 0,-32 1-1 16,-14 8 1-1,-10 19 3-15,1 15 0 0,-1 13 1 16,5 17 2 0,20 11 0-16,33-7-1 0,12-1 2 15,32-7 2 1,13-13 0-16,12-13-1 15,10-15-1-15,1-15-2 16,3-7-2-16,-6-10-8 0,-5-12-18 16,-14-8-55-16,-7 5-16 0,-10-7-7 15,-5-4-3 1</inkml:trace>
  <inkml:trace contextRef="#ctx0" brushRef="#br0" timeOffset="12268.2468">14310 1272 56 0,'15'-5'92'0,"-2"7"-2"0,0 10-4 16,1 6-73-1,1 6-2-15,-3-3 4 0,12 36 0 16,0 5-1 0,-3-4 0-16,1 2-4 0,-15-2 1 15,-7-14-2-15,-20-14 2 16,-14-26-4-16,-3-4-1 0,-6-4-2 15,0-7 0 1,-1-3 0-16,25 6-5 0,-1-3-2 16,5-4-6-16,-2-5-12 0,7-6-52 15,4-1-25-15,3-3-7 16,2-2-6-16</inkml:trace>
  <inkml:trace contextRef="#ctx0" brushRef="#br0" timeOffset="12398.2494">14242 1195 29 0,'22'-68'102'15,"-11"41"-4"-15,-11 27-10 0,6-20-5 16,1 0-88-16,0-9-9 0,-7 29-22 16,11-13-52-1,-11 13-7-15,0 0-6 0</inkml:trace>
  <inkml:trace contextRef="#ctx0" brushRef="#br0" timeOffset="12835.2587">14494 1107 83 0,'11'13'95'0,"-1"6"-4"0,-1 0-7 16,1 1-72-1,3 4 0-15,2-3-1 0,3 2-1 16,-1-2-2-1,3-4 0-15,3 0-1 0,-1-5 0 16,11-2-2-16,-8-1-2 16,0-2 0-16,0-7-2 0,-2 0-1 15,-2 0 1 1,1-4-2-16,-3-4-1 0,-4 0 0 15,-3 2 0-15,-2 1 1 0,-10 5 0 16,16-1 0 0,-8 1 2-16,3 3 1 0,1 4 2 15,1 1-3-15,3-1 3 16,-1 0-2-16,3-1 2 0,0-1-1 15,-2-2 0 1,-2-3-2-16,-1 0 1 0,-2-4-2 16,-1-3-2-1,0-5-3-15,-4-3-5 0,0 1-7 16,-5-6-22-16,-1 3-46 0,-1 0-14 15,-5 0-6-15</inkml:trace>
  <inkml:trace contextRef="#ctx0" brushRef="#br0" timeOffset="13095.2639">15220 1040 0 0,'44'-23'91'16,"-24"16"5"-1,-3 7-6-15,-1 0-6 0,-3 5-74 16,2 7-2-16,-4 5 2 15,1 2-1-15,0 6 0 0,-2 1-1 16,3 1-1 0,0 2 0-16,-2 1-1 0,5 3-1 15,1-2-1 1,0 0-2-16,2-3-1 0,0-4-2 15,1-4-4-15,1-4-7 0,-1-5-33 16,-5-7-49-16,1-4-4 16,-5-4-7-16</inkml:trace>
  <inkml:trace contextRef="#ctx0" brushRef="#br0" timeOffset="13255.267">15438 1195 19 0,'-26'-20'102'0,"3"-4"-4"15,9 11-7-15,6-1-3 0,6 2-80 16,2 12-4-16,13-10-3 15,6 9-2-15,3-1-5 16,8 2-6-16,1 0-30 0,4 1-45 16,20-1-9-1,-13 0-4-15</inkml:trace>
  <inkml:trace contextRef="#ctx0" brushRef="#br0" timeOffset="13837.2789">15950 848 58 0,'-9'-22'98'0,"-3"1"-3"15,0 1-7-15,6-1-62 0,-3 1-6 16,9 20-6 0,0 0-3-16,0-11-1 0,7 0-4 15,-3-2 0 1,29-8-2-16,-6 11-1 0,3 16-1 15,-2 4 0 1,4 4-1-16,32 22 0 0,-31-9 0 16,-1 4 1-16,0 6-2 15,-3 4 1-15,-4 5-2 0,-4 4 1 16,0 8 0-16,7 47 1 15,-3 25 1-15,-8 3-2 16,-1 4 3-16,-5-2-2 0,-6-9 1 16,-5-10 0-1,-1-13 1-15,-3-18-1 0,1-5-1 16,1-1 2-16,1-11-1 15,-2-7 2-15,2-11 0 16,-1-6 0-16,-1-5-2 16,1-10 1-16,0-2-1 0,1-6 0 15,-1-3-1-15,-1-2 0 16,-1-4 1-16,-4 2-1 15,-3-6 0-15,-11 2 0 0,-11 1 1 16,-11-7-1-16,-16 0 0 16,-14-2-1-16,-11-4-2 0,-6-3-2 15,-8-3-6 1,9 2-23-16,0-6-31 0,2-5-33 15,18-5-8 1,6-5-6-16</inkml:trace>
  <inkml:trace contextRef="#ctx0" brushRef="#br0" timeOffset="14777.2977">9761 1151 63 0,'24'-16'88'0,"0"0"-3"0,-2 2-16 15,-22 14-60-15,0 0-1 16,26-24-2-16,1-1 1 0,-27 25 0 15,3-19-1-15,-1-1-1 16,-26-18 1-16,2 31 1 16,-3 4 0-16,-2 3-2 0,-2 5 0 15,1 9-2 1,0 2 0-16,2 8-1 0,3 8-1 15,1 10 1 1,13 2 2-16,-26 79 0 0,14 22 0 16,13 14 1-16,7 12 0 15,0 4 1-15,-2-2 0 0,-7-6 1 16,-7-46-2-16,5-8 1 15,2-17 0-15,8-13 1 16,6-17-3-16,15-14 0 0,12-15 0 16,13-10 0-1,10-8-2-15,12-8-2 0,8-3-7 16,0-8-13-16,3-2-44 15,8 1-32-15,-13-13-4 16,-1-1-8-16</inkml:trace>
  <inkml:trace contextRef="#ctx0" brushRef="#br0" timeOffset="15787.3178">14513 1206 4 0,'1'-10'85'15,"2"-1"3"-15,1 0-26 16,1-3-30-16,1 0-2 15,4-1-6-15,-5 1-7 16,2-1-1-16,0 5-2 0,-2-3-2 16,0-6-2-1,2 10-2-15,-7 9-1 0,7-20-1 16,-7 20-3-16,7-10 0 0,-7 10 0 15,0 0-1 1,11 0 0-16,-8 7-1 0,1 5 1 16,-1 4 0-16,1 2 0 15,3 1-1-15,-1 2 1 0,2 0 0 16,-1 2 0-1,2-1 2-15,1-1-1 0,0-1 1 16,1-6 0-16,-1 2 1 0,1-5-2 16,-2-4 1-1,1-5-1-15,-2-1-1 0,1-1-1 16,-9 0-2-16,14-5 0 15,-14 5-1-15,12-10 1 0,-12 10-1 16,14-8 1 0,-14 8-1-16,18-6 1 0,-6 3 1 15,1 3 2 1,3-1 0-16,0-3 0 0,0 1 0 15,2-1 0-15,-2-3 1 0,-2-1-1 16,-3-5-1-16,0 0-1 16,-11 13-3-16,10-36-2 15,-7 19-3-15,-1-2-7 16,-2 0-13-16,0 2-34 0,0 5-34 15,-3 1-6 1,-4 2-5-16</inkml:trace>
  <inkml:trace contextRef="#ctx0" brushRef="#br0" timeOffset="16527.3327">15476 1024 36 0,'0'0'90'15,"-5"-4"-1"-15,1-1-16 16,-2 3-42-16,3-3-7 0,-2 1-6 16,-17-31-3-1,22 35-5-15,0 0-1 0,0 0-1 16,0 0-3-1,0 0 1-15,-11 15-3 0,4-1 1 16,1 1-1-16,0 3 1 0,0 5-2 16,-1-1 0-16,3 0 1 15,2 1 0-15,-1 0-1 16,3 0-1-16,0 2 2 15,1 0-1-15,6-2 0 0,4 1 1 16,3-2-2 0,3-3 1-16,3-1-1 0,2-2 0 15,3-4 0-15,-1 0 0 16,2-4-2-16,-3-1 0 15,1 0-2-15,-3-4-4 0,0-1-6 16,-7-2-12-16,-2 0-39 16,3-2-31-16,-15 2-8 0,8-15-5 15</inkml:trace>
  <inkml:trace contextRef="#ctx0" brushRef="#br0" timeOffset="16807.3383">15345 1115 29 0,'-30'-6'99'0,"4"2"-4"16,3 1-2-16,5 1-49 15,7-2-19-15,11 4-6 0,0 0-4 16,11-6-2-16,6 4-5 16,6-1-2-16,3 3-2 15,4-4-3-15,6 2-5 0,-1 0-8 16,6 2-39-1,-3 0-43-15,-5-1-4 0,0-4-9 16</inkml:trace>
  <inkml:trace contextRef="#ctx0" brushRef="#br0" timeOffset="18790.3789">6512 4409 0 0,'-26'-6'54'0,"-3"6"-10"0,4 0-4 16,-2 2-11-1,6 5-8-15,2 2-4 0,9 1 1 16,10 0 1-16,10-2-2 15,16-2 1-15,16-2-3 0,14-3 1 16,12-1-1 0,13 0-3-16,3 0-4 0,1-2-2 15,-6-1-1-15,-5 1-2 16,-14 1-1-16,-13 0-2 0,-12 1-2 15,-9 0-4 1,-9 0-7-16,-9 0-21 0,-8 0-51 16,0 0-6-16,0 0-4 0</inkml:trace>
  <inkml:trace contextRef="#ctx0" brushRef="#br0" timeOffset="19100.3852">6359 4749 5 0,'0'0'85'0,"0"0"3"16,16 1-46-16,29 3-6 16,11-4 1-16,17 1-3 0,14-1-12 15,6 0-6-15,2 0-2 0,-2 2-3 16,-6 1-4-1,-13 0-3-15,-16 3-3 0,-16-1-6 16,-10 3-9-16,-18 5-56 16,-14-13-19-16,0 0-8 0,-6-3-5 15</inkml:trace>
  <inkml:trace contextRef="#ctx0" brushRef="#br0" timeOffset="19660.3964">7932 4334 8 0,'-1'-9'80'15,"0"15"2"-15,-3 14-2 16,-1 10-61-16,1 17-7 16,0 10-3-16,-1 13 6 0,-3 8-1 0,-3 10 2 15,-2 0-2 1,-3 2-2-16,-1-6 0 0,-1-9 0 15,2-9-4 1,0-15-4-16,4-13-2 0,1-13-9 16,4-18-38-16,0-14-40 15,7-23-8-15,0-15-7 0</inkml:trace>
  <inkml:trace contextRef="#ctx0" brushRef="#br0" timeOffset="20310.4094">7624 4361 76 0,'-17'-2'52'16,"8"0"-11"-16,9 2-5 0,-3-12-6 15,8 4-5-15,7-4-4 16,11-5-5-16,8-2-2 15,8 0 1-15,10-2-2 16,8-2-1-16,3 3-2 0,6 1-1 16,3 7-3-16,-1 5-2 0,0 7-1 15,-2 3-1 1,-6 10-2-16,-5 9 1 0,-5 6 0 15,-8 5-1-15,-10 5 1 16,-12 5-1-16,-9 2 1 16,-11 0 0-16,-15 0 0 15,-11-2 1-15,-10-2 0 0,-6-9 0 16,-5-3-1-16,-3-10 0 0,-2-5-1 15,-1-4 0 1,5-7-2-16,1-3 1 0,7 0-1 16,1-3 0-16,7-4 1 15,9 2 0-15,4 2-1 16,7 0 2-16,12 3-1 15,0 0 2-15,12 6 0 0,11 6 0 16,6 3 1 0,6 5 1-16,4 8 2 0,4 1-1 15,-2 9 1-15,-3 2-1 0,-7 3 0 16,-5 0 1-16,-7-3-1 15,-6-4-2-15,-4-2 1 0,-3-8 0 16,-7-2 1 0,1-9-3-16,0-6-2 0,0-9-3 15,0 0-6 1,0 0-15-16,-4-14-46 0,9 2-24 15,3-4-5-15,3-3-6 16</inkml:trace>
  <inkml:trace contextRef="#ctx0" brushRef="#br0" timeOffset="20720.4176">8594 4877 59 0,'0'0'96'0,"0"0"-4"15,5-3-3-15,9-1-67 16,7-3-4-16,11 0-3 16,1-2-3-16,4-2-4 15,2-4-3-15,-3-3-2 0,-2-3-1 16,-5-1-2-1,-7-2-2-15,-13 0 0 0,-5-2-2 16,-8 4 1-16,-12 3 0 16,-10 5-2-16,-10 8 2 0,-4 6-1 15,-8 13 2-15,0 10 2 16,-1 11 0-16,4 7 2 15,8 7 1-15,11 4 1 0,10-2 2 16,14-2 1 0,9-2 0-16,22-8-1 0,13-5 0 15,14-6-1-15,11-7-2 16,5-1-6-16,0-5-8 0,7-4-43 15,-5 3-37 1,-15-12-6-16,-9-1-8 0</inkml:trace>
  <inkml:trace contextRef="#ctx0" brushRef="#br0" timeOffset="21780.4388">10148 4074 80 0,'7'-11'91'16,"-7"-2"-5"-16,-11 22-28 0,-10-21-42 0,-6-3-5 15,-10-4-3-15,-9 2-1 16,-7 0-1-16,-8 2 1 15,-3 1-2-15,2 3 0 0,3 3 0 16,6 4-1 0,8 2-1-16,9 2 0 0,10 0-2 15,9 3 1 1,6 3-2-16,11-6 1 0,-2 16 0 15,2-5 0-15,10 6 0 16,0 5 0-16,3 8 1 0,3 8-1 16,-2 11 0-16,2 9 0 15,-4 9 0-15,-1 11 0 16,-7 7 0-16,-1 8 1 0,-3 5 0 15,-2 5 1 1,-6 2-1-16,0 4 1 0,-3-2-1 16,-1-3 0-1,-2-3 3-15,-4-6-2 0,1 0 0 0,-3-10 1 16,0-2-1-16,-6-7 1 0,3-7 0 15,-4-8 0 1,3-7-2-16,3-4 0 0,1-11-1 16,3-8 1-1,7-6-1-15,4-9 1 0,6-5 0 16,19-5 1-16,12-6-1 15,17 0 1-15,16-5-1 0,13 0-1 16,13 3-3 0,11-3-3-16,5 5-11 0,-8-4-35 15,-2-1-37-15,-3 0-9 0,-10-10-8 16,-8-4-3-1</inkml:trace>
  <inkml:trace contextRef="#ctx0" brushRef="#br0" timeOffset="22370.4506">11174 4109 73 0,'-10'-7'89'16,"0"1"-2"-16,4-16-33 0,-2 28-31 15,6 10-7 1,0 12-3-16,2 2-3 0,-1 8 1 16,1 5-1-16,0 6-2 0,0-5-1 15,0-5-1-15,1-4-1 16,-1-8-2-16,0-6-3 0,0-11-3 15,0-10-6 1,0-11-16-16,-5-18-58 0,3 0-11 16,-5-10-9-1,-2-4 5-15</inkml:trace>
  <inkml:trace contextRef="#ctx0" brushRef="#br0" timeOffset="22590.455">10842 4060 22 0,'0'0'91'0,"-3"-8"-1"0,19 3-1 16,-6 0-59-1,44 2-10-15,13-2-2 0,14 1 0 16,5-1-4 0,4 1-3-16,-1-3-2 0,-13 3-3 0,-5 2-5 15,-18-4-5-15,-10 6-10 0,-17-3-21 16,-17 3-53-1,-9 0-9-15,0 0-4 0</inkml:trace>
  <inkml:trace contextRef="#ctx0" brushRef="#br0" timeOffset="22790.459">10872 4398 63 0,'-16'30'96'15,"15"-7"-1"1,10-6-6-16,22-5-69 0,14-3-4 15,8-3-1-15,8-5-4 16,1-1-3-16,4-1-4 0,-2 1-4 16,-2-6-9-1,0 6-28-15,-3 0-52 0,-14-2-6 16,-5-7-8-16</inkml:trace>
  <inkml:trace contextRef="#ctx0" brushRef="#br0" timeOffset="23040.464">11610 4463 90 0,'0'37'97'0,"4"-9"-4"16,18 26-24 0,12-37-53-16,11-5 0 0,10-12-2 15,3-4-2-15,5-12-4 0,-7-8-3 16,-7-5-2-1,-14-2-1-15,-20-1-1 0,-15 2 0 16,-18 5-1 0,-18 3 0-16,-15 8-2 0,-15 4-3 15,-5 10-2-15,-4 0-4 16,9 17-14-16,7 6-55 0,12-5-15 15,19 2-6 1,13-4 0-16</inkml:trace>
  <inkml:trace contextRef="#ctx0" brushRef="#br0" timeOffset="23430.4718">10701 4823 56 0,'-49'10'93'0,"24"-2"0"0,25-8-5 16,12 0-56 0,44 0-16-16,31 0-2 0,27 0 1 0,31-3-1 15,23 3-1-15,22-2-3 16,17 2-3-16,11-2-3 15,-3 2-1-15,-3-1-1 0,-19-1-3 16,-20-4-2 0,-18 4-8-16,-33-5-38 0,-35 0-45 15,-18-2-6-15,-32-4-8 16</inkml:trace>
  <inkml:trace contextRef="#ctx0" brushRef="#br0" timeOffset="24040.484">10799 5271 54 0,'-8'-9'86'0,"8"9"-3"15,0 6-1 1,9 12-70-16,2 9-3 0,2 6 2 15,2 11 1-15,-1 2 4 16,2 5-1-16,-8 0 0 0,1-1-1 16,-7-9-2-1,-2-3 1-15,-9-9-3 0,-8-7-2 16,-5-9 0-16,-7-6-2 0,-6-7-1 15,-4-5 0 1,0-8-2-16,-2-7-1 0,3-5-3 16,4-2-5-16,12-4-11 15,1 2-41-15,8-5-37 0,14-4-5 16,11 1-10-1</inkml:trace>
  <inkml:trace contextRef="#ctx0" brushRef="#br0" timeOffset="24190.487">10855 5148 29 0,'6'-15'100'0,"-3"1"-5"16,-2 1-8-16,-1 0-8 16,-7-1-93-16,5 4-65 0,2 10-13 15,0 0-5 1,0 6-5-16</inkml:trace>
  <inkml:trace contextRef="#ctx0" brushRef="#br0" timeOffset="24693.4973">11110 5181 83 0,'0'0'94'0,"0"0"-3"15,0 0-5-15,-7 18-68 0,7 8-7 16,13 3-1-1,4 8-1-15,8-5 4 0,4-1-5 16,6-5 1-16,3-7 0 16,2-4-3-16,-1-9-1 15,-4-6-1-15,-4-3 0 0,-8-3-4 16,-5-1 3-16,-5 1-4 15,-13 6-1-15,10-3 2 0,-10 3-1 16,-1 5 0 0,1-5 1-16,11 15 2 0,5-10 0 15,9-4-2 1,6-2 1-16,8-12 1 0,4-9-1 15,0-5 2-15,-5-5-3 16,-9-6 0-16,-15-1-1 0,-11 3 2 16,-11-2-1-16,-15 8-1 0,-6 4-2 15,-1 9-3 1,-4 3-6-16,9 13-8 0,2 1-29 15,8 4-41-15,14 12-11 16,2 4-5-16</inkml:trace>
  <inkml:trace contextRef="#ctx0" brushRef="#br0" timeOffset="25023.5039">12110 5213 67 0,'0'0'92'0,"4"-9"-1"15,-12 8-4-15,-5 0-69 0,-4 7-4 16,3 11-2-16,-4 0 1 16,4 0-1-16,-2 4 0 15,9 1-2-15,7-6 0 16,9 3-4-16,12-7 0 0,11-2 0 15,6-2-2 1,8-1 0-16,7-3-1 0,2 0-2 16,2-1 0-16,2 0 0 15,-4 1 0-15,-7-1-1 16,-9 0-2-16,-10 1-1 0,-10 3-6 15,-19-7-9-15,0 0-49 16,-8 8-28-16,-18-8-8 0,-4 0-4 16</inkml:trace>
  <inkml:trace contextRef="#ctx0" brushRef="#br0" timeOffset="25543.5143">11602 5344 44 0,'0'0'91'0,"-1"-15"-1"16,-15 8-35-16,16 7-19 16,0 0-7-16,0 0-6 15,5-6-4-15,-5 6-4 0,0 0-3 16,0 0-2-16,-2-12-2 0,2 12-2 15,0 0-3 1,-10-9 0-16,10 9-2 0,-13-4 0 16,3 4-1-16,10 0 0 15,-17 0-1-15,17 0 1 16,-18 14 0-16,12-3-1 15,0 0 1-15,1 3 0 0,3-1 0 16,1 3 0-16,1-3-1 0,0-1 3 16,0 2-3-1,0-3-1-15,4 7-7 0,-4-3-32 16,0-2-43-1,6 0-10-15,2-3-6 0,6-4-7 16</inkml:trace>
  <inkml:trace contextRef="#ctx0" brushRef="#br0" timeOffset="26513.5337">11529 5383 38 0,'-15'-17'77'0,"6"6"-41"15,9 11-5-15,-10-12 0 16,10 12 0-16,0-15 0 0,0 15-2 15,0-13-8-15,0 13-6 0,0 0-4 16,0 0-3 0,0 0-1-16,14 9-2 0,0 4-2 15,4 1-2 1,0 2 1-16,4-1 1 0,-2-2 1 15,-4-4-1-15,-2-2 1 16,-5-4-2-16,-9-3-10 0,0 0-45 16,0 0-32-1,0 0-7-15,-2-7-7 0</inkml:trace>
  <inkml:trace contextRef="#ctx0" brushRef="#br0" timeOffset="27973.5629">13750 4780 83 0,'6'8'89'0,"7"-8"-2"0,12 7-64 15,10-7-3 1,4 0 1-16,6-12-3 0,0-8-4 16,0-1-4-16,-3-6-1 15,-10-4-5-15,-12-2-2 0,-13 4-1 16,-7-2-1-1,-20 5-2-15,-12 4 0 0,-7 6-1 16,-13 10 0-16,-2 8-2 0,-4 16 1 16,1 12 2-1,3 12 2-15,9 9 2 0,8 12 1 16,13 6 1-16,11 6 1 15,13-4 4-15,15 0 1 0,17-13 0 16,11-5-2 0,11-12 1-16,10-8-1 0,2-15-1 15,1-5-1 1,2-4-5-16,-7-9-3 0,-2 0-8 15,-11-9-15-15,-5-4-59 0,-7-2-12 16,-6-10-6-16,-4-6-4 16</inkml:trace>
  <inkml:trace contextRef="#ctx0" brushRef="#br0" timeOffset="28383.5711">14648 4117 37 0,'-4'12'83'0,"1"2"1"16,4 6-45-16,12 16-16 15,5 6-3-15,6 9 1 0,-1 4-4 16,-1 5-2-1,-2-4-4-15,-4-5-1 0,-6-7 0 16,-5-6-1 0,-7-10 0-16,-11-12 0 0,-7-9-1 15,-5-7-1-15,-5-2-1 16,-5-10-2-16,-2-3-1 0,0-3-2 15,2-3-2-15,3-8-7 0,12 4-13 16,3-2-59 0,7-8-12-16,8-8-8 0,3-3-4 15</inkml:trace>
  <inkml:trace contextRef="#ctx0" brushRef="#br0" timeOffset="28573.5749">14652 3825 71 0,'0'-19'92'0,"0"0"-6"15,-2 3-6 1,2 16-71-16,-10-16-7 0,10 16-5 16,-11 0-3-16,11 0-14 15,-10 19-53-15,7-9-14 0,2 1-3 16</inkml:trace>
  <inkml:trace contextRef="#ctx0" brushRef="#br0" timeOffset="28953.5825">14860 4074 25 0,'19'35'89'16,"-1"-1"-1"-16,-4-17-1 0,2 15-58 15,1-10-8 1,-4-4-4-16,-1-9-2 0,2-9-2 15,-2-8-1-15,1-8-3 0,-3 1-3 16,-3-6-2 0,0 0-2-16,-4 3-1 0,0 3-2 15,-3 5-1-15,0 10 0 16,0 0-1-16,0 12 1 0,8 5 0 15,2 5 1 1,9 2 1-16,4-3 2 0,7-4 2 16,2-4 0-1,4-10 2-15,-3-4-1 0,-4-11 0 16,-5-8-1-16,-9-1-1 0,-11-5-2 15,-9-3-2-15,-12 0-4 16,-10 0-6-16,-2 6-13 0,-4-1-49 16,-2 0-22-1,6-2-6-15,8 6-3 0</inkml:trace>
  <inkml:trace contextRef="#ctx0" brushRef="#br0" timeOffset="29293.5893">15588 3774 45 0,'-4'18'81'0,"-11"-12"-3"16,0 30-57-16,0 10 0 0,0 5 3 15,1 0 2 1,3 4-4-16,6-5 0 0,5-5-5 15,5-6-1 1,12-8-2-16,7-9-2 0,5-4-2 16,5-7-3-16,2-7-2 15,1-2-4-15,-5-2-2 0,0-4-6 16,-7-5-4-16,-3 1-27 0,-5-5-50 15,-10-7-9 1,-3-3-5-16</inkml:trace>
  <inkml:trace contextRef="#ctx0" brushRef="#br0" timeOffset="29493.5933">15385 3937 80 0,'0'0'97'0,"9"-13"-6"16,17 3-5-1,22 2-69-15,15 2-8 0,15 1 0 16,4 2-5-16,-1-2-8 16,6 5-23-16,-9 0-57 0,-17 0-8 15,-16 0-6 1</inkml:trace>
  <inkml:trace contextRef="#ctx0" brushRef="#br0" timeOffset="30103.6055">15865 3630 88 0,'-19'-4'97'16,"7"-4"-3"-16,12 8-8 16,7-8-64-16,24 7-10 15,14 1-2-15,11 0-3 0,8 0-3 16,5 3 0-1,4 3-1-15,0 2 0 0,-7 1-2 16,-13 6 0-16,-12 2-1 0,-10 6 1 16,-7 4-1-1,-3 10 0-15,-7 5 0 0,1 8 0 16,-7 9 2-16,2 7-1 15,5 10 1-15,0 7-2 0,1 11 1 16,-3 9-1 0,3 4 3-16,-4 8-1 0,-1 2 0 15,-2-1 0 1,-3 0 2-16,-2-2 0 0,-3-9-1 15,4-9 3-15,-2-5-2 0,0-8 1 16,3-10 0-16,-3-3 0 16,2-6-1-16,-1-9-1 0,-1 0 2 15,0-6-4 1,-2-6 1-16,2-6-1 0,-3-6 1 15,2-9 0 1,-1-5-1-16,-1-3 1 0,0-14-1 16,0 12 0-16,0-12 1 15,-14 5-2-15,-9-5 0 0,-7 2 0 16,-15 0 0-16,-13-2 0 15,-19 0 0-15,-13 1 0 16,-8 2-10-16,-10-3-17 0,2 0-33 16,13 0-38-1,6-10-4-15,22 1-8 0</inkml:trace>
  <inkml:trace contextRef="#ctx0" brushRef="#br0" timeOffset="31696.6376">3483 7263 0 0,'-26'1'84'0,"1"-1"-6"16,2 3-18-16,3 2-14 0,7 6-11 15,13-11-9 1,1 19-6-16,28-11-3 0,16 0-2 16,20-2 0-16,17-2-3 15,17-1-2-15,8-3-2 0,4 0-3 16,-2 0-1-1,-13 0-1-15,-11 0-2 0,-19 0-2 16,-15 0-4 0,-14 0-6-16,-18-2-12 0,-10 0-55 15,-9 2-15-15,0 0-8 0,-10-3-2 16</inkml:trace>
  <inkml:trace contextRef="#ctx0" brushRef="#br0" timeOffset="32036.6444">3423 7652 32 0,'-47'15'89'15,"8"0"0"-15,11-28-4 16,15 15-59-16,13-2-6 0,27 14 0 0,24-10-2 15,22 0-3 1,20-1-2-16,12 1-2 0,11 3-3 16,6-2-1-1,-2 3-2-15,-5-3 0 0,-7 2-4 16,-12-4-6-16,-8 8-32 15,-5 0-53-15,-13-12-3 0,-6 1-9 16,-10-2-3 0</inkml:trace>
  <inkml:trace contextRef="#ctx0" brushRef="#br0" timeOffset="44585.8969">5523 7115 49 0,'1'-12'89'0,"-1"0"-2"16,0 12-37-16,0 0-20 15,0 0-9-15,0 0-5 0,-4 21-3 16,4 11-3-1,0 12 0-15,-1 13-1 0,1 11 0 16,0 15 0 0,0 8-1-16,0 3-1 0,-1 2 0 15,0-7-2-15,-2-3-1 0,0-10 1 16,-1-14-3-16,-1-10 1 15,1-15-2-15,3-10-2 0,-3-16-4 16,4-11-17 0,0 0-58-16,5-22-13 0,-3-12-8 15,-1-9-4 1</inkml:trace>
  <inkml:trace contextRef="#ctx0" brushRef="#br0" timeOffset="45244.9132">5189 7204 55 0,'-29'-2'79'0,"6"2"-29"16,4-5-15-1,7-2-5-15,6-2-8 0,6-2-4 16,10-7-1-16,10 1 1 0,10-5-2 16,10-3-1-16,9-4 0 15,11 2 0-15,9 0-2 0,6 6-2 16,2 7-2-1,3 8-2-15,0 6-3 0,-5 15-1 16,-3 14-2 0,-8 5 0-16,-8 8 0 0,-11 8-1 15,-10 1 1-15,-11 2 1 16,-11 3-1-16,-13-3 0 0,-11-1 2 15,-12-2-1-15,-9-9 1 0,-6-4-1 16,-5-10 0 0,-5-11-1-16,0-10-1 0,-4-6 0 15,1-9 0-15,5-5-1 16,4-3-1-16,9 2 0 0,7 4-1 15,10 5 1 1,16 6 1-16,4 6 2 0,19 8 0 16,11 10 1-1,4 3 0-15,5 6 2 0,-2 4 1 16,-2 3-1-16,-4 3 0 0,-9 3-1 15,-5-5-1-15,-10 0 1 16,-3-7-1-16,-5-5 0 16,-2-5-2-1,1-11-3-15,-2-13-3 0,15 1-9 16,-8-13-32-1,5-10-41-15,6-1-10 0,5-1-8 16,2-3-3-16</inkml:trace>
  <inkml:trace contextRef="#ctx0" brushRef="#br0" timeOffset="45604.9203">6146 7750 0 0,'11'3'94'16,"-1"2"5"0,2-2-5-16,7 1-3 0,3-1-71 15,10-3-4 1,6-3-1-16,3-6-1 0,0-3-4 15,1-7-3-15,-3-3-1 0,-8-4-4 16,-7-3 0-16,-11-1-2 16,-12 1 0-16,-7 4-1 0,-16 4-2 15,-8 9 1 1,-12 9-1-16,-11 11 0 0,-5 17 0 15,2 16 1-15,0 11 1 16,6 16 1-16,18 5 2 16,19 0 1-1,16-7 2-15,24-10 0 0,21-13 0 16,18-15 1-16,15-13-2 15,8-12 0-15,-1-7-4 16,-2-6-4-16,-9-6-7 0,-1 7-29 16,-17 5-42-1,-16-4-15-15,-8-2-8 0,-14-1-5 16</inkml:trace>
  <inkml:trace contextRef="#ctx0" brushRef="#br0" timeOffset="47044.9492">8455 6984 10 0,'0'-17'86'16,"-4"3"4"-16,1 2-34 0,-1 3-13 15,4 9-11 1,0 0-8-16,-13 6-7 0,11 15-4 15,1 10-4-15,1 7-1 0,0 11-1 16,0 2-1 0,1 2 1-16,2-3 0 0,2-6-2 0,2-6 0 15,-4-11-2 1,2-4-1-16,-1-12-4 0,-4-11-9 15,0 0-40 1,0 0-37-16,4-16-8 0,-4-9-5 16</inkml:trace>
  <inkml:trace contextRef="#ctx0" brushRef="#br0" timeOffset="47364.9556">7951 6949 54 0,'-19'7'90'0,"19"-7"2"15,0 0-4-15,11 0-63 0,29-3-6 16,21-2-1-1,17-4-1-15,17-1-1 0,13-1-5 16,3 2-3-16,2 0-2 16,-7 2-1-16,-16 2-3 0,-12 1-1 15,-20 3-3 1,-14 1-2-16,-11 0-4 0,-16-2-10 15,-2 1-36-15,-15 1-37 16,0 0-6-16,-13 1-6 16</inkml:trace>
  <inkml:trace contextRef="#ctx0" brushRef="#br0" timeOffset="47634.9609">8039 7324 70 0,'-30'13'97'15,"18"-5"-2"1,19-8-6-16,28 0-64 0,24-3-5 16,21 0-1-1,14-1-4-15,11 2-5 0,6 1-2 16,-2 1-2-16,-10 0-3 15,-12 2-2-15,-19 4-1 0,-16-1-3 16,-15 0-4-16,-13-5-6 0,-4 3-26 16,-3-3-54-1,-17 0-4-15,4-11-5 0,-4-3-2 16</inkml:trace>
  <inkml:trace contextRef="#ctx0" brushRef="#br0" timeOffset="47904.9664">9015 7339 57 0,'0'25'95'16,"0"2"-1"-16,9-1-4 16,10 3-61-16,13-4-6 0,16-8-4 15,8-8-2 1,10-6-5-16,2-6-2 0,3-9-3 15,-7-8-2 1,-8-4-1-16,-14-7-1 0,-16 2-2 16,-22-2-1-1,-16 5 0-15,-21 4-1 0,-17 5-3 0,-11 4-3 16,-13 6-5-16,1 7-33 0,1 14-44 15,1-1-7 1,8 1-6-16,9 0-4 0</inkml:trace>
  <inkml:trace contextRef="#ctx0" brushRef="#br0" timeOffset="48434.977">7770 7811 5 0,'-70'14'88'16,"10"-1"1"-16,4-2-30 0,12 1-13 15,20-3-8 1,24-9-10-16,23 3-6 0,37-4-4 16,37-9-4-1,35 1-2-15,39-4-1 0,33 4-1 16,36-1-2-16,14 4-2 15,4 2 0-15,-9 3-2 0,-23 1 0 16,-30 0-2-16,-33 0-2 0,-35 0-3 16,-37 0-6-1,-36-6-10-15,-24 0-54 0,-21 3-20 16,-16-2-7-1,-20 5-6-15</inkml:trace>
  <inkml:trace contextRef="#ctx0" brushRef="#br0" timeOffset="49126.9909">8185 8369 38 0,'-4'9'85'0,"-1"6"-1"16,1-1-2-16,3 7-63 15,1 5-2-15,1 3 1 0,4 4 1 16,2 3 0-16,0-2-3 0,3 5-3 15,-4-3-1 1,-3-2-1-16,-3-5-1 0,0-5-1 16,-11-4 0-1,-2-9-1-15,-4-8-1 0,-6-6 0 16,-2-13-2-16,-4-8-1 15,1-4-1-15,-1-5-1 0,1-2-1 16,0-4-3-16,8 5-4 0,2-1-8 16,13 7-26-1,5 10-48-15,2-6-9 0,8 3-8 16,4 3-6-1</inkml:trace>
  <inkml:trace contextRef="#ctx0" brushRef="#br0" timeOffset="49372.9963">8156 8247 25 0,'5'-16'103'15,"-4"0"-2"-15,-1 1-7 16,0 1-4-16,-3 0-71 16,3 14-8-16,-7-13-8 0,7 13-10 15,0 0-14 1,-10-3-62-16,10 3-10 0,7 7-7 15,2 2-5-15</inkml:trace>
  <inkml:trace contextRef="#ctx0" brushRef="#br0" timeOffset="49923.0073">8521 8211 94 0,'0'0'96'15,"-14"-9"-5"-15,14 9-6 0,0 0-63 16,-12 9-8-16,10 8-2 15,2 4-3-15,0 9-2 0,0 6 1 16,6 5-2-16,2 5 0 16,2-2 1-16,3-4-2 15,-1-8 2-15,2-4 0 0,2-10-1 16,-1-8 0-1,2-10-1-15,-1-9-1 0,-2-8 0 16,0-5-1-16,0-1-1 16,-4-2-2-16,0 4 0 0,-4 3 0 15,-1 4-2 1,-5 14 0-16,0 0 1 0,10 0-1 15,-3 6 1-15,6 7 1 0,1-4-1 16,7-2 2 0,2-4 0-16,4-3 1 0,-3-12-1 15,1-9 1-15,-3-3-1 16,-7-8-1-16,-7-3 0 0,-8-3 0 15,-13 1-1 1,-8 1-1-16,-2 5-1 0,-4 2-2 16,2 8-2-1,-5 5-4-15,9 12-4 0,4 4-7 0,14 13-27 16,3 12-36-16,3-1-14 15,6 2-5-15,2 2 2 16</inkml:trace>
  <inkml:trace contextRef="#ctx0" brushRef="#br0" timeOffset="50323.0153">9329 8219 68 0,'13'-13'90'0,"-6"1"-4"16,-7 0-5-1,6 2-68-15,-12 6-2 0,-8 6 2 16,-7 1 0 0,-7 10-2-16,-6 5-2 0,-2 6 0 15,4 8 0-15,0 5 0 16,5 2 0-16,6 3 0 0,13 0-1 15,8-2 0-15,20-5-1 16,10-6 0-16,10-7-1 16,11-7 1-16,9-7-1 0,7-6-2 15,2-2-1 1,-3-4 0-16,-8-5-1 0,-5 2 1 15,-11 1-1-15,-7 1-1 16,-14 1 0-16,-7 3 0 0,-14 1 1 16,0 0-2-1,0 0-3-15,0 0 0 0,0 0-5 16,0 0-8-16,-3 5-34 0,3 6-43 15,0-11-6 1,0 0-7-16,0 0-4 0</inkml:trace>
  <inkml:trace contextRef="#ctx0" brushRef="#br0" timeOffset="52103.051">11400 7572 37 0,'0'0'87'0,"-7"-15"-1"0,7 15-38 16,-11-11-14-16,11 11-7 15,-21 0-9-15,4 3-6 16,-7 9-4-16,1 6-2 0,-4 7 2 16,-3 8-1-16,0 10 1 15,2 6-1-15,2 7 1 0,7 5 0 16,12 4 0-1,5-1 1-15,8-3-1 16,12-4-1-16,10-11 0 16,9-7-1-16,5-11-3 15,6-8-3-15,-3-15-8 16,8-4-13-16,-5-4-54 0,-3-21-18 15,-4-9-6-15,-9-12-8 0</inkml:trace>
  <inkml:trace contextRef="#ctx0" brushRef="#br0" timeOffset="52443.0578">11631 7881 50 0,'-13'37'98'16,"6"5"-3"-16,7 1-4 16,-22 4-65-1,42-2 0-15,17-11-2 0,12-9-3 16,10-11-5-16,6-17-7 0,2-15-2 15,-4-7-2 1,-7-13-1-16,-14-2-2 0,-12-5-1 16,-17 3-1-16,-16 3 0 15,-21 3-1-15,-15 7 0 0,-12 5-1 16,-11 8 2-1,-3 10-2-15,-5 6 1 0,9 10-1 16,6 6 0-16,7 4-2 0,11 3 0 16,13 1-2-16,11-1-4 15,13-3-4-15,8-6-10 16,15-7-42-16,12 1-26 15,3-10-6-15,3-10-4 0</inkml:trace>
  <inkml:trace contextRef="#ctx0" brushRef="#br0" timeOffset="52703.0629">12368 7651 83 0,'-10'7'95'16,"-19"6"-5"-16,-7 5-5 0,-29 4-69 15,29 4-4 1,9 3 2-16,10 0-3 0,17 0-3 15,15 0-3-15,20-3-1 16,14 1 0-16,8 0-1 0,1 0 0 16,-7 3 0-1,-8 3 1-15,-20 2 0 0,-22 2 0 16,-18 3 1-16,-21-5-2 0,-15 0-2 15,-7-7-9 1,6-5-46-16,4-9-36 0,4-12-6 16,18-7-6-16,16-17-5 15</inkml:trace>
  <inkml:trace contextRef="#ctx0" brushRef="#br0" timeOffset="53453.078">12874 7873 39 0,'0'0'87'0,"0"0"-3"16,-12-1-37-16,9 12-8 0,0 11-9 16,4 21-5-1,9 2-5 1,7 6-1-16,6-5-3 15,6-4 0-15,6-9-2 0,5-9-3 16,2-16-2 0,-5-23-3-16,-3-16-2 0,-4-8-2 15,-11-5 0-15,-7-2-1 16,-7 4-2-16,-5 7 0 0,-5 5-2 15,-4 12 0-15,-5 10 1 0,4 11 0 16,6 12 0 0,6 5 1-16,12 3 1 0,12-1 2 15,6-4 1 1,10-4 0-16,2-7 1 0,0-7 0 15,-3-5-1-15,-8-5 1 16,-9-7-2-16,-12 0 0 0,-11-2-1 16,-6-1 0-1,-11 1-2-15,-1 0 0 0,-5 2-3 16,1-2-4-16,6 9-7 0,-4-9-26 15,9 3-41 1,5 2-16-16,5-3-6 0,4-4-3 16</inkml:trace>
  <inkml:trace contextRef="#ctx0" brushRef="#br0" timeOffset="53853.086">13739 7357 71 0,'19'5'90'0,"-3"2"-4"0,-2 4-3 15,-4 5-68-15,-1 10-3 0,-1 10 2 16,-6 12-1 0,-2 8-1-16,-2 6 0 0,-4 4-2 15,-3 2 0-15,5 1 0 16,1-7-2-16,3-6 0 15,1-11-1 1,9-10-1-16,12-7-1 0,3-9 0 16,9-5-1-16,3-10 0 15,2-4-2-15,5 0-1 0,1-5-1 16,-3-2-2-16,-6-5-3 0,-3 3-3 15,-10-4-7 1,-4 2-20-16,-8 4-43 0,-11-10-18 16,-6 2-9-1,-11-2-1-15</inkml:trace>
  <inkml:trace contextRef="#ctx0" brushRef="#br0" timeOffset="54123.0913">13653 7614 30 0,'-9'-1'104'0,"9"1"-3"0,25-2-5 16,19-5-3-16,-19-1-76 16,51-2-4-16,11 0-2 15,8-3-3-15,1 6-3 16,-6 0-1-16,-8 4-2 0,-18 3-2 15,-14 0 0-15,-17 2-1 16,-11 3-2-16,-13 1-1 16,-9-6-3-16,-1 11-7 0,-8-2-27 15,-2 6-48-15,-11-10-8 16,3 0-7-16,-1-4-2 15</inkml:trace>
  <inkml:trace contextRef="#ctx0" brushRef="#br0" timeOffset="55317.1156">14873 7774 46 0,'-13'4'97'0,"13"-4"-2"15,0 0-5-15,4 12-55 0,24-9-11 16,15-1-5-16,13-2-2 0,12 0-2 15,6-2-6 1,3 2-2-16,-2-3-3 0,-4-4 1 16,-10 5-3-1,-15-1-1-15,-12 3-3 0,-12-3-2 16,-6 2-3-16,-5-2-5 15,-11 3-20-15,0 0-52 0,0 0-11 16,-17-17-7-16,-9-4-2 0</inkml:trace>
  <inkml:trace contextRef="#ctx0" brushRef="#br0" timeOffset="55537.12">15122 7524 4 0,'0'0'94'16,"-7"14"2"-16,9 4-4 0,9 3-5 15,2 6-70 1,6 14-7-16,3 10 2 0,-3 7 0 15,0 3-3-15,0 6-1 0,-1-4-2 16,-4-1-1 0,-5-5 0-16,-1-9-2 0,-6-7-4 15,5-7-9-15,-9-7-37 16,-3-13-45-16,5-14-4 0,0 0-7 15,0-29-4 1</inkml:trace>
  <inkml:trace contextRef="#ctx0" brushRef="#br0" timeOffset="56057.1304">16360 7670 42 0,'0'16'93'0,"8"5"0"16,3-1-29-16,9 13-29 0,2 9-2 15,6 6-5 1,2 5-10-16,-1 2-4 0,-2 5-3 15,-4-3-1-15,-8-1-1 16,-6-5-1-16,-9-2 0 0,-11-8 0 16,-10-10-1-1,-11-5-1-15,-6-11 1 0,-7-10-3 16,-3-9 1-16,-4-10-2 0,1-9-1 15,2-7-1 1,7-3-2-16,6-7-3 0,12 0-5 16,10-10-18-1,14-2-47-15,11 0-24 0,10-8-6 16,8-6-8-16</inkml:trace>
  <inkml:trace contextRef="#ctx0" brushRef="#br0" timeOffset="56197.1332">16378 7236 46 0,'-7'-12'103'15,"-3"1"-10"-15,-1 1-14 0,1-7-67 16,-3 16-98-16,13 1-10 16,-11 3-4-16</inkml:trace>
  <inkml:trace contextRef="#ctx0" brushRef="#br0" timeOffset="56587.141">17248 7383 31 0,'-52'0'95'15,"-4"5"-2"1,-2 9-6-16,2 21-41 0,13-1-26 16,10 2-6-16,16 6-3 15,16 3-4-15,18 0-2 0,19 1-1 16,9-2-1-1,7-2 0-15,0-2-1 0,-5-2 1 16,-10-4 1-16,-22 1 1 16,-14-2 0-1,-15-7 1-15,-16-3 1 0,-13-5-2 16,-2-8 0-16,-3-5-3 15,3-5-4-15,13-2-10 0,4-9-33 16,11-13-48 0,14 2-5-16,4-15-7 0,15 2-3 15</inkml:trace>
  <inkml:trace contextRef="#ctx0" brushRef="#br0" timeOffset="56787.145">17324 7663 37 0,'27'25'104'15,"-5"2"-4"1,-5-1-6-16,-8 1-2 0,0-2-79 15,-4 9-4-15,0 4 0 16,-1-3-3 0,-4-6-2-1,2-2-4-15,0-13-11 0,10-9-43 16,-2-6-40-16,-6-24-4 0,-4-19-9 15,-4-12 3 1</inkml:trace>
  <inkml:trace contextRef="#ctx0" brushRef="#br0" timeOffset="56897.1472">17378 7389 25 0,'-4'-29'93'15,"1"9"-9"-15,-1 5-67 0,4-8-17 16,-7-1-91-16,20 4-6 0</inkml:trace>
  <inkml:trace contextRef="#ctx0" brushRef="#br0" timeOffset="57197.1532">17642 7510 55 0,'6'62'101'15,"-3"6"-4"1,-3-2-5-16,0 16-30 0,0-21-46 15,-2-8-1-15,2-8-6 0,5-12 1 16,0-13-3 0,5-14 0-16,6-9-3 0,7-12 0 15,2-9-2-15,4-4-1 16,6-2-1-16,-2 2-1 0,4 4 0 15,-2 8-1 1,-3 8 2-16,-6 8-1 0,0 6 2 16,-6 11-1-16,-3 4 2 15,-2 5 0-15,-2-3-1 0,-2-1 0 16,4-2-3-16,-6-6-9 15,10 0-39-15,1 0-41 16,-8-13-7-16,2-9-7 0,4-7-6 16</inkml:trace>
  <inkml:trace contextRef="#ctx0" brushRef="#br0" timeOffset="57757.1644">18612 7567 69 0,'0'0'95'0,"-9"12"-3"16,7 11-5-16,-1 8-62 16,3 5-12-16,2 3 1 15,10 2-2-15,5-2-1 0,6-7-1 16,7-9-2-16,2-7-1 0,2-7-1 15,-2-9 0 1,-3-3-2-16,-4-6-1 0,-8 2-1 16,-4-2-3-1,-13 9 2-15,0 0-2 0,0 0 1 16,-2 16-1-16,0-2 1 15,11 3 2 1,10-5 1-16,3-4 0 0,7-7 0 16,6-2 1-1,-4-11-1-15,-1-8 0 0,-6-5-1 16,-16-8-2-16,-8 2-2 15,-8-3-4-15,-1 2-4 0,-11-2-14 16,5 2-40 0,9 6-32-16,-2 0-6 0,8 7-6 15</inkml:trace>
  <inkml:trace contextRef="#ctx0" brushRef="#br0" timeOffset="58037.17">19301 7340 82 0,'0'0'92'15,"12"17"-3"1,-11 8-5-16,-1 18-61 0,-4 6-15 16,-3 7 3-1,1 13-1-15,0 1 2 0,3-1 0 0,7 3 1 31,12-8-1-31,4-9-1 16,4-10-2-16,6-13-1 0,-2-9-2 16,3-8-4-1,-2-10-4-15,-13-5-11 0,-6-10-21 16,-9-14-55-1,6 3-10-15,-7-6-7 0,-2-9-5 16</inkml:trace>
  <inkml:trace contextRef="#ctx0" brushRef="#br0" timeOffset="58227.1738">19058 7554 32 0,'0'0'103'0,"0"0"-4"16,32 10-5-16,20-7-4 0,18 0-80 15,9 3-3 1,10 1-4-16,-2-3-5 0,3 11-19 15,-1-2-64-15,-13-12-7 0,-14-1-8 16,-16-1-5 0</inkml:trace>
  <inkml:trace contextRef="#ctx0" brushRef="#br0" timeOffset="58667.1826">19684 6870 61 0,'-9'0'96'16,"9"0"-2"-1,0 0-6-15,-28 0-61 0,28 0-6 16,0 0-6-1,8-3-4-15,-8 3-3 0,0 0-2 16,15 6-2-16,-5 4-1 16,3 6-1-16,7 6 0 0,7 15-1 15,7 12 0 1,8 13 1-16,3 13 0 0,0 16 0 15,-2 13-1-15,-7 6 0 0,-9 8 1 16,-15-3 0 0,-12 0 1-16,-11-6-1 0,-20-6 1 0,-10-6-2 15,-12-13-4 1,-7 5-16-16,-7-13-47 0,-10-9-26 15,1-11-5 1,-3-15-10-16</inkml:trace>
  <inkml:trace contextRef="#ctx0" brushRef="#br0" timeOffset="59257.1943">11106 7262 76 0,'1'-27'88'16,"-12"5"-6"-16,-9 22-6 0,-6 0-66 16,-11 14-5-16,-6 18 0 15,-6 20 0-15,-2 20 1 0,-1 19 0 16,6 14 0-1,13 15 4-15,14 5-1 0,18 5-2 16,18-3-5-16,21-16-10 0,16-17-68 16,18-4-8-1,5-22-5-15,2-15-6 0</inkml:trace>
  <inkml:trace contextRef="#ctx0" brushRef="#br0" timeOffset="60227.2138">7443 6809 36 0,'-24'0'79'0,"-10"-4"0"15,-12-3-4-15,-5 0-67 16,-4 4-2-16,-5-1-1 0,2 1 4 15,3 1-1-15,6 1 2 16,11 0-1-16,9 1-2 0,11 0-1 16,6 0 0-1,12 0-1-15,0 14-1 0,6 2-2 16,7 6 1-16,4 12 1 15,1 13 1-15,2 13 0 0,-1 12 2 16,2 14 0-16,-1 17-1 0,-4 8 0 16,-2 13-1-1,-5 6 0-15,-5 18 2 16,-1 3-1-1,-2-4 0-15,-2-3 0 0,1-8 0 16,-6-5-1-16,0-7 0 16,-5-5 0-16,1-21-2 0,0-6 0 15,-2-3-2 1,1-8 1-16,4-6 0 0,2-11 0 15,4-10 0-15,4-13 1 0,16-13 0 16,9-15 1 0,13-13-1-16,11-7 0 0,7-10-2 15,9-4-4-15,3-6-9 16,17 3-38-16,-2 7-41 0,-4-8-7 15,-1 4-6 1,-4 0-6-16</inkml:trace>
  <inkml:trace contextRef="#ctx0" brushRef="#br0" timeOffset="61230.2341">20048 6339 69 0,'-40'-1'90'0,"11"1"-2"16,12 0-2-16,26 3-66 0,11 9-7 15,14-1 0 1,16 2 1-16,14 1 0 0,8-1-1 16,6-3-3-16,1 1-1 0,-5-4-2 15,-10-1-1 1,-12-1-3-16,-10 1-1 0,-16 5-1 15,-8 3-1-15,-11 8 0 16,-5 9 0-16,-4 8-1 0,0 16 0 16,-1 8 2-1,-1 17-2-15,0 8 2 0,4 9-1 16,-1 7 1-16,5 4-2 0,-4 8 2 15,1 0 0 1,-1 5-1-16,-4-4 2 0,-3-4 0 16,-3-1 2-16,-5-1-1 15,4-6 2-15,1-7-1 0,-1-14 1 16,6-2-1-1,3-11-1-15,1-4 0 0,1-10-2 16,3-12 1 0,1-6-2-16,1-7 1 0,-3-7 0 15,2-7 1-15,-4-5 0 0,0-4 0 16,-8-7 1-16,-8-2 0 15,-8-4-3-15,-11-7 0 0,-9 0 0 16,-7-3 0 0,-11 1 0-16,-10 1-13 0,5 12-23 15,-2 2-34 1,0 3-29-16,15 5-5 0,5 2-8 15</inkml:trace>
  <inkml:trace contextRef="#ctx0" brushRef="#br0" timeOffset="61970.2489">2841 10864 84 0,'-10'15'98'0,"10"-15"-3"0,22 7-7 16,25-7-67-1,18-1-4-15,15-5-3 0,11-2-2 16,10 1-5 0,-3 1-1-16,0-1-2 0,-12 2 0 15,-12 2-2-15,-15-3-1 0,-12 5-3 16,-15-3-3-16,-8 2-7 15,-9-4-25-15,-15 6-54 0,12-5-5 16,-12 5-6 0,0 0-3-16</inkml:trace>
  <inkml:trace contextRef="#ctx0" brushRef="#br0" timeOffset="62170.2529">3173 11156 22 0,'-54'27'101'16,"16"-2"0"-16,14-10-4 0,24-3-5 15,25-4-75 1,29-5-3-16,19-1-2 0,15-2-2 16,12-2-3-16,11-4-5 15,4 4-5-15,-6-4-8 0,-6 7-28 16,-5 0-53-16,-20-2-4 15,-13 0-8-15,-11-8-3 16</inkml:trace>
  <inkml:trace contextRef="#ctx0" brushRef="#br0" timeOffset="62570.2608">4783 10730 25 0,'-10'-8'96'16,"10"8"-3"-16,-17 14-5 0,12 14-2 15,-1 11-76 1,3 15-5-16,0 15 1 0,2 17 1 15,-3 10 2-15,1 5-1 16,-1 1 0-16,0-3-1 0,0-7-1 16,-1-13-2-1,2-16-6-15,-3-17-9 0,6-26-56 16,0-20-23-16,14-7-6 0,-2-32-9 15</inkml:trace>
  <inkml:trace contextRef="#ctx0" brushRef="#br0" timeOffset="63100.2715">4541 10733 90 0,'-13'0'95'16,"5"-5"-5"-16,9-5-4 0,16-2-67 15,15 0-5 1,15 2-3-16,11 0 0 0,14 5-2 15,11 5-1-15,5 5-1 16,0 16-2-16,-4 11-1 16,-7 8 0-16,-14 10-2 0,-18 6 0 15,-19 5-2-15,-17-2 3 16,-15-2-1-16,-18-7 1 0,-17-10-1 15,-14-8-1 1,-9-11 0-16,-9-10 0 0,-3-11 0 16,4-3-2-16,6-10 1 15,8 1-3-15,12-5 1 16,15 2-1-16,18 3 1 0,13 12 2 15,28-10-1-15,12 10 2 16,16 11 1-16,8 3 3 0,4 11 0 16,4 6 0-1,-5 6 0-15,-10 8 1 0,-12 5-1 16,-14 2-1-16,-13 1-1 15,-13-3-1-15,-5-6 0 16,-1-6-1-16,-8-9-2 16,1-12-2-16,3-5-7 0,5-12-21 15,1-25-36-15,12-3-30 0,-2-10-5 16,3-7-8-1</inkml:trace>
  <inkml:trace contextRef="#ctx0" brushRef="#br0" timeOffset="63390.2773">5450 11368 45 0,'21'20'105'0,"8"-4"-4"15,1-10-7 1,8-6-1-16,8-7-80 0,0-6-1 16,1-4-3-16,-7-6-4 0,-5-5-4 15,-15-2-1 1,-12 1-2-16,-9 3-1 0,-18 3-1 15,-11 9 1-15,-11 8-1 16,-8 9 2-16,-3 14 2 0,2 15 0 16,7 11 2-1,7 7 1-15,14 7 1 0,14 0 2 16,19-5-1-16,21-3 0 0,15-9 0 15,16-9-2 1,7-12-1-16,5-4-5 0,7-3-14 16,-8-12-39-16,-9 0-38 15,-6-7-4-15,-12-5-9 0,-11-1-5 16</inkml:trace>
  <inkml:trace contextRef="#ctx0" brushRef="#br0" timeOffset="65100.3115">7216 10125 16 0,'37'6'94'16,"-12"-6"0"-16,-20-6-6 0,-10-5-5 16,-37-5-73-16,-4 0-4 0,-8-2-2 15,-16 0-1 1,-10 0 0-16,-10 1 0 0,-2 3 1 15,2 4 0-15,8 3-1 16,12 1-1-16,10 6 0 0,13 1-1 16,16 14 0-1,16 6 0-15,15 12-1 0,8 12 1 16,14 13-1-16,4 14 2 0,7 13 0 15,1 16 0 1,-2 13 0-16,-4 17 0 0,-10 9 1 16,-7 10 0-16,-11 8 2 15,-8 1-3-15,-7 1 2 16,-12-5 0-16,-4-2 1 15,-3-15 0-15,1-10-1 0,0-14 0 16,5-18-1 0,9-17 3-16,8-12-1 0,10-16 0 15,21-15 0-15,13-15 0 0,20-11-1 16,12-10-1-16,18 0-3 15,5-8-4-15,13 0-9 16,-4-7-32-16,5-9-43 16,1 6-11-16,-5-10-6 0,-3-5-8 15</inkml:trace>
  <inkml:trace contextRef="#ctx0" brushRef="#br0" timeOffset="66702.3437">8666 10390 16 0,'0'-19'93'0,"0"1"0"16,0 4-5 0,0 14-50-16,2-13-13 0,-2 13-7 15,4 8-4-15,-3 11-5 0,4 7-3 16,-1 10-1-1,1 9 0-15,1 8 2 0,-2 4-1 16,-1 2 0-16,-1-5 0 16,-1-5-1-16,-1-7-2 0,0-9-2 15,0-8-3 1,-2-11-4-16,2-14-12 0,0 9-57 15,-1-20-15 1,-3-11-8-16,-1-11-5 0</inkml:trace>
  <inkml:trace contextRef="#ctx0" brushRef="#br0" timeOffset="67032.3503">8260 10309 42 0,'-25'3'89'0,"5"0"2"15,10-2-4-15,10-1-60 0,21 3-6 16,20-3 0-1,20 0-1-15,20-3-4 0,16-2-2 16,15 3-4-16,6-1-2 16,-1 1-2-16,-8 2-1 0,-12 0-2 15,-19 0-1 1,-20 3-4-16,-14 0-1 0,-16 1-6 15,-15-3-6-15,-13-1-37 16,11 8-39-16,-19-5-6 16,-8 2-7-16</inkml:trace>
  <inkml:trace contextRef="#ctx0" brushRef="#br0" timeOffset="67302.3557">8381 10810 76 0,'-31'17'97'0,"14"2"-2"0,17-6-5 16,14 0-60-1,30 0-10-15,17-1-2 0,19-1-2 16,14-1-4-1,7 0-4-15,2-1-2 0,-1-2-2 16,-10 1 0-16,-12 0-4 16,-18-6-3-16,-10 4-4 0,-20-6-10 15,-9 0-46-15,-10-3-31 0,-13 3-6 16,-7-15-7-1</inkml:trace>
  <inkml:trace contextRef="#ctx0" brushRef="#br0" timeOffset="67734.3645">9584 10803 27 0,'-13'0'89'0,"-4"2"-2"16,6 15-28-16,-5 0-15 15,11 9-10-15,-1 1-8 16,8 3-4-16,11-1-5 15,15-4-2-15,8-7-3 0,6-7-2 16,7-8-1 0,0-6-2-16,-2-13-1 0,-7-6-2 15,-11-6-1-15,-18-4-1 0,-11 0 0 16,-13-1-2-16,-12 4-3 15,-12 2-3 1,-8 6-5-16,-7 3-9 0,-2 4-52 16,7 9-21-16,-4 5-7 0,0 2-6 15</inkml:trace>
  <inkml:trace contextRef="#ctx0" brushRef="#br0" timeOffset="68564.3811">8165 11355 64 0,'-23'2'90'0,"3"-9"-9"16,20 7-24 0,0 6-14-16,24-1-8 0,25-4-8 15,29 1-6-15,30 1-4 16,31-2-1-16,26-1-4 0,21 0-4 15,13 0-1 1,3-1-2-16,-8 1-2 0,-14-2-2 16,-23 2-2-16,-25-1-4 0,-24 2-11 15,-33 5-41 1,-30-4-37-16,-14 3-4 0,-31-5-7 15,0 0-2-15</inkml:trace>
  <inkml:trace contextRef="#ctx0" brushRef="#br0" timeOffset="69384.3974">8785 11785 93 0,'-5'-9'97'15,"0"-2"-4"-15,5 11-11 16,0 0-55-16,-9-7-9 0,9 7-6 15,0 0-4-15,0 0-2 16,-3 13-3-16,4 3 0 0,7 6 0 16,4 5 1-1,3 4 1-15,4 5 1 0,6-2 0 16,0-2 0-1,4-2 0-15,-5-10 0 0,6-6 0 16,-6-11-1-16,4-3 0 16,-5-14-1-16,-4-8-1 0,0-6 1 15,-3-1-4-15,-4-1 0 0,-5 3 0 16,-1 6-2-1,-2 4-1-15,-4 17 1 0,0 0 0 16,0 0 0 0,14 24 0-16,-4 4 1 0,5 2 0 15,3-1 1-15,4-2 1 16,3-5 1-16,1-8 0 0,-2-10 0 15,-3-5 0 1,-3-14 1-16,-7-6 0 0,-8-4-3 16,-3-9 0-16,-12-2 0 0,-9 0 0 15,-4-1 0 1,-1 2 0-16,-1 4-3 0,2 4-4 15,5 9-4-15,6 4-6 16,14 14-14-16,0 0-31 0,5 4-34 16,13 10-7-1,4-3-4-15</inkml:trace>
  <inkml:trace contextRef="#ctx0" brushRef="#br0" timeOffset="69874.4072">9992 11737 63 0,'7'-19'91'15,"-4"3"-3"-15,-6 0-4 0,-9 2-61 16,-9 11-4-16,-6 3-2 15,-4 10-5-15,-5 4-2 16,-8 5 0-16,0 8 1 16,-2 5-1-16,4 5-2 0,3 3-1 15,8 1 0 1,8 2-1-16,12-2 1 0,13-3-1 15,19-2-1-15,22-9-1 16,11-7 0-16,18-9 0 0,10-7 0 16,9-4-2-16,0-4 1 15,-6-5-1-15,-6-2 0 16,-17-1 0-16,-10 3-2 0,-17 2 0 15,-10 4 0 1,-12-1 0-16,-13 4 0 0,8-3 0 16,-8 3 0-16,0 0 0 15,0 0 0-15,-6-1 0 16,6 1 0-16,0 0 0 0,0 0 0 15,-10 0 0-15,10 0 0 16,0 0 0-16,0 0-3 0,0 8-14 16,0-8-26-1,0 9-39-15,0 0-16 0,0-9-8 16,9 13-6-16</inkml:trace>
  <inkml:trace contextRef="#ctx0" brushRef="#br0" timeOffset="72154.4528">20440 1126 6 0,'2'-9'88'0,"-2"9"2"0,0 0-6 15,0 0-37 1,5 8-37-16,-4 10-1 0,1 6 0 16,1 3 1-16,-1 52 0 15,2 2-1-15,4 11 0 0,0-3-3 16,0-5-5-1,-3-18-11-15,3-20-57 0,-7-14-20 16,-1-24-9-16,0-8-2 0</inkml:trace>
  <inkml:trace contextRef="#ctx0" brushRef="#br0" timeOffset="72354.4568">20027 1838 87 0,'0'10'99'15,"22"-6"-4"1,34-4-5-16,29-7-69 0,15 0-6 15,17-1-3-15,10-1-4 0,0 4-4 16,-7-2-3-16,-11 4-5 16,-27 3-7-16,-15 5-21 15,-25 10-57-15,-28-6-9 16,-14-9-6-16</inkml:trace>
  <inkml:trace contextRef="#ctx0" brushRef="#br0" timeOffset="72674.4632">20583 2481 59 0,'5'46'95'15,"3"3"-5"-15,-1-31-8 0,-1 34-59 16,0 8 1-16,-1-4-5 0,-2-4-4 16,-3-4-2-16,-2-5-1 15,-3-10-2-15,-5-7-3 0,-1-4 1 16,-7-7-2-1,-3-9 0-15,-7-6 0 0,-4-3-1 16,-7-14-1 0,-2-3 0-16,-2-7-1 0,0 1-2 15,6-5-2-15,7-1-4 16,9 0-7-16,4-7-21 0,15 6-53 15,5-2-13-15,12 5-6 0,8-6-5 16</inkml:trace>
  <inkml:trace contextRef="#ctx0" brushRef="#br0" timeOffset="72894.4676">20626 2119 22 0,'-14'-2'102'0,"2"1"-2"0,3-1-7 16,9 2-4-16,-23-8-85 15,23 8-15-15,15 14-71 16,-1-7-11-16,3-4-5 15,0-3-6-15</inkml:trace>
  <inkml:trace contextRef="#ctx0" brushRef="#br0" timeOffset="73194.4737">21338 1838 11 0,'-21'3'100'0,"6"3"-1"16,15-6-5-16,12 12-4 0,28-8-78 15,5 4-4 1,10-2-1-16,5 1-2 0,4 3-4 16,-2-5-9-1,-1 6-22-15,-7-1-60 0,-20 0-7 16,-18-8-5-16,-16-2 2 0</inkml:trace>
  <inkml:trace contextRef="#ctx0" brushRef="#br0" timeOffset="73354.4769">21358 2169 61 0,'16'21'104'16,"32"-10"-6"-16,18-7-6 0,17 30-29 16,13-36-57-16,2-8-14 15,-8-7-67-15,-7 6-19 0,-11 1-4 16,-16 2-7-1</inkml:trace>
  <inkml:trace contextRef="#ctx0" brushRef="#br0" timeOffset="73777.4856">22385 1918 3 0,'0'0'103'0,"8"9"-3"0,19-9-4 16,9 0-4-16,13-17-72 16,4 17-9-16,2-2-1 0,1-1-5 15,-6 0-3 1,-10 3-4-16,-12-4-6 0,-10 4-12 15,-18 0-61-15,0 0-14 16,-11-14-7-16,-4-3-3 16</inkml:trace>
  <inkml:trace contextRef="#ctx0" brushRef="#br0" timeOffset="74127.4925">23000 1649 26 0,'22'-2'100'0,"4"2"-1"15,14-2-7-15,2 2-1 0,-6 0-80 16,-7 3-5-16,-8 15-1 16,-3 8 0-16,-7 11 2 15,-11 8-3-15,-1 5 0 0,-5 10-1 16,-2 4 1-1,-6 0-1-15,-1 6 1 0,-6 0 0 16,-8-6 0 0,1-9 1-16,-5-5-2 0,1-8 2 15,-3-10-2-15,1-6 1 16,2-12-1-16,7-14-1 15,3-1 0-15,5-12-1 0,3-9-3 16,3-14-5 0,6-8-13-16,-49-27-40 0,54-4-40 15,1-10-4-15,2-6-7 16</inkml:trace>
  <inkml:trace contextRef="#ctx0" brushRef="#br0" timeOffset="74247.495">23024 1460 61 0,'16'-41'108'0,"0"3"-10"0,2 4-21 15,-5 8-74 1,-2-6-96-16,-2 3-10 0,-5 7-6 16</inkml:trace>
  <inkml:trace contextRef="#ctx0" brushRef="#br0" timeOffset="76656.5438">7006 11294 4 0,'-12'-1'91'0,"2"0"2"15,10 1-4-15,0 0-42 16,0 0-12-16,12-3-8 0,15 3-9 16,8-2-6-1,7 4-3-15,4-1-3 0,0 2-3 16,1 0-3-16,-3-1-7 0,-8-2-13 15,-10 0-60 1,-7 0-11-16,-11 3-7 0,-8-3-3 16</inkml:trace>
  <inkml:trace contextRef="#ctx0" brushRef="#br0" timeOffset="77192.5551">7660 11190 3 0,'3'10'81'16,"-3"-10"6"-16,4 18-3 0,-1 0-44 15,7 6-20-15,6 9 1 16,-3 7 0-16,7 6-2 16,-4 3-4-16,1 1-3 0,-3-2 0 15,-3-6-2 1,-7-4 0-16,-4-8-1 0,-4-8-1 15,-7-5 0-15,-8-10-1 16,-4-5 0-16,-5-5-2 0,-5-9 0 16,-3-6-3-1,-1-8-2-15,5-2-6 0,-4-18-26 16,4-8-55-16,12 0-8 0,8-7-7 15,10-6-7 1</inkml:trace>
  <inkml:trace contextRef="#ctx0" brushRef="#br0" timeOffset="77302.5573">7660 10892 51 0,'3'-10'97'16,"-3"10"-13"-16,-7-2-59 0,-4-7-24 16,-6 0-93-1,17 9-7-15</inkml:trace>
  <inkml:trace contextRef="#ctx0" brushRef="#br0" timeOffset="78612.5834">7680 10926 7 0,'-10'4'88'15,"10"-4"1"-15,-13 10-20 0,13-10-32 16,0 0-4-16,0 0-14 0,-7-9-9 16,7 9-4-16,3-12-1 15,-3 12 1-15,6-9-2 0,-6 9-1 16,0 0 0-1,0 0 1-15,0 0 0 0,0 0-1 16,0 0 0 0,0 0 1-16,-9 4-1 0,9-4 2 15,0 0-1-15,0 0 0 16,0 0 0-16,10-4-3 0,-10 4-6 15,13-3-11-15,-13 3-57 0,-1 5-17 16,1-5-6 0,-23 12-4-16</inkml:trace>
  <inkml:trace contextRef="#ctx0" brushRef="#br0" timeOffset="79634.6041">10998 10992 4 0,'-10'-3'79'0,"-1"1"2"0,-5 2-2 16,16 0-54-1,-18 14-11-15,-8 3-1 0,1 4-2 16,-2 9 0-16,5 5 1 15,3 7 0-15,7 1-1 16,2 5 2-16,9 0 0 0,1-1 1 16,6-4-2-16,8-8-3 15,4-6-1-15,4-5-2 0,5-8-2 16,3-8-5-1,5-5-7-15,3-6-12 0,2-13-52 16,2-4-17-16,-2-9-8 16,-2-4-5-16</inkml:trace>
  <inkml:trace contextRef="#ctx0" brushRef="#br0" timeOffset="79894.6093">11258 11293 26 0,'-7'32'92'16,"3"4"0"0,3 0-3-16,9-5-47 0,17-4-14 15,10-9-7 1,16-15-4-16,7-6-4 0,4-15-3 15,3-10-2-15,-6-6-5 16,-6-4-1-16,-14-2 0 0,-19 2-2 16,-17 7 0-1,-17 3-1-15,-20 10 0 0,-9 4 1 16,-16 11-1-16,-10 3 0 0,-2 14 0 15,1 0-1 1,8 7-8-16,9 0-5 0,18 2-26 16,13-1-47-16,16-6-6 15,14-7-6-15</inkml:trace>
  <inkml:trace contextRef="#ctx0" brushRef="#br0" timeOffset="80174.6149">11907 11126 5 0,'-16'6'90'16,"-14"6"2"0,-2 4-4-16,-1 0-4 0,3 8-71 15,16 5-1 1,10 3-1-16,9 3 1 0,16-1-2 15,10 4-1-15,2-1-2 0,-2 0 0 16,-5-3-1-16,-12 0-1 16,-14-4 0-16,-11-3-1 0,-16-5-1 15,-11-6-2 1,-6-3-3-16,1-6-8 0,1-7-14 15,8-11-55 1,12 1-14-16,16-5-6 0,10-5-6 16</inkml:trace>
  <inkml:trace contextRef="#ctx0" brushRef="#br0" timeOffset="80634.6241">12254 11222 36 0,'0'0'100'0,"-7"14"-3"15,7 1-5-15,0 6-2 0,0 5-78 16,11 5-1-1,6-1-1-15,4-4-1 0,5-6-2 16,10-10-1-16,2-8-1 16,-1-7-1-16,-1-11-1 15,-2-4-1-15,-6-4-1 16,-7 2-1-16,-9 4-1 0,-12 18 0 15,-2-9-1-15,-5 13 1 0,-4 14 0 16,3 4 0 0,6 4 1-16,2 1 1 0,14-5 0 15,10-5 1 1,8-3 1-16,4-16-1 0,1-2 1 15,-4-13-1-15,-4-6-1 16,-8-3 0-16,-8-5-1 0,-12-1-2 16,-3-6-2-1,-10 5-5-15,-4-4-11 0,5 2-41 16,1 3-34-16,2-1-5 0,5 4-8 15</inkml:trace>
  <inkml:trace contextRef="#ctx0" brushRef="#br0" timeOffset="80904.6295">13080 10837 17 0,'11'0'91'0,"-5"9"-2"16,-6 7-1-1,-8 10-3-15,-5 12-77 0,0 11 2 16,-6 6 1-16,1 8 2 15,0 0 1-15,1-1-1 0,10-3-2 16,4-6-1 0,9-7 0-16,8-5-2 0,13-11-1 15,6-4-2 1,5-6-1-16,2-6-1 0,3-4-3 15,-3-5-2-15,-4-2-4 0,-9-6-8 16,2-5-34-16,-12-2-47 16,-10-14-4-16,-6-6-6 0,-7-10-4 15</inkml:trace>
  <inkml:trace contextRef="#ctx0" brushRef="#br0" timeOffset="81054.6324">12847 11074 64 0,'-21'2'103'0,"21"-2"-4"0,25 17-6 16,21-12-2-16,24 0-79 0,10 4-10 15,7-2-3 1,6 2-10-16,-13 2-47 0,-5-6-34 16,-4-3-5-1,-19-2-8-15,-10-6 5 0</inkml:trace>
  <inkml:trace contextRef="#ctx0" brushRef="#br0" timeOffset="82575.6638">14150 11172 70 0,'-9'4'96'15,"9"-4"-3"1,0 0-5-16,33 0-60 0,14 0-8 15,15-3-3-15,15-2-2 16,4-5-3-16,9 3-5 16,2-4-3-16,-5 3-5 15,-15-2-7-15,-16 6-18 0,-15 3-55 16,-20-2-10-1,-6 0-9-15,-15 3-5 0</inkml:trace>
  <inkml:trace contextRef="#ctx0" brushRef="#br0" timeOffset="82845.6692">14516 10842 30 0,'-10'-5'97'0,"10"5"-4"16,0 0-5-1,-9 6-2-15,9 11-75 0,11 11-4 16,8 12-2-16,4 9 3 16,5 9 0-16,1 12 0 0,0 1-1 15,0 1 0 1,-7-2-2-16,-3-6-1 0,-8-11-4 15,-1-3-12 1,-12-10-47-16,-4-13-32 0,3-12-5 16,3-15-8-16,-9-2 2 0</inkml:trace>
  <inkml:trace contextRef="#ctx0" brushRef="#br0" timeOffset="83415.6806">16256 10539 7 0,'0'0'94'0,"0"-12"0"0,0 12-3 15,1 6-4 1,-1 10-66-16,3 13-8 0,-2 4-2 16,-1 11-2-16,2 5 2 15,1 6-5-15,-1-3 0 0,1-4-1 16,0-6-2-1,-3-6 0-15,3-9-2 0,-1-9-2 16,-2-18-3-16,0 0-6 0,4-13-7 16,-4-8-20-1,-2-6-51-15,-15-16-7 0,-4-8-7 16,-6-2-2-16</inkml:trace>
  <inkml:trace contextRef="#ctx0" brushRef="#br0" timeOffset="83615.6846">16008 10532 59 0,'-25'-16'97'0,"4"5"-2"15,10 0-6-15,-20 4-52 0,40 1-11 16,23 3-8-1,18 1-5-15,15 0-2 0,13 1-3 16,11 1-1-16,4 0-2 16,3 3 0-16,-6-1-3 15,-9 5-2-15,-12-2-2 16,-9 2-7-16,-19-2-9 0,-6-4-42 15,-7 1-34 1,-28-2-5-16,0 0-6 0</inkml:trace>
  <inkml:trace contextRef="#ctx0" brushRef="#br0" timeOffset="83815.6886">16063 10888 37 0,'-38'41'101'0,"9"-10"1"16,20-4-8-16,16-10-2 15,22 0-76-15,25-8-5 16,15-1-1-16,11-5-2 0,5-2-4 16,6 0-5-16,-2-2-5 15,-3 0-11-15,-16-2-56 0,-8-3-20 16,-11-5-7-1,-12-6-8-15</inkml:trace>
  <inkml:trace contextRef="#ctx0" brushRef="#br0" timeOffset="84045.6932">16892 10897 41 0,'-7'29'99'0,"6"7"-5"15,3-1-1-15,16 39-22 0,14-43-54 16,16-5-3 0,12-8-1-16,3-13-3 0,7-5-2 15,0-8-1-15,-9-9-4 16,-14-7-1-16,-17-4 0 15,-23 1-2-15,-13 1 0 16,-24 4-1-16,-12 3-3 0,-14 2 0 16,-9 9-3-16,-4 3-6 0,5 7-18 15,9 8-54 1,4 0-10-16,12 1-6 0,10 2-3 15</inkml:trace>
  <inkml:trace contextRef="#ctx0" brushRef="#br0" timeOffset="84365.6996">15927 11410 52 0,'-31'20'105'16,"31"-3"-5"-16,41-9-5 0,54-7-2 15,46-1-78-15,38-8-3 0,33-1-2 16,24 1-3-1,13 2-1-15,-1 0-3 0,-16 4-2 16,-26 2-2-16,-33 1-6 16,-38 3-6-16,-38 10-17 0,-36 1-58 15,-38-12-8 1,-23-3-7-16,-43 4-6 0</inkml:trace>
  <inkml:trace contextRef="#ctx0" brushRef="#br0" timeOffset="84987.7121">16297 11785 22 0,'-11'-17'96'0,"4"3"1"16,1-1-5-1,3 3-4-15,3 3-74 0,0 9-3 16,0 0 0-16,14 8-1 16,-2 8-2-16,1 7-2 15,2 6-1-15,5 6 0 0,1 8 0 16,1 1-1-16,-3 0-1 15,0-3 0-15,-4-6 0 0,-2-5 0 16,-2-11 0 0,2-8 0-16,1-11 0 0,4-17 0 15,3-11 0-15,0-10-1 16,1-4 0-16,3-7 0 0,-2 2-1 15,-3 5 0 1,-6 6-2-16,-6 10 0 0,-2 9 0 16,-6 17-1-16,0 7 1 15,0 17-2-15,0 5 1 16,0 7 1-16,6 1 1 15,4 1 2-15,9-7 0 0,2-7 0 16,7-8 1-16,1-11-1 0,0-5 1 16,0-12-3-1,-6-6 0-15,-6-10 0 0,-12-1 0 16,-4-5 0-1,-5 1 0-15,-12 2 0 0,0 0 0 16,-5 4 0-16,1 3 0 16,2 4 0-16,3 10-10 0,1 2-13 15,5 8-31-15,9 0-37 0,-10 8-9 16,10-8-7-1,0 0-2-15</inkml:trace>
  <inkml:trace contextRef="#ctx0" brushRef="#br0" timeOffset="85287.7181">17247 11651 51 0,'37'-8'99'16,"-6"1"-5"-16,-16 1-6 0,-15 6-1 16,-7 2-75-16,-18 9-5 0,-8 10-3 15,-2 8 1 1,-3 0 1-16,0 11 1 0,1 4 0 15,19 1 0-15,18 1 0 16,16-5 0-16,26 0 0 0,23-7-2 16,20-8 0-1,19-8-1-15,11-4-2 0,4-10-2 16,-8-5 0-1,-11 1 0-15,-16-6 0 0,-19 1 0 16,-19-2 0-16,-21 2 0 0,-16 0 0 16,-9 5-9-16,-14-7-10 15,-7 3-35-15,-6-2-43 0,4 0-4 16,3 0-8-1,2-1-1-15</inkml:trace>
  <inkml:trace contextRef="#ctx0" brushRef="#br0" timeOffset="89377.8">19092 10674 25 0,'0'0'84'16,"-1"-10"-3"-1,1 10-28-15,7 1-19 0,-1 8-12 16,2 9-10-16,4 7-4 15,1 5-1-15,1 6 0 0,-1 3 2 16,0 6 0 0,-6-5 1-16,-2 0 0 0,-5-8 2 15,-4-4-1-15,-6-5 0 0,-6-6-1 16,-5-8 0-1,-4-5-2-15,-3-4-1 0,1-5 0 16,-1-6-2-16,0-3-2 16,5-3-2-16,2-7-4 0,8 1-8 15,2-10-37 1,6-3-43-16,8-10-5 0,7-5-7 15,2-5-1 1</inkml:trace>
  <inkml:trace contextRef="#ctx0" brushRef="#br0" timeOffset="89457.8016">18963 10362 65 0,'-8'-10'86'15,"-2"-5"-32"1,4 1-53-16,6 5-61 0,0-1-25 16</inkml:trace>
  <inkml:trace contextRef="#ctx0" brushRef="#br0" timeOffset="89827.809">18727 11265 42 0,'-28'10'95'16,"8"-1"0"-16,20-9-4 15,0 22-30-15,35-22-41 16,21-1-5-16,17 0-3 0,10 1-2 16,9 0-2-16,-2 4-5 0,2 3-4 15,-12 1-5 1,-12 8-9-16,-16 2-45 0,-4-11-30 15,-3-6-6 1,-7-2-7-16</inkml:trace>
  <inkml:trace contextRef="#ctx0" brushRef="#br0" timeOffset="90327.819">19213 11705 75 0,'9'31'82'15,"1"-7"-36"1,2 13 3-16,-1-1-6 0,-1 14-7 16,-1-1-7-16,-1 0-6 0,-4 1-7 15,-4 1-4-15,0-4-2 16,-4-5-2-16,-5-8-3 15,-3-4 0-15,-6-13-1 16,-4-2 0-16,-5-6-1 0,-3-6-1 16,-6-3 1-1,-2 0-2-15,2-7 1 0,0-4 0 16,3-3-2-16,7-4-1 15,6-1-3-15,5-7-6 0,15 2-11 16,0 0-51-16,8-7-20 16,12-3-7-16,3 0-6 15</inkml:trace>
  <inkml:trace contextRef="#ctx0" brushRef="#br0" timeOffset="90577.824">19088 11567 41 0,'-6'-10'101'16,"1"0"-3"-16,2-1-7 15,1 0-5-15,-5-2-77 16,7 13-18-16,14 0-70 0,-3-1-9 16,4-2-10-16,2-4-4 0</inkml:trace>
  <inkml:trace contextRef="#ctx0" brushRef="#br0" timeOffset="91459.8418">19627 10089 48 0,'-12'4'17'0,"-7"36"0"0,3 20 2 16,-9 41 4-16,-1 33 1 15,-13 40 6-15,-5 27 2 0,-9 28-2 16,-3 11-4-16,-8 5-5 16,-2-2-6-16,0-24-5 15,2-18-3-15,7-30-12 0,6-18-58 16,12-44-17-1,12-22-6-15,5-34 1 0</inkml:trace>
  <inkml:trace contextRef="#ctx0" brushRef="#br0" timeOffset="92179.8562">18455 12985 20 0,'11'15'100'15,"-4"9"-1"-15,1 7-9 16,-3 7-2-16,21 4-76 0,-21 10-3 16,3 2 0-1,2 0-5-15,-1-8-9 0,10-11-52 16,1-2-31-16,-2-18-6 15,2-12-8-15</inkml:trace>
  <inkml:trace contextRef="#ctx0" brushRef="#br0" timeOffset="93259.8778">20099 11030 37 0,'-23'2'83'0,"-8"7"2"0,2 14-43 15,-2 1-11-15,1 10-7 0,6 1-4 16,9 8-4-16,14 0-3 15,11 0-1-15,22 0-3 0,12-3-2 16,6-2 1 0,4-2-2-16,-4-3-1 0,-3-4 0 15,-14-3 0 1,-13 0 0-16,-20-4 0 0,-17 0-1 15,-18-5 1-15,-9-2 0 16,-9-5 1-16,-4-2-2 16,2-4-1-16,5-3-1 0,12-1-6 15,9-9-6-15,24-5-32 16,13-1-47-16,15-6-4 0,12-8-8 15,9-5-2 1</inkml:trace>
  <inkml:trace contextRef="#ctx0" brushRef="#br0" timeOffset="93449.8816">20447 11308 30 0,'18'10'97'0,"-5"7"-4"16,-6 6-4-16,-6 3-3 0,-1-2-76 16,0 11-4-1,-2 4 0-15,1-4-2 0,1-5-3 16,1-5-5-1,8-15-10-15,8-11-55 0,2-11-19 16,1-14-7-16,-1-13-5 16</inkml:trace>
  <inkml:trace contextRef="#ctx0" brushRef="#br0" timeOffset="93799.8886">20768 11292 87 0,'8'60'95'16,"2"-4"-3"-16,-3-42-15 0,6 32-49 15,-4-4-9-15,2-13-6 16,2-15-4-16,2-14-2 0,2-10-1 16,2-11-1-1,-2-4-3-15,-2-1-1 0,-1 2-1 16,0 2 0-1,-5 11-1-15,2 7 1 0,1 5 0 16,1 10 0-16,7 3 0 0,5 4 1 16,6-1-3-16,3-5-2 15,7-1-9-15,-5-1-50 0,-1-10-25 16,2-7-7-1,-7-10-6-15</inkml:trace>
  <inkml:trace contextRef="#ctx0" brushRef="#br0" timeOffset="94259.8977">21347 11261 17 0,'7'19'90'16,"-2"-1"-1"-16,3 7-1 0,-1 5-57 15,5 6-3 1,-1-3 1-16,6 1-6 0,5-7-6 16,3-8-3-1,4-10-2-15,2-6-5 0,3-6 0 16,-4-11-1-16,-2 2-2 15,-3-2-3-15,-5 2-1 0,-8 7-1 16,-1 5 1-16,-11 0-1 0,11 17 0 16,-4-3 2-1,5 1-1-15,4-1 3 0,7-6 0 16,2-4 1-1,3-5-1-15,2-13 1 0,-5-8-1 16,-7-6-1-16,-3-5-1 16,-10-6-3-16,-7 2-4 0,-13-5-6 15,-1 7-17-15,-8 3-48 0,0-3-18 16,4 5-9-1,4 3-3-15</inkml:trace>
  <inkml:trace contextRef="#ctx0" brushRef="#br0" timeOffset="94529.9031">22047 10888 0 0,'0'0'94'15,"0"0"1"1,2 11-2-16,4 11-5 0,-1 14-71 15,4 0-4-15,1 11-1 16,0 9 1-16,3-1-2 0,-1 3-1 16,-2 0-3-1,2-4 0-15,-1-8-2 0,0-6-4 16,3-8-6-1,-7-10-5-15,4-5-33 0,-4-8-48 16,-7-14-4-16,-4-16-10 0,-13-8-1 16</inkml:trace>
  <inkml:trace contextRef="#ctx0" brushRef="#br0" timeOffset="94659.9057">21930 11165 39 0,'8'-14'98'16,"23"2"-4"0,20 2-6-16,13-6-5 0,10 4-82 15,11 7-12-15,-7 5-46 0,-4-7-31 16,-14-6-7-1,-16 5-3-15</inkml:trace>
  <inkml:trace contextRef="#ctx0" brushRef="#br0" timeOffset="94979.9121">20598 10993 71 0,'-35'11'106'0,"8"0"-6"16,3-9-8-1,7-4-4-15,17 2-89 0,0 0-10 16,0 0-24-16,22 3-57 15,1 1-5-15,8-3-7 16,5-1-2-16</inkml:trace>
  <inkml:trace contextRef="#ctx0" brushRef="#br0" timeOffset="95769.928">22490 10016 23 0,'-52'-12'105'0,"10"0"-4"16,9 1-6-16,17-5-4 0,54 1-75 16,-15 4-6-16,14 3-4 15,11 1-4-15,7 1 0 0,2 0-1 16,5 1 0-1,-6 1 1-15,-7 3-1 0,-11-1 2 16,-13 1-1 0,-9-1 1-16,-7 0 0 0,-9 2 0 15,10-5 0-15,-10 5-1 0,0 0 0 16,0 0-2-16,0 0 0 15,0 0-1-15,8-4-1 0,-8 4-1 16,1 14 1 0,0 7 0-16,3 14 0 0,2 11 0 15,1 19 0 1,2 17 2-16,1 15 1 0,4 15 0 15,4 17-1-15,3 4 2 16,0 7 1-16,-1 1 2 0,0 1 0 16,-1-6-1-16,-4-6 1 0,-4-12-1 15,-5-11 0 1,-2-11 0-16,-4-11-2 0,0-13 0 15,-6-11 0 1,2-11-1-16,-1-5 1 0,1-6-1 16,1-3 1-16,-1-3-2 15,2-2 0-15,2-5 0 0,-2 0 0 16,0-3 0-1,-3 0 0-15,-9-3 0 0,-6-2 0 16,-16-6 0-16,-13-2 0 0,-20-3 0 16,-12-4 0-1,-9 1 0-15,-3-2 0 0,0 4 0 16,1-4-20-16,21 10-31 15,16 5-34-15,19-9-16 0,24 1-7 16,12-9-6 0</inkml:trace>
  <inkml:trace contextRef="#ctx0" brushRef="#br0" timeOffset="96649.9455">3441 13697 71 0,'-29'4'95'0,"10"-1"-2"0,19-3-4 16,11 0-60-1,28-8-9-15,20 5-6 0,13-1-2 16,13-3 0-16,4 2-3 16,6 0-1-16,-7 3-3 0,-7-1-1 15,-10 2 0-15,-15-1-2 0,-10 0-2 16,-7 2-2-1,-6-4-3-15,0 4-8 0,-5-5-16 16,-1-1-59 0,4 5-8-16,-6-2-8 0,-2 1-2 15</inkml:trace>
  <inkml:trace contextRef="#ctx0" brushRef="#br0" timeOffset="96916.9515">3479 14093 6 0,'-39'27'98'16,"16"-14"0"-16,23-13-4 0,22 0-3 15,23-8-69 1,35-6-6-16,15-1 0 0,19-2-3 15,11 0-3-15,6 5-3 16,-2 1-2-16,-8 8-3 0,-19 0-3 16,-16 6-4-1,-25 4-6-15,-14 9-14 0,-18 4-65 16,-20-13-5-16,-9-7-8 0,-21 0-4 15</inkml:trace>
  <inkml:trace contextRef="#ctx0" brushRef="#br0" timeOffset="99038.9941">15661 13537 41 0,'-80'3'81'0,"13"2"-2"0,17-4-6 15,22 7-66 1,15 2-10-16,17 4-4 0,22 2 0 16,12-1-1-1,15 0 1-15,17-2 1 0,17 0 3 16,20-8 2-16,17 5 3 15,35-9 1-15,17-1 0 0,37-1 2 16,27-3 0-16,72-2 2 0,-8-5 1 16,26 3 3-1,23 1 2-15,18-3 0 0,21 0 4 16,4 2 0-1,8 1 0-15,-16 1 0 0,-4 5-2 16,-20-1-4-16,-15 0-1 16,-32 4-3-16,-36 2-5 0,-32 7-7 15,-43-7-26 1,-79 4-58-16,4-4-5 0,-41-4-7 15,-36-1-1-15</inkml:trace>
  <inkml:trace contextRef="#ctx0" brushRef="#br0" timeOffset="100839.0301">7516 12625 31 0,'0'0'52'16,"19"9"-2"-16,16-6-9 0,19-3-4 15,19 0-2-15,25 2-6 16,28-4-8-16,28 2-9 0,26-6-3 16,30 0-1-1,22 0-2-15,21-3-1 0,23 0-1 16,19-3 1-16,18-1-2 0,6 1 0 15,9-2 1 1,-7-1 0-16,-3 4 2 0,-17 0-1 16,-19 1-1-16,-21 3 1 15,-32 3 1-15,-24 1-2 16,-30 1-5-16,-30 2-27 15,-34 2-53-15,-16-2-6 0,-30 0-8 16,-24-5 1-16</inkml:trace>
  <inkml:trace contextRef="#ctx0" brushRef="#br0" timeOffset="103971.0928">18422 13058 62 0,'-3'-10'90'0,"-1"1"-2"15,-7 1-46-15,11 8-8 0,-4-10-7 16,4 10-7-1,0 0-5-15,12-9-3 0,0 4-4 16,4-1-1-16,0-1 0 0,2-2-1 16,1-3-1-1,-1 2 0-15,-1-2-2 0,-5 2 0 16,-3 1-1-16,-9 9 0 15,8-10-2-15,-8 10-3 0,0 0 2 16,0 6-1 0,0 12 1-16,-4 4 0 0,2 10 0 15,-3 1 1-15,1 5 1 0,0-1 1 16,-1 0 0-1,1-6 0-15,2-6 0 0,0-4-1 16,2-6-2-16,0-3-4 16,0-2-6-16,0-10-20 0,0 0-52 15,15 14-10 1,-4-9-7-16,-1 0-3 0</inkml:trace>
  <inkml:trace contextRef="#ctx0" brushRef="#br0" timeOffset="104171.0968">18340 13481 81 0,'0'0'96'0,"0"0"-5"0,16 0-6 16,23-11-55-1,17 3-19-15,13-4-4 0,7 3-5 16,2-2-5-16,5 6-11 15,-13 5-50-15,-6-3-24 0,-11 0-6 16,-22 0-5-16</inkml:trace>
  <inkml:trace contextRef="#ctx0" brushRef="#br0" timeOffset="106101.1355">6003 14454 80 0,'0'0'91'16,"0"0"-2"-16,3-29-25 0,0 41-39 15,5 15-6-15,-1 6-2 16,3 9-3-16,2 5-1 0,1 6-3 15,-1-1-2 1,1-2 0-16,-3-3-4 0,1-10 0 16,-5-5-1-1,1-10-1-15,-3-7-3 0,-4-15-3 16,0 0-9-16,12-3-41 15,-6-13-37-15,-6-8-5 0,-10-9-9 16</inkml:trace>
  <inkml:trace contextRef="#ctx0" brushRef="#br0" timeOffset="106331.1401">5710 14545 91 0,'-29'-2'99'0,"7"-7"-5"16,13 0-4-16,12-2-65 0,31-6-8 15,15 2-3-15,17-6-4 16,15-1-2-16,15 0-2 15,9 3-1-15,3 0-2 0,-5 4-1 16,-14 3-3 0,-11 5-2-16,-15 5-5 0,-12 1-4 15,-19 1-6-15,-10 5-33 16,-10 5-42-16,-18-1-6 15,-14 1-5-15</inkml:trace>
  <inkml:trace contextRef="#ctx0" brushRef="#br0" timeOffset="106552.1446">5693 14892 36 0,'-10'28'102'15,"15"-7"-2"-15,23-12-6 0,19-9-1 16,13-5-80-1,23-7-3-15,12-3 0 0,9 1-1 16,-1-3-4-16,-4 2-2 0,-7 4-3 16,-9 3-5-1,-12 6-5-15,-15-4-9 0,-5 6-45 16,-6 0-30-16,-16 1-7 15,-4-1-6-15</inkml:trace>
  <inkml:trace contextRef="#ctx0" brushRef="#br0" timeOffset="106828.1506">6735 14980 85 0,'-6'35'96'0,"3"-1"-4"16,5-5-4-16,12-7-65 0,15-6-6 16,17-11 0-1,12-9-3-15,9-16-3 0,5-11 0 16,0-6-3-16,-4-5-1 15,-8-2-2-15,-17 3-2 16,-16 6 0-16,-23 5-2 16,-13 11-1-16,-26 9-1 0,-15 10-3 15,-14 1-2 1,-8 19-8-16,-9-1-11 0,2 3-57 15,3 8-14-15,5 0-8 0,14-2-4 16</inkml:trace>
  <inkml:trace contextRef="#ctx0" brushRef="#br0" timeOffset="107198.158">5594 15338 73 0,'-52'25'94'16,"10"-8"-1"-16,19 8-3 15,23-10-68-15,32 0-3 16,37-9-1-16,28-1 0 15,31-6 0-15,29-3-4 0,18-1-4 16,14-4-2 0,-1 4-3-16,-7-1-1 0,-17 6-3 15,-17 3-3-15,-23 8-7 16,-28-3-12-16,-14 2-54 0,-22 3-22 15,-21-6-7-15,-15 0-7 16</inkml:trace>
  <inkml:trace contextRef="#ctx0" brushRef="#br0" timeOffset="108028.1746">5776 15966 82 0,'-3'-10'100'0,"3"10"-7"15,-6-15-7-15,6 15-64 16,0 0-11-16,0 13-2 0,0 11-1 16,6 5-3-1,3 10 0-15,2 2 1 0,3 5 1 16,2 0 0-16,3-5 0 0,0-9-1 15,-3-7 1 1,4-11-1-16,-4-10-1 0,5-8 0 16,-1-12-1-16,1-7 0 15,-2-1-2-15,1-1 0 0,-3 1-2 16,-1 3-2-1,-6 8 0-15,-1 9 0 0,1 8 1 16,-2 8-1-16,2 7 1 0,6 2 1 16,2 0 0-1,3-2 1-15,5-2 2 0,1-10-1 16,-1-9 0-16,-3-2 0 15,-1-8 0-15,-7-8-1 0,-6-4 1 16,-9-5-1 0,-5-3-1-16,-13 1-1 0,-9-1 0 15,0-2-1 1,-4 2 0-16,4 6-3 0,-1 4-4 15,8 6-3-15,5 8-6 0,15 8-12 16,0 7-32-16,0 3-36 16,15 2-6-16,8-2-4 0</inkml:trace>
  <inkml:trace contextRef="#ctx0" brushRef="#br0" timeOffset="108308.1802">6764 15920 17 0,'23'-5'100'0,"-11"1"-3"16,-12 4-5-16,-7 0-3 15,-23 9-81-15,10 8-1 16,-7 7-1-16,-1 5-1 0,2 4 1 16,5 2-1-1,4-1 1-15,8-1 0 0,7-4 0 16,11-6 0-16,10-5 0 15,10-2-1-15,6-11 1 16,10 2-2-16,2-7 1 0,0 2-3 16,0-2-1-16,-6 0-2 15,-6 0-1-15,-7 0-3 0,-10 3-7 16,-4 9-19-1,-14-1-48-15,0-11-19 0,0 0-7 16,-8-4-5 0</inkml:trace>
  <inkml:trace contextRef="#ctx0" brushRef="#br0" timeOffset="108760.1894">8647 15262 69 0,'-108'43'97'16,"8"2"-4"-16,13 3-5 15,-6-2-62-15,42-2-7 0,23 1-6 16,28-1-2-1,19-5-3-15,21-1-1 0,17-4 0 16,7 0-1-16,4-1-1 0,-3-1-2 16,-7-3 1-1,-15 3-2-15,-17-3 1 0,-20 0-1 16,-21-4 0-16,-19-2 0 15,-20-5 0-15,-9-6 0 16,-15-3-1-16,-3-7 1 16,0-2-1-16,10-8-1 0,9-3-1 15,16-8-2-15,18 2-4 16,16-8-9-16,25 1-36 15,16 2-37-15,10-10-12 16,16-4-7-16</inkml:trace>
  <inkml:trace contextRef="#ctx0" brushRef="#br0" timeOffset="108960.1934">8871 15494 35 0,'25'19'103'16,"-6"8"-1"-16,-11 6-8 15,0 2-2-15,-47 6-83 0,39 3-2 16,0 4 1-1,0 1-3-15,-1-8-2 0,1-3-3 16,8-8-6-16,-2-17-15 0,11-13-61 16,6-13-13-1,1-19-8-15,-4-19-5 0</inkml:trace>
  <inkml:trace contextRef="#ctx0" brushRef="#br0" timeOffset="109090.196">8975 15275 50 0,'-20'-39'106'0,"2"7"-6"15,-2 6-7 1,3 3-4-16,9 8-95 0,-9 7-51 15,17 8-34-15,-1-13-6 0,1 13-8 16</inkml:trace>
  <inkml:trace contextRef="#ctx0" brushRef="#br0" timeOffset="109400.203">9103 15383 23 0,'11'46'103'0,"0"5"-5"15,-1 3-4-15,3 3-4 16,2 2-80-16,1 3 0 0,1-6 0 15,0-11-3-15,-2-6 0 16,3-14-2-16,2-16 0 0,2-10-1 16,5-17 0-1,4-15-1-15,6-3-1 0,6-6 0 16,-2 6-1-16,0 2 0 15,-4 9-1-15,-6 14 0 16,-9 11 1-16,-5 9-1 0,-6 12 1 16,-9 8-1-16,-2 6 0 15,0 0-1-15,3-1-4 0,0-6-5 16,9 5-21-1,5-9-43-15,-3-11-22 0,11-6-9 16,0-7-5 0</inkml:trace>
  <inkml:trace contextRef="#ctx0" brushRef="#br0" timeOffset="109940.2137">10290 15280 87 0,'-12'6'100'15,"1"11"-4"-15,3 9-4 0,8 11-73 16,0 13-1-1,0 7-1-15,1 4-2 0,9 4-5 16,3-2-1-16,5-8-2 0,6-10-1 16,1-10-1-1,7-16-1-15,2-14 0 0,1-10 0 16,3-13-1-16,-3-10-2 15,-2 2 0-15,-5-2-1 16,-5 3-1-16,-4 13 0 16,-5 10-1-16,-1 8 1 0,-3 15-1 15,0 9 1 1,0 2 0-16,5 0 2 0,1-8 0 15,6-9 1-15,1-12 0 0,0-6 0 16,-4-18 0 0,1-8 0-16,-3-10-1 0,-6-6 0 15,-8-4-3-15,-3-3-1 16,-8-2-2-16,-6 0-4 0,3 6-7 15,-9 0-13 1,8 7-36-16,6 9-32 0,2 8-8 16,4 7-4-1</inkml:trace>
  <inkml:trace contextRef="#ctx0" brushRef="#br0" timeOffset="110180.2186">11009 15199 27 0,'13'1'102'15,"-9"12"-3"-15,-6 10-6 0,2 7-2 16,-12 12-81-1,7 10-2-15,1 13 2 0,2 5-1 16,2 0-2-16,11-1 0 0,9-8-2 16,8-1 0-16,8-11-1 15,5-10-1-15,6-7-1 0,0-7-3 16,2-10-2-1,0-5-5-15,-8-10-9 0,1-5-39 16,-4-11-41 0,-16-15-6-16,-11-9-6 0</inkml:trace>
  <inkml:trace contextRef="#ctx0" brushRef="#br0" timeOffset="110370.2224">10936 15422 30 0,'-51'0'106'0,"11"0"-2"15,19 4-8 1,21-4-3-16,19 12-77 0,32-2-6 15,13 0-2-15,17-3-2 16,7-2-3-16,9 0-4 16,-1-7-4-16,3 2-12 15,-18-11-44-15,-8-5-34 0,-6-5-5 16,-11-6-10-16</inkml:trace>
  <inkml:trace contextRef="#ctx0" brushRef="#br0" timeOffset="110570.2264">11633 14807 63 0,'-12'-12'103'0,"12"12"-4"0,30 9-8 16,15 13-2-16,5 11-86 0,20 20-2 16,7 11-1-1,1 10 2-15,-10 6-2 0,-12 6 0 16,-17-1-3-1,-21-2 0-15,-18-2-4 0,-27-8-7 16,-27-7-41-16,-25-14-39 16,-8-13-4-16,-15-15-8 0</inkml:trace>
  <inkml:trace contextRef="#ctx0" brushRef="#br0" timeOffset="110840.2318">10080 15008 84 0,'-99'92'104'0,"9"15"-6"0,12 6-7 15,21 30-37-15,26-22-39 16,25-4-6-16,35-8-5 16,31-11-5-16,30-12-9 15,19-22-31-15,22-14-53 0,30-20-4 16,13-20-8-1,19-13-3-15</inkml:trace>
  <inkml:trace contextRef="#ctx0" brushRef="#br0" timeOffset="111300.241">12793 15166 67 0,'-24'0'100'16,"12"4"-2"-16,12-4-7 0,26 2-59 16,24 8-12-1,23-2-4-15,16 2-4 0,8 1-4 16,12 4-4-16,2-5-4 15,0 4-9-15,-16-6-14 0,-18-7-61 16,-16 5-12-16,-17-6-6 16,-20-2-6-16</inkml:trace>
  <inkml:trace contextRef="#ctx0" brushRef="#br0" timeOffset="111470.2444">12670 15408 26 0,'-43'30'104'16,"29"-7"-2"-16,33-7-7 0,31-13-3 15,32-5-77-15,19-1-8 0,20 1 0 16,14-1-3 0,0 1-6-16,6 2-8 0,-16 0-27 15,-11 10-56 1,-4 3-5-16,-18 5-6 0,-11-1-4 15</inkml:trace>
  <inkml:trace contextRef="#ctx0" brushRef="#br0" timeOffset="111930.2536">14510 14934 22 0,'-16'-4'100'16,"0"4"-2"-16,5 8-6 15,11-8-2-15,0 36-76 16,10 15-4-16,12 12-2 16,2 16 1-16,7 9 0 0,-1 7-1 15,2 0-1 1,-2-4-2-16,-3-9-1 0,-5-13 0 15,-7-15 1-15,-3-15-1 0,-4-18 0 16,3-20 0 0,1-16-1-16,2-23 1 0,5-16 0 15,3-26-1-15,7-16-3 16,0-14 0-16,0-5 0 0,-3 2 0 15,0 8 0 1,-6 12-2-16,-5 11-7 0,-3 29-11 16,-12 16-31-16,-3 19-46 15,3 18-5-15,0 0-8 16,0 19-4-16</inkml:trace>
  <inkml:trace contextRef="#ctx0" brushRef="#br0" timeOffset="112310.2612">15650 14830 82 0,'-13'0'97'0,"-7"11"-4"15,-3 13-4-15,-5-14-47 0,-2 45-32 16,0 22 1-16,2 11 0 16,0 11 0-16,8 3-1 0,8 2-2 15,8-2-1 1,8-9-2-16,15-11-2 0,5-12 0 15,9-15-2-15,4-9-2 16,3-15-3-16,8-10-5 16,-6-20-12-16,9-11-44 15,5-19-33-15,-10-17-5 0,5-15-6 16</inkml:trace>
  <inkml:trace contextRef="#ctx0" brushRef="#br0" timeOffset="112560.2661">16105 14959 31 0,'-11'0'100'15,"-3"10"0"-15,-1 16-6 0,0 12-4 16,15 16-81-16,-9 18-1 0,3 11 0 16,6 7 0-1,7 4-1-15,11-4-1 0,10-7-2 16,8-7-1-1,3-17 0-15,3-12-2 0,0-15-1 16,-2-14-4-16,-3-9-7 16,-13-11-37-16,-7-20-47 0,0-14-5 15,-11-15-6 1,-5-8-2-16</inkml:trace>
  <inkml:trace contextRef="#ctx0" brushRef="#br0" timeOffset="112760.2702">15852 15291 52 0,'-25'11'110'0,"20"-2"-7"15,22 0-6-15,26-3-2 16,7 1-84-16,30 1-4 0,6 0-3 16,7 1-1-1,0-1-4-15,2-1-3 0,-10-2-3 16,-7-1-5-16,-12-6-8 0,-3-3-41 15,-1-4-35 1,-17-7-6-16,-3-4-6 0</inkml:trace>
  <inkml:trace contextRef="#ctx0" brushRef="#br0" timeOffset="112960.2742">16624 14737 18 0,'-25'-23'96'16,"18"13"0"-1,17 11-5-15,30 22-3 0,27 19-74 16,13 17-5-16,4 22-1 15,3 17 1-15,-1 16-2 0,-8 14-1 16,-15 6-3 0,-22 6 0-16,-28 2-3 0,-21-4-4 15,-22-1-14 1,-17-3-64-16,-20-18-11 0,-12-12-8 15,-15-12-5-15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2T18:35:14.1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6363 2049 30 0,'22'-15'94'0,"3"-2"-2"15,-10-9-2 1,-1-4-51-16,-4-8-22 0,-2-4 1 16,-8 18-5-16,0-7-5 0,-4-1-2 15,-7-4-2 1,-6 0-2-16,-3-1 0 0,-1-1 0 15,-8 1-2-15,1 4 2 16,-6 1-2-16,-1 7 1 16,-3 4 0-16,1 11-2 15,14 15 2-15,-55 18 0 0,9 41-1 16,13 48 2-16,22 41 1 0,14 40 0 15,16 19 0 1,8 18 2-16,12-22-2 0,-2-9 2 16,-8-15 1-1,-7-26 0-15,-9-26-1 0,-12-30 1 16,-4-23 0-16,-11-23-1 15,-3-24 0-15,-6-21-4 0,-4-22 0 16,-4-23-5 0,2-17-4-16,1-7-9 0,-1-10-35 15,4-2-45-15,18 2-5 0,15 3-7 16</inkml:trace>
  <inkml:trace contextRef="#ctx0" brushRef="#br0" timeOffset="810.0161">6728 2825 44 0,'-22'-2'92'15,"0"1"0"-15,2-1-6 16,4 4-64-16,4 9-3 0,6-2 0 16,6 1-3-16,16-3-3 15,12-4-1-15,10-3-1 16,5-7-1-16,6-9 0 0,0-6-2 15,-2-8-1 1,-5-5-3-16,-12-3-1 0,-8 1-2 16,-14-1 0-16,-8 0 0 15,-11 6-1-15,-12 4-1 16,-8 12 0-16,-6 9 1 0,-6 8-1 15,-7 15 0-15,0 17-1 16,-4 13 2-16,5 15-1 0,3 14 1 16,9 9 0-1,11 9 1-15,12 1 1 0,13 3 1 16,17-9-1-16,22-8 2 15,14-16 0-15,15-13 0 16,10-18 0-16,5-11-1 16,-2-15-1-16,-5-7-1 0,-9-8-3 15,-12-13-4-15,-13 4-9 0,-22-13-30 16,-14-9-48-1,-8 5-7-15,-11-7-9 0,-3-5-2 16</inkml:trace>
  <inkml:trace contextRef="#ctx0" brushRef="#br0" timeOffset="1280.0256">7472 2043 14 0,'0'0'93'15,"-6"-14"-2"-15,6 14-4 0,0 0-57 16,6-4-7-16,4 10-6 15,5 14-1-15,4 6-3 0,3 12-2 16,6 18 0 0,0 8 0-16,-3 8 0 15,-4 1-1-15,-11-2 0 0,-3-3-1 16,-9-11 0-16,-10-9-3 15,-12-21 0-15,-6-12-1 16,-3-14-1-16,0-5 0 16,-1-15-3-16,3-15-1 0,0-5-4 15,3-11-2 1,4-2-8-16,1-11-30 0,3-9-52 15,4 3-7-15,6-4-5 16,2 4-3-16</inkml:trace>
  <inkml:trace contextRef="#ctx0" brushRef="#br0" timeOffset="1390.0278">7356 1731 16 0,'7'-15'94'16,"-1"1"-3"-16,1-3-13 0,5 2-56 16,-3 1-108-1,1 0-7-15,2 2-6 0</inkml:trace>
  <inkml:trace contextRef="#ctx0" brushRef="#br0" timeOffset="1870.0374">7851 1760 87 0,'5'20'98'16,"3"3"-6"0,-1 7-4-16,3 4-72 0,7 7-2 15,1 0-2 1,2-2-1-16,1-4-3 0,3-10-1 15,-1-6 0-15,0-11-2 16,0-8 0-16,-4-12-1 0,-6-8-1 16,-3-6 0-16,-3 0-2 0,-6 5-1 15,-1 2-1 1,0 9 0-16,0 10-1 0,0 0 0 15,11 20 1 1,5 0-1-16,9 6 2 0,5-9 1 16,5 0 0-16,0-9 0 15,3-8 1-15,-7-9 1 0,-5-10 0 16,-10-6-1-16,-7-8-1 0,-9 2-2 15,-9-7-1 1,-6 1-3-16,-4 1-4 0,2 10-7 16,-5-1-14-1,8 5-48-15,3 10-19 0,11 12-5 16,0 0-4-16</inkml:trace>
  <inkml:trace contextRef="#ctx0" brushRef="#br0" timeOffset="2240.0447">8607 1596 83 0,'12'-4'95'16,"-12"4"-3"-16,18 11-4 0,-7 10-78 16,-5 11-2-16,-6 9 1 0,-10 11 1 15,0 14-1 1,2 3 0-16,6-9-2 0,1-5 0 15,8-6-1-15,7-8 0 16,8-3 0-16,10-10-1 16,2-11-1-1,4-5-2-15,0-4-2 0,-1-6-3 16,-1-2-4-16,-6-5-5 0,-1-5-16 15,-18-2-47 1,-1-6-21-16,-5-4-6 0,-5-1-4 16</inkml:trace>
  <inkml:trace contextRef="#ctx0" brushRef="#br0" timeOffset="2430.0485">8609 1782 0 0,'-28'-2'98'16,"10"-2"5"-1,8 2-7-15,14 1-4 0,21 1-70 16,19-3-9-16,15-4-1 16,10 2-4-16,4 2-7 0,2-1-8 15,5 1-39 1,-2 1-47-16,-25 0-4 0,-20 1-8 15</inkml:trace>
  <inkml:trace contextRef="#ctx0" brushRef="#br0" timeOffset="3460.0692">9847 2747 68 0,'0'-14'82'0,"-2"-1"1"16,-15 6-54-16,1 5-5 15,-8 1-1-15,-6 3-4 0,-4 3-5 16,-3 6-2 0,-2 8-1-16,-1 4-5 0,0 9-1 15,1 8-1-15,1 8 1 0,4 2-2 16,4 7 0-1,8 1 0-15,9-2 1 0,7-1 2 16,5-9 0-16,13-6 1 16,12-13 0-16,8-9-1 15,9-14 0-15,9-8 1 16,6-18-3-16,2-12 0 0,3-13-1 15,-1-12 0 1,-5-14-2-16,-5-5 0 0,-11-11-2 16,-13 4-1-16,-12 2 0 0,-13 3-2 15,-5 11 1 1,-15 7-2-16,-7 17 1 0,-6 10 0 15,1 18 1-15,-4 10 0 16,2 9 0-16,3 14 1 0,1 14 1 16,8 17 1-1,4 15 2-15,5 14-1 0,8 10 3 16,5 7 0-16,11 6 1 0,8 3 1 15,9-8 0 1,4-10-1-16,6-10-1 0,1-13 1 16,1-16-1-16,-1-12-2 15,-2-16-1-15,-3-13-3 0,-1-4-6 16,-7-23-12-1,-1-8-40-15,-2-8-34 0,-7-8-7 16,1-5-8 0</inkml:trace>
  <inkml:trace contextRef="#ctx0" brushRef="#br0" timeOffset="3810.0762">10369 2431 11 0,'9'-5'95'0,"-9"5"0"0,12 5-4 15,-11 6-3 1,-6 13-74-16,5 13-3 0,-4 9 1 16,0 10 0-16,-3 12-3 15,1 3 0-15,-1 3-2 16,-1 3-2-16,3-3 0 0,1-8-1 15,2-5-1 1,3-2-1-16,9-14 1 0,8-5-1 16,5-7 1-16,9-7-1 15,6-7 0-15,6-6 0 16,4-5-1-16,1-4-3 0,1-4 0 15,-2-2-4-15,-6-10-4 16,-2 4-10-16,-20-11-36 0,-6 0-41 16,-1-8-4-1,-11-3-6-15</inkml:trace>
  <inkml:trace contextRef="#ctx0" brushRef="#br0" timeOffset="4040.0808">10324 2734 12 0,'-34'-8'101'16,"12"3"-1"0,4 1-5-16,18 4-4 0,9-2-68 15,22 2-7-15,13 2-5 16,9 4-4-16,11 1-4 0,1-2-6 15,9 7-13 1,-7 3-55-16,0-8-23 0,-4 0-5 16,-7-7-7-16</inkml:trace>
  <inkml:trace contextRef="#ctx0" brushRef="#br0" timeOffset="4452.0892">11446 2473 38 0,'-33'18'98'16,"7"-6"-1"-16,18 0-4 0,8-40-32 16,25 35-47-16,12 0 0 0,15 2-1 15,8-3-2 1,9-4-4-16,5 0-2 0,-2 1-3 15,-2-1-2-15,-9 3-1 16,-4-2-2-16,-10 1-3 0,-7 0-4 16,-14-3-9-1,-1 5-38-15,-3 0-34 0,-14-1-8 16,-8-5-4-16</inkml:trace>
  <inkml:trace contextRef="#ctx0" brushRef="#br0" timeOffset="4652.0932">11439 2784 38 0,'-10'22'104'0,"21"-6"-3"0,25-6-7 15,23-33-8-15,25 24-74 16,13 5-2-16,13-2-3 15,1 1-8-15,-8-5-20 0,-12 5-70 16,-2 7-4 0,-16 1-7-16,-12-1-7 0</inkml:trace>
  <inkml:trace contextRef="#ctx0" brushRef="#br0" timeOffset="9645.1933">14446 1526 41 0,'-2'-12'92'0,"-1"2"-4"0,3 10-2 16,-7-10-68-16,0 15 1 15,3 20-6-15,4 17 0 16,0 11-2-16,9 18 1 16,1 12-2-16,2 1-2 0,4-2 0 15,-2-19-4 1,-1-14-2-16,-1-8-5 0,2-12-4 15,0-8-17-15,-1-8-60 0,-2-13-10 16,-5-7-8 0,-6-8-2-16</inkml:trace>
  <inkml:trace contextRef="#ctx0" brushRef="#br0" timeOffset="9865.1977">14079 2157 59 0,'-24'24'99'16,"50"-7"-2"-1,36-6-7-15,13-6-69 16,47 0-2-16,22-3-5 0,16-2-3 16,8 0-7-1,-2-6-9-15,-38 6-26 0,-41 1-55 31,-27 10-8-31,-38 1-6 16,-22 8 2-16</inkml:trace>
  <inkml:trace contextRef="#ctx0" brushRef="#br0" timeOffset="10315.2067">14174 3028 19 0,'0'0'90'16,"9"14"1"-16,-1 10-6 0,4 41-32 15,3-23-44 1,1 6-1-16,3 8 2 0,-1 2-2 15,-3-3 2 1,-3-2-1-16,-4-7-1 0,-6-6 0 16,-4-10 1-16,-10-9-2 15,-7-12 2-15,-4-6-2 0,-7-9 0 16,-1-7-1-1,-4-12-2-15,1-3 0 0,0-7-2 16,5-4 0-16,5 0-3 0,6-4-4 16,10 11-13-1,-3-6-45-15,12 0-31 0,5 1-5 16,8-3-9-16</inkml:trace>
  <inkml:trace contextRef="#ctx0" brushRef="#br0" timeOffset="10485.2101">14333 2682 17 0,'8'-22'99'16,"-5"-1"-2"-16,1 3-7 16,-4 5-3-16,0-23-71 15,0 29-16-15,0 9-6 16,0 0-10-16,-8 0-28 0,-1 9-43 15,9 7-8 1,0-1-5-16</inkml:trace>
  <inkml:trace contextRef="#ctx0" brushRef="#br0" timeOffset="10945.2193">14616 2755 54 0,'0'0'93'16,"-13"-5"-2"-16,6 10-4 15,1 9-47-15,5 18-28 0,1 8-2 16,4 7-1-1,3 2 0-15,9-2 1 0,0-5-2 16,7-10 0 0,6-10 0-16,2-12-1 0,2-10-1 15,1-9 0-15,-3-12-2 16,-4-4-1-16,-1-1-2 0,-7 3-1 15,-6 3 0-15,-3 7-1 16,-10 13 0-16,0 0 0 16,10 5 0-16,-3 12 0 0,6 4 1 15,7-1 1 1,8-5 0-16,5-5 0 0,7-9 0 15,-1-4 1-15,-3-11-2 16,-3-10 2-16,-12-8-1 0,-11 0 0 16,-10-5-2-16,-14-3-1 15,-6 5-4-15,-7-3-4 16,2 11-16-16,-2 2-42 0,5 7-26 15,8 6-8 1,14 12-4-16</inkml:trace>
  <inkml:trace contextRef="#ctx0" brushRef="#br0" timeOffset="11245.2253">15679 2663 70 0,'5'-23'95'15,"-11"2"-3"-15,-14 10-6 0,-12 10-60 16,-7 5-7-16,-2 20-5 16,-6 8-1-16,7 13-4 0,8 4 0 15,10 7-1 1,18 0-1-16,13-2 0 0,23-4-2 15,20-12-1-15,15-9-1 0,10-9 0 16,6-7 0 0,0-6-2-16,-8-7-3 0,-7 0-5 15,-18-10-10-15,-10 0-43 16,-9 1-36-16,-24-4-6 0,-9 0-6 15</inkml:trace>
  <inkml:trace contextRef="#ctx0" brushRef="#br0" timeOffset="12095.2423">17046 2075 14 0,'-40'10'93'0,"-4"11"0"15,-1 14-4-15,-6 20-56 16,13 17-7 0,4 8-4-16,9 2-4 0,11 0-2 15,12-7-2 1,13-9-3-16,16-12-2 0,12-21-4 15,11-18-5-15,2-15-4 16,8-5-15-16,-9-11-56 0,5-20-18 16,-4-7-8-16,-10-10-6 0</inkml:trace>
  <inkml:trace contextRef="#ctx0" brushRef="#br0" timeOffset="12335.2471">17233 2439 67 0,'-15'53'95'0,"4"2"-4"15,11-2-3-15,13-15-64 0,20-1-5 16,16-8-6-1,15-16-1-15,10-13-2 0,4-15-2 16,-3-12-3-16,-4-5-3 0,-14-9-1 16,-18-5-1-1,-21 2-1-15,-20 1-1 0,-23 2 0 16,-18 9 0-16,-17 8 1 15,-7 5 1-15,-9 17 0 0,3 2 1 16,3 7-2 0,11 10 0-16,14 4-3 0,14 6-5 15,14-7-13 1,17-5-55-16,23-3-15 0,15-3-6 15,12-9-3-15</inkml:trace>
  <inkml:trace contextRef="#ctx0" brushRef="#br0" timeOffset="12585.2521">17790 2363 77 0,'-20'20'92'0,"2"6"-5"0,5 3-2 16,12-7-72-16,9 12-5 0,19-1 3 15,9 1 1 1,7-7-3-16,1 2 1 0,-5-4-3 15,-4-4-1-15,-11-4-1 16,-18-3-1-16,-6 4-3 0,-16-2-4 16,-9-1-7-1,1 1-36-15,4 2-42 0,-10-4-6 16,8 0-5-1</inkml:trace>
  <inkml:trace contextRef="#ctx0" brushRef="#br0" timeOffset="13055.2615">18369 2338 6 0,'-13'-24'88'0,"1"6"3"15,0 10-4 1,2-26-28-16,5 39-45 0,2 16 1 15,3 11 1-15,-2 9-4 16,9 7 0-16,4 3-1 0,7-5-1 16,4-6-1-16,2-7 0 15,1-13-3-15,2-9 1 16,-3-11-2-16,-1-5 0 0,-6-11-2 15,-5 0-2 1,-5-1-1-16,-3 2-1 0,-4 15 0 16,0 0-1-16,0 0 1 15,13 14 0-15,-2 5 1 16,3-5 0-16,7-4 2 15,3 0 0-15,2-10 0 0,-3-7-1 16,-2-10 1-16,-4-7-1 0,-9-3-1 16,-6-4 0-1,-4 1-3-15,-14-3-2 0,0 3-6 16,-5 2-7-1,8 1-37-15,5 8-38 0,2-1-8 16,6 9-6-16</inkml:trace>
  <inkml:trace contextRef="#ctx0" brushRef="#br0" timeOffset="13305.2665">18945 2167 74 0,'-9'19'96'0,"-3"5"-3"0,-1 5-6 15,3 15-69 1,6-1-5-16,4 6 2 0,5-1-1 16,8 3-1-16,8-11-3 0,5-3-1 15,5-10-2 1,3-8-3-16,-4-6-2 0,1-9-6 15,-8-4-8-15,1-14-44 16,-5-3-38-16,-19-12-6 0,-2-2-6 16</inkml:trace>
  <inkml:trace contextRef="#ctx0" brushRef="#br0" timeOffset="13445.2693">18859 2334 19 0,'0'0'96'0,"0"0"-4"0,14 3-1 16,28-3-10-16,24 11-94 15,7-4-68-15,-1-3-4 16,0-3-8-16,-2-1-4 15</inkml:trace>
  <inkml:trace contextRef="#ctx0" brushRef="#br0" timeOffset="13835.2771">19583 2101 14 0,'-20'13'103'0,"19"3"-1"15,14-8-8-15,25 35-10 0,12-37-73 16,8 0 1-16,5-5-4 0,1-1-2 16,1-6-6-1,-6-5-4-15,-7-2-6 0,-18-7-19 16,-14-4-62-1,-6-7-6-15,-14-3-6 0,-5-7 3 16</inkml:trace>
  <inkml:trace contextRef="#ctx0" brushRef="#br0" timeOffset="14035.2811">19828 1905 74 0,'-8'39'99'0,"7"2"-4"0,2 8-5 16,-29 8-68 0,34-1-1-16,3 3-6 0,-1 0-1 15,-6-5-4-15,-2-2-3 16,0-7-2-16,0-6-4 15,0-6-6-15,0-13-10 16,0-20-62-16,17 9-16 0,0-12-7 16,8-15-6-16</inkml:trace>
  <inkml:trace contextRef="#ctx0" brushRef="#br0" timeOffset="14275.2859">20405 2091 76 0,'8'18'95'0,"1"11"-4"0,-4 4-2 16,2 9-78-16,1 7 4 0,2 5 1 16,-3 3 0-1,-6 0-3-15,-1-3 0 0,0-2-3 16,-6-8-2-16,-6-5-2 15,-8-7 1-15,-3-8-2 0,-3-10-1 16,1-11-3 0,-4-8-4-16,0-18-6 0,10-11-40 15,6-13-45 1,-3-20-8-16,9-5-7 0,7-9-1 15</inkml:trace>
  <inkml:trace contextRef="#ctx0" brushRef="#br0" timeOffset="14385.2881">20323 1948 30 0,'11'-21'103'15,"-5"-1"-8"1,-1 10-14-16,-5 12-58 0,-1-16-109 15,3 8-9 1,-2 8-5-16</inkml:trace>
  <inkml:trace contextRef="#ctx0" brushRef="#br0" timeOffset="14845.2973">21191 2063 74 0,'-19'-21'90'0,"-10"10"-4"0,-3 7-5 15,-3 8-76-15,1 11-1 0,4 7-1 16,7 11 5 0,12 4-1-16,11 6 3 0,12 6-1 15,13 1 1-15,8 1-1 16,2 1-1-16,0-4 0 15,-8-3-3-15,-9-3 0 16,-15-4-2-16,-11-4 0 0,-15-10-1 16,-11-2 1-16,-5-12-2 0,-2-5 0 15,-1-5-5 1,8-5-8-16,-2-7-47 0,10-9-31 15,19-4-7 1,7-9-6-16</inkml:trace>
  <inkml:trace contextRef="#ctx0" brushRef="#br0" timeOffset="15115.3027">21414 2290 76 0,'9'20'104'0,"-6"-1"-7"0,-1 8-5 15,-2 5-48 1,0-2-33-16,-1 4 0 0,1-2-4 15,-3 1-6-15,3-11-6 0,0 8-18 16,3-10-63-16,-3-20-7 16,0 0-8-16,7-33-4 0</inkml:trace>
  <inkml:trace contextRef="#ctx0" brushRef="#br0" timeOffset="15237.3052">21333 2002 78 0,'3'-9'12'0,"5"-16"-12"16,5 1 0-1,0 0-89-15</inkml:trace>
  <inkml:trace contextRef="#ctx0" brushRef="#br0" timeOffset="15527.3111">21693 2273 91 0,'5'64'103'16,"-4"-12"-5"-16,1-8-5 0,-78-8-70 15,78-11-4-15,3-13-5 16,-5-12-4-16,18 0-2 15,-7-18-4-15,6-4 0 0,-1-6-3 16,8-1-1-16,-4 3-2 16,1 10 0-16,0 0 0 0,1 11 1 15,-6 10-1 1,0 11 1-16,-4 12 1 0,-4 7-1 15,3 6 2 1,-1 1-1-16,0-1 0 0,1-5-1 16,3-9-4-16,2-2-5 0,-1-16-18 15,0-14-54-15,1-4-14 16,-4-14-6-16,0-7-5 0</inkml:trace>
  <inkml:trace contextRef="#ctx0" brushRef="#br0" timeOffset="15927.3191">22189 2210 62 0,'0'27'100'0,"0"0"-4"16,0 0-5-16,1 11-52 15,6-2-23-15,0 0-3 16,5-9-3-16,3-3-4 0,1-7 0 15,4-7-2-15,5-8 0 0,0-4-2 16,-6-11 1 0,-1-3-3-16,-7 3 0 0,1-3-1 15,-12 16-1 1,3-12 0-16,-3 12 0 0,-5 10 1 15,1 4 0-15,4 2 2 16,4-1 1-16,3 0 2 0,8-7-1 16,4 0 0-16,2-8 1 0,2-11-1 15,-5-2 0 1,-5-8-3-16,-4-3-2 0,-6-6-5 15,-5-4-8 1</inkml:trace>
  <inkml:trace contextRef="#ctx0" brushRef="#br0" timeOffset="16207.3247">22779 2087 438 0,'4'37'0'0,"-1"15"0"16,0 2 2-16,2 3 0 15,-3-6 0 1,4-7-2-16,-3 0-3 0,-3-18-5 15,2 1-28-15,-2-27-55 0,-11 0-5 16,-2-6-7 0,-11-12-4-16</inkml:trace>
  <inkml:trace contextRef="#ctx0" brushRef="#br0" timeOffset="16297.3265">22582 2230 3 0,'22'-14'91'0,"23"8"2"0,9-1-10 16,16 6-11-16,11-7-149 0,1 6-11 15,0 2-5 1</inkml:trace>
  <inkml:trace contextRef="#ctx0" brushRef="#br0" timeOffset="16767.3358">23356 1596 67 0,'-15'-12'92'16,"1"-3"1"-16,14 15-7 0,9 27-75 16,16 23-3-16,15 25 1 0,13 19 1 15,-2 23 1 1,-11 14-2-16,-22-4-4 0,-16 2-1 15,-15-5-4-15,-18 0-25 16,-13-14-59-16,-22-16-8 0,-15-11-5 16,-13-23-5-1</inkml:trace>
  <inkml:trace contextRef="#ctx0" brushRef="#br0" timeOffset="17307.3467">16845 1698 71 0,'-86'40'95'0,"-3"24"-3"0,1 25-26 16,17-19-44-16,9 61 1 15,27 12-6-15,28 11-4 16,11-4-5-16,29 3-7 15,15-15-12-15,19-8-75 0,16-10-3 16,4-27-9 0,6-12-4-16</inkml:trace>
  <inkml:trace contextRef="#ctx0" brushRef="#br0" timeOffset="17967.3598">11493 4445 36 0,'-39'9'91'0,"14"3"1"15,16-4-5 1,14 1-64-16,31 3-5 0,21-2-5 15,17-1 2 1,17 1-2-16,13 4-4 0,5-3-4 16,1-2-1-16,-7 0-2 15,-4-2-2-15,-16 0-3 0,-9-1-6 16,-16-6-27-1,-22 0-51-15,2 0-7 0,-12-5-8 16</inkml:trace>
  <inkml:trace contextRef="#ctx0" brushRef="#br0" timeOffset="18247.3655">11546 4876 74 0,'27'15'102'16,"25"-7"-8"-16,29-4-5 0,21 4-60 15,22-3-14 1,11 0-5-16,6 1-4 0,-2 2-7 16,-8 2-9-16,-9-1-48 0,-18 8-32 15,-22-5-7 1,-18-1-5-16</inkml:trace>
  <inkml:trace contextRef="#ctx0" brushRef="#br0" timeOffset="20515.4114">14838 3955 76 0,'0'0'83'16,"3"-10"0"-1,-2 15-56-15,1 12-4 0,1 7-7 16,-1 12-2-16,-2 4-4 15,0 7 0-15,0 5 0 0,0-2-3 16,-1-4 0 0,-1-3-5-16,-6-6-11 0,7-13-46 15,-1 1-30 1,0-9-8-16,1-3-3 0</inkml:trace>
  <inkml:trace contextRef="#ctx0" brushRef="#br0" timeOffset="20785.4169">14396 4514 82 0,'4'10'98'0,"27"0"-4"16,25-8-5-16,24 0-73 0,28 1-2 16,17-3-2-1,8 2-2-15,5-2-6 0,-3 3-7 16,-12-3-13-1,-14 0-69-15,-16 2-7 0,-21 0-8 16,-15 1-4-16</inkml:trace>
  <inkml:trace contextRef="#ctx0" brushRef="#br0" timeOffset="21658.4346">14457 5205 20 0,'-4'16'82'0,"4"4"2"0,0 10-56 16,3 14 2 0,3 2 3-16,2 12-4 0,-3 2-5 15,0 3-7-15,0-2-2 0,-4-5 0 16,-1-6-1-1,0-9-3-15,-8-9-1 0,-1-5-1 16,-5-16-1-16,-6-8-1 16,-4-7-1-16,-4-11-1 0,-4-12-1 15,-3-5-2 1,0-6-1-16,0-8-3 0,3 3-2 15,4-4-6 1,12 8-30-16,9 5-51 0,4-1-6 16,4 6-6-16,11-1-4 0</inkml:trace>
  <inkml:trace contextRef="#ctx0" brushRef="#br0" timeOffset="22071.4431">14490 4886 77 0,'-10'-5'99'15,"1"-2"-7"1,9 7-6-16,-12-7-65 0,12 7-12 16,0 0-14-16,0 0-33 15,-2 7-47-15,2-7-7 0,10 17-7 16</inkml:trace>
  <inkml:trace contextRef="#ctx0" brushRef="#br0" timeOffset="22991.4615">14976 5059 1 0,'-5'-10'88'0,"-2"-2"2"15,7 12-25 1,-9 0-25-16,9 0-10 0,-10 16-8 15,4 1-7 1,0 11-4-16,3 7-1 0,3 2-2 16,1 6 2-16,9-6-1 0,4 1-1 15,6-8-1-15,4-8 0 16,5-11-1-16,3-9-1 0,1-5-1 15,0-10 0 1,-4-3-2-16,-4-2-1 0,-3 1 0 16,-4 5-2-1,-8 3 0-15,-1 6 0 0,-9 3 0 16,13 16-1-16,-6 5 2 15,6 1 0-15,3 0 0 0,6-2 1 16,8-8 0-16,3-7 1 16,4-7 1-16,-3-13-1 15,0-11 0-15,-5-8 0 0,-10-5 0 16,-11-9-2-1,-8 0 0-15,-13-3-4 0,-7 3-5 16,-13-5-26-16,-2-4-46 16,3 7-15-16,-2-4-9 15,7 6-2-15</inkml:trace>
  <inkml:trace contextRef="#ctx0" brushRef="#br0" timeOffset="24701.4957">15620 2769 39 0,'0'0'79'16,"-1"-19"1"-16,8 0-3 0,9-3-69 15,3 2-1-15,2 3 2 16,-2 0 1-16,-5 3-1 15,-14 14 1-15,9-5-2 16,-9 5 0-16,-20 15-1 0,-3 3-1 16,0-3 2-1,1 0-2-15,-1-3 0 0,6-6 0 16,17-6-2-16,-2-10 0 0,17-8-2 15,18-5 0 1,9 3-1-16,6-2-2 0,0 3 0 16,-3 5 0-16,-8 8 0 15,-9 6 0-15,-20 9 0 0,-14 6 1 16,-24 0 0-1,-10 5 0-15,-12 2 2 0,-6-4 1 16,2-4-1-16,3-6 2 16,11-5-1-16,11-5-1 15,20-10-1-15,11-1 0 0,25-11-2 16,14 0-1-16,7 4 1 15,4 0-2-15,0 7 0 0,-7 2 1 16,-9 7 1 0,-13 1 0-16,-21 3 2 0,-9 6 0 15,-21-4 0 1,-9 5 1-16,-8-7 1 0,1 0 0 15,0-2 0-15,7-5 1 16,13-3-3-16,15-5 1 0,18 4-1 16,22-3 0-16,22 8-2 0,13 3 0 15,10 6 0 1,-1 9 0-16,-3 9-1 0,-10 6 2 15,-17 7-1 1,-25 2 0-16,-19 5 2 0,-25 0 0 16,-21-4 0-16,-10-4 1 15,-10-3 0-15,1-6 0 0,5-10 2 16,8-1-1-16,16-7-2 0,19-6-1 15,18 0 1 1,31-3-1-16,20 2-2 0,18 1 0 16,8 3-3-1,2 4 2-15,-3 3 1 0,-9 6 0 16,-19 2 0-16,-24 1 1 15,-24-3 2-15,-27 1 1 0,-25-5 0 16,-19 1 1 0,-13-5 1-16,-7-7-2 0,-2-2 2 15,11-7 0-15,12-5-2 0,19-3 0 16,28-4 0-1,23 1 0-15,36-1-2 0,28 4 0 16,22 2-2-16,12 8-1 16,5 6 1-16,-5 0 0 0,-11 9 0 15,-19 2 1 1,-27 1 0-16,-29 5 2 0,-28-1-1 15,-29-3 3 1,-22-1 0-16,-15-3 1 0,-12-4-1 16,-1-5 0-16,7 0 1 0,9-14-2 15,18-6 1-15,22-5-2 16,29-7 0-16,24-2-1 15,32-3-1-15,20 1 0 16,17 0 0-16,10 9 0 0,-5 4-2 16,-4 7 2-1,-13 10-1-15,-23 3 2 0,-26 6 0 16,-26 11 0-16,-34 1 1 0,-24 6 0 15,-19-4 1 1,-12 2 0-16,-8-6-1 0,5-2 1 16,6-8 0-16,18-3-1 15,16-8 0-15,28-9-1 0,24 1-1 16,22-5 0-1,28-1 0-15,12 4 0 0,14 6-1 16,5 5 0 0,-2 9 0-16,-7 9 1 0,-15 7 1 15,-15 10 0-15,-22 4-1 0,-18 2 1 16,-21 1 0-16,-16-5 0 15,-9-7 1-15,-4-2 0 0,0-9 0 16,3-12 0 0,12-2 3-16,10-12-3 0,18-7 1 15,11-4-1 1,22-7 0-16,13 6-1 0,14 2 0 15,6 9-2-15,1 5-1 16,-1 10 1-16,-7 7 1 0,-13 14-1 16,-12 5 0-16,-12 1 2 0,-15 5 0 15,-14-2 0 1,-8-4 1-16,-6-4 1 0,2-5-1 15,3-5 2 1,3-11-1-16,6-1-2 0,10-10-4 16,4-10-8-16,5 1-31 15,2-5-25-15,0-5-26 0,10 0-6 16,5-5-6-16</inkml:trace>
  <inkml:trace contextRef="#ctx0" brushRef="#br0" timeOffset="27984.5624">16483 4613 12 0,'-13'5'86'0,"3"1"3"15,10-6-3 1,-8 16-57-16,15-9-6 0,14 1-4 15,11-8-1 1,9-4-1-16,5-10-2 0,6-5-3 16,2-6-2-16,1-6-2 15,-9-1-3-15,-7-3-1 0,-11 3-2 16,-11-3 1-1,-11 6-3-15,-8-2 1 0,-10 5-2 16,-14 5 1-16,-1 4 0 0,-6 6-2 16,-4 9 1-1,-1 4 0-15,-3 16-1 0,4 9 0 16,-2 14 1-16,3 12-1 15,2 15 2-15,3 11 0 16,7 12 1-16,5 7 1 16,7 1-1-16,12 1 2 0,9-8 1 15,15-10 0-15,16-12 0 16,11-15 0-16,12-18 0 15,8-16 0-15,5-11-1 0,-3-10 0 16,-4-12-2-16,-7-6-2 16,-11-3-4-16,-14-5-8 15,-6 6-31-15,-17 2-43 16,-9-5-9-16,-5 1-10 0,-8-2-2 15</inkml:trace>
  <inkml:trace contextRef="#ctx0" brushRef="#br0" timeOffset="28646.5758">17545 3991 38 0,'0'0'85'16,"0"0"-1"-1,13 0-41-15,-12 8-8 0,5 13-11 16,2 5-7-16,1 7-5 0,1 11 0 16,0 3 1-16,1 4 0 15,-2-1 0-15,-2-4-3 0,-3-3 0 16,-2-10-1-1,-2-4-1-15,-6-14-2 0,-5-6 0 16,-4-9-1 0,-3-5 0-16,-8-7-1 0,-1-8-1 15,-6-4 0-15,0-2-1 16,3-3-1-16,0-2-2 0,5 3-3 15,2-2-5-15,11 6-15 0,4-1-46 16,3 1-25 0,5-3-7-16,10 0-5 0</inkml:trace>
  <inkml:trace contextRef="#ctx0" brushRef="#br0" timeOffset="28846.5798">17579 3609 6 0,'-8'-13'101'0,"1"-1"-3"0,1 2-6 16,2-1-8-16,-2-5-74 15,6 18-12-15,0 0-21 16,0 0-60-16,4 7-10 15,6 10-6-15</inkml:trace>
  <inkml:trace contextRef="#ctx0" brushRef="#br0" timeOffset="29366.5902">17934 3946 32 0,'-8'-11'90'15,"0"2"-1"-15,-2 9-4 16,0 0-48-16,2 13-25 0,4 11-3 15,4 6 0 1,-1 12 1-16,5-3 0 0,7-1-2 16,8-1 1-16,2-6-1 0,3-6 0 15,2-12-2 1,1-7-1-16,-3-9 0 0,2-7-2 15,-5-6 0-15,-3-8-1 16,-3 2 0-16,-5 1-1 16,-2 0-1-16,-6 9-1 15,-2 12 0-15,0 0-1 0,3 5 1 16,2 12-1-1,6 3 1-15,4-3 0 0,5 2 2 16,5-8 2-16,2-6-1 0,-1-6 2 16,-3-14-2-16,-7-4 0 15,-8-6 0-15,-8-4-1 16,-12-5-2-16,-6-2-3 15,-4 5-2-15,-6-4-5 0,6 9-9 16,-1 1-32 0,5 1-39-16,12 10-9 0,8 5-3 15</inkml:trace>
  <inkml:trace contextRef="#ctx0" brushRef="#br0" timeOffset="29716.5972">18699 3607 80 0,'12'-12'93'0,"-12"12"-4"15,0 37-15 1,-7-13-56-16,-8 9-2 0,2 13-5 16,-7 11 0-1,5 5-2-15,1 5-1 0,5 0-1 16,9-6-1-16,8-5-1 15,13-8-1-15,6-6 0 0,9-13-1 16,6-5 0-16,2-8-2 0,2-6-3 16,-4-3-4-1,-2-4-5-15,-8-3-11 0,2-2-43 16,3-1-29-16,-15-5-7 15,-1-3-3-15</inkml:trace>
  <inkml:trace contextRef="#ctx0" brushRef="#br0" timeOffset="29966.6022">18544 3860 0 0,'-34'-10'97'16,"8"-1"3"-16,15 3-5 0,11-6-6 15,25 7-72 1,23 2-3-16,18-8-6 0,12 8-5 15,11-8-14-15,9 1-68 16,0 12-12-16,2-6-7 16,-1 4-5-16</inkml:trace>
  <inkml:trace contextRef="#ctx0" brushRef="#br0" timeOffset="36969.7425">3357 6999 67 0,'-18'-10'89'15,"1"2"-1"-15,-2-12-37 16,3 12-23-16,1 5-9 0,1 2-3 16,1 1-1-1,4 0-3-15,9 0-3 0,0 15-2 16,11-5 1-16,11-2-1 0,11-2 0 15,11-1 1 1,7-2-1-16,7-3-2 0,3 0-1 16,-3-2-1-16,-3-3-2 15,-6 0-2-15,-10 3-4 0,-11-2-4 16,-5 4-8-1,-16 0-28-15,-7 0-46 0,0 0-6 16,-4 6-7 0</inkml:trace>
  <inkml:trace contextRef="#ctx0" brushRef="#br0" timeOffset="37309.7492">3208 7327 10 0,'-9'11'91'0,"3"0"3"15,6-11-4 1,16 34-34-16,18-34-36 0,16 0 0 15,14 0 0 1,13-6-3-16,3 0-6 0,4 1-2 16,-4-1-4-16,-10 3-3 15,-13 3-5-15,-15 0-6 0,-14 3-18 16,-18 4-64-16,-10-7-2 15,0 0-8-15,-17 2-4 16</inkml:trace>
  <inkml:trace contextRef="#ctx0" brushRef="#br0" timeOffset="39292.7892">3474 7009 81 0,'39'-19'84'15,"-8"4"0"-15,-7 10-48 0,-15 5-13 16,-12 15-9 0,-23 8-4-16,-20 6-2 0,-12 1 1 15,-10 1 0-15,-9-2-2 16,1-7-2-16,5-7 0 15,14-13-1-15,14-5 0 16,23-16-2-16,20-5-1 0,30-5-1 16,23 1 0-16,22 1-1 0,12 5 0 15,18 13 1 1,3 9 0-16,-2 10 0 0,-13 14 0 15,-20 11 1-15,-21 11 1 16,-29 7 1-16,-23 3 0 0,-28 0 0 16,-26-4 1-1,-16-6 1-15,-9-9 0 0,-3-12 0 16,2-12 0-16,8-13-1 15,14-9 0-15,10-18-3 16,15-7 0-16,21-4-2 16,12-4-2-16,12 4-4 0,10-3-18 15,6 7-56 1,5 12-11-16,-3 2-6 0,-2 7-3 15</inkml:trace>
  <inkml:trace contextRef="#ctx0" brushRef="#br0" timeOffset="40262.8086">5045 6587 13 0,'5'-15'91'0,"0"3"0"0,-2-2-6 15,-3 14-53 1,9-9-8-16,-9 9-8 0,6 12-3 16,-4 7-5-16,-2 12-1 15,0 9 0-15,0 8-2 0,-1 5 2 16,2 0 0-1,1 0-1-15,1-4 1 0,1-8-2 16,0-7 0-16,3-11-1 0,5-7 1 16,3-8-1-1,5-8 0-15,-2-2-1 0,7-9 0 16,3-6 0-16,0-5-1 15,4-5 0-15,-1-7-1 16,2-3 0-16,-4-2 0 16,0-4-1-16,-4 1 0 0,-1 1 0 15,-7 1 0 1,-2 4-1-16,-5 6 1 0,-6 6-1 15,-3 6 0-15,-1 5 0 0,0 13-1 16,-9-9 0-16,1 15 1 16,1 10-1-16,-1 5 1 15,2 11 0-15,4 6 0 16,2 8 1-16,2 3 1 0,6 1 1 15,7 1 0 1,3-5 0-16,5-4 0 0,2-6 0 16,2-7 0-16,-1-9 0 0,-1-3 0 15,-4-8-2 1,-2-2-1-16,-3-2-4 0,-6-5-8 15,1-2-27-15,-11 2-39 16,7-15-17-16,-1 0-8 0,0-6-4 16</inkml:trace>
  <inkml:trace contextRef="#ctx0" brushRef="#br0" timeOffset="40672.8168">6034 6670 51 0,'-15'12'93'0,"2"-4"-2"15,13-8-3-15,0 14-62 16,12-5-5-16,9 1-3 0,10-5-4 16,9 2-2-16,0-2-4 0,7 2-2 15,-4-2-2 1,-1 0-1-16,-5-3 0 0,-7 1-5 15,-6-3 1 1,-6 1-4-16,-7-1-4 0,3 0-17 16,-14 0-56-16,9-1-10 15,-9 1-7-15,6-15-3 0</inkml:trace>
  <inkml:trace contextRef="#ctx0" brushRef="#br0" timeOffset="40932.822">5947 6956 42 0,'-6'16'98'16,"8"-3"-3"-16,18-5-4 0,38-2-59 15,-15 3-6-15,9-3-3 16,6 3-8-16,1-4-6 15,5 2-2-15,-3-4-4 0,-3-1-1 16,-11 0-2-16,-4 1-4 16,-13-3-2-16,-1 0-4 0,-13 0-7 15,-3 2-20 1,-2 8-53-16,-11-10-7 0,0 0-4 15</inkml:trace>
  <inkml:trace contextRef="#ctx0" brushRef="#br0" timeOffset="42852.8604">7610 6822 6 0,'0'0'81'16,"0"0"-1"-1,0 0-2-15,-21-4-53 0,21 4-10 16,4 10-1-16,3 3-2 15,2 7 1-15,4 5-2 16,-5 7 1-16,5 6 1 0,-3 2 1 16,-3 4-2-16,-4 1-1 15,-2-2-1-15,-2-6-1 0,-5 1 0 16,-7-11-1-1,-1-3 0-15,-4-8-1 0,-2-3-1 16,-4-5-1-16,-4-4 0 16,4-4-1-16,-6-1 0 15,2-6-1-15,-1-2-1 16,3-2 0-16,2-3-1 0,3-1-3 15,2-2-2-15,8 3-6 0,-2-12-15 16,9-1-53 0,4 2-17-16,5-4-8 0,7-3-5 15</inkml:trace>
  <inkml:trace contextRef="#ctx0" brushRef="#br0" timeOffset="43042.8642">7628 6592 69 0,'-4'-14'94'0,"-2"3"-5"0,0 2-7 16,1-29-47-16,5 38-33 15,0 0-10-15,0 0-16 0,-5 15-57 16,6 4-7-1,3-3-6-15</inkml:trace>
  <inkml:trace contextRef="#ctx0" brushRef="#br0" timeOffset="43652.8764">7981 6774 25 0,'-5'-13'92'16,"5"13"-2"-16,-9-9-4 0,9 9-49 16,-12-6-14-16,12 6-7 0,-11 3-6 15,8 8-1-15,2 3-2 16,1 4 0-16,0 7-1 15,6 3 0-15,3 5 0 16,2 1 0-16,1-1 0 0,2-3 0 16,1-6-1-1,-2-2 0-15,-1-8 0 0,4-9 0 16,-3-5 0-16,-3-9-1 15,3-9 0-15,-1-4-2 0,0-6 0 16,-1 0-1-16,0 0-1 16,-2 4-1-16,-2 4-2 15,-2 9 1-15,-5 11-1 0,6 5 0 16,-1 16 1-1,5 8 0-15,0 4 1 0,8-1 1 16,6 1 2-16,3-7 0 16,4-8 1-16,4-10 0 15,-2-8 1-15,-5-10-1 16,-1-9 0-16,-6-4 0 0,-11-7-2 15,-7 0-1-15,-3-5-2 0,-10 0-3 16,-4 2-5 0,0 5-11-16,-7 2-30 0,2-1-44 15,10 8-4-15,3 5-7 16</inkml:trace>
  <inkml:trace contextRef="#ctx0" brushRef="#br0" timeOffset="44052.8844">8769 6515 74 0,'0'0'90'0,"0"0"-3"0,0 17-4 16,-3 2-68-16,-5 8-4 15,0 8 2-15,-5 5 2 0,0 3-3 16,4 1-2 0,1-3 0-16,5-2-1 0,3-3 0 15,11-9-2 1,8-3-1-16,7-7 0 0,5-3-1 15,2-4-1-15,6-5-1 0,-1 2-1 16,-2-4 0-16,-2-1-3 16,-6-2-1-16,1 2-4 15,-8-2-5-15,-3 3-8 16,-10-3-34-16,-8 0-40 0,0 0-6 15,6-11-6-15</inkml:trace>
  <inkml:trace contextRef="#ctx0" brushRef="#br0" timeOffset="44302.8894">8555 6710 83 0,'-18'-4'98'0,"18"4"-2"0,0 0-5 16,27-2-61-16,25 2-12 0,17 5-2 16,8-1-4-16,10 6-2 15,2-5-5-15,2 3-7 0,-9-4-10 16,-3-1-50-1,-19 3-31-15,-11-5-4 0,-11-1-8 16</inkml:trace>
  <inkml:trace contextRef="#ctx0" brushRef="#br0" timeOffset="45264.9088">5110 8243 8 0,'-20'-3'80'0,"-4"3"2"16,-6 3-2-16,-2 7-62 0,3 7-2 15,-3 7 2 1,1 6 1-16,3 4-2 0,3 5-3 15,9 3-1-15,7-3 0 16,8-3 1-16,5-5-3 0,14-9-1 16,12-7 0-1,7-11-1-15,6-6-1 0,7-15-1 16,1-7-1-1,1-13-2-15,-4-8-1 0,-5-9-3 16,-5-8 0-16,-7-6-2 0,-12-4 0 16,-9 0-1-16,-10 3 0 15,-3 5-1-15,-13 9 1 0,-6 9-1 16,-6 10 1-1,-1 13 0-15,-1 10 0 0,0 10 0 16,3 6 0 0,3 16 0-16,8 8 1 0,5 11 2 0,4 11 0 15,7 9 3 1,7 5 0-16,8 9 2 0,6-2 1 15,2-2 0-15,7-3 1 0,0-9-1 16,6-3 0-16,-1-16 0 16,-1-7-1-16,0-8-1 15,-3-7 0-15,-3-9-2 16,-2-4-2-16,-4-2-4 15,-5-9-6-15,0-2-20 16,-5-8-35-16,-9-8-30 0,6-7-7 16,-2-10-7-16</inkml:trace>
  <inkml:trace contextRef="#ctx0" brushRef="#br0" timeOffset="45704.9176">5532 8108 91 0,'0'20'96'0,"2"5"-3"16,2 4-4-1,2 4-74-15,4 9 0 0,5 2 1 16,3 2-1-16,1-5-4 16,3-4-1-16,3-4-2 0,-1-8-1 15,4-5-2 1,-4-12 0-16,3-8-1 0,0-3 0 15,0-13-2-15,0-8 0 0,-6-11-2 16,0-2-1 0,-4-8 0-16,-4 0-1 0,-6-1 0 15,-2 2-1-15,-5 6 0 16,-4 7 0-16,-3 8 0 0,-2 6 1 15,-1 12-1 1,-4 5 0-16,4 9 1 0,-2 12 0 16,4 9 1-16,2 8 2 0,5 7 0 15,2 1 2-15,11 5 0 16,7-3 1-16,5 1 1 15,8-9-1-15,4-3 0 16,1-10-2-16,0-6 0 16,1-5-1-16,-3-5-2 15,-3-4-3-15,-6-6-3 0,-3 1-9 16,-12-3-31-1,-1-13-38-15,-2 2-12 0,-1-4-7 16,-1-2-4-16</inkml:trace>
  <inkml:trace contextRef="#ctx0" brushRef="#br0" timeOffset="46164.9268">6575 8079 14 0,'-9'9'94'16,"9"-9"0"-16,6 15-6 0,14-11-47 16,10 3-18-1,7-1 0-15,5-2-5 0,6 1-8 16,-2-1-3-16,0 3-3 15,-6-3-1-15,-6-1-3 0,-8-1-4 16,-5 2-5-16,-11-4-12 0,-10 0-59 16,13-2-11-1,-13 2-6-15,0 0-2 0</inkml:trace>
  <inkml:trace contextRef="#ctx0" brushRef="#br0" timeOffset="46334.9302">6542 8344 33 0,'0'17'103'0,"20"-7"-3"0,10-6-6 16,13-4-4 0,13 0-77-16,5-6-2 0,4 3-5 15,0-5-7-15,0 6-7 16,-10-4-19-16,-9-2-62 0,-2 8-4 15,-13 0-8 1,-8 0-4-16</inkml:trace>
  <inkml:trace contextRef="#ctx0" brushRef="#br0" timeOffset="46904.9416">8089 8194 49 0,'0'7'91'0,"7"10"-3"16,0 5-4-16,4 2-52 0,1 13-17 15,0 4 2-15,-2 3 0 16,-3 2-3-16,-3-4 0 15,-3-5-2-15,-3-3-1 16,-10-7-1-16,-5-8-2 0,-7-7 0 16,-3-9-2-1,-5-3 0-15,-3-8-2 0,-1-9-2 16,2-4-2-16,1-11-6 15,5 0-14-15,2-8-49 16,7-15-27-16,9-7-6 0,9-1-8 16</inkml:trace>
  <inkml:trace contextRef="#ctx0" brushRef="#br0" timeOffset="47044.9444">8021 7970 29 0,'0'0'99'16,"9"-1"-3"-16,-9 1-7 15,0 0-3-15,0-20-82 16,0 20-24-16,-1 9-64 15,-1 8-5 1,2 2-7 0,4 9-4-16</inkml:trace>
  <inkml:trace contextRef="#ctx0" brushRef="#br0" timeOffset="47454.9526">8471 8090 56 0,'0'0'92'16,"-10"0"0"-16,1 22-4 16,3 10-63-16,-1 9-6 15,6 6 0-15,0 4 1 0,8-3-3 16,5-5-4-1,6-10-3-15,7-7-2 0,1-11-2 16,5-13 0-16,0-8-1 0,-4-12-1 16,2-1-2-1,-5 0-2-15,-3 2-1 0,-6 3 0 16,-3 6-1-16,-12 8 0 15,15 2 1-15,-6 8-1 0,4 2 2 16,5-2 1 0,4-3 1-16,6-7 1 0,2-2 1 15,2-10-1-15,-6-10 0 16,-1-7-1-16,-11-5-3 15,-12-5-2-15,-4 1-6 0,-20-8-20 0,1 0-41 16,-3 8-26 0,5 3-7-16,3 4-6 15</inkml:trace>
  <inkml:trace contextRef="#ctx0" brushRef="#br0" timeOffset="48134.9662">9538 8085 56 0,'-14'-11'91'15,"-4"2"-2"1,-3 7-4-16,-3 5-57 0,0 12-14 15,2 7 1-15,0 8 1 0,3 10-2 16,4 3-2 0,9 5-1-16,6-1 0 0,9-5-2 15,12-7 0-15,3-9-1 16,6-12-1-16,4-13-1 0,3-6-1 15,-4-17-2 1,-3-12-1-16,-5-10-2 0,-5-10-2 16,-4-8-2-16,-10-2-1 0,-2-4-2 15,-3 0-1 1,-6 5 0-16,-7 10 0 0,-3 10 0 15,-5 8 1-15,1 16 2 16,-2 11 0-16,2 11 3 0,3 17 1 16,4 10 2-1,5 9 2-15,6 13 1 0,4 5 2 16,12 5 1-16,7-1 0 15,7 1 0-15,4-7 0 16,5-8-1-16,1-7-1 0,3-13-1 16,2-11-1-16,-2-10-2 15,1-6-2-15,-5-15-5 16,-1-11-3-16,-2-4-11 15,-10-14-35-15,-7-11-41 0,-1-8-5 16,-8-4-5 0</inkml:trace>
  <inkml:trace contextRef="#ctx0" brushRef="#br0" timeOffset="48384.9712">9989 7703 64 0,'0'0'94'0,"-13"0"-2"0,13 12-5 16,0 8-51 0,0 8-21-16,6 8-2 0,4 8 1 15,-1 5-1 1,1 4-3-16,3 5 0 0,1-1-3 15,2-3 0-15,-1-3-2 16,1-5 0-16,-1-7-1 16,1-8 0-16,0-1-1 0,2-9-1 15,-3-3-1-15,2-3-1 16,-1-5-3-16,3-4-4 0,-2-5-5 15,2 1-11 1,-3-3-35-16,-9-8-37 0,7-7-5 16,-3 0-6-16</inkml:trace>
  <inkml:trace contextRef="#ctx0" brushRef="#br0" timeOffset="48614.9758">9851 8020 0 0,'-10'0'100'16,"10"0"1"-16,28 7-6 16,14-7-3-16,29 0-67 0,5 0-8 15,4 0-2 1,6-4-6-16,-2-1-4 0,-5 2-6 15,-15-6-8-15,-5 117-33 0,-15-111-50 16,-19-2-3 0,-13 1-9-16,-12 4-2 0</inkml:trace>
  <inkml:trace contextRef="#ctx0" brushRef="#br0" timeOffset="50315.0098">5000 9515 96 0,'9'-12'100'0,"-3"-2"-7"0,-1 3-4 15,-5 11-63-15,5-14-12 16,-5 14-5-16,0 0-2 0,0 0-3 15,0 0-3 1,0 0 0-16,0 0 0 0,0 0 0 16,0 0 1-16,-8 8-1 0,-1-2 0 15,-3 5 1 1,-6 1-2-16,-4 4 1 0,-8 2 0 15,-3 8-2 1,-5 3 1-16,1 5 0 0,-3 6 0 0,5 2 1 16,1 2-1-1,9 2 1-15,4 0 1 0,10-4 0 16,8-4 1-1,8-4 0-15,12-10 1 0,12-10-1 16,9-11 1-16,5-3-1 0,9-15 1 16,0-8-2-16,5-9 1 15,-4-8-2-15,-3-8 0 16,-10-7-1-16,-5-6 0 15,-11-1-1-15,-8-2 0 0,-5 2 0 16,-11 1 0 0,-1 9 0-16,-10 5 0 0,-4 11 1 15,-2 7-1-15,0 7 0 16,-3 6 0-16,3 5-1 15,-1 9 1-15,4 2-1 0,-2 8 1 16,4 11-1-16,2 7 1 16,4 10 0-16,5 10 0 0,1 7 2 15,4 6-1 1,9 4 2-16,2-1-1 0,6-4 1 15,1-3 0-15,1-10 1 16,3-7-1-16,-3-9 1 16,0-10-2-16,-4-2 0 0,-1-9-1 15,-1-3-4-15,-2-5-4 16,2-3-5-16,-3-7-22 15,8-7-31-15,1 1-29 16,1-11-7-16,2 1-5 0</inkml:trace>
  <inkml:trace contextRef="#ctx0" brushRef="#br0" timeOffset="50635.0162">5512 9397 16 0,'0'0'95'0,"4"-12"0"16,-4 12-4-1,0 0-4-15,0 6-71 0,-4 17-7 16,1 7-1-16,-4 10 1 16,-2 6-1-16,2 7-1 0,0 1-1 15,4-1 0 1,2-3-1-16,0-5-1 0,5-10 1 15,5-4-2-15,6-6 0 0,2-6 0 16,6-4-1 0,1-6 1-16,4-4-3 0,-1 0 0 15,2-5-3-15,0 0-2 16,-4-7-5-16,1-2-7 15,-10-7-30-15,-5-6-47 16,2 1-5-16,-5-6-6 0,-4-3 4 16</inkml:trace>
  <inkml:trace contextRef="#ctx0" brushRef="#br0" timeOffset="50835.0202">5366 9618 75 0,'-12'0'101'0,"12"0"-5"0,0 0-5 16,26-32-36-16,5 29-41 15,10 3-4-15,4 0-1 16,4 0-3-16,2-2-4 0,-4 4-5 16,0-2-9-16,1 3-36 15,1 3-44-15,-12-6-3 16,-3 0-10-16,0-6 1 15</inkml:trace>
  <inkml:trace contextRef="#ctx0" brushRef="#br0" timeOffset="51199.0277">6243 9541 11 0,'-22'10'96'0,"9"3"1"15,7-5-4 1,6-8-4-16,23 18-73 0,7-10-4 16,8-1 0-1,4-2 0-15,7-3-6 0,-2-2-2 16,4 0-2-16,-5 0-3 15,-9-2-2-15,-8-3-4 0,-5 5-8 16,-9-5-21-16,-15 5-54 16,9 0-6-16,-9 0-6 0,0 0 2 15</inkml:trace>
  <inkml:trace contextRef="#ctx0" brushRef="#br0" timeOffset="51409.032">6243 9777 18 0,'-24'13'100'0,"9"-2"-2"0,12 1-5 15,3-12-3 1,16 12-74-16,11-5-5 0,9 3 1 16,7-3-5-16,-1 0-4 15,8 1-4-15,-4-5-7 0,5 6-28 16,-1-4-53-1,-13-1-5-15,-4-3-6 0,-6-1-6 16</inkml:trace>
  <inkml:trace contextRef="#ctx0" brushRef="#br0" timeOffset="51979.0433">8239 8937 19 0,'-10'16'96'0,"3"5"-2"0,4 4-4 16,1 4-3 0,2 8-74-16,0 7-2 0,3 1-2 15,3 1-1-15,0-3-2 16,3-5-3-16,1-4-1 15,2-8-6-15,-2-3-5 0,-3-12-11 16,-7-11-54-16,11 2-16 16,-11-2-8-16,-1-7-3 0</inkml:trace>
  <inkml:trace contextRef="#ctx0" brushRef="#br0" timeOffset="52159.047">7970 9401 87 0,'-22'10'99'0,"22"-10"-5"0,9 8-5 15,31-8-63 1,27 0-9-16,18-5-2 0,17-3-3 15,9-1-6 1,11 3-9-16,-10-6-18 0,-9 5-67 16,-8 0-3-1,-21 0-8-15,-21 2-5 0</inkml:trace>
  <inkml:trace contextRef="#ctx0" brushRef="#br0" timeOffset="52794.06">8211 9921 8 0,'0'11'83'15,"0"3"4"1,5 5-1-16,0 1-49 0,4 6-19 16,-1 2 4-1,1 2 0-15,-4 2-1 0,-2 2-5 16,-3-1-2-16,-8-3-3 0,-9-2 0 15,-8-6-2-15,-5-8-1 16,-5-4-2-16,-4-10-1 0,2-4-2 16,0-11-4-1,2-9-5-15,11 1-19 0,5-7-55 16,7-11-13-1,12-5-8-15,2-4-6 0</inkml:trace>
  <inkml:trace contextRef="#ctx0" brushRef="#br0" timeOffset="52924.0626">8111 9777 38 0,'8'-12'98'0,"-8"12"-7"0,0-16-15 16,0 16-31 0,7-9-124-16,-7 9-10 0,11 0-7 15</inkml:trace>
  <inkml:trace contextRef="#ctx0" brushRef="#br0" timeOffset="53314.0705">8369 9796 3 0,'0'0'91'0,"0"19"2"16,-2-4-3-16,0 2-7 0,2 11-68 16,4 2-5-1,2 1 2-15,10-2 0 0,1-4-2 16,4-8-2-16,8-10-1 0,0-7-1 15,0-10 1 1,-1-9-2-16,-2-6-2 0,-7-3-1 16,-4 3-1-16,-8-1-1 15,-5 9 0-15,-2 4-1 0,0 13 1 16,0 0 0-1,-7 5 0-15,7 11 1 0,7 6 2 16,13-1 0 0,7-1 0-16,6-7 2 0,4-5 0 15,2-6-1-15,0-4 1 0,-4-10-1 16,-10-8-1-16,-8-2-1 15,-14-4-2-15,-4-4-3 0,-8 2-11 16,-16-8-32 0,-1-7-45-16,2 10-7 0,8 1-7 15,4 4-6 1</inkml:trace>
  <inkml:trace contextRef="#ctx0" brushRef="#br0" timeOffset="54636.097">9860 9497 30 0,'-23'-3'83'16,"-6"3"1"-16,-11 0-41 0,-3 12-11 15,-6 9-1-15,4 5-4 0,-1 9-5 16,8 1-5-16,11 3-3 15,11 0-3 1,11-3 0-16,12-6-1 0,14-9-1 16,13-9 1-16,10-12-2 0,4-4 0 15,6-14-1-15,1-9-2 16,-1-10-2-16,-5-9-1 15,-6-7-1-15,-4-10-1 16,-10 0-2-16,-7-4 1 0,-12 2 0 16,-10 5-1-1,-4 6-1-15,-11 10-1 0,-5 11 1 16,-6 15 1-16,-3 15 0 0,0 12 0 15,1 15 0 1,6 12 1-16,5 10 1 0,4 12 1 16,8 8 1-16,5 0 1 15,9 1-1-15,9-4 1 0,6-8 1 16,3-6-1-1,3-10 1-15,1-11-1 0,5-12 0 16,0-10 0-16,-1-6-1 16,2-17 0-16,-3-9-2 15,-1-8 1-15,-3-5-2 0,0-7 1 16,-4 1-1-16,-9 0-1 15,-2 5 1-15,-10 7 0 0,-3 8-1 16,-2 10 0 0,0 15 1-16,-10 0 0 0,1 12 0 15,3 11 0-15,2 7 1 16,4 7 0-16,0 3 1 15,8 2 1-15,4-6 0 16,0-2 1-16,5-10-1 0,1-7 2 16,5-10-1-16,0-7 0 0,4-10 0 15,-5-11-1 1,3-6 0-16,-3-4-1 0,1 3-1 15,-8 0-1 1,-1 8-1-16,-6 6 1 0,-8 14-1 16,0 0 0-16,13 17 1 15,-2 12 0-15,7 0 2 0,14 1-1 16,9 0 2-16,8-4-2 0,11-4-3 16,1-11-12-1,8-2-33-15,-3-8-30 0,-7-6-19 16,-6-8-7-1,-7-8-6-15</inkml:trace>
  <inkml:trace contextRef="#ctx0" brushRef="#br0" timeOffset="57548.1555">5149 3088 30 0,'-43'-22'80'16,"-11"6"-3"-16,-6 4-4 0,-8 11-68 15,-4 14-3 1,-5 14-2-16,-10 13 1 0,-6 11-1 15,-6 12 0-15,-4 15 0 0,-4 9 0 16,-1 12 0-16,4 9 1 16,4 5 0-16,4 9 0 0,5 10-1 15,5 5 1 1,6 5 1-16,1 9-1 0,3 6 1 15,1 7-1 1,1 1-1-16,-1 7 2 0,4 3 1 16,-1 1 0-16,1 3-2 15,3 3 1-15,0 1 1 0,1 2-2 16,-3 9 3-1,6-2-3-15,-6-3 0 0,5 5-1 16,0 7 0-16,0-4 0 0,6 0 1 16,2 1-1-16,2-3 1 15,2 0 0-15,-1 6-1 0,7-5 1 16,2-5-1-1,7 0 1-15,5 3 0 0,5-8 0 16,7 3-1 0,9-8 1-16,6-4 0 0,5-5 3 15,0-3 0-15,7-10 1 16,4-8 0-16,6-9-1 0,12-9 0 15,1-9 2-15,14-7 0 16,10-12-2-16,11-5 1 16,13-13 1-16,15-7 1 0,14-12 1 15,11-10 2 1,17-10-2-16,15-11 0 0,13-11 1 15,9-12-1-15,12-7-1 16,3-8 0-16,-1-2-1 0,-4-4-1 16,-10-3-1-1,-14 5-1-15,-15 3-1 0,-16 2-3 16,-22 7-4-16,-14 1-8 0,-14 9-27 15,-15 4-47 1,-19-9-7-16,-13-2-6 0,-11-8-5 16</inkml:trace>
  <inkml:trace contextRef="#ctx0" brushRef="#br0" timeOffset="58591.1766">6054 11465 24 0,'12'-18'87'0,"3"-1"-1"0,-4-5-1 16,1-1-48-16,-4 0-13 15,0 1-4-15,-2 0 0 0,-4 1-3 16,-2 1-3 0,-1-1-2-16,-5 2 0 0,-4-3-7 15,-1 2 0-15,-2-3-3 0,-4 1-1 16,-2 2-1-1,-3 3 0-15,-2 5-2 0,2 4 0 16,-1 7 0-16,-1 7 0 16,4 14 2-16,5 13 0 0,3 13 0 15,5 20 1 1,7 14 1-16,0 13-1 0,10 10 1 15,1 12 2 1,-2 4-2-16,0 2 1 0,-7-3 0 16,-7-9 1-16,-11-11 0 0,-11-14 2 15,-8-13-1-15,-10-15 1 16,-7-15-1-16,-4-14-1 0,-2-14-1 15,0-11-4 1,4-7-4-16,6-7-6 0,0-15-16 16,24-1-39-1,23 0-32-15,1-2-4 0,21 3-8 16</inkml:trace>
  <inkml:trace contextRef="#ctx0" brushRef="#br0" timeOffset="59241.1896">6353 12011 63 0,'0'0'95'0,"-16"0"-4"16,16 0-7-16,0 0-57 15,5 0-8-15,4-1-3 0,3 1-4 16,9 0-3-16,0-5 0 0,8-2-1 15,1-3 1 1,1-2-1-16,-1-2-1 0,-1-5-3 16,-5-1-1-1,-8 0-1-15,-6 0-2 0,-6 1-1 16,-4 2-1-16,-3 3-1 15,-6 7-2-15,-8 7 1 0,-6 4 0 16,-3 17 0 0,-9 9 1-16,4 11 2 0,-1 9 1 15,3 8 1-15,7 2 2 0,6-1 1 16,14-7 1-1,8-3 1-15,20-14 0 0,12-7-1 0,13-11 0 16,9-8-2 0,6-6-2-16,2-6-6 0,7 1-10 15,-14-15-36 1,-4-2-42-16,-4-6-5 0,-14-8-7 15,-5-6-3-15</inkml:trace>
  <inkml:trace contextRef="#ctx0" brushRef="#br0" timeOffset="59914.2032">7005 11381 78 0,'-10'0'87'16,"-1"2"-2"-16,4 16-45 15,-2 3-8-15,5 8-8 0,-2 0-1 16,6 3-3-1,0 2-4-15,7-5-1 0,1-7-2 16,6-1-1-16,0-11-2 0,3-6-2 16,1-4-1-1,4-10-1-15,-3-7-2 0,-1-4-1 16,2-5-2-16,-2-4 0 15,-1-1-1-15,-5 5-1 0,0 2 0 16,-6 4-1 0,-2 7-1-16,-4 13 1 0,0 0 0 15,6 13 0 1,3 7 1-16,4 5 0 0,10 0 1 15,7 1 1-15,10-1-2 0,7-9-4 16,6-1-13-16,-5-10-40 16,-5-6-34-16,3-10-5 0,-12-8-9 15</inkml:trace>
  <inkml:trace contextRef="#ctx0" brushRef="#br0" timeOffset="60634.2176">6513 12080 25 0,'-9'-3'95'0,"-2"-3"-3"15,11 6-5-15,-2-46-24 0,6 29-45 16,14 2-6-1,9-2-5-15,2-5-1 0,4 0-1 16,0-3-1-16,-3 2 0 0,-5-1-1 16,-11 4-1-1,-12 6-1-15,-5 2 0 0,-15 7-1 16,-10 5 0-16,-4 3 0 15,-2 7-1-15,-1 6-1 0,7 1-1 16,9 6-6 0,10-4-24-16,9-3-52 0,21-4-7 15,12-8-6 1,9-3 0-16</inkml:trace>
  <inkml:trace contextRef="#ctx0" brushRef="#br0" timeOffset="61344.2318">5963 11180 82 0,'9'0'90'0,"2"-16"-9"0,0 3-47 16,9-1-35-16,7 2-63 15,-4-3-14-15,0 2-9 0</inkml:trace>
  <inkml:trace contextRef="#ctx0" brushRef="#br0" timeOffset="62774.2605">8137 11189 42 0,'-5'-17'89'0,"0"5"-1"15,5 12-6 1,-9-4-52-16,5 16-8 0,0 9-5 16,2 12-6-16,-1 5-2 15,3 9-1-15,0 4 1 0,5 2-3 16,1-4-3-16,3-2-6 0,-2-8-15 15,1-13-62 1,3 3-6-16,-3-12-9 0,-1-8-4 16</inkml:trace>
  <inkml:trace contextRef="#ctx0" brushRef="#br0" timeOffset="62974.2645">7878 11682 33 0,'-21'15'98'15,"14"-7"-1"-15,7-8-8 0,29 0-2 16,13-9-71-1,21-6-8-15,15-2-2 0,6-3-2 16,6 4-4-16,-3-3-6 16,-1 11-12-16,-16 4-53 15,-15 3-18-15,-21-1-7 16,-20 6-5-16</inkml:trace>
  <inkml:trace contextRef="#ctx0" brushRef="#br0" timeOffset="63394.2729">7983 12204 70 0,'-12'0'92'16,"12"0"-4"-1,-11 17-3-15,10 2-60 0,1 7-8 16,6 7-4-16,0 5-2 0,3-2 0 16,-1 3-1-1,-4-5 0-15,-1-5-2 0,-3-6 0 16,-5-8 0-16,-14-7-1 15,-4-8-1-15,-9-3-1 0,-10-8-2 16,-2-5 0 0,-2-5-2-16,-2-2-1 0,5-3-4 15,4-3-7-15,19 3-30 16,12 4-48-16,8-7-7 15,19-4-7-15,9-2-5 0</inkml:trace>
  <inkml:trace contextRef="#ctx0" brushRef="#br0" timeOffset="63594.2769">8041 11916 69 0,'-14'-10'107'0,"5"5"-8"15,9 5-5-15,-16-12-4 0,4 2-81 16,12 10-7-16,0 0-5 0,0 0-5 15,-4-10-8 1,9 10-37-16,13 7-40 0,-6 0-4 16,-1 4-8-1</inkml:trace>
  <inkml:trace contextRef="#ctx0" brushRef="#br0" timeOffset="64004.285">8248 12015 29 0,'-6'-10'98'15,"6"10"-3"1,-14-4-4-16,4 8-2 0,4 10-72 15,5 11-6-15,1 3-1 0,5 3-2 16,8-1-1 0,2-1 1-16,6-6-2 0,6-10-1 15,-2-7-1-15,2-6-1 16,0-6-1-16,-5-6 0 0,-3-2-2 15,-2 2-1 1,-7 4-1-16,1 4 1 0,-11 4-2 16,15 5 2-1,-6 5 0-15,1 2 1 0,3-3 1 16,3-4 1-16,1-5 0 0,2-2 1 15,0-12 0-15,-5-6 0 16,-2-5-1-16,-6-3-2 0,-6-1-2 16,0-1-4-1,-6 1-6-15,2 8-21 0,-1 5-41 16,-1-5-22-1,6 5-6-15,0 2-6 0</inkml:trace>
  <inkml:trace contextRef="#ctx0" brushRef="#br0" timeOffset="64547.2962">9202 11875 88 0,'-2'-23'94'16,"-9"2"-4"-16,-7 4-5 15,-7-3-59-15,-5 18-11 0,0 3-3 16,-1 15-2-16,1 6-1 15,1 10 0-15,7 8-1 16,6 3 0-16,9 4-1 0,8-4-1 16,13-4 0-16,10-8 0 15,6-11-2-15,10-10-1 16,1-10 1-16,4-14-1 15,-3-15-1-15,-2-9-1 0,-5-9 0 16,-7-11-1 0,-10-5-1-16,-11-6 0 0,-7-2-2 15,-13 3 0-15,-8 4 0 0,-8 7 0 16,-2 11 0-16,-2 12 0 15,2 13 0-15,1 18 1 16,7 10 1-16,9 18 1 16,5 11 0-16,9 9 1 0,4 9 0 15,12 4 1 1,6 5 0-16,9-1 0 0,3-3 0 15,3-1 0 1,4-7 0-16,-3-8 0 0,-2-7 0 16,-6-9-1-16,-4-7-1 0,-3-7-3 15,-6-10-5 1,1-3-14-16,-12-13-36 0,-3-9-36 15,2-6-6-15,2-8-8 16</inkml:trace>
  <inkml:trace contextRef="#ctx0" brushRef="#br0" timeOffset="64937.304">9545 11777 88 0,'0'0'98'0,"0"-9"-4"15,0 9-6-15,5-12-38 0,1 21-36 16,3 11-2-1,2 3-2-15,2 7-3 0,2-1-1 16,3 1 0-16,0-4 0 16,0-5-1-16,1-5-1 15,0-10 0-15,2-6 0 0,-3-11-1 16,1-9-1-16,-3-9 0 15,1-5-1-15,-4-3 0 0,-2 2 0 16,-4 0-1 0,-4 9-1-16,-1 4 0 0,-2 10 1 15,0 12-1-15,-4 9-1 16,4 10 0-16,3 4 1 15,7 6 0-15,4 0 2 16,5 0-1-16,5-7 1 0,8-4 0 16,-2-5-2-16,1-3-5 0,-4-10-18 15,3 0-35 1,0-3-36-16,-9-11-5 0,2-2-7 15,-3-6-1 1</inkml:trace>
  <inkml:trace contextRef="#ctx0" brushRef="#br0" timeOffset="65377.3128">10553 11639 0 0,'-12'1'97'16,"-2"-1"2"-16,14 0-3 0,0 0-5 16,12 2-60-16,17-2-9 0,13 1-5 15,10 0-4 1,5-1-4-16,7 0-3 0,1 3-2 15,0-3-3-15,-5 0-2 16,-7 3-2-16,-12-3-3 0,-6-3-5 16,-9 0-16-1,-7-4-56-15,-9 5-10 0,-10 2-8 16,-8-17-5-16</inkml:trace>
  <inkml:trace contextRef="#ctx0" brushRef="#br0" timeOffset="65577.3167">10636 11814 29 0,'-10'29'101'0,"15"-5"-2"0,18-8-4 16,21-8-5 0,10-1-69-16,10-4-9 0,13-3-5 15,1-1-8-15,7-1-12 0,-10 1-44 16,2-3-34-16,-9 0-6 15,-9-1-8-15</inkml:trace>
  <inkml:trace contextRef="#ctx0" brushRef="#br0" timeOffset="66109.3292">12397 10737 67 0,'-3'5'95'0,"-2"20"-2"15,3 13-4-15,-8 8-62 16,9 13-6-16,1 6 0 0,5 7-1 15,6 3-6 1,0-4-4-16,2-4-3 0,-1-9-3 16,2-4-6-16,-2-15-5 0,1 1-22 15,2-9-56 1,-8-20-9-16,-7-11-8 15,2-8-4-15</inkml:trace>
  <inkml:trace contextRef="#ctx0" brushRef="#br0" timeOffset="66259.3321">12117 11404 85 0,'-2'18'104'0,"19"-1"-7"0,28-12-5 16,28 27-30 0,23-32-51-16,17-4-3 0,16 0-4 15,0-5-8-15,3 9-11 0,-15 0-52 16,-5-1-25-1,-14 1-6-15,-26 1-7 0</inkml:trace>
  <inkml:trace contextRef="#ctx0" brushRef="#br0" timeOffset="66759.3421">12318 12076 10 0,'-7'7'91'0,"3"6"3"0,1 5-4 16,3 7-4-16,-22 11-68 16,24 10-6-16,4 6 2 15,0 9 1-15,-5 2-2 0,-1 0-1 16,-12-7-2-16,-2-8-1 15,-9-7-1-15,-2-12-2 0,-10-13-1 16,0-15 0 0,-6-5-2-16,0-16 0 0,-4-7 0 15,-2-7-2-15,3-7-1 16,1-5-2-16,11 2-2 0,4-1-6 15,16 8-15 1,4-3-42-16,10 2-30 0,13 3-5 16,7 0-8-16</inkml:trace>
  <inkml:trace contextRef="#ctx0" brushRef="#br0" timeOffset="66919.3454">12247 11860 50 0,'0'0'100'0,"9"-13"-4"16,-9 13-6-16,-3-11-5 0,3 11-83 15,-16-5-13 1,16 5-27-16,0 7-50 0,0-7-4 16,0 14-8-1,6-5 6-15</inkml:trace>
  <inkml:trace contextRef="#ctx0" brushRef="#br0" timeOffset="67309.3532">12570 11964 27 0,'7'8'97'16,"0"8"-1"-16,-4 4-4 16,-1 5-2-16,-2 13-74 0,5-4-7 15,4 0 2 1,5 2-1-16,4-10 0 0,5-3-2 15,5-10-2-15,3-10-2 16,1-5-1-16,-2-12-1 16,-3-4 0-16,-5-1-2 0,-4 0-1 15,-7 4 0-15,-4 5-1 16,-7 10 1-16,0 0 0 0,11 15 1 15,-5 2 0 1,9 3 1-16,8-2 2 0,6-2 0 16,6-10 1-16,5-6 0 15,0-13-1-15,-2-8 0 16,-7-10 0-16,-12-8-2 0,-14-2-2 15,-7-6-3-15,-15 5-12 16,-15-7-33-16,-7-2-46 0,2 4-3 16,-1 1-8-1,13 6-4-15</inkml:trace>
  <inkml:trace contextRef="#ctx0" brushRef="#br0" timeOffset="67999.367">14246 10669 75 0,'-23'-45'87'0,"1"-1"-28"0,-15 4-13 15,-5 4-11-15,-10 8-10 0,-3 6-9 16,0 10-7-1,-2 14-3-15,2 7-1 0,3 21 1 16,7 18-2-16,12 18 0 16,12 21-1-16,10 17 1 0,11 24 0 15,6 21 0 1,14 12 0-16,7 15 1 0,5 4 0 15,1 1 2-15,-5-8 2 16,-9-12 1-16,-10-17-1 0,-9-18 1 16,-18-22-1-16,-10-21-1 15,-17-21-1-15,-11-23-2 16,-7-17-4-16,-4-19-7 0,5-8-18 15,-6-22-50 1,8-25-20-16,11-13-8 0,12-5-5 16</inkml:trace>
  <inkml:trace contextRef="#ctx0" brushRef="#br0" timeOffset="68759.3821">14276 11643 75 0,'-13'0'89'0,"3"7"0"15,10-7-4-15,-19 14-64 0,38-6-5 16,17-5 2-1,13-3-2-15,5-6-1 0,0-7-4 16,5-7-3 0,-5-4-3-16,-13-3-3 0,-11-3-2 15,-20 4-1-15,-14 2-2 0,-19 6 0 16,-14 7 0-16,-12 11 1 15,-7 16 2-15,-6 14 0 0,-1 15 3 16,7 11 1 0,11 10 2-16,15 5 0 0,15 2 0 15,18-2 1 1,26-11-1-16,19-9-1 0,16-12-1 15,13-13-1 1,7-10-4-16,3-10-4 0,-4-12-10 16,-2-12-37-16,-9-7-42 0,-16-13-5 15,-15-5-7-15,-10-8-3 16</inkml:trace>
  <inkml:trace contextRef="#ctx0" brushRef="#br0" timeOffset="69171.3906">14903 11035 5 0,'5'-20'96'0,"-2"6"-1"0,-1 3-6 16,-2 11-3-16,0 0-62 16,0 14-11-16,-1 8-2 0,1 7-2 15,-1 4-1-15,5 1 1 16,5 1 1-16,6-5-1 15,6-6 0-15,5-9-1 0,6-10-2 16,-1-6-2-16,3-12 0 16,-3-4-2-16,0-7 0 15,-8 1-2-15,-3 3 0 16,-6-1-1-16,-4 11-1 0,-10 10-1 15,0 0 2 1,8 3 0-16,-4 18 0 0,4 4 1 16,4 0 0-16,1 7 0 0,5-6-3 15,6 4-9 1,-3-7-38-16,1-13-43 0,2-3-4 15,-4-7-8-15,0-11-5 16</inkml:trace>
  <inkml:trace contextRef="#ctx0" brushRef="#br0" timeOffset="69811.4034">15916 11652 32 0,'-31'7'95'0,"2"13"-2"16,3 6-4-16,2 8-3 0,5 10-76 16,4 3 0-1,11 7 2-15,3-3-1 0,5-8 0 16,12-9-2-16,9-9 0 0,9-15-2 15,5-10-1 1,5-11-1-16,2-20-1 0,2-10-2 0,0-13-1 16,-6-10 0-1,-2-11-2-15,-9-8-2 0,-9-4 0 16,-11-4-2-1,-10 3 0-15,-6 10 1 0,-10 9-2 16,-6 13 0-16,-4 17 1 16,-3 17 1-16,1 15 1 15,1 18 1-15,1 15 2 0,3 18 2 16,6 13 1-16,5 12 1 15,7 10 0-15,5 6 1 16,15 5 1-16,10-3-2 16,7-3 0-16,7-7-1 0,3-13-1 15,3-12 0 1,-2-13-1-16,-7-11-1 0,-2-17-2 15,-8-8-4-15,-6-13-4 16,-2-8-12-16,-11-11-30 0,-6-13-42 16,7-2-5-16,-5-3-6 0</inkml:trace>
  <inkml:trace contextRef="#ctx0" brushRef="#br0" timeOffset="70121.4096">16420 11618 90 0,'0'-13'97'0,"0"13"-3"16,0 0-4-16,5 19-48 15,3 7-24-15,1 2-6 0,2 5-2 16,6 4-1-16,-2 0-1 0,3-3-3 15,1-7-1 1,-1-11 0-16,2-3 0 0,1-11-1 16,-1-4 0-1,-1-15-1-15,2-9 1 0,-7-5-1 16,1-2-1-16,-3 0 0 15,-2 3-1-15,-3 5-1 0,-6 9 0 16,-1 16 1 0,0 0-1-16,-5 23 0 0,5 8 0 15,0 5 1-15,7 3 1 0,8 0 0 16,8-2 1-1,7-8-2-15,6-5-1 0,1-10-5 16,5 0-20-16,-6-12-33 16,-5-8-37-16,2-13-5 15,-9-10-9-15</inkml:trace>
  <inkml:trace contextRef="#ctx0" brushRef="#br0" timeOffset="70581.4187">17218 11512 93 0,'-8'6'100'0,"8"-6"-5"15,18 7-3-15,47-6-58 0,-14 2-13 16,12-1-3 0,8 1-5-16,8-1-4 0,3 2-7 15,-6-1-5 1,-5 6-10-16,-18-7-34 0,-19 4-45 15,-11-2-5-15,-23-4-6 16,0 0-3-16</inkml:trace>
  <inkml:trace contextRef="#ctx0" brushRef="#br0" timeOffset="70761.4224">17217 11729 48 0,'-23'25'103'0,"20"-4"-2"16,19-4-8-16,29-8 0 15,20-1-78-15,14 1-3 0,12-4-4 16,3 0-5-16,-3-4-8 0,2 3-10 15,-16 2-45 1,-11-5-33-16,-12-1-6 0,-12 0-8 16</inkml:trace>
  <inkml:trace contextRef="#ctx0" brushRef="#br0" timeOffset="71241.4319">19020 10572 41 0,'-5'14'100'15,"4"18"-2"-15,0 5-7 0,1 38-10 16,1-20-70-1,6 11-2-15,2 2 1 0,1 0-3 16,1 0-5 0,-4-7-5-16,7 1-12 0,-5-4-60 15,-1-19-14-15,-6-13-6 0,-2-9-10 16</inkml:trace>
  <inkml:trace contextRef="#ctx0" brushRef="#br0" timeOffset="71401.4351">18662 11326 58 0,'-24'10'105'0,"24"1"-5"15,20-11-8-15,35 0 0 16,32-3-80-16,13-2-4 0,19-2-3 16,11 3-4-16,3 2-6 0,-9-1-8 15,-4 1-51 1,-21 2-29-16,-25 5-4 0,-20-1-9 15</inkml:trace>
  <inkml:trace contextRef="#ctx0" brushRef="#br0" timeOffset="72071.4485">18872 11911 83 0,'0'0'96'0,"11"-14"-6"16,-11 14-5-16,-29-11-65 0,29 11-4 15,0 0 0 1,0 15-3-16,3 10-2 0,2 5-3 16,1 7 1-1,2 9-1-15,1 3 0 0,-1 4-2 16,-2-2-1-16,-3-3-1 15,-4-5-2-15,-3-6 1 0,-5-10-1 16,-9-8 1 0,-2-10-1-16,-6-9 0 0,-8-11 1 15,-3-8-1-15,-3-9-1 0,-2-7 0 16,0-5-3-16,2-7-2 15,8-1-6-15,2-5-13 0,15-2-42 16,17 4-31 0,7 0-5-16,10 3-7 0</inkml:trace>
  <inkml:trace contextRef="#ctx0" brushRef="#br0" timeOffset="72171.4506">18769 11714 39 0,'0'0'94'0,"0"0"-6"16,0 0-36-16,0 0-52 15,-32-11-81-15,21 10-11 16,11 1-2-16</inkml:trace>
  <inkml:trace contextRef="#ctx0" brushRef="#br0" timeOffset="72831.4637">19265 11729 73 0,'-5'-10'92'0,"-3"1"-2"15,-2 3-5 1,1 5-57-16,-4 3-8 0,1 10-5 15,1 8-2-15,-1 5-1 16,7 7-1-16,0 8-1 0,5 3 0 16,2-2-3-1,10-6 1-15,4-7-3 0,8-9 0 16,3-11-2-16,2-8 0 0,1-10-1 15,-1-9-1 1,-7-4 0-16,-3 3-1 0,-4 5-1 16,-9 0-1-16,-6 15 1 15,0 0 0-15,4 7 1 0,2 7 0 16,8-3 1-1,7-2 0-15,4-3 2 0,8-6-1 16,0-6 1 0,1-11 0-16,-5-5-2 0,-7-7-2 15,-10 0-4-15,-12-9-11 0,-2 0-36 16,-9 6-42-1,-6-10-5-15,3 2-7 0,2 2-5 16</inkml:trace>
  <inkml:trace contextRef="#ctx0" brushRef="#br0" timeOffset="73171.4706">18914 11669 84 0,'0'0'108'0,"0"-11"-7"16,0 11-5-1,0-11-4-15,0 11-83 0,-6-8-8 16,6 8-9-16,-8-7-20 16,8 7-62-16,0 0-6 15,0 0-7-15,0 0-6 0</inkml:trace>
  <inkml:trace contextRef="#ctx0" brushRef="#br0" timeOffset="73811.4834">20156 11336 77 0,'-21'1'96'0,"5"4"-2"16,16-5-5-1,0 0-57-15,29 10-12 0,7-10-3 16,7 0-2-16,3-5-4 16,3-5-3-16,-3-1-3 0,-5-5-2 15,-13-1-4 1,-17 0 0-16,-11-1-2 0,-17 3 0 15,-10 2-1-15,-15 6 0 16,-8 7 1-16,-7 16 1 16,-3 14 2-16,4 14 1 0,7 12 2 15,12 11 2-15,16 6-1 16,21-3 1-16,19-5-1 15,24-7 0-15,14-13-1 16,16-10-4-16,8-15-5 0,7-8-8 16,-11-12-32-1,-8-13-45-15,-5-5-4 0,-18-11-9 16,-10-7-3-16</inkml:trace>
  <inkml:trace contextRef="#ctx0" brushRef="#br0" timeOffset="74381.4947">20830 10779 16 0,'-2'-10'99'16,"2"10"-1"-16,0-13-6 0,0 28-26 16,0-15-43-16,1 14-6 0,-1 4-7 15,0 12-3 1,-1 5-3-16,1 11-2 0,0 0 3 15,7 1 0 1,0-3 1-16,8-5 0 0,0-10 0 16,7-9 0-16,2-13-1 15,-3-7 1-15,5-10-4 0,-2-8-1 16,2-10-2-16,-1-3 0 0,-3-7-1 15,-2-6 0 1,-3 3-1-16,-7 2 1 0,-4 3 0 16,-4 4 1-1,-2 10-1-15,-4 9 1 0,-6 13 0 16,-1 11 0-16,2 11 1 15,6 7 0-15,3 6 1 0,8 6 1 16,12-1 0 0,9-3 2-16,14-2 1 0,13-8-3 15,8-1-3-15,2-10-5 0,9 4-21 16,-4-10-31-1,-9-7-36-15,5-3-7 0,-10-2-8 0</inkml:trace>
  <inkml:trace contextRef="#ctx0" brushRef="#br0" timeOffset="75394.5153">6977 14096 90 0,'-24'-2'99'15,"3"1"-5"-15,5-4-5 0,16 5-58 16,7-4-13-16,24 3-5 15,18 1-3-15,13-4-3 16,15-2-2-16,9-1 0 0,8 0-3 16,2-2-1-16,-5 2-3 15,-16-1-3-15,-9 3-5 0,-17-3-6 16,-8 8-29-1,-11 3-48-15,-17 0-4 0,-13-3-6 16</inkml:trace>
  <inkml:trace contextRef="#ctx0" brushRef="#br0" timeOffset="75634.5201">6960 14326 19 0,'-36'21'103'15,"14"-4"-3"1,22-6-5-16,29-7-2 0,22-16-64 15,25 12-19-15,17-1-1 16,15 4-3-16,9 0-4 0,7 4-5 16,0-1-7-16,-5 0-10 0,-16 7-50 15,-8-9-23 1,-7-4-7-16,-10 0-8 0</inkml:trace>
  <inkml:trace contextRef="#ctx0" brushRef="#br0" timeOffset="75984.5271">9614 13323 29 0,'-10'-1'98'16,"7"10"-2"-16,0 13-4 0,2 9-3 15,-1 30-72-15,2-13-11 16,7 10 0-16,5 6 0 0,4 5-3 15,0-5-6 1,8 2-7-16,-3-12-36 0,-5-6-44 16,1-11-5-16,-10-11-7 0,-6-10 6 15</inkml:trace>
  <inkml:trace contextRef="#ctx0" brushRef="#br0" timeOffset="76114.5297">9324 13990 57 0,'-8'10'104'0,"19"-2"-6"0,31-9-6 16,23-5-2-1,26-4-84-15,10-2-8 0,16 3-11 16,-5 0-42-16,11-2-35 0,-5 0-7 16,-14 1-6-16</inkml:trace>
  <inkml:trace contextRef="#ctx0" brushRef="#br0" timeOffset="76664.5407">9478 14535 54 0,'-9'4'94'0,"-3"10"-1"16,6 8-5-1,1-10-40-15,4 24-33 0,1 5-2 16,4 8 1-1,2 2-2-15,1-3-2 0,-2-6-1 16,-2-2-1-16,-4-8-2 16,-11-6-1-16,-9-9-1 0,-6-11 0 15,-7-6 0 1,-7-9 0-16,-2-10-2 0,-3-5-2 15,6-5-5-15,-1-10-11 0,16-5-45 16,14-6-35 0,4-3-4-16,9-5-9 0</inkml:trace>
  <inkml:trace contextRef="#ctx0" brushRef="#br0" timeOffset="76794.5432">9387 14320 36 0,'-13'-2'94'15,"-1"-2"-11"1,3 2-40-16,11 2-43 0,-10 0-90 15,10 0-7-15</inkml:trace>
  <inkml:trace contextRef="#ctx0" brushRef="#br0" timeOffset="77184.5511">9644 14367 5 0,'1'24'95'0,"-1"2"2"16,-1 7-5-16,1 0-5 15,0 0-69-15,3 5-7 0,7 1 1 16,5-7-1 0,6-12-3-16,5-6 0 0,7-14-3 15,2-7 0 1,0-12-1-16,-1-10-1 0,-3 0 0 15,-7-1-2-15,-4 4-1 0,-7 2 0 16,-8 9 0-16,-5 15 0 16,0 0 0-16,0 0 1 0,3 5 0 15,4 4 1 1,2-3 2-16,5 0 0 0,5-6 1 15,3-6-1 1,-2-6 0-16,-3-6-1 0,-3-2 0 16,-8-5-3-16,-8-2-5 0,-7 3-6 15,-15-3-30-15,4-4-44 16,0 11-12-16,8-4-6 0,5 10-7 15</inkml:trace>
  <inkml:trace contextRef="#ctx0" brushRef="#br0" timeOffset="77714.5617">10845 14117 49 0,'-28'19'103'0,"13"1"-3"16,8-8-7 0,10-2 0-16,20-4-82 0,8-2-1 15,11-4-1-15,9-3-1 16,7-9-3-16,5-3-1 15,2-6-1-15,-5-5-1 16,-7 2-2-16,-11-8-2 0,-14 7-1 16,-14-4-1-16,-14 5-2 0,-15 5 1 15,-18 7-1 1,-16 12 0-16,-13 7 2 0,-13 20 2 15,-6 12 2 1,-1 13 1-16,4 9 2 0,8 7 1 16,10 7 1-16,19-5 0 15,24-2 1-15,20-11-1 0,27-8 0 16,20-7 0-1,17-13-1-15,11-8-3 0,16-9-2 16,7-9-8-16,10 4-19 0,-3-7-38 16,-8-12-31-1,12-8-6-15,1-6-8 0</inkml:trace>
  <inkml:trace contextRef="#ctx0" brushRef="#br0" timeOffset="78164.5707">12033 13462 7 0,'0'0'95'16,"0"0"3"-1,-10 7-6-15,7 12-4 0,7 5-69 16,3 15-4-1,4 5-2-15,0 4 0 16,0 4-2-16,-2-2-1 0,-1-4-3 16,-7-8 0-16,-3-3-1 15,-20-16-2-15,-9-5-1 0,-4-11-1 16,-7-6-1-1,-1-11-2-15,-3-8-3 0,5-9-8 16,-6-8-35-16,10-22-45 16,14 1-7-16,6-10-6 15,11-4-4-15</inkml:trace>
  <inkml:trace contextRef="#ctx0" brushRef="#br0" timeOffset="78274.5729">11883 13208 7 0,'10'12'82'0,"-10"-12"-43"16,0 0-38-16,-6 2-1 15,5-16-75-15</inkml:trace>
  <inkml:trace contextRef="#ctx0" brushRef="#br0" timeOffset="78704.5815">12217 13379 30 0,'0'0'97'0,"5"19"0"0,-1-1-6 16,1 2-1-16,4 9-79 0,8 3-3 16,6 3 2-1,4-2 0-15,4-7-2 0,4-8-2 16,2-5-1-16,-1-13-1 15,-1-3-1-15,-9-11-1 0,-4-6-1 16,-5-3-2 0,-7-2 0-16,-7 3-1 0,-3 3-1 15,-7 7 0 1,-5 7 1-16,-1 5 1 0,4 12 0 15,4 5 0-15,5 4 2 0,6-4 1 16,14 0 1-16,3-9 1 16,7-4-1-16,1-4 1 0,-1-9-1 15,-6-8 0 1,-7-5-1-16,-11 0-3 0,-6-7-2 15,-5 3-8 1,-14-8-24-16,0-5-41 0,-1 5-19 16,1-2-8-16,5 3-5 0</inkml:trace>
  <inkml:trace contextRef="#ctx0" brushRef="#br0" timeOffset="78994.5873">12983 13047 18 0,'0'0'98'0,"4"8"-2"16,-5 6-4-1,-4 6-3-15,-2 21-66 0,2-7-14 16,4 7 1-1,0 5 0-15,13-1-1 0,8 2-2 16,7-6-1-16,4-2-1 16,4-5-1-16,6-7-1 0,-3-6-2 15,1-4-1 1,-7-5-3-16,-6-3-4 0,-4-1-4 15,-8-8-10-15,-3-5-48 0,-2 1-26 16,-8-4-6 0,-8-5-4-16</inkml:trace>
  <inkml:trace contextRef="#ctx0" brushRef="#br0" timeOffset="79184.5911">12758 13248 23 0,'-18'-2'103'15,"18"2"-4"1,20-1-5-16,24-2-3 0,21-12-61 15,13 13-24-15,5-1-4 16,8 1-5-16,-3-5-10 16,1 2-45-16,-8 5-32 15,-24-3-7-15,-17-1-7 0</inkml:trace>
  <inkml:trace contextRef="#ctx0" brushRef="#br0" timeOffset="79374.5949">11862 13189 76 0,'-70'12'104'16,"21"-3"-11"-16,16-11-23 0,12-5-70 15,28-35-83-15,19 30-16 0,22 0-10 16</inkml:trace>
  <inkml:trace contextRef="#ctx0" brushRef="#br0" timeOffset="81907.6458">14014 14033 29 0,'0'0'84'15,"-10"0"-4"-15,5-19-7 16,5 19-54-16,-15-5-9 0,3 0-6 15,-11 2-2 1,-1 0 3-16,-10-3 3 0,1 4 3 16,-6-2 2-16,2 1 2 0,5 0 1 15,6 0 2-15,12 3-2 16,14 0-3-16,23 0-1 0,30 2-2 15,30 3-2 1,33 2 0-16,29 3-1 0,19 5 0 16,15 7-1-1,4 5-1-15,-4 6-2 0,-20 8-2 16,-22 6-1-16,-33 7 0 0,-32 5-1 15,-31 8 1 1,-35 4-1-16,-24 4 1 0,-38 9-2 16,-24-1 2-16,-27 9 0 15,-23 5 0-15,-17 1-1 0,-15-1 0 16,-3-3-1-1,-1-8-3-15,10-6-1 0,15-15-6 16,24-9-25 0,18-13-39-16,22-23-21 0,21-17-8 15,17-14-2-15</inkml:trace>
  <inkml:trace contextRef="#ctx0" brushRef="#br0" timeOffset="82157.6508">13679 14938 97 0,'-30'24'100'0,"-9"16"-5"16,-19 8-4-16,-7 40-52 16,-11-13-33-16,-6 15 1 0,0 2 0 0,3-4 1 15,9-9 0 1,16-14 0-16,28-14-2 0,26-20-1 15,35-13-1 1,34-16-2-16,25-6-2 0,20-13-4 16,22 0-10-16,6-8-27 15,12-8-52-15,10 8-7 16,6-7-9-16,-1 1-2 0</inkml:trace>
  <inkml:trace contextRef="#ctx0" brushRef="#br0" timeOffset="82537.6584">16039 14783 22 0,'0'0'101'0,"0"0"-1"15,0 10-7 1,0 22-1-16,0 13-74 0,1 18-6 16,0 9-4-16,3 9 1 0,-2 3-4 15,1 0-1 1,0-7 0-16,2-6-2 0,-2-10 0 15,3-11-3-15,-2-11-3 16,3-8-5-16,-3-18-11 0,7-10-48 16,1-6-28-1,-5-17-7-15,-2-8-6 0</inkml:trace>
  <inkml:trace contextRef="#ctx0" brushRef="#br0" timeOffset="82837.6644">15976 15236 24 0,'-23'0'104'16,"13"-3"-3"-1,9-6-5-15,15 1-3 0,27 2-79 16,15 6-2 0,20 6-2-16,4 10-3 0,5 6-2 15,-5 7-1-15,-4 8-2 0,-17 5-1 16,-21 7 0-1,-23-3 0-15,-19-1-1 0,-25-2 1 16,-15-4-1-16,-14-5 1 16,-15-4 0-16,-7-12-1 0,-4-5-1 15,3-9-2 1,4-4-3-16,10-10-5 0,18 0-13 15,11-2-38-15,15-5-35 16,24 3-5-16,17-5-7 16</inkml:trace>
  <inkml:trace contextRef="#ctx0" brushRef="#br0" timeOffset="83207.6718">17006 15269 87 0,'-16'0'100'15,"-19"11"-5"-15,-6 10-4 16,2 5-70-16,-6 10-3 0,7 6-3 16,9-2-3-1,15 1-4-15,14-8-1 0,20-7-2 16,19-10-1-1,12-15-2-15,9-7 0 0,2-18 0 16,-2-8 0-16,-9-10-1 16,-10-4-1-16,-17-3 1 0,-11 6-2 15,-16 3 2-15,-17 12-1 0,-8 12 1 16,-6 12 0-1,0 8 0-15,0 17 1 0,8 8 0 16,9 8 0-16,16-1 0 16,8 3 0-16,20-4-3 15,8-5-1-15,8-5-7 16,4-12-19-16,5-6-35 15,3-5-35-15,-7-7-6 16,-7-14-7-16</inkml:trace>
  <inkml:trace contextRef="#ctx0" brushRef="#br0" timeOffset="83397.6756">17424 15270 22 0,'-38'38'105'0,"-3"4"-3"0,4 3-7 16,3-3-3-1,14-26-61-15,16 22-25 0,12-8-2 16,27-6-1-16,16-12 0 0,13-7-3 15,10-6-2 1,8-12-4-16,-1-12-5 0,-2-3-28 16,-3-2-53-1,-14-22-6-15,-14-9-6 0,-7-12-2 16</inkml:trace>
  <inkml:trace contextRef="#ctx0" brushRef="#br0" timeOffset="83847.6846">17995 14419 41 0,'0'0'102'0,"-9"8"-3"15,4 19-5-15,0 5-2 16,-22 11-81-16,24 17-1 16,0 10 0-16,-1 10-1 0,0 3-1 15,2 5-2 1,-1-3-2-16,3-1-1 0,-1-9-1 15,0-9-2-15,1-14 2 16,1-9 0-16,8-13-1 16,6-14 1-16,2-11-2 0,9-11 1 15,3-13-1-15,2-7-2 16,1-7 1-16,0-1-2 0,-6 2 0 15,-5 3 0 1,-8 6 0-16,-6 11 1 0,-7 12 0 16,0 0 1-16,-6 9 1 15,2 9 0-15,4 2 0 16,0 2 2-16,14-2-1 0,4-4 1 15,14-4 0 1,6-4 0-16,7-5 0 0,7-4 0 0,4-1 0 16,2-3 0-1,-3-4-1-15,0 4 1 0,-5-1-2 16,-7 2-2-1,-3 1-3-15,-6 3-8 0,-15 0-23 16,-2 0-32-16,1 0-30 16,-18 0-8-16,12-5-6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0T18:03:23.2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15008 14215 54 0,'3'-10'72'15,"-3"0"-8"1,0 10-11-16,0 0-15 0,0 0-12 15,-10-2-7-15,10 2-5 16,-12 7-4-16,12-7-2 0,-10 18 0 16,8-7 0-1,2-11-1-15,6 15 1 0,10-9-1 16,6-1-1-16,9-5 1 0,9 2 0 15,1-2-1 1,8-7 0-16,-1 0-1 0,-1 1 0 16,-4-2 0-16,-5 1-1 15,-7 0-1-15,-6 1 1 0,-8-1-2 16,-6 0 0-1,-11 7 0-15,6-10-1 0,-6 10 1 16,-9-9-1-16,-7 6-1 16,-4 0 0-16,-7 2 1 15,-3 0-2-15,-6 2 1 0,-3-1 1 16,-6 2-2-16,2 2 1 15,-2-1 0-15,2 2 1 0,3-1-1 16,2 1 0 0,8-2-1-16,6 2 1 0,8-3 0 15,3 1 0 1,13-3 0-16,0 0 0 0,0 0 0 15,18 9 0-15,4-8 0 0,5 2 0 16,4 0 0-16,8-3 1 16,1 3-1-16,8-3 0 15,0 1 1-15,5 0-1 16,-3-1 0-16,-2 0 0 0,-3 0 1 15,-7 0-1 1,-4 0 1-16,-12-1 0 0,-4 0 0 16,-8 1 0-16,-10 0 0 15,0 0 0-15,0 0-1 0,-10 0 0 16,-5 2-2-16,0 1-3 15,-2 5-7-15,-4-4-8 16,4 1-55-16,-3 7-19 0,4-1-9 16,2-3-5-1</inkml:trace>
  <inkml:trace contextRef="#ctx0" brushRef="#br0" timeOffset="1972.0412">13107 5270 0 0,'-6'-9'56'15,"-1"-2"2"1,4 3-8-16,-3-5-10 0,6 13-11 16,-8-16-5-16,8 16-6 0,-8-13-3 15,8 13-4-15,0 0-3 16,0 0-2-16,-8 13-2 0,8 3-1 15,-1 8-1 1,1 7-2-16,0 10 4 0,0 8-1 16,2 11 2-1,0 8 0-15,1 11 1 0,1 6 0 16,2 9-1-16,-3 5 2 15,4 9-3-15,-3 4 0 0,-1 3 0 16,0 2 0-16,-3 0 0 0,-1-1 0 16,-6 0 0-1,-4-5 0-15,-2-4-1 0,-3-10 0 16,0-10 0-1,-4-10-1-15,-2-12 1 0,2-13-4 16,-4-14-4-16,-5-19-10 16,0-19-46-16,0-10-26 0,-6-21-8 15,2-20-4-15</inkml:trace>
  <inkml:trace contextRef="#ctx0" brushRef="#br0" timeOffset="2982.0614">13122 5080 73 0,'-11'-14'77'0,"13"0"-45"16,-10 1-2-1,-2-1-8-15,0 2-5 0,-4-4-5 16,3 0-1-16,-1-1 0 15,2 2 0-15,2-4-2 0,-1 5-2 16,1-1 0 0,5 3-1-16,-1-2-1 0,4 2-2 15,0 2 0-15,2-2-1 0,7 1-2 16,7-2 1-1,2 1 0-15,9 2-1 0,5-2 0 16,12 3 0-16,3 1 0 16,12-2 1-16,10 3 0 0,8 0 1 15,10-1 0 1,11 2-1-16,7-5 0 0,7 2 1 15,10 0 0 1,6-2-1-16,4 0 1 0,4 0-1 16,9-1 0-16,1-2-1 0,7 2 2 15,5-3-2-15,1 0 1 16,7-3-1-16,1-3 1 0,4 4 0 15,-1-4 0 1,-1 1 1-16,-5 1-2 0,-7 4 1 16,-10 0 1-1,-13 4-1-15,-12 4 0 0,-14-1 0 16,-11 4 0-16,-20-1 0 15,-3 2-1-15,-11 1 1 0,-4-3 0 16,-12 4 0-16,-3-3-1 0,-7-2 1 16,-6 5-1-1,-4-6 1-15,-7 7-1 0,-3 0 1 16,-2 0-1-1,-4 0 1-15,0 0-1 0,-2 8 0 16,-9-8 1-16,15 12-1 16,-4-7 0-16,-2 3 2 0,0 3-2 15,0 3 0-15,0 3 1 0,0 2-1 16,2 6 0-1,0 3 0-15,1 7-1 0,1 5 1 16,-3 7 0 0,1 3 1-16,2 9 0 0,-7 7 0 15,3 11 1-15,-2 8-1 16,-4 9 0-16,-2 8 1 0,1 8 0 15,-2 10 1 1,0 5 0-16,-2 3-1 0,-4 2 2 16,0 1-1-16,-3-4 2 0,0-4-3 15,-2-8 1 1,-1-13-1-16,-4-3-1 0,0-12-3 15,-2-10-4-15,1-1-15 16,-1-1-55-16,-7-17-14 16,-3-7-9-16,-6-8-3 15</inkml:trace>
  <inkml:trace contextRef="#ctx0" brushRef="#br0" timeOffset="3582.0734">13198 7308 22 0,'-9'-12'79'0,"-2"4"0"15,0 1-4-15,-10 4-61 16,6 3-6-16,2 4-6 0,-4 5-2 15,2-1 0 1,0 9 0-16,5-1 0 0,2 1 2 16,6 0 1-1,4 0 1-15,12-1 0 0,8 2 2 16,9-6-1-16,6 0 1 15,16-4 0-15,5 0 1 0,14-4-1 16,7-2-1-16,13-2 1 0,10 0-1 16,16-7 0-1,15-4 0-15,14-2 0 0,17-2 1 16,21-3 0-1,16 1 1-15,14-5 1 0,14 4-1 16,5 3 1-16,5 1 0 16,3 5-1-16,-5 7 0 0,-7-1-1 15,-13 6-1-15,-10 8-3 16,-18-4-2-16,-14 11-11 15,-24-3-43-15,-24-2-36 0,-16-8-5 16,-27-5-9 0</inkml:trace>
  <inkml:trace contextRef="#ctx0" brushRef="#br0" timeOffset="8032.1624">6293 6263 49 0,'0'0'68'16,"0"0"-14"-16,0 0-10 0,-1 20-5 15,1 1-8-15,5 4-6 16,3 7-6-16,1 6-3 0,4 1-1 16,-2-1-2-1,1-1-2-15,0-6-2 0,-3-10 0 16,0-3 0-16,-9-18-1 15,0 0 0-15,1-17-1 16,-9-15-1-16,-6-13-1 0,-3-14-2 16,-3-10-2-16,-4-12 0 15,0-1-1-15,-1-5 1 0,4 4-1 16,1 5 1-1,7 6 0-15,0 8 0 0,7 7 0 16,4 7 0 0,2 4 0-16,4 5-1 0,8 2 1 15,3 6-1-15,2 4 0 0,6 6 1 16,3 6-1-16,4 12 0 15,4 8 1-15,6 19 1 0,1 11 0 16,-2 12 0 0,0 10 0-16,2 8 1 0,-5 5 1 15,-5-1-1 1,-5-2 0-16,-8-6-2 0,-3-6 1 15,-4-7 0-15,-5-11-1 16,-1-5 0-16,-2-7-1 0,0-7 0 16,0-3-1-16,-3-13-1 0,4 11-1 15,-4-11-2 1,12 5-3-16,-12-5-6 0,18 0-9 15,-18 0-38 1,7-12-36-16,-5 1-4 0,-2-6-5 16</inkml:trace>
  <inkml:trace contextRef="#ctx0" brushRef="#br0" timeOffset="8182.1654">6347 6053 81 0,'-16'-7'99'16,"16"-11"-5"-1,16-10-5-15,15-18-60 0,15 8-16 16,8-6-7-16,9 8-14 15,-6 6-61-15,-1-6-20 0,-9 2-8 16,-13 7-6 0</inkml:trace>
  <inkml:trace contextRef="#ctx0" brushRef="#br0" timeOffset="9112.184">5418 3257 51 0,'-17'-9'89'0,"4"3"-2"0,-2-9-37 16,3 10-22-16,4 4-9 0,-2-1-4 16,10 2-2-1,0 0-2-15,0 0 1 0,22 0-2 16,12 0-2-1,19-2 1-15,19-9 1 0,19-6-1 16,17-1-1-16,12-2-2 16,8-6-1-16,-3 2 0 0,-5 0-2 15,-14 2 0-15,-19 5-2 0,-17 0 1 16,-18 8 0-1,-19 1-1-15,-14 0 0 0,-9 3-1 16,-10 5-2 0,0-9-1-16,-8 7-5 0,-6 2-6 15,4 0-10-15,-5-3-26 16,-10 8-43-16,10-1-7 0,-1-1-6 15</inkml:trace>
  <inkml:trace contextRef="#ctx0" brushRef="#br0" timeOffset="9412.19">6284 2924 48 0,'-25'3'96'15,"1"-1"-1"-15,6-1-6 0,6-1-64 16,12 0-3-1,0 0-3-15,20-4-5 0,7 2-4 16,8 2-3-16,8 0-3 0,6 0 0 16,3 7-1-16,-1 3-1 15,-2 4-1-15,-7 0 0 16,-6 3 0-16,-9-1 0 15,-9 5 0-15,-13 3 0 0,-6 3 1 16,-13 0-2 0,-8 2-1-16,-7-3-5 0,0 7-7 15,-10-8-17-15,-3 3-62 0,10-4-5 16,-4-5-6-1,2-3-1-15</inkml:trace>
  <inkml:trace contextRef="#ctx0" brushRef="#br0" timeOffset="9842.1986">5321 3026 18 0,'9'-14'83'16,"-4"1"0"-16,-4 3-3 15,-1 10-67-15,-9 3 2 0,-7 12-1 16,-4 11 3-1,-4 5-4-15,-2 3 1 0,1 6-1 16,4 2 2-16,2-3 0 16,10-4-3-16,9-5-1 0,12-7-2 15,17-5-1-15,10-5-2 16,12-4-1-16,6-6-3 15,8-3-4-15,1-2-8 0,6-4-21 16,1-6-61 0,-11-6-4-16,-6-7-8 0,-5-4-2 15</inkml:trace>
  <inkml:trace contextRef="#ctx0" brushRef="#br0" timeOffset="10606.215">6218 2305 31 0,'0'-17'86'0,"0"-3"1"0,-9-4-37 16,-1 7-17-16,-6 4-10 16,-3 5-6-16,-4 8-5 15,-13 18 0 1,1 12-2-16,2 7-1 15,0 10-1 1,7 4 0-16,2 5 0 0,8 0 0 16,7-5-1-16,12-18-1 0,10-7 0 15,6-8 1-15,7-13-1 16,4-7 0-16,6-14-1 15,5-11-1-15,6-11-1 16,1-7 0-16,1-13-2 0,2-5-2 16,-8-9 1-1,-3-6-1-15,-10-5 1 0,-7 4 0 16,-12 5-1-16,-11 2 0 15,-5 12 1-15,-16 8 0 0,-8 12 0 16,-7 9-1-16,-4 13 0 16,-5 6 0-16,0 8-1 15,-2 6 1-15,5 11-1 16,4 8 0-16,9 13 0 0,7 10 1 15,15 11 0 1,8 5 1-16,19 1 0 0,17 3 1 16,26-8 2-16,17-7 1 15,8-9-1-15,10-12 0 16,5-11-3-16,5-4-6 15,-8-9-29-15,-5-4-58 16,-8 0-3-16,-13-7-9 0,-3-3-4 16</inkml:trace>
  <inkml:trace contextRef="#ctx0" brushRef="#br0" timeOffset="14586.2946">11328 10563 7 0,'20'-12'36'0,"6"1"-3"15,2 0-3-15,7-3-7 0,6-1-3 16,2 2-4-1,6-5-3-15,1 5-2 0,6-3 0 16,0 1-2-16,4-1 1 16,-1 3 0-16,-3 4-1 0,2 2-2 15,-8 1-1 1,4 4-2-16,-1 2-2 0,-2 0 0 15,2 2-1 1,-2 3 2-16,4-1-2 0,0-1 1 16,4-2 0-16,1-1-1 0,-2-1 1 15,5 1-1-15,-1 0 1 16,5-4-1-16,1 1 2 0,-1-4-2 15,2 4 1 1,2-3 1-16,-1-2-1 0,6 1 1 16,-4 1 0-1,1-2 0-15,2 0-1 0,1 1 0 16,0 2 0-16,0 0-1 15,2 3 0-15,-3 1-1 0,-2 1 1 16,3 0-1-16,2-2 1 0,0 4-1 16,0-1 1-1,4-1-1-15,0 0 1 0,4-3 0 16,4-2 0-1,0 0 0-15,1-1-1 0,1 0 1 16,-1 1-1-16,-1-3 1 16,2 4-1-16,-2-1 0 0,3-2 0 15,1 5 0-15,2-3 0 0,2 2 0 16,1-1 0-1,1 4 0-15,4 0 1 0,-4-2-1 16,0 2 0 0,0 3 0-16,-5 1 0 0,1 1 0 15,0-1 0-15,-2 4 0 16,-1-2 0-16,3 2 0 0,-2-2 0 15,5 4 0 1,4 0 0-16,-3 4 0 0,6-1-1 16,3 2 1-16,1 0-1 0,7 1 1 15,3-3-1 1,8 1 2-16,3-2 1 0,12-3 0 15,14-1 1-15,12-2 2 16,11 1-2-16,9-1 2 0,10 3 0 16,9-3-1-1,12 1-1-15,4 0-1 0,7 1-1 16,8-1-3-1,8-2-4-15,7 0-11 0,-2 3-59 16,11-9-10-16,2-2-5 0</inkml:trace>
  <inkml:trace contextRef="#ctx0" brushRef="#br0" timeOffset="32328.6504">12823 3064 0 0,'-10'16'20'16,"-3"2"-1"-16,6 7-2 16,0 7 0-16,-2 10 0 0,2 5 1 15,-3 13-3 1,3 8-2-16,-6 5-1 0,3 4-2 15,-5 4-1-15,2-3 1 16,-4-3-1-16,2-4-1 0,-1-13-1 16,4-11 1-1,-2-9-1-15,4-12 0 0,2-9-2 16,8-17-8-16,0 0-11 0,-3-5-28 15,3-22-32 1,11-8-2-16</inkml:trace>
  <inkml:trace contextRef="#ctx0" brushRef="#br0" timeOffset="33098.6656">12833 2501 18 0,'-9'-17'37'15,"-5"6"-1"-15,6 2-3 0,0 0-10 16,8 0-8 0,0 9-3-16,9-13-1 0,10 6-6 15,-1 1-2-15,10 1-2 16,1 2 2-16,11 0 1 0,-2 3 0 15,15 0 2 1,0 0 2-16,4 0-3 0,10 2 2 16,9 0-2-1,4-1 1-15,9 2-2 0,4-3 0 16,7 0 0-16,5-2-1 0,11-7-1 15,0 4 1-15,5-5-1 16,8 1 1-16,-3-3-1 16,11 4 0-16,2-3 0 15,2 5 0-15,-5 0 1 0,14-2-1 16,3 6-1-1,6-1 0-15,8-1 0 0,2 1 0 16,2 1-1-16,4-4 0 16,5 2 1-16,-8 2-1 0,-6-4 0 15,-6 1 0-15,-8 4 1 16,-9-1-1-16,-4 1-1 15,-12 0 1-15,-6 1 1 0,-2 0-1 16,-3 0 0 0,-7 1 0-16,-7 3-1 0,-8 0 2 15,-9-1-1-15,-10 1 2 16,-13 1-2-16,-15-2 2 0,-12 1 0 15,-11-1 1-15,-9 0-2 16,-15-3 1-16,9 11 0 16,-9-1 0-16,-2 4 0 0,-7 10 0 15,0 7 1 1,-8 15 1-16,-4 9 1 0,-7 14 0 15,-4 10-2-15,-5 9 1 16,1 8 0-16,-2 3 0 16,6-1-2-16,4 1 2 15,8-7-4-15,9-5-1 0,4-10-8 16,7-4-22-16,7-3-50 0,-3-16-7 15,-5-11-5 1</inkml:trace>
  <inkml:trace contextRef="#ctx0" brushRef="#br0" timeOffset="34098.6858">12495 4213 5 0,'-40'0'70'0,"4"0"-29"0,6 1-9 15,5 2-9 1,6 1-12-16,6 1-6 0,13-5-4 16,-8 12-1-16,8-12 0 15,12 15 2-15,4-9 2 0,8 2-1 16,9 0 3-1,7-1 1-15,10-4-1 0,13 1 2 16,11-2 0 0,12 0-1-16,10-2-1 0,6 0 0 15,10-1-2-15,8-3 0 0,5 1 1 16,6 0-1-16,6 0 0 15,-2-2-1-15,11 1 1 0,7 1-1 16,6-1 0 0,5-1-1-16,5 0 3 0,6-2-1 15,5-1 2 1,10-1-1-16,-1-2 1 0,5 4 0 15,1 0 1-15,3 1-2 0,5 0-1 16,2-1-1-16,-4 2-1 16,-5-1 0-16,-3 3-1 15,-6-5 0-15,-7 1 0 16,-13 0 1-16,-7 1 0 0,-15 1 1 15,-10-1 0 1,-14 5 1-16,-16-4 0 0,-12 2-1 16,-18 0 1-16,-11 0-2 15,-16 0 1-15,-9 0-3 0,-11 1 3 16,-8 0-2-16,-6 0 1 15,-14 2 0-15,11-2-1 16,-11 2 0-16,-4-1 0 0,4 1 0 16,-19-2 0-1,9 0 0-15,-2 0-1 0,-1-1 1 16,1-2 0-16,1-3 1 15,2-4-1-15,4 0 0 16,4-7 0-16,1-1 0 16,0-12-1-16,1-4 1 0,3-16-1 15,6-6 0-15,-1-15 2 0,-1-11-2 16,-8-10 1-1,-2-15 0-15,-13-1 1 0,-2-4-2 16,-7 6-5-16,-11 5-18 16,-7 10-61-16,-2 11-7 15,-7-7-6-15,9 11-1 16</inkml:trace>
  <inkml:trace contextRef="#ctx0" brushRef="#br0" timeOffset="42924.8628">11018 14764 35 0,'-1'-13'46'0,"1"13"-1"15,0-9-7 1,0 9-5-16,2-8-7 0,-2 8-5 16,13-9-6-1,-5 6-3-15,6 1-1 0,0-1-1 16,5 3-3-16,0 0-1 0,6 0 0 15,2 3-2-15,6 2 0 16,6-2 1-16,7 0-1 16,3-3-1-16,11-1 1 15,6-7 0-15,8-3 0 0,7-5 1 16,2-3 0-1,2 1 0-15,5-3 0 0,1 2 1 16,1 5-2-16,2 0 0 16,-3 8-1-16,0 5 0 15,0 0-1-15,0 6-1 0,-5 4 0 16,1 2-1-16,-5-3 1 15,2 0 0-15,-7-2 0 0,5-3 1 16,-6-5 0 0,2 1 0-16,-3-8 1 0,4 1 0 15,-1-3 0 1,-2 3 0-16,0 2 0 0,0 0 0 15,3 3-1-15,-6 2 0 0,-1 4 0 16,-6 1-1-16,-5 2 0 16,-5 0 0-16,-8-1-1 0,-9 1-3 15,-6 1-4 1,-8-6-7-16,-2 5-25 0,1 2-49 15,-12 0-6 1,-9 2-8-16</inkml:trace>
  <inkml:trace contextRef="#ctx0" brushRef="#br0" timeOffset="43754.8794">11661 16017 32 0,'-41'3'23'15,"41"-3"3"-15,-9 11 6 0,9-11 1 16,8 10-2-1,11-5-4-15,9-2-1 0,11 2-3 16,16-4-2-16,13 2-3 16,19-3-4-16,14 1-3 0,17-2-1 15,8 4-1 1,12-5-1-16,6 1 1 0,2-1 0 15,4-2 0-15,-4-4 0 0,-2-3 0 16,-10-2-1 0,-5-2-2-16,-12 0-1 0,-9 2-1 15,-15-1 0-15,-12 3-1 16,-17 1-2-16,-13 1 1 0,-13 4-3 15,-9 0-1 1,-11 2-4-16,-9 1-7 0,-9 2-18 16,9 8-57-1,-9-8-9-15,-6 0-6 0</inkml:trace>
  <inkml:trace contextRef="#ctx0" brushRef="#br0" timeOffset="215108.3208">8805 7345 81 0,'0'0'92'0,"9"8"-2"15,-18-8-50-15,9 0-7 16,0 0-4-16,7 0-5 0,-7 0-7 16,0 0-4-16,9-8-2 0,-9 8-3 15,7-9-1 1,-7 9-2-16,4-12 0 0,-4 12-2 15,0-9 0 1,0 9-1-16,0-10 0 0,0 10 0 16,-5-14 0-16,2 5 0 15,-1-1-1-15,-1-2 0 0,2 0 1 16,-2 0-1-1,-2 0 0-15,1-3 0 0,-1 1 1 16,0-3-1-16,-1 0 0 0,0 1 1 16,3 2-1-1,0-3 1-15,0-2 0 0,-2 3-1 16,3-1 1-16,-3 0-1 15,2 0 1-15,0-1-1 0,2-1 1 16,-4 2-1 0,0 1 0-16,5-2 0 0,-3 2-1 15,1 2 1-15,-2-1-1 0,0 1 1 16,-1 1-1-1,1 2 1-15,1 0-1 0,-1 1 1 16,-1 1-1-16,7 9 1 16,-9-17-1-16,4 7 1 0,-1 0-1 15,0-1 1 1,-1 0 0-16,1 0-1 0,-1-1 0 15,0 0 2 1,-1-1-2-16,-2 3 0 0,2-1 0 16,-3 1 0-16,0-5 0 0,-1 6 0 15,-4-3 0-15,3-1 0 16,-2 2 0-16,0-4 0 0,-2 3 0 15,0 0 0 1,1 4-2-16,2-3 2 0,-3 1 0 16,3 3 0-1,-4-1-1-15,0 3 1 0,-1-2 0 16,1 2 0-16,-1 0 0 15,-4-2 0-15,2 3 0 0,-1-3 0 16,2 1 0-16,-3 2 0 0,2-2 0 16,-2 2 0-1,2 0 0-15,-2 1 0 0,-1 0 0 16,2 1 0-1,-2-1 0-15,-1 2-1 0,-1-1 2 16,1-2-2-16,-2 2 1 16,2-3 0-16,-2 2 0 0,2 1 0 15,1-3 0-15,-1 1 0 0,4 1 0 16,3-1 0-1,-1 0 0-15,6-3-1 0,-3 4 1 16,6 0 0 0,-2-2 0-16,12 5-1 0,-16-7 1 15,8 4 0-15,8 3 0 16,-14-5 0-16,14 5-1 0,-8-3 1 15,8 3 0 1,0 0 0-16,-10-3 0 0,10 3-1 16,0 0 1-16,0 0 0 0,0 0-1 15,10-9 1 1,0 7-1-16,4-3 1 0,5 2 0 15,0-1-1-15,7-1 1 16,2-2 0-16,7 2 0 0,1 0 0 16,3-2 0-1,-1 4 0-15,-1-1 0 0,0 2 0 16,-5-1 0-1,-4 3 0-15,-5 0 0 0,-7 0 0 16,-6 0 0-16,-10 0 0 0,11 0 0 16,-11 0 0-16,0 0 0 15,0 0 1-15,-6-1-1 0,6 1 0 16,-17-2-1-1,4 1 2-15,-3 1-2 0,-4 0 1 16,-2 0 0 0,-3 0 0-16,-1 0-1 0,-2 0 1 15,1 0 0-15,-4 4 0 0,3-4 0 16,2 3 0-16,0-1 0 15,1 0 0-15,1-2 0 0,6 2-1 16,-3-2 1 0,5 0 0-16,0 3 0 0,-2-3 0 15,4 2 0 1,-2 2 0-16,1 2-1 0,-3-1 2 15,2 3-1-15,-2 1 0 16,1 2 0-16,-2 2 0 0,5-1 0 16,-2 2 0-16,3 1 1 15,-1-1-2-15,4 6 2 16,4 0-1-16,2 0 0 0,4 4 1 15,4 1 0 1,12 7 0-16,13-1 0 0,15 3 1 16,4-1-1-16,12-1 0 15,0 2 0-15,6-4 0 0,-2 1-1 16,-5-7-1-1,-4 3-2-15,-13-3-2 0,-3 2-4 16,-12-5-13-16,3 7-34 0,-8-6-43 16,-7-5-3-1,0-1-8-15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2T18:17:29.3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6551 10187 48 0,'-2'-16'80'0,"-6"2"-35"16,-5 1-3-16,-5 4-8 15,-3-3-8-15,-4 2-3 16,1 0-7-16,-3 0-2 0,-1 3-5 16,-2 0-1-16,3 4-2 15,-3 1-1-15,0 4-1 0,1-1-1 16,-3 8-1-1,-1 4 1-15,-2 6-2 0,-4 5 0 16,-2 7-1-16,-4 3 0 16,-3 10 1-16,-5 2 0 15,1 7 0-15,-3 6 1 16,-2 2 0-16,4 1 0 0,2 0 2 15,5 4-1-15,9-5 0 0,9-3-1 16,8-5 1 0,14-5 0-16,12-7 0 0,17-7 1 15,14-7-1 1,13-8 0-16,9-6 1 0,8-6-2 0,5-5-3 15,0-2-3 1,0-2-6-16,-6-12-14 0,-9 0-60 16,-2 3-7-1,-6-3-5-15,-5 1-3 0</inkml:trace>
  <inkml:trace contextRef="#ctx0" brushRef="#br0" timeOffset="1060.0106">6570 10936 26 0,'-16'7'78'0,"4"0"3"16,12-7-43-16,-2 11-4 0,2-11-8 16,17 3-2-1,4-3-4-15,4-4-3 0,1-5-2 16,4-3-3-16,-2-1-3 0,-2-1-1 15,-5 1-3-15,-5-1 0 16,-5 0-3-16,-6 3 0 0,-5 0-1 16,0 1-1-1,-7 2-1-15,-3 1 0 0,-4 2-2 16,-1 3 0-1,-2 2 0-15,-1 0 0 0,-2 7 1 16,0 2 0-16,1 2 0 0,-2 4-1 16,2 1 2-16,2 2-1 15,-1 3 1-15,3 0 0 16,2 2 0-16,5 1 0 15,3 1 1-15,3-2 0 0,2 1 0 16,2-4 1 0,4-1 1-16,3-2 1 0,6-2-1 15,0-6 2-15,4-1-1 16,5-2-1-16,2-3 0 15,3 2 0-15,4-4-4 0,5 0 0 16,0-1-2-16,4-4-1 16,0-7 0-16,1-1-1 0,0-6 1 15,0-5 0 1,2-3 1-16,-7-2 1 0,0-2 2 15,-6 1-1 1,-4 2 2-16,-6-1 0 0,-4 5 0 16,-9 4 0-16,-6 2 1 15,-3 5-2-15,0 12 1 0,-21-11 0 16,2 11-1-16,-4 3 0 0,-4 8 0 15,3 7 0 1,-2 4 1-16,3 6 0 0,3 3 1 16,6 2 0-1,8 2 0-15,1-1 2 0,5-2 1 16,5-7 0-16,8-3 1 15,4-9 2-15,3-6-2 0,2-7 2 16,-1-3-2-16,3-13-2 0,-3-7-1 16,-3-4-2-1,-2-4 0-15,-5-2-1 0,-3-2-1 16,-3 6 0-1,-4 0 1-15,-1 6 1 0,0 5 0 16,-1 4-1-16,1 14 0 16,-5-9 0-16,5 9 0 0,-3 13 0 15,3 7 1 1,0 9 1-16,4 9 0 0,-2 11 3 15,1 7 1-15,-1 9 1 0,-3 3 0 16,1 5 0 0,-4-4 0-16,-3-2 0 0,-3-3 0 15,1-10-3-15,0-7 2 16,0-8-5-16,2-10 0 0,3-6-7 15,4-23-7 1,0 0-57-16,4 0-17 0,5-28-7 16,3-10-6-1</inkml:trace>
  <inkml:trace contextRef="#ctx0" brushRef="#br0" timeOffset="1560.0156">7861 10311 24 0,'-20'3'82'0,"3"-2"-1"15,4 5-36-15,13-6-8 16,-4 16-7-16,8-9-6 0,14 2-5 16,13-4-3-1,9 0 0-15,5-3-3 0,8-1-3 16,4-1-2-16,0-2-3 0,0-2-1 15,-9-1-3 1,-3 3-1-16,-9-3-2 0,-5 4-3 16,-5-4-3-16,-8 5-5 15,-1-3-9-15,-4 3-17 0,2 4-47 16,-15-4-6-1,0 0-4-15</inkml:trace>
  <inkml:trace contextRef="#ctx0" brushRef="#br0" timeOffset="1870.0187">7815 10672 17 0,'-18'13'89'0,"18"-13"1"15,1 14-4-15,-1-14-53 16,43 4-7-16,22-4-4 0,17 0 0 15,9 0-9 1,4-2-4-16,2 0-4 0,-2-3-4 16,-5 5-6-1,-14-4-17-15,-22 4-62 0,0 0-5 16,-16-1-7-16,-7-5-2 0</inkml:trace>
  <inkml:trace contextRef="#ctx0" brushRef="#br0" timeOffset="2750.0275">9401 9435 75 0,'-18'-2'83'0,"1"-3"-30"16,8 5-9-1,9 0-7-15,0 8-8 0,15 1-7 16,16 3-6-16,18-1-1 0,13 2-2 15,11-1-1-15,12-2-3 16,5 1-2-16,3-3-2 16,-2-3-1-16,-4 0-3 15,-14-2-1-15,-8-3-5 0,-13 0-4 16,-11 0-11-1,-11-7-54-15,-12 6-14 0,-18 1-7 16,0 0-4-16</inkml:trace>
  <inkml:trace contextRef="#ctx0" brushRef="#br0" timeOffset="3750.0375">9540 9513 33 0,'-17'-10'52'0,"8"6"1"0,-2-1-4 16,1 1-7-1,-2 0-8-15,2 0-9 0,0 1-4 16,0 1-4-16,10 2-4 15,-15-5-4-15,15 5-3 0,0 0-1 16,0 0 1-16,0 0-1 0,0 0-1 16,0 0 1-1,0 0 0-15,0 0-1 0,0 0-1 16,0 0 0-1,0 0-1-15,0 0 0 0,0 0-1 16,0 0-1-16,0 0 0 16,0 0 0-16,0 0 1 15,1 9-1-15,9 1 0 16,0 5 1-16,4 1 1 0,6 6 0 15,4 5-1-15,5 1 1 0,5 5 0 16,4 0 0 0,4 1 0-16,2-2 0 0,1 1 0 15,1-3-1 1,-5-2 1-16,-1-1-1 0,-5-4 1 15,-2-2-1-15,-6-4 0 16,-6-1 0-16,-4-6 0 0,-4-1 1 16,-3-3-1-1,-10-6 1-15,11 7 0 0,-11-7-1 16,0 0 1-16,0 0-1 0,0 0-1 15,0 0 1 1,-6 7-1-16,6-7-1 0,-18 15 1 16,7-5-1-16,0 1 1 15,-5 5 0-15,-1 2-2 0,-3 2 2 16,-3 2 0-1,2 4-1-15,-5 2 1 0,-2 1 0 16,-4 4-1-16,-3 1 1 0,-4 2 0 16,-1 2 0-1,-3 0 0-15,-1-1 1 0,-1 2-1 16,0-5 0-16,5-2 1 15,4-2 1-15,6-5-2 0,4-4 0 16,6-3 0 0,8-6 0-16,9-2 0 0,4 3 1 15,13-5-1-15,12 0 0 16,9 2 1-16,13-3 0 15,15 0 1-15,13-4-1 0,13-1 1 16,7-2-1-16,6 0-1 16,1 0-2-16,4 0-5 0,-6-5-12 15,-2-2-49 1,-6 6-21-16,-9-4-8 0,-11-3-5 15</inkml:trace>
  <inkml:trace contextRef="#ctx0" brushRef="#br0" timeOffset="5150.0515">9766 11172 24 0,'-11'-1'72'15,"11"1"2"1,-39 0-44-16,31 9-3 0,3 5-7 16,-2 7-1-16,0 10-5 15,2 1-1-15,1 8 1 0,2 0 0 16,2 2-1-1,0-6-2-15,2-1-1 0,4-9-2 16,0-4 1-16,3-6-1 0,4-8-2 16,1-8-6-1,9 0-20-15,10-10-57 0,-5-14-7 16,-3-7-7-16,-2-12-4 15</inkml:trace>
  <inkml:trace contextRef="#ctx0" brushRef="#br0" timeOffset="5260.0526">9710 11021 74 0,'-18'-6'77'0,"6"-3"-26"0,3 0-51 16,9 9-78-16,20-13-3 16</inkml:trace>
  <inkml:trace contextRef="#ctx0" brushRef="#br0" timeOffset="5640.0564">10178 11189 29 0,'-15'12'84'15,"2"-2"-1"-15,13-10 0 0,6 11-62 16,15-4-4-1,10-3 1-15,7 0-2 0,6-3-2 16,3-1-3-16,5-1-4 16,-3-5-4-16,-2-2-4 0,-7 3-4 15,-9-2-5 1,-3 1-7-16,-10-2-20 0,-18 8-47 15,13-9-5-15,-13 9-4 0</inkml:trace>
  <inkml:trace contextRef="#ctx0" brushRef="#br0" timeOffset="5840.0584">10192 11411 70 0,'-2'15'92'0,"11"-5"-3"16,11-3-5-16,11-4-63 0,12-5-5 15,6 2 1-15,4-1-8 16,1 0-8-16,-3-5-11 16,0-11-55-16,-4 12-20 15,-10-1-6-15,-4 2-6 0</inkml:trace>
  <inkml:trace contextRef="#ctx0" brushRef="#br0" timeOffset="6122.0614">11205 11110 67 0,'0'0'90'16,"9"9"-1"-16,-9 11-4 0,-6 4-51 16,1 15-24-1,-5 7-1-15,3 10 1 0,2 4-2 16,2-2-5-16,-1-5-8 0,6-2-34 15,8-8-43-15,-7-11-7 16,2-10-5-16,-5-22-2 0</inkml:trace>
  <inkml:trace contextRef="#ctx0" brushRef="#br0" timeOffset="7332.0735">9719 8626 19 0,'0'-15'89'0,"0"15"-2"0,0 0-7 16,0 0-45-16,0 0-12 15,0 4-8-15,2 12-4 0,3 4-1 16,1 5-3-1,2 6 2-15,1 3 0 0,2 3 1 16,-3 1 0-16,2-1-2 0,-2-1-1 16,0-5-1-1,-4-2-1-15,3-5-1 0,-3-4 0 16,-1-3 0-16,-1-8-1 15,-2-9 0-15,1 12 1 16,-1-12-1-16,0 0 0 16,0 0-1-16,1-14 1 0,0 0-2 15,-1-7 0 1,2 0-1-16,2-12-1 0,3-1-1 15,5-7 1-15,4-1-2 0,9-4 1 16,4 2 1-16,6-1 0 16,3 2 0-16,4 8 1 0,-4 2-1 15,-3 8 1 1,-5 4-1-16,-2 9 1 0,-7 9-1 15,-5 5 1-15,-4 17-1 16,-5 7 0-16,-3 14 1 16,-2 6 1-16,3 7 0 15,0 0 0-15,7-2 1 0,1-5-1 16,8-3 1-16,9-11 1 0,12-12-1 15,11-9-1 1,9-8-1-16,3-5-6 0,9 2-18 16,-4 0-58-1,0-15-9-15,-1-4-9 0,-11-8-6 16</inkml:trace>
  <inkml:trace contextRef="#ctx0" brushRef="#br0" timeOffset="10492.105">11880 9792 39 0,'7'-18'82'16,"-5"8"-22"-16,-2 10-11 16,5-18-10-16,-5 18-10 0,2-15-10 15,-2 6-6 1,0-2-5-16,0 11-2 0,-9-17-1 15,2 10-1-15,-5 2-2 0,-1 0 0 16,-4 1-1-16,-4 3 0 16,-1 1-1-16,-3 1 0 15,-5 6 0-15,-2 3 0 16,-3 4 0-16,-3 4-1 0,-4 4 1 15,1 6 0 1,-1 6-1-16,-3 2 0 0,3 5 0 16,1 5 1-16,3 2-1 15,5 1 0-15,5-1 1 0,7 0-1 16,8-2 2-16,10-2 1 15,7-5 2-15,16-2 0 16,13-9 3-16,13-4 0 0,9-7 1 16,6-3 0-1,9-6-2-15,1-3 0 0,-1-5-1 16,-8-2-3-16,-5-3-4 15,-9-3-5-15,-4 6-9 16,-14 0-45-16,2-3-26 0,-5-2-6 16,-2 1-5-16</inkml:trace>
  <inkml:trace contextRef="#ctx0" brushRef="#br0" timeOffset="11736.1271">12283 10281 24 0,'0'0'56'0,"0"0"-5"16,0 0-9 0,0 0-8-16,-12 5-9 0,4 8-5 15,0 6-5-15,-2 3-4 16,2 6-1-16,-1 3 1 0,6 2-2 15,2 2 0-15,1-5 0 0,4 0 0 16,10-6 0 0,-1-2 0-16,4-8-1 0,-1-2-1 15,4-4-4 1,0-7-9-16,3-1-22 0,7-3-52 15,-8-10-6-15,-3-7-7 16</inkml:trace>
  <inkml:trace contextRef="#ctx0" brushRef="#br0" timeOffset="11978.1321">12438 10042 26 0,'-12'-2'92'0,"1"2"1"15,11 0-5-15,-16-1-49 16,16 1-12-16,-10 0-7 0,10 0-10 15,0 0-17-15,0 0-72 0,-13 4-7 16,13-4-7 0,-3-9-5-16</inkml:trace>
  <inkml:trace contextRef="#ctx0" brushRef="#br0" timeOffset="13010.1528">5124 8990 33 0,'0'-29'64'0,"6"11"-31"0,0 7-5 16,-6 11-9-16,5 10-7 15,-5 12-3-15,-2 15-2 0,-3 7 1 16,-5 22 0-16,2 16 0 15,-2 20-3-15,-3 14 2 16,0 25 1-16,2 18 0 0,0 14 3 16,2 15 1-16,-7 3 0 15,6 0 0-15,-9-2 0 16,4 2 1-16,-5-18-3 15,-3-12-1-15,-1-16-3 0,-3-19-3 16,1-19-2 0,-4-20-6-16,9-18-23 0,7-24-52 15,-9-28-4-15,10-18-7 16</inkml:trace>
  <inkml:trace contextRef="#ctx0" brushRef="#br0" timeOffset="13940.1715">5169 8357 48 0,'-20'-12'67'0,"1"2"-48"0,19 10 1 16,0-13 2-16,17 6-1 0,15 3-2 16,12 0-4-1,15 0-3-15,14 2-2 0,17-2-3 16,16 0-1-1,24 2-3-15,10 0-1 0,14-4 0 16,24 0 0-16,16-4 0 16,24-4 0-16,15 1 0 15,61-5-1-15,-18-2 0 16,18-3 0-16,14 0 0 0,6-1 0 15,11 0 0-15,1 1-1 0,2 1 0 16,-38 1 0 0,26 1 0-16,1 1 0 0,-6 2 0 15,-7 5 0-15,-11-2 1 16,-7 4-1-16,-13 0 0 15,-19 4 1-15,-19 3 0 16,-18 3 1-16,-20-2 1 0,-6 18 0 31,-24 4 0-31,-23 5 0 16,-20 8 0-16,-20 5 0 0,-11 5 0 15,-21 9 0-15,-11 6-1 16,-30 0 2-16,-2 6-2 0,-11 11 0 16,-4 15 0-1,-3 10 1-15,-3 11-1 0,2 15-1 16,0 11 0-1,2 11 0-15,2 10 1 0,2 4 0 16,2 2-1-16,3 5 1 0,-1-4-1 16,4-5 1-16,-1-8 0 15,-4-7-1-15,1-6 1 0,-3-11-1 16,-3-6 0-1,-4-7 2-15,-6-2-1 0,-4-3 0 16,-6-9 1 0,-13 1 0-16,-11-8 1 0,-12-4-2 15,-17-5 0-15,-14-10-1 16,-22-8 0-16,-21-6 0 0,-21-7-1 15,-25-8 0-15,-23-4 1 0,-27-5 0 16,-26-6-1 0,-31-6 1-16,-29-4 0 0,-37-2-1 15,-33-4 3 1,-40 1-1-16,-44 1 0 0,-45 3 0 15,-37 5 0-15,-40 11 0 16,-26 3-4-16,-9 23-15 0,-5 9-59 16,1 6-11-1,11 3-5-15,24-3-5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2T18:17:52.9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6836 9498 84 0,'0'-17'90'0,"0"17"-4"15,-1-50-25-15,1 50-43 16,-3-9-4-16,3 9-4 0,0 0-1 15,0 0-3 1,-4 9-3-16,4 6 1 0,0 11-1 16,4 5 0-1,-2 12 2-15,1 5 0 0,1 8 1 16,-1 3-1-16,-1 1 0 0,-1-1-1 15,-1-2-1-15,0-8 1 16,0-6-2-16,0-5 0 0,0-4-2 16,0-7-5-1,0-2-7-15,2-8-28 0,-2-3-47 16,8-4-7-1,-8-10-6-15</inkml:trace>
  <inkml:trace contextRef="#ctx0" brushRef="#br0" timeOffset="300.0059">6305 10415 52 0,'-18'13'94'0,"14"-2"-2"15,19-10-3-15,29-2-56 16,30-1-13-16,26 0-2 16,28-5 0-16,19 4-3 0,12-2-6 15,5 3-2 1,-9 2-1-16,-10 0-2 0,-22 5-2 15,-23 2-1-15,-24 2-3 16,-21-4-3-16,-14 3-8 0,-15-8-17 16,-17 0-62-1,-9 0-2-15,1-8-8 0,-7-1-2 16</inkml:trace>
  <inkml:trace contextRef="#ctx0" brushRef="#br0" timeOffset="1592.032">6984 10999 44 0,'2'-17'80'0,"-6"7"0"15,-7 10-37-15,-2-8-21 0,-2 4-6 16,-8-2-4-16,-1 3-4 0,-9 3-1 15,-3 0-3 1,-5 9-1-16,-3 7 0 0,-8 7-1 16,-4 6 0-16,-3 10 0 15,-4 6-1-15,4 8 0 16,0 5 0-16,6 5 1 15,7 1 1-15,14-2 1 0,11 2 2 16,16-8 0-16,7-6 2 0,18-6 1 16,13-9 1-1,10-10 0-15,7-6-1 0,9-7-3 16,-1-10-4-16,4 1-9 15,-4-8-38-15,2-8-38 16,1-2-7-16,-12-5-6 16</inkml:trace>
  <inkml:trace contextRef="#ctx0" brushRef="#br0" timeOffset="2032.0408">7050 11578 44 0,'-2'14'91'16,"9"-9"1"-16,13-5-6 15,8-3-60-15,10-2-3 16,-1-12 3-16,8 5-7 0,-6-5-6 15,0-3-5-15,-6 1-2 16,-10-2-2-16,-6 3-3 0,-5 3-1 16,-9 1 0-1,-3 0-1-15,-7 7-4 0,-9-1 1 16,-7 6-1-1,-6 2 0-15,-7 9 0 0,-5 5 0 16,-3 5 1-16,-1 7 1 0,4 3 1 16,-1 2 0-16,5 3 0 15,10-3 1-15,6 1 1 0,8-2 1 16,7-4 2-1,6-2-2-15,8-6 2 0,10-2 0 16,7-5 1 0,4-3-1-16,7-3-2 0,2-5-4 15,3-3-12-15,2-3-49 16,0-9-22-16,3-2-5 0,-3-6-7 15</inkml:trace>
  <inkml:trace contextRef="#ctx0" brushRef="#br0" timeOffset="2532.0508">7732 11425 68 0,'0'0'84'0,"-16"-3"-3"16,-5 7-3-1,1 9-64-15,-1 4-5 0,-5 7 0 16,2 3 0-16,-1 1 1 0,5 2-1 15,7 1 0 1,6-4 1-16,6-3-2 0,3-2 0 16,14-9-1-16,7-5-1 15,7-8 0-15,4 0-1 0,3-10-1 16,0-6-2-1,0-6 0-15,-3-2-2 0,-7-5 0 16,-4 0 0-16,-10 4-2 0,-2-1 0 16,-8 3 1-1,-3 5-1-15,-1 4-1 0,-6 3 1 16,7 11 0-16,-16-7-1 15,16 7 1-15,-15 1 0 0,15-1 1 16,-15 19 1 0,9-3 0-16,-2 2 2 0,2 9-1 15,2 2 1 1,-2 6 2-16,2 8-2 0,1 5 1 15,-1 6 0-15,0 3-1 0,1 0 1 16,-2 4-1-16,2-1 0 16,-4-3 0-16,2-4 0 0,-3-8 0 15,2-6 0 1,0-5-1-16,1-10-3 0,1-2-3 15,-4-12-10 1,8-10-45-16,0 0-29 0,0 0-6 16,0-20-8-16</inkml:trace>
  <inkml:trace contextRef="#ctx0" brushRef="#br0" timeOffset="3242.065">8832 10248 20 0,'-20'1'81'0,"0"-1"-1"15,8 0-37-15,-4 0-10 0,9 2-8 16,7-2-6-16,-3 10-3 0,12-3-1 16,16 0-2-1,13 0 1-15,10 0 1 0,11-2 0 16,6 0-2-16,6-3-4 15,1-1-2-15,0-2-2 0,-7 1-2 16,-6 0-1 0,-5-2-1-16,-10 0-3 0,-5 2-1 15,-5 0-4 1,-10 0-5-16,-2 0-12 0,-11 0-28 15,-11 0-36-15,13 5-7 0,-13-5-3 16</inkml:trace>
  <inkml:trace contextRef="#ctx0" brushRef="#br0" timeOffset="3502.0702">8829 10645 80 0,'0'10'91'16,"15"-3"-4"-1,22-2-48-15,17 0-7 0,16-3-4 16,11 1-6-16,11-1-7 15,3 2-6-15,1-1-3 0,-5 3-3 16,-8-3-4-16,-11 3-6 16,-15-2-16-16,-16 0-60 15,-1-2-6-15,-11-2-6 0,-3-6-3 16</inkml:trace>
  <inkml:trace contextRef="#ctx0" brushRef="#br0" timeOffset="4172.0836">10227 9268 69 0,'-37'-1'79'0,"7"17"-17"15,17-16-26-15,13 0-3 16,27 0-9-16,26 0-2 0,25-2-4 15,26-1-1 1,25-5-1-16,22 2-1 0,13-1-5 16,11 1-1-1,-3 2-3-15,-8 3 0 0,-12 1-2 16,-17-2-2-16,-20 5-2 15,-18 2-4-15,-19 2-5 0,-23 0-7 16,-14 3-17-16,-11 0-52 16,-23 0-8-16,-11 1-5 15</inkml:trace>
  <inkml:trace contextRef="#ctx0" brushRef="#br0" timeOffset="4982.0998">10475 9361 48 0,'-16'-3'61'16,"3"-2"-4"-16,2 0-4 0,1-1-12 16,10 6-4-16,-13-14-8 15,13 14-6-15,-11-13-3 0,11 13-4 16,-4-14-3-1,4 14-3-15,-6-11-1 0,6 11-2 16,0 0-3-16,-3-9 0 0,3 9-2 16,8 2-1-1,6 8 0-15,11 7 1 0,9 7-2 16,9 7 0-16,13 8 0 15,7 6 1-15,8 4 0 0,3 2-1 16,3-4 1 0,-5 0 0-16,-1-8 0 0,-9-1-1 15,-6-9 1-15,-7-4 0 0,-8-5-1 16,-7-1 1-1,-7-4-1-15,-8-3 1 0,-6 2-1 16,-4-1 1-16,-5 1-1 16,-4-2 1-16,-1 2 0 0,-8 1 0 15,-4 0 0 1,-2 1 0-16,-5 1 0 0,-4 1-1 15,-4 1 1 1,-3 2-1-16,-3 1 0 0,-5 5 0 16,-3 2 0-16,-5 6-1 0,-3 0 1 15,-4 6-1-15,-3-2 1 16,-3 4-1-16,0 1 2 0,0 0-1 15,1-1 0 1,3 3 0-16,6-3 0 0,7 0 0 16,11 0 0-1,7-4-1-15,18 1 0 0,8-5 1 16,23-2-1-16,15-1 1 15,21-6 1-15,20-4 0 0,14-3 0 16,10-5 1-16,12 1-1 0,6-4-2 16,6 0-2-1,-1 1-4-15,2 2-9 0,-12 0-37 16,-2 4-37-1,1 3-7-15,-13 1-4 0</inkml:trace>
  <inkml:trace contextRef="#ctx0" brushRef="#br0" timeOffset="5472.1096">10679 11913 8 0,'-22'0'75'0,"0"5"4"16,1 7-39-16,5 8-9 15,1 8-2-15,3 5-6 0,2 10 0 16,4 1-1 0,2 5-5-16,4-4-2 0,6 0 0 15,6-4 0-15,3-9-4 0,5-8-1 16,4-7-2-1,1-9-4-15,4-7-11 0,-5-2-59 16,7-21-19-16,1-12-9 16,-4-14-5-16</inkml:trace>
  <inkml:trace contextRef="#ctx0" brushRef="#br0" timeOffset="5592.112">10720 11704 12 0,'-22'-4'84'0,"4"-6"-4"15,18 10-31-15,8-12-49 16,-14 2-78-16,30 6-6 0</inkml:trace>
  <inkml:trace contextRef="#ctx0" brushRef="#br0" timeOffset="5872.1176">11207 11891 32 0,'-24'12'90'0,"8"1"-1"0,8-6-3 0,8 2-46 15,15-3-22-15,11-1-1 0,15 0-3 16,0-2-4-1,9 1-6-15,-3-4-9 0,6 0-28 16,2 0-48 0,-19 0-8-16,-10-2-7 0,-13-1 0 15</inkml:trace>
  <inkml:trace contextRef="#ctx0" brushRef="#br0" timeOffset="6042.121">11088 12178 48 0,'-11'20'92'0,"11"-7"-3"0,23-6-5 15,46-2-61-15,-18-2-4 16,6-1-1-16,9-1-11 0,0-3-15 16,7-11-66-1,-4 7-11-15,-9-4-6 0,-7-1-5 16</inkml:trace>
  <inkml:trace contextRef="#ctx0" brushRef="#br0" timeOffset="6607.1327">12117 11846 84 0,'-17'11'94'0,"5"10"-4"15,-1 8-5 1,-1 2-65-16,0 13-6 0,4 7-3 16,-1 3-1-16,2 0-4 15,4-6-7-15,0-7-8 0,7-13-40 16,8-4-35-16,1-17-7 0,5-11-7 15</inkml:trace>
  <inkml:trace contextRef="#ctx0" brushRef="#br0" timeOffset="7507.1507">10967 7936 13 0,'0'0'80'16,"-5"17"5"-1,5 12-3-15,0 9-60 16,3 11-3-16,0 4-1 15,0 4 2-15,1-2-3 0,-1 0-1 16,-3-20-7-16,0-8 1 16,0-6-3-16,0-9-1 0,0-12 0 15,-5 9 0 1,5-9-2-16,-2-12-1 0,2-8-2 15,5-6-1 1,4-6-2-16,6-7-1 0,4-3-2 16,4-2 1-16,4 2-1 15,1 6 0-15,1 5 1 0,-3 11 1 16,1 8 1-16,-5 12 2 0,-2 8 0 15,-1 12 1 1,-3 10 2-16,2 6 1 0,2 3 1 16,2 7 1-1,9-4 0-15,7-1 0 0,5-8 0 16,7-7-3-16,5-3-5 15,5-11-16-15,-1-6-64 0,4 0-7 16,-7-6-7 0,-2 0-4-16</inkml:trace>
  <inkml:trace contextRef="#ctx0" brushRef="#br0" timeOffset="8317.1668">13160 9310 10 0,'-4'-15'85'16,"0"3"1"-16,0 1-4 0,4 11-52 16,0 0-4-1,2 11-10-15,6 16-4 0,2 10-5 16,3 13-3-16,0 10 0 15,0 4 0-15,-1 0 1 0,-3-4-2 16,-2-6-1 0,0-10-4-16,-3-8-3 0,-1-9-11 15,-3-5-30-15,2-9-37 0,-1-5-5 16,-1-8-5-1</inkml:trace>
  <inkml:trace contextRef="#ctx0" brushRef="#br0" timeOffset="8507.1707">12835 9989 29 0,'1'18'92'0,"28"-2"0"16,24-11-4 0,25 19-34-16,27-24-34 0,16-9-2 15,11 3-6-15,1-5-5 16,-2 4-8-16,-8-2-8 15,-12 1-41-15,-19 8-35 16,-23 0-8-16,-24-1-5 0</inkml:trace>
  <inkml:trace contextRef="#ctx0" brushRef="#br0" timeOffset="9167.1839">13411 10515 65 0,'-3'-10'75'0,"-12"-2"-3"0,-7 5-53 16,-4-1-6-16,-3 8-2 15,-7 3 1-15,-7 9 1 16,0 7-1-16,-7 6 1 16,2 13-1-16,1 1 0 0,7 7-2 15,6-2 1-15,12 1-1 0,14-1 0 16,10-3-2-1,22-7 1-15,10-8-2 0,9-1-1 16,5-10-5-16,6-1-12 16,-8 2-56-16,7-11-18 15,-4-2-9-15,-8-3-2 16</inkml:trace>
  <inkml:trace contextRef="#ctx0" brushRef="#br0" timeOffset="9627.1931">13706 10926 84 0,'-8'0'95'16,"-4"6"-5"0,0 1-6-16,4 4-64 0,-2 3-4 15,4-1-4 1,3 4-3-16,3-2-2 0,1-1-1 15,4-2-2-15,6-4-2 0,3-1-6 16,-2-7-6-16,9 0-40 16,6-9-35-16,-10-9-8 15,-6-4-7-15</inkml:trace>
  <inkml:trace contextRef="#ctx0" brushRef="#br0" timeOffset="9707.1947">13694 10765 17 0,'-20'-23'89'16,"5"9"-14"-16,6 11-71 15,7-12-3-15,4 1-83 16,18 1-6-16</inkml:trace>
  <inkml:trace contextRef="#ctx0" brushRef="#br0" timeOffset="10587.2123">4382 8018 12 0,'-9'10'59'15,"1"9"1"-15,0 6-62 16,6 14-4-16,0 11 3 0,1 14 3 15,0 5 0 1,0 18 2-16,1 11 3 0,0 12 4 16,-1 5 3-1,3 16 4-15,-1 10 2 0,-2 9 3 16,1 7 1-16,-5 2 0 0,-2 2-2 15,-5-2-2-15,2 1-3 16,-7-11-2-16,3-8-2 0,-3-11-3 16,3-8-2-1,-2-16-3-15,3-14-4 0,2-15-5 16,2-19-9-1,2-26-50-15,2-10-19 0,5-22-4 16</inkml:trace>
  <inkml:trace contextRef="#ctx0" brushRef="#br0" timeOffset="11977.2401">4362 7492 12 0,'40'-10'63'0,"14"2"2"0,12-5-49 15,14 8-14 1,16 4 2-16,8 1-2 0,18 0 4 16,11 0 2-16,11-1 3 15,9 1 1-15,18-2 1 16,13-4 0-16,20-5 1 15,22 1-1-15,16-5-3 0,15-2-4 16,18 1-1-16,19-4 1 0,15 2-1 16,9-1 1-1,40 4 1-15,-11-1-1 0,5 4 1 16,6-2-1-1,13 3 1-15,10 1-2 0,2 0-1 16,5 2-1-16,7 0 0 16,-7-1 0-16,-8 4 0 0,-4-2 1 15,-17 4 0 1,-12 1 1-16,-16 2 1 0,-15 0-1 15,-62 2 0-15,13 6-1 0,-20 2-2 16,-25 4 1 0,-23 2-2-16,-24 5-1 0,-23 4 0 15,-22 6 0-15,-23 5 0 16,-18 7-1-16,-18 7 0 0,-13 10-1 15,-17 12 0 1,-13 10 1-16,-11 12 0 0,-7 13 0 16,-7 13 1-1,-5 13 1-15,2 10 0 0,-11 10 0 16,2 11 1-16,-3 6 0 0,2 9 0 15,0 9-1-15,1 4-1 16,-1 4 1-16,0 1 1 0,1-1 0 16,-2 1-1-1,1 0 3-15,-5-5-1 0,-3-3 1 16,-3-1 1-1,-4-6 1-15,-1-2-3 0,-7-4 0 16,-5-1 0-16,-2-6-1 0,-1-5 0 16,-3-8-1-16,-2-8-1 15,0-3-1-15,0-11 1 0,1-10 0 16,4-13 0-1,3-12 0-15,2-7 0 0,5-10-1 16,3-8 1 0,4-7 0-16,2-7 0 0,0-4 0 15,3-4 0-15,-3-2 0 16,-4-7 1-16,-5-2 0 0,-8-7-1 15,-9-4 1-15,-14-4 0 16,-10-5 1-16,-17-6-1 16,-15-3 0-16,-16-5 0 0,-10 0 0 15,-20-5 1 1,-15-2-2-16,-13-3 0 0,-19-3 1 15,-15-1-1-15,-16-3 1 16,-19-2-1-16,-18 2 0 0,-13 1 0 16,-15-1 0-1,-15 4 0-15,-5 1 0 0,-11 2 0 16,-6 0 0-16,-7-1 0 0,-5 1 0 15,-5 2 0 1,0-2 0-16,-4 3 0 0,-4-1 0 16,-1 1 0-16,-1 3 0 15,9-3 0-15,3 2 0 0,9-1 0 16,12 0 1-1,12-2-1-15,21-2 1 0,13-4 0 16,23-6-1-16,17-1 0 0,21-2 1 16,24-7-1-1,20-5 1-15,22-5-1 0,16-7 1 16,27-9-2-16,18-7 1 15,20-15 0-15,16-15 0 0,15-19 0 16,15-16 2 0,11-22-1-16,13-19 2 0,4-19 1 15,13-18 0 1,3-13 0-16,6-10-2 0,6-4 0 15,2-6-2-15,3 5-1 0,0 0-3 16,8 4-5-16,-5 10-6 16,13 2-35-16,4 11-37 15,5 1-9-15,9 8-7 16,6-2 1-16</inkml:trace>
  <inkml:trace contextRef="#ctx0" brushRef="#br0" timeOffset="12340.2476">4749 7543 0 0,'-52'21'91'0,"2"6"0"0,-2 6-4 15,5 8-6-15,1 14-73 16,1 18-1-16,7 21-1 0,3 17-3 15,3 19-2-15,-1 12-3 16,3 17-16-16,8 3-62 16,-6 7-5-16,-4-4-7 0,1-10-1 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2T18:47:21.5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20708 2055 55 0,'-9'-12'79'0,"9"12"-43"16,-14 6-1-16,6 11-7 0,-1 6-6 15,1 9-3 1,8 14 3 0,1-3-2-16,13-2 1 0,8-7-2 15,9-8-1-15,9-11 0 16,5-12-4-16,6-13-1 15,-3-19-6-15,2-7-3 16,-7-6 0-16,-5-3-3 0,-9 2 0 16,-7 1-1-1,-8 6 0-15,-7 6-3 0,-5-1-1 16,-2 12-3-16,-2-2-5 0,-3 11-8 15,-5 2-22-15,-4-2-49 16,14 10-8-16,-19-2-2 0</inkml:trace>
  <inkml:trace contextRef="#ctx0" brushRef="#br0" timeOffset="270.0054">20972 1683 87 0,'0'0'90'16,"-17"-7"-4"-16,8 2-5 0,9 5-80 15,-12-3-5 1,12 3-10-16,-14 3-28 0,1 0-43 16,13-3-5-16,-7 11-3 0</inkml:trace>
  <inkml:trace contextRef="#ctx0" brushRef="#br0" timeOffset="670.0134">21213 1666 30 0,'0'0'96'15,"-8"0"-3"1,8 0-5-16,-8-7-58 0,8 7-7 15,0 0-9-15,-4-10-7 16,4 10 0-16,0 0-10 16,-2-10-6-16,2 10-9 0,0 0-24 15,0 0-47-15,0-9-5 16,0 9-6-16</inkml:trace>
  <inkml:trace contextRef="#ctx0" brushRef="#br0" timeOffset="1490.0298">21196 1359 55 0,'-25'-14'74'0,"-3"0"-41"15,0 4-6 1,-4-1-6-16,-2 3-4 0,-2 2-2 15,-2-1-2-15,0 6-2 16,-1-6-4-16,0 7 1 0,-3 11-3 16,1 3 1-16,-2 6-2 0,1 1 0 15,18 1 1 1,-52 40 1-16,5 9-1 0,9 8 2 15,11 10-2 1,10 4 0-16,11 1 0 0,14-9 0 16,14-10-1-16,6 14 0 15,10-8 1 1,8-2-1-16,4-4 1 0,4-7 1 15,5-5 0 1,4-5 0-16,6-10-2 0,-1-21-1 16,3-3 0-1,6-5 1-15,3-11-2 0,11-4 1 16,4-6-1-16,10-11 1 15,4-9-2-15,9-7 2 0,2-4-2 16,3-6 1 0,2-4-1-16,-4-5-1 0,-3-3-1 15,-10 0 0-15,-4-2 0 0,-8 0 0 16,-6-6 0-1,-11-3 0-15,-8-1 1 0,-7-2 0 16,-10 1 2-16,-19 33-3 16,-1-4-1-16,-7 2 0 15,-3-3 0-15,-3 0 0 16,-8-2 0-16,-7 1 0 0,-4-1 0 15,-10 1 2 1,-6 1 0-16,-10 3 0 0,-9-3 0 16,-10 4 0-16,-11-1 0 0,-9 3 0 15,-8 0 0 1,-6 5-1-16,-4 4 0 0,2 3-4 15,2 7-10-15,1 2-32 16,6 7-42-16,9 2-7 0,4 6-4 16</inkml:trace>
  <inkml:trace contextRef="#ctx0" brushRef="#br0" timeOffset="3053.0613">4188 9975 35 0,'0'-17'89'15,"0"0"1"1,-3 0-35-16,2 3-13 0,0 0-12 15,1 3-9-15,0 1-4 16,0 10-5-16,8-13-4 0,0 13-2 16,4 9-2-1,2 9-2-15,3 8 0 0,2 8 0 16,3 9 1-1,2 7-1-15,1 3 1 0,0 3-1 16,-1 3 0-16,2-2 1 0,-4-3-1 16,-1 1 1-16,-3-6 0 15,1-3-1-15,-3-3 1 16,-1-4 0-16,1 0 0 15,-4-5 0-15,1-5-1 0,-2 1 0 16,-1-7 0 0,1-1-1-16,-1-3 1 0,-3-3-1 15,2-2 0-15,-4-4 0 16,-5-10 0-16,10 13-1 15,-10-13 1-15,0 0 0 0,0 0 0 16,10 8 0-16,-10-8 1 16,0 0-1-16,0 0 1 0,0 0 0 15,0 0 0 1,0 0 0-16,0 0-1 0,5-7 1 15,-3-3 0-15,0-4-1 16,4-8 0-16,1-7 0 16,3-10-1-16,4-10 0 0,2-14 0 15,4-11 0-15,5-10 0 16,2-5 0-16,-1-2 0 0,3-2 0 15,-5 7 1 1,4 6-1-16,-6 10 0 0,-3 12 1 16,-7 12-1-1,-3 11-2-15,0 7 0 0,-4 8-1 16,-2 6-3-16,-3 2-2 15,0 12-6-15,0 0-11 0,11 10-36 16,-4 14-33-16,-7-3-5 0,2 6-7 16</inkml:trace>
  <inkml:trace contextRef="#ctx0" brushRef="#br0" timeOffset="3992.0808">5521 9940 17 0,'6'-11'80'16,"-5"1"2"-1,-1 10-4-15,0 0-60 0,-7-1-5 16,-8 9-4-16,-5 11-2 0,-3 7-2 15,-1 13 0-15,-1 7 2 16,0 9-1-16,0 7 2 0,4 4 0 16,6 2 1-1,6-1 1-15,4 0 1 0,5-6-1 16,9-7 0-1,7-6-1-15,6-7-1 0,5-6 0 16,2-9-1-16,-1-4-2 16,-1-7 0-16,-1-2-1 0,-5-7-2 15,-5 0-1-15,-5-3-3 0,-11-3-4 16,0 0-8-1,9 0-19-15,-9 0-55 0,0-10-7 16,-7-4-5 0,0-5-3-16</inkml:trace>
  <inkml:trace contextRef="#ctx0" brushRef="#br0" timeOffset="4402.089">5893 10076 67 0,'13'-2'85'16,"-4"2"-1"-16,-9 0-6 0,9 27-68 16,-9-3-5-1,-11 12-1-15,0 5 0 0,-9 5 0 16,-3 0 0-16,1 3 2 15,-2-2-1-15,4-2 1 0,3-6 1 16,4-5 0 0,6-2 0-16,7-5 0 0,2-2 0 15,10-6-2-15,6 0 1 0,5-6-1 16,3-3-1-1,2-3 0-15,1-3-1 0,3-3-2 16,-4-1-5-16,1-4-4 16,-6-7-7-16,3 0-32 0,-2-4-41 15,-10-5-8 1,-2-2-3-16</inkml:trace>
  <inkml:trace contextRef="#ctx0" brushRef="#br0" timeOffset="4662.0942">5641 10286 75 0,'-17'-1'94'0,"17"1"-4"0,0 0-4 16,27-10-68-16,9 10-4 0,9 0-3 15,5 3-3-15,7 2-4 16,0-2-5-16,4 3-11 0,-10-6-22 16,-8 2-51-1,-2-2-6-15,-7-4-6 0</inkml:trace>
  <inkml:trace contextRef="#ctx0" brushRef="#br0" timeOffset="4922.0994">6024 9814 75 0,'30'16'88'0,"6"10"-2"0,35 12-55 0,-23 10-3 15,0 12-3 1,-4 6-6-16,-8 10-5 0,-8-1-3 16,-10 5-2-16,-13-5-3 0,-5-2-2 15,-17-5-2 1,-6-10-4-16,-8 0-18 0,5-7-61 15,-8-16-8-15,2-14-6 16,9-10-3-16</inkml:trace>
  <inkml:trace contextRef="#ctx0" brushRef="#br0" timeOffset="5582.1126">6947 10169 12 0,'-15'-8'65'16,"2"8"-14"-1,3 0-6-15,10 0-3 0,0 0-5 16,1 9-6-16,19-3-8 16,10 1-3-16,13 0-3 0,10-2 1 15,8 3-2-15,5-3-4 16,2-1-4-16,-1-2-3 15,-7-3 0-15,-7 1-3 0,-9 0-1 16,-11-2-3 0,-7 1-4-16,-10-4-4 0,-3 3-12 15,-13 2-43-15,0 0-25 16,0 0-4-16,0 0-4 0</inkml:trace>
  <inkml:trace contextRef="#ctx0" brushRef="#br0" timeOffset="5862.1182">6914 10485 88 0,'3'9'96'16,"22"-5"-5"-16,20 5-44 0,11-6-17 15,17-3 1 1,10 1-8-16,5-2-10 0,-4 2-5 16,-1 0-2-16,-10 1-4 15,-11 1-3-15,-8 4-5 16,-17-2-11-16,-7-4-49 15,-13 5-24-15,-17-6-6 0,8 9-6 16</inkml:trace>
  <inkml:trace contextRef="#ctx0" brushRef="#br0" timeOffset="9789.1973">7959 9886 43 0,'0'0'83'0,"-4"-13"-3"16,2 1-35-16,2 12-16 0,5 8-10 15,1 8-4 1,1 6-1-16,2 15-3 0,1 6-2 15,-1 7 1-15,0 7 0 0,-3 3-2 16,-3 5-1 0,-3 1 0-16,0-4-1 0,-6-3-1 15,0-4-1-15,-7-6 1 16,2-6-1-16,-1-8 0 0,1-8-1 15,0-3-1 1,2-8 0-16,4-5 0 0,1-1-1 16,4-10 1-16,5 11 0 0,9-6 0 15,11-2 2 1,9 1-2-16,8 0 1 0,8 0-1 15,3 0 0-15,7-2-3 16,4 0-2-16,-7 1-7 0,2 6-11 16,-9 3-50-1,-3-7-20-15,-3 0-8 0,-3-5-3 16</inkml:trace>
  <inkml:trace contextRef="#ctx0" brushRef="#br0" timeOffset="18688.376">9743 9811 74 0,'5'-15'80'0,"-4"3"-39"0,-1-3-6 0,0 15-7 15,-6-20-5-15,-1 11-7 16,-3 0-5-16,-3 3-3 16,0 0-1-16,-6 2-3 0,2 3-1 15,-4 1-1 1,-1 1-1-16,-1 6 0 0,3 4-1 15,-3 2 0-15,3 3 0 16,0 4 0-16,1 4 1 16,3 2 0-16,2 6 0 15,4 0 0-15,5-1 0 0,5 3 2 16,1-5-1-16,10-1 2 0,7-7 0 15,5-5 2 1,5-9-1-16,8-4 2 0,4-5-1 16,3-9 1-16,1-3-1 15,3-8-2-15,-1-2 0 16,-1-5-1-16,-4-3-1 15,-3-3 0-15,-6 0 0 0,-3-3-1 16,-6 0 0-16,-7-2 0 0,-5-1 0 16,-5 0-1-1,-5 0 1-15,-6 4-1 0,-5 1 1 16,-3 4-1-1,0 1 0-15,-4 7 0 0,2 2 0 16,2 7 0-16,-1 4-1 16,2 0 0-16,2 5 0 0,-3 3 0 15,4 3-1 1,0 0 0-16,0 5 1 0,-1 5-1 15,1 2 1-15,1 7 0 0,1 1 0 16,-2 6 1 0,2 6-1-16,1 3 1 0,1 2 0 15,0 5 1-15,5 0 0 16,0 3 1-16,9-4 1 0,4 2 1 15,6-6-1 1,6-5 1-16,2-4 0 0,8-6 0 16,-2-3-1-16,2-7 0 15,-3-3-2-15,2-4-2 16,-8-2-3-16,-2-3-8 0,-4 1-22 15,-4 0-45-15,-3-3-14 16,-3-5-4-16,-3-5-3 0</inkml:trace>
  <inkml:trace contextRef="#ctx0" brushRef="#br0" timeOffset="20221.4069">10688 9586 64 0,'-13'9'85'16,"5"9"-33"-1,-1 5-8-15,6 5-6 0,0 4-6 16,3 3-6-16,1 1-7 0,6-4-4 15,5-3-3 1,1-6-2-16,2-7-3 0,0-5-1 16,2-6-7-16,-1-7-14 15,-2-14-66-15,4 0-7 0,-6-14-6 16,-2-10-5-1</inkml:trace>
  <inkml:trace contextRef="#ctx0" brushRef="#br0" timeOffset="20331.4091">10667 9356 31 0,'-17'-6'70'15,"7"1"-13"-15,10 5-41 0,-23 0-86 16,30 0-5 0</inkml:trace>
  <inkml:trace contextRef="#ctx0" brushRef="#br0" timeOffset="20621.4149">11240 9367 33 0,'-14'3'85'16,"-3"12"2"-16,-8 6-3 15,-1 11-64-15,0 12-1 0,0 6 1 16,4 6 1-16,3 1-2 15,8 0-7-15,7-2-3 16,4-9-2-16,8-3-1 0,7-11-2 16,4-5-1-1,3-8-3-15,0-6-3 0,5-4-12 16,-4 1-54-16,5-17-19 15,0-10-8-15,-2-8-5 16</inkml:trace>
  <inkml:trace contextRef="#ctx0" brushRef="#br0" timeOffset="20894.4206">11540 9433 18 0,'-7'14'86'16,"-1"7"2"-16,-1 7-3 0,-4 6-62 15,5 6 2 1,7 4 0-16,-1 2-2 0,3-2-5 16,5-2-5-16,7-2-3 0,3-8-2 15,4-3-1-15,2-7-2 16,0-5-3-1,0-3-3-15,-1-7-6 0,-1-2-17 16,5-5-63-16,-12-10-5 0,-6-11-6 16,-6-6-4-16</inkml:trace>
  <inkml:trace contextRef="#ctx0" brushRef="#br0" timeOffset="21064.424">11377 9593 67 0,'0'0'91'0,"-2"9"-2"16,17-8-5-16,18 6-60 0,9-7-14 15,8 0-2-15,6-5-6 16,3-1-12-16,-6 1-49 16,-3-15-25-16,-7-8-7 0,-14-8-3 15</inkml:trace>
  <inkml:trace contextRef="#ctx0" brushRef="#br0" timeOffset="21224.4272">11826 9281 69 0,'21'20'90'0,"9"7"-4"0,8 6-5 16,7 8-71-16,2 7 0 0,2 8-1 15,-7-1-2 1,-8 5-4-16,-13-3-7 0,-11 4-6 16,-15-3-12-16,-18-8-38 15,-10 3-24-15,-23-6-7 16,-14-1 1-16</inkml:trace>
  <inkml:trace contextRef="#ctx0" brushRef="#br0" timeOffset="21554.4338">9736 10324 89 0,'-13'23'95'0,"25"-4"-5"0,39-25-33 15,38 13-28-15,38 2-3 16,35-2-4-16,30-4-6 0,16 1-4 15,14-3-3 1,-2 3-3-16,-7-1-1 0,-15 0-4 16,-21-1-2-16,-20 0-6 15,-26 3-10-15,-29-5-49 16,-22 0-25-16,-22-1-7 0,-25-7-8 15</inkml:trace>
  <inkml:trace contextRef="#ctx0" brushRef="#br0" timeOffset="22264.448">10389 11056 32 0,'14'-18'82'0,"-8"1"-2"15,-6 2-3-15,-13 8-64 16,-10 0-1-16,-7 8 0 0,-7-1-1 16,-10 10-1-1,-2 5 0-15,-4 10 0 0,1 4 0 16,2 4 1-16,9 5-1 0,6 1 0 15,15 0-1 1,6-2 0-16,13-6-1 0,8-5 1 16,18-9-2-16,12-7-1 15,12-12 0-15,7-9-1 0,6-13-1 16,2-6-1-1,1-9-2-15,-3-6-1 0,-9-4 0 16,-10-5-1-16,-12 1 1 0,-10 0-2 16,-12 2 1-1,-9 5-1-15,-8 4 1 0,-11 9 0 16,-5 8 0-16,-5 7-1 15,-3 10 1-15,-4 7 0 0,2 5-1 16,4 13 1 0,2 9 0-16,8 8 2 0,6 6-1 15,13 5 2 1,1 0 0-16,18 3 2 0,9-1 0 15,6-6 1-15,10-4 0 0,7-8-1 16,9-6 0-16,-1-7-2 16,3-7 0-16,-1-6-3 15,3-4-3-15,-7-9-6 16,2-1-18-16,-9-11-50 0,-9-12-16 15,-4-5-7 1,-7-8-6-16</inkml:trace>
  <inkml:trace contextRef="#ctx0" brushRef="#br0" timeOffset="22524.4532">11094 10699 19 0,'0'-9'94'16,"0"9"-3"-16,0 16-3 0,-3 1-3 16,4 7-72-1,-1 12-4-15,-1 7 0 0,-1 3 3 16,2 8-2-16,-1-3 1 15,4 0-2-15,6-3-2 0,4-2 0 16,4-4-1-16,1-6-2 0,3-4 0 16,2-7 0-1,4-3-2-15,-4-7-2 0,0-3-2 16,-1-7-2-1,-2-2-5-15,-7-7-13 0,-5-13-57 16,-7-4-17-16,-10-4-5 16,-8-8-6-16</inkml:trace>
  <inkml:trace contextRef="#ctx0" brushRef="#br0" timeOffset="22674.4562">10857 10999 42 0,'-18'0'100'16,"18"0"-3"-16,26-3-6 0,21-4-3 15,17 4-76-15,17-1-6 16,9-1-4-16,5 5-8 0,-6-8-45 15,-2 2-38 1,-4-3-3-16,-12-7-11 0,-4-1 6 16</inkml:trace>
  <inkml:trace contextRef="#ctx0" brushRef="#br0" timeOffset="23664.476">15766 9832 82 0,'1'-12'96'0,"-1"2"-5"15,0 10-6 1,1-10-63-16,-1 10-2 0,4 17-5 15,3 3-3-15,2 10-3 0,1 8-1 16,-1 8-1 0,5 10 0-16,-3 6-1 0,2 4-1 15,-2-3-1-15,-6 2 0 16,-1-5 0-16,-3-7-1 0,-1-4-1 15,-2-4 1 1,-4-5-1-16,-2-8 0 0,0-6 0 16,2-5-1-1,-1-3 0-15,0-6 0 0,5-2 0 16,2-10-1-16,0 0 1 0,0 0 0 15,-8 9 0-15,8-9 1 16,0 0-1-16,0 0 0 0,18-4 0 16,6-1 0-1,11 2-1-15,11 0 1 0,19 0-1 16,7 3 1-1,10 1-1-15,6 4-2 0,-1 4-1 16,-8-1-3-16,-4 4-5 0,-11-5-13 16,-10-1-42-16,-1-2-30 15,-19-4-6-15,-7-11-6 16</inkml:trace>
  <inkml:trace contextRef="#ctx0" brushRef="#br0" timeOffset="24024.4832">15415 9651 78 0,'-50'58'92'0,"1"17"-5"0,9 13-46 16,10 17-7-16,14 10-10 15,15 6-7-15,18-3-4 16,19-3-4-16,17-10-3 15,15-16-2-15,15-15-2 0,8-21-4 16,11-10-15-16,4-14-60 0,1-25-10 16,2-14-7-1,-5-23-4-15</inkml:trace>
  <inkml:trace contextRef="#ctx0" brushRef="#br0" timeOffset="24264.488">16744 9724 48 0,'27'-2'92'16,"17"8"-2"0,17 23-4-16,10 20-65 0,4 23-4 15,2 23 1-15,-6 17-1 16,-10 13-6-16,-11 8-4 0,-19 2-3 15,-17-2-1 1,-12-9-1-16,-8-11-4 0,-18-19-9 16,-9-15-64-1,-6-11-12-15,-7-14-7 0,0-15-4 16</inkml:trace>
  <inkml:trace contextRef="#ctx0" brushRef="#br0" timeOffset="25344.5095">16287 13889 68 0,'-39'-4'86'15,"-7"4"-1"-15,-34 6-49 0,24 15-2 16,1 10-11-16,1 12-5 16,8 11-3-16,5 6-4 0,13 6-1 15,15 4-2 1,16-5-2-16,22-5-1 0,15-10-2 15,16-10-3-15,15-11-6 0,6-15-19 16,4-14-60 0,11-4-5-16,-5-16-8 0,-4-10-3 15</inkml:trace>
  <inkml:trace contextRef="#ctx0" brushRef="#br0" timeOffset="25544.5135">16779 13779 5 0,'31'0'92'0,"20"15"0"0,14 11-6 15,12 10-4-15,2 15-76 16,8 19-1-16,-4 12-1 0,-10 10-2 16,-20 7 0-1,-19 3-1-15,-17 0 0 0,-17-1-4 16,-17-6-12-1,-22-15-63-15,-6 1-10 0,-16-10-6 16,-8-11-1-16</inkml:trace>
  <inkml:trace contextRef="#ctx0" brushRef="#br0" timeOffset="26464.532">15357 13858 23 0,'9'-13'77'16,"-9"13"-3"-1,0 0-33-15,5 9-7 0,-10 12-8 16,-13 13-3-16,-5 19-5 15,-6 10-3-15,2 10-1 0,2 12 1 16,8 7-1 0,12 2-5-16,13-5-8 0,25-11-14 15,23-18-65 1,22-2-9-16,12-17-5 0,16-14-5 15</inkml:trace>
  <inkml:trace contextRef="#ctx0" brushRef="#br0" timeOffset="32489.6529">4661 13803 6 0,'0'0'78'16,"-12"-7"3"-16,4 2-35 0,8 5-14 15,-10 0-9 1,10 0-7-16,-12 9-5 0,4 1-2 16,1 5-1-16,-1 7 0 15,1 4 2-15,-4 5 0 16,8 2 0-16,0 2-1 15,3 1 0-15,2-1 1 0,6-2-1 16,5-4-1 0,4-4-1-16,5-5-2 0,2-5 0 15,2-5-2-15,2-5-5 0,-1-7-14 16,-7-11-68-1,10-6-5-15,-5-15-6 0,-3-11-6 16</inkml:trace>
  <inkml:trace contextRef="#ctx0" brushRef="#br0" timeOffset="32619.6555">4672 13472 11 0,'-23'-13'90'16,"6"1"1"-16,6 1-11 0,4-4-15 15,17-8-138-15,2 16-11 16,6 0-6-16,2 5 0 0</inkml:trace>
  <inkml:trace contextRef="#ctx0" brushRef="#br0" timeOffset="34109.6853">5706 14231 312 0,'13'-2'-17'15,"-9"-8"-56"-15,7 7-7 16,1-4-4-16</inkml:trace>
  <inkml:trace contextRef="#ctx0" brushRef="#br0" timeOffset="34859.7002">5666 13772 45 0,'-1'-13'78'0,"1"13"-43"0,-6-12 3 15,6 12 0-15,-6-14-1 16,6 14-4-16,-9-12-6 0,9 12-4 16,-8-15-3-16,8 15-4 15,-8-14-5-15,8 14-2 16,-10-10-3-16,10 10 0 0,-11-11-2 15,11 11-1 1,-8-13 0-16,8 13 0 0,-8-8 0 16,8 8-1-16,0 0 0 15,-10-11-1-15,10 11 0 16,0 0-1-16,-9 22 1 15,5 4 1-15,2 12 0 16,1 7 0-16,1 7 1 0,0 6 1 16,1 5 0-1,7 0 0-15,5-5 0 0,1-9 0 16,6-4 0-16,-2-9 0 15,3-4-1-15,1-5-1 16,-2-8 0-16,1-2 0 16,-4-6-1-16,-4-2 0 0,-3-4 0 15,0-1-2-15,-10-4 0 0,9 0-1 16,-9 0-4-1,0 0-2-15,0 0-5 0,3-5-11 16,-7 2-37 0,4 3-34-16,-5-11-6 0,5-1-4 15</inkml:trace>
  <inkml:trace contextRef="#ctx0" brushRef="#br0" timeOffset="35289.7089">6180 13614 5 0,'-4'-12'85'0,"-10"12"4"15,-1 5-3-15,-10 17-54 16,-3 14-6-1,3 5-5-15,-1 11 0 0,1 3-2 16,4 5-5 0,11 2-1-16,5 1-2 0,7-11-3 15,11-8 0-15,7-1-2 0,1-11 0 16,3-4-1-16,2-6 0 15,-4-4-2-15,-3-5 0 16,-1-3-3-16,-5-3-1 16,-4-5-1-16,0-2-4 0,-9 0-5 15,13-10-9 1,-9-6-32-16,-2 2-40 0,0-4-6 15,-1-8-5-15</inkml:trace>
  <inkml:trace contextRef="#ctx0" brushRef="#br0" timeOffset="35519.7135">5915 13849 64 0,'-14'0'97'15,"5"2"-4"-15,9-2-4 0,0 0-48 16,21 11-24-16,9-5-4 0,11-1-2 15,6 2-1-15,8 4-4 16,2-2-2-16,2-2-5 0,-8-3-5 16,-4 4-14-1,-17 2-54-15,-5-8-18 0,-7-2-6 16,-8-10-7-1</inkml:trace>
  <inkml:trace contextRef="#ctx0" brushRef="#br0" timeOffset="35859.7202">6489 13462 22 0,'0'-15'93'15,"0"15"-1"1,0 0-2-16,12 32-28 0,2-21-45 16,7 7-4-16,8 8-2 0,1 11-2 15,4 8-1 1,2 9-1-16,-3 6 0 0,-5 7 0 15,-9 2-3-15,-11 0 1 16,-8-5 0-16,-4-4-1 0,-13-9-1 16,1-7-1-1,-4-11 0-15,4-9-2 0,1-10-3 16,5-8-4-16,10-6-12 0,-14 5-53 15,14-5-20 1,0-14-7-16,0 1-7 0</inkml:trace>
  <inkml:trace contextRef="#ctx0" brushRef="#br0" timeOffset="37214.7478">21519 12852 46 0,'6'-12'69'0,"0"-2"-13"15,2 4-12-15,-4-2-10 0,3 3-8 16,-5-2-5-1,3-1-5-15,-5 0-2 0,1 0-2 16,-2 0-2-16,-6 2-2 0,-5 1-2 16,-4 6 0-16,-4-2-3 15,-5 5-1-15,-4 3 0 16,1 8-1-16,-1 7 1 15,2 3 0-15,7 6 1 0,6 2-1 16,8 0 1 0,6 2 0-16,14-6 0 0,10-5 0 15,6-6 0-15,9-10 0 16,2-4 1-16,1-13-2 15,-1-5 1-15,-2-4-1 0,-8-7 0 16,-8 0-1-16,-6 0 0 16,-8 0 0-16,-4 4-1 0,-5 4 1 15,0 4-2 1,0 17 1-16,-7-4 0 0,3 16 0 15,0 15 1-15,4 10 0 16,0 11 1-16,0 6 0 16,-1 9 1-16,1 3 0 0,-1-2-1 15,0-7 1-15,-1-3-1 16,-2-12 0-16,1-5 0 0,-1-12-2 15,4-11-1 1,0-14-4-16,0 0-7 0,4-18-26 16,2-15-46-1,3-4-12-15,2-8-4 0,1-5-6 16</inkml:trace>
  <inkml:trace contextRef="#ctx0" brushRef="#br0" timeOffset="37394.7513">21811 12730 46 0,'10'-5'91'15,"8"3"-4"-15,3 2-4 0,4 0-61 16,9 3-11-16,3 4-3 16,6 4-4-16,2-4-6 0,2 2-9 15,-3-2-29 1,-10-3-43-16,4-2-5 0,-9-2-5 15</inkml:trace>
  <inkml:trace contextRef="#ctx0" brushRef="#br0" timeOffset="37594.7553">21894 12896 38 0,'-26'13'91'16,"10"-1"-1"-16,16-12-5 0,2 13-61 15,22-10-9 1,9 0-4-16,12-3-4 0,7 0-6 15,12-3-10-15,1-9-18 16,-1-1-56-16,7-1-6 0,-3-3-6 16</inkml:trace>
  <inkml:trace contextRef="#ctx0" brushRef="#br0" timeOffset="37794.7593">22705 12661 1 0,'-21'-2'84'0,"-8"2"4"15,-5 9-34-15,2 14-11 0,-6 7-9 16,7 8-8-1,2 4-4-15,10 5-4 0,9 1-2 16,10-2-5 0,16-5-2-16,18-4-2 0,13-8-1 15,13-7-2-15,6-6-5 16,1-6-3-16,0-3-10 0,-6-7-25 15,-12 0-49-15,-8 0-8 0,-11-8-5 16</inkml:trace>
  <inkml:trace contextRef="#ctx0" brushRef="#br0" timeOffset="38218.7682">23145 12641 74 0,'0'0'92'0,"13"-7"-3"15,-13 7-4-15,2 14-65 0,3 10-5 16,-3 8-3 0,4 10-2-16,1 10 0 0,-1 4 0 15,5 5 0 1,-3 0-1-16,0-8-2 0,-1-4 0 15,1-9 0-15,-3-10 0 16,-2-10-1-16,-3-20-1 0,19 3 0 16,-1-20 0-16,10-14-2 15,8-13 0-15,8-12 0 16,7-9-3-16,4-9-1 0,0 1-1 15,-1 3-4 1,-3 7-4-16,-13 7-10 0,0 12-43 16,-5 18-33-16,-17 11-7 15,-16 15-7-15</inkml:trace>
  <inkml:trace contextRef="#ctx0" brushRef="#br0" timeOffset="39458.7929">21320 14039 48 0,'-17'0'89'16,"17"0"-1"-16,-16 19-2 0,5 2-62 15,6 8-6 1,4 3-2-16,1 6-2 0,8-2-3 16,6 1-3-16,3-4-1 15,5-7-2-15,3-6-2 0,1-6-3 16,-4-13-11-1,8-7-59-15,-4-7-19 0,-6-16-6 16,-3-10-5-16</inkml:trace>
  <inkml:trace contextRef="#ctx0" brushRef="#br0" timeOffset="39558.7949">21296 13745 81 0,'-26'-7'89'0,"8"2"-4"16,4 5-6-16,14 0-79 0,0 0-31 15,25 0-48 1,-6 6-5-16,2 2-6 0</inkml:trace>
  <inkml:trace contextRef="#ctx0" brushRef="#br0" timeOffset="40468.8132">21665 14001 54 0,'0'0'92'0,"0"0"-4"0,0 0-32 15,22 7-22 1,12-6-11-16,13 1-5 0,8 0-6 15,0-3-9-15,3 3-9 16,-8-2-19-16,-10-1-57 0,0 0-6 16,-12-3-8-16</inkml:trace>
  <inkml:trace contextRef="#ctx0" brushRef="#br0" timeOffset="40858.8209">22567 13886 30 0,'-15'-6'87'0,"-8"1"1"0,-2 5-4 15,-11 8-60-15,3 9-3 0,0 9-3 16,7 6-1 0,2 4-3-16,7 3-2 0,15 0-2 15,6-3-2-15,20-2-2 16,10-7-2-16,9-5-3 0,5-9-3 15,4-3-9 1,-5-10-20-16,-3-2-57 0,2-3-3 16,-7-9-9-16,-7-1 0 0</inkml:trace>
  <inkml:trace contextRef="#ctx0" brushRef="#br0" timeOffset="41231.8287">21821 14292 81 0,'0'0'96'0,"0"0"-6"16,8 4-5-1,26-4-69-15,5-4-5 0,10 2-4 16,3-2-7-16,11 2-15 0,-3 4-54 15,1-2-20-15,-1 0-4 16,-10-3-5-16</inkml:trace>
  <inkml:trace contextRef="#ctx0" brushRef="#br0" timeOffset="42201.8481">7404 13768 23 0,'0'0'92'0,"-10"-9"0"0,10 9-3 15,18-9-55-15,7 7-9 0,14 2-7 16,1 0-3-16,9 2-6 15,-2 3-4-15,6 4-2 16,-4-3-7-16,-5 5-10 16,-11 6-54-16,-3-7-19 0,-10-3-8 15,-8-6-4 1</inkml:trace>
  <inkml:trace contextRef="#ctx0" brushRef="#br0" timeOffset="42381.8517">7354 14014 20 0,'4'21'98'15,"24"-9"-3"1,13-7-6-16,17-7-3 0,54-15-77 16,-29 9-8-1,6-10-18-15,-4 3-66 0,8-2-5 16,-8-3-7-16,2 4-3 0</inkml:trace>
  <inkml:trace contextRef="#ctx0" brushRef="#br0" timeOffset="42951.863">9050 13733 81 0,'18'-24'90'16,"-7"1"-3"-16,-4 2-43 0,-4 3-14 16,-3 5-11-1,-9 3-5-15,-13 9-5 0,-7 2-2 16,-8 13 1-16,-17 18-1 15,-1 9 1-15,1 9 1 16,3 5-1 0,11 4 2-16,11 0-2 0,14-1 2 15,17-3-2-15,28-17-3 0,17-8-2 16,14-6-5-1,9-13-8-15,15-7-60 0,1-4-23 16,5-5-5-16,7-12-9 16</inkml:trace>
  <inkml:trace contextRef="#ctx0" brushRef="#br0" timeOffset="43667.8779">10205 13256 57 0,'-2'-22'86'15,"-6"4"-2"-15,-2 0-5 0,5 3-64 16,-12 8-5-16,-2 6-3 0,-8 1-1 15,-2 6-1 1,-5 9 1-16,-1 9-1 0,2 5 0 16,4 9 2-1,5 6-2-15,7 5 2 0,9 4-2 16,8-5 1-16,7-2 0 15,15-5 1-15,9-13-1 0,7-12 1 16,6-10-1 0,3-7-1-16,1-18 1 0,1-8-3 15,-3-10 0-15,-6-9-1 0,-6-9-1 16,-10-3-1-1,-9-8 0-15,-14-2-1 0,-7 2-1 16,-11 2 0-16,-13 6 0 16,-5 7 0-16,-9 12-1 0,1 10 1 15,-4 14-1 1,5 11 1-16,7 10 0 0,4 15 1 15,10 12 0-15,8 9 2 16,12 10 0-16,8 9 1 16,13 5 1-16,14 4 1 0,6-2-1 15,8-6 0-15,4-4 0 16,2-11-1-16,-1-9-1 0,-4-12-3 15,3-13-3 1,-13-13-11-16,1-12-48 0,-3-10-26 16,-13-14-7-16,-6-10-6 15</inkml:trace>
  <inkml:trace contextRef="#ctx0" brushRef="#br0" timeOffset="44000.8848">10547 12939 70 0,'14'11'96'0,"4"3"-4"15,0 7-5-15,3 27-43 16,2-10-32-16,2 9-1 16,-1 9 1-16,-2 4-1 0,-2 3-2 15,1 3-1-15,-4-5-1 16,-1-4-2-16,-3-8 0 0,-1-8 0 15,-3-12 0 1,-2-10 0-16,3-15 0 0,2-10-1 16,-1-21-1-16,4-12 1 0,1-16-1 15,0-13-1 1,5-5-2-16,-3-6-2 0,1 5-1 15,-5 5-2-15,1 11-6 16,-7 7-12-16,5 12-49 0,-4 20-25 16,0 4-6-1,-1 14-5-15</inkml:trace>
  <inkml:trace contextRef="#ctx0" brushRef="#br0" timeOffset="44270.8902">11505 13050 18 0,'-10'-1'95'15,"-14"7"-1"-15,-6 11-3 16,-6 7-3-16,-4 10-76 0,4 10-1 15,6 7-1-15,6 4 1 0,7-1-3 16,12-4-1 0,5 1-3-16,17-10-1 0,8-9-2 15,8-8-5 1,2-15-7-16,12-6-33 0,7-8-47 15,-4-17-5-15,-3-16-7 16,0-14-1-16</inkml:trace>
  <inkml:trace contextRef="#ctx0" brushRef="#br0" timeOffset="44520.8952">11843 12934 23 0,'-13'14'94'16,"0"6"0"-16,-2 6-3 15,2 6-4-15,-5 8-78 0,13 10-1 16,5 5 2-1,0 1-1-15,5 0 0 0,7-1-2 16,1-6-2-16,5-6 0 0,0-5-1 16,2-10-1-1,-1-7-3-15,0-6-4 0,-2-10-10 16,10-5-52-16,-9-5-26 15,-4-8-6-15,-5-9-9 0</inkml:trace>
  <inkml:trace contextRef="#ctx0" brushRef="#br0" timeOffset="44660.898">11640 13205 35 0,'0'0'98'0,"5"-9"-4"16,23 2-6-16,14-3-3 0,13 1-80 15,6-4-10 1,12 4-16-16,-3 4-52 0,-4-12-14 15,-7-4-10 1,-8-6-1-16</inkml:trace>
  <inkml:trace contextRef="#ctx0" brushRef="#br0" timeOffset="44860.902">12198 12896 77 0,'16'21'95'16,"12"7"-3"-16,10 7-5 0,10 11-66 16,5 6-6-1,2 11-3-15,-6 6-2 0,-12 4-3 16,-19 2-3-16,-18 2-5 15,-18-4-3-15,-25 2-7 0,-27-10-27 16,-22-4-48-16,-9-8-6 16,-10-12-7-16</inkml:trace>
  <inkml:trace contextRef="#ctx0" brushRef="#br0" timeOffset="45190.9086">9978 14052 19 0,'-73'32'103'0,"34"-11"-3"0,46-8-4 0,55-13-1 15,42-1-74 1,61-3-5-16,39-4-1 0,33-1-4 16,18 1-4-1,11 3-3-15,-7-2-5 0,-14 7-4 16,-24 0-3-16,-26 9-7 15,-36-3-12-15,-28-3-55 0,-28 11-13 16,-35 0-8 0,-30 7-3-16</inkml:trace>
  <inkml:trace contextRef="#ctx0" brushRef="#br0" timeOffset="45880.9223">10845 14722 0 0,'-24'-9'85'0,"-9"5"3"16,-6 4-3-16,-28 4-44 15,21 14-15-15,-5 9-8 0,2 7-7 16,-2 8 1 0,5 6-1-16,8 3-1 0,8 1-1 15,12-4 1-15,9-5 0 0,9-11-1 16,20-11 1-16,14-12-3 15,14-12 0-15,12-15-1 0,10-13-1 16,6-8 0 0,1-9-2-16,-1-9-1 0,-6-6 0 15,-13-4-2 1,-16-2 0-16,-14 2-1 0,-18 4 0 15,-9 7-2-15,-20 7 1 16,-13 11-1-16,-7 12 1 0,-7 16 0 16,-9 12 1-16,4 19 1 15,-1 10 0-15,6 13 1 16,9 13 0-16,16 4 1 0,10 7 0 15,16-2 0 1,21-2 1-16,16-8-1 0,15-8 0 16,14-12-1-16,9-11-1 15,7-10-2-15,3-15-2 0,3-3-8 16,-9-17-29-16,-2-16-42 15,-5-5-14-15,-10-17-7 16,-10-12-3-16</inkml:trace>
  <inkml:trace contextRef="#ctx0" brushRef="#br0" timeOffset="46120.9272">11503 14275 6 0,'-25'5'98'0,"2"16"0"16,1 7-4-16,10 7-4 0,0 14-58 15,11 3-21-15,1 7 1 0,9 4 0 16,4 2 0-1,6 0-4-15,8-2-2 0,5-4-1 16,6-7-1-16,1-5-2 16,6-6-1-16,-2-8-2 15,0-7-1-15,5-9-2 16,-6-4-3-16,-3-11-6 0,-5-3-17 15,-14-2-55 1,-12-22-12-16,-10-8-6 0,-23-6-5 16</inkml:trace>
  <inkml:trace contextRef="#ctx0" brushRef="#br0" timeOffset="46250.9298">11358 14675 24 0,'-63'-14'104'0,"22"3"-2"16,27 3-7-16,26 2-2 0,42 7-67 16,29-5-14-1,33-1-11-15,21-10-13 0,17 2-77 16,20 2-3-16,10-8-9 0,5-3-7 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2T18:48:17.4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7130 9835 87 0,'0'-23'94'15,"-4"4"-6"1,-1 3-5-16,11 7-69 0,-6 9-1 15,-9 8-4-15,6 11-4 16,1 8-1-16,2 8 0 0,0 10-1 16,2 9 1-16,4 8 0 0,1 5 0 15,-3 4 0 1,-3 0-1-16,-1 8 0 0,-8-3-1 15,-9 3 0 1,-6-4 0-16,-5 0-1 0,-4-6 0 16,0-5 0-16,1-1 0 15,2-11-1-15,5-6 0 0,4-7 0 16,8-7 0-16,5-3 2 0,6-4-1 15,3-3 2 1,13-6 1-16,12-1 1 0,10-5 1 16,11 2-1-1,7-6 1-15,5-1-2 0,5-4-2 16,-1-1-2-16,5-6-4 15,-5-4-6-15,1 5-15 0,-10-12-40 16,-1 2-30 0,5-2-4-16,-5 0-8 0</inkml:trace>
  <inkml:trace contextRef="#ctx0" brushRef="#br0" timeOffset="440.0088">7928 10824 62 0,'-27'9'93'16,"5"0"-2"-16,8 2-3 0,10 1-61 15,8-1-7-15,20-4-3 16,14-5-2-16,9-2-3 0,8-10-3 15,3-5-2 1,1-9-1-16,-5-2-2 0,-8-4-1 16,-13-1 0-1,-13-1-2-15,-16 2-1 0,-6 3 0 16,-17 5 0-16,-11 5-1 0,-10 7 0 15,-10 9-1-15,-4 3 1 16,-6 19-1-16,0 6 1 0,2 9 0 16,6 7 0-1,11 6 1-15,11 0 0 0,14 3 2 16,16-3 0-1,16-5 1-15,13-8 0 0,12-3 0 16,8-10 0-16,4-7 0 16,3-4-3-16,1-9-1 0,3-3-5 15,-2-7-7-15,5-2-11 16,-6-12-34-16,3-6-29 15,0-4-12-15,4-4-6 0</inkml:trace>
  <inkml:trace contextRef="#ctx0" brushRef="#br0" timeOffset="810.0161">8841 10715 77 0,'17'-28'96'0,"-7"6"-4"0,-10-9-9 15,-6 21-54 1,-11 10-10-16,-8 7-7 0,-5 14-4 16,-2 4-2-16,-1 9-1 0,5 6 0 15,5 2 1 1,13-3-3-16,9-6 1 0,10-7 0 15,20-13-1-15,8-11 0 16,7-11 0-16,6-16 0 0,2-8-1 16,-4-12 0-1,-5-5-1-15,-6-2 0 0,-12 2-1 16,-8 5-1-16,-6 8 0 0,-9 10 0 15,-2 12 0 1,0 15 1-16,-17 16 0 0,7 20 1 16,0 20 0-16,-1 12 0 15,-7 17 1-15,1 7 1 16,-3 6 0-16,1 1-1 15,-2-3 1-15,1-5-1 0,-5-11 0 16,1-11-3 0,6-11-5-16,-5-16-26 0,10-11-37 15,7-6-24-15,6-25-7 0,5-9-7 16</inkml:trace>
  <inkml:trace contextRef="#ctx0" brushRef="#br0" timeOffset="1333.0269">9755 10026 30 0,'-29'9'86'16,"10"1"3"-16,6-2-1 0,41 0-55 15,-9 0-9-15,19 2-2 16,15-3-1-16,20-4-4 0,12-1-3 16,10-2-4-1,4-4-4-15,-3-2-1 0,-3-3-3 16,-10-2-2-16,-11 3-6 0,-17-2-7 15,-6 4-34 1,-13 6-41-16,-15-4-5 0,-10-1-11 16,-11 5 8-16</inkml:trace>
  <inkml:trace contextRef="#ctx0" brushRef="#br0" timeOffset="1543.0311">9768 10368 68 0,'-10'21'99'15,"19"-9"-3"-15,32-3-6 16,20-13-39-16,21 4-39 16,15 2 0-16,12 2-1 0,4 1-5 15,-3 1-3 1,-5 3-4-16,-11-1-5 0,-11 8-10 15,-23 4-44-15,-14-4-30 0,-5-3-6 16,-18-4-6-16</inkml:trace>
  <inkml:trace contextRef="#ctx0" brushRef="#br0" timeOffset="2223.0447">11578 9305 68 0,'-18'5'94'15,"18"-5"-2"-15,15 12-4 16,30-12-62-16,33 3-6 15,28-1-4-15,23 2 1 0,19-1-5 16,15-1-4-16,-1 1-6 0,-3 6-5 16,-16-4-7-1,-19 7-27-15,-20 5-52 0,-31-8-5 16,-24-3-7-16,-24-4-2 15</inkml:trace>
  <inkml:trace contextRef="#ctx0" brushRef="#br0" timeOffset="2923.0587">11824 9328 23 0,'-28'-4'91'16,"3"-1"-1"-16,6 0-2 0,1-2-50 16,5 3-12-1,3 0-4-15,10 4-4 0,-13-5-4 16,13 5-5-1,0 0-3-15,0 0-2 0,0 8-1 16,11 4 0-16,5 6 0 0,5 3-2 16,9 8 1-16,11 5 1 15,13 5 1-15,5 3-1 16,9 4 0-16,5-1 0 15,2-1-1-15,1-2 0 0,-1-2 0 16,-6-7-1 0,-7-1 0-16,-7-8 0 0,-11-5-1 15,-10-2 1-15,-7-4-1 16,-11 0 0-16,-10-2 0 15,-6 5 0-15,-18-3 1 0,-7 8-1 16,-11 0 0-16,-10 5 0 16,-12 5 0-16,-11 5 0 0,-8 3 0 15,-11 5 0 1,-4 4-1-16,-6 2 1 0,0 2-1 15,-1 1 1-15,15 0 1 16,8-5-1-16,17-2 0 16,18-3 1-16,24-2 1 15,23-6 0-15,38-4 1 0,29-4-1 16,32-5 1-16,22-5-1 0,21-2-1 15,15-1-5 1,1-5-7-16,6 5-11 0,-15-3-31 16,-10-2-29-1,-12 6-16-15,-19 1-8 0,-13 5-1 16</inkml:trace>
  <inkml:trace contextRef="#ctx0" brushRef="#br0" timeOffset="3473.0697">11758 11352 0 0,'-25'10'91'0,"-2"11"6"0,2 10-4 16,-1-3-38-1,9 15-21-15,4 3-6 0,10 2-6 16,4-5-4-16,12-6-8 15,8-9-2-15,5-7-2 0,6-10-2 16,-1-8-3 0,3-7-6-16,-6-15-7 0,3-7-39 15,-5-5-40 1,-8-19-6-16,-6-12-6 0,-8-3-5 15</inkml:trace>
  <inkml:trace contextRef="#ctx0" brushRef="#br0" timeOffset="3583.0719">11766 11116 4 0,'-27'-13'89'15,"3"0"-3"1,7 8-16-16,17 5-69 0,10-7-79 31,18 3-9-31,12-2 2 16</inkml:trace>
  <inkml:trace contextRef="#ctx0" brushRef="#br0" timeOffset="3763.0755">12152 11248 24 0,'-15'24'94'0,"10"-7"0"0,5-8-5 16,8-4-5-16,18-7-74 15,11-3-5-15,7-5-2 0,7 0-3 16,1-3-7-16,-3 0-27 0,-5 3-50 16,0 2-7-1,-13 2-6-15</inkml:trace>
  <inkml:trace contextRef="#ctx0" brushRef="#br0" timeOffset="3943.0791">12093 11627 59 0,'-16'27'100'15,"15"-6"-4"-15,12-10-7 0,17-40-29 16,10 26-46 0,16-1-6-16,3-10-6 0,12 2-19 15,-1-4-66-15,-1-15-6 16,0-7-9-16,-9-9-4 0</inkml:trace>
  <inkml:trace contextRef="#ctx0" brushRef="#br0" timeOffset="4113.0825">12830 11272 37 0,'0'40'103'0,"-7"9"-5"0,-3 4-5 15,2 4-3-15,-1 7-79 16,5-1-4-16,4 3-6 0,0-13-10 16,13-10-57-1,1-3-24-15,2-14-6 0,3-16-8 16</inkml:trace>
  <inkml:trace contextRef="#ctx0" brushRef="#br0" timeOffset="4833.0969">12551 8364 3 0,'3'-13'90'0,"-3"13"2"0,0 0-3 16,11 5-3-16,-4 20-66 16,4 11-5-16,-1 8-5 0,5 11 1 15,2 6 0 1,0 5-2-16,1-6-1 0,0-7-2 15,-1-8 0-15,-5-10-1 0,3-14 1 16,0-16-2 0,4-10-2-16,-1-21 0 0,3-9-1 15,6-10 0-15,-2 0 0 16,2-2-1-16,-1 3-1 0,-5 12 0 15,-1 9 2 1,-1 13 0-16,-3 13 0 0,-1 15 0 16,1 7-1-1,3 9 1-15,3 5 0 0,9 6 0 16,6-2-2-16,4 1-6 0,0-12-13 15,8 4-44-15,3 5-28 16,-5-14-7-16,-2 0-8 0</inkml:trace>
  <inkml:trace contextRef="#ctx0" brushRef="#br0" timeOffset="5393.1081">13838 9806 4 0,'15'-13'91'0,"-4"2"-1"15,-2 5-3 1,-9 6-3-16,0 10-68 0,-2 17-2 16,-10 14-2-1,-7 10 1-15,-4 15-1 0,-3 6 1 16,-1 6-1-16,7-5-3 15,5-3-1-15,10-11-1 0,10-10-1 16,16-12-1-16,15-13-1 0,10-11-1 16,10-7 0-1,4-4-2-15,1-2 0 0,0-7-3 16,-3-1-1-1,-6-1-3-15,-10-1-3 0,-1 2-6 16,-15-6-10-16,-2 2-39 16,0 2-30-16,-13-1-7 0,-3 1-6 15</inkml:trace>
  <inkml:trace contextRef="#ctx0" brushRef="#br0" timeOffset="5903.1183">14678 10281 82 0,'0'26'100'15,"0"-3"-3"-15,6 0-7 0,-15 3-58 16,18-2-10-16,7-2-6 16,3-4-5-16,6-4-8 0,-2-10-12 15,15-4-49 1,-3-4-32-16,-3-15-6 0,-8-13-10 15</inkml:trace>
  <inkml:trace contextRef="#ctx0" brushRef="#br0" timeOffset="5985.1201">14738 10002 65 0,'-42'-51'101'0,"2"19"-17"16,1 9-77-16,23-4-7 15,64 2-92-15,-25 3-10 16</inkml:trace>
  <inkml:trace contextRef="#ctx0" brushRef="#br0" timeOffset="8575.1719">6006 8918 0 0,'-5'116'91'0,"4"17"5"0,6 17-5 16,12-19-7-16,5 42-69 15,10 7-1-15,3-1-5 16,-2-10-3-16,0-16-1 0,-6-18-2 15,-3-19-2-15,-9-19 1 16,-3-22 0-16,-6-19 0 0,-4-15 0 16,-2-14 1-1,0-27-2-15,0 0 0 0,14-41-1 16,0-20-1-1,0-20-1-15,6-28-1 0,1-23 0 16,1-21-1-16,5-11 2 0,-1-8 0 16,-1 1 2-16,-1 1 1 15,-4 6 1-15,-4 9 0 0,-1 10 1 16,-6 8-1-1,-8 12 1-15,-1 7-1 0,-9 7-1 16,-3 6 0 0,-3 6-1-16,5 10 0 0,3 9-1 15,8 5 0-15,15 9 0 16,27 9 1-16,27 3-1 0,47 8 1 15,39 1 0-15,85 3 0 0,17 3 1 16,53-1-1 0,48-3 1-16,74-2-1 0,5 1 1 15,28 1 0 1,29 2-1-16,-11 3 0 0,44 5 0 15,21 6 1-15,-3 9-1 16,-21 11 0-16,25 6-1 0,-4 9 1 16,-18 13 0-1,15 8 0-15,-59 12-1 0,-43 7 0 16,-29 7 0-16,-48 9 0 0,-40 8 1 15,-51 12 1 1,-37 16 0-16,-79 22 0 0,-5 16 2 16,-39 25-1-16,-29 29 1 15,-31 31 0-15,-27 29-2 0,-21 26 1 16,-17 54-1-1,-24-24 1-15,-5 10 0 0,-9-3 1 16,-3-4-1-16,1-12 1 0,-3-13 0 16,6-16 0-1,-2-54-1-15,3 23 1 0,1-18-2 16,-4-18-1-16,-3-15 1 15,-10-27-1-15,-6-22 0 0,-13-27 0 16,-15-25 0 0,-24-29 0-16,-23-24 0 0,-32-20 0 15,-31-19 0 1,-39-17 1-16,-43-11-1 0,-52-11 0 15,-54-4 1-15,-53-2-1 0,-68-2 1 16,-55 1-1-16,-65 10 0 16,-59 7 0-16,-57 15 0 0,-26 12-2 15,-10 9-4 1,12 22-21-16,36 7-32 0,43-8-27 15,82-2-11 1,75-10-8-16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2T18:48:29.9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5919 9665 61 0,'11'-52'93'0,"2"0"-3"16,3 2-3-1,0 8-66-15,-2 9-1 0,1 8-6 16,3 13-3 0,0 12-3-16,2 21-1 0,-1 21-2 15,-4 17 0-15,2 19-1 16,-8 15 1-16,-6 16-1 0,-6 7 1 15,-14 1-2 1,-12-2 2-16,-4-11-2 0,-5-7 0 16,-1-14 0-16,1-11 0 0,1-12-1 15,9-14 0 1,5-5 0-16,11-8 0 0,12-3-1 15,15-3 1-15,19-5-1 16,19-5 1-16,15-1 0 0,15-2 0 16,11-1 0-1,2-1 0-15,0-4-1 0,-7-1-2 16,-11-1-2-16,-14-1-2 0,-12 1-5 15,-17-6-5 1,-5 4-19-16,-11-4-40 0,-9-12-22 16,-1-5-6-16,-1-8-3 15</inkml:trace>
  <inkml:trace contextRef="#ctx0" brushRef="#br0" timeOffset="740.0155">7005 10435 52 0,'-17'7'89'0,"2"2"-1"16,5-14-28-1,9 17-31-15,1 8-5 0,13 2-1 16,10-7-3 0,10-1-3-16,12-10-3 0,3-4-4 15,10-7-2-15,1-9-1 16,-1-7-3-16,-5-5-1 0,-8-4-2 15,-11-2-1 1,-11 1-1-16,-15-1-1 0,-9 5-1 16,-17 2 0-16,-16 10-1 0,-11 7 0 15,-10 10 0 1,-6 13 1-16,-4 11 0 0,-1 12 3 15,6 11 0-15,8 8 1 16,12 8 1-16,12 2 0 0,19 0 2 16,13-4 0-1,21-5 2-15,13-6-2 0,14-10 0 16,7-7 0-16,6-9-2 0,-1-7-5 15,2-1-11 1,-8-10-39-16,-4-11-36 0,-1-7-9 16,-9-13-6-16</inkml:trace>
  <inkml:trace contextRef="#ctx0" brushRef="#br0" timeOffset="1470.0302">8161 10403 46 0,'1'-19'91'0,"-8"-3"-4"0,-8 3-3 0,-5 2-58 16,-3 6-11-1,-4 3-6-15,-6 5-2 0,-1 3-1 16,-3 12-1-1,0 9-1-15,2 8 2 0,1 8-2 16,6 9 0-16,6 2 1 16,8 3-1-16,8-2 1 0,6-4 1 15,15-7 0-15,6-11 0 0,11-9 0 16,6-13 0-1,2-8 0-15,3-16-1 0,0-8-1 16,-1-9-2 0,-6-7-1-16,-5-3 0 0,-10 0-1 15,-8 0-1-15,-3 7 0 16,-8 5-1-16,-2 8 0 0,-3 14 0 15,-9 12 1 1,4 16 1-16,-4 18 1 0,4 18 0 16,-4 12 1-16,2 18 1 0,-4 6 2 15,2 8-1 1,-1-1 1-16,1-6-1 0,-1-3 0 15,-1-6 0-15,2-12-2 16,0-11-3-16,5-9-6 0,-2-17-15 16,7-11-40-1,7-7-29-15,2-20-8 0,7-19-9 16</inkml:trace>
  <inkml:trace contextRef="#ctx0" brushRef="#br0" timeOffset="2030.0414">7988 9039 71 0,'0'0'93'15,"0"0"-2"-15,0 0-5 0,52 5-62 16,-22 4-6-1,10 1-5-15,5 0 0 0,6-1-3 16,4 3-5-16,0-7-4 16,-3 0-5-16,-7-6-7 0,-5 1-29 15,3-1-46-15,-16-11-6 0,-3-6-7 16</inkml:trace>
  <inkml:trace contextRef="#ctx0" brushRef="#br0" timeOffset="2230.0454">8654 8719 71 0,'10'14'93'0,"4"6"-3"0,-2 4-4 16,1 10-50-16,1 12-25 0,-2 10-2 15,-2 9 0 1,-2 8-1-16,-3 2-2 0,0 0-3 15,0 0-4-15,-3-9-10 16,9-9-52-16,2-1-25 0,-2-12-5 16,7-8-8-1</inkml:trace>
  <inkml:trace contextRef="#ctx0" brushRef="#br0" timeOffset="2660.054">9612 9700 17 0,'-28'9'94'0,"16"0"0"15,12-9-4-15,26 13-5 16,24-8-72-16,13 3-5 0,18 1 1 15,12 0-1 1,6-2-2-16,5 0-4 0,-5 1-4 16,-6-6-9-16,-6 1-42 15,-8 4-34-15,-27-5-6 16,-12-1-7-16</inkml:trace>
  <inkml:trace contextRef="#ctx0" brushRef="#br0" timeOffset="2870.0582">9500 10106 77 0,'-18'36'99'16,"26"-7"-4"-16,31-10-6 0,30 13-34 15,20-23-46-15,18-3 0 0,12-3-2 16,2-4-4-1,5 2-5-15,-3-1-9 0,13-5-60 16,-4 4-19 0,-1-6-7-16,5-1-7 0</inkml:trace>
  <inkml:trace contextRef="#ctx0" brushRef="#br0" timeOffset="3300.0667">11295 8898 19 0,'0'0'96'0,"24"2"-1"15,22-1-4-15,28 1-5 16,20 5-73-16,23 1-3 16,16 3-1-16,4 2-4 0,1-3-4 15,-3 2-4 1,-11-5-6-16,-12 0-10 0,-23 0-40 15,-15-7-30-15,-15-9-6 16,-22-1-4-16</inkml:trace>
  <inkml:trace contextRef="#ctx0" brushRef="#br0" timeOffset="3920.0792">11459 8975 1 0,'0'0'94'15,"-15"-14"0"-15,10 5-4 0,5 9-6 16,-11-13-66-1,11 13-3-15,0 0-6 0,0 0-1 16,-9-4-2-16,9 4 0 16,0 14-1-16,8 1-1 0,9 7 0 15,9 7 0-15,7 7 0 0,8 6-1 16,10 8 0-1,8 2-1-15,3 2-1 0,8 4 1 16,-2-1-2 0,-3-2 1-16,-2-3 0 0,-4-4-1 15,-10-3 1-15,-8-7-1 16,-8-8 1-16,-9-2-1 0,-11-6 1 15,-7 0-1 1,-6-4 1-16,-13 0 0 0,-10-1 0 16,-7 3 0-16,-11 3 0 0,-8 0-1 15,-9 5 1 1,-8 2-1-16,-4 3 0 0,-5 3 0 15,-1 7 0-15,-1 1-1 16,3 4 1-16,6 0-1 0,10 0 1 16,10 2 0-1,16-4 1-15,18-4 0 0,20-6 1 16,27 0 1-16,23-10 0 0,22-4 0 15,18-4 0 1,16-4 0-16,10-2-1 0,5-5-1 16,2 0-3-16,-6-2-4 15,-1 3-7-15,-10-6-13 0,-5 2-35 16,-5 2-30-1,-11-4-9-15,-8 0-6 0</inkml:trace>
  <inkml:trace contextRef="#ctx0" brushRef="#br0" timeOffset="4770.0962">13881 9367 67 0,'0'-11'89'0,"0"11"-5"0,0-10-5 15,-34 15-61 1,34 13-4-16,0 15-3 0,0 12-1 16,-3 11-1-16,-3 13 2 0,0 6 0 15,-3 4-2 1,-4 1 0-16,-1-5-3 0,2-10-1 15,-4-5-1-15,3-11 0 16,-1-9-2-16,5-10-1 0,1-6 1 16,2-9-1-1,0-3 0-15,6-12 1 0,-2 10-1 16,2-10 1-16,0 0 1 0,14 6-1 15,6-4 1 1,13-2-1-16,11 2 1 0,10 1-1 16,10-2 0-16,1 2 0 15,1-3-1-15,-2 2 0 0,-10-1-1 16,-10 1 1-1,-14 0-1-15,-11-1-1 0,-8-1 1 16,-11 0-2 0,0 0-1-16,0 0-4 0,0 0-7 15,-6 0-34-15,6 0-32 0,-10 0-15 16,10 0-7-16,4-18-3 15</inkml:trace>
  <inkml:trace contextRef="#ctx0" brushRef="#br0" timeOffset="5010.101">14553 9980 17 0,'-16'16'99'0,"0"3"-2"0,0 5-4 15,2 2-4 1,3 7-73-16,6 1-3 0,5 4-2 16,7-2-2-16,7-6-4 15,11-3-4-15,4-9-4 0,8-8-11 16,-1-10-47-16,-2-13-28 15,3-17-8-15,-3-15-7 16</inkml:trace>
  <inkml:trace contextRef="#ctx0" brushRef="#br0" timeOffset="5120.1032">14667 9818 44 0,'-30'-22'94'0,"6"5"-7"0,4-2-15 16,8-40-82-16,12 59-74 16,18-19-6-16,5 14-6 0</inkml:trace>
  <inkml:trace contextRef="#ctx0" brushRef="#br0" timeOffset="5597.1133">14785 8920 23 0,'-2'10'97'0,"4"2"-4"15,7-1-4 1,8 2-3-16,9-1-77 15,3 0-3-15,9-3-2 0,3-3-7 16,8-1-21-16,4 0-58 0,-2-13-7 16,-2-9-7-1,-2-9-3-15</inkml:trace>
  <inkml:trace contextRef="#ctx0" brushRef="#br0" timeOffset="5737.1161">15367 8720 6 0,'0'24'90'0,"0"11"1"15,0 7-5 1,1 6-5-16,-1 13-70 0,5-1-6 15,2 11-5-15,-2-1-11 0,4-2-56 16,-5 11-18-16,-4-4-5 16,-1 3-4-16</inkml:trace>
  <inkml:trace contextRef="#ctx0" brushRef="#br0" timeOffset="6287.1271">10842 11318 12 0,'-15'0'92'15,"1"0"2"-15,0 17-4 16,1 7-2-16,5 5-69 0,1 13-7 16,7 7 0-16,1 2-1 15,10 4 0-15,2-7-4 16,8-5-2-16,4-11-2 0,2-11-4 15,7-6-12 1,-5-15-58-16,2-14-19 0,-2-17-7 16,-3-16-6-16</inkml:trace>
  <inkml:trace contextRef="#ctx0" brushRef="#br0" timeOffset="6407.1295">10950 11129 16 0,'-24'-10'88'0,"1"-1"-13"16,8 1-70-1,15 10-5-15,-16-5-88 0,30 5-1 16</inkml:trace>
  <inkml:trace contextRef="#ctx0" brushRef="#br0" timeOffset="6617.1336">11361 11283 54 0,'-26'10'93'0,"13"-2"-1"16,13-8-6-16,15 8-46 0,22-8-25 15,10 0-3 1,5 0-3-16,7-2-1 0,3 0-8 16,-2-2-10-16,-2 1-32 0,-4 3-43 15,-24-1-6 1,-9 1-7-16</inkml:trace>
  <inkml:trace contextRef="#ctx0" brushRef="#br0" timeOffset="6807.1375">11311 11690 49 0,'3'21'100'0,"18"-6"-4"16,12-11-6-16,13-4-4 15,11-4-78-15,6-4-5 0,5 0-5 16,-4-9-11-1,1-3-57-15,-5 4-18 0,-6-4-7 16,-3-2-6 0</inkml:trace>
  <inkml:trace contextRef="#ctx0" brushRef="#br0" timeOffset="7037.1421">12244 11292 50 0,'12'26'101'0,"0"9"-2"0,-7-3-8 15,0 2-1-15,1 2-82 16,-5 2-1-16,-1 2 0 0,0-5-3 16,-4-3-1-16,-1-7-3 0,4-3-5 15,-3-9-12 1,4-13-61-16,0 0-13 0,3-6-7 15,4-15-8 1</inkml:trace>
  <inkml:trace contextRef="#ctx0" brushRef="#br0" timeOffset="7267.1467">12290 10999 48 0,'0'0'103'0,"0"0"-3"15,0-14-7-15,0 5-3 0,1-1-78 16,-1 10-8 0,0 0-11-16,0 0-42 0,8 17-41 15,-13-3-5 1,-2 2-8-16,1-3-2 0</inkml:trace>
  <inkml:trace contextRef="#ctx0" brushRef="#br0" timeOffset="7982.1614">12365 11432 484 0,'-6'-15'0'16,"1"-4"0"-16,-2-4 0 0,-1-8-1 15,-2-7 0-15,-1-6 0 0,3 0-1 16,-3-1 1 0,2 5-1-16,2 5 0 0,2 8-1 15,1 8 1 1,4 19 1-16,0 0-2 0,-11 24 2 15,11 10 1-15,1 14 1 16,6 12 0-16,-1 8 2 0,2 5 1 16,4-2-1-1,-1-1 2-15,-1-5-2 0,1-8 0 16,-3-11-2-16,-1-12 1 0,-3-10-2 15,0-7-1 1,-4-17-4-16,2 12-7 0,-4-16-34 16,-2-17-30-16,4-7-19 15,0-16-9-15,4-11-4 0</inkml:trace>
  <inkml:trace contextRef="#ctx0" brushRef="#br0" timeOffset="8672.1752">11498 8117 58 0,'12'32'94'0,"2"5"-3"0,1 5-3 16,38 5-64-1,-36 8 0-15,3 0-5 0,-6-1-4 16,-3-8-3-16,-4-7-1 0,-3-8-1 16,-3-9-1-16,-1-8 1 15,0-14-3-15,0 0-2 0,-5-19 0 16,4-15-2-1,1-5-1-15,0-14-2 0,3-11-3 16,7-6-1 0,6 1-1-16,3-1 0 0,7 9 0 15,3 10 0-15,3 13 2 16,-1 15 0-16,3 13 2 0,-5 10 0 15,-1 18 2-15,0 10 1 0,-3 12 0 16,0 8 0 0,1 7 1-16,4 9-1 0,6 3-1 15,4 1-2 1,9-2-9-16,-1-11-16 0,5-7-45 15,2-5-21-15,-11-15-9 16,-6-10-5-16</inkml:trace>
  <inkml:trace contextRef="#ctx0" brushRef="#br0" timeOffset="9192.1855">4076 8100 24 0,'25'43'90'0,"-1"20"-2"15,-3 27-6 1,0 55-37-16,-3-10-37 0,-1 23 0 16,-5 23 1-16,-1 15 2 15,-9 8-3-15,-2 9 0 16,-6-2 2-16,-4-2 0 0,-2-13-3 15,1-4 0-15,0-23-3 16,1-19-1-16,1-15-5 0,2-23-3 16,4-21-8-1,-3-20-38-15,0-27-36 0,5-30-8 16,1-28-6-1</inkml:trace>
  <inkml:trace contextRef="#ctx0" brushRef="#br0" timeOffset="10092.2036">4280 7903 23 0,'-24'-38'95'0,"7"5"-1"16,8 0-6 0,9 2-4-16,15 7-80 0,17-2-4 15,17 7 0 1,17 0 0-16,18 2 0 0,17-1-1 15,25 4 1-15,22-4 1 16,27 0-1-16,24-1 0 0,29-4 1 16,21-1-1-1,31-1 1-15,15-1 0 0,26-3 1 16,15 0-2-16,27-2 1 0,15-2-1 15,22 1 1 1,46 0 0-16,-1 0-1 0,25 0 0 16,16 1 0-16,19-1 0 15,9 1 0-15,10-3 1 0,35 3-1 16,-59 1 0-1,21 2 0-15,-16 4 0 0,25 4 1 16,-58 3-1-16,-25 5 1 0,-27 6 0 16,-61 5 0-1,-4 3 0-15,-36 11 1 0,-32 6-1 16,-79 7 0-16,6 7 1 15,-37 13-2-15,-27 6 1 0,-28 15 0 16,-25 14-1 0,-24 20 0-16,-19 18 1 0,-16 24 1 15,-16 23 1 1,-9 18 0-16,-10 19 0 0,-4 19 1 15,0 10 0-15,0 9-1 0,1 4 2 16,13 2-4-16,6-2 0 16,8-6 1-16,11-4 0 0,3-11 0 15,6-6-1 1,-1-19 2-16,-3-10 1 0,2-15 0 15,-9-13-1 1,-10-18-1-16,-13-17 0 0,-13-15 0 16,-19-16 0-16,-23-13-2 15,-23-14 0-15,-29-12-1 0,-28-12 2 16,-25-5-1-16,-29-9 0 15,-24-9 0-15,-29-6 1 16,-21-5-1-16,-27-10 0 0,-21-4 0 16,-19-12 0-1,-19-8 0-15,-20-11-1 0,-23-4 1 16,-19-5 0-16,-30-6 1 15,-20-2 0-15,-26-1 0 0,-29 2 0 16,-28 1 0-16,-30 6 0 16,-29 6 0-16,-24 5 1 15,-16 8-1-15,-26 5 1 0,-7 12-1 16,-6 9 1-1,4 8-1-15,12 10-4 0,24 17-13 16,18 6-36-16,25 4-28 16,42 5-18-16,24-1-5 15,34 6-8-15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2T18:48:56.4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9893 2314 48 0,'-4'-9'95'0,"4"9"0"0,-1-15-6 15,1 15-61 1,-2-14-5-16,2 14-5 0,0 0-4 16,0-12-3-1,0 12-2-15,0 0-1 0,0 0-3 16,0 0 0-16,0 0-1 0,0 0-1 15,0 0 0-15,0 0 0 16,0 0-2-16,0 6 0 0,1 8-1 16,4 2 2-1,4 7-1-15,-1 7 0 0,5 5 1 16,1 3 0-1,-1 6 1-15,6 7-1 0,-4-6 1 16,2 2-1-16,-3-2 1 0,1-5-2 16,-2-1 1-16,1-4-1 15,-1-4-1-15,-2-4 0 0,-1-5 1 16,-3-4-1-1,0-1 0-15,-1-4 0 0,-1-2 1 16,-5-11 0 0,5 16 0-16,-5-16 1 0,5 12-1 15,-5-12 0-15,0 0 0 16,2 9 1-16,-2-9-1 0,0 0 0 15,0 0 0-15,3-5 0 16,-3 5 0-16,6-19 0 16,1-3 1-16,0-7 0 0,6-8 0 15,7-18-2 1,2-12 0-16,2-4 0 0,1-8 0 15,-2-1 0-15,-1 2-2 16,-4 1 0-16,-2 7 0 16,-9 17-1-16,-1 9-2 15,-6 8-1-15,1 7-4 0,-1 9-6 16,0 20-17-16,8-14-24 0,-8 14-26 15,9 4-20 1,-6 9-6-16</inkml:trace>
  <inkml:trace contextRef="#ctx0" brushRef="#br0" timeOffset="630.0125">10872 2234 85 0,'-5'-13'91'0,"2"-2"-3"0,3 15-45 16,-6-14-23-16,6 1-1 0,0 3-2 15,0 10-3-15,-1-14-2 16,1 14-5-16,0 0-1 16,-8 12 0-16,2 5-1 15,-5 11 1-15,1 4-2 16,-3 12 2-1,1 2-1-15,-4 7 2 0,2 5-1 16,0 0 0-16,5-1 0 0,3-8-1 16,5 0 0-16,0-10 0 15,7-1 0-15,7-7-1 0,4-5-1 16,5-6 2-1,3-7-2-15,-1 0-1 0,2-5 0 16,-2-7 0 0,1 3-1-16,-2-4-1 0,-7-4-1 15,0-1-3-15,-6-4-3 16,3 3-6-16,-8-8-9 0,3 4-33 15,0-3-34-15,-3 0-12 16,0-5-7-16</inkml:trace>
  <inkml:trace contextRef="#ctx0" brushRef="#br0" timeOffset="1020.0204">11224 2216 77 0,'0'0'94'16,"-5"0"-2"-16,-5 11-6 16,10 13-72-16,-5 10 0 15,-9 10 1-15,2 4-1 16,-2 3-1-16,4 2-3 15,5-4-1-15,2-3-1 0,3-6-1 16,2-5-1-16,7-11 0 0,7-2-2 16,2-4 0-1,4-5 0-15,3-6-2 0,1-4 0 16,0-3-1-16,1 0-2 15,0-4-2-15,-3-7-3 16,-1 3-3-16,-3-5-4 16,-2 2-4-16,-6-5-9 0,2 6-35 15,-5 1-31 1,-4-2-8-16,-4 2-3 0</inkml:trace>
  <inkml:trace contextRef="#ctx0" brushRef="#br0" timeOffset="1220.0243">11056 2435 16 0,'-23'0'101'15,"8"0"1"-15,15 0-9 0,8-4-1 16,30-4-76-16,4-1-5 0,6 1-1 15,7 1-5-15,-2 0-5 16,3 4-8-16,-10-4-33 0,-7-3-50 16,-3 9-5-1,-11-1-7-15,-4 1-4 0</inkml:trace>
  <inkml:trace contextRef="#ctx0" brushRef="#br0" timeOffset="1630.0326">11773 2051 43 0,'-17'-8'93'0,"-1"2"-2"16,4 3-5-16,14 3-65 0,-12 5-3 15,10 7-2-15,4 8-5 16,11 10-1-16,7 7-2 16,9 9 0-16,5 9-2 15,4 5 1-15,0 5-2 0,-5 2-1 16,-3 3 0-16,-10-9 0 0,-10-4-1 15,-10-4 0 1,-6-12 0-16,-11-7-1 0,-2-7 0 16,-2-8 0-16,0-6-3 15,0-5-6-15,8 3-16 16,1-1-48-16,1-8-21 15,11-2-8-15,0 0-5 0</inkml:trace>
  <inkml:trace contextRef="#ctx0" brushRef="#br0" timeOffset="5072.1016">12565 2384 84 0,'-13'1'90'0,"13"-1"-28"0,0 0-18 15,0 0-9 1,0 0-6-16,0 0-10 0,15 10-3 16,6-8-3-1,10 3-2-15,14-1 0 0,7-1-2 16,11 1-1-16,8-1-1 0,2-3-4 15,1 0 1-15,-6 3-1 16,-7-3-1-16,-7 1-1 16,-12 0-1-16,-9-1-2 15,-9 0-3-15,-11 0-5 0,0 5-7 16,-13-5-40-1,0 0-36-15,-11 7-7 0,1-7-4 16</inkml:trace>
  <inkml:trace contextRef="#ctx0" brushRef="#br0" timeOffset="5472.1096">12650 2687 0 0,'-13'7'88'16,"4"3"4"-16,9-10-2 15,7 19-51-15,18-11-11 0,14 5-3 16,13-2-1-16,14-2-6 15,13-3-4-15,3 0-4 16,4-2-2-16,-10-4-2 0,-4 0-2 16,-16 0-1-1,-12-1-3-15,-15-1-4 0,-11 2-6 16,-18 0-16-16,-2-13-57 15,2 13-11-15,-19 0-8 16,3 3-3-16</inkml:trace>
  <inkml:trace contextRef="#ctx0" brushRef="#br0" timeOffset="6702.135">14022 2169 63 0,'0'0'98'0,"0"0"-7"16,-7-10-4-16,7 10-68 0,2 5-3 16,3 8-2-1,3 20-2-15,1 6-3 16,-3 5 0-1,3 11 0-15,-3 6 0 0,-2 7 0 16,-3 3-2 0,-2-2 0-16,-8-13-3 0,-1-4 1 15,-1-1-4-15,-3-14 2 16,4 2-2-16,-1-11 0 0,2-6 0 15,-1-5 0-15,4-1-1 16,0-5 0-16,6-11 1 16,-7 16 0-16,7-16 1 0,0 0-2 15,3 8 2 1,7-6-1-16,1-2 0 0,6 1 0 15,1-1 0-15,5 2 0 16,2-2 0-16,0 0 0 16,3 0-1-16,2 5 1 15,2 2-1-15,1-3 0 0,4 1 1 16,2 3-1-16,6 0 1 0,3 1-1 15,2 3 1 1,4-3-1-16,-4-1 1 0,-2-3-1 16,-8 0 1-1,-2-1 0-15,-6-1-1 0,-11 1 1 16,-3-3-1-16,-7 1 1 15,0-2-1-15,-11 0 0 0,12 3-1 16,-12-3-1-16,0 0-2 0,0 0-2 16,11 0-8-1,-11 0-18-15,-5-11-28 0,5 11-23 16,-16-6-19-1,16 6-9-15</inkml:trace>
  <inkml:trace contextRef="#ctx0" brushRef="#br0" timeOffset="8192.1648">15785 2312 76 0,'4'-18'89'0,"-3"0"-4"0,-1-2-43 16,0 2-20-1,1 4-5-15,-5 2-4 0,4 12-3 16,-11-14-3-16,11 14 0 15,-17-4-3-15,7 4-1 0,-4 7 1 16,-3 5 0-16,1 5-2 16,-2 7 1-1,0 6-1-15,1 2 2 0,4-2-1 16,3 7 2-1,5 1-1-15,10-7 0 0,8-2 1 16,7-2 1-16,10-10-1 16,4-9 0-16,5-8 0 0,7-6 0 15,3-15-1 1,-2-8-1-16,0-9-2 0,-3-12-1 15,-6-8 0-15,-8-6 0 0,-8-5-1 16,-12-3 0 0,-8 1 0-16,-7 4 0 0,-11 6-1 15,-7 7 2-15,-7 14 0 16,3 6-1-16,-3 15 1 0,4 4-1 15,-1 13 1 1,6 2-1-16,1 17 1 0,5 12-2 16,6 12 2-1,3 12 0-15,6 7 0 0,6 13 2 16,10-3 1-16,12 1 0 0,10-4 1 15,9-9 1-15,8-12-1 16,8-11 0-16,3-9-1 0,-5-12-4 16,1-3-5-1,-13-11-10-15,-4-8-32 0,-14 1-29 16,-18-10-20-1,-8-1-8-15,-8-3-3 0</inkml:trace>
  <inkml:trace contextRef="#ctx0" brushRef="#br0" timeOffset="8442.1698">15529 2590 93 0,'-12'24'99'0,"12"-1"-3"15,28-9-6-15,23 1-69 16,21-1-3-16,19-3-1 16,12-7-4-16,11-4-4 0,3 0-3 15,-7 1-3 1,-9-2-3-16,-17 1-5 0,-20-3-6 15,-17 6-16-15,-27 8-52 16,-18 1-17-16,-14 1-7 16,-20 6-3-16</inkml:trace>
  <inkml:trace contextRef="#ctx0" brushRef="#br0" timeOffset="9235.1858">15842 3156 88 0,'-10'-14'94'15,"-3"-1"-4"-15,-1 5-44 16,-2 5-15-16,1 1-6 0,-2 4-9 16,-4 0-5-1,1 8-3-15,-5 6-1 0,5 3-2 16,-2 4-1-16,2 2 0 0,5 5-1 15,2-1 1 1,5 5-1-16,3-4 0 0,5-1 0 16,5-4 1-16,5-1-1 15,8-4 1-15,2-4 0 0,5-7-1 16,6-7 0-1,3-4 0-15,3-8 0 0,-1-7-1 16,5-10 0-16,-3-3-1 16,-3-11 0-16,-6-5 0 0,-7 0-2 15,-6-4 1 1,-13-1-1-16,-3 4 1 0,-5 7-1 15,-9 4 1 1,-6 9-1-16,-4 10 0 0,0 3 1 16,-3 13-2-16,5 5 2 0,2 13-2 15,2 4 1-15,6 12 0 16,6 6 1-16,5 7 0 0,3 4 1 15,12 3 1 1,7-3 1-16,5-3 0 0,6 0 0 16,1-12 0-1,-1-3-1-15,0-11 0 0,-2-4-1 16,-4-7-1-16,-2-5-3 0,-4-3-2 15,-8-7-9-15,1-1-17 16,-7-9-28-16,-2-8-25 0,2 0-19 16,-5-4-5-1</inkml:trace>
  <inkml:trace contextRef="#ctx0" brushRef="#br0" timeOffset="9525.1917">16252 2900 10 0,'0'0'97'0,"9"0"1"15,-9 0-6-15,-3 16-1 0,-9 5-78 16,1 5-2 0,-1 12 2-16,-4 1-2 0,3 8-1 15,5-4-3-15,1-2 0 16,4 2-2-16,2-6 0 15,10-3-1-15,7-7 0 16,4-4-2-16,-1-6 0 0,3-3 0 16,0-2-2-16,1-8-1 0,-2-1-2 15,0-3-2 1,-5-3-7-16,-1-3-8 0,-6-9-36 15,-5-9-38 1,-1 2-7-16,-3-7-7 0</inkml:trace>
  <inkml:trace contextRef="#ctx0" brushRef="#br0" timeOffset="9695.195">16154 3064 10 0,'0'0'101'0,"0"0"-3"16,11-14-5-1,21 3-4-15,20 4-76 0,-5-4-5 16,5 8-6-16,-5-8-21 15,-1 3-66-15,-2 8-6 0,-6-2-10 16,-8 2-1 0</inkml:trace>
  <inkml:trace contextRef="#ctx0" brushRef="#br0" timeOffset="13914.2802">944 8114 11 0,'-12'-3'25'16,"12"3"3"-16,-11 0 3 0,11 0 3 16,-14 0 0-16,14 0 1 15,-16 0 0 1,16 0-3-16,-12-4-4 0,12 4-4 15,0 0-2-15,-7-10-4 16,14 6-2-16,8-1-3 0,10 2-4 16,5-1-2-1,4-1-1-15,6 3 0 0,6 0-1 16,-3 1-1-16,-4-1-1 0,-1 2 0 15,-8 0-2 1,-8-1-2-16,-2-1-5 0,-9-3-7 16,-11 5-36-16,3-12-41 15,-7 2-7-15,-13 3-7 0</inkml:trace>
  <inkml:trace contextRef="#ctx0" brushRef="#br0" timeOffset="14194.2858">725 8424 75 0,'-8'12'98'15,"8"-12"-5"1,-10-3-4-16,10-16-65 0,1-20-5 15,6-18-4-15,-1-12-3 16,1-10-2-16,1-6-1 0,-1-3-2 16,0 6-1-16,0 5-2 0,-3 13-2 15,-3 13-1 1,1 14-2-16,-2 5-4 0,3 14-6 15,-3 0-9 1,1 7-39-16,-1 11-35 0,0 0-6 16,2 11-5-16</inkml:trace>
  <inkml:trace contextRef="#ctx0" brushRef="#br0" timeOffset="14454.291">1155 8384 91 0,'15'16'101'16,"-1"-13"-6"-16,-5-18-5 0,-2-20-69 15,3-14-6-15,1-9-3 0,2-7-3 16,-2-1-2-1,2 0-3-15,0 5-2 0,-2 11-2 16,-2 11-4-16,-1 14-5 16,-5 0-10-16,0 7-54 0,-3 8-20 15,0 10-7 1,-6-10-5-16</inkml:trace>
  <inkml:trace contextRef="#ctx0" brushRef="#br0" timeOffset="14794.2978">1193 7532 19 0,'12'17'94'0,"8"-2"-3"15,-1 6-3-15,2-17-50 16,6-4-7-16,-6-12-6 16,-1-9-8-16,-7-5-3 15,-5-7-3-15,-7-1-1 0,-1 3-4 16,-11 2-1-1,-6 12-2-15,-5 10-1 0,-1 7 0 16,-4 17-2-16,1 7 0 16,2 5 0-16,1 7-2 0,8 0-1 15,5-4-3-15,8-6-5 16,2-14-10-16,0-12-48 15,22-9-23-15,-10-10-8 0,1-8-4 16</inkml:trace>
  <inkml:trace contextRef="#ctx0" brushRef="#br0" timeOffset="17388.35">1313 7591 35 0,'-23'-17'61'0,"5"-7"-6"0,-2-5-8 15,3-5-9-15,1-4-6 16,7 3-8-16,2 3-6 0,4 0-6 16,3 10-5-1,7 5-3-15,6 10-1 0,2 7-1 16,5 4 1-1,-3 9 1-15,2 6 1 0,0 7 0 16,-8-2 0-16,-3 3 0 16,-6 2 1-16,-2-2-2 0,-6-5-1 15,-7-6 2-15,-6-3-2 0,0-9-1 16,-1-4 0-1,0-4-1-15,3-10 1 0,0-6 0 16,9-2-1 0,3-1 0-16,5 3 1 0,2 1-1 15,9 6 0-15,3 8 0 16,2 5-1-16,2 11 1 0,-3 7 0 15,1 9 0 1,-6 3 1-16,-6 3 0 0,-4 1 0 16,-3-2 0-16,-12-6 0 0,-5-7 1 15,0-8-1 1,-4-9-1-16,2-8 0 0,1-14 0 15,6-10 0-15,7-6 0 16,8-3-1-16,6 2 0 0,10 2 1 16,7 9-1-1,3 9 0-15,1 14 1 0,2 7-1 16,-1 16 1-16,-6 9 0 0,-6 7 1 15,-8 1-1 1,-8 1 1-16,-1-2 0 0,-14-7 0 16,-5-11-1-16,-6-9 0 15,1-9-1-15,0-13 0 0,3-10 0 16,7-14 0-1,10-4-1-15,5-1 1 0,8 2 0 16,9 8 0 0,1 8 0-16,9 12 0 0,-1 12 0 15,0 15 1-15,-6 13-1 0,-2 9-1 16,-6 4 0-16,-3-6-6 15,-6 2-4-15,-8-13-15 0,-7-9-39 16,-4-5-26 0,-8-15-7-16,-3-16-5 0</inkml:trace>
  <inkml:trace contextRef="#ctx0" brushRef="#br0" timeOffset="17818.3586">781 7103 7 0,'-6'8'83'0,"6"5"5"0,8 3-2 0,43 3-61 16,-23 0-1 0,8-2 0-16,7-3-3 0,10-2-1 15,1-2-2-15,2-5-3 0,-3-5-3 16,-5-8-2-1,-8-4-2-15,-4-4-2 0,-12-3-1 16,-8-3-3-16,-5 0-2 16,-4 0-3-16,-6 2-7 0,-7-4-11 15,-4 0-54 1,-2 8-18-16,-8-4-9 0,-7 5-3 15</inkml:trace>
  <inkml:trace contextRef="#ctx0" brushRef="#br0" timeOffset="18088.364">877 6798 77 0,'15'2'95'0,"9"11"-2"16,4 2-6-1,-6-1-71-15,17 0 0 0,9 0 0 16,2-4-1-16,-2-5-2 0,0-4-3 15,-6-2-4 1,-4-9 0-16,-3-1-2 0,-9-1-1 16,-7-6-1-16,-5 1-3 15,-5 3-3-15,-5 0-5 0,-4 2-7 16,0 1-40-1,-8 4-37-15,-7 2-7 0,-5 5-4 16</inkml:trace>
  <inkml:trace contextRef="#ctx0" brushRef="#br0" timeOffset="18248.3672">1007 6985 8 0,'0'0'99'0,"0"0"-3"0,-6-10-4 15,6-20-7 1,0-8-72-16,11-6-8 0,0-5-3 15,5 0-8-15,-5-5-31 16,-4 8-48-16,7 7-8 0,-10 12-6 16</inkml:trace>
  <inkml:trace contextRef="#ctx0" brushRef="#br0" timeOffset="18518.3726">864 6341 69 0,'13'-34'95'16,"6"2"-5"-16,8 6-4 0,3 1-66 16,9 12-6-1,7 10-2-15,5 10-5 0,1 10-1 16,-3 10 0-16,-6 2 0 15,-5 0-1-15,-7-1-1 16,-8-3-1-16,-8-9-3 16,-9-3-8-16,-6-13-22 0,-16-17-56 15,5 3-8-15,-8-7-5 0,-1-4-6 16</inkml:trace>
  <inkml:trace contextRef="#ctx0" brushRef="#br0" timeOffset="18838.3789">1070 5918 43 0,'0'0'98'16,"11"0"-3"-1,-5-11-5-15,11-12-60 0,-7-13-8 16,1-3-2-16,1-5-8 0,-4-5-6 15,2 1-2 1,-5 3-2-16,-2 6-2 0,2 5-3 16,-4 11-3-16,-1 5-4 15,0 8-8-15,0 10-29 0,-16-7-44 16,16 7-6-1,-8 7-3-15</inkml:trace>
  <inkml:trace contextRef="#ctx0" brushRef="#br0" timeOffset="19048.3832">1245 5950 7 0,'10'11'103'0,"5"-9"-2"0,-5-12-7 15,0-21-3 1,-6-7-71-16,4-21-11 0,0-3-2 15,0-6-1-15,1 2-6 16,-1 1-6-16,2 14-6 0,-9 0-13 16,8 15-53-16,-1 19-17 15,-3 7-7-15,-5 10-2 16</inkml:trace>
  <inkml:trace contextRef="#ctx0" brushRef="#br0" timeOffset="20498.4122">1016 4961 64 0,'1'14'95'0,"17"-3"-2"16,5-6-6-1,14 6-69-15,0 2-4 0,5 0-1 16,1 0-2-16,-2-4-2 16,-4-1-2-16,-5-5-2 0,-6-1-2 15,-9-2-1-15,-8 0-4 0,-9 0-6 16,0 0-11-1,-26-7-59-15,-2 6-15 0,-5 1-7 16,-8 4-4 0</inkml:trace>
  <inkml:trace contextRef="#ctx0" brushRef="#br0" timeOffset="20688.416">941 5291 84 0,'-9'13'94'0,"9"-13"-4"0,-1-24-37 16,2 3-32-16,10-10-3 0,-1-13-1 15,6-13-2 1,1-9-1-16,5-7-5 0,-6 1-2 15,3-3-1-15,-9 11-3 16,2 7-4-16,-3 10-5 16,0 16-7-16,-6 2-19 15,-3 12-55-15,0 17-9 0,0 0-7 16</inkml:trace>
  <inkml:trace contextRef="#ctx0" brushRef="#br0" timeOffset="20908.4204">1309 5276 16 0,'20'7'104'16,"-3"-13"-3"-16,0-17-6 0,-9-18-2 15,0-7-81-15,0-11-3 0,0-5-1 16,3 3-6-1,-6-4-4-15,2 8-7 0,-4 0-8 16,6 14-32-16,-3 12-43 16,-6 3-8-16,0 10-6 0</inkml:trace>
  <inkml:trace contextRef="#ctx0" brushRef="#br0" timeOffset="21158.4254">1422 4700 38 0,'22'9'95'0,"2"-1"-3"15,1-25-9-15,7 8-52 16,-7-14-9-16,-2-3-2 0,-6-12-4 15,-8-4-5 1,-7 0-2-16,-2-1-3 0,-10 7-1 16,-7 12-3-1,-3 12-1-15,-6 12-1 0,3 12-1 16,-3 13 0-16,6 11-1 0,0 4 0 15,4 4-2-15,7-1-3 16,5-6-4-16,3-11-13 16,1-8-49-16,9-8-21 15,-2-10-7-15,4-10 0 0</inkml:trace>
  <inkml:trace contextRef="#ctx0" brushRef="#br0" timeOffset="21688.436">1141 3655 37 0,'-8'33'91'0,"7"4"0"15,15 2-47-15,3 2-8 16,10-3-3-16,7-3-9 16,4-8-5-16,8-11-4 0,-2-16-4 15,-1-5-3-15,-2-19-1 0,-5-8-2 16,-9-7-3-1,-5-4-5-15,-8-5-7 0,-6 2-24 16,-5 5-52 0,-9 0-10-16,-13 3-7 0</inkml:trace>
  <inkml:trace contextRef="#ctx0" brushRef="#br0" timeOffset="21951.4415">1318 3508 35 0,'23'22'93'0,"1"-6"0"0,6-11-4 15,-2-5-60 1,4-19-10-16,-1-8-1 0,-5-7-3 15,-5-7-3-15,-8-1-4 16,-6 2-2-16,-6 4-2 0,-7 13-2 16,-6 12-1-1,-11 11 0-15,0 11-1 0,-4 13 1 16,0 11-2-16,1 2 0 0,0 6 1 15,6 0-1 1,7-5 0-16,6-8-2 0,5-6-2 16,1-12-3-16,1-12-8 15,5-2-35 1,1-15-38-16,1-5-9 0,-5-5-3 15</inkml:trace>
  <inkml:trace contextRef="#ctx0" brushRef="#br0" timeOffset="22231.4471">1295 3269 63 0,'10'-3'96'0,"0"-5"-2"16,2-4-7-16,4 3-68 15,6-12-6-15,6-4 2 0,6 2-3 16,4 6-4-16,2 3-1 0,-1 14-2 15,-1 9-1 1,-6 16 0-16,-4 9 0 0,-6 7-1 16,-7-1 1-1,-5 0-4-15,-9-2 0 0,1-10-7 16,-2-13-3-16,0-15-9 15,-8-2-36-15,-1-16-38 0,6-5-6 16,0-10-6-16</inkml:trace>
  <inkml:trace contextRef="#ctx0" brushRef="#br0" timeOffset="22751.4575">1463 2747 61 0,'-8'14'94'16,"10"-1"-2"-16,11-1-3 0,7 0-74 15,8 3 0 1,7-14 3-16,-1 2-2 0,-1-7-3 16,-6-13-3-16,-2-7-3 15,-8-5 1-15,-3 0-4 0,-14-5 0 16,-3 7-2-1,-4 0-1-15,1 9-1 0,-4 5 0 16,10 13-1-16,0 0 0 0,0 0 0 16,7 0 0-1,7-1 1-15,1-2 1 0,-1-4 0 16,6-9 1-16,-8-3 1 15,-5-3 0-15,-4 1 0 0,-3-1 0 16,-13 2-2 0,-4 3 1-16,-6 5-2 0,-6 3-1 15,-5 6-2 1,1-1-4-16,-2 0-5 0,0-2-8 15,9 3-36-15,3 3-30 0,-2-4-16 16,10-1-5-16</inkml:trace>
  <inkml:trace contextRef="#ctx0" brushRef="#br0" timeOffset="23041.4633">1387 2209 68 0,'0'0'93'15,"16"0"-3"-15,2-25-13 16,10 31-61-16,5 7-1 0,11 6 1 16,-5-2-1-1,7-2-2-15,-2-7-3 0,-6-7-1 16,-1-5-2-16,-1-13-2 15,-9-4 1-15,-6-4-2 16,-1-4-1-16,-8 1-4 0,-1 1-2 16,-6 2-4-16,-2 7-11 15,-8 2-38-15,-8 5-37 0,1 3-7 16,-4 3-7-1</inkml:trace>
  <inkml:trace contextRef="#ctx0" brushRef="#br0" timeOffset="23221.4669">1496 2365 59 0,'10'-2'99'16,"6"-20"-7"-16,-3-18-5 0,6 22-46 15,1-38-38 1,2-2-3-16,2 0-7 0,-8-2-25 15,-7 11-53-15,3 3-5 16,-5 10-7-16</inkml:trace>
  <inkml:trace contextRef="#ctx0" brushRef="#br0" timeOffset="23491.4723">1295 1717 16 0,'-10'-12'99'0,"3"-3"-3"16,7 15-6-16,0-17-4 0,7 7-76 16,5-1-3-1,7 3-3-15,7 1-1 0,21 0 0 16,25 7-1-1,10 8 1-15,5 13-3 0,2 8-3 16,4 14-6-16,-21 6-24 16,-18 6-52-16,-14 4-11 0,-16 0-7 15</inkml:trace>
  <inkml:trace contextRef="#ctx0" brushRef="#br0" timeOffset="23901.4805">1213 2701 3 0,'0'39'93'16,"9"3"3"-16,17 1-5 15,11-3-47-15,20-5-16 0,10-11-7 16,7-11-5 0,9-13-7-16,-2-15-12 0,5-13-64 15,-8-1-21 1,-14-6-7-16,-9-2-7 0</inkml:trace>
  <inkml:trace contextRef="#ctx0" brushRef="#br0" timeOffset="33967.6823">17466 2191 32 0,'25'-12'95'0,"-6"-3"-3"16,-4 3-3-1,-11-2-62-15,-4 0-7 0,-6 3-4 16,-9 0-7-16,-10 3-2 0,-7-4-3 15,-5 4-1-15,-4 0-1 16,-5 5 0-16,0 3 0 16,2 1 0-16,5 7-1 15,5 2 1-15,7 9-2 0,3 1 0 16,6 5 3-1,12 20 1 1,6 8 0-16,3 5 0 0,4 11 2 16,1 4-1-16,0 10 2 15,0 4-1-15,-4 4-1 16,-7-12-2-16,-9-6 0 15,-6 4-1-15,-4-9 1 0,-4 1-1 16,-3-7-1 0,4-8 2-16,4-6-1 0,1-3 1 15,5-9-2-15,7-5 1 16,3-8-1-16,5-3 1 15,6-6 1-15,11-5-2 0,9-4 2 16,11-3-1-16,9-2 1 16,9 0-1-16,5 0 1 0,1-7-2 15,1 1 1 1,-7 0-2-16,-5 3-2 0,-15 1-1 15,-7 0-3-15,-7 1-2 16,-4 1-7-16,-17 0-7 16,15 0-36-16,-15 0-30 15,0 0-13-15,10 1-4 0</inkml:trace>
  <inkml:trace contextRef="#ctx0" brushRef="#br0" timeOffset="35137.7056">18526 2584 24 0,'0'0'89'15,"-3"-8"1"-15,3 8-4 16,-1 9-51-16,0 11-11 16,1 10-7-16,1 3-1 0,0 6-1 15,1 9-4 1,-1-7-3-16,-1 2-1 0,0-6-2 15,0-4 1-15,0-8-3 16,-1-2 1-16,1-10-4 16,0-3 0-16,0-10-4 15,0 0-5-15,0 0-11 0,-8-7-52 16,3-8-19-16,5-9-9 0,-2-5-2 15</inkml:trace>
  <inkml:trace contextRef="#ctx0" brushRef="#br0" timeOffset="35437.7116">18176 2548 35 0,'-29'11'91'16,"9"-4"-2"-1,7 0-1-15,13-7-60 0,16 14-6 16,18-10-4-16,19-1 0 16,17 0-4-16,14-3-3 0,8 0-1 15,7 0-3 1,1-4-2-16,-10-1 0 0,-8-2-3 15,-14 4-3-15,-14-4-3 0,-14 5-8 16,-15-1-5 0,-4 2-33-16,-10 6-40 0,-11-5-8 15,0 0-5-15</inkml:trace>
  <inkml:trace contextRef="#ctx0" brushRef="#br0" timeOffset="35687.7167">18303 2951 42 0,'-22'24'95'0,"10"-10"1"16,12-1-4-16,23-1-58 15,18-1-6-15,13-1-6 0,11-7-6 16,11 4-3-1,-1-7-5-15,4 2-2 0,-10-1-2 16,-8-1-2-16,-15 2-2 0,-10-2-3 16,-11 0-4-16,-10 5-7 15,-15-5-30-15,0 0-49 16,14-3-4-16,-11-7-8 15</inkml:trace>
  <inkml:trace contextRef="#ctx0" brushRef="#br0" timeOffset="35957.722">18997 3052 70 0,'-4'15'96'0,"0"-1"-4"16,6 1-4-16,-27 2-69 16,48-2 0-16,11-5-3 0,11-7-2 15,7-3-4 1,2-4-1-16,1-11-3 0,-6-4-2 15,-6-5-1 1,-14-3-1-16,-13 3-1 0,-12 3-2 16,-11 5 2-16,-14-3-3 15,-11 7 2-15,-10 5 0 0,-3 2 0 16,-1 5-1-16,2 9-4 0,1 0-3 15,8 8-8 1,4 2-36-16,14-4-39 0,17-3-6 16,5 0-7-1</inkml:trace>
  <inkml:trace contextRef="#ctx0" brushRef="#br0" timeOffset="36597.7348">20304 2698 35 0,'-31'0'88'16,"-6"15"1"-16,2 10-36 16,-8 8-14-16,7 10-8 0,1 3-10 15,6 2-3 1,10 3-4-16,8-5-2 0,10-8-4 15,17-1-1-15,10-14-1 0,7-3-2 16,6-8-5 0,3-10-8-16,9-2-29 0,5-7-50 15,-12-13-6-15,0-11-8 16</inkml:trace>
  <inkml:trace contextRef="#ctx0" brushRef="#br0" timeOffset="36897.7409">20466 2919 54 0,'0'27'94'0,"6"-4"-3"0,18-4-4 15,14-8-67-15,11-4-1 16,7-6-1-16,4-4-4 0,2-10-5 16,-5-12-3-1,-11-2 0-15,-13-2-2 0,-19 0-1 16,-16 0-2-1,-20 7 0-15,-17 6 0 0,-10 3 0 16,-12 12-2-16,-2 1 0 0,-2 6 1 16,9 10-3-16,12 1 2 15,12-1-1-15,14-5-1 0,18 1-9 16,17-6-23-1,12-5-48-15,13-1-10 0,6-9-5 16,6-5 1 0</inkml:trace>
  <inkml:trace contextRef="#ctx0" brushRef="#br0" timeOffset="37157.746">21087 2698 30 0,'-10'14'93'0,"-6"-1"0"15,3 7-4 1,1-23-33-16,5 21-43 0,5 1 1 15,6 5-2-15,12-2-3 16,4-1-2-16,3 0-2 16,-1-4-1-16,-2-1-1 15,-6-3-1-15,-7 4-1 0,-7-2 0 16,-10-3 1-16,-6-3 2 0,-4 0-4 15,-2 2 1 1,-1-3-4-16,4-3-1 0,8-2-7 16,11-3-12-1,0 0-49-15,15 0-21 0,0-1-7 16,8-3-4-16</inkml:trace>
  <inkml:trace contextRef="#ctx0" brushRef="#br0" timeOffset="37587.7547">21400 2772 0 0,'0'0'89'15,"0"0"4"-15,-2 13-4 0,2-2-3 16,8 3-69 0,6 6-5-16,5 5-3 0,4-7 1 15,4 1-1-15,5-6-2 16,2-2 0-16,2-8-3 0,-5-3 2 15,-4-2-4 1,-4-7 3-16,-5 1-3 0,-7 5 1 16,-11 3-3-1,11-4 0-15,-11 4 0 0,0 0-1 16,10 9-1-16,-1-2 1 0,5-4 1 15,4-3 0-15,2-3 3 16,2-8 0-16,-2-5 0 16,0-1 0-16,-4-4 0 15,-8-1-2-15,-5-5-2 0,-3 3-2 16,-4-3-6-1,-5-3-5-15,2 8-35 0,2 0-35 16,-6 3-14-16,8-1-5 0,2 3 2 16</inkml:trace>
  <inkml:trace contextRef="#ctx0" brushRef="#br0" timeOffset="37857.76">21973 2506 71 0,'0'0'95'0,"15"15"-3"0,-8 2-6 16,34 5-65-16,-63 8-3 16,25 6-5-16,5 6-2 0,-2 2-2 15,-1 5-2 1,5-12-2-16,-4 2 1 0,4-10-2 15,-1-4-3 1,-1-8-1-16,-1-4-4 0,-7-13-7 16,17 1-35-16,-17-1-43 15,0-9-6-15,-1-13-8 0</inkml:trace>
  <inkml:trace contextRef="#ctx0" brushRef="#br0" timeOffset="37997.7628">21863 2705 4 0,'-10'5'97'0,"10"-5"-1"16,18 0-4-16,15-1-6 15,12-1-73-15,2-3-5 0,7-1-4 16,-1-2-12-16,2 0-36 16,0 0-44-16,-14-1-6 15,-9-8-5-15</inkml:trace>
  <inkml:trace contextRef="#ctx0" brushRef="#br0" timeOffset="38227.7674">22217 2297 0 0,'-3'-10'94'0,"12"10"2"0,7 6-6 16,6 6-5 0,0 6-75-16,0 7-1 0,0 14-3 15,-5 11-3-15,-11 6 0 16,-8 10-3-16,-12 4-1 15,-11 3-6-15,-10-1-5 16,-4-2-12-16,-10-5-41 0,-6-15-26 16,-3-13-7-1,-3-12 3-15</inkml:trace>
  <inkml:trace contextRef="#ctx0" brushRef="#br0" timeOffset="38487.7726">21388 2534 44 0,'-30'30'93'0,"8"8"0"0,4 11-6 16,7 5-61-16,11 5-8 15,13 2-2-15,13-4-4 0,9-2-8 16,7-12-8 0,14-8-57-16,2-7-25 0,0-16-7 15,2-12-5 1</inkml:trace>
  <inkml:trace contextRef="#ctx0" brushRef="#br0" timeOffset="39040.784">22536 1913 54 0,'-10'-5'94'15,"-2"-1"-1"-15,12 6-7 16,-9 0-61-16,9 0-9 0,12 6-1 16,8 2-4-1,2 3-3-15,7 1 0 0,2-3-2 16,3 5 1-16,0-5-3 15,-6 3 0-15,-1-3-3 16,-6 1 2-16,-5-2-2 0,-1 1 1 16,-2 6-1-16,-2-1 1 15,1 8 0-15,0 10 2 0,1 21 0 31,-1 5-1-31,-1 10 1 16,-4 6 0-16,-2 6 1 16,-5 2-1-16,-2 6 0 15,0-9-2-15,-10-13 1 16,2-3-1-16,-5-3 0 0,6-1 0 15,-1-5 0-15,-1-5 0 0,4-3-1 16,-1 3 2 0,1-11-2-16,4-6 1 0,-2-2 0 15,-1-9 1-15,2-6-1 16,3-1 0-16,1-14 0 0,-15 0-1 15,1-3 1 1,-12-4-2-16,-6 0 0 0,-12-3-2 16,-10 7-1-16,-15-7-5 15,5 10-11-15,-10 1-26 0,11 0-32 16,20 3-23-1,3 1-8-15,15 1-5 0</inkml:trace>
  <inkml:trace contextRef="#ctx0" brushRef="#br0" timeOffset="39757.7988">11673 4304 16 0,'-31'-5'92'0,"9"2"-2"16,5 3 0 0,17 0-53-16,0 0-13 0,15 5-4 15,18 1-2-15,12-2-5 16,12 2 0-16,11-2-3 0,5 3-4 15,3-1-1-15,-3-3-1 16,-9-1-3-16,-4 4-2 16,-11-4-2-16,-9 2-4 0,-11-3-6 15,-6 4-15 1,-8 4-52-16,-15-9-16 0,0 0-6 15,-6 5-2-15</inkml:trace>
  <inkml:trace contextRef="#ctx0" brushRef="#br0" timeOffset="39957.8029">11663 4610 83 0,'0'21'102'0,"23"-7"-7"0,24-4-4 16,21-4-71-1,11-1-4-15,10-4-3 0,0-1-5 16,1 0-4-16,-5-1-1 15,-7 1-2-15,-16 0-4 0,-9 0-7 16,-21 1-10-16,-10 2-55 0,-9 2-20 16,-13-5-7-1,0 10-3-15</inkml:trace>
  <inkml:trace contextRef="#ctx0" brushRef="#br0" timeOffset="43787.8795">13403 4391 4 0,'-13'2'90'0,"-1"1"1"0,3-3-4 16,11 0-55 0,0 0-5-16,8 11-5 0,18-6-2 15,18-4-3 1,16-1-3-16,24 0-1 0,8-1-1 15,13-2-3-15,-1-1-1 16,-5-1-3-16,-9 4 0 0,-13-3-2 16,-20 4-1-1,-19 0 0-15,-12 0 0 0,-13 0-1 16,-5 0 1-16,-8 0-1 0,0 0 0 16,10-2-2-1,-10 2 0-15,0 0-3 0,0 0-3 16,0 0-4-16,0 0-9 15,0 14-33-15,0-14-38 0,-8 19-10 16,1-10-5 0</inkml:trace>
  <inkml:trace contextRef="#ctx0" brushRef="#br0" timeOffset="45607.9167">14862 4008 90 0,'-4'-19'92'15,"4"19"-4"-15,0 0-52 0,0 0-11 16,0 0-7-1,3 21-5-15,3 5-2 0,0 6-4 16,4 9 0 0,-2 8-1-16,-2 3 0 0,-1 8-1 15,-2-5 0-15,-1 2-1 0,-2-4-1 16,-5-1 0-16,-5-4-1 15,0-9 0-15,-1-2 0 0,-2-8 0 16,4-2-1 0,-3-6 1-16,3-6-1 0,2-3 1 15,7-12-1 1,-10 13 1-16,10-13 0 0,0 0 0 15,0 8 1-15,15-8-1 16,10 0 1-16,7 0 0 0,13-2-1 16,6-1 1-16,8-1-1 0,2 0 0 15,5 1-2 1,-8 0-2-16,-5 1-3 0,-4 2-5 15,-14-5-12 1,1 2-39-16,-2 3-31 0,-5-4-10 16,-2-3-6-16</inkml:trace>
  <inkml:trace contextRef="#ctx0" brushRef="#br0" timeOffset="45980.9243">16040 4138 45 0,'0'0'98'16,"-8"-14"-5"0,8 14-3-16,0 0-61 0,-9 8-7 15,8 12-5-15,1 8-5 16,0 6-4-16,0 8-1 0,0 7 0 15,0 3-2 1,-1-3 0-16,1-1-2 0,-1-3 1 16,0-6-2-16,-1-6 1 0,2-8-2 15,-4-5-1 1,3-9 0-16,1-11-4 15,0 10-5-15,0-10-13 0,1-17-49 16,9 1-23-16,-8-7-8 0,4-8-5 16</inkml:trace>
  <inkml:trace contextRef="#ctx0" brushRef="#br0" timeOffset="46290.9306">15640 4132 23 0,'-40'3'94'16,"7"3"1"-16,10-1-5 16,12-2-49-16,11-3-15 0,30 5-6 15,13-3-5 1,23-2-3-16,12-2-2 0,14-3-2 15,13-3-2-15,-3-1-2 16,-3 1 0-16,-8 1-3 0,-11-2 0 16,-15 3-3-1,-14 0-2-15,-13 5-5 0,-14-2-7 16,-4 3-24-16,-12 4-46 0,-8-4-11 15,4 10-8 1</inkml:trace>
  <inkml:trace contextRef="#ctx0" brushRef="#br0" timeOffset="46560.9368">15806 4655 27 0,'-17'19'103'0,"7"-9"-2"16,10 0-5 0,20-43-25-16,13 33-53 0,14 0-4 0,6 1-3 15,3-1-4 1,1 0-2-16,3 0-3 0,-6 0-2 15,-7 0-3-15,-9 0-4 0,-3 2-6 16,-8-2-14 0,-4 0-50-16,0-2-20 0,-2-1-6 15,0-5-5-15</inkml:trace>
  <inkml:trace contextRef="#ctx0" brushRef="#br0" timeOffset="46830.9422">16541 4616 76 0,'6'14'96'0,"-4"-2"-2"16,-2-12-6-16,18 17-71 0,0-2-2 15,11-1-1 1,7-3-3-16,5-5-2 0,8-6-2 16,2-2-1-16,1-10-1 15,-6-6-1-15,-9-5-1 0,-7-2-1 16,-14-1 0-1,-15-2-1-15,-6 3-1 0,-18 4 0 16,-10 6 0-16,-10 6-1 0,-3 4 1 16,-5 5-1-16,2 3-1 15,6 9 0-15,2 7-3 16,10-4-7-16,12 5-29 15,1 2-42-15,12-8-14 0,6 1-5 16,0-15-2 0</inkml:trace>
  <inkml:trace contextRef="#ctx0" brushRef="#br0" timeOffset="49510.9957">17617 4313 41 0,'0'-9'97'0,"0"9"-3"0,-2-19-3 16,2 19-61-1,-1-11-9-15,1 11-4 0,0 0-6 16,4 12-3-16,0 10-3 0,2 7-1 16,3 7 0-16,3 8 1 15,4 7-1-15,-1 4 2 16,2-1-4-16,-1-6 3 15,1 1-1-15,1-11-1 0,-2-2 1 16,-4-13 0 0,2-7 0-16,-2-6-1 0,3-8 1 15,-2-2-2-15,2-18 0 16,0-4 1-16,4-13-1 15,1-7-1-15,-3-3 0 0,2-8 1 16,-6-3-1-16,-1 3 0 16,-2 9 0-16,-2 6-1 0,-3 9-1 15,-3 13 1 1,-2 16-2-16,0 0 2 0,9 7-2 15,0 16 1-15,1 8-1 16,6 5 1-16,4 3 0 16,4-3 1-16,10-6 0 15,0-7 0-15,6-12 1 0,3-9 0 16,2-15 1-16,-3-11 0 0,-1-14 0 15,-7-3 0 1,-9-6 0-16,-8-5 0 0,-10 1-1 16,-7-2 0-1,-11 10-2-15,-5 1 2 0,-4 9-3 16,1 4 0-16,-1 7-2 15,5 5-2-15,0 13-3 0,15 4-5 16,-18 14-7-16,17 7-28 0,-4 8-23 16,-3-4-28-1,8 8-5-15,0 0-1 0</inkml:trace>
  <inkml:trace contextRef="#ctx0" brushRef="#br0" timeOffset="50301.0116">19590 4143 37 0,'24'-19'91'0,"-4"-3"0"16,-11 1-8-16,-5-1-58 0,-4 8-10 15,-13 4-3 1,-11 3-5-16,-10 3 0 0,-8 4-2 15,-6 4-1-15,-5 7 0 0,-1 7 0 16,0 5 0-16,4 2-1 16,10 4 0-16,10 0 0 0,16 0 0 15,8 3-1 1,17 1 1-16,13-1 0 0,14-1-1 15,13-1 0 1,2-1 0-16,4-5 0 0,-5 5 0 16,-5-6-1-16,-9 0 1 15,-10-1 0-15,-15-1 0 0,-13-1 0 16,-15-2 0-16,-11 4 1 0,-8-8 0 15,-8-1 0 1,-4-4 0-16,-3-3-1 0,-1-6 1 16,5 0-1-1,6 0-1-15,3-5-1 0,9 3-1 16,6-1-2-16,6 0-5 15,5-2-4-15,10 5-11 0,0 0-38 16,0 0-34-16,6-14-4 16,10 3-7-16</inkml:trace>
  <inkml:trace contextRef="#ctx0" brushRef="#br0" timeOffset="50561.0168">19837 4250 23 0,'8'0'103'16,"-8"0"-4"-16,13 8-5 0,-13-8-2 15,2 20-80 1,0 4-4-16,0 2-1 0,-1 5-1 15,-1 3-2-15,1-4 1 16,-1 0-2-16,2-5-1 0,0-3-2 16,4-5-3-1,-2-5-4-15,8-6-13 0,-1-6-48 16,-3-15-26-16,7-18-8 0,-6-4-6 15</inkml:trace>
  <inkml:trace contextRef="#ctx0" brushRef="#br0" timeOffset="50651.0186">19930 4107 10 0,'-6'-30'88'16,"-2"3"-1"-1,-1 0-26-15,-8-38-78 0,14 46-64 16,2 6-8-16</inkml:trace>
  <inkml:trace contextRef="#ctx0" brushRef="#br0" timeOffset="51021.026">20160 4098 39 0,'17'34'98'15,"-4"7"-2"1,0 2-5-16,-9-7-46 0,1 15-22 15,-3 0-7-15,-2 0-5 0,-3-5-2 16,-5-8-1-16,1-4-1 16,1-11 0-16,2-7-3 15,4-16 1-15,8-4-1 16,7-16 0-16,3-4-1 0,8-5 0 15,1-1-3 1,3 2 1-16,0 1-1 0,-2 4-1 16,-1 9 1-16,-3 10-2 15,-1 6 2-15,-5 10-2 16,-1 6 3-16,-4 1-2 0,0 5 2 15,-6 5-1-15,-1 0 0 16,-2-1 0-16,0-3-2 0,-2-3-4 16,3 0-11-1,-5-10-30-15,0-12-37 0,9 3-15 16,1-7-7-1,9-10-3-15</inkml:trace>
  <inkml:trace contextRef="#ctx0" brushRef="#br0" timeOffset="51721.04">21407 4080 51 0,'0'0'95'0,"0"0"-3"0,-3-30-20 16,-1 39-40-16,-2 15-11 0,-1 6-4 16,-1 7-5-1,-4 8-2-15,1 2-1 0,3 2-3 16,2-8 1-1,2-5-2-15,4-5 0 0,0-13-1 16,9-7 1-16,4-9-1 16,4-10 0-16,-1-9-1 0,0-4-1 15,-1-2-2 1,0 1 0-16,-4 6-1 0,-3 3-1 15,-4 4 0-15,-4 9-1 0,6 9 2 16,-1 5-1 0,2 4 3-16,4-1-1 0,4-2 2 15,4-6 0-15,5-4 1 16,0-5 0-16,-2-9 0 0,1-4 0 15,-7-7 0 1,-2-3-2-16,-8-4-1 0,0-5-2 16,-7 6-3-1,1 1-9-15,-1-8-23 0,1 3-37 16,9 7-24-16,2 1-7 0,4 4-3 15</inkml:trace>
  <inkml:trace contextRef="#ctx0" brushRef="#br0" timeOffset="52014.0461">22089 3921 26 0,'0'0'92'15,"-5"14"0"-15,-3 7-3 16,-8 4-51-16,-1 12-23 15,-4 11-1-15,0 3 3 0,1 3-4 16,2 3-2 0,8-5-2-16,3-5-2 0,7-6-1 15,13-3 0-15,6-9-2 16,11-5 0-16,2-8-1 0,2-8-3 15,-1-2-1 1,-1-6-4-16,0 0-6 0,-8-14-7 16,0-3-43-16,-3-5-33 15,-11-4-7-15,-1-3-5 16</inkml:trace>
  <inkml:trace contextRef="#ctx0" brushRef="#br0" timeOffset="52224.0503">21879 4141 94 0,'-20'5'100'0,"9"1"-4"0,11-6-5 16,11 11-70-16,10-6-8 16,13 1-2-16,5 0-3 0,6-1-4 15,4-4-3-15,2 5-6 0,-2-6-4 16,0 0-22-1,-3 0-52-15,-11-12-13 0,-5-9-5 16,-2-10-6 0</inkml:trace>
  <inkml:trace contextRef="#ctx0" brushRef="#br0" timeOffset="52454.0549">22391 3606 83 0,'16'0'97'16,"7"0"-4"-16,4 6-7 0,2 12-68 15,3 16-7-15,-3 14-2 16,-7 11-4-16,-7 13-2 0,-10 9-2 16,-6 5-1-1,-16 4-1-15,-12 2-3 0,-9-7-1 16,-12-10-4-16,-5-7-6 0,-12-17-21 15,-10-8-54 1,-1-11-6-16,-3-11-4 0</inkml:trace>
  <inkml:trace contextRef="#ctx0" brushRef="#br0" timeOffset="52704.0599">21188 3774 17 0,'-28'31'92'15,"3"10"1"1,3 13-3-16,8 10-53 0,2 14-18 15,8 8-2 1,8-1-4-16,12 1-4 0,13-3-12 16,-1-6-52-16,12-12-32 0,6-15-7 15,4-20-5-15</inkml:trace>
  <inkml:trace contextRef="#ctx0" brushRef="#br0" timeOffset="53464.075">23057 3788 78 0,'0'-12'93'0,"0"12"-4"16,0 0-46-1,13-8-15-15,-3 8-8 0,-1 3-6 16,2 7-2-16,0 7-3 16,0 5-2-16,0 4 0 0,-3 1 1 15,-1 3-2-15,-4-3 2 0,1-2-1 16,-3-5 2-1,2-7-2-15,9-10 0 0,12-6 0 16,20-18-1 0,24-13 0-16,23-7-2 0,20-5-1 15,16-5-4-15,13 10-9 16,-6 1-36-16,4 1-43 0,-3 12-10 15,-13 0-10 1,5 11-2-16</inkml:trace>
  <inkml:trace contextRef="#ctx0" brushRef="#br0" timeOffset="62166.2493">1703 9356 44 0,'8'-15'91'0,"-5"-4"-2"0,18 1-36 15,-20 0-16 1,-1 1-7-16,-1 4-9 0,-8 0-7 16,-2 2-3-16,-5 4-4 0,-4 6-2 15,-4 1-1-15,-5 11-2 16,-2 7-1-16,-4 10-1 0,-3 9 0 15,2 6 0 1,3 7 1-16,5 1 0 0,9 2 1 16,7-4 1-1,11-3 0-15,6-7 1 0,13-6-1 16,9-13 1-16,6-4-1 0,2-6 0 15,6-7-1-15,0-1-7 16,-6-7-6-16,3-2-39 0,1-3-40 16,-15-4-5-1,-2-3-9-15</inkml:trace>
  <inkml:trace contextRef="#ctx0" brushRef="#br0" timeOffset="62436.2547">2018 9174 68 0,'0'0'89'0,"8"-2"-1"15,-8 11-3-15,0 11-68 16,0 11-3-16,0 7 0 0,0 5 2 15,0 8-3 1,-3-1-2-16,0 1-2 0,-1-5-1 16,-1-1-2-16,-1-8-2 0,-2-8-1 15,2-4-3 1,0-9-2-16,4-4-5 0,2-12-8 15,0 0-41-15,0 0-36 16,10-4-5-16,-1-6-8 0</inkml:trace>
  <inkml:trace contextRef="#ctx0" brushRef="#br0" timeOffset="62836.2626">2340 9469 61 0,'0'0'89'0,"0"7"-1"0,-12 1-5 16,-2 0-68-1,-5 10-4-15,0 4 0 0,0 5 1 16,1 3-3 0,5 3-1-16,3-2-1 0,8 1-1 15,3-3 1-15,10-10-1 0,5-6 1 16,4-7-2-16,5-8 0 15,2-10 0-15,-6-9 0 0,2-8-2 16,-7-6-1 0,-4 0 0-16,-6 0-2 0,-5 3 0 15,-1 5-1 1,-7 6 0-16,1 10-1 0,-2 11 1 15,0 6 1-15,2 11 0 16,3 7 0-16,3 3 1 0,0 4 0 16,7 1 2-16,1 0-1 0,2-6 1 15,-1-4-1 1,4-5 0-16,-5-3-3 0,2-7-4 15,-10-7-12 1,17-5-46-16,-6-9-29 0,-2-7-7 16,0-8-7-16</inkml:trace>
  <inkml:trace contextRef="#ctx0" brushRef="#br0" timeOffset="63008.2663">2574 9547 18 0,'9'25'102'16,"-3"2"-2"-1,-2-4-7-15,1-2-3 0,5-3-76 16,-3 3-2-16,-4-6-2 15,0-1-3-15,-1-2-6 0,-2-12-4 16,7 10-11 0,-7-10-54-16,2-13-22 0,3-13-9 15,-3-5-5-15</inkml:trace>
  <inkml:trace contextRef="#ctx0" brushRef="#br0" timeOffset="63108.2683">2579 9419 13 0,'-16'-10'95'0,"2"1"-1"0,0 2-9 15,14 7-20 1,-7-19-138-16,7 10-12 0,1 0-7 15,5-2-2-15</inkml:trace>
  <inkml:trace contextRef="#ctx0" brushRef="#br0" timeOffset="63578.2776">2776 9486 69 0,'9'36'98'0,"1"3"-3"16,-5-6-7-16,1-10-58 15,-1 6-11-15,2-5-5 16,-2-5-2-16,-3-8-3 15,-2-11-2-15,0 0-1 0,10 0-2 16,-7-11 0 0,0-9-1-16,2-4-1 0,5-2-2 15,-2-3 0-15,4 1-1 0,0 1 0 16,3 10-1-16,0 2 1 15,-1 11-1-15,4 4 1 16,-2 9 0-16,0 7 1 16,-2 6 0-16,2 4 1 0,-3-1-1 15,0 0 1 1,-3-3 1-16,-1-3 1 0,-4-9-1 15,-5-10 1-15,15 2-1 16,-12-9 1-16,4-14-1 16,5-2 0-16,0-5-1 0,2 2-2 15,2 0 0-15,4 6 0 16,-1 6 0-16,3 7 0 0,-1 7 1 15,-1 10 0 1,2 7-1-16,2 2 2 0,0 2-1 16,-1 2 0-16,4-2-1 15,-2-4-6-15,4 3-17 16,-5-11-38-16,-9-8-31 0,1-1-8 15,-16 0-5-15</inkml:trace>
  <inkml:trace contextRef="#ctx0" brushRef="#br0" timeOffset="64038.2869">1598 10123 73 0,'-54'21'98'0,"5"-3"-4"15,13-4-6 1,6-2-58-16,19-3-10 0,18-1-2 15,28-7-1-15,21-1-5 16,27 0-1-16,28-4 0 0,19-2-2 16,28 0-2-1,15 2-1-15,10 1-1 0,-2 1-2 16,-5 2 0-16,-9 0-1 0,-18 0-1 15,-20-3 0 1,-20 3-2-16,-23-2-2 0,-17-3-4 16,-17-4-7-16,-5 7-31 15,-17 2-36-15,-12-4-18 0,-8-1-8 16,-10 5-4-1</inkml:trace>
  <inkml:trace contextRef="#ctx0" brushRef="#br0" timeOffset="71510.4364">5006 9522 8 0,'0'-19'90'15,"0"2"5"-15,0 0-6 0,0 3-46 16,0 5-16-16,0 9-7 15,0 0-5-15,2 11-5 0,-1 13-2 16,-1 9-4 0,0 6 0-16,0 6 0 0,-1 5 0 15,1-1 0-15,-3-1 0 0,0-6 0 16,0-7-1-1,1-6-1-15,1-8 0 0,0-5-3 16,1-16-3-16,0 12-7 16,0-12-34-16,-6-10-44 0,6-4-6 15,3-5-7 1</inkml:trace>
  <inkml:trace contextRef="#ctx0" brushRef="#br0" timeOffset="71820.4426">4683 9490 49 0,'-34'4'91'0,"8"-2"-2"0,10 2-3 16,-19-1-57-16,41 0-10 0,27 2-1 15,19-5-2-15,14 3-3 16,14-3 0-16,11 1-3 16,3-2-3-16,-4 1 0 15,-4-4-2-15,-13 0-2 0,-11-1-2 16,-14 0-2-1,-14 0-3-15,-9 0-6 0,-10 0-8 16,-3-4-45-16,-12 9-28 16,0 0-7-16,-6-12-6 0</inkml:trace>
  <inkml:trace contextRef="#ctx0" brushRef="#br0" timeOffset="72040.447">4729 9806 39 0,'-48'26'94'15,"15"-6"1"-15,16-5-6 16,17-15-43-16,21 16-25 0,24-13-5 16,17-1-2-16,11 0-2 0,6-2-4 15,2 3-3 1,-6-1-2-16,-7 3-2 0,-15 0-4 15,-7 2-7 1,-19-4-8-16,-3-3-54 0,-13 0-19 16,-11 0-8-16,10-8-5 15</inkml:trace>
  <inkml:trace contextRef="#ctx0" brushRef="#br0" timeOffset="72362.4537">5691 9544 76 0,'0'0'91'16,"-19"3"-2"-16,-7 14-4 0,1 9-69 15,-5 10-1 1,1 9 0-16,3 6-1 0,5 1-2 16,8 1-1-16,10-4-2 0,3-6-2 15,13-6 0 1,4-8-2-16,2-5-1 0,2-7-1 15,0-6-2-15,-1-4-4 16,-3-7-5-16,1 0-19 0,-3 0-54 16,0-16-13-1,3-8-6-15,0-7-6 0</inkml:trace>
  <inkml:trace contextRef="#ctx0" brushRef="#br0" timeOffset="72642.4593">5917 9621 37 0,'0'10'91'0,"-7"4"0"0,-1 6-4 16,-2-20-32 0,-1 34-44-16,3 5 2 0,3 2-1 15,3-1 1-15,1-2-2 0,3-1-1 16,7-4-2-16,6-7-1 15,1-2-1-15,1-8-1 0,2-3-1 16,2-5-2 0,1-4-2-16,-2-2-3 0,-2-2-4 15,1-4-6 1,-5-8-17-16,-4-7-52 0,-1 3-14 15,-6-2-5-15,-3-1-4 16</inkml:trace>
  <inkml:trace contextRef="#ctx0" brushRef="#br0" timeOffset="72792.4622">5743 9835 16 0,'-23'0'99'16,"10"0"-1"-16,13 0-6 0,21 0-3 16,14 0-75-16,12 2-3 15,4-2-2-15,1 0-7 0,7 0-9 16,-9-2-48-16,-6-1-33 0,-4-2-7 15,-11-5-7 1</inkml:trace>
  <inkml:trace contextRef="#ctx0" brushRef="#br0" timeOffset="73102.4684">6253 9489 25 0,'10'-8'102'16,"2"-1"-2"-1,8 6-6-15,5 0-4 0,6 3-73 16,2 12-6-16,-2 13-3 16,-1 7-2-16,-6 14-3 0,-7 2-1 15,-8 10-1 1,-6-2 0-16,-6 0 0 0,-7-6 1 15,-4-3-1 1,-5-7 0-16,-1-8-1 0,0-3-2 16,-1-12-6-16,5 3-9 0,-4-7-49 15,4-12-26-15,16-1-8 16,-4-12-5-16</inkml:trace>
  <inkml:trace contextRef="#ctx0" brushRef="#br0" timeOffset="73492.4763">6954 9622 1 0,'-17'2'92'0,"6"2"2"0,11-4-1 16,0 12-5 0,11-6-73-16,19 1-1 0,1-4 1 15,9 2 0 1,3-2-3-16,4-2-4 0,2-1-3 15,-4 0-2-15,-5 0-2 16,-7-4-2-16,-5 4-6 0,-7-3-7 16,0 3-19-16,-3 2-51 0,-18-2-11 15,11 1-6 1,-11-1-3-16</inkml:trace>
  <inkml:trace contextRef="#ctx0" brushRef="#br0" timeOffset="73692.4803">6880 9916 94 0,'0'13'99'0,"17"-6"-6"0,17-22-9 16,9 15-61-1,11 1-3-15,6-1-3 0,3 0-7 16,-1-1-4-16,-3 1-4 15,-9 0-6-15,-4 1-11 0,-15 8-55 16,-5-8-20 0,-5 1-8-16,-6-2-6 0</inkml:trace>
  <inkml:trace contextRef="#ctx0" brushRef="#br0" timeOffset="74903.5046">8026 9443 12 0,'0'0'86'16,"-17"0"4"-16,12 5-3 15,1 7-39-15,2 12-25 16,2 12-4-16,0 8 0 15,0 9-3-15,0 3-2 0,0 2-4 16,-2-2-2 0,-2-5-2-16,1-8-1 0,-5-8-2 15,5-7 0-15,-1-10-2 0,1-7-2 16,3-11-6-16,0 0-9 16,0-12-41-16,10-9-33 15,-5-9-8-15,-2-7-6 16</inkml:trace>
  <inkml:trace contextRef="#ctx0" brushRef="#br0" timeOffset="75464.5159">7670 9457 48 0,'-17'0'86'15,"4"0"-1"-15,13 0-42 0,0 0-13 16,19-9-3-16,1 3-5 15,11-3-5-15,10-1-2 0,8-2-2 16,12 4-1 0,6 1-2-16,2 4-1 0,1 3-2 15,-2 0-2 1,-2 8-1-16,-11 8-2 0,-8 2 1 15,-10 4-3-15,-10 2 0 0,-11 1 1 16,-6-3 0-16,-10-1 1 16,0-1 0-16,-10-6 1 0,-5-3-1 15,-6-7 0 1,-3-4-1-16,-2 0-1 0,-5-5 0 15,0-2-1 1,-4-1-1-16,3 4-1 0,3 1 0 16,4 2 1-16,5 1-1 15,6 6 3-15,4 4-2 0,7 4 2 16,6 5 2-16,9 1-1 0,8 2 2 15,4 6 0 1,4 0 1-16,0 0 0 0,2 1 0 16,-2-2 0-1,-5-1-1-15,-4-6-1 0,-3-2 0 16,-8-5 1-16,1-3-1 15,-9-10 0-15,0 0 0 0,8 9-2 16,-8-9-3-16,0 0-5 0,0 0-10 16,13-7-39-1,-1 6-32-15,0-7-10 0,1-1-7 16</inkml:trace>
  <inkml:trace contextRef="#ctx0" brushRef="#br0" timeOffset="75814.5229">8576 9808 13 0,'12'5'98'0,"10"-3"0"16,7-2-6 0,10-9-4-16,2-5-74 0,4 1-3 15,2-6 1-15,-3-3-4 16,-6 1-3-16,-7-2-3 0,-13 1-2 15,-10 1-1 1,-8 4 0-16,-15 2 0 0,-9 6-3 16,-12 9 0-1,-8 0 2-15,-7 14 0 0,-2 10 2 16,-1 5 0-16,9 6 2 0,6 5 1 15,12-1 2-15,12 2 0 16,15-6 0-16,13-3 1 16,21-7-1-16,8-5 0 15,7-3-2-15,8-6-2 0,1-1-6 16,2-7-14-1,0-3-51-15,2 0-23 0,-10-3-6 16,-4-5-8-16</inkml:trace>
  <inkml:trace contextRef="#ctx0" brushRef="#br0" timeOffset="76377.5344">9964 9276 13 0,'-11'-7'89'0,"-3"6"2"0,0 2-3 0,0 11-47 15,5 6-12 1,-1 7-5-16,4 7-5 0,3 9-4 15,2 1-3 1,1 5-3-16,0-1-1 0,5-2-3 16,-3-3 0-16,4-8-2 0,-2-3-1 15,0-10 0-15,-2-4-2 16,0-6 0-16,-2-10-3 0,0 0-5 15,6-11-11 1,-2-10-54-16,2-5-19 0,-6-6-6 16,1-10-6-1</inkml:trace>
  <inkml:trace contextRef="#ctx0" brushRef="#br0" timeOffset="76597.5388">9604 9307 1 0,'-8'0'96'0,"8"0"1"16,8-11-4-1,20-2-4-15,13 0-67 0,18 2-6 16,7-1 0-16,8 0-3 16,0 2-4-16,-1 0-2 0,-5 3-4 15,-6 3-2-15,-13 1-5 16,-8 3-6-16,-11-6-11 15,-4 5-50-15,-6 1-20 0,-5 1-9 16,-15-1-4 0</inkml:trace>
  <inkml:trace contextRef="#ctx0" brushRef="#br0" timeOffset="76827.5434">9690 9605 0 0,'-32'36'97'15,"16"-3"3"1,12-10-5-16,16-6-6 0,16-7-65 15,17-3-7 1,7-7-1-16,7 0-6 0,3-3-5 16,-3-3-4-16,-1 2-5 15,-8-4-8-15,-3 0-51 0,-2 7-27 16,-16-3-7-1,-6 1-7-15</inkml:trace>
  <inkml:trace contextRef="#ctx0" brushRef="#br0" timeOffset="77077.5484">10367 9786 58 0,'6'24'97'16,"-2"-6"-2"0,7-2-5-16,2-17-44 0,12 1-30 15,7 0-1-15,5-4 0 0,5-8-4 16,0-7-4-1,-2-2-2-15,-4-3-2 0,-11 1-1 16,-13 1-1-16,-12 3-1 16,-11 5 0-16,-13 3-1 0,-14 6 0 15,-7 5-1 1,-5 1-3-16,1 11-5 0,1-3-15 15,10 2-56 1,12 4-12-16,13-4-7 0,13-11-4 16</inkml:trace>
  <inkml:trace contextRef="#ctx0" brushRef="#br0" timeOffset="77729.5616">11101 9477 45 0,'17'15'96'0,"2"-15"-2"16,8 0-3-16,6-2-61 0,2-7 3 15,4-3-12 1,-5-6-6-16,0-2-4 0,-5 0-6 15,-9 0-2 1,-9-1-3-16,-11 4-2 0,-5-2 0 16,-11 4-2-16,-9 6 0 15,-3 6-1-15,-11 3 1 0,-1 12 0 16,-2 11 1-1,-3 11 1-15,4 13 0 0,0 8 2 16,7 9 2-16,6 1 0 16,11 5 3-16,8-4 1 0,9-3 2 15,17-9 1-15,13-9-1 16,10-10 0-16,8-8-1 15,4-9-1-15,1-6-1 0,-2-5-3 16,-1-7-2 0,-6 0-7-16,-10-10-23 0,-1-12-42 15,2-3-22-15,-12-12-7 16,1-5-8-16</inkml:trace>
  <inkml:trace contextRef="#ctx0" brushRef="#br0" timeOffset="78149.57">11639 8979 8 0,'7'17'87'0,"8"5"3"16,-1 6-4 0,4 18-31-16,0-10-39 0,1 10 2 15,-4-5-1-15,-2 0-1 0,-7-4-3 16,-6-5-2-1,-5-8-1-15,-13-8 1 0,-8-9-2 16,-4-7 0-16,-3-2-1 16,-1-10-3-16,-2-5-1 0,3-7-2 15,1-3-5 1,7-4-8-16,13-6-46 0,6 1-34 15,4-7-6-15,6-3-6 16,9 0-5-16</inkml:trace>
  <inkml:trace contextRef="#ctx0" brushRef="#br0" timeOffset="78349.574">11654 8807 58 0,'0'-8'96'16,"0"-4"-6"-1,-1 2-5-15,-3-34-28 0,4 44-50 16,-7-9-4-16,7 9-2 15,0 0-3-15,-10 0-5 0,10 9-16 16,7 6-58-16,-7-15-7 0,5 13-4 16,-5-13-4-1</inkml:trace>
  <inkml:trace contextRef="#ctx0" brushRef="#br0" timeOffset="78699.581">11852 9007 58 0,'4'27'86'0,"-3"-3"0"15,4 0-3-15,6-12-64 0,0-2-5 16,6-8-1 0,-1-4 0-16,6-5-1 0,1-3-4 15,0-4-3-15,-3-3-2 16,-4 2-1-16,-3 0-2 15,-4 6-1-15,-9 9 1 16,8-2 0-16,-6 9 1 0,1 10 0 16,2 9 2-16,3-1 2 0,8 4 3 15,4-5 1 1,6-3 1-16,4-10 0 0,2-5-1 15,0-8 0-15,-4-9-1 16,-3-6-3-16,-10-8-2 16,-7 1-1-16,-8-5-2 15,-4 2-2-15,-10-4-2 0,0 9-8 16,-7-1-12-1,5 2-48-15,9 9-23 0,-1 4-4 16,8 8-8-16</inkml:trace>
  <inkml:trace contextRef="#ctx0" brushRef="#br0" timeOffset="79525.598">12476 8869 77 0,'-5'10'92'16,"13"-6"-4"-16,11-4-3 0,12-1-67 15,9 0-5-15,0 0 1 16,2 1-1-16,0-3-4 0,-5 2-2 15,-7-1-2 1,-7 2-1-16,-11 0-2 0,-12 0-1 16,9 0 1-1,-9 0-2-15,0 0 1 0,-8 4-1 16,8-4-1-16,-12 5 1 15,12-5 0-15,-18 9-1 0,18-9 1 16,-17 9 0-16,17-9 0 0,-12 9 0 16,12-9 1-1,-10 13-1-15,10-13 1 0,-8 14 0 16,8-14-1-1,-2 13 1-15,2-13-1 0,-2 19 1 16,2-10 0-16,0 3 0 16,0 2 1-16,0 1-1 15,1 5 0-15,-1 1 1 0,0 6 0 16,0 0 0-1,-1 3 0-15,-4 0 1 0,1 2 0 16,0-1 0-16,1-2 0 0,-1-5 0 16,1-4 0-16,-1-3 0 15,3-5 1-15,0-2-1 0,1-10 0 16,0 0 0-1,0 0 1-15,0 0-1 0,0 0 0 16,0 0-1 0,0 0 0-16,0 0-1 0,0 0 0 15,0 0 0-15,0 0-1 0,0 0-1 16,0 0 1-16,0 0 0 15,0 0 0-15,0 0-1 0,0 0 1 16,0 0-1 0,0 0 1-16,0 0 0 0,0 0 0 15,0 0-1 1,0 0 1-16,0 0 0 0,0 0 0 15,0 0 1-15,0 0-1 16,0 0-1-16,0 0-3 0,0 0-2 16,0 0-8-16,12 9-25 0,-12-9-25 15,5-7-30 1,6-3-9-16,3-6-5 0</inkml:trace>
  <inkml:trace contextRef="#ctx0" brushRef="#br0" timeOffset="80015.6078">12685 8625 22 0,'0'0'91'0,"0"0"-2"0,0 0-6 15,0 26-22-15,0-26-49 0,0 22-5 16,-1-5 2-1,-1 7-2-15,-2 6 2 0,1 2-1 16,-2 6 1-16,1 5 0 16,2-2 0-16,0 1-1 0,-2 0-1 15,2 0-2 1,0-6 0-16,0 0-1 0,-2-6-1 15,2-2 0 1,0-6-1-16,-2-1 0 0,4-5 1 16,0-3-1-16,6-2 1 0,11-1 0 15,5-4 1-15,7 0 0 16,8-4-1-16,2-2 0 15,1 0-1-15,-2 0-1 16,2 0-2-16,-9-5-2 0,-4 3-5 16,-10-2-10-1,1 3-33-15,-3 1-34 0,-15 0-13 16,17-8-7-16,-7-4-1 15</inkml:trace>
  <inkml:trace contextRef="#ctx0" brushRef="#br0" timeOffset="80675.621">13192 8749 81 0,'-21'-8'98'15,"4"3"-5"-15,4-3-6 16,12 0-56-16,1 8-16 0,22 0-1 16,2 0-2-16,2 0-5 0,8 2-2 15,0 1-1 1,-2 2 0-16,2 1 0 0,-6 1 0 15,-9 1-1 1,-2 1-1-16,-6 3 1 0,-1 3-1 16,-6 5 0-16,1 2 0 15,-5 6-1-15,4 8 1 0,0 8 0 16,0 7-1-1,-1 8 0-15,0 5 0 0,-1 2 1 16,-1 6-1-16,0 4 1 0,-1-2 0 16,-1 1 0-1,-2-3 0-15,0-4 1 0,1-4 0 16,-1-2 0-16,3-6 0 15,0-8-1-15,0 0 0 0,0-8-1 16,0-4 1 0,0-5-2-16,1-4 0 0,1-1 0 15,-2-9 0-15,2 0 0 0,-2-5 0 16,0-1 0-1,0-11 0-15,-12 13 0 0,-2-8 0 16,-7 0 0-16,-11 1 0 16,-9-2 0-16,-10 3 0 15,-12-4 0-15,-9 2 0 16,-11-3-5-16,-6 3-9 0,-14-5-19 15,-3-4-26 1,-9 4-31-16,-13-17-11 0,-10 1-10 16</inkml:trace>
  <inkml:trace contextRef="#ctx0" brushRef="#br0" timeOffset="81335.6342">9273 9160 33 0,'7'-15'90'16,"-1"-4"-3"-16,2 4-14 15,-6-2-18-15,-2 5-19 16,-1 2-11-16,-10 2-9 0,-4 0-4 16,-5 3-4-16,-6 4-2 0,-1 1-2 15,2 1-1 1,-2 8-1-16,3 1 0 0,4 5-1 15,6 3 0 1,2 7-1-16,6 4 0 0,5 5 1 16,1 10 0-16,6 7 1 15,6 11 0-15,1 8-1 0,1 7 1 16,0 6 0-1,-1 4 0-15,-3 3 0 0,-4-1-1 16,-2 3 1-16,-3-5-1 0,-1-4 1 16,-1-8 0-1,-2-5-1-15,2-10 1 0,1-6 1 16,3-11 0-16,9-10 0 15,6-12 0-15,9-5 0 0,11-7-1 16,9-6-1 0,6-1-4-16,7-4-5 0,10 2-20 15,-6 0-30-15,-4-12-33 0,1 1-10 16,-10-4-8-1</inkml:trace>
  <inkml:trace contextRef="#ctx0" brushRef="#br0" timeOffset="82118.6501">14737 9399 58 0,'-12'10'96'0,"3"6"-4"16,1 6-4-16,3 7-54 16,3 13-13-16,1 8-4 15,1 6-2-15,0 5-2 16,0-2-4-16,1-4-2 0,1-10-2 15,-1-5 0-15,-1-10-1 0,0-8-1 16,0-11-1 0,0-11-1-16,0 0-2 0,0-15-3 15,0-7-7-15,-4-12-14 16,-4-7-50-16,6-3-19 15,-10-7-7-15,-1 1-6 16</inkml:trace>
  <inkml:trace contextRef="#ctx0" brushRef="#br0" timeOffset="82418.6561">14425 9428 89 0,'-17'-9'96'16,"17"9"-7"-16,-3-18-4 0,17 7-61 16,26 3-11-16,9 0-2 15,10 5-4-15,4 3-2 0,3 5 0 16,-5 8-1-1,-13 9-1-15,-15 5 0 0,-18 4 1 16,-17 1-1-16,-21-1 2 0,-10-2-1 16,-14-7 1-1,-3-2-1-15,-6-8 0 0,5-6-1 16,6-6-2-16,8-2-3 15,18-3-2-15,9-4-4 0,17 3-7 16,8-1-28 0,17-4-43-16,12 5-10 0,7-4-6 15,5 1-2 1</inkml:trace>
  <inkml:trace contextRef="#ctx0" brushRef="#br0" timeOffset="82968.6671">15038 9409 76 0,'0'17'96'15,"1"6"-3"-15,8 2-6 0,20 4-64 16,-16 6-2-16,2 3-3 0,0-1-5 15,-3-3-2 1,-2-4-3-16,-2-5 0 0,-2-8-1 16,-6-17 0-1,0 0-1-15,9-10-1 0,-6-14 0 16,4-8-1-16,4-2-2 15,3-7-1-15,3 5-1 0,4 0-1 16,3 6-2-16,0 5-2 0,4 10-4 16,-3 7-5-1,5 8-7-15,-6-2-9 0,0 12-5 16,-5 4 0-1,-5 4 5-15,0 4 9 0,-9 3 11 16,-1 4 10-16,-6 3 9 16,-3 2 12-16,-1 0 6 0,4-1 1 15,2-6 2 1,6-3-9-16,14-8-5 0,5-8-4 15,11-8-3-15,4-8-2 0,1-8-1 16,1-6-2 0,-8-2-1-16,-7-5-2 0,-14 1 0 15,-13 1 0-15,-8 4 0 16,-15 1-1-16,-9 6 0 0,-5 1-2 15,0 8-1 1,0 3-4-16,9 4-4 0,7 4-7 16,16 4-29-1,7 4-30-15,-2-12-18 0,26 12-8 16,-1-9 0-16</inkml:trace>
  <inkml:trace contextRef="#ctx0" brushRef="#br0" timeOffset="83508.6779">15769 9597 0 0,'9'16'94'0,"-4"3"2"0,1-2-3 16,-3-1-4-1,6 1-67-15,8-3-3 0,6-3-3 16,6-7-4-16,1-4-2 0,2-7-2 16,1-5-2-16,-2-5-2 15,-7-7-2-15,-9 0 0 0,-13 0 0 16,-8-1-2-1,-9 4 1-15,-9 3-1 0,-4 0-2 16,-4 5-2 0,4 1-3-16,5 7-5 0,4 0-5 15,19 5-17-15,-6 6-40 16,6-6-21-16,23 14-5 0,4-3 23 15,-1-1 39-15,-5-2 26 0,4 3 14 16,-8-7 28 0,7-1 49-16,-4 1 20 0,1-2-5 15,0-5-24 1,16-7-30-16,9-4-17 0,3-7-8 15,3-4-5-15,0-4-4 16,2-4-1-16,-11-2-3 0,-10-1-2 16,-15 2 0-1,-13-2-2-15,-10 3 1 0,-16 2-1 16,-11 6-1-16,-9 7 0 0,-6 9 0 15,0 9 0 1,-3 7 1-16,11 17 0 0,3 13 0 16,10 11 1-16,8 8 1 15,7 11 1-15,5 4 0 0,6 1 1 16,0 1 0-1,3-7 1-15,-1-8-1 0,1-9 0 16,-2-9-3-16,2-8-5 0,-3-12-10 16,4-7-37-1,4-3-33-15,-8-10-10 0,17-3-8 16,-4-9-2-16</inkml:trace>
  <inkml:trace contextRef="#ctx0" brushRef="#br0" timeOffset="83718.6821">16700 9411 62 0,'0'0'104'0,"1"-12"-5"15,-1 12-10 1,5-17-4-16,-5 17-91 0,11-7-56 16,-11 7-27-16,12 7-8 15,-12-7-6-15</inkml:trace>
  <inkml:trace contextRef="#ctx0" brushRef="#br0" timeOffset="83848.6847">16724 9583 7 0,'-3'22'99'15,"-1"-5"-2"-15,2-3-5 0,2-14-7 16,0 0-72-16,0 8-33 15,8-5-56-15,-8-3-11 0,15-1-8 16,-7-8-6-16</inkml:trace>
  <inkml:trace contextRef="#ctx0" brushRef="#br0" timeOffset="84558.6989">15038 10082 49 0,'-30'2'91'16,"1"4"-3"-16,-4 0-32 0,17 4-13 16,14 2-13-16,17-3-8 15,28-1-5-15,31-4-5 0,21 1-2 16,16-2-3-16,13 4-7 15,7-7-7-15,5 6-34 16,-3 1-47-16,-21-6-5 0,-14 0-8 16</inkml:trace>
  <inkml:trace contextRef="#ctx0" brushRef="#br0" timeOffset="85148.7107">17489 9515 10 0,'0'-9'94'0,"-12"4"0"16,-6 5-4-1,-4 0-38-15,-2 10-20 0,3 11-12 16,3 0-6-16,6 7-4 0,8 1-2 15,10-4-2 1,14-4-1-16,7-5 0 0,7-8 0 16,3-8 0-16,4-7-1 15,-3-8 0-15,-6-7-2 0,-8-4 0 16,-10-1-2-1,-10 3 1-15,-6 2-2 0,-9 8 1 16,-12 6-1-16,-1 8 0 0,0 5 1 16,1 10 0-1,6 6 1-15,9 1 0 0,10 0 0 16,14-1 0-16,12-6-2 15,11-3-1-15,4-7-4 0,10-5-7 16,-2-6-12 0,1-14-47-16,0 0-21 0,-12-9-8 15,-9-3-4 1</inkml:trace>
  <inkml:trace contextRef="#ctx0" brushRef="#br0" timeOffset="85348.7147">17927 9439 0 0,'-25'0'93'16,"2"4"2"0,2 16-3-16,7 1-4 0,14 3-66 15,8 5-9-15,13-1-1 16,13 1-2-16,6-4-3 0,3-3-1 15,-3-5-3 1,-4-1 0-16,-14-1-1 0,-10 0 0 16,-12-2 0-16,-17 1 0 15,-7-1-2-15,-5 3-2 16,-1-2-7-16,5 3-8 0,1-2-42 15,7-8-32-15,17-7-6 16,0 0-7-16</inkml:trace>
  <inkml:trace contextRef="#ctx0" brushRef="#br0" timeOffset="85808.7239">18308 9002 16 0,'2'-9'92'16,"-2"9"-2"-16,0 0-2 0,6 19-4 15,0 16-71-15,3 8-5 0,4 10 0 16,0 12 2 0,-1 5 0-16,-1-1 0 0,-3-5-1 15,-2-11-2 1,-4-11 2-16,-2-8-2 0,-1-15 0 15,1-19 0-15,0 0-2 16,-10-8 0-16,10-8-2 0,7-4-1 16,9 4-1-1,6-2-1-15,8 8-1 0,3 8-1 16,6 2 1-16,-3 12 0 0,-2 8-1 15,-8 2 2 1,-12 4-1-16,-13 6 2 0,-12-6-1 16,-19-4 1-16,-10 2 0 15,-2-8 0-15,-8-3-2 16,1-4-2-16,2-3-5 15,3-7-11-15,19-2-38 0,15 1-35 16,10-7-8-16,8-3-7 0</inkml:trace>
  <inkml:trace contextRef="#ctx0" brushRef="#br0" timeOffset="86128.7303">18744 9583 48 0,'30'-9'106'16,"-4"-4"-5"-16,-2-4-7 0,5-5-1 15,3 1-80 1,0-1-4-16,0 0-3 0,0-2-1 15,-6 2-4-15,-4 2 0 0,-9 0-2 16,-8 5 1 0,-7-2-2-16,-10 7 1 0,-8 5-1 15,-9 5 0-15,-5 7 1 16,-6 11 0-16,0 6 0 0,0 9 1 15,4 4 0 1,8 4 1-16,10 0 0 0,12 0 0 16,6-2 1-1,14-8-1-15,10-6 1 0,7-1-1 16,6-12-1-16,1-3-3 0,0-4-5 15,0-5-6-15,3-2-29 16,1-7-34-16,-8-1-20 0,4-5-6 16,1-4-4-1</inkml:trace>
  <inkml:trace contextRef="#ctx0" brushRef="#br0" timeOffset="86558.7389">19309 9385 30 0,'0'0'103'15,"0"0"-4"-15,14-6-4 16,9-12-4-16,10-4-75 0,6-5-3 15,3-2-2-15,-1-5-3 0,-4-4-3 16,-8-2-1 0,-6-5-1-16,-13 4-1 0,-10-2-2 15,-1 6 0 1,-14 2-1-16,-3 9 0 0,-4 6 0 15,-1 11-1-15,-5 9 1 16,2 17-1-16,-2 12 1 0,-1 11-1 16,2 12 1-1,-2 15 0-15,1 9 1 0,-1 11 1 16,2 5-1-16,-1 2 2 0,1 1-1 15,3-6 1 1,-2-11 0-16,6-9-1 0,3-12 0 16,4-12-2-16,7-15-2 15,6-6-7-15,6-21-24 0,17-6-36 16,12-19-24-1,3-15-8-15,7-11-5 0</inkml:trace>
  <inkml:trace contextRef="#ctx0" brushRef="#br0" timeOffset="86838.7444">19639 9465 48 0,'10'4'103'15,"-7"11"-4"-15,0 4-5 0,1 0-2 16,4 2-82 0,16 0-2-16,8-2 1 0,7-8 0 15,2-5-2 1,1-6-1-16,0-5-1 0,-6-9-2 15,-12-10 0-15,-11-1-1 0,-13-1-1 16,-17-1-1-16,-10 5 0 16,-11 5 0-16,-3 5-1 0,-6 5 0 15,4 7 0 1,3 12-1-16,10 6-2 0,10 7-1 15,12 2-3 1,6 0-6-16,11-5-11 0,13-2-37 16,8-3-33-16,0-11-6 15,3-6-6-15</inkml:trace>
  <inkml:trace contextRef="#ctx0" brushRef="#br0" timeOffset="87360.7551">19941 9497 36 0,'19'-8'104'0,"-2"5"-2"16,-2 3-6-1,2 0-2-15,26 3-74 0,-17 4-7 16,5 0-1-16,-2 1-1 15,1-2-2-15,-4-3-3 0,0-3 0 16,-7 0-4 0,-2-3-2-16,-5-6 0 0,-3 0 0 15,0-4 0-15,0-2 0 16,0 1 0-16,1-1 0 0,2 1 0 15,-1 2 0-15,2 3 0 16,1-1 0-16,5 10-13 16,-6-3-6-16,8 6-11 0,-4 3-28 15,-1 0-28 1,2 2 8-16,-2-1 39 0,5 5 21 15,-11-6 12-15,6 1 13 16,-8-5 16-16,7 0 32 0,2-2 25 16,3 2-8-1,9-2-40-15,1-12-14 0,13 2-7 16,2-5-4-16,2-2-1 0,0-4-3 15,-5-1 0 1,-8-5-2-16,-12 3 1 0,-12 0-2 16,-10 2 1-16,-14 8-2 15,-8 4 1-15,-10 10-1 16,-1 2 1-16,-1 13 1 15,4 9-1-15,6 5 1 0,16 10 0 16,8 0 1-16,17 4-1 0,19-3 0 16,9-2-1-1,11-1-4-15,11-4-10 0,-5-9-28 16,4-10-44-16,3-2-12 15,-6-11-8-15,-6-1-5 16</inkml:trace>
  <inkml:trace contextRef="#ctx0" brushRef="#br0" timeOffset="88360.7751">17768 10297 25 0,'6'4'96'16,"25"-4"-3"-16,23 0-23 0,41 0-21 15,32-4-11 1,35-1-13-16,31 0-10 0,23 0-5 16,17 1-3-1,-3 4-4-15,-3-1-2 0,-17 2-4 16,-19 8-14-16,-28 5-64 0,-20-9-10 15,-18-3-8-15,-25-4-5 16</inkml:trace>
  <inkml:trace contextRef="#ctx0" brushRef="#br0" timeOffset="97112.9503">1835 11386 71 0,'0'-14'96'16,"-1"3"-3"-16,1-3-5 0,1 0-59 15,-1 14-8 1,5-15-5-16,-5 15-5 0,0 0-2 15,0 0-3-15,12 17-1 16,-6 2-1-16,3 5 0 0,1 5 0 16,5 4 0-1,-4 5 0-15,6 1 0 0,-1-1 0 16,2 4-1-16,-4-2 0 0,6 2-1 15,-1-7 0 1,-5-1-1-16,3 0 0 0,-7-5 0 16,3-2 0-16,-3-5 0 15,0 1-1-15,-5-8 1 16,0 1 1-16,-2-3-1 15,1-4 1-15,-4-9-1 0,4 14 1 16,-4-14 0-16,0 0 1 0,0 0 0 16,0 0 0-1,2-17 0-15,-2-5-3 0,3-10 0 16,2-12 0-1,3-11 0-15,7-8 0 0,0-7 0 16,4 1 0-16,0 2 0 16,4 3 0-16,-3 10 0 0,-1 8 0 15,-3 9 0 1,-2 12-3-16,-2 3-6 0,2 10-9 15,-2 4-16-15,1 8-29 0,6 5-31 16,-2 5-8 0,3 7-6-16</inkml:trace>
  <inkml:trace contextRef="#ctx0" brushRef="#br0" timeOffset="97632.9607">2768 11293 87 0,'0'0'94'0,"2"-10"-3"16,-2 10-7 0,-12 2-63-16,-6 11-6 0,-1 14-3 15,-4 6-3-15,-1 9-1 16,-4 6 0-16,3 6 1 0,2 4-2 15,3-3 0-15,9-1 0 16,4-8-1-16,5-4 0 16,3-7-1-16,9-6 0 0,4-7-1 15,1-5 0 1,4-2-1-16,0-6 0 0,3-4-2 15,-4-3-3-15,1 0-1 16,-1-2-6-16,1-2-7 16,-8-5-29-16,1-9-37 15,3 5-16-15,-1-8-7 0,1 0-1 16</inkml:trace>
  <inkml:trace contextRef="#ctx0" brushRef="#br0" timeOffset="97942.9668">3042 11390 32 0,'6'-14'98'0,"-2"6"-4"16,-4 8-4-16,0 0-3 0,0 0-76 16,-14 28-2-1,-2 1 0-15,1 9-1 0,-5 9-1 16,-3 5 1-1,0 1-2-15,4 3 0 0,3-5 0 16,4-8-2-16,2-2 0 16,7-8 0-16,3-5-1 0,13-8-1 15,4-4 2 1,4-5-1-16,6-4-1 0,5-4 0 15,-1-4-2-15,2 1-1 0,-2-2-3 16,-1-6-4 0,-2-1-6-16,-7-6-11 0,-2 1-35 15,-1 1-37-15,-6-6-3 16,-3 1-6-16</inkml:trace>
  <inkml:trace contextRef="#ctx0" brushRef="#br0" timeOffset="98142.9709">2890 11589 33 0,'-26'0'102'16,"6"0"-4"-16,12 0-4 0,8 0-3 16,0 0-73-1,21 5-5-15,17-1-3 0,5 1-3 16,6 1-4-1,3-1-6-15,4 5-13 0,-14-4-50 16,2-3-28-16,-2-3-3 0,-13-3-9 16</inkml:trace>
  <inkml:trace contextRef="#ctx0" brushRef="#br0" timeOffset="98452.9771">3372 11207 23 0,'0'-10'100'0,"0"10"-2"16,0-10-6-16,0 10-2 0,15-2-69 15,6 14-9 1,4 13-2-16,6 13-2 0,3 8-1 15,1 15-1-15,-2 7 0 16,-7 6-2-16,-7 6 0 16,-11 0-2-16,-8-2 0 15,-12-9-1-15,-6-5 0 0,-8-12-1 16,0-12-1-16,1-7-2 0,-6-13-7 15,13-8-36 1,-2-2-40-16,0-10-11 0,6-12-7 16,1-4-6-1</inkml:trace>
  <inkml:trace contextRef="#ctx0" brushRef="#br0" timeOffset="100915.0264">3885 11548 30 0,'-19'0'93'16,"1"0"-1"-1,1 0-3-15,17 0-50 0,0 0-10 16,0 0-3-16,0 0-7 0,0 10-3 16,20-7-2-1,11 0-3-15,13-3-1 0,9 1-1 16,8 1-1-16,4-2-3 15,2 0-1-15,-5-3-1 0,-9 1-2 16,-7 0 0 0,-12 2-2-16,-7-2-2 0,-8 2-4 15,-8-1-7-15,1 1-26 16,-12 0-43-16,0 0-13 15,0 0-9-15,0 0-2 0</inkml:trace>
  <inkml:trace contextRef="#ctx0" brushRef="#br0" timeOffset="101235.0328">3956 11725 24 0,'-25'9'97'16,"5"-1"-2"-1,5 1-2-15,15 34-17 0,9-31-52 16,22-2-5-16,15-1-1 15,14-2-5-15,9 0-3 0,6-3-2 16,6 1-3-16,-8-2-2 0,-5 0-2 16,-9-2-2-1,-18 4-6-15,-11-2-8 0,-4 2-39 16,-10 0-41-1,-16-5-4-15,0 0-6 0,0 0-4 16</inkml:trace>
  <inkml:trace contextRef="#ctx0" brushRef="#br0" timeOffset="105877.1267">5074 11321 46 0,'0'-20'94'16,"-3"2"-2"-16,0-1-3 0,3 5-59 15,-1 1-5 1,1 5-5-16,0 8-6 0,0 0-3 15,0 0-3-15,8 17-3 16,-3 6 0-16,3 9-2 0,-2 6 1 16,0 6-1-1,0 5 1-15,-4 2 0 0,-2 1-1 16,0-1 1-16,-5-2-2 0,-8-2 0 15,-1-2 0 1,-3-1 0-16,1-7 0 0,-4-2-1 16,2-6 1-16,3-4-1 15,5-4 1-15,1-4 0 0,6-5 0 16,7-3 1-1,13-1-1-15,11-4 1 0,14-1 0 16,7 1 0-16,10-3 0 0,5 2-1 16,2 0 0-1,-2-1-1-15,-7 2 0 0,-7-1-2 16,-12-1-2-16,-9 2-1 15,-7-2-6-15,-12-5-13 0,3-5-37 16,-1 1-34 0,-5-10-7-16,0-4-8 0,2-6 7 15</inkml:trace>
  <inkml:trace contextRef="#ctx0" brushRef="#br0" timeOffset="106841.1462">6398 11203 75 0,'0'-13'92'15,"0"-9"-6"-15,0 10-34 16,-4 0-15-16,3 0-11 16,-8 2-9-16,9 10-7 0,-19-12-2 15,5 9-4 1,-2 3-2-16,-1 1-1 0,-4 10 2 15,-2 3-1-15,0 6-1 16,1 6 1-16,2 6 0 0,3 0 0 16,6 5 1-16,4-2 2 15,6 0-2-15,5-2 2 16,8-9 0-16,8-2 1 0,4-12 0 15,4-9 0 1,4-2 0-16,4-13-1 0,-2-7-1 16,2-10 0-16,-3-6-2 15,-5-9 0-15,0-4-2 0,-6-3 0 16,-7-2-2-1,-5-1 1-15,-4 5-1 0,-6 3 0 16,-6 8-1-16,-1 8 0 0,-7 7 1 16,3 8 0-1,-4 11 0-15,3 6-1 0,-3 8 1 16,5 12 0-16,2 9 1 15,4 9 0-15,0 4 0 16,4 7 2-16,7 1 2 16,4-1 0-16,6-2 0 0,4-4 1 15,4-6 0-15,4-8-1 0,4-4 0 16,-3-8-5-1,3-2-8-15,-5-11-25 0,-1-4-37 16,4-8-22-16,-8-7-8 16,-5-3-6-16</inkml:trace>
  <inkml:trace contextRef="#ctx0" brushRef="#br0" timeOffset="109421.1979">6001 11550 45 0,'-38'8'91'0,"1"-1"-3"16,5 0-3-16,6 4-57 0,8 0-5 15,11-1 0 1,9-1-5-16,22-1-1 0,20 0-3 15,21-4 0-15,24 2 0 16,16-5-3-16,15 2-1 0,7 1-3 16,2-1-2-1,-4-3-1-15,-12 1-1 0,-12 1-2 16,-21-1-3-1,-14 0-3-15,-17-1-6 0,-11 0-13 16,-14 0-44-16,-24 0-27 0,0 0-7 16,0 0-5-16</inkml:trace>
  <inkml:trace contextRef="#ctx0" brushRef="#br0" timeOffset="110041.2103">6409 11954 82 0,'0'0'90'15,"-4"-14"-4"-15,-6 12-4 16,-4 8-66-16,-7 4-7 0,-4 5 1 15,-2 9 1 1,-6 4-1-16,1 4 1 0,-2 3-2 16,5 3-1-1,2-2 0-15,8-2-1 0,7-5 0 16,6-4-2-16,6-8 1 15,8-6 0-15,9-10-1 0,7-4 0 16,8-14 1-16,3-7-2 0,0-10 0 16,0-12-1-1,-2-3-1-15,-4-4-2 0,-8-1 1 16,-7 2-1-1,-8 6-1-15,-6 5 1 0,-1 9-1 16,-8 6 0-16,-2 10-1 16,-4 9 0-16,1 6-1 0,-2 3 1 15,2 12 1-15,2 11-1 16,6 2 2-16,3 8-1 15,3 2 3-15,8 0 0 0,7 1 1 16,5-1-1 0,-2-6 0-16,5-5 0 0,0-5 0 15,-1-4-1-15,-1-4-2 16,-4-8-3-16,2 0-4 0,-3-5-10 15,9-10-34 1,-3-2-30-16,1-16-16 0,1-7-9 16,0-9 0-16</inkml:trace>
  <inkml:trace contextRef="#ctx0" brushRef="#br0" timeOffset="110281.2151">6777 11742 52 0,'0'12'99'16,"-1"6"-3"-1,-2 2-5-15,-4 4-2 0,-2 9-81 16,6 7 1-1,2 1 0-15,1 5 2 0,4 0-2 16,4-5-3-16,4-1 0 0,1-5-2 16,2-5-1-16,0-9-2 15,-1-4-1-15,-1-5-3 16,-4-4-3-16,1-2-15 15,-10-6-46-15,-7-16-29 0,-2-5-4 16,-6-6-10 0</inkml:trace>
  <inkml:trace contextRef="#ctx0" brushRef="#br0" timeOffset="110381.2171">6683 11989 48 0,'0'-10'102'15,"12"2"-3"-15,16-2-8 16,10-1-2-16,6-1-82 16,5-2-13-16,10-4-63 0,-3 8-18 15,-7-5-7 1,-4-3-9-16</inkml:trace>
  <inkml:trace contextRef="#ctx0" brushRef="#br0" timeOffset="119470.4012">7386 11044 39 0,'0'0'51'0,"1"-12"3"16,-1 12-4-16,0 0-9 0,0 0-4 15,0 0-8-15,0 0-8 16,0 0-7-16,0 0-5 0,0 0-2 16,0 0-1-1,0 0-1-15,0 0 1 0,0 0-1 16,0 0 2-1,0 0 0-15,0 0-1 0,0 0-1 16,0 0 1-16,0 0-2 0,0 0 0 16,0 0-2-16,0 0 1 15,0 0-1-15,0 0-1 0,-1-9 0 16,1 9-1-1,0 0 0-15,0 0 0 0,0 0 0 16,0 0 0 0,0 0-1-16,0 0 1 0,0 0 0 15,0 0 1-15,0 0-1 16,0 0 2-16,0 0-1 0,0 0 1 15,0 0-1-15,0 0 1 16,0 0 0-16,0 0-1 16,-5-10 1-16,5 10-1 0,0 0 1 15,0 0-2 1,0 0 0-16,0 0-4 0,0 0-7 15,-10-10-32-15,10 10-39 16,0 0-12-16,0 0-6 16,0-9-1-16</inkml:trace>
  <inkml:trace contextRef="#ctx0" brushRef="#br0" timeOffset="120350.4187">7991 11030 30 0,'0'0'97'0,"14"-5"-3"0,-14 5-4 15,0 0-50-15,0 0-12 16,0 0-6-16,-11-8-8 0,-3 5-5 15,-5-3-4 1,-7 1-1-16,-8-1-2 0,-5 1-1 16,-12 0 1-1,-5 3-2-15,-4 1 0 0,-2 1 0 16,-1 0 0-16,7 5-2 0,3-1 2 15,6 0 0-15,12 0 0 16,8 0 2-16,6-1-2 0,8 0 1 16,13-3 1-1,-12 2 0-15,12-2 1 0,0 0 0 16,0 0 0-1,0 0 0-15,0 0-1 0,0 0 0 16,0 0-1-16,0 0 0 0,0 0-1 16,0 0-1-16,0 0 0 15,0 0 0-15,0 12 0 16,0-2 0-16,0 5 0 15,0 7 1-15,0 11 2 0,0 10-1 16,0 15 2 0,-3 8-1-16,-1 12 1 0,2 2 0 15,-2 7 0-15,-2-1-1 16,0-4-1-16,2-3 0 15,0-9 0-15,-1-6 0 0,1-6 0 16,1-7-1-16,0-5 1 16,0-6-1-16,1-7 1 0,0-4-1 15,1-8 1 1,1-5 0-16,0-4-1 0,0-3 1 15,0-9 0-15,0 0 0 16,0 0 1-16,5 5-1 16,8-5 1-16,8 0-1 15,6 0 0-15,9-2 0 0,6 0 0 16,6 1 0-16,2 1-1 0,2 0-3 15,0 1-3 1,-4 1-8-16,6 3-30 0,-4-3-26 16,-8-4-25-1,2-6-10-15,-3-7-4 0</inkml:trace>
  <inkml:trace contextRef="#ctx0" brushRef="#br0" timeOffset="120960.431">8373 11364 74 0,'-10'-6'90'16,"0"5"-2"-1,1 6-3-15,6 16-63 0,3 11-3 16,-1 12-2-16,1 8-3 15,0 12-1-15,1 3-1 0,-1 5-2 16,-1-6-1 0,1-3-2-16,0-9-2 0,-2-8-1 15,2-10-1 1,-1-10-1-16,0-9-2 0,1-17-3 15,0 0-8-15,5-4-24 0,6-12-47 16,-1-14-12-16,1-5-9 16,6-4-4-16</inkml:trace>
  <inkml:trace contextRef="#ctx0" brushRef="#br0" timeOffset="121640.4445">8222 11455 70 0,'-16'-1'82'0,"-2"1"-29"0,3 0-11 0,2 0-6 16,4 0-8-16,9 0-8 0,-11 0-6 16,11 0-2-1,0 0 0-15,6-8-2 0,7-1 1 16,4-1-1-1,6-3-1-15,6-1 0 0,6 0-2 16,5-1 1-16,8 5-1 16,2 4-1-16,4 4-2 0,0 2 0 15,0 8-2 1,-6 6 0-16,-3 4-1 0,-7 3 1 15,-7 4-1-15,-6 4 0 0,-12 0 0 16,-7 0 0 0,-6 0 1-16,-7 0 0 0,-8-5-1 15,-7-2 1-15,-4-5-1 16,-7-7 0-16,-1-5-1 0,-4-3-1 15,3-2 1 1,-1-8-1-16,6-1 0 0,3 2 0 16,7 0 0-1,3 1-1-15,6 2 1 0,11 4 0 16,0 0 0-16,0 0 1 0,8 14 1 15,8 3 0-15,4 1 1 16,3 9 0-16,4 2 0 0,1 4 1 16,0 3 0-1,-2 0-1-15,-6-1-1 0,-1-3 1 16,-6-3-2-1,-2-5 2-15,-4-5-1 0,-3-3 0 16,0-6 0-16,-4-10-1 0,5 14-1 16,-5-14-2-16,0 0-2 15,8 3-6-15,4-3-8 0,-12 0-29 16,20-10-29-1,-1 1-19-15,0-7-8 0,1-2-2 16</inkml:trace>
  <inkml:trace contextRef="#ctx0" brushRef="#br0" timeOffset="121980.4514">8919 11790 12 0,'0'0'98'0,"6"7"-1"16,-6-7-4-16,20 10-2 0,-3-5-72 15,6-1-5 1,7-1 1-16,3-3-3 0,-3-1-3 15,-1-6-2-15,-3-2-3 16,-5-3 0-16,-11 0-2 0,-8-3-2 16,-6 2 0-1,-13 0 0-15,-9 5-2 0,-8 4-1 16,-6 4 1-16,-5 8-2 0,0 7 2 15,4 13 1 1,7 4 0-16,9 9 2 0,13-1 0 16,12 3 2-16,12-6 0 15,18-2 2-15,15-8-1 0,7-8 0 16,5-9-2-1,3-2-4-15,-4-8-7 0,3-2-30 16,-12-7-38-16,-11-9-17 0,-6-11-9 16,-9-2-7-1</inkml:trace>
  <inkml:trace contextRef="#ctx0" brushRef="#br0" timeOffset="122680.4654">10027 11543 3 0,'0'0'93'0,"-10"5"4"0,8 8-5 15,2 29-5 1,0-16-64-16,2 6-6 0,3 4 0 15,1 2-3-15,1 2-4 16,-1-3-3-16,1-6-2 0,-1-6-2 16,-2-4 0-1,0-6-1-15,-2-5-1 0,-2-10-2 16,0 0-5-16,0-10-6 0,1-5-27 15,1 2-44 1,0-12-11-16,-2 0-8 0,0-4-3 16</inkml:trace>
  <inkml:trace contextRef="#ctx0" brushRef="#br0" timeOffset="122901.4699">9783 11584 50 0,'-22'0'92'0,"3"0"0"16,8 0-2-16,11 0-49 15,0 0-14-15,28 8-6 16,9-7-3-16,14-2-3 16,9 1-3-16,8 0-2 0,4-6-4 15,-1 0 0 1,-9-2-4-16,-5 4-2 0,-14-3-3 15,-9 4-6-15,-14-3-7 0,-4 0-43 16,-16 6-34 0,0 0-6-16,-2-10-7 0</inkml:trace>
  <inkml:trace contextRef="#ctx0" brushRef="#br0" timeOffset="123153.4751">9824 11860 91 0,'-6'25'103'0,"11"-7"-5"0,14-8-6 16,16-5-48-16,12-2-26 16,8-3-2-16,7-3-5 15,0-5-5-15,0 1-3 0,-5-5-2 16,-2 5-4-16,-12-2-5 15,-2 3-8-15,-16 4-36 0,-10-2-42 16,3 1-4 0,-6 1-7-16,-4 2-2 0</inkml:trace>
  <inkml:trace contextRef="#ctx0" brushRef="#br0" timeOffset="123453.4811">10612 11858 7 0,'-3'7'93'0,"3"-7"2"16,-8 19-3-16,8-7-4 15,3-4-69-15,12 6-6 0,8 0 1 16,7-4-1-1,4-8-2-15,1 0-2 0,2-5-2 16,-9-5-1-16,-5-6-1 0,-11-3-2 16,-12-2-1-1,-14 2-1-15,-14 4-1 0,-6 4-1 16,-8 2 0-16,-2 6-4 15,1 1-4-15,9 8-21 0,14 4-51 16,9-6-13 0,11-6-7-16,22 1-5 0</inkml:trace>
  <inkml:trace contextRef="#ctx0" brushRef="#br0" timeOffset="124243.4968">11062 11647 63 0,'0'0'93'0,"0"0"-2"0,0 0-3 15,0 0-61 1,14 5-4-16,20-7-1 0,4-1-1 15,0-5-4-15,0-1-5 16,-3-3-3-16,-5-1-1 0,-8 0-4 16,-10-2-1-16,-7-1-2 0,-8 2-1 15,-10-1-1 1,-5 1-1-16,-5 4 0 0,-6 2 0 15,-3 5-1 1,-2 3 1-16,-3 10 0 0,4 8-1 16,3 9 2-16,0 7-1 15,6 6 1-15,5 5-1 0,7 3 2 16,6 4 1-1,6-2 0-15,7-6 2 0,10-5 1 16,12-7 0-16,9-8 1 0,10-11 0 16,4-7 0-1,4-5-1-15,1-3-2 0,-2-8-1 16,-6-1-2-16,-7-6-3 15,-8 5-4-15,-12-3-11 0,-4-1-34 16,-8 4-32 0,-6-6-15-16,-2-1-6 0,-2-3 0 15</inkml:trace>
  <inkml:trace contextRef="#ctx0" brushRef="#br0" timeOffset="124693.5059">11591 11148 10 0,'0'16'86'0,"2"-4"5"0,9 6-3 16,0 6-49-16,4 6-15 0,-1 6 1 16,3 3 2-1,-2 5-8-15,-5-1-3 0,-2-5-3 16,-7 1-2-1,-4-7-1-15,-11-5-1 0,-3-9-1 16,-5-5-1-16,-4-9-1 16,0-4-2-16,-3-6-1 0,2-9-2 15,0-5-3-15,4-8-6 16,7 1-10-16,-3-5-38 15,6-6-40-15,11-1-2 0,2-1-11 16,8 1-1 0</inkml:trace>
  <inkml:trace contextRef="#ctx0" brushRef="#br0" timeOffset="124833.5087">11561 11032 3 0,'3'-23'94'0,"-2"0"1"0,2 1-6 16,-3 0-9-16,0-6-58 0,1 13-58 15,3 2-47 1,-4 5-7-16,0 8-6 0</inkml:trace>
  <inkml:trace contextRef="#ctx0" brushRef="#br0" timeOffset="125233.5167">11696 11098 65 0,'10'41'97'15,"0"-2"-4"-15,2-6-3 16,13 4-55-16,-8-7-10 15,1-7-7-15,0-14-3 0,7-8-5 16,0-4-2 0,0-9-2-16,-2-3-2 0,-3-3 0 15,-3 1-3-15,-3 0 0 0,-2 6-2 16,-6 0 0-1,-6 11-1-15,0 0 0 0,4 11 0 16,0 9 1-16,2 2 0 16,10 4 2-16,1-4 2 0,6 0 1 15,5-9 0 1,0-6 1-16,1-7 0 0,-3-11-1 15,-3-6 0 1,-10-8-2-16,-7-3-1 0,-6-2-1 16,-6-1-1-16,-4-2-2 0,-5 1-4 15,0-1-3-15,0 5-8 16,-2 0-27-16,5 4-36 0,8 12-17 15,2 2-6 1,2 10-2-16</inkml:trace>
  <inkml:trace contextRef="#ctx0" brushRef="#br0" timeOffset="125503.5221">12397 10984 27 0,'0'0'95'0,"8"17"-3"16,-8 3-3-1,-4 3-2-15,1 9-79 0,-3 8-1 16,5 5 3-16,1 2 1 16,3 0-1-16,8-1-1 0,7-5 0 15,3-7-3-15,2-5 0 16,4-6-2-16,-2-5-1 15,-2-7-2-15,-2-3-3 0,-3-2-4 16,-4-5-5 0,-14-1-6-16,18-10-48 0,-10-1-28 15,-8-5-6-15,0-2-6 16</inkml:trace>
  <inkml:trace contextRef="#ctx0" brushRef="#br0" timeOffset="125663.5253">12341 11163 23 0,'0'0'98'0,"0"0"-4"15,13 2-4-15,22-2-4 16,13-1-79-16,2 1-9 0,12 0-34 16,5-2-46-1,-6-3-8-15,-5-4-8 0</inkml:trace>
  <inkml:trace contextRef="#ctx0" brushRef="#br0" timeOffset="126503.5421">12881 10722 12 0,'-17'-7'96'15,"4"4"-1"-15,6-1-6 0,3 14-27 16,4-10-38-16,20 0-4 0,6 0-7 16,7 0-2-1,4 3-4-15,4 1-2 0,2 4 0 16,2 3-1-1,-9 6-1-15,-5 2 0 0,-10 6 0 16,-5 6-1-16,-7 2 0 16,1 10 0-16,-6 5-1 0,2 6 2 15,-3 6 0-15,1 3 0 16,0 10-1-16,-1 0 1 15,2 5 0-15,0-2 1 0,-3 6-1 16,0-5-1 0,-3 2 0-16,1 0-1 0,0-2 1 15,1-1-1-15,-2-2 0 16,2-4 0-16,1-2 1 15,1-4-1-15,1-7 0 16,1-4 0-16,1-11 0 0,0-3 0 16,1-6 0-16,-1-6 0 0,-1-3 0 15,0-6 0 1,-1-3-1-16,-2-2 1 0,-1-3-1 15,-1-10 1-15,0 13 0 16,0-13 0-16,-1 10-1 16,1-10 3-16,-19 5-3 15,-1-4 0-15,-4-1 0 0,-10-3 0 16,-8-4 0-1,-9-5 0-15,-3-5-7 0,-8-5-8 16,10 0-25-16,0-9-23 0,5-2-36 16,13 1-4-1,14-1-8-15</inkml:trace>
  <inkml:trace contextRef="#ctx0" brushRef="#br0" timeOffset="127363.5593">12688 10947 36 0,'0'0'93'15,"-8"-12"-1"-15,8 12-31 0,0 0-14 16,4-11-14-1,11 9-9-15,-1 1-10 0,5 1-4 16,2 0-2-16,0 0-3 16,3 0 0-16,1 3-1 0,0-1 0 15,-4 1-2-15,0 1 0 16,-4 1 0-16,-3 1-1 15,2 4-1-15,-5 1 1 0,-1 5-1 16,-1 4 0 0,0 6 0-16,-1 4 0 0,-1 6 1 15,1 2 1-15,-3 7 0 16,0 8 0-16,-3 3 0 0,0 6 1 15,-2 1 1 1,0 5-1-16,-2 2-1 0,2 3 1 16,-1-5-1-16,-1-2 1 0,0-2-1 15,1-4 0 1,0-6 0-16,1-5 0 0,0-6 1 15,0-5-1-15,0-3 0 16,-1-7 0-16,1-3-1 16,0-5 0-16,-2-5 0 15,2-3 0-15,0-12 0 0,-1 15 0 16,1-15 1-1,0 0-1-15,0 0 0 0,0 0 1 16,0 0-1-16,-15 0 1 0,1 0-1 16,-7 1 0-1,-9-2 0-15,-10-3-1 0,-7 1-2 16,-11 3-2-16,-7-2-5 15,-2 3-11-15,-12 0-28 0,-1-1-28 16,5 0-22 0,-5-2-9-16,-1-1-2 0</inkml:trace>
  <inkml:trace contextRef="#ctx0" brushRef="#br0" timeOffset="128283.5777">9556 11281 65 0,'14'-12'92'0,"-3"0"-2"16,2 22-18-16,-3-19-42 15,1-2-6-15,-6 1-6 0,-5-1-5 16,0 11-4-1,-15-15-2-15,-5 9-2 0,-5 1-2 16,-4 2-1-16,-2 0 0 0,0 3 0 16,-1 0-1-1,8 6 2-15,0 5-3 0,7 7 0 16,6 8 1-16,9 12 1 15,2 9-1-15,8 11 1 0,5 12 1 16,4 8-1 0,2 6 0-16,-2 4 0 0,0 5 0 15,-6-3-1-15,-1 0 2 0,-3-10-1 16,-1-4-1-1,-1-12 2-15,1-5 0 0,2-11 1 16,5-12 0-16,6-10 0 16,8-8-1-16,9-6 1 0,4-8-2 15,12-1 0 1,2-3-3-16,10 0-6 0,-3-5-9 15,8 2-36 1,-8 3-32-16,-3-6-15 0,1 0-6 16,-8-4-4-16</inkml:trace>
  <inkml:trace contextRef="#ctx0" brushRef="#br0" timeOffset="128995.5921">13746 11425 10 0,'-8'2'87'16,"8"-2"5"-1,0 0-3-15,0 0-44 0,17 6-15 16,9-2-6-16,11 2-2 15,6 2-5-15,8-2-2 0,1 5-4 16,-1-3-2 0,-1-1-2-16,-8-1-2 0,-5-1-1 15,-7 1-2-15,-6-4-1 16,-8-1-1-16,-2-1-2 0,-6 0-3 15,2-3-4 1,-3-5-9-16,0-2-46 0,-7 10-28 16,7-17-7-16,-7 17-5 0</inkml:trace>
  <inkml:trace contextRef="#ctx0" brushRef="#br0" timeOffset="129285.5979">13777 11625 88 0,'-11'15'99'16,"13"0"-5"-16,21-3-4 15,36 0-61-15,3-3-9 16,14 2 0-16,8-3-5 15,4-3-6-15,-2 0-3 0,-9-3-2 16,-11 1-1 0,-15-3-3-16,-14 3-3 0,-13-3-2 15,-8 0-6-15,-16 0-6 0,10 0-25 16,-10 0-45-16,0 0-9 15,-5 0-5-15,-4 0-3 16</inkml:trace>
  <inkml:trace contextRef="#ctx0" brushRef="#br0" timeOffset="135408.7206">8407 12455 13 0,'0'0'48'0,"0"5"4"16,2 6-6-16,0-3-5 0,0 2-6 15,-1 2-5 1,1 3-7-16,-2-1-5 0,0 2-5 15,0 2-2-15,0-3-3 16,0 6-1-16,-1 1 0 16,-2 1 0-16,-2 1-1 15,-1 4 1-15,-3 1-1 0,0 0 0 16,-1 0-1-16,-1 1 0 0,1-2-1 15,-4-1 0 1,1-2-1-16,0 0 0 0,0-4 0 16,-4 0 0-16,-2-2 0 15,-3-2 1-15,-3 1-2 16,-1-3 1-16,-3 4 0 15,-1-2-1-15,-3 1 0 0,-1 2 0 16,-1 0 1 0,0 0-2-16,0 0 0 0,-4-4 0 15,0 0 1-15,1-4-2 0,-2-3 1 16,-3-4 0-1,2-4 0-15,-5-1 0 0,-1-1-1 16,-2-5 1-16,2-2 0 16,-3-4 0-16,2-3 0 0,1 0 0 15,-2-4 0 1,6-4 0-16,2 0-1 0,3-5 1 15,2-4-1 1,1-2 0-16,4-2 0 0,-3-4 0 16,8 2 0-16,-2-4 0 0,2 2 0 15,0-1 1-15,1 2-1 16,5 4 0-16,0 2 1 0,3 2-1 15,1 2 0 1,1 2 1-16,1 4-1 0,4 0 1 16,-3 2-1-1,4 4 0-15,1 0 0 0,0 2 1 0,2 4-2 16,6 11 2-1,-7-15-2-15,7 15 1 0,0 0 0 16,0 0-1-16,0 0 0 16,0 0 0-16,0 0-1 0,0 0 0 15,-10 0 1 1,8 9-1-16,-2 2 1 0,1 3 0 15,0 7 0-15,0 4 1 0,1 7 0 16,0 1 0 0,0 3 0-16,2 2 0 0,1-3 0 15,0 2 0-15,1-3 0 16,2-6 1-16,-2-4-1 15,-1-6 0-15,-1-3 1 16,0-7 0-16,0-8 1 0,0 12 1 16,0-12-1-1,0 0 1-15,1-10 0 0,-1-4-1 16,0-7 0-16,0-6 0 0,-3-7-2 15,-2-7 0-15,-2-3 0 16,-4-2-1-16,2 2 0 16,-4 4 1-16,2 3-2 15,1 11 2-15,3 4-1 0,1 8-1 16,-1 4 1-1,7 10-1-15,0 0 2 0,15 0-1 16,0 2 0-16,10 5 1 0,6 0 1 16,9 3 0-16,5-2 0 15,8 3 1-15,0 1-1 16,-2-2 1-16,-4 0-1 15,-2 2-2-15,-7-3-4 0,-1 5-8 16,-9-6-23 0,1 0-29-16,-2 2-21 0,-2-6-14 15,4 0-5-15</inkml:trace>
  <inkml:trace contextRef="#ctx0" brushRef="#br0" timeOffset="136291.7385">8453 12546 65 0,'8'-21'76'0,"-8"21"-23"15,0 0-12-15,0-9-7 16,0 9-10-16,-8-2-6 15,-1 2-4-15,-5 4-5 0,-2 6-1 16,-5 2 0 0,-1 2 0-16,-5 5 2 0,-1 1-1 15,-2 4 1-15,1-2-1 0,3 3 0 16,2-6-1-1,3-2-1-15,6-3-1 0,3-4-1 16,12-10-1-16,-10 9 0 16,10-9-2-16,0 0 1 0,9-12-1 15,4 0 0 1,2-3-1-16,5-2 0 0,0-4 0 15,6-1 0-15,4-2-1 16,0 3 1-16,0 1-1 16,0 1 1-16,0 6 0 0,-3 4 0 15,2 6 1-15,-3 3-1 16,-2 10 1-16,1 5 0 0,0 6-1 15,4 4 1 1,0 2 0-16,3 1-1 0,5 0-1 16,-1-2-2-16,3-1-6 15,-2-6-10-15,7-2-42 16,0 1-29-16,-4-5-9 0,4-2-7 15</inkml:trace>
  <inkml:trace contextRef="#ctx0" brushRef="#br0" timeOffset="145977.9334">15063 11389 4 0,'2'-18'90'0,"-2"0"2"0,-1 2-3 15,-8 2-47-15,7 5-5 16,-3 0-4-16,5 9-11 0,-9-12-5 15,9 12-4 1,0 0-3-16,0 0-3 0,-3 8-2 16,3 6-1-1,0 8-2-15,0 8 1 0,2 4-1 16,1 8 2-16,0 7-1 0,-1 2 1 15,-1-1-1-15,0 1-1 16,-1-5 1-16,0-2-2 16,-2-5 1-16,-2-9-1 15,0-4 0-15,2-9-1 0,0-5 1 16,2-12 1-1,-5 14-1-15,5-14 0 0,0 0 0 16,0 0 0-16,0 0 0 0,0 0 0 16,0 0 0-1,12 0 0-15,8 0 0 0,12-4 0 16,8 1 1-16,11 0-2 15,4 1 0-15,7 2 0 0,-3 0 0 16,-6 0 0 0,-8 1 0-16,-12 2 0 0,-9 1 0 15,-10 0 0-15,-14-4 0 16,10 4 0-16,-10-4 0 15,0 0-6-15,0 0-3 0,0 0-8 16,0 0-24-16,0 0-29 16,0 0-28-16,8-4-6 0,1-6-5 15</inkml:trace>
  <inkml:trace contextRef="#ctx0" brushRef="#br0" timeOffset="146497.9439">16060 11383 61 0,'0'0'97'0,"-12"-12"-4"15,12 12-4-15,0 0-54 0,-3 8-9 16,0 9-5 0,3 5-7-16,-1 8-3 0,-1 5-2 15,1 8 0-15,-1-2-2 16,-1 2-2-16,3-3-1 15,0-8-2-15,0-2 0 16,0-8-1-16,-2-5 0 0,1-8 0 16,1-9-2-1,0 0-1-15,0 0-2 0,0-6-4 16,0-4-7-16,1-9-15 0,-1-1-40 15,7 0-24 1,-7-3-7-16,0 0-4 0</inkml:trace>
  <inkml:trace contextRef="#ctx0" brushRef="#br0" timeOffset="146757.9491">15721 11381 7 0,'-30'-3'100'15,"3"-3"-2"-15,7 5-4 0,11-2-2 16,35 0-67-16,-2 2-6 15,15-1-2-15,15 0-4 0,12-3-3 16,15 0-2 0,5-2-1-16,1 1-2 0,-2-1-1 15,-14 2-1 1,-11 1-2-16,-13 1-3 0,-13 0-1 15,-15 3-4-15,-6 0-2 0,-13 0-9 16,0 0-16-16,-6 3-49 16,-5 2-13-16,-2 2-7 0,-3 2-3 15</inkml:trace>
  <inkml:trace contextRef="#ctx0" brushRef="#br0" timeOffset="147029.9546">15848 11809 35 0,'-22'26'105'16,"6"-3"-3"-1,11-2-5-15,6-9-2 0,21-7-71 16,15 0-10-16,11-5-1 15,12-1-4-15,0-10-3 0,4 1-2 16,-5-2-3 0,-6-1-2-16,-12 2-3 0,-10 3-4 15,-11 2-6-15,-7 8-15 16,-13-2-46-16,0 12-22 0,0-12-8 15,-5 10-3-15</inkml:trace>
  <inkml:trace contextRef="#ctx0" brushRef="#br0" timeOffset="147329.9607">16485 11843 43 0,'9'3'101'16,"-9"-3"-2"-1,7 16-6-15,-3-35-9 0,8 28-72 16,2 6 0-16,8-1-1 0,3-4-3 15,5-4-2 1,5-6-2-16,-2-1 0 0,0-8-1 16,-8-5 0-16,-9-4-2 15,-8-1 0-15,-8 1 0 0,-13 1-1 16,-11 2 0-1,-7 4 0-15,-4 1 0 0,2 6 0 16,0 3 0-16,4 1-1 0,6 4-3 16,9 0-6-1,12 10-15-15,4-4-45 0,-2-10-24 16,16 11-8-16,-1-9-5 15</inkml:trace>
  <inkml:trace contextRef="#ctx0" brushRef="#br0" timeOffset="148229.9787">15799 11896 93 0,'0'0'96'16,"0"0"-2"0,0 0-28-16,5-7-32 0,6 0-10 15,3 4-8-15,7-4-4 16,4 0-4-16,8 2-1 0,2-2-1 15,5 0-2-15,2 1 0 0,-4 0 0 16,-2 2-2 0,-8 3 0-16,-3 1 0 0,-9 0-2 15,-8 2 1 1,-8-2 0-16,2 12-1 0,-2-12 1 15,-9 12 0-15,-8-4 0 16,-3 1 0-16,-5-3 0 0,-4 0-1 16,-6 1 1-1,-1-2-1-15,2-1 0 0,-3 0 1 16,9-4-1-16,3 1 0 0,6-1 0 15,5 0 1 1,14 0-1-16,0 0 0 0,0 0 1 16,14-4-1-16,11 0 0 15,12-2 1-15,9 1-1 0,6 0 0 16,6 0 0-1,1 1 0-15,-6-1 0 0,-4 0-1 16,-11 3 0-16,-12 0 1 0,-13 2-1 16,-13 0 0-1,-6 0 0-15,-14 0 1 0,-9 0-1 16,-7 0 1-16,-9 0 0 15,-9 0 0-15,-4-1 0 0,-3-1 0 16,1 2 0 0,4 0-1-16,3-1 1 0,11 2 0 15,7-1-2 1,11 0-2-16,9 0-6 0,15 0-24 15,0 0-30-15,8 0-23 0,10 0-13 16,2-7-7-16</inkml:trace>
  <inkml:trace contextRef="#ctx0" brushRef="#br0" timeOffset="150100.0161">17444 11185 73 0,'0'0'92'15,"-10"-3"-3"-15,5 18-4 0,4 2-59 16,-1 12-6-1,2 9-5-15,0 9-3 0,-2 10 1 16,2 8 0-16,-3 2-5 0,0-3-1 16,1-3-1-1,-2-6-2-15,0-10-1 0,1-9-2 16,0-10 0-16,0-11-3 15,3-15-3-15,0 0-7 0,0 0-26 16,7-10-46 0,-6-16-10-16,-1-2-8 0,1-8-3 15</inkml:trace>
  <inkml:trace contextRef="#ctx0" brushRef="#br0" timeOffset="150830.0307">17362 11263 32 0,'-14'2'84'15,"1"0"1"1,-2-2-35-16,5 1-12 0,10-1-8 16,-16 1-9-1,16-1-5-15,0 0-2 0,-8-14-3 16,8 14 0-16,0-12-2 15,8 2 0-15,4-1-2 0,4-2 0 16,5-3 0-16,8 2 0 0,2-2-2 16,7-1 0-1,5 5 0-15,6 0-1 0,3 9-2 16,3 2 1-1,0 2-1-15,1 11-1 0,-2 4 1 16,-5 5-1-16,-7 5 0 16,-8 6 0-16,-6-1 0 0,-10 4 0 15,-8-4 0 1,-7 2 0-16,-6-4 1 0,-13 0-1 15,-3-4 0-15,-8-5 0 0,-9-6-1 16,-3-2 0 0,-4-7 0-16,-5-2-1 0,0-3 0 15,0 1 0-15,3-6-1 16,4 1 1-16,8-1 0 0,7 1 0 15,8 4 0 1,18 0 1-16,-1 6 1 0,11 2 0 16,17 4 1-1,4 3 1-15,6 2 0 0,8 9 0 16,-2 3 1-16,0 3-2 0,-7 1 0 15,-6 6 0-15,-6 2-1 16,-8-1 1-16,-3-3-2 0,-8-5 1 16,-1-6-1-1,-3-6 1-15,-1-5-1 0,0-15 0 16,0 0-3-1,0 0-4-15,0 0-9 0,3-18-29 16,1-1-26-16,10-2-26 0,-6-3-7 16,4-1-3-16</inkml:trace>
  <inkml:trace contextRef="#ctx0" brushRef="#br0" timeOffset="151240.0389">18141 11635 95 0,'16'0'100'0,"3"0"-6"0,5-5-3 15,5-2-60 1,1-1-8-16,2-3-7 0,-1-1-5 15,-3-3-4 1,-6-2-3-16,-3 0-1 0,-8 0-1 16,-7 0-2-16,-4-2 1 15,-11 5-2-15,-8 0 1 0,-6 5 0 16,-8 3-1-16,-3 6 0 0,-5 8 0 15,1 12 1 1,1 10 0-16,6 8 0 0,5 8 0 16,10 2 1-1,12 3 0-15,6 0 1 0,18-5 1 16,8-6-1-16,17-10 0 15,3-8 1-15,8-8-3 0,1-4-2 16,-4-7-11-16,4-1-34 0,-8 0-33 16,-10-6-16-1,-7-9-8-15,-7-6-6 0</inkml:trace>
  <inkml:trace contextRef="#ctx0" brushRef="#br0" timeOffset="152250.059">19278 10689 56 0,'21'0'98'0,"-4"-3"-3"15,-7-2-7-15,-10 5-53 0,0-16-12 16,-6 8-7-16,-14-1-5 0,-6 1-5 15,-9-1 0 1,-6 2-2-16,-5 2 0 0,-4 1 0 16,-2 4 0-1,0 0 0-15,6 2-2 0,2 5 1 16,8 4-1-16,8 7-1 15,8 3 1-15,8 8-1 0,7 9 0 16,5 9 1-16,9 9-1 16,7 9 0-16,2 6 3 15,2 8 0-15,-1 2 0 0,-4 8 1 16,-4 0-1-1,-4 0-1-15,-7 1 1 0,-3 2-1 16,-10-2-2-16,-3-1 0 16,-5 1 0-16,0-5-1 0,-3-2 1 15,1-7 0 1,-1-2-1-16,0-10 1 0,5-7-1 15,1-12 0-15,3-5 1 0,1-10-1 16,4-8 0 0,2-5 0-16,8-8 1 0,0-9 1 15,14 12-2-15,10-9 0 16,11-3 0-16,6 0 0 15,18 0 0-15,6-2 0 16,3 1 0-16,2 1 0 0,-3 0 0 16,-4 0 0-1,-7 0-2-15,-5 5-26 0,-15-5-24 16,-4-2-26-16,2-6-22 0,-6-10-9 15,1-2-3-15</inkml:trace>
  <inkml:trace contextRef="#ctx0" brushRef="#br0" timeOffset="154443.1032">20063 11147 11 0,'-19'-5'85'0,"-4"-1"0"16,-2 4-3-16,-3-1-47 15,7 6-19-15,-1 10 0 0,1 8-3 16,5 8-4-1,3 3-1-15,9 4 1 0,3 0 0 16,4-2 1-16,12-4 0 0,5-7-1 16,6-8-1-1,7-11 0-15,3-4 0 0,3-14-1 16,4-10-2-16,-3-6-1 15,1-8-1-15,-8-3 0 0,0-8-3 16,-9-3 1 0,-6-2-2-16,-10 1 1 0,-7 0-2 15,-6 2 1-15,-9 5-1 0,-7 9-1 16,-7 5 2-1,-1 10-1-15,-2 8 1 0,-1 10-1 16,2 7 1-16,0 13-1 16,6 12 1-16,5 10 1 0,3 10 0 15,12 7 3 1,4 6 0-16,12 1 1 0,10-1 0 15,13-3 1 1,9-6 0-16,7-9 0 0,4-11-1 16,-1-7-2-16,2-7-2 0,-3-6-4 15,-10-7-6-15,-2 0-12 16,-13-3-39-16,-13-5-29 0,-5-1-9 15,-10 4-7 1</inkml:trace>
  <inkml:trace contextRef="#ctx0" brushRef="#br0" timeOffset="154703.1084">19675 11642 16 0,'-25'19'99'0,"18"-1"-2"16,17-4-5-16,24 0-2 16,-13-3-70-16,60 1-5 15,20-3 0-15,10-1-4 0,6-1-4 16,-2-2-3-16,-8 1-5 15,-16-3-6-15,-13 9-17 0,-23 2-56 16,-22-4-14 0,-20 0-8-16,-13-2-5 0</inkml:trace>
  <inkml:trace contextRef="#ctx0" brushRef="#br0" timeOffset="155323.1208">19996 12154 82 0,'-17'-6'94'0,"-6"1"-3"0,-3 5-4 16,-16 7-67-16,11 8-2 15,0 7-3-15,1 4-1 0,5 7-3 16,6-1-2 0,8 5-1-16,6-4-2 0,5-2-1 15,11-5 0-15,12-5-1 0,5-9 0 16,6-9-1-1,0-3 0-15,4-15 0 0,-1-4 0 16,-1-10-2-16,-5-7 1 16,-6-7-1-16,-6-6 0 0,-8-3-1 15,-7-3 0 1,-4 4 0-16,-12-2-1 0,-4 10 0 15,-8 5 0 1,-1 12 1-16,-1 8-1 0,-1 11 1 16,2 7-1-16,5 11 1 0,4 13 0 15,7 7 1-15,8 8 0 16,5 5 1-16,11 4-1 0,8 1 1 15,13-1 0 1,4-3-1-16,1-7 1 0,2-9-1 16,0-8-1-1,-5-8-1-15,-2-9-3 0,-4-4-5 16,-10-14-13-16,-1-8-31 15,-4-9-27-15,-10-8-19 0,2-8-7 16,-5-3-4-16</inkml:trace>
  <inkml:trace contextRef="#ctx0" brushRef="#br0" timeOffset="155523.1248">20342 11903 88 0,'1'18'101'16,"3"7"-6"-16,-1 5-3 15,3-3-58-15,2 14-18 0,0 5 0 16,2 0-3-16,-3 1-5 15,1-2-3-15,-1-4-1 0,-4-5-3 16,-2-6-2 0,0-5-4-16,-4-9-8 0,-1-7-32 15,4-9-43-15,-28-5-9 16,4-14-7-16,-3-8-3 15</inkml:trace>
  <inkml:trace contextRef="#ctx0" brushRef="#br0" timeOffset="155643.1272">20202 12157 23 0,'7'-18'97'0,"19"4"-4"15,11-2-5 1,11 1-4-16,6-3-81 0,14 8-29 15,6-5-53-15,-4-1-9 16,-8-1-7-16,-3-2-2 16</inkml:trace>
  <inkml:trace contextRef="#ctx0" brushRef="#br0" timeOffset="156263.1396">21083 11583 49 0,'-2'10'105'0,"9"0"-6"15,15-6-5 1,14 26-3-16,13-30-78 0,5 0-1 16,5-2-1-16,-1-7-4 0,-3-4-3 15,-7-2 0-15,-8 0-2 16,-10-4-1-16,-11 2 0 0,-13-1-1 15,-5 0-1 1,-7 0 1-16,-12 3-1 0,-5 0-1 16,-7 5 1-1,-4 1 0-15,-4 5 0 0,0 4 0 16,-2 7 0-16,-1 7 0 15,2 5 1-15,-1 9 0 0,5 4 0 16,1 10 0-16,3 2 0 16,3 6 1-16,2 3 0 15,8 1 1-15,7-1 0 0,8 0 0 16,6-4 1-1,14-5 1-15,11-4 0 0,8-8 0 16,10-11-1-16,9-6-1 16,6-8-2-16,4-7 0 15,-4 0 0-15,-5-10 0 0,-6-4 0 16,-5-3-6-16,-9 2-4 15,-17-5-9-15,0 0-27 0,-11 0-27 16,-8-7-26 0,4-4-7-16,-4-3-3 0</inkml:trace>
  <inkml:trace contextRef="#ctx0" brushRef="#br0" timeOffset="156693.1482">21861 11052 84 0,'13'0'100'15,"4"7"-6"-15,1 8-2 0,1 7-66 16,-1 8-10-16,-3 9 2 15,-2 10-4-15,-6 4-1 0,-7 5-3 16,-6-4 0 0,-8-3-2-16,-7-6-1 0,-3-9-1 15,-5-9-1-15,1-12 0 0,-3-8-2 16,1-9-3-1,3-13 0-15,1-6 0 0,4-9-2 16,7-6-7-16,-3-15-15 16,8 0-37-16,10 0-38 0,0-9-3 15,0 4-10 1</inkml:trace>
  <inkml:trace contextRef="#ctx0" brushRef="#br0" timeOffset="156823.1508">21790 10796 0 0,'9'-22'90'0,"-2"3"0"0,1 2-11 15,-3 1-14 1,1 7-97-16,3 9-48 0,-9 0-8 16,0 0-3-1</inkml:trace>
  <inkml:trace contextRef="#ctx0" brushRef="#br0" timeOffset="157223.1588">21919 10992 61 0,'7'51'101'15,"5"-1"-3"-15,4 0-5 0,4-13-56 16,4-6-12-16,8-13-7 16,4-12-4-16,1-8-6 0,-3-12-2 15,0-4-3-15,-5-7 0 0,-7 0-4 16,-7 1 1-1,-5 4-2-15,-10 3 0 0,0 8 0 16,0 9 1 0,-15 6 1-16,9 12-1 0,0 12 3 15,5 3-1-15,2 1 2 16,13-3 0-16,7-1 1 0,10-8-2 15,5-10 1 1,0-8-1-16,2-9 1 0,-3-11-1 16,-8-7-1-16,-5-5 1 0,-14-7-2 15,-4-1-1 1,-8-6 0-16,-6 0-2 0,-3 1-1 15,-4 1-3-15,4 9-9 16,-4-2-27-16,10 9-34 0,7 9-21 16,4 7-5-1,8 3-6-15</inkml:trace>
  <inkml:trace contextRef="#ctx0" brushRef="#br0" timeOffset="157523.1648">22794 10817 75 0,'-12'34'99'0,"0"6"-3"15,3 6-5-15,4 10-58 0,5-2-13 16,7 3-4 0,8-4-2-16,6-5-4 0,4-7-1 15,4-11-3 1,2-8-2-16,0-8-2 0,-4-8-2 15,-3-3-2-15,-4-6-5 16,-6-6-9-16,-9-7-33 0,-5-10-43 16,0 5-6-16,-7-8-7 0,-2-3-1 15</inkml:trace>
  <inkml:trace contextRef="#ctx0" brushRef="#br0" timeOffset="157693.1682">22653 10961 42 0,'0'0'105'16,"6"14"-7"-1,26-10-5-15,16 1-3 0,15 0-84 16,5-2-6-16,6 1-11 0,-9-4-46 16,-8-3-32-1,1-4-9-15,-13-7-6 0</inkml:trace>
  <inkml:trace contextRef="#ctx0" brushRef="#br0" timeOffset="158473.1838">23196 10441 78 0,'0'-13'58'0,"0"13"-7"16,-1-11 2-16,1 11-1 15,0 0-13-15,-10-9-12 0,10 9-5 16,0 0-4-16,0 0-5 16,0 0-3-16,15 0-2 15,6 0-2-15,9 6-3 0,9 2 1 16,-2 0-1-1,7 5-1-15,1 2 0 0,-4 3 0 16,-4 3 0-16,-9 6-1 16,-5 2 1-16,-7 9-1 15,-5 4-1-15,-5 6 1 0,-2 7 0 16,-4 6 0-16,-1 7 0 15,1 5 2-15,-1 4 0 0,-5 9 0 16,1 1 0 0,1 5 1-16,-3 0 0 0,0-1 0 15,2-3-1 1,4 0 0-16,-2-5-1 0,2-8 0 15,-1 0 1-15,1-7-1 16,-1-4-1-16,0-5 2 0,-1-6-1 16,-2-7 0-16,5-4 1 0,-4-6-3 15,4-5 0 1,0-9 0-16,0-2 0 0,4-5 0 15,-4-2 0 1,2-1 0-16,-2-12 0 0,-3 15 0 16,-7-9 0-16,-5 0 0 15,-5-4 0-15,-8 1 0 0,-5-1 0 16,-8-1 0-1,-8-1 0-15,-5-3 0 0,-4-4 0 16,1 1-7-16,-11-6-15 0,9 0-24 16,-6-5-19-1,-3-6-32-15,7 3-10 0,-2-7-4 16</inkml:trace>
  <inkml:trace contextRef="#ctx0" brushRef="#br0" timeOffset="159015.1948">22068 11136 469 0,'5'18'-1'16,"-1"4"-7"-16,-4-4-23 0,2 0-48 16,1 1-14-16,-2-10-8 0,-1-9-6 15</inkml:trace>
  <inkml:trace contextRef="#ctx0" brushRef="#br0" timeOffset="160645.2274">3412 13694 57 0,'-13'1'93'0,"2"-3"-1"16,-3-12-31 0,3 11-27-16,0 2-5 0,1 1-6 15,10 0-6-15,-14 0-5 16,14 0-2-16,0 0-3 15,0 0-1-15,9 2 0 16,34 1 0 0,3 1-2-16,8 1 1 0,8-3 0 15,6 3-1 1,5-5-1-16,-3 3-1 0,-6-1-2 15,-22-2-3-15,-8 0-2 16,-3-2-7-16,-11 1-8 16,0 1-33-16,-3 0-35 15,-17 0-11-15,12-1-7 0</inkml:trace>
  <inkml:trace contextRef="#ctx0" brushRef="#br0" timeOffset="160915.2328">3530 13834 84 0,'-23'7'100'15,"10"1"-4"-15,13-8-5 0,0 0-52 16,16 5-24-1,15 2-2-15,13-2-1 0,9 0-2 16,9-1-3-16,7 1-2 16,0-2-1-16,-2 2-2 0,-1 1-3 15,-9-4-5 1,-6 11-18-16,-10-2-50 0,-10-7-20 15,-5-4-7 1,-8-2-8-16</inkml:trace>
  <inkml:trace contextRef="#ctx0" brushRef="#br0" timeOffset="161825.251">5079 13646 0 0,'9'-20'98'0,"-4"12"2"0,-5 8-6 16,5-13-6-16,-5 13-70 16,0 0-5-16,0 0-1 0,7 13-5 15,-7 2-1-15,-8 12 0 16,-1 6 0-1,-4 4 0-15,-2 6 0 0,-3 2 0 16,0 0 0 0,-4-4 0-16,5-1-2 0,4-9-2 15,0-8 1-15,4-7-1 16,4-2 1-16,5-14 0 0,9 15 0 15,11-11 0 1,13-1 1-16,9-3 0 0,9 2-2 16,9 3-2-16,8-1 0 0,1-1 0 15,-5-3 0 1,-6 2 0-16,-10 1 0 0,-11 1 0 15,-9-3 0-15,-8 1 0 16,-8-2-12-16,-1 3-21 0,-11-3-29 16,0-12-35-1,2 3-7-15,-2-6-8 0</inkml:trace>
  <inkml:trace contextRef="#ctx0" brushRef="#br0" timeOffset="162555.2656">6017 13615 57 0,'0'0'97'15,"1"-15"-5"-15,-1 15-4 0,-15 0-63 16,15 9-3-16,0 8-3 15,3 5-5-15,4 9-4 0,-1 5-1 16,-1 4 0 0,2 5-1-16,-2-5 0 0,-4-2-2 15,2-7 0 1,-3-4-2-16,0-5 0 0,0-10-1 15,0-3-2-15,0-9 0 16,0 0-4-16,0 0-2 0,0-13-7 16,0-6-8-16,4 1-38 0,3 1-35 15,-7-9-7 1,0-2-8-16</inkml:trace>
  <inkml:trace contextRef="#ctx0" brushRef="#br0" timeOffset="162785.2702">5782 13636 95 0,'-11'5'100'0,"1"-2"-3"0,10-3-4 16,7 11-65-1,17-8-11-15,15-3-1 0,11 0-2 16,11 0-4-16,7-3-2 15,6 1-2-15,4-1-3 0,-5 0-2 16,-7 2-1 0,-10 1-4-16,-12-2-3 0,-7 2-9 15,-16-5-20-15,-6 0-49 0,-15 5-13 16,0 0-7-1,0 0-3-15</inkml:trace>
  <inkml:trace contextRef="#ctx0" brushRef="#br0" timeOffset="163025.275">5865 13987 46 0,'-15'27'108'0,"6"-8"-6"0,10-2-6 0,19-12-1 15,10-1-82 1,23-1-2-16,7-3-1 0,8-3-3 16,-2-4-4-1,2 5-3-15,-1-7-4 0,-7 7-8 16,-13-4-11-16,-8 1-51 15,-5 5-23-15,-14 2-6 0,-7 1-6 16</inkml:trace>
  <inkml:trace contextRef="#ctx0" brushRef="#br0" timeOffset="163515.2848">6886 14041 58 0,'-17'0'97'0,"-1"6"-3"15,-1 8-7 1,-2-3-43-16,5 10-29 0,6 6-2 16,6 2-2-16,5 0-1 15,15 0-1-15,11-11-3 0,12-5 0 16,4-10 0-1,4-3 0-15,0-12-2 0,-5-8-1 16,-7-4 0-16,-17-7-2 0,-8 2 0 16,-14 0 0-1,-14 3 0-15,-8 6-1 0,-10 3 0 16,-5 3-1-16,-1 9-2 15,0 1-4-15,7 9-14 0,0 6-43 16,4-1-29 0,12 1-6-16,8 1-8 0</inkml:trace>
  <inkml:trace contextRef="#ctx0" brushRef="#br0" timeOffset="164555.3056">7999 13594 10 0,'-7'-11'97'16,"7"11"-2"-16,-12-5-5 0,12 5-4 15,-5 9-72-15,-3 13-3 16,2 6 1-16,0 11-2 15,-1 13-1-15,-1 6 0 16,1 7 0-16,-1-2-2 0,0 0-1 16,2-7 0-16,-1-5-2 0,2-8-1 15,1-16-2 1,-1-5 0-16,4-11-5 0,1-11-4 15,0 0-15 1,9-12-48-16,-9-17-24 0,9-9-6 16,2-6-7-16</inkml:trace>
  <inkml:trace contextRef="#ctx0" brushRef="#br0" timeOffset="165117.317">7830 13623 52 0,'-32'3'100'16,"3"0"-3"-16,14 1-38 15,1-6-15-15,14 2-7 16,0 0-12-16,14-15-5 16,19 4-13-16,10 2-1 0,14 0 0 15,7 5 0 1,12 1 0-16,2 3-1 0,3 9-1 15,-7 2-1-15,-5 6-1 16,-12 6 0-16,-14 7-2 16,-19 1 1-16,-12 1-1 0,-12-1 1 15,-16-2-1 1,-8-2 1-16,-9-2-1 0,-7-11 0 15,-4-5-1 1,-4-9 0-16,-2-2-1 0,2-5 1 16,6-1 0-16,6-2-1 15,4 1 0-15,10 0 1 0,10 8 1 16,12 1-1-1,12 7 2-15,14 5 0 0,8 3 0 16,7 5 1-16,6 6 1 16,4 4 0-16,-3 3 0 0,-5 6 0 15,-7 1 0-15,-7 3 0 16,-11 2-1-16,-6-6-2 15,-9-1 0-15,-3-6-1 0,0-6-1 16,-1-6-2 0,-2-7-3-16,3-3-10 0,0-10-29 15,0 0-24-15,9-6-25 16,1-9-8-16,6 1-5 0</inkml:trace>
  <inkml:trace contextRef="#ctx0" brushRef="#br0" timeOffset="165517.3249">8875 14059 73 0,'-7'0'104'0,"7"0"-6"0,-11 0-4 16,12 32-25-1,14-59-56-15,9 18-3 0,1 0-1 16,1-4-3-16,1-2-2 0,3-5-2 16,-5 1 0-1,-10-5-2-15,-6 4-1 0,-13-3-1 16,-9 1 1-16,-5 3-2 15,-8 7 1-15,-7 7 0 0,-6 5 0 16,-3 9 1 0,-3 13 1-16,8 11 1 0,4 9 1 15,3 8 1-15,13-1 1 0,7 2 1 16,10-2-2-1,20-8 1-15,11-8-1 0,9-9 0 16,10-9 0-16,3-7-2 16,4-5-3-16,-5-3-4 0,2 0-15 15,-14 0-31 1,-5-6-33-16,-9 1-13 0,-5-2-11 15,-3 0-2 1</inkml:trace>
  <inkml:trace contextRef="#ctx0" brushRef="#br0" timeOffset="166589.3466">10166 13142 38 0,'14'-1'97'16,"-14"1"0"-16,12-4-5 15,-1 0-48-15,-11 4-14 0,9-5-7 16,-9 5-5 0,0-10-7-16,0 10-3 0,-16-18-2 15,0 7-3-15,-7-2-1 16,-7 0-1-16,-7 5 0 0,-6-4-2 15,-4 5 1 1,-1 2 0-16,3 3 0 0,2 2-1 16,5 1 1-16,8 8 0 0,5 2 0 15,9 4-1 1,4 4 2-16,7 6-1 0,5 4 0 15,0 9 1-15,8 5-1 16,2 7 1-16,-1 10 1 16,1 8-1-16,-3 3 0 15,-4 17 2-15,-3 9-1 16,-1-3 0-1,-6 5 1-15,-5-2 0 0,0-7-2 16,-3 2 1-16,2-8 0 0,-2-18-2 16,1-5 1-16,0-8-1 15,2-5 0-15,0-9 0 16,2-3 1-16,0-7 0 15,4-2 0-15,2-6-1 0,-1-3 1 16,5 0 0 0,0-7 1-16,9 0 0 0,7-4 0 15,6-5 1-15,14-2 0 0,7-3-3 16,11-5 0-1,5-3 0-15,5 0 0 0,2-1-2 16,-1 5-9-16,-12-1-17 16,1 1-27-16,-6 5-24 0,-15-6-23 15,2-2-6 1,-3-8-5-16</inkml:trace>
  <inkml:trace contextRef="#ctx0" brushRef="#br0" timeOffset="177445.565">10991 13682 14 0,'0'0'44'16,"0"0"0"0,0 0-4-16,3-11-6 0,-3 11-3 15,0 0 1-15,5-11-2 16,-5 11 0-16,0 0-4 0,2-10-4 15,-2 10-3-15,0 0-2 0,0 0-7 16,0 0-2 0,0 0-2-16,7 8-1 0,-2 9-2 15,6 3 0 1,0 10 1-16,-3 6 0 0,5 4 2 15,-5 7 0-15,-2-3 0 16,-4-2 1-16,-2-1-1 0,-6-9 0 16,-7-6-1-1,-6-5 1-15,-4-8-2 0,-6-9 1 16,-5-4-2-16,-2-1 1 0,-3-10-2 15,0-7 0 1,4-5 0-16,2 0-1 0,7-4 0 16,8 0-1-16,5-5-2 15,9 3-2-15,4-2-5 16,9 5-7-16,5-1-26 15,4-5-40-15,10 7-16 0,7-13-7 16,-1 3-5 0</inkml:trace>
  <inkml:trace contextRef="#ctx0" brushRef="#br0" timeOffset="177577.5678">11024 13377 12 0,'2'-22'104'16,"-1"1"-1"0,-4 1-10-16,0 2-2 0,3 18-61 15,-13-23-21 1,13 14-10-16,-1-2-13 0,3 0-60 15,7 11-16-15,1 0-9 0,3 9-7 16</inkml:trace>
  <inkml:trace contextRef="#ctx0" brushRef="#br0" timeOffset="178117.5786">11343 13607 67 0,'-5'-10'97'0,"5"10"-5"0,-11-9-4 16,11 9-61 0,-13 12-6-16,9 10-5 15,0 6-3-15,4 6-4 16,4 4 0-16,8 4-2 15,5-5 0-15,8-1 0 0,0-7 0 16,7-15-3-16,-1-8-1 16,-1-6 0-16,0-11-1 0,-7-8 0 15,0-3-1 1,-8-4-1-16,-3 2 1 0,-7 4-2 15,-1 3 1 1,-3 7-1-16,-1 10 1 0,0 0-1 16,0 0 1-16,13 2 0 15,1-1 0-15,6-1 0 0,1-7 1 16,5-8 0-16,-1-6 0 0,-4-5 0 15,-6-6 0 1,-10-3 0-16,-5 2 0 0,-9 1-2 16,-4 5-1-1,-5-1-4-15,3 9-6 0,-3-2-23 16,8 7-35-16,10 14-25 15,0-12-8-15,0 12-5 0</inkml:trace>
  <inkml:trace contextRef="#ctx0" brushRef="#br0" timeOffset="179107.5983">11756 13545 51 0,'0'0'85'0,"0"-11"-28"0,0 11-9 15,-5-9-8 1,5 9-9-16,-6-9-4 0,6 9-5 16,-4-13-2-1,4 13-4-15,-3-10-3 0,3 10-2 16,0 0-2-16,-8-12-1 15,8 12-3-15,-14 0-1 0,8 9-1 16,0 6-1-16,1 9 0 0,8 18 0 31,10 3 2-31,5 2-1 16,13-1 2-16,8-7 0 15,8-8 0-15,6-12 0 16,3-12 1-16,-8-19-2 16,-1-13-1-16,-8-6 1 0,-10-5-2 15,-7-5-1 1,-11-2 0-16,-10-1-1 0,-4-2-2 15,-10 6 0-15,-1 0-2 0,-2 8-4 16,-1-1-6-16,4 17-13 16,-4 5-30-16,3 0-38 15,14 11-6-15,-3 5-8 16</inkml:trace>
  <inkml:trace contextRef="#ctx0" brushRef="#br0" timeOffset="180817.6326">12794 13452 74 0,'-31'-1'93'16,"2"0"-3"-16,3 2-36 0,4 2-20 16,6 2-8-1,11 5-8-15,5 0-5 0,15 1-3 16,12 0-2-16,8-2-1 15,10-1-1-15,3-3-1 16,2-2 0-16,1-3-1 16,-9-1-1-16,-5-5 1 0,-9-5-1 15,-11-3-1 1,-11-1-1-16,-6-5 1 0,-16 0-1 15,-5 2-1-15,-8 1-1 0,-6 2 1 16,-7 6-2 0,-1 9 2-16,-1 7-1 0,1 15-1 15,5 8 1-15,2 7 0 16,12 16 0-16,7 3 1 15,13 5 2 1,10-1-1-16,17-2 1 0,14-4 2 16,13-7-1-1,11-7 1-15,8-16 0 0,0-5-1 16,-1-9-2-16,-6-3-1 0,-10-5-2 15,-11-3-7-15,-4 0-16 16,-21-6-40-16,-9-10-30 0,-6-2-6 16,-2-8-7-1</inkml:trace>
  <inkml:trace contextRef="#ctx0" brushRef="#br0" timeOffset="181617.6486">13541 13098 54 0,'-4'-14'93'15,"0"2"-1"-15,1-8-27 0,1 11-27 16,2 9-14 0,-6-10-9-16,6 10-6 0,0 0-4 15,1 10-1-15,6 5-2 16,0 3 0-16,1 5 1 0,0 2 1 15,2 5 1 1,-4-3 0-16,-1 2 1 0,-5-2-1 16,0-5 2-1,-8-1-2-15,-5-6 0 0,-9-6 1 16,-4-4-1-16,-2-5-1 0,-1-2 0 15,-3-10 0-15,3-5-2 16,2-5-1-16,6-2-3 16,6 0-4-16,7-9-9 15,9 4-38-15,6 1-37 0,8-1-8 16,2 0-6-1,3 2-2-15</inkml:trace>
  <inkml:trace contextRef="#ctx0" brushRef="#br0" timeOffset="181757.6513">13465 12868 13 0,'-6'-20'101'16,"-3"-2"-2"-16,-2 0-6 15,0 2-5-15,0-9-73 0,6 15-12 16,2 1-11 0,3 13-36-16,16-11-42 0,-6 11-9 15,2 7-6-15</inkml:trace>
  <inkml:trace contextRef="#ctx0" brushRef="#br0" timeOffset="182157.6593">13734 12961 57 0,'13'0'95'0,"-13"0"-1"16,0 0-5-16,0-14-39 16,-1 22-35-16,1 11-3 15,0 3-3-15,10 1-1 0,3-3 1 16,6-1-3-16,5-7 0 0,3-7 0 15,3-5-2 1,-1-4 0-16,-2-7-1 0,-2-5-1 16,-5-2 0-16,-8 1-2 15,-3 3 0-15,-6 4-2 16,-3 10 1-16,0 0 1 15,0 9-1-15,0 9 1 0,6 3-1 16,8 4 2-16,4-6 0 0,5-2 1 16,4-10 1-1,0-4-1-15,-1-6 1 0,-1-11-1 16,-11-4 0-16,-6-7-1 15,-8-2-2-15,-2-2-2 16,-10 0-4-16,0 1-7 16,-4-2-25-16,2 1-36 0,13 4-20 15,-2 7-8 1,4 5-5-16</inkml:trace>
  <inkml:trace contextRef="#ctx0" brushRef="#br0" timeOffset="182447.6652">14452 12828 80 0,'-18'24'96'0,"0"8"-4"0,3 4-3 15,38 5-68-15,-50 2-2 16,27 3-1-16,12-4-4 0,6-8-4 16,8-6-2-1,4-6-2-15,2-7-3 0,0-8-1 16,1-4-2-16,-6-3-4 15,-2-5-5-15,-6-7-11 16,-2-2-47-16,1 1-25 0,-9-3-8 16,-4-1-4-16</inkml:trace>
  <inkml:trace contextRef="#ctx0" brushRef="#br0" timeOffset="182637.669">14397 12990 37 0,'-18'4'101'16,"18"-4"-1"-16,1 15-8 0,24-12-3 15,16 0-80-15,16 0-3 0,10-1-2 16,6 0-7 0,0-3-10-16,8-6-57 0,-10 5-20 15,-8-8-8 1,-12 2-5-16</inkml:trace>
  <inkml:trace contextRef="#ctx0" brushRef="#br0" timeOffset="183009.6766">14868 12741 43 0,'-19'-8'80'0,"5"3"1"0,-2 0-44 16,5 2-10 0,1 0-3-16,10 3-4 0,-15-3 1 15,15 3-4 1,0 0-2-16,-11 0-2 0,11 0-3 0,0 0-3 15,0 0-2 1,0 0-6-16,-8 8-8 0,8-8-36 16,-18 11-41-1,18-11-6-15,-5 13-5 0</inkml:trace>
  <inkml:trace contextRef="#ctx0" brushRef="#br0" timeOffset="183309.6826">14262 12985 74 0,'-12'-1'100'16,"12"1"-4"-16,-11-6-6 0,13 15-43 15,13-9-32-15,9 1-4 16,9 3-3-16,4-4-4 15,6 3-6-15,-1-3-7 0,10 5-33 16,-2 0-48-16,-10-4-6 16,-7-1-4-16,-11-1-6 0</inkml:trace>
  <inkml:trace contextRef="#ctx0" brushRef="#br0" timeOffset="184009.6966">14683 12720 90 0,'-33'0'99'0,"6"0"-5"16,7 2-4-1,8 4-64-15,15 2-7 0,20 2-4 16,21-3-3-1,12-1-3-15,15-2-1 0,8 3-2 16,5-2-1-16,3-3-2 16,-9 0 0-16,-11 1-2 0,-15-1 0 15,-15 3 0 1,-13 0-1-16,-8 1 0 0,-16-6 0 15,6 14 1-15,-6-14-1 0,-6 16 0 16,-1-2 0 0,1 1 1-16,-1 4-1 0,4 6 0 15,1 1 1-15,0 6 0 16,1 9-1-16,1 7 1 0,0 8 0 15,1 7 0 1,3 5 0-16,1 4 0 0,0 6 0 16,-1 3-1-1,1-1 1-15,-4 1 0 0,2-2 1 16,-1-1-1-16,1-2 0 0,-3-2 1 15,3-2 0-15,1-4-3 16,1-3 1-16,4-6 0 16,-1-6 0-16,-1-9 0 15,0-3-1-15,0-10 0 0,-3-4 0 16,1-6 2-1,-5-4 0-15,0-5 0 0,-8-1 0 16,-8-5 1-16,-7-1-1 0,-7-2 0 16,-12 2 1-16,-13 2-1 15,-15 2-1-15,-15 3-2 16,-5 6-5-16,-12 0-20 15,4 6-26-15,2 1-25 0,1-7-23 16,19-5-9 0,11-5-3-16</inkml:trace>
  <inkml:trace contextRef="#ctx0" brushRef="#br0" timeOffset="189531.8072">15961 13554 37 0,'-11'-3'78'0,"0"1"-27"16,11 2-7-16,-13 0-11 16,13 0-5-16,0 0-3 15,16 2-6-15,1-2 0 16,11 0-2-16,7-3-2 0,8 1 0 15,3-1-2-15,8 1-5 0,4 1-2 16,0 1-2 0,1 2-1-16,-4 4-1 0,-6 4-2 15,0-2-1 1,-8 4-3-16,-5-5-4 0,-5 3-6 15,-10-3-18-15,-9-4-47 16,-4 7-14-16,-8-10-6 0</inkml:trace>
  <inkml:trace contextRef="#ctx0" brushRef="#br0" timeOffset="189911.8148">15966 13868 32 0,'-6'10'88'0,"10"0"-3"15,18-4-44-15,15-3-5 0,19-3-4 16,16 0-3-16,13-2-7 16,13-6-7-16,0 1-3 15,-2-2-6-15,-3 4-8 16,-14 0-35-16,-11 5-47 0,-4 0-6 15,-13-2-8 1</inkml:trace>
  <inkml:trace contextRef="#ctx0" brushRef="#br0" timeOffset="219278.405">17435 13315 11 0,'0'0'58'0,"-1"-11"0"0,1 11-5 16,0 0-8-16,0 0-10 0,0 0-9 16,0 0-7-1,0 0-7-15,0 0-2 0,0 0-5 16,-5 5-1-16,5-5-1 15,0 20 0-15,0-5 1 0,0 4 0 16,0 2 1 0,3 4 1-16,-1 3-1 0,1 0 2 15,-1 0-2-15,0 2 0 0,1-2 0 16,-1 1-1-1,-1 0-1 1,-1 1 0-16,0-3-1 16,0-2 0-16,0 0 0 0,0-2 0 15,0-1 0 1,-1-7-1-16,-1 2 1 0,2-2-1 15,-2-3 0 1,0 0 0-16,0-1 0 0,-1 0 0 16,1-3 0-16,2-8 0 0,-2 13 0 15,2-13 0-15,-4 10 0 16,4-10 0-1,0 0 0-15,-6 9 0 0,6-9-1 16,0 0 1-16,0 0-1 0,-6 10 1 16,6-10-1-16,0 0 0 15,0 0 1-15,0 0-1 0,0 0 1 16,0 0-1-1,-1 8 1-15,1-8 0 0,0 0 0 16,0 0 0 0,0 0 0-16,0 0 0 0,0 0-1 15,0 0 1-15,0 0-1 0,0 0 0 16,0 0 1-16,4 14 1 15,7-11-1-15,-2 4 1 16,6 0 0-16,5-2 0 16,6 2 1-16,1-2 0 0,2 0-1 15,0-1 0 1,-2-1 0-16,-2 0 0 0,-2-3-1 15,-4 2 0-15,-6-2 0 16,-1 0 0-16,-5 0-1 0,-7 0 0 16,0 0-2-16,0 0-3 15,11 0-2-15,-11 0-6 16,0 0-12-16,0 0-35 0,0 7-32 15,0-7-8 1,11 5-2-16</inkml:trace>
  <inkml:trace contextRef="#ctx0" brushRef="#br0" timeOffset="219968.4188">18073 13515 23 0,'0'0'84'15,"0"-10"-3"-15,0 10-36 0,0 0-11 16,3 8-8-16,-2 1-7 15,1 6-5-15,0 16 1 32,1 3-1-32,-2 5 2 0,0-1 0 15,1 1-4-15,-3 0-1 0,1-5-3 16,0-6-1-16,-1-14-4 15,1-4-1-15,0-10-1 16,0 0-1-16,0 0-3 16,0 0-4-16,0 0-8 0,3-11-19 15,-3-7-50 1,0 4-10-16,3-2-7 0</inkml:trace>
  <inkml:trace contextRef="#ctx0" brushRef="#br0" timeOffset="220368.4268">17900 13468 13 0,'-10'2'83'0,"10"-2"-14"16,-10 6-19-1,10-6-6-15,0 0-6 0,9 5-11 16,5-5-7-16,4 0-4 16,5 0-1-16,6 0-2 0,5 0-3 15,5-2-1-15,0-1-2 16,0-2-1-16,-3 0-2 15,-2 1 0-15,-4 1-2 0,-4-2 0 16,-7 1-1 0,-2-1 0-16,-4 2-1 0,-2-1-3 15,-1 3-3-15,-10 1-5 16,13-2-10-16,-13 2-29 0,0 0-40 15,-1 5-6 1,1-5-6-16</inkml:trace>
  <inkml:trace contextRef="#ctx0" brushRef="#br0" timeOffset="220728.434">17915 13816 44 0,'-10'9'94'0,"10"-9"-1"15,0 11-5-15,32-11-58 16,-9 0-8-16,12 0-1 15,4-2-5-15,5-2-5 0,3 1-3 16,-1 1-2 0,-3-1-1-16,-6 3-2 0,-10 0-1 15,-7 0-1-15,-6 0 0 0,-14 0-1 16,12 5 0-1,-12-5-3-15,0 0-3 0,0 0-6 16,0 0-18-16,-2 14-53 16,2-14-9-16,-12 2-10 0,12-2-1 15</inkml:trace>
  <inkml:trace contextRef="#ctx0" brushRef="#br0" timeOffset="221158.4426">18541 13843 61 0,'1'11'91'15,"3"1"-1"-15,2-24-22 0,3 17-44 16,4 4-2-16,6-5-2 0,4-1-5 16,4-5-5-1,4-3-1-15,3-4-2 0,-2-5-2 16,-2-1 0-1,-4-1-2-15,-6-2 0 0,-5 1-1 16,-9 3 1-16,-6 1-3 16,-5 1 2-16,-9 2-2 0,-5 2 1 15,-6 2 0-15,-4 5-1 16,-2 1 1-16,-3 0-1 15,1 6 0-15,1 3 0 0,0 5 1 16,6 0-1 0,2 4-1-16,7-1 2 0,5 1-1 15,5 0 0-15,5 0-1 16,2-7-3-16,11 2-12 15,5 1-51-15,-5-13-23 16,14-1-6-16,-2-6-7 0</inkml:trace>
  <inkml:trace contextRef="#ctx0" brushRef="#br0" timeOffset="222528.47">18996 13443 29 0,'-10'-10'44'15,"10"10"-7"-15,0 0-4 0,0 0-5 16,0 0-6-16,0 0-4 15,-3 11-4-15,3 0 3 0,-1 5-2 16,1 4 3 0,0 3-1-16,4 5-1 0,0 1-1 15,2 2-3-15,-1-2-1 0,4-2-1 16,-1-8 0-1,6 1-1-15,-2-8-1 0,1-5-1 16,2-5 0-16,-2-2-1 16,3-5-1-16,-2-7-2 15,-1-2-1-15,-4-3-1 16,-1-5 0-16,-3 0 0 0,1-2 0 15,-3 5-1 1,-1 0-1-16,-1 6 0 0,-1 13 0 16,0 0 0-16,3 11 1 0,4 12-1 15,0 6 1 1,5 3 0-16,2-2 2 0,6 0 0 15,0-11 1-15,7-9 1 16,-1-10-1-16,5-9 1 0,-1-16-1 16,-3-4 0-1,-1-9-1-15,-7-4 0 0,-8-5-1 16,-4-1-1-1,-5 2-1-15,-5 3 0 0,-4 6-2 16,-4 2-4-16,0 11-4 0,2 6-8 16,9 18-27-16,0 0-40 15,-14 6-10-15,12 9-5 0</inkml:trace>
  <inkml:trace contextRef="#ctx0" brushRef="#br0" timeOffset="229812.616">17051 13615 82 0,'-12'-11'88'16,"-10"8"-36"-1,22 3-7-15,0 0-10 0,6-3-8 16,8 0-8-16,12 2-4 0,7-2-2 16,5 2-3-1,4-1-2-15,4 2-2 0,-3-1-6 16,-3-1-7-16,-5 2-27 15,-5 6-51-15,-20-5-7 0,-10-1-6 16</inkml:trace>
  <inkml:trace contextRef="#ctx0" brushRef="#br0" timeOffset="232674.6734">21642 13446 20 0,'0'-9'88'0,"0"0"-14"16,0 9-18-16,0 0-16 15,0 0-12-15,0 0-9 0,-2 11-6 16,0 5-3 0,-1 8-1-16,0 2 0 0,2 6 1 15,1 3 1-15,4-2-1 16,8-4 0-16,1-8-2 15,6-9-1-15,3-10-2 16,5-5-1-16,0-12 0 16,-3-10-3-16,0-3 1 0,-4-2-2 15,-1 2 0 1,-6 5 0-16,-3 6 0 0,-7 8-2 15,-3 9 2-15,4 6-1 0,-1 13 1 16,1 4 1-16,1 4-1 16,5 0 2-16,2-5 0 15,7-6 1-15,-1-7 0 16,5-9 0-16,0-3-1 0,-1-8 0 15,-7-10 0 1,-1-1-1-16,-8-3 0 0,-5-4-1 16,-1-2-1-16,-5 0-2 15,-4-1 0-15,-1 1-3 16,3 4-5-16,-3-1-11 0,8 8-40 15,3 3-31-15,-1 6-6 16,0 11-4-16</inkml:trace>
  <inkml:trace contextRef="#ctx0" brushRef="#br0" timeOffset="232984.6796">22256 13222 48 0,'-9'20'88'16,"-1"6"1"0,20 3-50-16,-15 7-6 0,-3 2-1 15,4 0-7-15,0 0-5 16,4-2-5-16,4-4-5 0,6-4-1 15,8-5-2-15,1-6-2 16,6-6-1-16,0-5-1 16,4-2-1-16,2-4-2 0,-4 0-4 15,3-4-3 1,-6-7-4-16,-1 2-15 0,-6-2-37 15,-7 0-30-15,-1-4-5 16,-7-1-4-16</inkml:trace>
  <inkml:trace contextRef="#ctx0" brushRef="#br0" timeOffset="233174.6834">22096 13384 54 0,'-8'-2'96'0,"14"2"-3"0,17 0-5 16,15-3-60-1,14 1-11-15,8 0-3 0,1-1-6 16,1-3-6 0,1 4-10-16,-12-4-33 0,-13-2-44 15,-2 2-9-15,-9-1-5 0</inkml:trace>
  <inkml:trace contextRef="#ctx0" brushRef="#br0" timeOffset="233444.6888">22666 12894 59 0,'-4'-10'91'0,"4"10"-3"0,6 0-5 15,12 13-67 1,7 13-6-16,3 15-1 0,-1 10-3 16,1 11 0-16,-6 11-1 15,-6 6-2-15,-15 1-4 0,-9-2-8 16,-15 0-26-16,-9-9-50 15,-15-10-4-15,-9-9-5 16</inkml:trace>
  <inkml:trace contextRef="#ctx0" brushRef="#br0" timeOffset="233824.6964">21484 13157 25 0,'-16'7'90'0,"1"13"-1"15,-1 11-3 1,3 10-58-16,8 10-7 0,3 7-3 15,5 4-2-15,17 5-5 16,8 1-9-16,6-10-30 16,0-3-53-1,10-9-9-15,-1-9-6 0,-2-11 5 16</inkml:trace>
  <inkml:trace contextRef="#ctx0" brushRef="#br0" timeOffset="236956.76">16349 12747 68 0,'4'-13'59'16,"-3"0"-7"-16,5 1-6 0,-4 0-8 15,1 0-11 1,-1 3-5-16,-2 9-5 0,2-13-4 15,-2 13-4-15,0 0-3 0,0 0-2 16,-9 13-2 0,1 6 0-16,0 7-2 0,-2 6 1 15,-5 7 3-15,0 6-1 16,-3 1 2-16,-2-1 0 0,0 2-1 15,-2-4 0 1,4-6-1-16,1-3 0 0,1-9-1 16,6-6 0-1,1-5-3-15,9-14-2 0,-8 10-4 16,8-10-12-16,1-12-42 0,4 0-25 15,-1-2-8-15,0-1-3 16</inkml:trace>
  <inkml:trace contextRef="#ctx0" brushRef="#br0" timeOffset="237256.766">16140 12780 31 0,'0'0'84'0,"0"0"-7"16,0 17-31-16,9 8-12 16,5 7-3-16,3 3-5 0,2 1-9 15,4 3-4 1,-1-2-2-16,1 0-4 0,-3-6-1 15,-3-5-1 1,-3-3-2-16,-2-6-1 0,-4-5-1 16,-3-2-2-16,-5-10-3 15,9 5-9-15,-9-5-34 0,0 0-38 16,-1-12-7-16,0-1-3 15</inkml:trace>
  <inkml:trace contextRef="#ctx0" brushRef="#br0" timeOffset="237496.7708">16154 12939 70 0,'-9'-5'86'0,"9"5"0"0,12-6-48 16,7 1-14-1,11 3-1-15,7-4-4 0,3 1-4 16,6 0-2-16,1 1-4 16,2 0-4-16,-7-2-4 0,-3 4-6 15,-10-6-11 1,-4 2-26-16,-1-1-43 0,-15-2-7 15,-4-3-5-15</inkml:trace>
  <inkml:trace contextRef="#ctx0" brushRef="#br0" timeOffset="237836.7776">16113 12695 70 0,'-32'34'80'16,"8"29"-15"-16,5-18-40 0,8 1-1 15,11 0-1-15,6 0-2 16,14-7-2-16,13-4-5 16,13-11-1-16,8-6-1 15,8-11-1-15,6-8-2 0,4-14-1 16,5-12-1-1,-5-6-1-15,-5-12-1 0,-12-7-2 16,-13-9 1-16,-13 1-2 16,-17 2 0-16,-12 6 0 0,-21 7-1 15,-15 9-1-15,-11 12 0 16,-12 15-1-16,-7 9-2 15,-3 11-3-15,-3 5-9 0,12 6-42 16,13 8-31 0,5 3-6-16,13 1-6 0</inkml:trace>
  <inkml:trace contextRef="#ctx0" brushRef="#br0" timeOffset="238656.794">17258 12843 35 0,'-19'-1'60'16,"-2"2"-1"-16,6-1-10 15,0 0-9-15,4 0-9 16,11 0-6-16,0 0-7 0,3 9-3 16,17-9-3-1,8 0 0-15,4-2 1 0,4-3-3 16,1-5 0-16,0 0-4 0,-3-4-1 15,-6 0-1-15,-5-2 0 16,-7-2-3-16,-6 3-1 16,-10 0-2-16,-3 2 0 15,-10 2 0-15,-7 2-2 0,-7 4 1 16,-4 5-1-1,-5 3 1-15,-3 8 1 0,-1 6 0 16,3 5 1-16,4 5 0 16,4 3 2-16,9 3 0 15,6-1 2-15,10 1 0 0,6-4 2 16,19-2 0-16,6-3 1 15,8-7-1-15,5-5 0 0,1-5-1 16,3-4-2 0,-3-3-3-16,0-1-5 0,-6-8-7 15,2-1-35-15,-1 0-39 16,-7-5-8-16,0 1-5 15</inkml:trace>
  <inkml:trace contextRef="#ctx0" brushRef="#br0" timeOffset="238896.7988">17788 12648 59 0,'-10'6'88'15,"1"6"-1"-15,-4 6-4 0,4 7-70 16,1 7 0-16,-6 5 1 0,5 3 1 15,-4 1-3 1,2-3-3-16,2-3-3 0,1-4-1 16,2-6-4-1,0-8-5-15,5-5-13 0,1-12-56 16,0 0-15-16,-13-13-7 15,8-13-4-15</inkml:trace>
  <inkml:trace contextRef="#ctx0" brushRef="#br0" timeOffset="239106.803">17503 12682 90 0,'11'18'97'16,"3"-2"-5"-16,7 4-6 16,12 1-70-16,-1 1-1 0,6 3-1 15,3 1-5 1,3-1-3-16,-3-1-3 0,-1-1-1 15,-3-3-3-15,-5-3-3 0,-4-7-5 16,-3 2-13 0,-6-4-50-16,-2-6-19 0,-4-2-7 15,-13 0-4-15</inkml:trace>
  <inkml:trace contextRef="#ctx0" brushRef="#br0" timeOffset="239346.8078">18207 12888 59 0,'15'8'100'0,"-4"1"-3"0,-11-9-7 16,8 53-24-16,-8-53-59 16,0 10-2-16,0-10-7 0,0 0-45 15,-8 5-40-15,8-5-7 0,-1-5-7 16</inkml:trace>
  <inkml:trace contextRef="#ctx0" brushRef="#br0" timeOffset="252171.0654">2807 15663 26 0,'-14'-11'69'0,"14"11"-16"0,-9-1-8 16,9 1-10-16,0 0-10 16,0 0-5-16,0 0-3 0,0 0-4 15,13 0-4-15,0 0-2 0,8 3 1 16,6 0-2-1,6 2 0-15,7 2 0 0,6-3-1 16,3 0-1 0,6-1 1-16,1-4-1 0,0 2-1 15,-6-1 1-15,3 0-2 16,-10-3-3-16,-4 2-5 0,-8-4-15 15,-10-3-55-15,0 6-13 0,-8-1-6 16</inkml:trace>
  <inkml:trace contextRef="#ctx0" brushRef="#br0" timeOffset="252721.0764">2867 16020 17 0,'-11'0'72'15,"11"0"-14"-15,-16 7-8 16,16-7-7-16,0 9-12 0,4-4-6 15,16 1-6 1,7-1-2-16,12-1-2 0,6 2-1 16,10-3-3-1,4 0-3-15,3-1-2 0,-3-2-2 16,-2 0-2-16,-6 0-4 0,-6 0-8 15,-9 0-21-15,-13 0-54 16,4-2-8-16,-7-1-5 16</inkml:trace>
  <inkml:trace contextRef="#ctx0" brushRef="#br0" timeOffset="255463.1314">4133 15448 4 0,'-13'-11'48'0,"13"11"-5"16,-14-5-8-16,14 5-10 0,-16 2-9 16,10 8-2-1,0 8-4-15,1 4-1 0,2 10 1 16,-1 11 0-16,4 9 4 0,0 8-1 15,2 7 1 1,2 3-2-16,0 1-3 0,-2-2 1 16,0-8-3-16,0-8-1 15,-2-7-1-15,0-9 0 0,0-9 0 16,0-7-4-1,2-4-5-15,-2-6-7 0,0-11-14 16,6 15-44-16,-6-15-18 0,10-3-6 16</inkml:trace>
  <inkml:trace contextRef="#ctx0" brushRef="#br0" timeOffset="256415.1506">3959 15620 12 0,'-21'-2'17'0,"21"2"-3"16,-15-9-1-1,15 9-2-15,-10-18-3 0,10 18 0 16,0-18 0 0,5 7 2-16,7-3 3 0,-3-1-1 15,8-2-1-15,-2 1 3 16,10 0 2-16,-5-5 2 0,7 4 0 15,2-9 1 1,4 6-1-16,4-4-1 0,3 3-1 16,3 2-3-16,-1 3-2 15,0 5-3-15,-1 5-3 0,1 6-2 16,-7 2-1-16,3 10-1 15,-6 5-1-15,-6 4 0 16,1 4-1-16,-7 3 1 0,-6 1 0 16,-5 4 0-1,-7 5 1-15,-6 2 0 0,-15 0 0 16,-6 2 2-16,-6-1-2 15,-5 0 0-15,-6 0 0 0,1-7 0 16,-1-5-1-16,2-5-1 16,2-8 0-16,1-3-1 15,6-5 0-15,2-6 1 0,5-2 0 16,5 0 0-1,3-2 0-15,4-5 1 0,12 7 0 16,-6-16 1-16,6 16 0 16,8-13-1-16,4 12 1 15,4-1 0-15,1 9 2 16,6 10-1-16,3 2 0 0,-1 8 0 15,1 7 1-15,1-1-1 0,-5 2 1 16,-1-1 0 0,-1-3 0-16,-5-4 0 0,-2-1-1 15,-4-6 1 1,0-6 0-16,-5-1 0 0,-4-13-1 15,16 14-3-15,-8-14-2 16,8 0-5-16,-4-7-9 0,11 0-30 16,4-1-42-1,-3-3-6-15,2 0 2 0</inkml:trace>
  <inkml:trace contextRef="#ctx0" brushRef="#br0" timeOffset="256835.159">4751 16016 75 0,'0'0'65'0,"17"-8"-11"0,-1 3-9 16,4-4-11-16,3-4-7 15,2-2-11-15,1-4-3 16,-2-5-5-16,-4 2-2 16,-4-2-1-16,-8 0-1 0,-2 0-2 15,-6-1 0 1,-9 4-3-16,-5 3 0 0,-8 6-2 15,-6 5-1-15,-4 7-1 0,-6 10 0 16,-2 11 0 0,-3 12-1-16,3 9 2 0,2 7-1 15,7 5 3-15,11 3 2 16,9-3 2-16,11-4 4 0,11-4 1 15,18-6 1 1,10-11 1-16,13-6 1 0,4-8-1 16,4-5-1-1,4-3-6-15,-4-7-7 0,3 0-40 16,-3 0-41-16,-13-3-7 0,-7-7-5 15</inkml:trace>
  <inkml:trace contextRef="#ctx0" brushRef="#br0" timeOffset="258345.1892">6195 15060 62 0,'12'-18'64'0,"-12"18"-13"15,2-15-13-15,-2 15-11 0,-9-14-11 16,-7 8-5-16,-4 1-6 15,-9-1 0-15,-6 3-4 16,-4 0 0-16,-9 3 0 16,-3 0 0-16,-3 0-1 0,-1 1 1 15,5 6-1 1,-1 0 1-16,6 1 0 0,3 1 0 15,6 2 0-15,8 0 1 0,4-1 1 16,2-1 0 0,7-1 1-16,4 0-1 0,2-3 1 15,9-5-1-15,-9 11 0 16,9-11-1-16,-5 10 0 0,5-10 0 15,-4 19 0 1,1-6 0-16,-5 8 1 0,5 5 0 16,-3 6 0-16,-1 5 1 15,2 6 0-15,-1 3 1 16,1 7 1-16,2 1-1 0,3 4-1 15,0 1 1-15,0 1 0 16,4 4-2-16,0 1 1 0,-1 1-2 16,-1-1 0-1,-2 1 1-15,0-3-1 0,-2-3 0 16,-4-4-1-16,2-7 0 15,0-4 0-15,1-4 0 16,-2-7 0-16,2-5 0 0,-2-3-1 16,-1-3 1-16,2-3 0 15,-3 1 1-15,-1-4-1 0,1-2 0 16,-1 5-1-1,0-4 1-15,0-1 0 0,0-1-1 16,1-1 0 0,2-2 0-16,2-3 0 0,3-8 1 15,0 10 1-15,13-10 0 16,15-1 1-16,14-7 0 0,10-1 0 15,14 1 0-15,3 1 0 0,2 1-1 16,2 2-2 0,-8 4-2-16,-8 8-3 0,-12 6-6 15,-9 4-17 1,-10 5-48-16,-11-6-19 0,-4 0-5 15,-5-7-3-15</inkml:trace>
  <inkml:trace contextRef="#ctx0" brushRef="#br0" timeOffset="260505.2324">6913 15850 14 0,'0'0'43'16,"0"0"-9"-16,0 0-2 0,0 9-6 15,0 4-6 1,4 1-3-16,0 6 0 0,2-1 0 16,-2 5-1-16,0 0 0 15,2 1-3-15,-1 0-1 0,-1-1-3 16,2-1 0-16,-4-2 0 15,1-1-2-15,-3-2 1 16,-1-2 0-16,-2-2 0 0,-4-3 0 16,-4-4 0-1,-2 0 0-15,-6-5 1 0,-4-2-1 16,-2-2-1-16,-2-6-1 15,-3-3 0-15,-1-4-2 16,2-1-1-16,1-2 1 0,5 3-2 16,2-3-2-16,9 4-6 15,-1-5-10-15,13-4-55 0,1 5-20 16,11-7-7-1,4-1-5-15</inkml:trace>
  <inkml:trace contextRef="#ctx0" brushRef="#br0" timeOffset="260645.2352">6867 15608 77 0,'0'-14'79'16,"0"14"-19"0,0 0-100-16,0 0-29 0,0 0-13 15</inkml:trace>
  <inkml:trace contextRef="#ctx0" brushRef="#br0" timeOffset="261245.2472">7188 15795 11 0,'0'0'74'0,"-6"10"-23"0,6 5-9 15,0 5-8 1,0 7-7-16,3 1-4 0,-1 6-1 15,2-1-3-15,4 0-4 0,-1-3 0 16,-2-7-4 0,2-5 0-16,4-8-1 0,1-5-2 15,0-5 0-15,2-6 0 16,-1-10-2-16,3-2-1 0,-3 1-2 15,2-6-1 1,-4 3-1-16,-2 2-1 0,-1 5-1 16,-4 4-2-1,-4 9 1-15,10 0-1 0,-7 10 0 16,3 5 0-16,3 6 1 0,0-3 1 15,5-1 2-15,4-5 1 16,3-8 1-16,3-4 0 0,-1-8 1 16,0-10-1-1,-4-6 1-15,-5-6-1 0,-8-3-1 16,-6-1-2-1,-3 2-1-15,-10 0-4 0,-1 7-4 16,-5-1-15-16,6 6-40 0,8 9-27 16,5 11-8-16,-6-9-3 15</inkml:trace>
  <inkml:trace contextRef="#ctx0" brushRef="#br0" timeOffset="261947.2614">7784 15645 6 0,'0'0'78'0,"-3"-9"2"0,12 9-33 16,-9 0-15-16,3 12-9 0,1-1-7 16,-1 6-3-1,5 2-1-15,-2 8 3 0,1 0-2 16,0 6-1-1,2 1-2-15,-3 2-1 0,-2 0-1 16,-2-1-3-16,-1 0 0 16,-1-3-2-16,-2-2 0 0,-1-5-1 15,-3-1 0 1,1-6 0-16,-1-1-1 0,2-5 0 15,0-1 0-15,4-11 1 0,-6 13-1 16,6-13 0 0,0 0 0-16,0 0 1 0,0 0-1 15,0 0 0-15,0 0 1 16,5 5 0-16,11-5 1 0,7 0-1 15,9 0 0 1,6-1 1-16,3-2-1 0,8 3 0 16,-2 0-1-1,2 0 0-15,-8-1-1 0,-5 5 0 16,-5 0 0-16,-6 0-3 0,-2 3-3 15,-7-4-5-15,0 4-11 16,-16-7-38-16,6 10-34 0,-6-10-7 16,12 3-1-1</inkml:trace>
  <inkml:trace contextRef="#ctx0" brushRef="#br0" timeOffset="262817.2787">8697 15707 10 0,'-10'-12'79'0,"10"12"-2"0,0 0-34 16,0 0-14-16,0 0-10 16,-2 12-4-16,2 7-1 0,2 2-2 15,1 7 2-15,-1 5 2 16,-2 4-1-16,0 0-2 15,0-1-4-15,0-2 0 0,-2-5-4 16,-1-5 1 0,1-5-3-16,1-6-1 0,-1-4-1 15,2-9-1-15,0 0-4 16,0 0-7-16,0 0-23 0,12 2-52 15,-8-9-7 1,1-4-7-16</inkml:trace>
  <inkml:trace contextRef="#ctx0" brushRef="#br0" timeOffset="263217.2868">8365 15702 67 0,'-13'4'63'16,"13"-4"-11"0,0 0-5-16,0 0-9 0,31 1-7 15,-1-1-7-15,15-1-5 0,7-3-1 16,12 0-1-1,6-3-3-15,6 2-4 0,-5-1-2 16,-4 0-2-16,-6 2-2 16,-9 0-1-16,-10 1-2 0,-10 1-2 15,-8 2-1 1,-7-1-4-16,-7 0-6 0,-10 1-12 15,11 0-53 1,-11 0-18-16,0 7-4 0,0-7-3 16</inkml:trace>
  <inkml:trace contextRef="#ctx0" brushRef="#br0" timeOffset="263567.2938">8430 16145 85 0,'0'0'94'16,"0"0"-3"0,11 0-56-16,16 0-9 0,15 0-3 15,7-5-5-15,9 1-4 0,3 1-5 16,1 1-2-16,-3 1-2 15,-7 1-2-15,-9-1-1 0,-12 3-4 16,-6 5-4 0,-9-4-5-16,-2 4-17 0,-3 5-47 15,-11-12-20 1,11 10-6-16</inkml:trace>
  <inkml:trace contextRef="#ctx0" brushRef="#br0" timeOffset="264057.3036">9353 16095 17 0,'-10'7'84'0,"-6"2"-16"0,13 4-13 16,-2-1-9-1,5 3-13-15,10-1-8 0,6-6-6 16,6-4-3 0,8-5 0-16,5-3-2 0,2-6-3 15,-2-8-4-15,-3-3-2 16,-6-3-1-16,-7 0 0 0,-13-2-1 15,-6 4-2 1,-15 4 0-16,-9 4 0 0,-3 5-3 16,-8 6-2-16,1 4-5 0,-2 8-10 15,12 4-50 1,11 8-25-16,6-3-6 0,7 2-4 15</inkml:trace>
  <inkml:trace contextRef="#ctx0" brushRef="#br0" timeOffset="273510.4937">10541 15741 19 0,'0'0'51'0,"0"0"1"15,12 8-4 1,-1-8-5-16,2 0-5 0,1-3-9 15,2-2-7-15,-2-3-7 0,2 0-2 16,-3-2-5-16,-1-2-2 16,0 0-2-16,-2 0-1 0,0-1-1 15,-2-2 0 1,-1-2 0-16,-4 3 0 0,0-1-1 15,-3-2-1 1,0 4 0-16,-3 0 0 0,-2 3-1 16,-5 3-1-16,-3 3 0 15,-1 4 0-15,-2 2 0 0,-3 10 0 16,-2 7 0-16,-4 3 0 0,-1 9 0 15,-4 5 0 1,2 10 1-16,0 3-1 0,0 1 0 16,4 4 2-1,4-4 1-15,11-1 1 0,4-3 2 16,8-8 1-16,13-8 2 15,11-4 0-15,11-11 2 16,10-3-2-16,4-7 1 16,5-5-3-16,-2 0 0 0,-2-2-2 15,-4-4-3-15,-10 0-4 0,-7 0-5 16,-10 0-16-1,-9-1-47-15,-13 7-21 0,13-8-6 16,-13-1 2 0</inkml:trace>
  <inkml:trace contextRef="#ctx0" brushRef="#br0" timeOffset="274280.5091">11213 15146 32 0,'0'0'49'16,"-9"-10"-6"-1,9 10-10-15,0 0-11 0,0 0-6 16,-4 14-2-16,4 3-2 0,4 10-1 15,2 4 1-15,3 7 3 16,1 6 1-16,2 3 1 0,-2-6-2 16,-1 1-3-1,-1-6 1-15,-6-8-1 0,-2-5 0 16,-2-7 0-1,-9-8-3-15,-5-6 1 0,-4-2-2 16,-4-5-2-16,-2-7-2 16,-1-5-5-16,-1-8-8 0,6-9-49 15,8-1-29-15,0-9-8 16,7-6-6-16</inkml:trace>
  <inkml:trace contextRef="#ctx0" brushRef="#br0" timeOffset="274380.5111">11119 14923 16 0,'-6'-14'79'0,"-4"-4"-30"15,0 6-47-15,8 3-54 0,2 9-25 16</inkml:trace>
  <inkml:trace contextRef="#ctx0" brushRef="#br0" timeOffset="274900.5215">11369 15216 17 0,'-7'14'81'0,"-3"4"3"0,5 0-2 16,5 3-66-1,0 1-1-15,8-2 1 0,7-8 1 16,4-6-3-16,5-6-2 16,3-3 0-16,0-13-2 0,-1-5-1 15,-5-3-5 1,-3 0-2-16,-5 5-1 0,-6 4-2 15,-5 6 0-15,-2 9-1 0,0 0 0 16,-4 12 0 0,2 5 1-16,2-5 2 0,3 1 1 15,6-4 2-15,6-6 0 16,2-3 1-16,2-10 0 15,-2-8 1-15,-3-6-1 16,-5 2-3-16,-5-3 0 0,-2 3-3 16,-4-1-3-1,-1 7-8-15,-4 1-14 0,3 1-50 16,4 14-17-16,1-9-6 0,-1 9-3 15</inkml:trace>
  <inkml:trace contextRef="#ctx0" brushRef="#br0" timeOffset="275220.5279">11902 14943 41 0,'-6'19'83'0,"-3"1"2"16,2 11-53 0,-2 6-6-16,3 6 3 0,3 4-2 15,3-3-6 1,7 2-5-16,9-6-2 0,8-6-3 15,3-7-2-15,3-6-1 0,0-4-2 16,-1-6-2-16,-1-5-1 16,-2-6-4-16,-7 0-3 0,-1-3-8 15,-10-10-29 1,-5-3-47-16,2-7-8 0,-5-6-6 15</inkml:trace>
  <inkml:trace contextRef="#ctx0" brushRef="#br0" timeOffset="275370.5309">11836 15059 8 0,'-11'4'93'0,"11"-4"0"16,11 5-6-16,18 19-37 0,9-24-36 16,5 0-6-1,6-1-6-15,-3 1-24 0,-2 1-60 16,3 0-6-16,-8-2-7 15</inkml:trace>
  <inkml:trace contextRef="#ctx0" brushRef="#br0" timeOffset="282873.6819">20090 13305 13 0,'9'-17'48'16,"-3"4"-1"-16,-4-1-7 15,-2 1-6-15,-8 2-6 16,-2 3-5-16,-8 2-5 15,-4 5-2-15,-7 1-3 0,-4 8-3 16,-1 6 1-16,0 3-2 0,5 2-1 16,5 1 1-1,9 3-2-15,12-2-1 0,13 1-1 16,19-4-2-1,12 2 0-15,10-3 0 0,7 1 0 16,-1-2-1-16,-2-1-1 16,-5-1 0-16,-14 1 1 0,-15 1 0 15,-18-2 1-15,-10-1 0 0,-22-4 1 16,-9 2 0-1,-8-4 1-15,-2 2 0 0,-4-4-1 16,8-3-1 0,6-1 0-16,7 0-3 0,13-1-4 15,10-4-5-15,8 4-14 16,16-3-42-16,11-6-24 31,3 0-7-31,4-2-3 0</inkml:trace>
  <inkml:trace contextRef="#ctx0" brushRef="#br0" timeOffset="283143.6874">20208 13406 26 0,'1'13'89'0,"2"5"-1"16,1 2-41-16,5 4-7 0,-5 3-4 16,2-1-14-16,-5-4-5 15,-1-4-4-15,0-3-5 16,0-4-6-1,0-11-13-15,0 0-45 0,0-14-31 16,0-7-5-16,5-7-6 16</inkml:trace>
  <inkml:trace contextRef="#ctx0" brushRef="#br0" timeOffset="283243.6894">20257 13119 22 0,'-13'-5'76'15,"13"5"-7"-15,-20-13-24 16,13 4-102-16,7 9-15 15,0 0-3-15</inkml:trace>
  <inkml:trace contextRef="#ctx0" brushRef="#br0" timeOffset="283633.6972">20375 13285 6 0,'12'35'83'15,"-2"0"2"-15,2 16-23 0,-3-17-27 16,-1-6-10-1,1-2-10-15,-2-5-2 0,-4-7-3 16,-1-3 0-16,-2-11-2 0,0 0 0 16,0 0-2-1,0 0 1-15,7-17-2 0,-6-1-3 16,1-1 1-16,0-5-3 15,-1 1-2-15,3 0 1 0,0 3 0 16,0 4 0 0,-1 7-1-16,-3 9 2 0,13 0 0 15,-2 13-1-15,0 7 1 0,5 1 1 16,3 5 1-1,4 2 0-15,4-4 1 0,5-4 0 16,7-6 0-16,5-10-1 16,5-4-3-16,0-9-5 0,4-3-9 15,-7-6-37 1,-7-5-34-16,0 1-8 0,-13-5-4 15</inkml:trace>
  <inkml:trace contextRef="#ctx0" brushRef="#br0" timeOffset="284023.705">20277 13069 75 0,'-12'-1'98'15,"2"1"-5"-15,-2 0-6 0,12 0-60 16,-10 1-9-1,10-1-6-15,0 0-4 0,-10 10-4 16,10-10-6 0,0 0-7-16,0 0-30 0,-8 10-49 15,8-10-4-15,9 0-9 16</inkml:trace>
  <inkml:trace contextRef="#ctx0" brushRef="#br0" timeOffset="285575.7362">20232 13398 3 0,'-13'-2'70'15,"13"2"-13"-15,0 0-10 16,0 0-10-16,-7 8-9 0,7 4-7 15,3 5-6 1,2 4-5-16,0-1-1 0,2 2-1 16,0-1 0-16,1-1 1 15,1-6-1-15,-9-14 0 0,9 11-1 16,-9-11 1-1,6-8-1-15,-5-5-1 0,0-6 0 16,-1-1-3-16,0-3-2 0,0-2 0 16,1 4 1-1,-1 1-1-15,0 4 0 0,0 3-1 16,0 13 2-16,0-9-2 15,0 9 0-15,0 7 1 0,0 3-1 16,1 2 0 0,0 2 1-16,0 1 0 0,-1-3 1 15,0 0-1-15,3-3 1 0,-3-9 0 16,3 10 0-1,-3-10 1-15,0 0-1 0,0 0 1 16,0 0-1-16,0 0 0 16,9 0-1-16,-9 0 0 15,0 0-1-15,10-12-2 16,-10 12 1-16,0 0-2 0,8-12 0 15,-8 12 0 1,0 0 0-16,0 0 1 0,0 0-1 16,0 0-3-16,0 0-14 0,-12 2-50 15,9 8-18-15,-6-6-4 16,9-4-4-16</inkml:trace>
  <inkml:trace contextRef="#ctx0" brushRef="#br0" timeOffset="290528.8355">12275 14812 33 0,'-17'-12'57'16,"17"12"-1"0,-11-5-9-16,11 5-8 0,0 0-9 15,0 0-9-15,0 0-7 16,8 0-5-16,9 0-2 15,5 0-2-15,7 0 0 0,7 0-2 16,8 0 1-16,-1 0-1 16,3-2 0-16,-5 1-1 0,-2 1 1 15,-11-3-1 1,-3 2 0-16,-8 1-1 0,-6 0 0 15,-11 0 1 1,12 12-1-16,-11-3 1 0,1 7-1 16,-1 2 0-16,0 7 0 15,1 6-1-15,0 3 1 0,1 8 0 16,0 8 1-16,3 4-1 0,5 8 1 15,0 5 2 1,5 7 0-16,0 2 0 0,4 7-1 16,0 0 0-1,0 2 0-15,1-1-1 0,-2-1 0 16,1-4-1-16,-2-6 0 15,-3-3 2-15,0-6-1 0,-2-7 1 16,4-6 0 0,-5-5-1-16,-1-6 1 0,1-3-1 15,-4-4 1-15,2-4-2 0,0 0 0 16,-2-4 0-1,-2-1 0-15,0-5-1 0,3-1 1 16,-4-4 0-16,-1-2 0 16,0-2-1-16,-4-10 1 0,4 9 0 15,-4-9 0 1,0 0 1-16,0 0 0 0,0 0 1 15,0 0 0-15,-4 7-1 0,-9-6 1 16,-11-1 0 0,-11 0-2-16,-15 0 1 0,-15 4-2 15,-19 1 1-15,-16 6-2 16,-8 0-2-16,-2 7-6 15,0 1-13-15,12 5-49 16,17 5-23-16,12-7-6 0,24-3-6 16</inkml:trace>
  <inkml:trace contextRef="#ctx0" brushRef="#br0" timeOffset="293230.8897">6896 15652 61 0,'-5'-10'59'0,"5"10"-9"15,-4-10-8-15,4 10-9 16,0 0-8-16,-7-12-6 0,7 12-5 15,0 0-4 1,-8 0-1-16,8 0-1 0,0 0-1 16,0 0-1-1,0 0-3-15,0 0-9 0,0 0-54 16,0 0-24-16,0 0-5 0,7-7-6 15</inkml:trace>
  <inkml:trace contextRef="#ctx0" brushRef="#br0" timeOffset="298372.9927">1531 15569 80 0,'0'0'84'15,"1"-15"-36"1,-1 15-13-16,0 0-7 0,7 5-7 16,-1 10-8-16,5 5-5 0,-2 4 0 15,6 3-1 1,-1 8 1-16,1 0 0 0,0 3 0 15,-3 1-1-15,5 0 0 16,-8 2-2-16,2-2 0 0,-3 0-1 16,0-1 0-1,-1-2-2-15,1-4 1 0,-1-4-1 16,-2-6 1-1,1-6 0-15,-1-4 2 0,-5-12-1 16,0 0 1-16,13 2-1 0,-6-9 1 16,-2-11-1-16,4-8 0 15,0-9-2-15,0-13 0 16,5-7 0-16,-3-8 0 15,1-1 0-15,3-1-1 0,-5 1 0 16,0 6 1 0,-3 7-1-16,3 7 0 0,-5 8-1 15,-1 9-1-15,1 5-3 0,-3 2-4 16,2 11-7-1,-2-3-12-15,-2 12-40 0,20 0-27 16,-12 4-7-16,4 6-3 16</inkml:trace>
  <inkml:trace contextRef="#ctx0" brushRef="#br0" timeOffset="298753.0003">2109 15383 62 0,'0'0'84'16,"0"0"-3"-1,-21 0-52-15,14 15-5 0,0 9-6 16,-5 8-3-16,2 9 0 15,0 9-2-15,4 4-2 0,0 5-1 16,4-2 0-16,2-2-1 0,9-4-1 16,0-6-1-1,3-11-2-15,5-6 1 0,-2-6-1 16,3-6 0-1,-4-5 0-15,1-5-1 0,-2-2 0 16,1-3-1-16,-2-1-2 16,0-1-3-16,-1-5-2 0,-1-1-6 15,3-1-9-15,-6-6-25 16,-4 2-47-16,4-5-8 15,2-5-4-15</inkml:trace>
  <inkml:trace contextRef="#ctx0" brushRef="#br0" timeOffset="299033.0059">2263 15504 16 0,'0'0'84'16,"0"0"2"-16,0 0-3 0,-11 9-60 15,11 15-7 1,5 2 1-16,1 7-1 0,4 4-1 16,0 3-1-16,2-1-4 15,-1 1-1-15,1-2-3 0,-2-7-1 16,-2-2-1-1,1-5 0-15,-1-4-2 0,-3-6-2 16,1-2-1-16,-6-12-5 0,6 9-6 16,-6-9-31-1,0-9-46-15,0-3-6 0,0-8-6 16</inkml:trace>
  <inkml:trace contextRef="#ctx0" brushRef="#br0" timeOffset="299223.0097">2183 15712 56 0,'0'0'93'16,"0"0"-2"-16,8 7-6 16,5-7-72-16,11 0-3 0,2 0-1 15,4 0-5 1,-2 0-14-16,4-10-64 0,-6 5-14 15,-7-6-6 1,-3-2-1-16</inkml:trace>
  <inkml:trace contextRef="#ctx0" brushRef="#br0" timeOffset="299433.0139">2413 15448 48 0,'17'1'89'0,"3"8"-2"16,3 3-4-16,-2 6-69 15,4 10-3-15,1 6-1 0,-5 7-1 16,-7 5-2-16,-5 1-2 16,-7 3-2-16,-2 0-7 15,-11-4-18-15,-9-4-61 0,7-9-5 16,-2-12-7-1</inkml:trace>
  <inkml:trace contextRef="#ctx0" brushRef="#br0" timeOffset="300853.0422">2058 17165 27 0,'-2'8'81'0,"2"10"0"0,0 3-51 15,0 6-7 1,4 7-1-16,3 3-2 0,0 1-2 15,1-4-4-15,0-1-2 16,-1-6-2-16,-2-3-2 0,-5-24-2 16,4 15-2-16,-3-6-5 15,-1-9-13-15,0 0-55 16,0 0-16-16,0-11-8 15,-8-8-1-15</inkml:trace>
  <inkml:trace contextRef="#ctx0" brushRef="#br0" timeOffset="301093.047">1870 17224 54 0,'-12'-13'92'15,"12"0"-4"-15,14 30-16 0,12-27-49 16,9-7-7-1,9 4-3-15,3-1-2 0,5 2-4 16,-1 4-2 0,-1 3-1-16,-5-2-4 0,-8 4-4 15,-7 1-3-15,-3 1-7 0,-8-2-13 16,-4-6-52-16,-1 9-14 15,-5-3-5-15</inkml:trace>
  <inkml:trace contextRef="#ctx0" brushRef="#br0" timeOffset="301363.0525">1943 17420 52 0,'-7'16'94'0,"6"-3"-4"15,2-1-24 1,9-2-39-16,12 2-3 0,28-6-3 16,5 13-5-1,9-19-8-15,8 0-2 0,-1-10-5 16,-9 2-3-16,-18 4-5 15,-24 1-8-15,-4 3-17 16,-16 0-45-16,11 5-17 0,-11-5-6 16</inkml:trace>
  <inkml:trace contextRef="#ctx0" brushRef="#br0" timeOffset="301693.0591">2662 17258 68 0,'-6'24'90'16,"6"3"-2"-16,-2 4-51 16,2-13-13-16,0 1 2 0,2 2-5 15,2 0-5-15,0 0-3 16,2 0-5-16,2-1-2 0,-1-2-1 15,1-1-1 1,1-1-5-16,0-1-7 0,3-1-32 16,3-7-46-1,-3-2-7-15,8-5-5 0</inkml:trace>
  <inkml:trace contextRef="#ctx0" brushRef="#br0" timeOffset="301963.0645">2986 17157 19 0,'-4'17'85'0,"1"4"0"15,2 3-1-15,0 7-70 0,1 6 1 16,0 2 4-16,0 0-2 15,1-3-1-15,1-17-4 16,0 1-1-16,3-3-2 16,0 4-2-16,1-4-1 0,3 0-2 15,0-2-1 1,1-1-1-16,2-2-1 0,-2-1-4 15,2-5-7-15,1 1-27 16,1-4-51-16,-14-3-5 16,14-12-8-16</inkml:trace>
  <inkml:trace contextRef="#ctx0" brushRef="#br0" timeOffset="302157.0686">2848 17425 42 0,'-5'11'94'0,"13"-7"-3"0,14-4-6 16,10-2-52-16,6-3-20 15,7-1-3-15,3-1-9 0,-5-5-17 16,0-4-58-16,3 3-15 16,-11-3-6-16,-3 0 0 15</inkml:trace>
  <inkml:trace contextRef="#ctx0" brushRef="#br0" timeOffset="302387.0733">3323 17079 0 0,'0'0'87'0,"0"-12"3"16,9 10-3-16,6 2-52 0,6 6-13 16,4 13-4-1,8 7-3-15,-3 10-4 0,0 10 0 16,-5 5-2-1,-18-20-3-15,2 0-1 0,-5 1-1 16,-2 2-1-16,-2-5-2 0,-2 3-7 16,-2-3-13-16,-3 2-54 15,1-9-17-15,2-2-5 16,-2-2-4-16</inkml:trace>
  <inkml:trace contextRef="#ctx0" brushRef="#br0" timeOffset="302727.0801">3983 17203 46 0,'-9'12'92'0,"9"0"-2"16,12-8-4-16,13-3-66 15,8 8-8-15,7-3 1 16,0 0 0-16,5-1-4 0,-1-2-2 16,-4-3-3-1,-1 3-4-15,-10-3-3 0,-6 1-9 16,-10-1-19-16,-13 0-55 15,0 0-5-15,0 0-7 16</inkml:trace>
  <inkml:trace contextRef="#ctx0" brushRef="#br0" timeOffset="302918.084">3992 17437 20 0,'-18'12'97'0,"8"-1"-3"0,2-2-4 15,8-9-35-15,0 14-36 0,15-10-4 16,2 0-5-1,7-3-5-15,6 1-5 0,2 9-7 16,6 0-13-16,-1-6-51 16,7-5-21-16,15-1-2 15,29-7-5-15</inkml:trace>
  <inkml:trace contextRef="#ctx0" brushRef="#br0" timeOffset="303379.0933">4916 17091 30 0,'-11'22'91'0,"3"9"0"16,0 6-4-16,1 9-61 0,2 7-6 15,3-22-3 1,1 2-4-16,-1 0-3 0,-1 5-3 16,3-4-2-16,-2 5-1 0,0-6-1 15,0-1-3 1,-1-3-1-16,3-4-8 0,0-3-27 15,5-7-50-15,-5-15-7 16,0 0-5-16</inkml:trace>
  <inkml:trace contextRef="#ctx0" brushRef="#br0" timeOffset="303839.1025">4728 17222 58 0,'0'-10'90'0,"11"1"-2"0,15 1-46 16,12 1-11 0,6 2-4-16,8 3-6 0,1 2-3 15,4 0-5-15,-2 8-4 0,-2 8-3 16,-10 3-2-1,-3 4-1-15,-11 3-1 0,-11 3 0 16,-9 2 0-16,-9 1 0 16,-10-2 1-16,-12-2-1 0,-4-6 1 15,-8-5-2 1,-6-7 0-16,-2-4-1 0,-1-6-1 15,4-3-1 1,6-5 0-16,8 0 0 0,5-2-1 16,5 6 1-16,15 4 1 0,0 0 0 15,9 2 0-15,4 3 1 16,2 5 1-16,3-1 0 15,3 3 1-15,1 2 0 16,0 2 0-16,1 2-1 0,-2 2 2 16,0 1-1-1,1-1-3-15,0 2-3 0,-4-5-7 16,5 2-16-16,-2-3-53 15,0-5-13-15,0-4-7 16,-2-6-3-16</inkml:trace>
  <inkml:trace contextRef="#ctx0" brushRef="#br0" timeOffset="304129.1082">5408 17610 63 0,'9'-11'96'16,"4"2"-4"-16,2 2-5 0,0 1-69 15,1-2 1-15,18 0-4 0,0-3-5 16,2-7-3-16,0-9-5 15,0-5-1-15,-8 2-1 16,-12 2-1-16,-22 16-1 16,-14 4-1-16,-9 9 1 0,13 6-1 15,-4 1 2 1,3 9 1-16,-2 2 2 0,4 5 0 15,3 0 0 1,6 5 1-16,2-5 0 0,4 5 0 16,7-4 0-16,5 2-4 0,7-4-5 15,3-1-18-15,5-4-57 16,7 1-11-16,2-7-6 0,4 2-4 15</inkml:trace>
  <inkml:trace contextRef="#ctx0" brushRef="#br0" timeOffset="304829.1223">7911 17062 7 0,'-4'-13'88'0,"-2"5"2"16,6 8-4-1,0 0-46-15,0 0-16 0,-7 27-5 16,7 4-5-16,-3 7-3 16,2 3 0-16,0 8-1 0,-2 4-1 15,1-29-3-15,1 3-2 16,-1-3-1-16,1-2-1 15,-1-4 0-15,0 0-1 0,0-3-1 16,2-2-1 0,0 2-3-16,0-15-10 0,0 0-54 15,7-16-21 1,-3-20-8-16,-3-13-6 0</inkml:trace>
  <inkml:trace contextRef="#ctx0" brushRef="#br0" timeOffset="305029.1263">7524 17106 25 0,'6'20'93'16,"17"1"1"-16,13-12-3 0,14-6-55 16,7 0-14-1,7-3 2-15,5-1-7 0,0-4-4 16,-8-4-4-16,-1 2-4 15,-10 4-3-15,-7-7-5 0,-7 8-8 16,-12 0-14-16,-6-2-55 0,-3 4-13 16,-15 0-8-1,9-1-3-15</inkml:trace>
  <inkml:trace contextRef="#ctx0" brushRef="#br0" timeOffset="305289.1315">7806 17406 71 0,'-18'14'98'16,"4"3"-4"-16,6-2-5 0,6 0-67 15,4-3-4 1,7-1 1-16,7-3-7 0,3-1-5 15,7-1-3-15,0-2-2 16,8-1-2-16,-1 0-3 0,5 0-4 16,2 0-5-16,0-1-13 0,-3 1-49 15,1-3-20 1,-2 0-6-16,-3 0-3 0</inkml:trace>
  <inkml:trace contextRef="#ctx0" brushRef="#br0" timeOffset="305539.1365">8302 17553 61 0,'0'0'93'16,"5"14"-3"-1,-1-6-31-15,7 2-34 0,0 0-3 16,2-1-2-16,7 1-5 0,1-5-5 16,3-3-3-1,-2-1-1-15,4-7-2 0,-11-1 1 16,29-7-1-16,-6-6-1 15,-7-7 0-15,-17-5-1 16,-19 2 0-16,-32 8 0 16,12 15-2-16,0 2-3 0,1 5-6 15,-2 5-7-15,9 1-47 0,4 1-27 16,3 1-8-1,10-8-5-15</inkml:trace>
  <inkml:trace contextRef="#ctx0" brushRef="#br0" timeOffset="306289.1515">8523 17476 51 0,'13'-10'82'15,"-13"10"-39"-15,8-14-9 0,-8 2-2 16,0 12-6-16,-3-12-7 16,3 12-4-16,-18 0-3 15,18 0-1-15,-14 8-1 0,4-1-2 16,-2 4-1-1,-1 1 0-15,-2 3-2 0,3-3 1 16,-3 3-2-16,4-2 2 16,-1 1-5-16,0-2-7 15,6-1-30-15,4-1-47 0,2-10-7 16,-7 9-4-16</inkml:trace>
  <inkml:trace contextRef="#ctx0" brushRef="#br0" timeOffset="307859.1828">8929 17215 25 0,'-12'5'86'0,"12"-5"1"16,-6 11-40-16,17-4-9 0,10-4-8 15,11-3-6 1,3 0-5-16,6-7-3 0,-2-3-3 16,0-6-3-16,-5-6-1 0,-7 2-3 15,-9-1-3 1,-10-1 0-16,-8-2-1 0,-6 4-1 15,-11-4-1-15,-7 7 0 16,-4 3 0-16,-2 4-2 16,-1 2 2-16,-5 8-2 15,4 1 1-15,0 14 0 0,3 8 0 16,3 6 0-1,6 10 0-15,4 7 1 0,5 8 1 16,8-25-1-16,3 3 1 0,4 1 1 16,4 4 0-1,9-2 1-15,0 2 1 0,7-1-1 16,3-2 0-16,2-5 2 15,0 2-1-15,1-4-1 0,-1-1 0 16,2-5-2 0,0 2-3-16,-3-8-2 0,3 1-7 15,-5-5-13-15,0-8-49 0,0-3-22 16,-7-3-5-1,-2-8-5-15</inkml:trace>
  <inkml:trace contextRef="#ctx0" brushRef="#br0" timeOffset="308369.1931">9508 16859 6 0,'0'12'82'15,"4"3"3"-15,8 6-46 0,-2 1-6 16,4 7 2 0,-3 3-6-16,2 2-6 0,-7 2-4 15,3-5-2-15,-9 0-1 0,0-4-3 16,-9-5-3-1,-5-5 0-15,-9-8-3 0,-3-8 0 16,-4 0-2-16,-5-3-1 16,2-9-2-16,0-4 0 0,6 0-1 15,3-3 0 1,7 3-2-16,5-2-4 0,12 2-8 15,0 1-29 1,0-3-50-16,18-1-5 0,-1-4-8 16</inkml:trace>
  <inkml:trace contextRef="#ctx0" brushRef="#br0" timeOffset="308556.1974">9531 16661 85 0,'-5'-15'99'0,"1"0"-8"16,0 1-6-16,1 5-72 0,3 9-9 16,0 0-9-16,0 0-9 15,0 0-21-15,0 18-53 0,0-1-6 16,1 1-5-1</inkml:trace>
  <inkml:trace contextRef="#ctx0" brushRef="#br0" timeOffset="309018.2068">9712 16817 45 0,'5'23'96'0,"1"6"-4"16,-1 3-4-1,10 11-72-15,1-2 1 0,3 5 2 16,1-8-5 0,1-10-4-16,3-8-2 0,1-11-2 15,-4-9 0-15,-1-10-1 16,-4-11-1-16,-2-4-1 0,-5-4-2 15,-1 4 0-15,-1 2-1 16,-4 3-1-16,0 5 0 16,-3 15 1-16,0 0-1 0,12 0 0 15,-1 11 0 1,2 3 1-16,5 0 0 0,4-2 1 15,2-6 1-15,3-5 1 16,-3-1-1-16,-2-12 2 16,-10-7-2-16,-6 0 0 15,-6-3 0-15,-6-3-1 0,-9 1 0 16,-4 0-3-1,1-1-3-15,-4 1-7 0,11 3-22 16,2 2-51-16,5-1-11 16,4 7-8-16,4 0-4 0</inkml:trace>
  <inkml:trace contextRef="#ctx0" brushRef="#br0" timeOffset="309501.2167">10450 16672 76 0,'0'0'90'0,"-4"18"-3"16,-1-2-58-1,2 5-10-15,1 3 2 0,-3 7-2 16,2 2-5-16,-2 4-1 16,0-1-2-16,-4 0-1 15,3-2-2-15,1-2 1 16,2-4-2-16,1-5-2 0,2-4 0 15,8-6-1 1,6-4 1-16,4-1-2 0,5-7 0 16,6-1-3-16,3 0-5 0,0-4-6 15,3-2-12 1,-7 1-47-16,-2-8-24 0,-3-2-7 15,-8 0-3-15</inkml:trace>
  <inkml:trace contextRef="#ctx0" brushRef="#br0" timeOffset="309711.2209">10273 16833 68 0,'-9'0'97'15,"9"0"-3"-15,7-3-7 0,15-1-65 16,10 0-10-1,7 1-4-15,7-3-9 0,5 6-32 16,12-2-53 0,-5-8-8-1,-1 2-3-15</inkml:trace>
  <inkml:trace contextRef="#ctx0" brushRef="#br0" timeOffset="310481.2363">10835 16568 49 0,'-23'-2'88'16,"3"0"-1"-16,7 0-51 0,13 2-10 16,0 0-4-1,0 0-4-15,6 4-6 0,11 4-3 16,6 1-2-16,2-1-2 15,3 4-1-15,1 2 1 0,0 0-2 16,-2 0-1 0,-4 2 0-16,-4-4 0 0,-2 5 1 15,-6-1 0-15,-2 2-1 0,-2 3 0 16,0 1 1-1,-4 5 1-15,1 3-1 0,0 7 0 16,0 1 0-16,-2 7 0 16,1 3 0-16,-3 5 1 15,2 0-1-15,-1 3 0 16,0 0 0-16,-2-2 1 0,1-26-4 15,0 4 2 1,0 2-2-16,0 2 1 0,0 0-1 16,0 3 0-16,0-5 0 0,0 5-1 15,-1-4 3 1,0 3-2-16,0-4 1 0,-2 2 0 15,2-4 0-15,-1 0 0 16,-1-2 1-16,0 0 0 0,1-3-1 16,-2-4 2-1,0-4 0-15,-1-6 0 0,1-2 0 16,0 0 0-1,4-11-1-15,-8 11 1 0,8-11-1 16,-15 9 0-16,3-5-1 0,-1-1 1 16,-5 0-1-16,-5 4-1 15,-1-7-2-15,-6 5-2 16,-1-2-2-16,-4 4-7 15,-3-2-11-15,-3-1-41 0,-2 6-30 16,-7-9-5 0,-1 3-3-16</inkml:trace>
  <inkml:trace contextRef="#ctx0" brushRef="#br0" timeOffset="311321.2531">7028 16910 54 0,'20'0'95'0,"-4"0"-3"0,14-3-41 15,-30 3-12-15,11-14-12 16,-11 14-9-16,-12-19-5 16,-8 7-8-16,-5 1-3 0,-6 0 0 15,-4 0-2-15,0 4 0 16,-5 2 0-16,8 2-1 0,-1 2 0 15,6 1 1 1,4 3 0-16,5 6 2 0,1 6-1 16,7 2 0-1,5 9 0-15,-1 6 1 0,5 11 1 16,1 8 1-16,0 7-2 15,-1 8 1-15,1 6 1 0,0-33-3 16,0 4 1-16,-3 1-1 16,-1 4 0-16,-6 3 0 15,2 5 1-15,-2-4-1 0,0 3 1 16,-4-1 1-1,3 2-3-15,-1-5 0 0,0 2 0 16,2-4 1 0,2-3-1-16,7-4 0 0,1-42 0 15,1 35 0-15,3 3 1 0,15-12-4 16,0 2-19-1,15-6-48-15,54 12-23 0,-34-28-6 16,9-6-4 0</inkml:trace>
  <inkml:trace contextRef="#ctx0" brushRef="#br1" timeOffset="362110.2735">7234 15291 20 0,'0'-17'44'16,"-3"-4"-2"0,-1 1-7-16,-2 3-7 0,0-2-7 15,-1 4-4-15,-2 3-5 16,0 0-4-16,-3 4-4 0,-2-1-2 15,-5 4-1 1,1-1 1-16,-6 3 0 0,1 1 0 16,-5 2-1-16,-1 0 0 0,-3 0 0 15,-2 7 1 1,4-1-1-16,-6 5 0 0,4 1-1 15,-5 2 2-15,5-1-2 16,-3 4 0-16,2 1 0 0,2 0 0 16,0 0 0-1,2 2 0-15,1 0 0 0,1 1 0 16,3-1 1-1,3 2-1-15,-4-1 0 0,5 4 0 16,-3 1 1-16,3 2-1 0,1 5 0 16,3 2 0-16,-3 0 0 15,5 2 0-15,3 2 0 16,0-4 0-16,0 4-1 15,2-5 1-15,1 0 1 0,1 2-1 16,0-2 1 0,1 1 0-16,1 2 1 0,0-1-1 15,4 0 1-15,1-1-1 16,0-1 0-16,0 0 2 0,3-1-1 15,3-1-1-15,1 0-1 16,1-3 0-16,1 2 1 16,1-2-1-16,2 2 1 0,3-4-2 15,0-1 2 1,4-2 0-16,6-2 0 0,1-2 0 15,4-2 1-15,0 0 0 16,5-3 0-16,-3 0 0 16,8 1-1-16,-4-1-1 0,-2 0 1 15,3-1 0-15,-3 0 0 16,3 1 0-16,-2-4 0 0,0 2 0 15,-3-4 1 1,2 1 0-16,-4 0 0 0,2-2-1 16,3 1 2-16,-2-1-1 15,5 0-1-15,0 2 0 16,2-2 0-16,2 1-1 15,3-1 2-15,0 0-1 0,1-2 0 16,4 1 1-16,-2-4-1 0,5 1 0 16,-5 0 1-1,5-3-1-15,-3 2-1 0,-2-1 1 16,1 0-1-1,-3 0 1-15,0-1-1 0,-2 1 1 16,2-2-1-16,-4 0 1 16,0-2 0-16,1 0-1 0,-3 0 0 15,5 0 1 1,-3 0-1-16,5 0 1 0,1 1-1 15,1-3 2-15,4 0-2 0,-3 1 1 16,5-4 0 0,-2 0 1-16,4-3-1 0,-2-1 1 15,0 0 0-15,3-6 0 16,1 1 0-16,5-2-1 15,4-6 1-15,1 0-1 16,3-5 2-16,0-1 0 0,1 2 0 16,-3-2 0-16,3 0 0 0,-7-2 0 15,-2 2 0 1,-5 2 0-16,-3 2 0 0,-6-2 0 15,-2-3-2-15,-6 2 0 16,0-2 0-16,-9 1 0 16,-3-1-1-16,-1-1 2 15,-5 2-2-15,-2-2 1 0,-1 0 0 16,-3-1 0-1,-2-1 0-15,2 0 1 0,-2-4-1 16,-2 3 1-16,-2-3-1 0,-1 1 0 16,-4 2 1-1,-4 0-1-15,-3 1 0 0,0-2 1 16,-10 2-1-16,-4 1 0 15,-5 0 0-15,-4 2-1 0,-5-2 1 16,-5 3-1 0,-2 0 0-16,-4 3 0 0,-2-2 0 15,-5 2 0-15,0 2 0 16,-4-1 0-16,-4 4 0 15,0-2 0-15,-4 2 1 0,-1 2-2 16,-3 2 1-16,0 3 0 16,-3-1 0-16,-2 3-1 0,-2 2 1 15,-2 0-1 1,-1-1 1-16,-3 3 0 0,-4-1 0 15,-2 0-1 1,-7 2 1-16,-4 3 0 0,-8 0 0 16,-8 1 0-16,-13 5-1 0,-14 2 1 15,-15 7-1-15,-14 8 0 16,-11 1-2-16,0 9-7 0,0 2-19 15,5 6-46 1,15 5-15-16,12 1-7 0</inkml:trace>
  <inkml:trace contextRef="#ctx0" brushRef="#br1" timeOffset="364035.3124">7857 16808 18 0,'-17'-2'27'16,"-2"0"2"-16,-2 0-6 0,2 3 0 15,-2-2-6-15,-3 1-5 16,5 0-3-16,-3 0-1 0,1 2-1 15,0 5 1 1,2-2 0-16,0 3 1 0,3 0-2 16,2 2 0-1,-1 0 0-15,4 3-2 0,1-2-1 16,0 1-2-16,-2 3-1 0,1 0 2 15,-1 4-1-15,-1 2 2 16,-2 1 0-16,-2 4-1 16,1 1 1-16,-1 5-1 15,1 1-1-15,0-1-1 0,2 4 0 16,2-4-2-1,3 4 1-15,2-2 0 0,3 0 0 16,-2 0 1-16,5-18-3 16,-1 3 1-16,2 1 1 15,0 3-1-15,0 0 1 0,0 3-1 16,0 1 1-16,0 1-1 15,3 0 2-15,-1 0-1 0,2 2 1 16,0 2 0 0,-1-3 0-16,1 2 1 0,1 3 0 15,0 0 1 1,1-1-1-16,2-1 1 0,-2 0-1 15,-6-32-3-15,10 27 0 0,-2 1 0 16,3 0 0 0,-2 0 1-16,4-2-1 0,-2-1 1 15,2-2 1-15,3 2 2 16,0-4 1-16,1 0 0 15,4-3 0-15,-1 2-1 16,4-5 0-16,1 2 0 16,1-6 0-16,2 2 1 15,2-3-1-15,0 2 1 0,1-7-1 16,1 1 0-16,-1-2 0 15,3 0-1-15,-1-4 1 16,-1 2 1-16,-1-2-2 0,3 0 0 16,-2 0 0-1,-1-2 1-15,-2-3-1 0,3-1 0 16,-4-2-1-1,0-1 0-15,1 0 1 0,27-15 2 16,-29 12 0 0,-1-4 0-16,1 1 0 0,-2-5 0 15,1 3 0-15,-1-5 1 0,1 2-1 16,0-5-3-1,-1 1-1-15,1-1 1 0,0-1 0 16,2-3 0-16,-2 0 0 16,2 0-1-16,-2 0 1 0,1-3-1 15,2 1 0 1,-1 1 1-16,0-2-1 0,-1 3 0 15,14-17 4-15,6-9-2 0,-3 6 0 16,-8 2 1 0,-5 3-1-16,-6 7 1 0,-2 2-1 15,-7 1 0-15,1 3-2 16,-1 1 0-16,-4-4 1 0,0 3-1 15,-2 1 0 1,0-1 0-16,-3 2 0 0,-2 0 0 16,-1 2 0-1,-2-1 1-15,-1 3-1 0,-1-2 0 16,-1 1 1-16,-3 0-1 0,-2 1 1 15,-3-1-1-15,-1-1-1 16,-5 1 1-16,-1 0-1 16,-3 1 0-16,-3 1 0 15,-6 4 1-15,-6 2-2 0,-8 5 2 16,-3 1 0-1,-13 8 0-15,-9 4-1 0,-12 8 1 16,-10 10-2-16,-10 7 0 16,-6 10-3-16,-8 6-6 0,1 15-11 15,1 7-35-15,1 5-31 16,13 2-5-16,7-3 0 15</inkml:trace>
  <inkml:trace contextRef="#ctx0" brushRef="#br1" timeOffset="371444.4613">14614 15109 50 0,'-4'-16'92'0,"4"16"-3"16,-24-15-42-1,24 15-11-15,-1-10-10 0,1 10-8 16,0 0-5-16,0 0-5 0,10 2-1 16,-1 11-3-16,4 6 0 15,0 8-1-15,2 3 0 16,1 6 0-16,1 5 0 15,2-1 0-15,-2-1 0 0,-3 1 0 16,0-2 0 0,-1-5-1-16,-3-1 1 0,1 0 0 15,-1-6-1-15,-2 1 0 16,0 0 0-16,-2-3 0 15,4-3-1-15,-4 0 0 0,1-3 1 16,-1-3-2-16,1-3 1 16,0 0 0-16,-7-12-1 0,9 12 2 15,-9-12-1 1,0 0 1-16,11 1 0 0,-11-1-1 15,7-6 1-15,-2-3-1 16,1-2 1-16,1-3-1 16,4-5 0-16,-1-3 0 0,1-7-1 15,6-4 1-15,1-7-1 16,5-4 0-16,3-9 1 0,3-2-1 15,-1 0 0 1,2 1 0-16,-2 5 1 0,-3 6-1 16,-3 7 1-1,-6 6 0-15,-4 9-1 0,-6 7 1 16,1 2 0-16,-5 2-1 15,-2 10 0-15,2-11-1 0,-2 11-1 16,0 0-3-16,3-9-5 0,-3 9-6 16,0 0-32-1,8-7-35-15,-8 7-15 0,12-11-8 16</inkml:trace>
  <inkml:trace contextRef="#ctx0" brushRef="#br1" timeOffset="371734.4671">15056 14966 78 0,'-17'9'91'0,"4"-2"-2"16,11 2-39-16,10-9-26 0,15 0-6 15,15-1-2 1,8-6-1-16,9-1-3 0,4-1-4 15,1 0-5-15,-3-3-6 16,-7 5-9-16,-10 1-30 16,-16 2-45-16,-7 2-7 15,-17 2-7-15</inkml:trace>
  <inkml:trace contextRef="#ctx0" brushRef="#br1" timeOffset="372214.4767">14440 15100 5 0,'-19'2'89'15,"4"-1"1"-15,15-1-29 0,0 0-13 16,0 0-13-16,10 4-14 15,13-4-8-15,8 0-3 16,3-3-3-16,7 1-3 0,-1 0-10 16,6 2-21-16,6 0-57 15,-12-3-8-15,-3 6-5 0</inkml:trace>
  <inkml:trace contextRef="#ctx0" brushRef="#br1" timeOffset="372664.4857">15489 15277 56 0,'-14'5'90'0,"14"-5"-3"16,0 12-55-16,16-5-5 0,13-3-3 16,8 0-2-1,9 1-7-15,4-3-6 0,3 2-3 16,-1-4-4-16,-4-2-2 15,-4 1-4-15,-7-1-6 16,-8-4-13-16,-10-8-59 16,-3 10-10-16,-7-1-3 0</inkml:trace>
  <inkml:trace contextRef="#ctx0" brushRef="#br1" timeOffset="372894.4903">15521 15475 26 0,'-9'15'92'0,"9"-3"0"0,8-3-4 16,6 0-62-16,23 1-6 0,13-3-1 15,6 1-2 1,7-2-4-16,-1-1-4 0,0 1-4 15,-2-2-2-15,-6 2-6 16,-11-2-7-16,-4 2-27 0,-1-1-50 16,-20-4-8-1,-2-1-6-15</inkml:trace>
  <inkml:trace contextRef="#ctx0" brushRef="#br1" timeOffset="375235.538">17072 15302 52 0,'-8'-11'92'0,"8"11"-3"16,12-11-44-16,-12 11-13 0,0 0-9 16,0 0-7-16,9 0-5 15,-9 0-3-15,16 16-3 16,-7 3-1-16,4 3 2 15,0 7-2-15,2 5 1 0,0 2-1 16,-4 4 1 0,0 0-2-16,-4 2 1 0,-6-5-1 15,-1 0 0-15,-5-6 1 0,-6-3-1 16,-3-4 2-16,-5-8-1 15,-4-6 0-15,-2-3 0 16,-3-7 0-16,-4-3-1 16,-2-9 0-16,-2-4-1 15,3-3 0-15,1-4 0 0,4-3-1 16,5-3-1-16,3 3-1 0,6-6-3 15,4 3-4 1,3-5-7-16,7 3-31 0,7 4-45 16,3-6-7-1,0-1-7-15</inkml:trace>
  <inkml:trace contextRef="#ctx0" brushRef="#br1" timeOffset="375375.5407">16985 15050 91 0,'0'-16'96'0,"-1"2"-5"16,-1 1-11-1,-4-25-80-15,3 14-72 0,3 15-14 16,0-4-6-16,4 5-5 16</inkml:trace>
  <inkml:trace contextRef="#ctx0" brushRef="#br1" timeOffset="376578.5651">9260 18277 8 0,'0'-5'81'0,"-9"-24"-28"16,7 19-8-1,-1 0-7-15,-2-1-7 0,5 11-9 16,0 0-4-16,0 0-5 16,0 0-1-16,0 0 0 15,0 0 1-15,0 1-2 16,0 3-2-16,2 2-1 0,24 48-2 15,-12-23-2 1,-5-11-2-16,1-1-5 0,-2 0-5 16,3 3-17-16,-11-22-50 15,0 0-13-15,6 10-10 16</inkml:trace>
  <inkml:trace contextRef="#ctx0" brushRef="#br1" timeOffset="376858.5707">9116 18231 69 0,'-31'2'90'15,"2"1"-2"-15,1 1-51 0,28-4-7 16,-23 0-7-1,2 0-7-15,33-9 0 0,13-3 0 16,6 0-4-16,7-4-3 16,7-9-3-16,3 7-1 15,5-8-1-15,-1 9-3 0,2-7-5 16,0 6-4-16,-1-4-5 15,-5 6-13-15,-1 2-44 0,-8 2-22 16,-6 2-4 0,-8 3-3-16</inkml:trace>
  <inkml:trace contextRef="#ctx0" brushRef="#br1" timeOffset="377158.5766">9300 18394 51 0,'-15'29'97'0,"1"2"-3"16,14-12-6-1,0 3-62-15,0-22-2 0,33 10-6 16,2 1-7-16,1-11-6 0,44-3-4 16,-35-8-7-1,1 3-7-15,-46 8-10 0,35-11-37 16,41-11-31-1,-76 22-7-15,33-12-3 0</inkml:trace>
  <inkml:trace contextRef="#ctx0" brushRef="#br1" timeOffset="377568.5849">9086 18253 31 0,'-11'-11'92'15,"3"0"-4"-15,3-1-4 0,-1 3-63 16,2-2-6-16,-3 0-6 16,7 11-4-16,0 0-2 15,0 0-2-15,0 0-1 0,0 2-7 16,0 2-19-1,0 1-55-15,0 0-6 0,10 27-7 16</inkml:trace>
  <inkml:trace contextRef="#ctx0" brushRef="#br1" timeOffset="377848.5905">9732 17906 55 0,'0'0'86'0,"1"-10"-3"0,-1 10-5 16,0 0-72-16,0 0-11 15,0 0-20-15,0 10-51 16,0 4-8-16,1 37-3 15</inkml:trace>
  <inkml:trace contextRef="#ctx0" brushRef="#br1" timeOffset="378438.6022">9128 18204 5 0,'-7'-10'90'15,"-1"1"2"-15,-2-3-6 16,10 12-50-16,0 0-11 16,0 0-8-16,0 0-6 0,0 0-3 15,0 0-1-15,-5 0 2 16,1 5-3-16,0 1-1 15,0-2-3-15,-14 30-4 16,18-21-9-16,0 0-49 16,5 23-27-16,0-12-9 0,-5-24-4 15</inkml:trace>
  <inkml:trace contextRef="#ctx0" brushRef="#br1" timeOffset="378918.6118">9791 18030 51 0,'0'0'92'15,"-14"-12"-3"-15,14 12-6 0,-16 0-63 16,16 0-6-1,0 0-3-15,0 0-5 0,0 0 0 16,-4 7-2 0,0 3 0-16,0 2 2 0,-12 28 0 15,8-12 4-15,8-28-2 0,0 24 0 16,3 1-1-1,-3-25-2-15,0 0 1 0,15 26 0 16,-15-26 0-16,1-10-3 16,-1-6 1-16,0-4-1 15,0-4 0-15,-3-2 0 16,-1-2 0-16,0 0-4 0,-1 0-2 15,3 4-1 1,1 0-4-16,-1 7-11 0,2 3-40 16,0 14-34-16,7-7-7 0,-7 7-4 15</inkml:trace>
  <inkml:trace contextRef="#ctx0" brushRef="#br1" timeOffset="379358.6206">9922 18584 68 0,'0'0'94'0,"0"0"-4"16,0 0-5 0,0 0-64-16,0 0-5 0,0 0-4 15,0 0-6 1,0 0-1-16,0 0 0 0,0 0 1 15,0 0 2-15,0 0-1 16,0 0 0-16,0 0-2 16,0 0 1-16,0 0-2 0,0 0 0 15,0 0-2-15,-5 0-3 16,0 0-4-16,1 0-11 15,-32-18-51-15,28-6-25 16,8 1-7-16,0-2-7 16</inkml:trace>
  <inkml:trace contextRef="#ctx0" brushRef="#br1" timeOffset="380648.6464">7322 14587 51 0,'0'-12'91'16,"0"2"-2"-16,0 17-31 0,0-7-29 15,-1-7-6-15,1 7-6 0,0 0-3 16,0 0-3-1,3 17-3-15,6 1-2 0,3 8 0 16,5 3 0-16,4 7 1 16,2 5 0-16,4 0-2 0,-1 1-1 15,1-6-1 1,-5-3 0-16,-3-5-1 0,-4-4-1 15,-4-7 1 1,-2-4 0-16,-2-4-1 0,-7-9 2 16,0 0-1-16,9 8 1 0,-9-8 0 15,0 0 0-15,0 0 0 16,7-7-1-16,-4-3 2 0,-2-6-1 15,5-4 0 1,-1-6-1-16,2-6-1 0,1-3 1 16,3-2-1-1,-1-3 1-15,0 0-3 0,1 5 2 16,-2-3-2-16,0 6 0 15,0 1-1-15,-2 5-1 0,-2 2-5 16,3 8-7-16,-5 0-18 0,7 2-47 16,2 8-16-1,-1 0-7-15,2 0-5 0</inkml:trace>
  <inkml:trace contextRef="#ctx0" brushRef="#br1" timeOffset="381018.6538">7584 14483 73 0,'0'0'93'0,"0"0"-1"15,0 0-42-15,25-3-21 0,10-11-5 16,1-3-1-1,10-5-8-15,-2 3-8 0,3-1-6 16,-5 3-10-16,-7 4-24 0,-15 5-53 16,0 8-7-1,-13-3-5-15</inkml:trace>
  <inkml:trace contextRef="#ctx0" brushRef="#br1" timeOffset="381498.6635">7086 14707 41 0,'0'0'93'15,"0"0"-3"-15,6-21-5 0,17 2-55 16,1-3-15 0,5-5-12-16,2-9-60 0,-1 9-24 15,-2 1-10-15,-7 3-4 0</inkml:trace>
  <inkml:trace contextRef="#ctx0" brushRef="#br1" timeOffset="383610.7059">17549 15269 65 0,'2'-8'93'0,"-2"-8"-7"0,0 16-41 16,0 0-15-1,0 0-8-15,6 5-10 0,-4 11-3 16,7 6-2-1,-1 7-1-15,5 4 2 0,0 3 0 16,1 2 0-16,-1-3-1 16,1-3-1-16,-2-7 0 0,-1-4 0 15,-1-10 0-15,-1-4-1 0,2-7-1 16,1-5 0-1,1-8-1-15,1-4 0 0,-2-2-1 16,-1-1-1 0,1 1-1-16,-2 1 0 0,0 6 0 15,-10 12-1-15,12-10 0 16,-12 10 1-16,10 7 0 0,-10-7-1 15,17 16 2 1,-6-13 0-16,3-3 0 0,0-10 1 16,-2-6-1-16,2-8 1 0,-5-8 0 15,-5-4-1 1,-4-3 0-16,0-2-3 0,-11-1-2 15,2 4-7-15,-3 1-11 16,5 4-44-16,7 9-27 0,1 5-8 16,9 8-6-1</inkml:trace>
  <inkml:trace contextRef="#ctx0" brushRef="#br1" timeOffset="384260.7189">18252 15005 24 0,'0'0'94'0,"-1"-10"-1"0,1 10-6 16,22 0-52-16,-22 0-12 15,1 13-5-15,-2 7-7 0,1 2-4 16,0 6-2-16,0 6 1 0,0 2 0 16,-2 3 0-1,-1-3 0-15,-2 3-1 0,-3-5 0 16,1 1 0-1,-5-6 0-15,2-2-2 0,-2-5 1 16,-1-2-2-16,7-5 1 16,0-4-1-16,2-1 0 0,4-10 1 15,9 10-2-15,13-10 1 16,12 0 0-16,8 0 0 15,11 0-1-15,7 0 1 0,5 1-1 16,0 2-1 0,-2 1 0-16,-8 1-1 0,-4 2-2 15,-11 0-2-15,-7 4-8 16,-16-4-23-16,-9-1-47 0,-8-6-14 15,0 11-8 1,0-11-3-16</inkml:trace>
  <inkml:trace contextRef="#ctx0" brushRef="#br1" timeOffset="385490.7435">20082 14958 20 0,'0'0'93'0,"-6"-11"-2"16,6 11-30-16,0 0-15 15,0 0-10-15,3 12-11 0,3 9-5 16,1 8-6 0,0 8-3-16,3 6 0 0,-1 8-1 15,1 4-3-15,-4 1-2 16,-2-2-1-16,-3-5-2 0,-1-8 0 15,0-4 0 1,0-11-2-16,-1-7-1 0,1-8-1 16,0-11-5-16,0 0-5 0,0-6-15 15,1-13-49 1,8 2-19-16,-3-5-8 0,2-2-3 15</inkml:trace>
  <inkml:trace contextRef="#ctx0" brushRef="#br1" timeOffset="385820.7501">19655 14923 74 0,'-34'-3'99'0,"10"3"-3"15,9 0-6-15,15 0-61 0,22-2-7 16,29 0-5 0,24-2-3-16,25-1-4 0,21-5-1 15,18-1-2-15,14-3-2 0,7 0-1 16,-5-1-1-1,-12 1-1-15,-13 0-1 0,-22 5-2 16,-16 0-2-16,-20 2-3 16,-19 4-8-16,-19-5-17 0,-17 2-57 15,-17 6-8 1,0 0-7-16,-14 6-6 0</inkml:trace>
  <inkml:trace contextRef="#ctx0" brushRef="#br1" timeOffset="386110.7559">19730 15432 84 0,'-51'26'98'16,"9"-8"-2"-16,20 0-5 15,22-5-68-15,32-4-6 0,36-2-2 16,37-6-1-1,24-1-4-15,23-1-2 0,16-9-2 16,10-2-3-16,-4-3-4 16,-14-1-3-16,-17 1-7 15,-35-5-26-15,-24 2-56 0,-22 4-5 16,-28-1-7-16,-19 1-4 15</inkml:trace>
  <inkml:trace contextRef="#ctx0" brushRef="#br1" timeOffset="386620.7661">19590 15424 41 0,'6'-9'90'16,"-3"0"-1"-1,-3 9-3-15,46 0-62 0,-46 0-5 16,11 20-2-16,-11 2-2 16,0 5-3-16,-9 5-1 15,-1 4-1-15,-7 0-2 16,-2-2-2-16,0-2-4 0,-3-8-6 15,5-2-7 1,-1-11-25-16,3-6-53 0,15-5-6 16,6-12-9-16</inkml:trace>
  <inkml:trace contextRef="#ctx0" brushRef="#br1" timeOffset="387122.7763">19623 14727 38 0,'0'-14'78'0,"0"14"-40"0,0-18-4 16,0 18 0-1,0 0-2-15,9-5-4 0,-8 10-5 16,2 11-4-16,-3 7-4 16,-1 8-3-16,-7 4-2 0,3 8 0 15,-3 0-4-15,-4-3-3 16,3-1-7-16,-2-9-11 15,5-11-48-15,4 4-24 0,2-11-7 16,0-12-3 0</inkml:trace>
  <inkml:trace contextRef="#ctx0" brushRef="#br1" timeOffset="387692.7877">21236 14655 0 0,'7'-10'96'15,"-3"1"1"-15,1-1-6 0,-4-27-22 16,-1 37-46 0,0 0-5-16,-10 18-5 0,3 3-5 15,-7 6-3 1,-2 6-3-16,-3 8-2 0,1 5-5 15,-5-2-12-15,7-4-61 16,2 2-14-16,1-5-7 0,5-3-3 16</inkml:trace>
  <inkml:trace contextRef="#ctx0" brushRef="#br1" timeOffset="388222.7983">21300 15366 4 0,'-1'-11'97'15,"-4"0"0"-15,2 0-5 0,3 11-32 16,-9-3-32-16,9 3-9 0,-7-10-6 15,7 10-5-15,0 0-2 16,-10 0-1-16,6 13-1 0,-3 6-1 16,-4 9 1-1,-4 4 0-15,-5 8 0 0,-5 5-1 16,-2 6 0-1,-3 0-3-15,3 4-5 0,-5-9-13 16,7-2-63-16,7-1-13 16,7-11-7-16,7-6-6 0</inkml:trace>
  <inkml:trace contextRef="#ctx0" brushRef="#br1" timeOffset="391972.8733">14922 16617 39 0,'0'0'91'0,"-11"-14"-2"0,-4 10-43 15,15 4-9-15,2 13-10 0,9 4-9 16,2 7-5-1,4 8-4-15,2 2-1 0,4 5 1 16,0 4-1-16,-2-1-2 16,-3-2 0-16,-6-6-1 0,-2-2 0 15,-8-5 1 1,-2-5-1-16,-8-5-1 0,-7-7 0 15,-5-7-1-15,-5-3 0 0,-7-8-1 16,-4-5 0 0,-2-4-1-16,0-3 0 0,-3 0 0 15,3-1-1-15,3 0 1 16,6 1 0-16,8 1-2 0,5 2 0 15,8 0-5 1,8 1-7-16,1-6-26 0,5-3-49 16,11 4-11-1,5-3-8-15</inkml:trace>
  <inkml:trace contextRef="#ctx0" brushRef="#br1" timeOffset="392162.8771">14963 16323 84 0,'-1'-21'97'0,"-4"2"-6"0,-5 0-5 16,-3 3-73-16,7 8-8 16,6 8-5-16,-9-8-7 0,9 8-12 15,0 0-39-15,8 15-31 16,0 0-7-16,5 6-3 15</inkml:trace>
  <inkml:trace contextRef="#ctx0" brushRef="#br1" timeOffset="392562.8851">15152 16508 77 0,'8'11'92'0,"1"2"-5"0,4 4-55 15,3 7-7 1,-1 4 0-16,6-2-6 0,0 0-4 15,0-5-3 1,1-2-2-16,0-8-1 0,2-8-2 16,-3-4-1-16,-2-3-1 15,-3-8-1-15,-3 0-2 0,-2 0 0 16,-4-1-1-16,-1 4-1 0,-6 9-1 15,0 0 0 1,11-3 1-16,-3 9-1 0,1 8 1 16,2-2 0-1,4 2 1-15,3-4 1 0,1-8 1 16,1-2 0-16,-3-7 0 15,-2-10 0-15,-5-5 0 0,-2-4-1 16,-7-3-1 0,-2-3-1-16,-7 3-2 0,-2-2-3 15,-1 5-5-15,-1 3-9 0,5 7-22 16,7 16-44-1,-3-14-14-15,3 14-5 0</inkml:trace>
  <inkml:trace contextRef="#ctx0" brushRef="#br1" timeOffset="392882.8915">15789 16346 83 0,'13'-7'97'16,"-1"5"-5"-16,-2 2-6 0,-2 14-70 15,1 10-5 1,-5 9-3-16,-4 7-3 0,0 8-1 16,-3 3 0-1,-1-1 0-15,0-4 0 0,2-6-1 16,2-8 3-16,3-5-1 0,11-9 0 15,4-5 0-15,7-7-1 16,6-6-1-16,5 0-1 16,0-5-3-16,8 3-12 15,-10-10-36-15,3 3-45 0,5 0-4 16,-4-6-9-1</inkml:trace>
  <inkml:trace contextRef="#ctx0" brushRef="#br1" timeOffset="393374.9015">16661 16516 25 0,'-15'8'93'0,"15"-8"1"0,0 0-39 16,8 8-16 0,10-3-9-16,5-5-8 0,10 3-6 15,1-1-5 1,7-1-5-16,1 0-4 0,-1 1-2 15,-6 0-5-15,-1 2-6 0,-13 0-10 16,-3-1-54-16,-5 7-18 16,-13-1-5-16</inkml:trace>
  <inkml:trace contextRef="#ctx0" brushRef="#br1" timeOffset="393554.9051">16681 16745 71 0,'14'12'99'16,"10"-12"-6"-16,11-3-6 15,6-2-68-15,8 1-4 16,6-3-8-16,-5-3-13 0,5 0-64 16,-7 4-20-1,-4-2-4-15,-5 1-6 0</inkml:trace>
  <inkml:trace contextRef="#ctx0" brushRef="#br1" timeOffset="393964.9133">17748 16201 12 0,'0'0'98'16,"9"12"-1"-16,-6 5-5 0,-3-17-41 15,6 28-29 1,-6 5-4-16,3 6-5 0,-2 4-8 16,-1 0-9-16,7 1-15 15,3 4-64-15,0-19-10 0,3-2-6 16,3-10-3-1</inkml:trace>
  <inkml:trace contextRef="#ctx0" brushRef="#br1" timeOffset="394384.9217">18013 16219 43 0,'0'0'95'0,"0"0"-1"16,-8-1-5-16,7 10-60 0,1 9-10 16,0 8-8-1,0 3-2-15,1 7-3 0,-1 1-3 16,0 4-5-1,-5-7-9-15,5-8-58 0,0 5-19 16,-3-9-7-16,3-6-6 16</inkml:trace>
  <inkml:trace contextRef="#ctx0" brushRef="#br1" timeOffset="394924.9325">18602 16581 61 0,'0'14'97'0,"0"-2"-3"16,0-12-13-1,8 14-55-15,-2 9-7 0,-1 3-1 16,1 2-8-16,-2 0-4 16,-2-1-2-16,-2-1-2 0,2-6-1 15,-2-4-2 1,2-2-5-16,-2-14-6 0,8 15-15 15,0-13-54-15,0-8-14 0,-1-16-6 16,-1-10 5 0</inkml:trace>
  <inkml:trace contextRef="#ctx0" brushRef="#br1" timeOffset="395054.9351">18572 16324 83 0,'-7'-17'94'0,"3"5"-11"16,4 0-12-1,0 12-96-15,14-9-54 0,-14 9-10 16,17-1-4-16</inkml:trace>
  <inkml:trace contextRef="#ctx0" brushRef="#br1" timeOffset="395504.9441">18831 16527 14 0,'18'42'92'0,"1"-4"-2"0,-4-4-2 16,-1-1-58-16,-1-3-7 16,0-5-9-16,-6-6 0 15,0-7-5-15,-7-12 0 0,0 0-3 16,13-7-1-16,-7-10 1 15,-1-7-3-15,0-6 1 0,3 1-5 16,-1-1 1 0,1 2 0-16,0 5 1 0,0 7-1 15,4 8 0 1,-1 8 1-16,3 7 0 0,-2 11 1 15,5 4 0-15,-3 4 0 0,2 2 0 16,-2-3 1-16,-2 0 0 16,-4-8 0-16,0-4 1 0,-8-13 0 15,13 4 0 1,-5-12-2-16,0-11 1 0,3-4-1 15,6-4-1 1,3 0-1-16,1-1 0 0,3 5-1 16,2 6 1-16,-1 8-1 15,2 9 1-15,-6 6 0 0,-4 12 1 16,-4 4 0-16,-3 7 0 0,-6 2 1 15,-3-2-3 1,-1 2 1-16,-4-4-2 0,0-4-3 16,-5-7-8-1,8-1-35-15,2-6-37 0,-1-9-13 16,17-4-4-16</inkml:trace>
  <inkml:trace contextRef="#ctx0" brushRef="#br1" timeOffset="396104.9561">19742 16552 37 0,'0'0'92'15,"0"12"0"-15,0 7-5 0,8 8-61 16,3 7-13-16,2 5 1 0,-1 3 2 15,-1 1-2 1,-1 0-6-16,-1-8-1 0,-3-2-2 16,-3-9-1-16,-3-6 2 15,0-8-1-15,0-10-2 0,-9 0 1 16,-1-19-1-1,2-10 0-15,-3-8 0 0,3-11-2 16,4-2-2 0,3-8 0-16,2 2 0 0,8 5 0 15,10 5 0-15,6 10-2 0,8 9 2 16,2 13 1-16,0 9 0 15,-2 7 0-15,-5 11 0 0,-6 6 1 16,-11 5 0 0,-8 5 1-16,-9 0-2 0,-12 3 0 15,-2-6 1 1,-7 0-1-16,2-5-1 0,1-4-1 15,8-4-5-15,0-10-7 0,16-3-18 16,0 0-43-16,15-7-21 16,6-3-5-16,5-3-3 15</inkml:trace>
  <inkml:trace contextRef="#ctx0" brushRef="#br1" timeOffset="396704.9681">20113 16634 30 0,'16'0'100'16,"-16"0"-2"-16,15 0-5 15,0-8-45-15,7-3-25 16,1-2-6-16,2-3-4 0,4-2-6 15,-7-5-3-15,1 1-2 16,-8 1-1-16,-9 2-1 0,-7 3 0 16,-10 4-1-1,-9 9 0-15,-7 4 0 0,-4 14 0 16,-6 8 0-1,0 10 0-15,-2 8 1 0,10 6-2 16,6 2 2-16,8-4 0 16,14-3 1-16,8-6-1 0,18-9 1 15,12-12-1-15,9-6-1 0,5-9 1 16,2-10-3-1,0-7-2-15,-2-4-3 0,-9-9-2 16,-5-2-2 0,-14-6-3-16,-4 1 2 0,-11-1 1 15,-5-1 2-15,-4 6 3 16,-11 8 3-16,-5 10 4 0,-6 10 3 15,-1 8 3-15,1 15 1 0,3 6 0 16,1 10 2 0,10 4 1-16,8-6-1 0,8-2 1 15,15-8-1 1,10-6-2-16,8-13 0 0,4-3-1 15,2-14-1-15,0-12 0 16,-6-5-3-16,-8-13 0 0,-6-7-2 16,-8-7 0-1,-10-3-1-15,-7-1-1 0,-4 6 0 16,-8 5 0-16,-6 9 0 0,-3 12 0 15,-3 18 1 1,-1 12 1-16,0 17 0 0,2 12 0 16,6 9 1-16,5 11 1 15,9 7-1-15,3 6-3 16,14 1-10-16,1-7-43 15,10-9-29-15,14-4-11 0,5-15-7 16</inkml:trace>
  <inkml:trace contextRef="#ctx0" brushRef="#br1" timeOffset="397224.9785">21037 16524 64 0,'-13'13'97'15,"2"-1"-5"-15,6 1-5 0,5 3-68 16,-2 0-4-16,2 2 0 0,0-1-4 15,5-2-3-15,2-1-1 16,1-6-1-16,2-4-1 0,3-4-1 16,-3-7 0-1,-2-6-2-15,-2-5 0 0,0-2 0 16,-5-1-2-1,0 0-1-15,-1 3 0 0,0 6-3 16,0 12 2-16,0 0 0 16,0 0 0-16,-4 21 0 0,7 4 1 15,4-3 0-15,6 2 2 0,4-1 0 16,2-5 0-1,3-4-3-15,-2-9-6 0,5-3-9 16,-9-6-32 0,-3-14-39-16,-2-3-9 0,3-6-6 15</inkml:trace>
  <inkml:trace contextRef="#ctx0" brushRef="#br1" timeOffset="397704.9881">21343 16416 35 0,'14'28'96'0,"1"0"0"15,-4 4-6 1,-11 1-59-16,6-1-3 0,-1-3-9 15,-1-5-7-15,-4-3-3 16,0-8-1-16,0-13-2 16,0 0-1-16,0 0-1 15,3-17 0-15,5-5-1 0,4-2-1 16,3-1-1-16,1-1-1 0,3 7-1 15,-3 4-1 1,1 10 1-16,-2 5 0 0,-1 13-1 16,-8 6 1-1,2 1 1-15,-6 8 0 0,4-4 1 16,0 0 0-16,5-4 0 15,0-6 1-15,9-7 0 0,5-6 0 16,2-4-1 0,3-9 0-16,0-6-1 0,-1-10-1 15,-3-1-1-15,-7-2 0 0,-7 2-1 16,-7 6-1-1,-5 6 2-15,-8 10-1 0,-11 7 2 16,-2 10 0-16,-2 12 0 16,1 7 1-16,0 2 2 0,9-1 0 15,6-4 0 1,9-7 0-16,19-8 0 0,6-7 0 15,7-6 0-15,6-11-2 0,3-3-2 16,-3-4-4 0,-1-1-17-16,-12-1-42 0,-10-9-28 15,-3 3-8-15,-6 0-5 16</inkml:trace>
  <inkml:trace contextRef="#ctx0" brushRef="#br1" timeOffset="398106.9979">22276 15903 46 0,'0'0'94'16,"12"-3"-4"-16,-12 9-5 0,0 11-68 15,-4 8-5-15,-4 4-1 0,-1 4 2 16,1 4-6-16,0-3-8 16,1-4-8-16,6-5-40 0,2-4-37 15,1-8-6 1,-2-13-4-16</inkml:trace>
  <inkml:trace contextRef="#ctx0" brushRef="#br1" timeOffset="398217.0001">22366 16017 42 0,'0'20'88'0,"0"5"-4"16,0 4-11-16,0-1-110 16,0 6-39-16,-1-3-4 0,0 1-4 15</inkml:trace>
  <inkml:trace contextRef="#ctx0" brushRef="#br1" timeOffset="399630.0286">21865 16491 41 0,'0'0'85'0,"0"0"-2"0,-13 0-39 15,8 14-14-15,2 4-11 16,0 3-6-16,3 3-2 15,6 1 1-15,12-3 0 16,7-5-2-16,11-5 0 0,7-10-2 16,7-3 0-16,0-10-1 0,3-8-2 15,-5-5-2 1,-11-5 0-16,-9-1-2 0,-14 0 0 15,-13 1-1 1,-6 4 0-16,-15 7-1 0,-11 8 1 16,-5 10-1-16,0 5 1 15,5 15 1-15,8 5 0 0,16 8 0 16,9 4 1-1,20-4 0-15,19-1-2 0,12-8-5 16,15 0-20-16,5-7-53 0,0-11-14 16,-3-3-5-1,-10-4-5-15</inkml:trace>
  <inkml:trace contextRef="#ctx0" brushRef="#br1" timeOffset="401827.0731">18309 17614 4 0,'-10'12'78'0,"0"5"-30"0,0 3-5 15,0 1-6-15,2 1-6 0,-1 4-8 16,5-4-2 0,2 3-4-16,2-4-2 0,0-3-3 15,6-1-2 1,2-4-2-16,3-5-2 0,2-3-2 15,-1-5-2-15,0-5-3 16,0-7 0-16,-1-5 0 0,0-2-2 16,-1-3 0-1,0 1 1-15,0-2 0 0,-2 4 1 16,1 0 1-16,0 0 0 0,0 1 1 15,1 0 2 1,4 0 0-16,2 0 0 0,-5 2 3 16,29-23-1-16,6 2 0 15,5-8-2-15,-5-8-1 16,-8-10-1-16,-18-1 0 15,-17 8-1-15,-20 21-3 0,-11 11 0 16,-3 12 1 0,-2 12 1-16,2 21 1 0,19-4-1 15,-1 7 1-15,3 10 2 0,3 5 1 16,2 6 0-1,2 4 0-15,2 5 1 0,0 2-2 16,2 0-2-16,3 1-7 16,4 4-11-16,0-6-44 15,3-6-31-15,2-1-5 16,0-9-2-16</inkml:trace>
  <inkml:trace contextRef="#ctx0" brushRef="#br1" timeOffset="402177.0801">19310 17625 75 0,'10'1'94'16,"-7"9"-4"0,2 2-5-16,-2 5-79 0,3 2 1 15,-1 3 1-15,-1 2-8 0,1 5-11 16,-1 1-55-1,-1-7-21-15,1-3-6 0,0-7-4 16</inkml:trace>
  <inkml:trace contextRef="#ctx0" brushRef="#br1" timeOffset="402287.0823">19389 17569 68 0,'-1'-37'70'16,"-2"-22"-50"-16,2 43-43 0,0 0-62 15</inkml:trace>
  <inkml:trace contextRef="#ctx0" brushRef="#br1" timeOffset="402557.0876">19446 17586 46 0,'9'34'92'0,"-9"-34"-6"16,10 41-45-16,-1-3-10 0,-2 0-9 15,2-2-4 1,6 31-4-16,-7-39-2 0,3-6-3 16,-1-5 1-1,0-11 0-15,3-4-4 0,1-2-2 16,1-5 0-16,0-6-4 15,-1-6 1-15,0 0-1 16,1 0 2-16,-2-2 0 16,3 3 0-16,-2 5 0 0,0 3 0 15,0 3-3-15,-3 5-3 0,1 6-14 16,-12-6-54-1,22 25-19-15,-10-10-9 0,-1-1-3 16</inkml:trace>
  <inkml:trace contextRef="#ctx0" brushRef="#br1" timeOffset="403497.1065">20364 17761 0 0,'0'0'88'15,"-8"-9"4"1,-1 9-3-16,-3 5-51 0,0 7-18 16,12-12-8-1,0 0 0-15,-19 25 0 0,2 1-3 16,8-5-2-16,0 0 0 15,6 14 0-15,3-16-1 16,7-6 3-16,4-5-2 16,1-6-1-16,6-4-2 0,0-14-2 15,2-11-1-15,10-36-1 0,6-32-1 16,-9-10 1-1,-12-2-2-15,-6 13 0 0,-9 17 0 16,-10 25 1 0,-3 34 1-16,13 18-4 0,-12 19 1 15,7 7 0-15,1 7 2 16,4 5 1-16,0 6 0 0,0 4 1 15,4 0 0-15,6 0 1 16,1 2-1-16,-1-6-2 16,7 0-4-16,-1-6-3 0,1-4-4 15,3-9-3 1,-1-3-3-16,1-8 1 0,0-8 4 15,-2-6 4-15,1-3 5 16,-1-7 7-16,-5 0 5 16,-2-4 3-16,-1 6 2 15,-10 8 1-15,10-14-1 0,-10 14-1 16,9 0-2-16,-9 0-2 0,9 6-2 15,-9-6 0 1,14 16-1-16,-6-7-1 0,2-1-1 16,0-1 0-1,0-4-2-15,2-1-1 0,1-2 0 16,0 0-1-16,-1-5 1 15,0 0-1-15,-2 0 0 0,1 2 1 16,-11 3-1 0,15-6 2-16,-15 6 0 0,10 0 1 15,-10 0 0-15,11 10 0 0,-11-10-2 16,12 17-1-1,-4-4-3-15,-8-13-7 0,15 15-9 16,-5-9-25-16,0-5-30 16,4-1-18-16,2-1 29 0,-6 1 23 15,3-3 17 1,-6 0 16-16,-7 3 15 0,16-4 31 15,-16 4 39-15,0 0 9 0,0 0-33 16,0 0-20 0,8 8-12-16,-8-8-7 0,8 15-7 15,-8-15-12-15,19 15-43 16,-9-5-38-16,-1-5-6 15,8-4-8-15</inkml:trace>
  <inkml:trace contextRef="#ctx0" brushRef="#br1" timeOffset="404127.1191">21635 17278 88 0,'0'0'93'0,"-7"14"-2"16,7 3-5-1,0 5-74-15,0 7-2 0,0 2 1 16,-40 5-3-16,-2 6-3 16,38 2 1-16,2 2-5 0,-1 1-2 15,0 0-3 1,-1 1-2-16,-2-2-2 0,0-4-6 15,-1-4 1-15,-3-6-3 0,0-9 1 16,0-9 2 0,-1-8 3-16,0-6 6 0,1 0 5 15,1-10 4 1,2-4 1-16,1-3 4 0,5-3 1 15,1 3 0-15,5-5-3 16,10 1-2-16,3-3-3 0,2 4 0 16,10 1-2-1,0 7 0-15,3 3 0 0,1 6 0 16,-2 4 1-16,-2 8 0 0,-2 6 2 15,-5 3-2 1,-23-18-2-16,19 20 0 0,-1 1 0 16,-5 0 1-1,0 2-1-15,4 19 3 0,-10-22 0 16,-1-2-1-16,-1-4 4 15,2-2-1-15,-3-4 0 0,-4-8-1 16,11 0-1 0,-7-7-2-16,3-9-1 0,1-4 0 15,-1 0-1-15,2-4-1 0,-3 2-6 16,-2-3-8-1,0 2-38-15,-3 4-29 0,0-4-14 16,-4 4-5-16</inkml:trace>
  <inkml:trace contextRef="#ctx0" brushRef="#br1" timeOffset="404407.1247">22008 17599 31 0,'13'13'92'15,"-4"4"-2"-15,-3 9-37 16,-6-26-20-16,2 29-9 15,1-1-7-15,-3 4-3 16,-1 3-3-16,-8 24 3 16,9-32-2-16,0-8-1 15,7-1 3-15,5-8-1 0,4-5-2 16,4-5-2-16,7-1-1 0,1-11-3 15,4-2-1 1,2-6-3-16,3-5-1 0,5 1-3 16,-1-5-4-1,6 3-9-15,-5-2-30 0,3-2-43 16,0 3-12-16,-3 1-7 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2T18:56:28.9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20274 1076 80 0,'-5'-20'72'16,"0"-2"-13"-16,0 3-17 16,5 19-11-16,-9-27-7 15,-2 1-6-15,11 26-5 0,-24-22-3 16,24 22-3-1,-14 10-1-15,11 5-2 0,2 5 2 16,0 1-1 0,6 7 2-16,3-2 0 0,7 2 0 15,2-4-1-15,6 2 1 0,3-4 1 16,4-4 0-16,3-2-1 15,3-4-1-15,2-7-1 0,3-5-1 16,-1-6-1 0,-1-5-2-16,-39 11 1 0,33-22-3 15,2-1-2 1,-10-4-3-16,1 1-7 0,-8-3-15 15,-1-3-46 1,-8 7-23-16,-2 0-6 0,-6 7-3 16</inkml:trace>
  <inkml:trace contextRef="#ctx0" brushRef="#br0" timeOffset="270.0054">20509 681 65 0,'0'0'101'15,"0"0"-5"-15,-10-10-7 0,0 0-45 16,0 1-33-1,-2-3-4-15,12 12-6 0,-11-5-3 16,0 1-5 0,1-1-12-16,-5-2-61 0,15 7-12 15,0 0-6-15,0 0-2 0</inkml:trace>
  <inkml:trace contextRef="#ctx0" brushRef="#br0" timeOffset="410.0082">20426 619 90 0,'5'0'95'15,"43"8"-9"-15,-26-8-9 16,-22 0-88-16,22 2-61 16,0 0-13-16,-22-2-8 0,22 2 6 15</inkml:trace>
  <inkml:trace contextRef="#ctx0" brushRef="#br0" timeOffset="802.0161">20561 265 57 0,'-51'0'86'15,"-3"12"-32"-15,-3 10-1 0,1 12-17 16,-1 5-13-1,3 11-4-15,5 7-9 0,5 8-2 16,12 4-2-16,11 1 1 16,14 6-1-16,12-7 2 0,23 4 4 15,19-12-3 1,17-6 1-16,20-9-1 0,17-11-1 15,14-19-1 1,2-11-1-16,4-17 1 0,1-16-3 16,-4-16 0-16,-9-13-2 0,-11-13 0 15,-14-4 0 1,-19-7-2-16,-22 0 1 0,-27 3-2 15,-22 1-2-15,-30 6-6 16,-19 5-22-16,-21 9-47 16,-14 10-11-16,-13 12-6 15,-5 13-6-15</inkml:trace>
  <inkml:trace contextRef="#ctx0" brushRef="#br0" timeOffset="2922.0586">16428 2256 54 0,'-25'3'90'0,"10"-1"5"0,22-2-10 16,31-5-68-16,23-4-2 0,18-1-3 15,11 0-3-15,9-1 0 16,2 0-4-16,-6 0-3 16,-10 3 0-16,-19 6-2 15,-17-1-2-15,-14 3-5 0,-13 0-5 16,-4 0-16-1,-1 11-51-15,-17-11-15 32,5 9-3-32</inkml:trace>
  <inkml:trace contextRef="#ctx0" brushRef="#br0" timeOffset="3142.063">16577 2496 70 0,'-24'12'95'16,"13"-5"-4"0,22 1-3-16,25-1-69 0,23-2-1 15,22 2-4 1,14 2-2-16,7-1-2 0,7-1-4 15,-2 0-4-15,-10 0-5 16,-6 1-10-16,-20 5-53 0,-14-6-23 16,-14-7-9-1,-15-13-3-15</inkml:trace>
  <inkml:trace contextRef="#ctx0" brushRef="#br0" timeOffset="4082.0818">17610 1714 64 0,'-21'6'82'0,"8"3"-40"0,13-9-3 16,0 16-8-1,22-10-6-15,11-2-4 0,20-1-3 16,13-3-1-1,17 2-3-15,17-2-1 0,12 3-3 16,5 1 0-16,3 1-5 16,-8 0 0-16,-9 2-3 0,-12 3 0 15,-14-3-1-15,-16-2-1 0,-13 3 1 16,-13-4-2-1,-10 1 2-15,-5-5-1 0,-8 4 1 16,-2-4-2 0,-10 0 1-16,14 6 0 0,-14-6 0 15,0 15 0-15,0-3-1 16,-9 5 1-16,-2 7-1 0,-5 5 2 15,-4 3-1-15,0 3 1 16,-4 2 0-16,-3 4-1 16,-2 0 0-16,-1 0 2 0,-21 16 1 31,-2 0 0-31,-5 1 1 15,-2-3 0-15,-1 1 1 16,5-5 0-16,5 2 0 0,4-8-1 16,24-20 1-1,11 1-2-15,12-4 1 0,12-2 0 16,15-6-1-16,14 0 2 0,8-3-2 15,15 1 2 1,12 2-2-16,8-3 1 0,7-2-2 16,1 4 1-16,-1-6-1 15,-9 4 0-15,-5-3-1 0,-10-1-1 16,-7-3-1-1,-10-3-2-15,-10 0 0 0,-7-4-5 16,-7 0-3 0,-6-9-9-16,-1 5-32 0,-8-3-33 15,-11-4-14-15,-5-1-6 0</inkml:trace>
  <inkml:trace contextRef="#ctx0" brushRef="#br0" timeOffset="4362.0873">18354 2212 61 0,'-26'-10'100'15,"8"0"-7"1,16-1-4-16,18 9-59 0,32 0-10 16,30-3-6-16,24 5-3 15,25-3-3-15,18 1-2 16,11 2-5-16,-5 2-13 0,-7 3-61 15,-6 5-20-15,-26-10-6 16,-20 2-6-16</inkml:trace>
  <inkml:trace contextRef="#ctx0" brushRef="#br0" timeOffset="7424.1488">3050 4659 68 0,'-25'7'88'16,"4"-3"-3"-16,21-4-58 16,-9 9-3-16,9-9-4 0,7 12-2 15,15-9-5 1,15-1-1-16,16 1-2 0,19-2 2 15,20 2-1-15,23 2-2 0,22 2-3 16,12 0-2 0,13 1 0-16,6 1-1 0,-2 1 0 15,-6-2 1-15,-10 1-1 16,-13-9 0-16,-17 0 1 0,-13 0-1 15,-14-6 1 1,-17-2-1-16,-11 2 0 0,-12-4 0 16,-10 4 0-1,-11-2 0-15,-8 1 0 0,-9 1-1 16,-15 6 0-16,11-9 0 0,-11 9 0 15,0 0-1-15,0-12 0 16,0 12 0-16,0 0 0 16,-5-11 0-16,5 11 0 15,0 0 0-15,-10-13-1 0,10 13 1 16,0 0 0-1,-9-8-1-15,9 8 1 0,0 0-1 16,0 0-1-16,0 0 1 16,0 0-1-16,0 0 0 15,-6 8 1-15,6 8-1 0,0 6 2 16,0 6-1-16,2 8 1 15,1 5 0-15,-1 5 0 0,1 5 0 16,3 1 0 0,-3-3 1-16,4-2-2 0,0-2 1 15,0-6-1 1,2-4 1-16,0-5 0 0,1-7 1 15,-2-2-1-15,3-7 0 0,-2-3 1 16,1-7 0-16,2-4 0 16,0-4 0-16,4-12 0 0,2-6 1 15,1-8-2 1,3-4 1-16,2-8-1 0,1-5 1 15,0-4-2 1,0 0 1-16,2 1-1 0,-8 0-1 16,4 3 1-16,-4 0 0 15,-1 6-1-15,0 2 1 0,-5 6-1 16,2 0 1-16,-6 6 0 0,0 4 0 15,-1 3 0 1,-3 6 0-16,0 4-1 0,-5 10 0 16,0 0-1-1,9-2 1-15,-1 9 0 0,-2 10-1 16,1 7 1-16,3 5 0 15,0 10 1-15,0 4 0 0,3 3 1 16,0 4-1 0,-2 3 1-16,1 1 0 0,-3-3 0 15,3 0 0-15,-1-5-1 0,1-4 0 16,-1-7 0-1,0-5 1-15,-1-9-1 0,1-4 0 16,1-8 1-16,0-6 0 16,1-6 1-16,2-10-1 0,1-7 1 15,3-7-1 1,3-7 1-16,0-8-1 0,1-7 1 15,-2-1-2-15,1-4-2 16,-3 1 1-16,0 1 0 0,-4 1 0 16,-1 3 1-1,0 7-1-15,-6 4 0 0,3 3 1 16,-4 4 0-16,2 6 0 0,-3 5-1 15,-2 4 1 1,1 5-1-16,-5 10 0 0,0 0-1 16,12 12 1-16,-6 12-1 15,-1 5 1-15,0 12-1 16,1 6 2-16,1 10 1 15,-3 3-1-15,-1 4 0 0,0-4 1 16,-2 3 0 0,1-2 0-16,0-6 0 0,0-5-1 15,3-5 0-15,1-9 1 0,2-7 0 16,1-10 0-1,5-7 1-15,2-12-1 0,5-18 1 16,3-10-1-16,2-15 1 16,4-10 0-16,1-15-2 0,5-4-2 15,-4-6 1 1,0 2 1-16,-5 0-1 0,-3 4 1 15,-4 6-2-15,0 5 1 0,-7 11 2 16,0 6-2 0,-4 6 2-16,-4 6-2 0,-2 7 1 15,0 10-2-15,0 3 1 16,-3 12-1-16,1 6 1 0,-1 15-1 15,0 13 0 1,0 12 0-16,0 12 1 0,0 5 1 16,0 12 0-1,0 0 1-15,0 0-1 0,0-2 1 16,0-6 0-16,5-6 0 0,0-9 1 15,2-5-2-15,2-8 0 16,3-8 1-16,4-9 1 0,6-11-1 16,3-11 1-1,5-6-1-15,4-16 1 0,-1-7-1 16,4-8 0-1,-3-1 0-15,-1-5 1 0,-8-2-2 16,-6 4 0-16,-7 5 0 16,-6 5 0-16,-6 2-2 0,-4 8 1 15,-8-1-1-15,-4 9 0 16,3 3 0-16,0 4-1 15,2 1 1-15,11 5 2 0,0 0-1 16,0 0 2 0,24 9-1-16,8-5 0 0,15-3 1 15,16-1-1-15,19 0 1 16,18-1-1-16,19-7 1 0,21-3-2 15,20 2 2-15,23-3 0 16,23-2-1-16,18-3 1 16,13 0-1-16,14-1 1 0,4 1-1 15,-2-2 1 1,-4 4-1-16,-13-3 1 0,-13 5-1 15,-14-1 0-15,-21-1 0 16,-25 1 1-16,-13 1-1 16,-19 0 0-16,-19 0 1 15,-17 1-1-15,-21 0-1 0,-19 2-2 16,-15 1-4-16,-15-4-9 0,-11 4-14 15,-13 1-11 1,-1 8-13-16,-5-14-5 0,3 2-10 16,2 12-17-1,5-13-14-15</inkml:trace>
  <inkml:trace contextRef="#ctx0" brushRef="#br0" timeOffset="8794.1762">13304 4267 78 0,'17'-11'98'0,"-2"-2"-6"0,1 11-4 16,6 3-72 0,2 14-2-16,1 17-2 0,3 11-1 15,3 13-1-15,-1 11-2 16,4 8 0-16,-1 5-1 0,0 1 0 15,-6-2-2-15,2-6 0 16,-5-7-1-16,-4-6 0 16,1-9 0-16,-6-8-2 0,-1-5 0 15,-2-6 0 1,-4-5 0-16,1-5-1 0,-2-6 1 15,-1-6 0-15,-6-10-1 16,11 13 2-16,-11-13-1 0,11 0 0 16,-11 0 0-1,10-16 0-15,-2 7 0 0,-1-3 0 16,0-6-1-16,-1-1-1 0,0-1 1 15,3-3 0 1,0-3-1-16,2-2 1 0,3-7-1 16,-1-7 0-16,6-9-1 15,3-15 1-15,4-10 0 16,4-16 0-16,1-7 0 15,4-3-1-15,-4 7 0 0,-3 2 1 16,-5 8 1 0,-2 14-2-16,-10 16 1 0,-3 14 0 15,-7 15-1-15,-1 4 1 0,-2 4 0 16,-3 7-2-1,5 11-1-15,-5-11-1 0,5 11-3 16,0 0-4-16,1 8-9 16,9 6-19-16,-1-7-20 0,0 1-26 15,5 4-19 1,-3-3-4-16</inkml:trace>
  <inkml:trace contextRef="#ctx0" brushRef="#br0" timeOffset="8974.1798">14098 4088 3 0,'-38'3'99'0,"13"-3"1"0,13-3-5 16,21-11-5-16,2-1-76 15,45-2-3-15,20 0-3 16,10-4-3-16,8 5-2 0,2-1-6 15,-4 8-9-15,-18 3-44 16,-17 3-34-16,-17 3-7 0,-26 0-9 16</inkml:trace>
  <inkml:trace contextRef="#ctx0" brushRef="#br0" timeOffset="9354.1874">13182 4259 24 0,'-18'5'97'0,"10"-2"-2"16,8-3-3-16,20-17-47 15,18 2-22-15,20-3-7 0,9-3-3 16,9 0-6-16,6-5-12 0,4 0-66 15,-6 9-19 1,-16-1-7-16,-17 5-6 0</inkml:trace>
  <inkml:trace contextRef="#ctx0" brushRef="#br0" timeOffset="10114.2026">5662 3606 77 0,'-4'-19'97'15,"-1"2"-5"-15,5 7-6 0,0 10-69 16,6 10-1 0,2 20-5-16,-1 12-3 0,1 16-2 15,-2 13 1-15,-3 7-1 16,-3 6 0-16,0-4-1 0,-1-5-1 15,-8-7-1 1,0-15 0-16,-1-10-1 0,4-16-1 16,3-13-4-16,3-14-3 15,0 0-11-15,0-23-39 16,0-13-37-16,4-6-7 0,-2-13-5 15</inkml:trace>
  <inkml:trace contextRef="#ctx0" brushRef="#br0" timeOffset="10654.2134">5461 3643 35 0,'-16'-2'91'0,"-6"-1"-1"15,22 3-49-15,-22 0-1 0,3 0-5 16,0 0-6-1,2 0-5-15,5-1-8 0,4-4-4 16,8 5-1 0,-1-20-4-16,7 5 0 0,18-7-2 15,11 0-1-15,11-2 0 16,14 0-1-16,12 1 0 0,11 6 0 15,2 8 0-15,2 6-1 0,-1 7-1 16,-7 12-1 0,-8 4 0-16,-11 12-1 0,-17 0 1 15,-13 3 0 1,-14 0 0-16,-14 1-1 0,-9-7 2 15,-17-1-1-15,-8-6 1 16,-10-5-1-16,-7-8-1 0,-3-3 1 16,4-4 0-1,0-2-1-15,7 0 0 0,6-5 0 16,6 2 0-16,9 3 0 0,20 0 1 15,-1 17-1 1,14-4 2-16,14 6 0 0,9 1 0 16,13 7 1-16,8 6 0 15,10 4 1-15,3 1-1 16,8 3 0-16,-2-1 0 15,-3 0-1-15,-4-5 0 0,-5-3-1 16,-4-3 0 0,-9-2-5-16,-8-8-8 0,0-1-30 15,-12-1-24-15,-14-17-29 0,3 4-9 16,-8-4-6-1</inkml:trace>
  <inkml:trace contextRef="#ctx0" brushRef="#br0" timeOffset="11594.2322">14746 4599 81 0,'-14'2'96'16,"2"-2"-5"-1,3 0-44-15,9 0-17 0,6 5-6 16,15 2-5 0,7-3-5-16,11 1-4 0,11-2 0 15,6 4-1-15,5-2-2 16,1 0-1-16,-3 0-1 0,-5-2-2 15,-6-2-1-15,-8 1-2 0,-10 0-2 16,-5-2-2 0,-6 0-5-16,-8-6-8 0,5 2-42 15,-5 4-34 1,-11 0-8-16,0-8-5 0</inkml:trace>
  <inkml:trace contextRef="#ctx0" brushRef="#br0" timeOffset="11944.2392">14587 4913 41 0,'0'0'97'15,"21"12"-1"-15,13-12-4 16,21 0-60-16,19-1-6 16,22-3-2-16,11 2-5 0,4 0-5 15,1 2-5 1,-5 0-2-16,-12 0-3 0,-17 6-4 15,-16 3-5-15,-22 0-11 0,-13-2-47 16,-9 0-31 0,-18-7-7-16,-4 0-6 0</inkml:trace>
  <inkml:trace contextRef="#ctx0" brushRef="#br0" timeOffset="12539.2515">16522 4330 54 0,'9'0'94'0,"-3"12"-2"0,1 9-3 16,3 18-68-16,0 9-1 15,-3 13-1-15,1 17-2 0,-7 6-3 16,-2 2-2-16,-1 1-3 0,-4-8-2 15,-2-7-1 1,0-11-2-16,2-10-1 0,-1-16-2 16,5-13-1-1,-3-12-3-15,5-10-8 0,-3-9-23 16,2-22-50-16,0-7-13 15,0-11-7-15,1-12-6 16</inkml:trace>
  <inkml:trace contextRef="#ctx0" brushRef="#br0" timeOffset="13099.2627">16264 4426 18 0,'-34'-3'91'0,"5"2"2"0,1-4-7 16,11-2-55-16,4 2-9 0,10-7-5 16,8-1-3-1,10-4-1-15,12-4-3 0,12-3-1 16,12-1-1-16,10 2 1 15,13 3-2-15,6 1-1 0,4 9-1 16,2 5 0 0,0 5-3-16,-8 9 0 0,-1 8-1 15,-11 8-1-15,-13 4 0 16,-8 8 0-16,-15 4 0 15,-13-1 0-15,-15 1 0 0,-9-1 1 16,-19-5-1-16,-12-3 1 16,-14-8 0-16,-13-5-2 0,-5-11 2 15,-9-1-2 1,-2-5 0-16,0-2 0 0,6 0 0 15,10 0-1 1,13 0 0-16,13 5 1 0,18 8 0 16,18 6 0-16,19 1 0 0,25 6 3 15,15 3 1-15,16 0 1 16,11 6 0-16,17-3 1 0,6 5-1 15,4 0 1 1,1-1-1-16,-3-2-1 0,-2-1-1 16,-4-1-1-1,-10-5-1-15,-14-2-1 0,-9-2-3 16,-14-7-6-16,-9 6-19 15,-19-11-30-15,-16-9-32 0,-11-2-12 16,0 0-4-16</inkml:trace>
  <inkml:trace contextRef="#ctx0" brushRef="#br0" timeOffset="13733.2757">19055 4238 3 0,'2'-21'94'16,"0"3"3"-16,0 6-6 16,0 32-29-16,-2-20-39 0,15 9-6 15,-3 13-6-15,-1 13-3 16,0 13-1-16,3 11-1 0,-3 7 0 15,1 8-2 1,-1-3 2-16,-6-5-2 0,-2-8 1 16,-1-10-1-1,2-10-1-15,-3-13-1 0,1-10-2 16,-2-15-2-16,0 0-9 15,-5-14-15-15,-5-11-53 0,-2-11-16 16,-7-10-9-16,-5-7-2 0</inkml:trace>
  <inkml:trace contextRef="#ctx0" brushRef="#br0" timeOffset="13963.2803">18409 4275 90 0,'-30'7'98'15,"20"-7"-5"1,29 0-4-16,35-3-72 0,40-12-3 15,35 4-1-15,30-7 0 0,22-1-2 16,15 1-3 0,3 0-1-16,-16 4-2 0,-19 4-2 15,-24 4-3-15,-34 5-1 16,-27-2-5-16,-30 3-4 0,-22 0-8 15,-19 0-29 1,-8 0-44-16,-22 5-8 0,-11-3-7 16</inkml:trace>
  <inkml:trace contextRef="#ctx0" brushRef="#br0" timeOffset="14213.2853">18774 4783 50 0,'-81'34'97'0,"21"-4"-1"16,30-12-4-16,33-7-57 0,43-3-18 16,36-3-3-1,32-5 0-15,32-5-1 0,24 1-3 16,11-6-4-16,3 2-3 15,-9-1-3-15,-13 3-5 0,-28-3-12 16,-23 1-59 0,-30 7-18-16,-32-4-6 0,-21 1-7 15</inkml:trace>
  <inkml:trace contextRef="#ctx0" brushRef="#br0" timeOffset="14613.2933">18586 4834 88 0,'10'-8'98'0,"1"3"-6"0,-11 5-5 16,14-4-68-16,-14 4-5 15,7 19-3-15,-7 3-2 0,-8 9-4 16,-9 8 0-1,0 4 0-15,-7 1-2 0,1-1-4 16,-2 0-5-16,1-8-7 16,10-8-44-16,9-9-33 15,5-18-9-15,0 0-6 16</inkml:trace>
  <inkml:trace contextRef="#ctx0" brushRef="#br0" timeOffset="15002.3018">18400 4143 39 0,'6'-12'91'0,"-6"12"-1"0,0 7-5 16,-8 9-65-1,-2 10-6-15,-6 7-4 0,-4 9-1 16,-1 2-2-1,-1 4-7-15,4 1-6 0,0-6-44 16,10-7-34-16,4-7-7 16,6-9-6-16</inkml:trace>
  <inkml:trace contextRef="#ctx0" brushRef="#br0" timeOffset="15342.3085">20264 3935 5 0,'12'0'96'16,"-12"0"1"-16,-5 17-8 0,-3-5-3 16,-1 12-79-1,-6 0-6-15,1 18-13 0,-6 7-54 16,5-1-23-16,4 7-5 15,0 2-7-15</inkml:trace>
  <inkml:trace contextRef="#ctx0" brushRef="#br0" timeOffset="15612.314">20230 4613 88 0,'13'-4'94'0,"-13"13"-4"15,-10 13-5-15,-6 12-76 16,-2 26-12-16,-8 18-62 0,2 8-20 16,1 7-6-1,1-3-4-15</inkml:trace>
  <inkml:trace contextRef="#ctx0" brushRef="#br0" timeOffset="18272.3672">3335 7940 35 0,'-19'0'92'16,"2"0"0"-16,2 0-6 0,2 0-52 16,5 0-17-1,8 0-2-15,9 0-1 0,21 3-2 16,21-3-1-1,26-3-1-15,30-2 0 0,27 1 0 16,27-3-2-16,23 2 0 16,13 1-1-16,4 0-1 0,-7 4-1 15,-15 0 0-15,-24 0-1 0,-20 2-1 16,-28 0 1-1,-25 1-1-15,-22-2 0 0,-21 1-1 16,-11-2 0 0,-15 0-1-16,-13 0-2 0,0 0-1 15,0 0-3-15,-6-3-5 16,6 3-8-16,-18-23-11 0,13 7-39 15,7-3-29-15,1-2-7 16,9-2-5-16</inkml:trace>
  <inkml:trace contextRef="#ctx0" brushRef="#br0" timeOffset="18882.3793">5542 7378 31 0,'-2'-41'90'16,"-4"-1"-1"0,14 6-36-16,-12 4-9 0,-2 7-13 15,-3 4-8-15,-4 7-4 16,1 5-3-16,-4 3-4 0,3 6-3 15,-3 6-2 1,2 14-2-16,1 12 0 0,4 15-1 16,6 17-2-1,1 19 1-15,2 17-1 0,3 14 2 16,3 7 0-16,1 10 1 0,-2-1 0 15,-2-3 0-15,-1-5 1 16,-2-13-1-16,-4-14 0 0,-1-10-1 16,-4-16 0-1,1-12-1-15,3-18-2 0,-2-8 0 16,3-14-2-1,3-5-4-15,1-12-6 0,5 0-10 16,3-10-37-16,-1-11-39 16,9-4-5-16,3-6-6 0</inkml:trace>
  <inkml:trace contextRef="#ctx0" brushRef="#br0" timeOffset="19362.389">6060 7302 29 0,'4'-27'86'16,"-4"6"-3"-16,2 7-3 0,-12 12-58 16,10 12-6-1,0 19-3-15,0 18-1 0,0 17 0 16,0 18 1-16,0 13 2 15,-2 14 1-15,0 7-2 0,-6 2-1 16,0 1-2 0,-4-10-2-16,1-5-1 0,0-11-1 15,2-11-2-15,-2-15-1 0,2-11-2 16,3-11-3-1,3-10-4-15,2-11-6 0,2-5-17 16,-1-19-52-16,19 3-14 16,-5-14-8-16,2-14-4 0</inkml:trace>
  <inkml:trace contextRef="#ctx0" brushRef="#br0" timeOffset="19674.3954">6001 8058 37 0,'-23'-3'105'0,"3"0"-4"16,10-2-6-16,10-5-1 0,15 0-79 16,34 1-4-1,23 0 0-15,25 0-3 0,23 3-2 16,25 6 0-16,27 2-2 15,17 9 0-15,15 8 0 0,6 5 0 16,4-2-1 0,7-1 0-16,1-3-3 0,1-5 0 15,-1-9 0-15,-5-4 0 0,-15-6-6 16,-5-9-1-16,-18-5-6 15,-15 6-12-15,-22-3-33 16,-26 0-40-16,-22-2-4 16,-27 5-7-16</inkml:trace>
  <inkml:trace contextRef="#ctx0" brushRef="#br0" timeOffset="20234.4066">4532 6554 48 0,'23'-13'86'0,"-16"1"-4"0,-10-6-3 15,-19 10-68-15,-19 8-3 16,-17 3 2-16,-13 9-2 0,-10 10 0 15,-9 10 2-15,0 13 1 16,0 9 1-16,12 12 1 16,15 4-1-16,21 6 0 0,22-2-1 15,26-3-1 1,34-11-1-16,25-8 0 0,25-13-2 15,17-9-1-15,12-11-2 16,3-9-4-16,1 1-10 0,-14-11-34 16,-14 1-46-1,-8 5-9-15,-21-2-6 0,-18 0-5 16</inkml:trace>
  <inkml:trace contextRef="#ctx0" brushRef="#br0" timeOffset="21674.4354">13529 7008 59 0,'0'0'93'16,"-8"-17"-4"-16,8 17-6 0,0 0-64 15,0 0-3 1,1 23-1-16,6 5-1 0,5 12-4 15,0 12-2-15,7 9 1 0,2 9 0 16,3 7-1 0,2 5-1-16,0 1-2 0,1 1 0 15,0-4-1-15,-2-2 1 16,3-3-2-16,-6-4 2 15,0-9-1 1,-6-8-1-16,0-7 1 0,-4-10-2 16,-1-6 1-16,-4-9-1 15,-4-7 0-15,0-6 0 16,-3-9-1-16,0 0 2 0,0 10-2 15,0-10 2-15,0 0-1 16,0 0 1-16,0 0 0 0,0 0 0 16,1-12-1-1,-1-4 0-15,0-5-2 0,2-14 0 16,7-12 0-1,6-18 0-15,10-19 0 0,7-14 0 16,6-11 0-16,6-7 0 16,2 2 0-16,-1 1 0 0,-4 6 0 15,-4 14 0-15,-9 15 0 0,-8 15 0 16,-8 13 0-1,-6 13 0-15,-3 3 0 0,0 11-3 16,-3 2-3 0,1 11-6-16,-1 10-9 0,8-8-26 15,-8 8-24-15,0 0-27 16,15 1-8-16,-15-1-5 0</inkml:trace>
  <inkml:trace contextRef="#ctx0" brushRef="#br0" timeOffset="21886.4398">14189 6822 17 0,'-40'6'100'0,"4"-5"-2"0,12 1-4 16,13-5-3-16,22-16-70 0,25 6-10 15,25-4-1 1,17-1-3-16,11-3-1 0,11 2-5 16,-2-3-5-16,-1 8-14 15,-17 3-51-15,-15 2-23 0,-30 6-7 16,-21-1-6-1</inkml:trace>
  <inkml:trace contextRef="#ctx0" brushRef="#br0" timeOffset="22219.4467">13296 7068 5 0,'-8'12'97'16,"8"-12"3"0,21 0-6-16,15-11-4 0,17-16-70 15,14 5-8-15,7-5-3 16,1 4-6-16,-7-8-21 0,-17 11-67 15,-12 4-7-15,-22 3-6 0,-17 13-6 16</inkml:trace>
  <inkml:trace contextRef="#ctx0" brushRef="#br0" timeOffset="23139.4651">15061 7543 25 0,'-20'3'88'0,"8"1"1"16,12-4-3-16,0 0-57 16,27 6-6-16,15-6-3 0,17 0-2 15,9 0-1 1,13-2-4-16,3 1-3 0,4 0-4 15,-5-2 0-15,-7 2-3 16,-14-1-1-16,-13 1-1 0,-9-1-3 16,-9 2-4-16,-12-3-5 15,-2 3-16-15,-17 0-50 16,0 0-15-16,0 0-7 0,0 0-4 15</inkml:trace>
  <inkml:trace contextRef="#ctx0" brushRef="#br0" timeOffset="23389.4701">15139 7827 10 0,'-36'29'98'0,"16"-3"0"0,20-9-4 16,16-5-4-16,5-7-74 15,46 0-4-15,25-5-1 16,14 0-2-16,15 0-4 16,0-3-5-16,4 3-10 0,-12-11-26 15,-16 11-54 1,-8 0-5-16,-19 0-7 0,-11 0-3 15</inkml:trace>
  <inkml:trace contextRef="#ctx0" brushRef="#br0" timeOffset="23859.4794">17589 6614 8 0,'-8'24'98'0,"-1"8"-4"0,4 8-4 15,3 4-5-15,13 5-76 0,-5 13-1 16,4 2-2 0,3-2-1-16,4-3-2 0,0-10-4 15,1-5-7 1,-5-12-24-16,-11-7-53 0,2-9-7 15,-4-16-7-15</inkml:trace>
  <inkml:trace contextRef="#ctx0" brushRef="#br0" timeOffset="24059.4835">17065 7245 84 0,'-1'13'100'16,"14"-4"-6"-16,27 16-7 15,28-23-64-15,22-2-4 16,22 0-4-16,15-3-4 15,11 0-3-15,5 0-6 0,-4 3-6 16,-9 0-14-16,-17 1-63 0,-16 12-13 16,-27 1-4-1,-22-2-8-15</inkml:trace>
  <inkml:trace contextRef="#ctx0" brushRef="#br0" timeOffset="24561.4937">17398 8332 7 0,'6'47'94'16,"-2"2"2"-16,-4-4-4 0,0 7-33 16,0-13-26-16,-5-4-6 15,-6-8-6-15,-3-6-3 0,-4-9-3 16,-4-6-3-1,-3-6-3-15,-3-9-1 0,-7-12-2 16,0-10-2 0,-3-9-2-16,1-9-1 0,4-5-3 15,2-4-3-15,7 0-8 16,-2-1-28-16,13-3-47 0,13 6-12 15,4 5-6 1,14 0-6-16</inkml:trace>
  <inkml:trace contextRef="#ctx0" brushRef="#br0" timeOffset="24711.4967">17374 7755 36 0,'-1'-13'101'0,"-6"0"-4"16,-5-1-6-1,0 1-7-15,1 1-87 0,0 3-13 16,9-3-63-16,2 12-11 15,0 0-8-15,10 1-3 0</inkml:trace>
  <inkml:trace contextRef="#ctx0" brushRef="#br0" timeOffset="25261.5077">17657 7853 70 0,'0'-12'99'16,"0"12"-6"-16,-9 0-5 0,3-20-37 15,1 43-42 1,4 10-1-16,1 8 1 0,6 1 0 16,1 2 0-16,9-3-1 0,4-7 0 15,-1-6-1 1,2-8-1-16,1-7-1 0,1-12-1 15,-3-4 0-15,0-13-2 16,-2-11 0-16,-7 0-1 0,-1-5-1 16,-2 4 0-1,-5-1-1-15,3 7 0 0,-5 3-2 16,-1 10 1-1,0 9 0-15,0 5 2 0,0 12-1 16,6 4 1-16,5 4-1 0,1-2 2 16,5-1 1-16,5-6 1 15,3-8-1-15,0-3 0 16,1-8 1-16,-1-14-1 15,-6-7 0-15,-7-3-1 0,-5-6-2 16,-7-3-1 0,-3-3-2-16,-8 0-2 0,1 2-7 15,-4 3-7-15,6 10-29 16,3 3-27-16,-3 8-23 15,8 13-7-15,7-4-3 0</inkml:trace>
  <inkml:trace contextRef="#ctx0" brushRef="#br0" timeOffset="25511.5127">18507 7674 4 0,'0'0'96'0,"-12"5"4"15,-15 12-7-15,-5 7-2 16,-1 12-76-16,2 8 0 0,9 9 1 31,13 0-1-31,10-2-4 0,21 0-2 16,15-7-2-16,12-6 0 15,10-8-3-15,6-3-2 16,-6-14-5-16,-2 0-8 15,-17-9-11-15,-11-4-51 0,-8-2-23 16,-21 2-6-16,-18-17-7 0</inkml:trace>
  <inkml:trace contextRef="#ctx0" brushRef="#br0" timeOffset="26031.5231">17429 8107 58 0,'-14'-14'97'15,"14"14"-3"-15,-5-21-32 0,5 21-19 16,-2-12-16-16,2 12-8 0,0 0-7 16,0 0-4-16,0 0-1 15,10 9-2-15,1 8 1 0,0 7-1 16,2 5 2-1,3 7-2-15,0 3 1 0,-3 3-1 16,0-1-1 0,-2-2 0-16,-4 0-2 0,-3-7-3 15,-3 0-4-15,-3-11-11 16,-1-4-47-16,1-4-29 0,-13-6-7 15,2-7-8-15</inkml:trace>
  <inkml:trace contextRef="#ctx0" brushRef="#br0" timeOffset="27121.5449">17544 8439 22 0,'0'-12'73'0,"0"12"-31"0,0 5-2 15,1 6 2 1,3-1-8-16,0 5-6 0,-1-1-2 15,-1 3-2 1,-2 0-5-16,-1-4-1 0,-5-2-3 16,-6-1-2-16,1-6-1 0,-4-3-3 15,0-1-2-15,-1-2-2 16,3-3-1-16,2 0-2 0,0 0 1 15,11 5-2 1,-10-6 1-16,10 6-2 0,0 0 1 16,0 0 0-1,0 0 0-15,0 0 0 0,0 0 0 16,0 0 1-16,-8 0 0 15,8 0 0-15,-5-8 0 0,3-2 0 16,1-2 0-16,1-7-2 16,1 4-3-16,4-7-5 15,3 3-12-15,2-4-45 0,-1-5-26 16,8-3-8-1,1-8-6-15</inkml:trace>
  <inkml:trace contextRef="#ctx0" brushRef="#br0" timeOffset="28091.5643">20179 7149 75 0,'0'-17'98'0,"0"5"-3"16,0 12-7-16,0 0-50 15,7 23-25-15,1 7-1 16,2 9-2-16,-5 11-1 0,6 6 0 15,-4 9-2-15,-2 1-1 0,-2 2-1 16,-1-4-1 0,-1-5-1-16,-2-6-1 0,1-9-1 15,-1-10-1 1,-2-7 0-16,2-9-2 0,1-18-3 15,0 0-7-15,-4-12-19 16,2-21-51-16,-1-6-14 0,-4-11-8 16,-5-11-3-16</inkml:trace>
  <inkml:trace contextRef="#ctx0" brushRef="#br0" timeOffset="28331.5691">19623 7210 88 0,'-41'-6'102'0,"19"5"-5"0,22 1-5 16,35-22-60 0,34 9-15-16,33-1-3 0,27-5-2 15,22-3-1-15,15 1-3 16,9-7-1-16,-2 4-2 15,-14 1-1-15,-14 5-3 0,-26 3-3 16,-25 3-2-16,-26 3-6 16,-17 7-10-16,-32 2-36 15,-19 0-41-15,-8 1-6 16,-20-1-5-16</inkml:trace>
  <inkml:trace contextRef="#ctx0" brushRef="#br0" timeOffset="28591.5743">19733 7712 33 0,'-58'57'104'15,"20"-14"-1"-15,36-6-8 0,20-21 0 16,45-9-80-16,35-5-4 0,29-4 0 15,28-14-1 1,13-4-2-16,8-3-4 0,-7-2-1 16,-1 1-2-16,-16 2-3 15,-26 8-5-15,-26 1-6 0,-26 10-15 16,-28-1-49-1,-26-4-21-15,-20 8-6 0,-26-18-6 16</inkml:trace>
  <inkml:trace contextRef="#ctx0" brushRef="#br0" timeOffset="28931.5811">19634 6984 12 0,'0'0'98'0,"0"0"-2"16,-11 0-4-16,5 10-5 15,6-10-73-15,-16 34-10 0,8-3-3 16,0 16-6-16,-5-11-21 0,-7 12-59 15,12 0-6 1,-1-4-6-16,3 1-2 0</inkml:trace>
  <inkml:trace contextRef="#ctx0" brushRef="#br0" timeOffset="29181.5861">19730 7661 4 0,'-13'8'92'0,"-7"12"4"0,-1 11-8 15,-8 1-5 1,-12 6-76-16,9 15-5 16,7 8-13-16,11-4-66 0,-2-8-6 15,10-5-9-15,6-15-4 16</inkml:trace>
  <inkml:trace contextRef="#ctx0" brushRef="#br0" timeOffset="29471.5919">21185 7570 57 0,'7'6'101'16,"-11"7"-6"-16,-5 8-5 0,-2-24-22 15,-4 30-61-15,3 16-2 0,-3-5-3 16,5 5-8-1,-4-11-12-15,4-7-68 0,8 3-6 16,2-15-7 0,0-13-5-16</inkml:trace>
  <inkml:trace contextRef="#ctx0" brushRef="#br0" timeOffset="29741.5973">21301 6814 4 0,'-1'10'96'0,"0"1"1"0,-2 8-6 15,-5 5-4 1,2-12-70-16,-3 30-13 0,1 4-5 16,6 8-42-16,2 3-41 15,0-3-8-15,2-5-7 0</inkml:trace>
  <inkml:trace contextRef="#ctx0" brushRef="#br0" timeOffset="31853.6396">2988 11546 55 0,'-28'12'88'0,"5"2"-1"0,2-4-4 16,13 2-59-16,8-2-5 15,9 0 0-15,21-3-1 0,17-6-4 16,20-1 0 0,23 0-2-16,24-9-2 0,19-1-1 15,13-4-3-15,7 0 0 16,0-1-1-16,-5 1 0 0,-9-1-1 15,-14 2 0 1,-24 3 0-16,-18-1 0 0,-18 6-1 16,-16-2 0-16,-14 5 0 0,-11 1-1 15,-9-1-1 1,-15 2 1-16,13 0 0 0,-13 0 0 15,0 0-1-15,0 0 1 16,0-9-2-16,0 9 0 0,-11-12 0 16,11 12 0-1,-14-13 0-15,5 6 0 0,-2 1 0 16,1-1 0-16,-2 0 0 0,4 2 0 15,8 5 0 1,-14-7 0-16,14 7 0 0,-12-6 0 16,12 6 0-16,0 0 0 15,0 0 0-15,0 0 0 0,-9 7 0 16,6 7 0-1,-3 3-2-15,0 7 2 0,2 7-1 16,0 7 1 0,4 5 1-16,2 3-2 0,13-3 1 15,5-2 0-15,16-4-1 0,5-8 1 16,12-8 1-16,8-11-1 15,6-10 1-15,6-5 1 16,3-13-2-16,-1-7 0 16,-3-10 0-16,-6-5 0 0,-4-6 0 15,-9-1 0 1,-12-3 0-16,-10 3 0 0,-9 5 0 15,-14 3-2-15,-8 10 0 16,-8 8 0-16,-14 13 1 0,-9 8-1 16,-5 7 0-16,1 15 1 15,-4 7 0-15,7 10 0 16,4 6 0-16,9 6 1 0,6 3 0 15,13-1-1 1,14-3 1-16,7-3 1 0,13-9-1 16,6-5 1-16,12-12 0 15,7-8-1-15,12-10 2 0,4-3-1 16,8-12 1-16,-2-9 0 15,0-9 1-15,-4-8-2 16,-5-6 1-16,-9-6-2 0,-10-3 0 16,-17-1 0-1,-9 1 0-15,-9 0 0 0,-14 10-2 16,-6 3 0-16,-18 12 0 15,-7 10 0-15,-9 12 0 0,-2 6 0 16,-7 16 1 0,3 11 0-16,3 11 0 0,4 8 2 15,6 9-1-15,9 5 0 0,10 4 1 16,10-4-1-1,4-3 1-15,15-7-1 0,8-6 1 16,5-12 0-16,10-8 0 16,7-11 0-16,7-10 1 15,6-6-1-15,5-12 0 16,3-11 1-16,1-9 0 0,-2-8-2 15,-5-10 0 1,-8-4 0-16,-11-1 0 0,-12 2-2 16,-12 5 0-16,-16 6-1 0,-8 13 0 15,-16 10 0-15,-9 17 1 16,-4 9 0-16,-3 14 1 15,1 14 0-15,1 8 1 16,7 9 0-16,9 1 1 0,10 0-1 16,9-3 1-1,14-2 1-15,6-7-1 0,9-11 1 16,5-8-1-16,5-9 0 0,2-6 2 15,-1-4-1 1,-4-4 0-16,-6-11 1 0,-6-5-3 16,-13 0 0-16,-6-6 0 15,-7 0 0-15,-18 0 0 0,-10 1 0 16,-6 1 0-1,-4 5 0-15,1 3 0 0,7 5 0 16,3 4 0-16,9 5-2 16,18 2 2-16,9 0 2 15,30 0-2-15,18 2 0 0,30 1 0 16,31-3 0-16,29 1 0 15,30-2 0-15,21 1 0 0,23 0 0 16,16 0 0 0,8 0 0-16,0 6 0 0,-15-1 0 15,-13 2 0-15,-30 3 0 16,-20-2 0-16,-33 1 0 15,-32-1 0-15,-27-3 0 16,-27-1 0-16,-18-3 0 0,-14 1 0 16,-16-2-7-16,0 0-24 0,0 0-17 15,7-11-9 1,-3-1-11-16,11-5-20 0,13-1-20 15,11-11 4 1</inkml:trace>
  <inkml:trace contextRef="#ctx0" brushRef="#br0" timeOffset="32803.6587">13138 10647 55 0,'-2'-8'96'0,"2"8"-3"16,0 0-5-16,0 21-35 15,7-9-38-15,7 9-3 0,5 8-1 16,4 13-1 0,3 9-1-16,3 12-1 0,-1 7 1 15,2 10-1 1,-5-1-1-16,-3 1 0 0,-4 0 0 15,-4-7-2-15,-3-5 0 16,-4-8 0-16,1-6-1 0,-2-9 0 16,-2-8-4-16,-2-8 0 0,0-8 0 15,-1-6 0 1,2-4 0-16,-3-11 0 0,0 0 0 15,12 0 0 1,-3-19 0-16,5-12 0 0,7-18 0 16,10-20 0-16,8-18 0 15,12-20 0-15,7-11 0 0,4-11 0 16,-1 2 0-16,-3 5 0 0,-7 14 0 15,-10 14 0 1,-13 19 0-16,-12 19 0 0,-10 16 0 16,-6 13 0-1,-2 11-6-15,-8 8-10 0,10 8-11 16,-14 7-20-16,8 6-24 15,6 6-28-15,0 2-5 0,3 1-5 16</inkml:trace>
  <inkml:trace contextRef="#ctx0" brushRef="#br0" timeOffset="33103.6646">13862 10405 18 0,'-38'13'100'15,"15"-1"1"-15,23-12-7 16,2 10-1-16,36-10-75 0,18-3-4 15,17-9-1 1,11 0 0-16,6-3-5 0,2-4-5 16,-5 2-3-1,-11-2-6-15,-13 10-9 0,-25-5-35 16,-21 8-43-16,-17 6-5 0,0-10-7 15,-16 7-3-15</inkml:trace>
  <inkml:trace contextRef="#ctx0" brushRef="#br0" timeOffset="33393.6705">12950 10708 41 0,'-41'20'103'15,"10"-10"-3"-15,18-6-5 16,14-11-2-16,26-9-80 15,25-4-2-15,11-2-1 16,12 0-3-16,4-3-7 0,9 6-12 16,-9 5-43-16,-11 4-37 0,-8 6-6 15,-24 4-5 1,-11 0-6-16</inkml:trace>
  <inkml:trace contextRef="#ctx0" brushRef="#br0" timeOffset="34393.6904">14712 11015 13 0,'-21'8'97'0,"3"-2"-1"0,6-3-3 16,12-3-3-16,0 0-71 15,26 4-4-15,15-3 0 16,16-1-4-16,10-4-2 0,9 1-1 16,5-2-2-1,2-2-3-15,-6 1-1 0,-8 3-1 16,-12-1-3-16,-12 3-1 15,-12 1-3-15,-8 0-4 0,-13 0-5 16,1 7-17 0,-13-7-47-16,0 10-17 0,-7-6-4 15,-10-3-4-15</inkml:trace>
  <inkml:trace contextRef="#ctx0" brushRef="#br0" timeOffset="34603.6946">14640 11318 22 0,'-41'34'101'15,"13"-7"-1"1,23-6-5-16,17-11-2 0,23-2-75 16,25-4-3-16,17-4 0 0,14 0-3 15,10-3-5-15,0-2-5 16,-5 1-4-16,-5 4-6 15,-16-9-19-15,-14 4-58 16,-13 2-9-16,-13 0-8 0,-11-2-6 16</inkml:trace>
  <inkml:trace contextRef="#ctx0" brushRef="#br0" timeOffset="35123.705">16812 10975 0 0,'17'4'94'0,"-6"10"4"16,3 6-6-16,-3 7-2 0,-2 9-69 15,4 7-2 1,-2 11 0-16,-5 5-3 0,-6 3-3 16,-2 0-2-16,-13-4 0 15,-7-8-2-15,-10-4-1 0,-9-10-2 16,-10-10-2-16,-6-15-4 0,0-9 0 15,-5-6 0 1,3-17 0-16,1-6 0 0,5-14 0 16,12-7 0-1,10-11 0-15,21-1-35 0,3-10-37 16,13-3-28-16,16-1-6 15,11-1-7-15</inkml:trace>
  <inkml:trace contextRef="#ctx0" brushRef="#br0" timeOffset="35253.7076">16694 10637 50 0,'0'-13'99'0,"-4"0"-9"0,-5 1-44 16,4-4-46-16,5-3-87 16,0 6-9-16,12 6-2 15</inkml:trace>
  <inkml:trace contextRef="#ctx0" brushRef="#br0" timeOffset="35683.7163">17257 10722 29 0,'-12'16'98'0,"0"8"-2"0,0 6-4 16,6 10-1-1,-24 8-80-15,30 10 0 0,7 3 2 16,8-2-1-16,6-4-1 0,6-8-3 15,6-10-1 1,0-15-2-16,4-12 2 0,-3-10-3 16,-2-15-1-16,-8-5 1 15,-3-6-3-15,-7-2-1 0,-6 1 0 16,-3 3 0-1,-4 2-1-15,-1 7 0 0,0 15-1 16,0 0 0-16,0 0 0 16,20 6 2-16,3 4 1 15,9-4 1-15,8-4-1 0,6-2 0 16,-1-7 2-16,-2-11 0 15,-6-5 0-15,-8-6-1 0,-11-2-2 16,-15-2 0 0,-6 0 0-16,-19-1-2 0,-4 5-3 15,-3-3-7 1,-1 12-16-16,-2-2-28 0,3-2-35 15,13 10-11-15,10 2-6 16,6 12 1-16</inkml:trace>
  <inkml:trace contextRef="#ctx0" brushRef="#br0" timeOffset="36183.7262">18354 10551 51 0,'0'0'101'0,"7"-12"-3"16,-7 12-8-1,6 12-1-15,-6 5-79 0,-2 17-3 16,-5 12-2-16,-9 12 1 16,-1 10 0-16,-4 7-1 0,-6 2 2 15,0 0-1 1,-5-6 0-16,5-6-1 0,1-11 0 15,7-9-1 1,8-11 1-16,11-8 0 0,16-9-5 16,22-9 0-16,17-5 0 0,12-3 0 15,13 0 0-15,7-3 0 16,6-5 0-16,-4 3 0 15,-5 0 0-15,-13 4-9 16,-22 1-38-16,-5-12-39 0,-13 3-14 16,-9-7-8-1,-6-5-5-15</inkml:trace>
  <inkml:trace contextRef="#ctx0" brushRef="#br0" timeOffset="36735.7374">20540 10315 33 0,'10'0'101'0,"-2"9"-3"16,-3 15-3-1,-3 8-4-15,-3 11-80 0,2 15-2 16,3 14 0-16,-3 10 1 16,-2 1-1-16,1 4-2 15,0-4-2-15,-3-7 0 0,-4-8 0 16,2-14-2-16,-3-10-1 15,2-13-2-15,4-12-3 0,2-10-10 16,-4-13-36 0,-2-26-43-16,1-8-9 0,-10-22-6 15,-8-16-4 1</inkml:trace>
  <inkml:trace contextRef="#ctx0" brushRef="#br0" timeOffset="36925.7412">19949 10470 7 0,'-16'10'106'15,"24"-2"0"1,32-8-9-16,34-1-3 0,23-5-52 15,27-11-31 1,23-3-1-16,14-2-3 0,4-2-2 16,-4 3-3-16,-10 2-2 15,-18 4-3-15,-21 6-3 0,-20 1-7 16,-23 8-12-16,-25 2-45 0,-27 3-28 15,-17-5-5 1,-7 14-7-16</inkml:trace>
  <inkml:trace contextRef="#ctx0" brushRef="#br0" timeOffset="37135.7455">20022 11098 61 0,'-30'53'108'0,"34"-19"-7"16,48-9-6-1,36-21 0-15,35-8-84 0,28-3-6 16,22-2-1-16,5-2-3 16,-5-4-6-16,-11 7-12 0,-26 4-53 15,-24-4-26 1,-33 3-4-16,-37-2-9 0</inkml:trace>
  <inkml:trace contextRef="#ctx0" brushRef="#br0" timeOffset="37435.7515">20113 11117 17 0,'10'-6'104'0,"-10"6"-2"16,0 14-4-16,-14 7-5 15,-12 5-48-15,-8 13-39 0,-4 3 0 16,-6 6 1-1,1-2-4-15,1-3-2 0,8-5-5 16,12-8-5-16,6-15-19 16,16-15-58-16,0 0-9 15,10-22-7-15,11-11-6 0</inkml:trace>
  <inkml:trace contextRef="#ctx0" brushRef="#br0" timeOffset="37755.7578">20041 10342 17 0,'0'-11'101'0,"0"11"0"15,-8-1-9-15,-6 5-1 0,-45 12-74 16,36 3-7-16,1 7-1 0,-3 4-5 15,2 5-2 1,-2-2-8-16,16 7-24 0,9-1-57 16,4-17-6-1,14-5-7-15,8-9-5 0</inkml:trace>
  <inkml:trace contextRef="#ctx0" brushRef="#br0" timeOffset="38105.7648">21489 10115 27 0,'3'-9'101'0,"-3"9"-2"16,0 0-8-16,-10 0-2 0,5 13-79 16,-11 9-5-1,-1 7-2-15,-4 4-2 0,2 9-2 16,-7 2-6-16,13 10-16 0,2 6-61 15,5-4-8 1,0-1-7-16,1 0-4 0</inkml:trace>
  <inkml:trace contextRef="#ctx0" brushRef="#br0" timeOffset="38385.7705">21507 11035 50 0,'17'0'101'16,"-17"0"-2"-16,8 24-5 0,-15 5-2 15,-14 8-85-15,1 17-8 16,-10 0-16-16,-5 16-69 0,2 2-3 16,0-3-7-16,-1 4-10 15</inkml:trace>
  <inkml:trace contextRef="#ctx0" brushRef="#br0" timeOffset="41085.8245">14459 12562 4 0,'7'-27'96'15,"-7"1"1"1,-2 4-6-16,-13 3-4 0,-7 11-70 16,-3 8-4-16,-4 2-1 15,-3 20-3-15,-3 8-2 16,2 12-2-16,5 9 0 0,4 3-1 15,8 2 0-15,10-4 0 16,6-7-1-16,15-14 0 0,5-14-1 16,9-15-1-1,4-13 1-15,1-18 0 0,-1-11 0 16,-4-5-1-1,-7-2-1-15,-5 2 0 0,-4 3 0 16,-6 12-1-16,-4 9 0 16,-3 21 0-16,0 0 0 0,9 29 1 15,-5 10-1-15,0 10 1 0,-4 10 0 16,0 5 2-1,-4 1 1-15,-9-2 0 0,-7-2 0 16,-6-10 0 0,-4-7 0-16,-4-11 0 0,0-11 0 15,4-13-3-15,3-9-2 16,8-9-5-16,4-16-10 0,15-6-34 15,11 0-34 1,7-12-14-16,9-1-7 0,8-2-4 16</inkml:trace>
  <inkml:trace contextRef="#ctx0" brushRef="#br0" timeOffset="41415.831">14716 12639 54 0,'0'0'103'15,"11"12"-2"-15,2-10-7 0,7-4-2 16,-6-10-83-16,20-1-3 0,5-4 1 15,-3-1-1 1,-3-6-2-16,-4 3-2 0,-11-4-2 16,-13 4 0-16,-6 2-1 15,-18 3 0-15,-8 6 0 0,-4 9-1 16,-6 4 1-1,-5 13 1-15,4 14 0 0,2 10 1 16,7 10 1 0,8 7 0-16,9 5 2 0,9-4-1 15,5-1 1-15,14-9-1 0,4-7 0 16,8-14-1-16,1-9-2 15,4-13-2-15,-2-8-4 16,2-10-7-16,-7-18-17 16,-1-7-38-16,1-9-28 0,-10-8-8 15,0-2-5 1</inkml:trace>
  <inkml:trace contextRef="#ctx0" brushRef="#br0" timeOffset="42739.8579">15025 12554 8 0,'19'22'103'0,"-4"11"-1"16,-1 6-5-16,-1 4-3 15,-2-4-52-15,-1 8-28 16,-2 1-4-16,0-4-2 0,-4-10 0 15,-3-5-2 1,-1-10-2-16,-1-11 0 0,1-8-1 16,2-16-1-16,3-11 0 15,7-10-2-15,5-5 1 0,5-6-1 16,8 3-1-16,0 4 0 15,3 10 0-15,1 8 1 16,0 13 0-16,-6 8 0 0,-2 13 1 16,-7 9 0-1,0 7 1-15,-2 2 0 0,-1 1-2 16,3 0 0-16,2-6 0 15,4-3 0-15,6-10 0 16,3-8 0-16,4-6 0 16,-1-14 0-16,-2-10 0 0,1-9 0 15,-9-8 0-15,-3-4 0 0,-12 2 0 16,-5 2 0-1,-12 6 0-15,-8 7 0 0,-10 14 0 16,-6 12-2-16,-6 10 2 16,0 19 0-16,0 8 2 15,7 11-2-15,7 5 0 16,8 3 0-16,12-2 0 0,5-1 0 15,14-11 0 1,10-4 0-16,4-11 0 0,6-8 0 16,-2-8 0-16,0-6 0 0,-3-3 0 15,-2-10 0-15,-4-2-7 16,-9-6-2-16,-4-5-3 15,-8-3-1-15,-2 0 1 16,-3 2 2-16,-1 3 1 0,-3 3 4 16,-3 7 3-1,6 14 5-15,0 0 3 0,0 14 3 16,0 9 1-16,4 4 0 0,6 3 1 15,-1 3-1 1,4-2-2-16,2-2 0 0,2-7-4 16,4-8-4-16,1-9 0 15,4-7 0-15,1-12 0 0,0-8 0 16,-1-4 0-1,1-10 0-15,-1 2 0 0,-3-1 0 16,0 2 0-16,-3 3 0 16,-1 5 0-16,-1 4 0 15,3 6-7-15,-1 3-4 0,1 8-3 16,1-1-1-16,1 5 1 15,0 0 2-15,-3 0-1 0,1 0 6 16,-8 2 3 0,1 1 5-16,-14-3 4 0,9 6 3 15,-10 2 2-15,-9 7 1 16,-5 6 0-16,-1 4 0 15,-2 5-3-15,-1 5 0 16,2 4-3-16,6 2 0 0,9-5 0 16,5-5-2-16,14-6 0 0,9-10 0 15,5-8-3 1,5-8 0-16,6-12 0 0,-6-10 0 15,-4-3 0 1,-7-3 0-16,-9 4 0 0,-9 1 0 16,-7 12 0-16,-9 7 0 15,-5 5 0-15,1 12 0 0,0 5 0 16,4 6 0-16,6 0 0 0,5-3 0 15,13-7 0 1,11-5 0-16,5-8 0 0,1-10-4 16,3-12-1-1,0-13-4-15,-4-10-6 0,-7-14-6 16,-6-3-8-16,-8-10 0 15,-10-4 4-15,0 4 8 0,-7 5 8 16,-1 11 6 0,-3 11 7-16,5 21 10 0,-5 16 11 15,7 16 1-15,0 22-2 0,4 14-6 16,0 12-5-1,4 10-1-15,-2 9-2 16,1-1-3-16,-1-1-1 0,2-4-2 16,0-10-1-16,-2-4-3 15,-2-13 0-15,2-8 0 0,1-13 0 16,-2-7 0-16,-1-14 0 0,10 1 0 15,-6-7 0 1,2-7 0-16,2-2 0 0,-2-2-2 16,4 0-5-1,0-2-1-15,-1 6-1 0,-1 2 1 16,-8 11 0-16,10-15-3 15,-10 15-11-15,0 0-15 0,0 0-12 16,0 0-12 0,2-16-27-16,-2 16-15 0,10-20 5 15</inkml:trace>
  <inkml:trace contextRef="#ctx0" brushRef="#br0" timeOffset="43289.8689">17353 12748 32 0,'-12'-1'105'0,"7"11"-3"16,1 15-6 0,-1 7-3-16,0 6-75 0,3 7-5 15,0 0-1-15,0 1-2 16,1-8-4-16,1-6-3 15,0-11-2-15,5-4-5 0,-5-17-9 16,26-1-36-16,-9-7-40 16,-6-19-9-16,-3-11-10 0,-5-11-2 15</inkml:trace>
  <inkml:trace contextRef="#ctx0" brushRef="#br0" timeOffset="43399.871">17300 12535 49 0,'-13'-46'99'16,"4"9"-8"-16,8 9-17 15,1 7-66-15,1-4-94 0,9 2-8 16,10 2-5-16</inkml:trace>
  <inkml:trace contextRef="#ctx0" brushRef="#br0" timeOffset="44262.8886">17569 12580 6 0,'13'69'104'0,"-6"-4"-1"15,-3 2-5-15,-4-14-4 0,2-7-52 16,-1-13-26 0,1-7-6-16,5-17-3 0,-7-9-1 15,21-21-3-15,-3-13-1 0,1-9 0 16,6-9 0-16,2-2-2 15,5-2 0 1,0 10 0-16,-1 5-1 0,2 14 1 16,-3 13-1-16,3 16 0 0,-1 15 0 15,0 16 0 1,-6 9 1-16,-1 7-1 0,-7 8 1 15,-8 6 1-15,-10 0 0 16,-6 0-1-16,-16 0 1 0,-9-5 0 16,-11-2 0-1,-6-7 0-15,-3-11-1 0,2-7 1 16,6-9-1-1,5-13 1-15,11-8 0 0,13-9 0 16,14-12-1-16,19-7 1 0,14-10-1 16,19-5-1-16,18-9 1 15,17-9 0-15,19-7-1 0,5-6 1 16,-3-5-1-1,-7-1 1-15,-8 1 0 0,-18 8 0 16,-19 6 0 0,-26 14 0-16,-26 12 0 0,-12 16-1 15,-24 13 0-15,-10 13 1 16,-9 19-1-16,-3 19 1 0,-1 11 0 15,5 11 0-15,6 8 1 0,11 1 0 16,13 1 1 0,16-8 0-16,11-9 1 0,20-14-1 15,13-13 0 1,13-14-1-16,8-15-2 0,7-4-1 15,-1-17-3-15,-2-7-1 16,-9-12-2-16,-5-2-2 0,-12-7-1 16,-11 2 0-16,-14 4 3 0,-11 9 4 15,-4 11 2 1,-13 13 4-16,-4 10 2 0,-3 16 3 15,4 17 1 1,4 2 0-16,9 6 0 0,11-6-2 16,20-5-1-16,12-14-2 15,16-9 0-15,5-11-1 0,3-19-1 16,0-19 0-1,-8-15 0-15,-10-9-1 0,-18-10-1 16,-17-5 1-16,-17-2-1 0,-14 2 0 16,-13 10 0-1,-7 14 0-15,-6 19 1 0,-4 16 0 16,4 21 1-16,6 17 0 15,7 19 1-15,16 16 0 0,11 11-1 16,13 9 1 0,18 3-3-16,21 0-6 0,9-8-18 15,23-3-19 1,8-18-14-16,12-9-21 0,14-7-22 15,8-19-10-15</inkml:trace>
  <inkml:trace contextRef="#ctx0" brushRef="#br0" timeOffset="44662.8966">19721 12709 19 0,'-11'40'97'0,"1"12"-1"15,4 1-4-15,7 5-3 0,21-6-77 16,7-7 1-16,9-11 0 16,13-17 0-16,6-14-1 15,3-11-3-15,0-17-2 0,-5-9-2 16,-16-8-1-1,-19-2-1-15,-17 1-1 0,-15 5-1 16,-21 5-1-16,-14 9 1 16,-14 9-1-16,-7 9 1 15,0 7-1-15,9 7 0 16,7 10-2-16,9 5-2 0,17 3-5 15,13-8-14-15,22-1-39 0,21 0-35 16,11-13-3 0,12-8-9-16</inkml:trace>
  <inkml:trace contextRef="#ctx0" brushRef="#br0" timeOffset="45142.9062">20234 12000 38 0,'0'0'103'0,"7"0"-4"16,2 18-6-16,2 12-1 15,4 15-77-15,1 16-4 0,-1 11 1 16,0 14-2-1,-2 14-2-15,0 6-1 0,-2-2-1 16,-3 0-1-16,-2-12-1 0,-2-13-1 16,-1-12 0-1,-3-19-1-15,0-16-2 0,0-16 0 16,0-16 0-16,7-12 0 15,-1-15 0-15,6-10 0 0,6-10 0 16,5-7 0 0,7-5 0-16,1 2 0 0,5 4 0 15,4 7 0-15,-3 12 0 16,-2 9 0-16,-6 16 0 15,-3 9 0-15,-10 15 0 0,-3 12 0 16,-8 6 0-16,-4 6 0 16,-1 4 0-16,-5 4 0 0,-4-3 0 15,2-1 0 1,1-11 0-16,4-7 0 0,2-5-8 15,0-20-13 1,5 1-23-16,1-16-23 0,2-14-32 16,10-15-8-16,3-4-6 0</inkml:trace>
  <inkml:trace contextRef="#ctx0" brushRef="#br0" timeOffset="45592.9152">20988 12627 62 0,'6'29'108'16,"-1"7"-5"-1,-2-3-7-15,3 4-1 0,2 1-86 16,-5 0 0-16,2-6-3 15,-2-6-1-15,0-6-2 0,1-7 0 16,-4-13-1-16,13 0 0 0,0-12 0 16,4-12-1-1,6-5 0-15,3-6-1 0,5-3 0 16,5-1-1-1,-2 4 1-15,1 5-1 0,-5 9 0 16,-3 10 1-16,-9 11 0 16,-3 6 0-16,-9 13 0 0,-5 10 1 15,-3 5-1 1,-7 0 1-16,-3-2 0 0,0-3 1 15,4-8 0-15,-1-6-2 0,9-15 0 16,0 0 0 0,15-15 0-16,12-7 0 0,6-4 0 15,11-3 0-15,4 4 0 16,5 4 0-16,0 6 0 0,-5 6 0 15,-7 6 0 1,-8 8 0-16,-7 9 0 0,-9 6 0 16,-7 1 0-16,-5 1 0 0,-1 3-8 15,-3-7-6 1,9 4-20-16,0-12-20 0,3-6-30 15,12-2-19-15,-2-3-7 16</inkml:trace>
  <inkml:trace contextRef="#ctx0" brushRef="#br0" timeOffset="45942.9222">22536 12029 54 0,'15'5'103'15,"6"19"-4"-15,-5 10-5 0,-1 9-1 16,-11 17-83 0,-4 2-3-16,-10 11 0 0,-10 3 1 15,-11 3-1 1,-8 0-1-16,-1-4-2 0,-7-8-1 15,5-6-2-15,5-9-3 16,8-12-3-16,5-10-5 0,15-9-9 16,9-21-32-16,0 0-46 0,26-19-4 15,13-8-8 1</inkml:trace>
  <inkml:trace contextRef="#ctx0" brushRef="#br0" timeOffset="46302.9293">22968 12451 37 0,'0'19'101'16,"-11"10"-3"-1,-16 7-4-15,-3 5-3 0,-4 20-79 16,8-6-5-16,7 1-1 0,13-5 0 16,8-9-1-1,14-9 0-15,17-14-3 0,7-11 1 16,8-11-1-16,1-19-1 15,-2-8 0-15,-9-12 0 16,-8-2-1-16,-10-2 0 16,-12 5 0-16,-7 5 0 0,-8 12 0 15,-12 13 2 1,-4 11 0-16,-2 17 0 0,3 15 1 15,1 11 0-15,7 6 0 0,7 3 0 16,12-2 0 0,11-6 0-16,10-6-2 0,8-10 0 15,11-9-3-15,0-13-1 16,3-6-4-16,-5-14-4 0,-1-6-9 15,-8-16-28 1,-2-10-31-16,4-7-20 0,-10-6-7 16,-3 2-3-16</inkml:trace>
  <inkml:trace contextRef="#ctx0" brushRef="#br0" timeOffset="46662.9366">23551 12509 29 0,'0'23'105'16,"-5"5"-4"-16,-1 9-5 0,-1 3-4 16,0 3-76-1,7 3-4-15,3-4-3 0,8-9-2 16,7-5-1-1,6-10-2-15,6-11-1 0,3-8 0 16,3-14-1-16,-1-4 0 0,-4-3-1 16,-3 1-1-16,-8 4 0 15,-5 7-1-15,-15 10 1 0,9 0-1 16,-9 14 1-1,-4 7-1-15,2 6 1 0,4-3 1 16,14 3 1 0,8-10 0-16,14-3 1 0,6-11-1 15,8-5 1-15,0-13-1 16,-1-9 0-16,-12-6 0 0,-5-8-1 15,-14-2-3-15,-11-7-3 0,1 8-17 16,-9-9-26 0,-1-6-29-16,7 3-22 0,0-4-10 15,9 2-3 1</inkml:trace>
  <inkml:trace contextRef="#ctx0" brushRef="#br0" timeOffset="52834.0608">4627 15236 16 0</inkml:trace>
  <inkml:trace contextRef="#ctx0" brushRef="#br0" timeOffset="53344.071">4577 14881 30 0,'-9'-27'106'16,"2"5"-3"-1,-3 2-8-15,3 3-2 0,-2 5-78 16,9 12-2-16,0 0-4 15,10 12-2-15,9 12-3 0,3 11-1 16,9 11-2 0,4 8 1-16,6 14 0 0,3 7 0 15,-3 3-1-15,-2 2 1 0,-5-3 0 16,-3-1 0-1,-8-9-1-15,-4-8 1 0,-6-11 0 16,-5-10 0-16,-1-8 1 16,-3-14 0-16,-3-6 1 15,-1-10-2-15,3-24-2 16,5-20 0-16,2-24 0 0,9-23 0 15,14-18 0-15,11-18 0 0,12-9 0 16,11 1 0 0,1 8 0-16,-3 16 0 0,-4 22 0 15,-10 22 0-15,-8 23 0 16,-18 11 0-16,-8 20 0 15,-17 13 0-15,0 0-17 16,0 0-14-16,2 17-24 0,-1 5-28 16,-1-5-20-1,-1 7-5-15,1-4-2 0</inkml:trace>
  <inkml:trace contextRef="#ctx0" brushRef="#br0" timeOffset="53634.0769">5357 14418 39 0,'-59'18'105'15,"7"-3"-3"-15,20 4-5 0,17-6-2 16,49-10-78-16,9-3-5 15,28-8-2-15,21-9-2 0,13-8-1 16,9-3-1 0,-1-4-2-16,-7-1-2 0,-14 6-2 15,-20 4-3 1,-21 5-5-16,-19 6-7 0,-24-1-23 15,-8 13-46-15,-21-7-14 0,-7 7-8 16,-6 1-3-16</inkml:trace>
  <inkml:trace contextRef="#ctx0" brushRef="#br0" timeOffset="54004.0843">4244 14816 44 0,'-45'16'106'15,"16"0"-4"-15,15-11-6 0,20-5-2 16,25 12-72-1,17-22-14-15,14-4-3 0,8-2 0 16,7 0-5 0,-2-6-9-16,5 8-39 0,-6 7-46 15,-16-2-5-15,-12 2-7 16,-2 0-4-16</inkml:trace>
  <inkml:trace contextRef="#ctx0" brushRef="#br0" timeOffset="54516.0947">5896 15015 75 0,'-19'-2'101'0,"-2"0"-5"15,7 0-5-15,-1 0-53 0,15 2-22 16,0 0-2 0,6-3-1-16,25 3-4 0,14-2-2 15,13 1-2-15,9 0 0 16,5-1-1-16,5 2-2 15,3-2-4-15,-6 0-4 16,-7 2-6-16,-11-3-9 0,-6-2-49 16,-7 2-26-1,-13-1-8-15,-11 0-4 0</inkml:trace>
  <inkml:trace contextRef="#ctx0" brushRef="#br0" timeOffset="54726.0989">5823 15256 44 0,'-46'31'108'0,"14"-9"-4"16,27-4-7-16,20-14-2 16,33-4-84-16,32-3-2 0,24-8-2 15,18-4-1 1,7-5-4-16,17 4-4 0,0-5-5 15,2 12-15-15,-9 0-51 0,-17-5-23 16,-8 2-8 0,-13 1-7-16</inkml:trace>
  <inkml:trace contextRef="#ctx0" brushRef="#br0" timeOffset="55878.1229">8102 14666 56 0,'-25'8'96'0,"0"-3"-1"15,5-2-5 1,-18-1-58-16,38-2-9 0,10 0-2 15,18-5-4 1,19-8-4-16,15 0-3 0,14-4-3 16,10 1 0-16,8 0-2 15,2 1-1-15,-1 6-1 0,-9 1-1 16,-11 6-1-16,-16 2-1 0,-12 5 1 15,-9 7-1 1,-14 2 0-16,-8 5 0 0,-12 6 1 16,-6 2-1-1,-10 5 0-15,-8 4 1 0,-12 7-2 16,-9 3 1-16,-5 4-1 15,-11 1 1-15,-4 6-1 0,-8 0 0 16,-3 2 0 0,-1-1 0-16,-1 1 2 0,7-5-1 15,6-5 0-15,10-9 1 0,10-8 1 16,20-3 0-1,15-9 1-15,19-7 0 0,25-8-1 16,21-4 1-16,12-1-1 16,16-2 1-16,7-5-1 0,6-3-1 15,-8 1 1 1,-4 0-2-16,-12 0 1 0,-14 1-1 15,-12 4-2-15,-12 0 0 0,-11 3-3 16,-11-1 0 0,-3 2-4-16,-13 0-3 0,0 0-6 15,0 0-15-15,-6 0-27 16,-4 2-22-16,-6-2-20 15,-2-9-6-15</inkml:trace>
  <inkml:trace contextRef="#ctx0" brushRef="#br0" timeOffset="56058.1265">8194 15083 49 0,'-13'5'108'0,"19"-5"-6"15,29-2-6-15,25-15-2 0,16-2-85 16,23-6-2-1,10 0-2-15,6-1-5 0,-5-6-12 16,4 5-51-16,-10 9-31 16,-17-1-5-16,-17 8-8 15</inkml:trace>
  <inkml:trace contextRef="#ctx0" brushRef="#br0" timeOffset="56598.1373">10419 14449 16 0,'0'0'100'16,"-11"-10"-2"-16,11 10-4 16,0 12-3-16,8 1-68 0,6 20-11 15,5 11-1-15,3 8 0 0,2 12-1 16,2 4-2-1,-1 4-2-15,-5-1-1 0,-3-6-2 16,-7-7 0-16,-4-11-2 16,-5-5-1-16,-1-14-1 15,-1-10 0-15,1-18-3 16,-9 4-5-16,1-19-8 0,1-12-37 15,-4-7-38-15,-14-20-8 0,-13-10-6 16,-13-9-2 0</inkml:trace>
  <inkml:trace contextRef="#ctx0" brushRef="#br0" timeOffset="56808.1415">9754 14592 36 0,'-54'12'104'16,"24"-5"-3"-16,30-7-6 0,31-4-2 16,30-13-79-1,46-4-2-15,27-7 0 0,28-5-1 16,21-2-4-16,14 1-1 0,0-1-2 15,-8 5-1 1,-18 1-2-16,-21 7-2 0,-22 6-3 16,-25 6-7-16,-34 3-8 15,-15 7-36-15,-20 1-42 0,-34-1-4 16,0 19-9-1</inkml:trace>
  <inkml:trace contextRef="#ctx0" brushRef="#br0" timeOffset="57058.1465">10098 15162 49 0,'-36'49'108'15,"32"-9"-5"1,26-19-5-16,37-10-2 0,44-11-84 15,28-9-3-15,29-12 0 0,23-11-1 16,14-2-3-16,6-7-3 16,0 1-4-16,-9-5-4 15,-22 4-6-15,-31-4-21 16,-21 6-52-16,-37 10-12 0,-39 2-10 15,-33 8-4 1</inkml:trace>
  <inkml:trace contextRef="#ctx0" brushRef="#br0" timeOffset="57408.1535">10346 15153 13 0,'-12'8'104'0,"-6"11"0"0,-8 5-7 16,-5 9-2 0,-10 10-74-16,-1 6-7 0,-6 5-2 15,-4 1-4-15,2 1-3 16,-2-5-2-16,10-5-3 0,5-12-1 15,14-8-3-15,8-15-5 16,15-11-9-16,5 0-42 16,9-22-36-16,9-10-6 0,0-13-6 15</inkml:trace>
  <inkml:trace contextRef="#ctx0" brushRef="#br0" timeOffset="57678.1589">9874 14403 8 0,'0'0'93'0,"1"-10"3"15,-1 10-4-15,0 16-4 0,-4 2-70 16,-10 20-8 0,-4 9 1-16,-4 7 1 0,-7 8-1 15,0 1-3-15,-3-2-6 0,9-4-8 16,1-15-26-1,7-10-57-15,15-10-5 0,17-15-8 16,17-8-5-16</inkml:trace>
  <inkml:trace contextRef="#ctx0" brushRef="#br0" timeOffset="57958.1645">11657 14112 88 0,'6'-14'101'0,"-5"6"-6"0,-1 8-4 16,-4-11-39-16,-12 23-41 0,2 15-2 15,-10 4-4-15,5 10-6 16,-6 5-8-16,6 7-38 16,5 5-44-16,-1-2-4 15,6-5-8-15,6-3-3 0</inkml:trace>
  <inkml:trace contextRef="#ctx0" brushRef="#br0" timeOffset="58208.1695">12146 14836 55 0,'0'0'106'0,"6"18"-7"16,-12 3-7-16,-15 8-1 16,-6-13-76-16,-7 35-16 0,-6 5-3 15,1 14-11 1,-6 5-62-16,3-2-16 0,5-2-8 15,7-3-5 1</inkml:trace>
  <inkml:trace contextRef="#ctx0" brushRef="#br0" timeOffset="60478.2149">9877 16419 35 0,'-15'-15'103'0,"4"9"-3"0,2-2-11 15,9 8-9 1,-8-18-107-16,8 18-58 0,12-14-8 16,8 7-9-16,3 3 2 0</inkml:trace>
  <inkml:trace contextRef="#ctx0" brushRef="#br0" timeOffset="71426.4344">9903 16358 89 0,'0'0'96'15,"-18"-13"-4"-15,11 21-32 0,7-8-37 16,-9-3-5-16,9 3-3 0,0 0-5 16,0 0 0-1,0 11-2-15,4 5-1 0,4 8 0 16,0 2 0-1,5 7 0-15,-1 1-1 0,2 4-1 16,0-1 0-16,0 1 0 16,-2-4-1-16,-1-5-1 0,-1-1 0 15,-1-4-1 1,-3-2 1-16,-1-4-2 0,0-3 0 15,0-3-2-15,-5-12 0 0,10 7-3 16,0-7-3 0,-1-6-6-16,8-5-10 0,-9-8-37 15,3-8-33-15,5 0-10 16,-3 0-5-16</inkml:trace>
  <inkml:trace contextRef="#ctx0" brushRef="#br0" timeOffset="71686.4397">9862 16186 16 0,'-23'0'106'0,"3"0"-4"0,2-3-5 16,3-1-6-16,-28 2-77 0,34 0-6 16,9 2-4-1,-6-9-7-15,6 9-8 0,10-10-12 16,5 6-48-16,11 4-25 15,-7 3-5-15,2 2-5 0</inkml:trace>
  <inkml:trace contextRef="#ctx0" brushRef="#br0" timeOffset="72336.4527">10230 16270 80 0,'0'0'97'15,"7"21"-4"1,-2-5-3-16,7 9-73 0,5 9-2 16,7 6 0-16,0 5-1 0,4 3-4 15,0-1-2-15,-2-2-1 16,-2-2-3-16,-3-1 0 0,-7-6-1 15,-4-5-1 1,-3-7-1-16,-5-5 2 0,1-3-1 16,-3-7 1-1,0-9 0-15,0 0-2 0,-1-5 1 16,1-14-1-16,0-1 1 15,1-4-2-15,3-7 0 0,1-2-1 16,5 0 0-16,1-1 1 16,2 3 0-16,2 4-1 15,-2 8 1-15,3 2 0 0,-2 10-1 16,2 4 1-1,-1 3 0-15,3 10 0 0,3 7 0 16,0 2 0-16,-3 3 0 16,2 4 1-16,-2-1 0 15,0 0-1-15,-8-4 1 16,-2 0 0-16,-4-3 0 0,0-7 1 15,-4-11-1-15,0 0 0 0,0-11 0 16,0-11 0 0,0-7 0-16,6-5-1 0,3-2 0 15,6 1 0-15,6 8-1 16,3 3 1-16,4 12-1 15,4 8 1-15,-3 8 1 16,0 11-1-16,-4 10 0 0,-7 3 1 16,-1-1 0-16,-6 8 0 0,-3-7 0 15,-2 0-1 1,-1-5-2-16,-3-5-3 0,4-2-5 15,-6-16-11 1,15 9-28-16,-3-11-19 0,-5-11-25 16,7-3-13-16,0-8-4 15</inkml:trace>
  <inkml:trace contextRef="#ctx0" brushRef="#br0" timeOffset="72738.4608">11512 16412 0 0,'-12'-12'101'0,"12"12"2"15,-9-2-6 1,9 12-4-16,1 18-60 0,5 4-22 15,8 8-3-15,-2 7 0 16,4 8-2-16,-1 1-1 16,2-3 0-16,-2-3-1 15,2-4-1-15,-5-7 0 0,1-4-1 16,-4-9-2-1,1-4 0-15,-3-11-3 0,-7-11-5 16,11-2-7-16,-7-15-10 0,-6-14-31 16,-11-11-36-1,0-1-12-15,-5-5-5 0</inkml:trace>
  <inkml:trace contextRef="#ctx0" brushRef="#br0" timeOffset="72958.4653">11412 16537 18 0,'-36'-24'102'16,"4"2"-3"-16,7 3-5 0,11-12-34 15,14 6-33 1,16 8-10-16,20-1-3 0,12 6-5 15,6 4-2-15,7 5-2 0,-2 6 0 16,-3 11-1-16,-13 12-1 16,-10 6 0-16,-22 7-2 0,-14 0 1 15,-18 4-1 1,-9-6 0-16,-6-5-1 0,-4-8-3 15,0-10-4 1,7-6-10-16,-4-12-34 0,15-18-39 16,21-6-11-16,9-4-7 0</inkml:trace>
  <inkml:trace contextRef="#ctx0" brushRef="#br0" timeOffset="73591.4782">11951 16339 63 0,'-12'13'95'15,"7"3"-1"-15,5-3-6 16,3-4-67-16,13 3-5 0,11-3 0 16,7-4-2-16,6-2-2 0,4-3-3 15,-1-3-2 1,0-9-2-16,-6-2-1 0,-6 0-1 15,-8-4-1 1,-13 1 0-16,-9-2-1 0,-5-2 0 16,-14 3-1-16,-7 4-1 15,-8 2 1-15,-7 6-1 0,-1 6 1 16,-2 4-1-1,3 13 1-15,4 9 0 0,7 6 1 16,9 6 0-16,12 5 2 0,8-4 0 16,16 2 0-1,13-4 0-15,10-7 1 0,14-5-1 16,5-10-2-16,9-3-3 15,2-10-9 1,10 1-28-16,-10-3-34 0,-1-12-24 16,2-5-9-16,-10-7-5 0</inkml:trace>
  <inkml:trace contextRef="#ctx0" brushRef="#br0" timeOffset="74221.4907">13188 16272 52 0,'-44'-8'97'15,"-1"-2"-4"-15,-3 7-4 0,3 3-67 16,4 1-3 0,2 11-3-16,4 7-4 0,7 8-3 15,8 4-1 1,7 9-2-16,12 2-1 0,5 0 1 15,12 1-2-15,9-5 1 16,8-8 0-16,5-7-1 0,6-7 0 16,2-13 0-16,4-6-1 15,-5-12 0-15,1-11 0 16,-7-11 0-16,-5-7-2 0,-6-9 0 15,-6-10-1 1,-15-5-1-16,-7-6-1 0,-16-1 1 16,-12 2-2-16,-10 3 1 15,-7 12-1-15,-3 10 0 16,-5 14 2-16,5 19-1 0,-1 15 0 15,14 13 1-15,9 23 0 16,14 12 2-16,11 13 0 0,7 6 0 16,16 8 1-1,10 0 0-15,12 3 0 0,7-11 0 16,6-4 1-1,1-11-2-15,6-9-1 0,-3-10-3 16,-3-15-6-16,5-7-10 16,-9-13-32-16,-2-18-31 0,-1-11-18 15,-9-14-8-15</inkml:trace>
  <inkml:trace contextRef="#ctx0" brushRef="#br0" timeOffset="74571.4977">13626 16128 12 0,'-22'27'103'16,"5"9"-2"-16,1 4-5 0,6 6-4 15,10 3-79 1,2 0-3-16,12-3-1 0,6-7-2 16,6-10-2-16,4-10 0 0,4-11-2 15,0-11 0 1,-2-16 0-16,-6-10-1 0,-7-5-2 15,-8-7 0-15,-6-3 0 16,-7 2-2-16,-7 7 1 0,-7 6 0 16,-5 9 1-1,-2 11 0-15,3 9 2 0,1 17-1 16,4 11 2-16,8 9 0 0,5 6 0 15,1 3 0 1,8 1 0-16,11-3 0 0,5-6-2 16,3-6-1-16,0-7-2 15,-1-12-4-15,8-6-11 16,-11-9-26-16,1-16-34 15,0-10-22-15,-7-13-9 0,-6-8-2 16</inkml:trace>
  <inkml:trace contextRef="#ctx0" brushRef="#br0" timeOffset="74991.5061">13951 16136 7 0,'10'37'106'0,"1"1"-3"16,0 3-6-16,2 1-2 0,-2 3-79 15,1 3-1 1,3-2-3-16,-4-2-5 0,-5-5-2 15,1-6 0 1,-4-4-1-16,0-10 0 0,-3-19-1 16,0 0-1-16,7-9 0 0,0-20 0 15,3-11-1-15,2-9-1 16,2-5-1-16,5-4-1 0,1 6 0 15,-2 4 0 1,2 10 0-16,-2 9 0 0,-2 12 1 16,-1 10 2-1,0 7 0-15,2 6 1 0,-1 8 0 16,1 10 0-16,2 2 1 0,0 6-1 15,0 5 0-15,-5 6 0 16,-2 1-1-16,-3-1 0 16,-6 0 0-16,-4-3 0 15,1-5 0-15,-3-8-1 0,-2-6-1 16,2-8-2-1,3-13-3-15,0 0-8 0,1-24-14 16,12-10-28-16,1-10-29 16,5-15-17-16,1-5-10 0</inkml:trace>
  <inkml:trace contextRef="#ctx0" brushRef="#br0" timeOffset="75401.5144">14692 16024 23 0,'14'0'103'0,"-14"0"-4"0,6 20-3 15,-6 1-3-15,-10 8-83 16,6 8-2-16,4 9 1 15,5 7 0-15,9 5-2 16,10-1-1-16,11-7 0 0,15-7-3 16,14-9 0-16,10-10 0 0,9-17-1 15,4-7 1 1,-1-20-2-16,1-10 1 0,-11-9-1 15,-13-6-3-15,-15-4 1 16,-17-5-1-16,-23 6 0 16,-14 4-1-16,-26 11 1 15,-17 13 0-15,-13 15 2 0,-10 9 1 16,-4 17 1-16,4 15 0 0,6 12 1 15,16 4 1 1,20 2-1-16,21 2 1 0,23-7-1 16,30-5-1-16,19-8 1 15,27-9 0-15,20-11-3 16,21-6-2-16,13-8-3 15,13-3-7-15,-2-3-9 0,6-3-24 16,-6-3-24 0,-19-7-31-16,-15 1-8 0,-29-1-3 15</inkml:trace>
  <inkml:trace contextRef="#ctx0" brushRef="#br0" timeOffset="76081.528">8273 16000 23 0,'0'-16'104'16,"0"8"-4"-16,0 8-5 0,11 3-5 15,-2 18-80 1,4 10-1-16,1 13-2 0,2 12-1 15,-2 13 0-15,-1 11 0 16,-1 6 0-16,-7-2-1 0,-4-1 0 16,-2-6-1-16,-6-9 0 15,-3-13 0-15,0-9 1 16,-1-17 0-16,6-12-1 0,5-7 0 15,8-10 0 1,17-8-2-16,13-8 1 0,19-8-3 16,12-3 0-16,17-4 0 15,5 0 0-15,8-1-2 0,-10 3 0 16,-4 4-3-16,-10 3-2 15,-15 8-4-15,-17 3-6 16,-11 3-12-16,-17-2-28 0,-13-10-32 16,-2 4-14-1,-10-6-6-15</inkml:trace>
  <inkml:trace contextRef="#ctx0" brushRef="#br0" timeOffset="76391.5342">9024 16223 18 0,'-11'-19'105'0,"3"2"-3"0,8 6-5 15,13 0-4-15,25 3-76 0,2 5-4 16,8 2-3-1,6 5-2-15,9 4-3 0,0 8-2 16,4 5 0 0,-8 4-1-16,-8 4-1 0,-14 6 1 15,-9 3-1-15,-16 5 0 16,-10-1-1-16,-10 4 2 0,-21 2-1 15,-7-2 1 1,-14 0 0-16,-2-2 0 0,-9-1 0 16,3-8-2-16,4-4 2 0,6-5-4 15,8-10-1 1,11-3-3-16,4-10-12 0,25-3-30 15,-5-14-30-15,3-13-21 16,7-13-11-16,3-14 0 0</inkml:trace>
  <inkml:trace contextRef="#ctx0" brushRef="#br0" timeOffset="76531.537">9098 16349 104 0,'0'35'107'0,"1"7"-9"16,5 5-2-16,3-29-49 15,3 35-39-15,4 5-3 0,0 1-8 16,11 5-26-1,0-2-57-15,-4-9-9 0,8 2-8 16,3-10-4 0</inkml:trace>
  <inkml:trace contextRef="#ctx0" brushRef="#br0" timeOffset="129201.5999">18027 14184 41 0,'3'-13'90'16,"-3"4"0"-16,0 9-4 0,8 6-57 16,0 16-7-1,-3 13-3-15,4 12-5 0,-2 11-2 16,-3 10-1-16,-2 9-1 15,-4-1-3-15,-1 2 1 0,-8-7-3 16,-3-9-2 0,-1-8-2-16,0-12-2 0,2-13-5 15,3-16-3 1,10-13-13-16,-13 0-47 0,11-25-23 15,2-5-7-15,2-13-5 0</inkml:trace>
  <inkml:trace contextRef="#ctx0" brushRef="#br0" timeOffset="129541.6067">18394 14267 20 0,'18'-17'78'0,"-9"8"4"0,-9 9-4 15,0 0-66 1,-13 0 1-16,-8 5 1 0,-5 12-2 15,-7-3 1-15,-6 5 0 16,-1 0-1-16,-3 2 1 0,0 0 0 16,1-2-2-1,2 3-1-15,7-1-2 0,6 3 0 16,9 3 0-16,10 3 0 15,11-1 0-15,18 1-1 16,14 0 1-16,12 1-1 0,12-1 0 16,9-1-1-16,2-4-2 15,1-1-1-15,-7-2 0 0,-6-2-3 16,-12-1 0-1,-9-3-3-15,-14-4-2 0,-7-2-4 16,-16-10-5 0,12 3-10-16,-12-8-22 0,-5-8-46 15,2 3-7-15,2-3-5 16</inkml:trace>
  <inkml:trace contextRef="#ctx0" brushRef="#br0" timeOffset="129941.6147">19114 14275 4 0,'12'-25'89'16,"-7"4"2"-16,-2-3-6 0,-2 3-50 15,-5 3-8 1,-4 6-11-16,-6 5-7 0,-3 7-3 16,-3 4 0-16,-7 14-3 15,-1 10 0-15,-4 8 1 16,2 8 2-16,-1 8 1 15,6 4 0-15,4 1 1 0,10 1-1 16,7-3 2-16,5-2-1 0,14-8 0 16,12-7-3-1,6-9-1-15,8-6 0 0,2-8-2 16,2-7-2-16,-2-6-3 15,-2-4-6-15,1-1-15 16,-5-3-54-16,-7-11-15 16,-2-3-7-16,-7-4-7 0</inkml:trace>
  <inkml:trace contextRef="#ctx0" brushRef="#br0" timeOffset="130241.6207">19392 14205 1 0,'9'-19'96'16,"3"4"2"-16,-3 5-6 0,3 5-6 15,-2 13-60 1,1 1-18-16,0 10-1 0,-3 6-1 16,-3 8 0-16,-4 7-2 0,1 5 1 15,-2 5 0 1,0 2-2-16,-4-3 2 0,0-1 0 15,4-2 0-15,-1-8-1 16,1-3 1-16,3-6-1 0,16-10 0 16,7-7 0-1,14-5 0-15,7-7 0 0,10-7-1 16,7-2 0-1,7-4-2-15,0 1-1 0,-4-3-2 16,-4 8-5-16,-17-3-8 0,1 8-35 16,-16 2-43-16,-14 2-7 15,-10 1-7-15,-7-3-5 0</inkml:trace>
  <inkml:trace contextRef="#ctx0" brushRef="#br0" timeOffset="130871.6333">18126 15226 62 0,'0'0'94'0,"-7"19"-1"15,5 12-6 1,2 13-67-16,-2 13-2 0,-2 10-1 15,1 9-1-15,-1 7-4 0,-2-2-2 16,-3-3-3 0,1-6-1-16,-2-10-2 0,1-10-1 15,-2-13-2-15,6-9-1 16,2-14-4-16,3-16-4 15,0 0-5-15,3-21-16 16,6-16-49-16,7-4-18 0,2-7-8 16,6-7 0-16</inkml:trace>
  <inkml:trace contextRef="#ctx0" brushRef="#br0" timeOffset="131141.6387">18507 15354 19 0,'24'-10'79'0,"-15"7"4"15,-9 3-1-15,19 20-70 0,-48 6 1 16,-12 7 2-1,-9 4 3-15,-4 1 0 0,-6 1-2 16,5-3-1-16,7-1-2 0,5-6-2 16,11-3-2-1,6-3 0-15,15-4-1 0,10-1-1 16,10 0 0-16,16-3-1 15,12 0-1-15,13-1 1 0,8-1-1 16,6-1-2 0,6 0-1-16,-3-4-2 0,-3-1-3 15,-7-1-2 1,-8-1-5-16,-15-2-7 0,-1 2-29 15,-8 4-45-15,-10-9-9 0,-4-3-5 16</inkml:trace>
  <inkml:trace contextRef="#ctx0" brushRef="#br0" timeOffset="131671.6493">18849 15470 70 0,'-5'-16'97'16,"3"-1"-4"-16,2 5-6 15,2 2-66-15,-2 10-5 0,19 0-3 16,-4 11-3-1,4 11-2-15,3 7 0 0,1 10-2 16,-1 6 0 0,2 5 0-16,-2 2 0 0,-3 2-1 15,-1-3-1-15,-5-8 0 16,-2-4-1-16,-5-10 1 0,2-9 1 15,-3-10-2-15,-5-10 1 0,15-8-1 16,-6-16 0 0,5-10 0-16,0-9 0 0,5-8-2 15,1-5 0 1,0 0-1-16,0 2 0 0,-6 4-2 15,2 8-1-15,-5 8-3 16,-4 7-4-16,-3 9-5 0,-4 1-10 16,0 17-42-16,9-9-29 0,-9 9-7 15,0 0-5 1</inkml:trace>
  <inkml:trace contextRef="#ctx0" brushRef="#br0" timeOffset="132131.6585">19395 15336 81 0,'0'0'98'0,"18"0"-4"16,-11 8-5-16,3 11-67 0,-1 9-6 16,3 6 0-1,-3 7-3-15,-2 6-2 0,-2 2-2 16,-3 4-2-16,0-2-1 15,-2-2-1-15,0-8-1 16,0-5 0-16,5-8 0 16,-1-8-1-16,6-12 0 0,3-8 0 15,4-8 0 1,4-10 0-16,2-2-1 0,4-6 1 15,0 0-2-15,1 0 0 0,-1 4 0 16,-5 3 1 0,-1 5-2-16,-7 1 1 0,-2 6 0 15,-12 7-1-15,15-9 0 16,-15 9 0-16,11 0 0 0,-11 0 0 15,11 0 0 1,2 1 0-16,0 0 0 0,4 1 0 16,2-4 0-16,2 2 1 0,4-2-1 15,-2-4 0 1,0 1 0-16,-1-1 0 0,-3 1 0 15,-6-1-3-15,-1 2-1 16,-1 1-5-16,-11 3-6 0,9-4-21 16,-9 4-30-1,20-2-33-15,-11-1-6 0,3 1-7 16</inkml:trace>
  <inkml:trace contextRef="#ctx0" brushRef="#br0" timeOffset="135056.7174">18378 16524 49 0,'-26'5'86'0,"3"6"-1"16,3 8-53 0,3 10-2-16,7 5-7 0,8 5-5 15,2 4-6 1,5 1-3-16,11-6-1 0,9-5 0 15,9-12 0-15,5-12-3 16,4-9 5-16,5-9-3 0,-2-13 0 16,-5-7-1-16,-5-7 0 15,-14-1-2-15,-12-4 0 16,-13 3-1-16,-18 2-2 0,-14 4 1 15,-10 7-2 1,-5 8 1-16,-6 8-1 0,2 7-1 16,2 4 1-16,9 8-1 15,8 8-1-15,8 2-1 16,13 0-4-16,8-4-5 0,13 2-21 15,13-1-51-15,10-10-11 16,10-4-6-16</inkml:trace>
  <inkml:trace contextRef="#ctx0" brushRef="#br0" timeOffset="135936.735">18730 16266 42 0,'0'0'89'16,"0"0"0"0,0 25-3-16,14 8-69 0,4 12-3 15,2 5 2-15,4 10 0 16,1 1-2-16,0 0-5 0,-2-1-2 15,0-12-1 1,-5-9-2-16,-5-8 0 0,-5-8 0 16,0-11-1-16,-8-12 1 0,11-1 1 15,-7-18-1 1,2-6-1-16,3-4 0 0,1-2-1 0,6-1-1 15,-1 3-1 1,5 4-2-16,-2 9 1 0,4 12 1 16,-2 6 0-1,-2 14 0-15,-4 8 1 0,-3 4-2 16,-3 8 2-16,-1 0 0 0,-4-2-1 15,-1-2 0 1,-1-6 0-16,2-6-2 0,0-8-3 16,-3-12-1-16,11 0-5 15,2-10-7-15,-5-16-20 16,4-7-31-16,3 0-19 15,-2-4-1-15,0 0 26 0,-3 2 30 16,5 7 20 0,-9 5 17-16,8 14 28 0,-3 5 39 15,-2 4 17-15,2 4-7 0,7 13-26 16,-3 0-21-16,0 2-11 15,2 2-9-15,-1 0-3 16,-2-2-3-16,-2-1-1 16,-4-3-1-16,-1-3 0 0,-7-12-1 15,10 3-1 1,-10-3-1-16,9-22-1 0,-5-1 0 15,5-5 0-15,1-6-2 16,4 0 0-16,2 1-1 16,1 6 0-16,3 8 0 0,2 7 0 15,-3 11 0-15,2 7 0 16,-5 10 0-16,0 9 2 0,-7 5-1 15,1 2 0 1,-7-2 1-16,-1 0 1 0,-1-7 0 16,-1-6 0-1,0-8 0-15,0-9-1 0,12-9 0 16,-1-11 1-16,5-6-1 0,4-3-1 15,6-1 0-15,2 2 0 16,5 6 0-16,-3 9 0 0,0 6 0 16,-2 7 0-1,-6 10 1-15,-1 5-1 0,-5 4 1 16,1 2 0-1,-2-1-2-15,1-3-3 0,1-5-4 16,2-5-8-16,13-4-34 16,-8-1-31-16,0-7-19 0,3-7-6 15,-7-9-2-15</inkml:trace>
  <inkml:trace contextRef="#ctx0" brushRef="#br0" timeOffset="137176.7598">21701 14413 6 0,'-7'-12'87'15,"2"1"1"-15,-14 8-31 0,19 3-7 16,0 25-11-1,2 3-11-15,5 12-8 0,1 12-4 16,0 6-2-16,1 10-2 16,4 2-4-16,-5-3-2 0,2-4-1 15,0-6-2-15,-1-10-1 16,-6-8-2-16,4-13-3 15,-1-16-5-15,-6-10-15 0,10-1-53 16,-10-28-16 0,-6-15-7-16,-13-12-5 0</inkml:trace>
  <inkml:trace contextRef="#ctx0" brushRef="#br0" timeOffset="137926.7748">21449 14354 5 0,'-10'-7'97'0,"10"7"1"15,0-10-6 1,18 7-5-16,11 2-71 0,5 1-5 15,6 0-3 1,4 5-1-16,1 1-3 0,-4 0-1 16,0-2-1-16,-4-3 0 15,-5-1 0-15,-3 0 0 0,-8-5 0 16,-2-4 0-16,-7 0 0 0,-2-1-1 15,-10 10 0 1,9-13 0-16,-9 13-1 0,5-12 0 16,4 12 0-1,3 4 1-15,7 11 0 0,6 6 0 16,5 9 1-16,1 11 1 15,4 9 0-15,2 10 1 0,-4 6 0 16,-3 0-1 0,-4-2-1-16,-8-5 1 0,-2-6-2 15,-5-11 1-15,-2-10-1 0,-1-9 1 16,-5-10-1-1,-3-13 1-15,0 0 0 0,2-16 0 16,-2-4-1-16,-3-2 0 16,0-5-1-16,-3-2 0 0,4-3-1 15,2 3 0 1,0 2 0-16,2 1 0 0,9 3 0 15,1 0 0 1,6 6 0-16,3 5 1 0,4 5-1 16,1 4 0-16,2 6 1 0,-2 12 0 15,2 6 1-15,-3 10-1 16,-4 1 1-16,-1 4 0 0,1-5-1 15,-2-4 1 1,2-6 0-16,4-7 0 0,-5-10 0 16,6-5 0-1,-4-13-1-15,-2-11-1 0,-6-7 0 16,-9-4-2-16,-5-6-2 0,-10-2 0 15,-7 5-1-15,-8 4 0 16,-5 13 1-16,-5 9 0 0,-1 13 2 16,4 17 1-1,2 12 2-15,11 12 1 0,6 3 1 16,13 6 0-1,9-6 0-15,16 0 1 0,16-11-1 16,8-8 0-16,8-7-2 16,-1-11-1-16,2-7-6 15,-5-8-5-15,-4-8-27 0,-13-9-25 16,-17-7-30-16,-6 1-7 15,-5-4-6-15</inkml:trace>
  <inkml:trace contextRef="#ctx0" brushRef="#br0" timeOffset="138136.779">22852 14668 75 0,'3'40'101'0,"9"-2"-6"16,4 2-5-16,1 3-60 0,8-5-8 16,6-8-5-16,0-11-3 0,7-12-4 15,2-10-1 1,2-16-2-16,1-10-1 0,-4-10-2 15,-7-8 0 1,-6-6-3-16,-8-1-1 0,-10 1-3 16,-8 5-6-16,-2 11-9 15,-18 5-40-15,-1 8-38 0,2 9-5 16,0 13-8-16</inkml:trace>
  <inkml:trace contextRef="#ctx0" brushRef="#br0" timeOffset="138606.7884">21883 15626 16 0,'-5'-13'100'15,"5"13"-1"-15,0 10-5 16,1 28-3-16,4 1-78 0,4 10-2 16,0 9-2-1,2 7 0-15,1 0-1 0,-2 2-2 16,0-8-2-16,1-6-1 0,-3-10 0 15,-2-8-3 1,-1-11-2-16,-2-15-4 0,-3-9-5 16,0-16-12-16,-2-16-41 15,-3-14-30-15,-12-14-9 0,-3-8-4 16</inkml:trace>
  <inkml:trace contextRef="#ctx0" brushRef="#br0" timeOffset="138866.7936">21830 15637 58 0,'0'0'100'15,"17"-4"-4"-15,2 13-6 0,7 7-49 16,4 13-22-16,8 9-5 15,4 5-1-15,3 8-2 0,0 3-2 16,-3-2-2 0,-5-6 0-16,-6-5-1 0,-6-12-1 15,-5-12 0 1,-4-9 0-16,-5-12-2 0,0-21 1 15,-4-9-1-15,-2-14-1 16,-5-7-1-16,0-9-2 0,-6-2-2 16,-5-1-4-16,0 9-4 15,-3 8-5-15,6 14-7 16,-2 13-14-16,7 13-39 0,3 10-25 15,9 25-5 1,3 10 0-16</inkml:trace>
  <inkml:trace contextRef="#ctx0" brushRef="#br0" timeOffset="139116.7986">22388 15905 35 0,'25'47'99'0,"2"-4"-1"0,-1-26-11 15,0 9-34-15,2-8-22 16,0-6-11-16,2-12-5 0,2-5-6 16,-2-9 0-1,-1-9-4-15,-5-1-1 0,-6-5-2 16,-10 1 0-1,-8 3-1-15,-13 1-1 0,-9 5 1 16,-10 4-1-16,-7 5-1 16,-1 6-1-16,-1 1-1 0,3 8-2 15,4 4-5-15,11 6-4 0,1-6-11 16,15 2-42-1,10 1-30-15,-3-12-4 0,17 9-4 16</inkml:trace>
  <inkml:trace contextRef="#ctx0" brushRef="#br0" timeOffset="139386.8039">22746 15870 19 0,'35'13'103'0,"-1"1"-2"0,-2 1-7 15,-3-2 0 1,-2 4-81-16,-5-1 1 0,-5 1-4 15,-2-6-1-15,-6-7-2 16,2-4-1-16,1-14-1 0,4-10-1 16,3-13-1-1,6-2 0-15,1-10-1 0,3 3-1 16,1 0-1-16,-4 6 1 0,1 8 0 15,-7 6-2 1,-2 9 0-16,-5 5-3 0,-3 3-4 16,-1 5-5-16,-9 4-11 15,12-10-40-15,-3 9-33 16,-9 1-7-16,0 0-5 15</inkml:trace>
  <inkml:trace contextRef="#ctx0" brushRef="#br0" timeOffset="139618.8088">23164 15513 16 0,'2'16'102'0,"8"0"-1"0,5 5-6 16,1 4-3-16,3 2-78 16,4 6-2-16,2 4-1 0,-1 2-3 15,-3 2-3 1,-3 1 0-16,1 0-2 0,-7 0-2 15,-1-2 0-15,-8-3-2 16,1-5-1-16,-2-3-4 0,-3-7-3 16,-1-1-11-1,-14-6-37-15,3-5-39 0,3-5-5 16,-2-5-6-16</inkml:trace>
  <inkml:trace contextRef="#ctx0" brushRef="#br0" timeOffset="139748.8113">23206 15998 4 0,'-1'-24'103'0,"7"2"-1"0,18-5-7 16,14-2-3-1,15-9-73-15,11 5-7 0,5-2-8 16,12 3-12 0,-12 5-58-16,0-6-24 0,-1-2-8 15,-13-1-7-15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2T18:59:43.2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5267 3916 44 0,'-34'-9'91'16,"5"2"-3"-16,5-4-4 16,24 11-68-16,-12-11-3 0,12 11-2 15,0 0-2 1,0 0 1-16,0 0 0 0,19 0-2 15,9 3-1-15,13 0 0 16,14 2-1-16,17 1 0 16,17 1-2-16,16 0-1 15,18 2-2-15,12 4 1 0,9-1-1 16,5 6 0-16,1-2 0 0,1-1 0 15,-4-1-1 1,-2-2 1-16,-13-2-1 0,-5 0 1 16,-11-3 1-1,-3-3 0-15,-10-3 0 0,-9 1 0 16,-8-1 2-16,-10-1-3 15,-10 0 1-15,-12 1 0 0,-9 2-1 16,-10-3 0-16,-8 2-1 0,-8-1 1 16,-6 2-1-1,-13-3 1-15,12 4 0 0,-12-4 0 16,0 0 0-1,0 0 1-15,0 0-1 0,0 0 1 16,0 0-1-16,-9-1 1 16,9 1-1-16,-13-11 0 0,5 3 0 15,-3 0-1 1,1 2 1-16,10 6-1 0,-18-12 0 15,18 12 0-15,-13-3-1 0,13 3 1 16,-3 12-1 0,3 5 0-16,2 10 1 0,5-1-1 15,3 4 1-15,1 0 0 16,2-1 1-16,-1-5 0 0,3-5 0 15,2-10 1 1,1-9-1-16,4-16 0 0,2-11 0 16,3-11 0-1,1-11 1-15,2-6-1 0,0-10-1 16,-2 2 1-16,-2-2-1 0,-2 7 0 15,-4 7 0-15,-6 9 0 16,-1 9 0-16,-4 9 0 16,-3 10-1-16,0 4 0 15,-6 10 0-15,13 0 0 0,-6 11-1 16,2 10 1-1,3 9 0-15,1 10 0 0,2 10 0 16,1 6 0-16,1 5 1 16,0 9 1-16,1-4-1 0,1-2 0 15,-2-6 0 1,0-3 1-16,0-11-1 0,-1-2 1 15,-2-9 0-15,-2-10 0 0,0-4 0 16,-6-9 1-16,7-9 1 16,-2-5-1-16,-1-14 1 15,4-10-1-15,-2-14 0 16,4-5-1-16,-4-11 0 0,1-8-1 15,-3-9 1 1,0 2-1-16,-2-1-1 0,-2 5 1 16,-2 9 0-16,-3 2 0 15,0 12 0-15,1 7 1 16,0 14-1-16,-1 3 0 0,0 8-2 15,-1 6 1-15,0 8-1 16,0 0 0-16,14 14 1 0,-5 15-1 16,4 10 0-1,2 12 0-15,2 11 1 0,2 9 0 16,2 6 2-1,-1 1-1-15,-2-1 0 0,0-4 0 16,-4-8 0-16,1-7 1 0,-1-10-1 16,-1-7 1-16,0-8 0 15,0-8 0-15,-1-5 0 0,0-10 1 16,0-6 0-1,1-4 0-15,0-9 0 0,4-9 0 16,-1-8 0 0,3-9 0-16,-1-10-1 0,-3-4-1 15,-3-8 0-15,-2-1 0 16,-2 0 0-16,-7 3-1 0,-1 5 0 15,-10 3 0-15,-5 8 1 16,0 7-1-16,-2 10 0 16,4 5 0-16,-1 7 0 0,2 3 0 15,12 7 0 1,0 0-1-16,13 6 1 0,16 2 1 15,16-1 0-15,18-1 0 16,15-3 0-16,16 1 1 0,9 0-1 16,8 0 1-1,5 0-1-15,6 0 0 0,0-2 1 16,0 3-1-16,-4 0 0 0,-5 0 0 15,-1-2 0 1,-3-3 0-16,-5 0 1 0,-6 0-1 16,-11 0 0-16,-8 0 0 15,-10 0 0-15,-9-3 0 16,-13 2 0-16,-8-2 0 15,-12 3-1-15,-8-1-2 0,-3-1-2 16,-16 2-2-16,12 0-8 0,-12 0-9 16,8-14-18-1,-2 3-18-15,-1-4-16 0,3-2-17 16,-3-8-13-16</inkml:trace>
  <inkml:trace contextRef="#ctx0" brushRef="#br0" timeOffset="340.0068">11129 2996 50 0,'0'0'87'16,"0"-9"-1"-16,0 9-3 0,0 7-59 15,0 15-11 1,3 14 0-16,1 13 1 0,-2 15 2 16,-3 17-2-1,1 11-2-15,-4 13-1 0,-1 11-4 16,-3 2-1-16,-3 0-2 0,-1-8-1 15,-1-5-1-15,-2-10 1 16,0-5 0-16,-3-15-2 0,1-13 1 16,1-3 0-1,1-15-1-15,5-1-1 0,1-10-2 16,4-6-1-1,5-10-4-15,0-17-6 0,11 0-11 16,3-14-35-16,5-20-36 0,12-10-5 16,0-14-6-16</inkml:trace>
  <inkml:trace contextRef="#ctx0" brushRef="#br0" timeOffset="700.014">11573 3189 56 0,'2'-13'88'0,"2"5"-1"16,-4 8-4-16,8-19-62 0,-5 32-9 15,2 16 1 1,2 15 2-16,-6 17 0 0,0 14-1 15,-1 16-2-15,-4 14-2 16,-7 5-2-16,2 4-2 16,-2-3-2-16,-4-6 0 15,3-12-1-15,-2-6 0 0,5-18-1 16,-1-9 0-16,4-15 0 0,1-7-2 15,2-13 0 1,1-7-1-16,2-9-1 0,0-9-3 16,6-6-2-1,8-11-7-15,-4-9-12 0,10-10-35 16,5-5-34-16,-2-4-6 15,1-4-5-15</inkml:trace>
  <inkml:trace contextRef="#ctx0" brushRef="#br0" timeOffset="950.019">11530 3862 52 0,'-30'-11'99'0,"6"1"-4"16,7 3-4-16,16-18-39 16,16 22-36-16,29 2-4 15,26 1-2-15,24-3 1 16,28-1-3-16,25-2 0 0,20 2-1 15,22 1-2-15,10 0-2 0,15 3 0 16,4-1-1 0,2 0-1-16,-4 0 0 0,-6 0-1 15,-5-1-1-15,-11 2-2 16,-11-5-4-16,-13 5-24 15,-16 3-47-15,-22-6-18 16,-11-6-8-16,-14-3-6 0</inkml:trace>
  <inkml:trace contextRef="#ctx0" brushRef="#br0" timeOffset="7733.1549">5349 3964 33 0,'-1'-9'42'0,"-2"0"-6"15,3 9-7 1,-4-15-7-16,4 15-4 0,-5-10-5 15,5 10-4 1,0 0-2-16,0 0-4 0,0 0-1 16,0 0 0-1,0 0 1-15,0 0-1 0,-10 3 0 16,10-3 2-16,-5 22-1 0,3-6 2 15,1 6 0-15,0 6 0 16,1 7 2-16,4 11 0 0,0 4 0 16,0 10 0-1,1 4 1-15,-2 4-2 0,-1 5 2 16,-1 3-2-1,-2-1 0-15,1 3 1 0,-1 0 0 16,-3-1-1-16,1 4-1 16,1-2 0-16,1 1 0 0,1-1-1 15,0-4-3-15,0-2 3 16,-1-4-2-16,3-2 1 15,0-7 0-15,0-4-1 0,0-8 2 16,-1 0-1 0,-1-6 1-16,0-3-2 0,0-6 0 15,0-6-1-15,-5-4 1 16,3-2 0-16,-1-2 0 15,0-5 0-15,-1-2-1 16,0-3 0-16,-2-1 0 0,6-8 1 16,-6 16-1-16,6-16 0 0,-7 8 0 15,7-8 0 1,0 0 0-16,0 0 0 0,-8 8 0 15,8-8 0 1,0 0 0-16,0 0 0 0,0 0 0 16,0 0-1-16,0 0 1 15,0 0-1-15,0 0 0 0,0 0 0 16,0 0 0-16,0 0-1 0,16 3 1 15,1-1 0 1,10-2 0-16,9 0 0 0,11 1 0 16,11 1 1-1,14 0-1-15,7 2 1 0,13-1 0 16,9 2 1-16,11 2 1 15,12-2-1-15,9 1 1 0,11-3 0 16,5 0 0 0,12-3-1-16,0 0 0 0,-1 0-1 15,-6 0-5-15,-14-3-8 0,-5 3-29 16,-14 3-39-1,-22 1-12-15,-17 1-8 0,-13-4 4 16</inkml:trace>
  <inkml:trace contextRef="#ctx0" brushRef="#br0" timeOffset="9753.1953">8613 6191 75 0,'-3'9'90'0,"13"-9"-33"16,-10-7-8-16,0-8-11 0,7-6-9 15,-1-11-15 1,8-6-8-16,3-6-3 0,10-4-1 16,3-3 0-16,4 2 1 15,2 4-3-15,1 8 0 16,-3 6 0-16,1 13 0 15,-3 12 0-15,-3 12 0 0,-7 14 2 16,1 14 0 0,-3 10 0-16,-3 8 1 0,2 4 1 15,-3-2 3-15,3-6-1 0,2-11 1 16,5-9 0-16,6-16 0 15,5-12 0-15,2-14 0 16,5-12 0-16,-2-8-4 16,-1-7-2-16,-2-4-5 0,-10-5-7 15,-4 2-10 1,-12 2-33-16,-9 0-38 0,-4 0-5 15,-5 8-7-15</inkml:trace>
  <inkml:trace contextRef="#ctx0" brushRef="#br0" timeOffset="10426.209">8369 5388 41 0,'-39'-3'11'0,"2"3"1"16,-1 8-6-1,-5 13 1-15,3 3 3 0,2 13 0 16,-5 5 4 0,6 12 2-16,-4 7 3 0,7 2-2 15,0 12-1-15,5 3-2 16,4 6-1-16,5 1 0 0,7 1-4 15,5-1 1 1,5-2-2-16,4-1 1 0,12-2 1 16,7-1-2-16,10-2 1 0,10-1-2 15,13-1 1 1,5-1-2-16,19-8-1 0,8-5-1 15,11-10 0-15,5-10 2 16,7-13 0-16,7-15 2 0,5-16 2 16,10-16 0-16,-2-18 2 15,5-11 0-15,-2-16 1 16,2-11-1-16,-4-13-3 15,-7-9-1-15,-13-4-3 0,-16-7 0 16,-20 0-2 0,-16 2 0-16,-24 7-2 0,-18 3-1 15,-22 12 0-15,-22 10-1 16,-21 13-1-16,-16 9 0 15,-16 15-2-15,-15 9-1 0,-5 12-2 16,-7 9-3-16,6 8-5 16,2 10-12-16,11 10-26 0,15 11-37 15,11 2-5 1,17 1-2-16</inkml:trace>
  <inkml:trace contextRef="#ctx0" brushRef="#br0" timeOffset="10926.219">9915 6062 1 0,'-49'5'87'0,"9"0"1"0,12 0-6 16,9-5-4 0,19 0-71-16,18 0-3 0,24 2 2 15,30-2 1-15,26 0 3 16,35 0 0-16,26 0 1 0,34-6-2 15,24 0-1 1,20-1-3-16,13-3-1 0,5 4-3 16,2-2-2-1,-4 5-6-15,-8-9-14 0,-18 7-65 16,-5 3-5-16,-19-5-6 0,-16-1-2 15</inkml:trace>
  <inkml:trace contextRef="#ctx0" brushRef="#br0" timeOffset="11806.2366">14974 3696 16 0,'1'-24'81'0,"-1"-19"1"0,0 20-37 16,1 4-10-16,-1 0-8 0,0 4-7 16,-3 2-7-1,3 13-5-15,-8-10-2 0,8 10-4 16,-7 13 0-1,1 14-2-15,1 12 1 0,1 19-2 16,0 17 3-16,2 18 0 16,-1 18 2-16,2 17-1 0,1 7 1 15,-1 8 0 1,1 5 0-16,-1-6 1 0,0 4-2 15,-4-9 0-15,-1-7-1 0,-4-7 3 16,4-10 1 0,-2-11-2-16,3-8 0 0,2-8 0 15,1-16 0-15,2-12 0 16,1-7 0-16,3-14-3 0,1-7 1 15,-2-7 0 1,1-8 0-16,-4-6 1 0,0-9 1 16,1 12-2-16,-1-12 2 0,-11 8-2 15,-8-6 1 1,-10 3-1-16,-12 2 1 0,-20 1-3 15,-21 4 0-15,-28-3 1 16,-26 3-1-16,-34 0 1 0,-29-1-1 16,-24-2 1-1,-27 1 0-15,-8-1-1 0,-8-2-2 16,10 3-7-1,6-6-9-15,23 1-36 0,29 2-31 16,18-7-11-16,36-8-6 0</inkml:trace>
  <inkml:trace contextRef="#ctx0" brushRef="#br0" timeOffset="12496.2504">8071 1944 41 0,'-4'47'79'0,"1"47"-44"31,1 14 0-31,-2 6 3 0,2 2-3 16,0-4-8-16,0-9-6 0,2-7-4 15,-1-20-7 1,1-40-10-16,0-14-9 0,3-9-28 15,-3-13-43 1,0 0-5-16,10-22-5 0</inkml:trace>
  <inkml:trace contextRef="#ctx0" brushRef="#br0" timeOffset="13146.2634">7784 2062 13 0,'0'-14'37'0,"6"4"3"16,9-4-1-16,6 0-6 0,9-8-6 15,12 3-1 1,8-6-1-16,10 4-2 0,12-4-3 15,4 4-4 1,11 4-3-16,3 3 0 0,0 6-4 16,-5 5-2-16,-6 6-3 0,-7 11-1 15,-12 10-2-15,-11 8-1 16,-14 6 0-16,-15 4 0 0,-13 4 0 15,-8 2 2 1,-32-2 0 0,-10-5-1-16,-11-9 1 15,-9-6-1-15,-7-11-1 16,-4-5 1-16,0-3-1 15,2-7-2-15,21-8 0 0,3-1 0 16,11 1 0-16,7-2 0 0,10 4 0 16,11 1 1-1,9 5 1-15,7 2 1 0,22 15 2 31,8 7 2-31,4 9 0 0,6 9 2 16,2 12 1-16,3 7 1 16,-4 5-2-16,-3-2-1 0,-11-6-1 15,-5-4 0 1,-4-7-1-16,-3-8-2 0,0-13-1 15,3-8-2-15,-3-11-7 0,11-2-15 16,-2-5-51 0,7-5-17-16,6-11-5 0,7-11-4 15</inkml:trace>
  <inkml:trace contextRef="#ctx0" brushRef="#br0" timeOffset="13666.2738">11487 1798 19 0,'10'-21'77'0,"-2"-5"-2"0,-8 4-3 15,-24 0-73 1,8 6 0-16,-7 5 0 0,-7 7 0 15,-15 2 1-15,-9 5 1 0,-15 11 2 16,-1 9 3-16,-11 11 0 16,-2 12 3-16,1 9 0 0,7 6 2 15,12 9 2 1,33 10 5-1,27 0 1-15,28-5-3 16,35-6 0-16,29-13 1 0,33-11-4 16,24-10-2-16,28-8-7 15,-5-15-22-15,4-5-63 16,8 3-9-16,-14-2-8 0,-10-3-3 15</inkml:trace>
  <inkml:trace contextRef="#ctx0" brushRef="#br0" timeOffset="15346.3074">8080 7512 85 0,'-9'-22'93'0,"6"2"-4"0,-1 2-48 15,4 4-10-15,0 4-10 0,0 10-4 16,18-3-4 0,-1 13-5-16,8 19-1 0,7 13-2 15,3 10-1 1,2 13 1-16,-3 5 1 0,-3 8-1 15,-7 4 1-15,-8-3-1 16,-7-8 0-16,-5-8 0 0,-4-7 0 16,-1-13-1-16,-3-7 0 0,2-9 2 15,0-12-1 1,2-15 0-16,0 0 0 0,1-24-1 15,6-13-1 1,7-10 0-16,0-10-1 0,1-6-1 16,2-7-1-16,-1 0 0 15,2 6-1-15,-4 5 0 0,-1 11-2 16,-5 8-1-1,2 11-3-15,-3 2-2 0,4 13-7 16,0 2-9-16,6 9-32 0,8 9-32 16,-6 1-10-1,6 8-6-15</inkml:trace>
  <inkml:trace contextRef="#ctx0" brushRef="#br0" timeOffset="15616.3128">8868 7986 42 0,'-6'39'88'0,"-1"-3"1"0,3 0-3 16,4-1-63-16,10-2-2 16,8-6 1-16,11-12-1 0,5-11-6 15,6-7-1 1,3-15-3-16,-2-4-2 0,-3-7-3 15,-10-3-2 1,-8-2-2-16,-14 3 0 0,-8 4-1 16,-17 8-1-16,-8 3 0 0,-4 6 0 15,-5 4-1-15,-2 3-4 16,8 6-7-16,-1 5-36 0,9 0-43 15,22-8-5 1,0 11-7-16,17-11 3 0</inkml:trace>
  <inkml:trace contextRef="#ctx0" brushRef="#br0" timeOffset="16708.3348">8588 7371 46 0,'0'0'43'16,"0"0"-8"-16,0 0-9 0,6 8-6 15,-6 6-3 1,2 6 0-16,-2 8 1 0,-2 5 0 16,-5 6-2-16,-4 4-1 0,-2 0-1 15,-4 1-2-15,-1-7-4 16,0-2-7-16,-3-8-12 0,0-13-59 15,6-1-9 1,3-8-6-16</inkml:trace>
  <inkml:trace contextRef="#ctx0" brushRef="#br0" timeOffset="18268.366">10224 7540 25 0,'-12'-12'75'0,"0"-3"2"15,9 6-49 1,-10 2-4-16,3 5-6 0,-6 2-1 15,2 7-1-15,-6 10-1 0,-1 10-3 16,-5 10 2 0,4 11-2-16,-4 9-1 0,3 7 1 15,2 11 1 1,5 0-3-16,9-3 0 0,4-10-3 15,4-3 0 1,11-13-1-16,10-10 0 0,4-11-2 16,10-16-3-16,4-9-4 0,3-4-7 15,12-8-20 1,4-5-51-16,-3-14-11 0,0-9-8 15,-1-7-1-15</inkml:trace>
  <inkml:trace contextRef="#ctx0" brushRef="#br0" timeOffset="18568.372">10632 7746 0 0,'-22'28'81'16,"2"5"4"-16,14 13 4 16,29-2-59-1,-3-4-3-15,11-5-2 0,13-14-4 16,11-8-2-1,9-13-3-15,1-9-4 0,-8-23-7 16,-9-4-1-16,-12-5-1 16,-17-1-2-16,-15 0-1 0,-13 3 0 15,-19 6 0 1,-14 5-2-16,-14 7 0 0,-6 9 1 15,-6 8-1-15,3 4 1 0,5 10-1 16,9 3-1 0,9 6-2-16,11 3 0 0,16-1-3 15,14 0-5-15,10-1-9 16,15-9-20-16,6-2-44 15,17-1-5-15,2-8-3 16</inkml:trace>
  <inkml:trace contextRef="#ctx0" brushRef="#br0" timeOffset="18818.377">11313 7585 8 0,'-18'17'82'16,"-2"5"1"-16,-3 3-3 15,6 8-49-15,6 0-16 0,11 1-3 16,7 2-1-1,6-2 0-15,7 0-2 0,-2 1 0 16,-8 2 1-16,-10 2 0 16,-8-4-2-1,-18-2-2-15,-8-4-8 0,-1-6-46 16,0 0-34-16,-10-11-7 15,11-12-6-15</inkml:trace>
  <inkml:trace contextRef="#ctx0" brushRef="#br0" timeOffset="19408.3888">11857 7546 27 0,'0'0'80'0,"-1"11"-2"0,1 8-1 16,-1 9-64-1,2 4-1-15,5 6 0 0,5 6 0 16,3-5 4-16,5-3-1 15,5-10-2-15,3-7 1 16,6-11-3-16,1-8-1 16,-4-6-2-16,-2-12-2 0,-3-3-2 15,-6-2-2 1,-6 2-1-16,-4 5-2 0,-6 7 0 15,-3 9 0-15,0 0-1 0,0 17 1 16,2 2 1 0,5 3 1-16,8-2 2 0,3-2 2 15,5-7 0-15,3-7 0 16,-1-4 1-16,-4-11-1 0,-5-5 0 15,-6-7-2 1,-8-2-2-16,-2-6-1 0,-10 1-4 16,-5-6-5-16,4 8-11 0,-5-7-34 15,5 0-36 1,10 2-7-16,1 1-5 0</inkml:trace>
  <inkml:trace contextRef="#ctx0" brushRef="#br0" timeOffset="19685.3949">12648 7308 25 0,'12'16'84'0,"-6"5"1"16,-6 3 0-1,0 14-66-15,-6 4 0 0,1 13 2 16,-4-3-2-16,5 0 0 0,1 0-2 15,4-4-5 1,8-6-2-16,7-8-3 0,6-8-1 16,9-8-1-16,2-6-2 15,2-4-1-15,1-4-5 0,-3-4-4 16,2 0-7-1,-7-9-15-15,-3-3-52 0,-4-2-13 16,-8-4-6 0,-6-10-2-16</inkml:trace>
  <inkml:trace contextRef="#ctx0" brushRef="#br0" timeOffset="19875.3987">12424 7502 71 0,'-12'10'92'15,"12"-10"-4"1,29 12-4-16,17-8-70 0,16-4-3 15,8 0 0-15,7 0-2 16,1-4-3-16,-5-4-9 0,0 0-17 16,-9 4-48-16,-11-13-20 15,-10-2-5-15,-12-10-3 16</inkml:trace>
  <inkml:trace contextRef="#ctx0" brushRef="#br0" timeOffset="20075.4027">13029 7016 5 0,'0'0'83'0,"9"-12"5"15,18 12-5-15,9 5-52 16,9 14-15-16,6 10 0 0,3 9-2 16,1 13-4-1,-5 10-3-15,-9 10-4 0,-11 7 0 16,-17 2-2-16,-13 0-2 15,-15-2-4-15,-20-9-8 0,-15-12-41 16,-11 2-29 0,-23-14-6-16,-10-9-3 0</inkml:trace>
  <inkml:trace contextRef="#ctx0" brushRef="#br0" timeOffset="20365.4085">11860 7236 19 0,'-36'17'87'15,"-2"12"1"-15,0 17-2 16,-10 15-63-16,21 20 0 0,11 7-4 16,14 11-1-1,22 2-2-15,24-1-6 16,13-11-14-16,28-16-53 0,11-11-27 15,11-20-5 1,9-16-8-16</inkml:trace>
  <inkml:trace contextRef="#ctx0" brushRef="#br0" timeOffset="21725.4357">4383 3154 5 0,'28'0'72'15,"8"0"-41"-15,13 0 1 0,14 0 2 16,2 2 3 0,7 2-7-16,3 0-5 0,2 1-7 15,-5-1-2-15,-2 1-6 16,-6 2-1-16,-9-3-2 15,-4-2-1-15,-4-1-1 0,-8 1-2 16,-3 1 0-16,-7-3-3 16,0 3-2-16,-8-1-4 0,-3-1-7 15,-1 3-19 1,-1 3-46-16,-7-7-10 0,-9 0-3 15</inkml:trace>
  <inkml:trace contextRef="#ctx0" brushRef="#br0" timeOffset="22015.4415">5114 2975 8 0,'2'-10'76'16,"23"1"3"-16,45 1-53 15,-24 4-2-15,13 3-2 0,2 1 0 16,4 8-4-16,-1 4-3 16,-1 5-5-16,-11 5-2 15,-8 2-2-15,-11 5-1 0,-11 0 1 16,-10 3-1-1,-7-1-1-15,-10 4-1 0,-10-3-2 16,-8 5-4-16,-6-8-13 16,0 0-49-16,-2 4-18 15,1-5-7-15</inkml:trace>
  <inkml:trace contextRef="#ctx0" brushRef="#br0" timeOffset="22697.4553">3875 2118 38 0,'-11'16'82'16,"11"7"4"0,3 21-58-16,13 3-4 15,6 4-1-15,5-6-1 0,5-1-1 16,3-9-5-1,2-9-8-15,1-20-25 0,3-6-61 16,-15-20-6 0,-3-14-9-16</inkml:trace>
  <inkml:trace contextRef="#ctx0" brushRef="#br0" timeOffset="22827.4579">3922 1710 32 0,'-13'-10'66'16,"3"0"-16"-16,6-3-32 0,8 4-94 15,-4 9-4-15</inkml:trace>
  <inkml:trace contextRef="#ctx0" brushRef="#br0" timeOffset="23477.4709">4405 1727 57 0,'-25'9'67'15,"-1"18"-55"-15,3 11 2 0,-2 13 5 16,5 7 2-1,1 15 5-15,11 12 3 16,8-1-4-16,5-1-3 0,8-6-4 16,7-13-1-1,5-9-4-15,1-12-4 0,1-14-7 16,0-15-20-16,-2-6-58 15,-5-16-10-15,1-11-5 0</inkml:trace>
  <inkml:trace contextRef="#ctx0" brushRef="#br0" timeOffset="23757.4765">4672 1820 19 0,'0'27'81'0,"-4"12"3"16,4 9-55-16,0 12 0 15,6 12 4 1,7 2-3-16,2-6-7 15,6-5-4-15,1-8-3 16,6-11-4-16,2-10-1 0,1-12-3 16,-3-18-8-1,0-3-7-15,-6-2-17 0,3-12-47 16,-2 2-20-16,-5-7-6 15,-3-3-2-15</inkml:trace>
  <inkml:trace contextRef="#ctx0" brushRef="#br0" timeOffset="23947.4803">4520 2034 14 0,'2'9'83'15,"20"-1"0"-15,12-4-3 16,14-1-69-16,7-1-1 0,7 0-2 15,2-2-5-15,-2-4-11 0,-2-11-57 16,-6 3-16 0,-11-9-5-16</inkml:trace>
  <inkml:trace contextRef="#ctx0" brushRef="#br0" timeOffset="24167.4847">4977 1581 5 0,'0'0'84'0,"13"-10"5"15,10 10-2-15,21 13-67 16,18 5 1-16,6 12-3 0,4 14-4 16,-2 9-5-1,-14 15-2-15,-20 10 0 0,-17 6-5 16,-8 3-4-16,-8 8-11 15,-4 6-50-15,-8-7-22 16,-2-7-5-16,-3-12-3 0</inkml:trace>
  <inkml:trace contextRef="#ctx0" brushRef="#br0" timeOffset="31947.6411">8742 14800 52 0,'0'0'90'15,"-12"-7"-2"-15,12 7-6 0,-10-3-66 16,10 3-5-16,0 0-2 15,0 0-4-15,0 5-2 16,1 4 0-16,7 2 0 0,2 8 0 16,4 5 2-1,1 4 0-15,2 6 0 0,3 1 2 16,1 5-3-16,0 1 1 15,-1 0-1-15,-2-2 1 0,1 0 0 16,-1-3-1-16,0 0 0 16,-3-1-1-16,2-3 1 15,-4-3-2-15,3 0 1 0,-3-2-1 16,1-2 0-1,-4-3 0-15,0-2 0 0,-2-5-1 16,-1-1 0-16,-7-14 1 16,9 16-1-16,-9-16 0 15,0 0-1-15,8 11 1 16,-8-11-1-16,0 0 0 0,0 0 1 15,0 0-1-15,0 0 0 0,0 0 1 16,0 0-1 0,0 0 1-16,0 0 0 0,0 0 0 15,0 0 0-15,0 0 0 16,0 0-1-16,0 0 2 15,0 0 0-15,0 0-1 16,6-8 1-16,-1-10-1 0,4-9 0 16,5-10 1-1,4-16-1-15,9-12 0 0,5-13 0 16,2-6 0-16,5-2 0 0,-2 2 0 15,-2 4-1 1,-4 10-1-16,-3 10-3 0,-8 16-2 16,-8 10-5-16,-2 14-9 15,-7 2-17-15,0 8-36 0,-3 10-23 16,0 0-5-1,0 6-2-15</inkml:trace>
  <inkml:trace contextRef="#ctx0" brushRef="#br0" timeOffset="32247.6471">9215 14671 20 0,'-22'0'97'0,"3"0"-2"15,5-5-4 1,13-4-48-16,8-7-16 0,19-4-7 15,15-5-7 1,10-3-7-16,9-1-4 0,6-1-5 16,5 4-8-16,-6 0-21 15,-11 9-54-15,-4 4-7 0,-18 6-6 16</inkml:trace>
  <inkml:trace contextRef="#ctx0" brushRef="#br0" timeOffset="32567.6534">8613 14900 45 0,'-29'8'96'0,"8"-4"-4"0,21-4-7 16,1-24-46 0,34 3-22-16,30-5-12 0,9-6-41 15,18-1-45 1,7-4-10-16,3-4-4 0</inkml:trace>
  <inkml:trace contextRef="#ctx0" brushRef="#br0" timeOffset="35210.7066">8495 13772 14 0,'16'-17'25'0,"-1"3"3"15,-1 3 1-15,-1 4 3 0,-2 5 1 16,-2 2-4-1,-9 0-6-15,14 18-6 0,-7-7-3 16,3 4 1-16,0-1 4 0,4-4-1 16,-1-6-1-1,5-3 1-15,2-2-2 0,3-13-1 16,3 0-1-16,-1-4-3 15,1-1-5-15,0-3-3 16,-1 0-4-16,-6 0-5 16,0 3-5-16,-7-1-7 0,0 6-13 15,-5 6-39 1,-2-1-22-16,-5 9-2 0</inkml:trace>
  <inkml:trace contextRef="#ctx0" brushRef="#br0" timeOffset="35710.7166">8226 13435 16 0,'-42'44'27'16,"8"6"1"-16,6 15 2 15,15 6 2-15,4 0-6 16,17 7-1-16,10-6-5 0,17 3-2 15,12-11 1 1,13-8 0-16,11-17 0 0,10-10-1 16,7-10-1-16,7-16-1 0,9-5-1 15,4-20-2 1,7-11-1-16,-3-15-3 0,0-14-1 15,-1-7-2-15,-6-10-1 16,-12-7-1-16,-16-4 0 0,-20 3-1 16,-24 2-2-1,-26 10-1-15,-22 12-2 0,-27 13-1 16,-27 15-5-16,-17 21-10 0,-20 12-22 15,-15 13-47 1,4 16-6-16,-3 7-3 0</inkml:trace>
  <inkml:trace contextRef="#ctx0" brushRef="#br0" timeOffset="36450.7313">8189 13817 14 0,'0'0'80'15,"-5"4"2"-15,5-4-46 0,-12-2-7 16,-8-3-4-16,-6-1-6 15,-4-4-8-15,-4 0-3 16,-1-2-2-16,-3 0-1 16,0-2-1-16,-2 3 2 0,4 0-1 15,-1 1-1-15,-4 1 0 0,2 4 0 16,-2-1-1-1,1 3-1-15,-3 0 0 0,-2 2 0 16,-2 1 1 0,-2 0-1-16,-4 0 1 0,-4 0-1 15,-10 2 2-15,-6 3-3 16,-10 1 2-16,-8 3-1 0,-10 3-1 15,-10 1 1 1,-7 4-1-16,-5 2 0 0,-5 1 0 16,-2 2 1-16,-3 1-1 0,-1 1 2 15,3 1-2 1,4-2 0-16,1-2-1 0,10 0-2 15,3-4-5-15,12 3-6 16,4-6-19-16,10-3-52 0,17-1-5 16,12-7-5-1</inkml:trace>
  <inkml:trace contextRef="#ctx0" brushRef="#br0" timeOffset="37740.7572">5351 14036 4 0,'-15'2'29'15,"15"-2"2"-15,0 0 9 16,0 0 4-16,-1 9 0 16,1-9-4-16,0 0-7 15,0 0-6-15,0 0-6 0,0 0-1 16,-9-9-7-1,9 9-3-15,-15-17-3 0,5 6-1 16,0-5-2-16,-1 1-1 16,2-6 0-16,-2 3 1 15,1-6-1-15,3 1 0 0,0-5 0 16,2 0-1-16,-1-4-1 15,-1-2 1-15,3-4-1 0,0 2 0 16,0-3 0 0,-1-4 0-16,4 1 0 0,-2-2-1 15,1-1 2 1,0-3-1-16,-2-1 0 0,1 3 1 15,0-4-1-15,-1-2-1 16,-2 1 2-16,0 0-1 0,-1-2 0 16,0 2 0-16,0-2 0 0,1 2 0 15,-1-3 0 1,0 2 0-16,1 0 0 0,3-2 0 15,-4 3 0 1,4 0 0-16,-4 0 0 0,0 3-1 16,2 0 1-16,-1 3-1 15,0 1 1-15,1 2-1 0,-1-2 0 16,1 4 0-16,0 3 0 0,0 2 0 15,0 2 0 1,-2 4 0-16,2 3-1 0,-2 4 1 16,1 1 0-1,1 3 0-15,-2 3 0 0,2 2-1 16,-1 2 1-16,2 1 0 15,-2 2 0-15,6 8 0 0,-11-15-1 16,11 15 1 0,-10-13 0-16,10 13-1 0,-7-12 1 15,7 12 0-15,-9-10 0 0,9 10 0 16,-5-9 0-1,5 9 0-15,-3-10 0 0,3 10 0 16,0 0 0-16,-4-12 0 16,4 12 0-16,0 0-1 0,0 0 0 15,0-10 1 1,0 10-1-16,5-1 0 0,6 1 0 15,2 0 0 1,4 0 0-16,3 0 1 0,6 0 0 16,4 0 0-16,4 2 0 0,7-1-1 15,2 2 1-15,7-3 1 16,7 0-1-16,6 0 0 0,10 0 0 15,7 0 0 1,11-2 0-16,8-1 0 0,13-2 0 16,8-1-1-1,13 0 1-15,9-1 0 0,10-2 0 16,8 1 0-16,3-2 0 0,3 2 0 15,-7-3 1-15,-1 1 0 16,-10-2 0-16,-9 2 1 0,-12 0-1 16,-12 1 0-1,-7 3-6-15,-15-5-24 0,-4 7-40 16,-5 1-18-1,-13-3-7-15,-2 1-5 0</inkml:trace>
  <inkml:trace contextRef="#ctx0" brushRef="#br0" timeOffset="38330.7689">8514 11156 23 0,'0'0'16'0,"-10"2"-1"15,-1 5-5-15,2 8 7 0,-2 5 6 16,-1 3 6 0,2 14 2-16,1 7 1 0,0 8 2 15,-1 11-2-15,-1 8-5 0,2 11-4 16,-2 2-5-1,2 4-4-15,-2-3-3 0,1-3-1 16,0-8-2-16,0-12-3 16,4-8 1-16,-3-12-2 0,3-12 0 15,0-9-1 1,2-9-1-16,4-12-3 0,0 0-2 15,-9-1-5 1,8-13-6-16,3-5-11 0,3-3-26 16,7-8-38-16,8-7-3 0,3-5-2 15</inkml:trace>
  <inkml:trace contextRef="#ctx0" brushRef="#br0" timeOffset="38930.7809">8393 11311 44 0,'0'-18'63'0,"10"8"-33"16,9 2-10-16,12 0-6 0,7-2 0 15,14 1 1-15,6 1-1 16,5 0 1-16,18-2-1 15,7 2-2-15,12-1-1 0,7 1-3 16,12-4 0 0,1 3-4-16,10-3 0 0,8 2-1 15,4-1-1-15,-3-2-1 16,10 2 1-16,1-1 0 0,-2 3 0 15,1-1 0 1,-9 0 0-16,-4 0-1 0,-10 3 2 16,-6 1 0-16,-17 1-1 0,-13-1 0 15,-15 2 2 1,-12 3-2-16,-15 0 0 0,-13 0-1 15,-10 1 0-15,-8 0 0 16,-8 0 0-16,-9 0-1 16,0 0 0-16,0 0 0 15,9 13-1-15,-9-13 1 0,-1 17 1 16,-6 9 4-16,-2 9 1 15,0 17 1 1,0 11 1-16,0 17 2 0,1 9-2 16,3 13 0-16,2 6 2 15,2-8-6-15,4-6-2 16,3-9-3-16,-2-15-2 15,-2-13-10-15,-2-17-18 0,-11-10-52 16,-2-12-7 0,-8-13-6-16</inkml:trace>
  <inkml:trace contextRef="#ctx0" brushRef="#br0" timeOffset="39360.7895">8116 12293 48 0,'25'-5'28'16,"10"3"-14"-1,25 2 9-15,20 0 5 0,21-1 4 16,22 0 4-1,30-8 0-15,28 3-2 0,26-4-6 16,28 4-4-16,57-1-7 16,-25 4-7-16,16 2-10 0,-4-1-13 15,-5 4-26-15,-3 2-43 16,-30-4-7-16,-22-1-3 15</inkml:trace>
  <inkml:trace contextRef="#ctx0" brushRef="#br0" timeOffset="40333.8093">9359 11548 49 0,'0'-8'55'16,"11"1"-4"-1,10 0-5-15,8-2-14 0,5 0-8 16,13-2-4-16,2 3-2 0,3 1-5 15,-2 1 0 1,0 3-5-16,-6 2-2 0,-8 1-3 16,-4-1-2-16,-13 1-1 15,-4 1-1-15,-7 0 1 0,-8-1 0 16,7 10-1-1,-7-10 1-15,-1 17 1 0,-5-6 0 16,-1 7 1-16,-5 1 0 16,-2 5 0-16,-5 1 0 15,-1 3 0-15,-4 0-2 0,-3 3 0 16,-5 2 0-16,1-2 0 15,-5 1 0-15,0-2 0 0,-1 0 0 16,5-5-1 0,3-1 0-16,2-5 1 0,8-3 1 15,4-4 1 1,9-1 3-16,6-11 0 0,17 7 1 15,10-7 2-15,11 0-1 16,9-1 2-16,8-5-2 0,6 1-1 16,2-4-2-1,-2 0-2-15,-3 1-1 0,-6-2-1 16,-9 1-4-16,-6 1-4 15,-9 1-7-15,-5 0-26 0,-2 0-44 16,-13-3-7-16,-5 1-5 0</inkml:trace>
  <inkml:trace contextRef="#ctx0" brushRef="#br0" timeOffset="40493.8125">9397 11722 48 0,'-15'0'82'0,"15"0"-2"0,25-7-5 15,23 0-54-15,15-3-21 0,20-1-37 16,16 3-37 0,-1-3-4-16,3 1-4 0</inkml:trace>
  <inkml:trace contextRef="#ctx0" brushRef="#br0" timeOffset="41723.837">11540 11639 39 0,'-25'0'79'16,"7"-4"-31"-16,4 4-5 15,14 0-10-15,-11 0-5 0,11 0-3 16,23-2-6-16,3-2-5 0,13 0-6 15,10-3-3 1,12 2-1-16,9-2 1 0,11 2 0 16,5-2 1-16,5 2-1 15,5-2 1-15,0 1-2 16,4-1 0-16,-3 2 1 15,0 1-3-15,0-3 0 0,-6 4-1 16,-3-1 0-16,-5 1 0 0,-9 0-1 16,-11 3 0-1,-6-2 0-15,-13 0 1 0,-4 2-1 16,-11-1 0-1,-8 1 1-15,-5 0-1 0,-6 0 0 16,-10 0-1-16,14 0 0 16,-14 0 1-16,0 0-1 0,4 11-1 15,-4-11 1 1,0 14 0-16,0-6 1 0,0 5 0 15,-3 0 0-15,-1 5 0 0,0 3 0 16,0 7-1 0,1 7 1-16,3 8 0 0,0 10 0 15,1 12 0-15,6 8 0 16,0 12 1-16,3 6-1 0,0 7 1 15,0 8 0 1,0 5 0-16,0-2 0 0,1-2 0 16,1-10 1-16,3-2 1 15,2-7 0-15,1-8-1 0,3-9 1 16,-1-9 0-16,3-8 0 15,-2-4-1-15,-3-7-1 16,-3-5-1-16,-1-5 0 0,-4-6 0 16,-1-6 0-1,-4-4 0-15,0-3 1 0,-2-2-1 16,-1 0 0-16,0-1 1 15,0-3-1-15,0 1 1 16,-2-9-1-16,5 14 1 0,-5-14-1 16,0 0 1-16,0 12 0 15,0-12 1-15,-13 3-1 0,-3-3 0 16,-4 0 0-1,-6 0 0-15,-5 2 0 0,-7-2-2 16,-8 0 1 0,-6 0-1-16,-7 0 0 0,-11-2-1 15,-7-5 1-15,-11 0 0 16,-10-1 0-16,-14-2 0 0,-14 2 0 15,-16 2 1-15,-19 3-1 0,-18 3 1 16,-22 7-1 0,-21 11 0-16,-21 9 0 0,-21 5-1 15,-6 5-4 1,0 12-29-16,3 4-38 0,5-7-17 15,25-7-6-15,23-10-2 16</inkml:trace>
  <inkml:trace contextRef="#ctx0" brushRef="#br0" timeOffset="44833.8993">16399 5588 39 0,'0'0'43'15,"0"0"-4"1,12 3-8-16,15-1-2 0,10 1-1 16,9-2-3-16,11 0 0 15,5 3-5-15,2-4-4 0,1 1-5 16,-4 4-2-16,-8-3-2 0,-7 1-3 15,-11 1-3 1,-7 1 1-16,-5 2-2 0,-2-2 1 16,-8 2 0-1,-3-3-1-15,-10-4 1 0,11 13 1 16,-9-3-2-16,-2 4 2 15,-3 2-1-15,-4 4 0 0,-6 3 0 16,-1 1 1-16,-6 6-1 16,-3-1 1-16,-8 4 0 15,-4 1 1-15,-3 1-1 0,-7 0 0 16,-4 2-2-1,-4 1 2-15,0-4-1 0,-1 2 0 16,4-4 0-16,5-4 0 16,4-3 1-16,8-2 0 0,8-5 0 15,9-5 2 1,9-5 0-16,7 2-1 0,18-7 0 15,11-1 1-15,13-1-1 0,13-1 1 16,9 0-2 0,5 0 1-16,5 0-1 0,-1-3 0 15,-3 3-1-15,-7 0-1 16,-7 0-5-16,-12 2-7 15,-7-1-22-15,-5 5-42 16,-8-6-15-16,1-7-7 0</inkml:trace>
  <inkml:trace contextRef="#ctx0" brushRef="#br0" timeOffset="45143.9055">16578 5801 56 0,'10'5'84'16,"15"-3"-2"-16,20-1-49 0,14-1-14 15,14 2-4 1,3 0-7-16,4-2-24 0,-9 1-58 15,6 3-6-15,-15-1-5 0</inkml:trace>
  <inkml:trace contextRef="#ctx0" brushRef="#br0" timeOffset="45713.9169">17714 5808 29 0,'-20'0'86'16,"4"-2"-1"-16,16 2-43 0,0 0-10 16,7-9-7-1,21 8-8-15,9-2-6 0,9-1-5 16,7 4-4-16,7-2-2 0,4 2-2 15,-2 0-6 1,-3 0-7-16,-12 0-11 0,-7 0-30 16,0 2-29-16,-15-2-4 15</inkml:trace>
  <inkml:trace contextRef="#ctx0" brushRef="#br0" timeOffset="45943.9214">17601 6024 32 0,'0'0'85'0,"15"10"-4"15,-3-8-44 1,38 4-8-16,17-5-4 0,10 3-5 15,6-4-11-15,-1 0-8 0,0 0-27 16,-2 3-51-16,-18-3-5 16,-4 0-6-16</inkml:trace>
  <inkml:trace contextRef="#ctx0" brushRef="#br0" timeOffset="50207.007">16230 2088 43 0,'94'1'40'0,"20"-1"3"0,12 0-5 16,5 0-5-16,0 0-5 16,-6 0-4-16,-12 0-9 0,-19 2-4 15,-21-2-2-15,-17 1-3 0,-16-1 3 16,-12 0-1-1,-8 0-1-15,-20 0-2 0,0 0 0 16,0 0-1 0,-8-5 1-16,-5-2 0 0,-3 4-2 15,2-5-1-15,-4 2-1 16,0-4 0-16,4 3 0 0,1-1 1 15,2 1-1 1,11 7 1-16,-14-9-1 0,14 9 1 16,0 0-1-16,-8-9 0 0,8 9 0 15,0 6-1 1,4 6 0-16,1 3 0 0,6 6 0 15,-2 10 0-15,1 13 3 16,4 1 0 0,-2-2 2-1,-2-2-1-15,0-2 2 0,-5-9 1 16,0-3 0-16,2-14-1 0,-7-13-2 15,16-3 0 1,-8-6 0-16,1-6-1 0,3-9-3 16,-1-3 1-16,0-5-3 15,0 1 1-15,-5-2-1 0,0 1 1 16,1 3-1-1,-5 1 0-15,2 6 2 0,-1 4-1 16,2 3 1 0,-1 1-1-16,-1 3 0 0,-3 11-1 15,11-13 1-15,-11 13-1 0,18 2 1 16,-6 9-1-16,1 7 0 15,4 4 1-15,2 2-1 0,-1 8 2 16,7 4 1 0,-2-4 1-1,0-6 0 1,-1-2 1-16,3-10 0 0,0-3 1 15,-3-9 0-15,3-4-2 16,-4-15-1-16,-3-4-1 0,0-5 0 16,-5-7 0-16,0-4-1 0,-7-3 1 15,-1-4-1 1,-1 0 1-16,-3 1 0 0,0 7 0 15,-1 2 1 1,0 7-2-16,0 8 1 0,0 6-2 16,0 13 1-16,0 0-2 15,3 20 1-15,3 2 0 0,3 12 0 16,1 4 1-16,4 5 0 0,2 0 2 15,2-3-1 1,0-3 1-16,4-6 1 0,2-9 0 16,-3-6 0-1,2-10 0-15,0-6 0 0,0-1-1 16,0-13 1-16,-4-2 0 15,0-9 0-15,-6-2-1 0,-2-4 1 16,-6-4-2 0,-5 4 1-16,-1-3-1 0,-7 2 0 15,-4 8-1-15,2 2 0 0,-1 8 0 16,2 3-1-1,9 11 1-15,-4-10-1 0,14 10 2 16,20-1 0-16,19-3 0 16,15-1 1-16,17-4 0 0,11-1 0 15,9-4-1 1,3 4 1-16,-6-2-1 0,-10 2 1 15,-18 3 0 1,-15 2-2-16,-16 5-2 0,-17 0-4 16,-12 9-7-16,-13 3-21 0,-13-2-36 15,-2 5-24-15,-6-6-5 16</inkml:trace>
  <inkml:trace contextRef="#ctx0" brushRef="#br0" timeOffset="50867.0202">19052 1516 36 0,'-8'-16'80'16,"1"0"-37"-16,1 4-5 15,1 3-11-15,5 9-5 0,0 0-6 16,-15 6-1-1,15 27-3-15,22 17 1 0,-11 19 0 16,-2 10 0 0,-5 6-1-16,1 5-3 0,-2-6 0 15,-7-26-4-15,-1-8 1 0,-1-11-2 16,-1-10-1-16,1-12-1 15,2-7-4-15,4-10-6 0,-4-7-17 16,2-17-51 0,2-8-15-16,4-16-5 0</inkml:trace>
  <inkml:trace contextRef="#ctx0" brushRef="#br0" timeOffset="51137.0255">19224 1422 44 0,'16'-24'77'0,"4"9"-1"15,-1 6-59 1,-1 8 0-16,-19 8 1 0,29 27 0 16,1 18 1-1,-3 13 1-15,-4 14-2 0,-7 10-2 16,-1 3-5-16,-5-10 1 0,-6-28-5 15,-2-8-2-15,0-9-1 16,0-7-2-16,0-7 0 0,2-9-5 16,1-2-2-1,-4-12-12-15,13-4-36 0,2-1-36 16,-3-13-6-1,-5-6-4-15</inkml:trace>
  <inkml:trace contextRef="#ctx0" brushRef="#br0" timeOffset="51317.0292">19437 1758 17 0,'19'-12'91'0,"22"-9"1"0,-8 12-7 16,12-5-63 0,10 0-5-16,11-1-3 0,10 1-3 15,9 1-9-15,4 1-12 16,8-1-53-16,4 5-26 15,0-2-5-15,-1 3-1 16</inkml:trace>
  <inkml:trace contextRef="#ctx0" brushRef="#br0" timeOffset="52137.0456">16286 3312 39 0,'0'0'82'0,"20"3"2"15,21-3-55 1,19 0-3-16,23-1 0 0,15 1 0 16,9-2-4-16,4-1-7 15,0 1-4-15,-6 1-2 16,-17 1-3-16,-11 0-2 15,-23 0 1-15,-12 0-1 0,-17 0 2 16,-6 0 0 0,-6 0-2-16,-13 0 1 0,0 0-1 15,0 0 1-15,2-14-2 0,-2 14 0 16,0 0-2-1,-9-12 0-15,9 12-1 0,-13-2 1 16,13 2-1-16,-17 0 0 16,17 0 0-16,-18 0 0 0,10 2 0 15,8-2 0 1,-12 6 0-16,12-6-2 0,-12 3 0 15,12-3-5 1,0 0-6-16,-13 2-12 0,13-2-40 16,0 0-27-16,8-3-6 0,-8 3-2 15</inkml:trace>
  <inkml:trace contextRef="#ctx0" brushRef="#br0" timeOffset="52459.0522">17300 2937 52 0,'-8'-18'85'0,"-1"9"-3"16,9 9-48-16,0 0-6 16,-1 14-8-16,1 10-6 15,1 13-3-15,4 9-1 16,2 12 0-16,1 7 2 0,4 0 0 15,-4 5-2 1,0-4-2-16,-1-3-1 0,-1-6-3 16,-2-8 0-16,1-10-1 15,-2-13 1-15,-1-3-2 0,3-11 0 16,-5-12-2-16,0 0-5 15,12-19-6-15,-5-8-25 16,3-5-47-16,-6-18-11 0,-3-4-6 16</inkml:trace>
  <inkml:trace contextRef="#ctx0" brushRef="#br0" timeOffset="52972.0626">17185 2946 0 0,'-30'-14'82'0,"6"-1"2"15,9-2-3-15,15 4-57 0,14 1-3 16,23 0-4-1,23 0-1-15,21 0-3 0,23-2 1 16,20 3-3 0,10 3 2-16,6 0-3 0,3 2-3 15,-11 2-1-15,-10 0-2 16,-17 1-1-16,-19 2-1 0,-18 1 0 15,-15-1-1-15,-15-2 1 0,-12 1-2 16,-9 0 0 0,-17 2-1-16,11 8 1 0,-11 6-1 15,0 9-1 1,-4 9 0-16,2 17 0 0,2 11 3 15,-2 17-1-15,4 10 2 16,9 8-2-16,-4 7 0 0,5-4 2 16,3 2 0-1,-2-10 0-15,3-4-1 0,-3-15 1 16,2-13-1-16,-7-13 2 15,0-8 0-15,-3-12 0 0,-5-9 0 16,0-16 0 0,-24 0-1-16,-9-18 1 0,-9-9-1 15,-21-3-2-15,-19-10 0 0,-20-2 0 16,-17 3 0-1,-19-1-2-15,-10 10 2 0,-4 1-3 16,-3 9-1-16,13 4 0 16,17 5-4-16,18 4-3 0,22-3-13 15,30 4-35 1,26-1-33-16,19-3-4 0,19 0-4 15</inkml:trace>
  <inkml:trace contextRef="#ctx0" brushRef="#br0" timeOffset="53612.0755">17549 3060 1 0,'-12'1'77'0,"9"-18"1"16,3 17-41-16,11-6-7 15,15 3-2-15,9-3-4 16,6-2-2-16,6 5-6 16,5-3-1-16,0 3-4 0,-1 0-1 15,-3 1-3 1,-9 2-1-16,-7 0-2 0,-6 0-1 15,-9 0-2-15,-3 1-2 16,-4 3 2-16,-10-4-1 0,3 11 1 16,-3-11-2-16,-13 19 2 15,-1-3 0-15,-4 0-1 16,-9 9 1-16,-2-2-1 0,-4 5 1 15,-3 3-1 1,2-1 1-16,-1 0-1 0,6-2 1 16,2 0 1-16,7-4 3 15,10-4-1-15,7 0 2 0,8-7-1 16,14 0 0-16,5-7 1 15,11 0-1-15,2-6 0 16,3 0-2-16,4 0 1 0,-3-2-4 16,-2-4 0-1,-7-1-3-15,-2 3-3 0,-10-3-7 16,1 1-16-16,-9 3-42 15,-12-8-22-15,-2-1-5 16,-10-3-4-16</inkml:trace>
  <inkml:trace contextRef="#ctx0" brushRef="#br0" timeOffset="53792.0791">17642 3200 44 0,'0'0'93'0,"12"-6"-5"0,19-1-3 15,7 0-63 1,9 5-10-16,0-1-7 0,4 3-14 15,-1 8-47 1,-6-2-28-16,-3-2-6 0,-14 1-3 16</inkml:trace>
  <inkml:trace contextRef="#ctx0" brushRef="#br0" timeOffset="53972.0827">18351 3166 54 0,'9'12'86'0,"-4"1"-2"15,-3 6-3 1,-2 1-71-16,-6 10-2 0,-3 4-6 16,-1 5-19-16,6 5-60 15,-10-12-6-15,10 1-7 16</inkml:trace>
  <inkml:trace contextRef="#ctx0" brushRef="#br0" timeOffset="54682.0969">18861 3292 24 0,'-14'-10'33'0,"3"5"-8"0,2 1-5 15,9 4 2 1,-15-5 1-16,15 5 0 0,0 0 1 0,-10-4 1 15,10 4-2 1,0 0-1-16,0 0-1 0,5-4-6 16,6 4-1-16,8 0-2 0,8-2-1 15,8 2-2 1,11 0 1-16,9-1-1 0,14-2 0 15,7 3-2 1,7 0-2-16,-1 3-1 0,-3 6-3 16,-3-6-1-16,-9 8-8 15,-13-7-20-15,-13 3-55 0,-6 1-8 16,-15-8-6-16</inkml:trace>
  <inkml:trace contextRef="#ctx0" brushRef="#br0" timeOffset="55492.1131">19735 2855 46 0,'-6'-17'64'0,"6"17"-31"16,-6 6-9-16,7 18-5 0,5 10-2 15,8 15 1-15,-6 7 0 16,6 17 1-16,-6 2 3 0,2 7-3 15,-7-7-5 1,4-6 0-16,-7-8-5 0,-2-12-2 16,-3-11 1-1,2-14-3-15,0-13-2 0,3-11-5 16,0 0-7-16,-4-14-43 0,4-14-31 15,0-2-7-15,1-16-6 16</inkml:trace>
  <inkml:trace contextRef="#ctx0" brushRef="#br0" timeOffset="55992.123">19669 2905 35 0,'2'-17'86'15,"14"-2"-1"-15,14-40-20 0,20 38-40 16,17-1-5-1,19 5-2-15,13-8-5 0,13 4-1 16,1-3-3-16,2 3-2 16,-9 1-2-16,-11 3 1 15,-20 3-2-15,-17 4-2 16,-18 3-1-16,-16 0 0 0,-9 6-1 15,-6 1-1 1,-9 0 1-16,0 0-2 0,0 12 2 16,0 6-1-16,0 7 0 0,0 12 1 15,7 14 0 1,3 11 1-16,6 12-1 0,4 15 2 15,8 3-2-15,2 4 2 16,0 2-1-16,3-9 0 16,-4-6 1-16,-3-10 1 15,-5-12-1-15,-4-8 0 0,-5-14-1 16,-7-7 1-16,-3-9 1 0,-2-6 0 15,-5-7 1 1,-10-7-2-16,-12-3 1 0,-11-10-1 16,-16-4 1-1,-15-4-2-15,-18-4-1 0,-17 0-2 16,-14 1-1-16,-1 0-3 15,-2 6-4-15,1 4-4 0,13 5-8 16,11 1-14 0,17 0-44-16,29 5-14 0,20-4-5 15</inkml:trace>
  <inkml:trace contextRef="#ctx0" brushRef="#br0" timeOffset="56762.1385">20055 2986 33 0,'17'-9'47'15,"13"0"-5"1,5 1 0-16,-1-1-4 0,2 0-7 15,-4 2-7-15,-2-1-4 16,-6 5-8-16,-5 0-3 0,-7-1-2 16,-12 4-4-16,12-1 0 0,-12 1-3 15,1 5 1 1,-1 4-1-16,-5 5 1 0,-7 1-1 15,0 8-1 1,-4 0 1-16,-4 5 1 0,-5 1 0 16,1-1-2-16,-2 7 3 15,1-5-2-15,2 0 2 0,3-3-1 16,2 1 4-16,5-4-1 0,5-2 3 15,6-1 1 1,5-7-1-16,10 3 2 0,9-7-1 16,4-2 2-1,5-3-2-15,1-2-2 0,0-3-1 16,1 0-1-16,-3 0-3 15,-5-4-1-15,-3 0-5 0,-5 3-4 16,-2-4-8 0,-1-3-15-16,-7-1-48 0,5 2-13 15,-12 7-3-15</inkml:trace>
  <inkml:trace contextRef="#ctx0" brushRef="#br0" timeOffset="56962.1425">20064 3130 3 0,'0'0'84'0,"0"0"1"16,23-14-2-16,5 5-57 0,8 8-7 15,3-5-9 1,7 6-8-16,-5-2-18 0,-2 0-60 15,-1 2-7-15,-6 5-5 16</inkml:trace>
  <inkml:trace contextRef="#ctx0" brushRef="#br0" timeOffset="57482.1529">20572 3139 24 0,'-8'-9'73'0,"8"9"-13"0,0 0-13 16,15 0-13-16,4 0-13 15,1 2-8-15,2 5-7 16,-1 3-3-16,1 3-1 0,-4 1-2 15,-6 7 1 1,-10-2-1-16,-3 6 2 0,-14-6 0 16,-3 4 3-16,-4-5 0 15,-1-2 1-15,1-2-1 0,4-7 1 16,6 0 1-16,12-7-2 15,0 0-1-15,21 0-3 16,5 0-2-16,12 0-7 0,2-7-15 16,1 2-55-1,10 5-7-15,-3-7-4 0</inkml:trace>
  <inkml:trace contextRef="#ctx0" brushRef="#br0" timeOffset="57822.1597">21031 3064 76 0,'-20'0'93'15,"11"-7"-4"-15,18 5-44 16,23-3-12-16,24-2-12 0,28-2-6 16,27-2-6-1,24-3-2-15,21-1-4 0,16 5-13 16,2 1-60-16,5-2-17 0,-1-5-7 15,-14-2-1 1</inkml:trace>
  <inkml:trace contextRef="#ctx0" brushRef="#br0" timeOffset="60797.2203">15932 7674 29 0,'0'0'35'0,"0"0"-2"0,8-5 4 16,19 0-5-1,4-2-3-15,14 1-5 0,6 0-7 16,9-4-1-16,2 3-4 16,1 0-4-16,-4 6-3 0,-9 1-1 15,-6 0-2 1,-12 3-1-16,-4 2 0 0,-8 1-1 15,-3 3 0-15,-7 1 1 0,-2 2 0 16,-2 0 0 0,-6 4 1-16,-1 4 0 0,-11 6-1 15,-6 3 2-15,-9 5 0 16,-4 0 0-16,-21 16 1 31,-2 2 1-31,0 0-1 0,1-3 2 16,3-5-2-1,8-2 2-15,6-6 1 0,11-3 0 16,25-16-1-16,11-9 1 0,16-3 0 15,9-3 1-15,14-2-2 16,5 0 1-16,3-1-3 0,2-3-1 16,-4-1-1-1,-6 3-4-15,-8 2-4 0,-9-3-6 16,-9 3-5-1,-9 0-30-15,-15 0-40 0,0 0-6 16,0-16-3-16</inkml:trace>
  <inkml:trace contextRef="#ctx0" brushRef="#br0" timeOffset="61010.2248">15992 8027 5 0,'5'-18'77'0,"19"3"0"15,15-2-41-15,13 4-9 16,12-4-9-16,2 7-15 16,-8-3-33-16,4 7-42 15,1-1-5-15</inkml:trace>
  <inkml:trace contextRef="#ctx0" brushRef="#br0" timeOffset="61260.2298">17007 7928 76 0,'3'29'85'0,"-1"29"-17"16,0-20-45-16,0 4 2 16,-1-7-2-16,1 5-7 0,-2-23-18 15,5-4-28 1,8-5-47-16,-3-8-4 0,8-11-6 15</inkml:trace>
  <inkml:trace contextRef="#ctx0" brushRef="#br0" timeOffset="61550.2356">17424 7679 22 0,'-7'12'75'0,"7"-12"5"16,19 8-56-1,3-4-6-15,4 1 1 0,4-2-1 16,1 1-4-16,0-4-4 16,3 0-9-16,-9 0-8 0,2 0-25 15,-4 3-45-15,-5-3-4 16,0 0 0-16</inkml:trace>
  <inkml:trace contextRef="#ctx0" brushRef="#br0" timeOffset="61750.2396">17351 7964 78 0,'0'0'87'16,"26"3"-3"-16,8-3-60 0,16 0-8 15,10 0-4 1,-2-6-21-16,5 2-63 0,9 0-10 16,-3-2-5-1</inkml:trace>
  <inkml:trace contextRef="#ctx0" brushRef="#br0" timeOffset="62100.2467">18463 7314 0 0,'-11'0'73'15,"3"3"2"1,8-3-3-16,-11 18-62 0,11 3-2 16,4 6-6-16,5 3 3 0,5 10 2 15,-3-5-6-15,4 4-14 16,-4-13-54-16,1 8-9 0,-9-6-1 15</inkml:trace>
  <inkml:trace contextRef="#ctx0" brushRef="#br0" timeOffset="62270.2501">18183 7764 20 0,'31'1'82'0,"17"-1"1"0,19-9-5 16,21-2-66-1,3 1-4-15,2 1-12 0,-1-4-30 16,-2 8-44-1,-19 1-5-15,-10 3 0 0</inkml:trace>
  <inkml:trace contextRef="#ctx0" brushRef="#br0" timeOffset="64400.2926">18454 7495 29 0,'-12'0'62'0,"3"12"-32"16,-4 8-10-1,5 3-2-15,4 8-1 0,-4 1 2 16,4 3 2-1,-2-1 3-15,4-1-2 0,-4-2-2 16,5-2-1-16,-2-4-6 16,2-4 0-16,-2-1-5 0,1-3-2 15,0 0-2-15,1-4 0 0,0 3 0 16,1-1 0-1,0 2 1 1,0-1-1 0,0-3 1-16,0 2 0 0,0-5 0 15,3 0 2-15,-3-10 1 16,0 0-2-16,0 0 0 0,6-4-1 15,-4-15 0 1,-2-4 0-16,0-8-2 0,-5-11-1 16,-2-9-2-16,-3-5 0 0,-2-3 0 15,-2-4 1 1,-1 3 0-16,0 0 0 0,5 9-1 15,5 5 0-15,5 4-1 16,5 9 0-16,16 4-1 0,12 6 1 16,11 4-1-1,9 5 1-15,9 9-1 0,-1 2 1 16,0 3 2-16,-5 11-1 0,-8 7 0 15,-10 11 0 1,-12 3-1-16,-13 4 1 0,-10-1 0 16,-5 0 0-16,-14-1 0 15,-9-4 1-15,-9-5 0 0,-7-10 1 16,-5 0-1-1,-4-8 1-15,-4-4-1 0,5-1 0 16,5-2-1 0,9 0 0-16,7 1-1 0,13 6 0 15,15 5 0-15,13 3 0 0,20 6 1 16,12 6 0-16,12 2 1 15,5 6 0-15,10-1 1 16,3 4-1-16,1-3 1 16,4 2 0-1,-6 3-2 1,-8-5-6-16,-2 8-20 0,-5-4-39 15,-9-5-25-15,-5-6-6 16,-7-7-6-16</inkml:trace>
  <inkml:trace contextRef="#ctx0" brushRef="#br0" timeOffset="65191.3086">15940 8974 73 0,'-20'-5'84'0,"0"12"-16"0,20-7-27 16,-4-5-15-1,19 1-9-15,19-2-5 0,8 4-4 16,12-1-2-16,6 3-1 0,8 0 1 15,-2 5 0 1,-2 3-1-16,-9 2-2 0,-9 4 0 16,-12 3-1-16,-9-3-2 15,-10 4 3-15,-8 0-1 16,-7 2-1-16,-2 0 2 15,-13 4-1-15,-6 0 0 0,-8 3 0 16,-4 1-1 0,-6 1 2-16,-5 3-3 0,-2-3 1 15,-1 0 0-15,4-1 0 0,4-4-1 16,9 1 2-16,2-5-1 15,11 0 1-15,10-2 1 16,7-3 1-16,16-1 1 16,10-1 0-16,12-4 0 0,5 0 0 15,7-5 1 1,2-2-1-16,2-2-2 0,-3 0-2 15,-8-8-2-15,-2-1-5 16,-11-4-6-16,2 1-19 16,-9 0-48-16,-8-7-13 0,-5-3-7 15,-10-5-2-15</inkml:trace>
  <inkml:trace contextRef="#ctx0" brushRef="#br0" timeOffset="65352.3119">16013 9252 83 0,'0'0'89'0,"19"-1"-5"16,15-9-4-16,13-3-72 16,18 4-11-16,4-7-13 15,8 2-58-15,10 11-8 0,0-6-6 16</inkml:trace>
  <inkml:trace contextRef="#ctx0" brushRef="#br0" timeOffset="65832.3215">17104 9215 5 0,'-18'4'86'0,"4"-2"4"16,1-2-5-16,3 0-55 0,10 0-5 15,15-1-5 1,3 1-4-16,5 0-5 0,3 2-7 16,0 5-2-1,3 1-1-15,-5 5 0 0,-3 4-1 0,-7 5 0 16,-7 2 0-1,-8 2 0-15,-13 2 1 0,-3-1 0 16,-6 1-1 0,-1-2 1-16,-2-2 0 0,6-4 0 15,0-2 1-15,10-5 1 0,10-1 0 16,2-3 0-1,15-3 1-15,9 0 0 0,7-3-1 16,9-3-2-16,-1 0-5 16,9 0-12-16,-2 0-41 0,-2-12-30 15,2-5-6 1,-1-10-5-16</inkml:trace>
  <inkml:trace contextRef="#ctx0" brushRef="#br0" timeOffset="66092.3267">17813 8986 32 0,'6'4'83'0,"13"0"0"16,8-2-41-16,8 3-14 0,0-1 0 16,7 1-7-1,-6-1-8-15,-1-1-10 0,-7 1-17 16,-8 7-48-1,-8-7-19-15,-12-4-7 0,0 0 0 16</inkml:trace>
  <inkml:trace contextRef="#ctx0" brushRef="#br0" timeOffset="66232.3295">17721 9293 37 0,'29'8'79'0,"13"-7"0"15,9-4-5-15,12-4-70 16,7-4-15-16,-1-1-59 0,11-3-6 15,-7-2-3 1</inkml:trace>
  <inkml:trace contextRef="#ctx0" brushRef="#br0" timeOffset="66672.3383">19114 8444 29 0,'0'0'81'0,"0"0"1"16,0 0-3-16,3 19-58 0,2 7-7 15,4 7-6 1,2 7 1-16,1 4 0 0,3 5-1 15,-1-2-4-15,-2 0-6 16,-2-4-8-16,-5-7-26 0,-8-7-44 16,-5-10-5-16,-10-9-4 15</inkml:trace>
  <inkml:trace contextRef="#ctx0" brushRef="#br0" timeOffset="66832.3415">18719 8881 46 0,'13'8'92'0,"24"-3"-2"0,26-5-6 16,22-3-56-16,13-5-12 15,11 1-1-15,4 0-8 16,-4-2-9-16,-6 1-18 0,-6 6-58 16,-22-8-10-1,-20 3-6-15,-19 3-1 0</inkml:trace>
  <inkml:trace contextRef="#ctx0" brushRef="#br0" timeOffset="67172.3483">19167 9411 48 0,'6'49'87'0,"3"-3"-1"0,1 9-41 15,2-2-7 1,-3-2-11-16,-3-4-5 0,-4-4-1 16,-2-9-3-16,-6-8-3 0,-6-6-1 15,-6-15-2 1,-5-5 0-16,-8-5-3 0,-6-12-3 15,-7-6-2-15,-7-5-1 16,-1-3-2-16,-2-3 0 0,3 3-2 16,5-1-2-1,10 6-6-15,2-6-15 0,21-2-51 16,13 2-18-16,8-5-8 0,14-1-5 15</inkml:trace>
  <inkml:trace contextRef="#ctx0" brushRef="#br0" timeOffset="67332.3515">19151 9067 26 0,'9'-16'97'16,"-4"4"-6"0,-3-1-8-16,-2-3-19 0,0 1-112 15,0 15-35-15,0 0-7 0,0 0-6 16</inkml:trace>
  <inkml:trace contextRef="#ctx0" brushRef="#br0" timeOffset="67742.3597">19438 9155 69 0,'0'16'85'0,"0"2"-1"15,0 4-52-15,1 6-10 16,-1-3 2-16,4 4 2 0,-1-6-3 15,6 0-3 1,0-11-5-16,2-7-2 0,4-5-3 16,0-3 0-16,2-9-2 15,-2-3-2-15,1-1-3 0,-5 2 0 16,-1-1-2-16,0 3-1 15,-7 2-1-15,-3 10-1 16,0 0 0-16,0 0 0 0,14 5 1 16,-7 9-1-1,5-2 2-15,5 2 0 0,2-2 2 16,1-3 1-16,1-3 1 15,-1-6-1-15,-3-3 1 16,-5-7-2-16,-8-7 1 16,-2-1-1-16,-5-4-1 0,-3 1-2 15,-4-2-1-15,-1-1-3 0,1 5-6 16,-1 0-7-1,11 4-19-15,0 15-40 0,10-12-18 16,6 9-6-16,4 0-2 16</inkml:trace>
  <inkml:trace contextRef="#ctx0" brushRef="#br0" timeOffset="68072.3663">20349 9019 4 0,'0'0'76'16,"-13"-12"5"-16,-8 12 1 0,-7 3-59 16,-5 11-1-1,-5 7 0-15,-3 7 3 0,1 6-2 16,8 7-1-16,8 2-3 0,14 1-6 15,10-1-1 1,12-4-4-16,18-6-1 0,12-7-1 16,9-6-2-16,4-9 0 15,6-4-2-15,1-3-3 0,-5-5-4 16,1 1-6-1,-10-6-15-15,-4-6-51 0,-4 2-16 16,-8-9-8-16,-4-3-4 16</inkml:trace>
  <inkml:trace contextRef="#ctx0" brushRef="#br0" timeOffset="69872.4022">19018 5524 3 0,'0'0'81'0,"-5"-15"4"0,5 15-38 15,0 0-6 1,0 0-10-16,-8 20-7 0,5 5-6 15,-1 15-6 1,-1 8-1-16,0 9 1 0,2 7-3 16,-1 0 0-16,4-2-4 0,0-4-2 0,0-7 0 15,0-8 0 1,0-13 0-16,0-6-2 0,0-8-2 15,0-7-5 1,0-9-10-16,-12-6-34 0,12-5-36 16,-6-13-7-1,1-5-6-15</inkml:trace>
  <inkml:trace contextRef="#ctx0" brushRef="#br0" timeOffset="70424.4134">18679 5579 43 0,'-16'-3'48'0,"-1"-2"-3"0,3 0-8 16,1-2-5-1,13 7-6-15,-11-17-5 0,11 7-3 16,8-3-4 0,13-3-1-16,10-3 0 0,11 0-2 15,11-2-2-15,11 1 1 16,8 5-1-16,4-2 0 0,4 8-1 15,-4 6-3 1,-3 5-2-16,-8 12 0 0,-8 4 0 16,-10 6-2-16,-14 8 3 0,-5 2-3 15,-16 7 2 1,-9-2 1-16,-10 2-2 0,-14 0 1 15,-11-5 0-15,-11-5 0 16,-4-7-1-16,-7-5 0 0,-1-11 0 16,0-2-1-1,5-4-1-15,8-2 0 0,7-1-1 16,9-3-1-16,8 4 0 15,18 0 1-15,-1 16 0 0,12-3 2 16,16 4-1 0,7 9 1-16,8 1 1 0,2 3 1 15,2 0 0-15,2 4-2 0,-7-1 0 16,-4 2 0-1,-7-1 0-15,-7-2-1 0,-4-3-2 16,-2-2-4-16,2-2-8 16,-6-10-26-16,6-8-39 0,8-6-14 15,3-4-8 1</inkml:trace>
  <inkml:trace contextRef="#ctx0" brushRef="#br0" timeOffset="70724.4194">19894 5533 7 0,'0'0'90'0,"0"0"3"0,18 5-4 0,21-3-56 16,13 3-8-1,8-1-5-15,8 4-2 0,0-6-6 16,-4 0-5-1,-5-2-3-15,-5 0-5 0,-16-2-6 16,-8 0-27 0,-6-5-51-16,-21-10-8 0,-5-3-4 0</inkml:trace>
  <inkml:trace contextRef="#ctx0" brushRef="#br0" timeOffset="70944.4239">20143 5412 29 0,'0'30'94'0,"-1"4"-2"15,-2 1-3-15,1 18-67 16,-1 3-1-16,0 9-2 0,1-3-5 16,1-3-2-16,-5-3-5 0,3-4-4 15,3-7-10 1,-3-12-27-16,0-7-50 0,7-10-7 15,7-14-7 1</inkml:trace>
  <inkml:trace contextRef="#ctx0" brushRef="#br0" timeOffset="71514.4353">21785 4517 4 0,'0'0'84'16,"0"0"5"-16,0 26-7 15,0-7-54-15,0 8-12 0,0 9-5 16,0 10 0-1,0 6-1-15,0 8-2 0,0 4-4 16,2-3-4 0,0 2-7-16,-2-9-25 0,-11-4-51 15,6-6-7-15,-6-14-4 0</inkml:trace>
  <inkml:trace contextRef="#ctx0" brushRef="#br0" timeOffset="71744.4399">21284 5225 71 0,'15'7'99'0,"23"-7"-6"16,26-7-5-16,19-2-70 0,15 6-4 15,15-5-3-15,5 2-2 16,1 3-5-16,-7 2-5 0,-11 1-5 15,-15 0-16 1,-20 0-55-16,-15 1-17 0,-19 1-4 16,-17-1-5-16</inkml:trace>
  <inkml:trace contextRef="#ctx0" brushRef="#br0" timeOffset="72094.4468">21544 5796 29 0,'-2'52'91'15,"0"0"-2"-15,2 35-11 16,1-29-54-16,8 1 1 15,-4-1-4-15,-1 0-2 0,-4-8-5 16,0-5-2 0,-4-10-2-16,-1-8 0 0,-4-8-2 15,0-4 0-15,-6-8-3 16,-2-7 0-16,-9-9 1 0,-1-9-2 15,-1-5-1 1,-7-2 0-16,5-7-1 0,-1-1 0 16,6-5-1-16,0 3-2 0,9 4-4 15,2-3-3 1,14 5-13-16,0-9-35 0,0 6-38 15,15-5-6-15,3 1-7 16</inkml:trace>
  <inkml:trace contextRef="#ctx0" brushRef="#br0" timeOffset="72224.4494">21592 5477 61 0,'5'-15'85'16,"-5"1"-20"-16,-6-8-61 15,6 22-82-15,-2-11-8 16</inkml:trace>
  <inkml:trace contextRef="#ctx0" brushRef="#br0" timeOffset="72694.4589">21745 5581 76 0,'0'0'86'0,"0"0"-2"16,23 0-50-16,-23 16-9 0,-3 7-4 15,3 10-6-15,0 6-1 16,4 3 2-16,4-2-1 16,7-3-3-16,4-1-2 0,5-12-1 15,4-9-1-15,1-10-3 16,5-8 0-16,-2-14-1 0,0-9-1 15,-7-6-1 1,-4-4-2-16,-2 5 1 0,-8 2-2 16,0 7 0-16,-9 4-1 15,-2 18 1-15,0 0-1 16,10 18 2-16,4 8-2 0,4-2 2 15,10 1 2-15,3-4-1 16,4-8 2-16,1-8 0 0,1-5 0 16,-3-13 0-1,-11-9 1-15,-5-9-3 0,-16-3 1 16,-4-4-2-16,-9-1 0 15,-9 0-2-15,0 0-2 16,-4 7-2-16,2 0-5 16,3 13-9-16,-1 2-17 0,10 10-40 15,10 7-20-15,0 0-6 0,3 18 2 16</inkml:trace>
  <inkml:trace contextRef="#ctx0" brushRef="#br0" timeOffset="72944.4638">22632 5529 73 0,'0'0'96'0,"-9"16"-2"16,-13 1-6-16,-2 15-66 0,0 3-6 15,7 11-2-15,4 3 1 16,13-3-3-16,18 1-2 0,19-10-3 15,22 0-1 1,15-14 0-16,14-3-3 0,3-8-1 16,3-5-4-1,-8-1-6-15,-11-11-18 0,-16-4-53 16,-19-2-16-16,-23-6-8 0,-20-2-5 15</inkml:trace>
  <inkml:trace contextRef="#ctx0" brushRef="#br0" timeOffset="73634.4777">20136 5358 57 0,'5'-24'74'16,"0"13"-20"-1,-2-2-12-15,-3 13-14 0,9-16-6 16,-9 16-3 0,3-14-1-16,-3 14-1 0,0-13-2 15,0 13-1-15,0 0-2 16,0 0-4-16,4 7 1 0,-1 13-6 15,2 9 2 1,3 11-2-16,-2 9 1 0,4 12 0 16,-1 11-5-16,-4-7-20 0,-7-1-61 15,7 3-6 1,-4-16-8-16,-1-6-4 0</inkml:trace>
  <inkml:trace contextRef="#ctx0" brushRef="#br0" timeOffset="83873.6832">4665 11250 37 0,'-16'1'51'15,"3"1"-3"1,3 0-3-16,0-2-5 0,10 0-11 15,-9 2-8-15,9-2-6 16,0 0-3-16,17 6-3 0,7-2-1 16,9-2 1-16,12 1 0 15,13 1 2-15,13-2 0 16,11 0 0-16,8-1 0 0,2 0 0 15,0-1-3 1,-5 0-2-16,-5-2-1 0,-11-1-1 16,-12-2-1-16,-7 1-1 15,-13-3-2-15,-10 3-2 16,-6 0-6-16,-12-1-10 15,2-3-45-15,-1 5-26 0,-12 3-6 16,0 0-4-16</inkml:trace>
  <inkml:trace contextRef="#ctx0" brushRef="#br0" timeOffset="84273.6912">5635 11004 0 0,'-26'-3'71'0,"5"1"4"16,5 2-39-16,6 5-8 0,10 5-6 15,8-1 0 1,11 3-4-16,10 0-1 0,6 5 0 15,10 0 0-15,3 2-2 16,-2-1-2-16,0 1-3 0,-8 0-1 16,-5 4-2-1,-14-1-1-15,-12 3 0 0,-13 2 0 16,-16 1-3-1,-12 1-2-15,-13 1-8 0,-1 6-30 16,-1-4-46-16,-3-4-7 0,7-2-5 16</inkml:trace>
  <inkml:trace contextRef="#ctx0" brushRef="#br0" timeOffset="85413.7139">4990 10314 64 0,'-1'-15'87'0,"0"5"-6"16,1 10-45-16,0 0-12 0,0 0-7 15,9 22-3-15,-3 6-4 16,3 7-1-16,-2 6 0 0,1 8 2 15,-1 0 1 1,0 2-1-16,-3-5-3 0,-1-4-1 16,-4-7-2-1,1-7-2-15,0-5-1 0,0-10-2 16,0-13-5-16,0 0-10 15,0 0-41-15,3-14-31 0,-3-11-8 16,2-8-3-16</inkml:trace>
  <inkml:trace contextRef="#ctx0" brushRef="#br0" timeOffset="85663.719">4577 10357 56 0,'-25'3'86'0,"13"-3"2"15,12 0-53-15,25-7-7 0,23-4-4 16,20-8 0 0,19-2-2-16,13-6-2 0,10-3-7 15,7 0-3-15,0 0-3 16,-8 2-1-16,-10 4-3 0,-12 6-4 15,-17 1-6 1,-11 8-10-16,-21 2-32 0,-12 4-40 16,-3 0-6-16,-14 3-6 0</inkml:trace>
  <inkml:trace contextRef="#ctx0" brushRef="#br0" timeOffset="85913.724">4756 10773 81 0,'-5'16'93'0,"20"-8"-1"16,30-21-42-16,23 0-22 15,19-6-2-15,15-5-1 16,8 0-10-16,3-3-5 15,-3 3-3-15,-5 3-4 0,-12 6-4 16,-20 0-9 0,-10 10-16-16,-19 5-53 0,-18 0-12 15,-26 0-8-15,0 0-3 0</inkml:trace>
  <inkml:trace contextRef="#ctx0" brushRef="#br0" timeOffset="86326.7324">4712 10672 18 0,'0'14'83'15,"0"1"4"-15,-3 12-34 16,-3 1-25-16,-6 4 1 0,-1 2-4 15,-4 2-7-15,-1 0-5 0,0-4-6 16,5-3-7 0,-4-7-14-16,8-12-61 0,7 0-10 15,2-10-7 1,16-3-2-16</inkml:trace>
  <inkml:trace contextRef="#ctx0" brushRef="#br0" timeOffset="86676.7395">5838 10442 41 0,'0'0'83'0,"-13"0"0"0,5 5-4 15,-3 13-60-15,5 9-14 16,-1 5-5-16,5 11-7 15,-2 4-21-15,-1-1-47 0,9 1-9 16,3-7-1 0</inkml:trace>
  <inkml:trace contextRef="#ctx0" brushRef="#br0" timeOffset="87016.7462">5807 9910 43 0,'0'0'80'15,"0"0"-2"-15,0 0-5 0,0 9-65 16,-2 12-11 0,0 11-7-16,-3 7-13 0,-7 5-50 15,7 13-6-15,-13 4-1 16</inkml:trace>
  <inkml:trace contextRef="#ctx0" brushRef="#br0" timeOffset="87426.7545">4610 10047 37 0,'-8'1'79'16,"-14"20"-2"-16,-10 11-4 0,17 11-75 15,-35 20-35 1,-11 17-38-16,-11 7-4 0,-4 3 6 15</inkml:trace>
  <inkml:trace contextRef="#ctx0" brushRef="#br0" timeOffset="91011.8266">15729 11818 31 0,'-2'-10'96'0,"1"2"-3"0,-2-3-6 16,3 11-50 0,0-9-12-16,0 9-7 0,6 9-6 15,2 9-5-15,6 10-1 16,5 12-1-16,3 9 0 15,5 7 1-15,0 8 2 16,2 1-1-16,-3-2 0 0,-1 0-1 16,-5-12-2-16,-5-5 0 0,-3-10-1 15,-4-7-1 1,-2-9 0-16,-2-5 1 0,-1-4 0 15,-3-11 1 1,0 0 0-16,4-11 0 0,-2-7 0 16,1-9 0-16,2-12-1 15,6-18 0-15,7-13-3 0,8-15 1 16,10-7 0-1,5 3-1-15,7-3 0 0,-1 7 0 16,0 10-2-16,-5 14-2 0,-7 16-2 16,-12 13-7-1,-3 17-11-15,-12 2-29 0,-2 5-40 16,3 8-6-16,-9 0-6 15,19 8-1-15</inkml:trace>
  <inkml:trace contextRef="#ctx0" brushRef="#br0" timeOffset="91281.832">16271 11493 85 0,'-23'4'95'16,"11"-4"-4"-16,12 0-5 16,27-10-63-16,22-2-7 0,17 0-6 15,11-4-1-15,7-1-5 16,2-3-7-16,-1 3-20 0,-8 6-61 15,-23-7-5 1,-21 5-7-16,-22 1-4 0</inkml:trace>
  <inkml:trace contextRef="#ctx0" brushRef="#br0" timeOffset="91561.8376">15401 11847 1 0,'0'8'95'16,"12"-5"1"0,18-4-7-16,17-16-5 0,11-5-64 15,13 4-18-15,-1-6-47 16,13-1-34-16,0-4-10 0,-6 3-5 15</inkml:trace>
  <inkml:trace contextRef="#ctx0" brushRef="#br0" timeOffset="92331.853">16905 11930 13 0,'-21'5'81'16,"7"2"-8"-16,4-3-8 16,10-4-14-16,14 9-13 15,17-7-14-15,19-1-7 0,12-1 0 16,14 0-2-16,5-5-5 15,7 0-5-15,-2-3-2 0,-5 1-3 16,-11-1-6 0,-10 4-10-16,-17 1-27 0,-16-2-42 15,-4 1-8-15,-11 0-6 16</inkml:trace>
  <inkml:trace contextRef="#ctx0" brushRef="#br0" timeOffset="92561.8576">16900 12226 73 0,'-18'16'96'0,"18"-3"-3"16,20-9-6-16,25-3-58 0,22 1-12 15,18-2-3 1,8 0-1-16,7-4-6 0,6 1-4 16,-6-2-5-1,-5 5-15-15,-18 4-61 0,-17-1-12 16,-15 0-6-16,-20-3-7 15</inkml:trace>
  <inkml:trace contextRef="#ctx0" brushRef="#br0" timeOffset="93801.8832">18890 11630 25 0,'0'-12'90'0,"0"3"-3"16,-1 0-6-1,1 9-47-15,0 0-10 0,1 13-8 16,8 7-5-16,1 6-4 0,4 8-1 15,-3 5 2 1,4 8 2-16,-3 3-2 0,-2-1-1 16,-2-3 0-16,-5-2-1 15,0-8-1-15,-4-5-2 0,1-8 0 16,0-5-3-1,0-7 0-15,0-11-6 0,0 0-11 16,0 0-47 0,-3-21-25-16,1-6-8 0,-5-11-4 15</inkml:trace>
  <inkml:trace contextRef="#ctx0" brushRef="#br0" timeOffset="94011.8874">18549 11604 19 0,'-14'0'91'15,"14"0"1"-15,18-3-2 16,24 20-36-16,24-24-32 0,21-4-2 16,18-8-1-16,10-1-2 15,15-1-7-15,-3 2-3 16,-6 1-3-16,-13 2-4 0,-18 5-4 15,-20 0-11 1,-15 11-19-16,-11 0-55 0,-22 0-4 16,-22 0-8-16,0 0-1 15</inkml:trace>
  <inkml:trace contextRef="#ctx0" brushRef="#br0" timeOffset="94281.8927">18558 12143 90 0,'-25'25'97'0,"24"-10"-3"15,28-9-6-15,31-6-67 0,29-6-5 16,25-2-1-1,17-5-2-15,9-3-5 0,6 0-4 16,-8-2-4 0,-13 6-7-16,-18-8-23 0,-29 6-58 15,-16-1-6-15,-26 3-7 16,-25-4-3-16</inkml:trace>
  <inkml:trace contextRef="#ctx0" brushRef="#br0" timeOffset="94594.8993">18655 12003 70 0,'0'19'91'0,"-9"3"-2"15,-6 6-4 1,-6 9-68-16,-4 0-4 0,-1 4 1 15,-1-1 0-15,1-3-2 0,2-5-5 16,9-5-6-16,-1-8-9 16,14-3-38-16,2-16-39 15,7 0-7-15,3-14-6 16</inkml:trace>
  <inkml:trace contextRef="#ctx0" brushRef="#br0" timeOffset="94934.906">18710 11417 83 0,'0'0'93'0,"-15"15"-6"16,-7 0-5 0,-7 9-67-16,-9 2-5 0,-1 8 0 15,0-1-3-15,4 1-10 16,4-9-16-16,9-9-60 0,20 3-7 15,2-19-6-15,21 9-3 0</inkml:trace>
  <inkml:trace contextRef="#ctx0" brushRef="#br0" timeOffset="95195.9114">19781 11200 62 0,'8'3'85'0,"-8"8"-3"15,-8 7-4-15,-9 8-68 0,-4 8-4 16,-1 10-4-16,-6 3-6 0,2 2-50 16,5 9-25-1,-2 0-5-15,6 0-3 0</inkml:trace>
  <inkml:trace contextRef="#ctx0" brushRef="#br0" timeOffset="95486.9172">19931 11982 75 0,'5'9'92'15,"-10"8"-2"-15,-10 8-6 0,2 10-69 16,-10 4-5-1,3 11 1-15,-2-3-10 0,9-1-63 16,1 4-21-16,5-8-8 0,7-12-6 16</inkml:trace>
  <inkml:trace contextRef="#ctx0" brushRef="#br0" timeOffset="96456.9366">20862 11401 20 0,'-27'4'69'15,"-4"3"-38"-15,6 3-2 16,-6 3 1-16,6 0 2 16,-1 0-2-16,8-1-5 0,0 0-1 15,13 0-3 1,5-12-1-16,13 13-4 0,15-9-3 15,13-1 1-15,10-2 0 16,11-1-3-16,11 0-3 0,4-4-1 16,2 1-2-1,-4 2 0-15,-4-1-1 0,-9 1-2 16,-11 1 0-16,-9 1-2 0,-11 5 0 15,-9-1 0 1,-9 2 0-16,-13-7 0 0,7 14 0 16,-8-3-1-16,-8 0 2 15,-7 2-1-15,-4 4 1 16,-7-1 0-16,-6 6-1 15,-8 3-1-15,-4 4 1 0,-9 2 0 16,-4 5 0-16,-4 0-1 0,-2 3 1 16,2-1-1-1,1-1 2-15,8-1-1 0,9-4 1 16,8-3 0-1,12-4 1-15,11-4 1 0,13-4 1 16,17-3 0-16,12-4 0 16,11-3 0-16,10-3 1 0,10-3-1 15,7 0-1 1,1-2-1-16,3 1 0 0,-4-4 0 15,-5-1-2-15,-6 2-1 0,-6 1-2 16,-10-1-2 0,-6 3-5-16,-12-4-12 0,0 3-33 15,-7 1-30-15,-15 0-13 16,9-3-8-16</inkml:trace>
  <inkml:trace contextRef="#ctx0" brushRef="#br0" timeOffset="96736.9422">20645 11765 8 0,'-9'3'99'0,"19"0"-2"0,28-3-4 16,24-3-5-16,24-1-72 15,10 0-5-15,11-1-2 0,1-3-7 16,3 7-24-1,-6-1-64-15,-20-5-4 0,-13-2-6 16,-19-2-6 0</inkml:trace>
  <inkml:trace contextRef="#ctx0" brushRef="#br0" timeOffset="100749.0227">15325 13893 11 0,'-19'-2'86'16,"3"-3"4"0,23 2-36-16,-7 3-9 0,33-8-8 15,16-1-8 1,25-1-7-16,17-1-6 0,18-4-4 15,15 2-1-15,8-1-4 16,-1 0-2-16,-7-1-2 0,-14 5-4 16,-17-2-4-1,-18 8-12-15,-22 0-27 0,-23 1-45 16,-8 0-6-16,-22 3-7 0</inkml:trace>
  <inkml:trace contextRef="#ctx0" brushRef="#br0" timeOffset="101169.0311">15945 13868 36 0,'-3'-19'93'16,"1"6"-3"-16,1 2-7 0,1 11-51 15,1 5-12-15,8 16-3 16,-5 11-3-16,2 9-4 0,-1 10-1 15,-3 7 2 1,-3 5-1-16,-2 0-2 0,1-1-2 16,-5-6-1-1,1-3-2-15,-2-7-4 0,3-4-3 16,1-9-8-16,4-2-11 0,-2-2-46 15,-4-16-24-15,6-13-6 16,-25 10-6-16</inkml:trace>
  <inkml:trace contextRef="#ctx0" brushRef="#br0" timeOffset="101369.0351">15340 14642 82 0,'-28'19'100'16,"19"-11"-3"-16,19-6-7 15,35-2-61-15,33-12-11 16,35-6-5-16,29-7-1 15,22-2-4-15,14-4-3 0,3-1-1 16,-4 3-3-16,-13 5-2 16,-20 5-4-16,-28 8-10 15,-31 4-32-15,-25 4-45 16,-22 1-6-16,-24 0-8 15</inkml:trace>
  <inkml:trace contextRef="#ctx0" brushRef="#br0" timeOffset="101749.0426">15455 13663 71 0,'3'-15'87'15,"-3"15"-2"-15,0 0-3 0,-38 5-72 16,30 15-2-1,-1 11-3-15,-8 2 0 0,1 6 2 16,-4 3-2-16,7 2-12 16,-5-2-41-16,12-11-33 15,6-8-8-15,11-9-5 16</inkml:trace>
  <inkml:trace contextRef="#ctx0" brushRef="#br0" timeOffset="102009.0478">16854 13462 54 0,'-12'3'87'16,"-9"16"-4"-16,-4 2-3 0,-1 39-81 31,-3 9-69-31,3-2-9 0,0 6-5 16</inkml:trace>
  <inkml:trace contextRef="#ctx0" brushRef="#br0" timeOffset="102359.0549">15369 14454 26 0,'14'0'87'0,"-7"12"0"15,-7 9-3-15,-6 3-58 16,-8 16-12-16,-8 5 0 0,-2 6 1 15,-7 2-3-15,4 4-14 16,-5-6-26-16,2-8-54 0,18-8-7 16,8-14-6-1</inkml:trace>
  <inkml:trace contextRef="#ctx0" brushRef="#br0" timeOffset="102679.0613">16916 14221 85 0,'7'8'92'0,"-11"9"-3"16,-5 7-5-16,-7 19-57 0,-3-4-20 15,0 13 0 1,-1 4 1-16,0 2-1 0,0-4-7 15,9 6-27-15,11-10-57 16,-3-12-7-16,3-8-5 16,9-18-5-16</inkml:trace>
  <inkml:trace contextRef="#ctx0" brushRef="#br0" timeOffset="103269.0731">17422 13890 59 0,'0'0'93'0,"0"0"-2"0,26 3-5 16,10 0-68-1,16 1-5-15,8 3 2 0,8 0-1 16,2-3-5-16,1 2-5 0,-4-4-3 16,-2 3-7-1,-13-5-10-15,-4 0-22 0,-4-2-48 16,-14-4-6-16,-5 0-6 15</inkml:trace>
  <inkml:trace contextRef="#ctx0" brushRef="#br0" timeOffset="103489.0775">17552 14125 65 0,'5'14'97'15,"19"-4"-5"1,20-9-5-16,14 3-65 0,14-2 1 16,7 0-8-16,9-1-7 15,-4-1-5-15,-3 5-12 0,-15-1-49 16,-5 3-29-16,-11 1-6 15,-14-6-4-15</inkml:trace>
  <inkml:trace contextRef="#ctx0" brushRef="#br0" timeOffset="107362.1552">19332 13143 83 0,'0'-10'93'15,"0"0"-6"-15,0 10-50 16,0 0-9-16,0 0-5 15,7 1-5-15,0 19-4 0,3 10-5 16,6 6-2 0,1 12 0-16,3 3 1 0,3 11 0 15,0-3-1-15,-2 7 2 16,0-4-4-16,-2-6 1 15,-1-4 0 1,-6-7-1-16,1-6-1 0,-7-10 0 16,1-3 0-16,-5-13-2 0,0-4 1 15,-2-9 0 1,0 0-1-16,0 0 0 0,14-15 0 15,-5-7 0-15,5-9-1 16,5-9 0-16,6-8-1 0,7-14 0 16,3-3-1-1,7-3 1-15,-3-2 0 0,2 5-2 16,-5 4 1-16,1 6-2 0,-12 8-1 15,-2 12-3 1,-5 6-4-16,-5 7-9 0,-4 5-17 16,-1 2-37-16,4 10-22 15,-12 5-7-15,10-2-2 16</inkml:trace>
  <inkml:trace contextRef="#ctx0" brushRef="#br0" timeOffset="107602.16">19871 13053 57 0,'-11'-3'95'16,"11"3"-3"-16,4-17-6 0,20-4-48 15,16 6-25 1,11 3-5-16,8-2-6 0,5 4-7 15,-2-7-19-15,-12 7-59 16,1 4-7-16,-19 0-5 16,-15 1 1-16</inkml:trace>
  <inkml:trace contextRef="#ctx0" brushRef="#br0" timeOffset="107802.164">19226 13087 19 0,'-21'5'98'16,"21"-5"-1"-1,0 0-6-15,25-5-3 0,18 2-71 16,14-11-12-1,15 4-14-15,0 5-54 0,6-6-23 16,-4 1-7-16,-10 1-8 16</inkml:trace>
  <inkml:trace contextRef="#ctx0" brushRef="#br0" timeOffset="108282.1736">18800 14014 52 0,'-19'26'98'0,"21"-5"-3"0,39-8-5 16,35-12-48 0,35-2-21-16,42-5-7 0,27-8-3 15,29-3-5-15,13-4-5 0,15 4-9 16,-10-5-13-1,8 0-49-15,-12 10-21 0,-20 0-7 16,-15 2-5-16</inkml:trace>
  <inkml:trace contextRef="#ctx0" brushRef="#br0" timeOffset="109192.1918">18874 14607 23 0,'-21'8'92'15,"2"-5"0"-15,19-3-3 16,0 0-54-16,32-4-10 0,13-6-2 16,19-2-5-16,15 0-5 15,12-3-2-15,9 3-3 16,5-1-1-16,-5 5-1 0,-11 1-2 15,-11 3-1 1,-11 4-1-16,-10 0 0 0,-14-2-1 16,-10 5-1-16,-7 0 0 15,-4 1 0-15,-5 1 1 16,-3 0-2-16,-3 1 1 0,-5 3 0 15,-6-9-1-15,5 16 1 16,-5-4-1-16,-2-1 1 0,-4 0-1 16,-4 3 2-1,-3 1-1-15,-6 2 0 0,-1 0 1 16,-6 4-1-16,-1 2 0 15,-9 0 1-15,-2 6-1 16,-5-2-1-16,-5 4 0 16,-6 2 0-16,1 0 0 0,-3 3 1 15,-3-3-1-15,7 2 0 0,1-1 0 16,10-4 1-1,8-1 0-15,12-6 2 0,14-1 0 16,13-5 0 0,24-5 1-16,20-2 1 0,17-6 0 15,16-4 0-15,12 0 0 16,7 0-1-16,7-6 0 0,-4-1 0 15,-3 0-2 1,-11-4-1-16,-9 2-1 0,-14 2-2 16,-12-1-1-16,-11 2-4 0,-14-3-6 15,-6 7-18 1,-12-1-32-16,-13-7-27 0,0 10-12 15,-18-8-3-15</inkml:trace>
  <inkml:trace contextRef="#ctx0" brushRef="#br0" timeOffset="109462.1972">19324 14818 33 0,'-19'-4'104'0,"19"-5"-3"16,17-1-6 0,22-6-3-16,24-4-76 0,18 4-6 15,11-2-4-15,15 1-2 0,4 0-4 16,2 8-9-16,-15-7-34 15,-5 9-49-15,-9 0-4 16,-14-2-8-16,-11 0-3 16</inkml:trace>
  <inkml:trace contextRef="#ctx0" brushRef="#br0" timeOffset="112695.2621">21314 13779 33 0,'0'0'93'0,"0"0"-3"16,16 10-4-16,-16-10-61 0,44 0-8 15,8 0-1 1,4-1-1-16,2-3-7 0,1-1-4 16,-5 2-4-16,-9-2-6 15,-10 2-4-15,-13-1-13 0,-3-5-40 16,-10 6-26-1,-9 3-6-15,0 0 0 0</inkml:trace>
  <inkml:trace contextRef="#ctx0" brushRef="#br0" timeOffset="112905.2663">21253 14033 75 0,'20'14'97'15,"21"-3"-4"1,18-7-7-16,14-4-57 0,13 0-13 15,7 0-7-15,4 0-11 0,-8-5-26 16,-15 2-57 0,5-4-5-16,-15 0-9 0,-12 0-1 15</inkml:trace>
  <inkml:trace contextRef="#ctx0" brushRef="#br0" timeOffset="115285.3139">22391 13006 8 0,'-1'-18'49'15,"1"1"-4"-15,-2 2-4 0,2 0-3 16,-1 4-4-16,0 3-3 15,1 8 0-15,-4-9-6 0,4 9-4 16,0 0-7 0,0 0-2-16,0 5-1 0,2 11-2 15,6 8-3-15,2 9-1 0,4 5 1 16,1 5 1-1,0 7 1-15,1 1 0 0,-1-1-1 16,-4-1-2-16,1-5 1 16,-5-7-2-16,0-6 0 0,-4-6-1 15,1-4 1 1,-3-8 1-16,-1-13 0 0,0 0-1 15,0 0 1 1,14-27-1-16,-5-9 0 0,9-13 0 16,3-14-2-16,8-7-1 0,6-6-1 15,-1 0 0-15,0 1-1 16,-1 12-2-16,-1 7-1 0,-7 15-2 15,-7 10-4 1,0 11-6-16,-8 6-10 0,4 11-31 16,-1 8-33-1,-5 5-11-15,-1 7-4 0</inkml:trace>
  <inkml:trace contextRef="#ctx0" brushRef="#br0" timeOffset="115675.3217">23062 13222 75 0,'-2'8'86'0,"-1"3"-4"0,-6 2-55 16,6 2-5-1,1 4-4-15,2-2 1 0,7-1-3 16,5-4-3 0,10-5-1-16,5-6-1 0,5-2-1 15,1-8-2-15,-1-5-2 16,-3-5-1-16,-5-1-2 0,-8-4 0 15,-12 0-1 1,-6 2 0-16,-12 3 0 0,-10 3-2 16,-7 5 1-16,-8 8-1 0,-4 3 1 15,3 9-2 1,2 7 0-16,5 5-3 0,13 4-7 15,6-5-20-15,13-4-53 16,16-2-8-16,16-7-10 0,9-6 4 16</inkml:trace>
  <inkml:trace contextRef="#ctx0" brushRef="#br0" timeOffset="117375.3557">8322 9535 8 0,'-5'-10'68'16,"5"10"-26"-16,0-10-10 0,0 10-3 15,11 8-4 1,0 9-5-16,8 4-3 0,-2 7-3 16,7 4 1-16,-1 5 0 0,4 1-1 15,-4-1-2-15,1-1 0 16,-7-4-4-16,-3-3-1 0,-2-10 0 15,-2-2 2 1,-4-7 0-16,-2 2 2 0,-4-12 1 16,0 0-1-1,0 0-1-15,10-4-1 0,-6-10 0 16,1-7-2-16,3-10-1 15,0-8-3-15,4-9-1 0,-1-6-1 16,2-5 0-16,-4 2 0 16,0 2-1-16,-3 6 1 15,0 11-1-15,-3 4 0 0,0 10-3 16,-3 6-1-1,1 9-7-15,1-1-8 0,-2 10-28 16,21-5-42-16,-12 4-7 16,3-1-6-16</inkml:trace>
  <inkml:trace contextRef="#ctx0" brushRef="#br0" timeOffset="117605.3603">8612 9369 6 0,'-14'1'88'0,"5"-3"0"16,9-10-2-16,15-19-39 0,15 13-22 16,10-3-12-16,7-1-6 0,4 2-6 15,-1-2-7 1,1 8-19-16,-7 9-53 0,-12-2-8 15,-10 4-5-15</inkml:trace>
  <inkml:trace contextRef="#ctx0" brushRef="#br0" timeOffset="117835.3649">8034 9610 8 0,'0'0'83'0,"0"0"3"15,22-3-5-15,6-10-50 0,13 0-18 16,3-4-12-16,9-3-35 15,-2 6-39-15,-1-1-9 0,-10 3-5 16</inkml:trace>
  <inkml:trace contextRef="#ctx0" brushRef="#br0" timeOffset="118196.3722">9031 9374 77 0,'0'0'81'0,"0"0"-3"15,12-3-56-15,16-4-8 0,10-1-3 16,8-2-1 0,0 0-10-16,1 2-22 0,-11 2-53 15,5 0-5-15,-10 3-3 0</inkml:trace>
  <inkml:trace contextRef="#ctx0" brushRef="#br0" timeOffset="118358.3756">8981 9618 67 0,'20'3'80'0,"13"-6"-4"16,19-8-55-16,3-3-12 15,10-4-15-15,-4-8-57 0,9 5-12 16,-10-1-3-1</inkml:trace>
  <inkml:trace contextRef="#ctx0" brushRef="#br0" timeOffset="118828.385">9682 9179 68 0,'10'-5'88'16,"-2"-4"-4"-16,-8 9-7 0,0 0-59 15,12 0-10 1,-7 13 0-16,-1 5 0 0,0 8-1 15,1 2 1 1,3 10 1-16,3 2 0 0,2 4-1 16,0-2 1-16,1 1-2 15,1-3 0-15,-1-2-2 0,0-7-1 16,-2-4-1-16,-3-5 0 0,-4-8 0 15,0-3 0 1,-5-11 1-16,0 0 0 0,12 4 0 16,-5-12 0-1,0-10 0-15,5-10 0 0,-1-10-1 16,2-8 0-16,4-10-1 15,1-5 0-15,-4 0-1 0,-1 4 0 16,-1 4-2-16,0 6 0 0,-4 8-4 16,1 13-7-1,-5 5-11-15,3 12-27 0,6 7-36 16,-13 2-12-1,19 5-8-15,-10 5 8 0</inkml:trace>
  <inkml:trace contextRef="#ctx0" brushRef="#br0" timeOffset="119158.3916">10244 9332 55 0,'0'0'83'0,"1"12"1"15,-1 0-3 1,5 3-65-16,4 6-4 0,2 1 0 16,7 4 4-1,3-6 2-15,7-4-2 0,3-6-3 16,5-7-3-16,0-6-1 0,-3-14-1 15,-5-4-2-15,-6-5-2 16,-10 0-2-16,-11-1 0 0,-8 4-2 16,-13 5 0-1,-11 6 0-15,-9 6-2 0,1 3-2 16,-5 3-6-1,8 12-19-15,5 8-50 0,14-10-13 16,17-10-6-16,0 11-6 0</inkml:trace>
  <inkml:trace contextRef="#ctx0" brushRef="#br0" timeOffset="120749.4243">22324 13892 59 0,'-15'-6'81'0,"3"3"-32"0,1 0-14 16,-1 1-4-16,12 2-7 15,-13-3-8-15,13 3-3 0,0 0 0 16,0 0-1-1,25-3 0-15,17 2 1 0,23-1-1 16,27-3 1-16,22 0-2 0,31-3-1 16,24 1-1-1,14-3-2-15,4-2-1 0,-6-2-1 16,-12 0-2-16,-20 3-1 15,-23-2 0-15,-27 5-2 16,-27-3-6-16,-22 7-8 16,-21 0-23-16,-16 4-52 0,-13 0-8 15,0 0-5-15</inkml:trace>
  <inkml:trace contextRef="#ctx0" brushRef="#br0" timeOffset="122469.4587">22281 14239 48 0,'-14'0'87'0,"12"6"0"16,2-6-31-1,-7 25-26-15,6 9-8 0,1 12-4 16,3 4-3-16,3 7 1 16,0 0-2-16,-1-2-5 0,3-4-1 15,-6-2-2 1,-1-9-1-16,3-7-1 0,-2-9-2 15,-2-7-2 1,0-8-3-16,0-9-7 0,0 0-23 16,16-10-55-16,-11-13-5 0,-2-6-9 15,-3-6 4-15</inkml:trace>
  <inkml:trace contextRef="#ctx0" brushRef="#br0" timeOffset="122959.4685">22088 14318 1 0,'0'0'81'0,"-13"0"3"15,13 0-35-15,9-2-8 0,11-3-8 16,13-2-6-1,6-1-4-15,12-2-3 0,1 3-3 16,9-2-3 0,-4 6-4-16,-2 3-3 0,-6-1-2 15,-12 7-2-15,-10 5-1 0,-12 2-2 16,-7 5 1-16,-8 0 0 15,-11 0 0-15,-7 0 0 0,-9 1 0 16,-5-3 0 0,-5-6 0-16,-2-3 0 0,0-2-1 15,5-5 0 1,3 0 0-16,5 0-1 0,9-3 0 15,7 3 1-15,10 0 0 16,8 18 0-16,10 0 1 0,6 4 0 16,4 4 2-16,4 2 0 15,-1 3 0-15,2 1 1 16,-3 0-1-16,-2-2 0 0,-5-1-1 15,-4-2 1 1,-3-3-1-16,-5-4-1 0,-1-3-1 16,-1-4-2-16,0-5-3 15,-9-8-8-15,19 0-18 0,-8-2-46 16,3-10-17-1,5-5-8-15,1-3-3 0</inkml:trace>
  <inkml:trace contextRef="#ctx0" brushRef="#br0" timeOffset="123219.4737">22793 14425 74 0,'-7'9'99'15,"7"-9"-3"-15,19 9-7 0,10-6-66 16,7-3-3 0,7 3-3-16,1-5-6 0,-2 2-5 15,-3-4-3-15,-3 0-3 16,-10-1-8-16,-6 1-12 0,-20 4-52 15,0-19-20 1,-9-1-7-16,-9-6-4 0</inkml:trace>
  <inkml:trace contextRef="#ctx0" brushRef="#br0" timeOffset="123409.4775">22883 14205 83 0,'-2'19'96'0,"1"7"-3"0,1 4-5 16,-1 6-70-1,1 12 0-15,5 0-2 0,-1 4-4 16,3-2-3-16,-2-2-3 15,4-3-3-15,1-7-1 0,3-7-3 16,-2-9-4-16,6-7-9 16,-5-11-30-16,-2-4-47 15,8-12-5-15,-2-8-8 16</inkml:trace>
  <inkml:trace contextRef="#ctx0" brushRef="#br0" timeOffset="123949.4883">23472 13926 12 0,'0'0'96'0,"0"0"-1"0,0 0-6 16,0 0-39-16,4 14-21 16,-2-3-5-16,-1 2-10 0,2 7-5 15,3 0-2-15,-3 6 0 16,3-1-1-16,-1 1-3 15,-1-2-1-15,1 1-3 0,-4-5-6 16,7 2-15 0,-7 1-53-16,0-9-19 0,-1-5-6 15,0-9-5-15</inkml:trace>
  <inkml:trace contextRef="#ctx0" brushRef="#br0" timeOffset="124139.4921">23313 14325 74 0,'0'0'100'0,"12"9"-4"15,15-10-7-15,10 0-48 16,12-3-29-16,5-4-2 16,9 1-6-16,-6-2-6 15,3 6-14-15,-12 3-50 0,-11-2-24 16,-11 2-7-1,-16 0-7-15</inkml:trace>
  <inkml:trace contextRef="#ctx0" brushRef="#br0" timeOffset="124599.5013">23378 14765 42 0,'-2'13'84'0,"0"-4"1"15,1 4-46-15,9 9-10 16,0-1 1-16,4 6-4 15,-2 0-7-15,0 1 0 16,-5-3-3-16,-3-1-1 0,-2-7-3 16,-3-3 0-16,-7-3-2 15,-5-7 0-15,-1-4-2 16,-3-4 0-16,1-7-3 15,0-6 0-15,-1-2-3 0,2-7-1 16,3-1-5-16,1-3-9 16,13-2-41-16,0 3-40 15,0-4-5-15,5 0-8 0,5-1 1 16</inkml:trace>
  <inkml:trace contextRef="#ctx0" brushRef="#br0" timeOffset="124709.5035">23331 14545 17 0,'-3'-11'99'16,"-1"-1"-3"-16,-1-1-6 15,3 4-12-15,15-5-98 0,-13 14-59 16,0 0-9 0,6-13-9-16,2 11 1 0</inkml:trace>
  <inkml:trace contextRef="#ctx0" brushRef="#br0" timeOffset="125192.5134">23565 14563 0 0,'0'0'95'16,"-7"-9"0"-1,7 9-5-15,-11-30-20 0,11 30-50 16,-10 17-3-16,8 0-6 0,2 6-3 16,0 3-1-1,4 0 0-15,2 0 0 0,1-6 1 16,7-6-1-16,1-6-1 15,3-8 0-15,-1-1-1 0,0-11 0 16,-1-5-1 0,-2-7-1-16,-2 2-1 0,-4 1-1 15,-3 4-1-15,-5 2-1 0,0 6 1 16,0 9-2-1,0 0 1-15,-11 5 0 0,8 11 1 16,3 0-1-16,0-1 2 16,6-1-1-16,3-5 1 15,6-4 0-15,0-5 1 16,1-2-1-16,-1-7 0 0,-2-8 0 15,0-1-1 1,-7 0-1-16,-5-2-1 0,-1-1-4 16,0 4-5-16,-7-4-15 0,4 4-38 15,3 17-28 1,1-17-9-16,-1 17-7 0</inkml:trace>
  <inkml:trace contextRef="#ctx0" brushRef="#br0" timeOffset="125482.5192">24097 14434 80 0,'-15'0'93'0,"-8"10"-1"16,0 12-53-16,-2 4-4 0,3 7-5 15,4 3-6-15,9-1-5 0,11 2-4 16,18-4-4 0,16-4-3-16,12-7-2 0,13-8-2 15,10-6-1 1,4-5-3-16,-1-3-7 0,-2 1-26 15,-14-2-48-15,-9-4-14 16,-8-2-7-16,-13-1-6 0</inkml:trace>
  <inkml:trace contextRef="#ctx0" brushRef="#br0" timeOffset="129566.6012">11439 16254 74 0,'-4'-9'88'15,"4"9"-38"-15,0-14-9 16,0 14-10-16,0 0-8 15,0 0-6-15,0 0-5 0,-5 19-4 16,0 4 0 0,3 7-1-16,-1 8 0 0,3 5 1 15,0 1-1-15,4-1 0 16,7-1-2-16,7-7 0 0,3-5 0 15,3-9-2-15,2-5-2 16,-1-13-5-16,4 0-20 16,-1-3-58-16,-5-16-11 0,-4-10-5 15,-5-13-5 1</inkml:trace>
  <inkml:trace contextRef="#ctx0" brushRef="#br0" timeOffset="129716.6042">11523 16020 78 0,'-18'-11'98'15,"2"-1"-7"1,3-2-9-16,13 14-88 0,-16-7-68 16,16-3-13-1,8 1-7-15</inkml:trace>
  <inkml:trace contextRef="#ctx0" brushRef="#br0" timeOffset="130238.6148">12047 15927 13 0,'-4'-15'88'0,"-2"2"-1"16,6 13-3-16,-17-8-64 16,4 15-5-16,4 10 0 15,-6 13-2-15,2 12-1 0,-3 9-1 16,4 9 1-1,2 4-2-15,5 3 1 0,4 2-2 16,0-6-1-16,5-5-2 0,6-9-3 16,3-9 1-1,2-8-1-15,-1-6 0 0,0-6-1 16,-2-8-2-16,1-3-3 15,-1-1-7-15,-12-8-26 0,9 0-54 16,0-3-6 0,2-4-8-16</inkml:trace>
  <inkml:trace contextRef="#ctx0" brushRef="#br0" timeOffset="130598.622">12237 16051 36 0,'-11'-7'88'0,"11"7"-1"0,-12 14-3 16,6 10-71-1,1 13 0-15,0 9 0 0,3 9 0 16,0 6-1-16,2 2-1 0,4 0-1 16,5-2-1-16,0-9-2 15,3-8-2-15,5-9 0 16,1-7-1-16,3-10 0 15,1-2-2-15,1-8-3 0,-1-7-5 16,4 2-17 0,-4-2-51-16,-2-2-19 0,0-9-8 15,-4-2-3-15</inkml:trace>
  <inkml:trace contextRef="#ctx0" brushRef="#br0" timeOffset="130798.626">11994 16269 77 0,'9'14'96'15,"19"-9"-4"-15,17-2-7 0,11 0-75 16,3-2-1-16,8 1-9 0,-7 3-57 15,3-5-30 1,-7-2-5-16,-12-5-6 0</inkml:trace>
  <inkml:trace contextRef="#ctx0" brushRef="#br0" timeOffset="131108.6322">12657 15843 16 0,'-9'7'90'15,"7"8"1"-15,5 2-1 0,16 5-62 16,8 18-10 0,5 9 0-16,1 11 1 0,2 8-3 15,-5 10-6-15,-8 4-3 16,-14 0-1-16,-8 0-2 15,-17-4-2-15,-7-13-7 16,0-8-45-16,-2-10-39 0,-2-19-5 16,9-12-8-1</inkml:trace>
  <inkml:trace contextRef="#ctx0" brushRef="#br0" timeOffset="131668.6434">13355 16204 41 0,'-13'0'96'0,"13"0"0"0,0 21-21 15,9-21-37-15,19 0-9 16,7 0-8-16,11-2-8 0,9 1-3 16,8-2-3-1,5 2-2-15,0-1-1 0,-3 2-1 16,-7 0-3-1,-7 4-5-15,-10-1-5 0,-6 7-22 16,-5 6-54-16,-14-9-9 0,-8 3-8 16,-8-10-3-16</inkml:trace>
  <inkml:trace contextRef="#ctx0" brushRef="#br0" timeOffset="131838.6468">13412 16465 0 0,'-5'9'98'15,"10"-2"0"-15,18-6-6 0,17-1-4 16,13-1-77-16,12-3-5 16,9 3-5-16,-7-5-21 0,0 6-65 15,9-1-7 1,-10-1-7-16,-7 2 1 0</inkml:trace>
  <inkml:trace contextRef="#ctx0" brushRef="#br0" timeOffset="132438.6588">14587 15783 13 0,'0'0'89'0,"0"0"4"0,-4 7-5 16,4 14-60-16,10 11-6 0,0 12-6 15,1 11 0 1,-5 13 0-16,0 9-4 0,-6 9-3 16,-1 0-2-16,-7 1-1 15,-2-6-2-15,-5-9 0 0,1-10-2 16,0-15-1-1,2-11-4-15,6-15-6 0,6-21-28 16,-10-4-53-16,13-14-5 0,5-13-9 16</inkml:trace>
  <inkml:trace contextRef="#ctx0" brushRef="#br0" timeOffset="133008.6702">14248 15972 7 0,'-14'-3'88'0,"14"3"2"15,-2-11-6 1,16 5-61-16,11-1-2 0,7-1-4 16,9 3-3-16,10 1-3 15,10 4-1-15,5 5 0 16,4 9-1-16,2 5-2 0,-4 10-2 15,-5 5-1-15,-9 5-1 16,-11 2-1-16,-11 0 0 0,-12 0-1 16,-15-7 1-1,-8-5 0-15,-19-6 0 0,-8-9-1 16,-9-5 0-16,-8-9-1 15,-3-3 0-15,-2-11-1 16,-3 0 0-16,4-3 0 0,10 0-1 16,8 4 0-16,9 2 0 15,12 8 1-15,12 3 0 0,10 12 2 16,16 8 0-1,11 4 1-15,6 6 2 0,5 7 0 16,5 5 1 0,-2 4 0-16,-3 0-1 0,-5 0 0 15,-8-3 0-15,-8-4-1 16,-8-3 0-16,-4-11-1 0,-7-5-2 15,-4-4 0-15,-1-7-5 0,-3-9-9 16,9-5-38 0,1-4-32-16,0-10-15 0,7-3-7 15</inkml:trace>
  <inkml:trace contextRef="#ctx0" brushRef="#br0" timeOffset="133328.6766">15275 16385 95 0,'0'0'102'16,"18"12"-7"-16,3-12-2 0,7-7-79 16,2-1 0-16,5-4-2 15,0-4-4-15,-4-2-3 16,-4-2-4-16,-8 1 0 15,-11-1-1-15,-8 2-1 0,-15 4 0 16,-9 6-1-16,-10 8 0 0,-8 5-1 16,-3 14 1-1,-2 15 1-15,2 12 1 0,7 7 1 16,9 3 0-16,14 5 1 15,12-6 0-15,13-4 2 16,17-7-2-16,13-18-3 16,16-2-10-16,1-16-42 0,9-9-38 15,9-8-6 1,-1-10-8-16</inkml:trace>
  <inkml:trace contextRef="#ctx0" brushRef="#br0" timeOffset="134318.6963">16467 15594 56 0,'7'-12'98'0,"-8"-4"-6"16,-12-2-3-16,-12 0-65 15,-7-3-6-15,-14-1-4 16,-8 0-3-16,-9 2-3 0,-4 1-1 16,3 1-1-16,4 3-1 15,6 5 0-15,10 0-2 0,9 6 0 16,13 5-1-1,9 0-1-15,10 10 0 0,5 7-1 16,7 7 1 0,4 8-1-16,4 11 0 0,4 9 1 15,-3 12 0-15,2 10 0 16,-6 5 0-16,-3 7 1 0,-4 2-1 15,-6 4 1-15,-1 4-1 0,-8 2 0 16,-5-2 0 0,-4-3 0-16,0-1-1 0,-4-5 0 15,-1-4 0 1,1-4 0-16,-1-9 0 0,0-8 0 15,3-4 1-15,4-6 0 16,3-9 1-16,5-4-1 0,7-6 1 16,6-9 0-1,15-7 0-15,8-6 0 0,9-6 0 16,14-5 0-16,9-2-1 0,10 1-2 15,4-6-5 1,12 6-14-16,-6-6-33 0,4-4-33 16,3 3-14-16,-6-3-9 15</inkml:trace>
  <inkml:trace contextRef="#ctx0" brushRef="#br0" timeOffset="135668.7233">17083 15513 82 0,'4'-13'94'15,"4"0"-5"-15,0 4-54 0,-8 9-6 16,14 0-8-16,-3 4-5 0,1 12-4 15,1 7-3 1,0 11-2-16,0 7 0 0,3 12 1 16,0 2-2-16,1 3 0 15,-3 0-1-15,-4-5-1 0,-1-6-1 16,-3-9 2-1,1-9-2-15,-3-10 2 0,0-9 0 16,-4-10-1-16,8-1 1 0,-1-14-1 16,1-11 0-1,4-8 0-15,-1-10-1 0,4-7-2 16,-2-2 0-16,3-3 0 15,-5 3-2-15,-2 7-1 0,0 10-4 16,-6 7-4 0,3 14-8-16,-6 6-22 0,0 9-37 15,11 0-23 1,-4 11-6-16,1 5-2 0</inkml:trace>
  <inkml:trace contextRef="#ctx0" brushRef="#br0" timeOffset="135978.7296">17756 15727 17 0,'0'0'85'15,"-3"14"3"-15,-5-1-4 16,6 3-63-16,-1 6-5 0,5 2 2 15,4 1-1-15,9-1-2 16,3-6 0-16,8-4-1 0,3-7-2 16,1-7-2-1,-2-6-2-15,-3-8-1 0,-7-3-2 16,-8-5-2-1,-7 1-2-15,-8-1 1 0,-12 2-4 16,-7 0-2-16,-3 8-4 0,-6-1-10 16,5 8-33-16,4 5-40 15,-2 1-8-15,7 10-5 0</inkml:trace>
  <inkml:trace contextRef="#ctx0" brushRef="#br0" timeOffset="136430.7388">16966 16073 20 0,'-37'9'91'0,"8"-1"2"0,17 1-4 16,-3-1-59 0,44 4-9-16,35-7-2 0,28 0-1 15,35-4-2-15,23-2-2 16,22 0-5-16,12 0-1 0,3-1-1 15,-11 1-3-15,-19 1-2 0,-23 0-5 16,-29 9-7 0,-32-2-22-16,-29-2-53 0,-16 6-11 15,-28-11-6 1,0 11-5-16</inkml:trace>
  <inkml:trace contextRef="#ctx0" brushRef="#br0" timeOffset="137410.7584">16871 16571 5 0,'-5'-9'89'0,"5"9"4"15,0 0-3 1,-34 3-56-16,34 15-4 0,0 4-10 16,2 9-3-16,0 3-4 15,0 3 0-15,-4 4-4 0,2-3-2 16,-1-4-2-16,-2-6-1 15,0-3-1-15,0-7-2 16,1-2 0-16,2-16-2 0,-1 8-3 16,1-8-5-1,0-5-14-15,-2-6-48 0,-8-8-23 16,7-5-8-16,-4-4-2 15</inkml:trace>
  <inkml:trace contextRef="#ctx0" brushRef="#br0" timeOffset="137770.7656">16699 16583 88 0,'11'-14'94'0,"9"0"-5"16,11 11-42 0,11-12-25-16,9 5-4 0,6 3-3 15,0 2-4-15,-2 5-4 16,-6 1-3-16,-10 8 0 0,-13 6-2 15,-9 2-1-15,-17 2-1 0,-8 0 1 16,-11 1 1 0,-6-1-1-16,-4-4 1 0,-3-3-1 15,0-5 0 1,2-5 0-16,3 0-1 0,6-2 1 15,4-2-2-15,5 0 0 16,12 2 1-16,0 0 0 0,4 14 1 16,10 1 0-1,7 4 0-15,0 1 1 0,8 6 1 16,-3 1 0-16,3 0 1 0,-3-3-2 15,-1 1 1 1,-5-4-1-16,-4-7 0 0,-3 1-4 16,-5-6-3-16,0-1-6 15,-8-8-29-15,0 0-38 0,15-5-19 16,-6-7-8-1</inkml:trace>
  <inkml:trace contextRef="#ctx0" brushRef="#br0" timeOffset="138010.7704">17336 16744 84 0,'5'3'100'15,"15"-3"-5"1,13 0-5-16,14-2-73 0,-4-2-4 15,4-1-1-15,1-3-6 0,-2 0-5 16,-10 0-8 0,-6 2-18-16,-18-1-54 0,-10-2-15 15,-5-7-6-15,-15 0-5 16</inkml:trace>
  <inkml:trace contextRef="#ctx0" brushRef="#br0" timeOffset="138210.7744">17417 16566 31 0,'-4'14'98'0,"4"4"-2"16,8-1-5-16,0 5-65 0,4 2 1 15,-3 5-4-15,-1 1-9 16,-7-1-5-16,2 1-3 0,-3-1-2 16,-1-2-1-1,-7-3-2-15,3-2-3 0,0-8-1 16,5 3-7-1,0-6-28-15,0-11-50 0,9 6-10 16,5-6-7-16</inkml:trace>
  <inkml:trace contextRef="#ctx0" brushRef="#br0" timeOffset="138650.7832">18095 16317 84 0,'0'0'97'15,"0"0"-5"-15,0 5-4 0,-1 10-71 16,2 9-5-16,1 8-4 15,4 3-1-15,-1 4-1 0,2 2-1 16,2-3-1-16,-2-4-2 16,0-6-4-16,-4-5-7 15,-3-9-22-15,0-14-53 0,-2 16-11 16,2-16-6-1,-14 0 1-15</inkml:trace>
  <inkml:trace contextRef="#ctx0" brushRef="#br0" timeOffset="138810.7863">17935 16674 89 0,'0'0'101'0,"11"13"-5"16,10-13-7 0,7 3-69-16,13-3-7 0,2-3-5 15,6 3-10 1,-8-5-25-16,-7 1-62 0,1 4-5 15,-12 0-8-15,-10 0 0 16</inkml:trace>
  <inkml:trace contextRef="#ctx0" brushRef="#br0" timeOffset="139190.794">17950 17081 85 0,'3'23'96'0,"3"9"-25"16,-5-6-20-16,2 3-13 16,0-5-9-16,-3-2-7 0,-6-6-6 15,-1-6-3 1,-6-5-2-16,-5-5-2 0,-1-4-2 15,-1-10-1-15,-4 0-2 0,3-7-1 16,1 1-1 0,2 1-2-16,6-1-2 0,4 1-4 15,8 6-13-15,0 3-43 16,1-7-34-16,11 2-6 0,1-2-9 15</inkml:trace>
  <inkml:trace contextRef="#ctx0" brushRef="#br0" timeOffset="139360.7974">17995 16854 16 0,'0'0'104'0,"0"0"-3"0,-3-10-7 16,3 10-2-1,-16-7-85-15,16 7-6 0,0 0-12 16,0 0-28-1,1 6-53-15,9 0-5 0,1-1-8 16</inkml:trace>
  <inkml:trace contextRef="#ctx0" brushRef="#br0" timeOffset="140350.8172">18318 16837 41 0,'0'0'93'0,"-7"-2"-4"0,-3-1-3 15,10 3-67-15,-20 1-6 16,6 6-3-16,-2 5-1 16,0 4 0-16,0 2-2 15,1 6 2-15,2 0-3 0,-1 3-1 16,3-1 0-16,3 1-1 0,1-5-1 15,3-1 0 1,3-4 0-16,1-5 0 0,0-12-1 16,10 11 1-1,-2-9-1-15,3-1 0 0,1-1 0 16,1-2 0-16,1-3-1 15,2-2 0-15,-3 2 0 0,1 0 0 16,-2-1 0-16,-2 1 0 0,-10 5 1 16,12-5-2-1,-12 5 0-15,0 0 0 0,0 0 1 16,0 0-1-1,0 0 0-15,0 0 0 0,0 0 1 16,0 0-1-16,0 0 0 16,0 0 0-16,0 0 0 0,0 0 1 15,0 0-1 1,0 0 0-16,0 0 1 0,0 0-1 15,0 0 1-15,0 0 0 0,0 0 0 16,0 0-1 0,0 0 1-16,0 0-1 0,0 0 1 15,0 0-1-15,0 0 0 16,0 0 0-16,0 0 0 15,0 0 1-15,0 0-1 16,0 0 1-16,0 0 0 0,0 0 0 16,0 0 0-1,0 0 0-15,6-11 1 0,-6 11-1 16,0 0 0-16,4-8 1 0,-4 8-2 15,0 0 1 1,7-8 0-16,-7 8-1 0,0 0 0 16,0 0-1-16,4-10 1 15,-4 10 0-15,0 0 0 0,0 0-1 16,0 0 1-1,0 0-1-15,0 0 1 0,0 5-1 16,2 5 1-16,0 0-1 0,3 4 1 16,0 1 0-1,3 2 1-15,2-3-1 0,1-3 1 16,5-5 1-16,0-6-1 15,3-5 0-15,1-9 1 0,-1-6-2 16,-1-4 1 0,-3-5 0-16,0 2-1 0,-8-3 0 15,-1 6 0 1,-5 1 0-16,-1 6 0 0,0 2-1 15,-1 4 0-15,1 11-2 0,-8-10-2 16,8 10-3-16,0 0-7 16,-9 12-17-16,9-2-24 0,1 4-17 15,-1-14-22 1,12 12-11-16</inkml:trace>
  <inkml:trace contextRef="#ctx0" brushRef="#br0" timeOffset="140590.8219">18767 16847 95 0,'0'0'101'15,"10"-10"-7"-15,-10 10-3 16,-17 0-75-16,2 3-5 0,-4 11-3 16,1 5-3-1,-1 5 0-15,4 3-1 0,4 1 0 16,11 0 1-16,10-2-1 15,15-7 0-15,10-2 0 16,8-8-2-16,4-5-2 0,3-2-4 16,-1-5-14-16,-5-4-45 15,-2-4-32-15,-21-5-7 0,-9 0-7 16</inkml:trace>
  <inkml:trace contextRef="#ctx0" brushRef="#br0" timeOffset="140980.8297">18177 16731 3 0,'-9'-4'93'0,"9"4"3"16,-10-9-5-16,32 9-53 15,-8-2-8-15,8 2-1 16,14 0-9-16,13 0-7 15,12 0-2-15,9-1-1 0,4-2-2 16,2-2-2-16,-5 2-3 0,-7-2-3 16,-11 5-4-1,-16-3-7-15,-7 5-22 0,-13 4-49 16,-17-6-16-1,10 11-7-15,-10-11-1 0</inkml:trace>
  <inkml:trace contextRef="#ctx0" brushRef="#br0" timeOffset="141800.8462">19584 16162 77 0,'-18'4'94'15,"4"6"-3"1,6 0-46-16,10 4-11 0,9 2-7 16,14-2-7-16,6 0-4 15,9-4-3-15,8-5-2 0,7-5-3 16,3-1-1-16,-5-9-1 0,-4-6-1 15,-10-5-1 1,-9-3-2-16,-12-1-2 0,-10-3-1 16,-11 0 0-1,-15 2-1-15,-7 2-1 0,-10 4 0 16,-7 10 0-16,-8 7 0 15,-3 7 1-15,-2 18 1 0,4 12 0 16,3 13 0-16,11 12 1 16,8 8 1-16,13 6 0 15,16 0 2-15,14-1 1 0,18-9-1 16,10-2 1-1,12-15-1-15,5-10-1 0,11-10-5 16,-2-14-18-16,5-8-43 16,-2-4-30-16,-2-10-7 15,-2-15-7-15</inkml:trace>
  <inkml:trace contextRef="#ctx0" brushRef="#br0" timeOffset="142353.8574">20543 15738 78 0,'10'20'93'0,"2"3"-4"0,0 5-50 15,0 4-13 1,0 6 1-16,-4 1-2 0,-3-3-5 15,-5-6-5-15,-6-2-3 16,-7-6-1-16,-8-6-3 0,-6-7 0 16,-6-6-2-1,-3-6 0-15,-3-9-2 0,2-5-1 16,1-7-3-16,4-5-4 0,8-11-5 15,11-2-35 1,10 1-41-16,3-9-13 0,12 0-9 16,10 0-3-16</inkml:trace>
  <inkml:trace contextRef="#ctx0" brushRef="#br0" timeOffset="142483.8601">20503 15479 3 0,'0'0'101'0,"0"0"-3"15,2-11-5-15,-2 11-10 0,0 0-70 16,0-9-29-1,0 9-45-15,0 0-29 0,9-5-6 16,1 5-6 0</inkml:trace>
  <inkml:trace contextRef="#ctx0" brushRef="#br0" timeOffset="142873.8679">20714 15673 0 0,'13'28'93'16,"0"-2"2"-16,-2-2-4 0,-4-5-52 15,10 1-7 1,-2-6-8-16,2-12-7 0,0-1-6 16,3-4-2-16,1-9-3 15,-2-5-2-15,-1-3-1 16,-3-2-1-16,-2 5-1 0,-6 1-2 15,-3 3 1-15,-4 13-1 16,0 0 0-16,-9 13-1 0,3 7 1 16,4 8 1-1,0 1 0-15,6-2 1 0,9-2 2 16,7-6 0-16,6-9 0 15,1-9 0-15,1-5 1 0,-6-11 0 16,1-6-1 0,-8-3 0-16,-6-3-1 0,-6-5 0 15,-3 0-3-15,-10-3-2 0,-1 3-5 16,-4-2-16-1,3 5-42-15,8 7-27 0,-3 6-7 16,5 6-6 0</inkml:trace>
  <inkml:trace contextRef="#ctx0" brushRef="#br0" timeOffset="143203.8744">21567 15494 61 0,'-20'19'94'15,"-2"4"-3"1,-1 3-4-16,40 10-72 0,-66 2 0 16,38 6 0-1,9-4 0-15,11-4-4 0,9-2-4 16,12-8-1-16,6-8-1 15,3-4-3-15,1-6-4 0,-5-8-11 16,3-8-50 0,-2 0-27-16,-17-4-8 0,-5-5-5 15</inkml:trace>
  <inkml:trace contextRef="#ctx0" brushRef="#br0" timeOffset="143393.8783">21368 15627 0 0,'0'0'101'15,"0"0"0"-15,8 7-6 16,22-7-5-16,11-3-68 16,13 3-14-16,3-6-13 0,15-3-64 15,1 4-20-15,7-7-8 16,1 1-6-16</inkml:trace>
  <inkml:trace contextRef="#ctx0" brushRef="#br0" timeOffset="144103.8924">22214 15234 95 0,'0'0'101'0,"-7"-8"-5"15,7 8-7 1,27-13-70-16,-27 13-4 0,20-9-3 15,-1 2-1-15,5 0-6 16,7 3-1-16,3 1 0 0,4 2-2 16,0 1 0-16,-3-1 0 0,-5 2-2 15,-7 7 1 1,-5 2-1-16,-4 6 0 0,-7 2-1 15,-3 9 1 1,-2 8 0-16,-1 10 0 0,-1 7 1 0,0 9-1 16,-2 8 0-1,-4 4 1-15,-4 9 0 0,0-1-1 16,-2 3 1-16,-2-4 0 0,1-3 0 15,-1-4 0 1,3-5 0-16,0-6 0 0,5-4 0 16,4-4 1-1,2-4-1-15,0-4 0 0,5-2 0 0,-1-5 0 16,3-5 1-1,1-3-1-15,-1-4 0 0,-1-3 1 16,-2-5-1 0,1-3 1-16,-2 0-1 0,-2-4 0 15,-1 0-1-15,0 1 1 0,-7 1-2 16,-12 0 0-1,-13 0 1-15,-18 0 0 0,-16 2 0 16,-17-2 1-16,-24 3-1 16,-18 2-2-16,-12-2 1 15,1 7-6-15,2-4-14 16,20 6-31-16,20-1-25 0,14-11-25 15,37-4-5 1,29-13-4-16</inkml:trace>
  <inkml:trace contextRef="#ctx0" brushRef="#br0" timeOffset="145403.9185">16154 15540 0 0,'-8'-21'90'0,"-5"-1"4"16,13 22-12-16,-11-24-45 0,11 2-7 15,11 0-7 1,16 8-4-16,12-3-4 0,6 5-6 16,4 5-2-16,-2 2-2 0,-9 5-1 15,-16 6 0-15,-22 7-3 16,-31 5 0-16,-32 4-2 15,-26-1-5-15,-10 2-53 16,-10 0-30-16,-9-7-7 0,7-6-6 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2T19:11:51.1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1740 3682 51 0,'-3'-21'70'16,"3"3"-6"-16,0 0-11 0,0 2-11 15,0 4-12-15,2 2-7 0,-2 10-7 16,1-12-3 0,-1 12-2-16,5 17-3 0,-3 8-1 15,4 11-1-15,2 12-2 16,1 10 1-16,-4 7 1 0,1 11 0 15,-6 3-1 1,0-3-1-16,0-3 0 0,-8-4-1 16,-1-8 0-1,-1-6-1-15,3-11 0 0,-1-9-2 16,5-7-5-16,-1-9-2 0,4-4-8 15,0-15-23-15,0 0-51 16,-7-5-9-16,-1-7-7 0</inkml:trace>
  <inkml:trace contextRef="#ctx0" brushRef="#br0" timeOffset="300.0059">1606 4306 7 0,'-1'19'88'0,"0"1"4"0,1 6-4 16,5 2-64-1,3 7-2-15,-1 4 0 0,2-1-2 16,2 1-4 0,0-5-2-16,2-7-4 0,0-7 0 15,8-11-2-15,3-9 0 16,6-17-1-16,3-10-1 0,6-11-1 15,0-3-1-15,-2-2-2 16,-2-2-3-16,-3 4-4 16,-9 2-9-16,3 7-35 0,-4 6-45 15,-7-3-6 1,-5 2-7-16</inkml:trace>
  <inkml:trace contextRef="#ctx0" brushRef="#br0" timeOffset="2403.0483">4523 3299 10 0,'-17'0'59'0,"2"-2"-1"15,5 1-8-15,10 1-12 0,-11 0-6 16,11 0-8-16,19 5-7 15,14 3-3-15,10 1-5 16,16 2-1-16,8 1 1 0,13 0-1 16,5 1-1-16,3-1-3 15,-4-2-7-15,-9-7-15 0,-12-2-56 16,-9 5-12-1,-13-6-5-15</inkml:trace>
  <inkml:trace contextRef="#ctx0" brushRef="#br0" timeOffset="2843.0571">5861 3342 20 0,'-50'8'80'0,"18"-2"4"0,15-3-4 15,22 1-64-15,31 3-4 0,20-1-4 16,19 0 1-16,14-1-6 15,2-4-33-15,17-1-48 16,3 0-5-16,-9-3-5 16</inkml:trace>
  <inkml:trace contextRef="#ctx0" brushRef="#br0" timeOffset="6315.1267">1099 5559 64 0,'28'0'86'0,"7"-5"-3"0,13-4-60 16,9 2-2 0,4-3-2-16,5-1-8 0,-1 2-8 15,-9-1-12 1,-3 3-34-16,-4 0-37 0,-19 2-7 15,-9-4 0-15</inkml:trace>
  <inkml:trace contextRef="#ctx0" brushRef="#br0" timeOffset="6525.1309">1351 5339 71 0,'0'0'87'0,"-12"17"-2"0,8 4-59 16,9 6-5-16,1 10-1 0,3 9 0 15,1 8-3-15,1 4-3 16,2-3-3-16,1 0-2 0,-1-3-5 16,-2-5-9-1,1-3-22-15,5-4-56 0,-10-10-6 16,-4-3-7-16</inkml:trace>
  <inkml:trace contextRef="#ctx0" brushRef="#br0" timeOffset="6825.1369">1065 7325 70 0,'7'17'95'16,"16"-7"-3"-16,13-9-6 0,16-1-71 15,9 0-2-15,11-1-10 16,-1-9-22-16,-4 1-62 0,6 0-8 16,-10-4-7-1</inkml:trace>
  <inkml:trace contextRef="#ctx0" brushRef="#br0" timeOffset="7522.1514">439 6175 56 0,'7'17'85'16,"-2"4"-3"-1,4 7-58-15,1 6 2 0,2 4 0 16,-1 4-3-16,1 2-5 0,-1-2-2 15,0 0-2-15,1-5-3 16,-2-4-1-16,-2-6-2 16,-2-3-1-16,0-7-1 15,-3-4-1-15,4-5 0 0,-7-8 0 16,0 0 0-1,13 0 1-15,-7-6-3 0,5-14 1 16,-1-6 0-16,3-6-2 0,3-12 0 16,-1-5 0-16,-1-5-1 15,-4 1-1-15,-2-1 1 16,-3 7-2-16,-3 1-1 15,-2 6-1-15,-1 10-5 0,0 8-6 16,-6 2-10 0,7 10-34-16,0 10-35 0,0 0-7 15,7 7-4-15</inkml:trace>
  <inkml:trace contextRef="#ctx0" brushRef="#br0" timeOffset="7862.1582">907 6561 43 0,'0'0'88'0,"10"3"1"16,-8 6-5-1,-28 5-65-15,26 6-5 0,0 2 0 16,0 8 0-16,-1-2-2 15,1 3-2-15,0 0-3 0,-1-3-2 16,0-2-1-16,-2-4-1 0,2-5-2 16,-1-5-2-1,2-3-5-15,0-9-4 0,0 0-22 16,6 1-49-1,-3-8-11-15,1-9-8 0</inkml:trace>
  <inkml:trace contextRef="#ctx0" brushRef="#br0" timeOffset="8385.1688">857 6506 59 0,'-11'-14'87'15,"11"14"-33"-15,1-11-7 0,8 8-8 16,3-4-10-16,8 1-7 0,5 0-6 15,6 1 0-15,5 3-4 16,0 2-1-16,2 0-3 0,-2 5-3 16,1 5-2-1,-7 4-1-15,-8 3-1 0,-6 3 0 16,-7 1 0-1,-6 0-1-15,-3-1 1 0,-9-1-1 16,-8-3 0-16,-5-2-1 0,-6-4 0 16,-4-1-1-16,-2-4 0 15,0 2 0-15,-1-2-1 0,3-2 1 16,7 1 1-1,5 1-1-15,4 2 2 0,11 3 0 16,5-1 1 0,7 1 1-16,14 1 2 0,5 3 0 15,8 0 0-15,8 0 1 16,2 2-1-16,2 0 0 0,1 0-1 15,1-1-1-15,-6 2-1 0,-2-2-2 16,-3 2-3 0,-8-3-9-16,5 1-33 15,-4 2-39-15,-5-5-10 0,-6-5-8 16</inkml:trace>
  <inkml:trace contextRef="#ctx0" brushRef="#br0" timeOffset="10505.2113">7815 6708 32 0,'11'-18'74'0,"-5"10"-3"0,-2-2-12 15,-4 10-13-15,7-11-14 16,-7 11-9-16,0 0-5 0,0 0-4 16,0 0-3-1,0 0-3-15,0 0-3 0,0 0-1 16,2 4 0-16,-2 6 0 0,0 2-1 15,0 4 0-15,-4 4 0 16,0 2 1-16,-3 7-1 16,2-3 0-16,1 2 0 15,-2-2 0-15,4-5 0 0,2 1 2 16,8-4-2-1,12-6 0-15,9-6 1 0,7-3-1 16,7-3 0-16,5 0-1 16,6 0-5-16,-2-1-4 0,1 1-11 15,-13 6-45-15,-3-1-29 16,2-1-8-16,-8 2-5 15</inkml:trace>
  <inkml:trace contextRef="#ctx0" brushRef="#br0" timeOffset="14015.2815">2131 3456 5 0,'-14'17'80'16,"9"-1"5"-1,0 0-44-15,5 8-7 0,0-7-2 16,0 7-7-16,5-6-6 15,4-3-4-15,2 0-3 0,2-4-1 16,1-1-2 0,-1-4-2-16,0 1-2 0,1-3 1 15,2-2-4 1,-2-2-3-16,0 0-5 0,1-3-7 15,3-2-27-15,5-4-48 0,-7-4-5 16,-2-5-6-16</inkml:trace>
  <inkml:trace contextRef="#ctx0" brushRef="#br0" timeOffset="14165.2845">2110 3178 62 0,'-8'-15'59'0,"0"-1"-33"0,8 8-97 15,0 8 0 1</inkml:trace>
  <inkml:trace contextRef="#ctx0" brushRef="#br0" timeOffset="14697.2953">2432 3616 29 0,'0'0'80'0,"0"0"-17"0,0 0-24 16,0 15-7-16,2 6-7 15,1 3-3-15,0 3-4 0,3 1-2 16,-2 0-3-1,0 0-4-15,-1-4-2 0,-1-1-1 16,-2-7 0 0,4-3-5-16,-4-3-1 0,0-10-6 15,7 9-6-15,-7-9-24 16,18 2-47-16,-18-2-10 0,15-16-2 15</inkml:trace>
  <inkml:trace contextRef="#ctx0" brushRef="#br0" timeOffset="15247.3062">2386 3585 31 0,'8'-7'83'0,"20"0"-33"16,-8-1-9-1,4-1-6-15,5 1-7 0,-4 3-9 16,5 1-4-16,-2 2-5 0,0 2-3 16,-4 3-2-1,-5 5-2-15,-4 5 0 0,-3 1-1 16,-4-2 0-16,-7 3 0 15,-1 0 0-15,-9 1 0 0,-7-2 0 16,-4 0 0 0,-5-2-1-16,-4-2-1 0,-7-2 0 15,5 2 0 1,-1-5 0-16,2-2-1 0,3-1 1 15,5-1-1-15,5 1 0 0,5-1 0 16,12-1 1-16,0 0-1 16,-3 8 1-16,7-1 0 0,11 3 1 15,3 2 1 1,6 1 0-16,4 3 1 0,4 0 1 15,3 2-1 1,2 0 0-16,2 0 0 0,2 0 1 16,-2 0-3-16,-1-3 2 15,-3-1-3-15,0-2-4 0,-4 0-4 16,-3-7-14-16,-6-2-50 15,-1 4-18-15,0-5-6 16</inkml:trace>
  <inkml:trace contextRef="#ctx0" brushRef="#br0" timeOffset="16547.3322">6592 3699 75 0,'0'0'79'0,"0"0"-36"15,0 0-12 1,-11 15-6-16,9 13-4 0,2 6-3 16,-3 7-3-1,2 8 1-15,-1 3-2 0,-1 5 0 16,-1 0-3-1,2-6-2-15,-2-5-3 0,-1-7-2 16,1-3 0-16,2-9-3 0,-1-6-6 16,3-9-7-16,-3-2-34 15,3-10-42-15,0 0-5 0,-15-11-6 16</inkml:trace>
  <inkml:trace contextRef="#ctx0" brushRef="#br0" timeOffset="17297.3473">6359 4178 14 0,'0'0'80'16,"0"0"2"-16,0 0-39 0,-2 11-13 16,4 4-7-1,7 2-7-15,4 8-1 0,1 1-2 16,1 4 1-16,3-1-1 0,0-1-2 15,1-5 0-15,3-3-1 16,1-8 0-16,-1-9-2 0,3-3-1 16,7-12 0-1,1-9-2-15,3-6 0 0,-1-2-2 16,2-3-3-1,-4-2-4-15,0 4-7 0,-8-5-18 16,-6 6-55-16,-2 11-12 0,-4 2-6 16</inkml:trace>
  <inkml:trace contextRef="#ctx0" brushRef="#br0" timeOffset="18087.3631">7288 3621 49 0,'0'0'84'0,"-17"18"-2"0,9 1-54 15,6 10-3 1,2 2-3-16,0 6 0 0,3 0-3 16,7 2-4-1,3-4-3-15,1-2-1 0,1-7-4 16,3-5 1-16,-1-7-3 15,-2-4-1-15,0-5-2 0,0-3-6 16,-4-4-10-16,5-15-58 0,-5 2-18 16,-3-12-5-1,-4-8-6-15</inkml:trace>
  <inkml:trace contextRef="#ctx0" brushRef="#br0" timeOffset="18697.3753">7623 3705 4 0,'17'7'86'0,"-10"1"2"15,2 3-3-15,2 3-61 0,-1 5-7 16,2 5 0-1,-2 5-4-15,0 0-2 0,-2 3-1 16,0-4-2 0,-3 1 0-16,1-5-2 0,-2-3 2 15,2-5-1-15,-2-6-1 16,2-2 1-16,3-4-1 0,3-4-1 15,5 0 0-15,3-5-2 0,6 1 0 16,1-3-2 0,6 4-1-16,1-3-3 0,0 5-2 15,-1-3-6 1,2 4-14-16,-3 5-52 0,0-5-18 15,0 3-6-15,-5-3-2 16</inkml:trace>
  <inkml:trace contextRef="#ctx0" brushRef="#br0" timeOffset="19067.3827">7262 3296 59 0,'-1'-14'93'0,"-2"0"-4"0,-1 4-13 15,-2 20-85 1,6-10-70-16,0 0-9 0,0-8-5 0</inkml:trace>
  <inkml:trace contextRef="#ctx0" brushRef="#br0" timeOffset="20969.4209">11465 3023 82 0,'0'0'87'15,"-1"-9"-4"1,1 9-56-16,0 0-4 0,8 12-2 16,0 6-6-16,1 7-2 15,0 9-3-15,7 5 1 0,-5 4 1 16,4 6-2-16,-2-1-2 0,-1 1 0 15,-1-6-2 1,-2 0-2-16,1-7-1 0,-3-5 0 16,-1-2-1-1,2-5 0-15,-3-1 0 0,-1-3-1 16,3-3 0-16,-3-7 0 15,1 0 2-15,-4 0-3 0,-1-10 1 16,3 11 0-16,-3-11 0 16,0 0 0-16,0 0 1 15,0 0-1-15,0 0 0 0,0 0 0 16,0 0 1-1,0 0-1-15,0 0 1 0,0 0 0 16,0 0-1-16,0 0 1 16,0 0 1-16,0 0 0 0,0 0 0 15,10-20 0 1,-2 1 0-16,4-10 0 0,3-11 0 15,3-8-1-15,2-14-1 0,-2-3 0 16,2-7 0 0,-1 1-1-16,-6 5-1 0,-1 4 0 15,-5 13-3-15,-3 5 0 16,-2 13-4-16,-2 8-6 0,3 12-5 15,-3 11-14 1,0 0-36-16,0 0-29 0,0 9-4 16,-1 11-4-1</inkml:trace>
  <inkml:trace contextRef="#ctx0" brushRef="#br0" timeOffset="21502.4318">12298 3076 0 0,'0'-14'84'0,"0"0"2"16,0 4-6-16,0 10-58 0,-10-4-8 15,10 4-3 1,-12 16-4-16,2 8-1 0,-3 5-1 15,1 9 3 1,-2 8 2-16,4 2 1 0,0 6 0 16,1-1 0-16,3-1 1 15,4-4 0-15,2-5-3 0,5-4 0 16,3-8-2-1,1-6-1-15,3-5-1 0,2-5 0 16,0-4-1-16,3-5 0 16,-1-1-2-16,1-4-1 0,-1 2-2 15,1-3-2-15,-1 0-5 16,-1-3-5-16,0-2-8 15,-3-3-31-15,-3-8-38 0,4-1-8 16,-1-4-4 0</inkml:trace>
  <inkml:trace contextRef="#ctx0" brushRef="#br0" timeOffset="21842.4386">12655 3117 25 0,'-1'-12'83'15,"1"12"-2"1,-12 2-40-16,0 10-8 0,5 10-7 16,-6 8-7-16,1 2-4 15,-2 8-2-15,0 5 0 0,3 1 0 16,4 0-1-16,3-6-1 0,4-1-3 15,-1-5 0 1,8-5-3-16,4-5 0 0,3-4 0 16,2-6-2-1,4-2 1-15,0 0-1 0,2-6-2 16,1-3-1-16,3-3-3 15,3 1-6-15,-4-1-6 0,5-1-20 16,-1 0-43 0,-4-9-19-16,-5-3-5 0</inkml:trace>
  <inkml:trace contextRef="#ctx0" brushRef="#br0" timeOffset="22062.443">12465 3266 84 0,'0'0'96'0,"4"0"-5"0,19 36-21 15,9-36-52-15,5 0-5 16,9 4-2-16,-4-4-8 15,9 3-11-15,-6-3-27 16,-10 3-50-16,5-2-8 0,-11-1-4 16</inkml:trace>
  <inkml:trace contextRef="#ctx0" brushRef="#br0" timeOffset="22472.4512">13144 2940 18 0,'-11'6'78'0,"6"5"5"0,5 7-52 15,10 8-5-15,10 6 3 16,6 6-2-16,5 7-5 0,2 3-4 16,3 5-5-16,-4-1-1 15,-4 4-4-15,-7-4-2 16,-10-4-2-16,-10-5-2 0,-3-6 0 15,-11-1-1 1,-7-7 2-16,0-3-3 0,1-5-4 16,-4-6-5-16,5 1-13 15,5-2-51-15,3-9-17 0,10-5-7 16</inkml:trace>
  <inkml:trace contextRef="#ctx0" brushRef="#br0" timeOffset="23052.4628">13803 3117 49 0,'-13'3'89'0,"13"-3"1"0,-10 3-40 16,18 4-22-16,8-1-4 15,10-3-2-15,6 4-3 16,7-7-4-16,9 3-4 15,0-3-2-15,0 0-4 0,-3 2 0 16,-5-7-2 0,-7 3-1-16,-4-3-2 0,-7 4-2 15,-7 0-3-15,-2-2-6 0,-4 3-8 16,-9 0-22-1,0 0-48-15,0 0-7 0,0 0-5 16</inkml:trace>
  <inkml:trace contextRef="#ctx0" brushRef="#br0" timeOffset="23322.4682">13838 3382 24 0,'-1'11'93'0,"9"-3"2"16,15-9-23-1,14 7-34-15,7 1-7 0,8-2-4 16,5-1-8-16,3-3-7 0,2-1-4 15,-8 0-3-15,0 0-4 16,-9 0-6-16,-2 5-15 0,-4 5-62 16,-6-6-9-1,-2 1-9-15,-3-3-4 0</inkml:trace>
  <inkml:trace contextRef="#ctx0" brushRef="#br0" timeOffset="24692.4956">15150 2975 35 0,'-8'-16'88'15,"3"1"2"1,-15-3-41-16,20 3-8 0,2 4-12 15,-2 0-8-15,0 11-6 16,0-10-5-16,0 10-1 0,0 0-4 16,3 18-1-16,1 2-3 15,1 9 3-15,5 8-1 16,1 10 1-16,2 7 1 0,6 3 1 15,-1 5 0 1,0-3 0-16,4 2-1 0,-6-3-1 16,3-7 0-16,-3-2-1 15,0-5 0-15,-5-6-1 16,-2-4 0-16,2-3-1 0,-5-9 1 15,-2-5 0-15,3 1 0 16,-4-7 0-16,-3-11 0 0,5 11 0 16,-5-11 0-1,0 0 1-15,0 0 0 0,8-11-2 16,-6-1 1-1,3-2-1-15,4-10 0 0,3-6 1 16,2-5-1-16,2-11 0 16,8-9 0-16,-1-7 0 0,4-4 0 15,-2-4 0-15,-2 1-1 0,-5 0 0 16,1 2 0-1,-6 10 0-15,-6 10-2 0,-3 5 0 16,-3 6-3 0,1 11-2-16,0 6-4 0,0 7-5 15,-2 12-13-15,0 0-38 16,19 15-27-16,-17 4-10 0,4 5-2 15</inkml:trace>
  <inkml:trace contextRef="#ctx0" brushRef="#br0" timeOffset="25142.5046">15920 3319 61 0,'0'0'86'0,"0"0"-3"15,0 0-3 1,-4 14-73-16,4-14-1 0,-3 14-1 16,3-2 2-16,0 1 0 15,0 6 1-15,0-2 0 16,0 3-1-16,3 4 2 15,2 3-2-15,-2 2 2 0,2 1-3 16,-4 3 1 0,1 0-1-16,-2 0 0 0,0 2-2 15,0 1 1-15,0-2 1 0,-3-8-2 16,2-1 0-1,-2-1 0-15,2-10 0 0,0 1 0 16,1-15 0-16,0 13 0 16,0-13 0-16,0 0-1 0,16 0 0 15,-6-6 0 1,0-1-2-16,4 0 1 0,-1 0-2 15,3 0 0 1,0-1-2-16,4 1-1 0,-7 2-3 16,7 0-3-16,-4 3-5 0,5-1-5 15,-2-1-17-15,0-6-43 16,8 6-20-16,-6 1-4 0,8-4 0 15</inkml:trace>
  <inkml:trace contextRef="#ctx0" brushRef="#br0" timeOffset="25702.5158">16589 3270 63 0,'-17'0'92'0,"7"0"-3"0,8-6-31 16,11 8-31-16,10 4-7 0,8 0-4 15,4 1-2 1,8-4-3-16,1 1-3 0,3-4-4 16,-3 0-1-1,-5 0-2-15,-4 0-4 0,-9 0-4 16,-1 0-8-16,-8-1-28 15,-13 1-45-15,11-2-6 0,-11 2-6 16</inkml:trace>
  <inkml:trace contextRef="#ctx0" brushRef="#br0" timeOffset="25902.5197">16553 3502 87 0,'0'14'94'0,"15"-2"-3"16,12-6-6-16,17-6-71 0,8 3-6 15,11-3 2 1,3 0-6-16,-2-3-3 0,1 1-9 16,-9-3-17-16,-6-5-58 0,4 7-8 15,-8-4-6 1</inkml:trace>
  <inkml:trace contextRef="#ctx0" brushRef="#br0" timeOffset="26372.5291">17488 2973 74 0,'11'-3'92'0,"1"3"-4"0,2 0-4 16,-4 10-73 0,4 7 0-16,0 11 1 0,-3 6 0 15,2 8 0-15,-4 6-2 0,0 5-1 16,-2 5 0-16,-3-1-2 15,-1-3-2-15,-3 0 0 0,0-11-2 16,0-2 0 0,0-10 0-16,-1-4-1 0,-1-11 1 15,2-4 1 1,0-12 0-16,0 0-1 0,8 0 2 15,3-11-1-15,5-13 0 16,3-5-1-16,6-14-1 0,6-6 0 16,3-12-1-16,5-5 0 15,0-3-1-15,-2-1 0 16,-4 9-1-16,-3 1 0 0,-5 13-1 15,-9 7-2 1,-3 13-2-16,-9 3-4 0,0 12-6 16,-4 12-7-16,0 0-33 15,9 6-33-15,-9 7-12 16,0 0-5-16</inkml:trace>
  <inkml:trace contextRef="#ctx0" brushRef="#br0" timeOffset="26692.5356">18211 3173 14 0,'9'16'97'15,"-4"6"-2"-15,-4 9-3 0,-2-3-3 16,36 8-80-1,-66 6-3-15,24 6 2 0,-1 1-2 16,1-2 1 0,-4-2-2-16,5-5-1 0,-1-3-2 15,2-9 0-15,1 0 0 16,1-9-2-16,2-4-3 0,-3-5-2 15,4-10-7 1,0 0-16-16,5-4-53 0,10-7-15 16,-3-4-4-16,6-10-5 0</inkml:trace>
  <inkml:trace contextRef="#ctx0" brushRef="#br0" timeOffset="27112.544">18276 3337 36 0,'-11'-14'92'0,"1"5"-1"0,5-6-6 15,5 15-60 1,1-14-6-16,11 9-2 0,5 0-4 16,4-2-2-16,6 5-1 15,6-1-4-15,4 3 1 16,-2 3-2-16,4 8-1 15,-4 1-1-15,-5 0-1 0,-5 3-1 16,-7 4 0 0,-9-4 0-16,-7 2 1 0,-5 0 0 15,-9-3-1-15,-6 0 1 0,-4-6 0 16,-2-3-1-1,-4-5 1-15,4 0-1 0,-1 0 1 16,6-2-2-16,1-5 1 16,2-1-1-16,6 1 0 0,-1 7 0 15,11 0-1 1,-6 6 1-16,6 4-1 0,4 6 1 15,5 5 0 1,5 0 1-16,6 4-1 0,6 0 3 16,5 3-2-16,6-1 2 0,5-3-1 15,2-4-1-15,6-1-3 16,3 2-3-16,7 2-10 0,-7-4-34 15,3-5-35 1,9-4-15-16,-4-5-7 0</inkml:trace>
  <inkml:trace contextRef="#ctx0" brushRef="#br0" timeOffset="28644.5748">11031 4983 5 0,'-1'-9'83'0,"1"9"2"0,0 14 0 15,31 11-61 1,-26 12-5-16,1 12-2 0,-2 9 1 16,-1 6-1-16,-2 6 0 0,-1 0-2 15,0-3-5-15,-4-3-1 16,-1-11-1-16,-3-7-2 15,2-12-1-15,2-8-1 16,0-6-4-16,4-20-7 0,0 14-18 16,8-17-59-1,-2-15-7-15,2-12-8 0,4-4-4 16</inkml:trace>
  <inkml:trace contextRef="#ctx0" brushRef="#br0" timeOffset="28964.5812">11409 5074 85 0,'14'-4'91'16,"-14"4"-7"-16,0 0-4 0,-4 4-79 15,-20 12-1-15,-6 3 1 0,-8 6 1 16,-5 1 2-16,3-2 0 15,2-2 1-15,6-3 0 0,6-2 1 16,10 0 1 0,12-2 1-16,9 2-2 0,18 2 0 15,8 5-1 1,10 1 2-16,7 4 0 0,4 2 0 15,5 0-2-15,-2 1-1 16,-7-3-1-16,-6-2-1 0,-9-3-2 16,-6-2-6-16,-9-4-5 0,-3-2-12 15,-8-5-53 1,-7-11-16-16,0 0-8 0,3-8-2 15</inkml:trace>
  <inkml:trace contextRef="#ctx0" brushRef="#br0" timeOffset="29524.5924">11696 5269 44 0,'7'-13'96'0,"-1"4"-4"0,-6 9-5 16,16-4-60-16,-7 8-11 16,3 11-1-16,4 9-1 0,-2 2-4 15,3 6 0 1,-2 3 0-16,3 7-2 0,-1-3 1 15,0 7-3 1,-3-3 2-16,-1-1-2 0,-4-1 0 16,2-3-3-16,-1-1 1 0,1-8-1 15,-3-4-1-15,-1-4 1 16,-1-7-1-16,-1-1 0 15,0-5 0-15,-5-8 1 16,0 0-1-16,10 6 1 0,-10-6 0 16,10-19-1-1,-2 1 0-15,2-14 0 0,3-7-1 16,3-7 0-16,3-6-1 0,-1-4-1 15,-1-1-1 1,0 3 1-16,-2 2-2 0,-3 6 0 16,-3 7-1-16,-1 7-1 15,-3 5-3-15,1 8-3 0,-5 2-5 16,-1 17-10-1,11-12-32-15,-11 12-34 0,14-2-10 16,-2 2-6 0</inkml:trace>
  <inkml:trace contextRef="#ctx0" brushRef="#br0" timeOffset="29974.6014">12453 5158 68 0,'9'-10'99'15,"-9"10"-4"-15,13-15-7 16,-13 15-62-16,0 0-9 0,11 10-6 16,-9 7-1-16,-2 7-3 15,0 8-2-15,-5 5 1 16,0 5 0-16,-6 2-1 0,0-3 1 15,-3 3 1 1,0-1-2-16,-1-2 0 0,1-7 0 16,3-2 0-16,-1-6 0 15,5-1-3-15,1-4 0 0,2-8 0 16,3-4 1-16,1-9-1 15,1 11 0-15,9-8 0 16,4-2 0-16,8-1 0 0,6 0 0 16,8 0 0-1,8 0-1-15,2 0-1 0,7 0 1 16,-2 0-1-16,-2-1 0 15,-2-2-1-15,-6 3 0 0,-4 0-2 16,-6 3-2 0,-1 4-3-16,-8-3-5 0,-1 7-12 15,-5 1-31-15,-3-7-36 0,1 2-8 16,-2-2-8-1</inkml:trace>
  <inkml:trace contextRef="#ctx0" brushRef="#br0" timeOffset="31596.634">14192 5366 32 0,'0'0'97'0,"-12"-3"-2"15,12 3-3-15,6-9-57 0,16 9-8 16,16-4-7-1,9 3-5-15,12 0-4 0,5 1-3 16,3 0-1-16,-1 0-3 16,-5 2-2-16,-11 3-1 0,-12 1 0 15,-10 0-1 1,-10-1-2-16,-6-2 0 0,-12-3-3 15,0 0-1 1,9 10-5-16,-9-10-4 0,0 0-11 16,-3 10-32-16,3-10-36 15,0 0-5-15,0 0-3 16</inkml:trace>
  <inkml:trace contextRef="#ctx0" brushRef="#br0" timeOffset="32166.6454">14897 5117 6 0,'0'-13'91'16,"1"1"2"-16,2-2-4 15,31 6-55-15,-34 8-11 0,11-7-4 16,-11 7-3-16,14 15-3 15,-5 5-4-15,4 6-1 0,0 8 0 16,1 8-1 0,2 4-1-16,1 4 1 0,-1 3 2 15,-1-2-4-15,-2-1 1 16,0-2 1-16,-3-1-2 15,-2-6 1-15,-3 0 1 16,0-5-4-16,0-7 1 0,-1 1 0 16,-1-5-1-16,0-5 0 0,0-8 0 15,2-4 0 1,-5-8 0-16,14 0-1 0,-7-12 0 15,7-14 0 1,2-9-1-16,3-12 0 0,5-8 0 16,-1-11-2-16,2-7-1 15,-5-3 0-15,1 1 1 0,-7 4-1 16,-4 9-1-16,-7 6 0 0,1 11-1 15,-4 7-2 1,-4 15-2-16,0 3-5 0,4 20-7 16,0-10-20-1,0 10-33-15,10 12-26 0,-7 7-7 16,4 6-2-16</inkml:trace>
  <inkml:trace contextRef="#ctx0" brushRef="#br0" timeOffset="32558.6534">15676 5444 1 0,'4'9'96'0,"-4"1"4"0,0 4-7 15,-2 4-2 1,-4 10-73-16,4 6-3 0,-2 9 0 16,-1 3-2-16,-1 3-2 15,-1-1-3-15,-1 0-1 16,-2-2-2-16,1-9 0 15,4-3-2-15,-3-10 0 0,1-3-2 16,4-6-2 0,3-15-4-16,0 0-5 0,0 0-9 15,0-14-31-15,2-6-40 0,7 1-10 16,-1-7-6-1,4-9 2-15</inkml:trace>
  <inkml:trace contextRef="#ctx0" brushRef="#br0" timeOffset="33098.6642">15683 5514 12 0,'-14'-11'90'15,"-2"4"2"1,8-2-5-16,8 9-53 0,-9-17-8 16,9 9-7-1,6-4-1-15,10 3-5 0,9 1-2 16,10-1-2-16,7 4-2 0,7 1 0 15,0 3-1-15,-3 2-3 16,1 7 1-16,-10 2-2 0,-7 6 0 16,-8 5 0-1,-11 3-1-15,-10-1 1 0,-2 5 0 16,-13-5 1-1,-8 0-1-15,-5 2 0 0,-5-7-1 16,-4-1 0-16,-1-5-1 16,-1-4 1-16,4-4-2 0,6-1 1 15,4-1-2-15,7-2 2 0,7 0 0 16,10 0 0-1,0 10 0-15,10 4 1 0,12-1 0 16,2 8 1 0,5-2 1-16,5 8 0 0,2 2-1 15,2 1 0-15,-6-1 2 16,2-1-2-16,-3 1 0 0,-4-2-1 15,2-1-1 1,-7-4-3-16,2 0-2 0,-7-4-9 16,8-1-28-16,-7-2-32 0,-8-7-24 15,6-8-4 1,-2-5-7-16</inkml:trace>
  <inkml:trace contextRef="#ctx0" brushRef="#br0" timeOffset="34638.6949">16555 5340 5 0,'-8'2'90'16,"8"-2"2"-16,-12 7-32 0,21 5-9 15,7-10-11-15,15 8-13 16,7-5-3-16,16 0-7 15,8-3-2-15,10 1-4 0,5-3-4 16,-3-1-1 0,1-4-2-16,-11 0-1 0,-6-1-2 15,-13 2 0-15,-9 0-2 16,-12-1-1-16,-6 3-4 15,-7-4-1-15,-11 6-7 16,0 0-3-16,0 0-19 0,0 6-42 16,-16 4-19-1,-5 2-5 1,-5-2 8-16</inkml:trace>
  <inkml:trace contextRef="#ctx0" brushRef="#br0" timeOffset="34928.7008">16740 5600 24 0,'-22'10'96'15,"2"-5"-1"-15,7 0-3 0,4 0-50 16,14 2-12-16,20 2-4 15,12-4-8-15,16 5-2 0,13-3-4 16,8 2-3 0,1-2-3-16,1 3-2 0,-5-3-1 15,-9-1-1-15,-13-1-2 0,-12 0-2 16,-12-3-1-1,-8 3-3-15,-7-5-5 0,1 2-13 16,-11-2-48-16,0 0-22 16,0 0-7-16,0-14-6 0</inkml:trace>
  <inkml:trace contextRef="#ctx0" brushRef="#br0" timeOffset="40757.8181">14435 5141 58 0,'0'0'86'0,"0"0"0"0,0 0-48 16,-1 16-11-1,3 8-9-15,8 8-2 0,1 5-4 16,3 7 3-16,-3 8-2 0,0-3-2 16,0 2-1-16,-5-1-3 15,1-6-5-15,-7-5-5 0,5 2-23 16,3-12-58-1,-5-9-7-15,1-9-7 0,-4-11 1 16</inkml:trace>
  <inkml:trace contextRef="#ctx0" brushRef="#br0" timeOffset="41595.8355">17757 5307 25 0,'-11'-2'95'16,"11"2"-1"-16,0 0-4 0,19-1-55 16,14 1-9-1,12-4-7-15,12-1-4 0,12-4-3 16,3 0-4-16,2-1-3 15,-2 0-1-15,-8 0-2 0,-10 1-3 16,-13 4-3-16,-12 1-3 16,-14 4-5-16,-15 0-11 15,0 0-53-15,-8-4-18 16,-12 3-6-16,-4-1-1 15</inkml:trace>
  <inkml:trace contextRef="#ctx0" brushRef="#br0" timeOffset="41895.8415">17895 4949 5 0,'0'0'86'0,"0"0"5"0,5 5-2 15,2 8-56 1,3 13-9-16,-2 9-5 0,3 7-1 15,-1 9-2-15,-1 6-4 16,-1 5-4-16,2-4 0 0,-6-1-2 16,-1-1-1-1,2-10-1-15,-2-7 0 0,0-7-1 16,3-8-3-16,0-7-2 0,4-5-7 15,-1-12-14 1,4-10-57-16,5-4-13 0,-1-11-7 16,3-11-4-16</inkml:trace>
  <inkml:trace contextRef="#ctx0" brushRef="#br0" timeOffset="42375.8511">18395 4991 59 0,'17'-3'90'0,"0"3"-1"16,0-14-35 0,4 17-27-16,-4 13-4 0,2 6-6 15,-1 9-2 1,-3 3-3-16,1 7-1 0,-1 5-2 15,-1 3-2-15,0 3-2 0,-2 0 1 16,2-6 0-16,-2 0-1 16,1-1 0-16,-1-4-1 15,-3-2 0-15,1-2-1 16,-2-3 2-16,-3-5-2 0,1 2 0 16,-1-7-1-1,-2-7 0-15,-1 2 0 0,0-8 1 16,-2-11-1-16,5 14 0 15,-5-14 0-15,0 0 0 0,0 0-1 16,0 0 2-16,10-4-2 16,-4-11 0-16,5-7 1 15,2-10-2-15,2-9 1 0,6-14 0 16,3-15-1-1,-1-8-1-15,2-6 0 0,-5-2 0 16,-3-1 0-16,-3 5-1 16,-2 3 0-16,-8 8-4 15,-1 16-1-15,-2 4-3 0,3 15-7 16,-4 0-12-16,2 13-34 15,5 13-32-15,-7 10-9 0,0 0-2 16</inkml:trace>
  <inkml:trace contextRef="#ctx0" brushRef="#br0" timeOffset="42865.8609">19250 5399 29 0,'0'0'93'0,"8"-4"-4"15,-8 4-1-15,0 0-54 0,3 7-18 16,-2 11 0-16,-2 4-1 0,1 3 0 16,-1 3-3-1,-4 5-1-15,3 1 0 0,-6 0-2 16,5-1-2-16,-4-3-1 15,5-4-1-15,0 1-1 0,-1-5 1 16,3-6-2 0,-1 0 1-16,0-7-1 0,0 0 0 15,1-9 0-15,0 0 0 0,0 12 0 16,0-12 0-1,0 0 0-15,14 1-1 0,5-1 1 16,5 0-2-16,5 0 1 16,6 2 0-16,4-2-1 15,2 0 0-15,5 2-2 16,-4 0 0-16,0-1-3 0,-5 6-1 15,1-5-4 1,0 8-9-16,-4-9-23 0,0 0-34 16,6 1-24-16,-9-2-6 0,-1-2-6 15</inkml:trace>
  <inkml:trace contextRef="#ctx0" brushRef="#br0" timeOffset="43755.8787">11259 7017 0 0,'5'-15'88'0,"-5"-1"5"16,1 2-3 0,-1 3-53-16,0 11-7 0,0-8-7 15,0 8-1-15,0 11-8 16,3 11-3-16,2 12-3 0,-1 10-2 15,-3 12 0 1,2 7 0-16,-3 6 0 0,0 3-1 16,-4 2-1-16,-3-7 0 0,-5-3-2 15,1-8 1 1,-1-10-2-16,0-7 0 0,3-9 0 15,3-6 0-15,-1-10-1 16,2-3-2-16,5-11-3 0,0 0-5 16,0-8-8-1,4-8-35-15,1-16-38 0,10 1-7 16,4-7-6-1</inkml:trace>
  <inkml:trace contextRef="#ctx0" brushRef="#br0" timeOffset="44085.8853">11634 7217 64 0,'25'-13'90'15,"-9"4"-5"-15,-8 1-6 0,-8 8-63 16,-5 0-9 0,-12 10-2-16,-8 5 1 0,-5 6 0 15,-8 2 1-15,-1 2 2 0,-2-2 1 16,3 1-1-16,1-3 0 15,5-1-1-15,6-1 0 0,6-1-1 16,10-2-2 0,6 4 1-16,4 3-1 0,11 2 0 15,8 4 0 1,9 1 0-16,6 3-1 0,6 1-1 15,2-1-1-15,3 0 0 16,-3-3-3-16,-4-5-1 0,-3-1-3 16,-6-6-3-16,-2 0-9 0,-8-12-25 15,-5-5-46 1,3-1-10-16,-4-3-6 0,1-5 2 15</inkml:trace>
  <inkml:trace contextRef="#ctx0" brushRef="#br0" timeOffset="44499.8938">12486 7158 65 0,'19'-26'90'0,"-5"3"-6"16,-9 2-5-1,-5 4-68-15,-7 11-6 0,-11 2-3 16,-7 5 1-16,-6 8-1 16,-9 10 0-16,-4 6 1 15,-3 9 2-15,-1 4 1 16,2 4 2-16,6 4 2 15,8 0 0-15,7 0 0 0,11-2 1 16,14-3-1-16,9-5-1 0,10-5-1 16,10-4-1-1,4-3-1-15,5-6-1 0,0-3-2 16,-1-4-1-16,-4-4-3 15,-1-1-3-15,-5-6-6 16,-2 0-8-16,-7-3-37 16,-5-10-38-16,2-4-5 0,-2-10-6 15</inkml:trace>
  <inkml:trace contextRef="#ctx0" brushRef="#br0" timeOffset="44839.9007">12615 7138 87 0,'12'0'91'0,"-2"0"-4"16,-10 0-5-16,10 20-73 0,-7 4-2 16,-3 6 2-16,0 6 0 0,-7 5 1 15,-4 4-1 1,0 1-2-16,0-2 1 0,-1-3-1 15,2-4 1-15,3-4-2 16,3-8 1-16,4-3-1 0,3-5 0 16,11-3 0-1,8-6 0-15,7-1-1 0,6-3-1 16,6-1-1-1,4-1 0-15,-1-2-2 0,6 1-2 16,-7 1-1-16,-1 3-5 0,-8-3-4 16,-2 5-12-16,-6 1-38 15,-12-3-34-15,3-1-7 0,-5-4-4 16</inkml:trace>
  <inkml:trace contextRef="#ctx0" brushRef="#br0" timeOffset="51032.0246">14687 7031 38 0,'0'0'85'0,"-9"-3"-24"15,9 3-14 1,0 0-11-16,0 0-10 0,0 0-6 15,-5 12-6-15,4 1-2 16,-4 11-2-16,4 2 0 16,-4 10 2-16,4 3 0 15,1 4-2-15,5 1 0 0,4-1-2 16,4 1 0-1,3-6-2-15,-2-4-1 0,5-6 0 16,0-5-1-16,-2-6-1 0,1-2 0 16,-4-3 0-16,1-7-1 15,-1 0-1-15,2-5-2 16,0-2-5-16,-2-12-8 15,10-7-42-15,0-7-36 0,-7-14-6 16,-2-6-8 0</inkml:trace>
  <inkml:trace contextRef="#ctx0" brushRef="#br0" timeOffset="51162.0272">14832 6790 58 0,'-24'-16'85'16,"7"2"-5"-16,2 0-14 0,-14 6-96 15,29 8-44 1,0 0-7-16,9-8-4 0</inkml:trace>
  <inkml:trace contextRef="#ctx0" brushRef="#br0" timeOffset="51595.0362">15277 7358 27 0,'-6'24'90'15,"1"-7"-1"1,2 4-3-16,-3-4-46 0,6 14-25 15,-4 8 1-15,1 0 0 16,-1 4-2-16,0-1-5 0,-3-2-2 16,2-5-1-1,1-6-2-15,2-3-1 0,0-6 0 16,0-8-2-16,2-12 0 0,0 0-4 15,0 0-6 1,2-15-10-16,5-11-44 0,1 1-27 16,-3-4-7-16,3-5-5 15</inkml:trace>
  <inkml:trace contextRef="#ctx0" brushRef="#br0" timeOffset="52105.0464">15194 7327 8 0,'-9'-7'85'0,"9"7"0"0,-21-10-34 15,21 10-11 1,5-8-7-16,11 8-10 0,4 0-5 15,10 1-4-15,7 2 1 0,3 4-1 16,6 3-3-16,0 2-2 16,-3 3-3-16,-2 2-1 15,-10 6-2-15,-9-2-1 16,-10 4-2-16,-10 2 1 0,-6-1 0 15,-10 1 1 1,-5-7-1-16,-8 0 0 0,-3-6 0 16,-2-5 0-16,-1-6 0 15,2-3-1-15,2-3 0 16,5-4 0-16,2-1-1 0,8 3 1 15,5 2-1-15,9 3 0 16,0 4 1-16,13 9 0 0,6 2 0 16,6 7 1-1,3 5 0-15,3-1 1 0,1 4-1 16,-2 0 1-16,-1-1 1 15,-9 0-3-15,-2-3 1 16,-6-3-1-16,-5-4 1 0,1-3-2 16,-2-2 0-16,-6-14-6 15,11 13-6-15,-11-13-29 0,15-11-37 16,1 0-16-1,3-5-7-15,2-3 2 0</inkml:trace>
  <inkml:trace contextRef="#ctx0" brushRef="#br0" timeOffset="52435.053">15951 7241 56 0,'0'0'95'0,"0"16"-2"0,13-12-5 16,12 2-68-16,10 2 0 0,6-2-2 15,3-2-6 1,1-3-5-16,-2 1-3 0,-1-2-1 16,-2 1-3-16,-5-1-4 15,-6 0-4-15,-5 0-10 0,-11-1-40 16,-13 1-31-1,10 0-8-15,-10 0-3 0</inkml:trace>
  <inkml:trace contextRef="#ctx0" brushRef="#br0" timeOffset="52635.057">16018 7457 1 0,'-5'18'95'0,"9"-3"2"0,16-3-6 15,6-7-4 1,59-5-73-16,-76 1-5 0,41 1 1 15,4 0-3-15,-3-2-3 0,-3-1-4 16,-5 2-8-16,2 6-25 16,-6 1-54-16,-7-3-5 0,-3-1-7 15,-4-4 3 1</inkml:trace>
  <inkml:trace contextRef="#ctx0" brushRef="#br0" timeOffset="53235.0689">17333 7272 25 0,'-9'14'95'15,"-4"2"-1"1,-1 0-4-16,0 6-58 0,1 4-7 16,5-4-2-16,3 3-6 15,5-6-6-15,0-2-3 0,5-2-2 16,5-5-1-1,5-5-2-15,0-3-3 0,6-2-5 16,-3-7-6-16,7-7-34 0,-1-9-45 16,-7-10-7-1,-6-10-7-15</inkml:trace>
  <inkml:trace contextRef="#ctx0" brushRef="#br0" timeOffset="53345.0712">17328 6938 43 0,'-11'-14'80'0,"2"4"-16"15,9 10-64 1,0 0-70-16,12-11-11 0</inkml:trace>
  <inkml:trace contextRef="#ctx0" brushRef="#br0" timeOffset="54505.0944">17737 7461 31 0,'8'-12'92'0,"-8"12"-3"16,0 0-4-16,0 0-57 0,0 0-10 15,0 0-3-15,0 0-3 16,11 11-4-16,-9 2 0 0,4-2-1 16,-3 8-1-1,3-3 0-15,-3 4 0 0,1-2-1 16,-1 6-2-16,-2-1 1 15,-1 1-1-15,0 0 0 16,0-6-1-16,-1 1 1 0,0-5 1 16,1 1-1-16,1-7 0 15,10-2 1-15,5-3-1 0,4-1 1 16,10 0-1-1,2 1-1-15,6-1-1 0,-1 0-2 16,5 2-4-16,-4-1-4 16,-1 5-10-16,-7-4-36 15,-6 5-38-15,5-5-7 16,-4-1-6-16</inkml:trace>
  <inkml:trace contextRef="#ctx0" brushRef="#br0" timeOffset="59378.192">10681 8770 11 0,'1'-12'84'0,"-1"-13"-12"0,0 25-17 16,3-14-13-16,-3 14-10 16,0 0-11-16,0 0-5 0,7 12-5 15,-1 8-1 1,2 6-2-16,0 8 2 0,4 8 1 15,0 8-1 1,3 2-2-16,-2 3 0 0,3-1-2 16,-2-4-1-16,-3-4 0 0,2-5-1 15,-3-7-1-15,0-5 1 16,-2-8-1-16,0-5 0 15,-4-5 2-15,-4-11-1 16,9 12 0-16,-9-12 0 0,0 0 0 16,0 0 1-1,0 0-1-15,7-11-1 0,-3-6 1 16,6-6-1-16,1-11-1 0,1-10 0 15,6-8-1-15,0-9-1 16,5-4 1-16,-6-1-1 16,4 4-1-16,-4 1-1 15,-2 15-2-15,-1 0-3 0,0 15-5 16,-5 4-9-1,6 10-40-15,5 6-33 0,-7 5-6 16,0 4-6-16</inkml:trace>
  <inkml:trace contextRef="#ctx0" brushRef="#br0" timeOffset="60778.22">11235 9174 37 0,'0'0'87'16,"-13"1"0"0,13-1-5-16,-8 23-54 0,3 0-9 15,1 0-3 1,-1 8-1-16,1 1-3 0,0 2-3 0,-1-1-2 15,2-3 0 1,1-1-2-16,-2-5-1 0,2-5-1 16,-1-1-1-16,1-6-1 0,1-3-4 15,1-9-3 1,-1 9-6-16,1-9-11 0,0 0-36 15,0 0-30-15,0 0-7 16,8-9-2-16</inkml:trace>
  <inkml:trace contextRef="#ctx0" brushRef="#br0" timeOffset="61298.2305">11183 9201 61 0,'-14'-12'86'15,"14"12"-24"-15,-10-3-17 0,10 3-7 16,0 0-11-1,0 0-8-15,15-11-6 0,3 10-2 16,7-1-1-16,6 2-1 16,3 0 0-16,3 5-1 15,1 4-3-15,-3 4-1 16,-4 2-2-16,-6 3-1 0,-8 2 0 15,-6 1-1-15,-8 1 0 16,-3-1 1-16,-7-3 0 16,-5 1 0-16,-7-4-1 0,0-6 0 15,-4-4-1-15,0-2 1 16,0-3-1-16,3-3 0 0,0-1 0 15,6-2-1 1,3 2 1-16,11 4-1 0,-9-3 2 16,9 3-1-16,10 9 1 15,3 2 1-15,4 3-1 16,6 3 2-16,2 2 0 0,0 3 0 15,2-3 0-15,-4 2-1 16,-1 0 0-16,-3-4-3 0,-2-1-2 16,-2-5-6-1,3 1-16-15,0-3-46 0,1-9-18 16,2-2-5-1,2-10-4-15</inkml:trace>
  <inkml:trace contextRef="#ctx0" brushRef="#br0" timeOffset="61638.2372">11864 9018 36 0,'0'0'90'15,"0"0"0"1,-1 11-2-16,15-6-61 0,8 0-7 15,8 2 3-15,6-2-2 16,1 0-6-16,2-1-6 16,1-3-3-16,-3-1-3 15,-3 0-2-15,-9 0-2 0,-8 0-5 16,-1 0-8-16,-8-4-20 0,-8 4-48 15,0 0-10 1,0 0-8-16,0 0 1 0</inkml:trace>
  <inkml:trace contextRef="#ctx0" brushRef="#br0" timeOffset="61848.2415">11930 9237 91 0,'-7'10'97'0,"7"-10"-5"0,13 12-6 16,10-12-62-16,10 5-12 15,5-3 0-15,4 1-2 0,1-3-7 16,2 2-6 0,-2-2-10-16,-1 0-30 0,1 0-44 15,-13-1-7 1,-1-2-6-16</inkml:trace>
  <inkml:trace contextRef="#ctx0" brushRef="#br0" timeOffset="62188.2483">12738 8925 19 0,'0'0'98'15,"2"18"-1"-15,-3-7-5 0,1 4-3 16,0 4-77-16,0 3-1 15,0 4 0-15,0 2-2 0,0-2-5 16,-1-2-1 0,1-5-1-16,0 0-1 0,0-6-2 15,0-13-6-15,4 10-14 0,-4-10-58 16,11-10-11-1,-4-12-9-15,1-10-4 0</inkml:trace>
  <inkml:trace contextRef="#ctx0" brushRef="#br0" timeOffset="62308.2507">12730 8726 33 0,'-14'-25'97'15,"1"3"-3"1,3 4-6-16,1 0-4 0,9 6-86 16,-2 1-22-16,2 1-51 0,0 10-14 15,11 0-6-15,0 5-3 16</inkml:trace>
  <inkml:trace contextRef="#ctx0" brushRef="#br0" timeOffset="62640.2575">13046 9031 69 0,'4'12'95'0,"-1"3"-4"0,1 5-5 15,-3-8-39 1,-1 15-40-16,0 5 0 0,0 5 1 15,0-2-2 1,0-2-1-16,-2-2-2 0,1-6-1 16,-3-3-1-16,3-7-3 0,1-4-4 15,0-11-7-15,0 0-39 16,18-5-35-16,-11-12-8 0,1-1-6 15</inkml:trace>
  <inkml:trace contextRef="#ctx0" brushRef="#br0" timeOffset="63000.2646">13025 9096 52 0,'-10'-14'91'0,"3"2"-2"16,4-1-5-16,3 3-59 16,6 4-4-16,11-1-3 15,1 2-2-15,5 1-5 0,5 3-2 16,-1 1-1-1,1 0-1-15,-3 7-3 0,-6-2-1 16,-3 4-1-16,-6 0-1 16,-8 5-1-16,-2-2 0 0,-9 2-1 15,-4-1 1-15,-1-2 0 16,-1-1-1-16,0 0 1 15,3-5-1-15,1 0 1 0,11-5 0 16,-5 12 0 0,6-1 0-16,9-1 1 0,6 4 1 15,6 2 0-15,3 3 0 16,3 0 1-16,5 0 0 15,0 2-2-15,1-6 0 16,0 5-3-16,-4-5-7 0,5 6-17 16,-5-3-47-16,-5-7-19 0,0-4-9 15,0-6-4 1</inkml:trace>
  <inkml:trace contextRef="#ctx0" brushRef="#br0" timeOffset="63500.2747">14074 8714 83 0,'0'0'96'0,"-9"4"-4"16,3 8-5-16,-40 9-66 0,41 6-5 15,1 9 0-15,2 7-1 16,-2 6-3-16,0 4-6 0,2 0 0 15,-1 0-2 1,2-7-1-16,-2-5-1 0,3-7-1 16,-2-9-2-1,1-7-2-15,1-18-5 0,0 0-7 16,0 0-42-16,1-23-34 0,7-2-6 15,-2-12-7-15</inkml:trace>
  <inkml:trace contextRef="#ctx0" brushRef="#br0" timeOffset="63980.2843">13758 8760 4 0,'-15'-2'86'0,"6"-3"2"0,9 5-6 16,0-8-45-16,10 3-10 15,14 1-5-15,7-1-5 0,12 1-3 16,12-1-1 0,7 4-1-16,7 1 0 0,0 3-2 15,0 5-2-15,-4 6-2 16,-6 1-3-16,-9 6-1 15,-11 1 0-15,-13 2-1 16,-10 0-1-16,-11-1 1 0,-5 1 0 16,-14-3 0-16,-7-4 0 0,-7-3 0 15,-7-4 0 1,-1-5 0-16,-2-4 0 0,0-1-1 15,-3-6 1 1,6-3-1-16,5 1-1 0,5 1 0 16,8 2 0-16,4 5-1 15,13 0 1-15,0 7 0 0,18 5 1 16,8 7 0-16,5 4 1 0,8 2 2 15,8 3-1 1,2 3 1-16,2 3-1 0,4-2 0 16,-4 2 0-1,-2 0-2-15,3-3-1 0,-6 2-3 16,1-8-7-16,3 2-32 15,-3-1-35-15,-4-11-17 0,-3-6-7 16,-4-8-3 0</inkml:trace>
  <inkml:trace contextRef="#ctx0" brushRef="#br0" timeOffset="67503.355">16571 8807 88 0,'-4'-13'91'16,"4"13"-2"-16,-7-12-49 16,7 12-8-16,0 0-10 15,0 0-5-15,0 0-5 16,5 19-3-16,1 1-2 0,0 6-1 15,4 8 0 1,1 5 1-16,1 5 1 0,3 4-2 16,1-3 1-16,-2 1-2 15,-1-4-1-15,-1-6 0 16,-2-4-1-16,-1-8 0 0,0-2-1 15,-2-5 0-15,-3-1-1 16,1-8 1-16,1 2-1 0,-6-10 1 16,4 11-2-1,-4-11 1-15,0 0 0 0,2 8 0 16,-2-8 0-16,0 0-1 15,0 0 0-15,0 0 1 16,0 0-1-16,0 0 0 0,0 0 1 16,0 0-1-16,0 0 0 15,0 0 0-15,0 0 1 0,0 0-1 16,0 0 0-1,0 0 0-15,0 0 0 0,0 0 0 16,0 0 0-16,6 10 0 16,-6-10 0-16,0 0 0 15,0 0 1-15,0 0-1 16,0 0 0-16,0 0 1 0,0 0-1 15,0 0 0-15,0 0 0 0,0 0 0 16,0 0 0 0,0 0 0-16,0 0 0 0,0 0 1 15,0 0-1 1,9 8 0-16,-9-8 0 0,0 0 1 15,0 0-1-15,0 0 0 16,0 0 0-16,0 0 0 0,0 0 0 16,0 0 0-1,0 0 0-15,0 0 0 0,0 0 0 16,0 0 1-16,0 0-2 0,0 0 2 15,0 0-1 1,0 0-1-16,0 0 2 0,0 0-1 16,0 0-1-16,0 0 1 15,0 0 0-15,0 0 0 0,0 0 0 16,0 0 0-1,0 0 0-15,0 0 0 0,0 0 0 16,1 11 0-16,-1-11 0 0,0 0 0 16,0 0 0-1,0 0 0-15,0 0 1 0,0 0 1 16,0 0-1-16,10-5 1 15,-1-12 0-15,5-6 0 0,5-14-1 16,3-10 0 0,6-10-1-16,4-6-1 0,-1-3-1 15,1 1-1-15,-8 6-1 16,-6 7-4-16,-2 13-4 15,-10 5-11-15,0 15-25 0,-6 7-20 16,-6 0-22-16,6 12-13 16,-8-10-3-16</inkml:trace>
  <inkml:trace contextRef="#ctx0" brushRef="#br0" timeOffset="68365.3724">17171 9217 10 0,'0'-11'91'16,"0"11"2"-16,0-8-3 0,-10 4-46 15,10 4-15 1,0 0-3-16,0 0-10 0,0 0-4 16,0 0-5-16,1 5-2 15,-1-5-2-15,2 16 0 0,1-6-1 16,0 5 0-1,0 1 1-15,0 6-1 0,2-1 1 16,-2 4 0-16,0-3 0 0,-2 2 0 16,2-3 0-1,-2-1-1-15,-1-3 0 0,0-1 1 16,0-3-2-16,0-4 1 15,0-1-1-15,0-8 0 0,0 12 0 16,0-12 0 0,0 0-1-16,0 0 1 0,0 0 0 15,0 9 0 1,0-9 1-16,9 3 1 0,0 0 0 15,11-1-1-15,1 1 1 0,6 1 0 16,2 1-1-16,5-2 0 16,1 1-1-16,-3 1-1 0,-2-2-1 15,-6 2-2 1,-3-5-1-16,-3 6-5 0,-4-4-6 15,3 4-26 1,-6 1-32-16,-11-7-23 0,18 0-7 16,-10-4-5-16</inkml:trace>
  <inkml:trace contextRef="#ctx0" brushRef="#br0" timeOffset="69295.391">17735 8976 31 0,'-12'0'56'15,"12"0"1"-15,-15 0-4 16,15 0-8-16,-8 3-7 0,8-3-9 16,0 0-5-1,0 0-5-15,2 9-1 0,-2-9-3 16,19 9-2-1,0-4 0-15,3 0-1 0,4 2-1 16,5 0-3-16,2-2-1 0,1 3-3 16,1-6-1-16,-5 1-1 15,-2-1-1-15,-2 0-1 0,-3-2-1 16,-1 0-4-1,-4 0-4-15,1 0-12 0,-5 0-46 16,-14 0-24 0,20-4-9-16,-20 4-3 0</inkml:trace>
  <inkml:trace contextRef="#ctx0" brushRef="#br0" timeOffset="69605.3971">17769 9177 81 0,'-1'12'97'15,"9"-12"-3"1,13 0-5-16,12 2-59 0,10 0-14 16,6-2 0-16,6 0-4 15,1-1-5-15,-2 1-3 0,-1 0-3 16,-12 0-5-1,-2 7-9-15,-16-5-19 0,-9 0-54 16,-2 6-7-16,-12-8-9 0,5 8-2 16</inkml:trace>
  <inkml:trace contextRef="#ctx0" brushRef="#br0" timeOffset="70715.4194">18808 8872 46 0,'0'0'89'0,"-5"-10"-3"0,5 10-39 16,0 0-12-16,0 0-9 15,0 0-9-15,0 0-6 16,-9 7 0-16,9 8-3 16,-2 7 2-16,-3 7 0 0,1 4 0 15,1 6 0 1,-3 2 0-16,0 1-3 0,0-3 0 15,0 1-1-15,0-8-2 0,1-3 0 16,1-6 0-16,-1-6-1 16,3-6-1-16,2-11 0 15,-1 14 0-15,1-14 0 16,0 0 0-16,0 0 0 0,0 0 0 15,0 0 1 1,11 5 0-16,7-6 0 0,13 1 0 16,7 0 0-16,14 0-1 15,4 0 0-15,5 0-1 16,4 0 0-16,-3 0-2 0,-7 0-3 15,-8 0-3-15,-6 6-7 16,-15-4-24-16,0-2-37 0,0 3-22 16,-11-3-7-1,0 0-6-15</inkml:trace>
  <inkml:trace contextRef="#ctx0" brushRef="#br0" timeOffset="71641.4384">20018 8453 50 0,'-3'-12'88'0,"-5"-1"-3"16,-5 4-3-16,-2 5-61 15,-2 4-9-15,-5 0-2 16,-1 9-3-16,-3 3 1 0,-3 6 0 16,3 5-1-1,-2 6 2-15,6 0-2 0,4 7 1 16,4-3-1-16,7 2 0 15,7-5 0-15,6-3-1 16,12-5 0-16,7-9 0 0,7-5 0 16,6-8-1-16,4-9 0 15,7-9-1-15,3-6-1 0,-1-11-1 16,1-3 0-1,-3-9-1-15,-6-7-1 0,-4-7-1 16,-7-4 0 0,-11-1-1-16,-7 0-1 0,-9 5 0 15,-4 2 0-15,-9 8 0 16,-7 13 1-16,-5 6-1 0,-4 10 1 15,-2 11 0-15,-2 9-1 0,2 5 2 16,0 13-1 0,2 11 2-16,4 8 0 0,4 12 1 15,9 6 1 1,7 5 0-16,3 4 2 0,14-1 0 15,8-2-1-15,5-9 0 16,11-5-1-16,-4-10 0 0,-1-9 0 16,-2-4-2-1,-3-8 0-15,-7-4-4 0,-6-10-6 16,-1 5-19-16,-8-5-37 0,-2-15-24 15,-2 1-10 1,-3-9-6-16</inkml:trace>
  <inkml:trace contextRef="#ctx0" brushRef="#br0" timeOffset="71921.4439">20627 8208 19 0,'0'16'96'0,"-1"5"0"15,-2 1-4 1,1 26-30-16,2-19-41 0,-1 5 0 15,7-2-3-15,-1-2-4 0,4 0-4 16,0-5-3-16,2-6-1 16,0-5-3-16,3-4-4 0,-3-8-5 15,6 1-10 1,-7-11-42-16,3-6-36 0,6-10-3 15,-2-12-11 1</inkml:trace>
  <inkml:trace contextRef="#ctx0" brushRef="#br0" timeOffset="72031.4461">20678 7990 6 0,'-23'-26'91'0,"-1"7"0"15,13 2-7 1,1-1-11-16,19 8-107 0,2 9-48 16,-11 1-6-1,17 1-5-15</inkml:trace>
  <inkml:trace contextRef="#ctx0" brushRef="#br0" timeOffset="72471.455">20972 8354 73 0,'17'-1'92'0,"-17"1"-2"15,6 11-4-15,-6-11-61 16,3 26-13-16,-3-4 1 0,0 5-1 15,-4-1-1 1,-2 4-2-16,0-2-2 0,-1-6 1 16,4-2-3-1,1-3 1-15,2-5-1 0,4-3 0 16,9-5 0-16,8 0-2 0,6-2 1 15,11 0-1 1,1 1-1-16,9-1 0 0,0-1-2 16,2 2 0-16,-2 0-2 15,-1 1-1-15,-9 2-5 0,-2 1-6 16,-13-4-16-1,-5 3-45-15,-3 2-21 0,-14 2-6 16,-1-10-5-16</inkml:trace>
  <inkml:trace contextRef="#ctx0" brushRef="#br0" timeOffset="72921.4639">19908 9039 29 0,'-57'4'95'0,"6"1"1"0,8 0-5 16,10-22-29-16,9 17-39 0,24 0-4 15,0 0-2 1,43 0-3-16,18 0-2 0,27 0-2 16,20-5-2-1,23 5-1-15,16 0-2 0,15 0-1 16,-3 5-1-16,-5 1-1 15,-11 3-1-15,-17-2 0 0,-13 3-2 16,-15-3-3-16,-13 0-3 16,-13 1-10-16,-18-8-34 15,-12 0-42-15,-3 2-8 0,-17-2-6 16,-10 0-3-1</inkml:trace>
  <inkml:trace contextRef="#ctx0" brushRef="#br0" timeOffset="73811.4818">20334 9663 38 0,'2'-16'85'0,"-2"-16"-8"0,-6 17-34 16,-4 3-11-16,-5 5-7 0,-3 0-11 15,-7 4-2-15,-2 3-5 16,-4 7-2-16,-4 5-1 15,-1 8 1-15,-3 2 0 16,0 6 2-16,0 4 0 0,4 4 1 16,3 1 1-1,11 1-2-15,5-2 1 0,11-3-1 16,6-7 1-16,16-5-1 15,9-9-1-15,10-9-1 0,5-5 2 16,9-14-4-16,4-8 0 16,-3-7 0-16,0-10-1 15,-2-7-1-15,-5-4 0 0,-8-7 0 16,-9-5-1-1,-7 2 0-15,-7-1 0 0,-9 5-1 16,-4 9 0-16,-8 6 0 16,-5 11 0-16,-6 6-1 15,-2 13 0-15,1 9 0 0,-1 6 1 16,0 13-1-16,3 10 2 15,3 11 0-15,5 8 2 0,8 12 0 16,2 3 0 0,5 4 1-16,11 0 0 0,6-2 1 15,7-6-1-15,0-7 0 16,7-7-2-16,-1-10 1 15,3-7-2-15,-4-9-2 16,2-4-5-16,-4-11-8 0,6-2-35 16,-5-5-33-16,-4-15-15 0,0-8-7 15,-2-9 1 1</inkml:trace>
  <inkml:trace contextRef="#ctx0" brushRef="#br0" timeOffset="74121.488">20939 9261 20 0,'0'0'97'16,"0"0"-1"-16,7 15-5 0,-7 8-3 16,-1 6-79-1,-6 13 0-15,-3 6 1 0,-4 9 0 16,0 3-1-16,2 2-1 15,0-1-2-15,3-7 0 0,4-4-1 16,5-9-1 0,0-5 0-16,10-9-1 0,6-3-1 15,1-7 0-15,0-3-2 0,2-3 0 16,2-1-2-1,-2-5-1-15,0 1-4 0,-2-6-3 16,1 3-9-16,-6-3-26 16,0-14-41-16,0 4-12 0,-3-6-7 15,-1-1 1 1</inkml:trace>
  <inkml:trace contextRef="#ctx0" brushRef="#br0" timeOffset="74354.4928">20781 9561 23 0,'-9'-5'101'16,"9"5"-1"-16,14-10-6 15,20 5-3-15,0-1-76 0,24 1-7 16,14 3-4-16,3-4-9 0,12 2-53 16,-3 4-32-1,-6 0-7-15,-8 0-7 0</inkml:trace>
  <inkml:trace contextRef="#ctx0" brushRef="#br0" timeOffset="77647.559">10695 10036 13 0,'-19'0'49'16,"-2"0"-4"-16,6 1-6 0,4 2 1 15,11-3-4-15,7 12-6 16,19-6-5-16,23 1-4 0,20 0-2 16,12-3 3-1,19 2-2-15,11-1-3 0,4-2-5 16,1 1-2-16,-8-3-3 15,-14 0-2-15,-14-1-2 16,-13 2-3-16,-17-2-7 0,-12 3-11 16,-9 7-52-16,-10-8-18 15,-5-1-8-15,-14-1-3 0</inkml:trace>
  <inkml:trace contextRef="#ctx0" brushRef="#br0" timeOffset="78727.5806">16720 9910 0 0,'-14'0'82'0,"6"0"1"16,8 0-27-16,5-3-13 0,17 3-8 16,18 0-11-16,12-2-7 15,18 2-6-15,11 0 0 16,9 2 0-16,5 3-3 0,-1 1-1 15,-5-2-5 1,-7 1-4-16,-11 0-6 0,-11 0-13 16,-14 5-39-16,-6-9-27 15,-5-1-7-15,-10-1-1 16</inkml:trace>
  <inkml:trace contextRef="#ctx0" brushRef="#br0" timeOffset="80659.6194">5280 11194 46 0,'-3'-12'83'0,"3"12"-23"0,0 0-11 15,-11-9-15-15,11 9-9 16,-12 0-9-16,6 10-5 0,-1 7-2 15,5 6-1 1,2 7-1-16,1 6 1 0,7 3 1 16,5 1 1-1,3-1 1-15,6-2-2 0,3-6-1 16,-2-6 0-16,-2-8-1 15,0-5-2-15,-1-6-3 0,1-4-6 16,-3-5-11-16,1-14-57 0,-2-3-17 16,0-9-7-1,-4-10-5-15</inkml:trace>
  <inkml:trace contextRef="#ctx0" brushRef="#br0" timeOffset="80829.6228">5388 10794 85 0,'-13'-18'91'15,"1"3"-7"-15,2 1-11 0,37 2-92 16,-32 7-59 0,5 5-7-16,0 0-4 0</inkml:trace>
  <inkml:trace contextRef="#ctx0" brushRef="#br0" timeOffset="81249.6312">5798 11425 74 0,'0'0'91'0,"0"5"-2"0,-1 7-5 15,0 6-63-15,-2 9-7 0,3 5-1 16,-2 1-3-1,2 1-2-15,0 1-2 0,0-4 0 16,0-4-1-16,2-6-2 16,0-4-2-16,-1-4-3 0,3-4-5 15,-4-9-8 1,9 0-39-16,1 0-34 0,-2-10-6 15,0-5-6 1</inkml:trace>
  <inkml:trace contextRef="#ctx0" brushRef="#br0" timeOffset="81651.6394">5732 11414 52 0,'7'-14'88'0,"10"-1"-1"0,6 2-45 16,13 3-12-16,1 2-4 15,3 1-7-15,-4 7-6 0,-5 0-4 16,-7 7-4 0,-11 6-3-16,-10 2-1 0,-4 3 1 15,-11-3 0-15,-5 2 0 0,-6-2 2 16,-4-4-2-16,0-4 0 15,-3-1 0-15,5-4-2 16,4-2 0-16,5 0-1 16,1 0 0-16,15 0 0 0,-2 16 1 15,9-3 0 1,11 4 1-16,1 4 0 0,5 3 2 15,0 4 1-15,4 1-1 16,-4 1 0-16,-4 0-1 0,-3 1 0 16,-8-1-1-16,1-4 0 15,-4-2-1-15,-2-2-4 16,-3-6-4-16,4 0-14 0,2-4-49 15,5-9-18 1,3-3-5-16,4-7-4 0</inkml:trace>
  <inkml:trace contextRef="#ctx0" brushRef="#br0" timeOffset="82061.6476">6569 10944 35 0,'0'0'86'16,"5"-10"-3"0,-5 10-1-16,0 9-54 0,0 12-13 15,-1 9-4-15,2 11 2 16,0 11-1-16,-1 9 2 0,0 12 0 15,-2-1-2 1,-3 0-2-16,1-2-2 0,-1-8-1 16,-3-8-2-16,3-11-2 0,0-11 0 15,2-11-2 1,1-8 0-16,2-13-3 0,0 0-6 15,0 0-10-15,4-20-51 16,2-13-22-16,0-7-6 0,2-10-6 16</inkml:trace>
  <inkml:trace contextRef="#ctx0" brushRef="#br0" timeOffset="82601.6584">6307 10934 6 0,'-18'-5'85'16,"3"2"1"0,5-2-36-16,10 5-11 0,0 0-7 15,9-12-8-15,10 5-7 0,7-1-4 16,8 2-3-16,8 0 0 15,7 3-1-15,7 2 1 16,5 1-3-16,-5 8-1 16,0 7-3-16,-5 5 0 0,-8 6-1 15,-9 4 0 1,-11 6-2-16,-9 3 3 0,-14 2 0 15,-4-1 0-15,-13-2 0 16,-8-4 1-16,-7-5-1 0,-2-6-1 16,-6-8 1-16,0-3-3 15,3-9 0-15,4-3 0 16,4 0 0-16,5-1-2 0,8-3 0 15,5 1 0 1,11 3 1-16,8 1 0 0,10 8 0 16,9 6 1-16,8 4 1 15,2 5 1-15,2 7 1 16,-2 5 0-16,0 4 0 15,-6 3 0-15,-6 0 0 0,-9 3 0 16,-6-2-1-16,-4-5-1 0,-4-4 0 16,-2-6 0-1,0-5-1-15,-1-7-1 0,-1-5-3 16,2-12-5-1,0 0-14-15,4 7-45 0,4-15-23 16,5-9-6-16,1-5-7 16</inkml:trace>
  <inkml:trace contextRef="#ctx0" brushRef="#br0" timeOffset="82931.665">7366 11255 46 0,'-17'5'90'0,"5"-1"-1"0,12-4-3 15,-8 5-60-15,8-5-5 16,15 17-2-16,5-10-3 0,5 1-4 16,5-1-1-1,4 0-3-15,2 1-2 0,0-2-2 16,-3-3-2-1,-2 0 0-15,-3 2-6 0,-6-3-3 16,-2 3-7-16,-10-5-15 0,-1 0-54 16,4 0-11-16,-13 0-4 15,12-12-4-15</inkml:trace>
  <inkml:trace contextRef="#ctx0" brushRef="#br0" timeOffset="83151.6694">7273 11494 78 0,'-6'11'98'0,"6"-11"-5"16,25 6-6-16,9-6-65 16,6 1-5-16,7-1 1 0,4-1-5 15,4 1-7 1,0 0-2-16,-3 0-4 0,-8 0-5 15,0 7-13-15,-8 4-59 16,-8-6-13-16,-2 0-6 16,-6-4-6-16</inkml:trace>
  <inkml:trace contextRef="#ctx0" brushRef="#br0" timeOffset="84111.6886">8333 10989 20 0,'0'-12'93'16,"0"12"-3"-1,0-15-4-15,0 15-51 0,0 0-12 16,0 0-5-16,8 13-3 16,-6 5-4-16,2 7-2 0,-3 7 0 15,3 7 1 1,-5 6 1-16,1 3-1 0,-5 5-2 15,-3-1 0 1,-2 3-2-16,-6-7 0 0,2-1-2 16,-4-2 0-16,0-6-1 0,2-5 0 15,1-7-1-15,1-4 0 16,0-5 0-16,3-4-1 0,5-4 0 15,2 0 0 1,4-10 1-16,3 11-1 0,14-10 1 16,14 2 0-1,9-3 0-15,10 0 1 0,9 0-1 16,6 0 0-16,7 0-1 15,-2 0 0-15,-3 3-3 0,-12-2-1 16,-7 5-2-16,-12-3-5 0,-3 5-8 16,-16-8-30-1,-7 0-32-15,3 0-18 0,-13 0-6 16,5-14-4-1</inkml:trace>
  <inkml:trace contextRef="#ctx0" brushRef="#br0" timeOffset="85101.7084">9621 10741 67 0,'20'-23'90'0,"-8"-1"-3"0,-2 29-21 15,-6-18-43 1,-1-1-9-16,-6 3-5 0,-12 5-4 15,-1 4-3 1,-5 2 1-16,-5 11-1 0,-3 8 0 16,-2 9 0-16,-1 8 2 0,5 6 1 15,5 6 1-15,6 2-1 16,8 1 0-16,8-3 2 0,7-4-1 15,13-10 2 1,7-8-2-16,8-11 1 0,4-10 0 16,4-5-3-1,0-13 1-15,1-8-1 0,-1-5-1 16,-3-9-1-16,-5-8-1 15,-1-3 1-15,-5-8-2 0,-4-2 0 16,-7-5 0-16,-9-2-3 16,-5-3 0-16,-5 4 0 15,-10 6-1-15,-8 8 0 0,-6 6 0 16,-3 9 0-1,1 9 1-15,-2 11 0 0,3 8 0 16,1 6 0-16,4 13 0 16,4 11 1-16,5 6 1 0,2 11 1 15,5 7 1-15,3 9 1 16,2 3 1-16,9 1 0 15,7-1 2-15,3-3-1 0,3-4 0 16,6-9-1 0,-2-9 0-16,4-7 0 0,-2-6-2 15,1-8-4-15,-6-8-3 16,2 0-12-16,-5-7-38 15,-7-15-34-15,5-1-6 16,-6-7-8-16</inkml:trace>
  <inkml:trace contextRef="#ctx0" brushRef="#br0" timeOffset="85421.7147">10150 10730 76 0,'2'17'96'0,"0"3"-2"0,0-1-6 16,4 5-67 0,-1 3-1-16,6 5-2 0,-4 1-5 15,2-2-5-15,0-3-2 0,1-3-2 16,-3-4-2-1,2-7-1-15,1-3-4 0,-10-11-5 16,18-2-14-16,-6-5-51 16,-2-15-18-16,-2-10-9 0,-5-5-4 15</inkml:trace>
  <inkml:trace contextRef="#ctx0" brushRef="#br0" timeOffset="85521.7167">10207 10624 37 0,'-17'-22'90'16,"4"7"-4"-16,1 5-7 0,3 10-53 15,-2-5-97-15,11 5-10 16,5-7-5-16</inkml:trace>
  <inkml:trace contextRef="#ctx0" brushRef="#br0" timeOffset="85871.7237">10423 10776 83 0,'6'-12'94'16,"-6"12"-6"-16,0 0-5 16,20 0-61-16,-18 16-11 0,-2 4 1 15,2 4-5-15,-2 7 0 0,-2-1-1 16,2 3 1-1,0-3 0-15,3-2-1 0,2-8-1 16,5-1 0 0,6-7 0-16,2-6-1 0,8-2-1 15,5-3-1-15,5-1-2 16,0 0-4-16,3-1-5 0,-6-1-8 15,2 2-33 1,-2 3-41-16,-10 0-6 0,-7 0-7 16</inkml:trace>
  <inkml:trace contextRef="#ctx0" brushRef="#br0" timeOffset="86541.7371">9387 11322 13 0,'-38'3'91'0,"5"0"1"15,3-1-4-15,37 0-44 0,-7-2-14 16,0 0-3-16,44 3-7 0,16-1-4 16,24 3-4-1,16 0-1-15,17-2-1 0,15 0-2 16,6 2-3-1,-3 1 0-15,-5-2-2 0,-17 1-1 16,-8 0-1-16,-16-1-3 16,-12 3-5-16,-17-3-8 0,-5 1-35 15,-9 5-41-15,-20-6-7 0,-8 1-6 16,-18-5-2-1</inkml:trace>
  <inkml:trace contextRef="#ctx0" brushRef="#br0" timeOffset="87494.7564">9963 11933 76 0,'1'-12'87'0,"-5"-5"-22"15,1 7-16 1,-1-1-16-16,-1 0-9 0,-2 2-9 15,-3 1-6 1,-2 1-2-16,-2 2-3 0,-4 1-2 16,-4 4 0-16,0 0-1 0,-4 4 0 15,-3 5 0-15,-3 4-1 16,-1 5-1-16,-1 3 1 0,0 4 1 15,2 1-1 1,3 4 2-16,3 0-1 0,4-2 3 16,8 0-1-1,6-3 3-15,8-2 0 0,5-8 1 16,13-3 0-16,9-10 0 15,7-2 0-15,6-12-1 0,9-8 0 16,3-6-2-16,2-9 0 0,2-5-1 16,-3-6 0-1,-2-2 0-15,-5-1 0 0,-8-1-1 16,-9 0 0-1,-6 3 0-15,-10 3-1 0,-8 5 0 16,-5 8-1-16,-3 5 0 16,-9 5-1-16,-1 8 0 0,-4 8 0 15,0 5 0-15,-1 4 0 0,1 11 0 16,-3 9 0-1,1 2 1-15,4 12-1 0,0 2 0 16,2 6 1 0,4 2 0-16,3 1 1 15,2 0 0-15,3-4 0 0,4 1 0 16,7-7 1-16,4-3 0 0,5-4 0 15,6-4 0-15,1-5 0 16,3-6-2-16,3-6-2 0,5-3-1 16,-2-8-6-1,4 0-9-15,-3-13-32 0,1-12-33 16,7-3-13-1,-5-8-7-15,-2-6-1 0</inkml:trace>
  <inkml:trace contextRef="#ctx0" brushRef="#br0" timeOffset="87774.762">10514 11585 68 0,'0'0'86'16,"-7"9"0"-16,3 5-3 0,0 13-57 15,-1 0-17-15,2 4 4 16,2 11 3-16,-3 2-1 0,0 2-1 15,1 1-3-15,-1-1-2 16,2 0-2-16,2-6 0 16,0-1-2-16,7-6 0 0,3-6-1 15,0-4-1 1,4-3-1-16,0-6 0 0,2-6-2 15,-2-3-2-15,3-2-2 16,-2-3-5-16,3 0-8 16,-5-8-28-16,1-7-43 15,2 0-8-15,-5-6-7 0,1-6-1 16</inkml:trace>
  <inkml:trace contextRef="#ctx0" brushRef="#br0" timeOffset="87964.7659">10386 11806 27 0,'-25'1'102'15,"11"6"-2"-15,14-7-6 0,16 2-4 16,-25 1-73-16,48-3-7 0,19-1-1 16,3-1-2-1,9 0-6-15,-2-3-6 0,6 4-19 16,-7 1-57-16,-9-4-12 15,-11-3-5-15,-5-5-7 16</inkml:trace>
  <inkml:trace contextRef="#ctx0" brushRef="#br0" timeOffset="89024.7871">11700 11294 69 0,'-22'-2'92'15,"3"-4"-3"-15,2 5-42 16,7 0-16-16,10 1-4 0,0 0-4 15,0 0-6 1,16 5-4-16,12 2-3 0,11 1-1 16,10-1-1-1,4 3 0-15,6-1-2 0,0-2-1 16,-4-2-2-16,-2 0 0 0,-11-5-2 15,-9 3-1-15,-6-3-3 16,-6 0-4-16,-6-3-6 16,-2 3-13-16,-13 0-42 15,0 0-25-15,12 0-7 0,-12 0-3 16</inkml:trace>
  <inkml:trace contextRef="#ctx0" brushRef="#br0" timeOffset="89374.7941">11640 11526 67 0,'-16'9'96'15,"16"-9"-3"-15,4 13-4 0,22-8-63 16,16 0-6-16,12 1 0 16,7-1-2-16,8 1-6 0,1-3-5 15,-1-1-3 1,-8 0 0-16,-9-1-1 0,-12 1-2 15,-9-1 0 1,-9 2-1-16,-8-3-1 0,-6 4-2 16,-8-4-3-16,0 0-7 15,0 0-20-15,0 0-51 16,0 0-10-16,6 8-6 0,-6-8-4 0</inkml:trace>
  <inkml:trace contextRef="#ctx0" brushRef="#br0" timeOffset="91044.8275">16766 7325 49 0,'-14'-8'85'0,"14"8"-27"15,-19-13-12-15,9 8-9 0,10 5-7 16,0 0-9-1,10 0-7-15,9 3-4 0,11 0-6 16,8 0-9-16,6 0-67 0,9 4-11 16,-4-4-9-16,2 0 1 15</inkml:trace>
  <inkml:trace contextRef="#ctx0" brushRef="#br0" timeOffset="105074.1096">13340 11298 4 0,'-26'11'74'0,"2"-8"-10"0,6 0-10 0,2 0-9 15,16-3-9 1,-14 5-6-16,14-5-6 0,7 7-5 15,15-5-1 1,12-1-1-16,10 1-3 0,10 2 0 16,9-1-2-16,3-1-3 0,4-2-2 15,-5 0-1-15,-8 0-2 16,-10 0 0-16,-10 0-1 15,-11 0 0-15,-7-1-2 16,-6 0-1-16,-13 1-2 0,11-2-5 16,-11 2-7-1,0 0-21-15,3 10-52 0,-3-10-8 0,0 0-7 16,0 0-2-1</inkml:trace>
  <inkml:trace contextRef="#ctx0" brushRef="#br0" timeOffset="105854.1252">14604 11116 0 0,'-7'-12'84'15,"1"1"5"-15,-3 5-27 0,9 6-16 16,-9-13-13-16,9 13-11 0,-16 11-5 15,6 5-5-15,2 10 0 16,-1 4-2-16,3 10 0 0,-1 3 0 16,5 3 0-1,2 0 1-15,-1-5-3 0,9-2 0 16,1-4-2-1,5-9 0-15,3-5-2 0,2-7 0 16,1-5-1-16,3-4-4 0,1-5-2 16,3 0-10-16,-5-10-36 15,-2-10-43-15,6-10-5 0,-3-13-6 16,-3-3-5-1</inkml:trace>
  <inkml:trace contextRef="#ctx0" brushRef="#br0" timeOffset="105974.1276">14641 10800 76 0,'-24'-20'86'15,"6"4"-13"-15,6 3-28 0,5 3-119 16,14 1-6 0,11 5-7-16</inkml:trace>
  <inkml:trace contextRef="#ctx0" brushRef="#br0" timeOffset="106494.138">15005 11323 84 0,'0'0'89'16,"0"0"-3"-16,0 0-6 15,34 0-66-15,-35 12-6 16,-6 7 0-16,-5 3 0 16,2 5 2-16,-3 3-2 0,0 0 1 15,-1 0-1 1,1-4 0-16,3 1-1 0,-2-9-1 15,4-1-1-15,3-2 0 0,2-6 0 16,3 1-1-16,10-4 1 16,7 0-1-16,7-3 1 15,10 2-1-15,6-1 0 16,6-1-2-16,-1-1 0 0,4 1 0 15,-9-3-2 1,-6 3 0-16,-6-1-1 0,-9-1 0 16,-8 1-3-16,-11-2-2 15,0 0-4-15,-5 4-7 0,5-4-24 16,-17 8-44-16,4-8-9 15,6 1-7-15,-4-7-3 16</inkml:trace>
  <inkml:trace contextRef="#ctx0" brushRef="#br0" timeOffset="106904.1461">15864 10926 54 0,'0'0'88'0,"0"0"0"0,1 4-4 15,-1 18-62 1,0 12-6-16,-4 7 2 0,0 10 1 15,-4 7-4-15,-1 6-2 16,-1 4-1-16,-3-1-3 0,0-4-2 16,0-6-1-1,1-6-2-15,2-9-1 0,3-9-1 16,0-10-2-16,4-9-1 0,3-14-6 15,0 0-10 1,0 0-52-16,12-26-22 0,3-8-7 16,-2-7-6-16</inkml:trace>
  <inkml:trace contextRef="#ctx0" brushRef="#br0" timeOffset="107434.1568">15608 10894 16 0,'-15'0'86'0,"15"0"2"15,-6 21-15 1,14-21-38-16,18 0-6 0,9-1-3 15,10 1-6-15,13 0-4 0,5 0-4 16,10 7-1-16,-3 4-2 16,-2 5-3-16,-7 3-1 15,-12 3-2-15,-8 4-2 16,-15 3 1-16,-12 1-1 0,-12 1 1 15,-9 0-1 1,-13-2 1-16,-10-1 1 0,-6-6-1 16,-4-3 1-16,-7-6-2 15,3-5 0-15,-5-5-1 16,9-1 0-16,-1-2-1 0,10 0 0 15,7 0 0-15,5 0 0 16,9 7 0-16,10 7 1 0,9 9 1 16,16 2 0-1,11 7 2-15,8 5 0 0,11 4 1 16,7 2 0-16,4 0-1 15,2-3 1-15,-3-2-1 16,-5-2-2-16,-5-6 0 0,-7-2-2 16,-8-3-1-16,-6-4-3 15,-4-2-6-15,-9-6-13 0,-2-3-45 16,0-1-25-1,-8-3-6-15,-11-6-6 0</inkml:trace>
  <inkml:trace contextRef="#ctx0" brushRef="#br0" timeOffset="110760.2238">7947 13280 67 0,'1'-11'89'0,"0"0"-2"0,-21-2-42 15,17 2-12-15,-2-1-10 16,1 0-7-16,-3 1-2 0,-2 2-4 16,2 0-4-1,-6 4-1-15,1 3-2 0,-6 2 0 16,-1 2-2-16,-3 9 0 0,-3 5-1 15,-4 4-1 1,2 8 1-16,-2 4-1 0,7 1 1 16,2 6 0-16,5 0 0 15,8 0 1-15,7-3 0 16,7-2 2-16,10-7 1 0,10-3 0 15,4-10 1-15,5-6 0 16,4-8 0-16,3-10 1 16,3-10-1-16,3-9-1 0,-3-9 0 15,1-5-1 1,-4-6 0-16,0-4-1 0,-8-1-1 15,-3-4 0-15,-7 2 0 16,-8 3-1-16,-6 2 0 0,-9 5 0 16,-2 3-1-1,-4 9 0-15,-10 3-1 0,-1 6 1 16,-3 9 0-16,-3 4-1 0,0 7 1 15,0 3-1 1,1 5 1-16,1 10-1 0,1 9 0 16,2 7 2-16,1 7-1 15,3 8 0-15,2 8 1 16,3 6-1-16,4 5 1 15,3 3 0-15,4-2 1 0,4-2 0 16,7-6 0-16,0-6 1 0,6-8 0 16,1-3-1-1,3-11 1-15,0-3 1 0,-2-10-2 16,4-1-1-16,-3-7-2 15,-2-5-3-15,0-1-8 16,-6-9-29-16,3-3-37 16,6-2-15-16,-5-3-9 0,0-4-1 15</inkml:trace>
  <inkml:trace contextRef="#ctx0" brushRef="#br0" timeOffset="111190.2324">8571 13312 41 0,'-15'13'93'0,"6"-4"-3"0,1 9-2 16,1 2-60-1,-2 5-3-15,5 4-3 0,-1 2-5 16,5 0-5 0,0-1-1-16,7-3-3 0,2-4-1 15,2-4-2-15,1-6 0 16,4-4-3-16,-3-6-3 0,5-3-5 15,-4-8-11-15,3-16-57 0,1-2-17 16,-5-11-9 0,-4-12-6-16</inkml:trace>
  <inkml:trace contextRef="#ctx0" brushRef="#br0" timeOffset="111310.2348">8555 13055 75 0,'-14'-7'87'16,"3"-2"-11"-1,11 9-28-15,0-10-120 0,0 10-8 16,7 2-5-16</inkml:trace>
  <inkml:trace contextRef="#ctx0" brushRef="#br0" timeOffset="111773.2443">8822 13384 52 0,'0'0'97'0,"0"0"-4"15,8 0-7 1,-8 0-52-16,0 0-15 0,-1 17-5 16,-4-2-5-16,0 2-5 15,0 4-1-15,-1 4 1 0,-3 4 0 16,4 0 0-1,-1-2 1-15,1-2-2 0,1-5 1 16,3-3-1-16,4 0 1 31,9-7 0-31,6-3 0 0,4-2-1 16,7-1-1-16,9-2-2 15,2 0-2-15,0-3-7 0,3 8-18 16,-6 1-51 0,-5-8-17-16,-5 0-6 0,-7 0-6 15</inkml:trace>
  <inkml:trace contextRef="#ctx0" brushRef="#br0" timeOffset="112193.2527">7655 14014 68 0,'-49'14'89'0,"7"-5"-4"0,8 1-2 16,19-2-66-16,15-8-3 15,37 7-1-15,21-7-1 0,30-3 2 16,23 1 0-1,24-3 1-15,12 5-3 0,10 0-1 16,6 0-2 0,-10 7-2-16,-3 2-2 0,-15 7-2 15,-16 0-3-15,-12 1-4 0,-10-4-8 16,-7 3-37-16,-16 1-44 15,-16-5-4-15,-18-2-6 0,-12-4-5 16</inkml:trace>
  <inkml:trace contextRef="#ctx0" brushRef="#br0" timeOffset="113033.2695">8142 14758 64 0,'12'-21'91'15,"-8"1"-4"-15,-4 1-4 0,-2 5-70 16,-12 4-3 0,-4 2 0-16,-6 4-2 0,-5 4 0 15,-4 5-3-15,-3 10 1 16,-4 4-2-16,1 5 0 0,1 8-1 15,2 3 0 1,3 2 0-16,7 1-1 0,6 0 1 16,10-5 0-16,7-4 1 0,5-5 1 15,15-7-1 1,10-7 1-16,6-8 0 0,8-6 0 15,3-10 1-15,6-6 0 16,1-4-2-16,-2-8-1 16,-2-3 0-16,-9-3 0 15,-4-6-1-15,-8-6-1 0,-6-1-1 16,-10-4-1-1,-5-2 0-15,-5 6 0 0,-4 1 0 16,-6 9-1-16,-3 2 0 0,-1 14 1 16,-4 6-1-1,1 9-1-15,2 8 1 0,3 2 0 16,-1 13 1-16,6 8 0 15,1 11 0-15,5 9 1 0,0 8 2 16,5 6 0 0,4 5 1-16,2 0 0 0,4 2-1 15,2-5 1-15,1-5-1 0,0-6 0 16,1-8-1-1,0-4 1-15,3-9-1 0,-2-4-1 16,5-8 0-16,1-4-3 16,0-6-3-16,9-3-9 0,-7-13-26 15,8-13-35 1,5-5-21-16,-4-15-6 0,-2-8-5 15</inkml:trace>
  <inkml:trace contextRef="#ctx0" brushRef="#br0" timeOffset="113303.2749">8698 14412 3 0,'-6'7'92'15,"-6"11"5"1,2 5-6-16,-1 7-3 0,-1 9-75 16,4 7-1-1,2 7 2-15,3 2 0 0,2 2-2 16,1-2-4-16,5-2-1 15,8-7-2-15,3-7 0 0,2-3-2 16,4-5-1-16,0-4-1 0,4-7 1 16,0-4-1-1,2-2 0-15,-3-5-1 0,2-6-3 16,0-3-3-1,-4-3-6-15,4-1-16 0,-7-8-48 16,-11-8-20-16,-2-5-6 16,-6-7-5-16</inkml:trace>
  <inkml:trace contextRef="#ctx0" brushRef="#br0" timeOffset="113493.2787">8432 14729 19 0,'-18'0'99'15,"18"0"-1"1,0 0-6-16,23 0-3 0,33-4-76 15,3 1-6-15,7-2-2 16,12 0-1-16,1-3-8 0,9 4-34 16,7-3-50-16,-12-3-6 0,-5-2-7 15,-7-7 0 1</inkml:trace>
  <inkml:trace contextRef="#ctx0" brushRef="#br0" timeOffset="113913.2871">9946 14146 1 0,'-32'11'94'15,"4"0"4"-15,3-4-7 0,8 1-2 16,-18 2-65 0,34-1-8-16,8 1-1 0,12 2-3 15,9-4-1-15,6 1-2 16,9 0-2-16,4-1-2 0,2-3-1 15,0 0-2 1,-6-1-2-16,-2-1 1 0,-9-1-4 16,-3 1-2-16,-5 4-5 0,-8-5-5 15,-2 9-18 1,-7 1-47-16,-7-12-15 0,0 0-10 15,0 9-2-15</inkml:trace>
  <inkml:trace contextRef="#ctx0" brushRef="#br0" timeOffset="114103.2909">9652 14532 30 0,'-4'32'100'16,"12"-9"-2"-16,25-3-5 15,13-14-4-15,13-3-81 0,16-3-1 16,13 0-1-1,5-8-1-15,-1-6-3 0,5 2-4 16,-7-5-8 0,5 3-36-16,-7-2-44 0,-9 2-5 15,-4-2-7-15</inkml:trace>
  <inkml:trace contextRef="#ctx0" brushRef="#br0" timeOffset="115773.3243">11414 14122 27 0,'-20'0'93'16,"3"0"-1"-16,5 3-2 16,-3 1-48-16,15-4-12 0,21 12-5 15,13-7-6-15,14-2-5 0,10-1-1 16,7 1-3-1,4-3-2-15,1 0-3 0,-5 0-2 16,-11 0-2 0,-12 0-2-16,-13 3-1 0,-13 0-5 15,-3 5-6-15,-13-8-24 16,0 0-56-16,0 0-3 0,0 0-6 15,0 0-5 1</inkml:trace>
  <inkml:trace contextRef="#ctx0" brushRef="#br0" timeOffset="116353.3359">12409 14205 433 0,'0'-23'-5'16,"7"-2"-10"-1,1-5-49-15,-5-9-26 0,8 6-5 16,0-4-7-16</inkml:trace>
  <inkml:trace contextRef="#ctx0" brushRef="#br0" timeOffset="116853.3459">12329 13600 52 0,'0'-15'90'16,"13"6"0"-16,0 1-40 16,15 5-14-16,8-4-8 0,8 3-5 15,11-2-4 1,4 6-4-16,3 0-4 0,-1 3-2 15,-2 4-3-15,-8 3-1 16,-2 5-1-16,-17 3-3 16,-12 7 1-1,-11-5-1-15,-9 5 0 16,-11-3-1-16,-10-2 1 0,-7-5-2 15,-5 0 1 1,-4-11-1-16,-5-1-1 0,2-3 0 16,0 0 0-16,2 0 0 15,5-2-1-15,5 2 1 16,7 3 1-16,7 7 1 15,9 0 1-15,7 6 1 0,14 2 1 16,10 2 1-16,8 1 2 0,7 5-1 16,7 2 1-1,3 3-1-15,2 2-1 0,-2 2 0 16,-2-4-1-1,-6 4 0-15,-6 0-1 0,-8-8-2 16,-7-4 0-16,-7-4-4 16,-4-2-3-16,-11-17-9 0,9 9-36 15,-9-9-34-15,-7-1-12 0,-7-9-6 16,-2-5-2-1</inkml:trace>
  <inkml:trace contextRef="#ctx0" brushRef="#br0" timeOffset="117313.3551">12528 13682 44 0,'-3'-12'92'16,"1"0"-1"-16,0-2-40 0,2 4-10 16,0 10-9-16,0-13-8 15,0 13-9-15,0 0-4 16,0 0-3-16,0 0-3 15,1 16 1-15,0 9 0 16,2 8-1 0,-2 9 2-16,-1 8-2 0,0 3 2 15,-2 4 0-15,-4 1-1 0,1-9-1 16,-4-7-2-1,1-9-2-15,0-4-4 0,3-10-5 16,4 0-12-16,-2-8-44 16,3-11-29-16,-7 12-7 0,7-12-7 15</inkml:trace>
  <inkml:trace contextRef="#ctx0" brushRef="#br0" timeOffset="117596.361">12285 14338 48 0,'-18'3'94'15,"5"1"0"-15,13-4-2 0,0 0-54 16,20 5-13-1,27-5-6-15,21 0-3 0,21 0-3 16,11 0-1 0,11-3-3-16,14 0-4 0,-4 0-1 15,-8 2-1-15,-9 0-1 16,-19 0-2-16,-18 1-2 0,-14 4-3 15,-15-1-4-15,-10 4-8 0,-28-7-32 16,0 10-45 0,-8-1-6-16,-12-1-7 0</inkml:trace>
  <inkml:trace contextRef="#ctx0" brushRef="#br0" timeOffset="118166.3724">12656 14700 26 0,'0'0'101'0,"-7"-10"-4"16,7 10-5-1,-3-10-4-15,3 10-79 0,0 0-2 16,0 0-1-1,-1 8-1-15,1-8-2 0,4 16 1 16,0-3-1-16,1 3 1 16,1-2 1-16,-1 3-1 0,-1 1-1 15,-1 2 1 1,-1 0-1-16,-1 1-2 0,-1 3 0 15,-1-1-1-15,-4 3 0 0,-3-2 0 16,-3 1 0 0,-3-2 0-16,1 0 0 0,0-5 0 15,1 0 1-15,-1-5 0 16,5-2 0-16,1-2 1 0,7-9 0 15,0 15 1 1,7-13 1-16,16-2 0 0,10 0 0 16,7 0 0-1,10-4-1-15,3 0 1 0,6-2-2 16,-1 0-1-16,-4 0-2 0,-10 1-1 15,-5 5-4-15,-8-3-1 16,-5 3-7-16,-9 0-14 0,1 0-35 16,0 3-35-1,-2-6-6-15,1-3-6 0</inkml:trace>
  <inkml:trace contextRef="#ctx0" brushRef="#br0" timeOffset="119376.3966">14223 14156 23 0,'0'0'88'0,"-5"-12"-2"0,5 12-2 15,0 0-55-15,0 0-9 16,-13 0-4-16,4 3-4 0,-5 8-1 15,1 3-2 1,2 4 2-16,-4 4-1 0,5 3-1 16,1 2 0-1,0 5 0-15,6 0-1 0,3 2-1 16,2-3 0-16,8 1-2 0,4-3 1 15,4-3-1-15,4-4 0 16,0-3-1-16,3-6-2 0,1-4 1 16,-2-4-1-1,2-5-2-15,-3 0-2 0,-1-9-3 16,2-1-6-1,-2-14-10-15,0-5-47 0,1-5-27 16,-6-7-6-16,-5-10-7 0</inkml:trace>
  <inkml:trace contextRef="#ctx0" brushRef="#br0" timeOffset="119516.3994">14305 13846 3 0,'-31'-30'98'16,"3"10"-1"0,7 3-5-16,7 4-6 0,3-14-66 15,11 27-22-15,0 0-24 16,5-2-57-16,15 5-8 0,1 7-7 15,6 6 2-15</inkml:trace>
  <inkml:trace contextRef="#ctx0" brushRef="#br0" timeOffset="119986.4088">14828 14361 46 0,'10'-11'104'16,"0"-1"-5"-16,-3 2-7 15,-2-17-38-15,-2 18-34 0,-3 9-6 16,0 0-4-16,0 0-4 0,1 9-3 16,-1 5-1-1,0 1 0-15,-1 5 1 0,-1 6 0 16,2 1 0-1,0 1 0-15,0 4 0 0,0 0 0 16,0-1-1-16,-1 1 0 16,1-4 0-16,0-5 0 0,0-3 1 15,0-4-1 1,-2-3 1-16,2-4 0 0,10-2 0 15,8-5 0-15,5-2 0 0,11-1-1 16,5 1-1 0,8-4-1-16,7 1-3 0,2-4-2 15,6 5-6-15,-4-5-11 16,5 5-38-16,-1 2-34 0,-8-5-9 15,-5-3-7 1</inkml:trace>
  <inkml:trace contextRef="#ctx0" brushRef="#br0" timeOffset="120716.4234">6701 12748 30 0,'-1'27'77'0,"31"11"-47"16,-24 16 4-16,7 18 2 15,-3 17 4-15,5 13-4 0,-2 11-7 16,0 26-3-1,-6-2-7-15,-5 2-2 16,-2-13-3-16,0-13-3 16,-5-15-3-16,-5-17 0 15,0-15-2-15,0-32-4 16,2-17-3-16,8-17-5 0,-12-3-3 15,8-19-12-15,-1-12-31 0,-5-18-38 16,9-12-7 0,-2-15-6-16</inkml:trace>
  <inkml:trace contextRef="#ctx0" brushRef="#br0" timeOffset="121526.4396">6242 12612 63 0,'6'-10'85'0,"16"-1"-5"15,3 4-5-15,15 2-70 0,12 0-3 16,12 0 2-1,10 0 1-15,11 3 3 0,9-3-1 16,9 1 2-16,11-2-1 0,2-1 0 16,4 2-1-1,5-2 0-15,3 1-3 0,2 2-1 16,7 0 1-16,3-1-3 15,5 3 1-15,9-1-1 0,7-1 1 16,11-1-1 0,8-1 0-16,9-4 0 0,4-1 0 15,7-4 0 1,4 0-1-16,1-1 1 0,1-1-1 15,-4 0 0-15,-1 2 0 0,-2 1 1 16,1 3-1-16,-4 2 0 16,4 2 0-16,-2 3-1 0,2 2-1 15,1 1 1 1,1-1-2-16,6 1 1 0,1 1 0 15,3 0 0 1,1-2-1-16,4 0 1 0,0 1 1 16,4-1 0-16,-2 0 1 15,-6 1 0-15,-5 1 0 0,-3 0 0 16,-3-2 1-16,-8 2 0 0,-6 5 0 15,-6-2 0 1,-6 2 1-16,-5 1-1 0,-6 2-1 16,-10-3 1-1,-8 4-1-15,-11 0 0 0,-10 0 0 16,-11 0 0-16,-10 1 0 15,-11 4-1-15,-10 1 1 0,-13 3 0 16,-11 2 0-16,-9 9 0 0,-12 3-1 16,-7 9 1-1,-9 7 0-15,-7 10 0 0,-9 9-2 16,-3 9 2-1,-4 15 0-15,-4 12 3 0,-3 13-1 16,-7 9 1-16,2 13 3 16,-6 9 0-16,-2 11 0 0,0 3 1 15,-3 5 1 1,-1 1-2-16,-3-3-1 0,0-4 0 15,2-7-4-15,-2-8 0 0,4-8 0 16,-2-9-2 0,1-16-6-16,7-9-9 0,-7-13-38 15,-3-19-30-15,3-10-14 16,-9-23-7-16</inkml:trace>
  <inkml:trace contextRef="#ctx0" brushRef="#br0" timeOffset="122789.4651">6823 13622 5 0,'-17'4'49'15,"0"-4"-12"-15,4 3 3 0,-4 4 0 31,0 10-4-31,-2 2-2 16,2 10-8-16,1 6-7 0,0 13-3 16,4 7-3-1,1 13-1-15,4 2-4 0,3 7-3 16,2-1-1-1,0 6 1-15,1 0-1 0,-3 3-1 16,-1-4 1-16,0 0-1 16,-6-2-1-16,1-3 2 0,-4-2-2 15,1-4 1 1,0-6 0-16,-1-9-1 0,2-6 0 15,0-7 0-15,4-9-2 0,3-5 2 16,1-7-1 0,4-5 0-16,0-3-1 0,4-2 1 15,3 1 0-15,6 1 0 16,2 0 0-16,5 2 0 0,7-1 0 15,5 0 0 1,9-1 0-16,11-2 0 0,9-2 0 16,12-1 0-1,10-2 0-15,12-3-1 0,9-1 1 0,9 1-1 16,7-2 1-1,8 1 0-15,4 1 0 0,2-1-1 16,8 5 2-16,7-3-2 16,6 2 1-16,6 1 1 0,9 0-1 15,5-2 0-15,11 3 0 0,3 1 0 16,5-3-1-1,7 2 1-15,2 0-1 0,5 1 1 16,1 2-1 0,4 2 0-16,3-2 0 0,6 2 0 15,1 0 1-15,7-4 0 16,4 3-1-16,1-3 0 0,7 1 1 15,0-4-1 1,3 0 0-16,-1-3 1 0,1 0-1 16,-4-6 0-16,1 3 1 0,-5-9 1 15,-5-4 0 1,-6 0 1-16,-10-2 0 0,-6-2 1 15,-8 0 1-15,-11 0-2 16,-14 2 1-16,-13 2-1 16,-10 3 0-16,-14-1-1 15,-13 4-1-15,-12-2 0 0,-15 1 0 16,-10 2 0-1,-13-3-1-15,-12 2 1 0,-12-2-1 16,-14 2 1-16,-7 1-1 0,-8 2-1 16,-10-3-3-1,-6 6-9-15,-8 1-26 0,-10-10-31 16,-1 8-23-16,-10-14-11 15,-5-4-4-15</inkml:trace>
  <inkml:trace contextRef="#ctx0" brushRef="#br0" timeOffset="123689.4831">9195 13079 38 0,'0'-12'89'16,"0"12"-4"-16,0-9-4 0,0 9-56 16,-12 7-7-1,5 10-4-15,-3 9-1 0,2 10-1 16,0 7 0-16,1 7-2 15,5 1 2-15,2 4-2 0,1-5-1 16,7-4-2 0,4-9-1-16,5-5-1 0,0-13-1 15,3-3-1-15,1-8-1 0,-3-1-1 16,3-6-4-1,-3-1-2-15,1-3-8 0,-3-9-11 16,-1-6-49-16,8 0-21 16,-10-3-6-16,3-7-3 0</inkml:trace>
  <inkml:trace contextRef="#ctx0" brushRef="#br0" timeOffset="123939.4881">9448 13114 57 0,'0'0'90'0,"0"0"-4"16,-8 2-3-16,3 12-58 0,3 15-9 15,1 5-1 1,1 7-1-16,1 5 0 0,3 3-1 16,10 1-2-1,1-6-2-15,6-2-2 0,0-9-1 16,5-5-2-1,-3-8 0-15,0-7-2 0,-1-4 0 16,-4-6-3-16,-1-3-3 0,-7-8-5 16,1-1-20-16,-5-8-48 15,-5-7-17-15,0-8-6 0,-9-2-6 16</inkml:trace>
  <inkml:trace contextRef="#ctx0" brushRef="#br0" timeOffset="124119.4917">9335 13250 91 0,'0'0'98'15,"-1"11"-4"-15,13-8-6 0,9-1-67 16,15-2-7 0,7 2-1-16,3-4-4 0,3 2-5 15,-4 0-6-15,4 0-8 16,-10-7-13-16,-6-6-48 0,-6 1-20 15,-10-4-6 1,-7-8-4-16</inkml:trace>
  <inkml:trace contextRef="#ctx0" brushRef="#br0" timeOffset="124309.4955">9710 12988 73 0,'20'3'93'16,"9"7"-2"-16,4 8-7 16,2 10-68-16,10 9-2 15,-2 9-1-15,-4 12-4 0,-8 4-3 16,-8 6-4-1,-12 1-2-15,-8-1-7 0,-10-3-31 16,-15-11-47 0,0-11-6-16,0-14-6 15</inkml:trace>
  <inkml:trace contextRef="#ctx0" brushRef="#br0" timeOffset="125159.5124">15076 13716 49 0,'2'-15'88'15,"-2"4"-3"1,0 11-37-16,-12-6-11 0,1 9-11 16,-3 14-8-16,-1 9-4 15,0 12 0-15,2 9 1 0,1 6-2 16,5 5 0-1,7 0-2-15,5-1-1 0,12-8-2 16,4-6-1-16,6-11-2 0,6-8 0 16,-1-11-2-1,1-6-2-15,2-7-3 0,-4-1-3 16,-1-7-6-16,-6-10-6 15,-1 2-20-15,0-3-47 0,-6-9-11 16,0-5-10 0,-8-6 1-16</inkml:trace>
  <inkml:trace contextRef="#ctx0" brushRef="#br0" timeOffset="125459.5185">15367 13547 3 0,'0'0'87'16,"4"9"4"-16,0 22 2 31,-1 11-57-31,-1 8-7 0,1 7 2 16,-1 7-3-16,6-2-8 0,-3-1-3 15,4-1-4-15,1-21-6 16,2-7-1-16,4-5-1 0,5-12-2 15,0-3 0 1,1-7-1-16,0-4-2 0,4-1-1 16,-3-4-3-1,0-5-3-15,-5-4-6 0,1 4-10 16,-5-6-44-16,-10-7-27 15,4-2-7-15,-8-5-5 0</inkml:trace>
  <inkml:trace contextRef="#ctx0" brushRef="#br0" timeOffset="125649.5223">15292 13721 1 0,'-16'4'99'0,"16"-4"1"0,0 0-8 0,14 0-3 15,16 0-71-15,8-4-6 16,5 1-2-16,2 0-5 15,3-1-7-15,-4-1-7 0,1 3-16 16,-8 2-52 0,-10-7-15-16,-4-6-7 0,-12-4-4 15</inkml:trace>
  <inkml:trace contextRef="#ctx0" brushRef="#br0" timeOffset="125869.5267">15628 13398 50 0,'20'0'94'0,"8"1"-3"16,1 6-4-16,4 3-58 0,0 12-11 15,2 8-1-15,-3 7-3 16,-8 6-3-16,-6 9-1 16,-7 8-1-16,-8 3-1 15,-3 2-2-15,-4-2 0 0,-5 0-2 16,-2-5-1-1,-2-4-4-15,2-4-9 0,-5-11-35 16,1-3-48-16,6-2-4 0,0-10-7 16,1-1-3-1</inkml:trace>
  <inkml:trace contextRef="#ctx0" brushRef="#br0" timeOffset="128931.5881">5845 16258 13 0,'11'-15'94'16,"-11"15"-4"-16,8-13-3 0,-8 13-57 15,0 0-5 1,-1 20-10-16,-7 9-3 0,-2 12-3 15,0 8-1-15,-3 10 0 16,3 7 0-16,5 1-1 0,3-1 0 16,3-3-2-1,11-5 2-15,7-12-1 0,7-8 1 16,5-6-3-1,4-7 0-15,0-4 0 0,2-2-2 16,-4-7 0-16,0 0-5 0,-4-4-5 16,2 3-8-16,-11-5-33 15,-6-6-42-15,5-1-8 0,-7-3-6 16</inkml:trace>
  <inkml:trace contextRef="#ctx0" brushRef="#br0" timeOffset="129591.6013">5668 16558 48 0,'0'0'100'0,"15"0"-4"16,15-3-4-16,12 3-65 0,9 0-5 16,8 0-5-16,6-1-5 0,6 1-7 15,1 0-4 1,-6 0-8-16,-13-2-13 0,-7-8-63 15,-2 8-11 1,-14-1-6-16,-8-2-4 0</inkml:trace>
  <inkml:trace contextRef="#ctx0" brushRef="#br0" timeOffset="130601.6215">4523 16630 1 0,'0'0'89'16,"-15"0"2"-16,7-8-15 15,0 15-36-15,1 8-10 0,7 6-8 16,-4 4-5-1,3 5-3-15,1 1 0 0,5-1-4 16,5 2-1-16,2-5-2 16,3-3-1-16,3-5-1 0,2-5-2 15,1-10-1-15,4 2-5 16,-5-6-8-16,5-5-24 15,5-3-53-15,-13-13-10 0,0-5-7 16</inkml:trace>
  <inkml:trace contextRef="#ctx0" brushRef="#br0" timeOffset="130731.6241">4522 16387 62 0,'-26'-9'88'0,"8"-1"-31"0,16-5-55 15,-1 6-77 1,12-12-14-16</inkml:trace>
  <inkml:trace contextRef="#ctx0" brushRef="#br0" timeOffset="131631.6421">4996 16907 24 0,'0'0'94'0,"0"0"-1"15,0 0-4-15,0 0-59 16,0 0-9-16,0 0-4 16,0 0-7-16,0 0 0 0,0 0-5 15,3 15-1 1,-2-3-1-16,2 4 0 0,-2 4 1 15,0 1-1-15,-1 6 0 16,-2-3 0-16,-4 2 0 16,2-1-1-16,-2 0 1 0,1-3 1 15,0-3-1-15,2-3 1 16,1-5 1-16,2-2 0 0,0-9 0 15,13 13 0 1,2-10-1-16,8-3 0 0,3 0-1 16,3 0 0-1,2-1-2-15,0-1-2 0,0-1-4 16,-4-4-5-16,0 7-16 15,-7 0-43-15,-7 0-25 0,0-3-8 16,-2-4-6-16</inkml:trace>
  <inkml:trace contextRef="#ctx0" brushRef="#br0" timeOffset="132417.6583">5645 16177 6 0,'-1'-17'88'0,"-6"1"2"0,-1 0-4 16,1 1-58-16,-3 7-7 15,-2 5-7-15,-3 2-6 0,-1 2-2 16,-2 13-2-1,-3 10 0-15,-1 13-1 0,0 14 0 16,-3 18 1-16,8 13 3 16,1 12 1-16,9 10 2 15,7 11 0-15,5 1 0 0,11-2 1 16,9-8 0-16,7-11-1 15,1-10-1-15,1-15 0 0,0-12-2 16,-2-12-1 0,-2-15-2-16,-5-8 0 0,-5-7-2 15,-5-4-2 1,-5-7-4-16,3 0-6 0,-11-10-21 15,6-10-50-15,9 1-14 16,-2-10-10-16,7-4-4 0</inkml:trace>
  <inkml:trace contextRef="#ctx0" brushRef="#br0" timeOffset="132997.6699">6241 16106 22 0,'-18'-6'87'0,"2"4"-19"0,1-4-15 16,5 6-14-16,-1 0-9 0,11 0-8 15,-6 6-8 1,6 7-2-16,19 6-1 0,9 11 0 15,10 10-4-15,11 16 2 16,2 11-1-16,4 11 0 0,2 8-2 16,-8 6-2-1,-15 1 1-15,-14 0-1 0,-14-9 1 16,-13-9 0-1,-16-3-1-15,-6-16 1 0,-7-11-1 16,3-10-1-16,5-11-3 0,4-11-3 16,8-9-6-16,16-4-7 15,3-14-41-15,19 3-34 16,3-10-8-16,8-3-5 15</inkml:trace>
  <inkml:trace contextRef="#ctx0" brushRef="#br0" timeOffset="133577.6814">6988 16516 19 0,'-21'0'96'0,"1"0"0"0,5-22-18 16,15 22-38-16,-11-1-9 16,11 1-5-16,19 1-10 15,9 2-4-15,9 6-3 0,10 0-2 16,6-1-1-16,8 4-2 15,1 0-1-15,-2-2-1 0,-4 1 0 16,-9-4-1 0,-7 1-1-16,-7-5-1 0,-9 1-2 15,-7-6-3 1,-6 5-5-16,-11-3-5 0,8 6-8 15,-8-6-26-15,-8 3-40 16,8-3-9-16,-10 10-5 0</inkml:trace>
  <inkml:trace contextRef="#ctx0" brushRef="#br0" timeOffset="133897.6879">7003 16794 42 0,'-11'8'98'0,"11"-8"-2"16,0 0-3-1,14 9-64-15,25-6-6 0,8-2 0 16,13 0-4-16,11 0-7 15,5 0-2-15,4 3-3 0,-5 0-1 16,-4 2-1 0,-11 2-1-16,-9 0-2 0,-12 0 0 15,-12 2-2-15,-10-2-1 0,-6 1-1 16,-11-9-6-1,4 16-7-15,-9-11-25 0,-6-4-48 16,2 1-9-16,-4-2-9 16,1-9-2-16</inkml:trace>
  <inkml:trace contextRef="#ctx0" brushRef="#br0" timeOffset="134710.7043">8478 16445 69 0,'-16'-4'89'0,"3"4"-1"0,0 9-48 15,-2 9-14-15,0 10-3 16,0 8-6-16,1 8-1 16,6 7-3-16,8 7 1 0,2 1-1 15,8-3-2 1,8-2-1-16,6-8-1 0,6-9-3 15,3-11-1-15,3-10-1 16,-4-10-5-16,2-6-9 16,-3-18-20-16,-3-13-53 15,-3-7-14-15,-3-12-7 0,-6-14-6 16</inkml:trace>
  <inkml:trace contextRef="#ctx0" brushRef="#br0" timeOffset="134830.7068">8480 16237 89 0,'-45'-19'99'0,"3"3"-5"16,11 5-6-16,5 4-73 15,6-1-9-15,11 6-12 0,-1-5-44 16,10 7-39-16,10 2-5 0,10 2-6 16</inkml:trace>
  <inkml:trace contextRef="#ctx0" brushRef="#br0" timeOffset="135440.719">9004 16814 77 0,'11'-12'96'0,"-11"12"-4"0,15-1-7 16,-15 1-69-16,18 12-3 0,-14 7-1 16,-2 3-4-1,-2 12-1-15,0 7 0 0,-1 2 1 16,-7 4 0-16,1-1 1 15,0 0-3-15,0-6 1 0,2-2-1 16,0-9 1 0,4-6-1-16,3-6-1 0,12-5 0 15,6-7 0 1,-1-3-1-16,9 1-1 0,2-3 0 15,5 0-1-15,-1 0-1 0,-3-2-1 16,-2 2-2-16,-1 0-3 16,-6 0-4-16,2 4-10 15,-10-4-36-15,2-2-37 16,8-3-9-16,-2-5-6 0,6-1-1 15</inkml:trace>
  <inkml:trace contextRef="#ctx0" brushRef="#br0" timeOffset="135930.7288">9901 16301 85 0,'0'0'95'0,"-8"-10"-6"16,8 10-5-16,2 9-72 15,-3 10-4-15,-4 13-1 16,3 7 0-16,-6 9-1 0,4 7 2 15,-2 3 0 1,3 3 1-16,1-1-2 0,1-5 2 16,9-6-3-16,-1-6 0 15,6-5 0-15,4-5-1 16,6-5-1-16,0-7-1 15,2-2 1-15,5-7-2 0,0-3 0 16,2-3-2-16,1-4-2 0,-3-2-4 16,0-5-6-1,-5-7-16-15,-1-6-46 0,-2-2-22 16,-11 0-8-1,-7-6-5-15</inkml:trace>
  <inkml:trace contextRef="#ctx0" brushRef="#br0" timeOffset="136130.7328">9717 16619 58 0,'-10'0'100'16,"10"0"-3"0,15 0-7-16,12-36-39 0,9 26-43 15,13-2-2-15,9-1-1 16,9-3-2-16,3 0-4 0,4 2-6 15,-2-2-10 1,2 0-52-16,3 8-23 0,-14 3-7 16,-5 3-4-16</inkml:trace>
  <inkml:trace contextRef="#ctx0" brushRef="#br0" timeOffset="136490.74">10461 16565 0 0,'-20'10'100'0,"7"-2"1"0,13-8-7 16,0 0-4-1,0 0-76-15,22 5-3 0,6-5-4 16,8 3-3-16,4-3-2 16,5 2-3-16,-2-2-4 0,5 1-8 15,-16-1-31 1,-6 0-46-16,2 0-7 0,-10 0-6 15</inkml:trace>
  <inkml:trace contextRef="#ctx0" brushRef="#br0" timeOffset="136700.7442">10528 16751 76 0,'-7'18'101'0,"7"-6"-6"16,10-3-5-1,17-3-69-15,0-1-6 0,9-3-3 16,5-2-8-16,5-4-7 15,1-6-8-15,3 0-14 0,-2-4-42 16,-9-3-27-16,1-3-7 16,-4-1-2-16</inkml:trace>
  <inkml:trace contextRef="#ctx0" brushRef="#br0" timeOffset="136940.749">11052 16608 1 0,'-13'0'93'16,"-4"9"0"-16,-2 3-3 16,19 4-52-16,-14 5-12 15,6-2-7-15,7 0-2 0,7-2-4 16,17-5-2-16,8-7-2 15,8-7-1-15,6 2-2 0,5-13 0 16,-3-6-2 0,-4-2 0-16,-7-4-1 0,-11 1 0 15,-12 0-1 1,-13 0-1-16,-13 4 1 0,-13 5-2 15,-12 4 0-15,-5 8 0 16,-9 3-1-16,0 0-2 0,1 6-4 16,10 7-8-16,2 0-36 0,14-4-36 15,17 3-12 1,8-12-7-16</inkml:trace>
  <inkml:trace contextRef="#ctx0" brushRef="#br0" timeOffset="137300.7562">11339 16125 81 0,'-20'-2'96'0,"8"2"-5"0,12 0-4 16,0 22-70-1,20 5-9-15,11 12 1 0,6 8-2 16,6 15 0-16,1 10-1 16,-1 8-2-16,-7 3-2 15,-12 5-1-15,-15 2-4 16,-20-5-7-16,-18 1-23 0,-12-3-49 15,-22-16-11 1,-10-7-7-16,-7-13 5 0</inkml:trace>
  <inkml:trace contextRef="#ctx0" brushRef="#br0" timeOffset="137630.7628">9586 16358 20 0,'-33'87'94'0,"6"11"-5"15,16 3-3-15,-18 4-59 0,43-2-12 16,32-7-16 0,12-8-56-16,21-18-23 0,12-20-6 15,11-18-5 1</inkml:trace>
  <inkml:trace contextRef="#ctx0" brushRef="#br0" timeOffset="138780.7858">12354 16575 8 0,'-12'4'86'16,"4"-2"1"-16,-18 0-37 0,26-2-12 15,0 0-7 1,3 8-9-16,9-4-7 0,10-1-1 15,6-2-2-15,8 1 1 16,4-2-1-16,2-2-3 0,3-6-3 16,-1-3 0-1,-5-3-1-15,-5-5-2 0,-7-3 0 16,-7-1-1-1,-7 0 0-15,-8-3-2 0,-5 3 0 16,-12-2-2-16,-9 3 1 0,-9 5-2 16,-7 3 1-16,-11 7-1 15,-3 8 0-15,-2 4 0 0,-4 16 1 16,2 11 0-1,5 12 1-15,8 11 2 0,7 8-1 16,15 8 3 0,9 1 0-16,11 3 2 0,14-7 1 15,14-5-1-15,14-8 1 0,11-10-1 16,7-10-1-16,6-12-5 15,10-2-15-15,-3-9-49 16,-6-12-26-16,0-9-7 16,-5-16-8-16</inkml:trace>
  <inkml:trace contextRef="#ctx0" brushRef="#br0" timeOffset="139624.8029">12895 16031 24 0,'-11'5'97'0,"11"-5"1"0,7 2-7 15,16 1-56 1,9 1-8-16,7 0-7 0,10 1-6 15,5-1-3 1,5 0-3-16,-4 0-3 0,-7-1-1 16,-7 0-2-16,-12-2 0 15,-9-1-2-15,-8 2-4 0,-12-2-2 16,0 0-10-1,0 0-37-15,-14 0-39 0,14 0-8 16,-16-5-5-16</inkml:trace>
  <inkml:trace contextRef="#ctx0" brushRef="#br0" timeOffset="141136.8333">13885 15770 54 0,'3'-12'95'15,"-3"12"-5"-15,0-9-6 16,0 9-68-16,0 0-5 0,5 5-3 16,-4 9-4-16,-1 5-1 15,0 4 1-15,0 4 1 16,0 5 1-16,0-1 1 0,0 0 0 15,0-1 0 1,0-4 0-16,6-1-1 0,2-8 0 16,6-1-2-16,3-5 1 15,5 1-2-15,2-4 0 0,3-2-2 16,1-1-3-1,-1-2-3-15,2-1-4 0,-6-2-5 16,0-1-16-16,-6 1-43 0,-17 0-24 16,16-7-5-1,-16 7-1-15</inkml:trace>
  <inkml:trace contextRef="#ctx0" brushRef="#br0" timeOffset="141428.8393">13772 15923 58 0,'0'0'101'0,"6"8"-5"16,18-8-5-16,14-5-65 0,10-1-7 15,4 1-5-15,7 2-8 16,-4-5-6-1,2 5-11-15,-10 3-54 0,-7-4-26 16,-12 1-7-16,-10-5-5 0</inkml:trace>
  <inkml:trace contextRef="#ctx0" brushRef="#br0" timeOffset="143048.8718">14636 15787 19 0,'10'-22'95'0,"-2"-2"-4"0,4 9-28 16,-10 1-18-16,8 3-16 0,-10 11-13 15,0 0-4 1,0 0-5-16,-10 19 0 0,-1 8-3 15,2 13 0-15,-5 6 1 16,-3 17 2-16,-9 7 1 0,-1 12 0 16,-5 1 0-1,-3 6 0-15,-2-4-1 0,-1-6 0 16,2-8-1-16,2-11-2 15,7-10-1-15,7-15 0 16,4-8 0-16,5-10-1 0,11-17-1 16,0 0-1-16,0 0-2 15,0 0-3-15,6-10-7 0,0-2-11 16,6-5-46-1,4 2-28-15,-4-3-8 0,2 0-3 16</inkml:trace>
  <inkml:trace contextRef="#ctx0" brushRef="#br0" timeOffset="143991.8909">14720 16041 39 0,'-9'0'96'16,"9"0"-3"-16,-21 0-37 16,21 0-14-16,18 0-12 0,7 0-7 15,10-3-5 1,11 1-4-16,11-3-4 0,7 0-1 15,7-1-1 1,-1 1-5-16,-3-3 1 0,-8 2-2 16,-7 2-2-16,-13-3-2 15,-10 4-2-15,-11 0-2 0,-5 2-4 16,-13 1-5-16,0 0-18 15,10 0-44-15,-10 0-20 16,-6-2-6-16,6 2 3 0</inkml:trace>
  <inkml:trace contextRef="#ctx0" brushRef="#br0" timeOffset="144441.8999">15078 16051 11 0,'0'0'99'15,"0"0"0"-15,0 0-6 16,0 0-39-16,0 0-29 0,0 0-5 15,0 0-7-15,0 0-6 0,0 0-3 16,0 0-1 0,0 0-2-16,-3 8 0 0,3 3-1 15,0 1 0 1,0 3 0-16,0 1 1 0,-1 4 0 15,-4-1 0-15,0 5 1 16,-4 0 1-16,3 4-2 0,-4 2 1 16,0 5 1-1,-1 1-2-15,0 1 1 0,3 1 0 16,1-1 1-16,7-5 0 0,1-4 0 15,14-6 1 1,11-5-1-16,7-8 1 0,9-6-1 16,7-4 0-16,6 1-4 15,5-4-6-15,-8-8-26 0,7-3-40 16,3 0-23-1,-5-8-8-15,-1-2-7 0</inkml:trace>
  <inkml:trace contextRef="#ctx0" brushRef="#br0" timeOffset="145041.9119">18062 13626 41 0,'0'0'102'32,"-3"3"-2"-32,20 2-7 15,23 4-58-15,21-2-9 16,13 1-6-16,15 2-3 0,6-2-4 15,-2-4-10-15,-4 0-4 16,-10-1-3-16,-17-1-6 16,-16 0-7-16,-18 2-36 0,-28-4-38 15,0 0-7 1,-8 1-7-16</inkml:trace>
  <inkml:trace contextRef="#ctx0" brushRef="#br0" timeOffset="145461.9203">18304 13672 80 0,'0'0'100'0,"1"-11"-5"16,-1 11-5-16,9-11-63 15,-9 11-9-15,10-9-5 0,-10 9-4 16,0 0-5-16,0 0-1 0,0 0-1 16,7 14 0-1,-7 6 0-15,0 6 0 0,0 10 0 16,-3 10 2-1,-3 8-1-15,-4 9 1 0,-1 3 1 16,-2 3-2-16,-1-1-1 16,0-5 1-16,2-5 0 0,4-10-1 15,4-6 0 1,5-11 0-16,12-5 0 0,7-10 1 15,10-5-1-15,9-6 0 0,6-5 0 16,6-2-1 0,7-6-1-16,2-3-3 0,2-2-2 15,-6-1-5-15,1 4-14 16,-9-1-34-16,-8-7-35 0,3 6-8 15,-9-5-6 1</inkml:trace>
  <inkml:trace contextRef="#ctx0" brushRef="#br0" timeOffset="145841.9279">19117 13752 58 0,'-32'6'99'0,"3"-3"-3"0,11 1-6 16,7 3-56 0,11-7-9-16,25 9-5 0,13-9-4 15,13 3-5 1,8-1-3-16,12-1-1 0,2-2-3 15,-3 1-1-15,-8-3-1 0,-9 1-2 16,-12 0-1-16,-10 2-2 16,-12 0-2-16,-19 0-6 0,0 0-10 15,0 0-48 1,0 0-24-16,-10 0-8 0,-3 2-5 15</inkml:trace>
  <inkml:trace contextRef="#ctx0" brushRef="#br0" timeOffset="146111.9333">19053 14039 20 0,'-34'20'104'16,"8"-7"-1"-1,12 1-6-15,14-14-4 0,15 5-71 16,17-5-7-16,15 0-2 15,11-5-4-15,8-5-3 0,5 0-2 16,4-1-2-16,-5-2-1 16,-7 1 0-16,-8 5-1 15,-10 0-1-15,-7 5-1 0,-13 1-2 16,-5 1-4-1,-9 0-6-15,-2 10-24 0,-9 0-42 16,0-10-17-16,-16 14-6 16,0-7-4-16</inkml:trace>
  <inkml:trace contextRef="#ctx0" brushRef="#br0" timeOffset="146331.9377">19071 14277 18 0,'-21'17'102'0,"15"-4"-2"15,6-13-3-15,26 9-3 16,17-9-76-16,8-2-2 0,10-4-3 16,5-5-5-1,-1 3-3-15,-5-4-3 0,-2 7-5 16,-11-3-9-16,-4 5-38 0,-11 5-42 15,-12-2-5 1,-9 1-9-16,-11-1-4 0</inkml:trace>
  <inkml:trace contextRef="#ctx0" brushRef="#br0" timeOffset="147231.9557">20615 12870 18 0,'0'0'90'0,"-6"-11"-1"0,6 11-26 16,0 0-18 0,0 0-13-16,1-9-8 0,-1 9-4 15,0 0-3-15,11-10-3 16,-11 10-2-16,0 0-2 0,0 0-1 15,0 0-3-15,0 0-2 16,0 0-1-16,4 10 0 16,-4 8-1-16,0 10 0 0,-1 7 0 15,3 7-1 1,0 10 2-16,-2 7-1 0,-1 2 1 15,1 2-1-15,0 0 0 16,-3-9 0-16,0-4-1 0,-2-7 1 16,1-11-1-1,0-6 1-15,4-9 0 0,0-17 0 16,10 9 0-16,6-9-1 0,10-5 1 15,10-3 0 1,9-2-1-16,8-1 0 0,10 0 0 16,1 1-1-16,2 3 0 15,-5 0-2-15,-3 2-2 16,-11 3-3-16,-3 2-6 15,-15 0-9-15,-6 7-29 0,-9 4-27 16,-14-1-23-16,-5 1-6 0,-10 0-2 16</inkml:trace>
  <inkml:trace contextRef="#ctx0" brushRef="#br0" timeOffset="147493.961">20531 13692 6 0,'-68'21'102'16,"24"-4"0"-16,10-2-5 16,18 1-2-1,20-1-70-15,29-7-8 0,28 1-2 16,21-5-3-16,18-3-3 0,8-1-3 15,12-2-2-15,-5-5-2 16,-7-1-1-16,-12 0-2 16,-19 2-4-16,-18 1-4 15,-15 5-6-15,-23 0-16 0,-10-1-43 16,-11 1-24-1,-11 3-5-15,-13 1-6 0</inkml:trace>
  <inkml:trace contextRef="#ctx0" brushRef="#br0" timeOffset="147783.9669">20784 14021 20 0,'-8'22'104'0,"0"0"1"15,-1 6-7-15,-2 4-4 0,0-11-66 16,0 21-14-16,-1 7-2 16,-1 6-2-16,-1 0-3 0,1 7-3 15,-1-3-1 1,3-3 0-16,0-5 0 0,3-8-2 15,2-8 0 1,3-9-1-16,0-10-2 0,3-16-3 16,0 0-8-16,10-20-20 15,-2-5-40-15,-5-14-25 0,11-8-8 16,-3-5-6-16</inkml:trace>
  <inkml:trace contextRef="#ctx0" brushRef="#br0" timeOffset="148303.9773">20650 14195 45 0,'-22'0'97'0,"6"0"-1"0,2 0-5 16,4 0-59-1,10 0-2-15,-8-12-4 0,12-2-8 16,9-1-5-1,14-5-2-15,10 0-4 0,13-1 0 16,6 0-2-16,8 4 0 16,3 4-1-16,4 7-1 0,-6 3-1 15,-7 3 0 1,-9 9 0-16,-12 6-1 0,-8 4 0 15,-13 2-1-15,-11 2 1 0,-6 3-2 16,-15-3 0 0,-5 3 0-16,-11-3 0 0,-4-1-1 15,-7-4 0-15,-6-4 1 16,1-6-2-16,-3-1 2 15,1-4 0-15,5-3 0 16,6 0 0-16,5 0 0 0,11 0 0 16,6 1 1-1,17-1 1-15,-4 20 0 0,15-5 1 16,13 4 1-16,15 5 0 0,8 2 1 15,8 4 0-15,7-1 0 16,7 7 0-16,8-2 0 16,2 0-4-16,2 1 0 15,3 1 0-15,0-1 0 0,1-1 0 16,3-5 0-1,-4-5-9-15,2 4-16 0,-10-10-27 16,5-8-26-16,0-5-23 0,-9-6-8 16,2-7-4-1</inkml:trace>
  <inkml:trace contextRef="#ctx0" brushRef="#br0" timeOffset="213730.2942">11689 17596 51 0,'0'0'44'0,"0"0"-11"0,10-3-5 15,-10 3-5 1,0 0-8-16,0 0-4 0,0 0-2 15,0 0 1-15,17 6 1 16,-17-6 0-16,8 16 0 0,-4-6 0 16,1 2-1-1,1 3-1-15,0-1 1 0,2 4-3 16,0 1 1-1,0 0-2-15,-1 1 0 0,4 1-1 16,-3 0-2-16,1 0 0 0,1 3 0 16,0-2-1-16,-3-1-1 15,3 0 0-15,-4 0 1 16,1-4 0-16,0 2-1 15,-2-3 1-15,3 0-1 0,-3-4 1 16,-1 0-1 0,0-3 0-16,-4-9-3 0,9 18 4 15,-9-18-1-15,6 13 0 0,-6-13-2 16,0 0 2-1,0 0-2-15,0 0 0 0,0 0 6 16,15 10 1-16,-15-10-1 16,5-7 0-16,0-2 4 0,1-6-4 15,0-2 2 1,2-3 0-16,1-3-3 0,1-1-4 15,1-3 1 1,-1 0 0-16,1-2-1 0,-2 0 1 16,1-1-3-16,0 2-3 0,-1-3-4 15,4 3-12-15,0 1-16 16,-4 2-42-16,6 3-17 15,-3 4-4-15</inkml:trace>
  <inkml:trace contextRef="#ctx0" brushRef="#br0" timeOffset="214300.3056">12557 17440 27 0,'-12'-8'68'16,"12"8"-25"-16,0 0-15 0,-9 5-8 15,7 6-6-15,-1 4-2 16,-1 3 0-16,0 3 3 15,-1 4 0-15,2 6 1 16,-2-1 1-16,1 3-2 0,1 4-3 16,-1 2 0-1,4 0-3-15,0-39-4 0,0 40-1 16,0 40-1-1,0-39-1-15,0-41 0 0,6 34 0 16,-1 4-1-16,3-9 0 0,-1 1 1 16,2-6 0-1,2 0-4-15,-11-24-5 0,17 22-7 16,3 1-13-1,-20-23-38-15,20 8-27 0,12-3-1 16</inkml:trace>
  <inkml:trace contextRef="#ctx0" brushRef="#br0" timeOffset="214700.3136">12845 17642 26 0,'0'-14'81'0,"1"0"-3"0,-1 2-47 16,0 4-9-16,0 8-8 0,0 0-7 15,0 0-1 1,0 0-2-16,-10 10 1 0,9 6 2 15,-1 0 2 1,1 6 0-16,-1 1 0 0,2 4-1 16,0 2 1-16,0 1-3 15,0-30-3-15,0 31-2 0,4 3 0 16,-1-1 0-1,0 1 0-15,4-4 0 0,-3 1 0 16,4-5-1-16,-1-1 3 16,4-5-1-16,-2-2-1 15,-9-18-3-15,0 0-4 0,12 12-7 16,41 22-6-1,-38-34-17-15,-4 0-40 0,3-4-14 16,1 1 0 0</inkml:trace>
  <inkml:trace contextRef="#ctx0" brushRef="#br0" timeOffset="214960.3188">12862 17829 62 0,'-18'-8'88'0,"3"2"-3"15,3 0-50-15,12 6-8 16,-11-14-8-16,11 14-6 0,3-12-5 15,6 7-3 1,3 0-2-16,6-2-2 0,1 1-10 16,6 2-21-1,7 2-52-15,-3-3-6 0,1-4-5 16</inkml:trace>
  <inkml:trace contextRef="#ctx0" brushRef="#br0" timeOffset="215330.3262">13311 17331 12 0,'-15'0'70'0,"5"0"0"0,10 0-46 15,0 0-7 1,-1 14-1-16,6-1-4 0,-5-13-3 15,18 18 1-15,-5-4 1 16,1 4 1-16,2 4-2 16,3 4-1-16,-3-1-3 0,1 6-2 15,2 1 5-15,-4 1-3 16,-1 6 0-16,-2-3-1 0,-3 3 1 15,2 3-5 1,-8-2-9-16,1 0-9 0,-3 10-28 16,-1-50-40-1,0 34-8-15</inkml:trace>
  <inkml:trace contextRef="#ctx0" brushRef="#br0" timeOffset="215840.3363">13863 17544 54 0,'-11'15'44'0,"11"-15"4"0,-1 13-4 16,1-13-1-16,8 10-12 15,2-9-9-15,5-1-5 0,1 0-6 16,4 0-2-16,3-3-4 0,-2-2-1 16,3 3-3-1,1-2-1-15,0 1-3 0,1-2-5 16,-2 0-12-1,-3 2-23-15,-4 0-42 0,2-1-6 16</inkml:trace>
  <inkml:trace contextRef="#ctx0" brushRef="#br0" timeOffset="216110.3418">14020 17697 42 0,'-15'18'89'16,"6"-3"-18"-16,3 1-30 0,6-5-4 16,0 1-5-16,9-5-12 0,4-2-9 15,5 0-5 1,0-5-1-16,4-5-4 0,5 3-9 15,0 2-13 1,-1 0-33-16,-5 0-33 0,3-1-7 16,-3-3 3-16</inkml:trace>
  <inkml:trace contextRef="#ctx0" brushRef="#br0" timeOffset="221824.4563">14030 17745 48 0,'-11'2'65'0,"2"0"-12"15,9-2-8-15,-18 5-11 16,9-3-7-16,1-1-6 16,8-1-5-16,-16 4-4 0,16-4-4 15,-10 1-1 1,10-1-1-16,0 0 0 0,0 0 0 15,15 0-1-15,0 0 2 16,3 0 0-16,0 0 0 0,5-1 0 16,1 2-2-16,3 0-2 15,-3 1 0-15,4-1-1 16,-1 2 0-16,3-2-1 0,0 2 0 15,0-3-2 1,1 3-3-16,-2-3-4 0,-1 2-14 16,-4-1-33-1,-5-1-35-15,3 0-7 0,-4 0-4 16</inkml:trace>
  <inkml:trace contextRef="#ctx0" brushRef="#br0" timeOffset="224386.5078">14960 17558 5 0,'-5'14'59'0,"3"-4"-23"16,-2-1 0-1,2 4-2-15,-2 0-4 0,0 4-7 16,0 2-1-1,3 2-2-15,1-8-3 0,0 11-1 16,0 0-2-16,4 2-1 16,2-1-2-16,1 0-2 0,1-2-2 15,2-1 1-15,2-5-2 0,-1 0 0 16,2-3-1-1,1-3-2-15,2-5-2 0,-3-4-3 16,2-2-6 0,-4-3-10-16,2-4-20 0,-1-4-44 15,-3-5-13-15,-2-9-2 16</inkml:trace>
  <inkml:trace contextRef="#ctx0" brushRef="#br0" timeOffset="224516.5104">14991 17440 17 0,'-22'-26'89'0,"2"9"-2"15,13 5-9-15,4 1-65 0,-1 3-24 16,6-1-52-16,-2 9-17 0,8 0-6 16</inkml:trace>
  <inkml:trace contextRef="#ctx0" brushRef="#br0" timeOffset="224906.5182">15309 17577 48 0,'-11'18'85'0,"8"-6"-3"15,1 3-56 1,1 1-7-16,-1 4 1 0,2 1-3 16,0 3-6-1,-1 0-5-15,1 1-1 0,0-1 0 16,5-1-2-16,-1 2-4 15,3-1-3-15,-3 0-10 0,0-4-25 16,-3-5-44-16,2-3-5 0,-3-12-2 16</inkml:trace>
  <inkml:trace contextRef="#ctx0" brushRef="#br0" timeOffset="225376.5276">15266 17745 16 0,'0'0'40'15,"-9"-5"-7"-15,9 5 2 16,0-8-3-16,0 8-3 15,7-10-2-15,3 3 0 16,1 3-4-16,2-3-3 0,4 4-2 16,-3-2-6-16,5 3-3 0,-1 2-5 15,0 0-1 1,-3 0-1-16,0 0-1 0,-3 4 0 15,0 2-1 1,-12-6-1-16,7 14-1 0,-7-14-1 16,0 17 0-16,-6-9-2 15,6-8 1-15,-16 16 0 0,7-9 0 16,-2 3 3-1,3-2 1-15,-1 1 3 0,3 0 1 16,2 1 1-16,4 2 2 0,0-2 0 16,4 0 1-1,4 2-1-15,4-2-1 0,1 2-2 16,3-2-4-16,2 1-12 15,1 2-23-15,-5-2-49 0,7-1-6 16,1-3-6 0</inkml:trace>
  <inkml:trace contextRef="#ctx0" brushRef="#br0" timeOffset="225696.534">15717 17329 63 0,'0'0'83'15,"-1"13"0"1,1-13-60-16,2 19-9 0,4-6 4 15,2 8 2-15,0 1 0 16,0 3-3-16,1 3-6 16,1 4-3-16,-3 0 1 15,1 2-2-15,0 0-3 0,0 0 1 16,-1-3-4-1,0 0-1-15,0-2-1 0,-2 1-8 16,0-6-10-16,-4-7-24 0,-1-8-42 16,0-9-10-1,0 0-4-15</inkml:trace>
  <inkml:trace contextRef="#ctx0" brushRef="#br0" timeOffset="226156.5432">15656 17369 52 0,'-9'-7'82'0,"9"7"-40"0,0-15-2 16,9 8-3 0,6-2-8-16,7 2-6 0,8-2-2 15,9 0-4-15,3 2 0 16,5 3-2-16,-2 0-2 0,-1 4-4 15,-4 3-3 1,-7 5-1-16,-4 6-3 0,-11 1 0 16,-6 4 0-16,-8-8-4 0,-3-1 1 15,-1 1-1 1,-2 4 0-16,-5-4-1 0,-1 3 0 15,-6-3-1-15,1 2 0 16,-2-2 3-16,0-1-1 16,0 1-1-16,0-1 2 15,2 2 0-15,2 1 1 0,1 1-1 16,3 0 2-1,3 4 0-15,4-2 2 0,0 1 0 16,6 1 0-16,5 0-1 0,1 2 1 16,4-1-1-1,2 3 0-15,1 0 0 0,-1 0-3 16,1-1-1-16,1 4-6 15,-4-5-11-15,4 0-36 0,-2 1-31 16,-3-7-12 0,2-3-2-16</inkml:trace>
  <inkml:trace contextRef="#ctx0" brushRef="#br0" timeOffset="226496.55">16613 17461 25 0,'0'0'93'0,"-12"-1"0"15,12 1-4-15,0 0-70 16,-6 5-3-16,6-5 0 0,6 7-1 16,4-4-3-1,2 0-4-15,3 0-4 0,0-3 0 16,6 0-3-16,-2 0-4 15,1 0-5-15,-1 2-11 16,0-2-17-16,2 5-49 0,-6-3-10 16,-2 0-6-16</inkml:trace>
  <inkml:trace contextRef="#ctx0" brushRef="#br0" timeOffset="226696.5539">16681 17666 29 0,'-16'18'95'0,"9"-1"0"16,2-1-8-16,4-1-57 15,2-2-13-15,7-4-2 0,6 1-7 16,3-5-4 0,3-1-3-16,4-4-5 0,1 0-12 15,-8-2-37 1,13 0-35-16,-3-1-8 0,1-1-3 15</inkml:trace>
  <inkml:trace contextRef="#ctx0" brushRef="#br0" timeOffset="226896.558">17207 17625 44 0,'0'0'96'0,"18"8"-3"16,-7-2-5-16,3 0-74 0,1 1 0 16,4-1-3-1,0 1-6-15,6 0-31 0,3-2-57 16,-6-5-8-1,4 0-6-15</inkml:trace>
  <inkml:trace contextRef="#ctx0" brushRef="#br0" timeOffset="227626.5726">16692 17765 76 0,'-14'5'55'16,"14"-5"-6"-16,0 0-6 0,0 0-6 15,6 6-7 1,8-6-5-16,1 0-4 0,5 0-6 16,0 0-5-16,5 0-5 15,2 2-6-15,-1-1-14 0,3 1-42 16,5 1-31-1,-6 0-7-15,2-2-2 0</inkml:trace>
  <inkml:trace contextRef="#ctx0" brushRef="#br0" timeOffset="228306.5862">17312 17566 75 0,'0'0'89'15,"0"0"0"-15,-11-5-56 0,11 5-9 16,0 0-3-16,5-2-5 15,5 2-3-15,4 0-1 16,4 0-1-16,1 0-2 16,12 2-2-16,-9 0-2 0,1 0-2 15,0 1 0 1,0-2-1-16,0 2 0 0,1-2 0 15,-3-1-2-15,0 0 0 16,-5 0-3-16,0 0-2 16,-5 0-8-16,-11 0-11 0,8 0-22 15,-8 0-41-15,0 0-11 16,0 0-5-16</inkml:trace>
  <inkml:trace contextRef="#ctx0" brushRef="#br0" timeOffset="228896.598">17955 17342 31 0,'-12'-11'89'16,"12"11"-2"-16,-13 5-12 0,13-5-52 16,-5 14-3-1,4-1-4-15,1 3-2 0,-1 4-1 16,1 1-3-16,5-1 1 15,1 3-4-15,0 0 2 0,2-1-2 16,2-3-1-16,-2 4-2 16,3-3 0-16,-2 0-1 15,1-3-2-15,4-2-2 0,-4-3-4 16,0-4-8-1,1-7-32-15,-11-1-39 0,19-23-12 16,-12-22-8 0</inkml:trace>
  <inkml:trace contextRef="#ctx0" brushRef="#br0" timeOffset="228996.6">17908 17058 91 0,'-12'-11'93'16,"5"2"-7"0,7 9-7-16,-20-10-93 0,21 15-55 15,13 1-19 1,0 3-5-16</inkml:trace>
  <inkml:trace contextRef="#ctx0" brushRef="#br0" timeOffset="229446.609">18252 17344 87 0,'0'0'92'16,"9"1"-4"-1,-8 17-38-15,-1-18-30 0,7 14-5 16,-7-14-2-16,4 19-5 16,-3-7-1-16,2 2 0 0,-3 2-2 15,0 0 0-15,-1 2-2 16,2-1 3-16,0-1-2 15,-1 1 1-15,2 0-1 0,0-2 0 16,3-1-1 0,0-2 0-16,3 0-1 0,2-2 0 15,0-1 0-15,1-3-2 16,4 0 0-16,1-3-2 16,4-1-1-16,1-1-3 15,2-1-5-15,0 0-15 0,2-1-47 16,5-1-22-16,-4-2-7 0,1-1-2 15</inkml:trace>
  <inkml:trace contextRef="#ctx0" brushRef="#br0" timeOffset="231129.6429">18793 17071 38 0,'0'0'84'16,"-7"-19"-17"-16,7 19-25 0,0 0-11 16,0 10-7-1,6 7-6-15,1 3-4 0,0 11 0 16,2 5-2-16,0 8 2 15,-3-20-3-15,-2 3-3 16,0-1-1-16,1 3-3 16,-1-3-2-16,-1 2-1 0,1-4 0 15,-1 2-3-15,0-4 3 0,-1 0-2 16,0-5-1-1,1 0-6-15,-3-4-7 0,2-2-18 16,-2-11-45 0,3 12-18-16,-3-12 0 0</inkml:trace>
  <inkml:trace contextRef="#ctx0" brushRef="#br0" timeOffset="231801.6565">18744 17073 31 0,'-14'-8'54'16,"14"8"-6"-1,-9-10-11-15,9 10-7 0,-5-10-7 0,5 10-3 16,1-12-4-1,-1 12-2-15,8-17-3 0,-1 7 0 16,4 0 0 0,2 1-1-16,5-2 2 0,1 4-2 15,4-1-1-15,2 3-1 16,5 2 2-16,1 3-3 0,1 3 0 15,2 4-1 1,0 7-2-16,-1 5 1 0,-3 4-2 16,-2 2 0-16,-4 3-1 0,-4 1 0 15,-6 3 0 1,-5 0 0-16,-6-2 0 0,-3 2-1 15,-10-5 1-15,-3-1 0 16,-6-4-1-16,-1-1 1 16,-4-6-2-16,0-5 0 15,-2-6 0-15,1-4-1 0,4-3 0 16,3-3 0-1,3-4 0-15,1 0 0 0,4 3 0 16,10 7 0-16,-2-10 0 0,7 10 1 16,13 4 1-1,5 5 0-15,3 5 1 0,8 1 0 16,-17-5-1-16,3 3-1 15,-2 1 1-15,4 1-1 0,-5 2 0 16,3 1 0 0,-4-1-1-16,0 0-1 0,-5 2 1 15,4-2-2-15,-5 2-5 0,1-2-11 16,1 1-30-1,0 0-31-15,-1-2-18 0,1-2-4 16</inkml:trace>
  <inkml:trace contextRef="#ctx0" brushRef="#br0" timeOffset="232431.6691">19565 17146 84 0,'-14'3'90'0,"5"-3"-1"16,9 0-53-16,0 0-11 0,9 5-6 15,7-5-4-15,7 2-3 16,4-1-3-16,3-1 0 15,4 0-2-15,0 0-2 16,-2-1-1-16,-3 1-1 0,-3 0-1 16,-6-4-1-1,-4 4-2-15,-3 0-2 0,-1 0-3 16,-12 0-4-16,15 0-12 15,-15 0-20-15,0 0-45 0,15-3-9 16,-15 3-4-16</inkml:trace>
  <inkml:trace contextRef="#ctx0" brushRef="#br0" timeOffset="232721.6749">19546 17360 44 0,'0'0'96'16,"-6"12"-3"-16,6-12-4 0,21 2-64 15,1 3-4 1,2-3 0-16,6-1-8 0,2 3-4 15,-2-4-2-15,0 1-3 16,-3 0 0-16,-1 0-2 0,-5 0-1 16,-3 0-3-16,-3-1-4 0,0 0-10 15,-4-1-33 1,-11 1-41-16,18 0-6 0,-7-2-7 15</inkml:trace>
  <inkml:trace contextRef="#ctx0" brushRef="#br0" timeOffset="233501.6905">20204 17266 23 0,'0'0'88'0,"0"0"3"0,0 0-35 0,21-5-14 15,7 0-10 1,9-3-10-16,5 2-5 0,5 2-4 15,-1-3-3 1,1 3-4-16,-9 1-3 0,-6 2-3 16,-5 0-6-16,-8 1-7 0,-6 2-18 15,-5 5-44-15,-8-7-18 16,0 0-7-16</inkml:trace>
  <inkml:trace contextRef="#ctx0" brushRef="#br0" timeOffset="235131.7239">20894 17063 68 0,'-9'18'90'0,"3"4"-42"16,6 4-5-16,-1 4-2 16,15 0-7-16,-2 1-10 0,8-3-4 15,-5-3-4-15,5-5-4 16,0-6-2-16,-1-4-2 0,-2-7-2 15,0-3-1 1,-2-4-1-16,-1-6-4 0,-2-5-4 16,-3-4-7-1,1-3-27-15,-2-2-46 0,-8-12-13 16,-4-7-7-16</inkml:trace>
  <inkml:trace contextRef="#ctx0" brushRef="#br0" timeOffset="235251.7263">20925 16803 69 0,'-8'-9'93'16,"-1"1"-5"-1,5-21-11-15,1 20-78 0,3 9-40 16,21 0-42-16,-21 0-5 16,20 7-6-16</inkml:trace>
  <inkml:trace contextRef="#ctx0" brushRef="#br0" timeOffset="235771.7367">21221 17162 74 0,'-3'9'81'0,"3"-9"-34"16,0 0-20-1,-2 15-2-15,2-1-4 0,0 5-6 16,-1 0-1-16,1 1-1 15,0 0-1-15,1 3-1 16,0-3-1-16,0-2-2 16,-1-2 0-16,0-6 0 0,0-1-1 15,0-9 1-15,5 12-2 0,-5-12 0 16,8 3-1-1,-8-3-1-15,17 0 0 0,-3 0-2 16,-1-1 0 0,2 0-1-16,-2 0-1 0,4 1-3 15,-4 0-5-15,1 0-7 16,-14 0-20-16,10 0-42 0,2 1-17 15,-3 0-6 1</inkml:trace>
  <inkml:trace contextRef="#ctx0" brushRef="#br0" timeOffset="236241.7461">21572 16832 7 0,'0'-10'87'0,"0"10"-1"16,0 0-36-16,0 0-18 0,-11 3-9 15,5 9-6-15,-3 5-6 0,4 7-3 16,1 5-2-1,-4 5 2-15,0 2 0 0,1 3 0 16,6-4 0-16,-2 1 1 16,3-4-1-16,1-5-1 0,6-4-1 15,4-4-1 1,1-6-1-16,2-1 0 0,4-3 0 15,-1-4-1 1,0-1-1-16,1-4-1 0,-5 0-2 16,2 0-2-16,-5 0-3 0,0 0-5 15,-10 0-7-15,15-5-20 16,-15 5-41-16,10-5-16 0,-10 5-4 15</inkml:trace>
  <inkml:trace contextRef="#ctx0" brushRef="#br0" timeOffset="236491.7511">21397 16968 8 0,'-8'2'92'0,"8"-2"1"15,0 0-4-15,0 0-55 0,21 0-12 16,5-1-6-16,3-3-2 16,3 0-3-16,0 1-3 15,1-1-3-15,-3-1-4 0,-3 3-5 16,-8-2-7-16,-2 2-20 15,-1 2-45-15,-4-1-17 0,-3-5-7 16</inkml:trace>
  <inkml:trace contextRef="#ctx0" brushRef="#br0" timeOffset="236891.7591">21752 16956 59 0,'0'0'93'16,"0"0"-2"-16,12 21-35 16,3-21-34-16,1-3-4 0,4-1-1 15,1-1-5-15,2 1-4 0,-4 1-4 16,1 1-5-1,-8-4-8-15,3 6-18 0,-4 0-52 16,-11 0-13 0,9-1-5-16</inkml:trace>
  <inkml:trace contextRef="#ctx0" brushRef="#br0" timeOffset="237221.7657">21870 17040 54 0,'8'17'90'0,"6"-3"-1"15,3-3-51-15,9-2-6 16,5-6-7-16,2-3-6 0,3-10-5 16,-5-5-3-1,-1-1-5-15,-5-1 0 0,-9-3-3 16,-6 3-1-1,-10-2-1-15,-2 3-1 0,-9 4 0 16,-7 3 0-16,-3 3-1 0,-5 1 0 16,3 5 1-1,-4 2-1-15,6 8 1 0,1 2 0 16,5 0 0-16,4 0 0 15,5 0 0-15,6 0-1 0,5-2-5 16,-5-10-14 0,19 5-45-16,5-5-25 0,-4-3-5 15,2-7-3-15</inkml:trace>
  <inkml:trace contextRef="#ctx0" brushRef="#br0" timeOffset="237504.7716">22231 16677 46 0,'0'0'89'0,"0"0"-1"0,0 13-5 15,14 1-70-15,4 9-1 16,4 5 0-1,-1 8 1-15,1 2-1 0,-5 6-4 16,-4 4-1-16,-11 0-1 16,-4-1-3-16,-11-2-2 0,-7-7-5 15,-10-4-10-15,-2-8-31 0,0-2-42 16,-10-12-7-1,2-5-5-15</inkml:trace>
  <inkml:trace contextRef="#ctx0" brushRef="#br0" timeOffset="237884.7792">21458 16784 68 0,'-17'24'88'0,"-8"5"-42"0,13 12-7 16,2 7 0-16,10 9-4 15,0 1-9-15,3-4-7 0,7-1-5 16,4-7-3 0,5-4-4-16,0-11-5 0,6-6-11 15,-2-8-39-15,-5-6-37 0,8-3-8 16,-5-8-5-1</inkml:trace>
  <inkml:trace contextRef="#ctx0" brushRef="#br0" timeOffset="239104.8036">22626 16653 37 0,'-4'-9'84'0,"4"9"-3"0,-23-8-48 16,23 8-8-16,-1 5-1 15,0 6-7-15,3 3-3 0,3 5-3 16,-2 5 0 0,1 5 2-16,-3 5-1 0,-1 0-2 15,0 0-2-15,-1-1-2 0,-3-3-2 16,0-4 2-1,-1-5-3-15,3-6-1 0,0-3-2 16,2-12-1-16,-2 10-4 16,2-10-9-16,0 0-22 15,0 0-46-15,0 0-14 16,7-2-3-16</inkml:trace>
  <inkml:trace contextRef="#ctx0" brushRef="#br0" timeOffset="239654.8146">22531 16707 20 0,'-2'-13'75'0,"2"-1"-18"15,0 14-21 1,12-17-1-16,-2 12-5 0,4-6-6 16,3 0-2-16,6-3 0 15,4-1-3-15,3 1-3 0,2-1-1 16,1 3-5-1,2 1-1-15,-2 5-3 0,-2 5-2 16,-6 1-2 0,-3 6 0-16,-7 5-2 0,-3 2 1 15,-8 4 0-15,-4 3-1 0,-9-1 1 16,-6 3-1-16,-5-1-1 15,-3-1 0-15,-3-1-4 0,-6-2 1 16,6-5 0 0,-4-4 0-16,5 1-1 0,3-6 0 15,3-3 2 1,5 2 0-16,5-1 2 0,9-1 1 15,-9 1 1-15,9-1 1 0,4 10 1 16,8-2 1-16,1 2 2 16,5 4 0-16,2 0 1 15,3 4 0-15,4 3-1 16,-4-2-1-16,0 0 0 0,-4 0-2 15,-3-1-1 1,-5-4-1-16,-2-1-2 0,-1-1-2 16,-2 0-4-16,-6-12-9 15,17 14-34-15,-1-4-34 16,-4-8-14-16,5-2-4 0</inkml:trace>
  <inkml:trace contextRef="#ctx0" brushRef="#br0" timeOffset="240114.8238">23109 16668 3 0,'-13'0'92'15,"13"0"2"-15,0 0-2 0,7 19-44 16,8-19-30 0,8 0 0-16,3 0 2 0,4-4-6 15,1-3-5-15,0-4-2 16,-1-4-3-16,-10 1-1 0,-4-2-2 15,-11-1-1-15,-5 2-1 0,-2-1-1 16,-7 3 0 0,-7 3-1-16,-1 4 0 0,-8 3 1 15,-1 3-1 1,-4 11 2-16,-2 7 0 0,0 8 1 15,-2 8-1-15,3 9 3 16,5 3-1-16,5 4 3 0,12-1 0 16,9-2 1-1,5-7 1-15,14-7-1 0,6-6 2 16,10-12-2-16,2-7-1 0,5-8 0 15,1 0-2 1,0-5-3-16,-2-3-6 0,-3-5-10 16,0-1-40-16,1 3-30 15,-7-10-13-15,-3-2-8 16</inkml:trace>
  <inkml:trace contextRef="#ctx0" brushRef="#br0" timeOffset="240494.8313">23313 16092 75 0,'0'0'94'0,"0"0"-6"15,20-13-7-15,2 7-71 16,4 1-7-16,3-2-9 0,3-2-38 16,7 6-41-1,-12-1-7-15,-6 0-2 0</inkml:trace>
  <inkml:trace contextRef="#ctx0" brushRef="#br0" timeOffset="240987.8415">23743 15768 30 0,'0'0'70'0,"0"22"-3"16,-3-11-49-16,-2 4-2 0,0 5 3 15,1 2 0 1,-1 5-1-16,2 3 2 0,2 0-2 16,1-2-1-1,3 0-1-15,4-3-5 0,4-4-1 16,3-3-2-16,0-4-2 15,2-1 1-15,0-5-3 0,-3-1-1 16,-1-3-1 0,1-2-2-16,-2 1-3 0,-11-3-5 15,15 0-10-15,-15 0-14 16,2-12-47-16,-2 12-14 0,0 0-5 15</inkml:trace>
  <inkml:trace contextRef="#ctx0" brushRef="#br0" timeOffset="241227.8463">23563 15991 82 0,'0'0'92'16,"19"-11"-3"-16,6 3-56 15,7 2-11-15,6-5-3 0,1 3-4 16,1 1-7-16,-5-2-7 16,-3 6-9-16,-7-2-18 15,-13 2-58-15,2 3-5 0,-3 0-7 16</inkml:trace>
  <inkml:trace contextRef="#ctx0" brushRef="#br0" timeOffset="241517.8521">24047 15655 81 0,'-2'6'89'0,"-2"7"-2"16,-1 8-52-16,-3 11-15 0,0 9 1 16,-2 7 1-16,-4 11-1 0,-2 3-3 15,0-1-6 1,-4 0-3-16,2-4-2 0,-1-7-2 15,0-8-3 1,3-7-1-16,0-9-3 0,10-4-4 16,-1-11-9-16,7-1-26 15,1 0-44-15,-1-10-12 0,7-7-6 16</inkml:trace>
  <inkml:trace contextRef="#ctx0" brushRef="#br0" timeOffset="241847.8587">24153 16000 67 0,'0'0'97'16,"0"0"-4"-16,1-17-5 0,14 11-68 15,8 0-6 1,6 1-3-16,8-4-5 0,2 1-3 16,1 1-5-16,-4-1-6 0,0 6-21 15,-11 2-48 1,-6-3-16-16,-9 1-6 0</inkml:trace>
  <inkml:trace contextRef="#ctx0" brushRef="#br0" timeOffset="242317.8681">24221 16019 16 0,'0'0'91'15,"0"0"0"-15,-4 8-14 0,4-8-44 16,0 0-7-16,0 0-8 15,0 0-5-15,0 9-3 16,0-9 0-16,0 0-4 16,0 14 0-16,0-14-2 0,1 18 0 15,-1-6 0 1,0 2-1-16,-3 3 0 0,-1 2 0 15,-4 4-1-15,-1 1 0 16,-1 2 0-16,-2 1 0 16,-1 1-1-16,1 0 0 0,2-4 0 15,0-1 0-15,4-4 1 16,6-3 1-16,6-6 0 0,11-4-1 15,9-5 1 1,7-1-1-16,5-6 0 0,6-1-1 16,4-2-2-1,-3-1-4-15,-1 6-14 0,-10 3-39 16,-5-6-33-16,-1 7-9 15,-5 4-6-15</inkml:trace>
  <inkml:trace contextRef="#ctx0" brushRef="#br0" timeOffset="242929.8804">24058 15981 13 0,'0'0'89'15,"0"0"3"-15,-17-5-37 16,25 5-15-16,11-1-6 15,11 0-11-15,1-2-9 16,7-2-1-16,0 2-5 0,2-5-9 16,5 7-33-16,-3-1-50 0,-7-2-7 15,-2 1-7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2T19:17:08.0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13883 5467 25 0,'0'0'32'16,"-17"0"-8"-16,17 0-5 0,-10 7-3 16,10-7-2-1,0 10 0-15,0-10 1 0,8 14-1 16,7-7 3-16,2 2 0 15,10-2 0-15,-2 4 0 0,9 2-4 16,6-1-2 0,0-2-4-16,3 2 1 0,-4 1-3 15,5-1 0-15,-6 2 0 0,5-6 0 16,-10 0-1-1,-5 0 1-15,-2-4-2 0,-6 1 1 16,0-2-1-16,-8-1 1 16,-12-2-1-16,11 0-2 0,-11 0 0 15,0 0-1 1,0 0 2-16,0 0-2 0,0 0 1 15,-6 16 0-15,6-16 0 0,-20 17 0 16,3-6 0 0,1 5 0-16,-8 1 0 0,-1 0 0 15,-4 3 0-15,-1 0-1 16,-6 4 1-16,2-3 0 0,-3 3 0 15,-1 0 0 1,4 1 0-16,-4-1-1 0,5-2 1 16,3 2-1-1,6-5 0-15,4 3-1 0,4-5 0 16,7-3 1-16,4 1 1 0,5-1-1 15,7-6 3-15,11 4 0 16,6-3 0-16,7 0 1 0,10-1-1 16,5 3 2-1,4-4-2-15,7 2 0 0,0-1-1 16,-2-1 0-1,-4 2-1-15,-6-4 0 0,-2 3 0 16,-10-2 0-16,-5 2 0 16,-9 0-1-16,-5-2 1 0,-4 1-1 15,-10-7 0-15,8 14 2 0,-8-14-2 16,-4 18 1-1,-7-7 0-15,-3 0-1 0,-5 3 1 16,-5 1 0 0,-2 0 0-16,-5 6 0 0,-2 1-2 15,-3 1 2-15,0 0-1 16,0 3 0-16,1 2 0 0,-2-1 0 15,2 2 0-15,3-4 0 0,3 2 0 16,3-5 1 0,6 2-1-16,3-4 1 0,6-4-1 15,6-1 0 1,5-3 1-16,0-12 0 0,20 12 0 15,4-10-1-15,7-2 1 16,6 0-1-16,6 0 1 0,5 3-1 16,2-3 0-1,-1 7 0-15,-5 0-1 0,-4 1 1 16,-10 5-1-16,-5-1 0 0,-9 4 0 15,-7 0 1 1,-8 2 0-16,-4 3 0 0,-9 2-1 16,-9 4 1-16,-2 3 0 15,-7 0 0-15,-4 4-1 0,-4 4 1 16,0 1-1-1,-2 3 0-15,2 3 1 0,2 1 0 16,4 4 1 0,4 3 0-16,6 1 1 0,2 0 0 15,5 0 1-15,7 2 0 0,3 0 0 16,1-2-1-16,4-3 1 15,0-2-1-15,7-6-2 16,2-2-2-16,7 0-7 16,3-18-18-16,3-3-49 0,10-7-15 15,3-14-5 1,3-21-5-16</inkml:trace>
  <inkml:trace contextRef="#ctx0" brushRef="#br0" timeOffset="2190">14032 5436 26 0,'0'0'61'0,"0"12"-5"15,0-12-6 1,0 0-11-16,0 0-4 0,0-7-7 15,0-5-9-15,0-5-6 16,-3 0-8-16,0-4-2 0,-2-5-2 16,1-5 0-1,1-3-1-15,1-3-1 0,-3-1 2 16,-1-3-1-16,1 0 0 0,-4 0 1 15,1 0-1 1,-4 2 0-16,-2 1 0 0,-2-1 1 16,-4 3-2-16,-3-1 0 15,-2-1 0-15,1 2 0 16,-6 3 0-16,3 0 0 15,-1-1 0-15,1 5 0 0,2 2 1 16,3 4 1 0,5 0-2-16,0 6 1 0,6-2 0 15,2 4 1-15,6-1-1 0,3 3 0 16,1 1-1-1,7 0 1-15,5 0 0 0,6 3 0 16,5 1 0-16,6 1 0 16,6 4 0-16,3 1 0 0,9 0 1 15,6 2-1 1,6 0 0-16,13-1 0 0,8 1 1 15,15-3-1-15,16-1 1 0,17 0 0 16,18-4 0 0,16 2 0-16,17 2 1 0,7 1-1 15,7 2 0-15,-2 1 1 16,-13-2 0-16,-7 2 1 0,-19 0 1 15,-11 0 0 1,-21 0 0-16,-16 0 1 0,-19 0-1 16,-15 0 0-16,-12 0-1 15,-15 3-1-15,-12-2 0 16,-11 2-1-16,-11 1 1 0,-10-4-1 15,0 0 0-15,0 0 0 16,0 0 1-16,0 0-1 0,0 0-1 16,0 0 0-1,0 0 0-15,-4 10 1 0,4-10-1 16,0 0 0-1,0 0 0-15,0 0 0 0,-5 10 1 16,5-10-1-16,0 0 0 16,-12 9 0-16,12-9 0 0,-9 6 0 15,9-6 0-15,-9 4 0 0,9-4 0 16,0 0 0-1,-11 0 0-15,11 0 0 0,0 0 1 16,0 0-1 0,0 0-1-16,-10 4 1 0,10-4-1 15,-11 11 0-15,2 3 1 16,0 6-1-16,1 11 0 15,0 10 1-15,-2 14 0 0,5 9 0 16,-1 9 0-16,4 11 0 16,2 0 1-16,2 2-1 0,5-4 1 15,6-7-1 1,4-7 1-16,2-7-2 0,3-9 3 15,4-11 1-15,1-7-1 16,-1-7 1-16,-2-7 0 16,0-7 0-16,-3-4 0 15,1-9 2-15,-3 0-3 0,-4-2 1 16,3-5-2-16,-8-3 2 0,-2-3-2 15,-7 0-1 1,-1-1-1-16,-5 2-1 0,-11 0 1 16,-3-2-1-1,-6 6 0-15,-5 1 0 0,-4 7-1 16,-4 0 3-16,-5 9-3 15,-1 8 4-15,3 7-1 0,-7 3 1 16,7 12 0 0,4 3 0-16,4 6 0 0,6 4 1 15,8 2 1-15,6-1-2 0,11-2 0 16,5-3 1-1,15-4-1-15,8-6 1 0,11-11-1 16,9-5 0-16,4-9 0 16,7-6 0-16,-1-7 0 0,-1-5-1 15,-1-8 1 1,-8-6-1-16,-6-5 1 0,-6 0-1 15,-9-3 0-15,-13 2-1 0,-6 3 0 16,-7 0-1 0,-15 4 0-16,-7 5 1 0,-10 6-1 15,-11 4 0-15,-5 9 0 16,-4 5 1-16,-6 10 1 0,-2 7 0 15,2 6-1 1,2 10 1-16,5 2-2 0,9 5 1 16,7-1 1-1,11 3-1-15,9-3 0 0,13-3 0 16,7-3 1-16,15-9 0 0,14-5 2 15,15-6-1-15,10-9 0 16,7-6 0-16,3-6 0 0,3-3 0 16,2-10 0-1,-4-2-1-15,-9 1 0 0,-9-4 0 16,-11 3 1-1,-9-1-1-15,-9 0 0 0,-11 5 1 16,-11 8-1-16,-12-5 0 16,-13 5-1-16,-11 5 1 0,-11 7-1 15,-6 9 0-15,-9 5 1 0,1 2-1 16,-2 10 1-1,6 1-1-15,10 3 2 0,6 1-1 16,17-1 1 0,11-2-1-16,13-6 1 0,15-3-1 15,15-6 1-15,12-9-1 16,11-3 0-16,8-8 1 0,4-1 0 15,0-4 0-15,-3-5-1 0,-5-2 2 16,-6-2-2 0,-14 5 0-16,-11 0 0 0,-9 4-1 15,-11 8 1 1,-6 11-1-16,-8 8 0 0,-6 13-1 15,-4 13 2-15,0 8-1 16,1 11 1-16,-1 9 1 0,8 6 0 16,1 8 0-1,6-1-1-15,2 2 1 0,1-4 0 16,5-2 0-16,-1-3 0 0,5-9 0 15,1-1 0 1,-3-4 0-16,5-3-1 0,0-7-3 16,-1 1-10-16,-10-9-16 15,2-7-37-15,-3-1-18 0,-14-15-13 16,-10-7-6-1</inkml:trace>
  <inkml:trace contextRef="#ctx0" brushRef="#br0" timeOffset="2770">14306 7911 33 0,'-47'0'44'0,"2"4"-3"15,0 2-5-15,1 1-8 16,9-3-5-16,0 4-5 0,11 0-6 31,3 4-1-31,8-3 0 16,4 2 0-16,9-1 1 15,10 3 0-15,13-3-1 0,17 3-1 16,14-6 3 0,21 0-2-16,19 0-2 0,25-4-1 15,25-2-1-15,24 0 1 0,26-1-2 16,21 2 0-1,16-1 0-15,7 1-1 0,1 2-1 16,-1 0 0-16,-12 4-1 16,-11 1-2-16,-16 4-5 0,-20-4-10 15,-14-6-53 1,-13 9-20-16,-20-11-7 0,-18-1-5 15</inkml:trace>
  <inkml:trace contextRef="#ctx0" brushRef="#br0" timeOffset="3702">17768 5434 14 0,'-5'-13'77'15,"2"1"1"-15,3 12-41 0,0 0-8 16,10 0-8 0,-1 18-7-16,2 9 1 0,-1 8-3 15,0 14 1-15,-3 2 1 0,-1 9-1 16,-6-2-3-1,-1-1-1-15,-5-4 0 0,2-2-1 16,-6-5 0-16,3-14-1 16,-3-3-2-16,3-8-1 0,4-5 0 15,-3 0 0 1,3-8-2-16,3-8 0 0,-6 11-1 15,6-11 0-15,0 8-1 16,0-8 1-16,14 7 1 0,7-5 0 16,8 1 0-1,12 0 0-15,12-1 1 0,8 2 0 16,9-1 0-16,-1 0-1 0,-1 1-1 15,-3 0 0 1,-12-1-1-16,-6 0-2 0,-13 1 0 16,-9-1-4-16,-4 3-4 15,-13-4-11-15,5 1-29 16,0 3-40-16,-5-5-7 15,1 0-4-15</inkml:trace>
  <inkml:trace contextRef="#ctx0" brushRef="#br0" timeOffset="4473">18803 6053 51 0,'0'0'89'0,"12"-10"-32"16,12 3-10 0,9 2-8-16,7-1-6 0,7-4-8 15,-1-4-7-15,6 0-7 16,-7-1-4-16,-5-3-3 0,-11 2 0 15,-15-2-3 1,-4 1 0-16,-10-2-1 0,-10 2 0 16,-11 4-1-16,-8 2-1 15,-7 6 1-15,-11 4-1 16,-2 3 0-16,-4 9 0 0,0 8 1 15,0 5 1-15,6 3 0 16,3 6 0-16,11 4 1 0,11-1 1 16,10 3 2-1,12-4 0-15,6 2-1 0,15-7 1 16,9-5 0-16,5 0 0 15,11-10-1-15,2-1-2 16,6-4-2-16,6-7-5 16,4-3-6-16,5-9-10 0,8-5-16 15,1-8-19-15,2-1-9 0,-1-9-1 16,-2 1 6-1,-9-8 18-15,-9 5 22 0,-10 3 19 16,-18 6 19 0,-13 4 25-16,-15 2 13 0,-6 9 1 15,-22 8-4-15,-9 5-13 16,-7 8-11-16,-4 8-9 0,0 5-2 15,6 8-2-15,6-1-3 0,9 1-1 16,15-6-4 0,11-2 1-16,22-7-3 0,12-7 1 15,8-8-1 1,10-6-1-16,2-10 1 0,1-6-3 15,-2-4 1-15,-9-2-2 16,-10 1 0-16,-11 1-1 0,-8 3-1 16,-11 8 0-1,-6 13 1-15,-18 0-1 0,-4 15 0 16,0 11 1-16,-6 14 1 0,1 12 1 15,1 8 0 1,4 11 0-16,6 0-1 0,11 1-1 16,1 2-3-16,4-6-7 15,4 0-20-15,9-7-46 0,-9-11-16 16,2-11-7-1,-6-10-4-15</inkml:trace>
  <inkml:trace contextRef="#ctx0" brushRef="#br0" timeOffset="5154">12076 5576 67 0,'-11'-6'80'16,"1"9"1"-16,-2 15-55 0,9 17-3 15,3 13-5 1,0 11-2-16,2 11 1 0,3 6-2 16,1 6-2-16,-1-1-4 15,1-1-1-15,0-11-2 0,-1-10-1 16,-3-7-2-16,0-13 0 0,-1-10-1 15,1-10-1 1,0-9-3-16,-2-10-8 0,9-4-9 16,-1-17-44-1,12-3-25-15,-8-5-7 0,1-9-2 16</inkml:trace>
  <inkml:trace contextRef="#ctx0" brushRef="#br0" timeOffset="5624">11907 5637 77 0,'0'-21'85'0,"0"-1"-36"15,30 2-6 1,20 5-11-16,16-3-5 0,8 6-4 15,7 7-6-15,4 5-2 0,-4 4-6 16,-6 13-2 0,-7 8-2-16,-18 5-2 0,-17 7 0 15,-15 4-1-15,-17-1 1 16,-10 0 0-16,-13-5 0 0,-13-7-1 15,-12-4 0 1,-4-10 0-16,-8-4-2 0,-1-8 0 16,2-2-1-1,4-6-1-15,7 0 1 0,6 1-2 16,11-1 0-16,10 5 1 0,20 1 2 15,0 10 0-15,17 5 2 16,15 7 0-16,9 4 0 0,1 1 1 16,7 9 1-1,-1 1-1-15,-2-2 0 0,-6 5-1 16,-10-5 0-1,-8 0-1-15,-7-4 1 0,-3-3-1 16,-6-6-1-16,-1 0-2 16,0-8-4-16,5-1-16 0,3-1-46 15,2-12-22-15,8-11-8 0,2-5-5 16</inkml:trace>
  <inkml:trace contextRef="#ctx0" brushRef="#br0" timeOffset="6284">12757 6171 71 0,'6'15'94'15,"7"-15"-3"-15,8-5-6 0,12-5-69 16,5 1-3 0,5-4 0-16,5-3-2 0,-3-1-4 15,-4-3-2 1,-5-2-2-16,-8-2-2 0,-10 2-1 15,-10-2-2-15,-8 2 0 16,-11 1-1-16,-12 6-2 0,-8 5 0 16,-7 8 1-1,-9 6 1-15,1 11 1 0,-2 7-1 16,4 7 2-16,7 8 1 0,11-1 3 15,7 4-1 1,10-3 1-16,10 0 0 0,14-6 1 16,6-2 0-16,9-5-1 15,5-6-2-15,7-4-3 0,4-7-5 16,5-6-10-1,-1-5-11-15,4-12-33 0,1-4-25 16,-4-2 5 0,-12-4 27-16,-4-1 23 0,-12 1 17 15,-7 1 12-15,-8 8 18 0,-8 6 39 16,-16 7 28-16,-5 3-11 15,3 6-26-15,-6 10-20 0,5 3-7 16,1 9-3 0,6-3-1-16,10 0-2 0,7-3-2 15,14-4-2 1,8-6-1-16,6-4 0 0,6-7-1 16,-3-7-1-16,-1-7-2 0,-6-3-2 15,-7-6 0-15,-8 2-2 16,-9-4 1-16,-4 4-1 15,-3 2-1-15,-6 3-2 16,-1 8 0-16,-3 8 2 0,3 7-1 16,0 15 1-1,6 10-1-15,0 13 2 0,3 10 1 16,0 6 1-16,4 9-1 15,5 0 0-15,-2 3 0 0,1-1-3 16,-3 1-7-16,4 2-16 16,-1-1-50-16,-3-10-17 15,-1-6-7-15,-2-7-2 0</inkml:trace>
  <inkml:trace contextRef="#ctx0" brushRef="#br0" timeOffset="7054">12850 9680 51 0,'0'-22'82'0,"0"3"-4"15,0 11-43-15,0 8-4 16,5 25-8-16,-3 8-5 15,1 18-4-15,-4 12-3 16,1 12 3-16,-2 12 1 0,-7 5-2 16,-2 2-5-1,0-10 0-15,-5-7-2 0,4-13-2 16,2-12-1-16,0-13-1 15,5-16-2-15,4-10-6 0,1-13-14 16,4-32-56-16,12-2-14 16,-3-17-6-16,1-14-5 15</inkml:trace>
  <inkml:trace contextRef="#ctx0" brushRef="#br0" timeOffset="7504">12756 9636 32 0,'0'-12'82'16,"16"4"0"0,12-1-37-16,20 9-13 0,9 0-6 15,14 0-4-15,3 9-3 16,7 7-4-16,-5 8-4 15,-8 2-3-15,-10 8-2 16,-15 2-2-16,-19 2-1 0,-14 2-1 16,-15-4 1-16,-18-3-1 0,-13-3 0 15,-11-3 0 1,-11-11-1-16,-7-6-1 0,-4-4-1 15,0-6-1-15,5-3 1 16,1-5-1-16,12-1 0 16,12-1-1-16,8 5 1 15,13 3 1-15,18 2 1 0,7 14 1 16,21 3 1-1,12 8 0-15,4 5 3 0,5 5 0 16,2 8 0-16,-1 2 0 0,-5 2-1 16,-10 2 0-1,-7 1-1-15,-8-3 1 0,-7-5-2 16,-3-7-2-16,1-1-3 15,-2-13-8-15,10-6-34 0,7-10-42 16,1-7-7 0,4-13-8-16</inkml:trace>
  <inkml:trace contextRef="#ctx0" brushRef="#br0" timeOffset="8154">13566 10361 12 0,'15'8'96'0,"2"3"0"16,4-5-5-16,2-6-5 0,5-7-70 15,5-1-8 1,0-3 0-16,1-4 0 0,-3-6-3 15,-4-2-3-15,-10-3-1 16,-11 0-2-16,-6-1-1 16,-10 3 0-16,-10 4-2 0,-10 8 0 15,-7 8 0-15,-9 6 0 16,-3 15 1-16,0 12 2 0,-2 9 0 15,10 6 1 1,6 7 1-16,8 0 1 0,15 2 1 16,12-7 0-1,14-4 1-15,14-8-1 0,9-6 0 16,13-8-1-16,2-11-1 15,8-3-2-15,1-6-3 0,4-9-4 16,-1-10-4-16,3-5-3 0,0-8-1 16,-5-3-1-1,-2-2 4-15,-11-1 3 0,-6 1 6 16,-11 7 4-1,-11 3 5-15,-14 11 4 0,-7 16 1 16,-23-7 2-16,-4 14 0 16,-7 9-1-16,-3 7-3 0,1 3-2 15,6 3 0 1,4-4 1-16,11 1-1 0,13-9 0 15,7-4 0-15,12-9-1 0,9-4-1 16,5-7 0 0,3-6 0-16,1-6-2 0,-3 0-1 15,-3 0-2-15,-6 4 0 16,-5 3-1-16,-5 12 1 0,-4 6 0 15,-3 13 0 1,-3 13 1-16,0 8-1 0,1 11 2 16,1 9 0-16,3 3 0 0,2-1 1 15,2-4-1 1,1-3 0-16,2-10-2 0,0-3-3 15,3-9-9-15,-2-15-25 16,-2-6-39-16,8-6-16 0,-11-8-7 16,1-14-3-1</inkml:trace>
  <inkml:trace contextRef="#ctx0" brushRef="#br0" timeOffset="9884">14834 9883 69 0,'-23'0'86'16,"8"0"-27"-16,15 0-11 0,0 0-11 16,9 3-10-16,18 0-8 15,15 3-6-15,9 2-2 16,7 2-2-16,7 1-1 15,4-1-2-15,-2-1-3 0,-6-1-2 16,-7-1-4 0,-4-2-9-16,-12-5-18 0,-11-1-53 15,2-5-6-15,-9-7-7 16</inkml:trace>
  <inkml:trace contextRef="#ctx0" brushRef="#br0" timeOffset="10104">14928 10112 41 0,'-21'11'90'16,"21"-11"1"-16,0-11-6 0,26 11-61 15,24 0-7-15,11 0 0 16,9 3-2-16,6-1-5 0,8 4-9 15,-5-1-12 1,2-2-56-16,-8 5-19 0,-10-3-6 16,-3-2-5-16</inkml:trace>
  <inkml:trace contextRef="#ctx0" brushRef="#br0" timeOffset="10686">18049 8782 11 0,'0'0'78'0,"0"0"6"15,13 7-30 1,-9 15-14-16,-1 11-15 0,5 12-9 15,0 5 0-15,3 8-2 0,-2 3-4 16,-1 0-4-16,0-3-1 16,4-6-3-16,-4-6-5 15,0-5-8-15,-4-6-29 16,-6-8-42-16,2-11-5 0,0-16-5 15</inkml:trace>
  <inkml:trace contextRef="#ctx0" brushRef="#br0" timeOffset="11016">16455 9575 84 0,'52'15'90'15,"43"-9"-1"-15,39-2-6 0,50-4-72 16,39-4 1-1,44-7-1-15,30-3 0 0,22-3-1 16,19-2-2 0,13 2-3-16,4 0 0 0,-6 2-3 15,-13 1-4-15,-19 11-10 16,-35 2-47-16,-30 1-30 0,-38-3-6 15,-49-2-6-15</inkml:trace>
  <inkml:trace contextRef="#ctx0" brushRef="#br0" timeOffset="11616">17287 9873 68 0,'-1'14'78'0,"1"2"0"16,-1 10-60-16,-1 4-4 15,0 7 2-15,-1 2 1 16,1 2-2-16,2 0-3 0,-2-7-7 16,2 2-13-1,0-5-35-15,0-5-37 0,0-7-3 16,-2-7-5-16</inkml:trace>
  <inkml:trace contextRef="#ctx0" brushRef="#br0" timeOffset="11836">16942 10368 71 0,'20'11'93'0,"23"-5"-4"16,21-8-38-16,20 1-25 0,13 1-2 15,9 0-10-15,7 0-14 0,-1-6-17 16,-12 2-64 0,-2 1-7-16,-18-3-5 0,-17-2 4 15</inkml:trace>
  <inkml:trace contextRef="#ctx0" brushRef="#br0" timeOffset="12466">17076 10855 20 0,'1'27'84'0,"1"5"1"0,-2-8-33 16,0 15-23-1,-2 5 3-15,1-1-4 0,-5-3-6 16,1-2-4-16,-1-4-4 15,0-2-5-15,0-5-2 16,3-5-2-16,1-4-5 0,-1-6-4 16,3-1-9-16,0-11-25 15,-10 3-47-15,10-3-6 0,11-17-7 16</inkml:trace>
  <inkml:trace contextRef="#ctx0" brushRef="#br0" timeOffset="12756">17325 10983 62 0,'-4'27'89'0,"-5"-14"-8"15,2 21-31-15,-2-1-13 16,1 4-10-16,3-7-7 0,-2-2-6 16,3-5-3-16,-1-5-3 0,5-6-3 15,0-12-2 1,0 13-3-16,0-13-3 0,0 0-8 15,15-8-17 1,-4-9-41-16,4 2-22 0,5-6-4 16,5-1-3-16</inkml:trace>
  <inkml:trace contextRef="#ctx0" brushRef="#br0" timeOffset="12926">17498 11030 67 0,'0'0'85'0,"-6"14"-7"0,-8-1-30 16,3 10-18-1,2 0-8-15,2 4-1 0,6-1 0 16,1 0-3-16,15-7-5 15,4-5-4-15,8-3-1 0,2-4-4 16,3-2-4 0,-5-5-8-16,3-2-18 0,-5 1-56 15,-5-13-7 1,-5-3-10-16,-4-5-2 0</inkml:trace>
  <inkml:trace contextRef="#ctx0" brushRef="#br0" timeOffset="13606">17807 11035 44 0,'-10'8'67'0,"10"-8"-9"0,-7 17-8 16,7-17-13 0,14 9-5-16,1-9-5 0,12-4-4 15,0-9-4 1,7 1-2-16,-1-6-5 0,4-3-5 15,-3 1-3-15,-7 3 0 16,-8 6-2-16,-3 1-2 0,-16 10 0 16,8-3-1-16,-8 3 1 0,-6 15-1 15,-3-2 0 1,-1 2 1-16,2 3 1 0,1-1 1 15,7 0 2 1,4-2 0-16,11-4 1 0,10-1-2 16,4-3 2-16,4-1 1 15,6-2-3-15,0-2 2 0,-5 1-4 16,-3-3-1-1,-2 0-6-15,-8 0-3 0,1 0-23 16,-5 0-50-16,0 0-8 0,1-7-10 16,1-7-4-1</inkml:trace>
  <inkml:trace contextRef="#ctx0" brushRef="#br0" timeOffset="14036">18722 10439 24 0,'0'0'91'0,"18"-2"-1"16,8 2-5-16,7 0-56 15,4 6-8-15,4-2-4 16,1 1-3-16,-1 0-6 0,-8-1-4 16,-2-3-4-16,-10-1-8 15,-1 0-12-15,-10 0-42 0,-10 0-26 16,6-13-6-1,-12-6-1-15</inkml:trace>
  <inkml:trace contextRef="#ctx0" brushRef="#br0" timeOffset="14206">18872 10232 80 0,'0'36'86'16,"2"6"-2"-16,3 8-51 0,0 2-9 15,-1 4-7 1,-2 0-6-16,-3-2-8 0,3-4-15 15,0 4-62-15,-1-18-9 16,4-10-6-16</inkml:trace>
  <inkml:trace contextRef="#ctx0" brushRef="#br0" timeOffset="14656">19992 9921 35 0,'0'18'83'0,"0"5"1"0,3 4-4 15,4 7-69 1,-2 7-1-16,4 3 0 0,-1 2 0 16,3-1-3-16,0-5-3 0,4 2-7 15,-2-13-16 1,-9 1-60-16,9-5-5 0,-8-11-4 15</inkml:trace>
  <inkml:trace contextRef="#ctx0" brushRef="#br0" timeOffset="14826">19681 10461 6 0,'6'12'96'0,"29"-4"2"0,25-8-9 16,25-5-5-16,27-6-72 15,10 1-4-15,6-2-5 0,0-3-5 16,-5 6-16-1,-16 5-50-15,-11 1-20 0,-16 2-8 16,-22 1-3 0</inkml:trace>
  <inkml:trace contextRef="#ctx0" brushRef="#br0" timeOffset="15489">19927 10843 71 0,'0'0'77'16,"-8"0"0"-16,-3 3-58 15,-5 9-4-15,-2 5 0 16,-4 0 3-16,1 2 1 0,0 1 0 15,6-1-2 1,4-4-1-16,7 0-2 0,5-2-1 16,14-5-4-16,9-1-1 0,8-2-2 15,6-3-1 1,2 0-1-16,4-1-3 0,0-1-2 15,-2 0-5-15,-8-9-9 16,1 1-21-16,-4-6-52 0,-7-4-8 16,-3-8-4-1</inkml:trace>
  <inkml:trace contextRef="#ctx0" brushRef="#br0" timeOffset="15689">20161 10764 31 0,'-18'29'92'15,"1"5"-1"-15,4 4-3 16,-1 5-61-16,2 4-5 0,1 1 0 15,-3-1-5-15,3-1-5 0,1-5-3 16,0-3-3 0,3-5-1-16,3-6-1 0,0-8-2 15,1-4-4 1,3-15-7-16,7 14-17 0,4-10-54 15,5-9-10-15,0-8-8 16,4-8-3-16</inkml:trace>
  <inkml:trace contextRef="#ctx0" brushRef="#br0" timeOffset="16169">20423 10858 39 0,'2'10'91'0,"-2"7"-1"0,0-17-13 16,-10 21-57 0,3 9 0-16,2 6 1 0,-2 1 1 15,-2-2-6-15,6 1-6 0,-1-6-2 16,2-4-2-16,2-7-1 15,0-1-1-15,0-8 0 0,0-10-3 16,16 9-2 0,-1-9-2-16,0-7-3 0,7-6-5 15,0-5-3 1,4-4-2-16,0-3-2 0,-2-1 3 15,-2 2 2-15,-8 2 5 0,1 4 4 16,-9 4 4-16,-6 14 5 16,0-10 3-16,0 10 2 15,-14 8 1-15,-2 6 0 16,3 0-4-16,0 1 3 0,1 2 0 15,4 2-1 1,3-1 0-16,5-2-2 0,5-1 0 16,8-4 0-16,4 0-1 15,3-3-2-15,5 1-1 0,1-6-3 16,3-1-5-16,-3-2-7 15,8-2-20-15,-7-1-44 16,2-8-18-16,-1-3-6 0,-3-4-6 16</inkml:trace>
  <inkml:trace contextRef="#ctx0" brushRef="#br0" timeOffset="16819">21050 10972 77 0,'-4'14'88'0,"1"3"-30"0,1-2-13 15,2 5-8-15,0-6-9 16,0 2-6-16,4-8-2 15,-4-8-5-15,17 11-3 16,-6-9-3-16,-1-2-1 0,1-3-1 16,1-5-4-1,-12 8-2-15,14-16-2 0,-14 16 3 16,10-18-1-16,-7 9 0 0,-1-3-1 15,-2 2 1 1,3 0-1-16,-1-1 0 0,6-4 1 16,1 2-1-16,7-1 0 15,4-2 0-15,5 0 0 0,6 0 1 16,2 0-1-1,2 3-1-15,-5 3 1 0,-3 1-1 16,-7 6 1-16,-1 3-1 16,-10 0 1-16,-5 9 0 15,-4 3 0-15,-3 5 0 0,-1-1 1 16,-1 3 0-16,3 0 2 15,2-1 0-15,5 0 0 0,13-3 1 16,11-3-1 0,8 0 1-16,8-2-1 0,8-3-1 15,7 1-2-15,-1-4-1 16,5 0-3-16,-8-1-3 15,-4 3-9-15,-14-7-22 0,-7-1-42 16,0 0-15-16,-19-6-9 16,-6 0-1-16</inkml:trace>
  <inkml:trace contextRef="#ctx0" brushRef="#br0" timeOffset="17959">12555 13426 62 0,'0'-46'65'0,"0"21"-16"16,-1 7-13-16,1 18-5 15,0 0-8-15,-9 0-3 16,4 21-3-16,1 5-4 0,1 12-1 16,-1 5-1-1,-1 21 3 1,-3 1-1-16,-1-1 0 15,1 0-1-15,-4-2-2 0,-2-3-1 16,3-6-1 0,-3-6-1-16,4-18-2 0,0-7-1 15,4-3 0-15,0-4-2 0,6-7 0 16,0-8 1-1,17 9 0-15,9-8 0 0,12-1 1 16,12 0-1-16,6-2 0 16,8 0 0-16,1-1-1 0,-1 0-1 15,-4 2-1 1,-9-1-2-16,-4 2-2 0,-12 0-5 15,2 0-11-15,-13 0-35 0,0 0-38 16,3 0-5 0,-1-8-7-16</inkml:trace>
  <inkml:trace contextRef="#ctx0" brushRef="#br0" timeOffset="18809">13278 13878 16 0,'-12'0'88'15,"12"0"3"-15,-9 2-2 0,14 1-54 16,13-3-9-1,13 0-6-15,7-3-2 0,9-4-3 16,4-2-4-16,3-4-4 16,2-4-2-16,-6-1-2 0,-6-2-1 15,-9 0 0-15,-9-2-1 16,-8 1 0-16,-9 0-1 15,-8-1-1-15,-5 4 1 0,-12 4-1 16,-10 2 0 0,-8 6-1-16,-9 6 1 0,-11 6 0 15,1 13 0-15,-5 7 1 16,2 13 0-16,4 5 0 15,8 4 1-15,9 3 1 0,14 2 1 16,12-2-1-16,9-7 1 16,17-1 0-16,10-11-1 0,6-3 0 15,12-8 0 1,3-6-2-16,8-8-2 0,4-7-2 15,8 0-3 1,0-14-3-16,9-6-4 0,-2-9-2 16,4-5-2-16,-3-4 2 15,-6 1 1-15,-9-4 3 0,-13 2 6 16,-11 6 3-16,-18 1 8 0,-8 8 2 15,-17 5 3 1,-15 7 2-16,-11 6 1 0,-9 5 1 16,-2 3-2-1,-9 12-2-15,5 3-1 0,3 7-2 16,5 1-1-16,12 4-2 15,11-3 1-15,12-6 0 0,11-4-3 16,18-6 2 0,15-7-2-16,5-6 1 0,5-11-1 15,6-5-1-15,-4-5 0 0,-2 0 0 16,-10 1-1-1,-9 2 0-15,-10 4-1 0,-5 3 0 16,-16 14 0-16,0 0-1 16,-1 7 1-16,-11 17 1 0,0 9 0 15,-4 11 1 1,-1 9 0-16,-3 10 0 0,0 2 0 15,2 3 0-15,-2 0 1 0,3-2-1 16,-1-2 0 0,0-3 1-16,3-8-2 0,1-6 0 15,5-4-3-15,2-10-5 16,5-2-19-16,7-11-36 0,6-15-23 15,9-8-15 1,8-18-6-16</inkml:trace>
  <inkml:trace contextRef="#ctx0" brushRef="#br0" timeOffset="19321">14794 13566 8 0,'-9'0'86'0,"0"2"2"15,9-2-1 1,-19 4-51-16,24 7-8 0,14-6-7 15,11 5-1 1,14-3-2-16,6 3-4 0,20-3-1 31,6 0-4-31,2-5-3 0,-4 0-1 16,-1-2-2-16,-9 0-2 15,-10 0-2-15,-7-4-1 16,-14 1-4-16,-10-3-6 16,-1 5-8-16,-10-6-16 0,-12 7-43 15,0 0-16-15,0 0-7 0</inkml:trace>
  <inkml:trace contextRef="#ctx0" brushRef="#br0" timeOffset="19581">14986 13847 90 0,'-25'11'98'0,"16"-3"-4"16,9-8-35 0,33-1-26-16,18 0-10 0,14-1-5 15,14-1-5 1,10-2-5-16,9 2-3 0,1-3-1 15,-4 2-2-15,-7 0-2 16,-14 4-1-16,-12 0-5 0,-12 4-7 16,-18-1-17-1,-16-2-54-15,-16-1-9 0,2 9-9 16,-13-7-2-16</inkml:trace>
  <inkml:trace contextRef="#ctx0" brushRef="#br0" timeOffset="23085">16776 13237 10 0,'-1'-10'87'0,"1"10"0"0,-9-10-30 16,9 10-12-1,2 17-12-15,4 8-11 0,3 11-8 16,-1 7-4-16,0 6-2 15,-1 7-1-15,-1 1 0 16,-5 6-11 0,-1-11-19-16,-17-3-58 0,10-9-9 15,-6-14-4-15,6-6-1 0</inkml:trace>
  <inkml:trace contextRef="#ctx0" brushRef="#br0" timeOffset="23735">17125 14004 42 0,'4'12'99'16,"-4"-12"-2"-16,8 0-7 0,-1-16-47 15,5-7-17-15,2-8-8 0,-1-8-8 16,3-12-6-1,1-5-3-15,-2-3 0 0,2-3-1 16,-3 0 0-16,-5 4 1 16,0 4-1-16,-4 8 1 0,-3 10 0 15,-1 10 0 1,-1 9 0-16,0 17-1 0,0 0 0 15,-3 9 0-15,2 11-1 0,5 6 1 16,6 7 0 0,5-2 1-16,2 0 1 0,3-5-2 15,3-4 2-15,1-11 1 16,-1-5 0-16,-2-6-1 0,-3-9 2 15,-6-5-2 1,-5-4 1-16,-4-2-2 0,-3-2 1 16,-5-2-2-16,-5-2 0 15,-2 6-2-15,1-1-2 16,2 4-4-16,1 0-9 0,5 7-19 15,3 10-43-15,6-5-16 16,2 4-8-16,3 1-1 0</inkml:trace>
  <inkml:trace contextRef="#ctx0" brushRef="#br0" timeOffset="24045">17718 13251 50 0,'-2'15'93'0,"-1"4"-2"0,2 8-3 16,1 2-66 0,-2 5-1-16,2 4-3 0,5-1-4 15,-1 3-5 1,-1-4-4-16,2-1-4 0,-4-7-10 15,6-3-24-15,-4-5-54 16,-3-8-6-16,0-12-6 0</inkml:trace>
  <inkml:trace contextRef="#ctx0" brushRef="#br0" timeOffset="24195">17665 13526 89 0,'14'-9'97'16,"3"4"-4"-16,8-2-7 15,8 0-71-15,-3 0-6 0,4 2-10 16,-3-10-18-1,-4-5-61-15,3 6-11 0,-6-7-5 16,-6-2-2 0</inkml:trace>
  <inkml:trace contextRef="#ctx0" brushRef="#br0" timeOffset="24335">17935 13271 84 0,'-6'26'97'0,"0"6"-5"16,4 4-6 0,2 3-66-16,-1 7-4 0,2 1-6 15,3-4-8 1,10 5-20-16,3-7-67 0,-8-5-5 15,3-10-7-15,-2-11-2 0</inkml:trace>
  <inkml:trace contextRef="#ctx0" brushRef="#br0" timeOffset="24945">18335 13018 35 0,'0'-18'87'16,"0"9"-2"-16,0 9-4 0,0 0-55 15,6 14-8-15,-1 19-4 16,4 9-3-16,-3 15-3 0,5 11 3 16,-2 10-1-1,0 6-1-15,-3 0-1 0,1-1-2 16,-4-2-1-16,-3-7-1 0,0-6-1 15,0-11-2 1,-2-12-2-16,-1-7-2 0,3-9-6 16,-9-15-23-16,9-14-55 15,0 0-6-15,0-18-6 0,8-13 1 16</inkml:trace>
  <inkml:trace contextRef="#ctx0" brushRef="#br0" timeOffset="25165">18574 13020 51 0,'9'31'90'16,"1"13"0"-16,-3 8-3 0,0 14-67 15,-1 11-5 1,0 6 2-16,-3 9-1 0,-3-1-2 15,-1 3-4-15,-3-6-3 0,0-8-2 16,-7-12-6 0,9-6-17-16,-1-6-62 0,-1-24-10 15,4-9-6-15,0-23-5 16</inkml:trace>
  <inkml:trace contextRef="#ctx0" brushRef="#br0" timeOffset="25785">18924 13263 64 0,'-9'-8'79'0,"9"8"-30"0,-12-2-11 0,12 2-6 15,0 0-7 1,0 6-3-16,6-1-2 0,14-3-3 15,10 3-1 1,5 0-1-16,6 2-3 0,-1 1-5 16,0 1-3-16,-4 3-1 15,-8 2-2-15,-13 6-1 0,-15 1 1 16,-10 3 0-16,-13 3 1 0,-8 1 0 15,-5 2 2 1,2-1 0-16,2-2 1 0,6-1 1 16,26-8 0-1,12-4 0 1,19-4 0-16,12-6-3 15,11-4-1-15,7-2-4 0,9-3-8 16,-2-12-23 0,-18 3-49-16,-1 2-13 0,-13 2-8 15,-6 0-4-15</inkml:trace>
  <inkml:trace contextRef="#ctx0" brushRef="#br0" timeOffset="26275">19316 14035 51 0,'-2'19'101'0,"-2"-8"-4"0,4-11-6 0,0 0-55 15,6-6-9 1,7-13-7-16,6-11-5 0,6-5-6 16,3-11-5-1,5-8-1-15,5-3-3 0,-4-2 1 16,3 4-1-16,-5 1 0 0,-2 4-1 15,-5 9 1-15,-3 11-1 16,-7 9 0-16,-5 9 1 0,-10 12-1 16,3 7 0-1,-4 12 1-15,-7 6-1 0,0 11 1 16,1-1 0-1,0 5 1-15,3-7-1 0,4-3 2 16,2-9-1-16,8-9 0 16,10-9 1-16,2-8 0 0,3-14-1 15,2-5 0-15,-1-5 1 16,0-7-1-16,-4-3 0 15,-4-1-1-15,-6-3-1 0,-4 4-1 16,-4-1-4 0,-1 9-5-16,-5-4-21 0,-3 10-43 15,5 7-19-15,-3 10-8 16,3 8-4-16</inkml:trace>
  <inkml:trace contextRef="#ctx0" brushRef="#br0" timeOffset="26537">20012 13305 63 0,'9'-4'93'16,"-9"4"-3"-1,14-1-4-15,-10 6-61 0,0 7-9 16,-2 7-1-16,-2 5-5 15,0 6-2-15,-6 5 1 0,1 2-2 16,-2 3-1 0,0 1-1-16,1-4-3 15,1-2-3-15,3-3-8 0,-2-8-16 16,-2-11-53-1,6 1-14-15,0-14-8 0,0 0-5 16</inkml:trace>
  <inkml:trace contextRef="#ctx0" brushRef="#br0" timeOffset="26687">19982 13595 1 0,'3'-15'99'15,"10"8"1"-15,5-2-8 0,5-4-1 16,5 9-71 0,3-11-10-16,0 0-4 0,-2-4-4 15,-1 0-9-15,-7-9-11 16,1-2-32-16,-5-4-40 0,-7-1-5 15,-4-1-7 1</inkml:trace>
  <inkml:trace contextRef="#ctx0" brushRef="#br0" timeOffset="26827">20267 13205 29 0,'-1'12'95'16,"2"15"0"-16,4 9-9 0,9 6-48 15,-8 8-10-15,4 2-10 16,-4 5-9-16,-1-1-4 16,-3-1-4-16,-2-6-7 15,-1-3-27-15,2-8-51 0,-1-12-7 16,-2-8-6-1,2-18 4-15</inkml:trace>
  <inkml:trace contextRef="#ctx0" brushRef="#br0" timeOffset="27127">20295 12853 3 0,'-1'-9'95'16,"5"3"3"-16,17 6-7 16,9 8-3-16,14 12-72 0,5 13-6 15,-1 12-2 1,1 14-2-16,-5 13-2 0,-10 10-2 15,-10 8-1-15,-11 3 1 16,-14-3-2-16,-14 0-1 16,-15-8-2-16,-9-5-9 15,-17-9-40-15,-18-12-35 0,-3-13-6 16,-14-9-8-16</inkml:trace>
  <inkml:trace contextRef="#ctx0" brushRef="#br0" timeOffset="27639">16688 12856 5 0,'-40'0'72'16,"0"8"-22"-16,-1 21-10 15,-1 19 3-15,5 25-3 0,4 14-3 16,8 20-2 0,11 11-6-16,12 11-4 0,17 4-5 15,15-2-6-15,15-9-6 0,14-19-4 16,16-14-9-1,0-28-33-15,7-12-48 0,14-19-5 16,-6-21-7-16,0-11-5 16</inkml:trace>
  <inkml:trace contextRef="#ctx0" brushRef="#br0" timeOffset="29909">21041 13319 77 0,'-17'-4'94'0,"17"4"-3"0,0 0-48 16,4 0-9-1,18 1-13-15,8 3-6 0,7 2-4 16,4-1-5-1,8 1-3-15,0-2-2 0,1-1-5 16,-4-3-7-16,-4 0-17 16,-5 3-56-16,-6-10-7 0,-5-8-6 15</inkml:trace>
  <inkml:trace contextRef="#ctx0" brushRef="#br0" timeOffset="30099">21172 12998 52 0,'-25'33'91'0,"3"8"-3"0,9 3-4 15,4 10-70-15,3 6-2 0,0-2-1 16,3 0-2 0,3-3-2-16,0-5-2 0,0-3-13 31,11-3-18-31,9-6-56 0,-3-14-5 15,4-7-7-15</inkml:trace>
  <inkml:trace contextRef="#ctx0" brushRef="#br0" timeOffset="30769">21627 13012 26 0,'-15'0'72'15,"6"0"-5"-15,9 0-11 16,0 0-11-16,6-7-12 0,19 0-8 15,14 2-7 1,10-3-8-16,11 3-4 0,5 3-2 16,3 2-1-16,-3-1 0 15,-7 7-2-15,-9 3 0 0,-16 2 0 16,-16 5 0-16,-15-1 0 15,-8 3-1-15,-17-2 1 16,-6-2-1-16,-5-1 1 0,-1 0 0 16,5-2-1-1,4 0 1-15,14 2-1 0,12 1 1 16,12 7 0-16,13 2-1 15,7 3 1-15,2 5-1 0,-5-1 1 16,-2 4 2 0,-13-3-1-16,-11-2 0 0,-13-3 0 15,-18-4 0-15,-11-7 1 0,-8-1 0 16,1-5-2-1,-3-5-2-15,7 0-5 0,2-4-18 16,13-2-46-16,14 2-21 16,13 0-5-16,0 0-3 0</inkml:trace>
  <inkml:trace contextRef="#ctx0" brushRef="#br0" timeOffset="31189">22115 13967 55 0,'0'25'97'15,"0"-11"-2"1,0-14-37-16,8 0-12 0,2-17-14 16,7-14-10-1,2-9-6-15,6-10-9 0,4-10-4 16,-1-8-1-16,6-7-1 0,-2-5-1 15,-4 3 0-15,-6 2-1 16,-1 9 1-16,-4 8-1 0,-7 13 1 16,-4 13-1-1,-5 18 0-15,-1 14-1 0,-4 22 1 16,-1 11 0-1,4 8-1-15,0 5 2 0,3 0 1 16,10-2 2-16,9-10 0 16,5-10 0-16,7-12 1 0,4-12 1 15,-1-8-1-15,3-13 0 0,-7-6-1 16,-3-7 0-1,-10-2-2-15,-6-3-2 0,-8-4 0 16,-5 2-4 0,-6 0-2-16,-5 2-5 0,2 7-10 15,-5 6-39-15,2 2-31 16,5 12-7-16,7 12-5 0</inkml:trace>
  <inkml:trace contextRef="#ctx0" brushRef="#br0" timeOffset="31494">22976 12968 89 0,'-8'-10'92'16,"8"10"-3"-16,-5-30-22 15,2 42-46-15,3 14-7 16,-5 8-3-16,2 2-3 15,-3 10 1-15,2 0-2 0,-2 2-2 16,0-1-1 0,1-2-2-16,2-4-4 0,-3-6-7 15,5-4-14-15,0-2-49 0,1-14-19 16,0-15-8-16,0 0-3 15</inkml:trace>
  <inkml:trace contextRef="#ctx0" brushRef="#br0" timeOffset="31654">22870 13258 91 0,'0'0'97'0,"17"-9"-6"0,6 3-5 16,13-3-72-16,2 1-5 0,-2 2-6 16,4-6-4-16,0 3-10 15,-5-6-13-15,-4-7-45 16,-7 0-21-16,-6-5-6 15,-6-6-1-15</inkml:trace>
  <inkml:trace contextRef="#ctx0" brushRef="#br0" timeOffset="31834">23197 12879 36 0,'-11'9'93'16,"5"13"-1"-16,1 12-4 15,28 10-64-15,-24 9-7 16,1 11 2-16,-1 7-7 16,-5 2-6-16,6 3-19 0,0 5-60 15,11-3-15 1,13-6-5-1,2-10-4-15</inkml:trace>
  <inkml:trace contextRef="#ctx0" brushRef="#br0" timeOffset="40009">3299 3939 0 0,'-15'3'32'0,"3"4"4"0,12-7-6 16,10 12 0-16,10-6-3 15,21-1 0-15,6 0 2 16,17-2-1-16,11-3-3 15,8 0-5-15,4 0-6 0,-1 0-3 16,-1-1-3-16,-7 1-1 0,-7 0-3 16,-9 0-2-1,-9 2 0-15,-6 1 0 0,-7 1-2 16,-4-4-6-1,0 1-10-15,-6-1-27 0,-5 0-40 16,3-1-7-16,-7-6-1 16</inkml:trace>
  <inkml:trace contextRef="#ctx0" brushRef="#br0" timeOffset="40299">4289 3745 5 0,'0'0'73'0,"5"-3"3"0,-5 3-51 15,25 8-6 1,17 5-6-16,4 5-2 0,8 6 0 15,5 2-1-15,-1 6-1 16,-1 1-2-16,-10 0 2 0,-6-3 1 16,-12-1 0-1,-6-4 1-15,-17 0-4 0,-6-7-4 16,-8 0-10-1,-9-1-39-15,0-5-34 0,-3-1-7 16,4-8-1-16</inkml:trace>
  <inkml:trace contextRef="#ctx0" brushRef="#br0" timeOffset="40721">5141 3600 33 0,'-8'0'74'0,"0"9"1"16,8 12-56-16,-1 11-1 0,0 9-1 16,1 3 4-16,7 4 1 15,6-2-1-15,11-6-2 0,-1-4-4 16,7-11-3-1,2-7-5-15,1-11-9 0,1-7-21 16,5-12-59 0,-15-12-6-16,-7-10-7 0</inkml:trace>
  <inkml:trace contextRef="#ctx0" brushRef="#br0" timeOffset="40831">5208 3473 85 0,'-29'-21'95'16,"8"2"-6"-16,6 4-7 0,-6 7-78 15,19-2-31 1,12 8-56-16,13 2-5 0,2 7-7 15</inkml:trace>
  <inkml:trace contextRef="#ctx0" brushRef="#br0" timeOffset="41701">5615 3452 6 0,'0'-19'75'0,"-6"9"1"16,6 10-45-16,-17 2 0 15,6 24-14-15,0 4-2 16,0 14-2-16,-1 6-2 0,6 12 2 15,-1-3 0 1,7 7-2-16,4-11 0 0,7-4-2 16,7-7-1-16,4-10-1 0,1-10-2 15,1-10-5 1,4-2-13-16,-7-2-51 0,3-10-21 15,-1-15-8-15,-2-6 0 16</inkml:trace>
  <inkml:trace contextRef="#ctx0" brushRef="#br0" timeOffset="41951">5902 3582 0 0,'-15'33'84'0,"1"5"4"16,3-19-6-1,2 32-58-15,9 2-1 0,2-1-2 16,14-5-3 0,7-4-5-16,5-6-3 0,4-5-2 15,2-11-5-15,-3-11-7 16,3-4-23-16,-1-6-56 0,-13-11-7 15,-5-11-6-15</inkml:trace>
  <inkml:trace contextRef="#ctx0" brushRef="#br0" timeOffset="42091">5801 3664 38 0,'0'0'88'0,"11"6"-3"16,15-6-4-16,9-3-76 15,5-4-10-15,8-3-25 16,10-3-47-16,-13-8-7 0,2-3-1 15</inkml:trace>
  <inkml:trace contextRef="#ctx0" brushRef="#br0" timeOffset="42221">6214 3390 20 0,'24'30'84'0,"8"6"-2"0,9 4-3 16,3 12-65-16,9 10-1 0,-4 5-7 16,-4 5-11-1,-12 8-57-15,-14-6-18 0,-8-5-6 16</inkml:trace>
  <inkml:trace contextRef="#ctx0" brushRef="#br0" timeOffset="43431">2432 15528 63 0,'0'0'84'16,"-20"1"-2"-1,8 10-58-15,1 12-3 0,2 2 1 16,1 10-3-16,3 1-1 15,5 5-4-15,1 0-2 16,11 1 0-16,8-4-2 0,2-8-1 16,5-4-3-16,6-9 0 15,-1-9-2-15,4-8-3 0,1-6-6 16,-5-14-18-1,-5-16-63-15,3-3-5 0,-10-9-7 16,-6-10-3 0</inkml:trace>
  <inkml:trace contextRef="#ctx0" brushRef="#br0" timeOffset="43551">2452 15325 51 0,'-25'0'84'0,"5"4"-5"16,8-1-9-16,3 1-101 0,9-4-46 15,16 6-6 1,1-4 1-16</inkml:trace>
  <inkml:trace contextRef="#ctx0" brushRef="#br0" timeOffset="44161">2988 15369 77 0,'1'-12'85'16,"-1"12"-5"-16,25-7-55 0,-25 7-5 15,-9 13-3 1,1 10-3-16,1 10-1 0,5 6-3 15,0 7 1-15,2 3-1 16,1 3 1-16,6-3-3 16,1-2 0-16,6-7-2 15,-3-6-2-15,2-10 0 0,-1-4-1 16,0-8-2-1,2-9-5-15,0 0-9 0,0-3-23 16,-2-12-52-16,12-3-6 0,-1-8-7 16</inkml:trace>
  <inkml:trace contextRef="#ctx0" brushRef="#br0" timeOffset="44431">3341 15338 0 0,'0'0'80'15,"0"12"3"-15,-4 4-3 0,-3 13-58 16,0 1-7-16,2 6 3 16,4 5 1-16,1 2 0 0,0 3-3 15,4-5-3 1,6 0 0-16,3-5-3 0,3-1-2 15,3-6-2 1,-2-7-2-16,5-1 0 0,0-4-2 16,-1-5-2-16,-3-4-2 0,3-2-7 15,-7-6-18-15,-3-11-61 16,4-3-5-16,-4-7-7 15</inkml:trace>
  <inkml:trace contextRef="#ctx0" brushRef="#br0" timeOffset="44591">3213 15634 73 0,'0'0'92'16,"5"0"-3"-16,18-23-8 15,9 11-69-15,11 1-7 0,2-3-8 16,10 2-22-1,8 1-56-15,-6 0-7 0,0-3-6 16</inkml:trace>
  <inkml:trace contextRef="#ctx0" brushRef="#br0" timeOffset="44891">3777 15208 45 0,'16'4'89'16,"8"10"-4"-16,6 5-4 0,6 5-70 15,4 8 2 1,5 8 0-16,-8 7-1 0,-3 3-2 15,-9 3 0 1,-8 1-2-16,-13-1 0 0,-5-3-2 16,-11-5-3-16,-7-8-7 15,2-1-29-15,2-10-52 0,-3-11-7 16,6-9-6-1</inkml:trace>
  <inkml:trace contextRef="#ctx0" brushRef="#br0" timeOffset="45331">4486 15354 6 0,'0'0'92'0,"14"7"4"0,7-5-6 16,8 10-44-1,10-7-25-15,8 2-2 0,4 1-1 16,4-3-8-1,-1 4-3-15,-1-1-3 0,-5 1-2 16,-7-5-4-16,-6 2-4 0,-11-4-10 16,1-2-37-16,-2 0-36 15,-23 0-7-15,8-1-5 0</inkml:trace>
  <inkml:trace contextRef="#ctx0" brushRef="#br0" timeOffset="45553">4559 15623 83 0,'29'9'97'0,"13"-4"-5"16,11-5-5-16,6 0-72 0,7 0-2 15,2 3-4 1,-2-1-5-16,-8 1-6 0,4 6-15 15,-15 6-57-15,-6-7-17 16,-11-1-5-16,-9-1-5 0</inkml:trace>
  <inkml:trace contextRef="#ctx0" brushRef="#br0" timeOffset="46853">5922 15400 80 0,'-13'0'86'0,"6"9"-1"0,-3 8-55 16,1 6-9-1,5 6-4-15,3 5-1 0,1 2-4 16,2 2-3-16,9 1 0 0,1-7-3 16,7-2-1-16,0-8-1 15,4-4-5-15,0-13-19 0,-8-6-62 16,12-13-8-1,-5-13-6-15,-5-11 5 0</inkml:trace>
  <inkml:trace contextRef="#ctx0" brushRef="#br0" timeOffset="46953">5843 15159 89 0,'-26'-11'91'0,"2"4"-7"0,12 2-19 16,12 5-143 0,8-10-8-16,6 8-4 0</inkml:trace>
  <inkml:trace contextRef="#ctx0" brushRef="#br0" timeOffset="47453">6504 15232 69 0,'2'-24'83'0,"-2"10"-2"15,-1 1-49 1,-9 13-18-16,2 14-3 0,-3 10 1 15,3 7-1-15,-1 10 0 0,3 9 1 16,4 7 2 0,1 7-1-16,10 0 0 0,6 1-1 15,2-4-4-15,4-5-1 16,3-6-3-16,5-4 0 0,-2-12-1 15,1-6-1 1,-2-8 1-16,3-6-3 0,-4-9-2 16,4-4-6-16,-3-5-15 0,-1-17-58 15,4-1-12 1,-1-6-8-16,1-8-3 0</inkml:trace>
  <inkml:trace contextRef="#ctx0" brushRef="#br0" timeOffset="47713">6891 15285 39 0,'12'18'95'0,"2"-3"-2"15,6 0-6-15,10-1-66 0,1 0-2 16,-1 0-1 0,6-3-5-16,-4-2-5 0,-2 1-4 15,-1-3-5 1,-4-3-5-16,-3 0-11 0,-10-4-23 15,-12 0-48-15,11 0-7 0,-11 0-5 16</inkml:trace>
  <inkml:trace contextRef="#ctx0" brushRef="#br0" timeOffset="47923">6747 15438 61 0,'-9'3'95'15,"9"-3"-4"-15,13-4-5 16,48-1-67-16,-22-5-8 15,10 1 0-15,6 1 0 16,4 1-5-16,4 2-4 0,-3-2-1 16,-1 7-7-1,-8-3-13-15,-4 2-40 0,-5 1-29 16,-11 4-7-16,-7-2-6 15</inkml:trace>
  <inkml:trace contextRef="#ctx0" brushRef="#br0" timeOffset="48443">6997 15191 77 0,'0'0'89'0,"-12"-7"-3"16,12 7-41-16,0 0-21 15,-1 24-11-15,2 1-4 0,2 8-3 16,6 9 1-1,-1 7 2-15,1 1 2 0,0 2 0 16,2-1-1-16,-3-5 0 0,3-4-2 16,-2-6-1-1,1-4-1-15,3-10 0 0,3-4-2 16,4-5-1-16,4-5-2 15,4 0-3-15,1-5-6 16,8 3-25-16,4 2-53 16,0-8-11-16,-3-8-6 0,-1-4-4 15</inkml:trace>
  <inkml:trace contextRef="#ctx0" brushRef="#br0" timeOffset="48893">7628 15320 70 0,'-10'7'91'16,"10"-7"-3"-16,0 11-53 15,8-2-5-15,10-2-6 0,7-1-8 16,8 0-2 0,2-1-4-16,5 1-1 0,1-3-4 15,-1 0-2-15,-1-2-2 16,-7-1-4-16,-3-1-5 0,-7 1-12 15,-1-6-52-15,-6 4-18 16,-4-3-6-16,-11 5-4 16</inkml:trace>
  <inkml:trace contextRef="#ctx0" brushRef="#br0" timeOffset="49093">7687 15507 77 0,'-7'12'96'16,"7"-12"-3"-16,3 13-6 0,14-8-72 15,4 1-4 1,6-1 1-16,2-1-3 0,4-1-4 16,2-3-4-1,4 1-6-15,-2-7-11 0,8 1-18 16,-3 0-46-16,1-11-13 15,0 1-9-15</inkml:trace>
  <inkml:trace contextRef="#ctx0" brushRef="#br0" timeOffset="49363">8241 15425 49 0,'-15'19'92'15,"1"2"-2"-15,5 15-26 0,6-11-34 16,10-3-9-16,11-8-4 16,9-2-2-16,11-10-3 0,4-2-3 15,2-14-2 1,3-5-2-16,-5-5-1 0,-7-1 0 15,-12-1-2-15,-9-1-1 0,-14 5 0 16,-11 3-1 0,-15 3 0-16,-9 7 0 0,-8 4-1 15,-6 4-3-15,1 3-3 16,-1 7-12-16,11 4-42 15,14 6-29-15,8-2-8 16,10-2-4-16</inkml:trace>
  <inkml:trace contextRef="#ctx0" brushRef="#br0" timeOffset="49613">8534 15036 83 0,'0'0'93'16,"0"10"-5"-16,18 20-6 0,14-6-77 16,3 5-1-1,4 7 3-15,0 10 1 0,-5 8-2 16,-8 6 1-16,-15 3-3 15,-11 4 0-15,-20 1-2 0,-16-3-6 16,-7 3-14 0,-10-2-55-16,-3-15-18 0,5-12-5 15,2-13-4 1</inkml:trace>
  <inkml:trace contextRef="#ctx0" brushRef="#br0" timeOffset="50223">9514 15363 14 0,'-10'0'96'0,"10"0"0"0,11-14-4 16,17-5-42-1,16 2-26-15,9-1-8 0,3-5-5 16,1-1-2 0,-6-1-3-16,-6-1-3 0,-9-1 0 15,-14 3-1-15,-20 3-2 16,-6-2 0-16,-18 4 0 0,-8 2-2 15,-9 5 1-15,-8 8-1 0,-8 4 0 16,0 9 0 0,-5 14 0-16,-1 12 1 0,5 13 0 15,3 12 2 1,11 6 0-16,10 4 2 0,15 2 1 15,14-3 1-15,15-4 1 16,21-7 0-16,16-8-1 0,11-10 0 16,9-7-1-16,5-8-2 15,-1-6-2-15,2 0-5 16,-7-14-10-16,5 4-35 0,-10-1-41 15,1-8-9 1,-6-14-6-16</inkml:trace>
  <inkml:trace contextRef="#ctx0" brushRef="#br0" timeOffset="50653">9941 14647 84 0,'2'15'100'15,"20"-12"-9"-15,13-2-3 16,17 1-70-16,2-3-1 16,6 2-5-16,4-1-9 15,5-1-14-15,-7 1-40 0,-11 0-35 16,-4 0-9-1,-12 0-5-15</inkml:trace>
  <inkml:trace contextRef="#ctx0" brushRef="#br0" timeOffset="51765">10870 14284 62 0,'0'0'81'15,"3"-9"-4"1,-3 9-44-16,-1 8-15 0,1 8-3 15,0 1-3-15,0 9-2 16,-2 0 1-16,2 2 3 0,0 5 0 16,0-4 0-16,1 1 1 15,6-3-2-15,1-1-4 16,4-6-1-16,3-2-2 0,3-4 0 15,2 0-1 1,2-5-2-16,4-2-1 0,-4-4-4 16,0 1-5-16,-1-4-9 15,1 2-22-15,1 3-47 0,-9-5-10 16,-4-1-6-1</inkml:trace>
  <inkml:trace contextRef="#ctx0" brushRef="#br0" timeOffset="51945">10675 14454 83 0,'-13'0'97'16,"13"0"-5"-16,8-4-6 0,22 0-65 15,14-5-7-15,12 2-7 0,6-6-11 16,18 4-37 0,11-3-45-16,-4-1-6 0,-3-1-7 15</inkml:trace>
  <inkml:trace contextRef="#ctx0" brushRef="#br0" timeOffset="52355">11563 14212 81 0,'-12'4'89'0,"-7"17"-2"15,-4 11-4-15,-6 17-73 0,-3 15 2 16,-5 11 3 0,-6 7 1-16,-3 7-5 0,0-2-2 15,1-5-2-15,4-7-2 16,2-8-2-16,7-12-3 0,6-13-7 15,11-10-11-15,8-8-47 16,7-24-26-16,15 3-7 16,4-12-6-16</inkml:trace>
  <inkml:trace contextRef="#ctx0" brushRef="#br0" timeOffset="52575">11561 14682 24 0,'-8'9'103'15,"8"-9"-5"-15,6 7-4 0,19-7-4 16,60-3-77-16,-35-1-5 15,6 0-2-15,7 0-2 0,0-5-9 16,3 6-15-16,-7 3-59 0,-11-9-14 16,-12 2-6-1,-11-3-6-15</inkml:trace>
  <inkml:trace contextRef="#ctx0" brushRef="#br0" timeOffset="52945">11871 14714 46 0,'0'0'96'0,"-14"0"-5"15,14 0-6-15,-12 0-52 16,12 0-15-16,-14 8-3 0,6 3-6 15,-1 6-3 1,-1 4-1-16,0 8 0 0,-3 1 0 16,1 8 1-16,-1 4-1 0,-3 3 0 15,1 2-1 1,0-3 0-16,3-3-2 0,4-3 2 15,3-5-1-15,4-7 0 16,16-6 0-16,10-5-2 16,11-13-2-16,10 2-5 15,9-8-14-15,8-6-52 0,14 1-21 16,-7-5-10-1,1 2-5-15</inkml:trace>
  <inkml:trace contextRef="#ctx0" brushRef="#br0" timeOffset="53689">15758 14926 35 0,'0'0'93'0,"12"4"-1"0,26 19-25 16,22-23-36-16,20-8-5 0,10-1-1 16,7-2-6-16,4 2-8 15,-6-3-4-15,-12 2-2 16,-12 0-5-16,-17 7-6 15,-19-6-16-15,-12-1-57 0,-10 7-12 16,-13 3-6 0,-7-8-3-16</inkml:trace>
  <inkml:trace contextRef="#ctx0" brushRef="#br0" timeOffset="53989">16117 14937 39 0,'0'0'95'15,"0"0"-4"1,0 0-6-16,0 0-61 0,0 0-10 16,0 13-2-16,-1-5-2 0,2 8-4 15,-1 5-2-15,0 9 3 16,0 10-1-16,-4 8 2 0,0 9 0 15,-6 3 0 1,-1 1-1-16,2-3 0 0,2-1 0 16,4-8-2-1,5-9 2-15,16-6-2 0,12-10 0 16,16-7-1-16,11-7 0 15,7-2-2-15,4-5-4 0,6 2-8 16,-10-3-38-16,-3-9-44 0,-2 4-7 16,-9-8-9-1,-4-4-2-15</inkml:trace>
  <inkml:trace contextRef="#ctx0" brushRef="#br0" timeOffset="54439">17427 15057 83 0,'0'0'94'15,"-10"11"-1"-15,19-5-50 0,9 0-11 16,13 0-5-16,15-1-5 0,7-1-6 16,9 1-4-1,5-5-3-15,2 4-4 0,-3-2-3 16,-6-1-2-16,-13 1-4 15,-11 0-3-15,-11-2-6 0,-6 4-22 16,-3 2-55 0,-16-6-6-16,-14-2-8 0</inkml:trace>
  <inkml:trace contextRef="#ctx0" brushRef="#br0" timeOffset="54629">17405 15287 71 0,'17'20'100'0,"19"-9"-4"15,13-3-8 1,16-2-63-16,3-1-6 0,13-1-9 16,-5-3-9-16,2 6-15 0,-9-2-57 15,-4-5-20-15,-8 0-6 16,-14-9-5-16</inkml:trace>
  <inkml:trace contextRef="#ctx0" brushRef="#br0" timeOffset="56249">18953 14434 84 0,'1'-9'95'16,"-1"9"-6"0,5-12-47-16,-5 12-13 0,8-3-8 15,-8 3-4-15,7 10-6 16,-3 7-3-16,-1 5-2 0,-2 8 0 15,-1 5 1-15,-1 6 0 16,-8 3 0-16,-3 1-1 16,-3-3-1-16,-6-1 0 0,4-5-1 15,-1-9 0 1,1-5-1-16,6-6 0 0,3-4 0 15,8-12 0-15,1 11 0 16,18-11-1-16,12 0 1 0,10 0 0 16,4 0-1-16,9 0 0 15,5 0-1-15,2-3-1 16,-5-1-2-16,-2 1-2 0,-9 0-3 15,-3 0-9 1,-11-6-20-16,-4 2-45 0,-1 3-16 16,-4-5-7-16,-4 1-4 15</inkml:trace>
  <inkml:trace contextRef="#ctx0" brushRef="#br0" timeOffset="57119">19664 14679 55 0,'-13'0'92'0,"13"0"-1"15,-1 9-37 1,7-9-21-16,15 1-4 0,3-1-4 15,10-4-5-15,-1-2-6 0,2-5-4 16,0 1-3 0,-3-3-2-16,-7 0-2 0,-5-1-1 15,-9 3-2-15,-9 0 1 16,-2 1-1-16,-11 2 0 0,-8 2 0 15,-4 1-1 1,-8 5 0-16,-5 0 1 0,-6 3-1 16,-4 7 1-16,-1 4 0 0,-3 2 0 15,5 4 0 1,3 2-2-16,5 2 4 0,8 1-2 15,10-1 0-15,11 5 2 16,8-4 0-16,19 2 0 0,9-4 0 16,12-6 0-1,9-2 0-15,8-6-1 0,3-4 2 16,1-5-2-1,2 0-1-15,-5-10 1 0,-2-2-3 16,-6-5-1-16,-4-2-2 0,-3-3-3 16,-3 2-3-16,-6-5-1 15,-2 0-1-15,-5 1 0 16,-3 2 0-16,-8 0 2 15,-4 3 2-15,-7 1 2 0,-5 5 3 16,-1 0 2 0,-8 6 2-16,-5 3 2 0,-2 4 1 15,-3 0 2-15,-2 6 2 16,1 9 1-16,-5 2 0 0,3 5 1 15,5 3 0-15,3 2-2 16,5 3 1-16,9-3-2 16,1-3 0-16,15-5-1 0,5-5-1 15,7-4 0 1,2-8 0-16,3-4-2 0,0-8 0 15,-5-7-1-15,-4-5 0 16,-6-2-1-16,-6-4 0 16,-7 0 0-16,-4 2 0 0,-1 0-1 15,-7 8 1-15,-2 2-1 16,-3 9 1-16,2 7-1 0,-2 10 2 15,3 12 0 1,1 6 1-16,-1 10 1 0,1 6-1 16,3 5 1-16,-4 4 0 15,1 3 0-15,-3 1-1 16,1 0 0-16,-4-3 0 15,0-3-2-15,1-6 0 0,-1-2-2 16,4-7-3-16,-2-7-6 0,9-3-22 16,-5-10-30-1,8-16-25-15,-12 14-14 0,12-14-5 16</inkml:trace>
  <inkml:trace contextRef="#ctx0" brushRef="#br0" timeOffset="57379">18897 15276 0 0,'-36'12'100'0,"25"-4"1"16,25-1-5-16,36-6-5 15,27 0-75-15,33-1-2 16,24 0-1-16,24 0-3 0,14-6-3 16,6 1-3-16,-4-2-1 0,-5 2-2 15,-14 2-4 1,-16 3-10-16,-29 0-37 0,-17 3-43 15,-19 0-6-15,-21-2-6 16</inkml:trace>
  <inkml:trace contextRef="#ctx0" brushRef="#br0" timeOffset="57771">18917 15712 11 0,'-3'-11'98'0,"3"11"-1"16,0 0-2-16,-11 14-5 0,8 12-77 15,3 13-5 1,-1 8 0-16,-5 6 0 0,-1 9 0 15,-5 2-1-15,0-1-2 16,-3-6-2-16,-1-3 0 16,1-1-2-16,2-10-3 15,8-2-6-15,-1-17-17 0,7-7-58 16,14-10-12-1,7-11-9-15,6-21-3 0</inkml:trace>
  <inkml:trace contextRef="#ctx0" brushRef="#br0" timeOffset="58301">18725 15751 6 0,'0'0'94'0,"9"-20"1"0,10 6-5 16,2 1-51-16,15-4-12 16,11 4-5-16,4-1-3 0,11 6-7 15,3 1-3 1,3 6-2-16,-6 2-1 0,-4 8-2 15,-9 6-1 1,-10 3-1-16,-10 4-2 0,-13 5 0 16,-12 2 1-16,-8 1-1 0,-10-2 0 15,-12-1 0-15,-5-5 0 16,-9-3 0-16,-3-7 0 0,-3-7-1 15,-1-5 0 1,1-6 1-16,3-5-1 0,7-4 0 16,6 1 1-1,7 2 0-15,11 0 0 0,12 12 1 16,0 0 1-16,5-1 1 15,16 9-1-15,9 6 1 0,7 8 1 16,5 3 0-16,4 3 0 16,3 7 0-16,1 2 0 15,-6 3-1-15,-6 1 0 0,-8 3-1 16,-8 0 0-1,-7 0-1-15,-5-6-1 0,-7 0-1 16,-3-10-3-16,0-2-4 16,0-12-10-16,9-5-37 15,5-6-32-15,6-9-14 16,8-11-6-16</inkml:trace>
  <inkml:trace contextRef="#ctx0" brushRef="#br0" timeOffset="58771">19676 16037 78 0,'-19'4'101'15,"19"-4"-6"1,0 0-4-16,0 0-69 0,33 0-7 16,6-3-2-16,9-5-4 15,3-3-4-15,7-4-1 0,-3-2-1 16,-5-1-1-1,-8-3 0-15,-11 0-2 0,-11-1 1 16,-14-1-2-16,-9 0 1 0,-12 4-1 16,-11 2 1-1,-8 4-1-15,-8 5-1 0,-5 6 1 16,-5 4 0-16,-2 12 0 15,3 7 1-15,1 7 0 0,9 1 0 16,3 4 1 0,17 3 0-16,6 3 2 0,15 0-2 15,3-3 2-15,14-1 0 0,9 0-1 16,6-5-1-1,6 1-1-15,2-9-3 0,6 2-4 16,-3-12-7-16,8 3-13 16,-2-8-32-16,3-7-35 15,8-5-7-15,1-9-3 16</inkml:trace>
  <inkml:trace contextRef="#ctx0" brushRef="#br0" timeOffset="59251">20467 16092 58 0,'-1'-19'97'15,"-11"1"-2"1,-4-20-17-16,-6 25-46 0,-2 7-9 15,-3 3-8-15,-3 3-6 16,1 9-1-16,0 6-3 0,4 4 0 16,3 5-1-1,6 1 0-15,7 1-1 0,9-1 0 16,6-4 0-1,12-3 0-15,8-4-1 0,1-6 0 16,5-4-1-16,1-5 0 0,0 1-1 16,-6-8 0-16,-3 0-1 15,-5-5 0-15,-4 2 0 0,-5-1 0 16,-5-2-1-1,0 5 1-15,-5-2 0 0,0 11 0 16,-2-14 0 0,2 14 1-16,0 0 0 0,0 0 0 15,-9-10 1-15,9 10 0 0,0 0 0 16,0 0 1-16,4 7-1 15,1 2 1-15,1 3 1 0,0 1-1 16,-1 8 1 0,1 4 1-16,0 7-1 0,-4 2 0 15,-1 4 0 1,-1 6 0-16,-1-1-1 0,-4 3 0 15,-2-2 0-15,-1-4 0 16,-2-5-1-16,2-1-1 0,1-6-1 16,-2-10-1-16,9-1-3 15,0-8-7-15,12-3-32 16,-2-5-28-16,-10-1-25 0,20-16-9 15,-7-1-2 1</inkml:trace>
  <inkml:trace contextRef="#ctx0" brushRef="#br0" timeOffset="75553">3299 16857 17 0,'-8'-15'89'0,"4"5"-22"15,4 10-12-15,-6-12-14 0,6 12-13 16,0 0-12 0,0 0-3-16,0 0-7 0,6-1-4 15,-6 1 1-15,16 14-1 16,-3 1 1-16,1 3 1 0,2 2 1 15,1 9 0 1,3-4 0-16,-4 5 2 0,2-1-2 16,-2 1-1-1,-2-1 0-15,-1 0 0 0,1-1-1 16,-5-2 0-16,1-1-1 0,-2-1 0 15,0-3 1-15,-3-3-2 16,2-3 1-16,2-1 0 16,-5-4-1-16,-1-1 0 15,-3-9 1-15,7 10-1 0,-7-10 0 16,0 0 0-1,0 0 0-15,7 10 0 0,-7-10-1 16,0 0 1-16,0 0 0 16,4 9 0-16,-4-9-1 15,0 0 0-15,0 0 0 0,3 10 0 16,-3-10 0-16,0 0 1 15,0 0-1-15,0 0 0 0,0 0 1 16,0 0 1 0,0 0 1-16,0 0-1 0,9-12 1 15,-2-14 0 1,4-8-1-16,4-11 1 0,2-9 0 15,2-9-2-15,0-3 0 0,4 2 0 16,-5 5 0-16,-2 6-1 16,-3 10 0-16,-4 6-2 0,2 10-2 15,-5 6-7 1,5 8-8-16,-6 1-28 0,2 2-35 15,6 7-18-15,-4 1-6 16</inkml:trace>
  <inkml:trace contextRef="#ctx0" brushRef="#br0" timeOffset="76813">4171 16808 49 0,'-8'-17'55'0,"8"17"-13"0,-7-12-11 15,7 12-7-15,0 0-6 0,0 0-7 16,-10-6-3 0,10 6-5-16,0 0 0 0,0 0-2 15,-4 11 1-15,1-1-2 16,0 7 3-16,-3 4 0 0,-3 4 1 15,1 7 3 1,-2 2-1-16,1 7 2 0,-1-1 0 16,2 7 3-1,3-4 0-15,4 1-1 0,1-3 3 16,10-3-2-16,4-5 0 0,6-6 1 15,5-2-2-15,5-8 0 16,1-3-2-16,2-2-2 16,-1-4-1-16,-4-1 0 15,-2-5-2-15,-6 2 0 0,-4-1-2 16,-5-1-1-1,-11-2-3-15,0 0-7 0,12 2-12 16,-12-2-32-16,-11 0-35 16,11 0-8-16,-6-11-5 15</inkml:trace>
  <inkml:trace contextRef="#ctx0" brushRef="#br0" timeOffset="77313">4628 16808 65 0,'-10'22'59'15,"-2"-6"-26"-15,0 8-6 0,-2 4-6 16,-1 11-2-1,3-2-2-15,-1 11-2 0,5-2-1 16,-1 2 0-16,8-2-1 16,0-1-1-16,2-5 1 0,13-4-2 15,0-3-2-15,8-6 0 0,0-4-1 16,3 0-1-1,3-6 1-15,-1-3-3 0,1-2 1 16,-1-4-2 0,-1-2-1-16,-2-4-3 0,0-1-4 15,-6-1-9-15,-1-3-13 16,-3-1-44-16,-4-5-21 0,-6-4-6 15,-4-4 6-15</inkml:trace>
  <inkml:trace contextRef="#ctx0" brushRef="#br0" timeOffset="77633">4357 16941 33 0,'-9'0'83'0,"8"15"-26"0,10-10-20 16,18 4-2-16,9 0 1 15,13 2-4-15,1 1-6 0,9 0-6 16,-1-1-4 0,-4-3-5-16,-4 3-4 0,-11-3-3 15,-9 3-3-15,-11 0-2 0,-5-1-5 16,-14-10-11-1,7 10-34-15,-7-10-38 0,0 0-5 16,0 0-7-16</inkml:trace>
  <inkml:trace contextRef="#ctx0" brushRef="#br0" timeOffset="78323">5043 16745 50 0,'0'0'77'16,"0"0"-42"-16,0 0-7 0,16 10-4 15,2 4-5 1,5 8-1-16,7 6-1 0,5 9-1 16,-3 5-1-16,2 9-2 15,-9 6 1-15,-3 4-2 0,-11 0-1 16,-9 1-2-16,-3-3 1 15,-15-2-3-15,5-32-1 16,-2 6 0-16,0-7-3 0,-4 3-2 16,3-4-4-1,-3-2-9-15,3-2-23 0,-1 0-52 16,3-4-4-1,1-5-7-15</inkml:trace>
  <inkml:trace contextRef="#ctx0" brushRef="#br0" timeOffset="78903">5689 17050 42 0,'0'0'56'15,"9"7"-2"-15,11-4-5 0,9 2-10 16,3-1-7 0,8 1-5-16,0 2-9 0,7-1-4 15,-7 2-4-15,3 0-3 16,-9 0-3-16,-3-2-1 0,-6 1-2 15,-6-4-3-15,0 3-5 16,-6-7-13-16,-1 1-51 16,-1-4-16-16,-2-4-6 0</inkml:trace>
  <inkml:trace contextRef="#ctx0" brushRef="#br0" timeOffset="79233">5742 17328 33 0,'-3'11'93'0,"11"-6"0"0,22 4-38 16,10-7-19-16,16 1-4 15,4-3-5-15,8-1-8 0,1 1-7 16,-2-2-4 0,-5 4-2-16,-9 3-1 0,-5-2-2 15,-9 2-2-15,-6 1-1 0,-8-3-2 16,-6 3-3-1,-11-3-5-15,3 0-17 0,-11-3-46 16,0 0-19-16,0 0-6 16,0 0-1-16</inkml:trace>
  <inkml:trace contextRef="#ctx0" brushRef="#br0" timeOffset="90408">7562 16733 68 0,'-9'-21'68'15,"9"21"-16"-15,-9-13-6 0,9 13-12 16,0 0-10-1,0 0-7-15,-5 17-3 0,5 5-3 16,4 7-1-16,2 9-2 16,0 9 0-16,3 5 2 0,-1 7-1 15,0 2-1 1,0 1-1-16,-4-6-1 0,-1-4-2 15,-3-5 0-15,0-8-2 0,0-9-2 16,0-7-2 0,0-11-4-16,0-12-7 0,0 0-17 15,0 0-45-15,5-17-17 16,0-7-6-16,2-3 4 15</inkml:trace>
  <inkml:trace contextRef="#ctx0" brushRef="#br0" timeOffset="90978">7459 16789 76 0,'-16'-8'57'0,"6"6"-9"0,0 0-7 16,10 2-10-16,0 0-10 0,-5-12-5 16,11 4-5-1,10-4-3-15,6-3-2 0,9-3 1 16,9-1-1-16,7 0 2 15,5 3 0-15,4 2 0 0,-1 2 0 16,-3 7 0 0,-3 5-3-16,-7 3-2 0,-2 11-2 15,-11 3 0 1,-6 5-1-16,-6 4 0 0,-8 1 1 15,-6 4 1-15,-4-2 1 0,-13-1-1 16,-7 2 1-16,-9-4-2 16,-4-3 1-16,-7-3 0 15,-2-3-1-15,-1-7-1 16,0-2-1-16,2-5 0 0,5-3 0 15,5 0 1 1,5-5-2-16,7 0-1 0,7 2 1 16,13 3 1-16,0 0 0 0,6 5 2 15,13 7 1 1,9 3 0-16,5 7 2 0,7 0 1 15,-2 7 1-15,1 2-1 16,-6 3-1-16,-3-3 0 0,-3 3-1 16,-9-4-1-1,-5-2-1-15,-1-4 0 0,-5-6-3 16,-3-3-3-1,2-4-7-15,-6-11-19 0,0 0-47 16,19-7-15-16,-10-5-7 0,3-8-1 16</inkml:trace>
  <inkml:trace contextRef="#ctx0" brushRef="#br0" timeOffset="91428">8142 17149 50 0,'2'16'90'16,"6"-9"-1"-16,10 0-51 0,3-5-3 15,6-4-5 1,1-6-8-16,3-7-5 0,-1-3-5 15,-2-5-5-15,-4 1-2 16,-7-3-1-16,-3 2-2 16,-9 1 0-16,-5 0-2 0,-7 1 0 15,-10 5 0-15,-3 4 0 16,-6 4-1-16,-3 5 0 0,-4 3-1 15,1 13 1 1,3 7-1-16,2 10 1 0,7 2 0 16,4 9 1-16,6 2 0 15,7-1 0-15,3 1 2 16,9-2 0-16,6-4 0 15,5-5 1-15,1-6-1 0,5-5 1 16,1-4-2-16,-2-4-2 0,3-2-4 16,-3-11-5-1,1 0-10-15,-4-3-13 0,-7-7-44 16,3-1-16-1,2-6-4-15</inkml:trace>
  <inkml:trace contextRef="#ctx0" brushRef="#br0" timeOffset="91948">8590 17195 49 0,'0'0'85'0,"0"0"0"15,-5-4-53-15,-6 4-6 16,0 7-3-16,-3 3-5 0,-1 2-4 15,2 6-5 1,1 0-1-16,1 3-2 0,3-1 0 16,4-1-2-16,4-2 1 0,1-2 0 15,7-3-1 1,5-7 2-16,2-5-2 0,5 0 1 15,-3-8-1 1,2-4 0-16,-4-2-1 0,2-2-1 16,-4-1-1-16,-4 2-1 15,-3-2 1-15,-2 0-1 0,-1 4 0 16,-1 1-1-1,-2 4 0-15,0 8 0 0,0-11 0 16,0 11 0-16,0 0-1 0,0 0 1 16,0 0-1-1,11 0 1-15,-11 0 0 0,8 12 1 16,-1 0 0-16,3 5 2 15,0 7 0-15,-1 5 1 0,-5-11-2 16,3 4 1 0,-2 2-1-16,-1 3 1 0,1 2-1 15,0 1 0 1,0 2-1-16,-2 0 0 0,1-1 0 15,-1 0-2-15,-2-4-7 0,3 2-36 16,1-5-34-16,-3-2-14 16,2-5-7-16</inkml:trace>
  <inkml:trace contextRef="#ctx0" brushRef="#br0" timeOffset="93218">9282 16795 43 0,'0'0'63'16,"0"8"-10"0,4 2-9-16,7-3-8 0,6 3-6 15,5-3-6-15,-1 1-3 16,2-6-3-16,-1-1-5 0,0-1-2 15,-2 0-1-15,-3-3 0 0,-3-2-3 16,-2-3-3 0,-2-5-1-16,0 2 0 0,1-6-2 15,-3-2 0 1,3-1-1-16,-4 1 0 0,-1-2 0 15,-2 2 1-15,-3 1-1 16,-1 1 0-16,0 4 0 0,-7 4-1 16,7 9 0-16,-18-13 1 15,7 10-2-15,-2 3 1 16,-3 0 0-16,-3 4 1 0,0 6-1 15,-3 1 0 1,-3 2 0-16,-1 5 1 0,0 0-1 16,0 2 1-16,3-1 0 15,1-1-1-15,4 2 0 16,4-2 2-16,3 1 0 15,5 1 0-15,4-1 0 0,1 3 0 16,1-3 1-16,3 1 0 0,1 1 1 16,2 0-1-1,0-3-1-15,-2-4 1 0,3-1-1 16,-3-4 1-1,-4-9-1-15,7 15 1 0,-7-15 0 16,0 0 0-16,11 3 0 16,-11-3 0-16,0 0 0 0,10 0-1 15,-10 0 1 1,0 0-2-16,0 0 1 0,8-8-1 15,-8 8 0-15,0 0 0 0,0 0 0 16,0 0 0 0,0 0 0-16,0 0 0 0,0 0 0 15,0 0 0-15,0 0-1 16,0 0 1-16,0 0-1 0,0 0 0 15,5-10-1 1,-5 10-1-16,0 0-4 0,1-12-12 16,-1 12-31-16,0-18-35 0,0 7-11 15,3-6-4 1</inkml:trace>
  <inkml:trace contextRef="#ctx0" brushRef="#br0" timeOffset="93562">9481 16787 0 0,'-14'12'89'16,"-2"0"1"-16,-10 0-3 0,-2 2-65 16,-5 0 0-16,1-4 0 15,-3-6-6-15,3-4-4 16,7-4-3-16,4-9-5 15,14-5-2-15,8-1-1 0,8-1-1 16,12 2-1 0,11 7-1-16,9 1 0 0,5 9 0 15,1 3 2-15,-4 10 1 16,-6 7 1-16,-9 5 2 15,-11 3 0-15,-17 0 3 0,-10-1-1 16,-18-2 0-16,-6-9 0 16,-5-3 1-16,-1-10-2 0,-1-4-1 15,9-14 0-15,8-7-3 16,7-4-1-1,9-6-1-15,7 1-3 0,8 3-7 16,8-5-24-16,8 4-51 0,13 5-10 16,3 0-7-1</inkml:trace>
  <inkml:trace contextRef="#ctx0" brushRef="#br0" timeOffset="94112">10092 16846 42 0,'-10'8'82'0,"0"7"3"15,-38 4-60-15,41 8 3 0,4 4-1 16,3 5-1-1,2 6-2-15,8-1-6 0,3 0-1 16,5-6-4 0,5-2-4-16,-1-7-2 0,0-5-2 15,-1-6-1-15,-3-6-1 16,-1-1-1-16,-5-7-3 0,-4-1-3 15,2-5-6-15,-5-6-12 0,0-8-33 16,9-3-36 0,-8-5-7-16,0-3-3 0</inkml:trace>
  <inkml:trace contextRef="#ctx0" brushRef="#br0" timeOffset="94312">10125 16572 78 0,'-7'-11'96'0,"3"-1"-4"16,3 18-9-16,1-6-75 15,1-11-10-15,8 9-20 16,-9 2-56-16,15 1-13 15,0 2-5-15</inkml:trace>
  <inkml:trace contextRef="#ctx0" brushRef="#br0" timeOffset="94701">10471 16604 43 0,'2'11'81'0,"-2"4"0"0,-5 8-57 15,-5 6-4 1,-1 9 2-16,-2 4 0 0,0 4-2 16,0 3-2-16,4 4-2 15,4-2-2-15,4-3 0 16,3-2 0-16,8-4-5 0,9-6-2 15,3-4 0-15,3-8-1 16,3-5-2-16,0-8 0 16,0-4-3-16,-1-4-2 15,-5-3-4-15,0 0-13 0,-10-7-45 16,-5-8-28-16,7-6-7 0,-3-3-5 15</inkml:trace>
  <inkml:trace contextRef="#ctx0" brushRef="#br0" timeOffset="94991">10781 16634 75 0,'0'17'88'15,"0"6"-4"-15,2 9-64 0,0 9 1 16,3 8 2-16,-4 6-2 16,3 1-4-16,0-2-3 0,-1-1-2 15,4-6-1 1,0-8-2-16,1-6-4 0,5-12 0 15,1-5-2-15,1-8-2 0,4-3-5 16,-1-5-9 0,6-7-24-16,5-7-50 0,-7-5-8 15,-1-4-7-15</inkml:trace>
  <inkml:trace contextRef="#ctx0" brushRef="#br0" timeOffset="95191">10696 16797 18 0,'-14'1'95'0,"14"-1"-2"0,6-7-4 16,17 3-56-16,14-1-17 15,7 2-1-15,7-4-4 0,3 0-8 16,2 4-11-1,-4-4-15-15,-8-3-60 0,-1 3-9 16,-11 0-5 0</inkml:trace>
  <inkml:trace contextRef="#ctx0" brushRef="#br0" timeOffset="95441">11086 16547 54 0,'0'0'86'0,"16"0"-2"15,10 12-56 1,5 8-6-16,4 5 0 0,5 8-3 15,-2 7-3-15,-4 8-2 0,-3 8-3 16,-8 0-1-16,-10 11-1 16,-6-1-1-16,-8 0-2 0,-7-4-1 15,-5-1 0 1,-8-5-3-16,-2-5-2 0,-2-10-6 15,3-5-15 1,9-21-47-16,0-6-19 0,-9 8-9 16,1-11-3-1</inkml:trace>
  <inkml:trace contextRef="#ctx0" brushRef="#br0" timeOffset="96891">22341 9261 22 0,'11'-2'67'0,"-11"2"2"15,23 0-49 1,-34 7-4-16,-6 5-5 0,-8-1 3 15,-4 1 1 1,-1 0 3-16,-2-1-1 0,5-1-1 16,2-3-1-16,9-3-3 15,2-4-2-15,14 0-4 0,7-6-1 16,13 1-1-16,11-5-2 15,3-2 0-15,9-2-2 16,-3 2 0-16,3 0 0 0,-7 2-1 16,-8 3-1-1,-9 3 1-15,-19 4 0 0,0 0 1 16,-18 11 0-16,-12 1 1 15,-10 0 1-15,-4-2 2 0,-7-1 2 16,7-1 0 0,3-4 1-16,12-4 0 0,11-1-1 15,18-10-2-15,14 1 0 0,21 1-3 16,14-1 0-1,6 1-1-15,5 1-1 0,-2 4 0 16,-7 3-3-16,-9 1-3 16,-20 5-26-16,-22-5-51 15,-3 17-6-15,-18-14-6 16</inkml:trace>
  <inkml:trace contextRef="#ctx0" brushRef="#br0" timeOffset="111234">13768 17021 48 0,'-8'10'45'0,"-6"6"-3"0,8 4-4 15,-3 6-5-15,5 1-4 16,1 4-1-16,3 1-4 0,0 0-3 15,5-2-2-15,6-1-4 16,0-2-2-16,5-6-3 16,3-1-2-16,1-4-1 0,1-3 0 15,0-3-2 1,-1-6-2-16,0-2-3 0,-3-4-9 15,3-9-30-15,3-5-46 16,-10-11-8-16,1-13-7 16</inkml:trace>
  <inkml:trace contextRef="#ctx0" brushRef="#br0" timeOffset="111887">14397 16797 38 0,'-9'-8'72'16,"-1"-2"-2"-16,-1 10-62 16,0 12 1-16,1 11 5 0,0-2 4 15,-1 12 3 1,2 1-1-16,2 9 2 0,4-1-2 15,3 4-1-15,2-5-3 0,6 0-2 16,8-4-2-16,4-3-4 16,4-5 0-16,4-5-1 15,3-5-2-15,0-7 0 16,-2 1-2-16,-2-6-2 0,-4-1-4 15,-6-6-9 1,0-1-47-16,-1-7-31 0,-15-6-6 16,0-3-6-16</inkml:trace>
  <inkml:trace contextRef="#ctx0" brushRef="#br0" timeOffset="112247">14265 16883 48 0,'-9'9'94'0,"9"-9"-1"16,-2 10-5-16,7-13-63 0,15 3-14 15,7 1-1 1,5 3-3-16,2-1-5 0,9 0-18 15,-5 7-56 1,4-6-18-16,-1 1-8 0,-8-3 0 16</inkml:trace>
  <inkml:trace contextRef="#ctx0" brushRef="#br0" timeOffset="112587">14876 16873 31 0,'-9'13'93'0,"9"-13"2"16,0 11-8-16,0-11-68 15,21 10-4-15,8-5 0 16,5 1 1-16,4 0-4 0,5-1-5 15,-1 0-4-15,-3 0-3 0,-6 0-4 16,-10-1-10 0,2 4-19-16,-5 1-53 0,-10-5-8 15,1-3-6 1</inkml:trace>
  <inkml:trace contextRef="#ctx0" brushRef="#br0" timeOffset="112797">14983 17103 36 0,'-9'12'90'0,"2"-3"-1"16,7-9-4-16,11 9-70 15,2-6-3-15,8-2 0 0,4-1-3 16,6 0-7-1,-2-4-9-15,8-6-14 0,-8 5-37 16,5-9-30-16,-1-3-7 0</inkml:trace>
  <inkml:trace contextRef="#ctx0" brushRef="#br0" timeOffset="113027">15388 16991 35 0,'-1'20'86'16,"1"18"-10"-16,1-13-37 0,12 2-4 15,6-5-4 1,14-8-6-16,8-9-6 0,7-6-3 15,7-11-1-15,1-9-3 0,-3-6-4 16,-8-4-2 0,-6-1-2-16,-15 1-2 0,-16 5 0 15,-9 4-2-15,-20 7-1 16,-11 3-1-16,-6 10-4 0,-12 2-6 15,1 5-17 1,3 9-50-16,-6-2-15 0,6 3-6 16</inkml:trace>
  <inkml:trace contextRef="#ctx0" brushRef="#br0" timeOffset="113297">13827 16687 4 0,'-51'0'97'0,"7"3"-2"0,11-3-5 16,5-3-5 0,9-5-83-16,19 8-15 0,0 0-43 15,16 8-33-15,10-5-5 16,8 0-4-16</inkml:trace>
  <inkml:trace contextRef="#ctx0" brushRef="#br0" timeOffset="113987">14126 16649 63 0,'-22'70'79'0,"8"-8"-33"0,7 16-14 16,6 7-3-16,8 4-6 15,11 3-3-15,-3-48-9 0,3 3-6 16,7-5-13-16,8-1-33 0,12-4-41 16,1-5-6-1,4-9-1-15</inkml:trace>
  <inkml:trace contextRef="#ctx0" brushRef="#br0" timeOffset="114357">16147 16622 77 0,'45'36'82'15,"-8"13"-40"1,-5 9-7-16,-10 7-7 0,-14 3-5 16,-9 2-2-16,-16-2-3 15,-10-7-4-15,-9-2-1 0,-2-7-7 16,-1-15-9-1,4-2-23-15,13-13-55 0,-4-9-9 16,9-12-5-16</inkml:trace>
  <inkml:trace contextRef="#ctx0" brushRef="#br0" timeOffset="114877">16685 16864 52 0,'-2'8'85'16,"8"-6"-44"-16,18 3-7 15,9-1-2-15,8-1-2 0,7 1-5 16,1-3-9-1,3 3-5-15,-3-1-3 0,-8 0-3 16,-7-1-5 0,-7 2-8-16,-11 1-8 0,-5 0-19 15,-1 2-51-15,-10-7-6 16,-11 10 0-16</inkml:trace>
  <inkml:trace contextRef="#ctx0" brushRef="#br0" timeOffset="115047">16698 17096 69 0,'23'10'95'0,"11"-8"-4"0,11 26-21 15,7-28-51-15,4-1-5 16,8 2-6-16,-8-1-9 0,1 4-21 15,9-2-62 1,-19 1-5-16,-9-2-7 0</inkml:trace>
  <inkml:trace contextRef="#ctx0" brushRef="#br0" timeOffset="115987">18033 16604 35 0,'-17'1'82'16,"-5"6"-29"-16,8 2-13 0,0 2-8 15,6 3-7 1,1 3-7-16,7-1-3 0,8 2-4 15,10 0 0-15,5 0-3 16,7 1-1-16,2 1 0 0,-2-1-1 16,-1 1-1-1,-2 1-1-15,-7-4 0 0,-11 3 2 16,-9 1 0-1,-4-1-1-15,-14-1 2 0,-7-4-2 16,-7-1-1-16,-8-2 0 0,0-3 0 16,1-6-2-16,0 0 0 15,6-5 0-15,3-3-3 0,5-3-2 16,6-1-6-1,5-7-18-15,5-2-51 0,9 1-16 16,3-5-8 0,10 0 6-16</inkml:trace>
  <inkml:trace contextRef="#ctx0" brushRef="#br0" timeOffset="116147">17970 16709 17 0,'16'-19'96'0,"-2"9"-3"0,8-5-2 15,5-16-47 1,5 15-25-16,12 2-8 0,-1 1-8 15,8 5-12-15,-7-1-13 16,1 3-54-16,1 4-15 16,-8 9-7-16</inkml:trace>
  <inkml:trace contextRef="#ctx0" brushRef="#br0" timeOffset="116847">18607 16624 59 0,'9'-3'75'0,"-9"3"-33"16,1 8-13-16,2 4-3 15,0 2-6-15,2 7-5 0,0 5 3 16,3 5 1-1,-3 3 0-15,1 3-2 0,0-1-4 16,-2-1-2-16,0-5-2 0,-1-4 0 16,-1-6 0-1,-1-4-1-15,1-8 0 0,-2-8-1 16,0 0 0-16,15-10-2 15,-3-6 0-15,2-6-1 0,4-5-2 16,2-2 1 0,7-2-2-16,3-1 0 0,1 3 0 15,1 3 0 1,-1 2-2-16,2 6-2 0,0 6-4 15,-5 0-12-15,0 10-32 0,-3 4-40 16,-9 5-8-16,-8 1-6 16</inkml:trace>
  <inkml:trace contextRef="#ctx0" brushRef="#br0" timeOffset="117147">18062 17154 12 0,'-37'21'95'0,"23"-8"0"15,14-13-5-15,36 12-61 16,20-7-6-16,21-3-2 0,21-4-5 16,15 2-4-16,7-7-5 15,4 1-2-15,-3-3-3 0,-8 4-3 16,-15-4-8-1,-10 6-37-15,-13 3-42 0,-27 0-8 16,-17 3-4 0</inkml:trace>
  <inkml:trace contextRef="#ctx0" brushRef="#br0" timeOffset="117631">18103 17527 32 0,'0'0'88'16,"0"0"-2"-16,5 19-59 15,-3 1-2 1,-1 5 4-16,-1 6-7 0,2 5-5 16,-4 1-5-16,2-37-7 0,3 38-1 15,-1-2-2 1,-5 0-3-16,-4 0-4 0,7-3-11 15,5 29-23-15,1-45-47 16,-3-8-3-16,-3-9-4 16</inkml:trace>
  <inkml:trace contextRef="#ctx0" brushRef="#br0" timeOffset="118091">18060 17593 65 0,'-9'-16'57'15,"5"3"-8"-15,1-1-10 0,3 2-8 16,3 1-5 0,14-4-1-16,17-11-4 0,9 9 0 15,-15 12-6 1,0 0-5-16,4 3-1 0,-1 2-4 15,0-1-2-15,0 2-4 0,-3 6-1 16,0 0 0 0,-8 3 2-16,-3 3 0 0,-7 1 1 15,-2-1 0-15,-8 0 0 16,0 0-1-16,-9-4 0 0,-3 2-1 15,-4-4 0 1,-3-1 0-16,-3 0-1 0,-2-2-1 16,2-3 0-16,0 1 2 0,1 0-1 15,2 0 2 1,1 3 0-16,6-1 2 0,12-4 1 15,-11 13 0-15,11-3 1 16,5 3 0-16,6 3 1 0,4 5 0 16,0 4-1-1,2 1-1-15,1 3-2 0,0-2-2 16,1 2-4-1,-19-29-18-15,18 29-43 0,19 21-24 16,-18-37-8-16,-1-3-3 0</inkml:trace>
  <inkml:trace contextRef="#ctx0" brushRef="#br0" timeOffset="118511">18635 17761 35 0,'0'0'91'15,"11"4"-2"-15,-11-4-55 0,10 6-5 16,0-4-2-16,-2-1-2 16,5-1-10-16,2 0-9 0,0-1-3 15,2-6-1 1,2-2-3-16,1 1-1 0,-3-4 0 15,-1-1-2 1,-2 0 0-16,-2-1-1 0,-5 1 1 16,-5 3 0-16,-2 10 2 0,-7-13 0 15,-9 12 2-15,1 1 2 16,-6 3 2-16,1 6 0 15,-2 3 2-15,-1 5 1 16,1 2 0-16,1 3 0 0,3 3 1 16,4 1-1-1,3 1 0-15,6 1-1 0,2-3-2 16,3-3-2-16,10-1-3 15,4-6-4-15,6-1-8 16,2-4-13-16,7-7-38 0,5-3-28 16,2-5-8-16,0-4 4 15</inkml:trace>
  <inkml:trace contextRef="#ctx0" brushRef="#br0" timeOffset="118831">19082 17802 64 0,'17'-16'87'0,"-5"3"-2"0,-5 3-52 15,-7 10-12-15,0 0-6 16,0 0-3-16,-7 6 0 0,-1 6-4 15,-3 2-1-15,0 2 0 0,2 0-1 16,2-2 0 0,4 1 1-16,1-2-2 0,2-4-1 15,0-9 1 1,10 12-3-16,0-12-1 0,1 0 0 15,5-4-2-15,-2-7 0 16,2 1-2-16,-1-1 0 0,1 3 2 16,-2 3 1-16,1 3 1 15,-4 2 2-15,-11 0-6 16,0 0 3-16,11 17 1 0,0 4-1 15,-9 6 2 1,1 2-4-16,-3 10-2 0,-1 44-11 16,0-31-36-1,-3-8-36-15,4-2-7 0,-1-1-5 16</inkml:trace>
  <inkml:trace contextRef="#ctx0" brushRef="#br0" timeOffset="120641">14367 16363 4 0,'15'-19'83'0,"-8"-3"2"16,-1 3-43-16,-6-1-12 0,0-2-3 16,-12 1-6-1,-4-3-7-15,-7 2-6 0,-8-2-3 16,-6 1-1-16,-5-3-2 15,-11 2-2-15,-5 0 0 16,-7 0 1-16,-8 2 0 0,-2-1 0 16,-7 3-1-16,-7 2 1 15,-6 1 1-15,-2 0-1 0,-4 5 0 16,-6 0 0-1,-6 3 0-15,-5 4 0 0,-2 2 0 16,-6 3-1 0,-4 0 1-16,-4 6 0 0,-2 2 0 15,-5 3 0-15,0 3-1 16,-3 1 1-16,-1 1 0 0,0 1-1 15,1-1 1-15,-1-1-1 0,-2-2 1 16,1-2-1 0,3-3 0-16,-3 2 1 0,-1-3-1 15,0 0 1 1,1 0-1-16,0 1 0 0,2 2 0 15,0 0 1-15,-1 2-2 16,2 3 2-16,3 3 0 0,-1-1-1 16,2 3 1-16,2 0-1 15,5 1 0-15,8-2 1 16,6-3 0-16,10-1-1 0,11-5 1 15,11-2 1 1,12-4-1-16,13-4 2 0,8 0 1 16,13-2-1-16,8-5 2 15,8 1-1-15,7-4 0 16,5-1 0-16,7 2-2 15,4-4-1-15,1 1-1 0,5-5 0 16,4 0-1-16,1 2 0 0,1-1 1 16,-2 1-1-1,-1 1 2-15,-3 2-1 0,-3 2 0 16,-2 10 0-1,-3-12-1-15,-8 7-1 0,-3 3 1 16,0 2 0-16,-4 0 0 16,-4 4 0-16,0 4 0 0,-1 2 1 15,1 5-1 1,0 3 2-16,-2 2 0 0,2-1-1 15,2-2 1-15,2 0 1 0,4-5 2 16,1-5 0 0,0-4-1-16,3-3 0 0,1-6-1 15,2-5 1-15,-2-4 0 16,3-2-2-16,-2 0 0 0,4 1-1 15,2 3-1 1,1 2 1-16,1 11-1 0,0-10 0 16,0 10 0-16,11 1 1 0,-11-1-1 15,14 11 2 1,-14-11 1-16,13 9 2 0,-13-9 0 15,10 7 0-15,-10-7 1 16,0 0-1-16,0 0 1 0,0 0-2 16,0 0-1-1,-9-7 0-15,9 7-2 0,-10-5 0 16,10 5-1-1,-14 1-1-15,14-1 1 0,-16 21 0 16,12-6 0-16,4 8 0 0,0-1 1 16,5 0 0-16,4-4 1 15,5-5 0-15,4-5 0 0,4-8 0 16,0-4 0-1,0-11 0-15,-2-3 0 0,0-6-1 16,-3-2 1 0,-2-3-1-16,-5 5 0 0,0-3 0 15,-4 8 0-15,-1 2-1 16,0 5 0-16,-5 12-1 0,12-2 1 15,-3 6-1-15,2 7 1 16,1 3 0-16,4-1 0 16,6 0 0-16,2-7-8 0,13-2-36 15,6-4-29 1,-5-12-22-16,11-5-7 0,3-9 5 15</inkml:trace>
  <inkml:trace contextRef="#ctx0" brushRef="#br0" timeOffset="122868">3018 16106 57 0,'-32'-16'36'0,"-2"16"-18"16,-2 7-9 0,-1 4-3-16,-3 10-1 0,2 6 0 15,-2 6 1-15,-2 8-2 16,10 5-3-16,-2 14 0 15,10 1 0-15,1 9-1 16,13 3 1-16,2-1-2 0,9 9 1 16,17 0 1-1,5 1-1-15,8 1 1 0,3 0 0 16,9-1 1-16,-3 0-1 0,-14-41 1 15,2 7 0 1,-1-1 0-16,6 5-1 0,0 1 1 16,7 3-1-16,4 0 0 15,6 4 0-15,3-4-2 0,7 7 0 16,1 3 1-1,14-2 1-15,4 4 2 0,8-2-1 16,3 1 1 0,10 0 1-16,6 4 2 0,4-10 2 15,5-1-3-15,6-7 0 0,3 1-2 16,7-11 1-1,6-2-2-15,6-6 0 0,7 0 4 16,5-10-2 0,3-5 3-16,4-1-2 0,2-5 3 15,4-3 0 1,5-5-1-16,4-1 1 0,0-8-3 15,8 2-1-15,-1-12 1 0,-1-2-2 16,3-2 0 0,-1-4-1-16,-2-1 2 0,-6-2 0 15,-2-5-2 1,-4 0 0-16,-5-3 0 0,-5-1 0 15,-3-5-1-15,-8 4 3 16,-3-5 0-16,-9 2 0 16,-7-4 1-16,-8 5 0 15,-5-2-1-15,-5 3 1 0,-7 1 0 16,-8 2-4-16,-6-1 1 0,-5 6-1 15,-6-2-1 1,-9 4 2-16,-4-1 0 0,-7 4-1 16,-8 3 2-1,-3-1 0-15,-9 3 1 0,-4 1-1 16,-2 0 2-16,-10 5-2 15,-2-1-1-15,-5 3 0 0,-5 1-1 16,-4 1 0 0,-3-2 0-16,-6 9-1 0,0-15 0 15,0 15 0-15,-7-13 1 0,7 13-1 16,-17-15 1-1,4 6-1-15,-2-1 0 0,-3 2 0 16,-1-1 0-16,-3 0 0 16,-2 2-1-16,-2-1 0 0,-1-1 0 15,1 4 0 1,0-1 0-16,-1 0-1 0,3 4 0 15,-1-2 1-15,2 1-1 0,4 3 0 16,3 0 2 0,6-1 0-16,10 1 2 0,0 0 0 15,0 0 0-15,19-6 1 16,0 1-1-16,10 1-1 15,0 0 1-15,4 1-2 16,1 1 0-16,3 1 0 0,-1 1-2 16,-2 0 1-1,3 6 1-15,-4-1 0 0,-3 4 0 16,-3 6 1-16,-5 2 1 0,-6 7-1 15,-4 3-2 1,-12-27-14-16,7 38-17 0,-1-1-41 16,-1 0-18-16,0-3-8 15</inkml:trace>
  <inkml:trace contextRef="#ctx0" brushRef="#br0" timeOffset="123760">4588 16451 1 0,'0'0'76'16,"-6"-10"-4"-16,6 20-35 15,0 8-12-15,5 4-3 0,-2 2 3 16,1-2-2-1,-2 2-2-15,0-5-1 0,1-4-4 16,-3-15-1 0,12 0-2-16,6-21 0 0,12-11-2 15,14-10-3-15,20-7-1 0,19-8-4 16,25 0-8-16,16 1-60 15,19-5-24-15,6-1-8 16,-17-11-4-16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0T18:04:52.5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3835 3079 44 0,'-10'-16'77'0,"3"1"-4"0,7 5-54 16,0 10-2-1,0 0-9-15,-5 24-4 0,3 10 0 16,0 14 1 0,-2 8 0-16,1 12 1 0,-3 9 1 15,0 6-1-15,-1 1 1 16,-2-1-2-16,-1-6-2 0,-1-4 2 15,-3-5-3-15,-1-10 1 0,2-8 0 16,-2-7 0 0,3-11-1-16,1-4 1 0,2-10-1 15,6-10-2 1,3-8-1-16,0-4-4 0,1-14-4 15,6-8-8-15,3-9-11 16,2-11-22-16,6 0-20 0,-4-12-15 16</inkml:trace>
  <inkml:trace contextRef="#ctx0" brushRef="#br0" timeOffset="650.013">3821 2719 24 0,'-2'-33'40'0,"0"2"3"15,0 8-6-15,-2 1-4 0,2 4-6 16,-2-1-6-16,4 6-5 15,0-2-5-15,0 3-1 0,4 0-2 16,4 1-1 0,10-1 0-16,6 0-2 0,9 2 1 15,9 1-2 1,9 2 0-16,10-1-1 0,11 2 0 15,10 1-1-15,9-2 0 0,12-1 0 16,7-2 0-16,10-2 0 16,9-3 1-16,11-2-1 15,9 3 0-15,7-4-1 16,5 1 1-16,5 4-1 0,0-1 0 15,0 2 0 1,4-1 0-16,-6 4 0 0,-5-2-2 16,-8-1 0-16,-9 3 0 15,-8 2 1-15,-6 2-2 0,-10 2 2 16,-2 3 0 15,-17 3 0-31,-15 4 1 16,-13 0 0-16,-15 2 0 15,-12-2 1-15,-13 1-1 16,-11 4 0-16,-20-2 0 15,-1 8 0-15,-6 9 1 0,-5 16 1 16,-2 19 0 0,-8 13 0-16,-3 20 1 0,-5 16-1 15,-1 10 1-15,0 9-1 0,-1 0-1 16,8-6-1-16,6-13 1 15,4-13-1-15,9-16-2 16,5-16-4-16,0-12-7 16,5-12-11-16,1-19-54 0,-2 0-13 15,-4-8-6 1</inkml:trace>
  <inkml:trace contextRef="#ctx0" brushRef="#br0" timeOffset="1180.0236">3599 4163 61 0,'-35'0'70'0,"2"0"-54"16,2 4-1-16,-2 4-3 15,6-3 2-15,1 2-1 0,7 1-2 16,6-2 1 0,13-6-2-16,0 12 0 0,18-7-1 15,25-2 2 1,20-3-1-16,32 0 2 0,29-10 1 15,40-1-2-15,32-6 1 0,34-3-2 16,22-5 1-16,23-2 0 16,10-2 0-16,5-1-1 0,-5-1 0 15,-14 1-3 1,-15 3-1-16,-20 1-3 0,-16 1-3 15,-20 4-8 1,-22-3-11-16,-13 2-55 0,-17 5-19 16,-15-1-5-16,-13 2-4 15</inkml:trace>
  <inkml:trace contextRef="#ctx0" brushRef="#br0" timeOffset="28989.5821">4445 8369 24 0,'-16'0'38'0,"0"0"-6"16,0 0-4-16,3 0-8 15,3 4-3-15,10-4 0 16,-12 10 0-16,12-10-3 0,12 12 1 16,9-8-2-1,10 0 3-15,14-2-1 0,14-2 1 16,11 0-3-16,13 0-3 15,8-5-1-15,4 0 0 0,4 0-1 16,1-2-3 0,-5 0 0-16,-9 0 0 0,-9-1-1 15,-9 2 0-15,-12 1-1 0,-9 0 0 16,-12 2 0-1,-9 0 0-15,-9 3 0 0,-7 0-1 16,-10 0-1-16,0 0 0 16,0 0 1-16,-16 3-1 0,-3 0 0 15,-4 1 0 1,-14-2 0-16,-2 0-1 0,-11 0 0 15,-3 0 0-15,-6-1 0 0,-6-1-1 16,-6 3 1 0,-3-3-1-16,-3 3 1 0,2-1-1 15,2 3 1-15,3 0 0 16,5 0-1-16,8 0 1 15,8 2-1-15,12-2 1 16,9 0 0-16,15 0-1 0,13-5 2 16,5 11-1-1,22-6 1-15,17 0 0 0,16 2 2 16,15-2 1-16,17 1 0 0,9 0 0 15,8-2 0-15,-2 0 0 16,-2-2 0-16,-9-2 0 16,-14-2-1-16,-12 1-1 15,-16-3 0-15,-16 1 0 0,-9-2-1 16,-12 1-2-1,-5 1-5-15,-12 3-12 0,0-9-51 16,-6 9-21-16,-12-2-6 16,0-4-5-16</inkml:trace>
  <inkml:trace contextRef="#ctx0" brushRef="#br0" timeOffset="30869.6195">7699 8203 36 0,'-8'-4'48'16,"8"4"-6"-16,-21-2-9 16,13 2-5-16,-7 0-4 0,3 0-3 15,-9 2-1 1,3 0-3-16,-6 0-1 0,1 1-2 15,-5 2-4 1,4-2 0-16,-3-1-2 0,3-2-1 16,3 3-2-16,2-1-1 15,6-1 0-15,4 1-1 0,9-2-1 16,-12 0 1-16,12 0 0 15,12 0 0-15,8-1 1 16,8-3-3-16,15 4 4 0,10-1-2 16,17 1 1-1,11 0-1-15,14 1 1 0,8 3 0 16,11 1-1-16,2-1 0 15,2 0 1-15,-3 0 0 0,-2-4 0 16,-7 0-1 0,-12-2 1-16,-9-3-1 0,-16-2 0 15,-14 2 0-15,-13 0-1 0,-9 0 1 16,-15 1-1-1,-3 2 0-15,-15 2-1 0,0 0 1 16,3-8-1-16,-10 5 1 16,-12-2-2-16,-8-2 0 15,-10 3 0-15,-12-2 0 16,-5 2 0-16,-9-1-2 0,-8 0 1 15,-5 0 1-15,-4 3-1 0,-3 1 0 16,2 0 1 0,-2 0-1-16,0 1 0 0,1 0 0 15,1 1 1 1,2 3-1-16,6 0 0 0,9 0 1 15,7 0 0-15,10 1-1 16,9-2 1-16,9 1-1 0,8-2 1 16,10 1 0-1,11-3-1-15,0 0 1 0,0 0-1 16,10 7 1-16,6-4 0 0,7 0 0 15,8 2 0 1,6 0 0-16,7 4 0 0,7-1 1 16,9-1-1-16,7 2 1 15,8-2 0-15,4 2 0 0,6-3 0 16,5 1 0-1,2-2 0-15,1 1 0 0,-1 2 0 16,-3-4-1 0,-5 0 1-16,-8 2 0 0,-14-2-1 15,-7 0 1-15,-11-1 1 0,-14-1-2 16,-10 0 1-16,-8-2 0 15,-12 0 0-15,0 0 0 0,-21-6 0 16,-8 1 0 0,-8 1-1-16,-12-2-1 0,-12 1 0 15,-15-1 1 1,-12 2-2-16,-13-1 1 0,-9 3 0 15,-10 0 1-15,-1 2-2 0,-7 0 0 16,0 0 2-16,2 0-1 16,12 4 0-16,14 0 1 0,14 1-1 15,15 1 1 1,18-4 0-16,16 1 0 0,13-1-1 15,11 0 1 1,13-2 0-16,0 0-1 0,21 0 1 16,2 0 0-16,7 0-1 15,12 0 1-15,10-1 0 0,11-2-1 16,6 0 0-16,5-2-2 0,5 2-3 15,1 0-6 1,2 2-9-16,-8 1-37 0,-9 0-33 16,1-1-4-1,-7-3-4-15</inkml:trace>
  <inkml:trace contextRef="#ctx0" brushRef="#br0" timeOffset="66710.3421">11124 8332 22 0,'-14'-8'75'0,"-12"-1"-28"15,10 3-3-15,-3 0-8 16,3 3-5-16,-5-1-4 15,5-1-6-15,1 4-5 0,2 0-3 16,13 1-4 0,-12 0-1-16,12 0-2 0,11 0-2 15,11 1 0-15,10 3 1 16,7 1-1-16,11 0 0 15,11 0 1-15,10 1 1 0,8-1-2 16,5-1 1-16,1-2-1 16,0-1-1-16,1-1 0 0,-6-1 0 15,-6-1-1 1,-8-2 0-16,-7-1 0 0,-9 0 0 15,-6-2 0 1,-8 2 0-16,-8-3 0 0,-4 1 0 16,-10 0 0-16,-14 7 0 15,9-12-1-15,-17 6 0 0,-12 2 0 16,-10 0-1-16,-10 4 0 0,-9 0 0 15,-10 0 0 1,-9 1 0-16,-8 4 0 0,-4 0 0 16,-2 4 0-1,-3-2 0-15,2 2 0 0,8 2 1 16,5-2-1-16,11 0 0 15,14-2 0-15,9 0 1 0,10-1-1 16,12-4 0 0,14-2 0-16,0 0 0 0,11-1 1 15,12-2 0-15,8-1-1 0,8 1 2 16,7 1-2-1,8 2 1-15,7 0 1 0,2 1-1 16,3 5 1-16,4-1-1 16,-1 4 1-16,-1-1 0 0,-1 0-1 15,-2-1 0 1,-6-2 0-16,-7-2 0 0,-10 0 0 15,-6-3 0-15,-10 0 0 0,-9 0 0 16,-17 0 1 0,0 0-2-16,-14-8 1 0,-19 2 0 15,-12-1-1-15,-13 2 0 16,-14-1 0-16,-13-1-1 0,-11 3 0 15,-7 3 1 1,-2-1-1-16,2 2 1 0,6 6 0 16,7 0-1-1,15 1 1-15,15 2 0 0,19-1 0 16,21 1 1-16,20-9-1 0,19 15 1 15,27-10 0-15,17-1 0 16,15-1 0-16,15-3 1 0,10-1-1 16,8-1 1-1,1-4-1-15,-3-2 0 0,-7-1 0 16,-7 1 0-1,-13 1-2-15,-10-3 0 0,-13 5-3 16,-14-2-4-16,-7 7-6 16,-17-3-25-16,-13 3-54 0,-8 0-4 15,0 0-4-15,0 0-5 16</inkml:trace>
  <inkml:trace contextRef="#ctx0" brushRef="#br0" timeOffset="67790.3637">7558 8177 0 0,'-16'-7'83'16,"-1"-1"4"-16,2 0-37 15,15 8-8-15,-17-8-9 0,17 8-7 16,-13-7-7-1,13 7-6-15,0 0-3 0,0 0-2 16,7 4-3-16,16 2-1 16,16 3 1-16,12 3-2 0,12-3 1 15,14 2 0-15,12-2 0 16,8-2 0-16,4-2-1 15,2-5 1-15,-3 0-1 0,-5 0 0 16,-5 0-1 0,-7 0 0-16,-8 0 0 0,-11-3-1 15,-11 3 0-15,-9 0 0 16,-12 3 0-16,-8-3 0 15,-7 4 0-15,-17-4 0 0,0 0 0 16,-13 4 0-16,-21-4 1 16,-17 0-1-16,-16 0 0 0,-19-3 1 15,-15-2-2 1,-12 0 0-16,-3 2 0 0,4 0 0 15,9 2 0-15,21-1-2 16,15 2 2-16,22 0-1 16,23 3 1-16,22-3 1 15,34 5-1-15,25-6 2 0,24 1-2 16,19-1 0-16,17-5 1 0,15-5-1 15,11 0-1 1,1-4-2-16,1 3-4 0,-8-3-7 16,-5-1-48-1,-5 7-27-15,-15-1-9 0,-12 7-4 16</inkml:trace>
  <inkml:trace contextRef="#ctx0" brushRef="#br0" timeOffset="148135.9789">4072 14478 37 0,'-1'-12'87'16,"1"0"0"0,-6 0-42-16,6 1-9 0,0-3-6 15,0 0-8-15,3 2-6 0,0 3-1 16,0-1-3-16,-3 10-3 15,3-11-2-15,-3 11-1 16,0 0-2-16,-9 8 0 16,1 6-2-16,-3 7 0 0,-3 4-1 15,0 10 2 1,-2 5-1-16,3 4 2 0,0 2 0 15,4 3 0-15,4-2-1 0,3-1 2 16,2-6-1-16,5-4 0 16,6-9 0-16,4-3 0 15,4-6-1-15,3-9-1 16,3-3 0-16,1-6-3 0,7-5-3 15,-6-11-8 1,12-8-40-16,3-8-42 0,-13-11-4 16,-2-11-9-16,-8-9 5 15</inkml:trace>
  <inkml:trace contextRef="#ctx0" brushRef="#br0" timeOffset="148285.9817">4146 14154 44 0,'-26'-15'102'15,"2"1"-5"-15,10 1-7 0,3-2-2 16,-17 1-84-1,28 14-9-15,5-15-23 0,-5 15-59 16,17 0-6-16,1 0-5 16,4 11-5-16</inkml:trace>
  <inkml:trace contextRef="#ctx0" brushRef="#br0" timeOffset="148725.9907">4646 14364 26 0,'-25'11'91'0,"-2"-2"-1"0,1 0-5 16,4-1-52-16,4 1-14 0,6 0-1 15,12-9-3 1,0 15-4-16,7-8-2 0,17-2 0 16,6 0-2-1,7-2 0-15,4 2-1 0,4-3-2 16,-2-1-2-16,1-2-1 15,-7 1-2-15,-2 0-1 0,-8-2-4 16,-4 0-4 0,-7-5-9-16,-3 0-36 0,5 3-35 15,-18 4-8-15,2-8-3 0</inkml:trace>
  <inkml:trace contextRef="#ctx0" brushRef="#br0" timeOffset="148935.9949">4575 14615 38 0,'-16'22'98'16,"7"-6"-2"-16,11 22-13 0,14-28-46 15,12 1-6-15,10-3-8 16,11-3-6-16,3-2-6 15,2-2-4-15,0-1-2 16,-3 0-4-16,-6 0-5 0,-7-4-12 16,-3-6-64-1,-9 8-12-15,-8 0-8 0,-5-5-6 16</inkml:trace>
  <inkml:trace contextRef="#ctx0" brushRef="#br0" timeOffset="149546.0071">5677 14344 52 0,'0'0'84'0,"-9"-9"-1"15,-6 9-40-15,-2 2-19 16,-4 6-5-16,-5 2-5 0,-5 3-2 16,-5 5-2-1,-2 3-1-15,1 2 0 0,0 1-2 16,3 2 1-16,1 3-1 15,9 2 1-15,5-2-1 16,8 3 1-16,11-1 0 16,2-1 0-16,18-1 0 0,10-3 0 15,9-4 0-15,8-4-1 0,6-7-1 16,4 0-1-1,1-6-2-15,-5 0-2 0,-6-5-5 16,-5 6-9 0,-16-6-45-16,-6 0-36 0,-7 0-5 15,-13 0-9-15</inkml:trace>
  <inkml:trace contextRef="#ctx0" brushRef="#br0" timeOffset="150596.0281">6481 14154 10 0,'1'-8'78'15,"-2"-2"3"1,-5-1-41-16,-6 5-11 0,0-1 0 16,-5 3-3-1,-1 1-5-15,-7 1-4 0,-1 2-5 16,1 0-3-16,-5 5-3 0,0 5-1 15,-1 2-2-15,2 4 0 16,2 3-1-16,3 0 0 0,6 2 1 16,6 0 0-1,5 3 1-15,7-4 0 0,3 1 1 16,11 0 0-1,5-5 1-15,5-3-1 0,4-4 0 16,2 0 1-16,0-6-1 16,4-3 0-16,0-4-2 0,-2-9 3 15,-1-2-3-15,-3-4 0 16,-3-6 0-16,-2-3 0 15,-2-4-1-15,-4-3-1 0,-2-2 1 16,-6-4-3 0,-2 2 1-16,0-2-1 0,-5 3 1 15,-2 1-1-15,-1 5 0 16,-6 6 0-16,-2 2 0 15,0 6 0-15,0 4-1 0,-5 0 1 16,4 9 0-16,-1 1 0 16,2 2 0-16,-1 2 0 0,2 3-1 15,-1 9 1 1,2 1 1-16,-1 6 0 0,3 7 0 15,1 2 0-15,3 5 0 16,1 4 0-16,4-1 2 16,3 3-1-16,3 1 1 15,6-3 0-15,-1-1 1 0,3-2-2 16,0-5-1-16,1-2 1 0,-1-4-1 15,-1-5 1 1,0-2-1-16,-4-8 0 0,3 0-1 16,-2-6 0-1,0 0-3-15,-5-2-5 0,6 0-17 16,-2-2-54-16,-1-7-12 15,-2-3-9-15,-2-3-4 0</inkml:trace>
  <inkml:trace contextRef="#ctx0" brushRef="#br0" timeOffset="151026.0367">6757 13955 44 0,'9'-5'93'0,"-9"5"0"15,16 0-6-15,-8 3-61 0,4 8-4 16,1 4 1 0,0 3-8-16,1 4-3 0,1 6-2 15,0 1-2-15,-3 3-1 16,0 0-2-16,-2-1 0 15,-3 0-1-15,1-4-1 16,2-2-1-16,-4-7 1 0,2-3 0 16,-2-5-1-1,-6-10 1-15,14 10 0 0,-14-10 2 16,12-3-1-16,-12 3 1 0,13-22-2 15,-5 2 0 1,-1-5 0-16,4-7-1 0,-4-4-1 16,6-3-1-16,-1 0 0 15,2-2-2-15,0 2 1 0,-3 3-2 16,2 2-1-1,-1 2-4-15,3 9-4 0,-5-4-13 16,4 5-61-16,-2 10-10 16,0 1-9-16,1 7-4 15</inkml:trace>
  <inkml:trace contextRef="#ctx0" brushRef="#br0" timeOffset="151606.0483">6223 14757 30 0,'-25'6'92'15,"6"-1"1"-15,8-9-4 0,11 4-53 16,18 1-8 0,18 0-5-16,21-2-6 0,16 1-3 15,17 0-1-15,12-1-3 16,11 1-3-16,1-1-1 0,-6 4-1 15,-10-1-3-15,-11 1-2 0,-17 2-2 16,-16-2-3 0,-17-3-5-16,-8 4-16 0,-15 3-61 15,-14-7-9 1,0 0-7-16,-23 0-3 0</inkml:trace>
  <inkml:trace contextRef="#ctx0" brushRef="#br0" timeOffset="152436.0649">6387 15359 11 0,'2'-12'90'0,"-2"-1"2"15,0 4-5 1,-4-2-60-16,4 11-4 0,-12-11-5 16,1 6-7-1,-7 5-5-15,-4 0-1 0,-5 7-3 16,0 5 0-16,-4 8-1 0,-1 2 1 15,1 6 0-15,4 5 2 16,6 2-1-16,6 0 1 0,7-4 0 16,8-1 2-1,9-4 0-15,13-7 1 0,9-10 0 16,7-7 0-1,6-7 0-15,7-13-1 0,0-9 0 16,0-7-2-16,-3-9 0 16,-3-7-1-16,-7-4 0 0,-10-2-2 15,-6 1 0-15,-9 1 0 0,-7 5-1 16,-6 3 0-1,-4 10-1-15,-11 6 0 0,-5 9 0 16,-3 8 0 0,-6 6 0-16,0 6-1 0,-1 4 1 15,1 11-1-15,1 10 1 16,4 6 0-16,7 7 0 0,5 6 1 15,7 6 0-15,4 2 0 16,2 1 1-16,13-1 0 16,5-5 1-16,5-2-1 0,3-9 1 15,2-3-1 1,3-8 1-16,1-5-1 0,2-6-2 15,1-9-2-15,3-3-4 16,-5-8-13-16,3-13-61 16,1-4-14-16,-4-7-9 15,5-9-4-15</inkml:trace>
  <inkml:trace contextRef="#ctx0" brushRef="#br0" timeOffset="152706.0703">6909 15092 23 0,'0'0'99'0,"-8"13"-1"15,6 3-6-15,2-33-18 0,-1 42-63 16,1 11 0 0,3 6 0-16,1 4-1 0,2 4-3 15,0-2-2-15,2 1-1 0,-1-8-1 16,1-2-1-1,-1-8 0-15,3-5-1 0,-1-8-1 16,-3-3-1-16,1-6-3 16,-7-9-4-16,15 0-15 0,-15-13-60 15,7-10-13 1,-6-10-7-16,-1-7-3 0</inkml:trace>
  <inkml:trace contextRef="#ctx0" brushRef="#br0" timeOffset="152866.0735">6714 15223 0 0,'-19'14'101'0,"13"0"2"0,13-2-6 15,28-3-3 1,10-5-76-16,23-1-1 0,14-3-3 16,7-7-6-1,1-3-4-15,1 3-7 0,-13-12-17 16,-18 10-72-16,-5-2-4 0,-21-1-7 15,-13 7-7-15</inkml:trace>
  <inkml:trace contextRef="#ctx0" brushRef="#br0" timeOffset="154726.1123">3870 16796 4 0,'0'-12'87'16,"0"-2"2"-16,10 4-35 0,-15-1-14 15,5 11-7-15,-10-13-11 0,0 8-7 16,-5 2-5-16,-2 3-2 16,-3 0-2-16,-4 5-3 15,0 7-2-15,-1 3 0 16,0 2-2-16,1 6 1 0,5 5 1 15,2-2 0 1,6 3 0-16,5 0 2 0,6 0 0 16,6-4 2-16,10-4 1 15,6-9 0-15,5-5-1 16,8-7 1-16,0-8-1 0,7-10 0 15,-3-8 0-15,1-5-2 16,-2-6 0-16,-7-7-2 0,-4-4 1 16,-10-1-1-1,-4-2 0-15,-7 1-1 0,-5 1-1 16,-2 5 1-1,-10 6 0-15,-4 4 0 0,0 9-1 16,0 7 0-16,-2 8 0 16,0 7-1-16,0 4 0 0,3 13 1 15,-2 10-1-15,9 10 2 0,1 7-1 16,4 5 1-1,2 8-1-15,8 2 3 0,4 0 0 16,3-2 1 0,6-3 0-16,2-6 0 0,0-3 1 15,-1-7-1-15,4-7 2 16,-4-3-3-16,1-7 0 0,-4-7-2 15,1-4-1-15,-4-9-4 16,1 2-6-16,-5-15-11 16,5-5-47-16,6-10-27 0,-12-5-5 15,1-6-7 1</inkml:trace>
  <inkml:trace contextRef="#ctx0" brushRef="#br0" timeOffset="155036.1185">4245 16482 45 0,'0'0'97'16,"0"0"-4"-16,0 0-4 0,-3 9-56 15,3 8-17 1,7 10-2-16,5 7-4 0,1 4-1 16,3 10-2-16,0 1 1 15,2 2-1-15,-3-4 0 16,1-1-2-16,-4-5 0 15,-1-8 1-15,-4-7 0 0,-2-9 1 16,-5-17-1 0,15 3-1-16,0-15-1 0,6-15 2 15,5-14-3-15,-1-7-1 0,11-3-1 16,-1-8 0-1,0-1-2-15,-1 5 0 0,-6 8-3 16,-7 6-4-16,-4 13-3 16,-6 8-7-16,-1 18-27 0,4 6-54 15,-16 15-4 1,-6 7-8-16</inkml:trace>
  <inkml:trace contextRef="#ctx0" brushRef="#br0" timeOffset="155336.1243">3905 17280 16 0,'-33'8'102'0,"9"3"0"0,14-6-7 16,19-3-1-16,34-4-78 15,11 2-3-15,21 0-1 0,15-5 0 16,10 2-4-1,3 1-2-15,-2 1-2 0,-10 1-3 16,-4 4-4-16,-21 5-5 16,-10 8-13-16,-27 5-55 15,-8-5-20-15,-10 2-8 0,-12-5-5 16</inkml:trace>
  <inkml:trace contextRef="#ctx0" brushRef="#br0" timeOffset="155996.1377">3822 17982 4 0,'3'-12'86'0,"1"-1"2"16,-4 0-3-16,0 2-58 15,-1 2-4-15,1 9-2 0,-17-7-5 16,4 7-4-1,-3 6 0-15,16-6-5 0,0 0 1 16,-27 22-4 0,1-2 1-16,12 1-1 0,-2-1 0 15,16-20-1-15,-11 27 0 0,0 13 5 16,13-29 0-1,8-5-1-15,6-6 0 0,2-2-2 16,3-12-1-16,4-5 0 16,-2-8 0-16,0-3-5 0,1-6 1 15,-4-5-2 1,-2 0 0-16,-4-1 1 0,-5 2-1 15,-6 2 0-15,-3 1 0 0,0 5 0 16,-7 7 0 0,-5 7 1-16,2 9 0 0,-1 6 1 15,1 5 2-15,2 12-1 16,3 8 2-16,3 7 0 15,2 5 1-15,0-34-3 16,5 36-1-16,14 47 0 0,-6-42 0 16,5 6-1-1,-2-3-2-15,4-2-2 0,-20-42-3 16,21 36-9-16,-1 1-43 0,-1-11-34 15,18 9-6 1,-19-35-4-16</inkml:trace>
  <inkml:trace contextRef="#ctx0" brushRef="#br0" timeOffset="156256.1429">4180 17737 7 0,'6'-49'100'0,"2"14"-1"0,-5 10-4 15,1 7-4-15,-1 7-77 0,-3 11-4 16,5 8 0-1,-2 9-1-15,0 7-2 0,0 5-1 16,2 8-1-16,-5-37-3 16,1 38-2-16,5 45 0 15,-2-38-2-15,1-1-2 16,-1-1-3-16,1-1-8 0,-5 3-34 15,0-45-44-15,-1 52-4 16,-4-41-7-16</inkml:trace>
  <inkml:trace contextRef="#ctx0" brushRef="#br0" timeOffset="156386.1455">4103 18001 16 0,'-12'-29'101'0,"6"2"-3"0,5-2-4 16,3-5-5-16,14 10-79 15,-2 5-5-15,7 7-10 0,-2 2-43 16,4 5-40-16,7 1-6 15,-2-2-9-15</inkml:trace>
  <inkml:trace contextRef="#ctx0" brushRef="#br0" timeOffset="156806.1539">3902 18059 55 0,'0'0'96'0,"13"-13"-4"0,-13 13-4 15,8-18-62 1,-8 18-7-16,0-17-4 0,0 17-6 15,-8-16-3-15,-2 10 0 16,-4-1 0-16,-5 6-1 0,-1 1-1 16,1 0 1-1,19 0-3-15,-22 6-1 0,1 1 2 16,1 3-3-16,-2 0 0 0,22-10 0 15,-23 23-6 1,3-1-4-16,15 2-39 0,0 1-42 16,5-25-7-1,14 24-6-15</inkml:trace>
  <inkml:trace contextRef="#ctx0" brushRef="#br0" timeOffset="157526.1683">5436 17201 80 0,'-17'0'92'0,"-2"-3"-31"16,7 2-13-16,2-3-10 15,10 4-8-15,0 0-8 0,0 0-3 16,20 5-6-16,11-1-2 16,10 2 0-16,3-2-2 0,4 1-1 15,2-2-2 1,-2-2-2-16,-3-2-1 0,-13 1-1 15,-6 0-1 1,-7 0-3-16,-9-3-2 0,-1 3-6 16,-9 0-11-16,0 0-44 15,0 0-29-15,0 0-7 0,0 0-5 16</inkml:trace>
  <inkml:trace contextRef="#ctx0" brushRef="#br0" timeOffset="157876.1753">5480 17420 45 0,'-21'10'96'0,"7"0"-1"15,3-4-3-15,11-6-51 0,0 11-22 16,13-7-3 0,3-1 0-16,26 4-3 0,5-2-3 15,10 0-3 1,4 0-5-16,-2-4-2 0,-26 0-8 15,-4-1-14 1,31-2-64-16,-28 2-9 0,-7 0-6 16,-5 0-7-16</inkml:trace>
  <inkml:trace contextRef="#ctx0" brushRef="#br0" timeOffset="158346.1845">6713 16765 65 0,'0'0'99'0,"0"-11"-6"0,0 11-5 15,-11 0-64 1,5 11-8-16,2 5-3 0,1 11-3 15,1 0-2-15,1 7 0 16,1 1 0-16,0 4-1 0,4-6-1 16,2-2-1-1,0-5-2-15,-2-2-2 0,1-7-2 16,-2-4-4-16,-2-3-4 0,-1-10-13 15,9 18-56 1,-9-18-17-16,10-4-7 0,-6-8-4 16</inkml:trace>
  <inkml:trace contextRef="#ctx0" brushRef="#br0" timeOffset="158576.1893">6404 17266 95 0,'-20'21'102'0,"17"-9"-6"0,12-5-4 16,26-3-71-16,21-4-5 15,17-1-2-15,13 1-3 16,5-7-4-16,4 3-3 16,-1 1-2-16,-7-1-3 0,-10 3-4 15,-13-1-6 1,-21 6-13-16,-11-1-56 0,-16 9-14 15,-14-3-8-15,-8 3-4 0</inkml:trace>
  <inkml:trace contextRef="#ctx0" brushRef="#br0" timeOffset="158996.1977">6865 17544 80 0,'0'0'97'0,"0"0"-6"15,0-9-5-15,0 9-70 0,-18-1-3 16,1 1-3-16,-3 7-2 15,-3 5-1-15,-4 0 0 16,-1 3-1-16,0 2 0 16,0 3 1-16,6 3-1 0,2 2 0 15,8 0 0 1,3 1-2-16,9-2 1 0,10 2 0 15,11-5-3-15,11-1-3 0,8-3-4 16,10-5-8 0,10-3-28-16,11-5-54 0,1-4-4 15,6-1-8-15,2-9 0 16</inkml:trace>
  <inkml:trace contextRef="#ctx0" brushRef="#br0" timeOffset="159666.2111">8109 17183 68 0,'-2'-14'93'15,"2"14"-4"-15,-15-17-38 0,15 17-20 16,-18 0-6-16,2 10-6 0,-2 6-4 16,-2 4-5-16,1 9 0 15,-1 5-1-15,8 2 0 16,1 3 0-16,10-20-4 15,1 0 0-15,0 1 1 0,5 0-2 16,4-2 0 0,1-1-1-16,4-1 0 0,2 0-2 15,3-6 2 1,1 1-3-16,1-6 0 0,-7-2 0 15,33 0-3-15,2-4-1 0,-4-9-4 16,-6-9-7-16,-2-2-22 16,-3-1-55-16,-15-10-5 15,-8 6-8-15,-8-8 0 16</inkml:trace>
  <inkml:trace contextRef="#ctx0" brushRef="#br0" timeOffset="159986.2175">8216 16921 58 0,'0'0'97'15,"0"-11"-5"-15,0-28-13 0,0 39-54 16,2-9-1-16,-2 9-1 0,0 0-7 16,-4-10-2-16,-4 7-2 15,-2 3-1-15,0 0-3 0,-3 0-2 16,1 0-1-1,2 0 0-15,10 0-2 0,-14 0-3 16,14 0-3 0,0 0-6-16,0 0-35 0,9 0-51 15,1 0-4-15,8 0-8 16,0-3-3-16</inkml:trace>
  <inkml:trace contextRef="#ctx0" brushRef="#br0" timeOffset="162736.2725">4425 17982 0 0,'-12'-3'16'0,"-4"1"-3"0,3 2 0 16,-4 0 0-16,2 0 0 15,-2 0-3-15,1 7 2 16,0-1 2-16,4-1 4 15,1 1 2-15,11-6 0 0,0 0 2 16,0 0 0-16,0 0 3 0,15-3 0 16,5-7-1-1,4-1-3-15,1-4-4 0,4-2 0 16,1 1-3-1,-3-4-3-15,-1 1-1 0,-5-1-3 16,-7 3-1-16,-5 0-3 16,-7 5-3-16,-2 1-6 0,-9 10-12 15,-6 1-36 1,-6 0-33-16,1 0-6 0,-3 0-5 15</inkml:trace>
  <inkml:trace contextRef="#ctx0" brushRef="#br0" timeOffset="164917.317">4352 17926 11 0,'0'0'83'0,"-9"7"3"0,9-7-41 16,-14 3-6-16,14-3-7 0,-16 0-6 15,6 0-5 1,1 0-4-16,9 0-3 0,-18-7-3 15,7 4-3-15,11 3-1 16,-15-7-2-16,15 7-1 0,-11-4 0 16,11 4-1-1,0 0 0-15,-12-4 1 0,12 4-1 16,0 0 0-16,0 0-1 0,0 0 0 15,-9 6 0 1,9-6-1-16,0 0 1 0,-3 11-1 16,3-11 1-16,0 0 0 15,0 9 0-15,0-9 0 0,10 3 1 16,-1-2-1-1,5-1 1-15,5-2 0 0,4-6-1 16,3 3 1 0,3-5 0-16,3-2 1 0,2 1-1 15,-1 1 0-15,1-4 0 0,1 1 0 16,-1 1-1-16,-1 0 0 15,0 2-1-15,-5-1 0 16,-1 0 0-16,-6 3 0 16,-1 2-1-16,-7 1 0 0,-5 3 1 15,-8 2-1 1,0 0 0-16,0 0 0 0,-11 7 0 15,-1-3 1-15,-2 3-2 0,-1-2 1 16,-4 2-1 0,0-1 1-16,-2 1-1 0,-1 0 0 15,-1 0 1-15,0-1-1 16,-1 1 2-16,2-2-2 0,2 0 0 15,2-1 1 1,-1 0-1-16,7-1 1 0,1-3 0 16,11 0 0-1,-9 0 0-15,9 0 0 0,0 0 1 16,8-1 0-16,3-2-1 0,1 0 1 15,3 1-1-15,0-3-1 16,3 2-2-16,-3-1-1 0,2-1-2 16,-1 2-3-1,1-1-6-15,-2 1-10 0,1 0-42 16,1-1-29-1,-7 1-7-15,-10 3-2 0</inkml:trace>
  <inkml:trace contextRef="#ctx0" brushRef="#br0" timeOffset="165407.3266">4465 17733 69 0,'-14'0'97'15,"3"0"-4"-15,-2 2-34 0,3-1-24 16,1 0-10-16,9-1-5 16,-14 7-8-16,14-7-3 0,-5 10-1 15,5-10-2 1,0 13 0-16,0-1-1 0,1 6 0 15,1 3 0 1,-2-21-3-16,2 48 3 0,-2-48-4 16,1 25 0-16,0 3 0 15,-1 1 0-15,1 2-1 16,1 1-1-16,-1 1 3 0,-1-3-2 15,1 2 2-15,-1-5 0 16,0 2 0-16,0-6-1 16,0 1 1-1,0-24 1-15,0 22-1 0,1 2 0 16,-1-24 1-16,0 0-1 15,0 0 0-15,12 5 0 0,0 0-1 16,35 4 0 0,-24-11-1-16,3-3-1 0,0 0-2 15,4 0-4-15,2-2-5 0,-4 5-19 16,2-2-53-1,3-3-16-15,-2-1-7 0,26-19-3 16</inkml:trace>
  <inkml:trace contextRef="#ctx0" brushRef="#br0" timeOffset="167607.3708">12839 16658 7 0,'0'0'95'0,"11"-6"3"0,-11 6-6 15,14-8-54-15,-14 8-8 16,3-10-3-16,-3 10-9 15,0 0-5-15,0 0-3 0,2-10-2 16,-2 10-2-16,0 0-2 16,0 0-1-16,1 5 0 0,5 5-1 15,-1 1 0 1,0 4 0-16,4 7 0 0,0 0-1 15,3 5 2 1,0 4 0-16,-1 2 1 0,0 2-2 16,-3 0 1-16,2 3 0 15,-3-2 0-15,1 7 0 0,-2-8-1 16,2 5 0-16,-2-6 0 0,2-3 0 15,1 1-1 1,0-5 1-16,-2-5-1 0,0-6 1 16,-3-2-1-1,0-4 0-15,0 0-1 0,-4-10 1 16,6 12-1-16,-6-12 1 15,0 0-1-15,5 12 1 0,-5-12-1 16,0 0 0 0,8 10 1-16,-8-10-1 0,0 0 0 15,4 12 0-15,-4-12 1 0,0 0-1 16,7 9 1-1,-7-9-1-15,0 0 0 0,0 0 0 16,6 10 1-16,-6-10-1 16,0 0 0-16,10 0 0 0,-10 0 0 15,12-4 1 1,-3-9-1-16,3 0 0 0,2-6 0 15,0-2 0-15,2-6 0 0,2-5 0 16,4-5 0 0,-1-3-1-16,0-5 1 0,1-2-1 15,1-4 1-15,-3-1-1 16,3 0 1-16,-4 2-1 15,-5 1 1-15,0 8 0 16,-6 5 0-16,-1 5 0 0,-5 8-1 16,0 6 1-1,-2 6-1-15,0 11-2 0,-2-13 0 16,2 13-3-16,0 0-2 0,0 0-5 15,0 0-9-15,0 0-34 16,0 0-44-16,7 2-3 16,-7-2-6-16</inkml:trace>
  <inkml:trace contextRef="#ctx0" brushRef="#br0" timeOffset="168047.3794">13636 16774 36 0,'-25'7'98'16,"2"-1"-5"-16,2-4-4 0,5 6-63 15,6-3-3 1,10-5-3-16,5 12-7 0,15-9-2 16,13 0-3-16,9-1 1 15,6-1-3-15,7-1 1 0,4 0-2 16,-2 0-2-16,-5 0 0 15,-9-1-1-15,-7-1-1 16,-9 1 0-16,-7-1-1 0,-8 0-1 16,-12 2-2-1,10-1-1-15,-10 1-4 0,0 0-7 16,0 0-16-16,0 0-48 15,0 0-15-15,0 0-10 16,0 0-1-16</inkml:trace>
  <inkml:trace contextRef="#ctx0" brushRef="#br0" timeOffset="168337.3832">13559 17011 0 0,'-2'15'100'0,"8"1"1"16,20-9-5 0,14 1-4-16,14-5-76 0,7-3-2 15,10 0-2 1,-1 0-4-16,-2-2-3 0,-4 2-2 15,-7-1-1-15,-11-3-2 16,-11 1-2-16,-10 1-1 0,-9 2-3 16,-7-3-7-1,-9 3-9-15,0 0-45 0,0 0-27 16,0 0-6-16,0 0-5 0</inkml:trace>
  <inkml:trace contextRef="#ctx0" brushRef="#br0" timeOffset="169197.3662">15101 16661 55 0,'0'0'100'0,"-7"-17"-4"0,7 17-8 15,-9-3-55-15,9 3-16 16,-1 12-6-16,0 9-4 0,0 7-3 15,1 6 0 1,0 11 0-16,-1 7 0 0,-2 4 1 16,-1 2-1-16,-1-6-1 15,-3-3 2-15,-1-3-2 16,-4-7 0-16,6-6-2 0,-6-9-2 15,7-7-2-15,-1-9-2 16,3 1-6-16,4-9-13 0,-6-9-63 16,11-1-8-1,3-9-8-15,5-6-3 0</inkml:trace>
  <inkml:trace contextRef="#ctx0" brushRef="#br0" timeOffset="169787.3542">15037 16736 0 0,'-16'-10'83'0,"8"5"6"16,8 5-41 0,0 0-9-16,0 0-6 0,-4-9-9 15,4 9-4 1,6-10-5-16,8 2-1 0,6-1-2 15,10-1 0-15,6-2-2 16,9 3-1-16,5-1-1 0,5 3-1 16,6 4-2-1,-4 0-1-15,-4 3-1 0,-9 8 0 16,-3 3-2-16,-12 5 0 0,-8 0 0 15,-7 4-1 1,-10 0-1-16,-4 2 2 0,-9-4-1 16,-10-1 0-16,-3-2 0 15,-8-3 0-15,-8-2-1 16,-2-3 0-16,-5-4 2 15,4-1-2-15,2-2 0 0,6 1 1 16,4-1-2 0,5 0 0-16,8 0 1 0,16 0 0 15,0 0 0-15,14 14 0 0,7 2 2 16,12 3 0-16,4 4 2 15,6 10 1-15,8 3 0 16,-1 5 0-16,-2 0 0 16,0 3 0-16,-6-4-1 0,-3-6 0 15,-8-3-1 1,-5-5-1-16,-6-6-2 0,-8-6-2 15,-1-3-4-15,-11-11-8 0,9 6-44 16,-9-6-35 0,10 0-7-16,2-8-7 0</inkml:trace>
  <inkml:trace contextRef="#ctx0" brushRef="#br0" timeOffset="170437.3413">16685 16852 0 0,'-4'-12'87'16,"-3"4"3"-16,-5-1-3 0,0 1-66 16,-3 4-1-16,1 4-3 15,-5 2-4-15,-3 5-3 0,-3 8-1 16,4 6-1-16,-1 6 0 0,3 7 2 15,3 5 0 1,4 3-1-16,9 2 0 0,3-2 0 16,13 1-1-1,6-4-1-15,6-7 0 0,5-3-1 16,1-9-1-16,2-6-1 15,0-5-1-15,0-6-3 0,-2-3-2 16,-3-12-4 0,2-1-14-16,-6-9-63 0,-2-16-13 15,-1-10-8-15,-5-16-4 0</inkml:trace>
  <inkml:trace contextRef="#ctx0" brushRef="#br0" timeOffset="170567.3388">16703 16543 24 0,'-19'-6'99'15,"10"-1"-3"-15,8-3-9 0,1-2-12 0,7-20-114 16,1 21-49 0,8 3-7-16,-3 1-3 0</inkml:trace>
  <inkml:trace contextRef="#ctx0" brushRef="#br0" timeOffset="171297.324">18482 16513 52 0,'-20'0'81'16,"-7"6"0"-16,0 12-61 0,-2 6 1 15,-2 12 1-15,4 4-2 16,1 3 1-16,12 4 0 0,4-2-4 16,12-4-1-1,12-7-2-15,11-10-3 0,5-9-1 16,7-7 0-1,2-8-1-15,-1-8-3 0,-2-8 0 16,-6-6 0-16,-10-6-2 16,-10-5 0-16,-7 0-1 15,-8-2-1-15,-14 3-1 0,-6 3 0 16,-9 5-2-16,-5 5-2 15,-2 12-1-15,-1 6-2 0,4 2-4 16,0 8-7 0,14 10-16-16,3 0-53 0,12-4-11 15,10-5-8 1,13-8 8-16</inkml:trace>
  <inkml:trace contextRef="#ctx0" brushRef="#br0" timeOffset="171747.3152">18760 16222 73 0,'0'0'97'16,"8"-9"-4"-16,-8 9-5 15,6 5-54-15,-3 20-24 0,-1 15-1 16,-3 10 0-16,0 13-1 15,-7 6 0-15,1 3-4 16,-2-2 1-16,2-5-4 0,1-9 2 16,0-12-1-1,0-11-1-15,3-11 0 0,3-4 0 16,-2-9 2-16,2-9 0 15,0 0 0-15,0 0-2 16,13-17 2-16,0-3-1 16,9-3 0-16,4-6-1 0,1 2-1 15,3-2 1-15,4 7-1 0,-7 1 1 16,-2 9-1-1,-4 8 0-15,-4 8 1 0,-6 12 0 16,-1 9-2-16,-6 6 1 16,-2 1 0-16,-2 4-1 15,0 2 1-15,-3-2 0 16,0-7-1-16,-2-7-1 0,1-5 0 15,2-5-2-15,2-12-4 0,0 0-15 16,8 0-49 0,7-17-26-16,0-10-3 0,8-8-7 15</inkml:trace>
  <inkml:trace contextRef="#ctx0" brushRef="#br0" timeOffset="172387.3023">19256 16624 4 0,'9'0'96'0,"-9"0"0"0,6 10-4 16,-4-21-27-16,-1 25-47 0,3 7-2 15,-2 8-4 1,2-1-3-16,-2-1-3 0,2 0-1 16,-3-3-1-16,0-6-1 15,1-5-1-15,-1 0 0 0,-1-13 3 16,4 11-2-1,-4-11 1-15,0 0-1 0,0 0-1 16,4-6 1 0,-4 6-2-16,2-22 2 0,3 8-1 15,0-5 0-15,2-3-2 0,3 2 1 16,4-1 0-16,2 1 0 15,2 3 0-15,1 3-2 0,-2 2 1 16,3 3 0 0,-1 8 1-16,-1 1 0 0,0 7 0 15,-5 5 1 1,1 8-2-16,-3 5 0 0,-3 1 1 15,-3 3 0-15,-3-3 0 0,-2 1 0 16,0-7 0-16,0-2 0 16,-2-8 2-16,2-10 0 15,-4 12 0-15,4-12 0 16,0 0-1-16,2-14 0 0,2-3 2 15,4-5-1 1,3-7-1-16,4-4-1 0,0 1 1 16,0-5-1-16,2 7-1 15,-2 5 1-15,0 8-2 16,-6 7 0-16,3 10 1 0,-3 12-1 15,-1 8 1-15,2 4-2 16,1 4 1-16,5 4 0 0,5 0 1 16,10 1-1-1,0-6 0-15,6-3-2 0,6-7-2 16,6-2-2-1,2-8-6-15,10 0-25 0,-3-2-49 16,-4-10-14-16,-1-7-8 16,-4-15-1-16</inkml:trace>
  <inkml:trace contextRef="#ctx0" brushRef="#br0" timeOffset="174387.2624">20514 15884 30 0,'-5'-14'94'0,"-1"6"-2"16,4 15-5-16,2-7-56 0,0 12-7 15,5 9-4-15,2 6-6 0,4 10-4 16,1 9-1-1,2 0 0-15,0 4-2 0,-2 0 0 16,0-8-1-16,-4-8 0 16,-1-7 0-16,-3-8-1 0,-1-8 0 15,-3-11 0 1,0 0-1-16,0-8 1 0,0-11-2 15,0-8 0-15,0 1-1 0,-2-9-1 16,-1-3-1 0,3-1 0-16,0 2-1 0,0 6 1 15,9 4-1-15,5 4 1 16,8 5-1-16,7 7 1 15,10 1 1-15,6 9-1 16,6 0 1-16,5 1-1 0,-1 0 1 16,-4 0 0-1,-5 0 0-15,-4 0 1 0,-7-7-2 16,-7-6 1-16,-8-7-1 0,-9-4 0 15,-4-4 0-15,-6-4-1 16,-1-1 0-16,-6 4 0 0,-6 1-1 16,-4 7 0-1,-4 9 0-15,-4 12 0 0,0 5 0 16,2 17 1-1,-3 12-1-15,2 3 1 0,4 9 1 16,8 1-1-16,6 2 2 16,5-2-1-16,5-2 1 15,9-11 1-15,4-2-1 0,4-4-1 16,2-9-2-16,0-1-2 15,2-8-2-15,5-2-9 0,-3-10-31 16,2-18-49 0,10-3-7-16,1-14-5 0</inkml:trace>
  <inkml:trace contextRef="#ctx0" brushRef="#br0" timeOffset="174657.257">21471 15642 23 0,'-25'-17'101'16,"-9"7"-3"-16,-1 4-5 0,-2 37-16 15,9-20-66 1,4 9-2-16,11 9-1 0,10 5-2 15,13 9-3 1,13 1-1-16,8 2 0 0,6 2-1 16,0-8 0-16,-1-2 2 15,-10-8-3-15,-9-2 2 0,-12-6 0 16,-9-4 0-16,-12-4 1 0,-8-3-1 15,-3 1 0 1,-5-6-1-16,4 3-2 0,1-9-4 16,9 5-5-1,0-8-19-15,9-9-59 0,9 12-9 16,3-24-7-16,9 6-2 15</inkml:trace>
  <inkml:trace contextRef="#ctx0" brushRef="#br0" timeOffset="174877.2526">21601 15820 17 0,'18'3'104'16,"-3"5"-2"-16,-1 11-4 16,-4-15-6-16,-4 27-77 0,-2 7-3 15,-4 8-2 1,0 2-3-16,-6 0-2 0,-1-2-2 15,-1-4-3-15,1-6-1 0,2-6-3 16,3-7-5 0,2-23-24-16,0 0-61 0,0-11-5 15,4-23-6 1,6-11-4-16</inkml:trace>
  <inkml:trace contextRef="#ctx0" brushRef="#br0" timeOffset="174997.2502">21685 15618 17 0,'-7'-20'97'0,"-3"4"-6"16,2 1-12-16,2 5-30 0,6 10-131 15,0 0-10 1,0 0-3-16</inkml:trace>
  <inkml:trace contextRef="#ctx0" brushRef="#br0" timeOffset="175317.2438">22093 15625 77 0,'11'7'100'0,"-11"3"-6"15,-13 2-5-15,-9-12-46 0,0 15-38 16,4 11 0-16,0 4-2 15,5 4 1-15,10 2-2 0,8 2-1 16,14-1 0 0,4-2 1-16,1-3-1 0,0-6 2 15,-4 1-1 1,-9-5 1-16,-9-2 0 0,-9 0-1 15,-16 0 2-15,-5-5 0 0,-4 0-2 16,2-1-1-16,1-3-1 16,6-4-3-16,5-5-5 15,18-2-12-15,-2-6-50 16,12-13-24-16,12-11-7 0,5-14-6 15</inkml:trace>
  <inkml:trace contextRef="#ctx0" brushRef="#br0" timeOffset="175857.233">22329 15530 82 0,'15'-9'100'15,"-7"4"-3"-15,1 5-7 16,-3 20-55-16,1 2-22 0,-1 11-2 16,-3 9-3-1,-2 11-1-15,-2 8-2 0,1 8-1 16,-5 1-1-16,-6-2 0 15,2-7-2-15,-1-7 0 16,1-10-1-16,-2-10-1 16,-2-12-3-16,1-12 0 0,-3-12-5 15,-1-13-2-15,-6-9-2 0,1-8 1 16,-5-4 1-1,2-5 2-15,5-1 2 0,5 2 3 16,8 6 4 0,6 7 4-16,12 6 3 0,13 7 1 15,13 8-1-15,12 4 0 16,3 2 0-16,5 7-1 0,-1 0-1 15,-5 1 0-15,-6-1 0 0,-10 0-1 16,-10-4 0 0,-16 1-1-16,-10-4-1 0,-6 10 0 15,-11-3 0 1,2 5-1-16,-2 4 0 0,7 3-1 15,6 1 1-15,6 1 0 16,16 0 0-16,9-4 0 0,11-5 1 16,4-8 0-1,2-4 0-15,-4-7 0 0,-7-9 0 16,-8-8 0-16,-13-8-1 0,-11-2 0 15,-8-2 0 1,-15 2-1-16,-9 5-2 0,-7 4-1 16,-7 7-3-16,1 9-4 15,2 3-8-15,11 8-23 0,9 16-51 16,10-13-8-1,12-5-7-15</inkml:trace>
  <inkml:trace contextRef="#ctx0" brushRef="#br0" timeOffset="176187.2263">22943 15666 0 0,'17'-5'100'0,"-9"0"-2"16,-8 5-4-16,11 3-3 16,-11 13-74-16,0 11-4 0,-1 9-2 15,1 6-3 1,0 9 1-16,0 1-2 0,-2 2 0 15,0-10-2-15,2-2 0 0,0-12 0 16,0-5-1 0,2-11 0-16,-2-14 0 0,9 5 0 15,1-12-1-15,-1-13 0 16,6-9 0-16,4-5 0 0,1-11-2 15,6-2 0 1,7-3 0-16,4 1 0 0,6 6-1 16,0 5 0-1,7 10 0-15,-3 7-1 0,5 10-1 16,-2 7-4-16,-3 3-2 0,3 6-7 15,-9 3-22-15,1-5-58 16,1 11-7-16,2-2-7 0,1 3-2 16</inkml:trace>
  <inkml:trace contextRef="#ctx0" brushRef="#br0" timeOffset="190726.9359">4396 17845 33 0,'-10'-4'52'0,"-3"-2"-3"16,-1 2-7-16,3 0-5 16,-2 4-7-16,1 0-8 0,2 0-5 15,-1 0-2 1,11 0-4-16,-11 5-1 0,11-5 0 15,5 7-3 1,8-2 2-16,5-1-1 0,5-1 1 16,3 0 0-16,6-1-3 0,1 1-1 15,3 0 0-15,1-1-2 16,1 1 0-16,1-1 0 0,-2-2 0 15,-1 1 0 1,-3-1-1-16,-5 0 0 0,-7 0 0 16,-9 0-1-1,-12 0 0-15,0 0-1 0,-9 0-1 16,-11 0 1-16,-6 3-1 15,-9 1 1-15,-1 3-1 0,-2-1 1 16,0 1-1-16,-2 0 1 0,2 1 0 16,3-1 1-1,5 3 0-15,6-3 0 0,11 0 2 16,13-7 0-1,-2 10 0-15,10-6 1 0,12-2 0 16,8-1-1-16,7-1 0 16,4 0 0-16,2-5-1 15,4 0 0-15,-2-1-4 16,2-1-2-16,-4-1-6 0,-1-1-15 15,-3 1-37-15,-9-2-31 0,-3-4-7 16,-5-1-4 0</inkml:trace>
  <inkml:trace contextRef="#ctx0" brushRef="#br0" timeOffset="191076.9289">4674 17657 62 0,'-15'-4'86'16,"0"3"-37"-16,2-2-8 0,-2 2-7 16,2 1-9-16,1 1-8 15,-1 3-6-15,1 4-5 0,4-1 0 16,-2 6 0-1,5 7 1-15,0 2 0 0,3 7 1 16,2-29-4-16,-2 34 0 0,-1 1 0 16,0 5 0-1,2 44 1-15,1-40-3 0,1-1 0 16,4-2-1-1,2-2 4-15,-7-39-1 0,8 36-1 16,2-2-1 0,0-4-3-16,2-1-8 0,4-4-32 15,1 0-47-15,3-15-8 16,1-1-5-16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2T19:06:49.5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14768 3658 64 0,'-4'-10'84'0,"-4"-3"-39"0,8 13-9 16,-11-7-10-1,11 7-9-15,-7 10-4 0,3 7-5 16,3 5-1-16,-1 6-2 0,2 5 1 15,0 3 1 1,0-1 2-16,0 2-2 0,0-2 0 0,2-3 0 16,2-2 0-1,1-3-2-15,-1-4 0 0,5 2 1 16,0-1-3-1,2-4 0-15,2-3 0 0,0-1-2 16,5-3-2 0,-2-4-3-16,4-3-4 0,-1-6-6 0,3 0-14 15,-1-6-34-15,-3-6-30 16,4-5-4-16</inkml:trace>
  <inkml:trace contextRef="#ctx0" brushRef="#br0" timeOffset="340.0068">15019 3583 27 0,'0'0'77'0,"0"0"-1"16,0 0-52-16,0 0-4 0,-4 9-1 15,4 8-2 1,0 6-3-16,2 6-1 0,0 3 0 16,4 6-1-16,2-1 0 15,0 1-3-15,2-3-1 0,2-3-2 16,3-5-1-16,4-6 0 15,4-4-1-15,1-6 0 16,-1-5 1-16,3-5-2 0,0-1-3 16,0-4-3-1,-4-6-7-15,6 1-29 0,0-3-48 16,-11-2-4-16,-2-1-6 15</inkml:trace>
  <inkml:trace contextRef="#ctx0" brushRef="#br0" timeOffset="620.0124">14913 3720 46 0,'-15'0'83'0,"15"0"0"15,-10 0-51 1,10 0-3-16,9 3-9 0,6-3-6 15,6 2-4-15,7-2-1 16,4 2-2-16,-1-2-3 16,4 0-3-16,-4 0-4 15,3-2-5-15,-6-2-13 0,0-11-51 16,2 5-14-1,-7-5-5-15</inkml:trace>
  <inkml:trace contextRef="#ctx0" brushRef="#br0" timeOffset="850.017">15371 3393 12 0,'11'-17'84'0,"-6"8"1"15,6 14-31 1,0-6-21-16,6 0-9 0,3 1-6 15,5 6-6-15,3 8-5 0,3 6-4 16,2 8 0 0,0 10-2-16,0 6 0 0,-2 4 0 15,-2 2-4-15,-7 4-6 16,-2-6-48-16,-10 8-26 0,-7-4-7 15,-3-5 1 1</inkml:trace>
  <inkml:trace contextRef="#ctx0" brushRef="#br0" timeOffset="1774.0358">12399 3592 13 0,'-14'10'48'16,"2"3"-3"-16,-2 4-7 0,-1 6-6 16,3 7-8-16,-2 8-4 15,4 5-4-15,1 4-2 0,3 3-2 16,3 0-2-1,3 0-2-15,2-6 0 0,5-1 0 16,4-9-2 0,1-6-1-16,2-6 0 0,0-7-3 0,3-6-7 15,4-8-23 1,5-1-51-16,-5-13-6 0,0-5-3 15</inkml:trace>
  <inkml:trace contextRef="#ctx0" brushRef="#br0" timeOffset="2154.0434">12634 3551 50 0,'-6'33'70'0,"2"-11"-40"16,2 4 0-16,-5 9 1 15,2 1-2-15,0 6-7 0,2 0-4 16,-2 0-2-1,3-4-3-15,1-1-3 0,1-3-1 16,2-8-3-16,7-2 0 0,2-4-2 16,3-4-1-1,3-4 1-15,6-1-2 0,-1-3 1 0,0-6-1 16,3 0-2-1,1-4-3-15,1-2-5 0,-3-4-8 16,-2-7-32 0,2 9-39-16,-8-9-5 0,-5-1-2 15</inkml:trace>
  <inkml:trace contextRef="#ctx0" brushRef="#br0" timeOffset="2384.0479">12439 3778 29 0,'24'4'84'0,"4"-7"-1"16,3 3-44-16,6-11-17 0,0 6-1 15,3-2-6 1,-6 1-4-16,-1 2-7 0,-6-3-5 16,-3 3-6-1,-9-6-13-15,3 2-35 0,5-3-28 16,-8-4-3-16</inkml:trace>
  <inkml:trace contextRef="#ctx0" brushRef="#br0" timeOffset="2624.0528">12909 3417 48 0,'18'0'82'0,"5"5"-1"15,3 8-54-15,7 11-5 16,3 5-4-16,0 13-6 0,5 1-4 15,-5 9-3-15,-2 4-1 0,-6 2-2 16,-4 3-2 0,-11-5-2-16,-4 4-18 0,-5-1-53 15,-8-4-10 1,-10-1-4-16</inkml:trace>
  <inkml:trace contextRef="#ctx0" brushRef="#br0" timeOffset="4355.0882">20824 3792 35 0,'0'0'30'0,"-7"-15"-4"0,7 15-1 15,-9-3-6 1,9 3-3-16,-15 4-5 0,8 11-2 16,-8 9-3-16,-1 5-2 15,-1 10 1-15,0 3 1 0,1 12-2 16,4 4 2-16,0 2-1 0,10-6-1 15,2-6 1 1,1-3 0-16,10-11 1 0,6-1-4 16,8-12-11-1,-3-5-23-15,4-7-40 0,10-5-3 16</inkml:trace>
  <inkml:trace contextRef="#ctx0" brushRef="#br0" timeOffset="4695.0951">21086 3943 22 0,'-10'27'33'0,"7"-1"2"16,1 8 3-16,0 7-3 0,-2-6-5 16,3 5-8-1,-1-5-6-15,2-3-4 0,-2-7-3 16,-1-3-4-16,2-6-7 0,-2-4-10 15,3-12-24 1,1 13-36-16,-1-13-8 0</inkml:trace>
  <inkml:trace contextRef="#ctx0" brushRef="#br0" timeOffset="4935.0999">20983 4030 63 0,'0'0'85'0,"7"2"-5"0,-7-2-55 15,42 3-7 1,4-3-5-16,3 0-2 0,2-2-6 15,0-1-6-15,-1-4-15 0,-12 7-46 16,-6-10-21-16,-9 1-4 16</inkml:trace>
  <inkml:trace contextRef="#ctx0" brushRef="#br0" timeOffset="5135.1039">21224 3709 25 0,'19'-3'73'16,"15"2"2"-16,10 3-58 15,2 14-1-15,0 7 0 16,5 14-4-16,-2 5-2 0,-7 17-2 16,-5 3-2-1,-16 10 1-15,-5 2-1 0,-15 2-3 16,-6 2-5-16,-14-6-37 15,-2 8-39-15,-17-10-4 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2T19:07:27.6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15694 3792 64 0,'0'0'49'0,"-12"-5"-11"0,12 5-5 15,0 0-11 1,0 0-1-16,0 0-4 0,0 0-1 15,9 8-3-15,4 2-1 16,6-1-1-16,4 4-1 16,7 1-1-16,4-1 0 15,8 0-3-15,2 1-1 0,-1-3 0 16,3-3-2-1,-4-1 1-15,1-5-2 0,-3-2-1 16,-3 1-3-16,-2 1-4 0,-7-2-5 16,1-5-9-1,-4 2-12-15,-3-5-38 0,2 4-19 16,-8 1-4-16</inkml:trace>
  <inkml:trace contextRef="#ctx0" brushRef="#br0" timeOffset="350.007">15707 4081 49 0,'0'0'88'0,"7"-2"-1"0,18 2-49 15,14 0-7-15,13 3-2 16,9-2-8-16,5 4-6 15,9-1-4-15,-2 4-3 16,-5-2-1-16,1 5-3 0,-14 4-2 16,-8-5 0-1,-10 5 0-15,-7-5-1 0,-6-2 0 16,-8 0-1-16,-2-2-2 15,-14-6-5-15,15 0-11 16,-15 0-24-16,0 0-45 0,0 0-7 16,10-5-6-16</inkml:trace>
  <inkml:trace contextRef="#ctx0" brushRef="#br0" timeOffset="7582.1518">17533 3263 46 0,'0'-32'76'0,"0"18"-25"16,0 0-10 0,-2 2-6-16,-3 0-11 0,0 1-5 15,5 11-5 1,-14-16-5-16,14 16-2 0,-18-5-4 15,6 5-1-15,0 2-2 0,-6 4 1 16,0 4-2-16,-3 5 2 16,1 0-2-16,-2 6 3 0,-2 2-1 15,0 4 1 1,1 1-1-16,5 6 1 0,-1-3 0 15,8-1-1 1,1-1 0-16,6-2 0 0,4-5 1 16,2-2-1-16,10-5 2 0,-1-3 0 15,9-2 1-15,1-8 1 16,3-2 0-16,4-4 1 0,4-5-2 15,2-6 1 1,2-5-2-16,5-3 2 0,-1-9-3 16,0-1 0-1,0-2-1-15,-1-3 0 0,-3-4-1 16,-4-1-1-16,-3 0 1 15,-6-2-1-15,-4 1 0 0,-8 4-1 16,-4-2 2-16,-2 1 0 16,-5 7 1-16,0 3-1 15,-7 6 1-15,-1 1-1 0,-2 5 0 16,-3 5 0-1,1 3-2-15,0 5 1 0,-1 2-1 16,-2 4 1-16,2 0-2 16,1 1 2-16,-2 4-1 0,3 5 1 15,-3 4-1 1,2 2 1-16,-1 8-1 0,5-3 1 15,-1 9 0-15,2 0 0 0,1 1 1 16,1 4 0 0,2 1 2-16,1 5 0 0,2-2 1 15,1 4-1-15,5-2 1 16,2-1 0-16,0 0-1 15,2-5 0-15,5-5 0 16,0-5 0-16,4-1-1 0,-1-6 1 16,3-7-2-16,2-1-2 0,-3-7-6 15,7 0-11 1,-4-3-36-16,-3 0-33 0,3-5-6 15,-3-9-4-15</inkml:trace>
  <inkml:trace contextRef="#ctx0" brushRef="#br0" timeOffset="8105.1625">18140 3120 7 0,'9'18'80'0,"-9"-18"-21"15,11 33-20 1,-6-4 0-16,-1 8-1 0,-2-1-7 15,1 0-8-15,-2-3-3 0,-1-4-8 16,0-4 0-16,0-4-3 16,0-8-1-16,0-5 0 15,0-8-2-15,0 0-1 0,2-8-2 16,-1-6 1-16,-1-8-1 15,0-3-1-15,0-7-1 16,0-6-1-16,0-2-1 0,-2 0 1 16,-3-1-1-1,-2-2-1-15,0 4 0 0,-1 4 1 16,0 5-1-1,0 1 1-15,2 7 1 0,0 0-2 16,6 4 3-16,-1 5-2 16,1 0 2-16,7 4 0 0,4-2-1 15,2 5 1-15,5-1-1 0,3 2 1 16,2 2-1-1,4 0 1-15,2 3-3 0,1-1-1 16,2 1-5 0,-2 2-5-16,5 2-9 0,-3 1-17 15,-9-5-45-15,4 3-10 16,-10 1-1-16</inkml:trace>
  <inkml:trace contextRef="#ctx0" brushRef="#br0" timeOffset="8425.1688">18115 3168 16 0,'0'0'84'16,"16"0"2"-1,21 0-42-15,-10 0-9 0,7-4-7 0,4 4-8 16,2-2-5-1,4 2-5-15,0 0-3 0,-1 0-4 16,-7 2-3 0,-4 2-5-16,-6-1-5 0,-5-1-9 15,-3 4-24-15,-18-6-41 0,17 4-7 16,-17-4 2-16</inkml:trace>
  <inkml:trace contextRef="#ctx0" brushRef="#br0" timeOffset="8665.1737">18097 3358 69 0,'-13'6'82'16,"13"-6"-28"-16,2 14-9 0,25-7-12 15,11 4-8 1,17-6-5-16,10 7-3 0,9-3-3 16,3-3-3-16,3 2-5 15,-5-6-4-15,-4 2-10 16,-12-4-17-16,-15 0-56 0,-3 0-10 15,-13-1-4-15</inkml:trace>
  <inkml:trace contextRef="#ctx0" brushRef="#br0" timeOffset="9235.185">17206 3725 17 0,'0'0'40'0,"-1"11"-2"16,18-2-4-16,8-1-4 15,16 1 3-15,13-3-1 16,19-3-1-16,15-3-1 16,22 0-4-16,9 0-4 0,5-5-4 15,10 1-4-15,-5-2-5 0,-5 0-5 16,-7 3-4-1,-16 3-10-15,-15-5-13 0,-14-1-53 16,-11 5-13 0,-13-3-7-16</inkml:trace>
  <inkml:trace contextRef="#ctx0" brushRef="#br0" timeOffset="10275.2058">17878 4246 56 0,'-5'-14'82'0,"2"-1"-34"0,-5 3-10 15,-5-1-10-15,0 1-11 16,-7 2-7-16,2 3-4 0,-4 4-4 15,-4 3-3 1,-5 3 1-16,-2 8-1 0,1 3 0 16,-4 4 0-1,2 0 1-15,-4 3-1 0,3 1 2 0,2-1-1 16,2-2 0-16,5 4 1 15,2 0 0-15,5 0 0 16,2 3 1-16,7-3 0 0,6 0 1 16,4-4 3-1,1-1 0-15,9-5 2 0,7-4 0 16,1-7 0-16,5-2 0 15,6-2-1-15,-1-6-1 0,6-7-2 16,2-2 0 0,0-7-2-16,2-2 1 0,-4 1-1 15,0-10-1-15,-2 3 1 0,-6-2 0 16,-4-2-1-1,-7-1-2-15,-1 2 1 0,-8 1-1 16,-2-1 1-16,-1 6-3 16,-3 3 3-16,0 0-1 15,0 6 1-15,0 3 0 16,-1 5 0-16,0 3 0 15,1 9-2-15,0 0 0 0,0 0 0 0,-9-3 1 16,9 3-2 0,-6 13 2-16,1 4-1 0,1 1 2 15,0 4-1 1,1 7 2-16,-1 2-1 0,0 4 1 15,0 3 1-15,0 3-1 16,3 0 2-16,1 2-1 16,0-4 2-16,7-1 0 15,3-7 0-15,2-2 0 0,8-3 0 16,2-7 1-16,5-6-2 0,4-4-1 15,3-1-3 1,-1-8-5-16,4 0-15 0,0-1-39 16,-4-11-29-16,4-6-5 15,-3-7-6-15</inkml:trace>
  <inkml:trace contextRef="#ctx0" brushRef="#br0" timeOffset="10565.2117">18350 3977 44 0,'-8'7'86'16,"-5"9"-2"-16,4 11-59 0,-2 3 2 15,3 9-1 1,2 3 0-16,5 2-5 0,1 4-7 15,6-1-2-15,3-3-1 0,6-6-3 16,3-4-2-16,4-5-2 16,3-6 0-16,-2-1-1 15,2-9-2-15,1-1-2 16,-3-5-3-16,-3-7-6 0,0 0-15 15,-4-3-44 1,-3-6-22-16,-5-10-5 0,-3-3-5 16</inkml:trace>
  <inkml:trace contextRef="#ctx0" brushRef="#br0" timeOffset="10755.2155">18177 4105 32 0,'0'0'96'16,"0"0"-2"-1,34-9-6-15,16 16-43 0,11-10-30 16,9-1-1 0,8-1-7-16,-6-5-17 0,1 0-65 0,-6 3-12 15,-12 0-10-15,-10 0-5 16</inkml:trace>
  <inkml:trace contextRef="#ctx0" brushRef="#br0" timeOffset="24811.4979">9275 5329 17 0,'0'-12'73'0,"2"-1"-28"0,-2 0-10 16,-4 0-7-1,-2-3-3-15,-5 3-6 0,1-6-3 16,-3 5-3-16,-4-2-3 16,-1 3-2-16,-2 2-1 0,-2 2-3 15,-1 5-2-15,-1 3-1 0,-3 1-1 16,-1 8-2-1,2 4 1-15,-1 4 0 0,4 5-1 16,3 5 1-16,2 3 0 16,2 9 3-16,10 2 0 0,2 9 1 15,4 4 0 1,5 9 1-16,6 0 1 0,1 5 0 15,5-1 3-15,-1-3-3 0,-3-1 1 16,-1-6 0 0,-9-8 1-16,-2-8 0 0,-9-7 0 15,-7-8 1 1,-12-8-2-16,-7-9 2 0,-4-7-2 0,-5-5-1 15,0-11-1 1,0-5-2-16,5-5-2 0,4 3-2 16,10-3-5-1,9 4-8-15,11 4-11 0,4 17-46 16,13-12-18-16,7 12-6 0,5 0 0 16</inkml:trace>
  <inkml:trace contextRef="#ctx0" brushRef="#br0" timeOffset="26188.526">9188 6079 70 0,'0'0'80'0,"6"13"-44"16,8-6-3-16,4 0-6 16,5-4 0-16,2-1-8 0,2 3-8 15,-4-5-9-15,2 0-10 16,-5 0-22-16,-9 0-48 15,6 0-5-15,-7 0-3 0</inkml:trace>
  <inkml:trace contextRef="#ctx0" brushRef="#br0" timeOffset="27008.5424">9779 5969 24 0,'0'0'65'0,"0"0"-20"16,0 0-8-16,0 0-6 16,5 9-9-16,-4 8-4 0,-1-2-1 15,0 6 1 1,-1 1-3-16,-5 4-2 0,-4-1-3 15,-3 1-1 1,-6-2-1-16,-3-7-3 0,0-2-1 16,-3-3-2-16,-1-7-2 0,0-5 0 15,0 0-3-15,1-9-1 16,4-4-1-16,3-1 0 15,6-1 0-15,3 1-1 16,4-2 2-16,5 2 0 0,6 1 2 16,4 0 2-1,7 3 1-15,7 2 0 0,2 4 2 16,6 2 0-16,2 2 3 0,4 8 2 15,-1 2-1-15,5 4-1 16,-4 0 2-16,2 1 2 16,-2-9 1-16,0-3-2 15,-1-3 1-15,1-14-2 0,-4-6 0 16,-3-6-1-1,-3-6-2-15,-8-2-2 0,-7-1-2 16,-9 0-1-16,-8 3-1 16,-15 6-1-16,-10 4-1 15,-7 10 1-15,-6 7-1 0,-5 5 1 16,5 11-1-16,0 7-2 15,13 9-9-15,10-5-29 0,8 2-42 16,14-3-6 0,16-13-5-16</inkml:trace>
  <inkml:trace contextRef="#ctx0" brushRef="#br0" timeOffset="27778.5578">9947 4932 8 0,'-14'16'19'15,"4"0"-2"-15,-4 8 2 0,4 0 1 16,-3 5 4-1,2 1-1-15,0 3 1 0,2 1-2 16,3-2-4 0,6-1-1-16,0-2-4 0,8-2 1 15,7-4-1-15,2-3-2 0,8-3-2 16,3-6 0-16,1-3-2 15,-1-5-4-15,3-1-6 0,-7-2-14 16,2-7-32 0,0 5-31-16,-9-6-6 0</inkml:trace>
  <inkml:trace contextRef="#ctx0" brushRef="#br0" timeOffset="28088.564">9749 5087 23 0,'12'-6'83'0,"10"3"-1"0,12 3-50 16,6 0-9-1,5 0 0-15,2 2-5 0,2 1-10 16,-1 5-12-16,-9 3-49 15,-1-9-26-15,-6 1-6 16</inkml:trace>
  <inkml:trace contextRef="#ctx0" brushRef="#br0" timeOffset="30238.607">10872 5417 49 0,'0'0'42'16,"0"8"-2"0,0 5-6-16,1 3-3 0,3 9-8 15,-2 4-2-15,4 10 4 16,-5 0-4-16,2-1-2 0,-3 1-5 15,0-4-2 1,0-5-4-16,0-5 0 0,0-4-2 16,-1-6-3-16,1-7-3 0,0-8-4 15,0 0-15 1,-6 11-36-16,6-11-29 0,0-13-8 15,0-3 1-15</inkml:trace>
  <inkml:trace contextRef="#ctx0" brushRef="#br0" timeOffset="30667.6163">10712 5421 54 0,'-11'-1'39'15,"11"1"-6"-15,0 0-3 0,0 0-6 16,10-11-6-16,4 6-2 15,5 2-1-15,5-3 0 16,10 3-2-16,7 3 2 16,1 0-7-16,4 0-2 0,-4 0-2 15,1 4-1 1,-6 2 0-16,-6 4-2 0,-8-1-2 15,-7 1 2-15,-8 0 0 16,-5 1 1-16,-3 0 1 0,-11-1-1 16,-7 4 1-16,-5-1 0 15,-5 1 0-15,-8 0-2 16,6 3-5-16,-5-5-7 15,12 0-9-15,-4-4-19 16,7-6-40-16,20-2-7 0</inkml:trace>
  <inkml:trace contextRef="#ctx0" brushRef="#br0" timeOffset="31097.6249">11387 5392 39 0,'-18'20'51'0,"0"-11"-24"0,5 12 0 16,-5-3 2-16,5 11-1 16,0-4-2-16,2 10-1 0,3-7-4 15,4 0-2 1,4-4-3-16,0 3-1 0,5-8-3 15,1-2-1-15,3-5-1 16,1-1-3-16,2-4 0 0,0-1-4 16,0 0-5-16,-1-4-8 15,3 3-15-15,-1 2-48 16,3-7-16-16,0-4-5 0</inkml:trace>
  <inkml:trace contextRef="#ctx0" brushRef="#br0" timeOffset="31407.6311">11642 5445 13 0,'0'0'68'16,"0"0"2"-16,0 0-49 15,-10 12 0-15,1 4 0 16,-4 6-2-16,2 2-1 16,-6 6 0-16,4 2 0 0,-1 0-1 15,5 0-4 1,2-2-2-16,3-1-4 0,4-5 0 15,7-4-1-15,3-1-1 0,0-7 1 16,4-1-2-16,-1-5 1 16,4-3-5-16,-2-2-6 15,3-1-8-15,0-1-18 16,4 1-46-16,-3-8-11 15,-2-1-5-15</inkml:trace>
  <inkml:trace contextRef="#ctx0" brushRef="#br0" timeOffset="31627.6354">11502 5552 65 0,'15'-5'83'16,"3"3"-6"-16,4 0-55 0,4 2-9 16,2 0-6-16,-1 6-25 15,9-3-54-15,-16 2-9 0,-5-1 1 16</inkml:trace>
  <inkml:trace contextRef="#ctx0" brushRef="#br0" timeOffset="31959.6423">11864 5342 31 0,'2'8'71'0,"1"5"1"0,12 11-60 16,-14-4-4-16,0 4 2 15,-1-1 0-15,0 2-3 0,0-4-9 16,0 2-29-1,-3-8-36-15,3-15-8 0</inkml:trace>
  <inkml:trace contextRef="#ctx0" brushRef="#br0" timeOffset="32329.6497">12090 5325 22 0,'8'45'66'0,"5"-11"-23"15,-3 11-10-15,-5-4-9 0,-3 6-3 16,-2-9-5-1,-3 5-2-15,-6-12-4 0,-4-2-3 16,-2-5-6-16,1-8-9 0,2-3-25 16,6 1-39-1,-6-5-7-15</inkml:trace>
  <inkml:trace contextRef="#ctx0" brushRef="#br0" timeOffset="32849.66">12467 5593 33 0,'-18'-7'73'0,"-3"13"-42"16,-2 9 2-16,0 7-1 0,-1 3-2 15,4 3-5 1,3-1-3-16,7 3-3 0,7-3-1 15,3-6-1-15,10-7-2 16,12-6-2-16,3-8 0 0,5-3-2 16,4-10-3-1,3-12-1-15,3-5-3 0,-1-7-2 16,-2-5-1-1,-5-7-1-15,-3 4-1 0,-5-1-1 16,-9 1-2-16,-8 7 0 0,-7 6-1 16,-3 5 0-16,-11 11 0 15,-5 8 1-15,-4 7 0 0,0 5 1 16,-2 13 4-1,2 8-1-15,6 6 2 0,3 10 0 16,7 5 1 0,5 0 0-16,4-1 3 0,9-1-1 15,5-3-2-15,5-9 0 16,1-4-1-16,2-13-2 0,3-3-5 15,-5-12-16-15,1-4-47 0,9-4-19 16,-8-11-9 0,2-5-3-16</inkml:trace>
  <inkml:trace contextRef="#ctx0" brushRef="#br0" timeOffset="33169.6665">12939 5343 35 0,'0'0'79'16,"-15"18"-27"-1,14 8-9-15,-2 4-8 0,0 10 0 16,-5-1-5-16,-1 8-6 15,4-1-4-15,-2 2-2 0,4-5-8 16,-1-2-1-16,4-7-3 0,5-5-1 16,6-2-1-1,3-10 0-15,2-4-1 0,4-5 0 16,1 0-2-16,-3-8-2 15,3 0-3-15,-8-3-5 0,5-5-8 16,-7-5-15 0,-1-4-41-16,2 0-20 0,-6-3-4 15</inkml:trace>
  <inkml:trace contextRef="#ctx0" brushRef="#br0" timeOffset="33359.6703">12735 5520 78 0,'0'0'85'0,"16"-18"-4"16,20 10-56-16,-1 0-9 0,7 1-11 15,1 1-17 1,7 6-61-16,-11-3-6 0,-1-2-8 15</inkml:trace>
  <inkml:trace contextRef="#ctx0" brushRef="#br0" timeOffset="33606.6758">13205 5196 14 0,'-1'12'56'16,"2"15"-15"-16,-1 9-3 15,0 6-1-15,-2 0-18 0,-2 7-40 16,0-8-43-1,1-2-7-15</inkml:trace>
  <inkml:trace contextRef="#ctx0" brushRef="#br0" timeOffset="54030.0869">12898 7819 49 0,'0'-13'75'0,"0"13"-27"0,0 0-10 15,0 0-15-15,-6 14-9 0,2 4-7 16,-1 5-1-16,-8 13 3 16,0 7 3-1,3-4 0 1,-5 2 0-16,8-4-1 0,1-1 1 15,5-7-2 1,1-3-1-16,8-17-3 0,6-1-1 16,2-5-2-16,4-3-2 0,-1 0-7 15,1 0-7-15,4-5-13 16,-3 2-34-16,2-6-27 0,1-2-6 15</inkml:trace>
  <inkml:trace contextRef="#ctx0" brushRef="#br0" timeOffset="54310.0925">13092 7820 64 0,'-6'7'42'0,"5"7"-7"0,1 7-3 16,5 9 5 0,3 7-2-1,0-2-5-15,4 4-5 16,0-5-7-16,-2 2-1 0,5-9-5 15,-6-2-5-15,0-14-6 0,-9-11-3 16,13 15-16 0,-13-15-60-16,0 0-6 0,5-15-7 15</inkml:trace>
  <inkml:trace contextRef="#ctx0" brushRef="#br0" timeOffset="54480.0958">13032 7969 42 0,'0'0'91'0,"15"-2"-5"0,7-3-5 15,8 5-64-15,2 2-12 16,4 1-16-16,1-1-61 31,-6-2-13-31,-7-2-5 16</inkml:trace>
  <inkml:trace contextRef="#ctx0" brushRef="#br0" timeOffset="54690.1001">13403 7793 71 0,'19'10'81'16,"-2"31"-6"-16,1-15-52 0,1 17 1 31,-7 2-3-31,-1 3-5 15,-8 1-4-15,-4-4-11 0,0-7-38 16,-6 2-39 0,0-12-6-16,2-19-6 0</inkml:trace>
  <inkml:trace contextRef="#ctx0" brushRef="#br0" timeOffset="55480.1159">13941 7843 20 0,'-6'13'30'16,"0"1"4"-1,1 3 3-15,0 4-1 0,0 11 0 16,-2 0-6 0,5 4-3-16,-1-2-5 15,3 2-2-15,0-4-2 16,5-1-3-16,0-7-2 0,4-6-5 15,1-6-1-15,2-2-3 0,-1-7-5 16,3 3-10 0,-5-6-28-16,-1-6-43 0,11-7-6 15,-3-7-4-15</inkml:trace>
  <inkml:trace contextRef="#ctx0" brushRef="#br0" timeOffset="55780.1218">14161 7905 8 0,'-5'26'80'0,"10"8"-39"16,-10 0 2-1,-2 6-1-15,0-6-2 0,2 5-8 16,2-7-10-16,2-4-3 15,1-6-8-15,4-5-1 16,2-2-3-16,5-5 0 0,0 0-1 16,4-4-1-16,-2-4-3 15,3 1-2-15,0-3-5 0,1 0-8 16,0-6-11-1,-2-5-49-15,3 2-16 0,-2-6-4 16</inkml:trace>
  <inkml:trace contextRef="#ctx0" brushRef="#br0" timeOffset="56202.1305">14473 7865 81 0,'16'24'90'15,"-2"30"-15"1,2-18-43-16,-1 10-1 0,-2-2-6 16,-4 7-6-16,-4-3-4 0,-3 0-4 15,-4-10-6 1,-8-6-6-16,-1 2-25 0,1-5-54 15,-7-9-7 1,0-4-5-16,-2-8-2 0</inkml:trace>
  <inkml:trace contextRef="#ctx0" brushRef="#br0" timeOffset="57270.1525">14125 8049 31 0,'-13'-4'45'15,"-1"1"-5"-15,1 1-5 0,-1 2-6 16,6 0-6 0,-4 0-7-16,12 0-4 0,-12 9 1 15,12-9 1-15,9 3-1 0,5-3 1 16,13 0-1-1,4-2-1-15,10-3 1 0,2 2-3 16,6-3-4-16,-1 6-4 16,-6-4-12-16,-3 4-57 0,-7 1-17 15,-12 2-3-15,-6-3-2 0</inkml:trace>
  <inkml:trace contextRef="#ctx0" brushRef="#br0" timeOffset="71621.4411">19486 6459 42 0,'23'-34'79'0,"-1"13"-23"16,1-6-9-16,-6 5-9 15,-3 1-11-15,-4 0-8 0,-5 0-5 16,-5 4-5 0,-4 5-4-16,-9 2 0 0,-8 7-2 15,-5 3-1 1,-5 7-1-16,-7 11-1 0,1 7 0 15,-4 11 0-15,4 5-1 0,5 4 1 16,5 4 0-16,9 0 0 16,8-4 1-16,10-6 0 0,4-5 2 15,12-12-1 1,4-11 2-16,7-10 0 0,5-9 0 15,0-13 2 1,5-9-3-16,-4-8 1 0,-4-5-2 16,0-1 1-16,-8-2-2 0,-3 5 1 15,-8 7-1-15,-1 5 0 16,-6 7-1-16,-3 10 1 0,0 12-1 15,0 18 1 1,0 10 0-16,0 11 0 0,0 7 0 16,-1 9 1-1,-3 8 1-15,2-2-1 0,-3 2 2 16,-1-4-1-16,2-6 1 15,-5-4-1-15,1-6 0 0,0-10-1 16,2-9-2-16,0-5-3 0,6-19-6 16,0 0-22-1,0-15-49-15,11-12-13 0,5-10-6 16,2-10-1-1</inkml:trace>
  <inkml:trace contextRef="#ctx0" brushRef="#br0" timeOffset="71831.4454">19774 6350 48 0,'0'0'88'16,"11"0"0"-16,8 0-3 0,8 0-68 15,7 0-4-15,9 0-1 16,9 3 2-16,-4 2-6 0,-1-3-2 15,0 3-5 1,-7-3-6-16,-1 2-20 0,-3 4-56 16,-8-8-9-16,-6 0-6 0</inkml:trace>
  <inkml:trace contextRef="#ctx0" brushRef="#br0" timeOffset="72031.4494">19751 6595 67 0,'-1'17'95'16,"6"-8"-5"-16,22-6-4 0,15-1-72 16,7 3 0-16,6-5-3 15,3 0-3-15,2-5-8 0,-4-2-8 16,1 3-21-1,-4 4-54-15,-6-8-8 0,-2-4-6 16</inkml:trace>
  <inkml:trace contextRef="#ctx0" brushRef="#br0" timeOffset="72331.4554">20821 6251 44 0,'-16'-7'78'0,"-8"7"-38"15,-6 3-8-15,-1 11-1 16,-8 8-4-16,2 2-6 0,-4 13-1 16,6 1-3-16,6 5-1 0,5 1-2 15,13 0-1 1,8-3-1-16,9-5-2 0,14-5-1 15,7-6-2 1,10-6-3-16,3-5-4 0,4-9-4 16,1-5-12-16,-8-2-44 15,5-13-27-15,-3-3-7 0,-5-10-5 16</inkml:trace>
  <inkml:trace contextRef="#ctx0" brushRef="#br0" timeOffset="72701.4627">21013 6192 25 0,'11'2'89'0,"-11"-2"-1"15,19 14-3 1,-2-2-63-16,2 7-1 0,-2 5-2 15,-2 6-2-15,0 3-2 0,0 4-2 16,-3 1-4-16,3 0-1 16,-7 1 0-16,-1-5-3 15,0-2 1-15,-3-3-3 16,0-5 2-16,-3 0-2 0,2-9 2 15,-3-1-1 1,0-14 0-16,0 0 0 0,11-2-1 16,6-20 0-16,1-8-1 0,11-12 1 15,6-5-3-15,7-13 1 16,0 5-1-16,5-1 0 15,-2 3 0-15,-5 7-2 16,-1 9-3-16,-11 5-6 0,-2 14-11 16,-9 8-40-1,-11 0-33-15,5 5-7 0,-11 5-5 16</inkml:trace>
  <inkml:trace contextRef="#ctx0" brushRef="#br0" timeOffset="74463.4981">19235 7708 0 0,'0'-12'82'0,"0"12"-18"16,-5-11-9-16,5 11-7 16,0 0-13-16,-9-8-10 0,9 8-7 15,-10 0-6 1,10 0-3-16,-11 19-3 0,5 3-2 15,4 2 0-15,0 8-1 0,1 1-2 16,4 0 3 0,10 6 0-1,6-7 2-15,5 0 0 16,2-13-1-16,3-3-2 0,0-6-4 15,5-8-11 1,-5-1-51-16,-1-13-25 0,-3-10-7 16,-8-16-5-16</inkml:trace>
  <inkml:trace contextRef="#ctx0" brushRef="#br0" timeOffset="74603.501">19275 7417 77 0,'-7'0'86'16,"7"0"-10"-16,0 0-20 15,0 0-135-15,0 0-3 16,7 11-7-16</inkml:trace>
  <inkml:trace contextRef="#ctx0" brushRef="#br0" timeOffset="74976.5087">19766 7579 3 0,'-15'15'87'0,"10"-2"3"0,5 0-4 16,14-2-50-16,12-2-19 15,16 0-1-15,1-4-4 0,9-2-3 16,2-3-4 0,0-1-4-16,-1-5-3 0,-8-5-9 15,-2 1-27-15,-3 2-45 0,-13-2-8 16,-9 1-3-16</inkml:trace>
  <inkml:trace contextRef="#ctx0" brushRef="#br0" timeOffset="75156.5122">19845 7750 50 0,'0'23'93'16,"13"-3"-2"0,11-9-3-16,35 0-64 0,-8-2-5 15,3-3-7-15,7-3-4 16,-2-1-6-16,0-1-9 0,-7-2-20 15,-10 1-58 1,-1 0-6-16,-9 0-6 0</inkml:trace>
  <inkml:trace contextRef="#ctx0" brushRef="#br0" timeOffset="76086.5309">21239 7520 25 0,'-12'-6'81'16,"-4"6"-2"-1,-30 0-45-15,22 2-8 0,-6 6-2 16,-4 7-6-16,-4 4-3 0,-4 6-3 15,5 6-1-15,1 0-3 16,6 7-1-16,6-1-1 16,11 1-2-16,9-6 0 15,10-1-1-15,14-12 0 0,13 0-3 16,7-10-4-1,9-2-21-15,12-5-55 0,-2-7-8 16,3-5-6-16</inkml:trace>
  <inkml:trace contextRef="#ctx0" brushRef="#br0" timeOffset="76626.5417">21874 7350 16 0,'-19'0'82'0,"0"0"1"15,-5 4-4-15,0 8-60 16,-2 4-9-16,-1 8 1 0,4 5-2 15,2 4-1 1,6 2 0-16,4-2-2 0,10 1 1 16,1-8-1-16,13-1 2 15,7-12-1-15,6-7 0 0,4-3 1 16,4-9-2-16,0-10 1 15,0-9-3-15,1-6 0 16,-4-7-2-16,-6-8-1 0,-5-3-1 16,-5-6-1-1,-8-1 0-15,-7 2-1 0,-2 3 0 16,-12 6-1-16,-2 8 1 15,-7 6 0-15,0 11 0 16,0 7-1-16,1 11 1 16,-1 2 0-16,3 15 1 0,4 5 0 15,2 11 0-15,6 8 2 0,4 7 0 16,3 5 1-1,9 0 0-15,7 5 0 0,4-6 1 16,5-2-1-16,3-10 0 16,2-3-2-16,0-13-2 0,0-7-6 15,1-6-14 1,-6-7-45-16,-1-9-21 0,-1-12-7 15,-6-11-3-15</inkml:trace>
  <inkml:trace contextRef="#ctx0" brushRef="#br0" timeOffset="76946.5481">22142 7134 13 0,'5'3'84'16,"1"9"4"-1,4 6-5-15,-16 7-61 0,19 3-5 16,4 8 3-16,7 3-2 0,-5 1-2 15,-2 4-2-15,3-6-3 16,-3 1-1-16,-5-7-3 0,-1-4 2 16,-3-9 0-1,-1-8-1-15,-7-11 1 0,15 0-3 16,-4-14 1-1,2-12-1-15,6-9-2 0,-2-4-1 16,7-12-2-16,-1-2-1 16,-1 0 0-16,-2 2-2 0,-3 5-2 15,-2 3-4-15,-4 11-5 0,-3 6-8 16,0 11-28-1,-8 15-39-15,0 0-12 0,5 6-5 16</inkml:trace>
  <inkml:trace contextRef="#ctx0" brushRef="#br0" timeOffset="77276.5547">21701 7778 74 0,'-20'4'97'0,"10"2"-2"15,10-6-6 1,23 7-55-16,21-5-23 0,16 2-2 16,15-2 0-16,8 1-2 15,8 1-6-15,1-4-7 16,1 5-29-16,-2 1-54 15,-20-2-6-15,-11-1-8 0,-12 0 5 16</inkml:trace>
  <inkml:trace contextRef="#ctx0" brushRef="#br0" timeOffset="77956.5683">21950 8195 44 0,'-10'-10'85'0,"-5"4"-1"16,-9 3-4-16,-3 3-66 15,0 5-3-15,-3 8 2 0,0 4-3 16,-2 7 1-1,5 5-2-15,5 1 1 0,7 0-2 16,7 1 0-16,8-2-1 16,2-2 0-16,13-7-1 0,8-3 0 15,8-9 0-15,4-7-1 16,5-4 0-16,3-11-1 15,0-12 1-15,1-5-4 0,-3-8 0 16,-7-9 0 0,-3-3-2-16,-8-2 0 0,-9-1-2 15,-11 1 1 1,-5 12-2-16,-9 0 1 0,-5 15 0 0,-6 10 0 15,-2 11 1-15,-3 6 0 16,2 14 1-16,3 10 1 16,5 6 1-16,4 7 0 0,1 7 3 15,9 1-1 1,3 1 2-16,5 1-1 0,8-3 1 15,1-2 0-15,4-5-1 16,2-2 0-16,1-7-1 16,2-4-2-16,-1-7-2 15,-3-7-3-15,1-3-5 0,-2-9-7 16,4-6-35-16,-3-8-34 0,0-11-12 15,3-8-8 1</inkml:trace>
  <inkml:trace contextRef="#ctx0" brushRef="#br0" timeOffset="78226.5737">22330 8013 5 0,'0'0'92'16,"6"5"1"-16,-6 8-3 0,3 5-5 15,-1 6-75-15,-1 7-1 0,-1 11 0 16,0-2 1-1,0 5 0-15,0-4 0 0,3 0-2 16,0 1-1-16,2-4-2 16,3-7 0-16,6-4-1 0,2-3-1 15,5-7-1 1,-1-3-2-16,3-4 0 0,0-7-3 15,0-1-2-15,-2-4-4 0,0-3-5 16,-6-9-12 0,-1 0-49-16,1 1-19 0,-11-2-7 15,0 0-2-15</inkml:trace>
  <inkml:trace contextRef="#ctx0" brushRef="#br0" timeOffset="78426.5777">22216 8211 13 0,'0'0'100'15,"6"0"-3"-15,22 0-4 16,18-3-5-16,-30-2-75 16,53-3-4-16,8 2-3 15,2-1-7-15,-2 4-16 0,0 3-69 16,-14 0-5-16,-9-6-7 15,-16 3-5-15</inkml:trace>
  <inkml:trace contextRef="#ctx0" brushRef="#br0" timeOffset="84379.697">19065 9431 45 0,'0'26'66'0,"0"1"-6"15,7 4-8-15,-2-2-8 0,8 5-9 16,-2-5-10 0,2 0-5-16,-1 0-5 0,-4-6-2 15,3-2-3-15,0-4-3 16,2-1-2-16,0-6-2 0,4-5-1 15,-1-5-4 1,4 0-7-16,-2-11-30 0,-4-4-45 16,7-7-7-16,-4-16-8 0</inkml:trace>
  <inkml:trace contextRef="#ctx0" brushRef="#br0" timeOffset="84529.7">19175 9143 63 0,'-14'-12'84'0,"4"1"-8"16,4-6-18-1,6 17-126-15,0 0-10 0,9-13-5 16</inkml:trace>
  <inkml:trace contextRef="#ctx0" brushRef="#br0" timeOffset="84799.7054">19578 9445 93 0,'-5'17'95'0,"5"-17"-5"15,0 0-7-15,-38 7-70 16,38-7-8-16,0 0-19 0,0 8-65 16,0-8-9-16,0 0-6 0,11 0-3 15</inkml:trace>
  <inkml:trace contextRef="#ctx0" brushRef="#br0" timeOffset="85269.7147">19796 9345 3 0,'0'0'81'15,"9"-9"5"1,-9 9-5-16,0 0-51 0,10 13-7 15,-5 3-10-15,3 4-2 0,2 6-3 16,0 3 1 0,2 2-2-16,0 1 0 0,1-3 0 15,-3 0 0-15,0-4 0 16,-2-4 0-16,-2-7 0 0,1-3 0 15,-7-11 1 1,0 0-1-16,8 2 0 0,-4-10 0 16,2-11-1-16,3-5-1 0,4-10-1 15,3-4-1 1,0-5-2-16,3-2 0 0,2 4-3 15,-3 1-3-15,3 11-7 16,-5-1-16-16,-1 11-57 0,3 8-8 16,0 5-8-1,0 6-4-15</inkml:trace>
  <inkml:trace contextRef="#ctx0" brushRef="#br0" timeOffset="85619.7218">20459 9353 83 0,'-13'5'88'15,"4"-3"-3"-15,9-2-46 16,0 0-13-16,6 10-8 0,16-6-6 16,3-1-3-16,5-1-1 0,7 1-2 15,1-3-3 1,0 0-3-16,0 0-3 0,-8 0-6 15,0 0-18 1,-10 5-46-16,0-5-14 0,-4-2-8 16</inkml:trace>
  <inkml:trace contextRef="#ctx0" brushRef="#br0" timeOffset="85852.7267">20380 9581 19 0,'0'14'91'0,"16"-4"-1"0,11-5-5 15,13-3-51 1,7-2-12-16,3 0-10 0,5-2-10 15,-7-6-20-15,-10 1-62 0,12 2-6 16,-10-2-7-16</inkml:trace>
  <inkml:trace contextRef="#ctx0" brushRef="#br0" timeOffset="89522.8001">21653 9283 0 0,'0'0'83'16,"6"-14"4"-16,7 9-32 0,-13 5-13 15,0-13-12-15,0 13-10 16,-4-9-8-16,4 9-4 16,-13-5-3-16,2 3-2 15,-4 2-1-15,-3 7-1 0,-2 3-1 16,-3 5 1-1,-1 4-1-15,4 5 1 0,0 2 0 16,8 5 1-16,6-2 1 0,6 0 1 16,8 1 1-16,10-7 0 15,7 0 0-15,3-6-1 0,5-5 1 16,1-3-3-1,2-5-5-15,0-3-8 0,-5-1-28 16,-8-5-45 0,3-4-8-16,-4-3-4 0</inkml:trace>
  <inkml:trace contextRef="#ctx0" brushRef="#br0" timeOffset="90192.8134">22320 9175 38 0,'-10'-6'79'0,"-3"-1"-2"0,-9 5-47 16,2-1-8-16,-1 3-8 0,-3 12-8 16,0-2-1-1,-2 10-2-15,6-1 2 0,1 10 0 16,5-2 0-16,6 6 2 15,3-6 0-15,4 0 3 16,10-3 1-16,5-8 0 16,7-3-1-16,5-9 0 0,3-4 0 15,1-7-1 1,2-8 0-16,2-6-4 0,-1-1 0 15,-2-9-3-15,-5-1 1 0,-3-5-1 16,-6-2 0 0,-4-1-1-16,-7 1 0 0,-6 1 0 15,-1 4-1-15,-7 0 0 16,-2 9-1-16,2 4 0 0,-4 7 0 15,2 2-1 1,10 12 0-16,-12-6 0 0,12 6-1 16,-13 13 1-16,8 4 0 0,4 6 0 15,-3 7 1 1,4 4 0-16,-1 7 1 0,1 0 0 15,5 2 1-15,0-1 0 16,5-5 1-16,1-4-1 0,3-6 1 16,2-3 1-1,-1-6-1-15,0-7-1 0,0-4-2 16,1-7-2-1,-3 0-5-15,1-10-8 0,0-4-31 16,0-3-35-16,-3-10-11 0,-3-4-5 16</inkml:trace>
  <inkml:trace contextRef="#ctx0" brushRef="#br0" timeOffset="90482.8193">22540 8998 71 0,'0'0'86'0,"0"0"-3"15,6 20-42-15,6-2-18 16,1 7-8-16,3 4 0 15,-1 2-2-15,2 5-3 0,-2-4-1 16,0-3 2-16,-5 0-1 16,-1-9 0-16,-2-4 0 0,-7-16 0 15,18 10-2 1,-7-11 0-16,4-13 0 0,4-5-2 15,2-8-1 1,2-4-3-16,-2-5-2 0,1 3-3 0,-4 0-3 16,1 5-5-16,-11 2-12 15,7 5-48-15,-4 12-23 16,-11 9-6-16,10 0-4 0</inkml:trace>
  <inkml:trace contextRef="#ctx0" brushRef="#br0" timeOffset="90752.8247">22318 9597 51 0,'-11'13'97'0,"11"-13"-4"0,18 11-5 15,2-11-68 1,32 0-1-16,13-6-1 0,7 1-7 15,4 0-4-15,-2-4-6 0,-2 3-8 16,-11-3-15 0,-15 6-59-16,-9 3-11 0,-14 3-5 15,-17 6-4-15</inkml:trace>
  <inkml:trace contextRef="#ctx0" brushRef="#br0" timeOffset="91406.8381">22537 9980 5 0,'-13'-12'82'15,"0"9"2"-15,-8 2-4 16,0 1-58-16,-4 9-7 0,-1 5-2 16,-2 3-3-16,1 5 0 0,4 4-1 15,1-1-2 1,8 4 1-16,6-4 0 0,6-2 0 15,5-1 1-15,7-8-1 16,11-2 1-16,2-8-1 0,6-4-1 16,3-9-1-1,0-7 0-15,0-4-1 0,-2-6-1 16,-2-6-1-1,-8-2 0-15,-2-4-2 0,-9-1 0 16,-3 0-1-16,-6 3 0 0,-6 0-1 16,-4 4 0-16,-4 6 0 15,-2 6-1-15,3 4 0 16,-2 8 0-16,2 5 1 15,1 3-1-15,2 11 1 0,1 8 1 16,6 5-1 0,2 6 2-16,1 3 0 0,7 3 1 15,5 3-1-15,5-1 1 16,0-4 0-16,6-2 0 0,-2-6-1 15,-1-6-1-15,1-5-1 0,-2-6-2 16,-2-5-6 0,-5-7-10-16,2-13-46 0,3-5-26 15,-8-11-8 1,1-4-4-16</inkml:trace>
  <inkml:trace contextRef="#ctx0" brushRef="#br0" timeOffset="91576.8415">22723 9774 23 0,'-4'15'88'0,"4"4"1"0,0 5-4 15,2 4-63 1,5 4-4-16,1 0-3 0,3 4-4 16,1-5-3-16,1 0-2 15,-1-3-2-15,-3-6-7 16,-2-1-6-16,-7-1-35 15,-4-11-39-15,4-9-7 0,-13 0-6 16</inkml:trace>
  <inkml:trace contextRef="#ctx0" brushRef="#br0" timeOffset="91726.8444">22649 9922 75 0,'37'-4'92'16,"9"-4"-3"-16,3-2-7 0,7 2-78 15,-3-3-27 1,-5-1-53-16,4 0-9 0,-9-1-6 15</inkml:trace>
  <inkml:trace contextRef="#ctx0" brushRef="#br0" timeOffset="92809.8664">23401 9377 11 0,'-7'-14'90'0,"7"14"-1"0,0 0-5 16,0 0-51-1,0 0-10-15,5 0-10 0,0 16-4 16,7 4-3-16,-1 9-1 0,4 6 1 15,0 2 1-15,2 3 1 16,-1 1-1-16,0-3 0 16,-4-1-1-16,-1-8-1 15,-1-4 1-15,-3-7-2 0,-3-3 0 16,-2-6 0-1,-2-9 0-15,6 11 0 0,-6-11 0 16,0 0 1-16,0 0-1 16,0 0 0-16,8-16-1 15,0 0 0-15,0-8 0 0,7-6-2 16,3-6 0-16,3-3 0 15,3-1-1-15,2 1 0 0,-1 2 0 16,2 1-1 0,-2 7-2-16,3 2-4 0,-2 10-6 15,-3-2-12 1,4 5-47-16,3 6-22 0,-3 3-8 15,-3 3-6-15</inkml:trace>
  <inkml:trace contextRef="#ctx0" brushRef="#br0" timeOffset="96199.9341">21620 10398 31 0,'-11'-2'13'0,"11"2"-2"0,-10 2 2 16,10-2 1-16,11 8 1 0,17 1 5 15,17-2-1 1,19 6 2-16,27-5 0 0,24 5-2 16,27-7-3-16,16 3-6 15,30-6-2-15,3-1-3 0,10-2 0 16,-1-3-3-1,-14-3-1-15,-14-6-1 0,-16 4-15 16,-13 7-44 0,-27-6-18-16,-12 0 0 0</inkml:trace>
  <inkml:trace contextRef="#ctx0" brushRef="#br0" timeOffset="97679.9637">3500 12697 73 0,'-17'-33'73'0,"17"33"-30"16,-15-8-7-1,15 8-8-15,0 0-10 0,-11-6-6 16,11 6-5 0,0 0-2-16,0 0-3 0,0 0-1 15,0 0-1-15,0 0-1 16,7 8 1-16,8-2 1 0,6-1 0 15,9 3 1 1,13-1 2-16,10 2 0 0,14-1 1 16,12 0 2-16,9 0-1 0,8 1 0 15,8-1 1 1,2-1-1-16,-1 0 0 0,-1-3-1 15,-11-1 0-15,-10 0 1 16,-10-1-3-16,-13-2 1 0,-15 0-2 16,-10 0 1-1,-11 0 0-15,-9 0-3 0,-5 3-3 16,-10-3-1-16,0 0-2 0,0 0-5 15,8 12-6 1,-8-12-21-16,-7 9-47 0,7-9-6 16,0 0-1-16</inkml:trace>
  <inkml:trace contextRef="#ctx0" brushRef="#br0" timeOffset="102237.0563">7426 13254 24 0,'0'0'32'0,"-8"-4"-4"16,8 4 1-16,-9-3-5 0,9 3-2 15,0 0-3 1,-10-1-4-16,10 1-4 0,0 0-2 16,0 0-2-1,0 0-3-15,0 0 0 0,0 0-2 16,0 0 1-16,0 0 0 15,8 1 1-15,-8-1-1 0,18 4 3 16,-4-1-1 0,-1 1 1-16,0-1 0 0,5 0 0 15,-1-1 0-15,1 0-1 0,2-1-1 16,1 1 1-1,0-1-1-15,2-1-1 0,-1 0 1 16,2 0-2-16,2 0 1 16,-1-1-1-16,5-2 0 0,0 1 0 15,3 1-1 1,0 1 1-16,5-1-1 0,-4 1-1 15,-2-1 1-15,-1 1 1 16,0 0-2-16,-2 2 1 16,-3-1-1-16,-2 1 0 0,3 1 0 15,-4-2 1-15,0 0-1 16,1 1 0-16,-2-1 1 0,0 0-1 15,-1 2 0 1,5-3 0-16,-3 0 1 0,5 3-1 16,2-3 0-1,2 2 0-15,-1 1 0 0,2-1 0 16,2 0 1-16,-4-1-1 0,3-1 0 15,-6-1 0-15,2 1 0 16,-4 0 1-16,1 0-1 0,2 0 0 16,-2 0 1-1,3 0-1-15,-2 0 0 0,3 0 0 16,-3-1 0-1,1 1 0-15,0 0 1 0,-3 0-1 16,0 0 1-16,-2 0 0 16,0-3-1-16,-4 3 1 0,0-3-1 15,-4 3 1-15,2-2-1 0,-5-1 1 16,3 3-1-1,-5 0 1-15,1 0-1 0,0 0 1 16,-2 0-1 0,4 0 1-16,-3 0-1 0,1 0 1 15,3 0-1-15,-1 0 0 16,0 0 0-16,-4 0 0 0,5 0 1 15,-4 0-1 1,1 0 0-16,0 0 0 0,-3 3 0 16,2-6 0-16,-2 3 0 0,1 3 0 15,0-3 0 1,1 0 0-16,-1 2 0 0,0-2 0 15,0 3 0-15,0-3 0 16,0 3 0-16,1 0 0 0,1 0 0 16,2-2 0-1,-2 2 1-15,0 0-1 0,2-2 0 16,-2 1 0-16,-1 0 1 0,-2-2-1 15,-9 0 0 1,13 0 0-16,-13 0 1 0,12 0-1 16,-12 0 0-16,13 0 1 15,-13 0-1-15,17 0 0 0,-7 0 0 16,-1 0 0-16,2 0 1 15,-1 0-1 1,-1 0 1-16,-9 0-1 0,14 0 1 16,-14 0-1-16,10-2 1 0,-10 2-1 15,0 0 1-15,9-2-1 16,-9 2 0-16,12 0 1 15,-12 0-1-15,15-1 0 16,-6 1 1-16,-9 0-1 0,16 0 0 16,-16 0 1-1,10 0-1-15,-10 0 0 0,0 0 0 16,0 0 1-16,0 0-1 15,0 0 0-15,0 0 1 0,0 0-1 16,0 0 0-16,0 0 0 0,0 0 0 16,0 0 0-1,0 0 1-15,0 0-2 0,0 0 1 16,0 0 0-1,0 0 0-15,0 0 0 0,0 0 0 16,0 0 1-16,0 0-1 16,0 0 0-16,0 0 1 15,0 0-1-15,0 0 1 16,0 0-1-16,0 0 1 0,0 0-1 15,0 0 0-15,0 0 1 0,0 0-1 16,0 0 0 0,0 0 0-16,0 0 1 0,0 0-1 15,0 0 0-15,0 0 0 16,0 0 0-16,0 0 0 0,0 0 0 15,0 0 0 1,0 0 1-16,0 0-1 0,0 0 0 16,0 0 1-16,0 0-1 0,0 0 1 15,0 0-1 1,0 0 1-16,0 0-1 0,0 0 2 15,0 0-2-15,0 0 1 16,0 0-1-16,0 0 0 0,0 0 2 16,0 0-2-1,0 0 0-15,0 0 0 0,0 0 0 16,0 0 0-1,0 0 0-15,0 0 0 0,0 0 0 16,0 0 0-16,0 0 0 0,0 0 0 16,0 0 1-16,0 0-1 15,0 0 0-15,0 0 0 16,0 0-1-16,0 0 1 15,0 0-2-15,0 0 2 0,0 0 0 16,0 0 0 0,0 0-1-16,0 0 1 0,0 0 0 15,0 0 0-15,0 0 0 16,0 0 0-16,0 0 1 0,0 0-1 15,0 0 0-15,0 0 0 16,0 0 0-16,0 0 0 16,0 0 2-16,0 0-2 0,0 0-2 15,0 0 2 1,0 0 0-16,0 0-1 0,0 0 1 15,0 0 0-15,0 0 0 16,0 0 0-16,0 0 0 0,0 0 0 16,0 0 0-16,0 0 0 15,0 0 0-15,0 0 0 16,11 0 0-16,-11 0 0 0,9 0 0 15,-9 0 0 1,15 1 0-16,-7 1 0 0,2-2 0 16,-1 0 0-16,4 0 0 15,-2 2 0-15,2-2 0 16,2 0 0-16,1 3 0 15,0-3 0-15,5 0 0 0,-1 0 0 16,0 0 0-16,4 0 0 0,0 0 0 16,1-3 1-1,-2 1-1-15,0-1 2 0,-2-1-2 16,-3 1 1-16,-1 0-1 15,-4 1 1-15,-2-2 0 16,-11 4-2-16,11-1-7 16,-11 1-10-16,0 0-38 0,0 0-26 15,0 0-7 1,0 0-4-16</inkml:trace>
  <inkml:trace contextRef="#ctx0" brushRef="#br0" timeOffset="105392.1198">11241 11688 7 0,'15'-16'76'15,"-6"-1"-21"1,-1 6-8-16,-8 11-9 0,0 0-5 16,8-7-6-16,-8 7-8 0,0 0-8 15,-8 5-2 1,8-5-3-16,-21 19-2 0,3-1-2 15,-5 7 0-15,-9 6 0 16,-13 9 0-16,-10 7 1 0,-14 12-1 16,-15 4 0-1,-13 4-1-15,-7 4 0 0,-11-5-3 16,-1 4-7-16,0-8-14 0,8-10-41 15,11-4-20 1,11-11-5-16</inkml:trace>
  <inkml:trace contextRef="#ctx0" brushRef="#br0" timeOffset="105872.1294">9122 12497 13 0,'19'-17'75'15,"-7"5"1"-15,-28 4-47 0,16 8-2 16,-6 5-7-16,-10 14-3 0,-13 11-3 15,-14 9-2-15,-12 10-2 16,-19 10 1-16,-14 6-2 0,-10 1 1 16,-4 4-1-1,-1-7-2-15,8-4-1 0,8-10-3 16,17-9-7-1,14-10-5-15,20-8-20 0,18 0-47 16,18-22-10-16,0 0-4 16</inkml:trace>
  <inkml:trace contextRef="#ctx0" brushRef="#br0" timeOffset="112316.2586">11860 10710 32 0,'-8'-18'31'0,"8"18"-3"16,-5-11-1-16,5 11-2 0,0 0-5 15,-2-12-5 1,2 12-7-16,0 0-1 0,0 0-5 16,0 0-3-16,-2 15-3 0,2-1 0 15,0 3 0-15,0 7 2 16,3 8 2-16,2 2 1 15,0 10-1-15,0 1 0 16,0 15-1-16,1 7-2 0,-3 10 0 16,-1 10 0-1,0 12-1-15,-4 4-1 0,2 17 0 16,0 13 3-16,0 7-1 0,0 1 2 15,-1 11 1 1,0 4-1-16,1 0 1 0,-1-1 1 16,-7-5 0-16,0-10-1 15,-4-9 0-15,-4-8 2 0,2-16-2 16,-2-21-6-1,2-13-19-15,8 0-35 0,-2-28-2 16</inkml:trace>
  <inkml:trace contextRef="#ctx0" brushRef="#br0" timeOffset="113756.2874">11771 10542 0 0,'0'0'16'15,"0"0"0"-15,15 0 2 16,-1 0 1-16,10 0 2 0,2 1 2 15,11 1-2 1,3 1-5-16,14-3-5 0,8 0-2 16,11 0-2-16,4 0-3 0,8 0 1 15,6 1-1 1,3-1 2-16,13 0 1 0,-3 2-1 15,2-2 0-15,4 0 0 16,0 2 0-16,6-2-2 0,0 0 1 16,2 0-1-1,-5 0-2-15,-3-2 0 0,-9 2-1 16,-2 0 1-16,-3-2 0 0,-10 1-1 15,-9 1 0 1,-8 0 0-16,-3 0 1 0,-9 0-1 16,1-2 1-16,-7 1-1 15,-5-1 1-15,-1 1 1 0,-5-2 0 16,-1 0-1-1,-7 1 1-15,-2-1 1 0,-6 2 0 16,-3 1-2 0,-7 0 1-16,-2 0-1 0,-12 0 0 15,11 3-1-15,-11-3 0 0,7 9-1 16,-7-9 0-16,7 17 0 15,-3-6 0-15,-1 2 2 0,3 3-2 16,-2 2 0 0,5 5 0-16,-2 3 0 0,1 2 0 15,0 3 1 1,3 1-1-16,-4 4 2 0,0 2-1 15,-2 0-1-15,-1 1 1 16,-1 4-1-16,2 2 1 0,1 2 0 16,0 6 1-16,-2 4 0 0,1 7 0 15,0 5 0 1,0 3 0-16,3 6 1 0,-2-3-2 15,1 6-1 1,3 0 0-16,0 0 0 0,0-1 0 16,0 0-1-16,2-1 1 15,-3-4-1-15,-3 3 2 0,-4-1-1 16,-2-1 1-16,0 1 0 0,-3-1-1 15,-4 0 1 1,-2-2-1-16,-3-5 0 0,1-7 0 16,-1-6 0-1,0-7 0-15,0-8 0 0,-1-7 1 16,-1-8-1-16,3-7 1 15,-2-1 0-15,0-6 0 0,1-4 2 16,-2 0-1 0,0-3 0-16,1 0-1 0,3-2 1 15,-3 0 0-15,5-2-1 0,-3 2 0 16,2-1-1-1,-1-2 1-15,10 0-1 0,-17 4 0 16,6-1 0-16,-1 2 0 16,-4 0 0-16,-1-1 0 0,-7 4 0 15,-2-1 0 1,-3 1 0-16,-3-1-1 0,-7 3 1 15,-6 0-1 1,-6-1 1-16,-5 3-1 0,-13 0 0 16,-9 0 1-16,-15 0-1 0,-15 0 1 15,-13-2 0-15,-18 4 2 16,-17-3 0-16,-16 1 0 0,-13 0 0 15,-12 0-1 1,-1 6-10-16,-3 7-56 0,5-4-17 16,8 1-5-1,4-4-1-15</inkml:trace>
  <inkml:trace contextRef="#ctx0" brushRef="#br0" timeOffset="122672.4661">15322 10894 37 0,'-10'-14'44'0,"-6"7"-5"15,6 6-10-15,-2 4-6 0,0 15-5 16,6 15-3-16,-4 18 0 0,3 29-3 16,3 24 1-1,-1 19 0-15,4 30 0 0,0 19-2 16,3 16-3-1,3 4 0-15,-1-5-4 0,1-17-2 16,-3-20-1-16,-2-17 1 16,0-36-1-16,-1-20 0 0,-5-28-5 15,1-25-17 1,5-24-43-16,-4-7-16 0,4-27-4 15</inkml:trace>
  <inkml:trace contextRef="#ctx0" brushRef="#br0" timeOffset="123282.4784">15476 10535 16 0,'0'-25'67'15,"9"-1"4"-15,18-2-49 0,17 0-2 16,12-2-5-1,25-4-2-15,18 0-1 0,19-2 1 16,5 5-2-16,16-3-2 0,6 4-1 16,0 2-2-16,-2 6-1 15,-9 4-1-15,-13 5 0 16,-9 13-3-16,-9 2 0 15,-16 21-1-15,-9 10 0 0,-8 20 1 16,-5 20-1 0,-8 20 0-16,-4 17 0 0,-3 18 0 15,-6 17 2-15,0 12 2 16,-8 10-1-16,1 7 0 0,-8 5 0 15,-1 1 1-15,-7-1 1 16,-7 0 1-16,-6-4-3 16,-5-6 0-16,-2-8 2 0,-1-10-1 15,-3-13 0 1,-2-12 0-16,3-9-1 0,2-17 0 15,3-13 0-15,4-13 1 16,3-10-1-16,-4-13-1 0,3-10 1 16,-4-9 1-16,-1-8 0 15,-4-4 2-15,-6 0-2 16,-13-5 0-16,-12-2 0 0,-14-1-1 15,-24 2 0 1,-26-2-1-16,-31 0-1 0,-33-2-1 16,-28-2 0-16,-21-3-4 15,-20-3-12-15,-8-1-56 16,2 0-16-16,3-3-7 15,-2-22-3-15</inkml:trace>
  <inkml:trace contextRef="#ctx0" brushRef="#br0" timeOffset="133665.6879">15551 14238 63 0,'0'0'64'16,"0"-14"-9"-16,0 14-10 0,0 0-10 0,0-9-8 15,0 9-4 1,0 0-3-16,0 0-4 0,0 0-5 16,0 0 0-1,0 0-5-15,0 0-1 0,0 0-2 16,0 0-2-16,0 0 0 0,0 9 0 15,0-9-1 1,6 19 0-16,-3-8 0 0,3 5 1 16,-1 1 0-16,5 0 0 15,-3 4 0-15,0-2-1 0,-1 1 2 16,2 0 0-1,-1 0 0-15,-2-4 0 0,3 1 0 16,-2 0-1 0,-1-1 1-16,1-2-1 0,-1-1 0 0,0-2 0 15,-2 0 0-15,-1-1-1 16,1 2 1-16,-3-12 0 15,6 14 0-15,-6-14 0 0,4 15 1 16,-4-15-1 0,3 9 0-16,-3-9 0 0,0 0 0 15,0 0 0-15,0 0 0 16,0 0 0-16,0 0 0 15,0 0 0-15,0 0 0 16,0 0 1-16,0 0 0 0,0 0 1 16,0 0-1-16,6-17 1 0,-3 1-1 15,2-5-1 1,3-9 0-16,4-5 0 0,0-7 1 15,4 3 0 1,-1-5 0-16,2 3 0 0,0 4-1 16,-1 1 0-16,1 10-3 15,-3 2-4-15,1 11-10 0,-7-4-32 16,2 6-35-16,8 6-13 0,-2 5-8 15</inkml:trace>
  <inkml:trace contextRef="#ctx0" brushRef="#br0" timeOffset="134347.7017">16060 14283 42 0,'-12'0'84'0,"12"0"-28"0,-13 0-5 15,13 0-12 1,0 0-9-16,0 0-9 0,0 0-6 15,0 0-3 1,10 1-2-16,5-1-1 0,3 2-2 16,4-2 0-16,6 0-2 0,-2 1-1 15,4-2 0-15,-4 2-1 16,-1 1-1-16,-2 0-1 15,-2 0 0-15,-6 1 1 16,-1-2-2-16,-4 1-1 0,1-1-2 16,-11-1-4-1,14 0-7-15,-14 0-15 0,0 0-45 16,11-1-18-16,-11 1-5 0</inkml:trace>
  <inkml:trace contextRef="#ctx0" brushRef="#br0" timeOffset="134869.7123">16066 14441 7 0,'-10'3'69'0,"10"-3"-3"0,0 0-10 16,0 0-9-16,0 0-11 0,0 0-9 15,14 5-7-15,4-4-5 16,7 0-3-16,7 2-2 16,5 0-1-16,2-2-2 15,2-1 0-15,0 0-3 0,-4 0-2 16,-6-1-1-1,-4-2-5-15,-8-2-9 0,-1-3-43 16,2 4-32-16,-20 4-5 16,16-5-4-16</inkml:trace>
  <inkml:trace contextRef="#ctx0" brushRef="#br0" timeOffset="138483.7849">16992 14168 55 0,'6'-12'91'0,"0"2"-3"0,-9-2-35 15,3 12-15 1,5-7-13-16,-5 7-7 0,0 0-7 15,9 0-1 1,-5 9-4-16,-1 2-2 0,1 5 1 16,-2 4-1-16,0 5 0 0,-2 1 0 0,0 3 0 15,-4 1 0 1,-2-1-1-16,-3-1 0 0,0-2-2 15,-1-2 2 1,3-5 1-16,2-4-2 0,1-5 1 16,4 0 0-16,0-10 1 15,19 6-1-15,3-6 0 0,10 0 0 16,1 0-1-16,4 0 0 15,6-1 0-15,-4 3-2 16,-1 2-2-16,-6-1-4 0,-2 4-8 16,-15-3-32-1,-5-4-40-15,2 1-11 0,-12-1-8 16,15-4-1-1</inkml:trace>
  <inkml:trace contextRef="#ctx0" brushRef="#br0" timeOffset="139233.7999">17889 13972 35 0,'-13'-5'83'0,"-3"0"0"16,-4 5-40-16,-1 2-17 15,-1 5-1-15,0 6-6 0,0 3-4 16,4 5-5 0,2 3-2-16,7 2-1 0,7 0 0 15,1 2 0-15,8-4 0 0,9-5-1 16,4-4 2-16,3-8-2 15,2-5 0-15,1-4-1 16,-1-8 0-16,2-8-1 16,-3-4-1-16,-3-4-1 0,-6-5-1 15,-2-2 0 1,-5-6-1-16,-6 0 0 0,-2-1-1 15,-5 1 0 1,-3 0 0-16,-4 8 1 0,0 4-1 16,-2 7-1-16,4 5 1 0,1 6-1 15,9 9 1-15,-13 6 0 16,9 10 1-16,2 8 1 0,2 8 1 15,4 7 2 1,5 4 0-16,-2 3 1 0,7-3 0 16,1 1-1-16,-1-6 1 15,3-6-1-15,-2-5-1 16,-2-8-1-16,0-5-3 0,1-6-4 15,-5-8-7-15,7-5-33 16,0-5-38-16,-11-12-12 0,2-7-7 16,0-7-4-1</inkml:trace>
  <inkml:trace contextRef="#ctx0" brushRef="#br0" timeOffset="139423.8037">18151 13803 4 0,'9'8'97'0,"1"6"2"0,-3 3-7 0,1 6-3 16,-1 4-72-1,-1 4-3-15,1 4-1 0,-1 0-5 16,2-2-2 0,-2-1-2-16,0-6-3 0,-1-7-3 15,0 0-10-15,-5-11-47 16,0-8-31-16,0 0-6 15,2-25-7-15</inkml:trace>
  <inkml:trace contextRef="#ctx0" brushRef="#br0" timeOffset="139603.8073">18188 13684 7 0,'-3'-18'95'0,"3"2"-1"16,0-1-7-16,7-1-8 16,4 7-86-16,-1 4-61 15,9 2-16 1,1 4-6-16,-1 14-5 31</inkml:trace>
  <inkml:trace contextRef="#ctx0" brushRef="#br0" timeOffset="139873.8127">17674 14310 85 0,'-21'24'96'16,"16"-6"-3"-16,18 1-6 0,22-5-68 15,22-6-5 1,18-5-4-16,11-4-2 0,7 1-3 15,-1-4-5-15,1 1-9 16,-16 3-52-16,-4-6-27 0,-16 3-6 16,-15 3-7-16</inkml:trace>
  <inkml:trace contextRef="#ctx0" brushRef="#br0" timeOffset="140463.8244">17867 14760 44 0,'-29'5'90'0,"-3"3"-2"15,-4 5-5-15,-1 7-69 0,3 3 2 16,0 6-2 0,6 1-2-16,7 2-2 0,4 2-3 15,11-3-1-15,6-3 0 16,9-4 0-16,13-7 0 0,7-8-1 15,7-9 0 1,9-4 0-16,1-13-1 0,2-7 1 16,-3-9-1-16,-5-5-1 0,-7-4 0 15,-10-2-1 1,-6-2 0-16,-11 4 0 0,-6 2-2 15,-5 7 0 1,-8 4-1-16,-4 5 0 0,-2 10 0 16,-1 9 0-16,0 5 1 15,1 8 0-15,3 11 0 0,2 5 0 16,4 8 0-16,3 6 1 0,5 1 0 15,2 0 0 1,4 1 1-16,7-3-1 0,3-1 0 16,3-5 0-16,2-7 0 15,3-8 0-15,1-5-3 16,-1-8-3-16,5-3-5 15,-5-14-10-15,2-11-36 16,0-3-31-16,-6-14-11 16,-1-2-5-16</inkml:trace>
  <inkml:trace contextRef="#ctx0" brushRef="#br0" timeOffset="140653.8283">18140 14616 78 0,'0'0'93'16,"0"0"-2"-16,0 0-19 16,5 20-50-16,-2 15-5 0,0 2-2 15,-1 5-3 1,2 3-4-16,0-2-3 0,-2-2-2 15,2 0-4-15,-4-8-11 16,0-7-55-16,3-4-24 16,-5-8-4-16,2-14-6 0</inkml:trace>
  <inkml:trace contextRef="#ctx0" brushRef="#br0" timeOffset="140753.8303">18121 14754 44 0,'46'-17'70'16,"-8"2"-70"-16,17 1 0 0,2-5-79 15</inkml:trace>
  <inkml:trace contextRef="#ctx0" brushRef="#br0" timeOffset="141595.8473">18086 14783 44 0,'-8'0'96'0,"8"0"-2"0,-7-12-5 16,7 12-56-1,13-14-9-15,8 4-6 0,10 2-8 16,2 1-3-16,6 0-3 15,3 2-2-15,0 5-3 0,1 0-3 16,-1 0-9 0,-11 5-39-16,-6-2-35 0,4-2-8 15,-2-1-6-15</inkml:trace>
  <inkml:trace contextRef="#ctx0" brushRef="#br0" timeOffset="141995.8553">19751 14297 6 0,'-9'13'96'15,"-4"-1"2"-15,3 5-6 0,-1-2-7 0,0-10-69 16,5 12-8-1,1 0-1-15,2-2-3 0,2-1 0 16,0-3-4 0,1-11-4-16,0 9-10 0,0-9-53 15,12 0-22-15,-2-5-6 0,1-7-7 16</inkml:trace>
  <inkml:trace contextRef="#ctx0" brushRef="#br0" timeOffset="142145.8583">19787 14091 75 0,'-12'-9'86'0,"2"-2"-9"0,2-6-68 0,6 6-79 15,2 11-14 1,0 0-3-16</inkml:trace>
  <inkml:trace contextRef="#ctx0" brushRef="#br0" timeOffset="142475.8648">20004 14347 6 0,'0'0'100'0,"0"0"-3"16,-12 3-5-16,12-3-6 15,-16 2-72-15,16-2-5 0,0 0-3 16,-4 10-7 0,4-10-6-16,0 10-10 0,1 0-36 15,-1-10-36-15,6 9-6 16,-6-9-5-16</inkml:trace>
  <inkml:trace contextRef="#ctx0" brushRef="#br0" timeOffset="142825.8719">20223 14241 84 0,'0'0'94'0,"0"0"-5"16,0 0-6-16,-1 5-67 0,2 13-4 15,2 5-4 1,4 4-2-16,-1 6 0 0,0 4-1 16,3-2 2-16,-2 0-1 15,-1-5 0-15,-1-5 1 16,-2-5 2-16,2-9-3 15,-5-11 1-15,10-2-1 0,-1-11 0 16,2-7-1 0,3-6-1-16,2-4-1 0,6-4-2 15,0-2 0-15,0 4-1 0,0 1 0 16,0 5-3-1,-4 3-4-15,1 9-11 0,-5 2-30 16,-5 2-39-16,4 8-12 16,-1 2-6-16,2 0-5 0</inkml:trace>
  <inkml:trace contextRef="#ctx0" brushRef="#br0" timeOffset="143145.8783">20870 14172 91 0,'-14'3'95'15,"0"2"-4"-15,14-5-6 16,-10 9-66-16,13-1-3 16,8 0-6-16,9-1-3 15,3-1-2-15,3 0-1 0,1-1-1 16,2 0-3-1,-1 0-3-15,-5-3-3 0,-2 1-5 16,-8-1-10 0,-4-2-50-16,-9 0-20 0,2 7-8 15,-2-7-2-15</inkml:trace>
  <inkml:trace contextRef="#ctx0" brushRef="#br0" timeOffset="143345.8823">20777 14461 7 0,'-1'12'101'0,"12"-6"-4"15,12-2-5-15,6-29-8 16,4 24-68-16,5-2-5 0,-2 0-6 16,1 3-8-16,-9-2-12 0,1-4-57 15,-9 6-19 1,-5 3-5-16,-5 0-5 0</inkml:trace>
  <inkml:trace contextRef="#ctx0" brushRef="#br0" timeOffset="145665.9287">21441 14170 49 0,'0'0'87'0,"0"0"0"15,-11 3-39-15,11 7-14 16,0 4-8-16,3 4-9 15,1 3-4-15,-1 1 0 16,1 2-4-16,1 1-3 16,0-3 0-16,-1-1-3 0,0-7-4 0,2 1-15 15,-6 2-58 1,0-17-14-16,10-5-8 0,-4-12-3 15</inkml:trace>
  <inkml:trace contextRef="#ctx0" brushRef="#br0" timeOffset="145795.9313">21465 14010 6 0,'-7'-26'92'0,"-2"5"-1"0,4 4-5 15,2 0-9 1,3 17-84-16,3-9-66 0,10 4-10 16,6 4-8-1,0 1-1-15</inkml:trace>
  <inkml:trace contextRef="#ctx0" brushRef="#br0" timeOffset="147337.9623">22003 14086 50 0,'0'-11'91'15,"0"1"-2"-15,9 7-39 16,-9 3-12-16,13 0-11 0,-6 7-10 15,3 9-4-15,-1 7-5 16,-1 8-3-16,-2 5 0 16,-2 4-1-16,0 4-1 15,-4-2 1-15,0 1-1 0,-2-5 0 16,-3-7 1-16,1-5 0 15,1-4 0-15,2-7 1 16,1-5-1-16,0-10 0 0,17 11 0 16,2-8-1-16,4-1 0 15,5 0 0-15,3 0-1 16,3-2-2-16,1 2-4 15,-1-2-6-15,4 4-14 0,-5 2-50 16,-3-8-20 0,0-7-7-16,-4-3-4 0</inkml:trace>
  <inkml:trace contextRef="#ctx0" brushRef="#br0" timeOffset="148007.9757">22754 13914 39 0,'-6'-17'87'0,"-3"3"-3"0,-7 2-41 15,7 3-12 1,-7 3-8-16,3 4-7 0,-8 2-7 16,2 9-1-16,-2 8-2 15,-1 3-1-15,4 9 1 16,4 8-1-16,3 1 1 15,5 3-1-15,6-1 1 0,6-3-1 16,7-5-1-16,11-8-1 16,2-9 1-16,3-8 1 15,6-7-2-15,0-10 0 0,-2-11-1 16,1-4 1-16,-4-11-1 15,-2-3-1-15,-5-9-1 0,-5-6-1 16,-8-5-1 0,-7-4 1-16,-5 4-2 0,-12 1 0 15,-2 6 1-15,-9 7-1 16,0 9 0-16,-1 9 0 15,1 13 1-15,4 11 0 16,3 3 1-16,6 22 2 16,6 17 1-16,6 7 0 15,1 12 2 1,7 5 0-16,7 6 1 0,4 0 1 15,4-2-1-15,0-16-1 16,-1-11-1-16,1-10-1 16,-1-8-3-16,-2-12-4 15,2-5-10-15,-4-8-40 0,-2-16-32 16,2-3-10-16,0-10-5 0</inkml:trace>
  <inkml:trace contextRef="#ctx0" brushRef="#br0" timeOffset="148207.9797">23115 13762 48 0,'1'14'92'16,"4"6"-4"0,-3 3-4-16,-2 3-66 0,3 7-1 15,1-2-5-15,0 3-2 0,-1 0-3 16,0-4-3-1,0-9-5-15,0 1-13 0,2-4-59 16,-5-18-13-16,9-4-6 16,-4-17-5-16</inkml:trace>
  <inkml:trace contextRef="#ctx0" brushRef="#br0" timeOffset="148607.9877">22559 14304 83 0,'-15'8'98'16,"15"-8"-5"-16,15 8-5 0,28-3-70 15,11-4-4-15,11-1-2 0,6 0-4 16,6 2-5-16,-6-4-6 15,-1 2-9-15,-12 4-45 16,-15-4-31-16,-4 2-7 16,-14-1-6-16</inkml:trace>
  <inkml:trace contextRef="#ctx0" brushRef="#br0" timeOffset="149268.0009">22733 14739 13 0,'-22'0'88'0,"-2"-2"0"0,-4 2-4 15,8 9-59-15,-6 3-4 0,4 9-1 16,-2 0-5-16,4 6-3 15,5 3-2-15,5 0-1 16,10-2-2-16,0-1-1 16,11-6-1-16,7-4 1 0,7-9-2 15,5-6 0-15,2-5 0 16,4-12-1-16,-1-7 1 15,-2-7-2-15,-3-4 0 16,-7-5 0-16,-6-4-1 0,-5 0 0 16,-6 3-1-16,-6 2 2 0,-7 3-4 15,-3 6 2 1,-4 7-1-16,-2 7 0 0,2 8 1 15,-2 6 0 1,2 5 0-16,1 12 1 0,5 4 0 16,1 8 1-16,2 3 1 15,5 8-1-15,6-1 1 0,3-1-1 16,1 0 0-16,5-2 0 0,1-2 0 15,0-5-1 1,-1-5-1-16,-1-8-1 0,-2-2-1 16,2-6-5-1,2-6-6-15,-5-4-24 0,3-15-41 16,7-1-18-16,-6-9-5 15,2-5-5-15</inkml:trace>
  <inkml:trace contextRef="#ctx0" brushRef="#br0" timeOffset="149448.0044">22997 14672 88 0,'0'0'98'0,"7"12"-5"0,-5 2-4 16,8 5-68-16,-7 6-9 16,1 3 0-16,1 6-3 0,-3-3-3 15,0 1-2 1,1-2-2-16,2-1-3 0,-5-5-5 15,4 1-9 1,-8-5-40-16,-7-8-35 0,2-8-7 16,-2-4-6-16</inkml:trace>
  <inkml:trace contextRef="#ctx0" brushRef="#br0" timeOffset="149568.0069">22860 14804 1 0,'7'-15'93'0,"13"4"0"16,17-1-6-1,3 0-6-15,16 1-82 0,-7-2-25 16,-7 0-55-16,7-1-5 0,-8-2-7 16</inkml:trace>
  <inkml:trace contextRef="#ctx0" brushRef="#br0" timeOffset="149808.0117">23051 13476 20 0,'-14'-2'89'0,"7"-8"-68"0,7 10-21 16,-2-10 0-16,8 8-95 15</inkml:trace>
  <inkml:trace contextRef="#ctx0" brushRef="#br0" timeOffset="154021.0962">7265 16993 22 0,'0'0'42'15,"0"0"2"1,0 0-5-16,0 0-12 0,0 0-6 15,10 0-5 1,-1 0-3-16,2-2-2 0,1 2 0 16,3 0-1-16,0 0 0 15,4 0-2-15,-2 2 1 0,1 0-2 16,1 0 1-16,0-1-1 0,1-1-1 15,-1 1 0 1,-2-1 1-16,4 0-2 0,-3 0 0 16,3 0-1-1,-3 0 0-15,-1 0-1 0,3-1 0 16,-2 1-1-16,1-2 0 15,1 2-1-15,-1-1 1 0,1 1 0 16,1 0 0 0,-1 0-1-16,3 0 1 0,-2 0 1 15,4 0-2-15,-5 0 2 0,3-1-1 16,-2 1-1-1,0 0 1-15,2 0-1 0,-1 0 0 16,0 0 0-16,-2 0 0 16,1 1-1-16,-2 1 1 15,1-1 0-15,-1 2 0 16,-3 0 1-16,2-1-1 0,-1 1 1 15,2 0-1 1,0-1 1-16,0 2-1 0,2 0 0 16,1-1 0-16,2 1 0 0,-2 0 0 15,1-1 0-15,0 1-1 16,-1 1 1-16,1-2 1 15,0-1-1-15,-3 2 1 16,0-3 0-16,1 1-1 0,-1 2 1 16,-2-3 0-1,1-1 0-15,-1 0-1 0,-1 0 1 16,1 0-1-16,1 0 0 0,1 0 0 15,2 0 0 1,1 1 0-16,2-1 0 0,3 2-1 16,-1-2 1-16,4 2-1 15,-2 0 1-15,0-1-1 0,-2 3 0 16,1-2 0-1,0 1 1-15,1 2-1 0,-1 0 1 16,1-3 0 0,4-2-1-16,-2 2 1 0,2-1 0 15,1 0-1-15,0-1 1 0,-1 0-1 16,-1 1 0-16,0 0 0 15,-3-1 1-15,0 0-2 16,-1 0 2-16,-2 3-1 16,-4-3 0-16,-1 3 0 0,-2-5 0 15,-1 2 0 1,-2 3-1-16,-3-1 1 0,-3 0 0 15,1-2-1-15,-1 3 2 16,-10-3-1-16,14 3 0 16,-14-3 0-16,14 5 0 0,-14-5-1 15,12 3-2-15,-12-3-2 16,10 1-4-16,-10-1-6 0,13 3-14 15,-13-3-35 1,0 0-27-16,18 0-8 0,-18 0 0 16</inkml:trace>
  <inkml:trace contextRef="#ctx0" brushRef="#br0" timeOffset="155831.1324">9843 16202 54 0,'9'-15'86'0,"16"3"-38"16,-23 3-6-1,-2 9-10-15,0-9-7 0,-10 11-6 16,-13 9-8-16,-10 10-2 16,-13 4-3-16,-13 13-2 0,-11 6 0 15,-8 9 0-15,-6 2 0 0,1 1-2 16,3-5 0-1,10-3-1-15,11-8 0 0,11-12-3 16,17-5-4 0,11-12-5-16,20-11-18 0,1 10-52 15,13-11-8-15,9-10-5 16</inkml:trace>
  <inkml:trace contextRef="#ctx0" brushRef="#br0" timeOffset="156291.1416">10685 15370 55 0,'13'-20'85'0,"-9"3"-5"0,14 9-51 16,-27 8-6-1,-10 5-6-15,-13 16-5 0,-8 10-4 16,-10 13-2-16,-8 14 0 16,-8 12 0-16,-9 13 0 0,3 4 0 15,-2-1-2 1,5-2 0-16,10-6-2 0,6-12 1 15,11-9-2 1,9-14-5-16,10-14-11 0,11-12-57 16,7 0-14-16,5-17-7 0</inkml:trace>
  <inkml:trace contextRef="#ctx0" brushRef="#br0" timeOffset="159192.2005">11427 14916 70 0,'2'-15'53'16,"0"4"-14"-16,-2 11-16 0,0 0-10 16,0 0-8-16,4 18-5 0,-1 7-2 15,-3 16-2 1,4 10 2-16,3 19 4 0,3 13 2 15,7 24 0-15,-4 15 0 16,6 11-1-16,-5 11 0 16,4 6 2-16,-7-3-3 15,1-1 1-15,-10-14 0 0,-2-14-1 16,-2-18 1-1,-4-16-1-15,-2-15-1 0,-7-16-5 16,6-11-14-16,-3-7-35 0,11-19-25 31,1-16 2-31</inkml:trace>
  <inkml:trace contextRef="#ctx0" brushRef="#br0" timeOffset="160032.2173">11794 14736 37 0,'-26'-2'83'0,"4"1"-30"16,5-2-7-1,3 2-10-15,5-3-8 0,9 4-8 16,0 0-7-16,5-14-4 0,17 7-4 16,11-2-3-16,14 0-2 15,12-3 0-15,19 0 0 0,16 0 0 16,15 0 1-1,10 0-1-15,14-1 0 0,6 1 0 16,0 3 1 0,3 3-1-16,-8-1 1 0,-5 0-1 0,-14 4 1 15,-7 0 0 1,-19 2 0-16,-14 0-1 0,-12 1 0 15,-13 6 0-15,-12 6 0 0,-8 2-1 16,-6 6 0 0,-6 9 0-16,-3 1 0 0,1 6 0 15,-1 7 0-15,5 3 0 16,4 0 0-16,-1 8 1 15,4 1-1-15,1 4-1 16,0 9 2-16,2 4-2 0,-2 10 3 16,-1 10 0-16,-2 10-1 0,0 5 1 15,-3 6 0 1,-1-1 0-16,-4 0 2 0,-2-3 0 15,-5-8 1 1,-1-4 0-16,-4-7 0 0,0-8-1 16,-1-7 1-16,-3-5-1 15,2-3-2-15,0-8 0 16,3-4-1-16,-1-7 0 15,1-5 1-15,-2-7-1 0,3-5 1 16,0-6 2-16,-4-6-2 0,-3-5 4 16,-7-7 0-1,-17-5-2-15,-22-4 2 0,-24-6-2 16,-33-3 1-16,-35 3-1 15,-38 2-1-15,-36 3-3 0,-25 7-10 16,-22 15-48 0,-13 0-28-16,-2 4-7 0,4-3-2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0T18:08:55.7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11898 3146 8 0,'9'-13'48'15,"-1"-3"0"-15,-6 0-2 0,3 3-8 16,-4-3-7-1,-1 2-8-15,0 1-5 0,-6 0-1 16,-4-1-6-16,-4 2-1 16,-3 3-5-16,-6 1-1 15,-5 4-1-15,-2 2-2 0,-1 2 1 16,-7 4-2-16,-1 5 0 15,-2 8 0-15,1 8 0 0,3 4 0 16,0 5 1 0,6 4-1-16,6 5 1 0,6-1 0 15,9 0 1 1,9-4 2-16,3-8 0 0,12-6 1 15,9-8 0-15,10-5 0 16,3-9 0-16,5-5 0 0,5-10 0 16,0-8-1-16,0-4-1 0,3-8 0 15,-6-3 0 1,-4-3-2-16,-4 0 1 0,-1 0-1 15,-8 5-1 1,-5 3 1-16,-3 7-1 0,-9 3 0 16,-2 9 0-16,-7 12-1 15,3-10 1-15,-3 10-1 0,0 14 1 16,-1 9 0-16,-2 10 0 0,-3 10 2 15,2 10 1 1,-2 11 0-16,-2 5 2 0,0 3-1 16,-2 2 1-1,-2-4-1-15,-1-5 0 0,2-4 0 16,-3-10-1-16,0-3 0 15,1-10-1-15,0-6 1 0,3-6-1 16,0-6-1 0,4-6-2-16,2-6-1 0,4-8-5 15,0 0-11-15,0-15-57 0,12 0-17 16,4-11-7-1,1-5-5-15</inkml:trace>
  <inkml:trace contextRef="#ctx0" brushRef="#br0" timeOffset="389.992">12382 3224 18 0,'-18'10'84'0,"5"-5"4"0,19 2-42 16,3-3-8-16,16 0-7 15,13-3-4-15,16-1-6 0,11-2-3 16,5-5-3-1,6-1-6-15,-2 0-2 0,-3-5-2 16,-10 2-2 0,-8 3-2-16,-11-2-1 0,-9 3-1 15,-10-3-3-15,1 5-4 0,-9-2-9 16,-4 7-11-16,-11 0-39 15,10 5-25-15,-10-5-7 0,-6 14 4 16</inkml:trace>
  <inkml:trace contextRef="#ctx0" brushRef="#br0" timeOffset="639.987">12357 3528 10 0,'0'14'94'0,"20"-8"0"15,22-4-3 1,20-2-56-16,12 0-9 0,10-2-3 16,1 0-8-16,-2-3-5 15,-5 1-5-15,-12 2-2 0,-10 1-4 16,-16 1-4-16,-16 0-4 0,-3 0-13 15,-12 9-46 1,-9-9-23-16,0 0-8 0,0 0-1 16</inkml:trace>
  <inkml:trace contextRef="#ctx0" brushRef="#br0" timeOffset="1119.9776">14077 3125 65 0,'0'-29'79'15,"-7"2"-39"1,-13 8-5-16,-3 0-13 0,-19 9-5 15,-6 8-4-15,-9 3-3 16,-5 13-2-16,-7 10 1 0,1 7-1 16,1 10 0-1,9 5 2-15,10 7 0 0,15 0 1 16,19 3 0-16,15-2 1 0,24-5-2 15,19-7 1 1,18-8-1-16,17-8-3 0,11-6 0 16,6-8-3-16,0-6 1 15,-2-5-3-15,-8-1-2 0,-8-2-4 16,-16-3-9-1,-16-2-19-15,-18 1-58 0,-7-2-6 16,-11-4-6 0</inkml:trace>
  <inkml:trace contextRef="#ctx0" brushRef="#br0" timeOffset="1659.9668">14539 2963 12 0,'4'-15'94'16,"-1"4"-2"-16,2-4-2 0,-5 15-42 15,16-8-28 1,-4 5-5-16,1 3-3 0,3 8-3 16,2 7-1-16,2 8-2 15,0 4 0-15,-1 7-1 16,0 3 1-16,-3 1-2 0,0 3 1 15,-6 0-1-15,2 1-1 16,-5 1 0-16,0-1-1 0,-1-2 1 16,-2 2-2-1,2-4 1-15,-3-3-2 0,0 0 1 16,-2-1-1-1,0-7 1-15,1-2 0 0,-2-2-1 16,0-6 1-16,2 0 0 16,-2-7 2-16,0-10 0 0,0 0 0 15,13-7 0-15,2-16 0 0,11-17 1 16,5-18 0-1,11-17-2-15,10-12 0 0,8-8 0 16,2-3 0 0,1 7 0-16,-4 0-1 0,-5 11-1 15,-5 19-1-15,-10 11-1 16,-5 18-4-16,-9 9-6 0,4 14-15 15,-11 9-58 1,1 1-12-16,-3 8-7 0,-4-3-6 16</inkml:trace>
  <inkml:trace contextRef="#ctx0" brushRef="#br0" timeOffset="12000.7606">11495 4959 13 0,'-2'-9'68'0,"2"9"-5"16,-9-13-12-16,9 13-7 0,-6-9-12 15,6 9-7 1,-10 0-5-16,10 0-2 0,-17 14-6 16,7 5-2-16,-2 8-1 15,2 5-2-15,-4 11-1 16,8 1 2-16,-1 3-2 15,4 1 0-15,3-4 0 0,2-2 0 16,7-8-1 0,5-6 0-16,3-8-1 0,5-2 0 15,3-11-1-15,0-4-1 0,3-3-2 16,0-5-3-16,3-6-6 15,-6-12-12-15,4-4-62 16,-4-5-12-16,-2-6-7 16,-5-3-2-16</inkml:trace>
  <inkml:trace contextRef="#ctx0" brushRef="#br0" timeOffset="12200.7565">11521 4613 75 0,'-8'-18'95'0,"3"-1"-5"15,1-1-5 1,-5 2-74-16,9 7-8 0,0-2-8 16,0 13-19-1,0 0-61-15,0 0-5 0,0 0-7 16</inkml:trace>
  <inkml:trace contextRef="#ctx0" brushRef="#br0" timeOffset="12870.7432">11943 4908 61 0,'-8'0'93'0,"8"0"-3"0,0 0-35 16,0 0-25-16,25-8-7 16,15 3-5-16,5-4-5 15,12 1-4-15,6 0-2 16,2 1-1-16,2 0-3 0,-9 3-1 15,-4 0-3 1,-9 2-3-16,-10 0-4 0,-5 2-10 16,-7-1-21-16,-10 1-50 0,4 0-7 15,-8 0-5-15</inkml:trace>
  <inkml:trace contextRef="#ctx0" brushRef="#br0" timeOffset="13160.7374">12020 5141 85 0,'-4'13'96'0,"12"-5"-4"16,18-5-50-1,22-3-14-15,15 0-5 0,11 0 0 16,8-5-10 0,5 0-4-16,-2-1-3 0,-5 2-2 15,-11 0-2-15,-14 4-3 0,-14 0-2 16,-12 4-5-16,-18-3-18 15,-11-1-64-15,0 12-5 0,-6-8-8 16,-6-3 6 0</inkml:trace>
  <inkml:trace contextRef="#ctx0" brushRef="#br0" timeOffset="15070.6992">13826 4855 30 0,'0'0'87'0,"12"-12"0"15,-12 12-46 1,7-16-7-16,-5 6-7 0,-1 0-7 15,-2 1-6-15,-7-1-5 16,-2 3-2-16,-5 1-2 16,-5 1-1-16,-7 3-3 15,-3 2 3-15,-5 7-2 0,-3 5 0 16,-4 6-1-16,-3 6 1 0,0 5 0 15,3 7 0 1,5 3 1-16,7 3-1 0,8 5 0 16,12-3 2-1,12-1 0-15,15-2 1 0,15-7 0 16,12-7 0-16,11-6 1 15,6-5-3-15,4-7 0 0,1-2-5 16,-7-7-9 0,3-2-42-16,-3-1-37 0,-15-8-7 15,-5-5-6-15</inkml:trace>
  <inkml:trace contextRef="#ctx0" brushRef="#br0" timeOffset="15730.686">14713 4610 0 0,'-28'-4'73'0,"-2"6"-23"16,0 3-12-16,-1 4-7 16,1 4-2-16,9 6-3 15,-6 2-3-15,4 7-3 0,3 1-2 16,7 2-1-1,4-2-3-15,4 2 0 0,8-5-2 16,11-8-1-16,7-5 0 16,8-9-3-16,7-4 0 15,5-11-2-15,6-9-2 0,0-6-2 16,-1-9 0-16,-1-3-1 15,-6-9-2-15,-4-1 1 0,-11-8-1 16,-5-1 1 0,-11 3 1-16,-7 1-1 0,-4 6 0 15,-9 4 1 1,-6 7-2-16,-1 7 1 0,-3 9 0 15,2 6-2-15,1 7 1 16,3 6-1-16,2 4 0 0,1 8 0 16,6 12 1-16,2 9 0 0,5 6 1 15,0 9 0 1,5 6 1-16,7 3 1 0,4-1-1 15,5 3 2 1,0-5 0-16,5-4 0 0,-2-8 0 16,3-6 0-16,-3-7-1 15,-2-7-1-15,-1-7-2 0,-4-8-6 16,2-6-21-16,-2 0-56 15,-8-20-11-15,-1-11-8 16,-4-5-2-16</inkml:trace>
  <inkml:trace contextRef="#ctx0" brushRef="#br0" timeOffset="16110.6784">14993 4279 51 0,'9'-6'99'15,"3"0"-4"-15,0 1-5 0,3 5-60 16,2 1-12-1,2 12-6-15,1 4-3 0,0 11-2 16,0 6-3-16,0 7-1 16,3 5-1-16,-4 4 1 15,1 3-1-15,-2-7 1 16,-2 3-1-16,-5-7 2 0,-2-4 0 15,-4-10 0 1,-3-4 0-16,0-4 0 0,0-8 2 16,-2-12-1-16,0 0-1 0,6-9-2 15,5-18 1-15,3-12-1 16,1-12 0-16,11-9 0 15,2-5-2-15,6-3 0 16,-2 4 0-16,6 7-1 0,-6 9-1 16,1 12-3-1,-3 9-4-15,-5 16-4 0,-9 4-14 16,2 5-54-16,-9 10-17 0,-5 12-7 15,-4 10-4 1</inkml:trace>
  <inkml:trace contextRef="#ctx0" brushRef="#br0" timeOffset="16470.6711">14564 5213 73 0,'-17'9'100'15,"17"-9"-3"-15,7 3-5 16,32-3-66-16,20-2-7 0,20-5-3 16,12-4-4-16,9 2-3 15,3-5-4-15,-1 4-1 16,-10 0-4-16,-10 2-2 0,-16 3-4 15,-8 5-5 1,-17-1-14-16,-6-6-60 0,-6 9-12 16,-10 0-7-16,-5 2-2 15</inkml:trace>
  <inkml:trace contextRef="#ctx0" brushRef="#br0" timeOffset="17120.6581">14797 5682 67 0,'0'-21'91'0,"-5"5"-4"16,-5 3-48-16,-6 10-5 0,-5 3-8 15,-9 3-8 1,-4 9-4-16,-3 7-3 0,-4 9-3 16,1 5 0-16,1 7-2 0,4-1 1 15,7 3-1 1,8 1 1-16,11-5-1 0,8-1 0 15,6-8 0-15,15-6-1 16,14-14 1-16,10-7-2 0,6-6 0 16,9-17-1-1,1-10 0-15,1-13-1 0,-4-10-1 16,-5-10-2-16,-7-3 1 0,-14-5-1 15,-4 3-2 1,-15 9 0-16,-9 2-1 0,-2 9 1 16,-10 11-1-16,-5 10 1 15,-3 10 0-15,-2 9 0 16,-1 6 2-16,0 5 0 15,4 13 0-15,-1 9 3 0,5 10 0 16,1 11 1 0,5 9 1-16,3 6 0 0,3 3 1 15,0 1 0-15,3 0 1 0,4-5-2 16,4-8 0-16,-2-3-1 15,1-10-2-15,1-8 1 16,2-8-3-16,-1-10-1 16,2-1-4-16,-1-13-9 0,9-8-46 15,6-11-35 1,-7-11-5-16,2-7-6 0</inkml:trace>
  <inkml:trace contextRef="#ctx0" brushRef="#br0" timeOffset="17340.6538">15320 5396 17 0,'10'2'101'0,"-7"9"2"0,-2 1-8 16,1 9-3-1,2 8-81-15,1 6 0 0,0 8-1 16,3 2 0-16,-1 7-3 0,-2-3-2 15,4 0-2-15,-4-1 0 16,4-7-1-16,-5-3-2 0,2-6-4 16,-5-11-5-1,8-6-42-15,2-9-43 0,-11-15-4 16,0-14-8-1,-5-12-2-15</inkml:trace>
  <inkml:trace contextRef="#ctx0" brushRef="#br0" timeOffset="17610.6484">15226 5586 50 0,'17'5'102'0,"20"-4"-3"16,21 0-5 0,11-42-28-16,14 40-53 0,4-3 1 15,4 0-3-15,-10 2-3 16,-8-1-2-16,-14 3-2 0,-13 0-2 15,-15 0 0 1,-11 0-1-16,-11 2 1 0,-9-2-1 16,-4 2 0-16,4-2 0 0,-16 0-1 15,6 0-1 1,1 0-3-16,9 0-3 0,-16 0-6 15,16 0-28-15,-15-1-54 16,15 1-2-16,0 0-9 0,12-6-2 16</inkml:trace>
  <inkml:trace contextRef="#ctx0" brushRef="#br0" timeOffset="22690.5468">10468 4859 26 0,'-13'84'41'0,"-4"-5"-8"15,4-6-4-15,-2-14-6 16,4-13-1-16,-1-13-3 0,2-14-8 15,10-19-17 1,0 0-31-16,5-20-33 0,14-13-1 16</inkml:trace>
  <inkml:trace contextRef="#ctx0" brushRef="#br0" timeOffset="23340.5338">10705 4088 10 0,'44'-20'32'0,"20"5"-3"15,13 1-4-15,12-2-3 0,8 2-3 16,14-2-1 0,11 4-4-16,4-2-2 0,12 3-3 15,2-3-1-15,2 4-1 16,5-1-1-16,3 3-2 15,3-2 0-15,3 2-2 16,1-1 0-16,3 1 0 0,5-2 1 16,2 1-1-16,5-1-1 0,1 0 1 15,2-1-1 1,3 0 1-16,7 0 2 0,-3 1-2 15,6 2 0 1,-2 0 0-16,6 3 2 0,2 1-3 16,-2 4 2-16,-5 0-2 15,0-3 0-15,3 3 0 0,-9 0 0 16,-5 0-1-16,-8 3 0 0,-4 0 0 15,-10-2 0 1,-7 0 0-16,-12 2 0 0,-16-1 1 16,-9 2-1-1,-12 4 1-15,-15 1 1 0,-15 6-2 16,-11 2 1-16,-9 5 0 15,-10 6-1-15,-4 4 0 0,-12 9 1 16,-8 2 0 0,-4 14 2-16,-8 7-2 0,-2 10 2 15,-11 9-2-15,4 5 3 0,-5 7-1 16,4 0 0-1,4 10-1-15,3-3-1 0,5-3-3 16,13 0-8-16,1-9-14 16,1-5-49-16,6 0-12 0,-3-13 2 15</inkml:trace>
  <inkml:trace contextRef="#ctx0" brushRef="#br0" timeOffset="24290.5148">10520 4998 5 0,'-10'10'36'0,"1"11"-12"16,-1 16-9-16,-2 8-7 0,-6 15 0 16,1 11 9-1,-6 8 0-15,3 4 1 0,-4 4-2 16,0-5 1-16,-2-7-1 15,-4-6 0-15,4-10-2 16,-3-12-6-16,4-4-1 16,-2-11 0-16,8-3-2 0,2-5-3 15,7-2 0-15,5-2 0 0,5-1 0 16,10 0-1-1,12-5 1-15,10 3-1 0,7-5 0 16,12 3 1-16,6-4 0 16,12 0-1-16,8 3 1 15,8-6-1-15,8 1 1 16,9 1-1-16,14-3 0 0,5-1 0 15,18-1 0 1,12-1 0-16,14-2 0 0,8 1 0 16,19 1 0-16,7-2 0 0,15-1 1 15,12 4 0 1,7-4 1-16,6 4 3 0,5 1-1 15,8 2 2-15,-2-1-1 16,9 0 2-16,-5 0-2 0,5-2 0 16,-4 1-2-1,-3-4-1-15,-1 0-7 0,-10-3-8 16,-12 1-29-16,-7-8-42 0,-21-9-5 15,-13-8-3 1</inkml:trace>
  <inkml:trace contextRef="#ctx0" brushRef="#br0" timeOffset="24900.5026">17567 4816 35 0,'-15'4'32'15,"4"1"-8"-15,5 4-4 0,3 6-4 16,2 3-5-16,1 4 0 0,2 12 1 15,1 5 0-15,0 14 2 16,0 3 0-16,1 11-1 0,1 0-2 16,0 11 2-1,-4 5-1-15,4-2-3 0,2-1 0 16,0-4-2-1,2-1 1-15,0-7-3 0,0-1 2 16,-4-9-2-16,-2-12-1 16,-3-4 2-16,-6-10-2 0,-10-9 3 15,-14-4-3-15,-14-11 1 0,-19-3 0 16,-17-5-2-1,-23-1 0-15,-26-2-1 0,-27 0 0 16,-28 3-3 0,-31 0 0-16,-20 6-7 0,-24 4-12 15,-10-3-46-15,-13 10-19 16,-1-4-5-16</inkml:trace>
  <inkml:trace contextRef="#ctx0" brushRef="#br0" timeOffset="25500.4906">10913 4171 27 0,'15'-3'47'0,"-1"-2"-8"15,-14 5-10-15,0 0-1 16,-21-8-4-16,-12 5-6 0,-9 3-6 15,-10 6-6 1,-10 2-2-16,-5 4 1 0,-7 7 2 16,4 5 1-1,0 8 1-15,5 11-2 0,7 6 1 16,6 8-2-16,12 9 2 0,8 4 0 15,13 10-2-15,12-5-9 16,11 0-40-16,19-2-37 0,-1-11-5 16,10-12 0-1</inkml:trace>
  <inkml:trace contextRef="#ctx0" brushRef="#br0" timeOffset="28680.427">1310 5111 44 0,'0'-9'66'16,"-6"-2"-10"-16,6 11-9 0,-3-18-8 15,3 18-6 1,-1-15-8-16,1 15-6 0,0 0-5 15,0 0-4-15,0 0-3 16,-8 15-2-16,4 4 1 0,2 6-2 16,-2 5 1-1,4 7 0-15,0 2 1 0,1 0-1 16,3-1-1-16,4-4 3 0,2-5-3 15,6-2 1 1,-2-10 0-16,1-6-1 0,3-5 0 16,1-6-1-16,0 0-2 15,0-9-5-15,5-4 0 16,-9-7-7-16,4 1-15 15,-4-4-56-15,-3-9-14 0,-2-1-7 16,-5-7 0 0</inkml:trace>
  <inkml:trace contextRef="#ctx0" brushRef="#br0" timeOffset="28850.4236">1341 4759 0 0,'-9'-10'97'15,"2"2"0"1,7 8-7-16,-12-19-6 0,12 19-79 15,-4-10-13-15,4 10-15 16,0 0-62-16,0 0-8 16,1 8-4-16</inkml:trace>
  <inkml:trace contextRef="#ctx0" brushRef="#br0" timeOffset="29470.4112">1797 5262 76 0,'-17'-9'85'0,"7"3"-40"0,10 6-10 15,-21 1-9 1,21-1-6-16,-16 11-4 0,8-1-4 15,2 2-1 1,1 4-2-16,2 0-1 0,3 0 0 16,2 1 0-16,9-2 1 15,5-6-2-15,3-4 1 0,6-5-2 16,3-7 1-16,1-7-1 0,-2-4-1 15,-4-5-1 1,-9-2 0-16,-9 1-2 0,-5 1 0 16,-13 4-1-1,-10 5-1-15,-7 2 0 0,-2 8-2 16,-1 4-1-16,0 0-6 15,9 13-16-15,7 4-55 0,4-6-15 16,13 1-4 0,4-7-4-16</inkml:trace>
  <inkml:trace contextRef="#ctx0" brushRef="#br0" timeOffset="35390.293">5641 3757 35 0,'-11'-1'89'0,"-4"-5"0"16,5 5-43-16,-1-1-9 15,1 0-10-15,2 2-9 0,8 0-4 16,-12 0-4-1,12 0-1-15,0 0-3 0,0 7 1 16,10-3-2 0,8 2-1-16,8 0 1 0,9-3 0 15,5 5 0-15,12-3 0 0,4-4 1 16,8 2-2-16,3-2 0 15,3 1-1-15,2 2 0 16,-2-1-1-16,0-1 0 16,-2 3-1-16,-1-5 1 0,-4 0-1 15,-5 0 0 1,-6-5 0-16,-2-6 1 0,-6 1-1 15,-4-3 1-15,-9 1-1 16,-6 0 0-16,-6 1 1 16,-5 3-1-16,-6 2 1 0,-8 6-1 15,3-9 0-15,-3 9 0 16,0 0 0-16,-3-9-1 0,3 9 1 15,-8-7-1 1,8 7 0-16,-11-4 0 0,11 4 0 16,-8 0 0-16,8 0-1 15,-14 8 1-15,4 6-1 16,3 11 1-16,-2 7 0 0,-1 11-1 15,0 10 1-15,0 8 1 16,-2 7 0-16,1 6-1 0,1-2 1 16,-3-1 0-1,2-4 0-15,-2-6-1 0,3-10 2 16,0-9-2-1,0-9 1-15,3-9 0 0,3-6-1 16,-1-9-1-16,5-9 0 16,0 0-3-16,0 0-1 0,-8-11-4 15,8-3-4-15,0 0-8 0,0-4-15 16,-1-3-46-1,-1 6-18-15,-4-1-3 0</inkml:trace>
  <inkml:trace contextRef="#ctx0" brushRef="#br0" timeOffset="35670.2875">6402 4353 80 0,'-18'-2'99'0,"5"0"-5"15,5 4-28 1,8-2-30-16,0 0-12 0,6 9-8 16,9 2-4-16,1 6-3 0,5 0-2 15,-1 8 0 1,0-1-2-16,2 5 0 0,-2-2-2 15,-2 1 0-15,-3-3 0 16,-3-6 0-16,0-6-1 0,-1-8 2 16,1-4-1-1,-1-6 0-15,1-11 0 0,2-9 0 16,-1-4-1-16,0-2-1 0,4-5 0 15,0 1-3 1,-1-4-2-16,4 5-3 0,-4 1-4 16,5 11-7-16,-5 0-24 15,-3 8-57-15,8 4-3 16,-4 3-7-16</inkml:trace>
  <inkml:trace contextRef="#ctx0" brushRef="#br0" timeOffset="36100.2789">7186 3981 77 0,'1'-9'95'16,"-1"0"-4"-16,0 9-54 0,0 0-6 16,0 0-9-1,-10 12-4-15,-1 6-4 0,1 10-4 16,1 4-1-16,1 3 0 0,5 7-1 15,0-1 0-15,3-2 1 16,8-3-4-16,4-4 1 16,4-10-1-16,2-4-1 15,3-5 0-15,-4-7-2 0,3-6 0 16,0 0-3-1,-1-9-2-15,-4-8-4 0,1-1-10 16,-8-3-47-16,-3-13-31 16,0-1-8-16,-4-8-6 0</inkml:trace>
  <inkml:trace contextRef="#ctx0" brushRef="#br0" timeOffset="36290.275">7223 3595 23 0,'-3'-11'104'15,"3"11"-3"-15,-8-14-8 16,8 14-3-16,-5-10-81 0,5 10-8 16,0 0-9-16,0 0-22 0,-4 7-61 15,5 8-5 1,4 2-7-16</inkml:trace>
  <inkml:trace contextRef="#ctx0" brushRef="#br0" timeOffset="36770.2654">7579 4213 89 0,'0'0'92'16,"-4"13"-3"-16,-1-22-34 15,5 20-40-15,-1 9-2 16,1 2-1-16,1 1 0 0,6 2-2 15,4-4-2 1,7-1-1-16,2-6 0 0,4-8 0 16,4-6 0-16,-2-4 0 0,2-8-1 15,-4-4-1-15,-4-3 0 16,-6-3-1-16,-7 0-2 15,-7 5 1-15,-6 0-2 16,-6 2-1-16,-10 9 0 0,-5 3-1 16,-4 4-2-1,-4 7-5-15,5 15-18 0,2 12-63 16,2-7-8-16,11-1-6 0,6-4-6 15</inkml:trace>
  <inkml:trace contextRef="#ctx0" brushRef="#br0" timeOffset="38810.2246">11103 7765 85 0,'2'-12'91'0,"0"-9"-26"16,3 13-22-16,-3-1-9 0,-2 9-7 15,4-12-10 1,-4 12-4-16,0 0-5 0,0 0-2 15,0 0-2-15,0 0-2 16,-6 3-1-16,-1 9 0 16,-1 3 0-16,0 5-1 0,-3 4 0 15,0 2 1-15,0 4 1 16,-2 5 0-16,2-1 0 0,0 7 2 31,-1 2 0-31,6 0 1 0,2 0-1 16,4-1 1-16,2-2 0 15,8-2-1-15,7-4 1 16,4-8-1-16,5-4-1 0,2-5 0 15,2-5 0-15,3-4-2 16,-1-7-3-16,1-1-5 0,-5-11-14 16,2-13-60-1,-3-4-12-15,-3-14-8 0,0-9-6 16</inkml:trace>
  <inkml:trace contextRef="#ctx0" brushRef="#br0" timeOffset="38940.222">11194 7520 3 0,'-30'-17'92'15,"3"0"1"-15,6-1-4 0,4-1-9 16,8 11-77 0,3-5-18-16,6-1-55 0,0 14-16 15,17-1-7-15,-1 3 0 16</inkml:trace>
  <inkml:trace contextRef="#ctx0" brushRef="#br0" timeOffset="39590.2092">11852 7712 41 0,'1'-12'92'0,"1"2"-1"16,-7 1-36-16,5 9-16 0,0 0-11 15,0 0-9 1,-14 0-8-16,2 17-3 0,-2 10-3 16,-3 8-1-1,0 6 1-15,1 7 0 0,0 5 1 16,3-1 1-16,3 0-1 15,4-9 1-15,6-7-2 16,0-7 1-16,1-7-3 0,9-2-1 16,0-11-6-1,4-2-9-15,-6-1-52 0,4-11-26 16,3-8-7-1,-4-14-6-15</inkml:trace>
  <inkml:trace contextRef="#ctx0" brushRef="#br0" timeOffset="39880.2032">11960 7686 81 0,'5'13'93'0,"-5"3"-3"0,-6 4-5 15,34 8-73-15,-55 9 0 16,14 9 1-16,-2 3 0 0,-1 1-1 15,2 2-4 1,1-2 0-16,5-2-2 0,6-5 0 16,2-6-1-16,4-8-2 0,9-2 1 15,7-5-2 1,3-5 1-16,4-6-1 0,-1-3 0 15,3-4-1-15,0-3-1 16,-2-1-2-16,1-3-1 0,-2-5-4 16,0-1-7-1,-6-7-14-15,-3-5-56 0,1 5-12 16,-4-6-5-16,-1-1-3 0</inkml:trace>
  <inkml:trace contextRef="#ctx0" brushRef="#br0" timeOffset="40090.199">11845 7986 55 0,'-21'8'97'0,"11"-2"-3"15,10-6-6-15,24 6-51 0,14-6-23 16,9 0-2-16,5-2-2 15,3-2-5-15,2 2-10 0,-7-6-25 16,-3 4-57 0,-5 1-5-16,-12-2-8 0,-5-1 2 15</inkml:trace>
  <inkml:trace contextRef="#ctx0" brushRef="#br0" timeOffset="40390.193">12320 7764 71 0,'21'4'100'16,"5"3"-6"-16,5 5-6 15,0 9-61-15,6 0-10 0,-1 6-3 16,-2 5-4-16,-7 4-5 15,-9 5 0-15,-8 2-2 16,-9 0 1-16,-4-1-1 0,-9-5 0 16,-3-4-1-1,-5-4-1-15,0-3-4 0,0-11-5 16,7 0-18-16,7-2-60 15,6-13-8-15,0 0-7 0,-3-14-3 16</inkml:trace>
  <inkml:trace contextRef="#ctx0" brushRef="#br0" timeOffset="40650.188">13034 7812 80 0,'-7'1'98'0,"7"-1"-4"0,0 11-4 16,6-4-65-16,10 2-9 0,6 3 0 15,4-4-3-15,-1 2-4 16,9-3-3-16,0-3-3 15,1-3-2-15,0-1-2 16,-4 0-3-16,-2-1-6 0,2 1-12 16,-9 0-53-1,-4 1-18-15,-6 2-7 0,-12-3-4 16</inkml:trace>
  <inkml:trace contextRef="#ctx0" brushRef="#br0" timeOffset="40810.1848">13134 8085 50 0,'-14'17'100'0,"14"-4"-3"16,11-2-6 0,-11-11-56-16,47 7-7 0,5-7-11 15,3 0-11-15,8 0-16 16,-2 0-69-16,2-3-11 0,-2-5-7 15,-5-3-6-15</inkml:trace>
  <inkml:trace contextRef="#ctx0" brushRef="#br0" timeOffset="41280.1752">14226 7737 73 0,'0'9'93'0,"-8"10"-1"15,-5 6-5 1,18 9-66-16,-13 10-4 0,2 4-2 15,3 5-1-15,3-2-3 0,3-3-2 16,12-6 0 0,4-8-1-16,4-8-2 0,2-10-2 15,1-10-4-15,3-6-8 16,-6-14-42-16,-4-16-43 0,11-16-5 15,-6-14-8 1,0-21 2-16</inkml:trace>
  <inkml:trace contextRef="#ctx0" brushRef="#br0" timeOffset="41410.1728">14309 7391 17 0,'-31'-5'98'0,"3"-1"-3"16,10 3-7-16,7-3-7 16,11 6-82-16,0 0-14 15,10 14-24-15,-4 4-47 0,11 6-8 16,5 4-4-1</inkml:trace>
  <inkml:trace contextRef="#ctx0" brushRef="#br0" timeOffset="41730.1663">14768 8000 80 0,'-7'29'97'16,"-5"2"-5"-16,3 2-5 15,-1 5-68-15,6 1-3 0,4-1 0 16,6-8-3-16,11-6-1 16,11-9-3-16,6-11-2 0,6-5-1 15,1-15 0 1,-1-3-3-16,-7-7 0 0,-4 1-2 15,-11-1 0-15,-12-1-2 16,-11 6 1-16,-16 4-1 16,-9 4-1-16,-13 8-3 15,2 5-3-15,-5 2-13 0,10 4-63 16,8 8-10-16,18-4-7 0,9-1-6 15</inkml:trace>
  <inkml:trace contextRef="#ctx0" brushRef="#br0" timeOffset="42280.1556">15273 7849 88 0,'-13'3'96'15,"13"-3"-6"-15,32 4-46 0,-4-4-13 16,19 2-6-16,6 0-6 16,13 0-6-16,3 1-6 15,3-3-4-15,-1 0-7 0,-9 0-10 16,-2 0-27-16,-8 0-47 15,-14 0-8-15,-11 0-4 0</inkml:trace>
  <inkml:trace contextRef="#ctx0" brushRef="#br0" timeOffset="42460.152">15343 8049 89 0,'7'16'98'15,"27"-5"-4"1,17-8-7-16,32-4-68 0,-5 1-8 15,5-4-12 1,6-9-63-16,1 9-23 0,-5-6-7 16,-1-1-6-16</inkml:trace>
  <inkml:trace contextRef="#ctx0" brushRef="#br0" timeOffset="42970.1418">17069 7752 30 0,'2'-17'93'0,"-7"4"-3"16,-15 6-2-16,-12-18-41 0,-8 28-27 15,-4 16-11 1,-4 6 1-16,-2 9-1 0,5 2-1 15,10 3 0-15,11 2-1 16,14-5-1-16,11-1-1 0,19-3-4 16,19-2-8-1,5-1-48-15,19-13-33 0,17-7-7 16,7-9-8-1</inkml:trace>
  <inkml:trace contextRef="#ctx0" brushRef="#br0" timeOffset="43600.129">18241 7485 81 0,'-40'17'90'16,"0"-13"-31"-16,0 23-23 0,0 5-2 15,6 6-5-15,5-1-5 16,9 3-5-16,16-5-3 0,8-8-5 15,18-8-1 1,13-9-1-16,11-10-1 0,8-14-1 16,4-14-1-1,-2-6-2-15,-1-11 0 0,-9-9-2 16,-8-6-1-16,-13-3 0 15,-11-4-1-15,-11-2-1 0,-9 4 0 16,-16 0 0-16,-6 12-1 0,-8 5 0 16,-3 11 1-1,-1 13-1-15,2 10 1 0,1 14 0 16,8 11 0-1,7 16 1-15,10 10 0 0,10 13 0 16,4 6 1-16,12 7 0 16,6 7 1-16,9 0 0 0,5-4 1 15,4-4-1 1,0-9 0-16,2-6-1 0,-2-13-2 15,0-7 0-15,-5-11-3 0,-4-16-4 16,0 0-18 0,-8-18-52-16,-2-19-17 0,-8-10-6 15,-1-10-5-15</inkml:trace>
  <inkml:trace contextRef="#ctx0" brushRef="#br0" timeOffset="43880.1234">18527 7074 3 0,'-6'-17'98'0,"1"5"-2"15,5 12-4 1,0 0-5-16,16 2-70 0,-2 19-8 15,5 11-2-15,6 9 0 16,1 8 0-16,6 9 0 0,-1 2 1 16,3-5-2-1,-3-3 1-15,-1-6 1 0,-1-12 0 16,1-10-1-1,1-12-1-15,3-13 1 0,1-15 0 16,7-12-2-16,2-14-1 0,2-12-2 16,-1-8 0-16,1-6-2 15,-3 0 0-15,-7 0-3 0,0 10-3 16,-14 6-4-1,1 16-8-15,-11 11-30 0,-11 15-51 16,-1 10-4 0,0 24-8-16,-6 13 2 0</inkml:trace>
  <inkml:trace contextRef="#ctx0" brushRef="#br0" timeOffset="44140.1184">18111 8097 33 0,'-83'20'105'16,"33"-13"-2"-16,28-3-7 15,26-8-1-15,49-30-74 16,34 22-11-16,29-1-1 0,23 3-1 15,20-6-1 1,7 10-4-16,0-1-1 0,-3 4-4 16,-20 3-3-16,-14 6-7 15,-29 1-23-15,-30 6-61 0,-12 3-3 16,-22-2-7-1,-16 2-5-15</inkml:trace>
  <inkml:trace contextRef="#ctx0" brushRef="#br0" timeOffset="44680.1075">18503 8593 50 0,'-12'-13'98'0,"-12"5"-3"16,-10 7-4-16,-10 4-57 0,-4 12-8 15,-4 9-6 1,-2 10-5-16,2 7-5 0,8 4-2 16,6 4-2-16,11-3 1 0,13 0-1 15,14-9 0-15,11-9 0 16,17-15-1-16,13-10-1 15,10-8 1-15,8-17-2 16,1-12-1-16,0-13-2 0,-8-10-1 16,-4-9 0-1,-12 0-1-15,-15-3 0 0,-10-1-1 16,-11 5 1-16,-7 10-1 15,-12 9 1-15,-2 11-1 16,-7 15 2-16,-2 8 0 0,1 12 0 16,1 11 1-16,0 15 1 15,12 27 5 1,6 10 1-1,7 4 0-15,6 6 0 0,12 0 1 16,7 0-8-16,7-6 0 16,11-9 0-16,1-30 0 0,6-8 0 15,3-12 0 1</inkml:trace>
  <inkml:trace contextRef="#ctx0" brushRef="#br0" timeOffset="46160.078">19007 8453 70 0,'1'-17'95'16,"-1"1"-3"-16,0 0-4 0,4 2-60 15,-1 6-9-15,2-2-6 16,-5 10-2-16,7-8-3 0,-7 8-1 15,8 4 0 1,-5 9-4-16,-1 6 0 0,-2 6 1 16,-2 10-1-16,-6 2-1 0,-2 6 0 15,-3 3-1 1,-1-4 0-16,1-1 1 0,0-3 0 15,8-6 0-15,5-6 1 16,5-6 0-16,15-5 1 0,7-6-1 16,4-3 1-1,9-3-2-15,3-3 1 0,1-2-1 16,-1-5 0-1,-2 0-2-15,-4-5-1 0,-4 4-1 16,-4-3-2-16,-3 0-2 0,-8 1-5 16,-1 5-16-16,-17 5-57 15,6-11-12-15,-13 3-7 0,-16-1-4 16</inkml:trace>
  <inkml:trace contextRef="#ctx0" brushRef="#br0" timeOffset="46330.0746">18831 8679 71 0,'-21'-3'105'0,"21"3"-8"0,24-17-5 15,32-32-31-15,22 38-49 0,21 3-8 16,9-1-5 0,19 9-21-16,7-3-67 0,-9-1-5 15,-9 4-5 1,-17-3-6-16</inkml:trace>
  <inkml:trace contextRef="#ctx0" brushRef="#br0" timeOffset="47430.0526">9673 9924 63 0,'4'-17'95'0,"-3"-2"-2"15,-1 1-5-15,0-1-62 0,-1 0-4 16,-5 5-5 0,-2-3-4-16,-5 6-4 0,-1 3-2 15,-3 2-2-15,-1 4-3 16,-5 2 0-16,-1 8-1 0,-5 7-1 15,-1 6 0-15,-3 8 0 16,0 5-1-16,1 7 1 16,0 2 0-16,8 6 0 0,4-1 0 15,7 1-1 1,9-3 1-16,4-5 0 0,11-3 0 15,10-6 1-15,8-9 1 16,6-10 0-16,9-9 0 0,2-8 1 16,8-17 0-16,2-9 1 15,1-9-1-15,-2-10 0 16,-4-7 0-16,-5-9-1 0,-10-2-1 15,-9-5 0 1,-12-1-1-16,-13 1 0 0,-6 0 0 16,-13 5-1-16,-8 5 0 15,-7 9 1-15,-6 7-1 16,-4 11 0-16,1 7 0 15,1 13 0-15,2 9 0 0,2 6-1 16,3 11 1-16,5 13-1 0,8 12 1 16,8 12 0-1,6 13 0-15,9 7 1 0,14 5 0 16,12 4 1-16,13-2 1 15,8-9-1-15,9-9 1 16,7-10 0-16,0-13 0 16,0-11-2-16,-5-10-1 0,-5-9-4 15,-12-4-9 1,0-8-38-16,-12-5-40 0,-14-6-6 15,-3-8-8-15</inkml:trace>
  <inkml:trace contextRef="#ctx0" brushRef="#br0" timeOffset="47860.044">10027 9535 88 0,'3'-17'101'0,"1"2"-6"0,-4 15-5 15,11-17-49-15,1 20-27 16,5 14-5-16,4 9-1 0,4 10-2 16,3 8-1-1,1 9 0-15,2 4 0 0,-3 2 0 16,-6-2 0-16,0-2-1 15,-5-5 0-15,-5-3-1 16,-3-9-1-16,0-6 1 0,-8-7-2 16,2-9 1-16,-1-2 0 15,-2-14 0-15,0 0 1 0,13-14-1 16,-1-18 0-1,-1-13 0-15,7-11 0 0,2-13-2 16,4-7 0-16,4-4 0 16,2-2 0-16,-1 11 0 15,-1 5-3-15,2 13-2 16,-4 10-5-16,1 15-8 0,-10 13-33 15,-3 15-46-15,5 9-5 0,-2 13-6 16,-2 13-3 0</inkml:trace>
  <inkml:trace contextRef="#ctx0" brushRef="#br0" timeOffset="48210.0369">9519 10530 22 0,'-26'15'102'0,"20"-3"-1"16,13-7-4-16,26 1-3 0,31-6-74 16,20-9-4-1,20-2-1-15,19-1-3 0,2-2-5 16,0-1-1-16,-4 1-5 15,-9 2-3-15,-18 5-3 0,-19 0-6 16,-17 7-17 0,-21 6-61-16,-15-6-9 0,-22 0-6 15,0 0-6 1</inkml:trace>
  <inkml:trace contextRef="#ctx0" brushRef="#br0" timeOffset="48870.0236">9751 11009 26 0,'4'-20'94'0,"-4"6"-4"16,-7 5-3-16,-13 5-5 15,-5 7-77-15,-5 14-1 0,-2 9 0 16,-7 8 3-1,2 7 1-15,-1 8 1 0,7 4-1 16,6 0 0 0,11-1 0-16,8-3-1 0,6-9 1 15,14-12-2-15,10-8 0 16,10-15-1-16,8-11-1 0,5-15 0 15,4-13-1-15,0-12 0 0,0-7-1 16,-2-10-1 0,-11-4-1-16,-8-4-1 0,-11 1 0 15,-11 7 1 1,-8 4-1-16,-6 6-1 0,-11 8 1 15,-5 11 0-15,-3 9 0 16,3 11 0-16,0 7 0 0,2 7-1 16,6 12 1-16,2 10 0 0,7 11 1 15,5 11 0 1,7 9 1-16,5 6 0 0,8 2 2 15,5 1 0 1,1-1-1-16,5-4 2 0,-3-8-1 16,1-8 0-16,-5-10-1 15,-1-8 0-15,-6-7-3 0,-1-8-2 16,-4-8-5-1,4-1-10-15,-8-16-45 0,-5-14-34 16,11-13-5-16,-4-16-7 0</inkml:trace>
  <inkml:trace contextRef="#ctx0" brushRef="#br0" timeOffset="49070.0198">10110 10644 46 0,'0'0'103'0,"0"11"-5"0,0 6-6 15,7 3-1 1,4 9-82-16,6 9-2 0,-2 8 1 15,5 7-2-15,-3 4-2 0,3 0 0 16,0-4-1-16,-5-4-1 16,1-5-2-16,-7-11-3 0,2-4-4 15,-9-17-17 1,-2-12-63-16,0 0-8 0,-14-10-6 15,-2-10-7 1</inkml:trace>
  <inkml:trace contextRef="#ctx0" brushRef="#br0" timeOffset="49200.0172">10077 10994 37 0,'0'-12'103'0,"15"7"-3"0,19 0-7 15,12-7-3 1,15 0-80-16,0-3-4 0,3 4-6 16,-4-6-21-1,-7 6-67-15,5-1-6 0,-5-2-6 16,-8 1-4-16</inkml:trace>
  <inkml:trace contextRef="#ctx0" brushRef="#br0" timeOffset="49670.0078">11543 10403 22 0,'0'15'102'16,"8"-8"-3"-16,10-4-5 16,8 1-3-16,14-1-76 15,4-2-3-15,7 0-2 0,3-1-4 16,3 0-3-1,-2-4-3-15,1 3-4 0,-11-8-8 16,-3 8-34-16,-7-1-46 0,-15 1-5 16,-11 1-8-16,-9 0 7 15</inkml:trace>
  <inkml:trace contextRef="#ctx0" brushRef="#br0" timeOffset="49840.0044">11535 10660 30 0,'-11'24'104'0,"12"-4"-3"16,25-7-5-16,18-9-4 15,18-3-73-15,10-1-5 0,7 0-5 16,3 0-5-16,-1 0-6 16,-6-7-9-16,1 5-46 0,-8 1-36 15,-20-1-6 1,-12-2-6-16,-9-4 3 0</inkml:trace>
  <inkml:trace contextRef="#ctx0" brushRef="#br0" timeOffset="50539.9903">13032 9595 0 0,'0'0'97'0,"0"0"2"0,-11 0-3 16,1 19-5-16,-34 7-66 0,34 11-6 16,4 4-4-16,2 5-2 15,1 3-3-15,2-3-2 16,1-3-2-16,5-9-1 15,3-5-1-15,3-12-2 0,1-3-3 16,0-11-1 0,6-3-6-16,-6-14-9 0,8-13-57 15,-4-2-22-15,-4-16-7 16,0-14-6-16</inkml:trace>
  <inkml:trace contextRef="#ctx0" brushRef="#br0" timeOffset="50679.9876">13021 9290 0 0,'-18'-14'102'16,"-1"2"0"-16,6 1-5 0,-2-1-6 15,6 3-51-15,9 9-32 16,-8-13-5-16,8 13-8 16,0 0-12-16,7 0-55 0,4 13-20 15,7 2-7-15,4-3-5 16</inkml:trace>
  <inkml:trace contextRef="#ctx0" brushRef="#br0" timeOffset="50989.9813">13354 9561 16 0,'-6'51'99'16,"-1"0"-1"-16,3 0-4 0,2-5-3 16,27-5-75-1,-11 1-1-15,7-9-2 0,6-10-1 16,4-12-3-1,8-11-2-15,-1-3-1 0,0-11-2 16,-8-8 0-16,-9-6-1 16,-11-7-1-16,-10-1-1 0,-11 0 0 15,-12 2-1 1,-9 0-2-16,-6 8-1 0,-1 3-1 15,0 9-4-15,3 5-6 0,7 15-21 16,7 13-57 0,4-1-6-16,9 7-7 0,6 0-1 15</inkml:trace>
  <inkml:trace contextRef="#ctx0" brushRef="#br0" timeOffset="51269.9758">12926 10131 32 0,'-47'16'104'0,"17"-1"-2"16,18-3-6-1,22-2-3-15,8-2-76 0,47-1-5 16,24-3 1-16,14-4-4 0,12 0-2 16,0-8-3-16,2 2-2 15,-6-5-2-15,-17 6-4 0,-13-4-2 16,-21 9-8-1,-19-4-17-15,-24 4-64 0,-7 5-3 16,-15 4-7 0,-18 3-4-16</inkml:trace>
  <inkml:trace contextRef="#ctx0" brushRef="#br0" timeOffset="51739.9664">13368 10635 19 0,'32'-18'98'0,"-4"0"-2"16,-10-3-4-16,-6 4-3 15,-17 2-75-15,-2 2-4 16,-11 6-1-16,-12 3-1 15,-12 4-1-15,-10 8 0 0,-12 8-1 16,-7 10 1-16,-4 10-1 0,1 6 1 16,5 9 0-1,14 4-1-15,18 6 1 0,21 1-2 16,23-8-1-16,31-5 1 15,28-8-3-15,27-12-2 16,22-9 0-16,15-7 0 16,15-12 0-16,5-1 0 0,-5-8 0 15,-8 1 0 1,-9 0 0-16,-20-3-17 0,-8 3-48 15,-17 7-34-15,-28-3-4 0,-19 3-9 16,-18-1 0 0</inkml:trace>
  <inkml:trace contextRef="#ctx0" brushRef="#br0" timeOffset="56619.8688">17006 9839 18 0,'3'-33'86'15,"-1"1"2"-15,0 2-3 0,4 4-57 16,0 7-3-1,-1 5-6-15,0 4-3 0,-5 10-4 16,10-14-1 0,-10 14-4-16,0 0-2 0,11 11-2 15,-5 11-1-15,-3 9 1 16,1 13-1-16,1 12 0 0,-3 17 0 15,-1 11 1-15,-1 16-1 0,2 8 1 16,-2 12-1 0,3 9 0-16,0 10-2 0,6 6 3 15,-1 10-1 1,6 3 2-16,1 8-1 0,0 3 0 15,3 6 1-15,-5-3 0 16,2 4 1-16,-2-6-1 0,-2-2-1 16,-3-4 0-16,-4-6 0 15,-2-7 0-15,-2-13 0 16,-2-8-1-16,-6-10-1 0,-2-10 1 15,-2-16-2 1,0-15 0-16,-2-13-3 0,0-12-3 16,5-13-5-16,-3-17-13 15,12-24-50-15,-6 10-22 16,3-18-6-16,2-15-6 15</inkml:trace>
  <inkml:trace contextRef="#ctx0" brushRef="#br0" timeOffset="57119.8588">15210 13180 80 0,'-41'0'85'0,"19"0"-4"0,22 0-2 15,8-9-75 1,31 7-1-16,20-2 1 0,16 1 1 16,17-2 1-16,25 0 2 0,23 0-1 15,25 2 0 1,20 0-2-16,31 0-1 0,20 2 2 15,33-1-2-15,24 0 2 16,27-1-1-16,19 3 1 0,57-4 1 16,-21 2 1-1,5 0 1-15,12 2 0 0,-8 5-1 16,37 3 0-1,-61 7-2-15,-9 3 0 0,-65 4-2 16,7 1 0-16,-31 3-2 0,-40-4-2 16,-34 0-1-16,-79-5-4 15,7-2-2-15,-41-11-11 0,-23-4-47 16,-27-3-31-1,-35-13-6-15,-28-4-5 0</inkml:trace>
  <inkml:trace contextRef="#ctx0" brushRef="#br0" timeOffset="57829.8446">17006 9887 49 0,'-26'-3'88'0,"-1"3"-1"0,-1 3-3 16,4 7-64 0,4 10-3-16,2 2-4 0,5 1 0 15,4-3-1-15,4 0-1 16,5-8-2-16,0-12-1 0,17 0-1 15,-1-17 0 1,2-10-2-16,3-7-1 0,3-7-2 16,0-7 0-16,1 0-2 0,-3 1 0 15,-2 5 0 1,-3 6 0-16,-4 7 1 0,-1 9 0 15,-1 12 0-15,-1 8 1 16,4 8 0-16,1 10 0 0,7 7 0 16,4 0 0-1,4 1 0-15,4-2 0 0,1-3-4 16,3 1-5-1,-5-12-26-15,0-5-55 0,0 2-7 16,-1-7-7-16,0 0-4 0</inkml:trace>
  <inkml:trace contextRef="#ctx0" brushRef="#br0" timeOffset="58779.8256">22286 13090 14 0,'-47'-1'94'16,"5"-1"-1"-1,7-3-5-15,9 18-42 0,9-13-26 16,17 0-2-1,3 10-2-15,26 1-4 0,14 3-1 16,12 4-2-16,13 1-1 0,7 3 1 16,3-1-4-16,-1-2 1 15,-9-1-3-15,-4-2 0 0,-17-3-1 16,-11-2 0-1,-9-1 0-15,-11 2-1 0,-7 2 0 16,-9 6 0 0,-4 6 0-16,-14 9 0 0,-4 6 1 15,-6 5-1-15,-6 8-1 16,-3 3 0-16,1 4-3 0,-1 1-2 15,7 3-8-15,-4-11-24 16,3 7-56-16,8-3-4 16,8-7-8-16,0-3-1 0</inkml:trace>
  <inkml:trace contextRef="#ctx0" brushRef="#br0" timeOffset="59529.8106">21172 13781 16 0,'10'-20'98'0,"0"5"-2"0,-5 6-6 15,-5 9-2 1,-34 2-74-16,31 17-6 0,-4 11-2 16,1 11 1-16,-5 10 0 15,-6 10 1-15,-1 7-2 0,-2 2 0 16,0-5 0-1,-1-4-1-15,5-8 0 0,2-10-1 16,4-8-1-16,8-9 0 0,3-6 1 16,10-9 0-1,8 0-2-15,9-8 1 0,4-2 0 16,5-1-1-16,8 0-1 15,3-7-1-15,3-4-1 0,2 0-2 16,-2-2-3 0,-1-3-2-16,0 0-6 0,-7-9-14 15,-5-7-60 1,-10 8-8-16,-9-7-8 0,-14 3-4 15</inkml:trace>
  <inkml:trace contextRef="#ctx0" brushRef="#br0" timeOffset="59679.8076">21045 14036 31 0,'-47'-3'102'0,"24"0"-5"15,23-6-5 1,24-8-4-16,-15 0-79 0,70-7-4 16,15 4-6-16,4-5-11 0,9-4-61 15,-5 9-18-15,-3 2-6 16,-9-3-7-16</inkml:trace>
  <inkml:trace contextRef="#ctx0" brushRef="#br0" timeOffset="60779.7856">16109 10326 58 0,'7'-11'92'0,"1"3"-3"16,3 0-4-16,1 8-64 0,3 11-3 16,5 10-3-16,-2 12-3 15,3 6-3-15,1 10 0 0,0 4-1 16,1 2-1-1,-3-3 0-15,-4-4-1 0,-2-10-1 16,-4-6 0 0,-4-10 0-16,0-10-1 0,-6-12 1 15,0 0 0-15,0 0-1 16,4-17 0-16,-1-11 0 0,1-8-1 15,4-11-2-15,5-9 0 0,5-6 0 16,4-4-2 0,1-1-2-16,1 2-3 0,0 9-6 15,-5 2-18 1,-4 5-59-16,3 18-8 0,-4 4-7 15,-2 9-4-15</inkml:trace>
  <inkml:trace contextRef="#ctx0" brushRef="#br0" timeOffset="62599.7492">16356 13701 23 0,'-9'0'61'0,"-8"-2"-31"15,17 2-13-15,7-6-7 0,3 2-5 16,2-5 3 0,2 2 2-16,5-2 3 0,2-5-1 15,5 0 2 1,-2-4-1-16,5 2 0 0,4-3-3 15,-1 2-4-15,4-4 0 16,-4 1 0-16,6 3 1 0,-2-4-1 16,1 2 2-16,-3-4-1 0,-1 2 0 15,0-2 0 1,3-3-2-16,-2 0-1 0,2-2-1 15,-1 0 0 1,-2-1 0-16,4-1 3 0,-2 1-2 16,-2 0 1-16,2 1 0 15,-1 1 0-15,0 2-1 0,-1 1-1 16,-1 0 0-1,0 2-1-15,-1-1-1 0,0 3 0 16,2-5 1-16,-1 4 0 0,1-3 1 16,0 0 0-1,3-1 1-15,1-1-1 0,1-1 1 16,-1 0-1-16,-1 3 1 15,2-3-2-15,-1 1 1 0,0-1-1 16,2 0 2 0,2-4-1-16,0 2 1 0,2-4-1 15,2 1 1 1,-1 1-1-16,0-1 0 0,-1 5 0 15,1 1-2-15,-4 1 0 0,-2 1 0 16,1 0 0-16,0 2-1 16,-1-2 1-16,0-2-1 0,3 1 1 15,-1-4-1 1,1 1 0-16,2-2 1 0,-2 1-1 15,-4-1 0 1,6 0 0-16,-2 0 1 0,2 1-1 16,4-5 0-16,2 3 0 0,-1-5 1 15,5 2-1-15,4 0 1 16,0-2 1-16,-2-1-1 0,-1 0 1 15,1-1-1 1,1 1 1-16,-2-1 0 0,1-2 0 16,-2-2-1-1,0-1 0-15,1 0 1 0,2-3-1 16,2 1 1-16,-3-2-1 15,3 0 0-15,3-1 1 0,9-2-1 16,2-4-1-16,6 1 0 0,0 0 1 16,0 1-1-1,-1-1 1-15,-6 5-1 0,-7 4-2 16,-11 2 0-1,-4 12-5-15,-16 1-9 0,1 8-41 16,-5 8-34-16,-14 1-9 16,-5 5-5-16</inkml:trace>
  <inkml:trace contextRef="#ctx0" brushRef="#br0" timeOffset="63950.7225">18886 12005 31 0,'-13'17'90'0,"4"-2"-1"16,-1-5-37-16,10-10-11 15,-14 9-7-15,14-9-6 16,-19-10-7-16,8-9-5 15,-3-5-5-15,-5-11-3 0,-2-5-2 16,-1-13-1 0,-4-8-1-16,1-7 0 0,0-10-1 15,0-6 0-15,5-6-1 0,4-3 1 16,5-2 0-1,8 0-2-15,10 0 0 0,10-3 1 16,16 6 0-16,7 1-1 16,10 0 0-16,8 7 0 0,2 2 0 15,4 4-1 1,-5 6 1-16,-3 9-2 0,-6 8 0 15,-8 7 0-15,-7 10-2 16,-8 7-2-16,-5 9-3 16,-6 7-6-16,-3 13-10 15,-13 2-33-15,5 11-36 0,-4 5-7 16,-1 0-4-16</inkml:trace>
  <inkml:trace contextRef="#ctx0" brushRef="#br0" timeOffset="64270.7162">19222 10115 85 0,'-20'-1'96'0,"7"-7"-4"15,6-3-5-15,7-8-66 0,28-1-4 16,17-5-5-16,14 1-2 15,9-2-3-15,5 1 0 0,3 3-3 16,-4 6-2 0,-9 5-1-16,-12 7-1 0,-16 4 0 15,-13 7 0 1,-13 4 0-16,-9 4 0 0,-7 2 0 15,-7 3-1-15,-3 1-3 16,1 1-3-16,0-3-5 0,11 3-10 16,5 0-44-16,0-9-28 0,15-4-5 15,5-7-4 1</inkml:trace>
  <inkml:trace contextRef="#ctx0" brushRef="#br0" timeOffset="64600.7096">20258 9332 32 0,'-24'-5'97'16,"-5"2"-4"-16,1 3-6 15,-1 1-3-15,-5 8-83 16,19 8 0-16,15 5 1 16,10 2 1-16,17 4 0 0,14 2 1 15,10-1 0-15,5 1-1 0,0 0 1 16,-2 2-1-1,-11-1-1-15,-13 1 1 0,-15-2 0 16,-15-2-1-16,-9 0 1 16,-12-4-1-16,-8-2 0 15,1-6-4-15,1-7-4 16,9-4-14-16,0-5-56 0,15-9-17 15,3-16-7 1,5-11-3-16</inkml:trace>
  <inkml:trace contextRef="#ctx0" brushRef="#br0" timeOffset="64870.7042">20553 9036 46 0,'8'-17'98'0,"0"5"-2"16,0 6-7-16,2-36-25 0,0 51-50 15,5 16-2 1,0 13-2-16,0 7-1 0,2 7-3 16,-1 9 1-16,0 0-2 15,-2-4-1-15,-3-4-1 0,0-7-3 16,-2-12-1-1,-2-5-4-15,-2-14-3 0,0-7-16 16,-5-8-55-16,8-8-16 16,-3-19-7-16,-1-4-5 15</inkml:trace>
  <inkml:trace contextRef="#ctx0" brushRef="#br0" timeOffset="65110.6992">20780 9290 3 0,'21'0'101'0,"-2"11"0"16,11 4-5 0,7-7-4-16,31-6-70 0,-13-2-4 15,6-4-4 1,1-8-5-16,-7-9-1 0,-6-4-2 15,-18 0-2-15,-13-1-2 16,-18 5-1-16,-17 3 0 0,-14 6-1 16,-11 7-1-16,-7 5 0 0,-4 0-1 15,6 8-1 1,4 8-1-16,7 1-1 0,12 5-3 15,8-5-3 1,16 3-14-16,2 1-52 0,16-14-18 16,1-7-5-16,4-10-5 15</inkml:trace>
  <inkml:trace contextRef="#ctx0" brushRef="#br0" timeOffset="65670.6882">21147 9053 26 0,'14'0'102'16,"7"12"-2"-1,5 2-6-15,8 4-3 0,-1 3-79 16,8 0-2-16,-1 0-1 15,0-2-1-15,-7-1-2 0,-3-7 0 16,-11-5-2 0,-9-6 0-16,-6-10 0 0,-4-5 0 15,-10-9-2-15,-3-6-1 0,-3-8-2 16,-2-9-1-1,2-2-1-15,3-1-1 0,7 2 1 16,6 2 0-16,8 7 1 16,10 6 0-16,8 8 1 0,4 14 1 15,2 7-1 1,-2 7 2-16,-3 10-1 0,-13 11 1 15,-7 9 0 1,-7 6 0-16,-19 5 0 0,-3-3 0 16,-5-2 1-16,-2-5-1 0,1-5 1 15,7-8-1-15,8-12 0 16,13-9 0-16,0 0 0 0,25-17-1 15,8-4 0 1,13-8 0-16,9-8 0 0,6-7-1 16,4-3 0-1,-5-4 0-15,-6 5 1 0,-13-3-1 16,-12 2 1-16,-15 11-2 0,-14 7 1 15,-13 11-1-15,-12 8 1 16,-7 10 1-16,-3 5 0 0,2 15 1 16,6 4-2-1,10 2 3-15,13 6 0 0,9-3 1 16,23-2-1-1,15-3-1-15,11-5-1 0,11-7-3 16,6 2-5-16,1-11-23 16,2-3-50-16,-3-2-16 0,-7-4-8 15,-4-8-4-15</inkml:trace>
  <inkml:trace contextRef="#ctx0" brushRef="#br0" timeOffset="66030.681">22329 8250 20 0,'0'0'100'0,"1"-5"-1"16,17-12-8-16,12-6-2 15,12-3-79-15,12 0-2 16,5-3-2-16,6 0-2 15,0 0-2-15,-5 2-5 0,0 8-8 16,-15 5-39 0,-16 5-40-16,-6 5-7 0,-15 4-6 15</inkml:trace>
  <inkml:trace contextRef="#ctx0" brushRef="#br0" timeOffset="66210.6774">22340 8336 96 0,'0'0'101'0,"36"0"-8"0,11-16-4 15,18-11-68 1,21-2-10-16,4-3-3 0,10 2-6 16,-4-2-8-16,3 10-20 0,-6 7-61 15,-18-4-8-15,-11 3-5 16,-18 5-4-16</inkml:trace>
  <inkml:trace contextRef="#ctx0" brushRef="#br0" timeOffset="67350.6546">23216 7164 64 0,'0'0'91'16,"0"0"-2"-16,-9 19-48 15,9 4-8-15,6 2-7 0,3 8-4 16,4-1 0 0,3 3-4-16,6-3-4 0,3-5-3 15,2-5-3-15,0-7-2 16,0-5-3-16,1-8-1 15,-4-2-4-15,-1-7-5 16,-1 0-20-16,0-5-61 0,-12-18-8 16,-9-4-8-16,-3-16-4 0</inkml:trace>
  <inkml:trace contextRef="#ctx0" brushRef="#br0" timeOffset="67490.6518">23288 6970 16 0,'-30'-20'101'0,"3"6"-3"16,6-1-6-16,6 3-5 15,4 3-81-15,11 9-4 0,0 0-9 16,0 0-9-16,0 0-14 0,5 10-34 15,6 7-29 1,4-5-6-16,1 2 6 0</inkml:trace>
  <inkml:trace contextRef="#ctx0" brushRef="#br0" timeOffset="67860.6444">23619 7238 22 0,'10'21'92'0,"5"-5"1"16,1-3-43-16,10 5-4 0,3-13-12 15,2-1-8 1,-3-6-5-16,-3-6-6 0,-3-6-5 16,-5-3-3-16,-10-1-2 0,-7 0-2 15,-8-1-1-15,-12 3 0 16,-6 2-1-16,-6 3 0 0,-1 7-1 15,-3 3-1 1,1 1 0-16,3 5-1 0,6 4-2 16,5-1-2-1,8 7-5-15,13-15-9 0,-4 10-37 16,14-2-35-16,2-4-6 0,2-1-3 15</inkml:trace>
  <inkml:trace contextRef="#ctx0" brushRef="#br0" timeOffset="68200.6376">23980 6793 45 0,'4'-9'96'15,"-4"9"-3"-15,0 0-4 0,10-19-35 16,-5 45-46 0,-2 19 0-16,5 11 0 0,-2 12 1 15,0 10-1-15,1 4 0 16,-2 1-2-16,-3-3 0 0,-2-6-2 15,-2-9 0 1,-8-10-1-16,6-11-1 0,-6-11-2 16,1-5-1-16,1-14-2 0,2-2-6 15,-3-12-7 1,9 0-44-16,0-5-33 0,0-7-7 15,0-3-5-15</inkml:trace>
  <inkml:trace contextRef="#ctx0" brushRef="#br0" timeOffset="68550.6306">24454 7088 64 0,'9'-19'90'0,"-7"3"-4"0,-2 5-54 16,0 11-5 0,-19-10-5-16,2 11-8 0,-7 11-3 15,-2 7-1-15,-5 9-3 0,-5 8 3 16,2 9 0-1,6 6 0-15,6 3-1 0,9-1 0 16,13-1 0-16,16-4 0 16,18-6 0-16,15-8-1 0,19-14-1 15,6-4 0 1,11-11-1-16,3-5-2 0,-1-3 0 15,-6-7-2 1,-6-4-3-16,-10 1-3 0,-11 0-8 16,-7 2-37-16,-6 1-47 0,-22-3-5 15,-4-2-6-15,-6-3 1 16</inkml:trace>
  <inkml:trace contextRef="#ctx0" brushRef="#br0" timeOffset="73130.5392">4267 2340 83 0,'8'-16'86'16,"-4"-6"-14"-16,2 5-21 15,-2-2-17-15,2-1-9 0,0 4-6 16,-3 0-6-1,2 5-5-15,-5 11-3 0,5-11-2 16,-5 11-1-16,4 4-1 0,-4 23 2 31,0 6 0-31,-6 7-1 16,-3 4 2-16,3 8 0 15,-4 5 0-15,0 0 0 0,3-4 1 16,4-19-1 0,3-11-1-16,25-18 0 0,20-15 0 15,31-23 0-15,29-23-1 16,32-20-1-16,24-14-1 15,21-17-2-15,14 4-5 0,-11 0-22 16,-12 11-61-16,-8 8-7 16,-95 43-7-16</inkml:trace>
  <inkml:trace contextRef="#ctx0" brushRef="#br0" timeOffset="77000.4617">9299 15027 43 0,'6'-15'85'0,"13"1"-31"16,-19-1-6-16,-1 3-12 16,-9-2-10-16,-4-1-7 0,-4 3-6 15,-5 0-5 1,-2 3-2-16,-4 4 0 0,-2 5-4 15,-6 0 0-15,2 12-3 16,-2 5-1-16,3 8 0 16,0 4 0-16,6 4 1 15,5 1 0-15,10-1 2 0,3-3 0 16,10-2 1-16,10-9 1 0,11-6 1 15,10-9 0 1,7-6 0-16,5-13 1 0,2-5 0 16,4-9 0-1,-2-3-2-15,-4-4 1 0,-9-2 0 16,-5 3 0-16,-8 1-1 15,-8 5-1-15,-2 4 0 0,-8 3 0 16,-3 6-1-16,0 5-2 0,0 11 0 16,0 0 0-1,-12 8-1-15,7 12 1 0,3 9 0 16,-2 9 1-1,1 7 1-15,-1 10 1 0,-2 3 1 16,-2 3-1-16,-1-2 2 16,-1-3-1-16,-2-2 0 0,-1-8 0 15,2-5-1 1,0-10 0-16,3-4-2 0,2-9-1 15,3-7-2-15,3-11-5 0,0 0-19 16,0 0-52 0,8-12-15-16,1-15-6 0,5-11 0 15</inkml:trace>
  <inkml:trace contextRef="#ctx0" brushRef="#br0" timeOffset="77280.4561">9697 14793 52 0,'0'0'78'16,"-16"-1"-1"-16,-2 1-46 16,-7 20-17-16,3 7 0 15,0 11 2-15,-2 3 3 0,2 7-3 16,9 1 0-1,5-1-3-15,5-3 0 0,3-2-1 16,3-10-3-16,6-4 0 0,-1-9-2 16,3-3-2-1,-1-6 0-15,0-5-2 0,-1-1-4 16,-9-5-8-16,23-7-38 15,-3-5-40-15,-5-11-8 0,5-6-6 16</inkml:trace>
  <inkml:trace contextRef="#ctx0" brushRef="#br0" timeOffset="77550.4507">9944 14800 49 0,'0'0'87'0,"0"0"-2"0,-11 0-3 15,-3 16-66 1,3 5-6-16,-4 5-1 0,3 8 0 15,0 3 1 1,1 3-2-16,6 0 0 0,3 0-1 16,2-2 0-16,3-1 0 15,6-8-1-15,1-1-1 0,3-7-1 16,-1-3-1-16,-1-5 1 0,3-3-2 15,0-4-2 1,-3-6-5-16,4 0-6 0,-7-9-19 16,-2-6-58-1,6-4-7-15,-4-8-7 0</inkml:trace>
  <inkml:trace contextRef="#ctx0" brushRef="#br0" timeOffset="77730.447">9801 14998 43 0,'-22'2'90'0,"5"0"-3"16,9-1-4-1,8-1-60-15,16 0-11 0,7 0-4 16,3 2-3-16,7-2-6 16,3 2-16-16,1 3-59 15,1-6-11-15,-6-9-6 16</inkml:trace>
  <inkml:trace contextRef="#ctx0" brushRef="#br0" timeOffset="77960.4424">10184 14762 1 0,'22'11'90'0,"6"0"0"0,-2 2-4 16,4 5-56-1,3 4-5-15,1 8-4 0,-9 4-8 16,-8 4-4-16,-12 5-4 0,-5 0 0 15,-11 0-2 1,-7-2 2-16,-7-5-1 0,1-9-3 16,-2-2-4-16,1-13-11 15,10-12-55-15,15 0-20 0,-3-5-6 16,12-9-4-1</inkml:trace>
  <inkml:trace contextRef="#ctx0" brushRef="#br0" timeOffset="78230.4371">10706 14865 38 0,'-14'7'95'15,"14"-7"-1"-15,-5 12-6 0,15-9-53 16,16 0-19 0,9 4 1-16,4-5-2 0,3-1-4 15,4 0-9-15,-3-1-8 16,-1 0-16-16,-10 1-54 0,-10-1-15 15,-7 0-5 1,-15 0-5-16</inkml:trace>
  <inkml:trace contextRef="#ctx0" brushRef="#br0" timeOffset="78390.4338">10719 15112 77 0,'0'13'96'0,"15"-9"-6"16,15 4-35-1,8-8-28-15,7-8-9 0,6 1-15 16,-4-6-17-1,2-1-59-15,-4 5-16 0,-7 1-5 16,-2 0-2-16</inkml:trace>
  <inkml:trace contextRef="#ctx0" brushRef="#br0" timeOffset="78700.4277">11941 14840 8 0,'-19'-18'86'16,"-14"8"0"-16,-9 5 0 0,-48 6-63 15,34 16-3-15,-2 6 1 16,4 11-1-16,6 4-2 16,8 4-5-16,18 1-2 15,15 1-3-15,16-5-2 0,22-5-1 16,17-6-3-16,9-8-5 0,16-4-9 15,-1-8-35 1,2-7-41-16,13-2-8 0,-3-9-7 16</inkml:trace>
  <inkml:trace contextRef="#ctx0" brushRef="#br0" timeOffset="79410.4134">12396 14808 24 0,'-7'14'82'0,"5"3"2"15,2 32-33-15,2-14-26 16,4 13 1-16,1-4-2 16,0 9-1-16,3-6-5 0,-2-4-1 15,-1-10-2 1,-2-5-2-16,2-14-1 0,-7-14-2 15,16 0-1-15,-7-20-1 0,2-10 0 16,4-8-3-16,5-7 0 16,0-5-1-16,1-2 0 15,-2 1-2-15,-4 6 1 16,3 7-3-16,-6 8-2 0,-7 5-4 15,2 16-7 1,-7-4-11-16,0 13-46 0,17 0-25 16,-5 5-8-16,2 3-5 15</inkml:trace>
  <inkml:trace contextRef="#ctx0" brushRef="#br0" timeOffset="79670.4084">13043 14720 67 0,'0'0'91'15,"-8"-3"-3"-15,-11 6-4 0,-6 14-68 16,3 14-7-16,-8 8-1 0,1 2 2 16,3 5 0-16,7 0-3 15,7 0 1-15,8-5-1 0,4-3 0 16,13-11 0-1,9-7-1-15,3-3-2 0,4-10-2 16,2-5-3 0,-1-2-5-16,5-9-12 0,-5-4-54 15,0-17-21-15,2-9-6 16,-2-9-5-16</inkml:trace>
  <inkml:trace contextRef="#ctx0" brushRef="#br0" timeOffset="79900.4037">13299 14637 73 0,'-17'5'91'0,"1"12"-2"0,-2 3-5 15,1 12-72-15,1 3-3 16,-4 9 1-16,7 4 1 16,0 2-2-16,6-2-2 15,4-2 0-15,2-3-2 0,5-9-1 16,7-5 2-16,1-6-2 0,0-7 0 15,3-3-3 1,-3-7-2-16,2-3-6 0,-7-8-26 16,-3-10-57-16,4-7-5 15,-5-12-7-15,-1-3 4 16</inkml:trace>
  <inkml:trace contextRef="#ctx0" brushRef="#br0" timeOffset="80070.4004">13152 14851 42 0,'-13'10'98'0,"7"4"-4"0,7-2-4 16,12-2-49-1,6 4-26-15,5-2 2 0,2 1-5 16,5-4-6-16,-1-7-5 16,5-2-6-16,-7-11-13 0,-1-13-60 15,-8 0-13 1,-5-9-6-16,-4-3-5 0</inkml:trace>
  <inkml:trace contextRef="#ctx0" brushRef="#br0" timeOffset="80230.3971">13390 14630 0 0,'13'0'87'0,"9"9"5"16,6 9-3-16,9 4-51 0,6 6-13 15,4 5-3 1,-6 7-6-16,-6 2-5 0,-7 6-2 16,-11-3-6-1,-10-1-5-15,-9-5-8 0,-6-6-41 16,-3-2-37-16,-9-11-5 0,-3-11-6 15</inkml:trace>
  <inkml:trace contextRef="#ctx0" brushRef="#br0" timeOffset="81030.3812">17125 14157 1 0,'16'0'60'16,"-4"43"-13"-16,-3-18-33 0,3 20 5 15,-6 14-1-15,2 13 1 0,-8 11 0 16,0 13-1 0,-3 9 2-16,-7 10 1 0,1 13-5 15,-1-5-3 1,-1 8-1-16,2 3 1 0,-1 2-2 15,5 3 0-15,-3-1-1 16,5-1-1-16,0-3-1 0,2 6-2 16,1-8 0-1,6 0-4-15,-1-4 1 0,6-6-1 16,2-3-3-16,-1-9-5 0,2-6-29 15,4-12-49 1,-11-19-7-16,1-15-5 0</inkml:trace>
  <inkml:trace contextRef="#ctx0" brushRef="#br0" timeOffset="81600.3698">16367 17124 56 0,'124'-10'95'0,"80"-9"-2"0,1 1-42 16,39 1-15-1,30-2-10-15,32 6-9 0,17 0-4 16,9 4-5-16,7 4-2 0,-36 3-1 16,32 0-1-1,-6 3-1-15,-17 5 0 0,-21-1-2 16,-19 0-1-16,-30 2-5 15,-29-5-10-15,-31-2-38 0,-25-1-38 16,-42-5-7 0,-29-12-7-16</inkml:trace>
  <inkml:trace contextRef="#ctx0" brushRef="#br0" timeOffset="82170.3584">16885 14314 48 0,'-11'15'78'15,"-11"0"-37"-15,15 5-5 16,0-1 1-16,5-4-4 0,2-3-5 15,10-7-4-15,12-5-3 0,4-11-2 16,4-7-3 0,2-7-1-16,3-2-6 0,-2-3-2 15,-3 5-2 1,-3 1 0-16,-4 6-2 0,-3 6 1 15,-1 8-2-15,0 4-3 16,5 8-1-16,1 4-2 0,9 10-5 16,-3 1-16-1,0-2-60-15,6 7-8 0,-7-2-6 16,-7-3-3-16</inkml:trace>
  <inkml:trace contextRef="#ctx0" brushRef="#br0" timeOffset="82800.3458">15668 14636 69 0,'-10'-20'83'0,"-6"5"-3"0,-13 10-48 16,5 5-11-1,-2 11-9-15,-3 5-6 0,0 8-1 16,1 5-2-16,9 3 1 0,3-4 4 15,10-5-1-15,6-3 2 16,8-9 0-16,12-6 0 16,3-7-1-16,2-8 3 15,1-7-2-15,0 0-3 0,-2-5-2 16,-5 3-1-1,-5 1-2-15,-7 3-1 0,-7 15 1 16,0 0-1-16,3 15 0 0,-3 13 0 16,-3 11 0-1,-2 10-1-15,1 10 1 0,-1 6 1 16,-1-1-1-16,-1-3 1 15,1-5-1-15,-3-8 0 0,2-8 0 16,-3-12-2 0,5-7-6-16,-4-15-31 0,9-6-48 15,-2-22-6 1,5-13-8-16</inkml:trace>
  <inkml:trace contextRef="#ctx0" brushRef="#br0" timeOffset="83030.3412">15815 14637 31 0,'-13'4'86'0,"1"11"1"0,-3 8-3 16,5 9-67-16,3 8-1 0,7 6 0 15,1-2 2-15,10 2-2 16,7-4-2-16,5-5-5 0,2-8-1 15,0-6-3 1,2-8-2-16,-6-7-4 0,-2-5-6 16,-6-6-21-1,-9-13-59-15,7-11-5 0,-6-10-7 16,3-9 3-16</inkml:trace>
  <inkml:trace contextRef="#ctx0" brushRef="#br0" timeOffset="83230.3372">15995 14584 51 0,'0'0'91'16,"-1"15"-2"-1,1-15-4-15,9 22-64 0,0 12-6 16,2 6 2-16,4 7-3 16,-1 3-2-16,3-1-4 15,-1-2-2-15,-1-2-1 16,-2-7-3-16,1-4-2 0,-8-8-5 15,4-6-8-15,-10-3-64 0,0-17-14 16,-15-9-8 0,-4-16-2-16</inkml:trace>
  <inkml:trace contextRef="#ctx0" brushRef="#br0" timeOffset="83400.3337">15883 14788 68 0,'9'0'97'16,"19"0"-4"-16,10-2-4 0,7 2-63 15,7 0-11 1,0 0-4-16,-3-3-6 0,-6 3-9 15,-11-5-24 1,-14 2-58-16,-5-4-6 0,-10-7-7 16,-3-6 4-16</inkml:trace>
  <inkml:trace contextRef="#ctx0" brushRef="#br0" timeOffset="83550.3308">16370 14550 75 0,'37'20'96'16,"0"11"-4"-1,-5 5-7-15,-7 9-65 0,-7 12-5 16,-8 1-6-16,-10 4-5 15,-16-1-3-15,-7-2-4 0,-8-6-15 16,-1-14-63 0,6 2-12-16,6-19-3 0,10-8-4 15</inkml:trace>
  <inkml:trace contextRef="#ctx0" brushRef="#br0" timeOffset="84220.3174">22398 16918 13 0,'-4'27'95'0,"-13"5"-2"0,0 7-2 15,-3 3-70 1,5 6 2-16,6 0 0 0,5-2-4 16,8-2-5-1,6-8-5-15,10-6-3 0,1-9-5 16,7-7-7-16,-6-11-30 15,-4-3-51-15,2-15-7 0,-9-12-9 16</inkml:trace>
  <inkml:trace contextRef="#ctx0" brushRef="#br0" timeOffset="84350.3147">22253 17135 59 0,'-2'12'96'16,"16"-5"-5"-16,25-2-4 16,5 0-77-16,26-7-19 0,13-3-60 15,10 2-16 1,2-8-8-16</inkml:trace>
  <inkml:trace contextRef="#ctx0" brushRef="#br0" timeOffset="85470.2922">21569 16670 14 0,'-14'3'83'16,"3"-2"-21"-16,11-1-8 0,2 13-11 16,11-1-11-1,4 0-7-15,12 3-8 0,-4 3-3 16,7 3-4-16,-2 3-5 15,0 6-2-15,0 2 0 0,-8 5 1 16,-8 4-1-16,-8 0 3 16,-6 5 0-16,-6 0-2 15,-10 0-5-15,-11-6-11 0,-3-7-59 16,-2 1-17-1,-7-10-7-15,5-7-4 0</inkml:trace>
  <inkml:trace contextRef="#ctx0" brushRef="#br0" timeOffset="86620.2694">16591 17546 67 0,'0'0'43'16,"11"0"-1"-16,-11 0 0 0,13-2-6 16,-13 2-8-16,17-13-5 0,-5 6-4 15,17-9-4 1,-1-6-2-16,3-2-5 0,3-3 0 15,5-5-1-15,1 1 0 16,4-2 1-16,-2 0 0 0,0 0-4 16,-5-2 1-1,5 0-1-15,0 2-1 0,-4 3 0 16,2 1 0-1,-3-3-1-15,1 1-1 0,-2 1 1 16,-1 2 0-16,-2 2 0 0,-1-1 0 16,0 2-1-16,0-1 1 15,-3 2 1-15,2 2 0 0,0 0-1 16,3-1 0-1,4 0-1-15,0-1 1 0,2-3 0 16,2-1 0 0,1-2-1-16,1 1 0 0,3-5 0 15,-2 2 1-15,3-3-1 16,0-2 1-16,0 3 1 0,4-5-2 15,0 0 1-15,1-1 1 0,-1 2 0 16,-2-2-1 0,0 1 0-16,-4 3-1 0,-2 0 1 15,0 1-1 1,0 0 0-16,-3 3-1 0,-1-2 0 15,2 2 1-15,2-1 0 16,-1-3 0-16,4 0 0 0,-1-1-1 16,1 0 1-16,1-1 0 15,-1-2-1-15,3-3 1 16,-3 1 0-16,1 4-1 0,-1-3 1 15,-1 2 0 1,-1-1 0-16,-1 4 0 0,-3 1 1 16,-2 3 0-16,-6 3-1 15,-2 2 1-15,-5 3 0 16,-2 2 0-16,-6 2-1 15,-4 3 0-15,-3 2 0 0,0 1-1 16,-4 2 0-16,-2 2-1 0,-5 10-3 16,8-13-5-1,-8 13-6-15,0 0-33 0,0 0-48 16,0 0-4-1,0 0-9-15</inkml:trace>
  <inkml:trace contextRef="#ctx0" brushRef="#br0" timeOffset="99171.0187">19393 15862 17 0,'1'-11'29'15,"-1"11"6"-15,0 0 4 0,0 0-3 16,0 0 0-1,0 0-5-15,0 0-7 0,0 0-3 16,-11 19-3-16,9-1-3 16,1 6-2-16,1 4 1 0,0 3-2 15,5 0-2-15,5 1-2 16,3 0 0-16,0-6 0 15,4-5-2-15,0-3 0 0,1-8-4 16,1-1-5 0,-7-8-17-16,0-4-58 0,6-7-13 15,-6-12-8-15,2-4 2 16</inkml:trace>
  <inkml:trace contextRef="#ctx0" brushRef="#br0" timeOffset="99401.0141">19502 15636 74 0,'0'0'98'0,"-12"-10"-5"0,12 10-7 15,-12-8-64 1,12 8-11-16,0 0-9 0,-5 8-9 16,6 6-17-1,-1 5-53-15,6-7-15 0,2 0-6 16</inkml:trace>
  <inkml:trace contextRef="#ctx0" brushRef="#br0" timeOffset="99861.005">19695 15905 17 0,'-13'21'78'0,"16"2"-36"0,-7 1-2 16,1 3 2-16,4-7-6 0,11-3-5 15,8-7-7 1,11-5-4-16,-3-5-4 0,5-8-2 16,-5-9-3-16,-7-3-5 15,-8-4-2-15,-10-2-1 0,-8 3-1 16,-15 1-2-1,-6 6-5-15,-8 2-6 0,2 11-15 16,-3 3-53 0,10 5-13-16,13 2-5 0</inkml:trace>
  <inkml:trace contextRef="#ctx0" brushRef="#br0" timeOffset="100320.9957">19972 15749 71 0,'0'0'87'0,"0"0"-39"16,11 0-10-16,13 0-5 16,8-3-5-16,10-2-4 0,1-3-6 15,5 2-5-15,-3-4-4 0,-2 5-6 16,-7-5-6-1,-5 6-11-15,-11-1-23 0,-20 5-49 16,18-10-6 0,-18 10-6-16</inkml:trace>
  <inkml:trace contextRef="#ctx0" brushRef="#br0" timeOffset="100500.992">19981 15891 4 0,'-4'11'87'0,"9"-9"2"15,16-2-4-15,15-6-62 16,7-1-8-16,10 0-1 0,1-3-6 16,6 2-12-1,-5-3-14-15,-1-7-54 0,-2 8-15 16,-6-6-3-16</inkml:trace>
  <inkml:trace contextRef="#ctx0" brushRef="#br0" timeOffset="100800.9861">20663 15553 23 0,'-32'6'71'0,"5"0"2"16,8 4-54-1,3 3-3-15,12 4 1 0,4 3-2 16,8 0 1-16,8 1-1 16,2 0-1-16,2 4-1 0,-5-2-1 15,-6 1-2 1,-6-1-1-16,-6-1-3 0,-13-3-1 15,-9-2-1 1,1-3-2-16,-4-2-6 0,1-5-10 16,6-7-51-16,5 0-21 0,6-8-5 15</inkml:trace>
  <inkml:trace contextRef="#ctx0" brushRef="#br0" timeOffset="101070.9807">20791 15412 20 0,'15'0'90'0,"-5"0"-2"15,3 7-2-15,-6 6-61 0,2 12-6 16,-6 2-4-1,0 9-3-15,-3 2-2 0,-9 3-1 16,1 0-3-16,-5-3 0 16,1-4-2-16,0-5-2 15,2-5-3-15,-1-8-4 0,7 0-16 16,1-6-58-16,3-10-11 15,0-20-9-15,3-5 2 0</inkml:trace>
  <inkml:trace contextRef="#ctx0" brushRef="#br0" timeOffset="101340.9754">20953 15695 7 0,'8'24'91'0,"2"-2"1"0,3-34-10 16,5 21-52-16,7 0-4 0,4-5-5 15,1-5-5 1,-3-4-5-16,0-7-4 0,-5-4-3 15,-5-3-1 1,-9-1-1-16,-7 0-1 0,-6 2-1 16,-10 3-1-16,-8 2 0 15,-6 5-1-15,-4 5 1 0,-2 3-1 16,0 6-3-16,4 5-1 0,1 3-6 15,9 3-9 1,-2-3-18-16,10 3-49 0,13-6-5 16,0-11-4-1</inkml:trace>
  <inkml:trace contextRef="#ctx0" brushRef="#br0" timeOffset="101870.9647">21414 15487 10 0,'-3'11'84'0,"2"0"2"16,1-19-9-16,0 26-54 0,2 8-5 15,0 9 0 1,-2 0 1-16,0 4-5 0,0-3-4 16,-1 0-1-16,-3-6-3 0,-1-3 0 15,-1-5-2 1,-2-4-2-16,1-8-2 0,-2-10-3 15,9 0-6-15,-17-14-7 16,9-7-5-16,-2-7-4 0,4-1 1 16,-1-6 1-1,1-2 4-15,5 1 6 0,1-1 10 16,1 2 11-16,5 4 7 0,6 2 6 15,4 3 2 1,6 3-2-16,6 1-1 0,6 5-3 16,5 5-3-16,0 4-4 15,0 5-2-15,-6 3-4 0,-6 3-1 16,-8 5-2-1,-10 7 0-15,-12 2-1 0,-17 5 1 16,-8-2-1 0,-5-1 1-16,-6-1 1 0,2-3-1 15,2-2 0-15,4-3-1 0,6-5-2 16,10-1-3-16,3-4-5 15,12 0-12-15,0 0-28 0,0 0-39 16,18 7-7 0,3-7-3-16</inkml:trace>
  <inkml:trace contextRef="#ctx0" brushRef="#br0" timeOffset="102200.9581">21775 15484 17 0,'27'-7'96'16,"-5"0"-3"-16,-1-4-4 15,-5 3-52-15,1 3-16 16,1-3-4-16,-2 2-7 0,-2-2-1 15,-4 0-5 1,-2-2-2-16,-2-1 0 0,-6 3-2 16,0-2 0-16,0 10 0 15,-22-11-1-15,2 8 0 16,-7 3-1-16,-6 3 1 0,-4 10-1 15,-3 3 1-15,-2 5 0 16,4 4 1-16,6 0 1 0,10 4 1 16,14 0 1-1,10-3 0-15,19-1 1 0,12-6 0 16,15-2-1-16,8-3 0 15,6-5-3-15,8-1-5 16,-6-5-20-16,0-3-56 16,7 0-12-16,-4-3-6 0,0-7-4 15</inkml:trace>
  <inkml:trace contextRef="#ctx0" brushRef="#br0" timeOffset="223352.5376">1163 12054 67 0,'0'0'59'15,"0"0"-8"-15,0-10-9 16,0 10-6-16,0 0-6 0,0 0-8 16,0 0-6-1,0 0-5-15,0 0-2 0,0 0-2 16,5 10-1-16,0 7-1 15,-1-1-1-15,2 8 3 16,2 4-2-16,1 5 2 16,1 2-2-16,1 4 0 0,2-1-1 15,-4 0 1-15,3 0-2 0,3-1 1 16,-2-3-1-1,-1-3-1-15,3-1 1 0,-6-4-1 16,1-4-1 0,1-3 1-16,-5-2 0 0,1-4-1 15,-1-3 1-15,-3-1-1 16,-3-9 0-16,0 0 1 0,7 10 0 15,-7-10-1 1,0 0 2-16,0 0-2 0,0 0 1 16,0-11 0-16,0 0-1 0,0-6 1 15,2-6-1 1,5-7 0-16,-2-7 0 0,5-8-1 15,-1-6 1-15,3-7 0 16,-1 1-1-16,3-3 1 0,-2 5-1 16,0 6 0-1,-4 3 0-15,-1 10 0 0,-1 6-1 16,2 9-1-16,-6 4-3 0,5 6-4 15,-4 2-4 1,-3 9-13-16,8 4-51 0,-8-4-17 16,14 11-5-16,-14-11-4 15</inkml:trace>
  <inkml:trace contextRef="#ctx0" brushRef="#br0" timeOffset="223822.5282">1862 11858 68 0,'0'0'74'16,"0"0"-44"-16,0 0-4 0,-7 15-3 15,-4 5-3 1,2 3-5-16,-5 11-1 0,2 5-1 16,-4 7-1-16,0 2-1 15,-1 4 0-15,2 0 0 0,2 1 0 16,2 0-1-16,1-7-1 15,1 0 1-15,4-7-2 16,4-3 1-16,1-7-2 0,0-4-1 16,6-4-1-1,-1-6-1-15,5-3 0 0,2-3-1 16,3-4-1-16,-4-2-1 15,5-1-4-15,-3-2-3 16,6 0-5-16,-6-5-18 16,-2-9-58-16,7-1-6 0,2-3-6 15</inkml:trace>
  <inkml:trace contextRef="#ctx0" brushRef="#br0" timeOffset="224202.5206">2073 12060 45 0,'0'0'82'0,"0"0"-2"16,0 36-30-16,0-26-30 0,-1 7-5 15,-2 3-1-15,0 8 1 16,-2 1-2-16,-1 3-1 15,3 3-1-15,-3-2 0 16,1 2-2-16,2-2 1 0,1-5-3 16,-2 0-2-1,4-6-1-15,0-1-1 0,0-4 0 16,6 0-1-16,1-5-1 0,1-4 1 15,0 0 0 1,6-2-1-16,-4-1 0 0,2-2-1 16,2-1-3-16,-2-2-2 15,1 0-2-15,-2-2-5 0,1-1-8 16,-12 3-12-1,15-18-30-15,-4 9-29 0,-8-3-5 16,-3 0 6 0</inkml:trace>
  <inkml:trace contextRef="#ctx0" brushRef="#br0" timeOffset="224422.5162">1784 12320 6 0,'0'0'88'0,"0"0"0"16,20 19-15-16,8-19-36 0,4 0-11 16,6-5-2-16,0 0-10 15,0 1-5-15,-2-1-9 16,-7 0-11-16,-5 0-33 0,-10 0-41 15,0 1-5 1,-14 4-3-16</inkml:trace>
  <inkml:trace contextRef="#ctx0" brushRef="#br0" timeOffset="224822.5082">2280 11900 76 0,'-16'-6'82'16,"11"22"-10"-1,5-16-38-15,0 0-10 0,15 17-5 16,-1-5-4-16,5 7-5 16,3 6-1-16,5 7 0 15,1 4-2-15,0 6-2 16,-3 3 1-16,-6 3-2 0,-5 1 1 15,-5 0-1 1,-8-4 1-16,-1-5-1 0,-6-4 0 16,-9-5-1-16,-1-5-1 0,0-6-2 15,1-5-3-15,1-4-6 16,2-3-12-16,12-8-38 15,-8 2-29-15,8-2-7 16,0 0-3-16</inkml:trace>
  <inkml:trace contextRef="#ctx0" brushRef="#br0" timeOffset="225342.5024">2859 12146 71 0,'0'0'84'16,"0"0"-35"-16,3 9-11 0,11-6-3 15,5-3-8 1,6 0-5-16,9-1-4 0,4 1-3 16,8-2-2-16,0 0-4 15,0-2 0-15,-4-2-2 16,-1 4-2-16,-6-3-2 0,-7 2-1 15,-5 0-1-15,-6 2 0 16,-7-5-3-16,-10 6-3 0,12-2-1 16,-12 2-5-1,0 0-9-15,0 0-17 0,0 0-45 16,10 1-9-16,-10-1-6 15</inkml:trace>
  <inkml:trace contextRef="#ctx0" brushRef="#br0" timeOffset="225652.5024">2886 12326 45 0,'0'0'95'0,"20"8"-3"0,8-10-3 16,15 0-61-16,7-5-4 0,5 1-3 15,5-1-8 1,-5-3-4-16,-2 3-2 0,-7-1-2 15,-11 3-3-15,-9 1-1 16,-9 3-2-16,-6-1-1 0,-11 2-1 16,0 0-5-1,0 0-5-15,-9 0-21 0,-14 7-54 16,5 1-6-16,0-3-6 0</inkml:trace>
  <inkml:trace contextRef="#ctx0" brushRef="#br0" timeOffset="226392.5024">4367 11456 61 0,'0'0'59'0,"-10"-14"-12"16,10 14-3-16,-7 0-5 0,5 5-7 15,1 13-8 1,1 7-5-16,0 10-7 0,4 4-1 16,0 6-1-16,1 4 0 0,2 1-4 15,0-4-1 1,-3-8 0-16,2-2-3 0,-3-7-5 15,-4-8-9-15,6-8-37 16,-2 0-35-16,-3-13-7 0,0 0-6 16</inkml:trace>
  <inkml:trace contextRef="#ctx0" brushRef="#br0" timeOffset="226702.5024">3907 12090 70 0,'-18'10'91'0,"12"1"-2"0,15-10-41 16,25 4-16-16,25 0-8 15,21-1 1-15,20-2-4 0,11-2-5 16,10 0-5 0,4 0-2-16,-9-2-4 0,-7 2-2 15,-15 0-1 1,-19-3-4-16,-14 1-3 0,-18-5-5 15,-9 4-12-15,-17 3-57 16,-8-6-14-16,-9-5-6 0,-11 0-5 16</inkml:trace>
  <inkml:trace contextRef="#ctx0" brushRef="#br0" timeOffset="230082.5024">2021 12357 0 0,'-10'-12'55'0,"10"12"-4"15,0-15-9-15,12 10-6 0,10-2-10 16,13 4-7-1,-2-2-7-15,11 5-2 0,-5 0-3 16,1 0 0 0,-9 5-3-16,-6 2 0 0,-8 0 1 15,-8-1-2-15,-9-6-1 16,0 0-6-16,-8 9-21 0,8-9-49 15,-14 0-5-15,3-5-2 0</inkml:trace>
  <inkml:trace contextRef="#ctx0" brushRef="#br0" timeOffset="230952.5024">4508 12402 57 0,'-4'-9'71'16,"1"1"-20"-1,2-4-11-15,-1 3-12 0,2-1-6 16,0 10-6-1,0-15-4-15,0 15-4 0,0-11-2 16,0 11-1-16,-1-10 0 0,1 10-2 16,-10-6-2-16,1 6 0 15,-4 0 0-15,-7 6-1 0,-3 2 0 16,-4 5-1-1,-4 6 0-15,-2 3 0 0,-1 4 0 16,-1 3 0 0,4 6 0-16,3-1 1 0,6 5 0 15,6-3 1-15,9-2 3 16,5 0 1-16,13-5 2 0,14-7 1 15,8-6 0-15,9-5 1 0,11-7 1 16,2-4-2 0,0-3-1-16,1-6-2 0,-5 1-2 15,-10-1-1 1,-6 1-3-16,-10 1-2 0,-8 2-7 15,-8 4-20-15,-9 1-53 16,0 0-8-16,-9 5-6 0</inkml:trace>
  <inkml:trace contextRef="#ctx0" brushRef="#br0" timeOffset="231832.5024">5764 11182 18 0,'-11'-34'78'0,"-10"-1"4"0,-7 0-46 16,-1 4-4 0,-10 1-9-16,-1 5-5 0,-9 5-4 15,1 8-5-15,-2 6-3 16,0 6-3-16,2 6-1 0,2 13-1 15,5 10-2-15,4 14 1 16,10 18 0-16,7 15 1 16,16 25-1-16,6 17 0 0,15 25 1 15,8 17-1 1,11 16 2-16,4 15-2 0,3 4 2 15,-1-2 1-15,-7-11 2 16,-9-6 3-16,-10-24 2 0,-7-16 2 16,-9-24 0-1,-13-21 2-15,-13-21-1 0,-9-17-2 16,-8-21-3-16,-6-14-3 0,-4-14-6 15,-2-11-7 1,2-11-26-16,6-12-55 0,0-11-5 16,7-6-8-16,10-4 2 15</inkml:trace>
  <inkml:trace contextRef="#ctx0" brushRef="#br0" timeOffset="233402.5024">6104 12168 35 0,'-10'0'74'0,"-3"-13"-19"15,1 18-19-15,-1 10-11 16,1 5-5-16,0 6-2 16,2 5-2-16,7 5 0 15,3 2 0-15,7 0 1 0,6-2-1 16,9-7-3-16,5-4 0 0,2-8-3 15,1-7-1 1,5-7-5-16,-4-5-5 0,2-8-12 16,-8-8-36-1,-2-11-37-15,1-9-7 0,-11-7-4 16</inkml:trace>
  <inkml:trace contextRef="#ctx0" brushRef="#br0" timeOffset="233532.5024">6168 11926 30 0,'-24'-13'81'0,"4"5"-3"0,6 1-7 16,14 7-71-1,-7-9-56-15,7 9-21 0,19 7-4 16</inkml:trace>
  <inkml:trace contextRef="#ctx0" brushRef="#br0" timeOffset="233932.5024">6595 11988 38 0,'0'-12'72'0,"0"12"-1"16,-13 0-42-1,5 17-12-15,0 8-4 0,-2 8 1 16,0 9 1-1,-1 3 2-15,4 6 1 0,0-3-1 16,2 1-1-16,4-5-2 0,1-6-3 16,4-5 0-16,6-8-4 15,3-3 0-15,2-7-2 0,3-5-2 16,0-3-3-1,0-3-3-15,2-4-13 0,-3 3-44 16,1-10-26 0,-3-10-8-16,-4-7-4 0</inkml:trace>
  <inkml:trace contextRef="#ctx0" brushRef="#br0" timeOffset="234192.5024">6785 11969 20 0,'0'6'81'15,"-2"5"4"-15,-1 16-4 16,2 4-63-16,-1 7-3 0,2 6 3 16,0 5 1-1,0 1-4-15,6 0-2 0,2-2-3 16,5-5-1-16,-2-5-3 0,3-6-1 15,2-6-1 1,1-6-1-16,-2-5-2 0,4-7-4 16,-2-4-5-16,-3-6-15 15,-5-13-57-15,5 3-9 0,-7-8-9 16,-2-2 1-1</inkml:trace>
  <inkml:trace contextRef="#ctx0" brushRef="#br0" timeOffset="234362.5024">6736 12264 46 0,'-19'-3'91'0,"6"-2"-4"15,9-11-3-15,4 16-59 0,24-7-10 16,2 4-4 0,9 0-7-16,0-1-4 0,7 2-10 15,-7-3-32 1,5-1-40-16,-3-3-7 0,-10-6-3 15</inkml:trace>
  <inkml:trace contextRef="#ctx0" brushRef="#br0" timeOffset="234582.5024">7051 12039 16 0,'27'27'80'0,"1"3"4"16,8 5-42-16,-9 6-8 15,5 3-7-15,-17 4-8 0,-2-2-7 16,-13 0-3-16,-6-4-3 15,-8-4-4-15,-7-3-4 16,2-8-14-16,-7 1-39 0,6-19-25 16,5-4-8-1,2-5 1-15</inkml:trace>
  <inkml:trace contextRef="#ctx0" brushRef="#br0" timeOffset="235062.5024">7596 12247 50 0,'-7'-1'85'0,"-7"2"-1"0,-7 10-4 15,-28 7-67-15,24 10-2 0,3 5 1 16,4 4 2 0,4 1-1-16,7 0 1 0,6-6-1 15,7-3-2-15,10-11-1 16,8-10 0-16,5-8-1 15,5-13 0-15,3-10-4 16,1-7 0-16,-3-8-3 0,-3-8-1 16,-8-7-2-1,-8-5-1-15,-8-5-2 0,-8 3 0 16,-15 1-1-16,-7 6 0 0,-4 8-1 15,-5 6 1-15,-3 14 1 16,3 9-1-16,3 16 1 16,5 5 0-16,5 12 2 15,9 14 1-15,5 7 1 0,4 8 1 16,10 3 2-1,9 4 0-15,3-1 1 0,8 0 0 16,1-8-1-16,5-5 1 0,-1-9-1 16,2-6-2-16,0-10-3 15,0-10-5-15,3-4-30 16,7-17-50-16,-13-14-5 15,-4-10-7-15,0-15-2 0</inkml:trace>
  <inkml:trace contextRef="#ctx0" brushRef="#br0" timeOffset="235332.5024">8032 11794 81 0,'-3'6'91'0,"-1"8"-3"16,1 2-4-16,3 12-70 0,0 7-2 15,0 7 2 1,4 7-2-16,0 3-1 0,3 0-2 15,5 1-2-15,1-5-1 16,4-4-1-16,-1-6-1 16,3-8 0-16,-1-6-1 15,2-7-2-15,-2-4 0 0,-1-5-2 16,-1-3-2-16,0-5-7 0,-7-12-27 15,-8-5-53 1,3-7-5-16,-4-12-6 0,-8-6-3 16</inkml:trace>
  <inkml:trace contextRef="#ctx0" brushRef="#br0" timeOffset="235472.5024">7878 12032 76 0,'0'0'93'16,"23"3"-6"-1,17-7-4-15,-14-6-70 0,35-4-4 16,9 3-9-1,-6-6-31-15,4 2-49 0,-5 2-8 16,-11 0-6-16</inkml:trace>
  <inkml:trace contextRef="#ctx0" brushRef="#br0" timeOffset="236902.5024">6841 11543 29 0,'0'0'84'0,"-11"-4"-2"0,11 4-4 16,-10 4-52-16,7 11-13 0,3 3-7 15,0 4-1 1,4 1-3-16,3 6-10 0,1 2-49 16,3-4-23-1,7-6-5-15,-2-8 0 0</inkml:trace>
  <inkml:trace contextRef="#ctx0" brushRef="#br0" timeOffset="237322.5024">8338 11468 3 0,'9'-6'92'0,"2"0"0"16,-11 6-6-16,10-1-6 0,-10 1-64 15,3 21-11-15,-3 3-6 16,2 7-7-16,-2-2-12 0,4 3-53 16,2 6-12-1,-6-4-6-15,8-5 0 0</inkml:trace>
  <inkml:trace contextRef="#ctx0" brushRef="#br0" timeOffset="238572.5024">5798 13591 43 0,'-10'-1'68'15,"2"-6"-21"1,-2 4-10-16,10 3-11 0,-11 0-8 16,11 0-5-16,-12 17-5 15,7 2 0-15,5 11-2 16,0 3 3-16,4 2 1 15,8-2 4-15,12-1 2 16,4-11-2-16,7-3-1 0,5-14-1 16,-1-10 0-1,4-13 0-15,-9-5-5 0,-1-4-1 16,-13-5-3-16,-10 1-1 15,-10 5-2-15,-7 0 0 16,-12 10-2-16,-9 5 0 0,-3 7-3 16,-7 2-5-16,2 8-19 15,0 6-57 1,4-4-6-1,11-2-4-15</inkml:trace>
  <inkml:trace contextRef="#ctx0" brushRef="#br0" timeOffset="239452.5024">5727 10224 54 0,'9'-9'82'0,"1"0"-33"16,0 9-7-1,-3 6-13-15,0 11-7 0,-7 7-10 16,0 8-2-16,-11 7-2 15,-2 6 1-15,-6 0 0 16,1 0-1-16,-4-2 0 0,1-5 0 16,4-5-2-16,4-4-1 15,2-7-1-15,7-4 1 0,4-5-2 16,9 0 1-1,7-4-1-15,7 0 2 0,4-3-2 16,7-2 0 0,4 1-2-16,3-5 0 0,1 3-3 15,0-3-3-15,-2 0-5 16,-5-1-5-16,-1 1-12 0,-6 0-36 15,-5-2-27-15,-6-3-4 0,-8-2 7 16</inkml:trace>
  <inkml:trace contextRef="#ctx0" brushRef="#br0" timeOffset="239662.5024">5515 10444 59 0,'0'-16'96'15,"25"2"-6"1,16-6-4-16,14 5-69 0,15-2-4 16,6 0-1-16,5 5-8 15,-1-3-18-15,-7 9-66 0,7 2-8 16,-7 0-7-1,-7 2-1-15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0T18:16:45.3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19000 1331 52 0,'0'0'79'0,"0"0"-40"0,0 0-6 15,0 6-5-15,0 5-5 16,-1 2-4-16,-1 7 0 0,-9 11-3 15,7 17-1-15,-3 3-4 0,2 5-2 16,-1-3-1 0,1-6-2-16,0-11-1 0,0-8-2 15,1-11 0 1,4-5-3-16,-3-2-3 0,3-10-3 15,0 0-6-15,0 0-16 16,0-5-34-16,0-9-28 0,2-3-3 16</inkml:trace>
  <inkml:trace contextRef="#ctx0" brushRef="#br0" timeOffset="470">18894 1328 27 0,'-6'-9'48'0,"-2"-2"-2"16,8 11-5-1,-12-14-8-15,12 14-3 0,-12-13-6 16,12 13-5-16,-2-8-3 16,2 8-2-16,0 0-4 0,6-9-1 15,5 4 0 1,4 5-2-16,3-2-1 0,4 2-2 15,5 0 0-15,3 2-2 0,2 3 0 16,0 1-2 0,1 5 1-16,0 3-1 0,-1 1 0 15,1 2-1-15,-6 6 1 16,-1-2 1-16,-22-1 1 15,24 40 2-15,-19 0-2 16,-17-1 3-16,-24-5-2 0,-11-7 0 16,-11-9-1-1,0-11-1-15,8-5-2 0,-1-13-4 16,9-1-1-16,7-3-5 0,10-3-7 15,3 1-22 1,8-6-47-16,10 3-4 0,4-6-4 16</inkml:trace>
  <inkml:trace contextRef="#ctx0" brushRef="#br0" timeOffset="850">19521 1305 52 0,'5'-9'86'0,"-5"9"0"15,0 0-61-15,0 0-2 16,8 3 1-16,-8 11-5 0,0 7-2 15,0 15-4 1,-8 15-1-16,-6 5-4 0,-1 2-1 16,3-1-3-1,1-7 0-15,4-12-3 0,4-16-3 16,2-10-7-16,1-12-17 0,0 0-54 15,8-11-13-15,-4-1-5 16</inkml:trace>
  <inkml:trace contextRef="#ctx0" brushRef="#br0" timeOffset="1420">19597 1284 17 0,'0'0'50'0,"-10"-5"-7"0,10 5-3 15,0 0-5 1,-12 0-7-16,12 0-6 0,0 0-3 15,0 0-3-15,0 0 0 0,0 0-3 16,0 0-2-16,9-3 1 16,2 2-2-16,3 1 0 0,2-1-1 15,2 1-2 1,1 0-2-16,1 0 0 0,2 0-3 15,-1 2-1 1,1 1-1-16,-1 2 0 0,0 2 0 16,0 0 0-16,-3 0 0 15,-4 2 1-15,-1 2-1 0,-8 1 0 16,-2 0 0-16,-3-2-1 0,-6 1-2 15,-6-1 1 1,0 1-1-16,-4-1 1 0,-1-2-1 16,-3 0 1-1,-3 1 0-15,3-1 0 0,-2-3 0 16,0 1 1-16,4 0 1 15,0-1 1-15,7 2 1 0,1 2 0 16,6 0 1 0,4 4 1-16,5-3 4 0,14 19-3 15,9 2 0-15,9 1 1 0,6 0-4 16,0 3-2-1,-2-8-6-15,-4-3-10 0,-19-10-47 16,1-8-28 0,-3-4-5-16,2-2-2 0</inkml:trace>
  <inkml:trace contextRef="#ctx0" brushRef="#br0" timeOffset="1950">20147 1592 23 0,'12'13'95'0,"-2"5"-2"16,-3 3-1-16,-2 3-69 0,-2-7 1 15,0 3-2-15,3-8-7 16,-6-12-4-16,12 5-2 0,-12-5-1 16,12-3-2-1,-7-11-1-15,-4 6-3 0,0-1-2 16,-1-5 1-1,0-1-2-15,-1-5 0 0,-2-2 0 16,-2 1 0-16,-1-3-1 16,4-2 3-16,-1 1 0 0,0-2-2 15,0 1 2-15,3 0-1 0,0 3 0 16,0-2-1-1,0 1 1-15,1 3-3 0,4 2 3 16,0 3-1 0,6 3 1-16,0 4-1 0,1 3-1 15,4 4 2-15,0 2-1 16,1 4 2-16,1 4-1 0,1 6 0 15,1 1 0-15,-1 2 0 16,0 2 0-16,1 1 1 16,-1 1-1-16,0 3 1 0,-1 1-2 15,7 11 2 1,2 10-2-16,-4-6-2 0,-8-8-3 15,-2-10-8 1,-10-10-25-16,-3-12-51 0,0 0-9 16,-5 5-5-16</inkml:trace>
  <inkml:trace contextRef="#ctx0" brushRef="#br0" timeOffset="2100">20410 1606 22 0,'-9'-5'91'15,"9"5"-1"-15,-11-12-5 0,11 12-67 16,2-15-14-16,7 5-25 15,-1 3-58-15,7-2-8 0,4-1-5 16</inkml:trace>
  <inkml:trace contextRef="#ctx0" brushRef="#br0" timeOffset="2370">20842 1264 30 0,'0'0'90'16,"0"0"-1"0,0 0-5-16,0 0-66 0,0 0-4 15,4 14-3 1,-4 1 0-16,0 2-3 0,-4 1-1 15,3 2-3-15,0 0 0 16,-2 1-4-16,1-1-5 0,1-1-5 16,-1-2-14-1,-1-2-55-15,2 2-14 0,1-5-4 16</inkml:trace>
  <inkml:trace contextRef="#ctx0" brushRef="#br0" timeOffset="2850">20856 1308 29 0,'2'-19'91'0,"1"6"-4"16,-2 1-5 0,-1 12-64-16,6-9-2 0,-6 9-3 15,0 0-2-15,13 12-2 0,-6-1 0 16,0 0 0-16,2 16-2 15,-1-12 1-15,5 0-3 0,-2 0 1 16,1 4-2 0,-1-4 1-16,2 2-2 0,2-4 0 15,-1-2-1 1,2-2 0-16,-1-5 0 0,4-4-1 15,-3-4 0-15,0-7-1 0,0-6 0 16,1 0-1-16,-3-4 2 16,-2-2-2-16,-1 1 1 15,2-2 0-15,-3 2-1 16,-1-2 0-16,0 3-1 0,-3 1 1 15,0 6 0 1,-4 1 0-16,-2 13 0 0,0 0 1 16,0 0 0-16,10 0 0 15,-5 9 2-15,-1 4-1 0,4 2 1 16,2 3 0-16,7 3 0 15,2-1-1-15,0 1-1 16,5 1 0-16,3-1-3 0,2 1-4 16,0-4-5-1,4-2-13-15,-2 0-51 0,-2-3-20 16,-2 0-5-1,-4-3-3-15</inkml:trace>
  <inkml:trace contextRef="#ctx0" brushRef="#br0" timeOffset="3291">19215 2147 4 0,'-64'17'79'0,"11"-2"2"16,12-1 0-16,-2-4-68 16,25 5 0-16,13-6 2 15,13 3 2-15,19-6 4 0,22-4-4 16,21-2 1-1,23-5-3-15,25-5 1 0,30-1-4 16,24-4-1-16,20-3-2 0,14-3-2 16,14 4 2-1,-2 2-3-15,-6 1 0 0,-8-1-2 16,-16 1 0-16,-22-1-3 15,-21 0-2-15,-22-2-3 0,-26-4-8 16,-15 6-40 0,-9-2-43-16,-32 2-5 0,-15-3-8 15</inkml:trace>
  <inkml:trace contextRef="#ctx0" brushRef="#br0" timeOffset="51292">14630 3842 77 0,'-6'-8'58'0,"3"-5"-8"0,3 3-10 16,0 10-6 0,0-16-6-16,0 16-6 0,1-10-6 15,-1 10-6-15,0 0-2 16,0 0-2-16,0 18-1 0,0 3-2 15,0 9 1-15,0 11 0 16,0 6 1-16,0 13 0 16,-1 6 0-16,1 9 1 0,-2 7-2 15,0 0 0 1,-4-1-1-16,0-6 0 0,-2-2-1 15,-2-13-1-15,4-8 0 16,-1-9-3-16,-2-13-2 16,6-6-6-16,-4-11-15 15,7-13-60-15,-9 0-8 0,9 0-9 16</inkml:trace>
  <inkml:trace contextRef="#ctx0" brushRef="#br0" timeOffset="51752">13787 4754 58 0,'-33'3'84'0,"0"-1"-46"15,6 7-4 1,0 1-2-16,0 4 0 0,1-2-8 15,4 3-4-15,4-5-4 0,5 4-4 16,5-5-2 0,8-9 1-16,4 13-3 0,19-11 1 15,18-2-2-15,20 0 0 16,21-7 1-16,22-5-2 0,22-4 0 15,24 0-1 1,17-2-1-16,8 2 0 0,-2-3-1 16,-1 6-1-1,-15-1-1-15,-13 4 1 0,-19 1-1 16,-23-3-1-16,-19 4-2 0,-20-1-1 15,-13 5-3-15,-18-3-7 16,-5 5-12-16,-13 2-58 16,-14 0-13-16,0 0-7 15,-9 0-2-15</inkml:trace>
  <inkml:trace contextRef="#ctx0" brushRef="#br0" timeOffset="52272">13824 5181 36 0,'-51'8'86'15,"2"7"-27"-15,-1-6-18 0,5 3-3 16,1-4-3-16,4 2-11 15,6-3-6-15,9 0-5 16,11-2-1-16,14-5 0 0,11 9-1 16,28-9-2-1,29-2 0-15,29-6 1 0,27-3-1 16,28-4 0-16,27-2-1 15,16-2-2-15,13 2 0 16,0 2-1-16,-8 3-1 16,-19 3-2-16,-16 4-2 0,-24-3-1 15,-20 6-3-15,-23-2-3 0,-22 4-5 16,-24-6-13-1,-13-6-60-15,-14 10-12 0,-25 2-7 16,0 0-3 0</inkml:trace>
  <inkml:trace contextRef="#ctx0" brushRef="#br0" timeOffset="52812">14614 5348 76 0,'-6'-11'86'15,"6"11"-39"-15,0 0-7 0,0 0-6 16,0 0-7-16,0 0-6 15,0 0-5-15,-4-9-3 16,4 9 0-16,0 0-2 16,0 0-4-16,0 0 0 0,-12-8-3 15,12 8 1 1,-13 0-2-16,3 0 1 0,2 9-1 15,-6 10-1-15,1 11 4 0,-2 28 1 16,-7 22 0 0,-1 38 0-16,-9 35 0 0,-1 35-3 15,-7 18-3-15,5 26-17 16,-3 5-67-16,1-14-10 0,4-10-9 15,5-24-5 1</inkml:trace>
  <inkml:trace contextRef="#ctx0" brushRef="#br0" timeOffset="91673.3686">16329 6702 7 0,'0'0'36'15,"0"0"-12"-15,7-8-7 0,-7 8-1 16,16-2 0 0,-3 0-4-16,1-3-2 0,5 4 0 15,0-4-2-15,7 3-1 16,0-1-1-16,8 3-1 0,4-2-1 15,2 2 0-15,4 3 0 16,3-1-1-16,2 5 1 16,2-4-1-16,3 9-1 0,-2-5 0 15,-4 1-1 1,8 2 0-16,-5 0-1 0,6 1 0 15,3 0 2-15,5 0-1 16,3-1 1-16,3-2 1 0,4 0 1 16,2-1 2-1,3 3-1-15,4-2 2 0,0 2 0 16,-2-1-1-16,4 3 0 0,-1-4-1 15,2 1-1 1,0 0 1-16,11-2-2 0,-5-1 0 16,2-1-1-16,1-3-1 15,1 0 0-15,6 0 1 16,2-1-1-16,-3-2-1 15,2 2 0-15,0 2 0 0,2-3 0 16,2 6 0 0,6-4 0-16,1 5 0 0,1-1 1 15,5 3-1-15,0-2 0 0,9-1 0 16,3 1 1-16,2-4-2 15,-2 0 1-15,6-2 0 16,1-2-1-16,2 1 2 16,2 0-1-16,-2 2 1 0,5 2 1 15,1 1-1 1,1 3 0-16,1-1 1 0,1 2 0 15,0-1-1-15,-1-2 0 0,-5-3 1 16,-8-1-2-16,-4-1 0 16,-5-1-3-16,-9 0-12 15,-15 1-50-15,-3-1-16 16,-6-4-3-16</inkml:trace>
  <inkml:trace contextRef="#ctx0" brushRef="#br0" timeOffset="92743.3793">16224 7466 0 0,'35'-5'16'15,"3"-1"3"-15,1 0 3 16,9-2 4-16,-3 0 1 0,9 2 0 15,7-1-3 1,3-1-4-16,6 2-4 0,4-1-4 16,2 4-6-1,2 0-2-15,7 0-2 0,1 2-1 16,3-2-1-16,0 3 0 0,3-3 1 15,3 3-1-15,1-2 1 16,6 1-1-16,8-2 1 0,-1 0 1 16,-3 0 1-1,7-2 1-15,5 2 2 0,-2 0 1 16,9 0 0-1,-4-1 2-15,1 4-1 0,2 0 1 16,4-1-3-16,2-1 0 16,-1 2 0-16,6 0-1 0,1 0-2 15,1-1 1-15,4-1-1 16,1 0 0-16,3-5-1 15,1 6-1-15,3-2-3 0,2 1-8 16,-1 2-17 0,-4-1-53-16,3 1-5 0,-6 0-3 15</inkml:trace>
  <inkml:trace contextRef="#ctx0" brushRef="#br0" timeOffset="132494.7805">14028 9069 57 0,'15'-33'77'0,"3"16"-21"15,-7-3-11-15,7 6-9 16,-9-3-6-16,3 2-6 0,-8 2-6 16,1 0-3-1,-3 1-1-15,-2 0-3 0,-7 3-2 16,-3 1-3-16,-5 1 0 0,-4 2-2 15,-4-1 0 1,-6 2-1-16,-3 4 0 0,-4 1 0 16,-2 3-1-16,-3 6 0 15,0 5-1-15,-4 6 0 0,0 1 0 16,1 9 0-1,-3 0 0-15,7 4 0 0,-2 5-1 16,4 0 1 0,5 1-1-16,4 2 0 0,7 0 1 15,7-1-1-15,7 1 1 0,6 0 0 16,3-1 2-1,15 0-2-15,8-3 2 0,9-6 1 0,10-4 0 16,7-5-1 0,4-8 1-16,4-3-1 0,0-8 1 15,-5-2-2 1,-4-3-1-16,-6-1-2 0,-8-1-2 15,-10-5-3-15,-3 2-7 0,-10-5-13 16,-1-8-58-16,2 7-10 16,0-4-9-16,0-1-2 15</inkml:trace>
  <inkml:trace contextRef="#ctx0" brushRef="#br0" timeOffset="132884.7843">14204 9168 55 0,'-29'4'88'16,"6"-2"-2"-16,1 1-42 0,11 6-8 15,11-9-5-15,-1 14-6 0,11-11-4 16,13 2-5-1,12-2-1-15,8-1-1 0,7-4-3 16,5 2-1-16,-1-1-3 16,0-3-2-16,-4-1-2 15,-3 2 0-15,-6 0-4 16,-7-3 0-16,-4 6-2 0,-7-3-2 16,0 3-4-16,-6-4-7 0,-1 4-16 15,-3 7-50 1,-13-7-14-16,10 9-5 0,-10-9-3 15</inkml:trace>
  <inkml:trace contextRef="#ctx0" brushRef="#br0" timeOffset="133164.7872">14236 9385 56 0,'3'11'100'0,"13"-4"-2"16,15-1-7-16,19-4-56 0,11 1-10 15,7 0-3 1,4-3-9-16,5 0-5 0,-6-1-4 15,-3-1-6-15,-11-3-2 0,-12 5-9 16,-15-7-18-16,-14 4-59 16,1 0-6-16,-17 3-5 0,10-9-3 15</inkml:trace>
  <inkml:trace contextRef="#ctx0" brushRef="#br0" timeOffset="134004.7956">15859 8782 7 0,'3'-14'82'0,"-3"14"2"16,0-15-35-16,0 15-5 15,8-17-10-15,-3 9-9 0,-5 0-6 16,0-2-4-1,0 10-3-15,-8-14-4 0,-2 11-1 16,-7 0-3-16,-3 3-2 0,-8 3-1 16,-4 4-1-1,-7 5-1-15,-4 3 1 0,-5 7 0 16,-3 2 0-16,-3 3 1 15,-1 4-1-15,3 3 1 0,9 2 0 16,3 3 1 0,10-3 0-16,10 0 1 0,10-3 1 15,11-1 1 1,15-5 0-16,10-2 1 0,10-6 0 15,9-2 0-15,6-5-1 0,3-3 0 16,2-1-1-16,-5-6-2 16,-4-1 0-16,-4-1-3 15,-9-2-1-15,-5-4-5 16,-8-1-5-16,-6-7-10 0,-3-4-50 15,2 7-21 1,-8-5-6-16,0 2-3 0</inkml:trace>
  <inkml:trace contextRef="#ctx0" brushRef="#br0" timeOffset="134234.7979">15389 8993 41 0,'20'0'96'16,"12"-3"-1"-16,11-8-6 0,7 8-47 16,7-9-21-16,5-3-6 15,-3 3-9-15,-4-1-10 0,-3 4-18 16,-13 9-47-1,-11-2-20-15,-9-1-6 0,-7 0-6 16</inkml:trace>
  <inkml:trace contextRef="#ctx0" brushRef="#br0" timeOffset="135494.8105">16362 9218 65 0,'-8'21'93'0,"3"-3"-2"15,-2-8-40-15,4 4-12 16,-2-3-7-16,5-11-7 0,0 0-7 16,0 0-6-16,0-14-3 15,2-3-2-15,4-9-2 16,0-8-3-16,2-7-1 0,4-8 0 15,-2 1-1 1,1-5 0-16,1-1 0 0,1 2 0 16,1 8 0-16,-1 1-1 15,-4 11 1-15,2 5-1 0,-3 8 1 16,-1 4 0-1,-1 6-1-15,-6 9 1 0,13-4 0 16,-13 4 0-16,13 17 0 0,-3 5 0 16,-3 3 1-1,2 9-1-15,-1 5 2 0,1 5 0 16,-2 1 0-16,2 0 0 15,-4-2 0-15,2-1-1 0,-2-3 1 16,0-5-2 0,4-6 1-16,-2-3-2 0,3-3-1 15,-2-5-1 1,2 0-1-16,-1-9-4 0,0 2-4 15,-9-10-6-15,12 7-17 0,-12-7-44 16,0 0-17-16,0 0-3 16,-13-13-2-16</inkml:trace>
  <inkml:trace contextRef="#ctx0" brushRef="#br0" timeOffset="135684.8124">16271 9149 54 0,'-18'-4'94'0,"18"4"-2"15,0 0-4 1,17-5-59-16,22 4-8 0,9 1-3 15,8-1-5-15,4-1-5 16,5-1-4-16,-2 1-4 0,-1 2-8 16,-8-5-13-1,-9 0-58-15,-11 5-12 0,-7 0-5 16,-9 1-6-1</inkml:trace>
  <inkml:trace contextRef="#ctx0" brushRef="#br0" timeOffset="136084.8163">15521 9575 31 0,'-36'15'96'15,"18"-2"-1"-15,18-13-4 16,13 16-57-16,34-11-4 0,20-4-3 16,21-1-3-16,22-4-6 15,14-4-6-15,17-3-3 16,2-1-2-16,-1 0-2 0,-11-1-1 15,-12 2-1 1,-16 1-3-16,-18 1-2 0,-14 6-3 16,-24-4-3-16,-9 7-9 15,-19 0-31-15,-19 0-47 0,0 10-5 16,-19 2-5-1,-11 5-1-15</inkml:trace>
  <inkml:trace contextRef="#ctx0" brushRef="#br0" timeOffset="136884.8242">16061 10190 58 0,'8'-14'93'0,"-6"0"-1"15,-2 1-6 1,-24 5-64-16,13 2-4 0,-7 6-3 15,-8 0-5-15,-4 11-2 16,-3 4-2-16,-1 10-1 0,-1 3-2 16,3 6 1-1,5-1 0-15,6 1 0 0,10-2 0 16,10-5 0-16,5-3 1 15,15-11 0-15,12-9 0 16,6-7 1-16,8-11-1 0,9-15 1 16,5-6-2-16,3-10 0 15,0-12 0-15,-3-2-1 0,-8-8-1 16,-3 4 0-1,-9 2-1-15,-10 3-1 0,-12 8 0 16,-11 6-1-16,-6 10 1 16,-6 7-2-16,-11 11 1 15,-8 7 0-15,-6 7 0 16,-3 4 0-16,-7 16 0 0,-1 5 0 15,2 9 1-15,2 7-1 0,4 7 1 16,5 5 0 0,13 3 0-16,7 2 0 0,9-5 0 15,15-1 1 1,13-4 0-16,13-12 0 0,12-5 1 15,10-6 0-15,9-9 0 16,2-9 0-16,3-4 0 0,-4-1 1 16,-9-5-1-16,-10-2 0 0,-13-4 0 15,-10 3 0 1,-14-2 0-16,-9 3-1 0,-8 7 0 15,0-12 0 1,0 12 0-16,-14-8-1 0,14 8-1 16,-13-8 0-16,13 8-2 15,-13-5-2-15,13 5-2 0,0 0-6 16,0 0-16-1,-7-16-60-15,7 16-8 0,9 0-9 16,0 0-3-16</inkml:trace>
  <inkml:trace contextRef="#ctx0" brushRef="#br0" timeOffset="138944.845">17327 8721 14 0,'0'0'81'15,"5"6"3"-15,1 13-40 0,-6 5-7 16,2 9-7-16,-1 7-4 0,-1 3-4 16,-1 6-7-16,1-5 0 15,-2-1-5-15,-3-5 0 16,-2-1-4-16,-1-11-1 15,-2-6-4-15,2-6-2 0,1-2-7 16,7-12-17 0,-13-1-53-16,13 1-12 0,0-13-4 15,5 2-4-15</inkml:trace>
  <inkml:trace contextRef="#ctx0" brushRef="#br0" timeOffset="139324.8488">17654 8785 0 0,'11'-9'93'16,"-6"-2"1"-16,-5 11-4 0,0-14-7 16,0 14-70-16,-11 0-1 0,0 0-4 15,-3 10-1-15,-2 1-2 16,-1 6-2-16,-2-1 1 0,-4 2-1 15,1-1 0 1,-1 0 0-16,0 0 0 0,0-2-1 16,2-3 0-1,3 0 0-15,2-4 0 0,5 1 0 16,6 1 2-16,4 0-2 15,11 1 1-15,12 4 1 0,9 2-1 16,9 0 1-16,13 1-1 0,3 0 0 16,3 1-1-1,0-2-1-15,-5-5-3 0,-4 0-5 16,-11-7-9-1,-3-2-53-15,-15 1-23 0,-7-4-7 16,-14 0-6-16</inkml:trace>
  <inkml:trace contextRef="#ctx0" brushRef="#br0" timeOffset="139884.8542">16864 9450 61 0,'-20'3'87'15,"-3"-1"-25"-15,5 0-12 0,4-2-10 16,0 0-10-16,14 0-9 16,0 0-2-16,0 0-3 0,17 5-3 15,21-5-1 1,18-5-2-16,21 0 0 0,22-2-2 15,14 2-2 1,14-2-2-16,11 2-3 0,1 2-3 16,1 3-8-16,-8 8-42 0,-4 1-39 15,-4 0-7-15,-10 0-5 16</inkml:trace>
  <inkml:trace contextRef="#ctx0" brushRef="#br0" timeOffset="144654.9021">2101 12540 58 0,'-15'-3'83'0,"2"-2"-39"0,13 5-7 16,-15-4-4-16,15 4-3 0,8-5-6 16,6 4-4-16,10 1-4 15,4 0-3-15,8 2 0 0,2 6-1 16,6 7-4-1,-1 5-1-15,-5 6-3 0,-3 6 0 16,-7 7-2 0,-8 2 0-16,-12 6 0 0,-8 1 0 15,-7-1-1-15,-10-5 0 16,-6-3 0-16,-4-6-1 0,-3-6-1 15,1-11 0-15,2-8 0 0,4-8-1 16,7-12 0 0,6-8 1-16,6-10-1 0,9-7 1 15,9-8 1 1,8-5 1-16,4-5 0 0,3 1 1 15,0 0 1-15,-4 2 0 16,-4 2 0-16,-9 10 0 0,-9 2 0 16,-5 7-1-16,-13 9 0 0,-10 5-1 15,-4 5 0 1,-4 6-1-16,-3 7 1 0,0 1-1 15,0 9 0 1,1 2-2-16,8 6 0 0,5 0-4 16,6 5-8-16,8-2-16 15,6-4-50-15,8 1-14 0,13-4-6 16,11 1-1-1</inkml:trace>
  <inkml:trace contextRef="#ctx0" brushRef="#br0" timeOffset="145914.9147">15929 9244 56 0,'-17'0'50'0,"17"0"-12"0,-17 9-2 16,5-1-4-16,8 5-6 0,-5 1-4 15,7 2-3 1,-2 1-3-16,4-2-2 0,6 2 1 15,7-6-3-15,4-3-1 16,6-5-1-16,2-4 1 0,0-3-2 16,2-6 0-1,-4-7-3-15,-5-2-2 0,-7-3 0 16,-7 3-1-1,-4 0 0-15,-8 2-1 0,-7 2-1 16,-3 7 0-16,-4 2 0 0,2 6-3 16,-2 0-5-16,5 7-7 15,-1 0-26-15,0 5-45 0,16-2-8 16,2-10-6-1</inkml:trace>
  <inkml:trace contextRef="#ctx0" brushRef="#br0" timeOffset="147104.9264">2704 13075 73 0,'0'0'101'15,"0"0"-4"-15,9-28-13 0,-9 28-50 16,0 0-10-16,0 0-6 0,0 0-8 16,0 0-4-1,0 0-5-15,0 0-4 0,0 0-8 16,0-8-21-1,-8 8-60-15,8 0-4 0,0 0-7 16,10-13-2-16</inkml:trace>
  <inkml:trace contextRef="#ctx0" brushRef="#br0" timeOffset="147803.9343">3057 12579 46 0,'-17'0'85'16,"3"4"-1"-1,5-1-39-15,9-3-9 0,0 11-10 16,8-3-7-1,14 4-2-15,9 0-1 0,6 4 0 16,7 2-3-16,0 2-3 16,4 2-2-16,-6 3-2 0,-5 3-1 15,-10 3-1-15,-10 1-1 0,-9 0-2 16,-9 3 1-1,-13-5 0-15,-3-1-1 0,-8-5 1 16,-3-3-1 0,-3-7-1-16,-2-5 1 0,3-6-1 15,2-3 0-15,3-3 0 16,5-7-1-16,4-3 1 0,5-8-1 15,11-1 1-15,5-8-1 0,12-3 1 16,9-6 0 0,8-3 1-16,1-3-1 0,0 2 0 15,-1-1 1 1,-7 3 0-16,-10 3 0 0,-6 6-1 15,-11 5 0-15,-13 6 0 16,-9 6 0-16,-6 5 0 0,-8 5-1 16,-2 5 0-1,-2 0 1-15,0 8-2 0,5 1-2 16,5 4-3-16,3-2-9 0,17-1-44 15,10 2-30 1,0-12-8-16,21 12-5 0</inkml:trace>
  <inkml:trace contextRef="#ctx0" brushRef="#br0" timeOffset="148483.9412">3745 12553 20 0,'-25'0'86'16,"3"1"-3"0,2-8-23-16,6 10-29 0,1 3-8 15,13-6-3-15,-4 19-5 0,10-6-2 16,10-1-1-1,6 3 1-15,2 4 0 0,6 1-1 16,-1 2-3-16,-3 2-2 16,-5 4-1-16,-4-1 0 15,-8 2-2-15,-9 1-1 16,-6-2 0-16,-11 0 0 0,-3-5-1 15,-6-3 0-15,1-4-2 0,-4-4-1 16,5-3-3 0,1-9-3-16,5 0-16 0,-1 0-57 15,4-16-13 1,-1-5-8-16,1-6-4 0</inkml:trace>
  <inkml:trace contextRef="#ctx0" brushRef="#br0" timeOffset="148603.9424">3612 12632 7 0,'36'-22'101'16,"8"3"-3"-16,2-5-4 0,5 3-6 15,0-1-75 1,-3-2-13-16,2-3-52 0,-13 14-32 16,-1-3-9-16,-11 3-8 15</inkml:trace>
  <inkml:trace contextRef="#ctx0" brushRef="#br0" timeOffset="149063.947">4660 12468 5 0,'12'7'93'0,"-12"7"2"15,-8 8-6-15,-8 4-5 16,-50 7-71-16,34 7-5 0,-5 6 0 16,-1 4-2-1,-3-1-1-15,1-3-1 0,8-5-1 16,2-7-3-16,7-5-3 15,5-12-7-15,10-13-51 0,8-4-26 16,-13-1-8 0,10-16-6-16</inkml:trace>
  <inkml:trace contextRef="#ctx0" brushRef="#br0" timeOffset="149253.9489">4322 12583 24 0,'22'18'99'15,"3"6"-1"-15,0 2-7 16,2 6-3-16,13 2-78 0,-12 7-2 15,-1 2-3-15,-5 3-1 0,-2-2-2 16,-5-1-1 0,0-3-5-16,-6-8-9 0,7-9-61 15,-3 1-16 1,-1-12-7-16,8-8-6 0</inkml:trace>
  <inkml:trace contextRef="#ctx0" brushRef="#br0" timeOffset="149673.9529">5041 12385 18 0,'5'15'99'16,"2"5"-1"-16,-5 7-4 0,-2 7-3 15,-3 10-76 1,-3 7-4-16,-8 12 1 0,-3 0-3 15,-3 6-2-15,-5-2-2 0,5-6-1 16,0-6 0-16,5-9-2 16,4-7-1-16,2-12-1 15,3-6-3-15,4-9-3 16,2-12-12-16,0-15-72 0,10-1-6 15,0-18-6 1,7-12-8-16</inkml:trace>
  <inkml:trace contextRef="#ctx0" brushRef="#br0" timeOffset="149953.9559">5168 12687 0 0,'9'41'98'0,"1"1"2"0,6 1-6 16,4-6-2-1,6-17-68-15,10 6-8 0,8-7-1 16,3-12-3-16,-2-7-2 15,1-6-2-15,-7-13-1 0,-4-5-2 16,-14-5-2 0,-11-1-1-16,-10-2 0 0,-20 5-2 15,-10 5 0-15,-14 10-1 0,-11 8 0 16,-9 4-1-1,-4 16 0-15,6 5-2 0,4 9 0 16,10 4-2-16,12-1-2 16,16-1-3-16,17-10-7 15,24-7-42-15,17-1-34 16,10-11-6-16,12-6-4 0</inkml:trace>
  <inkml:trace contextRef="#ctx0" brushRef="#br0" timeOffset="150213.9583">5602 12337 31 0,'-27'5'100'0,"6"3"0"0,21-8-6 15,-2 13-5-15,18-7-77 16,16-1-4-16,8 0-1 16,5 1-3-16,1-8-6 15,8 6-17-15,-2 6-66 0,-11-10-8 16,-8-1-7-1,-6-5-5-15</inkml:trace>
  <inkml:trace contextRef="#ctx0" brushRef="#br0" timeOffset="150483.9612">6121 12168 26 0,'7'-11'100'0,"0"2"-3"15,-7 9-5-15,0 0-3 0,7 6-75 16,-7 16-5-16,0 9 0 16,-3 5-3-16,-1 9 0 0,-3 1-1 15,1 2-1 1,1-4-1-16,0-2-1 0,1-7-1 15,-1-6-3-15,1-5-3 16,2-6-5-16,5-3-19 16,11-11-62-16,-1-4-5 15,4-13-7-15,6-7-2 0</inkml:trace>
  <inkml:trace contextRef="#ctx0" brushRef="#br0" timeOffset="150833.9645">6270 12242 67 0,'-13'0'97'16,"13"0"-2"-16,0 0-6 0,33-7-58 15,-16 5-8-15,9-2-5 0,6 3-6 16,3 0-4-1,3 1-2-15,-4 0-2 0,-3 6-1 16,-9 6-1-16,-9 5 0 16,-13 6-1-16,-10 2 0 0,-12 4 0 15,-8 0 1 1,0 0-1-16,0-1 1 0,2-4 0 15,8-1 1-15,13-8 0 0,9-5 0 16,19-3-1 0,12-6 1-16,7-1-1 0,12-1-2 15,1-6-2-15,6-1-7 16,-8-9-22-16,-7 5-63 0,-3-2-3 15,-5-1-7 1,-7 1-6-16</inkml:trace>
  <inkml:trace contextRef="#ctx0" brushRef="#br0" timeOffset="151403.9704">6915 12339 76 0,'0'25'95'15,"0"4"-2"-15,0 1-5 16,26 5-71-16,-23-4 2 16,3 2-1-16,-2-9 0 0,0-6-3 15,0-4-4 1,-4-14-2-16,10 1-1 0,-5-10-2 15,-5-11-1-15,0-5-1 16,0-8-2-16,2-4-1 16,-6-4 0-16,0 1-2 15,2 0 1-15,1 2-1 0,1 6 0 16,1 5 0-16,9 8 0 0,5 2 1 15,7 5 0 1,3 2 0-16,10 4 1 0,4 1-1 16,4 0 0-1,5 2-1-15,0 1-3 0,-3-2-5 16,5 4-18-16,-10 8-63 15,-10-10-6-15,-9 2-7 0,-21 0-5 16</inkml:trace>
  <inkml:trace contextRef="#ctx0" brushRef="#br0" timeOffset="151545.9729">7097 12301 25 0,'-27'27'101'0,"17"-1"-3"16,10-9-5 0,18-9-3-16,24-5-76 0,6 0-5 0,8-3-6 15,1-8-7 1,10-1-14-16,-12-2-61 0,3-12-13 15,-6-3-7-15,-12-10-5 16</inkml:trace>
  <inkml:trace contextRef="#ctx0" brushRef="#br0" timeOffset="151745.9749">7594 12055 13 0,'-17'27'100'15,"2"11"-1"1,-2 2-4-16,-1 11-4 0,10 5-72 16,-6 7-3-16,-4 7-3 15,-2 2-3-15,1-1-4 0,-4 1-2 16,1-5-1-1,-1-6-1-15,1-7-1 0,1-7-2 16,3-11-3 0,4-11-3-16,8-7-9 0,-1-9-54 15,7-9-24-15,7-17-7 0,6-9-5 16</inkml:trace>
  <inkml:trace contextRef="#ctx0" brushRef="#br0" timeOffset="152305.9803">7576 12553 91 0,'13'14'99'15,"1"7"-4"-15,-3 4-6 0,-2 17-63 16,-2-4-11-16,-1 5-1 16,-2 5-4-16,-4-2-1 0,0 0-4 15,-3-9 0 1,-1-2-1-16,-1-10 0 0,2-2-1 15,0-12 1 1,3-11-1-16,0 0-1 0,0 0 1 16,2-17-1-16,2-7 0 15,6-1-1-15,-1-8-1 0,4 1 0 16,4-4 0-16,0 4 0 0,-2 1-1 15,3 7 1 1,-2 7 0-16,0 4 0 0,-2 7 0 16,0 6 1-1,-4 6-1-15,2 10 1 0,-2 4-1 16,-1 3 1-16,0 8 0 15,-2-2 0-15,-3 3 0 0,-1-5 0 16,-3-1 0 0,2-7 1-16,-2-1 0 0,0-7 0 15,0-11 0-15,0 0 1 0,0 0-1 16,3-21-1-1,8 1 0-15,3-4 0 0,5-3-1 16,4 0-1-16,3 1 0 16,1 7 0-16,3 6 0 0,-2 7 1 15,0 6-1 1,-2 5 1-16,3 9 0 0,-4 3 0 15,5 5 0-15,-1 0 0 0,2 3 0 16,0-2-2 0,3-1-1-16,0-1-5 0,-4-8-7 15,10 1-39-15,-2-4-43 16,-9-5-4-16,2-5-8 0,-4-4-2 15</inkml:trace>
  <inkml:trace contextRef="#ctx0" brushRef="#br0" timeOffset="156476.0222">9359 12429 82 0,'0'0'96'0,"6"-15"-5"15,-6 15-43-15,2-11-8 16,-2 11-8-16,2-8-12 0,-2 8-5 15,0 0-6 1,0 0-1-16,0 0-3 0,0 0-1 16,0 0-1-16,0 0-1 15,0 0-1-15,0 0 1 16,0 0-1-16,-2 10 0 0,2-1 1 15,0 6-1-15,0 3 1 16,0 7 0-16,0 4 0 0,0 5 0 16,0 5 0-1,0-1 0-15,2 1 0 0,-2-3 0 16,1 0 0-1,-1-7 0-15,0-3-1 0,0-6 1 16,0-5-1-16,-3-5 1 16,3-10-1-16,-2 14 0 0,2-14-1 15,0 0-2-15,0 0-1 0,0 0-5 16,-1-7-7-1,6 3-30-15,8-1-50 0,-8-3-5 16,4-4-7 0,-2 0-1-16</inkml:trace>
  <inkml:trace contextRef="#ctx0" brushRef="#br0" timeOffset="157476.0322">9749 12522 38 0,'-9'-11'52'0,"9"11"0"16,-9-13-7 0,9 13-8-16,-8-9-6 0,8 9-5 15,-12-9-5-15,12 9-5 16,-11-4-4-16,11 4-4 0,-12 0-3 15,12 0-1 1,-16 2 0-16,7 4-1 0,-2 1-1 16,1 3 1-1,-1 2 0-15,-3 1 0 0,3 4 0 16,-1 0 0-16,-1 2-1 0,3 2 0 15,3 1 1-15,0 0-1 16,3 2 2-16,3 0-2 0,1 1 1 16,0 1-1-1,5 2 1-15,4-2-1 0,0 1 0 16,2-1 0-1,4-1-1-15,-1-2 1 0,2-1-1 16,-1-5 1-16,2 0 1 16,-2-2-1-16,3-1 1 0,-1-6 0 15,0-1 1-15,1-3 0 16,-1-1 0-16,0-3-1 15,-1 0 0-15,3-3 1 0,-2-5-2 16,2-3 1 0,0-1-1-16,-2-4 0 0,0 0 0 15,0-3-1-15,-1-4 1 16,-1 2-1-16,-1-2 0 0,-3-2 1 15,-3 0-1-15,0-3 0 16,-3 1 0-16,-2 0 1 16,-3 1-1-16,0-1 0 0,-3 1-1 15,-3 4 1 1,-4-2-1-16,0 3 1 0,-5 2-1 15,-3 0 0-15,-5 3 0 16,-3 1 0-16,-4 5 0 0,-2 3-1 16,-3 3 0-1,1 4-1-15,0 2-3 0,5 8-3 16,5 4-8-16,11 5-14 0,8 8-50 15,5-8-15 1,8-2-6-16,6-6-3 0</inkml:trace>
  <inkml:trace contextRef="#ctx0" brushRef="#br0" timeOffset="158926.0476">10183 12403 80 0,'-9'0'94'15,"9"0"-2"-15,-14 0-40 0,19-1-11 16,6-1-10 0,9-2-11-16,3-2-7 0,3 3-4 15,2 1-2-15,2-3-2 16,-3 3-1-16,-3 2-2 15,-5 0-2-15,-5 0 0 0,-2 2-3 16,-12-2-1-16,12 8-5 16,-12-8-7-16,0 0-24 0,16 10-50 15,-16-10-5 1,0 0-7-16</inkml:trace>
  <inkml:trace contextRef="#ctx0" brushRef="#br0" timeOffset="159426.0526">10671 12214 64 0,'3'-10'84'0,"-1"1"-4"16,-2 9-54 0,0-11-6-16,0 11 1 0,0 0-5 15,0 0-4-15,-7 0-4 0,7 0 0 16,-15 13 0-1,5 0-1-15,-2 7 2 0,-1 6 0 16,-1 6-1-16,-1 2 0 16,3 3-1-16,0 2-1 0,4 1 0 15,1-2 0 1,7-1-1-16,0-8-1 0,12-4 1 15,7-6-1-15,4-8 0 0,7-6 0 16,1-5 0 0,3-5 0-16,0-9-1 0,0-3 0 15,-3-4-1-15,-7-3 0 16,-6 1 0-16,-7 0-1 15,-8 1 0-15,-5 5-1 16,-10 4 0-16,-8 4 0 0,-5 9 0 16,-6 0-1-1,1 6 0-15,2 4-1 0,6 7-3 16,3-4-6-16,15 5-25 0,6-4-55 15,8-5-4-15,12-6-7 16,6-3-3-16</inkml:trace>
  <inkml:trace contextRef="#ctx0" brushRef="#br0" timeOffset="160776.0661">8714 12666 51 0,'-15'0'44'0,"1"2"-4"0,-2 5-5 16,2 2-8 0,0 2-5-16,2 1-5 0,-1 3-1 15,6 2-3-15,1 3-1 16,5 0-3-16,1 5 1 0,7-3 0 15,2-1 0 1,3 1 1-16,2-5 1 0,3-4 0 16,0-7 0-1,2-3 0-15,1-3 1 0,1-9-2 16,1-4-2-16,2-6-1 0,0-2-2 15,-2-6-1-15,-3 0-1 16,0-2 0-16,-7-1-1 0,-4-1-1 16,-3 0 1-1,-5 2-1-15,-2 2-1 0,-7 3 0 16,-5 4 0-1,-5 2 0-15,0 7 0 0,-2 4-1 16,-1 5 0-16,-1 2 0 16,0 2-1-16,4 3 1 0,1 3 0 15,6 1-1-15,2 3 1 0,2-1-2 16,4 2 0-1,3-1-2-15,0 1-3 0,1-3-7 16,8 6-12 0,1 1-38-16,5-6-27 0,2-3-9 15,2-4-1-15</inkml:trace>
  <inkml:trace contextRef="#ctx0" brushRef="#br0" timeOffset="161206.0704">9165 12808 65 0,'0'0'104'0,"0"0"-5"0,0 0-7 16,0-4-40-16,0 4-31 15,0 0-8-15,-10-4-6 16,10 4-7-16,0 0-9 16,0 0-52-16,0 0-32 0,0 0-4 15,7-4-8 1</inkml:trace>
  <inkml:trace contextRef="#ctx0" brushRef="#br0" timeOffset="163166.09">9198 12559 33 0,'3'-19'64'0,"-1"11"-3"0,-2-1-10 16,0 9-14 0,2-9-10-16,-2 9-4 0,0 0-7 15,1 7-4-15,0 4-3 0,-1 3-1 16,1 4-1-16,0 4 0 15,-1 4-1-15,0 4-1 0,0 4 2 16,0-1-3 0,-1 4-1-16,1-4 1 0,0 2-2 15,0-7-4 1,0 2-9-16,0-9-36 0,3-5-38 15,1-2-6-15,-4-14-4 0</inkml:trace>
  <inkml:trace contextRef="#ctx0" brushRef="#br0" timeOffset="163646.0948">8969 12993 25 0,'0'0'89'0,"0"-13"0"0,0 13-29 15,0-9-19-15,0 9-8 0,11-8-11 16,-11 8-4 0,12-9-4-16,-12 9-3 0,0 0-4 15,0 0-1 1,0 0-3-16,0 0-4 0,0 0-10 15,-11 0-45-15,11 0-31 16,0 0-7-16,9-8-6 0</inkml:trace>
  <inkml:trace contextRef="#ctx0" brushRef="#br0" timeOffset="164216.1005">8608 12276 17 0,'0'-12'81'0,"0"0"2"15,-7-16-18-15,-1 22-36 0,-3 9-12 16,-2 3-8-16,-1 10-4 16,-2 5-3-16,0 15 1 15,0 12 0-15,1 16 2 0,3 11 1 16,1 11 1-1,4 7 0-15,5 4 1 0,2 2-1 16,5-8-1-16,8-8 0 16,5-11 1-16,6-13-3 15,8-8-3-15,2-15-13 16,10-16-59-16,2-1-15 0,-1-12-6 15,2-7-2-15</inkml:trace>
  <inkml:trace contextRef="#ctx0" brushRef="#br0" timeOffset="164836.1067">9352 12195 12 0,'0'0'88'0,"5"-13"0"16,-5 13-5-16,0 0-51 0,-9-2-8 15,3 9-7 1,-3 9-5-16,-3 5-3 0,-5 5-3 15,-1 0-1-15,-1 3 0 16,1 0 1-16,-1-2-3 0,2-3 0 16,-1-6-3-1,8-2-4-15,1-6-8 0,5 0-17 16,4 2-53-1,0-12-8-15,0 0-6 0</inkml:trace>
  <inkml:trace contextRef="#ctx0" brushRef="#br0" timeOffset="165036.1087">9107 12204 90 0,'16'0'97'0,"5"0"-5"15,9 0-6-15,3 6-66 16,4 6-5-16,5 3-4 0,2 3-5 15,-1 2-4-15,-2-2-6 0,-4 2-8 16,-13-2-39 0,0-2-35-16,-3-3-8 0,-11-9-5 15</inkml:trace>
  <inkml:trace contextRef="#ctx0" brushRef="#br0" timeOffset="166636.1245">11183 12661 16 0,'0'0'91'0,"-13"-12"-3"15,13 12-24 1,0 0-19-16,0 0-14 0,-2 6-12 15,2 5-7-15,0 7-2 0,2 4-2 16,4 3-2 0,-1 6 1-16,-2-1 0 0,3 0-2 15,-2-5 0-15,0-3 0 16,-1-3-1-16,0-6-1 0,-3-4 1 15,0-9 0 1,0 0 0-16,0 0 0 0,0 0-1 16,0 0 0-16,0-13 0 0,0-1-1 15,0-2-1 1,0-3-1-16,1 0-1 0,3-2 1 15,3 4-1-15,0 1 1 16,4 1-1-16,-1 4 0 0,2 5 1 16,1 1-1-1,-2 5 1-15,4 0-1 0,1 8 1 16,1 3 0-1,-1 4 0-15,0 5 0 0,-2 4 1 16,0 0 0-16,-5-2 0 0,-2 2 0 16,-4-5 1-16,-1-2 0 15,-2-5 0-15,0-3 1 16,0-9 0-16,0 0 0 15,0-11-1-15,1-8 0 0,6 0-1 16,0-4 0 0,4 2-1-16,2-4-1 0,4 4 0 15,3 6 0-15,0 8 0 16,0 7 1-16,1 0-1 0,1 9 1 15,1 4 0-15,-1 5-1 16,0 3 1-16,-2 0 0 16,1 3-2-16,-1-4-3 0,0 2-9 15,-4-10-35 1,-4 1-44-16,7-4-5 0,-1-9-7 15,3-3 4-15</inkml:trace>
  <inkml:trace contextRef="#ctx0" brushRef="#br0" timeOffset="167556.1339">12533 12479 24 0,'0'0'96'0,"0"-9"-4"15,0 9-4 1,13-5-52-16,-13 5-11 0,-6 3-6 16,-2 10-6-16,-5 5-6 0,-3 6-2 15,-4 9-1-15,-5 5 1 16,-5 7 0-16,-1-2 0 0,-2 0 0 15,3-5-1 1,2-3-1-16,3-8-1 0,4-8-2 16,7-6-5-1,4-8-3-15,10-5-16 0,0 10-61 16,2-18-8-16,4-10-7 15,-2-10-3-15</inkml:trace>
  <inkml:trace contextRef="#ctx0" brushRef="#br0" timeOffset="167776.1361">12225 12504 83 0,'14'15'99'0,"7"4"-2"15,7 3-7-15,4 4-66 16,10 5-3-16,1 0-6 0,3 6-4 15,-3 1-4-15,-1-1-3 0,-5-1-3 16,-10-4-4 0,-4-7-6-16,0-4-46 0,-4-2-37 15,-19-19-5-15,10 3-8 16</inkml:trace>
  <inkml:trace contextRef="#ctx0" brushRef="#br0" timeOffset="168406.1424">13239 12673 7 0,'-14'-25'83'0,"-1"6"4"16,-3 2-5-16,2 10-64 15,-2 6 1-15,1 6-1 16,1 11 0-16,1 9-4 0,4 8-4 15,2 7-1 1,2 4-2-16,5-2 0 0,1-1 1 16,9-3 0-16,5-13 0 0,7-4 1 15,2-14-2 1,6-7 1-16,-1-11-2 0,2-9 1 15,-4-7-1-15,1-6-2 16,-12-3-1-16,-3-6-1 0,-11 3 0 16,-11 3-1-1,-8 5 0-15,-10 4 0 0,-6 8-1 16,-6 6 0-16,0 7 0 15,-1 6 0-15,6 1 0 16,6 9 0-16,8 4-2 0,5 4-3 16,10 4-8-16,4-3-31 15,3 3-48-15,17-1-5 0,7-5-6 16,11-2-1-1</inkml:trace>
  <inkml:trace contextRef="#ctx0" brushRef="#br0" timeOffset="168566.144">13466 12896 44 0,'4'9'104'15,"-4"-9"-5"-15,0 0-7 0,-8 5-3 16,-10-6-85 0,18 1-8-16,-4-12-19 0,4 12-67 15,0-14-3 1,13 1-7-16,2-6-5 0</inkml:trace>
  <inkml:trace contextRef="#ctx0" brushRef="#br0" timeOffset="168826.1466">13633 12530 26 0,'0'0'100'0,"9"8"-3"16,-5 5-5-16,0 3-3 15,38 6-77-15,-36 8-3 0,0 6 0 16,0 5 0-1,-3 2-2-15,1 2-2 0,0 0-1 16,-1-2 0-16,-1-3-2 0,-1-7 0 16,-1-6-3-1,0-4-1-15,-3-9-4 0,3 1-9 16,-5-6-59-16,5-9-20 15,0-11-7-15,5-9-5 0</inkml:trace>
  <inkml:trace contextRef="#ctx0" brushRef="#br0" timeOffset="169276.1511">14334 12560 23 0,'0'0'100'0,"0"0"-2"15,0 0-6-15,-15 11-3 0,-4 6-75 16,-3 8-6-1,-3 6-2-15,-2 1-1 0,-1 4-2 16,4-2 0-16,5-5-2 16,1-3-2-16,5-8-5 0,2-2-15 15,1-4-62 1,-3-12-9-16,1-12-7 0,-1-12-5 15</inkml:trace>
  <inkml:trace contextRef="#ctx0" brushRef="#br0" timeOffset="169476.1531">14013 12571 55 0,'18'13'101'0,"2"8"-2"0,6 1-8 15,2 36-32 1,4-31-42-16,1 2-3 0,-3-1-5 16,-6-2-2-16,-2 0-4 0,-9 0-2 15,-1-2-3 1,-9-6-5-16,-1 3-10 0,-2-6-47 15,0-6-28-15,0-9-8 16,0 0-5-16</inkml:trace>
  <inkml:trace contextRef="#ctx0" brushRef="#br0" timeOffset="169736.1557">14561 12509 33 0,'13'19'100'15,"-6"1"-3"-15,-1 8-5 0,-2 5-2 16,-4 5-82 0,0 9 1-16,0 3 0 0,-4 1 0 15,-2-3-2-15,-1-2-1 16,-1-8-2-16,2-7-1 0,-1-9 0 15,1-4-2-15,4-9-3 16,2-9-3-16,0 0-7 16,12-20-50-16,2-6-31 0,2-13-8 15,8-9-6 1</inkml:trace>
  <inkml:trace contextRef="#ctx0" brushRef="#br0" timeOffset="170006.1583">14777 12579 36 0,'0'30'94'0,"0"5"-1"16,0 1-5-16,1 1-53 0,11 5-13 15,6-3 0 1,10-9-5-16,4-8-2 0,7-8-4 16,1-9-2-1,0-6-1-15,-3-14-1 0,-6-8-1 16,-10-6-3-16,-12-5 0 15,-9 0-1-15,-14 1-1 0,-13 4-1 16,-8 5-1-16,-7 6-1 0,-2 10-3 16,-3 4-6-1,8 12-29-15,14 6-54 0,-1 2-2 16,11-2-9-1,15-14-1-15</inkml:trace>
  <inkml:trace contextRef="#ctx0" brushRef="#br0" timeOffset="170616.1643">15276 12376 16 0,'0'0'97'16,"-4"-10"-1"-16,4 10-6 0,0-9-44 15,0 9-16 1,13-1-9-16,1 1-8 0,4 0-6 15,5 2-3 1,1 3-2-16,2 1-2 0,1-2-3 16,-1 3-8-16,-4-4-23 0,-9 1-54 15,6-4-4-15,-6 0-7 16,-3-2 4-16</inkml:trace>
  <inkml:trace contextRef="#ctx0" brushRef="#br0" timeOffset="171026.1686">15785 12186 49 0,'-18'22'82'15,"4"5"-27"-15,-2 8-7 0,9 3-7 16,3 0-8 0,5 1-7-16,8-4-7 0,8-5 0 15,4-5-3-15,5-8-4 16,1-8-1-16,2-6-3 15,-5-3-1-15,-4-7-3 16,-3-3-2-16,-11-2-1 0,-6-1-2 16,-4 2 0-16,-10 3 0 0,-8-1-2 15,-2 7 0 1,-3 2-2-16,1 1-2 0,2 7-5 15,9 3-8 1,-1 2-16-16,7-2-52 0,12 2-6 16,11-6-5-16</inkml:trace>
  <inkml:trace contextRef="#ctx0" brushRef="#br0" timeOffset="171806.1764">16109 12571 46 0,'0'20'96'0,"-1"2"-4"0,5 4-4 16,2 1-63-16,5 3-1 0,-3 0-4 15,2-2-7-15,-1-2-4 16,0-5-3-16,-4-4-1 0,1-5-1 15,-4-2 1 1,-2-10-2-16,0 0 1 0,0 0-1 16,5-11-1-1,-2-2 0-15,1-5 0 0,0-3-1 16,4-1 0-16,-1 1-1 15,5-1-1-15,2 4 1 0,1 1 0 16,0 6 0-16,1 0 0 0,0 6 0 16,3 3 0-1,-4 2 0-15,1 10 1 0,-4 3 0 16,1 3-1-1,-3 6 0-15,-2 0 1 0,-1 2-1 16,-2-1 1-16,-1-3 0 16,-3-4 0-16,0-4 1 0,-1-12 0 15,0 9 0 1,0-9 0-16,4-7 0 0,0-8-1 15,1-6 0-15,5-2 0 0,1-2-1 16,2 0 0 0,2 3-1-16,2 2 1 0,0 6-1 15,3 4 0-15,-2 10 1 16,-3 3 0-16,-1 13 0 0,-2 4 0 15,-2 2 1 1,-3 7-1-16,1 1 0 0,-5 2 1 16,1-2-1-16,-1-3 0 0,0-6-1 15,0-2-1 1,2-5-1-16,-5-14-2 0,15 11-4 15,-7-16-11-15,9-9-40 16,7-5-34-16,-4-11-4 0,2-8-8 16</inkml:trace>
  <inkml:trace contextRef="#ctx0" brushRef="#br0" timeOffset="172086.1792">16685 12235 67 0,'-26'-17'96'0,"2"9"-4"0,10 2-4 16,14 6-58-1,0 12-10-15,19 7-4 0,13 10-4 16,11 8-3 0,7 10-1-16,4 10-3 0,-2 10 0 15,-3 8-1-15,-10 1-1 16,-15 1-1-16,-17-4-1 0,-8-5 1 15,-15-6-2-15,-10-9 0 0,-7-11-2 16,1-7-6 0,-6-13-16-16,4-9-65 0,8 1-5 15,6-4-8 1,7-3-4-16</inkml:trace>
  <inkml:trace contextRef="#ctx0" brushRef="#br0" timeOffset="179945.2586">18919 10195 42 0,'-2'-8'82'0,"2"8"-1"0,0 0-42 0,0 0-6 15,0 0-8 1,0 0-6-16,0 0-3 0,0 0-2 16,0 0 0-1,0 0 0-15,0 0-2 0,0 0-2 16,-2 5-2-16,2-5-2 15,0 0-1-15,0 16 0 0,0-5-2 16,4 6 0 0,0 5 0-16,-1 5-1 0,1 2 1 15,-1 1-1-15,1 3 1 0,-2-1 0 16,-1 0-1-1,-1-3 1-15,0-2 0 0,-3-2 0 16,-2-5-1-16,0-3 1 16,1-4-2-16,-2 0 1 0,6-13-1 15,-7 12-1 1,7-12 0-16,0 0-1 0,0 0-3 15,0 0-2-15,7 0-8 0,-7 0-18 16,7-25-60 0,1 18-3-16,0-5-7 0,0-1-3 15</inkml:trace>
  <inkml:trace contextRef="#ctx0" brushRef="#br0" timeOffset="180165.2608">18745 10435 0 0,'-11'6'96'16,"11"-6"4"-16,0 0-6 0,22 0-3 16,9-3-72-16,10-5-5 15,5-5-2-15,6-1-3 0,3 2-5 16,-1-3-5-1,-2 6-6-15,-9-3-12 0,-3 0-41 16,-9 9-32 0,-7-4-6-16,-5 2-6 0</inkml:trace>
  <inkml:trace contextRef="#ctx0" brushRef="#br0" timeOffset="180545.2646">19367 10290 39 0,'0'0'94'15,"0"9"-4"1,-6 1-3-16,-4 7-57 0,0 2-14 15,-2 7 0-15,2 1-3 0,0 0-3 16,5 0-3-16,2-3-1 16,3-5 0-16,4-2 0 0,6-7 0 15,1-6-2 1,0-4 0-16,2-4 0 0,-3-8-3 15,0-1 0 1,-4-4-1-16,-1 1 0 0,-4-2-1 16,-1 2 0-16,1 6-1 15,-1 10 1-15,0 0 2 0,0 0 1 16,-1 13 0-16,2 5 1 0,9 2 0 15,3 3 0 1,5 1 1-16,4-2 0 0,1-4-2 16,2-7-1-1,2-2-2-15,-2-7-3 0,0-2-5 16,-7-15-15-16,-1-11-57 15,-1-2-14-15,-5-10-7 0,-1-5-4 16</inkml:trace>
  <inkml:trace contextRef="#ctx0" brushRef="#br0" timeOffset="181035.2695">19624 10034 36 0,'0'0'99'16,"0"0"-3"-16,0 0-4 16,0 40-29-16,6-24-47 0,4 9-3 15,0 7-2 1,0 7-3-16,-3 7-2 0,4 5 0 15,-3 0-1-15,-3 1-1 0,-3-6 0 16,1-5-1 0,-2-7 0-16,2-6 0 0,1-10 0 15,-1-8-1-15,-3-10 0 16,12 0 0-16,-1-15-2 0,3-6 1 15,3-4-1 1,-1-1-1-16,4-1 0 0,-5 5-1 16,1 3 0-1,-2 10 0-15,-3 6 1 0,-2 5 0 16,1 11 1-16,1 1 1 0,4 4-1 15,7-2 2-15,2-4-1 16,5-5 1-16,4-2 1 0,0-5-2 16,-3-9-1-1,-1-4-1-15,-5-4-1 0,-9-4 1 16,-6 3-2-1,-8 2 0-15,-3 3-1 0,-9 6 1 16,-4 7 1-16,-2 5 0 16,-1 10 2-16,6 5 1 0,4 6 0 15,5 1 0-15,9 1 1 0,9-2 0 16,10-5 0-1,5-7-2-15,2 0-3 0,4-7-5 16,3-1-31 0,2 1-50-16,-10-14-7 0,0-13-8 15,-6-9-5-15</inkml:trace>
  <inkml:trace contextRef="#ctx0" brushRef="#br0" timeOffset="181545.2746">20586 10031 42 0,'0'0'105'0,"15"16"-6"0,-8-2-4 16,6 6-4-1,-4 2-81-15,3 8-4 0,-3 4 0 16,0 5-1-16,-4 1-1 0,-2 3-2 15,0-4 0 1,-3 0 1-16,0-7-2 0,-1-6 0 16,-2-7 0-16,0-4-1 15,3-15-3-15,0 0-1 0,0 0-1 16,11-27-1-1,2 0-1-15,4-7 0 0,5-2 0 16,2-3 1 0,5-1 3-16,2 5 3 0,-2 4 1 15,1 7 2-15,-6 5 2 0,-1 4-1 16,-11 5 2-16,-2 5-2 15,-10 5 0-15,0 0-1 0,-12 14-1 16,-9 4-1 0,0 6-1-16,-2 3 0 0,1 2 0 15,0 2 0 1,6 0 1-16,7-3 1 0,9-4 0 15,5-1 0-15,13-7 0 0,8-3 1 16,4-5-1-16,7 0 0 16,3-5-2-16,-2-2-1 15,1-1-1-15,-3-1-3 16,-4-2-4-16,-11-7-8 0,4 4-34 15,-5 0-46 1,-10 1-3-16,-10 5-7 0</inkml:trace>
  <inkml:trace contextRef="#ctx0" brushRef="#br0" timeOffset="181865.2778">21404 10222 1 0,'0'0'100'0,"0"0"1"0,0 0-6 16,12 4-5-1,16-1-76-15,4-3-3 0,4 3 0 16,2-3-4-16,2 0-3 16,-3 0-3-16,0 0-4 15,-12-3-6-15,-1 3-16 16,-12 7-58-16,-12-7-11 0,0 0-9 15,0 0-1-15</inkml:trace>
  <inkml:trace contextRef="#ctx0" brushRef="#br0" timeOffset="182015.2793">21417 10409 85 0,'-3'11'101'16,"10"-1"-6"-16,13-8-5 0,13-2-64 16,10 0-15-1,2 0-2-15,6-7-4 0,0-3-3 16,3 1-7-16,-9-10-11 0,5-4-62 15,-9 4-14 1,-3-5-7-16,-2-1-5 0</inkml:trace>
  <inkml:trace contextRef="#ctx0" brushRef="#br0" timeOffset="182425.2833">22091 10144 7 0,'-7'10'102'0,"-3"9"-2"16,-1 0-6-16,2 7-2 15,5 4-78-15,3 5-2 0,1-3-1 16,7-2-3-16,11-3-2 15,6-5-1-15,6-7-1 0,5-7-1 16,5-8 0 0,4-4-2-16,3-11-1 0,-4-3-1 15,0-5 0-15,-10-3 0 16,-6 6-1-16,-9-1-1 15,-9 4 2-15,-9 9-1 0,-9 7 2 16,-6 4-1-16,-3 11 0 16,1 4 1-16,-1 3 1 0,8 2 0 15,7-1 1 1,4-5 0-16,14-6 0 0,6-6 0 15,11-5 0-15,0-6 1 16,3-9-1-16,-3-2 0 16,-3-4 0-16,-10-4-1 15,-11 0 1-15,-8 1-2 0,-17 5 1 16,-8 2-1-16,-5 5-2 0,-8 5-2 15,3 7-6 1,-4 2-24-16,6 2-58 0,13 15-7 16,11-3-7-1,9 1-4-15</inkml:trace>
  <inkml:trace contextRef="#ctx0" brushRef="#br0" timeOffset="183717.2974">17452 12351 91 0,'0'0'99'0,"0"0"-4"16,3 20-30 0,3-6-29-16,-1 10-9 0,1 5-8 15,-1 1-7-15,0 9-1 0,-2 4-3 16,1 3-2-1,-4-1-2-15,0-4-1 0,0-4 0 16,-5-6-1-16,2-3-2 16,0-7-1-16,3-9-3 0,0-12-3 15,0 0-9 1,21-10-38-16,2-7-41 0,-7-10-5 15,4-4-7-15</inkml:trace>
  <inkml:trace contextRef="#ctx0" brushRef="#br0" timeOffset="183997.3002">17697 12581 20 0,'11'17'96'0,"0"3"1"15,6-1-5 1,4-6-45-16,14 0-18 0,3-5-3 16,12-8-6-1,4-3-6-15,0-12-4 0,-1-4-3 16,-5-6 0-16,-7-1-3 0,-11-2 0 15,-14 3-3-15,-13 2 1 16,-9 5-2-16,-16 1 0 0,-10 7 0 16,-6 5 0-1,-8 5 0-15,-2 3-1 0,1 8 0 16,4 2-2-1,8 6-2-15,7-3-7 0,21 5-37 16,10-2-44-16,10-7-5 16,13-4-7-16,9-8-3 0</inkml:trace>
  <inkml:trace contextRef="#ctx0" brushRef="#br0" timeOffset="185817.3184">1901 13580 17 0,'20'0'29'15,"0"0"5"-15,4 0 0 0,-3 0-2 16,6 0 0-16,-3 0-4 16,7 3-4-16,-5-3-5 0,8 0-4 15,-5 2-4 1,2 0-2-16,2-1-3 0,1 1 1 15,0-2 1 1,4 0-1-16,2 0 0 0,1-1 1 16,3-1-1-16,1 1 0 15,4-2-1-15,3 0 0 0,3 1-3 16,3 2 0-16,2 0 0 15,4-2 0-15,1 2 0 16,3 4-1-16,-1-1 1 0,1 4 0 16,1-1 0-1,0 0-1-15,2 1 1 0,0 3-1 16,1 0-1-16,5-3 0 15,0 0 0-15,7 0 0 0,13-2 0 32,3 1 0-32,1-1 0 0,3-3 0 15,2 1 1-15,0-4 0 0,5 2-1 16,2-2 1-1,-12 1 0-15,6 0 0 0,1-4-1 16,3 1 0-16,2-2 0 16,3 0-1-16,4 0 0 0,0 0 1 15,3 1-1 1,-1-1 1-16,2 2 0 0,-2-2 0 15,-2 5 0-15,3-2 1 0,-4 1-1 16,2 1 1 0,-1-1-1-16,3 1 0 0,5-1 0 15,3 1 0-15,1-1-1 16,2 1 1-16,4-2 0 15,0 0-1-15,3-2 1 16,2 1 0-16,-1 3-1 0,1-2 1 16,1 0 0-1,3 1 0-15,0 1-1 0,5 0 1 16,1-2-1-16,1 1 1 0,3 1-1 15,3-3 1-15,2 0-1 16,1-1 1-16,1-1-1 16,-3-1 1-16,3 1 0 15,-1 1 0-15,2 1-1 0,0-1 2 16,4 1-2-1,3 0 0-15,1-1 0 0,4-1 0 16,2 0 0-16,6 0 0 16,-2 0 0-16,6 0 1 15,0 1-1-15,-1-1 0 0,2 3 0 16,5-1 0-16,-2 1 0 15,-1 0 0-15,5 1 0 0,-1-1 0 16,2 2-1 0,2 2 1-16,4-1 0 0,0 0 0 15,3-2 0-15,3 1 0 16,-4-1 0-16,6-1 0 15,-2 2 0-15,0 0 0 0,-4 0 1 16,1 3-2-16,-5 1 1 16,1 0 0-16,0-1 0 0,-5 1 0 15,0 0 0 1,-1-2 0-16,1-2 0 0,-4-2 0 15,0 2 0-15,-8-1 0 16,-8-1 0-16,-8-2 0 16,-15 0-4-16,-10 0 0 15,-19-3-6-15,-13 4-13 0,-21-6-39 16,-22 2-30-16,-14-1-7 0,-17-5-3 15</inkml:trace>
  <inkml:trace contextRef="#ctx0" brushRef="#br0" timeOffset="188837.3486">6267 13996 65 0,'0'0'100'16,"2"-16"-3"0,-2 16-8-16,0-9-56 0,0 9-13 15,0 0-1-15,8 18-6 0,-2 6-3 16,0 6-3-16,-3 9 0 15,0 6-2-15,1 6 1 16,-1-3-2-16,-1 1 0 16,-2-8-1-16,0-2-1 0,-2-7 0 15,-1-6-1 1,-1-7 0-16,2-2 0 0,-1-7-2 15,3-10-2-15,-6 11-3 0,6-11-6 16,0 0-17-16,-4-9-67 16,8-3-3-16,5-7-8 15,3-3-3-15</inkml:trace>
  <inkml:trace contextRef="#ctx0" brushRef="#br0" timeOffset="189167.3517">6546 14159 8 0,'10'1'94'0,"0"9"1"0,-5 7-5 15,2 4-5-15,5 6-74 16,1 5-2-16,6 0 1 0,5 2 0 16,4-8-2-1,4-2 0-15,5-9-1 0,1-8 1 16,-2-8-2-1,4-7 0-15,-7-6-1 0,0-9 0 16,-11-3 0-16,-2-7-2 16,-10-1-1-16,-10 0 0 0,-5-1-1 15,-11 6 0-15,-7 1-1 0,-9 8-1 16,-3 5 0-1,-7 10 0-15,-3 5 0 0,-1 5 0 16,2 8 0 0,-2-1-2-16,8 4-2 0,1-8-10 15,15-1-49-15,6 0-30 16,4-3-5-16,12-4-9 0</inkml:trace>
  <inkml:trace contextRef="#ctx0" brushRef="#br0" timeOffset="189737.3592">7668 14100 17 0,'12'-9'98'0,"-12"9"-2"15,0 0-5-15,0 0-3 16,-10 10-76-16,-7 14-2 15,-9 2 0-15,-1 7-4 16,-3 4 0-16,-1-1-2 0,6-4 0 16,0-3-3-1,6-2-2-15,3-10-3 0,9 0-15 16,0-6-56-16,7-11-17 0,0-15-6 15,2-10-6 1</inkml:trace>
  <inkml:trace contextRef="#ctx0" brushRef="#br0" timeOffset="189927.3613">7457 14094 23 0,'16'16'104'0,"2"4"-3"16,5 6-6 0,-1 1-5-16,5 5-76 0,4 7-2 15,1 1-4-15,-3 2-4 0,-5-4-1 16,0-2-3-16,-6-9-1 15,1-2-3-15,-8-11-6 0,4-8-48 16,-1-6-34 0,-9-11-5-16,0-10-11 0</inkml:trace>
  <inkml:trace contextRef="#ctx0" brushRef="#br0" timeOffset="190157.3634">7990 14065 43 0,'13'18'105'16,"-5"4"-3"-16,2 10-6 0,-6 3-3 16,-2 1-80-16,-2 10-4 15,0 7 0-15,0 1-2 0,-1-4-3 16,-3-4-2-16,1-8-1 15,2-1-1-15,0-8-2 16,0-11-3-16,1-18-8 0,5 0-58 16,-1-12-25-1,-1-16-6-15,4-11-8 0</inkml:trace>
  <inkml:trace contextRef="#ctx0" brushRef="#br0" timeOffset="190477.3668">8237 14250 41 0,'12'29'103'16,"5"-1"-2"-1,-1-5-5-15,10-3-2 0,5-6-80 16,6-6-1 0,4-5-2-16,0-4-3 0,3-9-2 15,-4-7 0-15,0-4-3 16,-11-1 0-16,-8-5-1 0,-11 5-1 15,-10 0-1-15,-11 6 1 0,-16 7-1 16,-10 6-2 0,-12 3 1-16,-6 7 0 0,-1 6 0 15,2 5-1 1,2 2-1-16,10 0 0 0,8-4-3 15,15-5-4-15,16 5-19 16,3-1-65-16,9-15-3 0,12-5-7 16,1-8-4-1</inkml:trace>
  <inkml:trace contextRef="#ctx0" brushRef="#br0" timeOffset="190767.3695">8813 14001 32 0,'-15'9'103'0,"9"2"-4"0,6-2-4 15,16-3-5 1,6 1-78-16,16 2-4 0,7-4-4 15,7 3-13-15,-4 1-60 0,7-9-23 16,0 0-5 0,-5-5-8-16</inkml:trace>
  <inkml:trace contextRef="#ctx0" brushRef="#br0" timeOffset="191477.3768">9546 13914 54 0,'2'-18'96'16,"-2"2"-4"-16,-4 0-4 0,-6 3-52 15,-5 4-19 1,0 4-5-16,-5 5-3 0,-4 2-4 15,-3 13-1 1,1 3-1-16,3 7 0 0,-1 2 0 16,6 2 0-16,6 0 0 15,6-2 1-15,4-6 0 0,4-5 1 16,10-7 0-16,5-9-1 0,3 0 1 15,2-8-1 1,-1-4 0-16,-2-7-1 0,0-1-1 16,-6 3 0-1,-2 0-1-15,-3 5 0 0,-8 12-1 16,0 0 1-16,0 0 0 15,3 14 0-15,-3 11 0 0,0 4 1 16,-2 7 0 0,2 1 0-16,-1 4 0 0,0-7 0 15,1-3-1-15,0-2-5 0,0-11-4 16,2 5-29-1,4-1-57-15,4-17-5 0,4-5-5 16,1-2-6-16</inkml:trace>
  <inkml:trace contextRef="#ctx0" brushRef="#br0" timeOffset="192297.3848">9839 14280 6 0,'12'7'92'0,"-12"-7"5"0,12 14-6 16,-4-1-3-16,-4 3-74 15,8 6-3-15,2 5 2 0,0 3-1 16,4 2-2 0,-2 0-1-16,0-5-2 0,-4-2-1 15,-2-7-1 1,-1-4 1-16,-9-14-2 0,8 8 0 15,-8-8-1-15,0-17 0 0,0-5 0 16,0-4-1-16,1-6-1 16,-2 0-1-16,1-8 1 15,1 3 0-15,3 4-1 16,2 4 1-16,-1 7 0 0,1 2 1 15,0 9-1 1,0 2 1-16,-6 9-2 0,10 0 0 16,-1 6-1-16,2 7 1 15,4 2-1-15,0 7 0 0,1 3 1 16,0 6 0-16,4-2 0 15,-6 3 0-15,1-7 2 16,-8-4-1-16,-3-4 1 0,0-5 0 16,-4-12 0-1,0 0-1-15,0 0 1 0,10-13-1 16,-5-7 0-16,5-3-2 15,1-1 1-15,4-3-1 16,0 1 1-16,5 4-1 16,1 8-1-16,4 4-1 0,-4 7 2 15,5 9 0-15,2 6 0 0,2 8-1 16,5 2 1-1,4 0 0-15,4-4 3 0,5 0-1 16,2-5 1-16,0-6-2 16,2-7-1-16,-6 0-3 15,-5-8-7-15,5 2-34 16,-10 3-49-16,-10-12-6 0,-3-1-9 15,-6-1-4-15</inkml:trace>
  <inkml:trace contextRef="#ctx0" brushRef="#br0" timeOffset="194947.4113">16781 12452 27 0,'-5'-21'74'16,"-13"2"-31"-16,13-1-3 0,1 6-11 16,-2 0-8-1,-3 13-4-15,-8 2-2 0,-9 18-4 16,-13 14-3-16,-14 19-1 15,-14 15-4-15,-16 17 0 0,-10 6 1 16,-6 1-3 0,1-5-7-16,16-8-21 0,21-13-50 15,7-22-5-15,24-20-2 0</inkml:trace>
  <inkml:trace contextRef="#ctx0" brushRef="#br0" timeOffset="195717.4192">8018 12357 37 0,'4'6'76'0,"-5"16"-2"16,-17 15-48-16,-9 18-7 0,-13 11-6 15,-15 13 0 1,-9 11-4-16,-10 7-4 0,-3-1-8 15,0-7-22-15,3-4-49 0,17-10-6 16,14-21 1 0</inkml:trace>
  <inkml:trace contextRef="#ctx0" brushRef="#br0" timeOffset="196547.4275">11855 12478 13 0,'10'-18'78'0,"-4"10"1"15,-6 8-4-15,-15 8-62 0,-12 23-2 16,-14 13-6 0,-16 19-4-16,-19 10-1 0,-15 14 2 15,-11 7-9-15,-2 5-20 16,10 0-47-16,1-8-6 0,16-13 1 15</inkml:trace>
  <inkml:trace contextRef="#ctx0" brushRef="#br0" timeOffset="196997.432">10500 13917 46 0,'33'-37'85'15,"-13"19"-2"1,-20 18-2-16,-36 29-67 0,-10 21-1 15,-17 22-8-15,-14 11-4 16,-10 21-10-16,-12 9-26 16,-5 10-45-16,7-4-6 0,6-13-5 15</inkml:trace>
  <inkml:trace contextRef="#ctx0" brushRef="#br0" timeOffset="199477.4566">1930 15438 31 0,'-26'3'77'0,"9"-3"-30"0,5 5-7 15,12-5-11 1,-2 16-1-16,9-10-5 0,18 3-3 15,10-5-4-15,12 2 1 16,5-2-2-16,8-1-3 16,5-3-2-16,-1 0-4 15,-3 0-2-15,-5-3-2 0,-7 0-2 16,-7 2-2-1,-6-2-4-15,-9 1-7 0,-2 1-12 16,-11 1-49-16,2-1-16 0,-4 1-6 16</inkml:trace>
  <inkml:trace contextRef="#ctx0" brushRef="#br0" timeOffset="199747.4593">1880 15770 54 0,'-22'11'92'0,"22"-11"-4"16,7 6-51-16,26-3-9 15,12-3-3-15,14-3-1 16,7 3-7-16,5 0-4 0,1 0-5 15,-3 5-3 1,-6 2-2-16,-15-1-4 0,-6 5-3 16,-17 1-11-16,-4 0-32 0,-1 3-41 15,-17-4-8-15,-3-11-4 16</inkml:trace>
  <inkml:trace contextRef="#ctx0" brushRef="#br0" timeOffset="201197.4739">3909 12282 4 0,'-40'23'26'16,"-14"20"1"-1,-16 15 3-15,-22 11 1 0,-15 11 0 16,-22 10-4-16,-8 4-5 16,-14 2-1-16,-3 6-7 0,10-15-3 15,12-10-3 1,24-11-5-16,23-10-5 0,21-13-7 15,27-7-10-15,23-18-30 0,26-7-30 16,17-11 2 0</inkml:trace>
  <inkml:trace contextRef="#ctx0" brushRef="#br0" timeOffset="202237.4842">2630 11960 39 0,'0'0'54'0,"0"0"-9"15,0 0-9 1,-10-3-5-16,10 10-3 0,-5 7-4 16,0 4-7-16,-2 5-1 15,-1 2 1-15,-1 2 0 0,-2-2-3 16,-3 1-4-1,0-5-3-15,-1-1-1 0,2-3-2 16,3-1-4-16,-1-5-8 0,8 3-9 16,1 0-39-1,8-6-28-15,13-3-7 0,5-5-4 16</inkml:trace>
  <inkml:trace contextRef="#ctx0" brushRef="#br0" timeOffset="202737.4892">2990 11918 22 0,'-8'0'46'16,"-8"3"-10"-16,1 11-7 15,-2 4-7-15,1 9-4 16,0 4 1-16,6 2 0 0,5-2 4 16,5-2 0-16,10-10 0 15,11-6-3-15,10-11-1 0,5-7 0 16,1-14-3-1,1-5-1-15,-6-7-6 0,-9-2-1 16,-11 3-4 0,-12 0-1-16,-13 11-2 0,-15 2-2 15,-6 13-6-15,-7 3-14 16,1 2-54-16,5 10-13 0,6 3-6 15,13-1-3-15</inkml:trace>
  <inkml:trace contextRef="#ctx0" brushRef="#br0" timeOffset="204617.5082">3733 15482 10 0,'0'-12'83'15,"0"3"-2"1,0 9-42-16,0 0-8 0,0 0-5 16,0 18-4-16,0 5-4 15,0 5-4-15,0 8 0 0,-3 6 0 16,-2 4 2-1,-1 2-3-15,-4 0-1 0,-3-4-4 16,-4-2 0-16,0-4-2 0,-3-6-2 16,1-4 0-1,0-7-1-15,3-1-2 0,1-7-1 16,5-3-2-16,10-10-2 15,-8 12-6-15,8-12-11 0,11-16-50 16,11 1-23 0,5-10-7-16,8-2-3 0</inkml:trace>
  <inkml:trace contextRef="#ctx0" brushRef="#br0" timeOffset="204957.5116">4091 15657 5 0,'4'13'84'0,"-1"4"4"16,-1-1-5-16,0 8-61 0,5 0-4 15,5 1 1 1,6 0 0-16,2-7-3 0,10-6-2 16,2-3-2-16,1-9-1 0,3-3-3 15,-3-10-1 1,-2-6-1-16,-4-5-2 0,-6-3 0 15,-8-7-1-15,-7 0 0 16,-6 0-1-16,-10 0-1 0,-10 7-1 16,-7 3 0-1,-10 9 0-15,-7 11-1 0,-9 4 0 16,-4 10 0-1,0 8 0-15,3 1-1 0,6 6-2 16,4-3-4-16,13 5-11 0,7-1-48 16,24-9-26-16,11-9-6 15,17-8-5-15</inkml:trace>
  <inkml:trace contextRef="#ctx0" brushRef="#br0" timeOffset="205477.5168">4414 15129 22 0,'-13'0'91'0,"13"0"-2"16,0 0-4-16,18 0-56 16,11-2-12-16,6 0-6 0,2-1-2 15,2 2-4 1,-3-1-6-16,1 2-7 0,-7-2-11 15,-6 2-28-15,-1 2-39 0,-13-2-5 16,-10 0-4 0</inkml:trace>
  <inkml:trace contextRef="#ctx0" brushRef="#br0" timeOffset="205717.5192">4523 14945 29 0,'-1'-8'92'0,"0"-1"-3"0,1 9-6 15,0 0-52-15,1 12-15 16,0 14-5-16,-1 6-4 16,-5 7-3-16,-3 4 0 15,0 3 1-15,-3 0-1 0,1-2 0 16,0-5-2-1,1-6-4-15,3-5-6 0,1-10-10 16,5-18-46-16,9 17-24 0,5-17-7 16,3-13-4-1</inkml:trace>
  <inkml:trace contextRef="#ctx0" brushRef="#br0" timeOffset="205947.5213">4860 14969 44 0,'9'6'89'0,"4"4"-1"0,-1 1-6 16,-3 10-68-16,5 9-3 16,-3 6-2-16,-1 3-1 0,-3 2 0 15,-2 0-2 1,-1-5-6-16,-2 3-13 0,-2-1-62 15,0-17-11 1,4-9-8-16,-4-12 3 0</inkml:trace>
  <inkml:trace contextRef="#ctx0" brushRef="#br0" timeOffset="206657.5286">3143 11615 64 0,'0'0'79'0,"0"8"-37"16,0-8-3-16,-1 16-1 16,1-16 1-16,0 0-4 0,8 0-5 15,15-12-5 1,22-15-6-16,19-8-5 0,25-4-7 15,19-4-7-15,21 8-10 0,8 1-21 16,6 13-57-16,11 9-4 16,-11 12-7-16,-7 6-2 15</inkml:trace>
  <inkml:trace contextRef="#ctx0" brushRef="#br0" timeOffset="207417.5362">3144 11410 11 0,'-8'-12'64'15,"-2"-1"-6"-15,2 1-4 0,-1 3-11 16,9 9-9-16,-13-13-11 15,13 13-5-15,-8 8-6 16,2 9-3-16,6 8-4 16,0 4-2-16,0 4-1 0,0 4 2 15,0 1-1 1,0-1-4-16,0 2-11 0,-1 1-52 15,-1-6-18-15,-1-3-7 0,0-3 0 16</inkml:trace>
  <inkml:trace contextRef="#ctx0" brushRef="#br0" timeOffset="208687.5489">5398 15225 17 0,'-7'-14'48'15,"7"14"0"-15,-6-12-6 0,6 12-7 16,0 0-5-16,-8-9-5 16,8 9-3-16,0 0-3 0,9 4-2 15,11-1-4 1,12 0 0-16,4-1 0 0,8 0 0 15,0-1-3 1,2-1-5-16,-6-1-10 0,-1 1-18 16,-16 6-49-16,-6-5-18 0,-8-1-6 15</inkml:trace>
  <inkml:trace contextRef="#ctx0" brushRef="#br0" timeOffset="209007.5521">5900 15038 35 0,'9'-13'92'0,"0"1"-3"0,-9 12-3 16,50-8-57-1,-45 14-11-15,-5 8-5 0,3 12-4 16,-3 6-1-16,0 6 0 16,-6 3-1-16,0 4-1 15,1-4-1-15,-2-5-1 16,0-3-1-16,1-5-3 0,0-4-4 15,6-9-5-15,0-15-17 0,0 0-62 16,20 0-5 0,-1-15-9-16</inkml:trace>
  <inkml:trace contextRef="#ctx0" brushRef="#br0" timeOffset="209247.5543">6244 15126 16 0,'14'-17'93'0,"-2"3"0"16,-1-2-6-16,5-1-52 0,4 6-14 15,2 2-6 1,2 7-3-16,-2 2-5 0,1 2-3 15,-7 10-1 1,-5 11-1-16,-11 8 0 0,-7 5 0 16,-9 2 2-16,-7-1 0 15,2 2 0-15,1-3 1 0,5-7 0 16,12-5 0-1,15-12 0-15,24-5-2 0,11-7-2 16,22 0-4-16,13-12-9 0,23-10-46 16,16-5-32-1,1-16-10-15,2-6-4 0</inkml:trace>
  <inkml:trace contextRef="#ctx0" brushRef="#br0" timeOffset="209866.5613">6096 11476 43 0,'11'-3'85'15,"-11"3"0"-15,16 41-10 0,-8-22-50 16,0 10-5-1,-3 13-4-15,-2 4 0 0,-1 1-1 16,0-2 0-16,-1-4-3 16,0-8-1-16,2-11 0 0,9-13-2 15,12-13 0 1,12-13-1-16,11-12 0 0,15-6-2 15,11-9-3 1,8-5-3-16,7 4-5 0,-5-2-15 16,2 3-62-16,-5 13-12 0,-3 5-7 15,-4 5-7-15</inkml:trace>
  <inkml:trace contextRef="#ctx0" brushRef="#br0" timeOffset="211156.5743">8904 12171 16 0,'-3'26'69'0,"-1"-5"2"15,4-2-12 1,0-9-9-16,0-10-9 0,14-2-6 15,5-18-5 1,4-11-5-16,7-9-8 0,9-8-7 16,6-4-5-16,7-1 1 15,3 2-2-15,4 6-6 0,0 7-5 16,6 17-18-16,-5 18-61 0,4 0-5 15,-3 9-8 1,-1 8-4-16</inkml:trace>
  <inkml:trace contextRef="#ctx0" brushRef="#br0" timeOffset="211846.5813">7314 15095 17 0,'-15'0'92'15,"5"0"0"-15,10 0-5 16,0 0-51-16,13 0-15 0,9 0-9 16,3 5-3-16,5 3-4 15,0-1-7-15,10 3-14 16,-6 10-54-16,5-17-18 0,-2-3-7 15,-4-4-2 1</inkml:trace>
  <inkml:trace contextRef="#ctx0" brushRef="#br0" timeOffset="212016.5829">7828 14958 55 0,'11'17'91'0,"-5"4"-3"16,-1 10-4-16,-4 4-70 0,4 10-6 16,-1 7 0-1,0 5-1-15,0 6-7 0,-3-10-12 16,7-6-64-1,3 0-12-15,4-12-6 0</inkml:trace>
  <inkml:trace contextRef="#ctx0" brushRef="#br0" timeOffset="212736.5902">8827 12080 36 0,'-9'3'53'0,"9"-3"-5"0,-4 9-7 15,4-9-8 1,7 18-6-16,2-6-6 0,4 1-1 16,-2 1-1-1,2 2-5-15,-3-6-3 0,-2 2-2 16,0-2-5-16,-1-1-9 0,-7 6-49 15,1-6-26-15,-1-9-4 16,11 10-6-16</inkml:trace>
  <inkml:trace contextRef="#ctx0" brushRef="#br0" timeOffset="214048.6043">10175 11880 42 0,'3'-8'91'0,"-1"-3"-4"0,-2 11-37 15,10-9-11 1,-10 9-10-16,14 5-8 0,-6 6-4 16,-2 10-5-1,2 6-4-15,0 5-1 0,0 4 0 16,0-2 0-16,2-1-1 15,-1-4 0-15,-1-7 0 0,4-10-1 16,5-12 0 0,7-14-1-16,9-14 0 15,7-13-1-15,18-10 1 0,14-5-2 16,14-4-1-16,6 5-4 0,1 2-12 15,6 7-64 1,-2 12-10-16,-10 5-9 0,-7 11-7 16</inkml:trace>
  <inkml:trace contextRef="#ctx0" brushRef="#br0" timeOffset="214828.6122">8363 15338 75 0,'-16'0'92'0,"16"0"-2"0,0 0-42 16,21-4-21 0,14 1-10-16,3 2-6 0,5 1 0 15,2 0-5 1,2-2-6-16,1 2-11 0,-8 1-11 15,-3 4-24-15,-6 2-37 16,-4-7-11-16,-1 0-3 0</inkml:trace>
  <inkml:trace contextRef="#ctx0" brushRef="#br0" timeOffset="215208.616">9204 15011 12 0,'0'-13'83'0,"-8"1"-1"16,-2 8-4-16,-13 4-55 0,4 9-9 16,-4 15-5-1,-4 8 0-15,0 10 0 0,2 10 4 16,7 7-1-1,8 2 1-15,10-5-1 0,11-4-1 16,9-12-1-16,10-8-2 16,10-15-1-16,0-10-1 0,-2-9-1 15,0-13 0-15,-8-7-2 0,-9-6 0 16,-6-1-1-1,-10-3-1-15,-5 3-2 0,-16 4 0 16,-5 9 0 0,-13 6-1-16,-4 10 1 0,0 5 0 15,3 13-1-15,6 7 0 16,8 4-2-16,9-1-16 0,12-7-63 15,22 4-9 1,9-11-7-16,11-10-4 0</inkml:trace>
  <inkml:trace contextRef="#ctx0" brushRef="#br0" timeOffset="216208.626">13238 12100 4 0,'2'-17'89'15,"-1"7"-5"-15,0-3-18 16,-1 13-16-16,14-2-11 0,-4 7-11 16,0 12-7-1,0 3-5-15,3 2-3 0,2-1-1 16,6-6 0-16,5-8-2 0,11-7-1 15,9-19-2 1,13-13-1-16,12-10-1 0,5-5-3 16,1-3-3-16,-2 7-13 15,-16 8-67-15,-5-5-12 16,-9 8-7-16,-18 4-7 15</inkml:trace>
  <inkml:trace contextRef="#ctx0" brushRef="#br0" timeOffset="216938.6333">9903 15302 75 0,'0'0'96'0,"9"0"-2"15,-9 0-51 1,39-11-13-16,4 6-3 0,2-1-6 16,8 1-9-16,-1-1-8 15,-2 3-6-15,-7 0-7 0,-6 3-13 16,-10 3-31-16,-4-3-36 15,-7 0-9-15,-2 0-2 16</inkml:trace>
  <inkml:trace contextRef="#ctx0" brushRef="#br0" timeOffset="217288.6368">10557 15170 23 0,'9'-13'84'15,"-9"13"-2"-15,0 0-1 0,-5 4-61 16,1 16-4-16,3 3-3 16,1 3-1-16,1 3 1 15,5 0 1-15,5 0 1 16,0-4-2-16,4-5-3 0,-3-4-3 15,-3-3-1 1,2-3-1-16,-11-10-1 0,12 14-2 16,-12-14 0-16,4 10-1 0,-4-10 0 15,2 9 0-15,-2-9 0 16,0 0 1-16,3 10-2 15,-3-10 0-15,0 0-1 16,0 0-1-16,0 0-2 0,0 0-3 16,0 0-5-1,0 0-9-15,0 0-14 0,-5-17-49 16,5 17-13-16,0-11-4 0</inkml:trace>
  <inkml:trace contextRef="#ctx0" brushRef="#br0" timeOffset="217708.641">10628 15113 71 0,'-10'-18'94'15,"0"18"-5"1,-2-12-43-16,0-1-15 0,3 2-7 15,-3 2-3-15,12 9-7 16,-15-10-4-16,15 10-3 0,-9 0-2 16,9 0-2-16,-4 14 0 15,2 6 0-15,2 6-1 16,0 11 0-16,2 6 1 0,1 6 1 15,-1 6-1 1,-1 1 1-16,0 2-1 0,1-8 0 16,0-6-1-16,-1-8 1 15,-1-5-1-15,2-6-2 16,0-8-1-16,6 0-3 0,1-12-7 15,8 2-35-15,7-8-48 16,-5-10-6-16,4-11-7 0</inkml:trace>
  <inkml:trace contextRef="#ctx0" brushRef="#br0" timeOffset="219178.6557">15320 11756 24 0,'-4'-12'98'0,"-2"-2"0"0,6 14-20 16,0 0-28-1,0 0-12-15,0 0-14 0,0 0-5 16,0 0-7-16,2 18-4 16,-1 2-2-16,2-2-1 15,-2 2 1-15,-1 0 0 16,3-6 0-16,5-5 0 0,9-7-1 15,10-6 0 1,15-14 0-16,15-5 0 0,20-7-2 16,16-3-1-16,13 0-3 0,6-1-4 15,6 11-7 1,-10 3-43-16,-2 5-41 0,-5 6-4 15,-17 0-9-15,-13 1-3 16</inkml:trace>
  <inkml:trace contextRef="#ctx0" brushRef="#br0" timeOffset="219878.6627">11173 15274 33 0,'-20'0'95'0,"3"-2"-2"16,8-1-3-16,-27-1-61 0,46 2-3 15,22 1-6-15,13-2-6 0,6 3-4 16,4 0-2-1,5 0-1-15,-2 0-3 0,-6 6-2 16,-11-2-2 0,-11 7-3-16,-10 0-2 0,-8 2-5 15,-12-13-8-15,15 16-27 16,-3-8-47-16,-12-8-7 0,11-1-3 15</inkml:trace>
  <inkml:trace contextRef="#ctx0" brushRef="#br0" timeOffset="220218.6661">11808 14890 68 0,'5'-12'93'0,"-5"12"-3"16,0 0-5-1,-12 9-66-15,7 20-6 0,0 11-4 16,5 9 1-16,0 6-1 0,10 4 0 15,8-2-2 1,8-6 1-16,8-6-2 0,0-12 0 16,0-9 0-16,0-12-3 15,-1-11 1-15,-7-5-1 16,-5-11 0-16,-12-8-1 15,-9-3-2-15,-5 0 1 0,-13-1-2 16,-8 8 0 0,-10 4 0-16,-5 9-1 0,-7 6 1 15,9 6-1-15,2 12 1 0,9 4 0 16,9 3 0-1,15 0-1-15,7-1-1 0,20-2-12 16,6-5-34-16,5-6-43 16,15-5-6-16,7-6-6 0</inkml:trace>
  <inkml:trace contextRef="#ctx0" brushRef="#br0" timeOffset="221798.6828">17582 11862 81 0,'11'-5'96'15,"0"-1"-4"-15,24 1-39 0,-25 2-16 16,3 3-10-1,-3 0-9-15,-10 0-6 0,10 14-3 16,-10-14-3-16,6 15 1 16,-6-15 0-16,4 13-1 0,-4-13 1 15,12 0-2-15,3-9 1 16,11-7-2-16,7-1 0 15,13-4-1-15,7-1-2 0,13 5-4 16,4-1-5 0,6 15-10-16,-8 6-51 0,4 5-26 15,-6 2-5-15,-7 1-8 16</inkml:trace>
  <inkml:trace contextRef="#ctx0" brushRef="#br0" timeOffset="222678.6916">17613 11664 11 0,'0'0'63'0,"0"0"-1"15,10 7-8-15,-4 6-14 16,-3 0-11-16,5 5-6 0,-3 0-2 15,1 4-3-15,0 0-6 16,2 5-3-16,3 0-6 16,-1 4-7-16,11 8-12 0,-4 8-42 15,11-2-25 1,0 6-6-16,0-2-2 0</inkml:trace>
  <inkml:trace contextRef="#ctx0" brushRef="#br0" timeOffset="223278.6976">12304 15093 57 0,'-16'0'94'16,"1"-1"-2"-16,4 1-35 16,11 0-19-16,0 11-13 15,21-3-8-15,11-2-4 0,7 2-4 16,6-1-1-1,2-3-2-15,2-2-2 0,-5 0-2 16,-6-2-3-16,-6 0-3 16,-14-8-10-16,-1-5-47 0,-3-1-29 15,-14-7-8-15,0-6-5 16</inkml:trace>
  <inkml:trace contextRef="#ctx0" brushRef="#br0" timeOffset="223488.6997">12482 14853 38 0,'-9'-2'96'0,"-1"2"0"16,10 0-7-16,-9 24-53 15,6-2-11-15,1 7-8 0,-4 8-4 16,1 8-3-16,-5 4-5 16,5 3-1-16,-5-6-2 0,4-1 0 15,2-6-1 1,3-9-1-16,2-8-3 0,10-10-5 15,4-15-13 1,8-25-66-16,11-8-7 0,3-16-7 16,10-13-3-16</inkml:trace>
  <inkml:trace contextRef="#ctx0" brushRef="#br0" timeOffset="223668.7015">12889 14783 84 0,'19'3'101'16,"-13"13"-5"-16,-6 9-7 0,-8 2-51 16,-4 13-26-1,-1 13-6-15,-3 5 0 0,0 5-3 16,0 3 0-16,5 0-5 15,4-4 0-15,6 2-3 0,1-10-10 16,15-8-48 0,4 1-30-16,3-18-7 0,11-10-6 15</inkml:trace>
  <inkml:trace contextRef="#ctx0" brushRef="#br0" timeOffset="228878.7536">13266 15155 78 0,'0'0'91'0,"-14"9"-20"0,14-9-27 16,7 0-10 0,9 0-7-16,10-1-7 0,4 1-5 15,4-1-3-15,2 1-2 16,1-1-2-16,1 1-3 0,-8 2-3 15,-5 1-2 1,-9 1-3-16,-4 1-2 0,-12-5-5 16,9 6-8-16,-9-6-17 0,0 0-55 15,0 0-7 1,0 0-3-16</inkml:trace>
  <inkml:trace contextRef="#ctx0" brushRef="#br0" timeOffset="229198.7568">13757 14862 20 0,'1'-14'95'0,"1"4"-5"16,-2 10-3-16,-18-2-48 15,18 17-17-15,5 14-5 0,-2 7-6 16,1 14-2 0,-1 6-2-16,-2 11 2 0,-1 2-2 15,0-4 0-15,-1-6-2 16,-2-8 0-16,-2-4-2 15,2-10-1-15,3-6-3 0,0-6-5 16,2-11-14-16,6-6-71 16,9 1-3-16,2-9-9 0,4-6-4 15</inkml:trace>
  <inkml:trace contextRef="#ctx0" brushRef="#br0" timeOffset="231948.7843">14153 15167 65 0,'-16'-3'87'0,"16"3"-27"16,-9-1-16-16,9 1-8 0,0 0-12 15,10 1-4-15,12 1-6 0,7-2-2 16,8 0 0 0,8 0 1-16,-1-2-5 0,3-1-4 15,-5 0-5 1,-7-2-7-16,-5 3-8 0,-14 0-13 15,-16 2-57-15,0 0-9 16,0 0-5-16</inkml:trace>
  <inkml:trace contextRef="#ctx0" brushRef="#br0" timeOffset="232268.7875">14262 14953 38 0,'0'-12'97'0,"0"12"-7"0,0-11-2 16,0 11-52-16,13 17-14 0,-7 11-9 16,4 6-6-1,0 11-2-15,-2 4 2 0,2 6 1 16,-4-1-2-1,-3-4-2-15,-5-4 0 0,2-5-1 16,-3-7 1-16,-5-5-2 16,1-6-2-16,0-5-1 0,1-8-3 15,6-10-7 1,-6 10-22-16,6-10-60 0,7-3-4 15,1-8-8-15</inkml:trace>
  <inkml:trace contextRef="#ctx0" brushRef="#br0" timeOffset="232818.793">14999 15022 12 0,'-11'-15'81'15,"-4"-1"-1"-15,2 5-39 0,-8 6-14 16,0 2-8-1,-4 3-5-15,0 10-4 0,1 6-2 16,3 6 1-16,1 8 0 0,5 3 2 16,8 3-1-16,6 0 1 15,3-1 0-15,10-5 1 16,4-7-1-16,6-7 1 15,2-8-3-15,1-6-1 0,-1-6 0 16,-1-11-2 0,-4-5-1-16,-2-3-2 0,-6-4 0 15,-5-2-2-15,-3 2 1 16,-3 0-1-16,0 6-1 15,0 4 0-15,-2 4-2 0,2 13-1 16,0 0 1-16,0 0 0 16,-10 13 0-16,10 11 1 0,-3 9 0 15,3 5 1 1,0 8 2-16,-5 5 0 0,4 3 1 15,-1 3-1 1,-3-6 1-16,-2-2-1 0,0-2 1 16,-2-4-2-16,2-4-2 0,-2-7-1 15,5 0-6-15,0-8-13 16,4-8-60-16,12-4-15 0,5-12-7 15,4-5-4 1</inkml:trace>
  <inkml:trace contextRef="#ctx0" brushRef="#br0" timeOffset="233678.8016">15394 15872 13 0,'13'19'88'0,"-1"2"5"16,0 4-5-16,1 4-69 16,1 5-1-16,-1 0 3 0,-1 1-3 15,-1-7-1 1,-4-3-2-16,-1-7-5 0,-2-3 0 15,-3-5-1-15,-1-10 0 0,0 0-1 16,0-7-1-16,-3-10-1 16,-3-8-3-16,-1-11 1 15,-1-12-2-15,-2-7-1 16,-2-10 0-16,-1-2-1 0,-1-1 1 15,0 3-2 1,-1 4 1-16,3 6 0 0,-2 14-1 16,2 5 2-16,3 8-2 0,1 7 1 15,5 5-1 1,3 3 1-16,8 1 0 0,6 3 0 15,7 4 0-15,9-1 0 16,5 3 1-16,8 2-1 0,4 1 0 16,2 0 1-1,2 1-1-15,-2 2-1 0,0 0-1 16,-7 1-1-1,-1-3-2-15,-5 1-5 0,-7-2-8 16,0 1-40-16,3 1-36 0,-11-2-6 16,-5 0-7-16</inkml:trace>
  <inkml:trace contextRef="#ctx0" brushRef="#br0" timeOffset="233868.8035">15583 15626 75 0,'-49'28'103'0,"19"-6"-7"16,25-8-4-16,29-13-62 0,36 9-15 15,20-2-5-15,23 7-7 16,9-6-32-16,10 7-60 16,20 1-7-16,0-3-6 0,-1 6-5 15</inkml:trace>
  <inkml:trace contextRef="#ctx0" brushRef="#br0" timeOffset="238128.8461">16684 15658 69 0,'0'0'94'15,"-19"-6"-27"-15,19 6-17 0,-11-4-14 16,11 4-9-1,0 0-9-15,0 0-3 0,8-3-6 16,11 3-4-16,6 4-1 16,5 2 0-16,6 2-2 0,7-2-1 15,8 1-3 1,4-3-5-16,3 0-10 0,-3-4-20 15,-9 0-51-15,5-4-8 0,-9-7-6 16</inkml:trace>
  <inkml:trace contextRef="#ctx0" brushRef="#br0" timeOffset="238328.8481">16601 15948 67 0,'-12'22'95'16,"12"-6"-3"-16,19-7-6 0,17-2-72 16,20 3-6-16,13 1-1 15,6-1-3-15,7 3-14 0,-3-4-25 16,-4 5-51-1,-2-3-8-15,-15-6-5 0</inkml:trace>
  <inkml:trace contextRef="#ctx0" brushRef="#br0" timeOffset="244658.9123">13110 14524 32 0,'17'-29'56'15,"-3"7"-6"-15,-1 6-10 0,-5 3-13 16,-8 13-8-16,0 0-7 15,-12 31-4-15,-12 5-5 0,-11 19-3 16,-15 9 0-16,-11 18 3 0,-12 12 1 16,-7 2-1-1,-3 3 2-15,4-5-1 0,3-8-6 16,16-10-13-1,13 0-56-15,11-26-10 0,19-16 1 16</inkml:trace>
  <inkml:trace contextRef="#ctx0" brushRef="#br0" timeOffset="245269.9194">13924 14739 64 0,'6'-21'82'16,"-1"1"-8"-16,-5 6-55 15,0 14-3-15,0 0-11 16,-13 28-1-16,-7 10-2 0,-11 20 0 15,-7 17 0 1,-14 17 5-16,-6 12 2 0,-12 9 0 16,0 3-7-16,2 0-11 0,-1-3-23 15,-2-10-48 1,16-13-7-16,4-18 1 0</inkml:trace>
  <inkml:trace contextRef="#ctx0" brushRef="#br0" timeOffset="254680.0144">17714 15221 77 0,'0'0'71'16,"0"0"-18"-16,0 0-9 16,5 9-5-16,3 11-9 0,-1 10-9 15,-1 10-5-15,-3 6 1 16,2 7-1-16,-5 5-3 0,0 2-2 15,-8-3-4 1,-5-3-1-16,-1-7-2 0,-3-7-1 16,2-5-1-1,0-4 0-15,3-5-1 0,3-8 0 16,1-4-3-16,3-4-1 0,5-10-3 15,0 0-10-15,0 0-51 16,3-19-27-16,7-6-5 0,3-8-6 16</inkml:trace>
  <inkml:trace contextRef="#ctx0" brushRef="#br0" timeOffset="255010.0177">17987 15351 76 0,'13'6'86'0,"-10"8"-1"15,34 15-59-15,-37 8-7 0,-1 10-3 16,-1 1 4 0,2 5-1-16,4-4-3 0,5 0-2 15,3-12-2-15,4-4-3 16,3-13-1-16,1-10-1 15,2-9 0-15,0-8-1 16,-3-15 0-16,1-9-2 0,-9-9-1 16,-1-2 0-16,-9-4-2 0,-1 4 0 15,-9 1-1 1,-8 7-1-16,-6 7 1 0,-6 8-1 15,1 10 0 1,-1 4-1-16,6 5-2 0,-1 0-3 16,9 7-7-16,4-4-35 15,11-3-42-15,5 12-7 0,16-12-7 16</inkml:trace>
  <inkml:trace contextRef="#ctx0" brushRef="#br0" timeOffset="264620.1138">18358 14963 59 0,'-16'2'92'16,"4"15"-11"-16,12-17-29 16,8 0-14-16,11 0-13 0,12 0-7 15,6 0-8 1,5 0-1-16,3 0-4 0,4 0-4 15,-5 0-6 1,-7 0-11-16,-7 0-30 0,2 1-42 16,-18-1-6-16,-4-1-5 0</inkml:trace>
  <inkml:trace contextRef="#ctx0" brushRef="#br0" timeOffset="265130.1187">18955 14778 67 0,'-19'5'82'0,"19"-5"-31"15,-16 6-8-15,16-6-9 16,2 8-7-16,14-3-5 0,9-5-5 15,5 2-2-15,3-3 0 0,2 3-3 16,-2-1-6 0,0 0-2-16,-8 0-2 0,-7 2 0 15,-9 2-2 1,-6 4 1-16,-4 3-1 0,-7 2 0 15,-5 3 0-15,-3 2 0 16,-5 1 0-16,3 1 1 0,-3-2-1 16,5-1 1-16,2-3 1 15,7 0 0-15,7-3 2 16,8-1-1-16,9-1 1 0,5 0-1 15,6-1 0 1,1-1 0-16,3 0-1 0,-2-3-2 16,-3 1-4-16,-4-4-2 15,0-1-9-15,-9-1-16 16,-2-14-55-16,4 3-10 15,-2-4-5-15</inkml:trace>
  <inkml:trace contextRef="#ctx0" brushRef="#br0" timeOffset="265450.1221">19525 14703 8 0,'0'0'85'0,"0"0"3"16,-15 4-1-16,2 14-54 0,0 12-8 15,3 10-10 1,3 6 0-16,2 7 1 0,4 3-3 15,9 1-3-15,11-9-2 0,8-3-2 16,6-11 0 0,6-10-1-16,-1-14 0 0,1-10 0 15,-6-7-1-15,-5-13-2 16,-8-6 0-16,-13-7-2 0,-7 0 0 15,-11-1 0 1,-8 4-3-16,-6 7 1 0,-3 8 0 16,-4 7 0-16,3 8 1 0,4 4-2 15,5 12-2 1,3 0-7-16,14 4-33 0,5 1-44 15,9-6-7-15,6-5-6 16</inkml:trace>
  <inkml:trace contextRef="#ctx0" brushRef="#br0" timeOffset="268830.1557">19957 14890 10 0,'0'0'90'0,"15"0"2"0,4-6-6 16,31 4-57-16,-15 1-8 16,2 0-6-16,2 1-4 0,1 0-3 15,-2 1-4 1,-5 2-1-16,-2-3-3 0,-7 2-7 15,-4-1-5-15,-6-1-9 0,-3 0-33 16,-11 0-34 0,0 0-5-16,0 0-1 0</inkml:trace>
  <inkml:trace contextRef="#ctx0" brushRef="#br0" timeOffset="269090.1583">20211 14693 3 0,'4'-14'87'16,"5"14"4"-16,-9 0-4 0,-8 10-50 15,16 9-10 1,4 10-10-16,-1 9-3 0,-2 5-3 16,-6 7-2-16,-3 2-3 15,0 0-3-15,0-4 0 0,-4-5-2 16,-4-3 1-1,2-7 0-15,1-8-2 0,0-7-1 16,2-3-4-16,-1-5-8 0,4-10-16 16,1 9-57-1,-1-9-8-15,7-16-5 0</inkml:trace>
  <inkml:trace contextRef="#ctx0" brushRef="#br0" timeOffset="269400.1616">20618 14713 59 0,'12'9'97'0,"-3"5"-4"15,-6 4-6 1,-1 11-63-16,-2 5-5 0,-2 4-5 16,-6 4-3-16,-5-1-4 0,-3-4-2 15,2-1-2-15,1-6 0 16,1-5-2-16,0-4-2 15,0-8-4-15,8-1-13 16,-1-2-60-16,5-16-14 0,3-15-8 16,7-14-3-1</inkml:trace>
  <inkml:trace contextRef="#ctx0" brushRef="#br0" timeOffset="269670.1643">20787 14802 54 0,'15'17'95'0,"1"4"-3"15,1 3-5-15,2 6-63 0,10 5-5 16,8-2-1-1,11 0-6-15,4-8-1 0,6-5-2 16,1-10-2 0,0-5-1-16,-6-6-1 0,-6-15 0 15,-15-4-2-15,-16-5-1 16,-16-2 0-16,-11 0 0 0,-20 3-1 15,-8 3 0-15,-8 2-1 0,-4 11-1 16,2 3-1 0,5 6-1-16,8 4-3 0,9 6-4 15,14 9-15 1,11 6-57-16,4-6-14 0,14-4-6 15,4-1-3-15</inkml:trace>
  <inkml:trace contextRef="#ctx0" brushRef="#br0" timeOffset="270380.1714">20865 14875 76 0,'-1'-11'78'0,"4"1"-13"0,8 1-17 15,12 5-11-15,3 4-11 16,11 5-9-16,3 7-8 15,6 0-11-15,5 5-21 0,6 0-58 16,-9-5-8-16,-8-2-5 16</inkml:trace>
  <inkml:trace contextRef="#ctx0" brushRef="#br0" timeOffset="270940.1768">21593 15931 55 0,'-19'14'88'0,"5"3"0"0,-34 1-56 16,42 2-3-16,1-3-2 16,5 0-1-16,0-5-3 0,0-12-5 15,8 2-4 1,1-12-2-16,2-12-3 0,-2-13-1 15,6-9-3-15,-1-12-3 0,-1-4 0 16,0-7 0 0,0 1-1-16,-7 4 0 0,2 5-1 15,-4 8 1-15,-3 10-1 16,-1 7 0-16,0 12-1 15,0 7 1-15,0 13-1 16,6-15 1-16,7 12-1 0,6 3 1 16,6-3-1-16,7 3 1 0,6 0 0 15,6 3 0 1,1 0-1-16,3 0-3 0,-5 1-1 15,0-3-4 1,-1 6-8-16,-11-7-26 0,-4 6-49 16,5-1-6-16,-6-3-5 15</inkml:trace>
  <inkml:trace contextRef="#ctx0" brushRef="#br0" timeOffset="271130.1787">21852 15642 46 0,'-27'16'100'0,"11"-8"-5"15,16-8-5-15,16 10-63 0,20-7-8 16,13 4-5 0,7-2-5-16,8 9-9 0,0-3-12 15,9-3-49 1,-5 6-28-16,-9-2-9 0,-12-3-4 15</inkml:trace>
  <inkml:trace contextRef="#ctx0" brushRef="#br0" timeOffset="271840.1867">17498 16866 45 0,'1'9'97'16,"19"-8"-3"-16,23 24-22 15,18-26-48-15,11-1-7 0,10 2 2 16,8-4-9-16,3 2-4 0,-6 1-5 16,-8 1-3-1,-16-1-4-15,-15 4-6 0,-16-2-12 16,-4-2-44-1,-8 0-25-15,-20 1-6 0</inkml:trace>
  <inkml:trace contextRef="#ctx0" brushRef="#br0" timeOffset="272020.1886">17740 17165 77 0,'-1'21'99'0,"17"-9"-6"15,26-34-25-15,21 19-48 16,10 3-3-16,9-4-10 0,9 3-14 15,-1-6-28 1,-12-2-52-16,8-2-8 0,-13-5-5 16</inkml:trace>
  <inkml:trace contextRef="#ctx0" brushRef="#br0" timeOffset="272320.1916">19103 16808 94 0,'10'14'100'0,"-4"4"-5"0,-4 7-3 16,-2 8-77-1,-1 13-5-15,-8 9-1 0,0 9 0 16,-1 2-2-16,-3 0 0 15,1-5-2-15,6-34-3 0,-1 0-1 16,1-4-2 0,0-1-1-16,-1-6-2 0,7-1-5 15,-9-10-31 1,-2-11-54-16,14-24-4 0,6-21-7 15</inkml:trace>
  <inkml:trace contextRef="#ctx0" brushRef="#br0" timeOffset="272570.1942">19265 16937 50 0,'10'24'98'0,"1"11"-3"0,-6 2-4 15,3 7-72 1,3 8-1-16,2 5 0 0,5-1-4 16,3-6-2-16,5-6-3 0,-11-25-4 15,0-5 1 1,20 7 0-16,-5-16-1 0,1-6-1 15,-7-20-1-15,-5-5-1 16,-9-8-1-16,-4-1 1 16,-7-1-3-16,-14 5 0 15,-9-1-2-15,-5 7-1 0,-2 8-1 16,-5 4-3-1,2 8-5-15,-5-3-10 0,10-2-49 16,5 3-24-16,5-3-7 0,10-8-3 16</inkml:trace>
  <inkml:trace contextRef="#ctx0" brushRef="#br0" timeOffset="272890.1974">19642 16757 36 0,'-15'5'99'0,"15"-5"-2"16,0 0-5-16,20-22-36 0,12 22-43 15,3 5-5 1,3 1-4-16,5 5-4 0,-6-4-9 15,2 3-22-15,-2 2-60 16,-15-8-5-16,-6-3-7 0</inkml:trace>
  <inkml:trace contextRef="#ctx0" brushRef="#br0" timeOffset="273210.2006">20293 16312 84 0,'15'0'96'0,"-5"0"-3"16,-5 12-5-16,-5 11-73 0,0 13-4 15,-9 9-1-15,-6 10 0 0,-7 9-3 16,-5 1 0 0,-4 3-2-16,-2-3-1 0,2-2-2 15,1-10 0 1,4-4 0-16,3-11-3 0,5-7 1 15,9-8-2-15,6-10-3 16,3-13-10-16,14-14-56 0,5-14-24 16,6-18-4-16,6-12-6 15</inkml:trace>
  <inkml:trace contextRef="#ctx0" brushRef="#br0" timeOffset="273490.2034">20506 16465 56 0,'17'14'95'0,"-12"12"-1"15,-5 9-5-15,-8 8-67 16,3 3-7-16,4 8-1 15,1-1-3-15,11-5 0 0,2-5-3 16,8-6-1-16,8-11-1 0,1-9-1 16,-1-14 1-1,-1-6-3-15,-7-10-1 0,-7-5-1 16,-7-4 0-16,-7-2-2 15,-4 5 0-15,-11-1-1 16,-4 8 0-16,-5 5 0 16,-1 7-2-16,2 7 1 0,3 12-3 15,10 6-2 1,4 1-8-16,12 8-28 0,16-5-47 15,-2-7-5-15,6-4-7 0</inkml:trace>
  <inkml:trace contextRef="#ctx0" brushRef="#br0" timeOffset="274230.2108">21140 16840 49 0,'6'14'92'0,"-5"0"-1"15,-1 30-28-15,0-22-43 16,0 5-2-16,0 7 2 15,0 2-2-15,-1 3-3 0,1-1-3 16,0-4-2 0,0 2-2-16,0-9 0 0,0-1-2 15,1-7-1-15,0-1-1 16,2-4-1-16,-1-5 0 15,-2-9-1-15,9 11 1 0,-9-11-1 16,10 4 0-16,-10-4 0 16,14 0 0-16,-14 0 0 0,13-7-1 15,-13 7 0 1,10-9-1-16,-8-1 1 0,-2 10-1 15,2-19 1 1,1 11 0-16,-1-1-1 0,2-3 1 16,-3-1-1-16,0-4 0 0,2-4 0 15,0-6 0-15,0-1-1 16,1-8 0-16,-1-5 0 0,0-4-1 15,3-1 1 1,-3-4 2-16,-1 7-1 0,0 0 0 16,-2 3 1-1,2 6-1-15,-1 7 1 0,-1 5 0 16,0 8 0-16,0 3-1 15,0 11-1-15,7-13 1 0,3 10 0 16,8 1 0-16,6 2 0 16,11 0 0-16,6 0 0 15,9-1-1-15,1 1 2 0,7 3-1 16,1 0-1-1,-3-1 0-15,-4 0-2 0,-7-1-2 16,-1 3-4-16,-12-5-11 16,-1 1-46-16,-3 0-29 15,-20-6-7-15,-8 6-5 16</inkml:trace>
  <inkml:trace contextRef="#ctx0" brushRef="#br0" timeOffset="274410.2126">21482 16750 42 0,'-21'20'101'16,"18"-4"-3"-16,21-5-7 15,22-11-44-15,17 3-31 16,10 8-9-16,5-2-8 0,9-1-51 16,2 1-38-16,-15-4-6 0,-10-7-8 15</inkml:trace>
  <inkml:trace contextRef="#ctx0" brushRef="#br0" timeOffset="275580.2243">20596 16505 29 0,'0'0'73'0,"0"0"-3"16,0 0-12-1,-5 10-11-15,5-10-10 0,0 0-5 16,0-9-6-16,5-1-7 16,-1-4-6-16,2 0-3 15,-2-3-5-15,6 2-1 16,-5-1-1-16,1 5-2 0,-6 11 0 15,0 0-1-15,0 0-1 0,-12 3 1 16,-6 13-1 0,-3 0 0-16,-5 2 0 0,-2 4 1 15,1-3 0 1,4-2 0-16,2-2 0 0,8-5 1 15,13-10-1-15,0 0 1 16,11 0 1-16,14-8-1 0,5-3 0 16,5 1-2-16,5-5-3 0,5 8-12 15,-7 4-57 1,5-9-19-16,2-5-8 0,-3-4-5 15</inkml:trace>
  <inkml:trace contextRef="#ctx0" brushRef="#br0" timeOffset="276700.2364">2926 17145 67 0,'-19'4'88'0,"19"-4"0"15,0 0-54 1,4 13-7-16,26-3-9 0,9-1-4 15,7 2-1-15,6 2-2 0,3 1-2 16,4-2-3 0,0 1-3-16,-3-7 0 0,-2 0-3 15,-5-4-3-15,-1-2-5 16,-4 0-10-16,-2-10-27 0,8-4-43 15,-13-7-8 1,-4 1-2-16</inkml:trace>
  <inkml:trace contextRef="#ctx0" brushRef="#br0" timeOffset="276940.2388">3075 17379 32 0,'-37'24'94'0,"4"-7"0"0,5 1-5 16,9-4-60-1,9 3-9-15,10-5-1 0,10-1-2 16,-6-3-5-16,8 3-2 0,31-1-5 16,2 1-2-1,11-2-5-15,2 1-7 0,7 1-27 16,5-3-53-16,-2-5-7 15,2-2-7-15</inkml:trace>
  <inkml:trace contextRef="#ctx0" brushRef="#br0" timeOffset="278190.2513">5142 17057 70 0,'0'-15'94'0,"-2"-2"-5"15,-19 4-45 1,12 2-13-16,-2 2-12 0,0 2-6 15,-1 7-5-15,-6 0-3 16,1 6-2-16,-4 7-1 0,3 3 1 16,-2 8 1-16,-2 8-1 0,4 6 0 15,-4 4 0 1,4 2 0-16,1 3 0 0,1 2 0 15,12-25-2 1,-1 4-1-16,4-3 1 0,1 1-1 16,1-2 2-1,7-2-1-15,3-1 1 0,8-1 0 16,3-6 2-16,4 1 0 15,5-6 0-15,-11-6 2 0,52-3-2 16,3-5 1-16,6-18-1 0,-6-10 0 16,-11-14-1-1,-14-10 0-15,-22-6-1 0,-20 12-1 16,-8 0-1-1,-13 2 0-15,-7 7-1 0,-8 2 1 16,-4 10-1-16,-6 13 1 16,-4 5-2-16,1 9 2 0,0 3-2 15,3 11 1 1,1 5-1-16,7 2-3 0,8 7-3 15,6 4-9-15,16-3-38 0,4 2-37 16,9-7-7 0,11-7-5-16</inkml:trace>
  <inkml:trace contextRef="#ctx0" brushRef="#br0" timeOffset="278630.2557">5734 17437 46 0,'0'0'78'0,"-11"4"-1"16,11-4-44-16,0 0-21 0,0-4-4 16,0 4-2-1,5-10 2-15,-5 10-1 0,17-11 2 16,-17 11 0-16,16-8 1 15,-16 8 1-15,12 3 3 0,-12-3-1 16,0 16 0 0,-8-6-1-16,0 0-1 0,-6-1 2 15,2-1-2 1,-2-3-1-16,-1-5-2 0,7-2-2 15,2-6-2-15,6-2-1 0,1-1-1 16,4 3-1-16,-5 8-1 16,18-13-2-16,-9 11-2 15,0 2-5-15,-9 0-13 16,0 0-57-16,12 8-12 0,-12-8-9 15,16-3-3 1</inkml:trace>
  <inkml:trace contextRef="#ctx0" brushRef="#br0" timeOffset="279110.2605">6156 16993 30 0,'-2'-8'88'16,"2"-9"-18"-16,0 17-18 16,0 0-12-16,0 0-7 0,0 0-8 15,5 10-6 1,1 10-4-16,0 6-2 0,-1 11-1 15,2 5 1-15,0 4-2 16,-2 3-1-16,-1 0-2 16,-3 0-2-16,-1-4 0 0,-5-4-1 15,2-24-4-15,0 0-3 16,0-1-5-16,-1-2-15 0,-2 4-61 15,6-6-10 1,0-12-10-16,12-22-5 0</inkml:trace>
  <inkml:trace contextRef="#ctx0" brushRef="#br0" timeOffset="279980.2692">7023 17103 4 0,'-2'-30'48'0,"2"30"-27"16,0 0 0-16,0 0 6 0,6 11 3 16,2 6 6-1,-4 2 0-15,7 5 0 0,-8 5-3 16,5 1-2-1,-5 3-7-15,4-1-3 0,-5 2-3 16,3-5-4-16,-3 0-3 16,1-5-1-16,0-5-3 0,-1-2 0 15,3-4-1 1,-2-4-1-16,-3-9-1 0,0 0 0 15,11-10-2-15,-10-11 1 0,2-5-2 16,-3-10 0 0,-1-7-1-16,-3-7 0 0,-4-4-1 15,2 1 0-15,-3 2-1 16,2 5 1-16,-6 3 0 0,4 4-1 15,-3 10 2 1,0 6-1-16,-3 3 0 0,2 8 0 16,-1 1 1-16,1 5-1 0,13 6 0 15,-12-4 0 1,12 4 1-16,0 0-1 0,21 4 0 15,1-1 1-15,9 1 0 16,9 0 0-16,3-1 0 16,10-3 1-16,2 3-2 15,2 0 1-15,1-3-1 0,-5 0-1 16,-1 0-2-1,-8 0-4-15,-2-1-8 0,-19 1-26 16,-4-7-48-16,0 4-10 0,-19 3-4 16</inkml:trace>
  <inkml:trace contextRef="#ctx0" brushRef="#br0" timeOffset="280210.2715">6907 17057 0 0,'-40'27'100'0,"24"0"2"15,11-16-5-15,16 21-22 0,19-27-49 16,16-3-6-16,9-1-5 16,7-1-5-16,6 4-4 0,-2-4-2 15,0 6-3 1,-7 0-4-16,-3 2-6 0,-14-2-15 15,-7-6-64 1,-3 0-9-16,-9-9-5 0,0-5-6 16</inkml:trace>
  <inkml:trace contextRef="#ctx0" brushRef="#br0" timeOffset="280870.2781">7807 17052 63 0,'12'15'94'16,"-12"-15"-2"-16,7 20-6 0,-3 1-69 15,1 4-1-15,-1 4-1 0,0 6-1 16,-2 2-2 0,0 2-2-16,-2 3-1 0,0-8 1 15,0-1-4 1,-1-19-1-16,-1 1 0 0,-1-3-1 15,-1-3 0 1,-3 6 0-16,7-15-1 0,-9 0-1 16,8-14 0-16,-1-13 1 0,1-10-3 15,2-13 0 1,-1-6-2-16,0-7-1 0,0 4 1 15,1-1-1-15,-1 7 1 16,0 2-1-16,-3 13 2 0,-2 6 0 16,3 11 1-1,-3 5-2-15,-1 0 1 0,6 16 0 16,-4-17 1-1,4 17-1-15,14-8 1 0,4 5 0 16,12-1 0-16,9-1 1 0,4 1 0 16,9-1 0-16,1 2 0 15,5 0-1-15,-2 0-1 0,1 2-1 16,-5 1-2-1,-6 0-4-15,-3-1-6 0,-8 1-15 16,-8-1-53 0,-5 1-15-16,-8-1-8 0,-4-3-1 15</inkml:trace>
  <inkml:trace contextRef="#ctx0" brushRef="#br0" timeOffset="281100.2804">7996 17081 57 0,'-13'20'101'0,"8"-4"-2"15,7-6-6-15,-14 0-57 16,40-6-12-16,16-2-5 0,8 1-5 15,3-4-5 1,7 1-5-16,-1 0-5 0,-5-1-11 16,3-6-65-16,-9 7-16 15,-2-8-8-15,-1-3-6 16</inkml:trace>
  <inkml:trace contextRef="#ctx0" brushRef="#br0" timeOffset="315863.6319">10096 16576 23 0,'-6'-20'95'15,"4"4"0"-15,-3 3-6 0,5 13-59 16,0 0-5 0,0 10-7-16,1 14-4 0,5 12-3 15,-2 7-3-15,3 9 2 16,-3 7-1-16,1 1-2 0,0 1-1 15,-2-4 0-15,-2-8-3 16,-1-7-1-16,0-5-2 16,-1-15-5-16,-2-7-8 0,-9-14-34 15,-5-9-47 1,4-17-5-16,-2-13-7 0</inkml:trace>
  <inkml:trace contextRef="#ctx0" brushRef="#br0" timeOffset="316063.6339">9824 16757 0 0,'-12'0'100'0,"12"0"2"0,7-8-6 15,25-5-5 1,18 3-77-16,14-1-4 0,9 0-1 16,7 2-3-16,-2-1-2 15,0 3-3-15,-7-1-3 16,-11 4-4-16,-12-1-5 15,-10 2-12-15,-11-2-23 0,-10-2-40 16,-1 5-12-16,-4 2 8 0,-12 0 26 16</inkml:trace>
  <inkml:trace contextRef="#ctx0" brushRef="#br0" timeOffset="316273.636">10548 16747 73 0,'-2'34'93'0,"1"-4"-13"0,10-1-21 16,12-8-22-16,11-7-13 16,9-10-5-16,10-6-3 0,2-13-5 15,-3-5-3 1,-4-6-3-16,-14-3-2 0,-11-1-1 15,-17 2-1-15,-12 5-1 0,-18 4 0 16,-14 5-1 0,-6 4 0-16,-3 8-3 0,-2 2-2 15,6 5-7-15,2 2-25 16,0 5-55-16,22-1-4 0,13-6-6 15</inkml:trace>
  <inkml:trace contextRef="#ctx0" brushRef="#br0" timeOffset="316533.6386">11105 16889 4 0,'48'18'105'16,"-2"-10"-1"-16,2-8-7 16,-8-7-4-16,-9-9-74 15,8-6-6-15,-11-4-4 0,-10-3-4 16,-16-4-3-1,-5 4-1-15,-21 2 0 0,-7 3-1 16,-10 7-1-16,-7 5 1 0,-6 9-1 16,0 3-2-1,1 10-4-15,13 9-8 0,0 0-36 16,26 3-42-1,14-4-7-15,14-2-6 16</inkml:trace>
  <inkml:trace contextRef="#ctx0" brushRef="#br0" timeOffset="316883.6419">12057 16571 77 0,'-32'-9'99'15,"-10"2"-6"-15,-4 4-6 16,-4 9-69-16,7 2-9 0,4 5-3 15,6 6-1 1,15 6-1-16,15 0-2 0,14 4-1 16,19 1-1-16,12 1 3 15,9 0 0-15,0 0 0 16,0-3 1-16,-8 0 1 15,-12 2 0-15,-20-1 0 0,-11-4 1 16,-21-4-1-16,-11 0-2 0,-11-4-1 16,-10-4-5-1,4-4-8-15,-8-8-25 0,6-7-57 16,16-9-5-1,9-10-9-15</inkml:trace>
  <inkml:trace contextRef="#ctx0" brushRef="#br0" timeOffset="317463.6477">12190 16640 89 0,'38'11'101'16,"-4"8"-5"-16,-6 1-5 16,-5-3-68-16,-5 19-12 15,-7 5-2-15,-7-1-1 16,-2-2-1-16,-2-2 0 0,-3-5-1 15,-1-9 0 1,-1-8 0-16,5-14-1 0,0 0-2 16,-5-19-1-16,5-8 1 0,8-6-4 15,6-6 1 1,6-3-2-16,6-1-1 0,4 6 1 15,6 4 0-15,0 10 1 16,0 7-1-16,0 12 2 16,-3 4 1-16,-11 12-1 15,0 10 1-15,-8 4 0 0,-8 7 1 16,-4 4 0-1,-4 0 1-15,-3 1-1 0,-6-6 0 16,2-3 1-16,-4-7-1 0,4-6 1 16,0-8 0-1,9-8-2-15,-2-14 0 0,7-6-1 16,11-8 2-16,6-2-2 15,8-4-1-15,9-2 0 0,2 6 0 16,4 6 0 0,0 7 0-16,-5 5 1 0,-5 12-1 15,-6 2 1-15,-7 13 1 16,-12 4 0-16,-11 8 0 15,-4 5 0-15,-11 1 1 0,-2 1-1 16,-5 0-1-16,2-3-2 16,0-8-1-16,9-4-5 0,2-11-7 15,10-8-22 1,14 0-39-16,-5-19-23 0,18-9-8 15,6-3-5 1</inkml:trace>
  <inkml:trace contextRef="#ctx0" brushRef="#br0" timeOffset="317743.6506">13166 16753 3 0,'16'0'99'0,"-16"0"4"16,4 19-6-16,-10 3-3 0,-10 2-78 15,9 5-3 1,2-1-2-16,5-1-2 0,4-5-1 16,11-3-1-1,9-12-2-15,8-7-2 0,3-6 0 16,1-9-2-16,-5-12-1 15,-5 1-1-15,-6-2 0 0,-13 0-1 16,-7 8 0-16,-11 7 1 16,-10 12-1-16,-4 4 3 15,3 14-2-15,-2 12 2 0,5 4 0 16,7 4 1-1,6-3-1-15,6-1 1 0,8-10 0 16,8-3-4-16,3-11-1 16,1-9-5-16,-3-12-8 0,10-9-25 15,-6-9-48 1,-5-16-11-16,-2-10-9 0,0-4 5 15</inkml:trace>
  <inkml:trace contextRef="#ctx0" brushRef="#br0" timeOffset="317903.6521">13496 16588 3 0,'0'0'105'0,"5"9"-1"15,-5 16-5 1,-3 11-5-16,-53 3-75 0,49 6-4 0,3 0-4 15,-4 0-4 1,5-3-1-16,0-6-2 0,5-5-3 16,6-11-1-16,8-7-4 0,4-13-5 15,7-8-8 1,1-17-38-16,-3-18-43 0,9-12-5 15,0-15-6 1</inkml:trace>
  <inkml:trace contextRef="#ctx0" brushRef="#br0" timeOffset="318053.6536">13734 16406 17 0,'3'-9'106'0,"-3"14"-2"16,0 24-7-1,-3 9-4-15,2 9-77 0,8 8-5 16,8 10-5-16,2 5-1 0,5 3-5 16,-1 7-7-1,-3-2-34-15,-6 1-52 0,5-4-2 16,-12-12-11-16,-5-14-1 15</inkml:trace>
  <inkml:trace contextRef="#ctx0" brushRef="#br0" timeOffset="318683.6601">10124 17570 5 0,'22'-30'103'0,"4"-5"0"0,-13 23-8 16,0 5-2 0,-1 7-72-16,-3 9-7 0,-2 13-3 15,1 5-3-15,-8-27-4 16,3 41-3-16,6 48 1 0,-5-33-2 15,-4-5-1 1,4 5-1-16,-4-6-4 0,0-1-4 16,0-6-2-16,-4-3-7 0,-7-7-43 15,-6-15-32 1,3-9-8-16,-4-9-2 0,-1-3 62 15</inkml:trace>
  <inkml:trace contextRef="#ctx0" brushRef="#br0" timeOffset="319003.6633">10094 17995 52 0,'-12'-32'98'0,"3"3"-3"15,8-3-3-15,3 3-54 16,11 2-15-16,8 5-8 15,8 1-3-15,8 8-4 0,5 9-1 16,-1 2-3-16,3 6 0 0,2 6-2 16,-2 8 1-1,0 5-3-15,-44-23 0 0,36 25 0 16,2 1 1-1,-9 4 0-15,1 0 1 0,-8-1-2 16,0 1 0-16,-5-6 2 16,-1 0-1-16,15 9 3 15,-15-25-1-15,-3-3-1 16,1-6 0-16,-3-8-1 0,0-8 1 15,1-2-1-15,-3-5 0 16,-1-3-4-16,-2-2-4 16,-3 5-3-16,-2 0-7 0,-6 4-28 15,-5-2-44 1,-2 5-11-16,-4 1-8 0</inkml:trace>
  <inkml:trace contextRef="#ctx0" brushRef="#br0" timeOffset="319573.669">10889 17371 44 0,'31'-30'108'0,"-4"22"-6"15,-5 8-6 1,-13 6-4-16,-2 5-80 0,2 9-4 16,-3 5-2-1,-6 7-2-15,0 6 0 0,-2 5-1 16,-4-4 0-16,-3 4 1 15,3-2-1-15,-4-3 0 0,-2-1-1 16,3-10 0-16,1-1-1 16,3-7-1-16,5-4-1 15,4-5 0-15,11-3 0 0,11-7 0 16,7 0-1-1,10-8 1-15,4-1-1 0,3-3 2 16,3 5-1-16,-4 0 1 16,-2 5 0-16,-5 3 1 15,-6 9 0-15,-36-10-3 16,26 18 0-16,-1 0 0 0,-17 9 0 15,-1 0 1-15,-14 6-2 16,-6-1 1-16,-16 2 0 16,-1 2 3-16,-3-4-1 0,-4-1 1 15,13-8 0 1,-1 0-2-16,25-23 1 0,10 23 3 15,16-27 0 1,9-5-1-16,9-8 1 0,2 0-2 16,6-8 2-16,-1 1-1 0,-3-3 0 15,-3 2-3 1,-10-3 1-16,-9 2 0 0,-8 2 1 15,-8 8-1-15,-9 5 1 16,-8 6 1-16,-10 5 0 0,-4 2-1 16,21-2-3-1,0 0 0-15,-19 14-2 0,-2 1-2 16,21-15-5-1,8 27-23-15,35 19-28 0,2-33-37 16,11-9-4-16,10-5-6 0</inkml:trace>
  <inkml:trace contextRef="#ctx0" brushRef="#br0" timeOffset="320273.676">12281 17701 85 0,'20'-30'103'0,"1"2"-6"16,-3 6-3-16,3 5-62 0,-4 10-14 16,2 4-5-1,-7 6-5-15,4 10-3 0,-8 11 1 16,-8-24-4-1,9 31-2-15,1-2 0 0,-4 7 0 16,5 45-3-16,-7-39 0 16,-4-42-1-16,0 73 1 15,-2-43 2-15,-4-12 0 16,-2-10-2-16,-4-8 0 0,1-13 1 16,2-8 0-16,0-8 2 0,6-5-3 15,3-7 3 1,12-1 3-16,2 0-1 0,8 0 2 15,-1 3 0 1,3 1 0-16,2 9 0 0,-2 5 0 16,1 9-1-16,-2 12-1 15,-2 5 0-15,-4 12 0 0,-3 2-1 16,-2 5 0-16,-4 1-3 0,-6 2-2 15,-3-4-5 1,-8-1-8-16,-7-3-33 0,2-5-41 16,3-3-11-1,2-8-6-15</inkml:trace>
  <inkml:trace contextRef="#ctx0" brushRef="#br0" timeOffset="320963.6827">12971 17467 36 0,'17'14'106'0,"-1"0"-2"16,-5 6-5-1,3 0-2-15,-6 1-83 0,2 0-1 16,2-4-5 0,-2-1-2-16,2-4-1 0,3-3-3 15,0-1 0-15,0-8 0 16,-1 0-1-16,4-3-1 15,0-4 0-15,0-5-1 16,0-1-1-16,0 0-2 0,2-5-3 16,2 1-3-16,0 2-4 0,3 1-4 15,-3 3-3 1,0 3 1-16,0 2 0 0,-2 2 2 15,-2 1 6-15,0 3 7 16,-3 0 7-16,0 5 6 16,-3 5 5-16,-2 1 4 15,0 3-1-15,-2 5 0 0,-3 0-2 16,0-1-2-16,-3 3-3 0,3-2-2 15,0-2-2 1,3 0-1-16,-1-3-1 0,1 1 0 16,-1-5 0-1,4 1-1-15,-3-6-1 0,2-3-1 16,-10-2 0-16,17-5 0 15,-17 5 0-15,16-16-1 0,-9 6 0 16,-1 0 1 0,-6 10-1-16,8-15 1 0,-8 15 1 15,0 0-1-15,0 0 1 0,9-4-1 16,-9 4-2-16,13 4-1 15,-4 4-4-15,3-1-5 16,3-2-3-16,5-2-7 16,-3-3 1-16,3 0 0 15,-1-3 6-15,3-4 7 16,-2-1 5-16,-3 0 8 0,-1 2 7 15,-3 1 4 1,-1 2 2-16,-1 2-1 0,0 1-3 16,-1 0-3-16,2 0-3 0,1 1-2 15,2 3-2 1,3 4-2-16,2-3-2 0,4 1-4 15,0-6-5-15,3 0-8 16,13-19-18-16,11-27-38 0,9-21-25 16,-18-16-6-1,-14-6-5-15</inkml:trace>
  <inkml:trace contextRef="#ctx0" brushRef="#br0" timeOffset="321343.6866">14216 17076 4 0,'-23'-9'105'16,"10"13"-1"-16,4 19-6 0,7 7-1 16,33 8-76-16,-17 16-4 15,-8-23-5-15,3 5-5 0,2 5-2 16,-1 6-2-1,-1 2-2-15,1 2 0 0,-1-1-2 16,1-1-2 0,-2-3 2-16,1-4-1 0,-3-5-2 15,-1-5-2-15,-1-7-1 0,-2-4-1 16,-2-11 1-1,0-10 0-15,-8 8 3 0,8-8 3 16,-11-18 2-16,11-3 3 16,-1-4 1-16,1-1 3 0,4 2 0 15,5-1 1 1,6 1 0-16,1 2-1 0,5 7-1 15,3 7-2 1,-3 5 0-16,2 3-1 0,1 8-1 16,1 6 0-16,-3 3-3 0,-1 5-2 15,-1-2-1-15,-3 3-3 16,0-6-7-16,-1-1-26 0,-16-16-38 15,13 3-24 1,-6-20-6-16,-7-24-6 0</inkml:trace>
  <inkml:trace contextRef="#ctx0" brushRef="#br0" timeOffset="321423.6875">14638 17258 23 0,'0'-31'101'0,"-3"12"-2"15,-5 6-8 1,8 13-12-16,-12-20-133 0,12 20-34 16,12-4-8-16,2 4-8 15</inkml:trace>
  <inkml:trace contextRef="#ctx0" brushRef="#br0" timeOffset="322023.6935">15002 17362 23 0,'7'22'106'0,"-4"0"-3"16,-3 5-7-16,-5 3-3 15,-3-2-76-15,-2 2-6 16,0 0-3-16,2 1-4 16,1-3-3-16,2-2-2 0,0-2-2 15,5-2-5 1,5-6-6-16,10 1-12 0,2-9-18 15,8-1-4-15,5-7 10 16,3-3 17-16,5-6 11 16,1-5 6-16,-1-1 11 0,-2 0 14 15,-3 2 19-15,-6-1 5 16,-3 5-7-16,-5 2-17 0,-5 5-7 15,-14 2-4 1,13 0-2-16,-13 0-2 0,3 13-2 16,-3-2-1-1,0 1-1-15,0 0 1 0,0 0-2 16,0-4 0-16,0-8 0 0,12 12-1 15,-3-9 0-15,3-2 0 16,1-1 0-16,2 0-1 16,1-2 1-16,3-1 0 15,-4 1 0-15,1-1 1 0,-1-1-1 16,1 1 1-1,-2 1 0-15,2-3 0 0,0 0 0 16,0-2-1-16,0-4 0 16,-9-7 2-16,29-26-1 15,-1-12 0-15,2-14 0 0,-3-2 0 16,-6-3 1-16,-12 5 0 15,-13 24 0-15,-8 39 0 0,-6 22 0 16,9 4-1 0,0 9-1-16,2 11 1 0,-1 7-1 15,8 0 1 1,6 7-3-16,5 3-10 0,2-3-34 15,10-4-31-15,17-6-22 16,0-16-7-16,12-10-7 16</inkml:trace>
  <inkml:trace contextRef="#ctx0" brushRef="#br0" timeOffset="384205.6068">20780 3377 61 0,'-14'2'55'16,"14"-2"-8"-16,-10 0-3 0,10 0-7 15,0 0-9 1,0 0-5-16,0 0-8 0,0 0-3 15,0 0-4-15,0 0-2 16,0 0-2-16,0 0 0 0,0 0-2 16,0 0 1-16,0 0 0 0,0 0 1 15,0 0 1 1,0 0-1-16,5 2 1 0,-5-2-2 15,16 0 2 1,-5-2-2-16,-1 1 1 0,-10 1-2 16,17-8 1-16,-8 7-2 15,1-4 1-15,-10 5-1 0,19 0-1 16,-7 0 1-16,1 0 0 0,4-1 0 15,-2 1-1 1,3-1 2-16,-1 0-1 0,0 0 1 16,2-1-1-1,-5 2 1-15,0 0-2 0,-2 0 2 16,-2 0-1-16,-10 0 0 15,17 2 1-15,-17-2-2 0,16 0 2 16,-7-2-1 0,1-1 1-16,2 0-1 0,0 1-1 15,0 0 0-15,2-1 1 0,-4 3-1 16,2-2-1-1,3 2 1-15,-2 0-1 0,0 2 1 16,-1 1 1-16,5-3 0 16,-1 0-1-16,1 2 1 0,0 0-1 15,0 2 0 1,1-3 1-16,5 1-1 0,-2 0 0 15,2 0-1 1,-3 4 2-16,2-5-1 0,0 1 1 16,-2-2-1-16,-2-1 1 0,-2 1-1 15,1-2 1-15,0 0-1 16,0-3 0-16,2 1 0 15,-2 1-1-15,4-2 1 16,0 3 0-16,-2-4 0 0,0 5 0 16,-1-3 1-1,-3 1-1-15,1 3 0 0,-2-1 1 16,-1 1-1-16,-2 0 0 0,1 0 0 15,1 0 0-15,0 0-1 16,1 0 1-16,0-1 0 16,1-2 1-16,-1-3-1 15,1 4 1-15,-1-2-1 0,0-1 1 16,-2 2-1-1,1-2-1-15,-2 2 1 0,2 1-1 16,1 0 2-16,-1 1-2 16,-1-1 1-16,4 2 0 0,-2-2 1 15,1 1-1-15,-1-1 1 16,-1 2-1-16,-1 0 0 15,-3 0 0-15,2 0-1 0,-2 0 1 16,1 0 0 0,-10 0 0-16,18 0-1 0,-18 0 2 15,19 0-1-15,-10-1 0 16,0-1 0-16,2 1 0 15,-1 0 1-15,-1-2-2 16,2 3 2-16,-11 0-2 0,17-3 1 16,-17 3 0-16,16 0 2 0,-16 0-3 15,15 0 1 1,-15 0 0-16,14 0 0 0,-14 0 0 15,13 4 0 1,-13-4 0-16,15 2-1 0,-15-2 2 16,8 2-1-16,-8-2 1 15,10 3-1-15,-10-3 0 0,0 0 0 16,8 7 0-16,-8-7 0 0,0 0-1 16,8 13 2-1,-8-13-1-15,4 12 0 0,-4-12 0 16,4 13 1-1,-4-13-1-15,1 16 1 0,-1-16-1 16,3 14 0-16,-3-1 0 16,1-5-1-16,-2 1 2 0,2 1-1 15,-1-1 0 1,0-9 0-16,0 19 0 0,0-9 0 15,0 2 1-15,0-1-1 0,-1-1-1 16,0 0 0 0,1 0 0-16,0-10 2 0,0 14-2 15,0-14 1-15,0 18-1 16,0-8 0-16,0-1 0 15,0 0 1-15,-1 3 0 16,-2 1-1-16,3-4 1 0,-2 4-1 16,-1-1 2-1,3-12-2-15,-2 19 2 0,1-10-1 16,1-9 0-16,-5 19 0 0,4-8 0 15,-3 2 1-15,4-2-2 16,-1 3 2-16,0 1-2 16,1-2 1-16,-1 6 1 15,1-2-1-15,0 1 1 0,0-3-1 16,0 5 1-1,-1-4 0-15,1 1-1 0,0 4 0 16,0-5 0-16,0 0 0 0,0 0 0 16,0 0 0-1,0-3 0-15,0 1 0 0,0-1 0 16,0-2 0-16,0 0 1 15,0 3 0-15,2-5-1 0,-2 3 0 16,1-1 0 0,0-1-1-16,-1 1 1 0,2 0 0 15,-1 0 0-15,1-2 0 16,-2 6 0-16,2-7 0 15,0 2 0-15,-2 4 1 0,0 0 0 16,0-2-1-16,0 2 0 16,1 0 0-16,-1-3 1 0,1 3-1 15,-1 0 0 1,2-4 0-16,-4 2 1 0,2 0-1 15,0-2 0-15,0 1 1 16,0 0-1-16,0 1 0 16,0-1 0-16,0 0 1 15,0-2-1-15,0-9 0 0,3 13 0 16,-3-13 1-16,1 11-1 0,-1-11 1 15,0 10-1 1,0-10 0-16,0 0 0 0,-1 12 0 16,1-12 0-1,-1 12 0-15,1-12 0 0,0 0 0 16,0 0 0-16,0 8 0 15,0-8 0-15,0 0 0 0,2 11 0 16,-2-11 0-16,0 0-1 0,8 11 2 16,-8-11-1-1,0 0 0-15,12 11 2 0,-12-11-2 16,12 5 0-1,-12-5 0-15,9 5 1 0,-9-5-1 16,14 4 0-16,-14-4 0 16,16 7 0-16,-7-7 0 15,1 1 0-15,0-1 0 16,1 0 0-16,1 0 1 0,1 0-1 15,-1 0 0-15,2 0 0 0,-1 0 1 16,0 0-1 0,1-5 0-16,0 2 0 0,0-1 1 15,1-1 0-15,-1 0-1 16,0 1 0-16,-2 4 1 15,0-4-1-15,1 4 0 16,-1 0 0-16,0-4 0 0,-2 2 0 16,3-2 0-1,-3 1 1-15,3-5-1 0,-3 1 0 16,1 2 1-16,0-5-1 0,-1 4 1 15,1 1-1 1,-1-3 0-16,2 1 0 0,0-2 1 16,-1 1-1-16,1-2 0 15,-5-1 1-15,6-4 0 0,-5 0 0 16,-2 3 0-1,0-5 0-15,0-1 0 0,-1-2-1 16,0-3 1-16,-3 0 0 0,3-2-1 16,-5-4 1-1,6-3-1-15,-4-3 1 0,1 3-1 16,1-6 1-16,-4 6-1 15,0-2 0-15,0 2 1 0,0 1-2 16,-2-1 2 0,1 6-2-16,-2-6 2 0,-1 3-1 15,4-2 1 1,-1-1-1-16,-2 3 1 0,3 0 0 15,-1 0 0-15,-1-2 1 0,2 7-1 16,0-1 0-16,0 2-1 16,-3 2 2-16,3-2-2 0,0 2 2 15,-1 0-2 1,0-2 0-16,-2 0 0 0,-2 2 0 15,2 4 0 1,1-2-1-16,0 1 2 0,0 4-2 16,0-1 0-16,1 7 0 15,-1-3 2-15,1 1-1 0,1 10 0 16,-5-14 0-16,5 14 0 0,-1-10 0 15,1 10 0 1,-4-11-1-16,4 11 0 0,0 0 0 16,0 0-1-1,0 0 2-15,3-10-1 0,-3 10 0 16,14-4 0-16,-1 4 0 15,0 0 0-15,5 0 0 0,2 0 1 16,8 0-1-16,5 2 0 16,6 2 1-16,4-1 1 15,9 1-1-15,5 0 2 0,3-3-1 16,4 4 0-1,-2-3 0-15,-4 1 0 0,-3-1 0 16,-6-2-1-16,-4 5 1 16,-9-5-4-16,-5 0 0 15,-14 0-5-15,3 0-20 16,-20 0-22-16,10-14-21 0,-10 14-23 15,-13-29-13-15,-7 10 5 0</inkml:trace>
  <inkml:trace contextRef="#ctx0" brushRef="#br0" timeOffset="385605.635">20953 3237 32 0,'-8'14'90'0,"-1"-2"1"16,9-12-49-1,-2 12 0-15,2-12-10 0,0 0-5 16,0 0-6-1,0 0-4-15,0 0-7 0,0 0-1 16,-9-2-4-16,9 2 0 0,-14-13-2 16,14 13 0-16,-13-19-2 15,6 0-1-15,-1 2 1 0,3-12-1 16,-3 2 1-1,0-9-1-15,0 2 1 0,-4-10-1 16,1 5 2 0,-4 3-1-16,-2-3 1 0,-3 9-2 15,2 2-2-15,2 7 4 16,1 1-2-16,3 8-2 0,2 2 1 15,2 0 0-15,8 10 1 0,-3-9 0 16,3 9 0 0,4-7 0-16,10 0 0 0,7 1 0 15,8-5 0 1,10 0 0-16,8 2-1 0,13-4 1 15,10 2 0-15,10-3 0 16,11 4 0-16,5-4 1 0,13 5-2 16,8-2 2-1,10-1-1-15,12-1 1 0,10-3-1 16,9 4 1-16,12 1 1 0,6 0-2 15,-6 3 2 1,-6 2 0-16,-4-2 0 0,-11 4 0 16,-10 3-2-16,-11-4 1 15,-15-1-1-15,-17 1 1 16,0 2-1-16,-7-1 0 15,-10 4 0-15,-8-2 0 0,-9 1 1 16,-9 0 0-16,-9 0-1 16,-5 0 1-16,-9-2-1 15,-7 4 1-15,-9-3 0 0,1-1-1 16,-15 3 1-16,8-2 0 15,-8 2 0-15,0 0 1 16,0 0-2-16,0 0 2 16,0 0-2-16,-5-7 1 0,5 7-1 15,0 0 0 1,0 0-1-16,0 0 0 0,0 0 1 15,0 0-2-15,-11 13 1 0,11 3 0 16,-5 10 1 0,3 11-1-16,1 7 1 0,0 13-1 15,2 4 0-15,5 1 1 16,4 0 0-16,-2-4 0 0,4-10 0 15,-2-5 0 1,1-9-1-16,-4-11 2 0,-1-10 0 16,-3-2 1-1,-3-11-1-15,0 0 0 0,0 9 0 16,-9-9 0-16,-9-2 0 0,-8-2-1 15,-13 4 1-15,-14-2-1 16,-13 2-3-16,-15 0-2 0,-12 7-7 16,-15 1-19-1,-4 0-35-15,1 5-27 0,-2-7-10 16,6-6-4-1</inkml:trace>
  <inkml:trace contextRef="#ctx0" brushRef="#br0" timeOffset="385945.6416">21791 2587 1 0,'61'-42'89'16,"-10"14"3"-16,-15 9-5 0,-19 14-4 15,-17 5-74-15,-30 28-1 16,-15 15 0-16,-19 7 1 16,-12 11-2-16,-8 3 0 15,-8 0-1-15,1-3 0 0,8-6-1 16,10-11-5-16,12-5-1 0,17-13-7 15,12-10-13 1,12-10-59-16,20-6-12 0,-1-7-7 16,17-15-3-1</inkml:trace>
  <inkml:trace contextRef="#ctx0" brushRef="#br0" timeOffset="386135.6456">22158 2641 20 0,'49'10'98'0,"-19"12"-2"0,-30 7-5 16,-25 13-3-1,-24 7-84-15,-12 10 1 0,-7 2 0 16,2-2-2-16,2-3-3 16,8-8-6-16,18-8-5 0,19-20-30 15,19-20-46 1,31 0-7-16,21-23-7 0</inkml:trace>
  <inkml:trace contextRef="#ctx0" brushRef="#br0" timeOffset="386295.6486">22810 2721 25 0,'71'0'101'16,"-23"12"-4"-16,-34 10-5 0,-24 8-3 15,-29 10-82 1,-18 10-1-16,-10 4-1 0,-5-6-3 16,3 5-4-1,5-16-8-15,17 1-17 0,28-13-62 16,19-25-4-16,12-5-9 0,33-29 2 15</inkml:trace>
  <inkml:trace contextRef="#ctx0" brushRef="#br0" timeOffset="386525.6534">23231 2796 24 0,'48'20'100'16,"-24"18"-3"-1,-24 8-5-15,-28 4-4 0,-2 2-80 16,-21 3-3-16,-3-4-1 0,6-3-4 16,11-9-5-16,18-12-4 15,18-17-11-15,18-10-16 16,20-11-20-16,11-7-4 15,-4 3 15-15,1-2 19 0,-12 11 11 16,-21 6 9 0,-12 20 10-16,-23 11 18 0,-10 11 14 15,-13 13-72-15,7 17-15 16,-1 5-22-16</inkml:trace>
  <inkml:trace contextRef="#ctx0" brushRef="#br0" timeOffset="389515.7132">19164 4057 71 0,'0'0'73'0,"-12"-12"-37"16,12 12-16-16,0 0-10 0,0 0-1 16,0 0-6-1,0 0 4-15,0 0-1 0,0 0 3 16,12-3-1-16,-1 3 2 15,2-3-1-15,4 0 3 0,7-2-2 16,1 4 0 0,7-4-2-16,5 1 0 0,4-4 1 15,4 2-2 1,2-5 0-16,3 3-2 0,3-2 1 15,-2-5-2-15,1 0 1 0,-1 0-1 16,2-2 1-16,-5 6-3 16,1 1 1-16,-2 1-1 15,0-2-1-15,-1 2 3 16,0 3-3-16,-1-4 2 0,0 6-2 15,-1-7 2 1,-3 4-1-16,-1-4 1 0,-2 4-2 16,-2 2 0-16,-1-4 0 15,-1 4 0-15,-1-1 0 16,1 3-1-16,-1 0 0 0,2-1 0 15,-3 3 2-15,2-7-1 16,0 5 0-16,-1 2 0 0,-2-2 0 16,-6 0 0-1,2 0-1-15,0 2 1 0,-3-2-1 16,-1 3 0-16,-1 0 0 15,3 0 1-15,-5 0-1 16,1 0 1-16,-3 1-1 0,-2 2 2 16,-2-1-1-16,-1 2 0 15,-2-4 0-15,-1 3-1 0,1-3 1 16,2 3 0-1,0-1 0-15,1-1-1 0,2 5 0 16,-2-6 0-16,4 0 1 16,-2 4-1-16,0-2 1 15,-1-1-2-15,2 2 0 16,-2 0 2-16,4-2-2 0,3 3 1 15,-3-1-1-15,2-3 1 0,1 5 0 16,0-3 1 0,1-2 0-16,3 4-1 0,-3-3 0 15,-1 2 1 1,2-2-1-16,1 2 0 0,1 0 0 15,1 0 0-15,-6 1 1 16,1-4-2-16,-1 0 3 0,-5 0-2 16,-2 0 1-1,-2-2-1-15,-12 2 1 0,12-1-1 16,-12 1 1-16,0 0-1 0,9-4 0 15,-9 4 1 1,0 0 0-16,0 0 1 0,0 0-1 16,0 0 0-16,0 0 0 15,0 0-1-15,0 0 1 0,0 0-1 16,0 0 0-1,0 0-1-15,0 0 1 0,0 0-1 16,0 0 1-16,0 0 0 0,0 0-1 16,0 8 0-1,3 2 0-15,1 5 0 0,1 1 0 16,-1 4 0-16,3 4-1 15,0 0 2-15,-1 5-1 16,-3 1 2-16,2 0-1 16,-3 4 0-16,0-6 0 0,0 1 0 15,-2 3-1 1,1-1 1-16,0 1 0 0,1 0-1 15,-2 0 2-15,1-3-2 0,0 4 1 16,0 5 0-16,-1-3 1 16,3 3-1-16,-1-2-1 15,2 3 1-15,-1-5 0 16,1 3 0-16,1-1 0 0,0-5 1 15,-1 1-1 1,0 0 2-16,0-1 0 0,-2 0 0 16,1 1-1-16,-3-1 0 15,2 2 1-15,0-1-1 16,0 5 0-16,2-7-1 0,-1 0 1 15,1-3-2-15,2-1 2 16,-2-4-1-16,0-4 2 0,1 0-2 16,1-3 0-1,-3 3 0-15,-2-1 0 0,2 1 0 16,-3-1 0-1,2 1 0-15,-1 1 0 0,-1-1 1 16,0-2-1-16,-1-5 1 0,1 3-1 16,0-3 1-16,1-1-1 15,-1 1 1-15,0-1-1 0,0 0-1 16,0-1 2-1,0 1-1-15,0 0 1 0,0 0 0 16,0-10 1 0,-1 14-1-16,1-14 0 0,0 0 1 15,0 0-2-15,0 8 1 16,0-8-1-16,0 0 1 0,6 0-2 15,-6 0 2-15,10 0-1 0,1 0 1 16,-11 0-1 0,19 0 1-16,-2 0-1 0,-5 0 0 15,6 0 2 1,-1 0-4-16,4-3 3 0,3 3-3 15,2-3 3-15,3 1-3 16,-3-1 2-16,3 3 1 0,-4-2-2 16,8 0 2-1,-6 1-3-15,3-1 3 0,-2 1-3 16,0 0 3-16,1 1-2 0,0 0-1 15,0 0 2 1,-3 0 0-16,2 0 0 0,-4 0 0 16,3 0 1-16,-1 0-1 15,4 1 0-15,-2-1 0 0,4 0 0 16,2 0 0-1,-2 0 1-15,4 1-1 0,-4-1-1 16,3 0 3-16,-4-1-2 0,5 1 1 16,-2 0-1-1,-1 0 1-15,4-1-3 0,-2-2 2 16,5-1 1-16,-3 1-3 15,5-2 2-15,-6 2-1 0,-1-3 1 16,-1 1 0 0,-6 0 0-16,-2-4 1 0,-2 5-1 15,-5-3 1 1,-3 2-1-16,-1-2 1 0,-4 2-1 15,3 1 0-15,0-1 0 0,-3 0 1 16,-3-1-1-16,-8 6 1 16,14-13 0-16,-14 13-1 15,14-14 1-15,-10 6-1 16,-3-2 1-16,4-3 0 0,-2 0 0 15,0-1-1 1,2-2 0-16,-2-5 1 0,1 1-1 16,3-4 1-16,3-3-1 15,-3-3 0-15,-1-1 0 16,1-3 1-16,0-4 0 0,-1 1-1 15,0-5 0-15,-1-1-1 16,-3-2 1-16,1-3-1 0,1 0 1 16,-1-3 0-1,4 0-1-15,-2 1 0 0,1-4 2 16,2 2 0-1,1 0-1-15,4-1 1 0,-6 2-2 16,3-2 3-16,-2 1-3 0,0-1 2 16,0 5-1-16,-3 0 1 15,0 0-1-15,-4 6 0 0,-1-1 1 16,0 6-2-1,0 1 2-15,0 2-1 0,-1 5 1 16,1-2-1 0,-2 4 0-16,0 0 0 0,0 5 0 15,-2 1 0-15,4 2 0 16,0 3 0-16,-2 1 0 0,-3 3 0 15,5 12-2-15,-5-15 3 0,5 15-1 16,0 0 0 0,-3-9-1-16,3 9 0 0,0 0 0 15,0 0 0 1,0 0 0-16,0 0-1 0,0 0 0 15,0 6 1-15,0-6 0 16,6 13 1-16,8-7 0 0,0 4-1 16,10-2 2-1,7 2-1-15,14-3 0 0,6 0 1 16,16-5-2-16,13-1 2 0,8 0-1 15,8-1 2 1,-3-1-2-16,-1-6 1 0,-6 4 0 16,-10-4 0-16,-11 3-2 15,-19 1-3-15,-10 2-9 0,-19-2-24 16,-7-2-20-1,-10 5-20-15,-20-13-24 0,-5 5-8 16</inkml:trace>
  <inkml:trace contextRef="#ctx0" brushRef="#br0" timeOffset="390105.725">19837 3918 64 0,'0'0'92'16,"8"7"-6"-16,-17 2-5 0,-15 5-69 15,-7 16-6-15,-9 0-1 16,-10 9-1-16,-7 7 1 15,-4-1-1-15,-2 1-1 0,4-6 0 16,4-3 0-16,5-5-5 16,12-4-4-16,9-7-10 0,10 0-47 15,19-21-24 1,0 0-9-16,4-6 2 0</inkml:trace>
  <inkml:trace contextRef="#ctx0" brushRef="#br0" timeOffset="390345.7298">20268 3889 7 0,'52'6'97'0,"-22"5"-1"0,-18 9-7 16,-28 6-1-1,-28-3-79-15,-12 18-3 0,-6 2-1 16,-7 3 1-16,1-5-3 15,6-3-3-15,2-6-6 0,18-5-15 16,17-7-52-16,25-20-20 0,0 0-5 16,20-17-5-1</inkml:trace>
  <inkml:trace contextRef="#ctx0" brushRef="#br0" timeOffset="390495.7328">20910 3938 75 0,'43'18'96'16,"-24"5"-2"-16,-19 11-7 0,-36 5-73 15,-2 8-1-15,-10-3-2 0,-2 2-2 16,-2-3-7 0,1-8-4-16,10-2-18 0,11-13-55 15,19-16-17-15,14-15-6 16,16-18-4-16</inkml:trace>
  <inkml:trace contextRef="#ctx0" brushRef="#br0" timeOffset="390655.736">21332 3924 4 0,'30'22'94'0,"-15"4"1"15,-15 3-5 1,-16 5-7-16,-15-1-78 0,-2 2-4 16,2 5-8-16,1-9-16 15,-1-10-59-15,13-2-7 0,8-16-7 16</inkml:trace>
  <inkml:trace contextRef="#ctx0" brushRef="#br0" timeOffset="390855.74">21722 3955 10 0,'17'24'98'0,"-11"6"-2"0,-9 3-7 16,-14 3-2 0,-9 12-79-16,-5-8-4 0,-2 1-2 15,0-2-1 1,2-3-5-16,1-5-12 0,9-11-58 15,11 0-17-15,10-20-6 0,0 0-5 16</inkml:trace>
  <inkml:trace contextRef="#ctx0" brushRef="#br0" timeOffset="391005.743">21864 4461 95 0,'-31'44'98'15,"-9"-6"-7"-15,-2-5-4 0,-3-10-78 16,3 5-5-16,3-4-9 15,11-1-22-15,9-6-59 16,3-11-6-16,16-6-7 0</inkml:trace>
  <inkml:trace contextRef="#ctx0" brushRef="#br0" timeOffset="391165.7462">21741 4727 3 0,'-10'42'101'15,"-9"-2"-2"-15,-8-3-5 0,-3-10-5 16,0-1-83-1,8 0-5-15,1-8-8 0,12-2-30 16,9-16-50-16,0 0-8 16,8-19-5-16</inkml:trace>
  <inkml:trace contextRef="#ctx0" brushRef="#br0" timeOffset="391545.7538">21754 4729 95 0,'-3'24'97'0,"-4"-2"-5"0,3 3-5 16,-1 5-80-1,1 7-1-15,2 7 1 0,2-1-1 16,0 3 0-16,0 2-1 0,-1-1-1 16,1-6 0-1,0-4-1-15,0-8-1 0,0-8-3 16,0-9-1-16,0-12-6 15,0-6-17-15,-4-23-58 16,1-6-12-16,-3-19-5 16,-3-8-3-16</inkml:trace>
  <inkml:trace contextRef="#ctx0" brushRef="#br0" timeOffset="393495.7928">19333 4414 41 0,'-8'-4'75'16,"8"4"1"-16,7-5-56 15,11 5-7-15,11 0-2 0,5-2-1 16,9-2 4-1,7-2 1-15,9-2-2 0,2-1-1 16,4-1-2 0,-2 0-2-16,0 0 0 0,1 1-3 15,-2 0-2-15,1-2 0 16,0 7-1-16,1-5 0 0,4 1-1 15,2 0 1-15,5-1-1 16,-4 2 1-16,0-2-1 16,1 3 0-16,-5 1 0 0,-3-1-1 15,-5 3 1 1,-5 1-1-16,-7-1 1 0,0-3-1 15,0-1 1-15,-1 3-1 16,2 1 0-16,-4 1 0 0,3 2 0 16,-5 0 0-1,-3 0 0-15,-3 0 1 0,-5 8 0 16,-6-3 1-16,-4 0-1 0,-8 2 0 15,-1-2 1 1,-12-5-1-16,12 10 0 0,-12-10 1 16,11 11-2-16,-11-11 0 15,9 18 0-15,-1-7 0 16,1 3 0-16,3 4 0 15,2 4 0-15,1 5 0 0,2 3 0 16,0 6 1-16,4-1-1 0,-1 8 2 16,3-1-2-1,0 0 1-15,-4 3 1 0,1-4-1 16,-2-1 1-1,-1-2-1-15,-3 0 1 0,-2-2-1 16,-3-2 1-16,-2 0-1 16,-1 0 1-16,-4-2-2 0,-2 3 1 15,0-5 0 1,0 3 0-16,-2-1 0 0,-2 2 0 15,0-3 1-15,1-1-1 0,0 5 1 16,2-4-1 0,-2 4 0-16,-1-4 2 0,4-2 0 15,-2-1-1-15,-1-4 0 16,2 3 0-16,-2-3 0 0,2-3 0 15,1-2 1 1,0 2-2-16,-1 1 1 0,1-2-1 16,0 0 1-16,0-2 0 15,1-1-1-15,0-4 1 16,2-1-1-16,-2 0 1 0,-1-12-1 15,9 9 1-15,-9-9 0 16,9 0 0-16,-9 0-1 0,0 0 1 16,10-4-1-1,-10 4 0-15,8-13-1 0,-8 13 0 16,9-8 1-1,-9 8-2-15,14-9 1 0,-3 5 1 16,4 1-1-16,0-2 0 0,4 3 1 16,0-3-1-16,7 0 3 15,2 0-1 1,1 3 1-1,-2-1 0-15,2-1-1 0,0 4 1 16,3-4-1-16,0 4 0 16,-1 0-1-16,0 2-1 15,1-2 1-15,1 2 0 16,-2 0-1-16,0-2-1 0,0 4 2 15,-2 0-1-15,3 1 0 0,-1-1 0 16,2 1 0 0,-2 0 0-16,3 0 0 0,-1 2 0 15,2-3 1-15,0 2-1 16,0-2 0-16,2 1 0 15,-3-2 1-15,3 0-1 16,3 1 0-16,-2-3 0 0,-1 0-1 16,1 1 1-1,-2-1 0-15,3-1 1 0,-1 1-1 16,3-1 0-16,-6 0 0 0,4 0 0 15,-1 1 0 1,1-1 1-16,-1 0-1 0,-5 0 1 16,0 0-1-16,-5 0 1 15,2 0 1-15,-4 0-1 0,-2 0 0 16,-5 0 0-1,-3 0 0-15,-3 0 0 0,-3 0 0 16,-10 0-1-16,11 2 0 0,-11-2 1 16,0 0-1-1,12 3 1-15,-12-3-1 0,10-1 1 16,-10 1 0-16,13-6-1 15,-13 6 1-15,14-9-1 0,-14 9 1 16,12-15-1 0,-6 7 0-16,2-1 0 0,3-6 0 15,0-2 0 1,2-5 0-16,1-7 0 0,4-7 0 15,-1-10-1-15,1-6 0 0,2-9 0 16,-1-5 0-16,1-6 0 16,4-6-1-16,0 1 0 0,1 0 0 15,1 1 2 1,2 4-1-16,1 2 1 0,-2 2 0 15,0 4-1 1,-1 3 1-16,-6 0 1 0,-3 4-1 16,-4 4 0-16,-2 1 1 15,-5 3-1-15,-1 7 0 0,-5 4 0 16,0 4 1-16,0 7-1 0,0 1 1 15,0 1-3 17,0 7-2-32,0-2 2 15,0 6 2 1,4 3 0-1,2-1-1-15,4 3 1 0,5 1-1 16,6 3 3-16,8-3 1 0,13 0-1 16,14 0-2-1,12-1 0-15,12 1 0 0,11-3 0 16,26 0-7-1,-5 4-9 1</inkml:trace>
  <inkml:trace contextRef="#ctx0" brushRef="#br0" timeOffset="393815.7992">23915 3857 10 0,'12'-8'99'0,"-12"8"-2"16,1-11-6-1,-16 10-4-15,-6 1-82 0,-18 9-3 16,-1 4-2-1,-7 5-5-15,2 5-16 0,-1 6-52 16,8-8-17-16,13-7-8 0,16-3-1 16</inkml:trace>
  <inkml:trace contextRef="#ctx0" brushRef="#br0" timeOffset="393975.8024">23888 4028 4 0,'0'32'100'0,"-11"3"-1"15,-11-4-7-15,-7-1-3 16,4-2-83-16,-5 1-1 0,5-1-5 15,0-8-12-15,12-9-60 16,11-1-19-16,2-10-6 16,26 0-4-16</inkml:trace>
  <inkml:trace contextRef="#ctx0" brushRef="#br0" timeOffset="394115.8052">23823 4534 18 0,'-43'76'108'15,"-7"-2"-4"-15,2-6-8 0,2-11-96 31,3-14-82-15,6-1-11-16,5-11-6 0</inkml:trace>
  <inkml:trace contextRef="#ctx0" brushRef="#br0" timeOffset="394445.8116">22613 5542 43 0,'9'3'106'16,"-10"19"-4"-16,-24 14-8 0,-17 3-1 15,-25 6-85 1,27 2-16-16,-4-8-41 0,10-20-31 15,31-41-16 1,6-29-7 0,25-27-4-16</inkml:trace>
  <inkml:trace contextRef="#ctx0" brushRef="#br0" timeOffset="394735.8176">22603 3583 5 0,'11'2'91'0,"-11"-2"1"16,-3 20-6-16,-12-45-20 16,-4 37-60-16,1 8-1 0,-1-1-3 15,1-2-6 1,1-2-13-16,-3-14-64 0,20-1-8 15,-3-11-6-15</inkml:trace>
  <inkml:trace contextRef="#ctx0" brushRef="#br0" timeOffset="394865.8202">22666 3618 87 0,'-28'41'91'0,"-6"4"-7"0,-2-4-29 16,-3-1-133-1,18 0-10-15,7-16-2 0</inkml:trace>
  <inkml:trace contextRef="#ctx0" brushRef="#br0" timeOffset="394995.8226">22755 3975 13 0,'-17'53'101'0,"-7"4"-5"16,-1-8-8-1,2-8-10-15,-12-5-117 0,38-1-47 16,3-14-8-16,12-7-6 0</inkml:trace>
  <inkml:trace contextRef="#ctx0" brushRef="#br0" timeOffset="395125.8254">22727 4242 8 0,'-40'39'96'0,"-4"-2"-11"15,9-10-63 1,5 8-22-16,21-10-94 0,4 0-5 15</inkml:trace>
  <inkml:trace contextRef="#ctx0" brushRef="#br0" timeOffset="408657.0977">21815 5943 27 0,'-15'-9'61'0,"2"7"-5"15,-3 2-11-15,0 0-10 16,4 2-8-16,-1 4-6 0,4 0-6 15,3 4-2 1,6 2-4-16,8 3-2 0,14-1 0 16,13 2 0-1,10-1 2-15,21-2 0 0,15-4 1 0,15-4 0 16,12-2 0-16,8-3-1 0,4-3-1 15,-3-2-1 1,-3-4-2-16,-12 2 0 0,-10-2-2 16,-14 3-1-1,-11-1 0-15,-14 2 0 0,-10-1-1 16,-10 2-2-16,-9 2-4 15,-8-5-4-15,-5 5-7 16,-11 2-13-16,11-15-34 16,-11 15-31-16,0 0-4 0,-2-12-3 15</inkml:trace>
  <inkml:trace contextRef="#ctx0" brushRef="#br0" timeOffset="408897.1025">22970 5830 24 0,'-10'0'91'0,"10"0"-1"0,0 0-2 15,26 9-56 1,8 0-11-16,16 2-4 0,3 4-3 16,5 0-1-16,2 1-5 0,0 3-2 15,-10 0-2 1,-12-1-1-16,-10 4-1 0,-17-1 0 15,-10-4-2-15,-6-2-1 16,-20 4-4-16,-9-4-7 16,-12-1-19-16,-16-4-56 15,-4 4-7-15,-10-5-8 0</inkml:trace>
  <inkml:trace contextRef="#ctx0" brushRef="#br0" timeOffset="409177.1079">21872 5891 7 0,'-19'0'89'0,"-1"2"5"0,-5 13-4 16,-3 6-59-1,1 9-3-15,-1 8-6 0,9 1-2 16,0 7-4-16,13-6-5 16,6-2-4-16,12-6-1 0,16-6-1 15,12-5-1 1,10-11-4-16,9 1-4 0,5-11-14 15,14-9-57 1,5 2-18-16,8-10-7 0,4-2-5 16</inkml:trace>
  <inkml:trace contextRef="#ctx0" brushRef="#br0" timeOffset="409677.1179">23720 5842 18 0,'-10'0'88'15,"10"0"-1"-15,-17 19-1 0,12 4-64 16,0 9-4 0,2 1 1-16,3 4-3 0,7-2 0 15,11-3-2-15,8-6-3 16,9-10-3-16,5-10 1 0,-1-6-2 15,1-6 0 1,-7-10-2-16,-6-6-1 0,-11-4-1 16,-14-1 0-16,-11 1-2 0,-13 6 0 15,-11-1 0 1,-8 4-1-16,-4 4 1 0,-1 6-2 15,4 7 1-15,4 0-2 16,7 11-2-16,6-4-6 0,13 9-12 16,4 3-55-1,8-2-18-15,9 0-6 0,6-3-5 16</inkml:trace>
  <inkml:trace contextRef="#ctx0" brushRef="#br0" timeOffset="409817.1209">23868 6154 85 0,'5'15'93'0,"-4"-6"-8"16,-1 18-23-1,0-27-125-15,0 0-18 0,15-13-9 16,-4-4-1 0</inkml:trace>
  <inkml:trace contextRef="#ctx0" brushRef="#br0" timeOffset="410017.1249">24119 5845 16 0,'9'3'100'15,"0"6"-1"-15,-9-9-5 16,13 21-4-16,-11-8-80 0,0 6-2 15,1 3-1 1,-3 4-2-16,0-2-2 0,1 1-2 16,2 2-5-16,1-8-9 15,9-4-60-15,-3 2-19 16,3-6-8-16,0-3-5 0</inkml:trace>
  <inkml:trace contextRef="#ctx0" brushRef="#br0" timeOffset="410367.1319">24160 6535 4 0,'-5'19'103'16,"5"-19"-3"-16,18-8-4 0,6-20-3 16,-2-2-74-16,12-9-5 15,1-9-5-15,-1 2-3 16,-1-7-1-16,-2 7-2 15,-4-2-1-15,-6 7-1 0,-5 2 0 16,-5 10-1 0,-2 9 1-16,-5 4-2 0,-4 16 0 15,-7-6 0-15,-2 11 0 0,1 12 0 16,2 5 1-1,2 7-1-15,4-2 1 0,8 2 1 16,6-1 1-16,8-10 0 16,7-7 0-16,0-9 0 15,5-5 0-15,-4-10 1 16,1-9-3-16,-9-6 0 0,-5-5-4 15,-6-2-5 1,-11-2-10-16,2-3-46 0,-4 4-30 16,-9 4-7-16,1 3-6 0</inkml:trace>
  <inkml:trace contextRef="#ctx0" brushRef="#br0" timeOffset="410787.1401">24662 6010 22 0,'10'24'98'0,"1"-1"1"0,1-1-9 16,-3-19-31-16,4 24-37 0,1 4-5 15,-2-5-5-15,-2-3-1 16,-1-4-3-16,-1-6-2 16,-8-13-1-16,14 6 0 15,-14-6-1-15,8-17-1 0,-3-4-1 16,2-4 0-1,-5-4-1-15,2-5 0 0,2 3-1 16,0 2 0-16,-2 1 0 16,3 7 0-16,-2 7 0 15,-5 14 0-15,13 0-1 0,-7 8 0 16,0 6 1-16,-1 7 0 15,3-1 0-15,-2 2 1 0,-2-6 0 16,4 0 1 0,2-8-1-16,3-8 1 0,3 0 0 15,6-6 0-15,-1-2 0 16,4-2-2-16,2 2 0 15,-1 1 0-15,1 4 0 16,-2 3-1-16,-1 4-1 0,-1 7-1 16,2 0-3-16,-4 5-3 0,-5-3-8 15,2 3-29 1,-15 6-45-16,-8-13-9 0,-13-1-7 15</inkml:trace>
  <inkml:trace contextRef="#ctx0" brushRef="#br0" timeOffset="411007.1446">24165 6286 41 0,'-22'23'106'15,"2"-8"-4"-15,7-3-9 0,1-7-1 16,12-5-88 0,0 0-15-16,0 0-60 0,0 0-19 15,11-6-10-15,0-8-7 0</inkml:trace>
  <inkml:trace contextRef="#ctx0" brushRef="#br0" timeOffset="412017.1647">18474 3699 26 0,'-5'-18'87'16,"1"9"2"-16,4 9-4 0,0 12-59 15,9 20-5-15,-1 15-4 16,-1 20-3-16,-1 9 2 0,4 14-2 15,-3 7-5 1,0 6-1-16,-3 1-3 0,-4-8 0 16,0-4-2-16,3-13 0 0,-1-4 0 15,-3-19-2 1,2-9-1-16,-1-14-2 0,2-10-6 15,-2-23-13-15,0 0-57 16,0-18-17-16,-7-14-7 16,-2-7-5-16</inkml:trace>
  <inkml:trace contextRef="#ctx0" brushRef="#br0" timeOffset="412277.1701">18408 4431 82 0,'-8'6'96'16,"8"-6"-3"-16,0 18-6 15,0 0-70-15,4 13-4 16,1 11-5-16,0 7 1 15,3 7-2-15,3 5 0 0,4 5-1 16,2 0-1 0,0-6-1-16,4-5 2 0,-1-8 0 15,1-11-2-15,0-7 2 0,5-15-1 16,-2-14 0-1,4-16-1-15,5-19 1 0,4-11-3 16,5-14-1-16,2-3-2 16,0-10-1-16,-2 4-3 0,-5 0-1 15,-3 7-5 1,-15 3-7-16,-2 9-22 0,-12 9-50 15,-5-8-10 1,-10 1-8-16</inkml:trace>
  <inkml:trace contextRef="#ctx0" brushRef="#br0" timeOffset="412617.1767">18220 3828 55 0,'-15'11'95'0,"2"-1"2"16,13-10-7-16,-15 10-64 0,15-10-4 16,3-16-4-1,12-6-3-15,6-14-3 0,4-7-3 16,4-6-3-1,4-3-1-15,-2 3-2 0,3 3 1 16,-7 13-2-16,-4 11 0 16,1 9-1-16,-1 11-1 0,2 6-1 15,-1 12 0-15,8 8-2 16,0 2-3-16,5 8-3 15,-3-5-10-15,3 3-45 0,-3-3-30 16,-18-6-6 0,-9-4-8-16</inkml:trace>
  <inkml:trace contextRef="#ctx0" brushRef="#br0" timeOffset="413037.1853">16800 3512 18 0,'0'-10'95'0,"0"10"-4"0,0 0 0 16,2 26-56 0,2 9-12-16,3 23-5 0,0 6-3 15,-1 14-2-15,1 0-4 0,0-3-2 16,-4-4-2-1,-1-11-1-15,-1-7-1 0,2-19-1 0,-2-9-2 16,1-13-2 0,-2-12-7-16,9 0-14 0,-6-28-58 15,4-5-13 1,-3-17-8-16,3-11-3 0</inkml:trace>
  <inkml:trace contextRef="#ctx0" brushRef="#br0" timeOffset="413337.1913">16976 3599 69 0,'11'19'95'0,"4"5"-3"15,0-13-4-15,11 10-72 16,10-8 2-16,6-7-2 0,10-6-3 16,0-9-1-1,-1-11-3-15,-3-6 1 0,-4-7-4 16,-15-2-2-16,-15-3 1 0,-17 6-2 15,-17 7-1 1,-17 7-1-16,-12 8-1 0,-11 10-2 16,-8 9 0-16,-2 10-1 15,3 8-1-15,12 3-1 0,8 6-3 16,13-7-1-1,19 2-8-15,11-11-12 0,13-8-52 16,17 2-14 0,10-10-7-16,4-3 0 0</inkml:trace>
  <inkml:trace contextRef="#ctx0" brushRef="#br0" timeOffset="413747.1995">17689 3955 85 0,'20'41'104'0,"-8"-19"-5"16,3-10-6-16,0-15-71 0,9-14-2 16,-2-13-5-16,4-12-5 0,-1-10-2 15,-3-9-4 1,3-2 0-16,-6-12 0 0,-6 2-1 15,-7 5 0 1,-4 6-2-16,-2 8 1 0,-7 6-2 16,-1 13 0-16,-3 9-2 15,5 17-1-15,-3 13 0 0,4 12 1 16,4 14-1-16,1 4 1 15,9 7 0-15,1-2 1 16,9-5 1-16,0-6 1 0,9-11 1 16,2-12-1-1,1-8 3-15,2-16-2 0,-8-5 3 16,2-9-2-16,-6-6 1 16,-10-5-3-16,-5 2 0 0,-7 0-2 15,-11 6-2 1,-4 2-5-16,-1 7-6 0,-6 5-15 15,3 7-48-15,2 8-20 0,5 7-7 16,13 0-3 0</inkml:trace>
  <inkml:trace contextRef="#ctx0" brushRef="#br0" timeOffset="414227.2091">18201 3135 98 0,'25'4'102'16,"-2"1"-6"-1,1 6-5-15,0-1-72 0,4 3-4 16,3 3-4-16,1-3-3 0,-5 1-3 15,0-3 1 1,-2-2-2-16,-8-4-1 0,-2-5 0 16,-7 0 0-16,-3-12-1 15,-1-3 0-15,-3-4-1 0,2-8-1 16,-3 3 0-1,0-9 0-15,3 1-1 0,1 0 0 16,6 5 0-16,-3 3 0 0,10 3 0 16,-1 9 1-16,4 2-2 15,1 10 2-15,2 8-1 0,-2 9 2 16,-2 13-1-1,-5 1 2-15,2 2-1 0,-5 3 1 16,-3-3-1 0,-4-3 1-16,-4-6 0 0,4-12 0 15,-4-12 1 1,8 0-2-16,-8 0 2 0,18-27-2 15,-2 10 2-15,3-9-3 0,6 4 1 16,-1 6-2-16,2 0-1 16,6 8 1-16,2 4-1 0,8 4 1 15,3 1-1 1,8 3 2-16,5-1-2 0,5-3-2 15,9 0-7 1,-4-10-31-16,2-12-46 0,2 4-10 16,-7-17-6-16,8-2-5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0T19:00:19.80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23025 823 29 0,'-9'-21'85'0,"-4"-1"-1"16,13 22-42-1,0 0-12-15,0 0-8 0,0 0-7 16,0 0-5-16,0 0 0 15,-36-4-3-15,36 18 0 0,0 4-2 16,3 13 0 0,8-5 0-16,3 4 1 0,1-7 1 15,5 2-1 1,4-1 0-16,3-2 2 0,1-1-1 0,4-4-1 15,-32-17-1-15,34 7 0 16,1 3-2 0,0-10 0-16,0 0 0 0,-2-4-2 0,2-4-2 15,-5-6-2 1,0-1-1-16,-6-4-5 0,1-1-7 15,-6-4-18 1,0-2-54-16,-5 7-8 0,-1-1-5 16</inkml:trace>
  <inkml:trace contextRef="#ctx0" brushRef="#br0" timeOffset="360.0072">23235 583 80 0,'-10'-9'98'0,"-1"0"-7"0,0-2-6 15,0-2-68-15,11 13-5 0,0 0-7 16,-5-10-4 0,-1 0-7-16,1 0-12 15,-2 0-36-15,7 10-33 16,0 0-7-16,0 0-4 0</inkml:trace>
  <inkml:trace contextRef="#ctx0" brushRef="#br0" timeOffset="560.011">23465 450 56 0,'23'0'94'16,"-23"0"-4"-1,22 0-6-15,2 2-50 0,-24-2-38 16,0 0-17-16,0 0-61 0,0 0-7 16,0 0-5-1</inkml:trace>
  <inkml:trace contextRef="#ctx0" brushRef="#br0" timeOffset="1290.0258">23368 306 61 0,'-24'-14'83'0,"2"2"-15"16,-2 2-35-16,-3 0-5 0,1 5-12 15,-2-1-6 1,-2 5-4-16,0-2 0 0,-2 3-2 16,-1 6 2-16,0 13-3 15,0 1 1-15,1 6-3 16,-2 0 1-16,4 10 0 15,-33 39-1-15,35-29 1 0,2 1-2 16,2 3 1-16,5-3-1 0,1 8 4 16,7 0-2-1,2 4 1-15,6-3-1 0,3 2-1 16,6-5 1-1,7-1-1-15,5-3 0 0,5-1 0 16,9-4-1-16,4-5 2 16,7-4-1-16,3-5 1 15,5-5-1-15,4-2 1 16,4-3-1-16,5-12 1 0,2-4 1 15,4-4-2-15,7-4 1 0,5-13 0 16,0-4 0 0,6-5-1-16,1-11 0 0,3-4 1 15,0-6-1 1,-1-4 2-16,2-2-1 0,-5-5 0 15,1-1 0-15,-7-3 1 16,-3 1-1-16,-6-2 0 16,-8 0 1-1,-7-3-2-15,-14 4-1 0,-13-1-1 0,-13 3 1 16,-17-1-1-16,-11 7 1 15,-21 1 1 1,-23 7-1-16,-16 10 1 0,-15 2 0 16,-15 7-3-16,-14 9-12 15,-4 0-53-15,-6 11-18 0,-3 7-6 16,1 7-6-1</inkml:trace>
  <inkml:trace contextRef="#ctx0" brushRef="#br0" timeOffset="14843.2971">1500 4685 65 0,'0'0'63'16,"2"-14"-9"-16,-2 14-8 0,0 0-10 16,0 0-12-16,0 0-6 0,0 0-6 15,0 0-1 1,-3 8-3-16,3 6-1 0,0 6 0 15,1 9-1-15,1 7-1 16,0 9 2-16,0 7-1 16,1 4-1-16,-2 4 2 15,1-2-3-15,-2 0-1 0,-1-3 0 16,0-6 0-1,0-8-1-15,-2-7-3 0,3-4-2 16,-2-9-5-16,2-3-14 0,0-5-48 16,0-13-22-1,0 0-6-15,0 0-3 0</inkml:trace>
  <inkml:trace contextRef="#ctx0" brushRef="#br0" timeOffset="15443.3091">1368 5424 75 0,'0'0'89'0,"0"0"-3"16,0 0-53-1,0 9-8-15,8-1-5 0,-1 3-6 16,3 4-5 0,0 2 0-16,1 3-1 0,0 3-1 15,0-1-1-15,-1 0 1 16,0-1-2-16,0 2 0 0,-3-9-1 15,-4 3 0-15,1-5 0 16,-1-4 0-16,-3-8 1 16,3 9 0-16,-3-9-1 0,10-2 0 15,0-7 0 1,5-5-1-16,2-2 0 0,2-2-2 15,6-6 0-15,-2 2-3 16,3-2-2-16,0 3-5 0,-2-2-8 16,2 5-37-1,-3 1-38-15,-3-3-9 0,-1 6-5 16</inkml:trace>
  <inkml:trace contextRef="#ctx0" brushRef="#br0" timeOffset="16673.3337">1311 4460 25 0,'-9'-6'44'0,"-3"1"-5"16,3 1-3-16,-7 0-6 16,8 1-3-16,-1 2-8 15,-1 1-6-15,0 0-5 0,0 5-3 16,-3 4-2-1,3 3-3-15,-3 0 0 0,1 2 1 16,-3 4-1-16,2-1 2 16,-1 2 0-16,2 3 0 0,-3 2 0 15,2 0 2-15,0 3-2 16,-2-3 1-16,3 8 0 15,-1 1-1-15,2-2 0 0,0 4 1 16,2-1-2 0,1 4 1-16,0-3-1 0,2 5-1 15,2-2 1-15,-1 0-1 16,0 2 1-16,1 0 0 0,3 3 0 15,0-5-1-15,1 4 1 16,0-4 0-16,0-1-1 16,1 1 1-16,6-4 0 0,0 0 0 15,3-5 1 1,1 2-2-16,0-6 0 0,3 4 1 15,4-5 1-15,-1-2-4 16,0 0 1-16,3 1 1 16,-1-1-3-16,2 2 1 15,1-2 1-15,-4 3-1 0,7-1 0 16,-3-2 1-16,5 0 1 0,-4 0 0 15,4-3 0 1,1 0 0-16,-1-2 0 0,3-3 0 16,-4 2 0-16,2-5 0 15,-3 2-1-15,3-4 0 16,-6 0 1-16,1-4-1 15,3-2 0-15,-1-3-1 0,0 0 1 16,-1-3 0 0,5-5 1-16,-2-3 0 0,4-6 2 15,1 1 3-15,4-8 1 0,1-2 3 16,3-4-1-16,-1-2 1 15,5-5 1-15,-1 1 0 16,-3-3-2-16,2-2-1 16,-3 4-1-16,3-3 0 0,-3-1-3 15,-2-1 1 1,-1 1 0-16,-2-2-1 0,-2-1-1 15,-2-3-1-15,-4 0-1 0,-4-2-1 16,-5 0 2 0,-3-1-1-16,-8 1 0 0,-3 0 1 15,-3 3-1-15,-11 1-1 16,-4 2 1-16,-4 2-1 0,-9-1 0 15,-2 2 0 1,-7-3 1-16,-4 3-1 0,-7 1 0 16,-3 0 0-16,-7 6 1 15,-6 5 0-15,-3 5-1 16,-6 7 1-16,-4 6-1 0,-3 7 1 15,3 3-3-15,-2 6-1 16,7 13-8-16,0-1-22 0,8 9-45 16,14 12-11-1,8 5-6-15</inkml:trace>
  <inkml:trace contextRef="#ctx0" brushRef="#br0" timeOffset="17493.3501">1601 5949 33 0,'-5'-17'83'15,"5"17"-1"-15,0 0-47 0,0 0-9 16,0 0-1-16,0 0-9 16,0 0-4-16,-9 4-2 0,5 5-2 15,4 0 0 1,-7 5-1-16,4 1-1 0,-2 3-1 15,2 2-1-15,0 4-1 0,-2 1 0 16,2 2 0 0,-1 1-1-16,0 4-1 0,1 2 1 15,-1 2 0-15,-1 1 0 16,0 1 0-16,2 2-1 0,-3 2 2 15,1 2-2 1,1-1 0-16,-1 3 0 0,1 0 1 16,2 0-1-16,-2 4 0 15,0-1 1-15,-2 3-1 16,1 2 1-16,-2 0 0 0,1 2 0 15,-5 2 1-15,0-4-1 16,1-1-1-16,-2-2 0 0,3-6-2 16,3-1-10-1,-2-3-52-15,-2-9-24 0,11-10-8 16,5-4-4-1</inkml:trace>
  <inkml:trace contextRef="#ctx0" brushRef="#br0" timeOffset="19883.3979">1040 7221 58 0,'0'0'85'0,"-18"-9"-33"15,18 9-11-15,-11 0-6 0,11 0-8 16,-12 1-10-16,12-1-4 15,0 0-3-15,0 0-3 0,5 11 0 16,11-5-2 0,8-2 1-16,12 0 1 0,13 1-1 15,9 1 1 1,8-1-1-16,6 1-1 0,3-2-1 15,-1 2 0-15,-3-4-1 0,-7 3-1 16,-10-3-1-16,-7 1 0 16,-12-2 0-16,-7-1 0 0,-10 0 0 15,-6 2 0 1,-12-2 0-16,10 0 0 0,-10 0 0 15,0 0-1 1,-9 0 0-16,1 0 0 0,8 0 0 16,-14 0-1-16,4 0 1 15,-1 3 0-15,1 3-1 0,-1-1 2 16,-5 4-1-16,2 1 0 0,-7 7 1 15,1 5-1 1,-2 4 1-16,-2 8-1 0,-2 9 1 16,1 4-2-1,-1 6 1-15,4 3 0 0,-2-3 0 16,3-2-1-16,3-5-1 15,3-8-2-15,5-7-5 0,-1-17-15 16,11-14-50 0,-7 11-17-16,7-11-7 0,-5-17-3 15</inkml:trace>
  <inkml:trace contextRef="#ctx0" brushRef="#br0" timeOffset="20213.4045">1072 7345 6 0,'-10'-12'95'0,"5"2"0"15,5 10-5-15,5-51-21 16,10 53-49-16,9 15-3 0,2 7-4 15,8 14-3 1,0 9-2-16,1 11-1 0,2 5-2 16,-7 2 0-1,0 2-3-15,-6-5 0 0,-4-4-1 16,-4-11-3-16,-3-10-5 0,2-4-29 15,-3-33-55 1,3-9-5 0,-4-23-6-1,4-10-3-15</inkml:trace>
  <inkml:trace contextRef="#ctx0" brushRef="#br0" timeOffset="23003.4603">1636 4468 55 0,'5'30'81'15,"-3"-17"-36"1,2 0-2-16,-4-13-7 0,4 10-7 15,-4-10-7-15,0 0-3 0,0 0-5 16,2-9-3 0,-1-2-1-16,-1-2-1 0,0-5-3 15,0 1-1-15,-2-7-1 16,0-1-1-16,-1-4 1 0,1-3-2 15,0 1 1 1,0-3-1-16,-1-2 0 0,1 2-1 16,2-3 0-1,0 2 0-15,-1-3 0 0,1-2-1 16,-1-1 1-16,0-5 0 0,-2 0 0 15,0-5 0-15,1-1 0 16,-1-1 0-16,1 1 0 16,-1 0 0-16,-2 1 1 15,1 2 0-15,0 2 0 0,1 4-1 16,-2 2 0-1,0 6 1-15,1 1-2 0,1 1 1 16,0 4-1-16,-3 2 0 0,5 4 0 16,-3 0 0-16,0 2 0 15,4 5 0-15,-1-2-1 16,-3 3 1-16,3-1 0 15,-2 1 0-15,0 4 0 0,0-2-1 16,-2 3 1 0,2-2 0-16,0 3 0 0,1-1 0 15,-3 0 0-15,5 10 0 16,-5-15-1-16,5 15 1 15,-6-9 0-15,6 9 0 0,0 0-1 16,-12-9 1-16,12 9 0 16,0 0-1-16,0 0 0 0,0 0 1 15,-10-3-1 1,10 3 0-16,0 0 0 0,0 0 1 15,0 0 0-15,0 0-1 16,0 0 1-16,-4 6 1 16,4-6-1-16,0 0 0 15,0 0 1-15,0 0-1 0,0 0 0 16,0 0 1-16,0 0-2 0,0 0 2 15,0 0-1 1,0 0 0-16,8 2 0 0,-8-2 0 16,0 0 0-16,12 1 1 15,-12-1 0-15,0 0-1 16,13 1 0-16,-13-1 0 15,0 0 1-15,0 0-1 0,10 1 0 16,-10-1-1-16,0 0 1 0,0 0 0 16,0 0 0-1,0 0 0-15,0 0 0 0,0 0 0 16,0 0 0-1,0 0 0-15,0 0 1 0,5 10-1 16,-5-10-1-16,0 0 2 16,0 0-1-16,0 0 0 0,0 0 1 15,0 0-1 1,0 0 0-16,0 0 1 0,0 0-1 15,0 0 0-15,0 0 1 0,0 0-1 16,9 0 0 0,-9 0 0-16,0 0 0 0,0 0-1 15,0 0 1-15,0 0 0 16,0 0-1-16,0 0 1 0,9 6 0 15,-9-6-1 1,13 8 2-16,-3-3-2 0,3-2 2 16,2 3-1-1,3 1 0-15,2-1 0 0,4-1 1 16,5 4-1-16,0-3 0 0,6 3 1 15,3-1-1-15,3-2 1 16,6-1-1-16,-2-2 0 0,2-3 1 16,-5 2-1-1,2-2 0-15,-6 0-2 0,-3-2-1 16,-4-1-3-1,-2 3-5-15,-5-4-22 0,-3 2-32 16,3 2-23-16,-7-4-11 0,-2 0-3 16</inkml:trace>
  <inkml:trace contextRef="#ctx0" brushRef="#br0" timeOffset="25270.5062">2116 3081 1 0,'0'0'13'16,"0"0"2"-16,0 0-1 0,0 0 0 16,0 0 0-1,5 3-1-15,-5-3 0 0,0 0-3 16,0 0-2-16,11 5 1 15,-11-5 4-15,13 0 1 0,-5 0 0 16,2 0 0-16,1-1 0 0,0-2-4 16,3 5-2-1,-1-2-3-15,4 0-1 0,0 0-2 16,4 0-1-1,0 0 0-15,1 1 0 0,0 4 2 16,2-5-2-16,-1 3 1 16,-2-3-1-16,-1 2 2 0,2-2 0 15,-5 0-1 1,3 0 0-16,0-2 0 0,-2 0 1 15,0 1 0-15,1-2 1 0,-4 0-1 16,2-2 2 0,-5 3-1-16,3-2 0 0,-2 0 1 15,1-1 0-15,3 2-1 16,-1-1 0-16,1 1-2 15,-2 1 0-15,5-1 1 0,-4 3-1 16,1-2-1-16,-2 0-1 16,0 1 0-16,2 1-1 15,-3-3-1-15,2 1-1 16,0 0-1-16,2 1-1 0,-3 0-5 15,5 1-13 1,-2 1-46-16,-5-1-12 0,1 1-2 16</inkml:trace>
  <inkml:trace contextRef="#ctx0" brushRef="#br0" timeOffset="25930.5192">2922 3069 3 0,'0'0'43'15,"0"0"2"-15,0 0 2 0,0 0-3 16,0-6-4-16,0 6-8 15,0 0-7-15,0-18-6 16,0 8-6-16,3-7-3 0,1-4-4 16,1-4-1-16,1-10 1 15,6-5 1-15,3-8 1 0,4-5-1 16,2-5 2-1,1 0-1-15,3 0 0 0,-1 2-2 16,0 8-2 0,-4 6-1-16,-3 10-2 0,-4 5 0 0,-4 11-4 15,-4 0-2-15,-5 16-6 16,5-13-5-16,-5 13-18 15,0 0-46-15,0 0-13 0,11 5-4 16</inkml:trace>
  <inkml:trace contextRef="#ctx0" brushRef="#br0" timeOffset="27070.5422">3544 3009 11 0,'0'0'34'16,"-10"0"-4"-16,10 0-7 0,0 0 0 15,5 0-6 1,-5 0 0-16,13-4-3 0,-13 4-4 15,18-3-1 1,-7 0-3-16,0 3-2 0,1-2 1 16,3 1-2-16,-2 1 2 0,2 0-2 15,0-2 2-15,0 2-2 16,0 0 2-16,0 0-2 0,1 0 0 15,-1 0-1 1,1 0 1-16,1 0-1 0,2 0-1 16,-1 0 0-1,4 0 1-15,-4 0 0 0,6 0 1 16,3 0-1-16,-5 0 0 15,5 0 0-15,-4 2-1 0,5-2 1 16,-1 0-1-16,3 0 2 16,-1 0-1-16,2 0 1 15,-1-2 0-15,2 0 1 0,3-1 2 16,0 2-2-16,3 0 1 15,-2 0-1-15,5 1 1 16,0 0-2-16,5 0 0 16,2 0-4-16,2 1-10 0,-2 6-45 15,-2-7-24-15,4 0-6 0</inkml:trace>
  <inkml:trace contextRef="#ctx0" brushRef="#br0" timeOffset="27956.5604">3355 3446 57 0,'0'-10'79'0,"0"10"-33"15,5-23-12-15,-5 11-6 16,-1-8-8-16,-3-3-9 0,-1-3-2 15,-3-2-1 1,-2-7-3-16,-4 3-1 0,1-7-1 16,-3 0-1-16,-3-1 0 15,-1 1 1-15,-2-3 0 16,-1 3 1-16,-4-1 3 0,1 2-1 15,1 0 1-15,0 1 0 16,1 3 0-16,0-1-1 16,2 0 1-16,2 4-2 15,0 2-3-15,1-2 1 0,0 2-1 16,1 1-1-1,2 1 1-15,-2 4-1 0,0 2-1 16,4 4 2-16,2 1-1 0,1 3-2 16,11 13-4-1,-16-11-5-15,16 11-12 0,-10 4-43 16,10-4-23-16,0 0-9 15,-7 11 1-15</inkml:trace>
  <inkml:trace contextRef="#ctx0" brushRef="#br0" timeOffset="28286.567">2748 2551 69 0,'-7'13'78'0,"7"-4"-46"0,0-9-10 16,-1 20 2-16,1-20 3 0,0 9-4 15,0-9-5 1,1-7-3-16,1-7-5 0,-2-3-1 0,0-5-3 15,0-5-4 1,0 0-1-16,0 1 0 0,-2-1-1 16,2 6 0-1,0 1 0-15,3 3 0 0,9 3 1 16,6 2-2-1,9 5-3-15,3 1-27 0,1 2-51 0,11 1-4 16,-3-5-5-16</inkml:trace>
  <inkml:trace contextRef="#ctx0" brushRef="#br0" timeOffset="29796.5972">4580 3043 42 0,'47'-5'53'16,"7"2"-6"-16,-1 0-11 0,8 1-9 16,-5 2-10-1,-2-4-18-15,-9 1-44 0,-9 3-29 16,-9 0-1-16</inkml:trace>
  <inkml:trace contextRef="#ctx0" brushRef="#br0" timeOffset="30276.6068">4652 2987 48 0,'-8'-10'80'16,"8"10"-4"-1,5-2-49-15,12-5-8 0,5 2-10 16,4-5-6-16,6 5-15 0,0 5-54 16,-1-2-12-1,-4 1-2-15</inkml:trace>
  <inkml:trace contextRef="#ctx0" brushRef="#br0" timeOffset="41336.828">10849 2316 35 0,'0'0'34'15,"0"0"-3"-15,-10-6-9 16,10 6-6-16,0 0-3 15,-3 10-3-15,3 1-2 0,0 9-1 16,-1 3-1 0,1 7 1-16,0 8 0 0,0 1-1 15,0 12 1-15,0 0-2 16,0 11-3-16,-1-1 2 0,-1 2-1 15,2 3 1 1,-1 1-1-16,1 4 0 0,-2-1-1 16,2 5 1-16,0-4-1 0,-1 0-1 15,0 6-1-15,1 0 1 16,0 4-1-16,0-1 1 15,-1 4 0-15,2-1 0 16,1 7 0-16,0 5 0 0,-2-2 2 16,1-1-1-1,1 5 1-15,-2-1 1 0,0 2 1 16,0 2 2-1,-2-1 1-15,2 5 0 0,0 2 2 16,-3 4-2-16,-1 2-1 0,1 2 2 16,0 3-1-16,0 5-2 15,-1-1 0-15,1 0-1 0,-1 3 0 16,1-1 0-1,1 5 2-15,-2-2-1 0,0 2-2 16,-1-4 0-16,1-3 0 16,2 2 0-16,-3-6-1 15,0-1-2-15,-1-8 0 0,0-1 0 16,-2-8-2-16,-4-2-2 15,2-1-9-15,-8-13-19 0,-1-8-53 16,2 0-5 0,0-11-7-16</inkml:trace>
  <inkml:trace contextRef="#ctx0" brushRef="#br0" timeOffset="42596.8532">9707 7441 38 0,'-15'-13'63'16,"5"7"-31"-16,6-2-18 16,4 8-6-16,8-10-6 0,4 8-2 15,6 0-1 1,2 2 0-16,6 0 0 0,4 0 1 15,4 3-2 1,4 1 1-16,6 1 0 0,-1 0 0 0,11-2-1 16,-5 4 1-16,13-2-1 15,2-1 1-15,1 2 0 16,6-2-1-16,1 2 0 0,4-3 0 15,4 0 1 1,3-1 2-16,2-1 1 0,10 1 3 16,7-1 0-1,-1-1 2-15,13 0 1 0,8 0 1 16,5 0 0-16,12 0-1 15,3 0 0-15,7-1-1 16,4 1 0-16,9 0 1 0,5 0-2 0,7-2 0 16,7 2 1-1,2 0-2-15,5-1 3 0,8 1-1 16,0-2 3-1,8 1-1-15,0 1 1 0,-1 0 0 16,7-1-2-16,3 1 0 16,4 0-3-16,0 0 1 0,5 2-3 15,0 3-2-15,7-3 0 16,6-2-1-16,4 0 1 15,6 0-1-15,6 0 1 0,4-2-1 16,6-1 0 0,6 0 0-16,0 1 1 0,-1 2 0 15,-1-1 0 1,-8 1 1-16,-1 2-2 0,-6 0 2 15,-6 4-2-15,-11-4-2 16,-5 6-5-16,-19-4-11 0,-3-1-23 16,-8 5-35-16,-21-7-12 0,-11-1-4 15</inkml:trace>
  <inkml:trace contextRef="#ctx0" brushRef="#br0" timeOffset="42966.8606">20751 7187 58 0,'-34'1'86'16,"12"1"-2"-16,13 3-6 0,16 7-74 15,18 2 0-15,17 5 1 0,16 6 2 16,8 2-3-1,7 1 1-15,2 4 0 0,4-1 0 16,-7 3-2-16,-6-2 0 16,-12 5-2-16,-11-2 1 0,-11 1 0 15,-12 1 1 1,-11 0-1-16,-9 1 0 0,-17 1-4 15,-12-3-5 1,-8 5-22-16,-22 7-54 16,-3 2-7-1,-3-2-4-15</inkml:trace>
  <inkml:trace contextRef="#ctx0" brushRef="#br0" timeOffset="43829.8781">10419 2404 61 0,'-21'19'83'0,"1"-9"-2"15,6 7-53 1,3-1-3-16,4-6-5 0,7-10-5 16,0 0-3-16,0-9-3 15,7-11-2-15,5-4-2 0,2-5-3 16,5-1-2-16,2 0 1 0,0 1-2 15,3 2 0 1,1 10 2-16,2 3 0 0,3 9 0 16,2 5 1-1,4 4 0-15,3 9-1 0,3 6 1 16,2 8-2-16,4-3-9 15,-3 2-31-15,-1-6-43 0,1-1-6 16,-3-7-4-16</inkml:trace>
  <inkml:trace contextRef="#ctx0" brushRef="#br0" timeOffset="44689.8952">9361 2782 376 0,'4'-8'1'0,"-4"8"0"15,13-16 1-15,-13 16 2 0,9 3 1 16,-9-3 1-16,0 0 0 0,12-6 0 16,-6-16-1-1,1-17 0-15,2-10-1 0,3-12-2 16,1-13-3-16,1-3 0 15,2 2-1-15,-3 2 0 16,3 5-2-16,-4 13-3 16,-4 6-7-16,7 16-24 0,0 16-47 15,-2 0-10 1,2 5-6-16</inkml:trace>
  <inkml:trace contextRef="#ctx0" brushRef="#br0" timeOffset="45379.9091">9357 2784 438 0,'14'-10'0'15,"2"-3"0"-15,-2 2 0 0,2-4 0 16,-4 18 1-16,-4 0-2 15,-8-3-1-15,13 6-4 0,-13-6-7 16,0 0-31-16,6 20-45 16,-6-20-7-16,0 12-7 15</inkml:trace>
  <inkml:trace contextRef="#ctx0" brushRef="#br0" timeOffset="46199.9255">9173 2271 11 0,'5'-15'89'0,"0"0"1"16,-3-1-2-1,15 1-60-15,-13 4-2 0,-4 11-10 16,9-3-3-16,-2 13-1 0,8 14-4 31,1 12 0-31,5 3-2 0,2 9-1 16,2 3-1-16,-3 0 0 15,1 0 0-15,-3-9 0 0,-8-6-2 16,-2-15 1 0,-3-4 1-16,-7-17 0 0,0 0-1 15,0 0 0 1,-2-11 1-16,-10-12-2 0,-1-10 0 15,-4-3-1-15,-5-6-1 0,-1-1-1 16,-1-2 0-16,-2 0-1 16,-1 3 0-16,5 7 2 15,0 5-3-15,2 6 1 16,5 4 0-16,3 8 1 0,2 3-2 15,10 9 2 1,-6 12 1-16,8 10 1 0,12 10 1 16,6 11 0-16,6 10 0 15,3 9 1-15,4 4 0 0,-1-1 1 16,0-4-2-16,-4-7 0 15,-5-7 0-15,-8-13 0 16,-3-7 0-16,-4-10 0 0,-1-7 1 16,-7-10-1-1,0 0 1-15,0 0 0 0,0 0-1 16,0-8 0-16,-1-13-1 16,-5-8-2-16,-1-10-1 0,-1-1-1 15,-2-5-3-15,1 2-4 16,-4-6-14-16,4 10-44 15,8 9-26-15,-3 2-7 0,4 6-5 16</inkml:trace>
  <inkml:trace contextRef="#ctx0" brushRef="#br0" timeOffset="47169.9449">21223 8465 44 0,'8'-17'77'15,"-6"-1"-9"-15,3 5-14 0,-3-1-13 16,-2 14-13-1,1-17-8-15,-1 17-8 0,-6-1-3 16,-2 6-3 0,-6 12 0-16,1 8-2 0,-4 11-1 15,-3 4 2-15,-2 9 1 16,2 1 0-16,2 1 0 0,2 2 1 15,8-7 0 1,2-2 0-16,6-5-1 0,5-7 0 16,7-4 0-16,8-2-1 0,3-5-1 15,5-2-2 1,-1-4 1-16,3-2-2 0,4 0-1 15,-3-6-2-15,2-2-2 16,-6-2-3-16,0-3-4 0,-6 0-3 16,-2 0-9-1,-9-7-21-15,-7-3-42 0,0 1-9 16,-3-2-5-1</inkml:trace>
  <inkml:trace contextRef="#ctx0" brushRef="#br0" timeOffset="47349.9485">20994 8669 54 0,'-29'-12'93'16,"12"0"-4"0,15-1-3-16,-19 5-65 0,49-1-4 15,19 7-7-15,10-4-7 0,7 6-11 16,1 8-48-16,6-3-30 15,-5-2-6-15,-6-1-3 0</inkml:trace>
  <inkml:trace contextRef="#ctx0" brushRef="#br0" timeOffset="48769.9769">10404 7304 22 0,'0'0'22'15,"0"0"-1"1,-9 9 2-16,8 2-1 0,1-11 1 16,0 14-1-16,0-14 0 15,3 11-2-15,-3-11-1 16,12 11-2-16,-12-11-4 15,17 1-2-15,-8 0-1 0,1-1-2 16,0 0 0-16,2 0-1 0,1-1 1 16,0 0-1-1,1-2-2-15,0 2 0 0,1-3-2 16,-1-1 2-16,2 5-3 15,0-2 0-15,1 2-1 16,-2 0 0-16,2 0 0 16,-3 0-1-16,2 2 2 0,-3 1-2 15,3 0 1-15,-4-2-1 0,2 2 1 16,-1-2-1-1,-1 1 1-15,2-2-1 0,0 2 0 16,0-1 1-16,3 0-1 16,1 1 0-16,-2-1 1 15,0 1 0-15,0-2-1 16,1 1 1-16,-2 0 1 0,2-1-1 15,-1 0 0 1,-1 0 1-16,-1 0-1 0,2 3 0 16,-3-3 0-16,3 0-1 0,0 0 1 15,1 0 0 1,-1 0 0-16,1 0 1 0,0 0 0 15,0 0 0-15,2 0 0 16,1 0 0-16,3 0 2 0,-1 0-3 16,6 0 2-1,1-3-1-15,5 3-1 0,2 0 0 16,3 3-3-16,1-3-4 15,3 3-14-15,0 2-46 16,-5-4-21-16,1-1-5 0,-3 0-2 16</inkml:trace>
  <inkml:trace contextRef="#ctx0" brushRef="#br0" timeOffset="52930.06">11678 7382 5 0,'0'0'28'0,"0"0"4"0,0 0 3 16,0 0 0-16,0 0-3 16,0 0-2-16,0 0-6 15,0 0-6-15,0 0-6 16,0 0-1-16,0 0-3 0,0 0 1 15,0 0-2 1,0 0-1-16,0 0 1 0,0 0-1 16,0 0-1-16,0 0-1 0,0 0 0 15,0 0 1 1,5-2-2-16,-5 2-1 0,0 0 0 15,0 0 0-15,0 0-1 16,0 0 0-16,0 0 0 0,0 0 0 16,0 0 1-1,10-6 0-15,-10 6 1 0,0 0 0 16,0 0 0-1,0 0 0-15,0 0 1 0,0 0-1 16,0 0 0-16,0 0 0 0,0 0 0 16,0 0-1-16,5-10 1 15,-5 10-1-15,0 0 0 0,0 0 0 16,5-11 0-1,-5 11 0-15,3-8-1 0,-3 8-1 16,10-12 0 0,-10 12 1-16,12-9-1 0,-12 9 0 15,14-10 1-15,-14 10-1 0,14-7 1 16,-14 7 0-16,12-8-1 15,-12 8 0-15,10-8 1 0,-10 8-1 16,13-9 1 0,-13 9-1-16,13-7 0 0,-13 7 1 15,15-10 0 1,-15 10 0-16,14-11 0 0,-14 11 0 15,12-11 0-15,-12 11 0 16,10-12 0-16,-10 12 0 0,11-10 0 16,-11 10 1-16,11-10-2 0,-11 10 2 15,16-12-1 1,-7 5 0-16,-9 7 0 0,15-14 0 15,-15 14 0 1,18-15 0-16,-9 10-1 0,-9 5 0 16,12-13 1-16,-12 13-1 15,14-13 0-15,-14 13 1 0,12-12-1 16,-12 12 0-1,12-11 1-15,-12 11-1 0,12-11 1 16,-12 11-1-16,10-10 1 0,-10 10-1 16,12-10 1-1,-12 10-1-15,0 0 1 0,13-12-1 16,-13 12 1-16,9-9-1 15,-9 9 1-15,12-12-1 0,-12 12 1 16,15-14-1 0,-6 4 1-16,0 2-1 0,-1 2 0 15,-8 6 0-15,17-13 0 0,-17 13 0 16,14-12 0-1,-14 12 0-15,11-7 0 0,-11 7 0 16,10-10 0-16,-10 10 0 16,13-9 0-16,-13 9 0 0,15-14 0 15,-15 14 0 1,14-13 0-16,-14 13 1 0,16-13-1 15,-16 13 0 1,13-9 0-16,-13 9 0 0,13-10 1 16,-13 10-1-16,12-14 0 0,-12 14 1 15,15-13-1-15,-15 13 0 16,15-17 1-16,-15 17-1 0,17-16 0 15,-8 8 0 1,-9 8 1-16,14-16-1 0,-14 16 0 16,14-15 1-1,-14 15 0-15,11-15-1 0,-11 15 0 16,12-13 1-16,-12 13-1 15,13-13 1-15,-13 13-1 0,12-12 0 16,-12 12 0-16,15-12 0 16,-15 12 0-16,14-13 1 15,-14 13-1-15,14-14 0 0,-14 14 1 16,12-15-1-1,-12 15 0-15,11-12 1 0,-11 12-1 16,10-12 0-16,-10 12 1 16,10-9 0-16,-10 9 0 0,10-15-1 15,-10 15 2-15,10-14-2 16,-10 14 0-16,10-13 1 15,-10 13-1-15,16-12 1 0,-16 12-1 16,13-14 1 0,-13 14-1-16,14-16 1 0,-14 16-1 15,14-15 0-15,-14 15 0 16,16-16 1-16,-16 16-1 0,13-14 0 15,-13 14 0 1,11-9 0-16,-11 9 1 0,12-10-1 16,-12 10 0-16,0 0 0 0,11-12 1 15,-11 12-1 1,8-12 1-16,-8 12-1 0,11-15 0 15,-11 15 0-15,11-11 0 16,-11 11 0-16,13-15 0 16,-13 15 0-16,12-9 0 15,-12 9 0-15,11-11 0 0,-11 11 0 16,11-12 0-1,-11 12 1-15,8-12-1 0,-8 12 0 16,11-15 0-16,-11 15 0 0,12-16 0 16,-12 16 1-16,13-17-1 15,-5 9-1-15,-8 8 2 16,14-13-1-16,-14 13 1 15,11-15-1-15,-11 15 1 0,10-15-1 16,-10 15 1 0,7-13 0-16,-7 13-1 0,13-14 1 15,-13 14-1-15,15-14 0 0,-15 14 0 16,15-12 0-1,-15 12 0-15,15-10 1 0,-15 10-1 16,14-7 1-16,-14 7-1 16,11-8 0-16,-11 8 0 0,8-9 0 15,-8 9 0 1,10-10 0-16,-10 10 0 0,9-14 0 15,-9 14 0-15,15-12 1 16,-15 12-1-16,12-11 0 16,-12 11 1-16,12-11-1 0,-12 11 0 15,12-14 0-15,-12 14 0 16,9-11 0-16,-9 11 0 0,11-14 0 15,-11 14 0 1,13-15 0-16,-13 15 0 0,14-14 0 16,-14 14 1-16,13-13-1 15,-13 13 1-15,10-11-1 16,-10 11 0-16,9-12 0 15,-9 12 2-15,3-9-1 0,-3 9-1 16,4-13 1-16,-4 13 0 0,7-10 0 16,-7 10 0-1,7-11-1-15,-7 11-1 0,12-11 1 16,-12 11 0-16,12-9 0 15,-12 9 0-15,10-10 0 16,-10 10-1-16,7-13 1 16,-7 13 0-16,7-11 0 0,-7 11-1 15,0 0 1-15,7-12 0 0,-7 12 0 16,5-10 0-1,-5 10 1-15,0 0-1 0,14-14-1 16,-14 14 1 0,12-12 0-16,-12 12 0 0,10-10 0 15,-10 10 0-15,9-10 0 16,-9 10 0-16,0 0 0 0,10-10 0 15,-10 10 0 1,10-4-1-16,-10 4 1 0,8-9 0 16,-8 9 0-16,10-11 0 0,-10 11 1 15,9-8-1 1,-9 8 0-16,9-9 1 0,-9 9-2 15,6-10 1-15,-6 10 0 16,10-9 0-16,-10 9-1 0,7-12 1 16,-2 2 0-1,-5 10 0-15,9-10 0 0,-9 10 0 16,7-12 0-16,-7 12 0 15,6-8 0-15,-6 8-1 16,8-9 1-16,-8 9 0 0,0 0 0 16,9-10 0-16,-9 10 0 15,5-9 0-15,-5 9 0 0,0 0 0 16,0 0 1-1,0 0-2-15,0 0 2 0,10-4-1 16,-10 4-1 0,0 0 1-16,11-10 0 0,-11 10 0 15,9-9 0-15,-9 9 0 0,12-14 0 16,-12 14 0-16,13-12 0 15,-13 12 0-15,13-14 0 0,-13 14 0 16,13-9 0 0,-13 9-1-16,13-13 1 0,-13 13 0 15,14-12 0 1,-14 12 0-16,8-7 0 0,-8 7 0 15,7-9 0-15,-7 9 0 16,5-8 0-16,-5 8 0 0,0 0 0 16,8-14 0-16,-8 14-1 0,7-11 1 15,-7 11 0 1,5-11 0-16,-5 11 1 0,10-11-1 15,-10 11 0 1,8-11 0-16,-8 11 0 0,5-10 0 16,-5 10 0-16,8-11-1 15,-8 11 2-15,0 0-2 0,10-13 1 16,-10 13 1-1,12-8-1-15,-12 8 1 0,4-9 0 16,-4 9-1-16,0 0 0 0,11-12 1 16,-11 12-1-1,0 0 0-15,8-9 1 0,-8 9-1 16,0 0-1-16,0 0 2 15,0 0-1-15,9-10 1 0,-9 10-1 16,0 0 0 0,0 0 0-16,8-7 0 0,-8 7 0 15,0 0 0-15,8-8 1 0,-8 8-1 16,0 0 0-1,0 0 1-15,0 0 0 0,10-9-1 16,-10 9 1-16,0 0-1 16,0 0 1-16,0 0 0 0,0 0-1 15,7-10 0 1,-7 10-1-16,0 0 0 0,0 0-4 15,0 0-6 1,0 0-19-16,0 0-21 0,0 0-14 16,0 0-15-16,-5 0-24 0,1-12-3 15</inkml:trace>
  <inkml:trace contextRef="#ctx0" brushRef="#br0" timeOffset="53660.0747">10616 5342 57 0,'21'0'86'0,"9"0"-42"16,5 0-1 0,1 1-7-16,7-1-10 0,-3 1-12 15,0 0-8-15,-3-1-11 16,-2 0-22-16,4 0-53 0,-14 0-6 15,-4 0-3 1</inkml:trace>
  <inkml:trace contextRef="#ctx0" brushRef="#br0" timeOffset="54520.0918">9196 5473 19 0,'-4'20'57'0,"4"-20"-32"0,0 0 3 15,14 5 1-15,3-4 2 16,6-1 0-16,7 3-1 15,5 0-5-15,0 3-3 0,5 0-6 16,-6 2-1 0,-3 2-6-16,-7 2 0 0,-7 3-2 15,-5-2 0-15,-13 3 1 16,-6 0-1-16,-9-3 1 0,-7-1-1 15,-3-1-1 1,-5-1-1-16,2-2-1 0,0 0-1 16,2-4-2-16,5 1-3 0,6-1-3 15,6-1-5 1,10-3-14-16,0 10-40 0,0-10-26 15,9-3-6-15,1-2-2 16</inkml:trace>
  <inkml:trace contextRef="#ctx0" brushRef="#br0" timeOffset="54760.0967">9327 5465 68 0,'15'-17'93'15,"8"-4"-5"-15,4 1-6 0,3-2-66 16,9 6-5 0,-1 0-6-16,4 5-6 0,-8 3-5 15,-2 6-15-15,-5 2-48 0,-10 0-20 31,-4 2-6-31</inkml:trace>
  <inkml:trace contextRef="#ctx0" brushRef="#br0" timeOffset="55210.1056">9828 5337 44 0,'15'-8'94'0,"-1"-1"-3"15,1-25-19-15,-1 32-47 0,1 2-4 16,-3 9-7-16,0 6-4 0,-4 4-4 16,-2 3 2-1,-1 3-1-15,0 0 1 0,-2 0-2 16,-2 0 1-1,1-6-1-15,-2-3 1 0,1-1-1 16,-1-6 0-16,0-9-3 16,0 12 1-16,0-12 1 0,0 0-2 15,4-9 1-15,4-7-2 0,3-6 0 16,4-5-1-1,0-2-2-15,5-8 0 0,-1 2-3 16,2 0-2 0,0 4-5-16,1 8-9 0,-8 5-46 15,-2 4-28-15,9 3-7 16,-1 0-6-16</inkml:trace>
  <inkml:trace contextRef="#ctx0" brushRef="#br0" timeOffset="56070.1229">13621 5420 75 0,'16'1'73'0,"-16"-1"-8"16,6 10-14-1,-6 1-17-15,-4 5-7 0,-3-3-14 16,-6 2 0-16,3-5-6 16,-6-1 0-16,0-1-2 15,1-4-1-15,1-4 0 0,-1-1-1 16,1-4 2-16,-2-7-2 15,8 0 0-15,-1-2 0 0,6-2-2 16,3 2-1 0,0-1 0-16,9 3 0 0,2 0-1 15,6 4 0-15,0 4-1 16,4 4 0-16,-1 0 2 15,-2 3 0-15,0 3 1 16,-9 4 1-16,0-1 0 0,-7 0 0 16,-2 1-1-16,0-10-3 0,-11 16-7 15,0-6-44 1,-3-5-34-16,14-5-6 0,-9-10-5 15</inkml:trace>
  <inkml:trace contextRef="#ctx0" brushRef="#br0" timeOffset="87295.7484">13707 5484 25 0,'-9'-7'34'15,"9"7"-8"-15,0 0-4 0,-12-7-7 16,12 7-6-16,0 0-2 16,0 0-2-16,0 0 2 15,0 0-1-15,0 0 2 0,0 0 2 16,10-10 3-1,-2 8 1-15,-8 2-1 0,19-5 0 16,-11 2-2-16,1 0-2 16,0 2-4-16,2-1 0 0,2 1 0 15,0 1-3-15,1 0-1 16,1 0-1-16,2 0 1 15,1 0-2-15,1 0 4 0,0 1-3 16,1 0 1 0,-2-1 0-16,4 1 0 0,-3-1 0 15,-1 1 0-15,0 0 0 16,0 0 0-16,-2 0-1 15,1 2 2-15,4-2-2 16,-5 0 0-16,2 1 1 0,-1-1 0 16,2-1 0-16,-3 4 0 0,4-3 2 15,-5-1-2 1,1 3 1-16,0-2 0 0,1-1-1 15,-3 0 1-15,3 1-1 16,0-1 1-16,2 0-2 0,-1 0 2 16,0-2-1-1,0-1 1-15,0 3-1 0,4-5 2 16,-4 0-4-16,1 2 4 15,-2 3-4-15,1-1 1 16,1 1 1-16,0 0-1 0,-2 0 0 16,1 3-1-16,-2-2 4 15,4 3-4-15,-3-1 3 0,1-3-1 16,-2 0-1-1,3 0 0-15,2 3 1 0,1-1-1 16,1 0-1 0,-2-2 2-16,8 3-2 0,-2-2 1 15,8-1 0-15,-2 0 0 0,2 0 0 16,5-1 1-16,1-2-1 15,10-1 0-15,-7 1 1 0,7 0-1 16,-3 1-1 0,6 1-5-16,0 1-12 0,-2-4-40 15,7 4-27 1,-11 3-1-16</inkml:trace>
  <inkml:trace contextRef="#ctx0" brushRef="#br0" timeOffset="88045.7634">15360 5499 11 0,'60'-3'32'0,"9"0"-10"16,3 3-24-16,-9-3-43 16</inkml:trace>
  <inkml:trace contextRef="#ctx0" brushRef="#br0" timeOffset="107695.1573">15498 5524 4 0,'0'0'26'0,"0"-8"-1"15,0 8-4 1,0 0 1-16,0 0-2 0,0 0-1 16,0-12-1-16,0 12-2 15,0 0 0-15,0 0-1 0,0 0 2 16,0 0-3-1,-8-2 3-15,8 2-2 0,0 0-1 16,0 0-3-16,0 0 0 0,-7-8-3 16,7 8-1-1,0 0-1-15,0 0-3 0,-4-10 0 16,4 10-2-16,0 0 0 15,0 0-1-15,0 0 1 0,0 0-1 16,-1 8 0 0,1-8 0-16,0 0 1 0,0 11 0 15,0-11-1 1,0 13 1-16,0-13-1 0,2 12 2 15,-2-12-2-15,10 14 2 0,-10-14-2 16,7 12 2-16,-7-12-1 16,13 11 0-16,-13-11 1 0,10 13-2 15,-10-13 2 1,11 13-1-16,-11-13 1 0,16 13-1 15,-16-13 0 1,11 14 1-16,-11-14-1 0,12 14 1 16,-8-4-1-16,2-1 0 15,-3 1 0-15,-1 0 0 0,3 1 0 16,-4-1 0-16,7 2 0 0,-6 0 1 15,-2-12-2 1,11 17 3-16,-6-8-1 0,-5-9 0 16,10 21-1-1,-1-11 1-15,-6 1-1 0,2 0 1 16,2 3-1-16,-1-1 0 15,0-2 0-15,3 5 1 0,-2-3 0 16,1 0-1-16,1 0 1 0,1-1-1 16,-4 2 1-1,3-3-1-15,-1 3 0 0,-5-2 0 16,5 3-1-1,-1-3 1-15,0 2 0 0,-1-2 0 16,0 1-1-16,-2 1 1 16,2-4 0-16,2 2 0 0,-3-1 0 15,1-2-1 1,-2 5 1-16,1-5-1 0,0 4 2 15,0-2-2-15,2 2 1 0,-3 3-1 16,3-5 1 0,-1 3 0-16,-2 0 0 0,4 1 0 15,-2 0 0-15,-1 1 0 16,0-1 0-16,1 0-1 0,-2 1 0 15,-1-1 1 1,3-1-1-16,-4-1 1 0,3 1-1 16,-2 0 1-1,0-3-1-15,1 3 1 0,2 1 0 16,-1-1-1-16,0 2 1 0,1 0-1 15,-1 2 0-15,1-1 0 16,4 1 0-16,-4-1 0 0,3-1 0 16,-2 3 1-1,-1-6-1-15,1 0 0 0,0 0 1 16,-1 2 0-1,-2 2 0-15,2 0-1 0,-3-1 0 16,1 4 1-16,2 2-1 0,0-1 0 16,-1 1 0-16,1 0 1 15,1-5-2-15,0 2 2 0,-1-1-1 16,3-4 1-1,-3 4-1-15,1-2 0 0,-1 1 1 16,0 0-1 0,2 4 2-16,-3 2-2 0,1-2 2 15,-2 7-1-15,2-5 1 16,-1 1-1-16,0 2 1 0,0-2 0 15,-3-2-1-15,1-2 0 16,-1-3 0-16,-1-5-1 16,2 0 1-16,-3-12-1 0,4 12 0 15,-4-12-2 1,0 0-4-16,0 0-5 0,-3-8-20 15,2-3-43-15,1 11-20 16,-4-17-7-16,4 17-3 0</inkml:trace>
  <inkml:trace contextRef="#ctx0" brushRef="#br0" timeOffset="108405.1715">16148 7183 43 0,'0'0'84'16,"-8"-31"-21"-16,8 31-21 0,-3-14-9 16,3 14-6-1,0 0-10-15,0-10-3 0,0 10-6 16,0 0-2-1,0 0 0-15,0 0-1 0,6 9-2 16,-3 3 0-16,3 0 0 0,0 6-1 16,2 0 2-16,2 5-2 15,1 2 4-15,2 0-2 0,1 0 0 16,0 0 1-1,0-5-1-15,-3 2 0 0,1-1 0 16,-1-4 0 0,1-2-2-16,-6-2 0 0,3-2-1 15,0-1 1-15,-1-1-3 16,-8-9-2-16,16 10-5 0,-16-10-16 15,12 0-54-15,-3-3-12 16,1-4-6-16,0-5-5 16</inkml:trace>
  <inkml:trace contextRef="#ctx0" brushRef="#br0" timeOffset="110038.2044">16353 7422 32 0,'-9'-5'36'16,"9"5"-2"-16,0 0-3 16,0 0-6-16,0 0-5 0,0 0-1 15,7 0 0-15,-7 0 0 16,17-3-3-16,-8 3-3 0,2-2-4 15,5 0-1 1,-3 2-1-16,8-2 0 0,-4 2-2 16,2 0 1-16,1 0-1 15,3 0 0-15,2 0 1 16,1 0-1-16,1-1 1 15,0 0 0-15,0-3-1 0,-2 1 0 16,0 0 1-16,-2 0-2 0,-2 3 0 16,-1 0-1-1,-2 0 1-15,-1 0-2 0,4 0-1 16,-2 5 0-1,2-3 0-15,2 2 1 0,-2-1-1 16,4 0 0-16,-1 1 0 16,0-3 0-16,-4 4 2 0,5-3-1 15,-1 3 0-15,-2-3 0 0,3 1 0 16,-2 1 0-1,3-2 0-15,2 1 0 0,1-3-1 16,1 1 0 0,0 1 0-16,3-2 0 0,-3 1-1 15,3-1 1-15,-3 0-1 16,2 0 1-16,0 1-1 0,1-1 0 15,0 0 0 1,2 0 1-16,1 0 0 0,1-2-1 16,0-1 0-16,1-2 2 0,-2 1-2 15,1-3 1 1,-3 4-1-16,-3-4 1 0,-1 3-1 15,-2 2 1-15,-1-3-1 16,-2 4 0-16,0-3 1 0,0 4-1 16,1-1 1-1,1-1-1-15,-4 2 1 0,5 0 0 16,-6 0-1-16,5 0 0 15,0 0 1-15,-4-1-1 0,1 1 0 16,1-2 0 0,-1 0-1-16,0 1 2 0,1 0-1 15,-1 0 0-15,1 1 1 16,1-2-1-16,-1 2 0 0,3 0 0 15,0-1-1-15,2 1 1 0,1-2 0 16,1 2 0 0,0-2-1-16,0 1 2 0,2-2 0 15,1 0-1 1,-3 0 1-16,1 1-1 0,-1-1 0 15,1 0 1-15,1 1-1 16,0 1 0-16,3-1 0 0,1 1 0 16,2 0 0-1,1-1 0-15,2 0 0 0,0-1 1 16,-1 1 0-16,4-3-1 0,-2 3 2 15,3-1-1 1,2 1 1-16,-1 0 0 0,3 0 1 16,-1 2 0-16,3 0-1 15,-4 0 0-15,-1 0 0 0,-3 6 0 16,-6-3 0-1,0 4-3-15,-5-1 0 0,1 1-3 16,-6-1-6 0,2 2-7-16,-6-1-36 0,-4-5-30 15,2-2-15-15,-4 0-5 0</inkml:trace>
  <inkml:trace contextRef="#ctx0" brushRef="#br0" timeOffset="117818.36">15921 7473 42 0,'13'9'82'0,"-13"-9"0"16,8 19-52-16,2-4-4 0,-2 4-5 16,4 5-4-1,-7 4-5-15,-2 0-6 0,-3 7-9 16,-7-2-22-16,-7 4-54 15,6 1-4-15,-1-8-6 16</inkml:trace>
  <inkml:trace contextRef="#ctx0" brushRef="#br0" timeOffset="118648.3766">13381 7388 58 0,'0'0'88'0,"5"-10"-4"0,6 10-43 16,-11 0-7-1,9 20-11-15,-7 2-9 0,1 10-5 16,-2 6-3-16,3 5 0 16,2 9-4-16,1-1-4 0,2 6-8 15,3-6-26-15,-6 4-47 0,19-1-5 31,0-5-6-31</inkml:trace>
  <inkml:trace contextRef="#ctx0" brushRef="#br0" timeOffset="361227.2396">4842 3002 0 0,'26'-6'24'0,"3"-2"-5"0,-1 2-3 16,6 1-2-16,-4 1-4 15,8 0 0-15,-3 2-2 16,10 0-1-16,3 1 1 16,2 0 0-16,6 1 3 0,-1-1 1 15,7-1-1 1,-3 2 0-16,5 0 0 0,-3 0-1 15,-4 0 0-15,7 0-3 0,-1 0-1 16,3 0 0 0,-1 2-3-16,1-1 0 0,0 2 0 15,1-1 0-15,1 2-1 16,-4-1 0-16,-3 4 2 0,3 0-2 15,-2 0-1 1,0-1 0-16,-3 1 0 0,-3 1 0 16,0 1 0-16,-8-4 0 0,4 1 1 15,-6-2-1 1,-3 0 0-16,3-1 1 0,-6 4-1 15,4-4 0-15,-3 3 0 16,2-1 0-16,-1 0 1 0,-3 0 1 16,0 0 1-1,-8 0 0-15,2-1 1 0,-7-1 2 16,-1-1-1-1,-8 1 1-15,-2-3 0 0,-4 0-1 16,-11 0 0-16,16 0 1 0,-16 0-2 16,0 0 0-16,0 0-1 15,8-8-1-15,-8 8 0 0,0 0 0 16,0-9-1-1,0 9-1-15,0 0-1 0,0-10 1 16,0 10-1 0,0 0 0-16,0 0 0 0,0 0-1 15,0 0 0-15,0 0 0 16,0 0 0-16,-2 7 0 0,2 2 0 15,0 2 0-15,0 5 1 0,0 2-1 16,0 6 1 0,0 5 0-16,-2 2 0 0,2 4 0 15,0-1 0 1,0 7-1-16,3 0 0 0,-1 1 0 15,-1 1 1-15,1-3-1 16,-2 0 1-16,0 0-1 0,-1 1 1 16,1-2 0-16,-2 2 1 0,-1 0 0 15,0 1 0 1,-1-1 0-16,1-1-1 0,-2 0 1 15,3-2-1 1,-1-2 0-16,0-3 1 0,-1 2 0 16,-1-6 0-16,3 3 0 15,-3-3 0-15,0-1 0 0,-1 0 0 16,2-2 0-1,-1 2 0-15,1-6-1 0,0 2 1 16,1-1-1-16,1-3 1 0,-3 0-1 16,4 0 1-1,-1-6 0-15,1 1-1 0,-1-5 1 16,2 1 0-16,0-11 0 15,-1 11 1-15,1-11 0 0,0 0-1 16,0 0 1 0,0 0 0-16,0 0 1 0,0 0-2 15,0 0 1 1,0 0-1-16,0 0 0 0,0 0-1 15,0 0 1-15,0 0 0 0,0 0-1 16,0 0 1-16,0 0-1 16,0 0 1-16,0 0-1 15,0 0 1-15,0 0-1 16,0 0 0-16,0 0 0 0,-9 2 0 15,9-2 0 1,0 0 0-16,0 0 0 0,0 0 0 16,0 0 0-16,0 0-1 0,0 0 1 15,0 0-1-15,7 7 0 16,-7-7 0-16,19 12 1 15,-5-5-1-15,2 3 1 16,1 0 0-16,1-1 0 0,1-1 0 16,-2 1 0-1,0-1 0-15,-4 2 0 0,-1-3 0 16,0 0 0-16,-3-2 0 15,-9-5 0-15,15 12 0 16,-15-12 0-16,10 8 1 0,-10-8-1 16,0 0 0-16,0 0 1 15,2 10 0-15,-2-10-1 0,-5 7 1 16,5-7-1-1,-19 9 0-15,7-2 0 0,-4 0 0 16,-2 1 0 0,-1 2 0-16,-1-1 0 0,0 1 0 15,-3-1 0-15,3 1-1 16,1 1 1-16,-1-2 0 0,5 0 0 15,1 1 0-15,4-2-1 0,1 3 1 16,9-11-1 0,-11 14 1-16,11-14 0 0,0 14-1 15,0-14 1 1,11 11-1-16,0-4 1 0,5-2 0 15,4 1 1-15,6 0 0 16,1-1 0-16,0 0 0 0,1 0 1 16,-1-1-1-16,-1 1 0 15,-4 0 0-15,0-3 1 16,-6 3-2-16,-1-4 0 15,-5 2 0-15,-10-3 0 0,13 3 0 16,-13-3 0-16,0 0 0 16,0 8 0-16,0-8 0 0,-13 10 0 15,3-3 0 1,-5 2-2-16,-2 1 4 0,-3 1-4 15,-1 0 2 1,-2-1 2-16,-2 2-2 0,0 1-2 16,-1 0 2-16,-1-3 2 0,2 2-4 15,3-1 2-15,-1-3 0 16,5 2 0-16,3-3-1 15,4 0 1-15,1-3-1 16,10-4 0-16,-8 11 1 0,8-11-1 16,0 11 0-1,0-11 1-15,20 11-1 0,-6-6 1 16,3 0 0-16,5 0-1 0,2 2 2 15,5 0-2 1,-2-1 1-16,1-2 1 0,-2 3-2 16,0-4 1-16,-4 2 0 15,-1-1 0-15,-5-1 0 0,-4-1 0 16,-3 0 0-1,-9-2 0-15,15 5 0 0,-15-5 0 16,0 0 0-16,4 8 0 16,-4-8 0-16,0 0 1 15,-6 9-1-15,6-9 0 0,-19 10 0 16,7-5 1-16,-6-1-1 15,-1 1 0-15,0 0 0 0,-3 2 0 16,-2 1 0 0,2-1-1-16,0 0 1 0,-2 3-1 15,3-2 1-15,2 3-1 16,1-2 0-16,2 2 1 15,1-1-1-15,2 1 1 16,3 1-1-16,2-2 0 0,3 0 0 16,4 0-1-16,1-1 1 0,4 2 1 15,5-4 0 1,6-1-2-16,4-1 2 0,4 1 0 15,2-3-1 1,4 0 1-16,-2-1 1 0,2-1-1 16,-4-1 0-16,-3 0 2 15,0 0-2-15,-3 0 0 0,-3 0 0 16,-4 0 0-16,-1 0 1 15,-11 0 1-15,16 0-1 16,-16 0 0-16,10 0 0 0,-10 0 0 16,0 0 0-1,0 0 0-15,-6 0 0 0,6 0 0 16,-19 0-1-16,7-1 0 15,-2 1-1-15,0 0 1 16,-2 1-1-16,1 3 1 16,0 2-1-16,-1 4 0 0,1-1 1 15,1 5 1-15,-1 1-1 0,1 2 1 16,0 0 0-1,5 2 0-15,1 3 0 0,3 0 1 16,3 2-2-16,0-1 1 16,2 0 0-16,6-3 1 15,0 1-2-15,3-7 1 16,-1 3 0-16,4-4 1 0,-1-2-1 15,1-3 0 1,2-1 1-16,-1-3-1 0,0-1 1 16,2 0-1-16,2-3 0 0,-2 1-1 15,0-1 0-15,-3 2 0 16,-1 0 0-16,-1 2 0 15,-1-1-1-15,0 8 1 16,-2 0 0-16,-2 5 0 0,0 3 0 16,1 4 1-1,-1 7 0-15,1 3 0 0,-2 3 0 16,2 1-1-16,-2 1 0 0,0 2 1 15,-1 0-1 1,0-2 0-16,0-4 0 0,-2 2 0 16,0-4 0-16,-1 0 0 15,0-3 1-15,0-1-1 0,0-1 1 16,0-3-1-1,0 2 1-15,0-5-1 0,0 1 1 16,0-4-1-16,0-1 0 16,0 3 1-16,-1-3-1 15,-3-1 1-15,-1 0-1 0,-1 1 0 16,-3 1 1-16,-3 2-1 15,-2-1 1-15,-3 1 0 0,-1-1-1 16,-6 0 0 0,0 1 0-16,-4-1 0 0,-3 0 0 15,-2 0-1-15,-7-4 1 16,-1 3-1-16,-7-4-1 15,-4 0 1-15,1-1 0 16,-6-2 0-16,-1-3 0 0,-2-1 0 16,-1 2 0-16,-3-4 1 0,0 2-1 15,-3-3-1 1,0 2 0-16,-1 1 0 0,-4-2 0 15,0 1 1 1,2-2-1-16,-2 1 0 0,4-2 1 16,-1 3 0-16,1-5 1 15,0 1 0-15,-2 0-2 0,-2-2 2 16,-6 5 0-16,-1-1 0 0,-2-1 0 15,0 2 0 1,4 2 0-16,1-2 0 0,6 3 0 16,6 0-2-1,10-4-3-15,11 5-19 0,9-2-34 16,7-8-27-16,9-4-7 15,9-8-4-15</inkml:trace>
  <inkml:trace contextRef="#ctx0" brushRef="#br0" timeOffset="362077.2566">4944 6999 26 0,'0'0'51'0,"-11"4"-1"16,11-4-10-16,0 0-2 15,0 0-4-15,0 0-7 0,14-4-7 16,1-1-4 0,3 0-5-16,7 0-1 0,0-2-3 15,4 2-5-15,-4-3-15 0,1 0-56 16,6 2-16-1,-6-2-4-15</inkml:trace>
  <inkml:trace contextRef="#ctx0" brushRef="#br0" timeOffset="362847.272">7744 4455 23 0,'3'12'51'15,"1"8"-5"1,-1 7-5-16,4 8-4 0,-7 9-1 0,0 8-4 16,0 2-12-1,-4 3-4-15,0-1-7 0,-3-1-1 16,1-9-2-1,0-5-1-15,2-7-2 0,0-9-2 16,1-6-1-16,0-7-4 16,3-12-5-16,0 0-13 0,0 0-28 15,10-5-36-15,-1-9-4 0</inkml:trace>
  <inkml:trace contextRef="#ctx0" brushRef="#br0" timeOffset="363374.2831">7592 4582 42 0,'-12'-3'53'16,"2"-3"-6"-16,10 6-8 16,-11-11-6-16,11 11-7 0,0-12-8 15,11 3-3 1,3-1-3-16,6 0-1 0,8-1-1 15,6 2-1-15,6 0 1 16,5 2-2-16,3 5-1 0,0 2-2 16,1 1-1-16,-5 7-1 15,-3 5-2-15,-5 3 0 16,-6 1-1-16,-7 4 1 0,-5-1 0 15,-7 0 0 1,-7 1 1-16,-3-4-1 0,-4 0 0 16,-9 0 0-16,-8-6 0 15,-5-2-2-15,-5-2 0 0,-4-2-1 16,0 0 0-1,-2-1 0-15,4 1-1 0,2-2 0 16,5 4 0-16,7 2 1 0,4 3 1 16,13 3 1-1,2 4 1-15,15 6 1 0,4 4 1 16,10 2 0-1,7 1 2-15,5 6 0 0,5-2-2 16,5-1 1-16,5 5-5 16,-4-6-10-16,10-2-53 0,2 4-22 15,-2-5-6 1,1-4-5-16</inkml:trace>
  <inkml:trace contextRef="#ctx0" brushRef="#br0" timeOffset="410476.2268">10843 8828 33 0,'0'12'29'16,"0"8"-6"-16,0 4 1 0,0 3-3 15,0 11 0 1,3-1-3-16,0 11-5 0,1 5-2 15,0 5-3 1,1 5-3-16,0 7 0 0,1 2-2 16,-2 3-1-16,-2 6 1 0,1 3-2 15,-2 6 0-15,-1 2 0 16,0 5 1-16,0 4 2 15,0 1-1-15,-4 7 0 16,1 7 2-16,-4 4-1 0,0 0 2 16,0 9-2-1,-1-1 2-15,-2 7 1 0,-1 8-1 16,-2 0 1-16,2-2-1 15,-2 9-1-15,4 8 3 0,-2 0-1 16,3 9-1-16,0 4 0 16,3 3 1-16,1 6-1 15,2 6 1-15,2 0-1 0,-1-3-1 16,0 1 1-1,1 0-1-15,-1-3 1 0,-2-3-1 16,-4-7-2-16,-3-5 0 16,-4-12-1-16,-4-7-1 0,2-11-8 15,-2-17-16 1,-3-20-57-16,8-9-9 0,1-25-6 15</inkml:trace>
  <inkml:trace contextRef="#ctx0" brushRef="#br0" timeOffset="411243.2426">10553 8923 0 0,'-2'51'58'15,"-1"-20"-23"1,2 0 3-16,-1 2 2 0,2-6-1 15,-1-7-5 1,1-4-4-16,0-16-5 0,7 3-7 16,3-12-1-16,4-11-5 0,2-9-4 15,3-5-3-15,6-10-3 16,0-4-1-16,4-2 2 0,-3 4-2 15,1 5 2 1,-1 3 0-16,-2 7-1 0,1 8 2 16,-3 13-1-1,-4 9 1-15,3 7-1 0,1 9 0 16,0 9-1-16,3 5 1 0,1 7-1 15,4 3-1-15,3 7-1 16,-1 0-3-16,2 4-4 16,-2-4-11-16,3 2-47 15,0 9-22-15,-4 1-8 0,-2 1-3 16</inkml:trace>
  <inkml:trace contextRef="#ctx0" brushRef="#br0" timeOffset="412173.2613">9271 14484 14 0,'73'0'13'16,"7"-1"-3"-16,10 1-4 0,6 0-3 15,13-1 0 1,2-2-2-16,16 2 0 0,15-2 4 15,9-1 6-15,0 1 4 16,22-3 4-16,6-2 4 0,11 3 1 16,17-3 1-1,1 1 0-15,-3 0-3 0,14 0-6 16,9 0-5-16,6 2-3 0,4-2-4 15,13 1 0 1,1 2-2-16,13-1-1 0,15-2 0 16,5 2-1-16,12-2 1 15,6 1 0-15,10 0 0 16,48 1 1-16,-25-2 1 15,1 0 3-15,6 1-2 0,9 1 1 16,1-2 2 0,12 0-1-16,1 0 0 0,-34 3-1 15,33 0-1-15,9-1 0 0,-4 1-2 16,34-1-1-16,-39 2 1 15,23-1-2-15,-47-2 0 16,-15 3-2-16,-16-1-6 16,-23 0-13-16,-18 4-39 0,-69 0-24 15,14-4-4 1</inkml:trace>
  <inkml:trace contextRef="#ctx0" brushRef="#br0" timeOffset="412563.2691">21723 13987 19 0,'32'20'70'0,"13"1"2"16,10 1-59-1,9 4 1-15,-3 3 1 0,8 2-2 16,-1 2 0-16,2 0 2 16,-4 4 0-16,-7-4 1 0,-2 6-1 15,-11-3 1-15,-5 3-3 16,-14 0-2-16,-12 2-3 15,-13 1-3-15,-9 0-2 0,-12 1-3 16,-10 0-5 0,-5 0-15-16,-7 0-33 0,-4 0-33 15,0-3-5-15,-1-2 0 16</inkml:trace>
  <inkml:trace contextRef="#ctx0" brushRef="#br0" timeOffset="413153.2809">21512 14961 39 0,'0'0'69'16,"0"0"-3"-16,0 0-62 0,-3 14 2 15,-5 13 0 1,-1 8 2-16,-4 7 4 0,-1 5 1 15,-4 4 3 1,5 0-1-16,-4 0-1 0,7-5-1 16,-3-2-2-16,9-8 0 0,3 0-2 15,3-2-2-15,11-5 1 16,5 3-2-16,8-5-1 15,7 4 0-15,4-5-1 16,5-1-2-16,2-1-2 0,-1-6-3 16,-3-3-1-1,0-5-4-15,-4 2-7 0,-5-7-15 16,-4-7-40-16,-2 1-19 0,-5-5-2 15</inkml:trace>
  <inkml:trace contextRef="#ctx0" brushRef="#br0" timeOffset="413353.2849">21150 15366 64 0,'37'-12'78'0,"28"-4"-1"0,20 9-73 16,21 1-14 0,8 4-47-16,12 2-14 0,4-3-1 15</inkml:trace>
  <inkml:trace contextRef="#ctx0" brushRef="#br0" timeOffset="414963.3171">10631 14376 23 0,'0'0'23'15,"-10"-2"-1"-15,10 2-5 16,0 0-4-16,0 0-1 0,0 0-5 16,0 0-2-1,0 0-1-15,0 0-3 0,0 0 1 16,0 0 2-1,0 0 0-15,0 0 1 0,0 0 2 16,7 1 0-16,3 0 2 16,0 2-1-16,6 0 1 0,-1-3 2 15,7 0-2-15,0 0 2 0,3 0-2 16,1 0 1-1,5 0 0-15,6-3 0 0,1 3-2 16,5-3 1 0,3 2-3-16,4 0 0 0,3-1-1 15,3 1-1-15,0-3 1 16,1 1-1-16,-3 1-2 0,0 1 0 15,-1-1-4 1,-1 0-6-16,-4 2-14 0,0 5-38 16,-3-3-21-16,1-2-4 0</inkml:trace>
  <inkml:trace contextRef="#ctx0" brushRef="#br0" timeOffset="416203.3417">11676 14307 10 0,'27'0'22'0,"3"0"2"16,-2 0 1 0,0 0 1-16,-1-3-3 0,-1 3 1 15,-2 0-4 1,-1-3-1-16,-1 3-5 0,-5 0-2 15,0 0-6-15,-5 3 0 16,2-3-1-16,-5 4 0 0,-9-4 0 16,13 4 1-16,-13-4 1 0,0 0 1 15,0 0-1 1,10 3 0-16,-10-3-1 0,0 0-1 15,0 0-1 1,0 0-1-16,0 0-2 0,0 0 0 16,11 1 0-16,-11-1-1 15,11 0 1-15,-11 0 0 0,12 0-1 16,-12 0 2-16,13-8-1 0,-13 8 1 15,17-15 1 1,-7 2 0-16,1 1 0 0,0-5 2 16,6-3-2-1,1-3 0-15,1-3 0 0,3-2-1 16,1-6 1-16,2-1-1 15,-1-7 1-15,5-3 0 0,-4-3 1 16,0-2-1 0,-3-5 1-16,2 1 0 0,-2 2-1 15,-2 2 0-15,0 2 0 0,-1 3-2 16,-3 0 0-1,2 5 0-15,2-1 0 0,-1 1 0 16,2-3-1-16,4-3 1 16,1-2-1-16,2-3 1 0,4 0-1 15,3-5-1 1,-2 0 1-16,5-3 0 0,-2-3 0 15,2 5 0 1,-3 1 0-16,-2 0 0 0,-3 3 0 16,-6 5-2-16,1 6-2 0,-7 4-4 15,-2 8-11-15,-4 2-25 16,-5 3-41-16,4 6-6 0,0 2-2 15</inkml:trace>
  <inkml:trace contextRef="#ctx0" brushRef="#br0" timeOffset="416833.3545">13148 12498 4 0,'0'0'64'16,"0"0"-26"-16,0 0-13 15,0 5-4-15,0-5-4 0,-10 11-4 16,10-11 0-16,-12 10-1 0,12-10 2 15,-16 0 0 1,16 0 1-16,-15-5-2 0,6 0-3 16,9 5-2-1,-12-13-3-15,12 13-1 0,-1-12-2 16,1 12 1-16,12-2-3 15,0 2 0-15,2 2-2 0,3 6 1 16,-2 0 1 0,-1 5 0-16,-5-2 0 0,-6 2 1 15,-3-3 2-15,-7 0-2 0,-4-5 2 16,-5 0-1-1,-1-1 0-15,-3-4-6 0,3-1-18 16,7 0-47-16,10 1-12 16,-5-19-3-16</inkml:trace>
  <inkml:trace contextRef="#ctx0" brushRef="#br0" timeOffset="417403.3657">13161 12547 4 0,'0'0'16'15,"9"-2"-3"-15,-9 2-4 0,12-5-16 16</inkml:trace>
  <inkml:trace contextRef="#ctx0" brushRef="#br0" timeOffset="418963.3971">14027 12542 0 0,'28'-5'12'0,"-1"1"0"16,3 0 0-16,-5 2-2 15,7 0-1-15,-9 1-2 16,1-1-4-16,-1 1 2 16,-2 1 0-16,2 0 3 0,-3 0 0 15,-1-2 2 1,1 2 2-16,-1 0-2 0,-4 0 1 15,3 2-2-15,-3 1-2 16,2 0-1-16,-1 0-3 16,2 0 0-16,-2-1-1 0,4 0-1 15,-3-2 1-15,2 0 1 16,-2 0-1-16,3 0 0 0,-3 0 1 15,2 0-1 1,2-2 1-16,-4-1 1 0,4 0-1 16,-4 0-2-16,5-1-11 15,-5 0-27-15,12 2-30 16,-10-3 1-16</inkml:trace>
  <inkml:trace contextRef="#ctx0" brushRef="#br0" timeOffset="421553.4487">13415 12509 14 0,'25'-3'25'16,"3"2"-5"-16,-1 0-5 0,5 1-6 16,-6 0-3-1,2 0-2-15,1 0-3 0,-1 1 1 16,3 0-2-16,-2-1 1 15,2 1 2-15,0-1 1 0,3 0 1 16,-5 0 1 0,5 0-1-16,-4 0 1 0,5-2-2 15,3 1 2-15,-2 0-1 0,2-1 1 16,-5 2-2-1,5 0 1-15,-6 0 3 0,4 0 0 16,-8-1 1-16,0 0 0 16,-1 1 2-16,0-1-3 0,-2 0-1 15,1 1 0 1,0-2-2-16,-4 1-2 0,2-1 0 15,-3 2 1 1,3-3-1-16,-4 3-1 0,0 0 0 16,-2 0 0-16,5 0 1 0,-5 0-1 15,2 0-1-15,-3 3 1 16,6-1-2-16,1-1 1 0,-2-1 0 15,5 0 1 1,-2 0-1-16,5 0 2 0,0-3-1 16,4 0 0-1,-3 1 0-15,0-1 1 0,0-1-1 16,1 1 2-16,-1-1 0 0,-1 2-1 15,1-1 1-15,-1 2 0 16,0-3 1-16,0 3-1 0,-1-1 0 16,-2-1 0-1,3 1-1-15,-5 0-1 0,4 0 0 16,-1 1-1-1,-1 0 0-15,-1-1 1 0,2 1-1 16,0-2 0-16,-1 1 1 16,-1-1 0-16,-2 0 0 0,0 1-1 15,-3-1 1-15,0 2 0 0,-1 0-1 16,-2-1 0-1,1 1 0-15,0-1-1 0,0 0 1 16,-1 2-1 0,1-2 1-16,3-1-1 0,0 1 0 15,1 0 1-15,0 0-1 16,1 1 0-16,3-1 1 0,-1-1-1 15,3 2 0 1,-1 0 0-16,0 1 0 0,0-1 0 16,-2 1 0-16,2-1 0 0,-1 1 0 15,0 0 0 1,0-2 0-16,0 1 0 0,2 1 1 15,-1-2-1-15,1 0 0 16,0-1 0-16,0 1 0 0,0-1 1 16,-2 0-1-1,1-2 0-15,0 1 0 0,0-1 1 16,1 1-1-16,2 0 0 0,1-2 0 15,0 3 0 1,-2-1 0-16,1 1 0 0,-1 0 0 16,1 1 0-16,-1-3 0 15,0 2 0-15,-2-1 0 0,0 2 0 16,1-1 1-1,-1-1-1-15,0 1 0 0,0-2 0 16,-1 0 0 0,1 3 0-16,-2-2 0 0,2 1 0 15,-3 0 0-15,4 1 0 0,1-3 0 16,0 2 0-16,6 1 0 15,1 0 0-15,1-1 0 0,2 0 0 16,0-1-1 0,1 1 1-16,-2 1 0 0,2-1 0 15,-3 1 0 1,-1 0 0-16,1 0 0 0,0 0 0 15,0 1 0-15,-2 1 0 16,3-1 0-16,-1 1 0 0,2-1 0 16,1 1 0-16,1 0 0 0,0 0 0 15,-1 0 0 1,3 0 0-16,-2 0 0 0,2 0 0 15,-5 0 0 1,0 1 0-16,-1 1 0 0,-1-1 0 16,0 1 0-16,-2 0 0 15,0 1 0-15,0-2 0 0,2 1 0 16,0 0 0-16,-2-1 0 15,1 1 0-15,0-1 0 16,0 0 0-16,0 0 0 0,-2 0 0 16,-1 2 0-1,-2-3 0-15,0 3 0 0,0-3 0 16,0 1 0-16,-1 1 0 16,0 0 1-16,2-1-2 0,0 2 2 15,0-2-1 1,1 1 0-16,1 0-1 0,-1 1 1 15,2-2 0-15,-2 2 0 0,1-1 1 16,-1 1-1 0,3-1 0-16,-2 1 0 0,4-1 0 15,-2 1 1-15,0 0-1 16,-1 0 0-16,1-1 0 0,-1 1 0 15,-1 0-1 1,0-1 1-16,-1 1 0 0,0 2-1 16,-1-2 1-1,0 0-1-15,0 0 1 0,-1-1 0 16,2 2-1-16,-2-2 1 0,1 2 0 15,-2-1 0-15,3 0-1 16,-3 0 1-16,-1 0 0 16,-1-2 0-16,-1 2 1 15,2-1-1-15,-2 0 0 0,1-2 0 16,-3 3 0-1,2-1 0-15,0-2 0 0,-2 0 0 16,1 0 0-16,1 2 0 0,-1-2 0 16,-1 0-1-16,3 0 1 15,-1 3 0-15,1-3 0 16,2 2 0-16,3-1 0 15,-2-1 1-15,1 0-1 0,1 0 0 16,2 0-1 0,1 0 1-16,0 0 0 0,-1 0 0 15,1-1 0-15,0 1 0 16,-3 0 0-16,1 0 0 15,-2 0 0-15,1 0 0 0,0 0 0 16,-2 1-1-16,1 2 1 16,-1-2 0-16,3 2 0 0,-3-2 0 15,2 1 0 1,-3-1 0-16,1 1 0 0,-1 1 1 15,0-2-1-15,2 1 0 16,-2 0 0-16,2-2 1 16,-1 3-1-16,5-1 0 15,-4-2 0-15,6 1 0 0,0 0 0 16,0 0 0-16,-1-2 0 0,5 1 0 15,-1 0 1 1,2 0-1-16,0 1 0 0,-2-1 0 16,5 0 0-16,-2-1 0 15,2 1 0-15,-1 0 0 16,1 0 0-16,-2-1 0 15,4 0 1-15,0-1-1 0,-3 1 0 16,3 1 1-16,-3 0-1 0,1 0 0 16,-2 0 0-1,-1-2 1-15,0 2-1 0,-6 0 0 16,2 0 0-1,-2 3 0-15,2-3 0 0,-2 3 0 16,-1-1 0-16,4 0 0 16,-2 0 0-16,5 1 0 0,-1 0 0 15,1 0 0 1,3 0 0-16,-3 0 1 0,5-3-1 15,-3 2 1-15,3 1 0 0,3-2 0 16,1 2-1 0,8-1 1-16,4 0 0 0,9-1-1 15,2 1 0-15,8-2 0 16,7-2-1-16,4 2-5 0,4 0-32 15,1-2-38 1,6-3-12-16,-1-5-4 0</inkml:trace>
  <inkml:trace contextRef="#ctx0" brushRef="#br0" timeOffset="423553.4889">9119 9218 22 0,'21'-19'49'0,"-20"4"6"16,1 2-2-1,0 2-2-15,-1 3-13 0,-1 8-11 16,0 0-11-16,14 5-5 15,-3 7-5-15,1 8-2 16,1 9-1-16,5 7 1 16,2 10 0-16,0 7 0 0,0 3 0 15,-2 0 0 1,-1 2 1-16,-3-5 0 0,-4-7 0 15,-1-7 1-15,-3-9 2 0,-1-12 0 16,-5-18 0-16,11 1-1 16,-1-18 0-16,3-20-1 15,7-12 0-15,4-11-2 16,8-13-1-16,2-10-2 0,7-4-3 15,-1 2-4 1,-2 4-6-16,4 8-23 0,0 11-49 16,-8 1-9-16,-5 5-8 0,0 5 0 15</inkml:trace>
  <inkml:trace contextRef="#ctx0" brushRef="#br0" timeOffset="432311.6655">13033 14389 20 0,'0'0'88'16,"0"0"-3"-16,-3-10-5 16,3 10-61-16,0 0-3 15,0 12-2-15,1 7-3 0,4 8-2 16,-2 4 1-1,2 8-1-15,-2-1 2 0,1 1-3 16,2-2 0-16,-2-4-1 16,-1-8-1-16,-1-9-1 15,1-3 0-15,-3-13 0 16,0 0 0-16,10 0 0 0,-8-17-1 15,2-5 1-15,-2-10-2 0,2-5-2 16,1-5-1 0,-2-7 0-16,-1 4 0 0,-2 1 0 15,2 3-1 1,-2 7 2-16,1 7 1 0,-1 8 0 15,-1 4 0-15,-1 6 0 16,2 9 0-16,0 0-2 0,0 0 1 16,0 5-2-16,0 14 0 0,8 12 1 15,-1 5 0 1,1 12 0-16,1 6 1 0,-1 3 2 15,3 2 0 1,-3-5 0-16,1-3-1 0,-2-10 0 16,-3-5 0-16,2-10-2 15,0-6-2-15,2-3-2 0,0-7-7 16,2 5-11-1,-7-4-46-15,-3-11-25 0,13 13-9 16,-13-13-4-16</inkml:trace>
  <inkml:trace contextRef="#ctx0" brushRef="#br0" timeOffset="434621.7117">12513 15351 44 0,'0'0'70'0,"0"0"-28"15,11 0-5 1,-11 0-2-16,0 0-4 0,0 0-5 15,0 0-7-15,0 0-4 16,9-1-2-16,-9 1-4 16,0 0-1-16,0 0-2 0,0 0 0 15,0 0-1-15,0 0 1 16,0 0-1-16,0 0 1 0,0 0-2 15,0 0 0 1,0 0-1-16,0 0 0 0,0 0 0 16,0 0-1-1,0 0 1-15,0 0-1 0,0 0 0 16,0 0 0-16,0 0 1 15,1 5-1-15,-1-5 0 0,0 0-1 16,0 0 0-16,0 0 1 0,0 0-1 16,0 0 0-1,0 11 1-15,0-11-2 0,0 0 1 16,-6 13 0-1,6-13 1-15,0 0-1 0,0 9 1 16,0-9 0-16,16 0 1 16,-1 0-3-16,10-2 2 0,3 0-1 15,5 1 0 1,4 1-1-16,6 0 0 0,-5 7-1 15,-1 3 1-15,-5 2-1 0,-4 3 1 16,-4 2 0 0,-8 1 0-16,-6 2 0 0,-7 0 1 15,-5-2 0-15,-9 3 0 16,-8-3 1-16,-7 2 0 0,-1-5 0 15,-6-1-1 1,3-2 1-16,-1 0-1 0,4-4 0 16,2-3 0-16,6 2 0 0,4-5-1 15,3 1-1 1,12-3-1-16,-13 2-3 0,13-2-2 15,0 0-3-15,0 0-5 16,0 0-9-16,1-12-40 16,9 6-31-16,-4-10-7 15,0 0 0-15</inkml:trace>
  <inkml:trace contextRef="#ctx0" brushRef="#br0" timeOffset="434751.7143">12610 15390 26 0,'0'-15'94'0,"0"-2"-4"0,9 3-3 16,12 2-62-16,7 0-9 15,4 0-8-15,4 6-11 0,-2-2-34 16,-4 1-47 0,8 4-5-16,-7-1-6 0</inkml:trace>
  <inkml:trace contextRef="#ctx0" brushRef="#br0" timeOffset="435251.7243">13228 15300 69 0,'0'0'96'15,"11"-1"-4"1,-11 1-4-16,-22 4-73 0,29 6 0 16,6 6-1-1,0 5-3-15,2 5-1 0,2 4-3 16,0 5-1-16,-1-1-1 15,-2 0-2-15,-1 0 0 0,-3-2 1 16,1-4-3-16,-1-2 1 16,-3-4 0-16,-1-4 0 15,-1-1 0-15,-1-3-1 0,-1-5 1 16,0 1-1-1,-3-10 0-15,1 10-1 0,-1-10 2 16,0 0-1-16,0 0 1 16,0 0 0-16,0 0 0 15,8-5 1-15,1-10-1 16,4-7 1-16,5-8-1 0,4-4-1 15,1-7 0-15,5-4-1 0,2 0-2 16,-2 1-3 0,2 1-3-16,-2 7-7 0,-5 0-24 15,0-1-46 1,5 13-13-16,0-3-8 0,1 1-3 15</inkml:trace>
  <inkml:trace contextRef="#ctx0" brushRef="#br0" timeOffset="436271.7447">12847 15441 61 0,'-30'-21'87'16,"21"1"-2"-1,15 3-4-15,10 8-77 0,38 6 2 16,13 3 0-16,13 9 2 0,11 4 0 16,-4 6 0-16,-6 3-1 15,-9 2 1-15,-14 2-2 0,-20-3 0 16,-23 2 0-1,-19-4-3-15,-28-2-1 0,-20-7 1 16,-17-5 1 0,-15-3-1-16,-7-5 0 0,-1-10-1 15,5-5 2-15,12-6-2 16,14 1 1-16,18-5-2 0,24 1 0 15,23 1-1-15,28 10 0 16,30 5 0-16,19 5 0 16,19 4 0-16,13 12 2 0,8 8 0 15,-7 4 0 1,-10 2 0-16,-19 0 1 0,-22 3 0 15,-28 0-1-15,-30-2 0 16,-25-2 0-16,-34-6 0 0,-20-3 0 16,-15-7 0-16,-15-3 0 15,-1-6 0-15,1-7 1 16,12-7-1-16,15-5 0 0,19-5-1 15,19-1 0 1,28-4 0-16,22 2-1 0,33 3-1 16,22 5 0-1,23 1 0-15,16 9 1 0,12 4-1 16,2 5 1-16,-4 11-1 15,-14 2-1-15,-15 4-2 0,-21 2-3 16,-24 4-7-16,-27 0-26 0,-16-5-39 16,-15-3-19-1,-20-4-7-15,-12-6 1 0</inkml:trace>
  <inkml:trace contextRef="#ctx0" brushRef="#br0" timeOffset="437071.7607">10480 12472 25 0,'-26'0'89'0,"2"-2"0"0,5-1-46 15,9-1-2-15,10 4-7 16,0-9-9-16,20 6-8 0,19-1-3 15,18 0-5 1,16 2-3-16,14-1 1 0,10 1-1 16,5 1 0-1,-5 1-2-15,-6 0 1 0,-14-1-1 16,-17 3-1-16,-19 0-1 15,-22-2 0-15,-19 0-1 0,-18 0 0 16,-20 0 0-16,-17 0 0 16,-13 0-1-16,-13 0-1 15,-8 1-1-15,1 6-3 0,-1-2-3 16,11 4-10-1,6 6-38-15,14-6-33 0,19 1-8 16,16-4-4-16</inkml:trace>
  <inkml:trace contextRef="#ctx0" brushRef="#br0" timeOffset="438401.7873">8543 12055 38 0,'1'-12'90'16,"-1"12"-4"-16,0-14-5 0,0 14-59 15,0 0-4-15,0 0-6 16,3 10-4-16,1 2-2 15,1 5-2-15,2 2 3 16,0 8-1-16,2 0 1 0,1 4-1 16,0 0 0-1,1 1-1-15,-3 0 1 0,2-1 0 16,-2 0-1-16,0-2-1 15,2 0 0-15,-3-2 0 0,0-3-1 16,-2 0 1-16,2-1-3 16,-2-1 1-16,3-1 0 15,-3-3-1-15,0 0 1 0,-1-3-1 16,1-1 0-1,1-2-1-15,-4 1 1 0,0-4 0 16,0 1-1-16,-2-10 1 16,3 14-1-16,-3-14 1 15,1 8 0-15,-1-8 0 16,0 0 0-16,0 0 0 0,0 0 0 15,0 0 0-15,0 0 0 0,0 0 0 16,0 0-1 0,0 0 1-16,0 0 0 0,0 0-1 15,0 0 0-15,0 0 1 16,0 0 0-16,0 0 0 15,0 0 0-15,0 0 0 16,0 0 0-16,0 0 0 0,0 0 1 16,0 0-1-16,0 0-1 0,0 0 1 15,0 0-1 1,0 0 1-16,0 0-1 0,0 0 1 15,1 9-1-15,-1-9 1 16,0 0 0-16,0 0 0 16,0 0 0-16,0 0 1 15,0 0-1-15,10-4 0 0,6-2-1 16,8-2 1-1,11-1-1-15,5 0 0 0,10-1 0 16,5 1 0-16,1 4 0 0,1 5-1 16,-7 0 1-1,-9 7-1-15,-8 8 0 0,-5 3 1 16,-9 3-1-16,-8 3 0 15,-4 3 1-15,-6-1-1 0,-2 3 1 16,-10-3 0 0,-6 3 0-16,-8-3 0 0,-5 2 1 15,-12-2-1-15,-2-2 0 16,-8-3 1-16,0-1-1 15,-3-2 1-15,1-7-1 0,5 1 0 16,4-7-2-16,10 0-1 16,5-5-1-16,9 0-5 0,2-2-5 15,19 2-16 1,-8-12-34-16,8-4-26 0,9 0-11 15,6-5-4 1</inkml:trace>
  <inkml:trace contextRef="#ctx0" brushRef="#br0" timeOffset="438621.7917">8651 12283 8 0,'-15'-19'96'0,"13"0"-2"15,15-8-3-15,24-4-4 0,16 6-70 16,17-8-8-16,11 1-2 16,6 3-4-16,4 0-4 15,-9 5-10-15,-4 2-41 0,-12 13-34 16,-23 3-9-1,-14 0-4-15</inkml:trace>
  <inkml:trace contextRef="#ctx0" brushRef="#br0" timeOffset="439031.7999">9356 12011 90 0,'0'0'94'0,"11"-3"-5"16,-11 3-5-16,47 0-68 0,-34 17-3 16,4 5-1-16,1 10-1 0,1 8-3 15,0 4 0 1,1 9-1-16,-4 2 0 0,-4-1-2 15,-3-2 0 1,-2-3-1-16,-5-5 0 0,-2-3-1 16,-1-2 0-16,1-9-1 15,-5-2-1-15,2-6 1 0,1-3 1 16,0-7 1-1,2-12 0-15,0 0 0 0,6-10 0 16,9-16-1-16,5-13 1 0,6-10 0 16,10-10-2-1,4-10-1-15,6-1-1 0,-2-2 0 16,1 6-3-16,-7 6-4 15,4 16-10-15,-14 8-38 0,0 11-40 16,4 8-6 0,-1 3-7-16,10 10-3 0</inkml:trace>
  <inkml:trace contextRef="#ctx0" brushRef="#br0" timeOffset="440051.8203">13034 15615 55 0,'-48'-19'86'0,"12"-5"-30"15,6-5-14 1,10-6-11-16,14 2-11 0,7-4-7 15,19 5-5-15,11 2-2 0,14 4 0 16,9 9-1 0,7 4 1-16,4 10 0 0,4 3 0 15,-5 12 0-15,-7 6 0 16,-9 4-2-16,-14 4-1 0,-14 4 1 15,-17 3-3 1,-16-1 1-16,-18-3 0 0,-15-5-1 16,-9-5 1-16,-9-6 0 0,-6-9 0 15,0-4 1 1,3-10-2-16,8-8-2 0,12-1-2 15,9-8-4-15,13 2-8 16,12-3-29-16,13 1-43 16,23 0-8-16,14-2-3 15</inkml:trace>
  <inkml:trace contextRef="#ctx0" brushRef="#br0" timeOffset="440641.8321">13222 15608 17 0,'-65'-4'92'15,"2"-9"0"1,8-1-5-16,7-5-61 0,13-2-4 15,16 0-8-15,8-1-3 0,22 1-2 16,18 1-5-16,21 5-2 16,19 3-2-16,11 6 0 0,14 5 1 15,6 1-1 1,0 10 1-16,-12 5 0 0,-12 2 0 15,-19 2 0 1,-25 2 2-16,-26-2-1 0,-22 4-1 16,-35-4 1-16,-17-1 1 0,-22-2 0 15,-8-1 0-15,-12-6 0 16,1-3 0-16,8-5 1 0,13 0-1 15,18-11-1 1,19-6-1-16,28-4-1 0,23-5 0 16,27 1-1-1,27 1 0-15,23 3-1 0,19 3 0 16,16 6 1-16,7 8 1 15,-2 3-1-15,-7 9 0 0,-17 4 1 16,-18 4 0-16,-31 1 0 0,-29 3 0 16,-28 3 1-1,-33-3-1-15,-29 1 1 0,-20-1 1 16,-16-2-1-1,-11-6 0-15,-3-4 1 0,7-6 0 16,8-3-1-16,16-7 0 16,16-6-3-16,22-11-3 0,25-6-7 15,18-9-31 1,21-9-37-16,26-3-15 0,18-11-8 15</inkml:trace>
  <inkml:trace contextRef="#ctx0" brushRef="#br0" timeOffset="441643.8539">13258 14267 82 0,'-8'-9'98'0,"2"-1"-6"16,6 10-6-1,0 0-70-15,0 0-1 0,-7 16-6 16,5 7-2-16,1 10-1 0,-2 11-1 16,0 10 0-1,-3 8 0-15,-1 3 1 0,0 1 0 16,-1-6-2-16,2-6 0 15,-2-9-1-15,4-10 1 0,0-13-1 16,2-8 1 0,2-14 0-16,0 0-1 0,0 0 1 15,-5-15 0 1,5-9-1-16,-3-8-1 0,0-9 0 15,0-6-2-15,0-6 1 16,0-4-1-16,1 6-1 0,-1-2 1 16,1 10 0-16,2 2-1 0,-1 11 1 15,0 4 1 1,1 8-2-16,0 7-1 0,0 11 1 15,5 0 0-15,5 14 0 16,4 15 1-16,-2 13 0 16,1 11-2-16,-2 10 2 15,-1 6 1-15,-2 0 0 0,-4-3 0 16,-4-11 0-1,0-6 0-15,-3-16 1 0,1-7 0 16,0-15 1-16,2-11-1 0,0 0 1 16,-6-17 0-16,4-9-1 15,1-14 0-15,-2-9-1 16,-1-12-1-16,-2-6-1 15,0-3 0-15,1 1 1 0,2 7 1 16,-3 7-1 0,3 8 1-16,0 12 0 0,2 13-1 15,1 5 0-15,0 17-1 16,0 0-2-16,0 0 0 0,8 27 0 15,-2 6 0-15,3 16 1 16,-1 10 0-16,-3 11 1 16,0 2 1-16,-2-2 1 0,-3-5-1 15,0-12 1 1,0-6 0-16,-4-19 1 0,1-8 0 15,3-20 0-15,0 0 0 16,-7-16 1-16,4-9-1 16,0-11 0-16,0-17-2 0,-2-6 0 15,0-8 0-15,2 0 0 16,2 2 1-16,0 9-1 0,1 6 0 15,0 14 0 1,0 12 0-16,3 13-1 0,-3 11 0 16,14 15-2-1,-1 11 0-15,1 14 1 0,0 11 0 16,-1 14 1-16,1 6 0 15,-2 1 1-15,-4-2 1 0,-3-8 0 16,-4-3-3-16,0-13-1 0,-1-12-7 16,2-6-11-1,-2-11-30-15,0-17-23 0,14 1-26 16,5-18-7-1,11-12-2-15</inkml:trace>
  <inkml:trace contextRef="#ctx0" brushRef="#br0" timeOffset="449586.0129">13475 12639 0 0,'18'0'12'0,"0"0"0"0,0 0 0 15,1 0-2-15,0-2 0 16,1-1-1-16,-3 3-1 15,0 0-4-15,-1 0 1 16,-3 0-2-16,1 0 0 0,-4 5 0 16,1-2 1-1,-2 3 2-15,4-3 2 0,1 1 1 16,1 0 1-16,2 1 0 15,1-3 3-15,0 0-1 0,0-2 2 16,1 0-2-16,0 3 0 16,-1-3-1-16,1 2-1 15,-1 0-1-15,2-1 0 0,0 2-2 16,2 0-1-1,5 0 0-15,-1 0 0 0,4 2-2 16,-1-1 0-16,2-1 0 16,1 3-2-16,1 0 0 15,-4-1-1-15,2 1 0 16,-2 1-1-16,1-1 1 0,-3 1-1 15,2 1 2-15,0-1-1 0,-2-2 1 16,2 3 1 0,-2-3-2-16,3 1 3 0,-4-1-2 15,3 0 0 1,-5-1 0-16,2 1-1 0,-3-1 0 15,-2 2-1-15,0-1 0 16,-2 1-3-16,0-2-11 0,-6 0-30 16,7 3-35-16,-20-7-5 0,15 4 3 15</inkml:trace>
  <inkml:trace contextRef="#ctx0" brushRef="#br0" timeOffset="452286.0669">13241 12562 5 0,'0'0'46'0,"0"0"-8"0,-7-7-6 16,7 7-5-16,0 0-4 0,8-10-1 15,-8 10-4 1,17-10 0-16,-6 5-4 0,0 2-1 15,0 0-2-15,3 2-4 16,-2 1-2-16,0 0-2 0,-2 0-1 16,0 3-1-1,3 0 0-15,2 0 0 0,0 0 1 16,3-1-1-1,0 1 1-15,3 0 1 0,-1 1-2 16,6 0 1-16,-4 1-1 0,-1 1 0 16,0-1 0-16,1 2 0 15,0-1-1-15,3 2 1 0,-3-2-1 16,0 0 1-1,-1-1-1-15,1 2 1 0,0 0-1 16,-1-1 1 0,-2 1 0-16,0 0 0 0,1 0 0 15,0 1 1-15,3-1 0 16,1 1 0-16,1 0 1 0,1-1 1 15,2-1-1-15,3 0 0 0,-3-2-1 16,1 0 1 0,0 1-1-16,-4-2-1 0,0-1 1 15,-2 1-1 1,-3-1 1-16,-1 0-1 0,1 0 0 15,-3-1 0-15,0-1 0 16,0 1 0-16,1 0-1 0,-3 1 0 16,1-1 1-16,-3 1-2 0,1 1 1 15,-3 1 0 1,2-1 0-16,-2 2 0 0,0-1 0 15,3 0 0 1,0-1 1-16,2 0 0 0,0-1-1 16,2-1 1-16,1 1-1 15,-1-2 1-15,-1 0 0 0,2 1-1 16,-1 0 0-1,-2 0 0-15,1 0 0 0,2 1 1 16,-1-1-1-16,4-1 0 0,0 1 0 16,0-1 0-1,-1 2 1-15,3-2-1 0,1 0 0 16,-2 0 1-16,2-2 0 15,3 2 0-15,-1 0 0 0,2 0 0 16,3 0 0 0,0 0 0-16,1-1 0 0,1 1-1 15,1 0 1 1,-3-1 0-16,2 1-1 0,-2 0 2 15,0 0-2-15,0 0 0 0,-2 0 0 16,-2 0 0-16,1 0 1 16,0-1 1-16,2 1-2 0,0 0 1 15,-1 0-1 1,3 0 1-16,0 0 0 0,0 0-1 15,0 0 1 1,-2-2-1-16,-1 2 0 0,3-2 1 16,-2 1-1-16,0-1 0 0,1 2 0 15,-1 0 0-15,1 0 1 16,-1-1-1-16,5 1 0 15,-5 0 0-15,0 0 0 16,-2 0 1-16,-1 0-1 0,0 0 0 16,-1 0 0-1,-1 0 0-15,-1 0 0 0,1-2 0 16,-1 4 0-16,0 1 1 15,1-1-1-15,0 2 0 0,1-3 1 16,-1 3-1-16,1-1 0 16,2-1 0-16,0 1 1 15,0-3-1-15,2 0 0 0,2 0 0 16,-1 0 0-1,3 0 0-15,-1 0 0 0,1 3 0 16,0-3 1-16,0 2-1 16,-1 0 0-16,0-1 0 0,1 1 0 15,-4-1 0 1,2 1 0-16,0 0 0 0,-1 0 0 15,1 0 0-15,0 0 0 0,-1 1 0 16,2 2 0 0,-2-2 0-16,1 2 0 0,0-2 0 15,0 0 0-15,0-1 0 16,-1-1 0-16,3 2 0 0,-1-1 0 15,0 0 0 1,-1-1 0-16,0 1 1 0,-1 0-1 16,0 0 0-16,-1 1 1 0,0-2-1 15,0 1 0 1,-2 1 2-16,3 1-2 0,1-2 1 15,0 3-1-15,0-3 1 16,2 0-1-16,0-1 0 16,0 0 1-16,2-1-1 15,-3-1 0-15,2 2 0 0,-2-1 0 16,3 0 0-1,-4 0 0-15,4 0 0 0,-3 0 0 16,1-1 0-16,0 2 1 0,-1 1-1 16,1-1 0-16,-1 1 0 15,0-1 0-15,0 2 0 16,1-3 0-16,-2 2 0 15,-1-2-1-15,4 2 1 0,-4-2 0 16,0 3 0 0,1-1 0-16,-3-1 0 0,-2 1 0 15,2 1-1-15,-4 1 1 16,1-1 0-16,-2 1 0 15,-2-1 0-15,2-1 0 0,0 0 0 16,-1 1 0-16,0-1 0 16,0 0 0-16,-2 1 0 0,1-3 0 15,0 3 1 1,1-1-2-16,-3 0 1 0,2 1 0 15,0-1 0-15,2 1 1 16,-3-1-1-16,1-1 0 16,1 1 0-16,-1-1 1 0,-2-1-1 15,1 2 0-15,1-1 0 16,-1 0 0-16,0 1 1 0,0 0-1 15,0-2 0 1,-1 3 0-16,2-2 0 0,0 2 1 16,0 0-1-16,5-1 0 15,-4 1 0-15,6-1 0 16,0 1 0-16,3-3 1 15,0 2-1-15,0 0 0 0,0-1 0 16,0 0 0-16,1 0 0 0,0-1 0 16,1 2 0-1,-1-2 0-15,2 3 0 0,-2-2 1 16,0 0 0-16,-1 2-1 15,2 1 1-15,-1 0 0 16,-2-2 0-16,2 2-1 16,0-1 1-16,0-1-1 0,0 0 0 15,0 1 0 1,0 0 0-16,1 0 0 0,2-2 0 15,2 1 0-15,-2 0 0 0,2-1 0 16,-1 0 0 0,1 0 0-16,-1 1 1 0,-1-1-1 15,1 3 0-15,0-1 0 16,-1 0 0-16,0 1 0 0,1-1 1 16,3-3-1-1,-1 3 0-15,2 0 1 0,-1 0-1 16,0 0 1-16,2-1-1 0,0 1 0 15,2 0 1 1,0 0-1-16,-2 0 0 0,3 1 0 16,-2 0 0-16,4 0 0 15,-3 1 0-15,3-2 0 0,-4 1 0 16,1-1 0-1,-2 1-1-15,4 1 1 0,-3 0 0 16,4 0 0-16,-1 2 0 16,1 1 0-16,1-1 0 15,-4 0 0-15,5 0 1 0,-2 1-2 16,0 0 1-16,0 0 0 15,-1 1 0-15,2-2-1 0,-3 4 1 16,2-1 0 0,1 1 0-16,2 0 0 0,1 1-1 15,-1 1 1 1,1-2 0-16,2 1 0 0,3 3 0 15,0-1-1-15,1 1 1 16,0-1 0-16,2 1 0 0,-1-1-1 16,2 1 1-16,2-1 1 0,1 0 0 15,2-5 0 1,3 2 1-16,-1-3 0 0,4-1 0 15,-2-3 0 1,0-3 1-16,-2 1-3 0,-2 0-3 16,-6 1-7-16,-11-3-35 15,-4 3-24-15,-6 5-22 0,-14-8-10 16</inkml:trace>
  <inkml:trace contextRef="#ctx0" brushRef="#br0" timeOffset="461680.2551">17448 2380 36 0,'-3'-11'91'0,"3"11"-2"16,-14-5-1-16,-31 13-66 0,36 21-2 15,6 9-3 1,-2 11-1-16,0 14-1 0,-1 7-4 16,3 7-2-1,-2 4-1-15,0-1-1 0,-2-10-3 16,-1-5 1-16,0-4-3 15,1-12 0-15,0-14-2 0,1-3-1 16,4-16-2 0,2-16-3-16,0 0-3 0,5-16-8 15,-2-16-24-15,0-11-44 0,6 2-11 16,1-8-5-1</inkml:trace>
  <inkml:trace contextRef="#ctx0" brushRef="#br0" timeOffset="462180.2651">17077 2362 35 0,'-26'-2'82'16,"1"2"-37"-1,3 0-5-15,5 0-4 0,-2 3-5 16,5 0-8-16,2 0-5 0,12-3-4 15,-11 5-4 1,11-5-2-16,7 1-3 0,10-1 1 16,11 0-1-16,6-4 2 15,16-2-2-15,10 1 0 0,9 4 0 16,7 1 1-1,6 7-1-15,2 7-1 0,-1 7-1 16,-3 8-2 0,-11 4 2-16,-3 7-1 0,-16 1-1 15,-8 2 0-15,-12-1 1 0,-13 2-1 16,-9 0 0-16,-8 1-1 15,-14 3 0-15,-9-1 0 0,-10 1 0 16,-8 1 1 0,-10 6-2-16,-7-3 2 0,-6 1-1 15,-3-1 2 1,-3-6-1-16,0-2 0 0,5-9-1 15,5-5-3-15,13-6-2 16,6-10-6-16,17-4-14 0,6-9-44 16,18-1-22-16,0-18-6 0,20-4-4 15</inkml:trace>
  <inkml:trace contextRef="#ctx0" brushRef="#br0" timeOffset="462530.2721">18086 2445 58 0,'10'2'92'0,"-5"14"-1"16,-1 9-4-16,2 12-74 0,-4 11 1 15,0 5 3-15,-2 7-1 0,-1 2-3 16,1 2-3-1,-1-5-3-15,-1-8-3 0,0-1 0 16,2-16-4 0,0-5 0-16,1-12-3 0,6-7-4 15,-7-10-9-15,17-17-51 16,-4-7-23-16,-7-9-9 0,3-7-2 15</inkml:trace>
  <inkml:trace contextRef="#ctx0" brushRef="#br0" timeOffset="463080.2831">18081 2446 10 0,'0'0'84'0,"-14"-7"2"15,14 7-38 1,0 0-12-16,9-4-4 0,7 2-7 16,8 0-5-16,7-1-5 15,10 3 0-15,3-2-1 0,6 2-4 16,1 2 0-1,0 0-4-15,-2 9 1 0,-7-1-3 16,-6 5-1 0,-11 0-1-16,-4 5 0 0,-11 0-2 15,-5 1 1-15,-6 6 0 0,-12-6-1 16,-6 1 0-16,-10 0 0 15,0-5 0-15,-8-5 0 0,-3-2 0 16,-4-3 0 0,3-4 0-16,6-2-1 0,2 2 1 15,7-3 0 1,5 2-1-16,6 4 1 0,11 6 1 15,7 2 1-15,10 3 0 16,10 6 2-16,7 2-1 0,5 2 2 16,8 4-1-16,5-2 0 15,-3 3-1-15,-1-6 0 16,-7 2-1-16,-2-7-2 0,-7 0 0 15,-5-3-2 1,-9-5-2-16,-3-1-4 0,-11-12-5 16,18 18-27-16,-7-3-41 15,-11-15-17-15,12 7-5 16,-12-7-3-16</inkml:trace>
  <inkml:trace contextRef="#ctx0" brushRef="#br0" timeOffset="463650.2945">18911 2839 91 0,'13'10'97'0,"-3"3"-5"0,3 3-4 15,-2 6-73-15,-1 4-1 16,-3 1-1-16,1-3-3 0,-3 1-2 15,-3-4 0 1,-1-5-2-16,-1 0-1 0,0-16-1 16,0 0 0-16,-3-7-2 0,2-16 0 15,-1-13 0 1,0-8-3-16,0-13 2 0,-1-11-3 15,0-5 2-15,-2 1-2 16,3 2 1-16,-2 9-1 0,4 5 0 16,2 8 1-1,-2 12-1-15,8 9 2 0,2 10-1 16,5 0 0-16,1 8 1 0,4 2 1 15,1 6-2 1,4 4 2-16,1 11 0 0,-1 6 1 16,2 5-1-16,-4 13 0 15,2 5 1-15,-1 9 0 16,-5 7 1-16,-1-4-2 15,-3 2 2-15,-2 1-2 0,0-3 2 16,-7-5-2 0,1-12 0-16,-3 1-1 0,0-8-1 15,0-3-1-15,2-6-3 0,-3-6-1 16,-1-2-4-16,-2-14-6 15,1 12-15-15,-1-12-27 16,-12-14-37-16,2 4-5 16,-4-8-4-16</inkml:trace>
  <inkml:trace contextRef="#ctx0" brushRef="#br0" timeOffset="463780.2971">19134 2863 0 0,'-19'-12'98'16,"12"-3"0"-16,7 4-7 0,4 13-8 16,19-7-67-16,7-3-7 15,7-5-4-15,5 1-6 16,3 3-11-16,-6 0-47 0,2-1-29 15,-4-1-6 1,-6 0-6-16</inkml:trace>
  <inkml:trace contextRef="#ctx0" brushRef="#br0" timeOffset="464090.3033">19639 2375 82 0,'0'0'97'16,"0"0"-4"-16,1 14-4 16,4 6-72-16,3 6-2 0,3 6-2 15,-4 14-1-15,2-3-3 16,-2 6 0-16,-1-1-3 15,1-3-1-15,-4-3-2 0,1-3-1 16,-4-5-2 0,4-12-4-16,-4-8-2 0,2-4-9 15,-2-10-35-15,-2-8-43 16,5-9-4-16,2-12-8 0</inkml:trace>
  <inkml:trace contextRef="#ctx0" brushRef="#br0" timeOffset="464622.3141">19659 2341 56 0,'-9'-5'94'0,"9"5"-1"16,0 0-5-16,0 0-67 15,10 8-1-15,5 11-2 0,7 1-3 16,4 10-3-16,4 3-1 15,2 5-1-15,0 4-3 16,2-3 0-16,-3-2-2 16,-2-3-1-16,-6-2-1 0,-1-6 0 15,-2-9-2-15,-7-3 2 0,2-6-1 16,-1-7 1-1,-2-1-2-15,4-9 1 0,-4-6-1 16,6-3 0-16,-3 1-1 16,2-7-1-16,-1-5 0 15,-1 1-1-15,-5-4 1 16,-4 0-1-16,-2-2 1 0,-4 0 0 15,-7-5-1 1,-6 3-1-16,-4 2 0 0,-2 1 1 16,1 6 0-16,1 4 0 0,1 0-1 15,3 11 2 1,7 0 0-16,6 12 4 0,9 2-1 15,20 15 1-15,14 6-1 16,18 8 0-16,17 7 1 0,15 8-1 16,14 5 2-1,12-1-4-15,6-1 2 0,-4-3-1 16,-5-3 2-16,-7-9-1 0,-12 0-2 15,-10-16-1 1,-11-3-1-16,-11-7-2 0,-7-8-3 16,-7 2-5-16,-10-11-13 15,-1 1-36-15,2-1-34 0,-9-11-6 16,-1 1-5-1</inkml:trace>
  <inkml:trace contextRef="#ctx0" brushRef="#br0" timeOffset="498368.9903">1801 11654 36 0,'0'-17'86'0,"0"17"-12"16,1-16-18-16,3 6-16 15,-1-1-8-15,1 0-9 16,-4 11-7-16,7-11-2 15,-7 11-2-15,8 2-2 0,0 12-2 16,-3 10-1-16,1 8-2 0,1 8-1 16,-3 9 0-1,4 2 1-15,-3 8-2 0,-2-4 0 16,-3 0-1-16,0-6 0 15,-3-4 0-15,-2-8 0 16,-3-4-1-16,0-7 0 16,1-5-5-16,-1-7-6 0,6 0-17 15,2-3-55 1,0-11-11-16,3-6-9 0,1-14-2 15</inkml:trace>
  <inkml:trace contextRef="#ctx0" brushRef="#br1" timeOffset="541191.8493">1761 11693 8 0,'-12'-8'83'16,"-2"3"4"-16,14 5-35 0,-9-4-9 15,9 4-8-15,-15-1-9 16,15 1-7-16,-8-3-2 0,8 3-3 16,0 0-4-16,6-12-3 0,11 2-1 15,8-1-2 1,8-1 0-16,7 0-2 0,5 1 0 15,6 3-1 1,4 5 0-16,0 3 0 0,-5 4 0 16,-3 7 0-16,-8 5 0 15,-3 2 0-15,-9 1 1 0,-3 0-1 16,-10 0 0-16,-5 4-1 0,-8-3 0 15,-2-2 0 1,-10 2 0-16,-10-3-2 0,-4 2 1 16,-8-5-1-1,-5-1 0-15,-1-2 1 0,-7-4 0 16,3-1-1-16,0-1 1 15,2-4 0-15,7 1 0 0,5 0 0 16,8 1 1 0,6 1 0-16,15-4 0 0,-7 14 1 15,13-5 1-15,15 2 0 0,3-2 1 16,9 6-1-1,1 2 1-15,6 3 0 0,5 5 0 16,-5 4-1-16,-1 4 0 16,-4 5-2-16,-3 4 1 0,-6-4 0 15,-2 3-2 1,-4-4 0-16,-2-3-8 0,-9-10-8 15,4-5-40 1,-4 5-32-16,-9-24-8 0,0 9-5 16</inkml:trace>
  <inkml:trace contextRef="#ctx0" brushRef="#br1" timeOffset="541571.8569">1793 11786 49 0,'0'-22'93'0,"0"5"-3"16,0 3-6-16,0 14-60 0,0 0-5 15,12 9-3-15,-5 12-4 16,0 13-4-16,2 8-2 15,-3 12 0-15,1 7 0 0,-3 6-1 16,-4 0 0 0,-3-1-1-16,-4-4-2 0,-3-3-1 15,-1-9-3-15,1-11-7 16,4-5-15-16,6-3-57 0,0-19-11 15,9-10-7 1,8-6-4-16</inkml:trace>
  <inkml:trace contextRef="#ctx0" brushRef="#br1" timeOffset="542221.8699">2799 11697 68 0,'-10'-12'82'16,"2"0"0"0,-25 6-57-16,33 6-2 0,-14-7-3 15,14 7-6-15,-19 0-2 0,6 4-3 16,2 0-2-1,-3 4-2-15,-2 4-1 0,-5 2 1 16,1 3-1-16,-4 3 1 16,1 3-4-16,-1 1 3 0,1 4-2 15,-1-2 0 1,4 1 1-16,5 0-1 0,2-3 2 15,8-3-1 1,5-3 1-16,7-6 0 0,10-2 0 16,6-7 0-16,1-3 0 0,11-1-1 15,-2-7 0-15,0-1-1 16,-3-2 0-16,-1 1-1 0,-9 2 1 15,-5-1-2 1,-6 6 1-16,-9 3-1 0,-5 1 0 16,-10 8 1-1,-8 6-1-15,-2 5-1 0,-7 5 1 16,1 3 0-16,0 2 0 0,2 4 1 15,8 0-1-15,5 1 1 16,6-2 0-16,6-2 1 0,6-3 0 16,9-4 0-1,6-3 0-15,3-2 0 0,-2-7-1 16,9-3-1-1,0-3-3-15,-3-6-5 0,5-2-9 16,-7-8-36-16,-5-11-35 16,4-1-8-16,-1-7-6 0</inkml:trace>
  <inkml:trace contextRef="#ctx0" brushRef="#br1" timeOffset="542671.8789">2864 11898 32 0,'9'20'86'0,"-1"1"1"0,5 9-2 15,-4 4-64 1,4 4-3-16,2 4 0 0,-3 1 0 16,1-1-3-16,-2-6-3 0,0-2-4 15,-3-5-1 1,-2-7-2-16,-1-4-2 0,-2-7-1 15,-3-11-2-15,0 0-3 16,0 0-2-16,1-16-2 16,-1-6-4-16,-2-4-3 15,-5-6-1-15,1-5 1 0,-3-2 1 16,-4-2 2-16,1 4 2 0,-6-3 5 15,3 5 5 1,-3 2 4-16,4 3 4 0,1 4 1 16,3 3 2-16,4 2 2 15,4 4 1-15,3 0 0 16,9 2-2-16,7-2-2 15,8 5-1-15,7-5-1 0,9 5-3 16,4-2 0 0,6 0-2-16,-7 0-2 0,5 2-1 15,-4 2-3-15,-6-1-3 0,-4 4-4 16,-11-2-12-16,-3 3-31 15,-5 6-34-15,-16 0-12 16,0 0-5-16</inkml:trace>
  <inkml:trace contextRef="#ctx0" brushRef="#br1" timeOffset="542841.8822">3005 11928 63 0,'-14'36'93'16,"14"-7"-3"-16,1-7-2 15,15-5-66-15,7-8-3 16,7-4-6-16,5-5-6 0,1-7-6 15,3-3-16 1,-4-1-56-16,-2-10-17 0,-2-4-7 16,-4-4-5-16</inkml:trace>
  <inkml:trace contextRef="#ctx0" brushRef="#br1" timeOffset="543091.8872">3444 11789 0 0,'4'27'88'0,"1"0"4"16,-1 6-3-1,-1 20-8-15,5-16-66 0,-2 4-3 16,2-1 0-16,-2-2-3 16,2-4-1-16,-1-3-2 0,0-4-2 15,-1-4-2-15,-1-5-2 0,-5-18-4 16,13 12-5-1,-13-12-13-15,5-24-55 0,-1 2-14 16,-3-9-7 0,-1-5-2-16</inkml:trace>
  <inkml:trace contextRef="#ctx0" brushRef="#br1" timeOffset="543461.8946">3335 11838 41 0,'-17'-9'88'0,"6"-1"2"0,11 0-6 15,11 1-54 1,13-5-10-16,13 2-2 0,10 2-3 15,5 0 0-15,6 0-2 16,0 5-3-16,1 3-1 0,-7 0-4 16,-6 2-2-1,-12 4-2-15,-6 3 0 0,-17 3-2 16,-11 2-1-16,-14 3 0 0,-12-4-2 15,-8 4 0 1,-6-5 1-16,-6 0-1 0,-1-1 1 16,4-1-1-16,6-4 1 15,8 0 0-15,8 2 2 0,11 1 1 16,9 4 0-1,6 5 2-15,14 4 0 0,4 2 2 16,6 6 0 0,6 1 0-16,-1 3 1 0,0-2-1 15,1-2 0-15,-6-1-2 0,-3-4 0 16,-2-3-1-16,-9-5-4 15,0-6-4-15,-5-8-11 0,1-3-46 16,1-6-25 0,0-9-9-16,2-5-7 0</inkml:trace>
  <inkml:trace contextRef="#ctx0" brushRef="#br1" timeOffset="544191.9092">4239 11636 56 0,'0'-9'90'15,"0"9"-2"-15,-7-13-4 0,-6 13-62 16,-3 7-5-16,-6 5-3 15,-4 2-2-15,-9 8-3 16,-3 2-2-16,-2 5-2 0,1 0-2 16,4-1 0-1,5 0 0-15,7-2-1 0,12-5 0 16,11-3 0-16,10-8 1 15,13-3-1-15,10-5 1 16,6-2-1-16,5-6 0 16,-1-1 0-16,4-2-1 0,-10 0-1 15,-7 3 1-15,-9 2-1 0,-9 4 0 16,-12 0 1-1,-13 19-1-15,-7 1 2 0,-10 5-2 16,-1 5 1 0,-2 5 1-16,2-1 0 0,5 0-1 15,9-2 1-15,8-5 1 16,9-5-2-16,10-7 0 0,10-3-1 15,10-10-2 1,8-6-2-16,9-10-5 0,5-11-5 16,10-6-7-16,-3-9-14 0,8-7-10 15,1-6-12 1,-4-1-6-16,-3-5-1 0,-10 6 16 15,-12 3 18-15,-15 7 25 16,-7 9 19-16,-21 11 20 0,-18 7 18 16,-13 11 6-1,-8 6-2-15,-4 10-12 0,-1 7-11 16,9 4-13-16,5 3-5 0,17 3-5 15,17 0-3 1,14-2-3-16,17 1 0 0,12-5 0 16,11 0 0-16,0-3 0 15,1-1 0-15,-8 0 0 0,-14-2 0 16,-13 3 0-1,-18-1-1-15,-12 2-1 0,-15-2-1 16,-13 1-2 0,-8-3-5-16,-3-2-8 0,-1-6-36 15,3-8-33-15,17-8-13 0,7-11-6 16</inkml:trace>
  <inkml:trace contextRef="#ctx0" brushRef="#br1" timeOffset="544411.9137">4860 11621 23 0,'12'-6'94'0,"-3"6"1"16,-9 0-4-16,3 20-3 0,-4 2-76 16,-4 3-4-16,-1 7-1 0,0 5 1 15,0 1-2 1,-2 1 0-16,4-2-5 0,-2-5-2 15,5 0-7 1,-3-11-8-16,4-10-43 0,0-11-31 16,10 1-8-16,-6-12-5 15</inkml:trace>
  <inkml:trace contextRef="#ctx0" brushRef="#br1" timeOffset="544681.919">4878 11760 26 0,'15'0'100'16,"7"3"-3"-1,9-1-5-15,5-2-2 0,10-21-65 16,3 8-19-16,4-4-2 15,0-7 0-15,-5-2-1 0,-9-6-1 16,-10-3-2 0,-7 0 0-16,-13 2-2 0,-8 7 1 15,-1 5-2-15,-7 11 1 0,-6 9 1 16,-1 8 0-1,1 16 2-15,-4 11 0 0,2 9 0 16,-1 9 1-16,3 5 0 16,-1 3 0-16,3 2 0 15,0 1-4-15,3-3-5 16,7 1-17-16,1-4-54 0,0-10-14 15,4-6-7 1,4-8-6-16</inkml:trace>
  <inkml:trace contextRef="#ctx0" brushRef="#br1" timeOffset="546101.9483">10652 14468 16 0,'-14'0'82'0,"-5"-2"5"16,2 1-44-16,0-2-11 16,4 1 0-16,2 1-6 0,0-1-6 15,11 2-6 1,-10 0-3-16,10 0-1 0,0 0-2 15,0 0-1-15,0 0-2 0,0 0 0 16,0 0-1 0,9 0 0-16,-9 0 0 0,18 1 0 15,-4 1-1-15,6 2 1 16,2 0-1-16,7 1-1 0,7 1 0 15,5-1 0 1,6 3 0-16,3 0 0 0,6 0-1 16,2-4 0-1,3 1 1-15,1-3-2 0,3-3 2 16,0 1-1-16,4-3 1 0,1-3 0 15,-1-1-1-15,-3-2 1 16,0 1 0-16,-1 2 0 16,-4 0 0-16,-7 4 0 15,-5 1 0-15,-5-1 0 0,-5 2 0 16,-5 0-1-1,-6 2 1-15,-3-1 0 0,-5-1-1 16,-1 0 1-16,-1 0-1 0,0-1 0 16,3-4 0-16,-2 2-1 15,3 0 1-15,-1 3-2 16,-4-1 0-16,4 1 0 15,-4 0-2-15,-2 0-4 0,-4 0-5 16,5 2-11 0,-16-2-37-16,13-3-33 0,-13 3-8 15,16-17-6-15</inkml:trace>
  <inkml:trace contextRef="#ctx0" brushRef="#br1" timeOffset="546831.9629">12226 14468 56 0,'-10'7'96'0,"10"-7"-2"16,0 0-7-16,-3-9-60 0,5-6-9 15,8 1-3 1,2-8-5-16,4-5-2 0,3-3-2 16,3-10 0-1,4-1 0-15,1-4 0 0,0-4-1 16,4-4 0-16,-4-1 0 15,2 0-4-15,-1 0 0 0,0 2 0 16,0 1-1-16,-3 2 0 16,-2 3 1-16,0 6 0 15,0-1 0-15,-4 2 0 0,0-2 0 16,-2 3 0-1,-3 1 1-15,1-3-1 0,-1 3-1 16,0 1 1-16,-1-1-1 16,0 3 0-16,0 2 1 0,2 4-1 15,0 0 0 1,3 0 0-16,-2 4 1 0,3-2-1 15,0-1 1-15,2 3 0 0,1-3-1 16,-1 0 0 0,-1 3 0-16,1-2 1 0,-1 1-1 15,0-1 1-15,-1 2-1 16,-4-1 1-16,1 1 0 15,-4 2 0-15,-2 1 0 16,-2 2-1-16,-4 1 1 0,-1 2 0 16,-2 3-1-1,-1 1 1-15,0 0-1 0,0 2 0 16,0-1 1-16,-3-1-1 0,3 1 0 15,-1 0 0-15,1-1 1 16,-1 1-1-16,-1 0 0 16,2 1 0-16,-1 1 0 15,1 9 1-15,0-13-1 0,0 13 0 16,0-14 0-1,0 14 0-15,2-15-1 0,-2 15 0 16,3-14-1-16,-3 14 0 0,6-14-4 16,-6 14-4-16,2-11-9 15,-2 11-16-15,0 0-31 16,0 0-29-16,0 0-7 15,0 0-3-15</inkml:trace>
  <inkml:trace contextRef="#ctx0" brushRef="#br1" timeOffset="548481.9959">13125 12629 0 0,'0'0'81'0,"0"0"3"0,-8-8-29 16,8 8-13-1,0-9-12-15,0 9-6 0,0-10-6 16,0 10-4-16,4-9-2 15,-4 9-1-15,0 0-4 0,0 0 0 16,1-9-3-16,-1 9-2 0,0 0 0 16,0 0 0-1,0 0 0-15,0 0 0 0,12 4 0 16,-12-4 0-1,12 6-1-15,-12-6 1 0,15 7-1 16,-15-7 0-16,15 8 0 16,-15-8-1-16,16 10 0 0,-16-10 1 15,15 7-1 1,-15-7 1-16,15 8 0 0,-15-8-1 15,15 8 1-15,-15-8 0 0,15 8 0 16,-15-8 0 0,17 5 0-16,-8-2 0 0,1 0 1 15,4 0-1-15,-2-3 1 16,4 2 0-16,-4 0-1 0,7 1 1 15,-3-2-1 1,2 2 0-16,-2-2 1 0,2 0-1 16,1-1 0-1,0 1 0-15,2-1 0 0,-1 0 1 16,-1 0-2-16,1 0 1 0,-4-1-1 15,2 0 0-15,-4 1 1 16,1 0-1-16,-3 2 0 0,0 0 0 16,2 2 0-1,-2 0 0-15,1 1 1 0,0-2-1 16,1-1 0-1,-3 1 0-15,2 0 0 0,-3-1 1 16,0 1-1-16,4 0 0 0,-4-1 0 16,0 1 1-16,3 0-1 15,-1 1 0-15,0-2 1 0,2 2-1 16,-2-3 0-1,3 4 1-15,-1-3-1 0,4-1 1 16,-1 3-1 0,0-3 1-16,0 1-1 0,-2-1 1 15,1 1-1-15,-1-1 1 16,1 0-1-16,-2 0 1 0,4 0 0 15,-6 0-1-15,5 0 1 0,-2 2-1 16,3-1 1 0,-2 1 0-16,4 0-1 0,-3-1 1 15,3 2-1 1,0-1 1-16,1 0-1 0,-1 1 0 15,-1 1 1-15,0-3-1 16,-2 4 0-16,-1 0 0 0,-3-2 0 16,-1 2 0-1,2 1 0-15,-3-1 0 0,2 0 0 16,0 2 0-16,-1-2 1 0,3 0-1 15,-2 0 1 1,3 0-1-16,-2-4 1 0,0 3-1 16,-1-2 0-16,1 1 0 15,-2-1 0-15,-1 1 1 0,3-1-1 16,-2 2 0-1,2-2 0-15,1 0 0 0,2 1 0 16,1 0 1-16,-1-1-1 0,3-1 0 16,-3 0 0-1,1-1 0-15,-1 2 0 0,-1-2 0 16,0 0 0-16,0-1 0 15,0 1 0-15,1-1 1 0,3 1-1 16,-2-1 0 0,2 0 0-16,1-1 1 0,-2 2-1 15,1-1 0 1,-4 0 0-16,1 1 0 0,-3-1 0 15,-1 1 0-15,1-1 1 0,1 0-1 16,-3 0 0-16,5 0 0 16,-1 0 1-16,1 0-1 15,2 0 0-15,2 0 1 16,2 0-1-16,-2-1 1 0,0 1-1 15,0 0 0 1,-2 1 1-16,-1-1-1 0,0 3 0 16,-2-2 1-16,-2 2-1 15,0 0 0-15,-2-1-1 16,2 3 1-16,0-3 0 0,-2 2 1 15,5-2-2-15,-2 1 1 16,3-2 1-16,-4 2-1 0,5-2 0 16,-6 2 0-1,3-2 0-15,-1 3 1 0,0-3-1 16,0 1 0-1,0 0 0-15,1-1 0 0,1 1 0 16,3-1 0-16,0 0 0 0,4-1 1 16,0 2-1-16,3-1 0 15,-3 3 0-15,4-4 0 0,-5 3 0 16,0 1 0-1,-4-3 0-15,-1 2 0 0,-2-1 0 16,-2 0 1 0,-4-1-1-16,1-1-1 0,-3 1 0 15,-8-1-4-15,15 1-9 16,-15-1-21-16,6-8-25 0,-6 8-19 15,0-22-22-15,2 8-6 0</inkml:trace>
  <inkml:trace contextRef="#ctx0" brushRef="#br1" timeOffset="557642.1789">15855 12875 3 0,'0'0'13'0,"0"0"3"15,0 0 3 1,-3 8 3-16,3-8-1 0,-1 11 2 16,1-11-2-1,1 18-3-15,3-9-2 0,-1 1 1 16,0 2 0-16,2-1 2 15,0 4 1-15,1-4-1 0,1 6-1 16,-3-5 0-16,3 3-3 0,-4-5-1 16,3 2-1-1,-3-3-3-15,-3-9-1 0,5 13 1 16,-5-13-2-1,0 0 1-15,0 0 0 0,0 0-1 16,0 0 0-16,0 0 0 16,10 0-1-16,-10 0-1 0,2-13-1 15,-1 4-1 1,2-3-1-16,0-4-1 0,-3-1-1 15,2-1 1-15,0-1-1 0,1-3 0 16,-1 0 1 0,-2-1-1-16,2 0 0 0,-2-1 1 15,3 1-1-15,-1 0 0 16,0-1 0-16,-1 2 0 0,1 0 0 15,5-2 0 1,-5-3 0-16,2 3 0 0,-1-3 0 16,-1 5 0-1,0-4 0-15,2 2 0 0,-4-1 0 16,0 1 0-16,0 0 0 0,1 3-1 15,-1-3-3-15,0 5-5 16,-5-6-13-16,5 5-37 0,6 11-33 16,-2-7-8-1,0 5-7-15</inkml:trace>
  <inkml:trace contextRef="#ctx0" brushRef="#br1" timeOffset="572635.48">16052 12491 1 0,'0'0'31'0,"0"0"1"16,0 0 0-16,0 0-2 15,0 0-10-15,0 0-7 16,0 0-5-16,3-10-3 0,-3 10 0 16,0 0-3-16,0 0-3 0,0 0-13 15,0 0-23 1,0 0-31-16,3-9 9 0</inkml:trace>
  <inkml:trace contextRef="#ctx0" brushRef="#br1" timeOffset="572815.4836">16052 12491 61 0</inkml:trace>
  <inkml:trace contextRef="#ctx0" brushRef="#br1" timeOffset="574225.5118">16052 12491 61 0,'-19'-11'50'0,"19"11"-4"0,0 0-5 0,0 0-10 0,0 0-11 0,0 0-6 15,0 0-5-15,0 0-2 0,0 0-4 16,0 0-1-1,0 0-1-15,0 0 0 0,0 0 2 16,0 0 1-16,0 0 1 16,0 0 0-16,6-3 0 0,-6 3 1 15,0 0-1 1,0 0 1-16,9 0-3 0,-9 0-1 15,9 0 0-15,-9 0 0 16,14 0 0-16,-6 0 0 16,1 0 2-16,1-1-1 0,-1 1 2 15,0 0-1-15,-9 0 1 16,17 0-1-16,-17 0 1 0,18-1-2 15,-18 1-1 1,15 0 0-16,-8 0-1 0,6 0 1 16,-5 0-1-1,4 0 0-15,-2 2 0 0,-2 0 1 16,3 0-1-16,-2 1-1 0,0 0 1 15,-1-1 0-15,-8-2 0 16,17 6 0-16,-9-4 0 0,2 0 0 16,0 0 1-1,0-2-1-15,1 2 1 0,-1-2-1 16,-1 1-1-1,-1-1 1-15,3 0 0 0,-3 1-1 16,-8-1 0-16,15 2 1 16,-15-2-1-16,15 4 1 0,-15-4-1 15,14 3 1-15,-14-3 0 16,12 2-1-16,-12-2 1 15,14 3 0-15,-14-3 0 0,18 3-1 16,-10-2 1 0,-8-1 0-16,18 3-1 0,-10-3 1 15,2 1-1-15,-10-1 0 16,17 2 0-16,-17-2 0 0,17 3 0 15,-7-2 0 1,-2 1 1-16,0 0-1 0,1-1 0 16,2 1 0-16,-1 1 0 0,0-1 0 15,-1 0 1 1,0 1-1-16,0 0 0 0,2 1 0 15,-2 1 0-15,0 0 0 16,2 0 0-16,-1-1 0 0,0 1 0 16,2 0 0-1,-1 0 1-15,-1-3-1 0,0 1 0 16,0-1 0-16,-2 0 0 0,3 1 1 15,-1-1-1 1,1 2 0-16,4-1 0 0,-3 0 0 16,5 1 0-16,-3-1 1 15,2 2-1-15,0-2 0 0,2 1 0 16,-3 1 0-1,1-2 1-15,-2 1-1 0,3 0 0 16,-1-3 0 0,-4 2 1-16,0-2-1 0,0 2 0 15,0-2 1-15,1 1-1 0,0 1 1 16,-1-1-1-16,1 1 0 15,-1 1 0-15,3 1 0 0,-1 0 0 16,1 0 0 0,-2 2 0-16,2-2 0 0,-2 0 0 15,5 2 0 1,-3-2 0-16,1 1 0 0,-1-1 0 15,1 0 0-15,-1 0 0 16,1-2 0-16,0 2 0 0,0-1 0 16,0 1 0-16,0 0 0 0,-1 0 0 15,3 0 0 1,-3 0 0-16,2 0 1 0,-2-1-2 15,1 1 2 1,-2 1-1-16,3-1 0 0,1-1 0 16,-2 0 0-16,2 1 1 15,-2-2-1-15,2 0 1 0,-4 2-1 16,6-2 1-16,-4 0 0 15,1 2-1-15,1-2 1 16,-1 3-1-16,1-2 0 0,-1 1 1 16,0-1-1-1,-2 1 0-15,1 0 0 0,1-1 0 16,-1 0 1-16,1 0-1 15,1 0 1-15,1-1-1 0,0 0 1 16,2 1-1 0,-1-1 1-16,-1 0 0 0,0 0 0 15,0 0-1-15,-1 1 2 0,3 0-1 16,0 2 1-1,0-2-1-15,3 2 1 0,-2-1 0 16,7 0-1-16,-1-1 1 16,1 1-1-16,-1-2-1 0,0 1 1 15,2 0 0 1,0 1 0-16,2 0 0 0,-3 2 0 15,4 0 0 1,-1-2 0-16,1 3 0 0,0-2-1 16,-5-1-4-16,6 5-6 0,-8-7-19 15,4-1-37-15,-1 4-22 16,-6-6-11-16,2-4-7 15</inkml:trace>
  <inkml:trace contextRef="#ctx0" brushRef="#br1" timeOffset="575215.5316">18593 13109 37 0,'0'0'47'16,"0"0"-3"-16,0-5 0 0,0 5 0 15,0 0-7 1,5-12-9-16,-5 12-6 0,2-17-7 16,-1 7-1-16,0-4-6 0,0-1-3 15,3-2 0-15,1-5-1 16,-1-1 0-16,-1-1 0 15,3-4 2-15,1-1-1 16,-1-2 2-16,3-2 1 0,-3 1-2 16,4-2 1-1,0 0-2-15,0-3 0 0,0 1-1 16,3 0 0-16,-4 0-1 0,-1 0-1 15,-2 2 1-15,-1-3-1 16,1 4 1-16,-4 1-1 16,0 2 2-16,-2-1-3 15,0 6 1-15,0 2 0 0,0 3 0 16,0 3-1-1,0 2-2-15,0 4-3 0,0 0-7 16,0 11-11-16,0 0-40 16,0 0-29-16,0 0-7 15,8-3-5-15</inkml:trace>
  <inkml:trace contextRef="#ctx0" brushRef="#br1" timeOffset="576825.5638">18780 12260 37 0,'-9'-6'58'16,"9"6"-15"-16,0 0-5 0,0 0-5 15,0 0-6 1,0 0-6-16,0 0-5 0,0 0-2 16,0 0-3-16,6 7-4 0,-6-7-1 15,15 9-2-15,-5-3-1 16,2-1 1-16,2 2-1 15,0-2 0-15,0 2 1 16,1-2 0-16,1 2 0 0,-3-1 1 16,2 2 0-1,-1 0-1-15,2-1 0 0,-1-2 0 16,0 2-1-16,0-3 1 0,0 2-2 15,0-3 0 1,0 0-1-16,-1 0 0 0,-1-1 0 16,0 2 0-16,2-2-1 15,-2 3 1-15,-1 0-1 0,3 0 0 16,-1 0 0-1,1-1 1-15,-1 1 0 0,1-2 2 16,-1 2 0-16,3-2-1 16,-2 1 1-16,1 0 0 15,-1 0 0-15,5 2 0 0,0-1-1 16,0 1 1-16,1 0-2 15,-1 2 1-15,3 0-1 0,-1-1 1 16,2-1-1 0,-4-1 1-16,0 0-1 0,2 1 0 15,-3-2 1 1,1-1-1-16,-3 1 0 0,-3 1 0 15,4-2-1-15,-3 2 1 16,1 0 0-16,-3-1 0 0,2 0 0 16,1 2 0-16,1-2 0 0,1-1 0 15,1 1-1 1,0-1 1-16,0 0 0 0,2 1-1 15,-2-2 0 1,1 1 1-16,1 2-1 0,1-1 0 16,-2 1 1-16,2 0-1 15,1 0 1-15,-1-1-1 0,2 0 1 16,-1-1-1-16,0 1 1 0,-2 0-1 15,1-1 1 1,-1 1-1-16,-2 0 2 0,1 0-2 16,0 1 0-1,-2 2 0-15,2-4 1 0,-1 2-1 16,-2 1 1-16,2-3 0 15,-1 2 0-15,1 2 0 0,0-2-1 16,2 1 1 0,-1 0 0-16,2 2-1 0,-3-1 1 15,3 0-1-15,-1 0 0 0,1 2 0 16,-3-1 1-1,3 0-1-15,0-1 0 0,-2 0 0 16,1 2 0-16,0-2 0 16,-2-1 0-16,0 1 0 0,1 0 0 15,-3-1 0 1,3 0 0-16,-3 1 0 0,-1-1 1 15,0-2-1 1,1 2 0-16,-1-1 0 0,1 0 1 16,-2 1-1-16,1 0 0 0,0-2 1 15,2 3-1-15,-1 0 1 16,2-2-1-16,2 1 1 0,-1-1-1 15,3 1 1 1,-2 1-1-16,2-3 1 0,-2 0 0 16,1 3-1-1,-2-3 1-15,1 1 0 0,-2 0 0 16,-1 0 0-16,1 2-1 0,-1-2 1 16,0 1-1-16,-2 0 1 15,-1 1-1-15,-1-1 0 0,1-1 1 16,-2 2 0-1,-2-3 1-15,-2 1-1 0,-9-5 0 16,15 10 0 0,-5-8 0-16,-10-2 0 0,14 10 0 15,-14-10-1-15,16 12 1 16,-6-6 0-16,2-1 0 0,0 1-1 15,-3-1 1-15,-9-5-2 0,16 6 0 16,-16-6-2 0,12-1-4-16,-12 1-5 0,0 0-9 15,0 0-29 1,8 0-26-16,-8 0-23 0,0 0-6 15,2-13 5-15</inkml:trace>
  <inkml:trace contextRef="#ctx0" brushRef="#br1" timeOffset="577295.5732">21322 13020 27 0,'0'9'89'15,"0"-9"1"-15,0 0-42 0,0 0-5 16,0 0-5-16,0 0-11 15,0 0-3-15,8 2-7 0,-8-2-5 16,7-7-1 0,-1-2-5-16,0-6-3 0,-1-5 0 15,-3-6-3 1,2-3 1-16,-2-3-1 0,-2-2-1 15,0-3 1-15,-1-1 0 0,-3 2 1 16,1 2 0-16,2 0 0 16,-1 2 0-16,1-1 0 0,0 1 0 15,-1 0 0 1,1-1 0-16,-1 4 0 0,0 0 1 15,0-1-1 1,-1 6 0-16,-1 3 0 0,2 2-1 16,0 3-1-16,-1 5-2 15,0-3-4-15,3 14-12 0,-4-17-37 16,2 8-33-16,2 9-10 15,1-11-5-15</inkml:trace>
  <inkml:trace contextRef="#ctx0" brushRef="#br1" timeOffset="578815.6036">21374 12393 29 0,'-18'0'54'0,"18"0"-2"0,0 0 0 16,0 0-3-1,0 0-14-15,0 0-11 0,0 0-9 16,0 0-2-16,0 0-4 15,0 0-2-15,7 8 0 16,-7-8 0-16,14 9 0 16,-4-3 2-16,3 0-1 0,4 0 0 15,0 0-2 1,1 1-1-16,2 1-1 0,2-2-1 15,-2 2-1-15,2 0-1 0,-3-2 1 16,0 2 0-16,2-1 0 16,1-1 0-16,-2 0-1 15,0-2 1-15,2 2 0 16,-1-1-1-16,-1 1 0 0,3-1 0 15,-3 0 0 1,-1-2-1-16,-1 2 1 0,-3 0-1 16,2 1 0-16,-2-1 1 15,1 0-1-15,-4 1 0 16,3 0 1-16,-2-1-1 0,3 2 1 15,-2-2-1-15,2-1 1 16,-3 2-1-16,0-1 1 0,5 2-1 16,-5 0 1-1,2-1-1-15,0 0 1 0,1 2 0 16,1 0-1-16,3 0 1 15,-2 2-1-15,3-1 1 16,-2-1-1-16,3 2 0 0,-5-2 0 16,0 1 1-16,-1-1-1 15,-2 0 0-15,0-2 0 0,-2 1 0 16,-1 0 0-1,2 0 1-15,0 0-1 0,0 1 0 16,1-1 0-16,0 0 0 16,2 1 0-16,1 1 2 15,0-1-2-15,2 1 0 16,-1-2 0-16,4 1 0 0,0-1 0 15,-2 0 0-15,5 0 1 0,0 1-1 16,0-2 0 0,1 0 0-16,-2 0 0 0,3 0 0 15,-2 1 0 1,-1-2 1-16,0 0-1 0,-3 0 0 15,0 0 0-15,-3 0 0 16,-2-1 0-16,1 1 0 0,-1 0 0 16,0 2-1-1,-1 0 1-15,2 1 1 0,3-1-1 16,0 0 1-16,3 2 0 0,-1-2-1 15,0 2 1 1,-2-2 0-16,2-1 0 0,-3 2-1 16,0-3 0-16,-1 2 0 15,-1-4 1-15,2 2-1 0,-3 0 1 16,2-3 0-1,-3 1-1-15,2-1 1 0,-5-1 0 16,0 1-1-16,-12-2 1 0,15 2-1 16,-15-2 0-1,13 1 0-15,-13-1 0 0,10 3 0 16,-10-3 0-16,20 3 0 15,-8-1 0-15,5 1 0 0,0 0 0 16,4 0 0 0,0 0 1-16,1-2-1 0,0 2 0 15,-2-2 0 1,-3 0 1-16,-3 1-1 0,0 0 1 15,-3-2 0-15,-11 0-1 0,11 0 1 16,-11 0 0-16,0 0-1 16,0 0 0-16,0 0-2 0,0 0-3 15,0 0-5 1,0 0-6-16,0 0-12 0,0 0-31 15,14 0-24 1,-14 0-17-16,0 0-4 0</inkml:trace>
  <inkml:trace contextRef="#ctx0" brushRef="#br1" timeOffset="579407.6156">23488 13078 16 0,'0'0'90'16,"-7"11"-1"-16,-6-11-42 15,13 0-10-15,0 0-1 0,4-7-6 16,-4 7-10-16,10-17-6 0,-4 2-3 16,1-2-4-1,3-4-2-15,-3-3-1 0,3-6 0 16,-3-2-2-1,3-5 0-15,-1 1 0 0,2-1-1 16,-3-3 1-16,2 3-1 16,-3 0 0-16,2 3 0 0,-2 0 1 15,-3 4-1 1,0 2 1-16,-2 0-1 0,-1 2 1 15,0 3-1-15,-1 0 0 0,0 2 0 16,-3 4 0 0,-1 0 0-16,-1 3-1 0,0 3 0 15,1 2 0-15,4 9 0 16,-11-13 0-16,11 13-1 0,0 0 1 15,0 0 0 1,0 0 0-16,-8-8-1 0,8 8 1 16,0 0 0-1,0 0-1-15,0 0 1 0,0 0 0 16,0 0 0-16,0 0 0 0,0 0 0 15,0 0-1-15,-9 0 1 16,9 0-2-16,0 0 0 0,0 0-1 16,0 0-1-1,0 0 0-15,0 5 0 0,0-5-1 16,14 6-1-16,-1-3 0 15,3 2-2-15,6-3-1 0,6 1-3 16,3 0-1 0,7-1-2-16,3 0 0 0,10 1-2 15,0-3-4 1,8 1-24-16,5 3-30 0,-3-5-10 15,2 1 5-15</inkml:trace>
  <inkml:trace contextRef="#ctx0" brushRef="#br1" timeOffset="580647.6404">2398 13098 41 0,'-3'-9'88'0,"3"9"-3"0,0 0-6 15,0 0-57-15,0 11-5 16,5 4-3-16,0 3-4 0,2 8-1 15,-1 4-1-15,-1 3 0 0,0-1-1 16,0-1-2 0,-4-2-1-16,-1-2-4 0,0-6-4 15,0-4-8 1,0-17-16-16,-12 5-55 0,12-5-9 15,0-7-5-15</inkml:trace>
  <inkml:trace contextRef="#ctx0" brushRef="#br1" timeOffset="581117.6498">2359 13070 57 0,'-9'-17'90'0,"9"-5"-3"16,5 3-41-1,14-8-12-15,7 0-8 0,14 0-4 16,7 4-4-16,6 1-5 0,1 5-3 16,1 7-3-1,-8 5-3-15,-4 6-1 0,-11 12-1 16,-8 7-1-16,-14 2-1 15,-9 7 1-15,-6 0 0 0,-11 0 0 16,-8-2-1 0,-6-3 1-16,-4-3-1 0,-2-6-1 15,4-2 1 1,0-5 0-16,7-4 0 0,3-2-1 15,12-2 0-15,10 0 1 0,0 0 1 16,25 0 0-16,1 4 0 16,13 4 1-16,1 7 0 15,7 6 1-15,0 4-1 16,-4 4 0-16,-4 4 1 0,-7-2-3 15,-6-1 1 1,-8-3 0-16,-6-6-2 0,-3-4-2 16,-4-7-4-16,-5-10-11 15,0 0-35-15,0-7-34 0,0-13-10 16,0-6-6-16</inkml:trace>
  <inkml:trace contextRef="#ctx0" brushRef="#br1" timeOffset="581547.6584">3059 13033 80 0,'20'8'96'0,"-4"3"-5"16,3 5-4-16,0 7-72 0,3 7 0 16,-2 3-1-16,1-1-3 15,-4-1-3-15,0-5-1 0,-4-3-2 16,-3-6 1-1,-2-5-2-15,-8-12 0 0,0 0 0 16,2-5-1-16,-4-13 0 16,-6-7-1-16,-2-5-3 15,-1-8 0-15,0-4-1 16,-2-2 0-16,5-1 0 0,1 6-1 15,4 2 0-15,3 7 2 0,0 7 0 16,9 6 1 0,2 8 0-16,7 5 0 0,2 6 1 15,3 8 0-15,4 7 0 16,0 6 0-16,1 5 2 15,2 5-1-15,-2 6-1 16,-3-1 1-16,-2 2 0 0,-4 0 0 16,-3-5-1-1,-4-4-2-15,-4-5-2 0,-3-6-3 16,0-6-10-16,-5-14-26 0,-17-5-41 15,0-9-13 1,-5-7-7-16,-4-2-2 0</inkml:trace>
  <inkml:trace contextRef="#ctx0" brushRef="#br1" timeOffset="581657.6606">3263 13123 55 0,'0'0'97'0,"5"-10"-4"0,14 3-5 16,8-17-46-16,8 14-29 0,4 1-8 16,1-4-9-1,8-1-47-15,-1 4-35 0,-10-4-8 16,-6-3-5-16</inkml:trace>
  <inkml:trace contextRef="#ctx0" brushRef="#br1" timeOffset="581837.6642">3696 12910 85 0,'17'27'101'0,"2"4"-4"0,0-3-6 16,3 2-66-16,-3 4-7 16,2-2-5-16,-1-5-3 0,-5-3-5 15,-1-3-3 1,-5-9-5-16,-2 1-13 0,-12-9-46 15,-9-6-27 1,-3-13-9-16,-13-7-7 0</inkml:trace>
  <inkml:trace contextRef="#ctx0" brushRef="#br1" timeOffset="581987.6672">3484 12997 77 0,'10'-4'101'16,"22"-2"-6"-16,12-5-5 0,14-1-56 16,6-5-22-1,4-2-2-15,3 1-8 0,-6-3-11 16,2 1-41-16,-5 1-39 15,-17 2-6-15,-12-3-8 0</inkml:trace>
  <inkml:trace contextRef="#ctx0" brushRef="#br1" timeOffset="582427.676">4322 12622 42 0,'9'-10'91'0,"-3"-1"-4"16,-6 11-4-16,0-12-62 0,-10 12-6 15,-7 0-4-15,-8 11-3 0,-6 4-1 16,-5 7-2 0,-1 5 0-16,-1 2-1 0,4 3 1 15,3-2-1-15,5 2 1 16,8-5 0-16,13-3-1 0,7-3 1 15,15-7 0 1,9-4-1-16,6 0 0 0,6-3 0 16,1 1-1-1,2 0-2-15,-8 2 0 0,-4 6 0 16,-10 8 1-16,-11 2 0 0,-8 4 0 15,-3 0 0-15,-6 2 1 16,-2 2 0-16,4-4 0 0,7-3 1 16,7-9-2-1,19-3 1-15,15-8-1 0,10-3 1 16,11-4-1-1,6-1-1-15,8-9-2 0,-1 4-4 16,-5-5-4-16,-10 6-9 0,-11-2-25 16,-15-3-44-16,-9 8-11 15,-13-1-7-15,-12 3 7 0</inkml:trace>
  <inkml:trace contextRef="#ctx0" brushRef="#br1" timeOffset="583537.6982">2171 14483 87 0,'-2'-15'99'0,"2"15"-5"0,0 0-6 0,0 0-63 15,4 8-8 1,4 13-4-16,4 11-4 0,1 7-1 15,3 6 0 1,0 6-1-16,1 2-2 0,-3 0 0 16,-3-5 0-16,-2-4-1 15,-5-7-2-15,-4-8-1 0,0-7 0 16,0-6 0-16,-4-3-1 0,4-13-1 15,-6 9-2 1,6-9-3-16,0 0-4 0,-7-6-8 16,7-5-35-1,0 11-40-15,9-28-8 0,-5 6-5 16</inkml:trace>
  <inkml:trace contextRef="#ctx0" brushRef="#br1" timeOffset="583837.704">2449 14728 67 0,'20'13'98'15,"4"8"-3"-15,1-3-5 0,13 2-67 16,6-2 1-16,10-4-3 16,5-6-4-16,1-7-5 15,1-2-3-15,-5-10-2 16,-7-7-2-16,-10-5 0 0,-10-3-3 15,-17-2 1-15,-11-2-2 0,-11 0-1 16,-13 3 1 0,-10 1-2-16,-5 6 1 0,-8 6-1 15,-1 7 0 1,3 5 0-16,0 3 1 0,8 4-1 15,3 7 1-15,10-1-1 16,4 0-1-16,11-3-2 0,8 2-4 16,0-10-11-1,24 6-33-15,3 4-39 0,3-12-10 16,3-3-5-16</inkml:trace>
  <inkml:trace contextRef="#ctx0" brushRef="#br1" timeOffset="584337.714">2729 14722 0 0,'0'0'93'15,"-14"-5"1"-15,-1 5-3 0,-2-21-19 16,-1 32-53-16,1 7-5 0,-3 7-4 15,0 4-3-15,3 3-1 16,-1-2-2-16,8-1-2 0,2-2-5 16,1-12-8-1,8-1-38-15,14-6-36 0,1-8-9 16,4-1-6-1</inkml:trace>
  <inkml:trace contextRef="#ctx0" brushRef="#br1" timeOffset="585147.7304">3374 14565 58 0,'0'0'91'0,"0"0"-2"0,0 0-5 16,0 0-62-16,8 10-10 0,7 7 0 15,4 5-1 1,5 3-1-16,0 4-1 0,-4 1 0 16,3-3-2-1,-4-2 1-15,-5-7-1 0,-3-3 0 16,-5-5-1-16,-6-10-1 15,0 0 0-15,0 0-1 0,2-18 0 16,-2-2-1-16,0-8-1 0,0-3-1 16,3-1-1-1,2-3 0-15,4 0-1 0,4 4 0 16,1 3 0-1,1 7 0-15,1 4 0 0,1 8 0 16,-2 5 0-16,6 5 1 16,-3 9-1-16,0 9 2 0,-1 8-1 15,0 4 1 1,0 4 0-16,-3-3 1 0,-1 1 0 15,-5-5-1-15,-2-3 1 0,-2-9 1 16,-1-6 0 0,-3-10-1-16,0 0 1 0,7-8-1 15,-2-10 0-15,-1-4 0 16,5-9-1-16,3-1-1 15,0-7 0-15,5 5 0 16,0 0-1-16,4 4 1 0,-4 5-2 16,3 7 1-1,-8 8 0-15,5 9 1 0,-6 3-1 16,-2 13 1-16,-1 6 0 0,-4 8 0 15,-2 3 1-15,1 3-1 16,-2 0 1-16,-1-3 0 16,0-6 0-16,0-4 0 15,0-3-1-15,0-9 0 0,0-10-2 16,13 4-1-1,-4-6-2-15,5-10-6 0,4-12-7 16,6 0-19-16,4-7-28 0,-1-13-32 16,10 0-6-1,0-6-3-15</inkml:trace>
  <inkml:trace contextRef="#ctx0" brushRef="#br1" timeOffset="585437.7362">4584 14076 82 0,'-10'-8'95'16,"-14"6"-3"-16,-11 2-5 0,-6 10-65 15,1 7-4-15,-2 4-4 0,4 4-3 16,6 2-1-16,10 1-2 16,14-1-2-16,12-4-3 0,21 1-1 15,9-2 0 1,12 0-1-16,7 0 0 0,0 1-1 15,-1-1 0 1,-7 4-1-16,-13 3 2 0,-13 0 0 16,-13 1 0-16,-12 2 1 15,-16 1-1-15,-8-2-1 0,-7-2-5 16,-7-5-7-16,3 3-30 15,2-1-42-15,-3-6-11 16,9-4-9-16,2-3-3 0</inkml:trace>
  <inkml:trace contextRef="#ctx0" brushRef="#br1" timeOffset="585887.7452">1998 15654 48 0,'-107'48'88'15,"7"0"-1"-15,14-7-3 0,44-6-72 16,-15-3 0 0,16-5 0-16,16-8 4 0,21-8 0 15,20-11 0 1,29-9-4-16,28-13 1 0,30-8-1 15,30-11-1-15,30-7-1 16,27-5-2-16,23-4-2 0,11-2-1 16,11 4 0-1,1 1-1-15,-5 2-1 0,-9 4 0 16,-17 5 0-16,-14 4-1 0,-19 6-1 15,-19 3 0 1,-20 7-1-16,-21 4-1 0,-20 3-1 16,-18 8-3-16,-20 2-4 15,-14 4-7-15,-20 2-19 0,-20 0-47 16,0 0-17-1,-24 8-7-15,-15-1-3 0</inkml:trace>
  <inkml:trace contextRef="#ctx0" brushRef="#br1" timeOffset="586477.757">2164 15971 56 0,'-50'16'87'0,"5"0"-25"0,2 0-15 16,8-2-14-16,5 0-12 15,5-5-6-15,10 0-4 16,5-4-2-16,10-5-1 0,10 6 0 15,9-6 0-15,7 0 2 16,9-4 1-16,7-2-1 0,9-5-1 16,7-3-1-1,12-1-1-15,11-8-1 0,9 0 0 16,13-5-2-1,6-4 0-15,16-5 0 0,7-1-1 16,14-1 0-16,3-4 0 0,8 3 1 16,7-3-1-16,0 3 0 15,4-2 0-15,-4 3 0 0,-1 1-1 16,-13 1 0-1,-8 5 0-15,-13 2-1 0,-20 3 0 16,-14 3 0 0,-16 7 0-16,-16 0-1 0,-17 8 1 15,-7 1 0-15,-15 3-1 16,-9 2-1-16,-7 3 0 0,-8 0-2 15,0 0-2-15,0 0-7 0,0 0-13 16,0 0-36 0,-9-10-35-16,9 10-7 0,-7-20-6 15</inkml:trace>
  <inkml:trace contextRef="#ctx0" brushRef="#br1" timeOffset="589637.8202">17125 4053 8 0,'3'-11'83'0,"-3"11"3"15,6-12-54-15,-6 12-3 16,0 0-2-16,-5 0-9 0,-7 0-5 16,-6 9-6-1,-4 4-4-15,-9 6 1 0,-3 8-2 16,-5 4 2-16,1 6 1 0,-2 7 0 15,4 9 0 1,8 2-1-16,7 3 1 0,11-5-1 16,10-4 1-16,9-10 1 15,18-8-1-15,9-14 0 16,11-17 2-16,7-12-2 15,-1-13 2-15,3-11-3 0,-3-10-1 16,-5-4-1-16,-11-4-1 0,-7-6-2 16,-13 3 0-1,-10 0 0-15,-7-3-1 0,-14 4 1 16,-7 0 0-16,-8 3 0 15,-5 9 0-15,0 4 0 16,-1 10 0-16,5 6-1 16,0 10 1-16,9 12 0 0,6 6 0 15,6 20 1 1,6 5 1-16,6 14 0 0,7 10 2 15,7 8-1-15,4 7 0 0,5 0 1 16,0 3 0 0,3-8-1-16,4-4 0 0,-4-10-1 15,2-10-4-15,-3-10-4 16,-2-15-12-16,1-11-38 0,-4-9-32 15,-3-17-7 1,-10-7-5-16</inkml:trace>
  <inkml:trace contextRef="#ctx0" brushRef="#br1" timeOffset="589977.827">17378 4189 58 0,'0'32'89'0,"3"0"-3"16,-3-32-27-1,24 43-44-15,-1-2 2 0,1-5-4 16,5-10 0-1,1-8-2-15,1-12-1 0,-2-6-2 16,-4-6-2-16,-5-13-1 0,-5-11-2 16,-4 1-2-16,-6 0-1 15,-5-4 0-15,0 9-2 16,-3 3 0-16,-1 7 1 15,4 14 0-15,-12 3 1 0,8 17 1 16,1 6 0 0,3 16 0-16,-2 5 3 0,7 4-1 15,-1 1 1-15,2-4-1 16,2-7 0-16,-2-3 0 0,2-7-1 15,-3-11-3-15,3-8-4 16,-8-12-9-16,19-9-43 16,-7-14-33-16,-9-7-8 0,3-16-5 15</inkml:trace>
  <inkml:trace contextRef="#ctx0" brushRef="#br1" timeOffset="590347.8344">17809 4187 61 0,'19'19'94'16,"-1"5"-4"-16,-1 1-5 0,0 8-73 15,1 7 0 1,2-2-1-16,-8 1-1 0,1-9-2 16,-3 2-1-1,-4-12 0-15,1-9-2 0,-7-11 0 16,0 0 0-16,4-17-2 15,-4-10 0-15,3-6-1 0,-2-4-2 16,3-2-1-16,4 1 0 0,4 1 0 16,4 5 1-1,6 10-1-15,2 10 2 0,2 11-1 16,2 1 1-1,-3 15 0-15,-2 8 0 0,-4 7 0 16,-3 5 0-16,-4 1 0 16,-5 2 0-16,-1-5-1 0,-4 3 0 15,0-10 0 1,-1-2-4-16,-1-7-2 0,3-6-10 15,-3-11-32-15,-1-6-40 0,3-6-11 16,5-13-3 0</inkml:trace>
  <inkml:trace contextRef="#ctx0" brushRef="#br1" timeOffset="590707.8416">18445 4232 67 0,'-1'23'94'16,"-5"6"-3"-16,1-14-38 0,5 23-27 15,0-4-3-15,7 0-4 16,4-7-5-16,6-2-4 0,1-9-3 16,2-12-2-1,2-4-2-15,-3-14-2 0,-3-10-2 16,-7-2-1-1,-6-4-1-15,-6-3-1 0,-8 1 0 16,-3 3 0-16,-3 7 1 0,1 7 2 16,1 9 1-16,5 6 3 15,6 14-1-15,4 8 2 16,11 5-1-16,3 6 0 15,6-1 0-15,3 0 0 0,4-4-3 16,-2-5-3 0,0-5-5-16,-5-13-13 0,-5-7-44 15,3-13-26-15,-12-10-7 16,-5-5-5-16</inkml:trace>
  <inkml:trace contextRef="#ctx0" brushRef="#br1" timeOffset="591227.852">18704 4175 24 0,'17'20'96'16,"2"-2"-2"-16,-2 7-4 0,2 4-64 15,-3 5-6-15,-1-3-2 16,-2-3-5-16,-2 0-3 16,-4-10-5-16,-1-4 0 15,-4-4-2-15,-2-10 1 0,0 0-2 16,14-18-1-16,-10-3-1 0,3-7-1 15,2-3 0 1,3 4-2-16,3-2 1 0,0 6 0 16,3 2 2-1,2 10 0-15,0 6 2 0,-1 5 0 16,-3 12 1-16,-2 3 0 15,0 5-1-15,-7 6 2 0,-2 5-3 16,-4-2 2-16,0-2-2 0,-1-3 2 16,-1-7-1-1,1-4 1-15,0-13-2 0,0 0 0 16,0 0 0-1,16-17 0-15,0-3-1 0,1-7-1 16,4-2 0-16,-2 5 0 16,7-7 1-16,-1 7 0 0,-2 7 1 15,1 3-1 1,-6 8 1-16,-4 6 1 0,0 9 0 15,-8 7 0-15,0 5-1 0,-4 3 0 16,-2 2 0 0,0-1 1-16,-3 1 0 0,0-3-1 15,-2-6-1-15,5-3-1 16,-3-5-3-16,3-9-11 0,0 0-30 15,2-9-38 1,9-13-15-16,2-4-9 0</inkml:trace>
  <inkml:trace contextRef="#ctx0" brushRef="#br1" timeOffset="591357.8546">19569 4296 88 0,'-2'31'98'0,"-5"-7"-5"16,-5-2-6-1,1-2-74-15,4 0-5 0,-2-6-12 16,9-14-54-1,5 14-31-15,-5-14-6 0,18-19-5 16</inkml:trace>
  <inkml:trace contextRef="#ctx0" brushRef="#br1" timeOffset="591487.8572">19682 4012 5 0,'-7'-13'92'16,"-2"2"1"0,-1-5-19-16,6-4-67 0,4 20-92 15,0-13-8-15,8 12 0 16</inkml:trace>
  <inkml:trace contextRef="#ctx0" brushRef="#br1" timeOffset="591747.8624">20154 3934 88 0,'-30'19'98'16,"-12"6"-2"-16,-8 39-10 15,6-25-68-15,0 11-4 0,10 2-2 16,14 3-2-16,20-2-4 0,15-2-1 15,28-5-3 1,20-13 1-16,17 0-1 0,14-13 0 16,11-2-6-1,-1-10-12-15,7-8-52 0,0-3-26 16,-12-13-7-16,-8-4-6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2T18:12:06.9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7819 3221 23 0,'80'-5'41'0,"4"1"-4"15,10-2-4-15,7 0-4 16,-6-5-6-16,4 2-3 0,-6-2-5 15,-5 1-4-15,-7-2-1 16,-6 4-6-16,-9 1-11 16,-19 5-21-16,-7 2-43 0,-2 1-6 15</inkml:trace>
  <inkml:trace contextRef="#ctx0" brushRef="#br0" timeOffset="1039.9896">8749 4180 0 0,'-7'15'31'15,"7"-3"-4"-15,0 6 2 0,3 2 0 16,0 5 2-1,0-3-4-15,-1 3-4 0,0-3-4 16,-2-1-2-16,0-5-5 0,0-1-2 16,0-6-3-16,0-9-3 15,-4 17-5-15,4-17-9 0,0 0-23 16,0 0-43-1,0 0-5-15</inkml:trace>
  <inkml:trace contextRef="#ctx0" brushRef="#br0" timeOffset="1689.9831">8823 4483 5 0,'0'0'52'16,"0"0"-5"-16,0 0-7 0,0 0-5 15,5 5-9-15,-5-5-4 0,12-3-7 16,-12 3-2 0,17-15-2-16,-6 5-3 0,2-2 1 15,0-2-2-15,4-3-1 16,1 0-1-16,1-3 0 15,2-1-1-15,-1-1 0 16,-1 1 0-16,-2-4 0 0,0 4-1 16,-4-3 0-16,-1 5 0 0,-7-1-1 15,1 1-3 1,-3 5-4-16,-1-3-9 0,0 6-16 15,-2 11-26 1,0-9-30-16,0 9-3 0</inkml:trace>
  <inkml:trace contextRef="#ctx0" brushRef="#br0" timeOffset="3259.9674">8721 4458 33 0,'3'47'55'0,"-1"3"-7"0,1-6-11 15,-3-6-6-15,2-5-2 16,-1-12-4-16,-1-6-3 0,0-15-4 15,0 0-5 1,-1-9 0-16,-1-10-3 0,1-8-3 16,-1-4-5-16,1-9-2 0,-1-2 0 15,2-1-1 1,-1 0 0-16,1 8 0 0,0 0 0 15,0 6 0-15,1 6 0 16,2 9 0-16,0 2 0 16,-3 12 0-16,10-8 0 15,-10 8 1-15,16 0 0 0,-8 3 0 16,4 7 1-1,4 2 0-15,0 5 0 0,1 4 1 16,-1 3-1-16,-1 2 1 0,0 0 0 16,-1-1 0-1,-5-4 0-15,-1-3 0 0,-4-5 2 16,-4-13 0-16,4 11 0 15,-4-11 0-15,1-9 1 0,-1-6-2 16,2-4-1 0,0-6-1-16,-1-1-1 0,4-5-1 15,-1 1 0-15,6 0-1 16,-2 2 1-16,5 2-1 15,2 4 1-15,-1 5-1 0,0 3 1 16,1 4 1-16,0 6-2 16,-2 3 1-16,2 2 0 0,-3 9 0 15,1 5 1 1,-3 7 0-16,1 3 1 0,-1 7 1 15,-2-1 0 1,-3 5 1-16,0-2-1 0,-3-3 1 16,-1-1-1-16,-1-6 1 0,0-3-1 15,0-6 1-15,-1-3 0 16,-1-2-2-16,2-10-1 0,0 0-2 15,0 0-7 1,0 0-7-16,-9-9-20 0,1-1-50 16,9-4-8-1,-1-4-2-15</inkml:trace>
  <inkml:trace contextRef="#ctx0" brushRef="#br0" timeOffset="3749.9625">9397 4131 14 0,'0'0'66'16,"0"0"-39"-16,-2 6-1 15,-6 12-3-15,-3-2 0 16,1 11-4-16,-3-4-1 0,0 11 0 15,-4-7-1-15,3 0-3 0,1-3-2 16,1 0-2 0,1-5-1-16,5-4-2 0,3-6 0 15,3-9-2 1,6 8 2-16,8-8-2 0,6-6 0 15,3-4-1-15,7-2-1 16,-2-1 0-16,2-1-1 0,-5 0-1 16,-1 3 0-16,-6 1 0 0,-5 3-1 15,-3 2-1 1,-10 5 1-16,0 0-2 0,0 0 1 15,-1 10-1 1,-10 4 0-16,0 3 0 0,-1 4 1 16,1 2 1-16,-1 0 1 15,4 1 1-15,3-1 0 0,5-3 2 16,1-3 0-1,10-3 0-15,0-2 1 0,6-5 0 16,2-3-2-16,1-3 0 0,2-1-7 16,-4-5-7-1,6-3-19-15,5-6-54 0,-12-8-6 16,-2-2-5-16</inkml:trace>
  <inkml:trace contextRef="#ctx0" brushRef="#br0" timeOffset="3969.9603">9625 4227 41 0,'3'16'82'16,"3"8"0"-16,4 1-55 16,8 4 0-16,-7 3-2 15,6-3-7-15,-6 1-5 16,0-8-3-16,-1 2-4 0,-6-7-4 15,2-3-6 1,-6-14-12-16,0 0-51 0,0 0-17 16,2-7-5-16</inkml:trace>
  <inkml:trace contextRef="#ctx0" brushRef="#br0" timeOffset="4109.9589">9515 4197 67 0,'11'-15'79'16,"11"1"-4"-1,10-1-69-15,0 4-27 0,11 1-44 16,-9 3-8-16</inkml:trace>
  <inkml:trace contextRef="#ctx0" brushRef="#br0" timeOffset="4502.955">9925 4049 58 0,'-13'7'68'15,"10"3"-52"-15,-8 6-2 0,-4 7 0 16,1-3 2 0,-2 6 1-16,4-6-1 0,4 5 0 15,3-8 1 1,5 0-2-16,0-17-2 0,16 11-1 15,0-11-2-15,3 0-1 16,5-3-3-16,-4-4 0 0,-1 2-4 16,-5 0-2-1,-3 2 0-15,-11 3-1 0,0 0-1 0,-1 9-2 16,-9 5 1-1,-1 2 0-15,1 5 1 0,0 2 0 16,2 1 2 0,3-3 1-16,5-1 1 0,2-5 1 15,6-4 0-15,2-7-2 0,4 0-6 16,-3-8-22-16,-5-4-50 15,6-6-6-15,-2-5-6 16</inkml:trace>
  <inkml:trace contextRef="#ctx0" brushRef="#br0" timeOffset="4662.9533">10100 4393 5 0,'5'31'80'0,"-2"-9"5"16,3-2-40-16,-2-9-7 15,-4-11-11-15,0 0-11 16,5-6-11-16,-5-12-10 0,-3-7-20 15,-5-7-34 1,3-3-16-16,-4-2 5 0,-1-3 9 16</inkml:trace>
  <inkml:trace contextRef="#ctx0" brushRef="#br0" timeOffset="4832.9516">10063 4103 46 0,'13'-15'67'15,"7"7"-11"1,4 5-11-16,0 3-8 0,0 3-9 0,-2 9-10 16,-3 2-6-1,-10 8-4-15,-7 1-1 0,-2 3-2 16,-6-1-1-1,-1-1 0-15,0 0 0 0,6-4-1 16,12-6-2-16,9-5-4 16,15 2-11-16,6 1-57 15,2-10-14-15,-1-2-5 0</inkml:trace>
  <inkml:trace contextRef="#ctx0" brushRef="#br0" timeOffset="5588.9442">7281 3250 19 0,'0'0'46'0,"-12"-18"-2"15,12 18-10-15,-8-13-8 16,8 13-8 0,0-10-1-16,8 6-2 0,6-3-4 15,9 2-3-15,7 0-3 0,5 1 1 16,13 1-2-16,3 2-1 15,13 0-1-15,6 1 2 0,6 0-2 16,7 1 0 0,8-1 2-16,4 0 1 0,8-1 2 15,10-3 0-15,3-2 1 16,5-1 1-16,4 1 0 15,3-4 1-15,-1 0-1 0,-5-1-2 16,-14 2 0-16,-15-1-1 16,-13 0-1-16,-17 2-1 15,-19 1 1-15,-14 2-3 16,-15 0-3-16,-15 5-5 0,11-4-5 15,-11 4-19 1,-9 2-53-16,9-2-6 0,-10 11-4 16</inkml:trace>
  <inkml:trace contextRef="#ctx0" brushRef="#br0" timeOffset="6768.9324">9457 3684 4 0,'-24'-10'31'0,"-6"3"-3"0,1 1-4 16,-8 4-5-16,2 2-5 0,-5 0-5 15,-1 5-2 1,1 3-3-16,-1 7-1 0,1 4 0 16,-2 2-2-16,7 6-1 15,-3 2 0-15,8 5-1 16,-3 0-1-16,5 3 2 15,2-1 0-15,0 3 0 0,5-6 0 16,-1 6 2 0,5 0-1-16,-1-1 0 0,5 0-1 15,-4-2 1-15,6 3-1 0,-2-4 1 16,3 4 0-16,-2-8 0 15,2 2 2-15,0-4-1 16,4 2 3-16,0-3-2 16,1 1 2-16,3-2-1 0,1-2 2 15,1 0-2 1,0-2-1-16,2 0 0 0,4-1 0 15,-1 0-1-15,0-2-1 0,1 1 1 16,1-4 2-16,1 4-1 16,3 2 2-16,2-2-1 15,3 1 1-15,4-5-2 16,1 8 2-16,6-6-1 0,2 6-2 15,6-4-1 1,-4 2 0-16,4 0-1 0,6-1 1 16,-4 2 1-1,2-2-1-15,-2-3-1 0,0-2 1 16,-2-5 0-16,5-1 0 0,-3-3 0 16,2-3 0-16,-1-2 0 15,0 0 0-15,6-3 0 0,-2 0 1 16,6-3 0-1,-1-4 1-15,4-4 0 0,0-1 3 16,1-4-1 0,7-5 0-16,-4-1 2 0,6-3-2 15,-6-1 2-15,0-2-3 16,1-1-1-16,-6-6-1 15,4 3-2-15,-2-5 1 0,-4-1 1 0,2-2 0 16,-6 1 1 0,3-3-2-16,-3-2 3 0,2 2-1 15,-9 0 1 1,-7 0 0-16,-2-2-2 0,-5 1-1 15,-4 0 1-15,-8-1 0 16,-4 1 0-16,-6-1 0 0,-7-1 1 16,-8 1-1-16,-8 3 0 0,-8 2 0 15,-5-1-1 1,-9 5 0-16,-8 6-1 0,-9 2 0 15,-7 8-3 1,-10 1-1-16,-5 11-5 0,-15 3-6 16,-9 6-14-16,-7 14-36 15,0 5-21-15,0 7-4 0</inkml:trace>
  <inkml:trace contextRef="#ctx0" brushRef="#br0" timeOffset="7338.9267">9055 5235 23 0,'-1'45'38'16,"1"9"-3"-16,-1 9-5 0,1 7-5 16,0 9 1-1,0 4-1-15,-1 6-2 0,1 10 2 0,0-1-6 16,-2 4-1-1,-3 0-1-15,2-1-4 0,-1-4 0 16,-2-3-4 0,3-8-1-16,-2-8-1 0,1-11-3 15,-1-10-2 1,3-14-2-16,0-11-4 0,2-7-8 0,-3-3-49 15,3-22-21-15,0 0-6 16,-16-23-5-16</inkml:trace>
  <inkml:trace contextRef="#ctx0" brushRef="#br0" timeOffset="7718.9229">8747 6469 7 0,'1'39'76'0,"3"9"3"16,-1 0-45-16,4 5-1 0,-5-3-7 16,4 2-3-16,-3-8-5 15,-1-1-5-15,0-11-4 16,-1-3-1-16,-1-9-1 15,0-6-1-15,0-14 0 0,0 0-2 16,10 0 0-16,2-14-1 16,12-13 1-16,6-2-1 15,16-8 2-15,7-4-1 0,9 2 0 16,6 0-1-1,-6 6 3-15,-6 7-2 0,-8 6 0 16,-16 5-1-16,-21 11-1 16,-17 4-2-16,-20 0 1 0,-18 2-2 15,-6 3-7 1,-11-5-49-16,5-3-27 0,1-14-8 15,9-21-3-15</inkml:trace>
  <inkml:trace contextRef="#ctx0" brushRef="#br0" timeOffset="8378.9162">9159 3191 18 0,'1'-16'44'15,"1"3"-5"1,0 0-4-16,0 3-7 0,1 2-10 15,-3 8-5-15,0 0-6 16,0 0-2-16,0 0 1 0,0 0 1 16,3 6 0-1,-3 4 0-15,0 5 1 0,-1 3 2 16,-1 5-3-1,-2 4 1-15,2 6-1 0,-1 5-1 0,-1 9-8 16,-2 1-17-16,-2-2-54 16,6 7-6-16,-3-8-3 15</inkml:trace>
  <inkml:trace contextRef="#ctx0" brushRef="#br0" timeOffset="9538.9047">8721 6532 20 0,'-6'-15'84'16,"3"1"1"-16,5 1-5 15,3 2-57-15,5 2-4 16,9 2-8-16,-1 1-3 15,3 3-4-15,0 3-2 0,-1 0-2 16,-3 9 0 0,-1 4 1-16,-3 5 2 0,-2 8 0 15,-2 8 2-15,1 5 0 16,-2 8 1-16,0 4 0 0,1 3 1 15,-1 0-1-15,0-1-1 0,-2-8-2 16,1-4 0 0,-5-9 0-16,0-6 0 0,-2-6 0 15,0-8 0 1,0-12 1-16,-7 0-1 0,1-8 0 15,1-13-1 1,2-6 1-16,2-5-2 0,2-5 0 16,10-3-1-16,10-3 0 0,8 1 0 0,9 4-1 15,6 6 1 1,0 3-1-16,2 10 1 0,-6 3 0 15,-4 7-1 1,-9 5 1-16,-11 4 0 0,-16 0 0 16,-4 11 1-16,-18 0 0 15,-10-3 1-15,-10-4 0 0,-6-1 0 16,-6-3-1-1,2-4-3-15,7-4-15 0,4-4-58 16,12-11-14-16,16-2-6 0,9-1-7 16</inkml:trace>
  <inkml:trace contextRef="#ctx0" brushRef="#br0" timeOffset="10468.8954">9378 3357 43 0,'-4'-20'48'0,"2"0"-2"0,1-1-10 16,1 5-8-16,-1-5-6 15,1 6-3-15,0 1-6 0,0 3-5 16,0 11-4-1,-1-8-3-15,1 8 1 0,-7 6-2 16,2 9 0 0,0 3 0-16,-4 5 1 0,0 0 1 15,-1 4 2-15,-3 0 0 16,2-3 0-16,-3-2 0 0,7 2-4 15,-3-5-9-15,4-2-38 0,6 5-30 16,0-2-5 0</inkml:trace>
  <inkml:trace contextRef="#ctx0" brushRef="#br0" timeOffset="10798.892">10138 3928 50 0,'-33'-22'84'0,"-14"0"-3"15,-17-2-53-15,-11 6-3 0,-16 4-11 16,-12 0-26 0,-15 10-60-16,8 4-6 0,5 0-5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0T18:24:52.0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1661 4993 27 0,'-17'-2'58'15,"-2"2"-2"1,-1 0-15-16,5 7-12 0,1-1-6 16,14-6-3-16,-7 14-4 0,7-14-2 15,20 11 0 1,6-11-2-16,10 0 1 0,5-2-1 15,8-5-2-15,-1-3-4 16,3 3-3-16,-3-5-4 0,-4 4-6 16,-4-1-8-1,-7 2-13-15,-5 7-41 0,-8-8-21 16,-4-1-4-1</inkml:trace>
  <inkml:trace contextRef="#ctx0" brushRef="#br0" timeOffset="230.0046">1804 4782 81 0,'-2'19'88'15,"2"-6"-4"-15,2 7-60 0,7 5-5 16,2 5-2-16,1 8 0 15,-1 2-4-15,0-1-3 0,0 4-2 16,-3-4-1 0,3-2-5-16,-2-5-4 0,1 2-15 15,-5-2-52 1,5-8-19-16,2 0-8 0,-4-7 1 15</inkml:trace>
  <inkml:trace contextRef="#ctx0" brushRef="#br0" timeOffset="890.0178">1105 7548 23 0,'0'0'83'0,"0"0"-2"0,20 13-35 16,22-13-21-1,14-5-10-15,15-2-8 0,11-4-14 16,12-8-51 0,6 4-21-16,-4-1-5 0</inkml:trace>
  <inkml:trace contextRef="#ctx0" brushRef="#br0" timeOffset="2680.0536">299 5726 32 0,'-4'-11'85'16,"4"11"-2"-16,-2-13-49 16,2 13-3-16,0 0-8 15,0 0-5-15,0 0-5 0,4 12-2 16,5 0-3-1,-1 6 1-15,2 4 0 0,3 1 0 16,1 4-2-16,5 2 0 0,-1-2-1 16,-1 1-1-16,1 1-1 15,0-2 0-15,-1-1-1 16,-1-1 0-16,-1-4 0 15,-3 1 0-15,-3-2-1 0,1-3 0 16,-2-1-1 0,0-1 1-16,-2-3 0 0,-4 0-1 15,3 0 1-15,-1-4-1 0,-4-8 1 16,6 12 0-16,-6-12-1 15,0 0 2-15,0 0-1 16,0 0 1-16,8-20-1 16,-3-1 1-16,0-9 0 0,1-6-2 15,3-10 1 1,0-7-1-16,0-4-1 0,-3 0 0 15,1-2 0-15,-3 6 0 16,4 6-2-16,-1 5 0 0,-2 11-2 16,0 5-2-16,2 9-5 15,-3 3-6-15,6 11-14 16,-10 3-42-16,10 12-23 0,-2 0-3 15,-3 0-3 1</inkml:trace>
  <inkml:trace contextRef="#ctx0" brushRef="#br0" timeOffset="2960.0592">861 5704 36 0,'3'-11'91'0,"-3"11"-2"15,0 0-3-15,0 8-60 16,0 12-7-16,0 5-6 16,3 8 0-16,0 1-1 0,2 2-2 15,2 4-2-15,0-3-3 0,-2-2 0 16,2-4-1-1,-1-4-1-15,-2-3-1 0,2-6-2 16,-1-2-2 0,-3-7-3-16,2 1-5 0,-4-10-12 15,0 0-47-15,16-4-23 16,-14-6-6-16,2-1-2 0</inkml:trace>
  <inkml:trace contextRef="#ctx0" brushRef="#br0" timeOffset="3420.0684">880 5775 7 0,'0'-14'87'16,"8"0"3"-16,2-2-35 0,6 1-12 16,3-1-10-16,4 3-8 15,2 1-7-15,-1 3-4 0,5 6-5 16,-7 3-1-1,0 3-4-15,-5 6-2 0,-4 8 0 16,-5 0 0 0,-4 3-1-16,-4 1 0 0,-6 1 0 15,-6-4 0-15,-4-4-1 0,-5 0 1 16,-2-7-1-16,-2-2-1 15,5-2 0-15,3 0 0 0,1 0 0 16,16-3 0 0,-6 10 2-16,8 0 0 0,14 1 0 15,5 3 2 1,6 2 0-16,6 1 1 0,5 0 0 15,4 3 0-15,2-2 0 16,0 2-2-16,-2-2-2 0,-1 0-2 16,-4 0-5-16,-6-3-16 0,-1-2-54 15,0 2-16 1,-2-4-5-16,-6-2-5 0</inkml:trace>
  <inkml:trace contextRef="#ctx0" brushRef="#br0" timeOffset="5391.1087">7907 6714 31 0,'2'-15'78'16,"-2"15"-15"-16,0-9-14 0,0 9-10 15,-11-8-11-15,0 5-8 0,1 3-5 16,-6 0-5 0,1 0-2-16,-3 7-4 0,-1 3-1 15,-5 4-1-15,2 0-1 16,-1 4-1-16,6 3 0 0,1 2 1 15,8 3 1 1,8-2 1-16,8-1 1 0,19-7 0 16,13-3 1-1,13-6-1-15,15-3-9 0,1-3-43 16,11-9-35-16,10-9-7 0,-5-9-4 15</inkml:trace>
  <inkml:trace contextRef="#ctx0" brushRef="#br0" timeOffset="8711.175">10621 3343 16 0,'6'-20'88'0,"1"4"1"0,-5 0-3 16,0-2-58 0,0 8-11-16,-2 10-2 0,0 0-3 15,0 0-3-15,10 0-1 16,-8 12-3-16,4 5-2 0,-2 4 1 15,3 4 1 1,1 3-1-16,0 2 0 0,3 4-1 16,1-2 1-16,0 4-1 15,-1-2 0-15,2 2 0 0,1 5 0 16,-3-2-2-16,3 2 2 15,-2 1-1-15,-2 1 0 16,5-3 0-16,-6-4-1 0,2-1 1 16,-2-7 1-1,0-6 0-15,-3-7 1 0,1-7 1 16,-7-8-1-1,9-5 0-15,-6-16 0 0,1-11 1 16,0-8-2-16,0-8 0 0,4-5-2 16,-2-1 1-16,-2-1-1 15,2 8 1-15,0 2-2 0,-4 11-1 16,2 8-2-1,-4 6-3-15,2 7-3 0,-2 2-8 16,0 11-17 0,9 0-49-16,-4 10-14 0,0 2-9 15,3 5 0-15</inkml:trace>
  <inkml:trace contextRef="#ctx0" brushRef="#br0" timeOffset="9001.1809">11239 3747 36 0,'10'18'94'15,"-5"4"-1"-15,0 4-4 0,-4 7-61 16,-1 1-12-16,1 3 0 0,-1 2-1 15,0-3-5 1,-2-3-2-16,-1-3-2 0,-2 0-2 16,0-8 0-16,0-2-1 15,-1-6-1-15,1-5-4 16,5-9-2-16,-6 10-4 15,6-10-13-15,0 0-40 0,0 0-33 16,0 0-5-16,0-17-5 0</inkml:trace>
  <inkml:trace contextRef="#ctx0" brushRef="#br0" timeOffset="9401.1888">11182 3829 80 0,'0'-15'96'16,"8"-1"-5"0,22-3-51-16,-3 2-7 0,7 2-7 15,6 1-6-15,-1 4-7 16,1 4-4-16,-1 5-3 0,-7 2-2 15,-8 10-1 1,-6 6-1-16,-11 1-2 0,-7 3 1 16,-6 3 0-1,-10-2 0-15,-4-2-1 0,-5-3 1 16,-5-3-1-16,1-3 1 0,0-6-1 15,7 2-1-15,4-4 0 16,7 3 1-16,10 2-1 0,7 5 1 16,15 3 0-1,9 4 0-15,9 2 0 0,2 3 1 16,1 0-1-1,1 1-1-15,-2-3-2 0,-5-3-6 16,-12-8-19-16,-7-8-54 0,-5-3-12 16,-8-6-8-16,-4-12-2 15</inkml:trace>
  <inkml:trace contextRef="#ctx0" brushRef="#br0" timeOffset="9951.1999">10978 3301 26 0,'-8'-13'88'0,"8"3"-17"16,-5-2-14-16,5 12-16 16,-7-13-13-16,7 13-7 15,-3-10-9-15,3 10-4 0,0 0-2 16,0 5-2-1,0 10 0-15,0 8 0 0,3 5-1 16,0 8 1-16,-4 6-1 16,2 3 0-16,-1-2 0 0,0-1-1 15,-3-4-2 1,0-6-3-16,1-3-9 0,-2-11-24 15,-2-2-49-15,6-7-8 0,0-9-5 16</inkml:trace>
  <inkml:trace contextRef="#ctx0" brushRef="#br0" timeOffset="10350.2086">12043 3358 3 0,'-14'5'88'0,"14"-5"6"0,0 0-5 16,0 0-60 0,34 3-4-16,6-3-1 0,9-5-2 15,2-1-7-15,2-4-6 0,-1 3-4 16,-5 0-3-1,-7-1-4-15,-9 3-3 0,-6 5-8 16,-7-2-15-16,-2 0-48 16,-4 3-17-16,-12-1-6 15</inkml:trace>
  <inkml:trace contextRef="#ctx0" brushRef="#br0" timeOffset="10530.2122">12041 3597 89 0,'-8'15'96'15,"9"-3"-4"-15,16-7-56 16,17-2-7-16,7-2-6 0,6-1-3 16,7-2-11-1,0-5-7-15,1 4-11 0,-3-5-29 16,-11 2-48-1,2 2-8-15,-5-4-6 0</inkml:trace>
  <inkml:trace contextRef="#ctx0" brushRef="#br0" timeOffset="11070.223">12965 3087 63 0,'0'0'93'0,"6"-7"-4"16,-6 7-3-16,12 13-71 15,-4 6-3-15,0 6 0 16,2 9-3-16,-1 4 2 0,3 7-2 15,-1 0-1 1,-1 3-2-16,4-4-1 0,-5-1 0 16,2-4-1-16,-2-2-1 15,-2-4 0-15,-1-6-1 16,-2-2-1-16,2-8 2 15,-4-2 0-15,-2-15 2 0,7 8-1 16,-7-8 0-16,15-22 1 0,-2-3-1 16,0-15 1-1,5-8-1-15,4-10-2 0,0-5-1 16,-2-4 1-1,3 1-2-15,-6 5 0 0,0 4-3 16,-2 14-1-16,-8 6-3 16,1 15-5-16,-7 6-7 0,-1 16-15 15,0 9-50-15,0 6-15 0,-4 6-4 16,1 8-4-1</inkml:trace>
  <inkml:trace contextRef="#ctx0" brushRef="#br0" timeOffset="11400.2296">13802 3520 54 0,'21'-14'96'0,"-8"1"-3"16,-10 3-5-16,-8 0-64 16,-11 8-7-16,-10 2-4 15,-7 13-4-15,-5 3-1 0,0 8-2 16,1 2-1-1,5 4 0-15,9-1 0 0,10-1-1 16,13-4 0-16,18-1 0 0,16-6-1 16,10-5-1-16,10-5-2 15,11 1-8-15,-5-4-38 16,5-2-47-16,9-2-4 15,-6 0-9-15</inkml:trace>
  <inkml:trace contextRef="#ctx0" brushRef="#br0" timeOffset="15140.3044">1826 3628 0 0,'-7'-14'80'0,"-1"5"-19"16,3-4-8-16,5 13-15 0,-8-14-13 15,8 14-7-15,0 0-5 0,-2 11-3 16,1 12-4-1,1 10-1-15,1 11 0 0,1 6 0 16,0 11 3 0,-2 2 0-16,-2 3-1 0,-3-4 0 15,-4-4 0-15,0-7-1 16,0-10 0-16,-1-7-2 0,1-7-1 15,5-8-1 1,2-5-2-16,2-14-4 0,0 11-6 16,0-11-6-16,0 0-19 0,10-1-47 15,-6-12-11 1,-3-3-5-16</inkml:trace>
  <inkml:trace contextRef="#ctx0" brushRef="#br0" timeOffset="15410.3098">1624 4075 68 0,'-11'-4'80'15,"1"4"-34"1,10 0-13-16,-5 14-9 0,5 6-5 16,4 3-4-16,0 7-1 15,7 0-2-15,-2 3 3 0,1-2-2 16,1-3-1-1,-1-9-2-15,-2-5 1 0,2-10-2 16,0-4-1 0,0-12-1-16,6-5-1 0,0-7-2 15,2 1-3-15,4-7-4 0,0-1-4 16,6 0-14-16,-6-1-38 15,1-2-31-15,0-2-9 0,-5-7-3 16</inkml:trace>
  <inkml:trace contextRef="#ctx0" brushRef="#br0" timeOffset="16159.3255">1807 2851 26 0,'-3'-13'68'15,"0"2"-5"-15,0 2-15 0,3 9-10 16,0 0-10-16,-2 9-7 0,2 10-7 15,1 6-4-15,2 9-3 16,1 0 0-16,3 7 0 0,-1 0 0 16,1-1-1-1,-3-8 0-15,3-3 0 0,-3-5-2 16,2-8 2-1,0-2-2-15,3-5 0 0,-9-9 1 16,20 8-2-16,-4-6-1 0,3-2-1 16,3-4-2-16,-1-4-4 15,5-4-5-15,-5 0-7 0,1 2-9 16,-2 0-27-1,-10-4-39-15,2 5-5 0,-3-7 7 16</inkml:trace>
  <inkml:trace contextRef="#ctx0" brushRef="#br0" timeOffset="16399.3301">1755 2498 37 0,'-10'-24'92'16,"-1"2"-5"-16,4-2-2 15,34 2-68-15,-64 7-3 0,34 0-9 16,3 15-7-16,0-13-11 0,0 13-21 15,26 5-50 1,-13 2-5-16,9 0-3 0</inkml:trace>
  <inkml:trace contextRef="#ctx0" brushRef="#br0" timeOffset="16829.3389">2162 2914 1 0,'11'12'76'0,"-8"0"5"16,3 27-30-16,1-12-32 0,3 3-1 16,-2 5 2-1,3 2-2-15,-3-1-3 0,-1-2-3 16,-1-3-1-16,-3-4-2 0,-2-6-1 15,-1-3-2 1,0-7-3-16,-2-3-3 0,2-8-8 16,-9 13-9-16,9-13-25 15,0 0-41-15,0 0-8 0,-5-11-4 16</inkml:trace>
  <inkml:trace contextRef="#ctx0" brushRef="#br0" timeOffset="17329.3489">2057 2992 23 0,'0'0'48'16,"-2"-15"-2"-16,2 5-8 0,7-3-8 15,7-3-3 1,5-3-1-16,7 0-1 0,1 0-4 15,6 1-4 1,-1 1-3-16,-1 10-2 0,-3 0-4 16,-2 7-5-16,-6 7-2 15,-7 9-1-15,-4 2 0 0,-6 4 0 16,-3 2 1-16,-7-3 1 0,-2 2 0 15,-6-2 1 1,-4-3 0-16,-1-5 1 0,-2-2-2 16,-1-2 0-1,3-1-1-15,1-1-1 0,6-2 0 16,4-2-2-16,9-3 1 15,0 13-1-15,9-7 1 0,11 4 0 16,7 1 0-16,7 4 1 16,4 4 1-16,10 1 0 15,0 3 1-15,1-1-2 0,3 0-5 16,2 2-12-1,-2 2-47-15,-3-8-23 0,0-4-5 16,-7-10 2-16</inkml:trace>
  <inkml:trace contextRef="#ctx0" brushRef="#br0" timeOffset="19009.3825">6275 4100 67 0,'0'0'75'0,"-6"6"-39"0,6 11-8 16,0 13-9-16,1 5-4 15,2 15 0-15,-1 3 0 16,-2 9 1-16,0-2-1 16,0 2-2-16,0-7 0 0,-1-5-4 15,-2-5-1 1,-1-11-2-16,0-5-2 0,1-9-1 15,2-2-4-15,-1-7-3 0,2-2-8 16,0-9-17-16,-13-1-54 16,13 1-10-16,-4-17-3 15</inkml:trace>
  <inkml:trace contextRef="#ctx0" brushRef="#br0" timeOffset="19289.3881">6093 4532 35 0,'0'0'82'0,"0"0"1"16,12 9-58-16,-3 9-1 0,5 10-3 16,2 6 1-1,2 2-3-15,0 2-1 0,0-2-4 16,-2-4-1-16,-1-3 0 15,-3-10-2-15,-1-4 1 16,-2-10-2-16,1-5-3 0,-10 0-1 16,17-17-1-16,-7-1-2 15,1-5-1-15,3-8-4 0,0-4-4 16,4 2-4-1,-1-8-10-15,10 6-23 0,3-3-49 16,-2 3-6 0,0 2-5-16</inkml:trace>
  <inkml:trace contextRef="#ctx0" brushRef="#br0" timeOffset="19689.3961">6862 4074 37 0,'0'0'84'0,"-7"19"-3"15,7 0-44-15,2 8-12 0,8 1-4 16,4 7 1-16,3-3-4 0,1-2-3 16,3-3-4-1,3-5-2-15,-5-7 0 0,-1-5-3 16,1-6-2-1,-5-4-5-15,2-5-12 0,-16 5-47 16,21-24-26-16,-11-5-10 16,-3-10-3-16</inkml:trace>
  <inkml:trace contextRef="#ctx0" brushRef="#br0" timeOffset="19819.3987">6828 3756 45 0,'-17'-9'86'15,"4"-4"-5"-15,5-4-11 16,11 3-86-16,-3 14-34 0,26-14-31 15,-5 10-4 1</inkml:trace>
  <inkml:trace contextRef="#ctx0" brushRef="#br0" timeOffset="20279.4079">7522 4111 62 0,'3'-12'87'0,"-18"6"-32"15,15 6-9-15,-10 0-16 0,1 12-8 16,-2 3-9-16,-5 6-3 16,1 1-3-16,1 7-2 0,3-4 1 15,4 4 1 1,4-4 0-16,7-8 1 0,14-6-1 15,12-9 0 1,11-2 0-16,5-8-3 0,9 0-4 16,2-6-16-16,5-4-61 15,1 3-14-15,-2-2-6 0,-1-2-4 16</inkml:trace>
  <inkml:trace contextRef="#ctx0" brushRef="#br0" timeOffset="23539.4731">11137 4950 74 0,'2'-16'90'0,"-2"16"-20"16,0 0-34-1,0 0-7-15,0 0-7 0,0 25-5 16,-2 7-5-16,-3 11-3 0,-1 15-2 16,-3 12 1-1,-5 6 3-15,-1 6-1 0,-1-3-2 16,-2-3 0-16,0-6-1 15,-1-10-1-15,2-11 0 0,-1-11-1 16,7-9-6 0,2-12-5-16,7-9-17 0,2-8-64 15,6-10-6-15,6-19-6 0,6-9-5 16</inkml:trace>
  <inkml:trace contextRef="#ctx0" brushRef="#br0" timeOffset="23869.4797">11610 5036 55 0,'25'-23'91'0,"-12"5"-5"0,-13 6-3 16,-85 12-71-16,62 3-3 0,-12 15-3 15,-7 9-1-15,-10 5 0 16,-6 5 0-16,3-1 1 0,0-4 1 15,8-4-2 1,5-3 1-16,12-8 0 0,9-4-1 16,15-2-1-1,12-3 1-15,21 2-1 0,12 6 0 16,14 5 0-16,7 3 0 15,8 2 1-15,3 3 0 16,-2 2-1-16,-9 4 0 0,-10-3-1 16,-10-6 0-16,-12-1 1 15,-11-3-1-15,-4-5-1 0,-6-4-2 16,-4-2-2-1,-3-11-2-15,0 0-4 0,0 0-14 16,0 0-43 0,16 0-27-16,-16 0-8 0,9-11-3 15</inkml:trace>
  <inkml:trace contextRef="#ctx0" brushRef="#br0" timeOffset="24349.4893">12341 5222 48 0,'31'-29'94'0,"-4"-1"-3"15,-8-16-29-15,-8 19-31 0,-4 5-9 16,-7 2-8-1,-7 6-5-15,-9 4-5 0,-6 8-2 16,-8 4-1-16,-9 10-1 0,-5 10-1 16,-3 7 1-1,-2 8-1-15,1 5 2 0,2 3-1 16,12 3 1-16,6-3 2 15,11 0 3-15,14-2 0 0,6-8 1 16,20-2 0 0,9-6 0-16,5-6 0 0,8-5 0 15,1-3-2-15,3-5-2 0,-2-3-1 16,1-1-5-1,-11-4-5-15,0 3-10 0,-10-1-28 16,-8-2-44-16,-1-2-7 16,-6-3-6-16</inkml:trace>
  <inkml:trace contextRef="#ctx0" brushRef="#br0" timeOffset="24859.4994">12845 5058 84 0,'14'-19'101'16,"-4"3"-6"-16,-2 2-6 15,-2 5-69-15,-6 9-9 0,0 0-3 16,2 5-2-1,-2 11-3-15,0 7-1 0,1 7-1 16,1 5 0 0,-2 3 1-16,1 1 1 0,-1 4-1 0,0 1 1 15,-5-4-1-15,-3-2 1 0,-6-4 1 16,2-2 0-1,-4-4-1-15,3-2 1 0,-2-4-1 16,3-7 0 0,2 0 1-16,4-1-2 0,6-6 0 15,6 1-1 1,12-2 1-16,9-6 0 0,11 1 0 15,12 1 0 1,7-2 0-16,5-1-1 0,7 1-1 0,-1-1-3 16,3 2-4-16,-8 1-12 0,0 4-46 15,-3 6-31 1,-10-3-4-16,-7 6-9 0</inkml:trace>
  <inkml:trace contextRef="#ctx0" brushRef="#br0" timeOffset="29269.5877">13909 5106 29 0,'-10'0'85'0,"0"3"-1"15,10-3-50 1,-1 18-3-16,5-2-2 0,13-2-4 15,14-1-3 1,8 1-4-16,12-4-2 0,8-2-2 16,6-4-4-16,-3-2-2 15,-2-2-2-15,-2-5-2 0,-12 1-3 16,-4 0-3-1,-11-1-6-15,-6 2-11 0,-6 0-34 16,-7 3-38-16,6-2-6 0,-2-1-6 16</inkml:trace>
  <inkml:trace contextRef="#ctx0" brushRef="#br0" timeOffset="29539.5931">13947 5479 50 0,'0'0'101'0,"4"12"-5"0,24-10-3 15,19 3-64-15,12-4-4 16,14 5-3-16,3 2-6 0,8-2-5 15,0 0-3 1,-3 1-4-16,-13 2-1 0,-12-7-3 16,-11 3-1-16,-13-2-3 0,-2-4-5 15,-16 1-15 1,0-3-56-16,-6 3-15 0,-8 0-7 15,0 0-4-15</inkml:trace>
  <inkml:trace contextRef="#ctx0" brushRef="#br0" timeOffset="31949.6413">14650 4875 43 0,'-34'0'90'16,"5"-1"-3"-16,-3 0-51 0,19 1-4 15,13 0-6-15,0 0-5 0,17 0-6 16,10 1-4-1,12 6-2-15,9 1-1 0,10 3-1 16,4 5-1-16,6-1-2 16,-2 4-1-16,-2 4-1 0,-3 1 0 15,-4 3-1 1,-6 1 0-16,-9 2 0 0,0-3 0 15,-8 2 1 1,-2-2 0-16,-5-1-1 0,-4 1 1 16,-3 0-1-16,-3 4 0 0,-4 0-1 15,-5 6 3-15,-7 1 0 16,-1 6 0-16,-19 6 0 15,-11-1 1-15,-15 5 0 16,-14-4 0-16,-6-1 1 0,-11-3-4 16,-1-3-4-1,-8-7-6-15,15-3-26 0,13 1-54 16,9-16-6-16,21-3-6 15,11-11-4-15</inkml:trace>
  <inkml:trace contextRef="#ctx0" brushRef="#br0" timeOffset="33609.6745">16730 5002 23 0,'0'0'91'15,"0"-14"-2"-15,0 3-39 16,0 11-11-16,-5-10-14 0,5 10-5 16,-11 0-8-16,2 0-4 0,-1 7-3 15,-3 2-1 1,-1 5 1-16,-2 4-1 0,-3 1 1 15,1 6 1 1,0 3-1-16,1 4 0 0,1-1-1 16,5 8 1-16,2-3-1 15,8 3 1-15,1-1-3 0,14-3 4 16,8 0-1-1,4-6 0-15,7-3 1 0,2-4-2 16,5-4 1-16,0-6-2 0,0-5 2 16,-1-4-2-1,-1-3-1-15,-2-3-2 0,-4-4-1 16,-1-9-3-16,-2 0-4 15,-4-6-10-15,3-1-37 0,-4-2-40 16,-12-9-7 0,1-2-5-16</inkml:trace>
  <inkml:trace contextRef="#ctx0" brushRef="#br0" timeOffset="33799.6783">16931 4580 10 0,'-14'-30'100'0,"1"4"-1"0,5-1-7 15,1 3-4 1,-10 1-81-16,16 7-3 0,0 2-6 16,1 14-7-16,6-11-15 0,-6 11-59 15,20 8-10-15,-8 9-7 16</inkml:trace>
  <inkml:trace contextRef="#ctx0" brushRef="#br0" timeOffset="35910.7212">17482 5339 7 0,'1'-15'91'15,"-1"15"3"1,2-8-33-16,-2 8-14 0,0 0-15 16,0 0-12-16,0 0-4 15,-4 1-6-15,3 10-2 0,1 7-3 16,0 2 0-16,3 6 0 15,-2 6 1-15,4 4 0 16,-3 4-1-16,2-2 0 0,0-1 0 16,-1-2 1-1,-3-5-2-15,0-3-2 0,0-7 0 16,0-3 0-16,-1-7 0 15,1-10-3-15,-6 11-1 16,6-11-3-16,0 0-8 0,-4-4-10 16,4 4-31-16,-4-17-38 15,4 2-8-15,0-6-4 0</inkml:trace>
  <inkml:trace contextRef="#ctx0" brushRef="#br0" timeOffset="36470.7325">17468 5339 33 0,'-9'-7'87'16,"9"7"-27"-16,-11-11-12 0,11 11-10 15,0 0-8-15,-8-8-8 16,8 8-4-16,2-9-5 0,-2 9-2 16,20-18 1-1,-4 9-3-15,9-3 1 0,8 1-2 16,4 0 0-16,5 3 0 0,2 2-3 15,2 6 0 1,0 0-1-16,-4 9-1 0,-5 6-2 16,-5 5 0-16,-6 3 0 15,-9 3 0-15,-6 1-1 0,-5 1 2 16,-8-1-1-1,-11-1 1-15,-6-2-1 0,-6-5 0 16,-8-3 0-16,-1-6-1 0,-2-6 2 16,-1-3-4-1,2-2 2-15,6-3-1 0,4-5 0 16,8 3 0-16,5-1 0 15,12 7 0-15,0 0 1 0,8 0 1 16,12 7-1 0,6 5 1-16,9 3 0 0,1 2 1 15,2 5 0 1,-2 5 0-16,-1-1 0 0,-4 3-1 15,-5 3 1-15,-5-4-1 0,-9 1 0 16,-1-4-2-16,-1-1 0 16,-1-4-4-16,-2-4-4 0,4-1-13 15,-2-6-41 1,-9-9-29-16,25 5-8 0,-8-8-5 15</inkml:trace>
  <inkml:trace contextRef="#ctx0" brushRef="#br0" timeOffset="37110.7452">18709 4717 14 0,'-19'0'88'0,"7"4"3"0,1-4-35 16,10 10-20-16,1-10-4 15,15 15-6-15,8-11-4 0,7 5-4 16,16-5-5-1,-2 3-3-15,5-5-2 0,2 0-2 16,-4-1-3-16,0-1 0 0,-11 0-2 16,-6 0-2-1,-9-1-1-15,-3-5-3 0,-3 4-4 16,-15 2-12-16,13-11-40 15,-13 11-33-15,0 0-6 16,0 0-4-16</inkml:trace>
  <inkml:trace contextRef="#ctx0" brushRef="#br0" timeOffset="37330.7498">18626 5015 39 0,'0'14'101'15,"21"-6"-2"-15,14-3-7 16,39-5-55-16,-15 2-9 0,6-2-8 15,6 0-7 1,-1 0-4-16,-3 0-5 0,-4 0-1 16,-7 0-3-16,-7 0-4 15,-3 5-9-15,-15-1-35 16,-9 1-44-16,-1 0-7 0,-3-5-7 15</inkml:trace>
  <inkml:trace contextRef="#ctx0" brushRef="#br0" timeOffset="37880.7606">20098 4781 97 0,'0'0'104'15,"14"11"-6"-15,18-11-7 0,18 0-73 16,11 0-5-16,7 0-1 15,3 7-3-15,2-7-3 0,-7 4-3 16,-12 0-3-16,-13 0-2 16,-16 1-4-16,-9 0-2 15,-16-5-7-15,11 12-17 0,-10 0-58 16,-5-12-8-1,-7 0-7-15</inkml:trace>
  <inkml:trace contextRef="#ctx0" brushRef="#br0" timeOffset="38210.7672">20917 4529 83 0,'21'-6'96'16,"-7"0"-4"-16,-14 6-6 15,-2 15-73-15,-14 8-5 16,-6 9 1-16,-2 9 0 0,-2 7-1 16,1 6 1-1,5 4-2-15,10-5 2 0,8 0-2 16,6-5 0-16,13-2 0 0,10-11-2 15,7-4 0 1,1-4-1-16,4-6-1 0,-2-6 0 16,1-8-2-16,-1-6-2 15,1-2-2-15,-6-12-5 0,1-2-9 16,-7-12-44-1,-5-13-34-15,2-6-10 0,-3-14-6 16</inkml:trace>
  <inkml:trace contextRef="#ctx0" brushRef="#br0" timeOffset="38360.7702">21032 4170 6 0,'-34'-32'103'16,"10"7"-6"0,5 0-3-16,8 3-6 0,1 3-78 15,8 0-5 1,2 7-8-16,0 2-13 0,8 5-61 15,2 14-15-15,2 6-6 0,4 10-5 16</inkml:trace>
  <inkml:trace contextRef="#ctx0" brushRef="#br0" timeOffset="38870.7806">21863 4826 67 0,'13'-5'94'0,"-13"5"-4"0,9-1-6 16,-9 1-70-16,-5 1-4 15,-4 6-1-15,-8 6-3 0,-1 4 1 16,-6 5 0-1,-3 3 0-15,3 5 0 0,-2 2-1 16,4 0 0-16,2 3 0 16,7-1 0-16,4-1-1 15,9-1 0-15,9-5 0 16,6-1-1-16,9-6 0 0,9-2 0 15,4-4 0-15,10-6-2 0,1-2 1 16,4-4-1 0,-2-2 0-16,0 0 0 0,-2-3-1 15,-10-2-2 1,-3 1 0-16,-10 2-1 0,-5 0-4 15,-9-1-2-15,0 1-9 16,-11 2-26-16,0 0-53 0,0 0-5 16,0 0-6-1</inkml:trace>
  <inkml:trace contextRef="#ctx0" brushRef="#br0" timeOffset="40930.8218">10400 6963 77 0,'-2'-14'94'15,"2"14"-3"-15,-4-25-42 16,4 25-21-16,0 0-7 15,-4-11-5-15,4 11-5 16,0 0-4-16,0 22-3 0,0 1-1 16,4 10 0-1,1 8-1-15,-3 9 1 0,4 9 2 16,-3 2-2-16,-1 2 1 0,-2-4-1 15,0-6 1-15,-2-8-1 16,-5-6-1-16,0-5 0 16,-1-12-3-16,0-3-4 15,1-9-8-15,7-10-48 0,0 0-28 16,-9-3-8-1,6-12-5-15</inkml:trace>
  <inkml:trace contextRef="#ctx0" brushRef="#br0" timeOffset="41260.8284">10704 7109 0 0,'26'-16'95'15,"-6"5"-1"1,-6 0-5-16,-14 11-7 0,0 0-68 15,-15 3-8-15,-8 12 1 0,-7 8-1 16,-1 1-2-16,-3 1 1 16,2 4-1-16,3-6 0 0,6 2 0 15,6-7-1 1,11 1 0-16,6-3 1 0,4 0-1 15,12 1 1 1,4 4-1-16,6 0 1 0,5 3-1 16,2 1 1-16,3 1-2 15,-3-1-2-15,-1-1-2 0,-4-2-5 16,-7-7-17-16,-2-11-56 0,1 1-13 15,-5-8-7 1,3-13-4-16</inkml:trace>
  <inkml:trace contextRef="#ctx0" brushRef="#br0" timeOffset="41610.8353">10986 7122 23 0,'11'-9'100'15,"0"2"-2"-15,-2-1-6 0,0 1-3 16,8 7-80-1,-6 4-2-15,-2 10 0 0,-1 9-2 16,1 6-1-16,-1 10 0 16,2 1-2-16,4 8 1 0,-2 1 1 15,0-1-1 1,1-4 1-16,-1-5-1 0,-2-3 0 15,2-10 0-15,-5-3 1 0,-1-6 0 16,1-8 1 0,-7-9-1-16,0 0 1 0,13-1-1 15,-6-15 0-15,7-6-1 16,0-5 1-16,5-7-3 0,0-1-1 15,3-2 0 1,-1-1-1-16,-3 3-1 0,0 3-5 16,-8 0-4-1,5 8-23-15,-13 6-47 0,5-4-17 16,-1 2-7-16,0 0-7 0</inkml:trace>
  <inkml:trace contextRef="#ctx0" brushRef="#br0" timeOffset="41895.8415">11575 7025 12 0,'0'0'101'16,"12"-2"-2"-16,-12 2-5 0,8 0-4 16,-8 0-68-16,11 8-13 0,-5 14-1 15,-2 9-1-15,-2 7-3 16,-2 10-1-16,0 2 0 0,-6 5 0 15,-2-2 0 1,-1-2-1-16,1-8 1 0,2-4 0 16,3-11 1-1,3-9-1-15,7-7 1 0,10-8-1 16,4-4 0-16,8-5 1 15,4-7-3-15,8 0-2 0,3-4-5 16,7 3-11-16,-7 2-41 0,1-7-38 16,12 1-4-1,-1-4-10-15</inkml:trace>
  <inkml:trace contextRef="#ctx0" brushRef="#br0" timeOffset="42215.8479">12499 7028 70 0,'-30'0'97'16,"2"0"-2"-16,6 0-6 0,8 5-65 15,14-5-2 1,0 14-4-16,8-4-5 0,14-4-3 16,6 2-4-16,8-2 0 0,4 0-3 15,5-3 0 1,-1-1-3-16,2-2-3 0,-1 0-3 15,-9-2-8-15,-2 2-13 16,-13 2-51-16,-1-2-18 16,-10-2-5-16,-10 2-4 15</inkml:trace>
  <inkml:trace contextRef="#ctx0" brushRef="#br0" timeOffset="42385.8513">12543 7181 0 0,'-36'21'97'16,"11"1"3"-16,11-6-5 15,14 16-28-15,13-18-37 16,11-4-9-16,16-3-7 15,4-6-5-15,11-1-4 0,1-5-4 16,7-6-4 0,-4-5-7-16,0 2-11 0,-8-6-34 15,-14-2-36-15,1-4-7 0,-9-4-5 16</inkml:trace>
  <inkml:trace contextRef="#ctx0" brushRef="#br0" timeOffset="42615.8559">12859 6858 74 0,'-10'0'95'0,"10"0"-4"15,16 6-4-15,15 0-63 16,9 7-9-16,3 3-1 0,8 4-3 16,-1 2-1-16,-3 7-4 15,-6 4 0-15,-11 2-1 16,-10 5-2-16,-16-1 0 0,-5 2-2 15,-18 0-1 1,-12-1-3-16,-1 2-11 0,-11-3-49 16,6-10-28-16,4-9-6 15,7-4-7-15</inkml:trace>
  <inkml:trace contextRef="#ctx0" brushRef="#br0" timeOffset="43295.8695">13818 6999 11 0,'14'-3'96'15,"-8"9"-1"-15,5 15-5 0,-2 3-1 16,2 11-77-16,5 5-1 15,1 11 1-15,0-3-1 16,-1 3 0-16,0-2-4 0,-3-1 0 16,3-6-2-16,-3-4 0 15,-1-2 0-15,0-9-2 0,-1 0 0 16,-2-6 0-1,-1-2-1-15,-2-6 1 0,-2-2-1 16,-4-11 0-16,9 11 1 16,-9-11-1-16,0 0 0 15,0 0 1-15,0 0 0 0,6-9-1 16,1-6 0-16,1-5 0 15,9-11 0-15,2-7 0 16,5-7-1-16,2-3 1 16,2-4-2-16,-3-5 0 0,-3 3 0 15,-2 1 0 1,-5 6-2-16,-7 2-3 0,-1 12-5 15,-7-6-16-15,4 13-43 16,-1 3-30-16,-3 7-5 16,0 3-8-16</inkml:trace>
  <inkml:trace contextRef="#ctx0" brushRef="#br0" timeOffset="43865.8809">14824 7729 74 0,'7'-16'92'0,"-7"3"-3"16,-11 3-5-16,-13 9-70 0,-5 1-2 15,-3 10 0 1,-6 4 0-16,-2 8-1 0,4 4-1 15,6 1-1-15,8 2-1 16,9 0 0-16,13-3 0 0,7-3-2 16,17-7 0-1,8-2-1-15,11-6 0 0,6-1-3 16,5-2-3-1,0-5-5-15,1 4-16 0,-7 1-61 16,-6-12-12 0,-7-6-7-16,-8-3-7 15</inkml:trace>
  <inkml:trace contextRef="#ctx0" brushRef="#br0" timeOffset="44135.8863">15368 7195 4 0,'-28'5'98'0,"8"2"3"15,4-1-6-15,16-6-3 16,8 11-74-16,17-4-3 0,11-2-2 16,7 0-2-16,10 0-3 15,3 1-4-15,6-2-4 16,-3-1-7-16,3 5-23 0,-10 6-60 15,-12-9-6 1,-5 1-9-16,-13-2-2 0</inkml:trace>
  <inkml:trace contextRef="#ctx0" brushRef="#br0" timeOffset="44345.8905">15435 7477 37 0,'-31'22'104'16,"17"-7"-2"-1,14-5-6-15,25-10-2 0,21-8-78 16,14-1-7-1,14-1-1-15,5-1-2 0,1-4-6 16,3 7-9-16,-10 3-41 16,-10 1-45-16,-5 4-3 0,-12 0-8 15,-12 1-4-15</inkml:trace>
  <inkml:trace contextRef="#ctx0" brushRef="#br0" timeOffset="44935.9023">16425 6899 44 0,'-11'-9'97'0,"11"9"-2"16,-5-12-5-1,4-32-39-15,1 44-37 0,6 5-2 16,5 8 0 0,1 13-2-16,2 0-2 0,3 12-3 15,4 7 2-15,0 6-1 0,3 6-2 16,-3-3 2-16,2 4-2 15,-1-6 0-15,-1 0-1 0,0-1 1 16,-3-7-1 0,2-4 0-16,-6-4 1 0,1-8-2 15,-5-5 2 1,1-3-1-16,-5-12 1 0,-6-8 0 15,17-8 0-15,-6-15 0 16,4-10-4-16,5-11 0 0,5-16 0 16,4-9 0-16,5-10 0 15,-1-3 0-15,-1 5 0 16,-4 4 0-16,-7 6-2 0,-5 13-7 15,-7 8-8 1,-1 21-25-16,-8 25-54 0,0 0-5 16,-9-4-9-16,4 12-2 15</inkml:trace>
  <inkml:trace contextRef="#ctx0" brushRef="#br0" timeOffset="45225.9081">17271 7245 45 0,'12'-2'105'0,"-2"2"-3"0,-10 0-8 15,10 15-1-15,-10 4-85 0,0 7-2 16,-2 7-1-1,-6 5 0-15,-3 3-1 0,-4 4-1 16,5-10 1 0,-2 2-3-16,-1-5 0 0,2-7-1 15,4-6-3-15,3-6-2 16,4-13-5-16,8 7-23 0,7-4-54 15,4-13-10 1,6-12-9-16,3-12-2 0</inkml:trace>
  <inkml:trace contextRef="#ctx0" brushRef="#br0" timeOffset="45675.9171">17370 7210 51 0,'-18'-13'98'0,"3"0"-4"0,3 4-4 16,5 1-66-1,7 8-1-15,0-12-2 0,10 6-7 16,12 3-2-16,3-1-4 0,7 3 0 16,4 1-2-16,3 1-1 15,0 9-2-15,-3 1 0 0,-4 5-1 16,-8 4-1-1,-8 5 0-15,-10 1 0 0,-6-1 0 16,-11 2 0 0,-9-5 1-16,-5-1-1 0,-6-3 0 15,-2-4 0-15,-2-8 0 0,3 0-1 16,8-2-1-16,2-1 0 15,8-1 0-15,14-2 1 0,0 0-1 16,20 13 1 0,11-4 0-16,8 3 1 0,10 5 0 15,8-2 0 1,4 4 1-16,0 4-1 0,1-5 0 15,-3 4 0-15,-2-3-2 16,-3 2-2-16,-3-3-3 0,0 7-8 16,-12-9-34-16,3-4-44 15,5 9-8-15,-1-8-6 16,3 2-1-16</inkml:trace>
  <inkml:trace contextRef="#ctx0" brushRef="#br0" timeOffset="59678.1981">17559 4211 24 0,'-2'-13'85'15,"2"13"0"-15,10-18-47 16,-10 18-8-16,0-14-7 0,0 14-7 15,0 0-5 1,-1 5-4-16,-6 6 0 0,2 7-2 16,-4 7 1-1,0 6 0-15,0 9 0 0,3 1 1 16,3 0 0-16,3 2 1 0,1-1-2 15,12-8 0-15,4-2-1 16,5-5-1-16,5-6-1 0,3-6-2 16,1-8-4-1,-1-2-9-15,-6-6-20 0,-5-3-55 16,3-8-8-1,-4-3-4-15</inkml:trace>
  <inkml:trace contextRef="#ctx0" brushRef="#br0" timeOffset="60168.2078">17819 4076 35 0,'5'-10'81'0,"-5"10"-2"15,4 8-46 1,-4 5-9-16,0 10-5 0,-3 5-4 16,0 5-1-1,-5 2 0-15,6 1-1 0,-1-3 0 16,3 0-2-16,1-8-1 15,5-1-1-15,8-5-3 0,3-4-1 16,3-6 0-16,6-4-1 0,0-2-3 16,-1-3-1-1,4 0-4-15,-4-8-6 0,0 0-8 16,-7-2-17-1,-4 1-55-15,-1-3-4 0,-8-1-5 16</inkml:trace>
  <inkml:trace contextRef="#ctx0" brushRef="#br0" timeOffset="60388.2123">17689 4232 22 0,'0'0'91'16,"26"0"-1"-16,8-8-5 0,7-9-65 16,5 5-4-1,5-5-7-15,2 2-12 0,-8-2-34 16,-11 6-45-16,0 1-7 0,-12-1-6 15</inkml:trace>
  <inkml:trace contextRef="#ctx0" brushRef="#br0" timeOffset="60618.2169">18106 3943 55 0,'31'-4'91'0,"2"3"-3"16,5 38-20-16,5-24-53 15,0 9 1-15,2 6-6 0,-7 8-3 16,-7 3-4 0,-7 4-1-16,-11 3-3 0,-11-7-5 15,-4 2-32 1,-6-3-44-16,-18-10-9 0,-4-5-4 15</inkml:trace>
  <inkml:trace contextRef="#ctx0" brushRef="#br0" timeOffset="61628.2369">21639 3648 25 0,'-9'-9'77'16,"9"9"1"-16,-13 0-52 0,13 0-2 15,-17 21-7 1,9 0 1-16,3 6-3 0,-4 7 2 16,4 2-2-1,-1 6 3-15,3 2-2 0,0 1-2 16,2 1-1-16,0-8-3 0,4-1-3 15,5-7-2-15,2-6 0 16,3-5-3-16,3-9 0 16,4-3-3-16,2-7-5 15,6-8-16-15,-1-1-58 0,-3-14-13 16,-2-7-8-1,-4-7 0-15</inkml:trace>
  <inkml:trace contextRef="#ctx0" brushRef="#br0" timeOffset="61908.2427">21875 3592 22 0,'0'0'88'15,"1"15"2"-15,-1-1-5 16,-10 3-67-16,7 9 0 15,-5 6-2-15,5 3 1 0,0-1-5 16,3 3 1-16,5-2-4 16,5-5 0-16,2 0-3 0,7-6-1 15,-1-6-1 1,5-4-1-16,-1-5-1 0,2-4-5 15,-2-5-4 1,2 0-11-16,-8-7-25 0,-6-1-47 16,2-6-7-16,-1-3-6 15</inkml:trace>
  <inkml:trace contextRef="#ctx0" brushRef="#br0" timeOffset="62098.2465">21713 3721 38 0,'0'0'93'0,"0"0"-1"0,18 2-5 16,16-2-66-16,12-10-8 0,9 4-5 16,4-2-10-1,6-1-20-15,-1 1-62 0,-9 1-5 16,-6-8-8-1</inkml:trace>
  <inkml:trace contextRef="#ctx0" brushRef="#br0" timeOffset="62308.2507">22172 3551 5 0,'7'4'95'0,"15"1"-2"16,6 3-2 0,4-9-43-16,7 14-31 0,0 11 0 15,2 2-5 1,-4 11-4-16,-4 0-5 0,-6 5 1 15,-7-6-4-15,-5 4-1 16,-9-6-12-16,3-10-58 0,-9 6-18 16,-6-13-9-1,-2-5-3-15</inkml:trace>
  <inkml:trace contextRef="#ctx0" brushRef="#br0" timeOffset="66721.3392">14473 6607 59 0,'0'0'87'16,"7"-8"-23"-16,-7 8-12 0,0 0-14 15,0 0-12-15,0 0-9 16,0 0-3-16,0 0-1 16,5 8-3-16,-7 11-1 15,-3 3-3-15,2 7 0 0,-1 2 1 16,4 4-1-16,-1 3 0 0,1-2-1 15,5-4 0 1,6-3-2-16,0-4 2 0,6-7-2 16,1-3-1-16,0-3-1 15,3-4-3-15,-3-7-4 16,3 1-10-16,-10-1-36 15,0-2-39-15,3-10-7 0,-4-1-6 16</inkml:trace>
  <inkml:trace contextRef="#ctx0" brushRef="#br0" timeOffset="67041.3456">14764 6557 16 0,'0'0'91'0,"0"0"-1"15,11 0-3 1,-5 35-31-16,0-23-42 0,-1 8 0 16,1 0-2-1,-2 8-1-15,0-1-2 0,1 2-1 16,-2-3 0-16,2 1-2 15,-1-5-1-15,4-5 0 0,-1-5-1 16,7-2-1-16,1-3-1 0,2-2 0 16,4 0-1-1,-2-3-3-15,4-2-2 0,-5 0-5 16,4-1-9-1,-7-5-20-15,-5 1-53 0,3-5-5 16,-13 10-7-16</inkml:trace>
  <inkml:trace contextRef="#ctx0" brushRef="#br0" timeOffset="67261.35">14745 6749 56 0,'0'0'93'0,"0"0"-2"0,21-4-6 15,6-2-65 1,5-2-6-16,3-3-3 0,3 5-16 16,-2-4-34-16,-6 0-44 0,-1 1-8 15,-8-2-4 1</inkml:trace>
  <inkml:trace contextRef="#ctx0" brushRef="#br0" timeOffset="67491.3546">15001 6549 39 0,'11'-17'97'0,"-11"17"-3"0,13-17-6 16,-3 12-56-16,1 4-8 15,5 0-4-15,1 1-8 16,3 9-5-16,6 6-2 15,-1 9-2-15,3 3-1 0,-3 4 1 16,0 1-2 0,-6 4 1-16,-4-2-1 0,-3 2-1 15,-9-5-3-15,-2 1-8 0,-4-5-40 16,-12-5-39-1,8-6-5-15,-7-6-7 0</inkml:trace>
  <inkml:trace contextRef="#ctx0" brushRef="#br0" timeOffset="68341.3716">17432 6485 20 0,'-1'9'91'16,"-1"0"0"0,-3 3-4-16,-2 5-60 0,5 10-4 15,2-4-2-15,0 5-1 0,2 0-6 16,5-2-3-1,1 2-2-15,-1-6-1 0,1-2-2 16,-1-4-1-16,3-2-2 16,-2-1-1-16,4-4-8 0,-12-9-13 15,18 0-64 1,-5 0-11-16,-2-3-5 0,4-6-6 15</inkml:trace>
  <inkml:trace contextRef="#ctx0" brushRef="#br0" timeOffset="68671.3782">17742 6345 64 0,'0'0'93'0,"1"-9"-4"15,-1 9-3-15,38 0-70 0,-38 14-1 16,4 2 2-16,-1 5-3 0,-1 6-4 16,3 4 0-1,-3 2-2-15,3 1 0 0,2-1-2 16,-1-4-1-1,7-1-2-15,-1-6 0 0,2-6 0 16,2 0-1-16,3-7 0 16,0-3-3-16,0-2-1 0,3-2-4 15,-7-2-4-15,6 0-7 16,-6-5-11-16,2-5-44 15,1 5-23-15,-8-2-6 0,-2-2-3 16</inkml:trace>
  <inkml:trace contextRef="#ctx0" brushRef="#br0" timeOffset="68891.3826">17730 6529 59 0,'0'0'96'15,"13"6"-2"-15,12-6-8 16,2-1-60-16,6-4-12 0,2 0-2 16,-1-5-7-1,-1 6-7-15,-7-9-12 0,-3 4-31 16,-2 3-42-1,-12-5-7-15,-7 3-5 0</inkml:trace>
  <inkml:trace contextRef="#ctx0" brushRef="#br0" timeOffset="69181.3884">17930 6250 13 0,'0'0'95'16,"5"-18"0"-16,7 8-5 15,4-4-44-15,7 6-23 16,6 6-1-16,6 2-6 16,6 9-6-16,6 9-3 0,1 16-2 15,0 6-1 1,0 14-2-16,-5 2 1 0,-6 4-1 15,-7 5-1-15,-7-4 0 16,-13-3-3-16,-7-4-6 0,-10-12-27 16,-14-5-54-16,1-6-7 15,-2-7-5-15,2-7-3 16</inkml:trace>
  <inkml:trace contextRef="#ctx0" brushRef="#br0" timeOffset="74473.4984">13043 8891 10 0,'-22'4'87'16,"2"-3"3"-1,5-1-4-15,4 0-54 0,11 0-4 16,11 0-3-16,18 0-3 15,15 1-4-15,13-1-6 0,9 0-2 16,8-1-1 0,6 2-3-16,-5-1-2 0,-3 1-1 15,-12-1-3-15,-10 0-3 0,-11 1-4 16,-7 1-9-1,-10-2-13-15,-9-4-57 0,-2 4-9 16,-11 0-5-16,0 0-2 16</inkml:trace>
  <inkml:trace contextRef="#ctx0" brushRef="#br0" timeOffset="74933.5076">13399 8983 14 0,'-2'-11'93'0,"1"-2"-3"0,1 13-6 16,0 0-44-16,0-16-8 16,0 5-6-16,2 1-6 15,-2 10-6-15,1-14-3 0,-1 14-4 16,0 0-2-1,0 0-1-15,0 0-2 0,-2 7 0 16,-2 10-1-16,-4 5 0 16,-2 7 0-16,-4 7 1 0,-3 6-1 15,-1 6 0-15,-2 0 1 16,-1 3-1-16,1-5 0 15,4 0 1-15,5-5-1 0,8-4 0 16,7-6 1 0,13-9 0-16,15-5 0 0,11-5 0 15,5-6-1-15,10-3-2 16,4-3-3-16,1 0-7 15,-5-5-22-15,-5-4-59 16,-2 3-4-16,-7-1-8 0,-4-2-4 16</inkml:trace>
  <inkml:trace contextRef="#ctx0" brushRef="#br0" timeOffset="75353.5159">14241 8972 48 0,'-36'4'92'15,"9"1"-2"-15,5 19-6 0,9-19-56 16,13-5-2-16,7 12-5 16,12-7-4-16,14 0-5 0,10-1-2 15,6-1-2 1,6 1-2-16,1-3-2 0,1 0-1 15,-4 1-1 1,-4-2-1-16,-5 1-3 0,-8-1-2 16,-6 1-6-16,-8-1-10 0,-3-2-37 15,2 2-34-15,-21 0-6 16,9 0-6-16</inkml:trace>
  <inkml:trace contextRef="#ctx0" brushRef="#br0" timeOffset="75623.5214">14169 9235 35 0,'-20'6'95'15,"10"-1"0"-15,10-5-4 0,16 3-53 16,8-3-8-1,10 0-7-15,9 0-5 0,7 0-5 16,7 0-4-16,-1-2-4 16,-1 2 0-16,-3-3-3 15,-5 3-1-15,-6 0-3 0,-8 0-2 16,-5 0-4-16,1 0-11 15,-7 5-39-15,-6-3-33 0,0 3-8 16,-6-2-5 0</inkml:trace>
  <inkml:trace contextRef="#ctx0" brushRef="#br0" timeOffset="75833.5256">14212 9520 63 0,'-8'20'100'0,"17"-10"-4"0,20-1-4 15,14-7-60-15,16-2-7 16,12 0-4-16,1-9-8 16,4 1-6-16,-3-4-7 15,-2 8-14-15,-14 3-61 0,-3-8-16 16,-14-1-7-1,-7 0-8-15</inkml:trace>
  <inkml:trace contextRef="#ctx0" brushRef="#br0" timeOffset="76483.5386">15364 8745 0 0,'0'0'93'0,"-5"15"3"15,3 7-3-15,2-22-5 0,-4 41-71 16,4 7-2-16,-1 8 0 15,1 7-1-15,-2 4-4 0,2 2-3 16,-5-3-1 0,0-2-2-16,0-8-1 0,-3-10 0 15,5-8-2 1,-1-8-1-16,0-11-1 0,4-7-7 15,0-12-17-15,-4-11-66 16,11-7-3-16,4-11-8 0,-1-6-4 16</inkml:trace>
  <inkml:trace contextRef="#ctx0" brushRef="#br0" timeOffset="77103.551">15197 8868 68 0,'-13'3'87'16,"3"7"-2"-16,10-10-43 15,0 0-8-15,0 0-8 0,10-7-3 16,8-2-4 0,9-1-3-16,6-2-2 0,10-2 0 15,4 5-2-15,8 0-2 0,6 7-2 16,4 2-2-1,1 5-2-15,-4 6-1 0,-3 4 0 16,-5 5-2-16,-7 6 1 16,-11 3-1-16,-15-1 0 0,-10 5-1 15,-11-4 1 1,-7 0 0-16,-11-3 0 0,-5-1-1 15,-4-9 0 1,-6-6-1-16,-3-5 0 0,-2-5 0 16,0-5-1-16,-3-3 0 0,4-1 0 15,2 0 1-15,5 2-1 16,3 2 1-16,8 2 1 0,9 3-1 15,10 0 2 1,1 15 0-16,16-3 1 0,7 5 0 16,8 7 0-1,7 0 1-15,4 8-1 0,3 4 1 16,0 4-2-16,1 5 1 15,-8 1-2-15,-3-1 1 0,-8 0 0 16,-5-3-1-16,-8-5 1 0,-3-8-1 16,-5-7 0-1,-4-8-1-15,-1-4-2 0,-2-10-3 16,0 0-8-1,0-16-14-15,0-7-48 0,6 1-19 16,5-4-9-16,-2-3-4 16</inkml:trace>
  <inkml:trace contextRef="#ctx0" brushRef="#br0" timeOffset="77533.5596">16550 9027 6 0,'39'-28'87'0,"0"-2"2"16,2-2 0-16,-4 2-48 0,4 6-12 15,-12-2-4 1,-5 5-3-16,-5 4-6 0,-13 3-3 15,-6 14-3-15,-17-11-3 16,-6 14-1-16,-11 6-3 0,-11 10 0 16,-3 7 1-1,-11 9 0-15,2 11-1 0,0 1 1 16,4 10 0-1,9-1-1-15,10 0 0 0,15-1 1 16,12-4-2-16,13-6 2 0,17-8-2 16,15-6 1-16,17-10 0 15,12-6 0-15,11-7-1 0,11-8 0 16,9 0 0-1,5 0-2-15,-1-8-3 0,5 2-4 16,-11-6-19 0,-2 0-55-16,-3 7-16 0,-8 0-7 15,-6 2-7-15</inkml:trace>
  <inkml:trace contextRef="#ctx0" brushRef="#br0" timeOffset="83275.6754">3484 3364 10 0,'-23'-8'59'16,"12"2"-48"0,-5 4 2-16,5-1 0 0,1 3-2 15,10 0 0-15,-15 0-1 16,15 0 0-16,-7 10-4 16,7-10-3-16,0 17-1 15,7-5 1-15,3 0 0 0,3 1 3 16,8 1 1-16,5-4 2 0,8-2 0 15,8-2 0 1,11-3 0-16,4-2-1 0,12-1-1 16,7-2-3-16,4-5-1 15,6 0 0-15,2-1-1 16,2 3 1-16,4-3-1 15,0 3 2-15,4-3-1 0,4 3-1 16,4-2 1 0,1 2 1-16,5 0-1 0,5 0 0 15,2 0 2-15,6 3 1 0,3-3-1 16,3 3 1-1,13-1 2-15,14 1-2 0,10-3 0 16,10 2-1-16,19-1-4 16,4-2-20-16,8 4-59 0,25 2-5 15,-11-5-5 1</inkml:trace>
  <inkml:trace contextRef="#ctx0" brushRef="#br0" timeOffset="85285.7156">2485 11137 26 0,'3'-12'67'16,"-2"-2"-9"-16,2 1-8 16,-3 1-15-16,0-2-11 0,0 2-6 15,-4 3-4 1,0-3-5-16,4 12-2 0,-15-16-1 15,2 8-3-15,-1 4-1 0,-3 0 1 16,-2 4-3 0,-4 1-1-16,-4 3-1 0,-1 5 1 15,-2 5-1-15,0 3 0 16,-1 5 2-16,-2 7 0 0,5 2 0 15,0 3 1 1,11-2 0-16,0 1 0 0,9-2 1 16,5-3 3-1,4-7-2-15,10-5 2 0,6-10 0 16,8-5 0-16,3-4 0 0,6-9 0 15,3-11 0-15,0 0-1 16,1-6 0-16,-1-3-4 0,-1 0 1 16,-6-2-1-1,-5 4-1-15,-5 1 1 0,-3 2 0 16,-8 5 0-1,-4 0 0-15,-3 5 1 0,-2 5 1 16,0 4-2-16,0 8 0 16,0 0-2-16,0 0 1 0,-9 5 1 15,6 15-2-15,0 10 1 0,-3 14 4 16,-6 12 2-1,-1 11 1-15,-3 10 2 0,-4 4 0 16,0 4 1 0,-3-5-1-16,1-2 0 0,0-10-3 15,4-9 0-15,0-11-2 16,4-9-1-16,1-10-2 0,4-8-3 15,5-5-4-15,4-16-10 0,0 0-40 16,20 2-33 0,-5-12-5-16,4-8-6 0</inkml:trace>
  <inkml:trace contextRef="#ctx0" brushRef="#br0" timeOffset="85755.725">2909 11501 35 0,'4'-12'78'16,"1"3"-27"-16,-4 1-11 16,-1 8-8-16,-2-12-5 0,2 12-8 15,-18 0-6 1,5 3-4-16,-4 7-2 0,-4 2-1 15,-1 3 0-15,2 4-2 0,1-1-1 16,3 0 1 0,6-1 2-16,4-3 0 0,6 0 2 15,6-6 0-15,12-2 1 16,7-2-1-16,3-4 1 0,6 0-3 15,2 0-4 1,2-6-8-16,3 3-13 0,-5 2-53 16,-3-6-15-1,-1 0-8-15,-6-5-2 0</inkml:trace>
  <inkml:trace contextRef="#ctx0" brushRef="#br0" timeOffset="86265.7352">3307 11027 17 0,'-20'2'73'0,"2"1"-19"16,5 0-12-16,3 3-7 0,10-6-9 16,7 9-5-1,9-7-4-15,10 3-2 0,4-2-1 16,5 1-1-16,2-3-3 0,3 2-4 15,-3 0-1 1,-2-2-2-16,-4 1-2 0,-3-2-3 16,-2 0-8-16,-2 0-19 15,-9 0-53-15,6 0-6 16,-7 0-4-16</inkml:trace>
  <inkml:trace contextRef="#ctx0" brushRef="#br0" timeOffset="86435.7386">3259 11305 19 0,'0'0'90'0,"7"10"-2"16,19-36-15-16,11 21-44 0,6 0-1 15,7-2-8 1,0 3-8-16,-2-3-9 0,-1 4-9 15,-7 0-18-15,-14 1-57 0,5 2-6 16,-8-2-6-16</inkml:trace>
  <inkml:trace contextRef="#ctx0" brushRef="#br0" timeOffset="86755.745">4305 10901 51 0,'-28'-7'79'16,"-5"7"-39"-16,-12 11-7 15,-8 10 0-15,-3 8-1 16,1 5-7-16,1 9-2 16,7 1-4-16,12 2-3 0,11-4-2 15,15-3-2-15,11-6-2 0,19-9-3 16,12-5-1-1,16-8-12-15,6-9-22 0,3-4-54 16,14-6-8 0,6-9-8-16,6-2 2 0</inkml:trace>
  <inkml:trace contextRef="#ctx0" brushRef="#br0" timeOffset="87605.7619">4541 10725 63 0,'-10'-17'86'0,"10"3"-29"15,-5 4-14 1,5 10-11-16,-5-12-8 0,5 12-5 16,0 0-5-1,5 5-3-15,3 10-2 0,3 4-1 16,3 9 1-16,0 7 0 0,2 5-1 15,1 6-1-15,1 3 0 16,-1 3-2-16,0 2 1 0,-3 0 1 16,1-1-2-1,-2-2 1-15,-2-3-1 0,-1-1 0 16,-4-2 0-1,0-7 0-15,0-4-2 0,-3-2 0 16,-1-9 0-16,1-2 0 16,-1-9 1-16,-2-12-1 0,0 0 0 15,5-12 1-15,-1-18-2 16,3-13 1-16,5-15-1 15,2-15-2-15,3-16-2 0,7-8 1 16,-1-2 0 0,3 2 0-16,0 9-2 0,-3 9-2 15,2 15-4-15,-5 17-4 16,1 18-11-16,-8 19-34 15,-13 10-38-15,27 7-5 0,-10 13-6 16</inkml:trace>
  <inkml:trace contextRef="#ctx0" brushRef="#br0" timeOffset="88005.77">5385 11290 71 0,'10'-11'93'16,"-10"1"-5"-16,-5 6-5 0,-15 6-61 15,-12 9-9-15,-6 12-6 0,-6 6-3 16,0 5-1-1,3 5 0-15,11-2 0 0,11-1 1 16,17-6 0-16,16-7 0 16,21-6 0-16,16-10-2 0,17-2-5 15,4-6-21 1,6-5-59-16,15-5-6 0,-5-4-7 15,2-2-5-15</inkml:trace>
  <inkml:trace contextRef="#ctx0" brushRef="#br0" timeOffset="93155.873">6958 10899 20 0,'-27'5'86'15,"3"-4"-2"-15,6-1-33 16,18 0-11-16,-6 9-10 0,18-1-4 15,13-2-5-15,15-1-3 0,12-2-2 16,9 1-2 0,8-4-4-16,2-1-2 0,-2 0-3 15,-2-4-3 1,-9 0-1-16,-9 1-2 0,-8-2-3 15,-10-1-4-15,-4 5-7 16,-7-8-14-16,-6-3-54 0,4 9-11 16,-8 0-6-1,-1 1 2-15</inkml:trace>
  <inkml:trace contextRef="#ctx0" brushRef="#br0" timeOffset="93435.8786">7043 11160 3 0,'-21'8'91'16,"10"-4"2"-16,11-15-6 0,23 11-46 15,11 0-10-15,15 0-6 0,9 0-4 16,9-2-8-16,2 0-4 15,3 1-3-15,-6 1-2 0,-7 0-1 16,-11 1-2 0,-9 1-3-16,-9 1-2 0,-11-3-8 15,-1 3-20 1,-5-3-54-16,-13 0-8 0,15-19-7 15,-12 0 4-15</inkml:trace>
  <inkml:trace contextRef="#ctx0" brushRef="#br0" timeOffset="93735.8846">7540 10618 29 0,'-18'-12'93'0,"2"0"-2"16,3 4-4-16,13 8-58 0,0 0-8 15,9-8-3 1,13 8-3-16,10 8-7 0,8 5-3 16,4 5-1-1,9 8-1-15,1 7-1 0,2 6-1 16,-5 7 0-16,-4 5 0 15,-7 2 0-15,-10 4 1 0,-9-2-1 16,-10 1 2 0,-11-2 0-16,-12-5-3 0,-8 3-8 15,-11-3-43-15,-8-9-34 0,13-9-7 16,0-9-6-1</inkml:trace>
  <inkml:trace contextRef="#ctx0" brushRef="#br0" timeOffset="94305.8959">8853 10883 6 0,'-15'-3'85'0,"-4"3"2"0,-2-15-13 15,5 29-37 1,-5 11-9-16,5 8-5 0,3 7-6 15,2 8 0-15,5 1-1 0,6 2-2 16,6-5-2-16,12-8-2 16,9-7-1-16,5-9-2 0,7-9-2 15,3-12-5 1,4-2-9-16,-2-20-24 0,-8-10-58 15,-2-12-4 1,-7-15-7-16,-14-10-4 0</inkml:trace>
  <inkml:trace contextRef="#ctx0" brushRef="#br0" timeOffset="94415.8982">8885 10680 35 0,'-35'-20'92'0,"6"8"-4"15,6 4-4 1,10-41-31-16,13 49-56 0,0 0-24 16,22 0-53-1,-3 3-7-15,4 8-5 0</inkml:trace>
  <inkml:trace contextRef="#ctx0" brushRef="#br0" timeOffset="94835.9064">9646 11210 49 0,'-3'-9'88'0,"-12"5"0"16,-9 4-5-1,-4 0-59-15,-5 14-8 0,-2 6-1 16,5 7-2-16,6 1 0 0,7 4-2 15,12 1-1-15,7-2-1 16,19-5-1-16,11-3-1 16,10-6-2-16,5-4-2 15,-2-6-6-15,8 4-15 0,-5 0-62 16,-7-9-10-1,-4-2-9-15,-6-7-4 0</inkml:trace>
  <inkml:trace contextRef="#ctx0" brushRef="#br0" timeOffset="95335.9164">10457 10922 6 0,'-28'4'87'0,"0"-1"2"0,4-1-4 16,-16 3-50-1,26 2-10-15,14-7-3 0,-3 12-3 16,14-6-6-16,12 0-1 15,10-1-2-15,5 2-1 0,8-2-2 16,3-2-2 0,0-1-2-16,0 2-2 0,-3-4-2 15,-8 0-4-15,1 1-6 0,-12-2-12 16,-6-5-57-1,-5 6-13-15,-6 0-5 0,-10 0-2 16</inkml:trace>
  <inkml:trace contextRef="#ctx0" brushRef="#br0" timeOffset="95525.9204">10354 11129 7 0,'-13'14'100'16,"14"-4"-2"-16,20-7-3 0,14 30-23 15,17-33-48-15,10-7-3 16,9 1-7-16,4-2-5 15,1 0-5-15,-4 4-1 16,-5 4-3-16,-9 0-1 0,-12 5-3 16,-11 2-5-1,-8 5-14-15,-9 11-62 0,-13-15-8 16,-5-8-8-16,-4 10-1 0</inkml:trace>
  <inkml:trace contextRef="#ctx0" brushRef="#br0" timeOffset="96605.9418">11864 10948 26 0,'16'-22'76'0,"-11"2"2"0,-9 0-49 16,-1 10-8-16,-9-1-4 15,-5 8-1-15,-7 3-6 0,-7 3-3 16,-5 14-1 0,1 6 0-16,-4 10 2 0,2 5 0 15,8 7 2 1,9 1 2-16,15 2 0 0,11-2 0 15,18-6 0-15,16-4 0 0,11-9-3 16,14-8-9-16,9-12-46 16,10-3-37-16,-4-9-6 15,2-12-7-15</inkml:trace>
  <inkml:trace contextRef="#ctx0" brushRef="#br0" timeOffset="97305.9559">13196 10478 30 0,'-6'-21'90'0,"-8"1"-1"16,-4 5-6-16,-5 6-54 16,-3 7-8-16,-4 8-6 0,-4 13-3 15,-1 9-5 1,0 13 0-16,3 5-2 0,9 7-1 15,6-2 1-15,12 0 1 16,7-10 0-16,19-7-1 0,14-15 1 16,10-12 0-1,9-11 1-15,7-17-2 0,0-10 0 16,2-11-1-16,-7-9-3 0,-7-5-1 15,-12-10-1 1,-11-6-1-16,-17-1-1 0,-10-1-1 16,-18 5 0-16,-15 5-1 15,-9 10 2-15,-8 11-1 16,-6 16 1-16,1 12 0 15,1 15 1-15,7 12 1 0,12 13 2 16,10 13-1-16,16 9 2 0,10 5 1 16,20 6 1-1,11 2 0-15,11 1 0 0,8-5 0 16,3-5-1-1,4-8 0-15,-3-6-2 0,-1-12-3 16,-4-6-4-16,-10-11-11 16,-2-8-51-16,-3-9-22 0,-12-11-7 15,-9-10-7 1</inkml:trace>
  <inkml:trace contextRef="#ctx0" brushRef="#br0" timeOffset="97615.962">13516 10144 80 0,'0'-9'94'0,"0"9"-4"15,7-11-6 1,-35 12-64-16,34 12-7 0,5 11 0 16,3 10-2-1,1 9-2-15,1 9 0 0,3 7 0 16,-2 3-2-16,1-1 0 0,-2-5 0 15,1-5-2-15,-4-11 0 16,2-7 1-16,-2-17-1 0,2-9-1 16,-1-14 1-1,6-15-1-15,2-14 0 0,0-11-2 16,6-12 0-1,-1-4-3-15,1-3-1 0,-2 4-2 16,-5 4-4-16,-2 15-11 0,-6 6-23 16,-8 17-53-16,7 11-5 15,-12 9-6-15,17 13-4 0</inkml:trace>
  <inkml:trace contextRef="#ctx0" brushRef="#br0" timeOffset="97915.9681">14220 10575 76 0,'-10'-3'95'0,"-11"-1"-3"16,-2 4-8-16,-1 5-65 15,3 5-4-15,4 4-3 0,6 1-3 16,10 1-3-16,7-1-1 0,16-1-3 15,8-2-3 1,10 0-10-16,-4-1-39 0,3-2-36 16,0-3-8-16,-10-2-6 15</inkml:trace>
  <inkml:trace contextRef="#ctx0" brushRef="#br0" timeOffset="98268.9755">12944 11129 82 0,'-47'14'95'0,"25"-6"-3"0,23-20-29 16,41 15-38-1,34-2 1-15,31-1-5 0,24 0-1 16,21-7-5-16,16 1-6 0,1-2-5 16,-5 2-2-16,-14 0-5 15,-14 6-8-15,-27 0-24 0,-24 0-57 16,-15 4-5-1,-20 0-4-15,-20-3-4 0</inkml:trace>
  <inkml:trace contextRef="#ctx0" brushRef="#br0" timeOffset="98938.9889">13378 11644 50 0,'-6'-15'84'0,"-14"1"-2"0,-6 3-1 16,-4 8-68-16,-4 3 0 0,-9 10-2 16,-2 9 1-1,-3 5 0-15,3 8-1 0,5 4-2 16,9 6 0-16,4 0 1 15,14 0-2-15,12-5 1 0,9-4-1 16,18-11 0 0,8-8 1-16,10-13 0 0,7-8-2 15,5-15-1-15,5-11 0 0,-5-10-2 16,-2-10-1-1,-12-5-1-15,-6-10-1 0,-10 1-1 16,-12-1 0 0,-8 7 0-16,-9 4-2 0,-11 11 0 0,-4 9-1 15,-3 11 1 1,-3 14 0-16,2 12 1 0,1 7 0 15,2 18 0 1,7 10 1-16,3 8 2 0,5 7-1 16,3 7 1-16,3 1-1 0,7 3 1 15,7-4 0 1,5-5-1-16,1-9 0 0,3-6-1 0,0-8-2 15,6-8-2 1,-4-11-4-16,8-7-17 0,-4-5-51 16,3-23-17-1,0-11-8-15,2-18-6 0</inkml:trace>
  <inkml:trace contextRef="#ctx0" brushRef="#br0" timeOffset="99208.9941">13907 11140 19 0,'-13'-3'96'0,"-2"13"-1"16,-5 11-4-1,-2 5-3-15,-5 12-77 0,8 10-2 16,1 7 1 0,3 6 0-16,4-1 0 0,6 3-1 15,5-2-3-15,6-2-1 0,6-5-1 16,4-8 0-16,4-5-1 15,5-5-1-15,2-5 0 0,2-9-1 16,2-2 0 0,1-9 0-16,0-5-3 0,-2-4-1 15,2-2-5 1,-11-11-10-16,6-4-43 0,-1-5-34 15,-19-6-3-15,-7-4-7 16</inkml:trace>
  <inkml:trace contextRef="#ctx0" brushRef="#br0" timeOffset="99348.9969">13749 11560 38 0,'-42'-12'102'0,"12"4"-2"15,19-2-7 1,16 2-3-16,30 3-75 0,17-3-6 16,18 2-4-16,9-5-7 15,12 9-25-15,8-8-62 0,-7 1-4 16,-3-6-7-1,-11-1-6-15</inkml:trace>
  <inkml:trace contextRef="#ctx0" brushRef="#br0" timeOffset="103959.0893">8422 12540 31 0,'-13'-5'93'0,"1"-1"-3"16,1 2-3-16,-6 4-57 15,5 7-8-15,0 14-3 16,2 14-3-16,1 14-6 16,2 11-2-16,-5 11-1 0,3 11 1 15,-3 7 0 1,-1 1-2-16,3-6-2 0,-4-6 1 15,2-11-2-15,0-10 0 16,2-12-2-16,2-10-1 0,1-12 0 16,2-8-2-16,4-6-2 15,1-9-8-15,0-12-25 16,9-12-54-16,-2-15-4 0,3-11-6 15,-1-6-4 1</inkml:trace>
  <inkml:trace contextRef="#ctx0" brushRef="#br0" timeOffset="104489.0999">8363 12651 64 0,'-20'-5'80'16,"-1"-19"-31"-1,0 22-19-15,-2-1 1 0,5-1-1 16,2 1-5-16,7 0-3 16,9 3-5-16,-9-14-3 0,9 4-1 15,14-3-1-15,9-2-3 0,10-3-1 16,9-1-1-1,13 1 0-15,8 2 0 0,4 4 0 16,7 5-1 0,-1 7-3-16,-1 7 1 0,-3 12-3 15,-9 8 0-15,-12 5 0 16,-9 6 0-16,-14 3-1 0,-12 3 1 15,-10 0-1 1,-9-1 0-16,-16-2 0 0,-10-4 0 16,-9-5-1-16,-5-8 0 0,-1-5 0 15,-1-6-1 1,3-2 0-16,7-8 0 0,7-1-1 15,9 2 0-15,12 3 0 16,10 6 3-16,13 4-1 0,14 5 2 16,9 9-1-1,5 3 2-15,6 5 2 0,-2 7-2 16,3 1 0-1,-6 0 0-15,-5 1-1 0,-9-4 0 16,0-1-3-16,-6-5-2 0,-6-9-7 0,4 1-19 16,0-6-53-1,-7-13-11-15,0-9-6 0,-2-5-4 16</inkml:trace>
  <inkml:trace contextRef="#ctx0" brushRef="#br0" timeOffset="105231.1149">8537 12985 69 0,'-17'-5'88'16,"-6"-2"-32"-16,7 7-7 0,-2-1-10 16,2 1-9-16,1 1-9 0,1 6-4 15,5-4-6 1,9-3-3-16,-13 14-2 0,10-5-1 15,3 0 0 1,0 0 0-16,0-9 0 0,2 15 0 16,-2-15 0-16,4 10 1 15,-4-10-2-15,0 0 0 0,0 0-1 16,0 0 0-1,0 0-2-15,0 0 1 0,13 11-1 16,-2-4-1-16,9 5 0 0,3 5 0 16,9 5-1-1,6 3 1-15,3 4 0 0,6 1-1 16,0 2-3-16,-1-7-7 15,1 1-28-15,1-7-52 0,-9-11-4 16,3-6-7 0,-4-9-2-16</inkml:trace>
  <inkml:trace contextRef="#ctx0" brushRef="#br0" timeOffset="105681.1239">9611 13072 57 0,'-9'-7'94'0,"-4"2"-4"16,0 5-5-16,-3 2-51 16,4 11-18-16,5 9-2 15,-3 6-3-15,8 4-2 0,2 4 0 16,3 1 0-1,8-1 1-15,5-2-3 0,3-5-1 16,3-7-1-16,0-4 0 16,1-8-3-16,2-5-2 15,-5-5-5-15,6-2-18 0,-4-13-65 16,-6-23-6-16,-5-15-8 15,-5-13-5-15</inkml:trace>
  <inkml:trace contextRef="#ctx0" brushRef="#br0" timeOffset="105791.1261">9612 12726 13 0,'-27'-14'94'0,"6"2"-4"0,4 6-7 15,17 6-17 1,-13 0-138-16,13 0-12 0,21 0-6 16,-2 6-2-16</inkml:trace>
  <inkml:trace contextRef="#ctx0" brushRef="#br0" timeOffset="106301.1363">9955 13280 35 0,'0'0'91'0,"0"0"-1"0,0 7-4 16,0 3-48-16,-4 5-17 0,-1 6-4 15,1 4-4-15,1 6-4 16,-1 2 0-16,1 2-1 0,2 1-1 15,1-4-2 1,-1-3-2-16,1-5-1 0,0-8-3 16,1-3-2-1,-1-13-7-15,6 12-23 0,2-13-56 16,-4-12-5-16,2-5-8 15,1-5 0-15</inkml:trace>
  <inkml:trace contextRef="#ctx0" brushRef="#br0" timeOffset="106671.1437">9935 13300 62 0,'0'0'92'0,"0"0"-1"16,9 4-23-16,9-4-37 15,6 0-5-15,5 0-5 0,-2 3-7 16,5-1-3 0,-3 4-3-16,-5 4-3 0,-6 2-2 15,-9 1-1-15,-9 1-1 16,-6 2 2-16,-8-1-3 15,-2-1 2-15,-4 0-1 16,2-2 0-16,-2 0 0 0,6 0-1 16,5 3 1-16,8-1 0 0,4 3-1 15,15 3 2 1,7 2-1-16,3-1 1 0,8 1-1 15,4-3-2-15,-1 1-4 16,7-1-14-16,-7 1-59 16,0-11-14-16,-3-4-8 15,-2-5-6-15</inkml:trace>
  <inkml:trace contextRef="#ctx0" brushRef="#br0" timeOffset="107271.1557">11082 12915 56 0,'-20'2'86'0,"6"2"2"0,-7 0-44 16,21 8-9-1,13-3-7-15,12 1-8 0,11 0-1 16,10-1-3-16,4-4-3 16,7 0-4-16,2 0-3 15,0-5-3-15,-2-2-2 0,-7 2-3 16,-5 0-8-16,-11-8-18 15,-10 6-60-15,-5-1-5 0,-11-1-8 16,-8 4 0 0</inkml:trace>
  <inkml:trace contextRef="#ctx0" brushRef="#br0" timeOffset="107431.1589">11097 13180 10 0,'-3'25'99'0,"16"-5"-2"0,16-8-4 15,15-7-5 1,3-1-69-16,16-4-10 0,5-1-3 15,-3-7-8 1,4 3-16-16,-2 5-66 0,-8-5-6 16,-6-4-8-16,-10-4-4 15</inkml:trace>
  <inkml:trace contextRef="#ctx0" brushRef="#br0" timeOffset="108171.1737">12296 12620 65 0,'-6'-15'100'16,"2"4"-3"-16,2 1-8 0,0-39-39 16,2 49-35-16,0 0-4 15,5 11-3-15,4 10-2 0,0 9-2 16,3 10 0-1,2 10 0-15,1 7 1 0,3 5-1 16,-2 4 1 0,3-1-2-16,-4-2 1 0,0 0-1 15,0-7 0-15,-3-4 0 0,-3-3-1 16,1-8 0-16,-3-6-1 15,-2-5 1-15,-1-8 0 0,0-6 1 16,-4-16 1 0,11 0-1-16,1-23 1 0,4-14 1 15,4-16-5 1,3-14 0-16,4-13 0 0,-1-9 0 15,1-1 0-15,-4 3 0 16,-7 9 0-16,-3 11 0 0,-4 13-5 16,-8 13-7-16,4 22-10 0,-8 6-26 15,3 13-50 1,0 7-4-16,6 13-7 0,6 9-1 15</inkml:trace>
  <inkml:trace contextRef="#ctx0" brushRef="#br0" timeOffset="108471.1797">13085 13183 84 0,'0'0'102'0,"6"17"-5"15,-8-2-7-15,-2 44-33 0,-1-31-49 16,0 10-2 0,0-1 0-16,-2 4-1 0,2-5-1 15,2 1-1-15,-1-8-1 0,3-6-1 16,-1-7-1-1,1-7-2-15,1-9-5 0,0-5-16 16,1-21-66-16,12 1-5 16,-1-8-9-16,4-7-5 0</inkml:trace>
  <inkml:trace contextRef="#ctx0" brushRef="#br0" timeOffset="108811.1865">13085 13162 4 0,'-14'0'100'15,"4"0"0"-15,10 0-5 16,0 0-4-16,31-11-69 0,-16 11-7 15,6-1-2 1,3 3-4-16,3 3-3 0,2 2-1 16,0 4-1-1,-5 3-1-15,-5 2-1 0,-7 1 0 16,-5 0-2-16,-7 0 1 15,-7 1-1-15,-6-2 0 0,-6-4 0 16,-2-2 0-16,-3-3-1 0,1-3 1 16,2-1-1-1,5 0-1-15,4-1 2 0,12-2 0 16,-4 17 0-1,17-3 0-15,11 3 1 0,8 0-1 16,8 3 2-16,3-1-1 16,3 1 1-16,-2-2-2 0,-2-2-2 15,-6 0-5-15,-9-6-12 16,-1-3-52-16,-6 5-23 15,-8-7-8-15,0-2-6 0</inkml:trace>
  <inkml:trace contextRef="#ctx0" brushRef="#br0" timeOffset="109341.1971">15202 12966 46 0,'-17'-3'94'16,"-3"3"-3"0,0 6-4-16,-32 12-64 0,38 10-4 15,11 4 2-15,3 8-2 0,17-2-5 16,16-1-3-1,10-8-2-15,12-7 0 0,9-9-2 16,4-10-1-16,-1-7 0 16,-6-16 0-16,-11-4-2 0,-16-7-1 15,-14 0-1 1,-20 1-1-16,-17 1-1 0,-21 7-1 15,-11 2 0-15,-12 9-1 16,-4 5-1-16,-1 6-3 0,6 2-1 16,10 4-3-16,15 10-11 15,12-2-38-15,15-4-36 16,22-6-4-16,19-4-6 0</inkml:trace>
  <inkml:trace contextRef="#ctx0" brushRef="#br0" timeOffset="109751.2053">15785 12650 90 0,'6'8'98'0,"-5"7"-4"0,3 9-4 16,-1 8-70-1,3 6-5-15,1 8 1 0,3 5-1 16,-4 8-6-16,1-2-2 16,-1-1-1-16,1-2-1 0,-2-7-1 15,-4-10 0-15,1-6-1 0,0-11 0 16,0-8 0-1,-2-12 0-15,11-3 1 0,1-13-2 16,4-8 1-16,4-2-1 16,6-4 0-16,1 0-3 15,6 2 0-15,-3 6 0 16,1 5-1-16,-8 9 1 0,1 8 0 15,-6 6 0 1,-6 13 0-16,-3 5 0 0,-4 2 1 16,-4 4 1-16,-2 1-2 0,1-3-1 15,0-3-1 1,0-6-2-16,0-6-3 0,0-13-11 15,10-3-31-15,6-14-45 16,-5-12-5-16,5-5-6 16</inkml:trace>
  <inkml:trace contextRef="#ctx0" brushRef="#br0" timeOffset="110212.2154">16334 13014 63 0,'12'0'102'0,"-6"12"-4"16,-1 5-7-16,-3-27-32 0,-1 30-48 16,-1 6-1-16,0-1-3 15,0-2-2-15,0-5-1 0,0-4-1 16,0-3 0-1,0-11 0-15,0 0 0 0,8-5 1 16,0-10-2 0,3-2 0-16,3-7 0 0,3 2-2 15,0 1-1-15,5-1 0 16,-2 6 1-16,-2 4-1 0,0 5 0 15,-3 7 1-15,-2 3 1 0,-1 9 0 16,-5 0 1 0,0 3-1-16,-3 0 1 0,-1-1-1 15,0-3 2 1,0-1-1-16,-3-10 0 0,0 0 0 15,0 0 0-15,15-4 0 16,-5-6 0-16,2-2 0 0,0 2-2 16,1 0 0-1,-3 2-1-15,1 7 1 0,-11 1-1 16,17 12 0-16,-9 3 1 0,2 4 0 15,-2 3 0 1,6-1 1-16,2 1-1 0,2-5 0 16,6-8-1-16,3-3-2 15,3-8-2-15,3-11-5 0,-1-16-21 16,3-18-40-1,7-13-26-15,-6-20-6 0,-3-14-5 16</inkml:trace>
  <inkml:trace contextRef="#ctx0" brushRef="#br0" timeOffset="110382.2187">17089 12441 32 0,'0'0'98'0,"0"0"0"15,6 24-8-15,16-69-8 0,8 88-74 16,2 16 1 0,1 15 0-16,-5 5-1 0,-7 9-2 15,-12 5-4 1,-13-1-1-16,-17 3-4 0,-20-8-8 15,-8 3-28-15,-11-9-52 0,-18-10-4 16,-6-7-9-16,-11-11 4 16</inkml:trace>
  <inkml:trace contextRef="#ctx0" brushRef="#br0" timeOffset="110822.2276">15279 12472 31 0,'-69'13'96'0,"-5"24"-1"15,5 20-4 1,5 17-54-16,14 19-9 0,14 15-4 15,17 11-7-15,19 8-5 0,21-4-4 16,24-8-4 0,16-12-6-16,22-7-22 0,14-19-65 15,7-21-6-15,6-22-5 16,6-20-6-16</inkml:trace>
  <inkml:trace contextRef="#ctx0" brushRef="#br0" timeOffset="115542.322">16263 4846 5 0,'-2'121'36'15,"-5"-3"-8"-15,4-1-2 16,-1-9-4-16,0 1-4 16,0-22-3-16,1-12-2 15,2-14-3-15,-2-8-4 0,3-24-21 16,11-12-49-1,-11-17-4-15</inkml:trace>
  <inkml:trace contextRef="#ctx0" brushRef="#br0" timeOffset="116252.3362">15912 3739 59 0,'4'-32'36'16,"-4"3"-2"-16,12 1-6 0,16 5-8 15,24-2-4 1,17 3-5-16,18 2 0 0,23-3 1 16,21 0-3-16,18 2 1 0,14-1-2 15,26 1-2-15,17 1-2 16,23 0-2-16,17-3-4 15,15 2-2-15,7-3-3 16,17-6-2-16,6 1-2 0,47-3-1 16,-28-2 0-1,-4-4 0-15,-3 3 3 0,-2-5 3 16,-1 3 4-16,-10 7 2 15,-7 0 4-15,-57 3-1 16,13 10 3-16,-14 0-3 0,-13 8 2 16,-30 2-3-16,-22 6-1 15,-24 3-2-15,-27 10-1 0,-16 12-1 16,-13 8 1-1,-25 19 2-15,-11 8-2 0,-9 23 1 16,-5 21-2-16,-6 23 2 16,3 12 1-16,-2 18 0 15,2 14 0-15,-2 5 0 0,1 1 1 16,-3 3 2-16,2-4-1 15,0-12 0-15,-6-4-1 0,-6-12 3 16,-7-6 0 0,-4-13 1-16,-3 2-3 0,-4-13-2 15,-14-16-4 1,-10 1-9-16,-15-8-7 0,-20-12-9 15,-26-14-3-15,-34-10-3 16,-48-12 5-16,-46-14 12 0,-51-1 11 16,-57-19 11-16,-52-1 11 0,-52-5 2 15,-37 15-37 1,-38-1-21-16</inkml:trace>
  <inkml:trace contextRef="#ctx0" brushRef="#br0" timeOffset="120782.4267">3865 14682 7 0,'-3'-16'82'15,"2"4"1"-15,1 12-34 0,0-11-16 16,0 11-9 0,2 12-6-16,1 7-5 0,0 8-4 15,2 6-1-15,-1 8 0 16,3 6 0-16,1 1 1 0,2 0-2 15,-1-1 1 1,2-1-1-16,-3-3-1 0,0-4 0 16,2-3-1-16,-3-3 0 0,2-3-1 15,-2-1-1 1,0-2 0-16,-1-3 0 0,0-1-1 15,-1-6 0-15,2-1 0 16,-3-3-1-16,0-3 1 0,-3-1-1 16,-1-9 0-1,4 11 1-15,-4-11-1 0,0 0 0 16,4 12 1-1,-4-12 0-15,0 0 0 0,0 0 0 16,11-3 1-16,-3-8 1 0,1-11-3 16,2-10 2-16,3-11-1 15,4-10 0-15,3-12 1 16,1-7-1-16,-2-3 0 15,1 1 0-15,-2 5 0 0,-3 7-1 16,-1 11 0 0,-5 11-1-16,-3 11-4 0,-1 8-2 15,3 10-5-15,-9 11-10 0,20 0-26 16,-1 14-44-1,-8 4-8-15,6 4-5 0</inkml:trace>
  <inkml:trace contextRef="#ctx0" brushRef="#br0" timeOffset="121072.4324">4487 14936 49 0,'0'11'86'0,"0"0"-1"16,0 36-23-16,0-21-41 0,-1 5-7 15,1 9 2 1,0 7-1-16,0 4-2 0,-2 1-2 16,-4-1-2-1,0-4-1-15,-2-7-3 0,-1-3 0 16,2-9-2-16,1-7-1 15,1-7-1-15,5-14-5 0,0 0-6 16,0 0-8-16,0-10-16 0,7-4-53 16,1-11-8-1,5-5-5-15</inkml:trace>
  <inkml:trace contextRef="#ctx0" brushRef="#br0" timeOffset="121482.4407">4382 15083 33 0,'-7'-13'78'15,"7"1"-25"-15,6-4-14 0,14 3-4 16,10-5-4 0,11 2-5-16,3 3-4 0,5 2-2 15,-2 5-5-15,-2 2-4 16,-6 4-2-16,-8 8-4 15,-12 8-3-15,-12 6-1 16,-7 0 0-16,-11 3 3 0,-8-4-2 16,-6-1 1-16,-5-3 0 0,-5-4 0 15,0-6 0 1,1-4-1-16,6-3 0 0,5 0-2 15,5 0-1-15,5 1-1 16,13-1 1-16,-1 5 0 16,8 7 0-16,13 3 1 15,6 3 0-15,3 6 2 0,6 3 0 16,4 2 1-1,-1 1 0-15,3 2-1 0,-5-2 0 16,-3-2-3-16,-4-2-2 0,-5-4-4 16,0-1-9-1,-10-8-21-15,-5-2-52 0,1-2-6 16,-10-9-6-16</inkml:trace>
  <inkml:trace contextRef="#ctx0" brushRef="#br0" timeOffset="121792.4468">3606 15816 37 0,'-52'22'89'15,"27"-2"1"1,25-37-33-16,39 21-31 0,38 1-3 16,26-4 0-16,24-2 2 0,16-1-3 15,13-6-8-15,-3 1-5 16,-2 1-2-16,-15 1-2 15,-18 3-1-15,-17 2-2 16,-23 3-4-16,-17 3-1 0,-13 3-5 16,-13 1-7-1,-6 1-13-15,-17 6-50 0,-12-17-19 16,3 12-7-16,-13-9 6 15</inkml:trace>
  <inkml:trace contextRef="#ctx0" brushRef="#br0" timeOffset="122142.454">3971 16111 3 0,'-1'13'87'0,"3"3"5"0,5 1-2 15,3 15-65 1,2 2-4-16,1 12 2 0,-3 3-3 15,-4 8-1-15,-1 1-5 16,-5 0-4-16,-1 0-3 0,-7-3-1 16,-2-5-1-16,-2-5-1 15,1-8-1-15,1-8-1 16,0-7-1-16,2-9-1 0,8-13-5 15,0 0-5 1,0 0-17-16,5-13-59 0,7-14-12 16,0-11-6-16,1-6 2 15</inkml:trace>
  <inkml:trace contextRef="#ctx0" brushRef="#br0" timeOffset="122562.4624">3930 16326 3 0,'0'0'84'15,"1"-14"6"-15,20 14-25 0,10-12-29 16,16-2-11-16,7 0-2 16,8 0-1-16,-1 6-5 0,-1 2-4 15,-5 6-3-15,-8 4-4 0,-10 9-3 16,-14 4-1-1,-14 7-1-15,-9 1 0 0,-11 2 0 16,-12-2 0 0,-6 0 0-16,-10-6 0 0,-1-2-1 15,-4-7 0-15,3 0 0 16,5-8-1-16,7 1 0 0,5-1 0 15,11-1 0 1,13-1 2-16,4 9 0 0,18 3 1 16,9-1 1-16,6 7 0 0,5 1 1 15,0 6-1 1,2 4 1-16,-2 4-1 0,-10 1-1 15,-7 1 0-15,-7 0-1 16,-5 2 0-16,-6-4-3 0,0-4-2 16,-2-2-6-1,-4-10-17-15,-1-17-54 0,23 2-14 16,-1-16-7-1,5-17-3-15</inkml:trace>
  <inkml:trace contextRef="#ctx0" brushRef="#br0" timeOffset="123144.4758">5674 15608 59 0,'-10'3'88'0,"8"-15"-19"0,10 12-28 16,9 4-13-16,9 1-4 15,4 2-1-15,6-2-3 16,2 5-6-16,2-3-3 16,0 1-4-16,-4-1-2 0,-5-2-3 15,-4 1-2 1,-4 0-2-16,-3-4-6 0,-1 3-8 15,-8 3-46 1,2-8-28-16,-13 0-6 0,12-1-3 16</inkml:trace>
  <inkml:trace contextRef="#ctx0" brushRef="#br0" timeOffset="123334.4796">5662 15933 33 0,'-20'26'95'15,"15"-7"-2"-15,12-10-4 0,23-8-63 16,13 1-9-16,8-2-2 15,8 0-4-15,5 0-4 0,-1 0-4 16,3 1-3-16,-5 2-6 0,-4 5-12 16,-12 0-30-1,-6 4-41-15,4-1-6 0,-6-3-6 16</inkml:trace>
  <inkml:trace contextRef="#ctx0" brushRef="#br0" timeOffset="123734.4876">6602 15695 33 0,'-6'10'97'15,"6"-10"-3"-15,24 7-6 0,11 13-47 16,13-20-28-16,6-1-4 0,10-1-4 16,-1 0-8-1,3 2-11-15,-5 2-35 0,-1 1-38 16,-10 3-9-16,-8-3-3 15</inkml:trace>
  <inkml:trace contextRef="#ctx0" brushRef="#br0" timeOffset="124474.5024">7971 15473 65 0,'4'-10'64'0,"-4"-4"-17"0,0 3-8 15,-4-1-8-15,-10 3-9 16,-7 1-8-16,-9 7-4 16,-9 1-3-16,-9 12-1 0,-7 9-1 15,-2 8 1-15,0 11 2 16,6 9 0-16,5 7 0 0,13 3 0 15,15-1 0 1,13 0 1-16,14-11-1 0,18-2-1 16,12-9-1-1,13-10-2-15,9-8-3 0,5-8-6 16,9-6-12-16,0-4-26 15,-1-7-47-15,10-6-6 0,-6-9-5 16</inkml:trace>
  <inkml:trace contextRef="#ctx0" brushRef="#br0" timeOffset="125104.515">8780 15177 55 0,'-14'-12'28'0,"-12"8"3"0,-3 4-3 15,-11 9-4 1,-1 12-3-16,-4 8-2 0,2 6-3 16,3 9-3-16,4 2 2 15,8 4-1-15,13-1 2 0,10-6 2 16,10-6 1-1,16-10 0-15,11-11-2 0,12-13-1 16,5-4-1-16,3-18-4 0,3-10-2 16,-3-5-3-1,-5-12-2-15,-7-5 0 0,-8-9-3 16,-12-4 0-16,-12-5-1 15,-8-3-1-15,-7 2-1 0,-11 3 0 16,-6 9-2 0,-5 10 1-16,-2 9-2 0,4 12 0 15,0 15-1-15,7 12 2 0,4 7 0 16,7 18-1-1,8 9 3-15,2 9 2 0,12 11 1 16,5 7 2-16,6 3 1 16,5 2-1-16,2 1 1 0,1-7-1 15,-1-4 0 1,-1-7-1-16,-2-9-2 0,-6-11-3 15,-4-9-5 1,3-8-16-16,-2-9-54 0,-7-13-13 16,-2-16-9-16,-2-20 4 0</inkml:trace>
  <inkml:trace contextRef="#ctx0" brushRef="#br0" timeOffset="125484.5226">9031 14843 1 0,'0'0'83'0,"0"0"3"15,9 18-4-15,1 1-52 16,0 10-9-16,2 7-1 0,2 7-2 16,2 10-2-16,-2 6-2 15,1 4-2-15,-2 2-2 0,-2-2-1 16,-2 0-3-1,0-5-1-15,-3-5-1 0,1-11-1 16,-2-6 0 0,-1-10 1-16,-1-7 1 0,0-6 1 15,-3-13-1-15,0 0 1 0,10-6 0 16,-7-19 0-16,5-9 0 15,3-15-2-15,2-12-1 0,1-8-1 16,1-6-1 0,-1 1-1-16,0 3-1 0,-1 11-2 15,-2 8-2 1,-1 14-3-16,-3 14-4 0,6 16-10 15,-3 8-12-15,3 4-49 16,4 19-15-16,0 3-7 0,1 7-1 16</inkml:trace>
  <inkml:trace contextRef="#ctx0" brushRef="#br0" timeOffset="125794.5288">9743 15296 44 0,'9'-2'85'15,"-9"2"-3"-15,-5-3-6 0,5 3-64 16,-25 16-9-16,-8 2-1 0,-3 7 0 16,-2 3 4-1,-2 5 3-15,3 2 0 0,5-1 2 16,10 2 0-16,5-4 2 15,14-4-1-15,6-3 0 16,17-6-2-16,12-6-2 16,6-4 0-16,13-2-1 0,1-7-2 15,7 1-4-15,-3-1-5 0,1 0-9 16,-10-1-12-1,-7-1-54-15,-10 3-16 0,-13 3-7 16,-17-4-3 0</inkml:trace>
  <inkml:trace contextRef="#ctx0" brushRef="#br0" timeOffset="126084.5346">8611 15977 49 0,'-51'10'94'0,"18"1"1"16,23-8-5-1,19 6-68-15,41 0-7 0,24-2 0 16,17-4 2-1,22-1-2-15,16-2-5 0,11-1-2 16,1-2-3-16,-4-1-2 0,-9 0-1 16,-16 2-3-16,-11 2-4 15,-21 3-5-15,-10 8-10 0,-23-1-38 16,-21 7-36-1,-9-2-7-15,-17-4-6 0</inkml:trace>
  <inkml:trace contextRef="#ctx0" brushRef="#br0" timeOffset="126744.5477">8945 16447 54 0,'0'-18'84'0,"-5"5"-1"16,-11 4-44-16,2 8-17 15,-12 4-11-15,-5 12-1 0,-7 8-2 16,1 6 2-16,-3 6 0 16,2 6 1-16,4 2 0 15,10 1 1-15,6-5-1 0,11-5 1 16,9-6-3-1,13-10 0-15,15-9-2 0,8-9-1 16,5-7 0-16,8-13-1 16,2-8-1-16,0-7 0 0,-5-10-2 15,-5-7 0-15,-7-6-1 16,-11-6-1-16,-10-1-1 15,-9-1 0-15,-6 3-1 0,-5 7-1 16,-10 7 0 0,-5 12 0-16,-5 12 0 0,0 11-1 15,-1 12 2-15,1 8 0 16,0 15 1-16,3 11 1 15,5 5 0-15,2 9 1 16,9 6 0-16,2 5 1 0,4 1 0 16,4 0 0-16,6-5-1 0,4-5 1 15,1-2-2 1,2-10-1-16,3-6-3 0,-1-13-3 15,10-5-13-15,-7-12-44 16,2-17-29-16,2-20-7 16,2-19-5-16</inkml:trace>
  <inkml:trace contextRef="#ctx0" brushRef="#br0" timeOffset="127004.553">9307 16056 39 0,'9'10'94'16,"-11"11"0"-1,-7 11-6-15,-5 6-67 0,-2 13-6 16,-3 11 0-16,0 7 2 15,-3 3-4-15,2-1-2 0,4-2-4 16,6-5-1 0,3-6 0-16,7-6-2 0,7-12 2 15,9-8-2-15,9-7 0 0,4-7-1 16,5-6-2-1,3-8-1-15,5-4-5 0,-5-9-9 16,6-9-47-16,-4-9-34 16,-15-13-6-16,-9-6-7 15</inkml:trace>
  <inkml:trace contextRef="#ctx0" brushRef="#br0" timeOffset="127134.5556">9178 16423 82 0,'-32'0'99'0,"15"0"-6"0,17 0-4 15,25-7-73-15,13-1-6 16,13 2-2-16,11-2-3 15,8-1-5-15,5-3-8 16,7 7-24-16,6-2-55 0,-10 2-8 16,-5-2-5-1</inkml:trace>
  <inkml:trace contextRef="#ctx0" brushRef="#br0" timeOffset="127874.5704">10871 15732 30 0,'-14'0'90'0,"4"0"-1"16,19 3-34 0,5 3-19-16,18 0-8 0,7 0-8 15,16-3-3-15,6 2-2 16,6-3-4-16,6 0-3 0,2-4-3 15,-6-3-2 1,-7-3-2-16,-10-1-1 0,-8 1-2 16,-8 0-5-16,-8-2-8 0,-6 4-25 15,-5 1-49 1,-17 5-7-16,0 0-6 0</inkml:trace>
  <inkml:trace contextRef="#ctx0" brushRef="#br0" timeOffset="128164.5762">10864 16044 58 0,'-27'15'94'15,"18"-1"-1"-15,13-8-48 0,28 5-14 16,17-6-10 0,16 4-3-16,6-2-3 0,7-5-4 15,3 4-6-15,-5-5-2 0,-5-1-1 16,-12 0-2-1,-10 0 0-15,-10-7-3 0,-6 1-3 16,-7-3-7-16,-5 2-10 16,-8-3-36-16,-2-5-33 0,2-2-7 15,-1-6 1 1</inkml:trace>
  <inkml:trace contextRef="#ctx0" brushRef="#br0" timeOffset="128474.5824">11576 15584 27 0,'-28'-2'86'0,"7"-3"-3"0,9 10-30 16,12-5-24-1,17 5-9-15,21 2-4 0,15-2-2 16,6 7-2-16,11 0 0 15,3 7-3-15,3 1 1 16,-1 8-3-16,-7 5-1 0,-7 3-3 16,-9 6-1-16,-6 2-1 15,-8-1 1-15,-10 3-1 0,-11 0 0 16,-13-3 1-1,-7-1 0-15,-18-5 0 0,-7-1-1 16,-8 1-5-16,-5-7-8 16,5-1-25-16,6-5-49 15,2-12-10-15,14-8-5 0</inkml:trace>
  <inkml:trace contextRef="#ctx0" brushRef="#br0" timeOffset="129424.6014">14272 15020 63 0,'17'-18'87'16,"-5"-2"-18"-16,-5 4-23 0,-7 0-14 16,-4-1-14-16,-11 5-6 0,-3 3-6 15,-7 4-3 1,-5 2-2-16,-6 3-1 0,-5 9-1 15,-2 7 0-15,-6 7 1 16,1 4 0-16,0 7 1 0,2 3 1 16,5 3 1-1,10 0 1-15,5-2 1 0,12-2 0 16,11-4 2-1,9-9 1-15,16-5-1 0,11-11 1 16,9-7-1-16,8-8 0 0,5-11-1 16,2-8-2-16,3-9 0 15,-4-7-2-15,-6-8 1 16,-8-7-2-16,-10-5-2 15,-5-3 0-15,-11-1-2 0,-9 0 0 16,-6 5-2 0,-8 4 1-16,-7 11-2 0,-5 10 0 15,-4 10 1-15,-1 13-1 0,-1 12 2 16,1 10 1-1,0 15 1-15,6 13 1 0,5 10 2 16,7 7 0-16,6 8 2 16,4 5 2-16,11-3 0 0,8-1 0 15,4-4-1 1,3-8 0-16,3-6-1 0,-1-11 1 15,0-7-3-15,-1-7-1 16,-4-9-2-16,0-9-3 16,-4-6-8-16,3-13-32 0,-1-12-43 15,-7-13-7-15,0-6-4 16</inkml:trace>
  <inkml:trace contextRef="#ctx0" brushRef="#br0" timeOffset="129804.6098">14647 14519 10 0,'0'0'83'0,"13"-2"1"15,-13 2-2-15,18 24-56 0,0 3-9 16,-6 9-1-16,8 7 3 0,-7 10-5 16,-2 5 0-1,1 6-1-15,-3 4 0 0,-4 1-4 16,-3 1-2-1,-1-4-1-15,-1-3-2 0,-1-5 0 16,-1-12-1-16,-2-6 0 16,2-8 0-16,1-12 0 15,1-5 0-15,0-6 1 0,0-9 0 0,0 0 1 16,0 0-1-1,9-17 1-15,1-12-2 0,5-9 1 16,8-16-1 0,7-11 0-16,9-13-1 0,7-8 0 15,3 1-1-15,-2-1 0 16,4 7 0-16,-3 9-1 0,-2 11-2 15,-5 14-3 1,-8 9-2-16,-1 18-4 0,-6 7-9 16,5 11-18-16,-6 21-48 0,-3 3-12 15,-10 8-6 1,-4 7-2-16</inkml:trace>
  <inkml:trace contextRef="#ctx0" brushRef="#br0" timeOffset="130174.6172">13744 15681 30 0,'-40'6'93'0,"25"-3"3"0,26-3-7 16,58-4-61-1,7 1-8-15,22 3-2 0,24-2 1 16,23 1-4-16,14 0-4 16,9 1-3-16,3 1-3 0,-1 2-1 15,-11 1-2 1,-12-1-4-16,-16 5-2 0,-18-4-6 15,-11 6-13 1,-26 5-58-16,-16-8-14 0,-24 0-8 16,-23-2-3-16</inkml:trace>
  <inkml:trace contextRef="#ctx0" brushRef="#br0" timeOffset="130834.6304">13990 16489 42 0,'-46'7'84'0,"14"8"-29"15,-16 6-13 1,2 4-7-16,2 6-8 0,13 4-5 15,6 0-2-15,11-3-3 16,14 2-3-16,10-8 2 0,17-4-4 16,10-8 1-16,9-7-4 0,5-7-2 15,3-12-1 1,1-7-1-16,-5-10-1 0,-7-5-2 15,-5-11 1 1,-10-10-3-16,-10-4 0 0,-9-7 0 16,-9-1-2-16,-6 4 0 15,-7 2 0-15,-9 6-2 0,-2 10 1 16,0 12 0-1,-2 9 0-15,5 11-1 0,-1 12 2 16,1 5 1-16,3 18 1 0,5 7 0 16,2 12 1-1,7 8 1-15,4 6 1 0,8 5 1 16,7 1 0-16,7-1-2 15,3-6 1-15,5-6 0 0,4-9-1 16,0-5-1 0,1-12-2-16,-3-6-2 0,4-8-8 15,-7-13-29-15,-2-19-50 0,5-14-7 16,-8-14-8-1</inkml:trace>
  <inkml:trace contextRef="#ctx0" brushRef="#br0" timeOffset="131094.6356">14575 16037 45 0,'-4'21'93'16,"-4"0"1"-16,-4 7-4 0,-6 6-73 16,11 14-5-16,-2 5 3 0,6 5 0 15,-1 3-2 1,4-3-3-16,7-3-4 0,3-7 0 15,6-4-2-15,0-10 1 16,3-5-2-16,-1-7 0 0,0-4-2 16,-2-5 0-1,3-1-3-15,-2-4-1 0,3 1-4 16,-3-6-7-1,5 2-15-15,-4-4-52 0,-4-5-16 16,-6-10-6-16,-6-10 6 0</inkml:trace>
  <inkml:trace contextRef="#ctx0" brushRef="#br0" timeOffset="131264.639">14344 16339 84 0,'0'0'100'0,"0"-14"-6"0,32 1-7 15,25 2-69-15,15 5-9 0,7 2-3 16,7 1-1-16,4 1-5 15,3 2-9-15,-8 0-24 0,-4 2-55 16,1-2-6 0,-9-2-8-16</inkml:trace>
  <inkml:trace contextRef="#ctx0" brushRef="#br0" timeOffset="135344.7206">16347 15553 29 0,'-12'1'56'16,"-4"0"3"-16,4 0-7 0,-4 0-10 15,4-1-11-15,0 2-7 16,2-2-4-16,1 3-3 15,9-3-3-15,-13 4-3 0,13-4-1 16,0 0-3 0,0 0 0-16,0 0 0 0,11 8 0 15,12-9 0-15,12 1 0 16,9 0 0-16,9 0-1 15,8 0 0-15,10-1-2 16,-1 1 0-16,-5-2-2 0,-9 2 0 16,-8 0-1-16,-8 2 1 0,-7-1-2 15,-9 1 0 1,-7-2-1-16,-5 1-1 0,-4 0-4 15,3-1-2 1,-11 0-6-16,11 0-9 0,-11 0-31 16,0 0-39-16,0 0-7 15,1-5-3-15</inkml:trace>
  <inkml:trace contextRef="#ctx0" brushRef="#br0" timeOffset="135604.7258">16322 15851 24 0,'-48'16'92'0,"21"0"2"0,19-33-12 15,23 17-49-15,30 1-11 0,24 1-4 16,16-4-2-1,15 4 0-15,10-1-6 0,6-1-4 16,-4 2-1-16,-10-1-3 16,-13 3-1-16,-15-1-2 15,-18 2-3-15,-13-2-4 16,-10 4-12-16,-13 4-51 0,-8-8-22 15,-12-3-7 1,3-6-4-16</inkml:trace>
  <inkml:trace contextRef="#ctx0" brushRef="#br0" timeOffset="136274.7392">17703 15183 31 0,'-11'12'96'16,"12"-3"-1"-16,20-3-35 15,22 0-19-15,10-1-9 0,15-2-4 16,5 0-11-16,4-4-5 0,0 1-6 16,-8 0-2-1,-11-1-3-15,-13 1-2 0,-15 0-4 16,-13-4-6-1,-2 4-19-15,-15 0-51 0,0 0-14 16,0 0-7-16,0-10 4 16</inkml:trace>
  <inkml:trace contextRef="#ctx0" brushRef="#br0" timeOffset="136522.7448">18736 14621 45 0,'26'-17'93'0,"-7"5"-3"0,-3 4-4 16,-16 8-57-16,15 15-9 0,-10 9-3 15,-1 12-3 1,-1 12-4-16,3 6-1 0,-3 10 0 15,0 2-2-15,2 5-3 16,0-3 1-16,3-3-5 16,-3-8-2-16,6-4-6 15,-7-10-13-15,9-12-57 0,-6-2-16 16,-2-12-7-16,-5-8-4 15</inkml:trace>
  <inkml:trace contextRef="#ctx0" brushRef="#br0" timeOffset="136692.7482">18576 15446 50 0,'-29'19'101'0,"15"-8"-2"15,14-11-8-15,30-11-45 16,20 8-31-16,13 2-4 0,11-1-2 16,8 1-5-16,-2-2-6 15,5 2-9-15,-11-4-15 0,-16 5-64 16,-4 4-5-1,-11-2-9-15,-14 1 6 0</inkml:trace>
  <inkml:trace contextRef="#ctx0" brushRef="#br0" timeOffset="136962.7536">18621 15629 1 0,'-25'31'99'16,"7"4"1"-16,7 4-5 0,4 2-5 15,-13 3-78-15,19 9-2 16,-3 5 0-16,2-1-3 0,-2 0-1 16,0-6-2-16,-1-2 0 0,0-7-4 15,2-8 1 1,1-4-1-16,2-10-3 0,-1-2-4 15,3-8-8 1,12-5-25-16,5-5-52 0,-3-6-6 16,4-10-6-16</inkml:trace>
  <inkml:trace contextRef="#ctx0" brushRef="#br0" timeOffset="137352.7614">18567 15966 33 0,'-17'-29'98'16,"4"0"-1"-1,6 5-8-15,7 5-56 0,14 2-8 16,13 0-8-16,12 10-7 15,4 3-2-15,3 3-3 16,0 7-1-16,-1 5-1 16,-6 3-1-16,-10 3-1 0,-13 4 0 15,-14-1-1-15,-8 0 1 0,-15-4-1 16,-8-4 1-1,-8-2-1-15,-7-6 1 0,-4-4 0 16,1 1-1 0,3-6 0-16,7-2-1 0,7 0 0 15,8 5 0-15,11 2 1 16,11 7 0-16,8 10 1 0,16 6 1 15,7 3-1 1,7 7 2-16,2 2 1 0,2 3-1 16,-4 2 0-16,-6-1-1 0,-6 3 0 15,-12-1-2 1,-10 0 0-16,-4 0-3 0,-1-3-2 15,-8-4-2-15,5-2-8 16,2-8-13-16,2-9-53 0,12-6-16 16,3-9-6-1,6-9-1-15</inkml:trace>
  <inkml:trace contextRef="#ctx0" brushRef="#br0" timeOffset="137882.772">19441 15974 26 0,'0'-15'92'16,"-5"0"-3"-16,-12 0-4 0,-3 9-53 16,-9 3-15-1,-10 3-5-15,-3 13-2 0,-5 6 0 16,-1 6 0-16,4 6 0 15,8 5-1-15,12 0 0 0,13 3-1 16,12-4-1-16,22 0-1 0,14-6 0 16,16-4-3-1,9-6-1-15,11 2-6 0,1-10-6 16,10 1-16-1,6 2-60-15,-3-15-10 0,0-9-8 16,-2-9-2-16</inkml:trace>
  <inkml:trace contextRef="#ctx0" brushRef="#br0" timeOffset="138464.7902">20032 15344 71 0,'7'-16'98'15,"2"2"-5"-15,1 4-7 0,-40 8-66 16,41 4-4-16,8 14-7 0,2 11-1 16,3 6-1-1,2 13 0-15,0 5 0 0,1 9 0 16,0 2-1-16,1 5-1 15,-6-4-1-15,-4 0 0 16,0-3-1-16,-5-4-1 16,-2-5 0-16,-4-5 1 15,-3-7-1-15,-3-6 1 0,0-6-1 16,-1-6 1-16,0-5 1 15,0-7 1-15,0-9-1 0,0 0-1 0,16-19 1 16,3-10 0 0,8-17-1-16,12-13 0 0,8-12-1 15,9-7-2 1,2-2 0-16,3-1 0 0,-4 6-3 15,-4 6-1-15,-5 13-2 16,-10 13-5-16,1 11-12 0,-9 0-35 16,-2 2-40-1,4-3-6-15,0-1-6 0</inkml:trace>
  <inkml:trace contextRef="#ctx0" brushRef="#br0" timeOffset="138874.7984">21555 13876 7 0,'0'0'82'0,"-11"12"3"16,9 9-1-16,0-28-41 0,2 45-31 15,-2 20 1 1,2 16 1-16,0 22 1 0,-1 13 3 15,-6 17-4-15,-1 12-3 16,0 12-2-16,0 7-1 16,-3 4 0-16,-2 5-3 0,1-7 0 15,6 1-2-15,1-9 1 16,3-4-1-16,2-9 0 0,3-9 0 15,4-7-2 1,2-9-2-16,-2-10-2 0,-4-13-5 16,0-5-17-1,-10-8-42-15,-23-17-28 0,-4-12-9 16,-16-14-5-16</inkml:trace>
  <inkml:trace contextRef="#ctx0" brushRef="#br0" timeOffset="139984.8204">12900 17240 23 0,'21'33'94'0,"-2"0"0"16,-10-17-6-16,-1 0-56 0,-9-2-8 16,-6 0-5-1,11-1-6-15,4-1 0 0,12 5-2 16,-4-14-2-1,0-13 1-15,0-19-1 0,-5-20-2 16,-4-16-2-16,1-19-1 16,-3-16-6-16,-4-9 0 15,0-14 0-15,-5-10-1 0,-6-4 0 16,0-2 1-16,-3-3-1 15,-3 1 1-15,-3 3 1 0,-2 8 2 16,-3 10-1 0,-1 10 2-16,0 6-1 0,-2 4 0 15,-1 6 1 1,4 6 0-16,-4 2 0 0,0 1 0 15,2 1 0-15,-1-1 0 16,0 2-1-16,4-1 0 0,1 5 0 16,2 0 0-16,5 7-2 0,3 3 2 15,2 5 0 1,5 9-1-16,5 6 1 0,0 10-1 15,6 2 1 1,7 10-1-16,5 4 0 0,8 7-1 16,8 5 0-16,5 2 0 15,10 4 0-15,9 0 1 0,10 3-1 16,4 0 1-1,10 2 0-15,2-2 0 0,6 0 0 16,5-2-1-16,3 4 1 0,0-3 0 16,3 3 0-1,6 0 0-15,2-5 0 0,8 1 1 16,7 1-1-16,10-4 1 15,7 0-1-15,8-2 0 0,10 0 0 16,5-2 0 0,11 1 0-16,7 0 0 0,7-2 0 15,4-2 0-15,9 2 0 0,10-1 0 16,2-3-1-1,8 0 1-15,6-2 0 0,5-2 0 16,1 3 0-16,9 0 0 16,0-2 0-16,5 3 0 15,5 3 0-15,7 0 0 16,-1 4 0-16,7 2 0 0,0 2 0 15,4 0-1 1,-1 1 1-16,-5 1 0 0,-3 1 0 16,-9-3 1-16,-7 1-2 0,-15-2 1 15,-12 1 0 1,-19-2-2-16,-19 6-8 0,-26-3-22 15,-20 0-43-15,-17 3-19 16,-29-2-8-16,-26 3-4 0</inkml:trace>
  <inkml:trace contextRef="#ctx0" brushRef="#br0" timeOffset="140754.8359">13111 17497 24 0,'-45'19'84'16,"5"-1"-2"-16,-2 1-26 15,9-5-32-15,2 2-5 0,9-6-3 16,5 1-3-1,17-11 1-15,0 13-3 0,12-11 0 16,15 5-3-16,14-7-1 16,12-2-2-16,13-3-1 0,11 0-1 15,15-5 1-15,14 0-2 16,14-1 0-16,-18 1 2 15,200-21-1-15,28 4 1 0,18-5 0 16,14 1 0 0,12 1-2-16,4-1 2 0,3 5 0 15,-42 6-2 1,62 3-1-16,-32 0 1 0,19 1 0 15,49-2 1-15,-20-1 0 16,17-1-1-16,4-3 0 0,12-3-2 16,-44-4-3-16,30-2-12 0,-7-1-59 15,-41 0-19 1,4-14-8-16,-16-6-3 0</inkml:trace>
  <inkml:trace contextRef="#ctx0" brushRef="#br0" timeOffset="196348.9503">15365 14926 46 0,'-8'-14'90'0,"8"14"-2"16,-9-12-49-16,9 12-7 0,-13-3-10 15,4 3-2 1,-1 13-7-16,-1 6-3 0,-1 7-2 15,-1 9 0 1,1 7 1-16,1 9-1 0,4 0-1 16,4 3 0-16,1 0-1 15,2-2-1-15,8-6-1 16,2-6-1-16,7-8-1 0,0-7 0 15,4-5-3-15,0-9-2 16,3-4-6-16,-7-12-21 0,-1-10-59 16,1-6-6-1,-1-11-9-15,-4-7 6 0</inkml:trace>
  <inkml:trace contextRef="#ctx0" brushRef="#br0" timeOffset="196638.9563">15489 14857 25 0,'0'0'91'0,"0"0"0"16,0 0-3-16,0 10-48 16,0 14-25-16,0 8 0 15,-1 8 1-15,2 6 0 16,1 3-6-16,4 1-1 0,1-1-2 15,4-5-1-15,2-3-1 0,1-7-1 16,4-5-2 0,3-4 0-16,-2-5 0 0,1-4 0 15,0-7-2 1,-4-1-1-16,0-7-3 0,-2-1-3 0,-6-6-13 15,0-12-55 1,-1 2-20-16,-7-8-6 0,-9-5-5 16</inkml:trace>
  <inkml:trace contextRef="#ctx0" brushRef="#br0" timeOffset="196808.9595">15386 15177 94 0,'0'0'100'0,"0"0"-5"15,24 0-6-15,14-7-73 0,5-5-5 16,4-2-1-1,4-3-5-15,4-1-9 0,-8-4-14 16,-3-6-65 0,-8 6-10-16,-11-6-6 0,-10-2-4 15</inkml:trace>
  <inkml:trace contextRef="#ctx0" brushRef="#br0" timeOffset="196968.9629">15774 14789 81 0,'28'8'99'0,"9"10"-7"15,5 2-4 1,2 12-70-16,3 5-2 0,-7 9-4 15,-10 11-3-15,-14 2-5 0,-11 7-8 16,-11-11-17-16,-18 6-68 16,3-7-4-16,-8-15-6 0,5-11-4 15</inkml:trace>
  <inkml:trace contextRef="#ctx0" brushRef="#br0" timeOffset="197778.9791">20448 14643 37 0,'-21'-7'97'16,"-2"0"-3"-16,-3 4-5 16,-2 3-48-16,6 13-19 15,4 10-4-15,3 8-2 16,7 10-5-16,8 4-3 0,5 2-1 15,10-1-2-15,7-2 0 0,2-7-2 16,7-8-1 0,-5-9-2-16,3-10-2 0,-8-10-7 15,8-4-23-15,-1-10-61 16,-12-18-2-16,-6-10-8 15,-8-13-4-15</inkml:trace>
  <inkml:trace contextRef="#ctx0" brushRef="#br0" timeOffset="198008.9835">20526 14538 90 0,'14'26'102'0,"4"6"-6"16,-5 2-4-16,1-5-64 0,-2 17-12 16,0-1-2-1,2 2-5-15,-6-5-2 0,5-2-2 16,-2-6-2-1,0-7-1-15,2-6-1 0,-1-7-2 16,0-7-1 0,3-5-5-16,-5-4-13 0,4-15-55 15,-3 2-19-15,-4-5-8 0,0-1-5 16</inkml:trace>
  <inkml:trace contextRef="#ctx0" brushRef="#br0" timeOffset="198158.9865">20497 14809 12 0,'-21'0'102'0,"11"0"-2"0,11-9-6 0,19-5-4 15,22-2-73-15,5 0-7 16,10-7-1-16,4 0-5 16,2 2-14-16,-9 3-58 0,-3-13-22 15,-11-6-8 1,-13-3-7-16</inkml:trace>
  <inkml:trace contextRef="#ctx0" brushRef="#br0" timeOffset="198308.9895">20812 14323 20 0,'30'27'106'16,"19"2"-5"-16,9 10-5 0,6 8-5 15,4 2-73 1,-2 15-8-16,-10 5-5 0,-16 6-11 16,-25 7-50-1,-13-5-37-15,-13-4-5 0,-20-7-8 16</inkml:trace>
  <inkml:trace contextRef="#ctx0" brushRef="#br0" timeOffset="263480.2971">3120 17272 36 0,'-17'-2'78'15,"-6"2"1"1,2 0-59-16,-8 10-1 0,0 3 1 16,-4 5-2-16,-1 2-1 0,1 2-1 15,3 1-4-15,10 4-1 16,13-14-4-16,3 3-1 0,4-2-1 15,3 3-1 1,9 1-2-16,2 0 0 0,5 0 0 16,-1 3 0-1,4-1 1-15,-1 2 0 0,-1 0 0 16,-1 0 1-16,-3 2 0 15,-2-1 0-15,-7 0 0 0,0 1 1 16,-3-2-2 0,-4 1-1-16,-5-5-1 0,-5 3-5 15,-6-6-11-15,0-1-18 16,4 3-50-16,-4-9-10 0,2-3-4 15</inkml:trace>
  <inkml:trace contextRef="#ctx0" brushRef="#br0" timeOffset="263760.3026">3147 17786 6 0,'24'0'89'0,"2"9"1"0,0 5-3 16,-2 1-57-1,0 2-6-15,-2-2-5 0,1 2-4 16,-4-2-2-16,-1-1-3 0,-2-4-3 15,-2-6-2 1,-4-4-1-16,0 0-2 0,-10 0 0 16,11-7 0-1,-11 7-1-15,0-17 0 0,-7 9 0 16,-7-1 0-16,0 4 0 15,-5 0 0-15,-3 4-2 0,1 1-3 16,-3 2-7 0,0 4-15-16,1 0-55 0,7 1-11 15,3-4-8-15,13-3 4 0</inkml:trace>
  <inkml:trace contextRef="#ctx0" brushRef="#br0" timeOffset="264030.3079">3593 17304 39 0,'7'12'92'0,"-4"8"-1"15,0-6-4-15,1 3-69 16,5 5-2-16,0 5 1 0,-3 3-2 15,0 5-3 1,1 1-4-16,-1 3-3 0,0 0 0 16,-1 2-2-1,0-3-3-15,1 5-5 0,-6-6-9 16,5-4-54-16,-2-3-22 0,-3-6-7 15,0-4-5-15</inkml:trace>
  <inkml:trace contextRef="#ctx0" brushRef="#br0" timeOffset="264370.3149">3719 17805 56 0,'13'-5'98'16,"-1"5"-3"-16,-1 2-6 16,6 8-66-16,-2 5-1 15,1 6-8-15,-1 3-4 0,-3 0-2 16,-1-3-3-1,-2-1-1-15,1-7 0 0,0-3-1 16,0-5-1-16,1-4 0 16,0-2-1-16,0-4-1 0,2-3 0 15,0-3 0 1,3-4-1-16,-1 3 1 0,1-3 0 15,1 3 0-15,0 3 3 0,2 4-3 16,-2 4 2-16,0 1 1 16,-17 0-3-16,0 0-1 15,21 21 1-15,1 1-2 16,-13 4 0-16,2-1-4 0,-7 3-5 15,1-2-19 1,-2-2-52-16,3 15-12 0,-4-30-5 16,-2-9-4-1</inkml:trace>
  <inkml:trace contextRef="#ctx0" brushRef="#br0" timeOffset="264560.3186">4394 17698 25 0,'20'-21'105'16,"-3"5"-5"-1,-1 3-5-15,-3 6-5 0,-1 2-82 16,-3 3-5 0,-9 2-5-16,12 0-18 0,-12 0-65 15,7 11-9-15,-7-11-7 0,4 8-3 16</inkml:trace>
  <inkml:trace contextRef="#ctx0" brushRef="#br0" timeOffset="264670.3209">4518 17854 84 0,'0'23'96'0,"0"-3"-11"0,0-3-33 15,0 0-123-15,0-1-11 0,0-4-7 16</inkml:trace>
  <inkml:trace contextRef="#ctx0" brushRef="#br0" timeOffset="270380.4359">18676 8631 45 0,'-2'-10'83'0,"-5"-1"-2"15,-19 4-48-15,13 5-4 0,-3 0-8 16,-4 1-4 0,-1 1-3-16,-5 5-2 0,2 2-2 15,-1 4-3 1,3 0 0-16,3 2-1 0,8 1-2 15,4 2 0-15,7-1 1 16,12 1-2-16,13 2 3 16,10 1-2-16,9 1 0 15,3 6 0-15,4 1 0 0,-4 1-1 16,-3 6-1-16,-8 1 1 0,-14 2 0 16,-12-4 0-1,-10-1 1-15,-11-1 0 0,-14-7-1 16,-5-1 1-16,-6-10 0 15,-1-3-1-15,1-6-1 0,4-3 0 16,6-1-1 0,5-5-2-16,7-2-3 0,8-5-5 15,6 2-11 1,4-3-25-16,2 2-46 0,9-3-5 15,4 1-7-15</inkml:trace>
  <inkml:trace contextRef="#ctx0" brushRef="#br0" timeOffset="270670.4416">18770 8976 22 0,'15'18'89'15,"4"5"2"1,1-1-5-16,9 0-55 0,6-1-5 16,8-7-6-16,7-9-4 0,-2-5-3 15,1-7-3-15,-4-11-2 16,-6-5-2-16,-10-6-1 15,-13-1-1-15,-13 0-2 16,-12 5 1-16,-13 1-1 0,-10 8 2 16,-10 6-4-1,-7 7 2-15,-5 3 0 0,3 8 0 16,2 6 0-16,8 2-1 15,8 0-2-15,5 3 0 0,16-5-3 16,9-5-6-16,12-1-10 0,8-5-30 16,5-3-40-1,11-5-8-15,1-9-4 0</inkml:trace>
  <inkml:trace contextRef="#ctx0" brushRef="#br0" timeOffset="271490.4581">19270 8481 38 0,'0'0'90'0,"-5"18"1"0,5 5-5 15,21 8-63 1,-11 9-1-16,2 11 0 0,0 2-2 16,-2 6-5-16,4 0-4 0,-4-3-2 15,0-3-1 1,0-3-2-16,-5-9-1 0,-2-5-1 15,-2-8 0-15,1-6-1 16,-2-4 0-16,0-5-1 16,0-13 0-16,0 14-2 15,0-14-2-15,0 0-2 0,0 0-3 16,1-11-5-1,3 0-5-15,-2-6-6 0,2 0-7 16,1-5-5-16,-4 1-1 0,1-5-4 16,0 0 1-16,0 2 4 15,-2-3 6-15,3 5 11 0,-2-2 14 16,3 1 11-1,0 1 9-15,6 4 7 0,-1 1 7 16,3 2 2 0,0 5-2-16,1 2-1 0,3 5-5 15,-3 3-4-15,1 3-2 16,-2 8-1-16,0 7-3 15,0 4-4-15,-2 4 0 0,-1 4-2 16,0 4 0-16,-1 1-2 16,-3-2-2-16,0-1 0 0,-3-5 0 15,2-1-1 1,-2-8-1-16,1-4 1 0,-1-4 0 15,-2-10 0-15,0 0 0 16,0 0-1-16,0-15-1 0,-1-4 1 16,0-1-1-16,2-8-1 15,-1-1 0-15,2 0-1 16,5 3 1-16,5 3-1 0,5 1 0 15,5 3 0 1,0 8 1-16,5 5-1 0,1 3 1 16,0 3 0-16,0 6 1 15,-2 8 0-15,0 5 0 16,-9 6 0-16,1 4 0 15,-5 3 1-15,-3-1-1 0,-3 2 0 16,-4-8 0-16,-1 1 0 0,0-9-2 16,-2-5 0-1,0-12-3-15,0 0-3 0,0 0-12 16,0 0-30-16,5-16-42 15,2 3-8-15,2-5-8 16</inkml:trace>
  <inkml:trace contextRef="#ctx0" brushRef="#br0" timeOffset="271770.4637">20334 8915 30 0,'3'9'105'0,"-3"-9"-5"0,7 11-5 15,-7-11-5-15,-28 0-75 16,28 0-10-16,0 0-7 16,0 0-20-16,-3-8-62 15,3 8-9-15,0 0-9 0,5-12-3 16</inkml:trace>
  <inkml:trace contextRef="#ctx0" brushRef="#br0" timeOffset="272340.4751">20578 8519 56 0,'0'0'93'0,"-1"-11"-1"0,1 11-5 16,33 15-64-16,-25 2-4 0,-5 10-3 16,5 3-3-1,1 9-1-15,0 4-4 0,0 4 0 16,-2 1-3-16,-1-5 1 15,-1 2-3-15,-1-9-1 16,-1-4-2-16,-3-8-2 16,0-5-10-16,0-19-23 0,-12 6-55 15,3-7-5 1,-5-16-7-16,-2-1-2 0</inkml:trace>
  <inkml:trace contextRef="#ctx0" brushRef="#br0" timeOffset="272680.4819">20490 8806 83 0,'20'-6'98'0,"18"-2"-2"0,7-10-8 15,10 1-65 1,6 3-5-16,2-4-5 0,0 5-5 16,-9 0-3-16,-6 4-3 0,-13 7-1 15,-11 4 0-15,-14 13 1 16,-10 6-2-16,-5 11 2 15,-8 3 1-15,0 3-1 16,2-2 3-16,7 0-1 0,4-7 1 16,11-11-1-1,16-7-1-15,7-11 0 0,11-11 0 16,1-7-1-1,2-8-2-15,-10-5 1 0,-4-1-2 16,-12-4 0-16,-14 4-1 0,-10 4 1 16,-15 3-1-16,-14 7 0 15,-6 4-1-15,-4 9 0 16,-3 5-3-16,0 3-3 15,6 13-10-15,2-2-20 0,8-2-51 16,17 6-9 0,9-5-5-16</inkml:trace>
  <inkml:trace contextRef="#ctx0" brushRef="#br0" timeOffset="273020.4887">21852 8216 22 0,'0'0'96'16,"10"-5"0"-16,-10 5-3 0,0 15-4 15,-15 5-80 1,12 14 0-16,-3 11 1 0,-2 8-1 16,-4 5 0-16,0 3-3 15,-3 2 0-15,-1-3-2 16,-1-5 0-16,1-3-2 15,-1-8-1-15,3-7 1 0,-2-7-1 16,6-8-3-16,2-8-2 0,8-14-7 16,-13 0-14-1,4-17-61-15,7-8-10 0,-4-10-8 16,1-6-4-1</inkml:trace>
  <inkml:trace contextRef="#ctx0" brushRef="#br0" timeOffset="273230.4929">21553 8487 75 0,'0'0'101'0,"5"0"-4"0,11 2-5 15,15 6-49-15,11 9-25 0,5 1-3 16,2 5-3 0,0 3-5-16,-2 1-2 0,-4 5-2 15,-5-3-2-15,-12 1-1 16,-6-5 0-16,-10-1-3 15,0-7-2-15,-4-2-9 16,-6-15-38-16,-19 2-43 0,2-7-4 16,-8-14-8-16</inkml:trace>
  <inkml:trace contextRef="#ctx0" brushRef="#br0" timeOffset="273410.4965">21559 8633 8 0,'0'0'103'16,"13"0"-1"-1,18 0-6-15,14-7-4 0,16-6-71 16,4 1-4-1,6-3-5-15,-3 3-5 0,-7-2-4 16,-5 1-6-16,-14-2-6 0,-7 5-34 16,-14-1-51-16,-13-4-4 15,-8-2-7-15,-5-4-3 16</inkml:trace>
  <inkml:trace contextRef="#ctx0" brushRef="#br0" timeOffset="273740.5031">21549 8208 65 0,'-65'27'99'15,"8"12"-3"-15,8 11-6 0,9 11-63 16,16 17-4 0,12 13-7-16,16 2-2 0,23-1-4 15,18-9-2 1,15-6-1-16,9-19-1 0,16-14-1 15,16-23-1-15,12-21 0 16,4-17 0-16,2-22-2 16,-4-14 0-16,-5-17 0 0,-12-10-1 15,-16-9-1-15,-26-4-1 16,-28 1-1-16,-27 7 0 0,-26 9 0 15,-31 15 0 1,-30 17-1-16,-19 13 1 0,-14 14 0 16,-1 18-4-1,-3 5-17-15,8 18-55 0,19 16-16 16,20 0-7-16,32 7-5 15</inkml:trace>
  <inkml:trace contextRef="#ctx0" brushRef="#br0" timeOffset="274540.5191">22025 14062 78 0,'5'-12'101'15,"0"0"-7"1,-2-20-17-16,-3 32-47 0,0 0-5 16,0 19-9-16,-9 8-5 0,-8 7-4 15,-2 5-2-15,-4 4 0 16,-3 4 0-16,-2 2-1 15,2-2-2-15,2-6 0 16,2-6-1-16,6-10-3 0,3-3-2 16,4-10-8-1,9-12-32-15,9-2-50 0,-4-20-6 16,0-9-3-16,0-10-1 15</inkml:trace>
  <inkml:trace contextRef="#ctx0" brushRef="#br0" timeOffset="274700.5223">21852 14105 30 0,'0'0'105'0,"14"-2"-4"16,-1 16-5-1,1-1-3-15,-2 7-79 0,9 2-5 16,3 6 0-16,-4 1-2 16,2 0-4-16,-4 2-2 0,-4-4-1 15,-2-1-2 1,-2-6-1-16,-4-3-3 0,-6-17-7 15,7 12-44-15,-7-12-38 0,1-15-5 16,-12-7-8 0</inkml:trace>
  <inkml:trace contextRef="#ctx0" brushRef="#br0" timeOffset="274870.5257">21822 14183 25 0,'0'0'103'0,"-1"8"-2"0,13 1-7 16,10-9-3-16,14 0-76 0,4 0-4 15,2 0-1 1,3-5-6-16,-4-4-5 0,3-2-6 15,-12-10-12 1,-2-6-49-16,-6-2-25 0,-16-2-9 16,-8-3-5-16</inkml:trace>
  <inkml:trace contextRef="#ctx0" brushRef="#br0" timeOffset="275100.5303">21983 13968 57 0,'-59'39'101'0,"-5"15"-2"16,4 10-7-16,5 11-46 0,11 7-23 16,15-2-6-16,18-10-6 15,15-10-2-15,23-18-2 16,20-18-1-16,18-21-1 15,16-16-1-15,9-21 0 16,0-17-2-16,-6-12 0 16,-13-8-2-16,-12-1 0 0,-23 3-1 15,-23 6 0 1,-23 8-1-16,-21 13-1 0,-22 9-1 15,-15 18-4-15,-15 4-13 0,0 8-58 16,2 9-15 0,5 2-7-16,17 1-7 0</inkml:trace>
  <inkml:trace contextRef="#ctx0" brushRef="#br0" timeOffset="276370.5556">17555 10106 65 0,'0'-22'99'0,"-2"-2"-3"0,1 16-6 15,2-9-57-15,-1 4-11 16,0 13-6-16,6-5-6 0,2 14-3 16,0 12-2-1,5 11-1-15,1 9 0 0,3 8-1 16,4 8 1-1,-2 3 0-15,3-1 0 0,-3-3-1 0,-1 0 0 16,-2-8 0-16,-1-5 0 16,-4-9-1-16,2-5 0 15,-5-5 0-15,1-2-1 0,-3-5 0 16,2-2 0-1,-2-5 0-15,-6-10 0 0,7 14 0 16,-7-14 0-16,0 0 1 16,8 9-1-16,-8-9 1 15,0 0 0-15,0-5 0 16,0-5-1-16,0-4 1 0,1-7-1 15,-1-7 0-15,0-7 0 16,4-13-2-16,0-10 2 16,9-9-2-16,0-6 2 0,2-3-2 15,-1 1 1-15,-1 6-1 16,-1 5-1-16,-3 11-1 15,-2 12-3-15,-3 12-3 16,-4 9-8-16,0 20-18 0,0 0-44 16,0 0-19-16,0 4-7 0,0 6-3 15</inkml:trace>
  <inkml:trace contextRef="#ctx0" brushRef="#br0" timeOffset="276760.5635">18351 10055 55 0,'0'0'92'0,"0"-10"-4"16,0 10-5-16,-27 3-65 0,22 10-3 15,-6 10 0 1,1 7-2-16,-2 8-3 0,-1 10-1 15,0 5 1-15,4 5-1 0,-1-1 0 16,5 0-1-16,5-4-1 16,2-4 0-16,8-7-1 15,5-6-1-15,4-9 0 16,0-4-2-16,4-6 1 0,0-5-2 15,-2-6 0 1,-3-4-3-16,-2-2-4 0,-6-3-5 16,0-3-24-16,1-3-51 0,-8-10-11 15,-2-6-7 1,-1-4-6-16</inkml:trace>
  <inkml:trace contextRef="#ctx0" brushRef="#br0" timeOffset="277090.5701">18465 10248 3 0,'6'-13'95'15,"-6"13"2"-15,8-9-5 0,-8 9-5 16,48 13-70-16,-79 9-6 0,30 9-2 16,-1 7 0-1,2 6-1-15,0 5-1 0,0 1-1 16,5-1-1-1,1-4 0-15,2-5 0 0,5-7-1 16,1-5-1-16,3-6 0 16,2-7 0-16,2-5-1 0,1-4-1 15,1-5 0 1,1-1-1-16,-2-1-3 0,-1-5-2 15,-3-5-3-15,2-1-7 0,-8-6-17 16,-2-6-52 0,-1 3-12-16,-7-6-7 0,-2 2-1 15</inkml:trace>
  <inkml:trace contextRef="#ctx0" brushRef="#br0" timeOffset="277230.5727">18403 10473 49 0,'0'0'99'0,"0"0"-4"0,7 3-6 15,18-28-41-15,11 20-33 16,3 1-6-16,3-1-8 0,2 4-13 16,-7 0-49-1,3-2-28-15,-6 1-6 0,-7-5-7 16</inkml:trace>
  <inkml:trace contextRef="#ctx0" brushRef="#br0" timeOffset="277540.5791">18816 10187 50 0,'0'-11'96'0,"0"11"-3"0,0 0-6 15,15 7-61-15,-2 8-4 16,6 6-2-16,3 8-8 15,0 8-2-15,0 6-3 0,-2 5 0 16,-5 1-2-16,-2 2 0 16,-9-3-2-16,-4-3 0 0,-7-4 0 15,-5-9-1 1,-2-5-1-16,-2-9-1 0,1-6-3 15,0-10-3 1,15-2-11-16,-18-7-32 0,8-5-42 0,10-6-7 16,3-6-6-16</inkml:trace>
  <inkml:trace contextRef="#ctx0" brushRef="#br0" timeOffset="277820.5847">19308 10251 83 0,'0'10'101'0,"7"-3"-6"16,13-3-5-16,12 1-68 15,7-1-4-15,3 0-3 0,1-4-7 16,0 2-5 0,-1-2-4-16,-3 0-7 0,-15 0-11 15,0-4-50 1,-5 4-24-16,-8-1-5 0,-11 1-6 15</inkml:trace>
  <inkml:trace contextRef="#ctx0" brushRef="#br0" timeOffset="277970.5876">19351 10493 84 0,'-16'17'101'0,"12"-5"-5"0,10-5-7 16,-6-7-62-16,34 2-12 0,6-2-4 15,4-5-7-15,5 1-11 16,-8-4-32-16,-4-1-49 15,2 2-7-15,-8-3-7 16</inkml:trace>
  <inkml:trace contextRef="#ctx0" brushRef="#br0" timeOffset="278350.5953">19831 10062 90 0,'12'-2'98'0,"1"2"-4"0,1 2-6 16,10 12-71-16,-10 8-4 16,1 8 0-16,-3 7-3 15,-1 8-2-15,-3 7-1 16,-1-2 0-16,-3 2 0 0,-3-2-1 15,0-5-1-15,-1-7 0 0,0-8 1 16,1-6-1 0,2-13 0-16,8-9-1 0,2-8-1 15,8-16 0-15,5-12 0 16,7-12-1-16,5-12-1 15,0-9 0-15,1-1 0 16,-2-1-1-16,-7 6 0 0,-10 6-3 16,-4 6-2-16,-10 15-3 15,-6 10-7-15,-4 16-26 16,-11 12-52-16,-4 4-6 0,0 4-10 15,1 6-1 1</inkml:trace>
  <inkml:trace contextRef="#ctx0" brushRef="#br0" timeOffset="278660.6015">20570 9878 32 0,'20'-7'101'16,"-11"4"-4"-1,-9 3-5-15,-3 16-4 0,-13 12-82 16,0 11-1-16,-5 11 0 16,3 10 2-16,1 2-1 0,5 4-1 15,4-2 0 1,8-6 0-16,5-9 1 0,9-8-1 15,4-7-1-15,1-9 1 0,2-9-1 16,0-2-1 0,-4-9-2-16,1 0-2 0,-4-5-2 0,-1 0-4 15,-2-6-6 1,0 4-21-16,0 0-53 0,-1-10-11 15,0 1-8 1,-1-4-4-16</inkml:trace>
  <inkml:trace contextRef="#ctx0" brushRef="#br0" timeOffset="279210.6125">20746 10118 41 0,'0'0'102'15,"-11"-3"-3"-15,11 3-7 0,7-36-29 16,5 36-46 0,6 5-4-16,1 2-2 0,3 3-4 15,-1 1-2-15,-4 2-2 16,3-1 0-16,-8 2 0 0,-1 0-1 15,-6 2-1-15,-2 2 1 16,-1 2-1-16,-2 1 1 16,0 1-1-16,0 1 0 0,0 0-1 15,-2-1 0 1,2-2 1-16,0-1-1 0,4-2 1 15,4-2 0-15,3-3 1 16,0-3-1-16,6-3 1 0,-1-4-1 16,4-2 1-16,1 0-1 0,1 0 0 15,1-5-1 1,0-1-1-16,-2 0-1 0,-1-1-1 15,-2 0-1 1,-2 0-3-16,-3 0-2 0,-3 2-4 16,-6-6-10-16,-4 11-29 15,11-11-44-15,-11 3-4 0,-4-2-5 16</inkml:trace>
  <inkml:trace contextRef="#ctx0" brushRef="#br0" timeOffset="279480.6177">20953 10007 5 0,'-11'0'103'0,"11"0"-2"15,-8 15-5 1,4 3-4-16,1 9-73 0,-2 7-5 15,-2 7-1-15,-2 7-4 0,-2 5-2 16,-5 3-1-16,1-2-1 16,-2-2-1-16,2-2-1 15,1-8-1-15,3-5 1 16,0-11-1-16,3-6-1 0,5-6-3 15,1-3-1 1,2-11-3-16,0 9-5 0,0-9-20 16,-3-10-56-16,3 10-11 0,9-15-7 15,4 4-4-15</inkml:trace>
  <inkml:trace contextRef="#ctx0" brushRef="#br0" timeOffset="279780.6239">21321 10222 4 0,'-11'-10'104'15,"11"10"-2"-15,8-4-6 0,11 3-3 16,12 1-74-16,5 0-6 16,3 0-1-16,1-4-4 15,2 4-4-15,-5-5-3 16,0 3-3-16,-11-4-4 0,-3 6-8 15,-12-5-15-15,-10-4-60 0,-1 9-8 16,0 0-7 0,-9 0-3-16</inkml:trace>
  <inkml:trace contextRef="#ctx0" brushRef="#br0" timeOffset="279950.6273">21314 10367 13 0,'-7'16'100'0,"7"-6"-3"16,11-2-5-16,7-8-4 0,0-2-80 15,18-4-6-15,2-3-2 16,7-1-11-16,-4-4-38 16,-4-4-39-16,6-3-8 15,0 1-5-15</inkml:trace>
  <inkml:trace contextRef="#ctx0" brushRef="#br0" timeOffset="280170.6316">21792 10251 64 0,'-14'22'100'16,"-2"4"-5"-1,3 3-5-15,2-2-60 0,8 3-11 16,10-9-4-16,12-2-3 15,11-9-3-15,7-8-2 0,1-4 0 16,5-13-2 0,-3-4-1-16,-8-6-3 0,-12-1 1 15,-9-1-2 1,-11 1 0-16,-14 2-2 0,-8 7-1 15,-9 0-4-15,-3 10-3 0,-5-1-14 16,7 6-48-16,7 6-23 16,3 9-6-16,8-1-7 0</inkml:trace>
  <inkml:trace contextRef="#ctx0" brushRef="#br0" timeOffset="280460.6375">22203 9815 0 0,'0'0'90'15,"0"0"5"-15,1 8-5 0,18 13-4 16,-3 11-79-16,14 9 1 15,0 9 1-15,-6 6 2 0,-5 7-2 16,-10 3-2-16,-9 3-2 0,-16-4-1 16,-12-4-6-1,-3 1-21-15,-4-9-65 0,-6-12-4 16,5-11-7-1,1-12-4-15</inkml:trace>
  <inkml:trace contextRef="#ctx0" brushRef="#br0" timeOffset="281140.6509">20766 10556 23 0,'0'-12'95'16,"0"2"0"-16,4-19-7 0,3 18-52 15,-1 2-8 1,-6 9-7-16,13-9-8 0,-13 9-4 16,14 10-3-16,-6 7-1 0,-2 12-1 15,0 7 0 1,1 8 2-16,4 1-1 0,3 4 0 15,3-3 0-15,3-4 0 16,6-3 0-16,7-9-1 0,4-10-2 16,5-4-5-1,1-11-8-15,10-5-58 0,-1-2-25 16,-2-9-7-16,-1-8-8 15</inkml:trace>
  <inkml:trace contextRef="#ctx0" brushRef="#br0" timeOffset="281820.6646">22523 10091 16 0,'0'0'95'0,"0"0"1"16,0 0-2-1,0 0-58-15,19 0-8 0,7-5 1 16,8-4-8-1,3-3-6-15,6-3-4 0,-2-2-4 16,1-4-2-16,-7-3-1 16,-7 1-2-16,-14-3-2 0,-9 4-1 15,-5 0-1 1,-17 8 0-16,-6 2 0 0,-11 10-1 15,-10 5 1-15,-1 16 1 0,-4 11 0 16,3 10 0 0,2 11 2-16,13 5-1 0,10 5 2 15,16-5 1-15,15-2 1 16,16-8-1-16,17-5 0 0,9-12-1 15,8-10-1 1,6-8-2-16,1-11-5 0,2 0-12 16,-8-15-43-16,-13-10-34 0,1-11-8 15,-7-11-5-15</inkml:trace>
  <inkml:trace contextRef="#ctx0" brushRef="#br0" timeOffset="282090.6701">22910 9264 20 0,'0'0'104'0,"-4"10"-3"16,15-8-5-16,14-12-5 16,7 5-79-16,11 5-6 0,0-5-4 15,11 5-14 1,-12 0-46-16,3-5-33 0,-5-2-8 15,-6-2-5-15</inkml:trace>
  <inkml:trace contextRef="#ctx0" brushRef="#br0" timeOffset="282480.6777">23537 8884 76 0,'0'0'94'0,"0"0"-5"15,0 9-3-15,-7 8-71 16,-7 8-3-16,-1 6 0 15,-4 6-1-15,4 5-2 0,2 0 0 16,9 0-1-16,4-2-1 0,7-1-1 16,13-8-1-1,5-6-1-15,7-3 0 0,4-3-1 16,0-5 0-16,0-2-2 15,-5-7-2-15,0 1-2 16,-5-6-2-16,-1 0-5 16,-6-1-13-16,0-6-42 0,-2 0-29 15,-11-2-7-15,-2-2-5 16</inkml:trace>
  <inkml:trace contextRef="#ctx0" brushRef="#br0" timeOffset="282670.6816">23401 9046 94 0,'0'0'101'0,"0"0"-7"0,27 0-4 15,20 1-70-15,-6 1-8 16,6-2-4-16,5 2-6 0,-4-2-10 15,5 0-19 1,-6 5-61-16,-9-5-7 0,-10-6-6 16,-6-8-1-1</inkml:trace>
  <inkml:trace contextRef="#ctx0" brushRef="#br0" timeOffset="282950.6873">23928 8731 76 0,'0'0'94'16,"8"14"-2"-1,-5 6-6-15,-3 11-68 0,0 6-6 16,-6 12 1-16,-1 8-1 16,-7 7-1-16,0 4-2 0,-4 4-1 15,-4-1-1 1,1-4-2-16,-3-5-1 0,0-5 0 15,2-7-2-15,2-9-2 0,3-7-1 16,6-9-4 0,0-14-7-16,11-11-37 0,0 0-45 15,10-19-4 1,-1-15-9-16</inkml:trace>
  <inkml:trace contextRef="#ctx0" brushRef="#br0" timeOffset="283160.6915">24008 9117 0 0,'12'21'98'0,"-2"3"5"15,-4 3-7-15,-4 4-4 16,0 8-71-16,0 2-6 16,-2 8-4-16,-2-1-2 15,-4 2-3-15,-2-2-2 0,1-3-2 16,-1-4-1-1,1-12-1-15,4-3-2 0,3-9-4 16,0-17-4-16,14 8-16 0,-1-11-58 16,-3-16-13-1,8-10-7-15,-4-7-2 0</inkml:trace>
  <inkml:trace contextRef="#ctx0" brushRef="#br0" timeOffset="283610.7005">23988 9218 83 0,'0'0'101'0,"-4"-12"-5"0,13 9-5 16,22 3-68 0,3 0-6-16,7 0-2 0,5 3-2 0,3 6-5 15,-2-2-1 1,-4 6-3-16,-7 1 0 0,-11 1-2 15,-7 4 0 1,-13 0-1-16,-5-2-1 0,-12-2 1 16,-7 0 0-16,-6-4-1 0,-3-3 1 15,-2-6-1 1,-1-1 0-16,2-1 0 0,6-1 0 15,1-2 1-15,10 1-2 16,1-2 1-16,11 4 0 0,-13-1 0 16,13 1 0-1,0 0 0-15,0 0 1 0,10 8-1 16,-10-8 1-1,20 17 0-15,-6-6 0 0,3 2 0 16,1 6 1-16,2-2-1 0,-1 4-1 0,-1-3 0 16,-2 1 0-1,3-2-2-15,-2-2-1 0,6-1-3 16,-2-9-5-1,6 2-14-15,-2-7-32 0,3-9-39 16,10-6-6-16,1-8-7 16</inkml:trace>
  <inkml:trace contextRef="#ctx0" brushRef="#br0" timeOffset="283830.7049">24845 9259 14 0,'0'-12'99'16,"-14"6"-3"-16,-8 4-4 0,-12-37-28 15,-3 45-45-15,-2 12-6 16,2 9-3-16,2 8 0 0,5 7-3 15,16 3 1 1,12 3-1-16,14-2-1 0,17-3-1 16,14-4-1-16,9-7 0 0,17-10-1 15,1-4-2 1,2-5-2-16,-2-6-4 0,-3 3-8 15,-13-8-30-15,-5 1-51 16,-2-1-6-16,-11-2-8 16</inkml:trace>
  <inkml:trace contextRef="#ctx0" brushRef="#br0" timeOffset="286750.7633">18372 11137 70 0,'0'0'96'0,"-10"17"-2"16,4 7-4-16,0 7-65 0,1 14-4 16,2 7-3-16,-2 6-1 15,-2 3-4-15,2-1-4 0,1-5-2 16,0-9-2-1,-1-6 0-15,4-12-2 0,0-9-2 16,1-8-2-16,0-11-4 16,2-8-5-16,1-16-12 0,6-10-40 15,4-7-31 1,-8-5-8-16,3-5-5 0</inkml:trace>
  <inkml:trace contextRef="#ctx0" brushRef="#br0" timeOffset="287230.7729">18256 11180 13 0,'-27'-5'87'16,"-1"-2"1"-16,-9-2-32 0,16 3-13 15,2-1-7 1,4 0-10-16,15 7-6 0,-9-14-5 15,9 14-3 1,19-15-3-16,10 8-2 0,10 2-1 0,10 0-1 16,6 5 1-1,4 3-1-15,-1 8 0 0,-3 4-3 16,-10 7 2-1,-11 7-2-15,-10 1 1 0,-16 3-1 16,-8 3 0-16,-15-4-1 0,-9-1 1 16,-9-6-1-16,-6-5 0 15,-6-7 1-15,-3-6-1 0,3-6-1 16,6-1 1-1,4-3-1-15,6 1 0 0,14 2 0 16,15 0 0 0,2 12 1-16,20 7 0 0,7 7 0 15,5 3 0-15,5 3 1 16,2 5 0-16,-3-2 0 15,-4 2-2-15,-7-7 0 0,-7-3-1 0,-3-3-1 16,-5-9-2 0,-4 0-2-16,-8-15-6 0,10 8-12 15,-10-8-42 1,0-11-26-16,4-2-8 0,1-5-3 15</inkml:trace>
  <inkml:trace contextRef="#ctx0" brushRef="#br0" timeOffset="288119.7914">17792 11243 46 0,'-7'-9'95'0,"7"9"-3"16,0 0-3-16,-4 6-57 0,10 16-6 15,3 13-3 1,3 5-8-16,-1 10-3 0,2 6 0 15,0 3-3-15,-3 3-3 0,-2-8-1 16,-4-5-2 0,-4-8 0-16,0-7 0 0,0-8-3 15,-1-11-1-15,1-15-2 16,0 0-2-16,-7-6-8 15,1-20-17-15,-2-11-57 16,7 1-9-16,-4-9-6 0,2-3-5 16</inkml:trace>
  <inkml:trace contextRef="#ctx0" brushRef="#br0" timeOffset="288359.7962">17718 11276 36 0,'-4'-15'93'16,"4"2"-1"-16,11 2-3 15,47-3-55-15,-25 9-8 0,11-1-5 16,-1 6-5-1,3 0-4-15,-4 10-4 0,-6 6-2 16,-12 3-3-16,-10 3-1 16,-15 3 0-16,-12-3 0 0,-5-1 0 15,-8 0-1-15,-3-6-2 16,0-5-2-16,3-5-3 15,3 0-7-15,10-1-10 0,13-4-40 16,-9 10-28 0,20-5-7-16,8 0-4 0</inkml:trace>
  <inkml:trace contextRef="#ctx0" brushRef="#br0" timeOffset="288819.8054">18990 11293 67 0,'-20'17'97'15,"-1"6"-4"-15,1 6-5 0,0-3-56 16,8 11-14-16,6-2-2 15,6-1-2-15,7-6-3 0,10-10-2 16,10-4-3 0,2-13 0-16,7-1-1 0,-4-12-1 15,-3-9-1-15,-7-1-1 0,-7-6-1 16,-11-1-1-1,-4 0 1-15,-15 2-1 0,-7 0 0 16,-6 6-1-16,-4 3 1 16,0 3-2-16,-1 6-1 0,4 8-4 15,0 1-4 1,10 8-12-16,3 6-32 0,2 0-38 15,14-2-6-15,1 0-5 0</inkml:trace>
  <inkml:trace contextRef="#ctx0" brushRef="#br0" timeOffset="289139.8116">19273 11371 7 0,'7'16'100'0,"-1"2"-1"0,0-4-3 16,6 3-4-16,-31-5-70 0,39-2-5 15,10-5-2-15,8-5-3 16,2-5-5-16,2-6-2 0,-2-5-1 16,-2-4-1-1,-6-2-2-15,-7-3 0 0,-14 3 0 16,-8 1-1-1,-6-2 0-15,-15 5 0 0,-10 5 0 16,-9 3-1-16,-6 4 1 16,-7 6-1-16,4 4 1 0,-3 6-1 15,9 8-1-15,4 0-1 16,10 4-3-16,6-1-6 15,12 3-16-15,8-2-49 0,4-7-18 16,11-3-6 0,-2-10-6-16</inkml:trace>
  <inkml:trace contextRef="#ctx0" brushRef="#br0" timeOffset="289599.821">19730 11239 80 0,'8'25'99'15,"1"7"-3"-15,-6 1-6 0,17 2-62 16,-17 8-7-16,-2-4-4 0,-1-5-4 15,0-4-4 1,-4-6-1-16,-1-4-2 0,0-10-1 16,5-10 0-1,-10-4-2-15,6-13-1 0,-4-7 0 16,3-6-1-16,-3-6-2 15,0-6 0-15,2 2 0 0,2-2-1 16,-2 2 0 0,5 6 1-16,1 5-1 0,4 6 1 15,5 5 0-15,4 4 1 0,7 1-1 16,4 3 1-1,7 1 0-15,3-1 1 0,2 0-1 16,4 3 0-16,2 0-1 16,0 0 0-16,1 2-2 0,-5-2-2 15,-3 3-3 1,-8-2-9-16,1 6-13 0,-13 0-47 15,-4 0-20-15,-11 0-6 16,-6 8-1 0</inkml:trace>
  <inkml:trace contextRef="#ctx0" brushRef="#br0" timeOffset="289759.8242">19830 11248 4 0,'-11'16'97'16,"11"-5"2"-1,7-2-7-15,12-7-4 0,7-2-70 16,8 0-8-16,-1-3-4 0,8 3-18 15,-7 0-65-15,-3-2-13 16,1-2-7-16,-9-1-3 0</inkml:trace>
  <inkml:trace contextRef="#ctx0" brushRef="#br0" timeOffset="290099.831">20494 11257 55 0,'-8'10'107'0,"8"-10"-5"0,-10 8-8 15,10-8 0-15,-17 0-85 16,17 0-6-16,0 0-16 0,7-15-70 16,-7 15-12-1,10 0-5-15,-10 0-9 0</inkml:trace>
  <inkml:trace contextRef="#ctx0" brushRef="#br0" timeOffset="290209.8332">20489 11511 19 0,'-6'11'74'16,"11"-5"-74"-1,-5-6 1-15,0 0-2 0,10-14-89 16</inkml:trace>
  <inkml:trace contextRef="#ctx0" brushRef="#br0" timeOffset="292109.8712">20440 11586 19 0,'0'0'102'0,"0"0"-3"16,12-6-4-16,-6-20-10 15,-6 26-62-15,19 0-5 16,-10 3-3-16,3 1-4 0,-2 2-4 16,-1-4-1-1,1 4-1-15,-1-4-2 0,0 0-1 16,1-2-2-16,2 0-3 0,0 0-3 15,2-7-10-15,9 0-47 16,3 7-33-16,-11-1-4 16,-1 1-9-16</inkml:trace>
  <inkml:trace contextRef="#ctx0" brushRef="#br0" timeOffset="292499.879">18688 12051 41 0,'0'0'103'0,"2"6"-2"0,3 14-6 15,-2 3-3 1,0 3-81-16,0 8-3 0,1 7 1 16,-1 1-3-16,-2-3-1 15,2-1-2-15,-2-5-1 0,1-8-1 16,0-6-1-16,-2-4-1 0,0-15-4 15,0 0-4 1,0 0-17-16,0-25-54 0,-2 6-16 16,-5-5-6-1,0-2-6-15</inkml:trace>
  <inkml:trace contextRef="#ctx0" brushRef="#br0" timeOffset="292999.889">18369 12121 68 0,'-35'0'94'0,"6"5"-3"16,2-2-43-16,10 1-13 16,-1 1-3-16,7 0-7 0,11-5-9 15,0 0-4 1,0 0-3-16,19-2-1 0,11-7 0 15,14-1-1-15,13-7-1 0,15-1-1 16,13-1 0 0,6 2-1-16,1 1 0 0,-3 6-2 15,-8 3-1-15,-13 4 0 16,-11 6-2-16,-19 10 1 15,-18 4-1-15,-14 6 1 16,-10 0-1-16,-14 3 0 0,-6 0 1 16,-6 0-1-1,-4-1 1-15,3-1-1 0,3-3 1 16,9 1-1-16,12 0 0 0,7 0 1 15,10 2-1-15,9-2 1 16,4 3 0-16,3-2-1 16,-4 4 1-16,-5-3 1 15,-7-1 0-15,-9 0 0 0,-6-3 0 16,-10-2 0-1,-4-5-1-15,-2-4 0 0,1-4-4 16,-2-9-4-16,10-6-15 16,-1-8-40-16,4-10-31 15,10-3-6-15,6-9-8 0</inkml:trace>
  <inkml:trace contextRef="#ctx0" brushRef="#br0" timeOffset="293169.8924">19119 12171 30 0,'20'1'104'15,"-5"11"-3"-15,1 2-4 16,3 4-3-16,0-4-75 15,8-2-4-15,13-7-1 0,1-5-4 16,4-5-2-16,0-10-2 16,-3-4-3-16,-6-5-2 0,-5-2-4 15,-11-6-7 1,-6 8-31-16,-7 0-56 0,-9 0-2 15,-11 5-9-15,-2 6-4 16</inkml:trace>
  <inkml:trace contextRef="#ctx0" brushRef="#br0" timeOffset="293339.8958">19363 12356 74 0,'-17'61'106'0,"2"-3"-5"15,3-8-7 1,-2-49-31-16,3 35-46 0,7-5-7 16,-1-11-6-16,5-1-7 15,0-19-11-15,10 0-53 16,6-7-28-16,2-11-5 15,9-9-7-15</inkml:trace>
  <inkml:trace contextRef="#ctx0" brushRef="#br0" timeOffset="293629.9016">20423 12051 89 0,'-7'-4'99'16,"-14"4"-5"-16,-11-15-26 0,-3 26-42 15,-4 9-2-15,0 4-4 0,6 3-8 16,6 2-4 0,13 0-2-16,9 3-2 0,6-1-1 15,12 0 0-15,5-1-1 16,1-1 0-16,-2-3 0 0,-3-1 0 15,-8-1 0 1,-6-5 0-16,-13-4 0 0,-7-5-2 16,-4 1-2-1,-7-8-4-15,8 1-13 0,-6-4-37 16,6-7-39-16,16-5-4 0,7-6-9 15</inkml:trace>
  <inkml:trace contextRef="#ctx0" brushRef="#br0" timeOffset="293969.9084">20478 12216 33 0,'17'0'103'16,"-9"5"-3"-16,-1 9-4 16,-3 4-5-16,-3 2-74 0,4 10-9 15,5 1 0-15,0-2-1 0,4-4 0 16,3-4-1-1,6-8-1-15,3-6-1 0,1-7 0 16,0-10 0 0,-2-8-2-16,-1-5 0 0,-2-7-1 15,-6 0-1-15,-1 3 0 16,-6 0-1-16,-4 5 0 0,-4 7 0 15,-1 15 0-15,0 0 0 0,-3 8 1 16,0 10-1 0,2 7 1-16,1 2 0 0,0 0 0 15,2-1-2 1,3-4-1-16,6-5-2 0,-2-10-5 15,8-2-12-15,-17-5-38 16,16-17-37-16,2-7-4 0,4-5-8 16</inkml:trace>
  <inkml:trace contextRef="#ctx0" brushRef="#br0" timeOffset="294409.9172">21029 12211 25 0,'14'5'103'15,"-4"12"-2"1,-5 8-6-16,-3-4-4 0,-2 10-75 16,0 0-3-16,-2-3-4 15,0-4-1-15,-1-8-1 0,0-4-2 16,3-12-1-1,0 0 0-15,-7-14 0 0,7-8-1 16,0-12-1 0,5-5-1-16,5-7-1 0,8-2 0 15,5 1-1-15,8 2-1 0,6 4 1 16,2 10 0-16,1 6 0 15,1 13 1-15,-6 5-1 0,-7 7 2 16,-11 12 0 0,-11 7 0-16,-11 4 1 0,-13 1-1 15,-8 4 1 1,-4-3 0-16,-1-1-1 0,3-3 0 15,3-4 0-15,13-4-1 0,12-4 0 16,8 1-1-16,15 2 0 16,7 2 1-16,5 3-1 0,-2 1 0 15,2 1 0 1,-8 0 0-16,-9 0 1 0,-17-1 0 15,-10-4 1 1,-12-3-1-16,-10-7 0 0,-3 1-2 16,-7-5-2-16,7-3-4 15,2-11-11-15,20-2-28 0,12-1-39 16,7-11-13-16,19-6-10 0,10-7 1 15</inkml:trace>
  <inkml:trace contextRef="#ctx0" brushRef="#br0" timeOffset="294679.9226">21745 11937 45 0,'26'-13'105'0,"-26"13"-4"15,0 0-7-15,-28 0-1 0,-9 14-84 16,3 10-3 0,6 5-1-16,6 5-2 0,9 4 0 15,13-1-1-15,13 2 0 0,9-2 1 16,6 1-1-1,1-5 0-15,-11-2 1 0,-6-5-1 16,-12-1 1-16,-8-3-1 16,-13-4-2-16,-3-2-1 0,-6-6-3 15,1-2-6 1,-3-8-15-16,9-5-45 0,23 5-26 15,-17-16-7-15,17 2-8 0</inkml:trace>
  <inkml:trace contextRef="#ctx0" brushRef="#br0" timeOffset="295395.9374">22076 12111 13 0,'-2'5'102'15,"2"12"-2"1,0 7-6-16,3 5-2 0,14 6-77 16,-10 3-4-1,-3 4 1-15,0-1-4 0,-1-5-3 16,-3-5-1-16,0-7-1 0,0-7-3 15,0-5-2-15,0-12-5 16,-6-5-11-16,-9-14-21 16,-3-10-53-16,-2-5-6 15,-3-6-8-15</inkml:trace>
  <inkml:trace contextRef="#ctx0" brushRef="#br0" timeOffset="295675.943">21926 12126 83 0,'6'-19'98'0,"14"5"-5"16,10-1-5-16,12 3-59 0,5-6-18 15,8 5-5-15,-1-4-8 16,3 1-11-16,-8-2-11 15,-7 3-4-15,-12 3 0 0,-11 3 4 16,-10 4 6 0,-9 5 11-16,0 0 8 0,-15 15 14 15,2 10 11-15,3 5 5 16,-1 11 1-16,2 6-4 0,4 7-6 15,4 0-6-15,1 1-5 16,0-7-4-16,2-6-2 16,1-8-2-16,-1-8-3 0,5-7-4 15,-7-19-12 1,12-7-51-16,6-7-26 0,-7-18-8 15,4-6-5-15</inkml:trace>
  <inkml:trace contextRef="#ctx0" brushRef="#br0" timeOffset="295875.947">22674 11879 101 0,'13'25'104'0,"-2"6"-5"0,-4 3-5 16,-1 7-49-16,-1 0-35 15,-2 5-2-15,-1 0-2 16,-2 0-1-16,0-5-3 15,0-7-2-15,-2-5-1 0,2-10-6 16,0 0-29 0,0-11-55-16,-4-13-7 0,-6-17-7 15,0-11-5-15</inkml:trace>
  <inkml:trace contextRef="#ctx0" brushRef="#br0" timeOffset="296005.9496">22550 11940 20 0,'13'-11'104'0,"13"0"-3"15,8-3-5 1,11-1-5-16,3 3-77 0,1-7-7 15,1 1-6-15,-8-1-15 0,4-2-61 16,-14 6-18 0,-9 5-7-16,-11 0-6 0</inkml:trace>
  <inkml:trace contextRef="#ctx0" brushRef="#br0" timeOffset="296355.9566">22937 11850 87 0,'-4'39'103'0,"1"2"-4"0,2 7-5 16,4 1-63-16,4 3-9 15,1-5-7-15,4-5-2 16,-1-6-5-16,1-8-1 0,0-9-1 15,0-9-1-15,2-11-1 16,0-9-2-16,1-12-1 0,-2-9-1 16,1-8-2-1,2-5-1-15,2-2 0 0,-1-1 0 16,0 5 1-16,-4 6-1 15,-1 9 2-15,-3 9 0 16,-9 18 1-16,8 0 1 16,-8 12 0-16,0 13 1 0,-5 9-1 15,2 4 2-15,-2 2-1 0,3 5 0 16,1-6 1-1,-1-2-1-15,2-7-1 0,-1-4 0 16,1-10-3 0,2-6-2-16,-2-10-4 0,7-5-19 15,2-16-42-15,11-5-30 16,-5-10-5-16,2-10-7 0</inkml:trace>
  <inkml:trace contextRef="#ctx0" brushRef="#br0" timeOffset="296545.9604">23411 11838 31 0,'8'17'106'0,"-5"5"-2"0,2 4-8 15,-1 1-2-15,-6 5-81 16,4 3-1-16,2 2-2 0,-1 0-4 16,-3-2-4-1,0 0-5-15,-6-8-5 0,1-3-17 16,-10-7-58-16,1-13-14 0,-3-9-6 15,-2-14-7 1</inkml:trace>
  <inkml:trace contextRef="#ctx0" brushRef="#br0" timeOffset="296815.9658">23251 11904 24 0,'0'-32'104'16,"13"7"-4"-1,10 3-5-15,10 2-5 0,8 8-74 16,7-4-9 0,-2 0-1-16,1 2-4 0,-4 3-3 15,-6 0-4-15,-4 4-4 0,-12 6 1 16,-5 1-1-16,-12 8 1 15,-3 6 2-15,-1 8 3 0,-4 4 4 16,0 10 4 0,-4 4 4-16,0 8 1 0,3 2 1 15,0 4 0 1,1-1-2-16,-3 2-1 0,4-10-2 15,-1-2-1-15,3-11-2 0,0-6-2 16,1-13-4-16,0-13-6 16,12-3-29-16,6-15-52 0,2-17-8 15,1-14-7 1,8-8-4-16</inkml:trace>
  <inkml:trace contextRef="#ctx0" brushRef="#br0" timeOffset="297085.9712">23917 11846 38 0,'-11'30'108'0,"-1"10"-7"16,0-2-5-16,6 4-1 0,7-3-84 15,8-1 0 1,8-8 0-16,11-8-3 0,4-12-1 16,-1-10-2-1,1-5-1-15,-4-16 0 0,-5-6-2 16,-13-4-1-16,-10-5 0 15,-13 0-1-15,-10 3 0 0,-9 1-1 16,-8 7-1 0,-3 5-2-16,3 11 0 0,4 4-3 15,8 8-1-15,5 6-5 0,16 11-15 16,6 6-47-1,10-11-21-15,14 0-8 0,7-6-3 16</inkml:trace>
  <inkml:trace contextRef="#ctx0" brushRef="#br0" timeOffset="297475.979">24094 11877 22 0,'16'-14'105'0,"-7"6"-3"15,-9 8-7-15,9-5-3 0,-9 5-73 16,4 14-7 0,-4 6-3-16,-2 3-3 0,2 5-1 15,0 5-1-15,1 1 0 16,0-3-1-16,0-5 0 0,4-2 0 15,-2-7 0 1,0-7 1-16,-3-10-1 0,4-5 0 16,0-15 0-1,2-9-1-15,1-4 0 0,-1-2 0 16,3-3-2-16,0 1 0 0,4 5-1 15,-3 9 0-15,5 11 0 16,0 12 1-16,6 4-1 0,1 13 1 16,4 5 1-1,-2 2 0-15,3-2 2 0,-1 0 1 16,-2-7-4-1,-1-7 0-15,-4-8 0 0,-4-14 0 16,-8-12 0-16,-7-9 0 16,0-10 0-16,-11-8 0 0,2-8 0 15,-7-13 0-15,9 0-46 16,0 4-38-16,7-11-18 15,23 5-7-15,6 3-7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r">
              <a:defRPr sz="1300"/>
            </a:lvl1pPr>
          </a:lstStyle>
          <a:p>
            <a:fld id="{A3813B29-E825-4092-A924-7C57488C9D00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2313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999" tIns="48501" rIns="96999" bIns="485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999" tIns="48501" rIns="96999" bIns="485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r">
              <a:defRPr sz="13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552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20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42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65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78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24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46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77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06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86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96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85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53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728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76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216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653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713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712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183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745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50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71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256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006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618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460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650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357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0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005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100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356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8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845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196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382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528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559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861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13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4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0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35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36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28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27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5/12/2016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emf"/><Relationship Id="rId5" Type="http://schemas.openxmlformats.org/officeDocument/2006/relationships/customXml" Target="../ink/ink10.xml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emf"/><Relationship Id="rId5" Type="http://schemas.openxmlformats.org/officeDocument/2006/relationships/customXml" Target="../ink/ink17.xml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loradocollege.edu/dept/PC/RepresentativePhy/Pages/Photoshop/Problem%20Pictures/Nuclear%20Plant.jpg" TargetMode="External"/><Relationship Id="rId13" Type="http://schemas.openxmlformats.org/officeDocument/2006/relationships/image" Target="../media/image7.emf"/><Relationship Id="rId3" Type="http://schemas.openxmlformats.org/officeDocument/2006/relationships/hyperlink" Target="http://cache4.asset-cache.net/xc/51155301.jpg?v=1&amp;c=IWSAsset&amp;k=2&amp;d=77BFBA49EF878921F7C3FC3F69D929FD5E36A0AFA7DEBA3C14B1989E644C7C3F7A3192BABEDFA279F06BF04B24B4128C" TargetMode="External"/><Relationship Id="rId7" Type="http://schemas.openxmlformats.org/officeDocument/2006/relationships/image" Target="../media/image3.jpeg"/><Relationship Id="rId12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ubs.usgs.gov/circ/c1143/html/fig3.jpg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hyperlink" Target="http://3.bp.blogspot.com/_tUGQsLoAUMs/SKDCcJcMdSI/AAAAAAAAAww/Hkpk6CcrDoA/s400/brightsource-solar-mojave2.jpg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emf"/><Relationship Id="rId5" Type="http://schemas.openxmlformats.org/officeDocument/2006/relationships/customXml" Target="../ink/ink19.xml"/><Relationship Id="rId4" Type="http://schemas.openxmlformats.org/officeDocument/2006/relationships/hyperlink" Target="http://link.springer.com/10.1007/978-90-481-9216-8_7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link.springer.com/10.1007/978-90-481-9216-8_7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hyperlink" Target="http://link.springer.com/10.1007/978-90-481-9216-8_7" TargetMode="External"/><Relationship Id="rId7" Type="http://schemas.openxmlformats.org/officeDocument/2006/relationships/customXml" Target="../ink/ink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emf"/><Relationship Id="rId5" Type="http://schemas.openxmlformats.org/officeDocument/2006/relationships/customXml" Target="../ink/ink20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10.1007/978-90-481-9216-8_7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macronix.com/Lists/ApplicationNote/Attachments/750/AN0291V2-ProgramErase%20Cycling%20Endurance%20and%20Data%20Retention%20in%20NOR%20Flash%20Memories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emf"/><Relationship Id="rId5" Type="http://schemas.openxmlformats.org/officeDocument/2006/relationships/customXml" Target="../ink/ink23.xml"/><Relationship Id="rId4" Type="http://schemas.openxmlformats.org/officeDocument/2006/relationships/image" Target="../media/image37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customXml" Target="../ink/ink24.xml"/><Relationship Id="rId7" Type="http://schemas.openxmlformats.org/officeDocument/2006/relationships/customXml" Target="../ink/ink2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5" Type="http://schemas.openxmlformats.org/officeDocument/2006/relationships/customXml" Target="../ink/ink25.xml"/><Relationship Id="rId4" Type="http://schemas.openxmlformats.org/officeDocument/2006/relationships/image" Target="../media/image3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4.emf"/><Relationship Id="rId2" Type="http://schemas.openxmlformats.org/officeDocument/2006/relationships/slideLayout" Target="../slideLayouts/slideLayout6.xml"/><Relationship Id="rId16" Type="http://schemas.openxmlformats.org/officeDocument/2006/relationships/customXml" Target="../ink/ink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32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l.com/technology/45nm/hafnium.htm?iid=tech_45nm+body_animation_hafniu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60.emf"/><Relationship Id="rId5" Type="http://schemas.openxmlformats.org/officeDocument/2006/relationships/image" Target="../media/image26.wmf"/><Relationship Id="rId10" Type="http://schemas.openxmlformats.org/officeDocument/2006/relationships/customXml" Target="../ink/ink41.xml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8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22.emf"/><Relationship Id="rId2" Type="http://schemas.openxmlformats.org/officeDocument/2006/relationships/slideLayout" Target="../slideLayouts/slideLayout6.xml"/><Relationship Id="rId16" Type="http://schemas.openxmlformats.org/officeDocument/2006/relationships/customXml" Target="../ink/ink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6.wmf"/><Relationship Id="rId5" Type="http://schemas.openxmlformats.org/officeDocument/2006/relationships/image" Target="../media/image6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emf"/><Relationship Id="rId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emf"/><Relationship Id="rId5" Type="http://schemas.openxmlformats.org/officeDocument/2006/relationships/customXml" Target="../ink/ink8.xml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10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1144" y="0"/>
            <a:ext cx="1787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Etc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8304840" y="5943960"/>
              <a:ext cx="568800" cy="528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93320" y="5929560"/>
                <a:ext cx="595080" cy="555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61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 Bit Read/Write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56556" y="1062775"/>
            <a:ext cx="2028441" cy="1542982"/>
            <a:chOff x="1013912" y="1497002"/>
            <a:chExt cx="2028441" cy="1542982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Isosceles Triangle 27"/>
          <p:cNvSpPr/>
          <p:nvPr/>
        </p:nvSpPr>
        <p:spPr>
          <a:xfrm rot="10800000">
            <a:off x="1580241" y="2605758"/>
            <a:ext cx="336181" cy="225224"/>
          </a:xfrm>
          <a:prstGeom prst="triangl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0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61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 Bit Read/Write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56556" y="1062775"/>
            <a:ext cx="2028441" cy="1542982"/>
            <a:chOff x="1013912" y="1497002"/>
            <a:chExt cx="2028441" cy="1542982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Isosceles Triangle 27"/>
          <p:cNvSpPr/>
          <p:nvPr/>
        </p:nvSpPr>
        <p:spPr>
          <a:xfrm rot="10800000">
            <a:off x="1580241" y="2605758"/>
            <a:ext cx="336181" cy="225224"/>
          </a:xfrm>
          <a:prstGeom prst="triangl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9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07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Problem #2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621522" y="1768448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35809" y="2782826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6362" y="890546"/>
            <a:ext cx="24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(Students): Find </a:t>
            </a:r>
            <a:r>
              <a:rPr lang="en-US" dirty="0" err="1" smtClean="0"/>
              <a:t>i</a:t>
            </a:r>
            <a:r>
              <a:rPr lang="en-US" dirty="0" smtClean="0"/>
              <a:t>(t), q(t)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013912" y="1497002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al 34"/>
          <p:cNvSpPr/>
          <p:nvPr/>
        </p:nvSpPr>
        <p:spPr>
          <a:xfrm>
            <a:off x="650080" y="2039892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690870" y="2188148"/>
            <a:ext cx="402606" cy="160687"/>
            <a:chOff x="3545969" y="1475083"/>
            <a:chExt cx="402606" cy="160687"/>
          </a:xfrm>
        </p:grpSpPr>
        <p:cxnSp>
          <p:nvCxnSpPr>
            <p:cNvPr id="42" name="Straight Connector 41"/>
            <p:cNvCxnSpPr/>
            <p:nvPr/>
          </p:nvCxnSpPr>
          <p:spPr>
            <a:xfrm rot="5400000" flipH="1" flipV="1">
              <a:off x="3626846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H="1" flipV="1">
              <a:off x="3525839" y="1495213"/>
              <a:ext cx="80521" cy="4026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3546325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 flipH="1" flipV="1">
              <a:off x="3787888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3707367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V="1">
              <a:off x="3888184" y="1495569"/>
              <a:ext cx="80521" cy="4026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Arrow Connector 55"/>
          <p:cNvCxnSpPr/>
          <p:nvPr/>
        </p:nvCxnSpPr>
        <p:spPr>
          <a:xfrm rot="5400000" flipH="1" flipV="1">
            <a:off x="3107492" y="1486454"/>
            <a:ext cx="101243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438144" y="1497002"/>
            <a:ext cx="3730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itle 1"/>
          <p:cNvSpPr txBox="1">
            <a:spLocks/>
          </p:cNvSpPr>
          <p:nvPr/>
        </p:nvSpPr>
        <p:spPr>
          <a:xfrm>
            <a:off x="3042353" y="70064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7168896" y="129093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3614503" y="1131793"/>
            <a:ext cx="2939915" cy="733594"/>
            <a:chOff x="3545969" y="1475083"/>
            <a:chExt cx="402606" cy="160687"/>
          </a:xfrm>
        </p:grpSpPr>
        <p:cxnSp>
          <p:nvCxnSpPr>
            <p:cNvPr id="62" name="Straight Connector 61"/>
            <p:cNvCxnSpPr/>
            <p:nvPr/>
          </p:nvCxnSpPr>
          <p:spPr>
            <a:xfrm rot="5400000" flipH="1" flipV="1">
              <a:off x="3626846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 flipH="1" flipV="1">
              <a:off x="3525839" y="1495213"/>
              <a:ext cx="80521" cy="4026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3546325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 flipH="1" flipV="1">
              <a:off x="3787888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3707367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V="1">
              <a:off x="3888184" y="1495569"/>
              <a:ext cx="80521" cy="4026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RC circuit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3912" y="890546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q(t), </a:t>
            </a:r>
            <a:r>
              <a:rPr lang="en-US" dirty="0" err="1" smtClean="0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33"/>
          <p:cNvGrpSpPr/>
          <p:nvPr/>
        </p:nvGrpSpPr>
        <p:grpSpPr>
          <a:xfrm>
            <a:off x="1013912" y="1497002"/>
            <a:ext cx="2028441" cy="1542982"/>
            <a:chOff x="1013912" y="1497002"/>
            <a:chExt cx="2028441" cy="1542982"/>
          </a:xfrm>
        </p:grpSpPr>
        <p:cxnSp>
          <p:nvCxnSpPr>
            <p:cNvPr id="11" name="Straight Connector 10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449"/>
          <p:cNvGrpSpPr/>
          <p:nvPr/>
        </p:nvGrpSpPr>
        <p:grpSpPr>
          <a:xfrm>
            <a:off x="306654" y="1497007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05480" y="850680"/>
              <a:ext cx="8985240" cy="5662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320" y="839160"/>
                <a:ext cx="9001440" cy="56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199200" y="309600"/>
              <a:ext cx="2601000" cy="3648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90200" y="300600"/>
                <a:ext cx="2613600" cy="3667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90040" y="290160"/>
              <a:ext cx="7183440" cy="5948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5280" y="279000"/>
                <a:ext cx="7201800" cy="597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524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17600" y="69120"/>
              <a:ext cx="8364240" cy="5763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7520" y="60120"/>
                <a:ext cx="8382240" cy="578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728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80880" y="81360"/>
              <a:ext cx="8331840" cy="6205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720" y="67320"/>
                <a:ext cx="8358480" cy="623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740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82640" y="1239480"/>
              <a:ext cx="7642800" cy="5132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0040" y="1225800"/>
                <a:ext cx="7659360" cy="515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10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51440" y="433800"/>
              <a:ext cx="8034480" cy="5725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120" y="424800"/>
                <a:ext cx="8052480" cy="574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84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vs. SRAM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125000" y="228600"/>
              <a:ext cx="7356600" cy="5763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4200" y="218160"/>
                <a:ext cx="7370280" cy="57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7069320" y="4592520"/>
              <a:ext cx="1861560" cy="453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55280" y="4585320"/>
                <a:ext cx="1890000" cy="476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http://cache4.asset-cache.net/xc/51155301.jpg?v=1&amp;c=IWSAsset&amp;k=2&amp;d=77BFBA49EF878921F7C3FC3F69D929FD5E36A0AFA7DEBA3C14B1989E644C7C3F7A3192BABEDFA279F06BF04B24B4128C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81518"/>
            <a:ext cx="5657850" cy="3762376"/>
          </a:xfrm>
          <a:prstGeom prst="rect">
            <a:avLst/>
          </a:prstGeom>
          <a:noFill/>
        </p:spPr>
      </p:pic>
      <p:pic>
        <p:nvPicPr>
          <p:cNvPr id="183300" name="Picture 4" descr="http://cache2.asset-cache.net/xc/1008183.jpg?v=1&amp;c=IWSAsset&amp;k=2&amp;d=77BFBA49EF878921F7C3FC3F69D929FD67C1A37E93E2C8350CAC242C546ADE5111CD0B023276045AE30A760B0D8112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6900" y="2743200"/>
            <a:ext cx="5657850" cy="3714751"/>
          </a:xfrm>
          <a:prstGeom prst="rect">
            <a:avLst/>
          </a:prstGeom>
          <a:noFill/>
        </p:spPr>
      </p:pic>
      <p:pic>
        <p:nvPicPr>
          <p:cNvPr id="4" name="Picture 2" descr="http://pubs.usgs.gov/circ/c1143/html/fig3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0250" y="0"/>
            <a:ext cx="2825153" cy="2819400"/>
          </a:xfrm>
          <a:prstGeom prst="rect">
            <a:avLst/>
          </a:prstGeom>
          <a:noFill/>
        </p:spPr>
      </p:pic>
      <p:pic>
        <p:nvPicPr>
          <p:cNvPr id="183302" name="Picture 6" descr="http://www.coloradocollege.edu/dept/PC/RepresentativePhy/Pages/Photoshop/Problem%20Pictures/Nuclear%20Plant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4243894"/>
            <a:ext cx="2262935" cy="1495423"/>
          </a:xfrm>
          <a:prstGeom prst="rect">
            <a:avLst/>
          </a:prstGeom>
          <a:noFill/>
        </p:spPr>
      </p:pic>
      <p:pic>
        <p:nvPicPr>
          <p:cNvPr id="183306" name="Picture 10" descr="http://3.bp.blogspot.com/_tUGQsLoAUMs/SKDCcJcMdSI/AAAAAAAAAww/Hkpk6CcrDoA/s400/brightsource-solar-mojave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09800" y="5105400"/>
            <a:ext cx="1929113" cy="15240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5928480" y="6540840"/>
              <a:ext cx="1720080" cy="268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16600" y="6527160"/>
                <a:ext cx="1736280" cy="295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305720" y="446040"/>
              <a:ext cx="7209720" cy="5489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3840" y="436320"/>
                <a:ext cx="7225920" cy="550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416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5-07 at 1.00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146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4184" y="6076634"/>
            <a:ext cx="7568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1. Ogura, T. Flash Memory. </a:t>
            </a:r>
            <a:r>
              <a:rPr lang="en-US" dirty="0" smtClean="0">
                <a:hlinkClick r:id="rId4"/>
              </a:rPr>
              <a:t>CMOS Processors </a:t>
            </a:r>
            <a:r>
              <a:rPr lang="en-US" dirty="0">
                <a:hlinkClick r:id="rId4"/>
              </a:rPr>
              <a:t>and Memories 2010, 197–232.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658" y="-296862"/>
            <a:ext cx="8229600" cy="1143000"/>
          </a:xfrm>
        </p:spPr>
        <p:txBody>
          <a:bodyPr/>
          <a:lstStyle/>
          <a:p>
            <a:r>
              <a:rPr lang="en-US" dirty="0" smtClean="0"/>
              <a:t>Semiconductor memory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689400" y="2621520"/>
              <a:ext cx="5604120" cy="976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3640" y="2607120"/>
                <a:ext cx="5614920" cy="99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259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07 at 1.07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600"/>
            <a:ext cx="9144000" cy="51232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4184" y="6076634"/>
            <a:ext cx="7568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1. Ogura, T. Flash Memory. </a:t>
            </a:r>
            <a:r>
              <a:rPr lang="en-US" dirty="0" smtClean="0">
                <a:hlinkClick r:id="rId4"/>
              </a:rPr>
              <a:t>CMOS Processors </a:t>
            </a:r>
            <a:r>
              <a:rPr lang="en-US" dirty="0">
                <a:hlinkClick r:id="rId4"/>
              </a:rPr>
              <a:t>and Memories 2010, 197–232.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71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4184" y="6076634"/>
            <a:ext cx="7568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1. Ogura, T. Flash Memory. </a:t>
            </a:r>
            <a:r>
              <a:rPr lang="en-US" dirty="0" smtClean="0">
                <a:hlinkClick r:id="rId3"/>
              </a:rPr>
              <a:t>CMOS Processors </a:t>
            </a:r>
            <a:r>
              <a:rPr lang="en-US" dirty="0">
                <a:hlinkClick r:id="rId3"/>
              </a:rPr>
              <a:t>and Memories 2010, 197–232.</a:t>
            </a:r>
            <a:endParaRPr lang="en-US" dirty="0"/>
          </a:p>
        </p:txBody>
      </p:sp>
      <p:pic>
        <p:nvPicPr>
          <p:cNvPr id="3" name="Picture 2" descr="Screen Shot 2015-05-07 at 1.09.0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84" y="744501"/>
            <a:ext cx="7254299" cy="497981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344" y="59976"/>
            <a:ext cx="8229600" cy="1143000"/>
          </a:xfrm>
        </p:spPr>
        <p:txBody>
          <a:bodyPr/>
          <a:lstStyle/>
          <a:p>
            <a:r>
              <a:rPr lang="en-US" dirty="0" smtClean="0"/>
              <a:t>Flash memory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54520" y="1095120"/>
              <a:ext cx="4220280" cy="3912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4800" y="1081440"/>
                <a:ext cx="4242240" cy="39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1397160" y="456840"/>
              <a:ext cx="6965280" cy="2349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7800" y="452160"/>
                <a:ext cx="6987960" cy="236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602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4184" y="6076634"/>
            <a:ext cx="7568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1. Ogura, T. Flash Memory. </a:t>
            </a:r>
            <a:r>
              <a:rPr lang="en-US" dirty="0" smtClean="0">
                <a:hlinkClick r:id="rId3"/>
              </a:rPr>
              <a:t>CMOS Processors </a:t>
            </a:r>
            <a:r>
              <a:rPr lang="en-US" dirty="0">
                <a:hlinkClick r:id="rId3"/>
              </a:rPr>
              <a:t>and Memories 2010, 197–232.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344" y="59976"/>
            <a:ext cx="8229600" cy="1143000"/>
          </a:xfrm>
        </p:spPr>
        <p:txBody>
          <a:bodyPr/>
          <a:lstStyle/>
          <a:p>
            <a:r>
              <a:rPr lang="en-US" dirty="0" smtClean="0"/>
              <a:t>Flash memory</a:t>
            </a:r>
            <a:endParaRPr lang="en-US" dirty="0"/>
          </a:p>
        </p:txBody>
      </p:sp>
      <p:pic>
        <p:nvPicPr>
          <p:cNvPr id="6" name="Picture 5" descr="Screen Shot 2015-05-12 at 12.10.0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100"/>
            <a:ext cx="9144000" cy="472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37938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Data retention</a:t>
            </a:r>
            <a:endParaRPr lang="en-US" dirty="0"/>
          </a:p>
        </p:txBody>
      </p:sp>
      <p:pic>
        <p:nvPicPr>
          <p:cNvPr id="5" name="Picture 4" descr="Screen Shot 2015-05-12 at 12.07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35" y="558666"/>
            <a:ext cx="8513665" cy="56436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134" y="6202315"/>
            <a:ext cx="85136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4"/>
              </a:rPr>
              <a:t>http://</a:t>
            </a:r>
            <a:r>
              <a:rPr lang="en-US" sz="800" dirty="0" err="1">
                <a:hlinkClick r:id="rId4"/>
              </a:rPr>
              <a:t>www.macronix.com</a:t>
            </a:r>
            <a:r>
              <a:rPr lang="en-US" sz="800" dirty="0">
                <a:hlinkClick r:id="rId4"/>
              </a:rPr>
              <a:t>/Lists/</a:t>
            </a:r>
            <a:r>
              <a:rPr lang="en-US" sz="800" dirty="0" err="1">
                <a:hlinkClick r:id="rId4"/>
              </a:rPr>
              <a:t>ApplicationNote</a:t>
            </a:r>
            <a:r>
              <a:rPr lang="en-US" sz="800" dirty="0">
                <a:hlinkClick r:id="rId4"/>
              </a:rPr>
              <a:t>/Attachments/750/AN0291V2-ProgramErase%20Cycling%20Endurance%20and%20Data%20Retention%20in%20NOR%20Flash%20Memories.pdf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350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Capacitor Problem #2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7507" y="186419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843233" y="208802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728950" y="1592745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743237" y="260712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7083" y="705880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21299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64282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21340" y="1321299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/>
          </p:cNvSpPr>
          <p:nvPr/>
        </p:nvSpPr>
        <p:spPr>
          <a:xfrm rot="16200000">
            <a:off x="-520344" y="1760545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46520" y="529560"/>
              <a:ext cx="8743320" cy="5270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000" y="516240"/>
                <a:ext cx="8757360" cy="530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1235520" y="42120"/>
              <a:ext cx="7210080" cy="60901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2560" y="37800"/>
                <a:ext cx="7237440" cy="6108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50960" y="177480"/>
              <a:ext cx="5250600" cy="3602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080" y="164520"/>
                <a:ext cx="5265000" cy="36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2136240" y="3302640"/>
              <a:ext cx="5789520" cy="1874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25440" y="3288960"/>
                <a:ext cx="5815800" cy="18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2935440" y="4105080"/>
              <a:ext cx="5853600" cy="1908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24280" y="4090320"/>
                <a:ext cx="5879160" cy="193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172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Phasors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04600" y="835200"/>
              <a:ext cx="8139600" cy="5306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560" y="821160"/>
                <a:ext cx="8168400" cy="533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38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19160" y="244080"/>
              <a:ext cx="7349400" cy="565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9080" y="229320"/>
                <a:ext cx="7374240" cy="567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819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Capacitors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1504950" y="1276349"/>
            <a:ext cx="457201" cy="1914526"/>
            <a:chOff x="1495425" y="1276349"/>
            <a:chExt cx="457201" cy="1914526"/>
          </a:xfrm>
        </p:grpSpPr>
        <p:grpSp>
          <p:nvGrpSpPr>
            <p:cNvPr id="57" name="Group 56"/>
            <p:cNvGrpSpPr/>
            <p:nvPr/>
          </p:nvGrpSpPr>
          <p:grpSpPr>
            <a:xfrm>
              <a:off x="1495425" y="1276349"/>
              <a:ext cx="457200" cy="1914525"/>
              <a:chOff x="1495425" y="1276349"/>
              <a:chExt cx="457200" cy="1914525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 rot="10800000">
              <a:off x="1495426" y="1276350"/>
              <a:ext cx="457200" cy="1914525"/>
              <a:chOff x="1495425" y="1276349"/>
              <a:chExt cx="457200" cy="1914525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61"/>
          <p:cNvGrpSpPr/>
          <p:nvPr/>
        </p:nvGrpSpPr>
        <p:grpSpPr>
          <a:xfrm>
            <a:off x="2105026" y="1143000"/>
            <a:ext cx="457201" cy="1914526"/>
            <a:chOff x="1495425" y="1276349"/>
            <a:chExt cx="457201" cy="1914526"/>
          </a:xfrm>
        </p:grpSpPr>
        <p:grpSp>
          <p:nvGrpSpPr>
            <p:cNvPr id="63" name="Group 56"/>
            <p:cNvGrpSpPr/>
            <p:nvPr/>
          </p:nvGrpSpPr>
          <p:grpSpPr>
            <a:xfrm>
              <a:off x="1495425" y="1276349"/>
              <a:ext cx="457200" cy="1914525"/>
              <a:chOff x="1495425" y="1276349"/>
              <a:chExt cx="457200" cy="1914525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57"/>
            <p:cNvGrpSpPr/>
            <p:nvPr/>
          </p:nvGrpSpPr>
          <p:grpSpPr>
            <a:xfrm rot="10800000">
              <a:off x="1495426" y="1276350"/>
              <a:ext cx="457200" cy="1914525"/>
              <a:chOff x="1495425" y="1276349"/>
              <a:chExt cx="457200" cy="1914525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Group 69"/>
          <p:cNvGrpSpPr/>
          <p:nvPr/>
        </p:nvGrpSpPr>
        <p:grpSpPr>
          <a:xfrm rot="16200000">
            <a:off x="1830375" y="3512252"/>
            <a:ext cx="485775" cy="1488125"/>
            <a:chOff x="5172949" y="2484911"/>
            <a:chExt cx="485775" cy="1488125"/>
          </a:xfrm>
        </p:grpSpPr>
        <p:sp>
          <p:nvSpPr>
            <p:cNvPr id="71" name="Oval 70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3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 79"/>
          <p:cNvSpPr/>
          <p:nvPr/>
        </p:nvSpPr>
        <p:spPr>
          <a:xfrm>
            <a:off x="650081" y="2328863"/>
            <a:ext cx="864394" cy="1928812"/>
          </a:xfrm>
          <a:custGeom>
            <a:avLst/>
            <a:gdLst>
              <a:gd name="connsiteX0" fmla="*/ 692944 w 864394"/>
              <a:gd name="connsiteY0" fmla="*/ 1928812 h 1928812"/>
              <a:gd name="connsiteX1" fmla="*/ 221457 w 864394"/>
              <a:gd name="connsiteY1" fmla="*/ 1757362 h 1928812"/>
              <a:gd name="connsiteX2" fmla="*/ 7144 w 864394"/>
              <a:gd name="connsiteY2" fmla="*/ 964406 h 1928812"/>
              <a:gd name="connsiteX3" fmla="*/ 178594 w 864394"/>
              <a:gd name="connsiteY3" fmla="*/ 214312 h 1928812"/>
              <a:gd name="connsiteX4" fmla="*/ 864394 w 864394"/>
              <a:gd name="connsiteY4" fmla="*/ 0 h 192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394" h="1928812">
                <a:moveTo>
                  <a:pt x="692944" y="1928812"/>
                </a:moveTo>
                <a:cubicBezTo>
                  <a:pt x="514350" y="1923454"/>
                  <a:pt x="335757" y="1918096"/>
                  <a:pt x="221457" y="1757362"/>
                </a:cubicBezTo>
                <a:cubicBezTo>
                  <a:pt x="107157" y="1596628"/>
                  <a:pt x="14288" y="1221581"/>
                  <a:pt x="7144" y="964406"/>
                </a:cubicBezTo>
                <a:cubicBezTo>
                  <a:pt x="0" y="707231"/>
                  <a:pt x="35719" y="375046"/>
                  <a:pt x="178594" y="214312"/>
                </a:cubicBezTo>
                <a:cubicBezTo>
                  <a:pt x="321469" y="53578"/>
                  <a:pt x="592931" y="26789"/>
                  <a:pt x="86439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 flipH="1">
            <a:off x="2573558" y="2093119"/>
            <a:ext cx="864394" cy="2158152"/>
          </a:xfrm>
          <a:custGeom>
            <a:avLst/>
            <a:gdLst>
              <a:gd name="connsiteX0" fmla="*/ 692944 w 864394"/>
              <a:gd name="connsiteY0" fmla="*/ 1928812 h 1928812"/>
              <a:gd name="connsiteX1" fmla="*/ 221457 w 864394"/>
              <a:gd name="connsiteY1" fmla="*/ 1757362 h 1928812"/>
              <a:gd name="connsiteX2" fmla="*/ 7144 w 864394"/>
              <a:gd name="connsiteY2" fmla="*/ 964406 h 1928812"/>
              <a:gd name="connsiteX3" fmla="*/ 178594 w 864394"/>
              <a:gd name="connsiteY3" fmla="*/ 214312 h 1928812"/>
              <a:gd name="connsiteX4" fmla="*/ 864394 w 864394"/>
              <a:gd name="connsiteY4" fmla="*/ 0 h 192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394" h="1928812">
                <a:moveTo>
                  <a:pt x="692944" y="1928812"/>
                </a:moveTo>
                <a:cubicBezTo>
                  <a:pt x="514350" y="1923454"/>
                  <a:pt x="335757" y="1918096"/>
                  <a:pt x="221457" y="1757362"/>
                </a:cubicBezTo>
                <a:cubicBezTo>
                  <a:pt x="107157" y="1596628"/>
                  <a:pt x="14288" y="1221581"/>
                  <a:pt x="7144" y="964406"/>
                </a:cubicBezTo>
                <a:cubicBezTo>
                  <a:pt x="0" y="707231"/>
                  <a:pt x="35719" y="375046"/>
                  <a:pt x="178594" y="214312"/>
                </a:cubicBezTo>
                <a:cubicBezTo>
                  <a:pt x="321469" y="53578"/>
                  <a:pt x="592931" y="26789"/>
                  <a:pt x="86439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549120" y="139820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+q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3" name="Title 1"/>
          <p:cNvSpPr txBox="1">
            <a:spLocks/>
          </p:cNvSpPr>
          <p:nvPr/>
        </p:nvSpPr>
        <p:spPr>
          <a:xfrm>
            <a:off x="2349279" y="142243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-q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4" name="Title 1"/>
          <p:cNvSpPr txBox="1">
            <a:spLocks/>
          </p:cNvSpPr>
          <p:nvPr/>
        </p:nvSpPr>
        <p:spPr>
          <a:xfrm>
            <a:off x="1504951" y="437594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67266" name="Object 2"/>
          <p:cNvGraphicFramePr>
            <a:graphicFrameLocks noChangeAspect="1"/>
          </p:cNvGraphicFramePr>
          <p:nvPr/>
        </p:nvGraphicFramePr>
        <p:xfrm>
          <a:off x="4645027" y="929980"/>
          <a:ext cx="1584702" cy="652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11" name="Equation" r:id="rId4" imgW="495000" imgH="203040" progId="Equation.3">
                  <p:embed/>
                </p:oleObj>
              </mc:Choice>
              <mc:Fallback>
                <p:oleObj name="Equation" r:id="rId4" imgW="4950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7" y="929980"/>
                        <a:ext cx="1584702" cy="6522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2"/>
          <p:cNvGraphicFramePr>
            <a:graphicFrameLocks noChangeAspect="1"/>
          </p:cNvGraphicFramePr>
          <p:nvPr/>
        </p:nvGraphicFramePr>
        <p:xfrm>
          <a:off x="4811713" y="1582211"/>
          <a:ext cx="1321751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12" name="Equation" r:id="rId6" imgW="482400" imgH="393480" progId="Equation.3">
                  <p:embed/>
                </p:oleObj>
              </mc:Choice>
              <mc:Fallback>
                <p:oleObj name="Equation" r:id="rId6" imgW="4824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3" y="1582211"/>
                        <a:ext cx="1321751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Rectangle 85"/>
          <p:cNvSpPr/>
          <p:nvPr/>
        </p:nvSpPr>
        <p:spPr>
          <a:xfrm>
            <a:off x="4073127" y="2664886"/>
            <a:ext cx="339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Farads[F] = Coulombs/Volt [C]/[V] </a:t>
            </a:r>
          </a:p>
        </p:txBody>
      </p:sp>
      <p:sp>
        <p:nvSpPr>
          <p:cNvPr id="87" name="Rectangle 86"/>
          <p:cNvSpPr/>
          <p:nvPr/>
        </p:nvSpPr>
        <p:spPr>
          <a:xfrm>
            <a:off x="6546252" y="1745724"/>
            <a:ext cx="1942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A=area</a:t>
            </a:r>
          </a:p>
          <a:p>
            <a:r>
              <a:rPr lang="en-US" dirty="0" smtClean="0"/>
              <a:t>d=plate separation</a:t>
            </a:r>
          </a:p>
        </p:txBody>
      </p:sp>
      <p:graphicFrame>
        <p:nvGraphicFramePr>
          <p:cNvPr id="88" name="Object 2"/>
          <p:cNvGraphicFramePr>
            <a:graphicFrameLocks noChangeAspect="1"/>
          </p:cNvGraphicFramePr>
          <p:nvPr/>
        </p:nvGraphicFramePr>
        <p:xfrm>
          <a:off x="4004469" y="3190348"/>
          <a:ext cx="3617912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13" name="Equation" r:id="rId8" imgW="1320480" imgH="241200" progId="Equation.3">
                  <p:embed/>
                </p:oleObj>
              </mc:Choice>
              <mc:Fallback>
                <p:oleObj name="Equation" r:id="rId8" imgW="132048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4469" y="3190348"/>
                        <a:ext cx="3617912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2"/>
          <p:cNvGraphicFramePr>
            <a:graphicFrameLocks noChangeAspect="1"/>
          </p:cNvGraphicFramePr>
          <p:nvPr/>
        </p:nvGraphicFramePr>
        <p:xfrm>
          <a:off x="3915569" y="3895198"/>
          <a:ext cx="13208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14" name="Equation" r:id="rId10" imgW="482400" imgH="228600" progId="Equation.3">
                  <p:embed/>
                </p:oleObj>
              </mc:Choice>
              <mc:Fallback>
                <p:oleObj name="Equation" r:id="rId10" imgW="4824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5569" y="3895198"/>
                        <a:ext cx="13208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2"/>
          <p:cNvGraphicFramePr>
            <a:graphicFrameLocks noChangeAspect="1"/>
          </p:cNvGraphicFramePr>
          <p:nvPr/>
        </p:nvGraphicFramePr>
        <p:xfrm>
          <a:off x="3836761" y="4893180"/>
          <a:ext cx="897400" cy="332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15" name="Equation" r:id="rId12" imgW="482400" imgH="177480" progId="Equation.3">
                  <p:embed/>
                </p:oleObj>
              </mc:Choice>
              <mc:Fallback>
                <p:oleObj name="Equation" r:id="rId12" imgW="48240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761" y="4893180"/>
                        <a:ext cx="897400" cy="3322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extBox 90"/>
          <p:cNvSpPr txBox="1"/>
          <p:nvPr/>
        </p:nvSpPr>
        <p:spPr>
          <a:xfrm>
            <a:off x="3898295" y="4523848"/>
            <a:ext cx="213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Dielectric constant: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4734161" y="4893180"/>
            <a:ext cx="213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aphicFrame>
        <p:nvGraphicFramePr>
          <p:cNvPr id="93" name="Object 2"/>
          <p:cNvGraphicFramePr>
            <a:graphicFrameLocks noChangeAspect="1"/>
          </p:cNvGraphicFramePr>
          <p:nvPr/>
        </p:nvGraphicFramePr>
        <p:xfrm>
          <a:off x="3932902" y="5366811"/>
          <a:ext cx="8255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16" name="Equation" r:id="rId14" imgW="444240" imgH="177480" progId="Equation.3">
                  <p:embed/>
                </p:oleObj>
              </mc:Choice>
              <mc:Fallback>
                <p:oleObj name="Equation" r:id="rId14" imgW="44424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902" y="5366811"/>
                        <a:ext cx="8255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Box 93"/>
          <p:cNvSpPr txBox="1"/>
          <p:nvPr/>
        </p:nvSpPr>
        <p:spPr>
          <a:xfrm>
            <a:off x="4734161" y="5367604"/>
            <a:ext cx="213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HfO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96" name="Straight Arrow Connector 95"/>
          <p:cNvCxnSpPr/>
          <p:nvPr/>
        </p:nvCxnSpPr>
        <p:spPr>
          <a:xfrm flipV="1">
            <a:off x="4073127" y="4338904"/>
            <a:ext cx="502842" cy="184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10800000" flipH="1" flipV="1">
            <a:off x="6486214" y="5127029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10800000" flipH="1" flipV="1">
            <a:off x="7207321" y="5123925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itle 1"/>
          <p:cNvSpPr txBox="1">
            <a:spLocks/>
          </p:cNvSpPr>
          <p:nvPr/>
        </p:nvSpPr>
        <p:spPr>
          <a:xfrm>
            <a:off x="6570105" y="436401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20" name="Group 525"/>
          <p:cNvGrpSpPr/>
          <p:nvPr/>
        </p:nvGrpSpPr>
        <p:grpSpPr>
          <a:xfrm>
            <a:off x="6229729" y="4445062"/>
            <a:ext cx="706952" cy="559236"/>
            <a:chOff x="5620837" y="2038275"/>
            <a:chExt cx="706952" cy="559236"/>
          </a:xfrm>
        </p:grpSpPr>
        <p:cxnSp>
          <p:nvCxnSpPr>
            <p:cNvPr id="121" name="Straight Arrow Connector 120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22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31" name="Straight Connector 130"/>
          <p:cNvCxnSpPr/>
          <p:nvPr/>
        </p:nvCxnSpPr>
        <p:spPr>
          <a:xfrm rot="16200000" flipH="1" flipV="1">
            <a:off x="6810671" y="513846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16200000" flipH="1" flipV="1">
            <a:off x="6963071" y="513846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6636599" y="532734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7338445" y="532734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35" name="Title 1"/>
          <p:cNvSpPr txBox="1">
            <a:spLocks/>
          </p:cNvSpPr>
          <p:nvPr/>
        </p:nvSpPr>
        <p:spPr>
          <a:xfrm>
            <a:off x="6759092" y="542056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1860120" y="615600"/>
              <a:ext cx="5825520" cy="5166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46080" y="600840"/>
                <a:ext cx="5843880" cy="5193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89760" y="536040"/>
              <a:ext cx="7794000" cy="5126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8240" y="522000"/>
                <a:ext cx="7819200" cy="515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463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Parallel Capacitors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287760" y="977620"/>
            <a:ext cx="485775" cy="1542982"/>
            <a:chOff x="288554" y="982686"/>
            <a:chExt cx="485775" cy="1542982"/>
          </a:xfrm>
        </p:grpSpPr>
        <p:sp>
          <p:nvSpPr>
            <p:cNvPr id="3" name="Oval 2"/>
            <p:cNvSpPr/>
            <p:nvPr/>
          </p:nvSpPr>
          <p:spPr>
            <a:xfrm>
              <a:off x="288554" y="152557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rot="5400000" flipH="1" flipV="1">
              <a:off x="374280" y="1749415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stCxn id="3" idx="0"/>
            </p:cNvCxnSpPr>
            <p:nvPr/>
          </p:nvCxnSpPr>
          <p:spPr>
            <a:xfrm rot="5400000" flipH="1" flipV="1">
              <a:off x="259997" y="1254132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3" idx="4"/>
            </p:cNvCxnSpPr>
            <p:nvPr/>
          </p:nvCxnSpPr>
          <p:spPr>
            <a:xfrm rot="5400000">
              <a:off x="274284" y="2268510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30648" y="934295"/>
            <a:ext cx="1443228" cy="1591374"/>
            <a:chOff x="530648" y="934295"/>
            <a:chExt cx="1443228" cy="159137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3"/>
            <p:cNvGrpSpPr/>
            <p:nvPr/>
          </p:nvGrpSpPr>
          <p:grpSpPr>
            <a:xfrm>
              <a:off x="652387" y="982686"/>
              <a:ext cx="1321489" cy="1542982"/>
              <a:chOff x="1013912" y="1497002"/>
              <a:chExt cx="1321489" cy="1542982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itle 1"/>
              <p:cNvSpPr txBox="1">
                <a:spLocks/>
              </p:cNvSpPr>
              <p:nvPr/>
            </p:nvSpPr>
            <p:spPr>
              <a:xfrm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Arrow Connector 36"/>
            <p:cNvCxnSpPr/>
            <p:nvPr/>
          </p:nvCxnSpPr>
          <p:spPr>
            <a:xfrm rot="16200000" flipH="1" flipV="1">
              <a:off x="1463258" y="1392532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Title 1"/>
            <p:cNvSpPr txBox="1">
              <a:spLocks/>
            </p:cNvSpPr>
            <p:nvPr/>
          </p:nvSpPr>
          <p:spPr>
            <a:xfrm rot="16200000">
              <a:off x="1019906" y="100815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41060" y="929230"/>
            <a:ext cx="1443228" cy="1591374"/>
            <a:chOff x="530648" y="934295"/>
            <a:chExt cx="1443228" cy="1591374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33"/>
            <p:cNvGrpSpPr/>
            <p:nvPr/>
          </p:nvGrpSpPr>
          <p:grpSpPr>
            <a:xfrm>
              <a:off x="652387" y="982686"/>
              <a:ext cx="1321489" cy="1542982"/>
              <a:chOff x="1013912" y="1497002"/>
              <a:chExt cx="1321489" cy="1542982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itle 1"/>
              <p:cNvSpPr txBox="1">
                <a:spLocks/>
              </p:cNvSpPr>
              <p:nvPr/>
            </p:nvSpPr>
            <p:spPr>
              <a:xfrm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Arrow Connector 44"/>
            <p:cNvCxnSpPr/>
            <p:nvPr/>
          </p:nvCxnSpPr>
          <p:spPr>
            <a:xfrm rot="16200000" flipH="1" flipV="1">
              <a:off x="1463258" y="1392532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6" name="Title 1"/>
            <p:cNvSpPr txBox="1">
              <a:spLocks/>
            </p:cNvSpPr>
            <p:nvPr/>
          </p:nvSpPr>
          <p:spPr>
            <a:xfrm rot="16200000">
              <a:off x="1019906" y="100815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954576" y="931479"/>
            <a:ext cx="1443228" cy="1591374"/>
            <a:chOff x="530648" y="934295"/>
            <a:chExt cx="1443228" cy="1591374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33"/>
            <p:cNvGrpSpPr/>
            <p:nvPr/>
          </p:nvGrpSpPr>
          <p:grpSpPr>
            <a:xfrm>
              <a:off x="652387" y="982686"/>
              <a:ext cx="1321489" cy="1542982"/>
              <a:chOff x="1013912" y="1497002"/>
              <a:chExt cx="1321489" cy="1542982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itle 1"/>
              <p:cNvSpPr txBox="1">
                <a:spLocks/>
              </p:cNvSpPr>
              <p:nvPr/>
            </p:nvSpPr>
            <p:spPr>
              <a:xfrm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Arrow Connector 57"/>
            <p:cNvCxnSpPr/>
            <p:nvPr/>
          </p:nvCxnSpPr>
          <p:spPr>
            <a:xfrm rot="16200000" flipH="1" flipV="1">
              <a:off x="1463258" y="1392532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9" name="Title 1"/>
            <p:cNvSpPr txBox="1">
              <a:spLocks/>
            </p:cNvSpPr>
            <p:nvPr/>
          </p:nvSpPr>
          <p:spPr>
            <a:xfrm rot="16200000">
              <a:off x="1019906" y="100815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609721" y="931479"/>
            <a:ext cx="1443228" cy="1591374"/>
            <a:chOff x="530648" y="934295"/>
            <a:chExt cx="1443228" cy="1591374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33"/>
            <p:cNvGrpSpPr/>
            <p:nvPr/>
          </p:nvGrpSpPr>
          <p:grpSpPr>
            <a:xfrm>
              <a:off x="652387" y="982686"/>
              <a:ext cx="1321489" cy="1542982"/>
              <a:chOff x="1013912" y="1497002"/>
              <a:chExt cx="1321489" cy="1542982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itle 1"/>
              <p:cNvSpPr txBox="1">
                <a:spLocks/>
              </p:cNvSpPr>
              <p:nvPr/>
            </p:nvSpPr>
            <p:spPr>
              <a:xfrm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Arrow Connector 70"/>
            <p:cNvCxnSpPr/>
            <p:nvPr/>
          </p:nvCxnSpPr>
          <p:spPr>
            <a:xfrm rot="16200000" flipH="1" flipV="1">
              <a:off x="1463258" y="1392532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2" name="Title 1"/>
            <p:cNvSpPr txBox="1">
              <a:spLocks/>
            </p:cNvSpPr>
            <p:nvPr/>
          </p:nvSpPr>
          <p:spPr>
            <a:xfrm rot="16200000">
              <a:off x="1019906" y="100815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81" name="Straight Connector 80"/>
          <p:cNvCxnSpPr/>
          <p:nvPr/>
        </p:nvCxnSpPr>
        <p:spPr>
          <a:xfrm>
            <a:off x="4168092" y="982686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176989" y="2520604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7119173" y="920549"/>
            <a:ext cx="485775" cy="1542982"/>
            <a:chOff x="288554" y="982686"/>
            <a:chExt cx="485775" cy="1542982"/>
          </a:xfrm>
        </p:grpSpPr>
        <p:sp>
          <p:nvSpPr>
            <p:cNvPr id="84" name="Oval 83"/>
            <p:cNvSpPr/>
            <p:nvPr/>
          </p:nvSpPr>
          <p:spPr>
            <a:xfrm>
              <a:off x="288554" y="152557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rot="5400000" flipH="1" flipV="1">
              <a:off x="374280" y="1749415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84" idx="0"/>
            </p:cNvCxnSpPr>
            <p:nvPr/>
          </p:nvCxnSpPr>
          <p:spPr>
            <a:xfrm rot="5400000" flipH="1" flipV="1">
              <a:off x="259997" y="1254132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4" idx="4"/>
            </p:cNvCxnSpPr>
            <p:nvPr/>
          </p:nvCxnSpPr>
          <p:spPr>
            <a:xfrm rot="5400000">
              <a:off x="274284" y="2268510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7362061" y="925615"/>
            <a:ext cx="1443228" cy="1542983"/>
            <a:chOff x="530648" y="982686"/>
            <a:chExt cx="1443228" cy="1542983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33"/>
            <p:cNvGrpSpPr/>
            <p:nvPr/>
          </p:nvGrpSpPr>
          <p:grpSpPr>
            <a:xfrm>
              <a:off x="861382" y="982686"/>
              <a:ext cx="1112494" cy="1542982"/>
              <a:chOff x="1222907" y="1497002"/>
              <a:chExt cx="1112494" cy="1542982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itle 1"/>
              <p:cNvSpPr txBox="1">
                <a:spLocks/>
              </p:cNvSpPr>
              <p:nvPr/>
            </p:nvSpPr>
            <p:spPr>
              <a:xfrm rot="16200000"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equivalent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1" name="Title 1"/>
          <p:cNvSpPr txBox="1">
            <a:spLocks/>
          </p:cNvSpPr>
          <p:nvPr/>
        </p:nvSpPr>
        <p:spPr>
          <a:xfrm>
            <a:off x="-249752" y="141748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" name="Title 1"/>
          <p:cNvSpPr txBox="1">
            <a:spLocks/>
          </p:cNvSpPr>
          <p:nvPr/>
        </p:nvSpPr>
        <p:spPr>
          <a:xfrm>
            <a:off x="6655904" y="141748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225235" y="113767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225235" y="58530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716480" y="2854440"/>
              <a:ext cx="3278880" cy="1685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2160" y="2843640"/>
                <a:ext cx="3295800" cy="1699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Series Capacitors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0648" y="2621793"/>
            <a:ext cx="53575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106352" y="1096719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87"/>
          <p:cNvGrpSpPr/>
          <p:nvPr/>
        </p:nvGrpSpPr>
        <p:grpSpPr>
          <a:xfrm>
            <a:off x="7362061" y="925615"/>
            <a:ext cx="1443228" cy="1542983"/>
            <a:chOff x="530648" y="982686"/>
            <a:chExt cx="1443228" cy="1542983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33"/>
            <p:cNvGrpSpPr/>
            <p:nvPr/>
          </p:nvGrpSpPr>
          <p:grpSpPr>
            <a:xfrm>
              <a:off x="861382" y="982686"/>
              <a:ext cx="1112494" cy="1542982"/>
              <a:chOff x="1222907" y="1497002"/>
              <a:chExt cx="1112494" cy="1542982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itle 1"/>
              <p:cNvSpPr txBox="1">
                <a:spLocks/>
              </p:cNvSpPr>
              <p:nvPr/>
            </p:nvSpPr>
            <p:spPr>
              <a:xfrm rot="16200000"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equivalent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2" name="Title 1"/>
          <p:cNvSpPr txBox="1">
            <a:spLocks/>
          </p:cNvSpPr>
          <p:nvPr/>
        </p:nvSpPr>
        <p:spPr>
          <a:xfrm>
            <a:off x="6655904" y="141748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noProof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225235" y="113767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225235" y="58530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1102772" y="289986"/>
            <a:ext cx="1340199" cy="1550264"/>
            <a:chOff x="3253787" y="249866"/>
            <a:chExt cx="1340199" cy="1550264"/>
          </a:xfrm>
        </p:grpSpPr>
        <p:cxnSp>
          <p:nvCxnSpPr>
            <p:cNvPr id="126" name="Straight Connector 125"/>
            <p:cNvCxnSpPr/>
            <p:nvPr/>
          </p:nvCxnSpPr>
          <p:spPr>
            <a:xfrm rot="10800000" flipH="1" flipV="1">
              <a:off x="3253787" y="1050426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H="1" flipV="1">
              <a:off x="3974894" y="1047323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itle 1"/>
            <p:cNvSpPr txBox="1">
              <a:spLocks/>
            </p:cNvSpPr>
            <p:nvPr/>
          </p:nvSpPr>
          <p:spPr>
            <a:xfrm>
              <a:off x="3337678" y="249866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 rot="16200000" flipH="1" flipV="1">
              <a:off x="35782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 flipV="1">
              <a:off x="37306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4463393" y="1047323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 rot="5400000">
              <a:off x="3487787" y="11508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974894" y="113767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4" name="Title 1"/>
            <p:cNvSpPr txBox="1">
              <a:spLocks/>
            </p:cNvSpPr>
            <p:nvPr/>
          </p:nvSpPr>
          <p:spPr>
            <a:xfrm>
              <a:off x="3523140" y="1240894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079077" y="289986"/>
            <a:ext cx="1340199" cy="1550264"/>
            <a:chOff x="3253787" y="249866"/>
            <a:chExt cx="1340199" cy="1550264"/>
          </a:xfrm>
        </p:grpSpPr>
        <p:cxnSp>
          <p:nvCxnSpPr>
            <p:cNvPr id="136" name="Straight Connector 135"/>
            <p:cNvCxnSpPr/>
            <p:nvPr/>
          </p:nvCxnSpPr>
          <p:spPr>
            <a:xfrm rot="10800000" flipH="1" flipV="1">
              <a:off x="3253787" y="1050426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10800000" flipH="1" flipV="1">
              <a:off x="3974894" y="1047323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itle 1"/>
            <p:cNvSpPr txBox="1">
              <a:spLocks/>
            </p:cNvSpPr>
            <p:nvPr/>
          </p:nvSpPr>
          <p:spPr>
            <a:xfrm>
              <a:off x="3337678" y="249866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39" name="Straight Connector 138"/>
            <p:cNvCxnSpPr/>
            <p:nvPr/>
          </p:nvCxnSpPr>
          <p:spPr>
            <a:xfrm rot="16200000" flipH="1" flipV="1">
              <a:off x="35782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6200000" flipH="1" flipV="1">
              <a:off x="37306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4463393" y="1047323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/>
            <p:cNvSpPr txBox="1"/>
            <p:nvPr/>
          </p:nvSpPr>
          <p:spPr>
            <a:xfrm rot="5400000">
              <a:off x="3487787" y="11508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974894" y="113767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3523140" y="1240894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46" name="Straight Connector 145"/>
          <p:cNvCxnSpPr/>
          <p:nvPr/>
        </p:nvCxnSpPr>
        <p:spPr>
          <a:xfrm rot="10800000" flipH="1" flipV="1">
            <a:off x="3055382" y="1090546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3776489" y="1087443"/>
            <a:ext cx="2551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itle 1"/>
          <p:cNvSpPr txBox="1">
            <a:spLocks/>
          </p:cNvSpPr>
          <p:nvPr/>
        </p:nvSpPr>
        <p:spPr>
          <a:xfrm>
            <a:off x="3139273" y="28998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9" name="Straight Connector 148"/>
          <p:cNvCxnSpPr/>
          <p:nvPr/>
        </p:nvCxnSpPr>
        <p:spPr>
          <a:xfrm rot="16200000" flipH="1" flipV="1">
            <a:off x="3379839" y="110198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6200000" flipH="1" flipV="1">
            <a:off x="3532239" y="110198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 rot="5400000">
            <a:off x="3289382" y="119096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3776489" y="117779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4" name="Title 1"/>
          <p:cNvSpPr txBox="1">
            <a:spLocks/>
          </p:cNvSpPr>
          <p:nvPr/>
        </p:nvSpPr>
        <p:spPr>
          <a:xfrm>
            <a:off x="3324735" y="128101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4547981" y="294971"/>
            <a:ext cx="1340199" cy="1550264"/>
            <a:chOff x="3253787" y="249866"/>
            <a:chExt cx="1340199" cy="1550264"/>
          </a:xfrm>
        </p:grpSpPr>
        <p:cxnSp>
          <p:nvCxnSpPr>
            <p:cNvPr id="156" name="Straight Connector 155"/>
            <p:cNvCxnSpPr/>
            <p:nvPr/>
          </p:nvCxnSpPr>
          <p:spPr>
            <a:xfrm rot="10800000" flipH="1" flipV="1">
              <a:off x="3253787" y="1050426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10800000" flipH="1" flipV="1">
              <a:off x="3974894" y="1047323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itle 1"/>
            <p:cNvSpPr txBox="1">
              <a:spLocks/>
            </p:cNvSpPr>
            <p:nvPr/>
          </p:nvSpPr>
          <p:spPr>
            <a:xfrm>
              <a:off x="3337678" y="249866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9" name="Straight Connector 158"/>
            <p:cNvCxnSpPr/>
            <p:nvPr/>
          </p:nvCxnSpPr>
          <p:spPr>
            <a:xfrm rot="16200000" flipH="1" flipV="1">
              <a:off x="35782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 flipV="1">
              <a:off x="37306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4463393" y="1047323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161"/>
            <p:cNvSpPr txBox="1"/>
            <p:nvPr/>
          </p:nvSpPr>
          <p:spPr>
            <a:xfrm rot="5400000">
              <a:off x="3487787" y="11508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3974894" y="113767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64" name="Title 1"/>
            <p:cNvSpPr txBox="1">
              <a:spLocks/>
            </p:cNvSpPr>
            <p:nvPr/>
          </p:nvSpPr>
          <p:spPr>
            <a:xfrm>
              <a:off x="3523140" y="1240894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72" name="Straight Connector 171"/>
          <p:cNvCxnSpPr/>
          <p:nvPr/>
        </p:nvCxnSpPr>
        <p:spPr>
          <a:xfrm rot="5400000">
            <a:off x="5128176" y="1856723"/>
            <a:ext cx="1520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/>
          <p:cNvGrpSpPr/>
          <p:nvPr/>
        </p:nvGrpSpPr>
        <p:grpSpPr>
          <a:xfrm>
            <a:off x="288554" y="1128602"/>
            <a:ext cx="485775" cy="1488125"/>
            <a:chOff x="5172949" y="2484911"/>
            <a:chExt cx="485775" cy="1488125"/>
          </a:xfrm>
        </p:grpSpPr>
        <p:sp>
          <p:nvSpPr>
            <p:cNvPr id="177" name="Oval 176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0" name="Straight Connector 179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3" name="Straight Connector 182"/>
          <p:cNvCxnSpPr/>
          <p:nvPr/>
        </p:nvCxnSpPr>
        <p:spPr>
          <a:xfrm rot="10800000">
            <a:off x="534545" y="1087442"/>
            <a:ext cx="5682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5400000" flipH="1" flipV="1">
            <a:off x="514067" y="1117197"/>
            <a:ext cx="409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Oval 193"/>
          <p:cNvSpPr/>
          <p:nvPr/>
        </p:nvSpPr>
        <p:spPr>
          <a:xfrm>
            <a:off x="7119968" y="141411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itle 1"/>
          <p:cNvSpPr txBox="1">
            <a:spLocks/>
          </p:cNvSpPr>
          <p:nvPr/>
        </p:nvSpPr>
        <p:spPr>
          <a:xfrm>
            <a:off x="7243224" y="137531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6" name="Title 1"/>
          <p:cNvSpPr txBox="1">
            <a:spLocks/>
          </p:cNvSpPr>
          <p:nvPr/>
        </p:nvSpPr>
        <p:spPr>
          <a:xfrm>
            <a:off x="7243224" y="163430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7" name="Straight Connector 196"/>
          <p:cNvCxnSpPr/>
          <p:nvPr/>
        </p:nvCxnSpPr>
        <p:spPr>
          <a:xfrm rot="5400000" flipH="1" flipV="1">
            <a:off x="7060152" y="2162789"/>
            <a:ext cx="6116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5400000" flipH="1" flipV="1">
            <a:off x="7118607" y="1169865"/>
            <a:ext cx="4884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Title 1"/>
          <p:cNvSpPr txBox="1">
            <a:spLocks/>
          </p:cNvSpPr>
          <p:nvPr/>
        </p:nvSpPr>
        <p:spPr>
          <a:xfrm>
            <a:off x="-249752" y="150601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389240" y="2588400"/>
              <a:ext cx="4275360" cy="2304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4120" y="2575800"/>
                <a:ext cx="4303440" cy="2331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6653" y="890546"/>
            <a:ext cx="457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 Find V(t), given that V(t=0) = 5 Volts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2408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7769" y="4757174"/>
            <a:ext cx="12898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 flipV="1">
            <a:off x="1608467" y="1984138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 flipV="1">
            <a:off x="1651674" y="266514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804147" y="199267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noProof="0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1637136" y="226849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1637136" y="242089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1791430" y="1598393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827524" y="2974687"/>
            <a:ext cx="1305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449"/>
          <p:cNvGrpSpPr/>
          <p:nvPr/>
        </p:nvGrpSpPr>
        <p:grpSpPr>
          <a:xfrm>
            <a:off x="96889" y="1497007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 k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3"/>
          <p:cNvGrpSpPr/>
          <p:nvPr/>
        </p:nvGrpSpPr>
        <p:grpSpPr>
          <a:xfrm>
            <a:off x="2278036" y="1518808"/>
            <a:ext cx="2085508" cy="1875191"/>
            <a:chOff x="1013912" y="1497002"/>
            <a:chExt cx="2085508" cy="1875191"/>
          </a:xfrm>
        </p:grpSpPr>
        <p:cxnSp>
          <p:nvCxnSpPr>
            <p:cNvPr id="38" name="Straight Connector 37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m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2392468" y="2812957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33"/>
          <p:cNvGrpSpPr/>
          <p:nvPr/>
        </p:nvGrpSpPr>
        <p:grpSpPr>
          <a:xfrm>
            <a:off x="2278036" y="3191216"/>
            <a:ext cx="1633754" cy="1542982"/>
            <a:chOff x="1013912" y="1497002"/>
            <a:chExt cx="1633754" cy="1542982"/>
          </a:xfrm>
        </p:grpSpPr>
        <p:cxnSp>
          <p:nvCxnSpPr>
            <p:cNvPr id="49" name="Straight Connector 48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m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449"/>
          <p:cNvGrpSpPr/>
          <p:nvPr/>
        </p:nvGrpSpPr>
        <p:grpSpPr>
          <a:xfrm>
            <a:off x="96890" y="2909391"/>
            <a:ext cx="670686" cy="1542982"/>
            <a:chOff x="785404" y="1743242"/>
            <a:chExt cx="670686" cy="1542982"/>
          </a:xfrm>
        </p:grpSpPr>
        <p:sp>
          <p:nvSpPr>
            <p:cNvPr id="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k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1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5" name="Straight Connector 74"/>
          <p:cNvCxnSpPr/>
          <p:nvPr/>
        </p:nvCxnSpPr>
        <p:spPr>
          <a:xfrm>
            <a:off x="1892820" y="1497001"/>
            <a:ext cx="1476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895924" y="3061791"/>
            <a:ext cx="14738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 flipH="1" flipV="1">
            <a:off x="3290509" y="3137991"/>
            <a:ext cx="15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 flipH="1" flipV="1">
            <a:off x="535370" y="4604775"/>
            <a:ext cx="3047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895924" y="4757174"/>
            <a:ext cx="14707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9816"/>
          </a:xfrm>
        </p:spPr>
        <p:txBody>
          <a:bodyPr/>
          <a:lstStyle/>
          <a:p>
            <a:r>
              <a:rPr lang="en-US" dirty="0" smtClean="0"/>
              <a:t>Inductors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 rot="16200000">
            <a:off x="1265496" y="841386"/>
            <a:ext cx="299055" cy="1491706"/>
            <a:chOff x="2599211" y="4506635"/>
            <a:chExt cx="378996" cy="1890454"/>
          </a:xfrm>
        </p:grpSpPr>
        <p:cxnSp>
          <p:nvCxnSpPr>
            <p:cNvPr id="4" name="Straight Connector 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7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0" name="Arc 1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Arc 2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8" name="Arc 1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Arc 1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6" name="Arc 1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Arc 1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4" name="Arc 1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Arc 1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2" name="Arc 1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Arc 1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itle 1"/>
          <p:cNvSpPr txBox="1">
            <a:spLocks/>
          </p:cNvSpPr>
          <p:nvPr/>
        </p:nvSpPr>
        <p:spPr>
          <a:xfrm>
            <a:off x="6486892" y="659108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592524" y="2656664"/>
            <a:ext cx="103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Henry[H]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632661" y="1095674"/>
            <a:ext cx="17700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A=area</a:t>
            </a:r>
          </a:p>
          <a:p>
            <a:r>
              <a:rPr lang="en-US" dirty="0" smtClean="0"/>
              <a:t>l=wire length</a:t>
            </a:r>
          </a:p>
          <a:p>
            <a:r>
              <a:rPr lang="en-US" dirty="0" smtClean="0"/>
              <a:t>N = # of turns</a:t>
            </a:r>
          </a:p>
          <a:p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= 4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10</a:t>
            </a:r>
            <a:r>
              <a:rPr lang="en-US" baseline="30000" dirty="0" smtClean="0"/>
              <a:t>-6</a:t>
            </a:r>
            <a:r>
              <a:rPr lang="en-US" dirty="0" smtClean="0"/>
              <a:t> H/m</a:t>
            </a: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822697" y="68021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4" name="Group 525"/>
          <p:cNvGrpSpPr/>
          <p:nvPr/>
        </p:nvGrpSpPr>
        <p:grpSpPr>
          <a:xfrm>
            <a:off x="536495" y="761261"/>
            <a:ext cx="706952" cy="559236"/>
            <a:chOff x="5620837" y="2038275"/>
            <a:chExt cx="706952" cy="559236"/>
          </a:xfrm>
        </p:grpSpPr>
        <p:cxnSp>
          <p:nvCxnSpPr>
            <p:cNvPr id="65" name="Straight Arrow Connector 64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6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889191" y="16435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591037" y="164354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1011684" y="173676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2" name="Object 2"/>
          <p:cNvGraphicFramePr>
            <a:graphicFrameLocks noChangeAspect="1"/>
          </p:cNvGraphicFramePr>
          <p:nvPr/>
        </p:nvGraphicFramePr>
        <p:xfrm>
          <a:off x="3112132" y="1095674"/>
          <a:ext cx="1965070" cy="1205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1" name="Equation" r:id="rId4" imgW="685800" imgH="419040" progId="Equation.3">
                  <p:embed/>
                </p:oleObj>
              </mc:Choice>
              <mc:Fallback>
                <p:oleObj name="Equation" r:id="rId4" imgW="6858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2132" y="1095674"/>
                        <a:ext cx="1965070" cy="12059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/>
              <p14:cNvContentPartPr/>
              <p14:nvPr/>
            </p14:nvContentPartPr>
            <p14:xfrm>
              <a:off x="1505880" y="458280"/>
              <a:ext cx="7052400" cy="49917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92560" y="447480"/>
                <a:ext cx="7073640" cy="5017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Series Inductors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0648" y="2621793"/>
            <a:ext cx="53575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804701" y="1084495"/>
            <a:ext cx="108347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7362061" y="925615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362061" y="2468598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itle 1"/>
          <p:cNvSpPr txBox="1">
            <a:spLocks/>
          </p:cNvSpPr>
          <p:nvPr/>
        </p:nvSpPr>
        <p:spPr>
          <a:xfrm rot="16200000">
            <a:off x="7680919" y="142128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equivalent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" name="Title 1"/>
          <p:cNvSpPr txBox="1">
            <a:spLocks/>
          </p:cNvSpPr>
          <p:nvPr/>
        </p:nvSpPr>
        <p:spPr>
          <a:xfrm>
            <a:off x="6655904" y="141748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noProof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225235" y="113767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225235" y="58530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cxnSp>
        <p:nvCxnSpPr>
          <p:cNvPr id="172" name="Straight Connector 171"/>
          <p:cNvCxnSpPr/>
          <p:nvPr/>
        </p:nvCxnSpPr>
        <p:spPr>
          <a:xfrm rot="5400000">
            <a:off x="5128176" y="1856723"/>
            <a:ext cx="1520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175"/>
          <p:cNvGrpSpPr/>
          <p:nvPr/>
        </p:nvGrpSpPr>
        <p:grpSpPr>
          <a:xfrm>
            <a:off x="288554" y="1128602"/>
            <a:ext cx="485775" cy="1488125"/>
            <a:chOff x="5172949" y="2484911"/>
            <a:chExt cx="485775" cy="1488125"/>
          </a:xfrm>
        </p:grpSpPr>
        <p:sp>
          <p:nvSpPr>
            <p:cNvPr id="177" name="Oval 176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0" name="Straight Connector 179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3" name="Straight Connector 182"/>
          <p:cNvCxnSpPr/>
          <p:nvPr/>
        </p:nvCxnSpPr>
        <p:spPr>
          <a:xfrm rot="10800000">
            <a:off x="534545" y="1087442"/>
            <a:ext cx="5682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5400000" flipH="1" flipV="1">
            <a:off x="514067" y="1117197"/>
            <a:ext cx="409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Oval 193"/>
          <p:cNvSpPr/>
          <p:nvPr/>
        </p:nvSpPr>
        <p:spPr>
          <a:xfrm>
            <a:off x="7119968" y="141411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itle 1"/>
          <p:cNvSpPr txBox="1">
            <a:spLocks/>
          </p:cNvSpPr>
          <p:nvPr/>
        </p:nvSpPr>
        <p:spPr>
          <a:xfrm>
            <a:off x="7243224" y="137531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6" name="Title 1"/>
          <p:cNvSpPr txBox="1">
            <a:spLocks/>
          </p:cNvSpPr>
          <p:nvPr/>
        </p:nvSpPr>
        <p:spPr>
          <a:xfrm>
            <a:off x="7243224" y="163430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7" name="Straight Connector 196"/>
          <p:cNvCxnSpPr/>
          <p:nvPr/>
        </p:nvCxnSpPr>
        <p:spPr>
          <a:xfrm rot="5400000" flipH="1" flipV="1">
            <a:off x="7060152" y="2162789"/>
            <a:ext cx="6116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5400000" flipH="1" flipV="1">
            <a:off x="7118607" y="1169865"/>
            <a:ext cx="4884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Title 1"/>
          <p:cNvSpPr txBox="1">
            <a:spLocks/>
          </p:cNvSpPr>
          <p:nvPr/>
        </p:nvSpPr>
        <p:spPr>
          <a:xfrm>
            <a:off x="-249752" y="150601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 rot="16200000">
            <a:off x="1435645" y="353464"/>
            <a:ext cx="299055" cy="1491706"/>
            <a:chOff x="2599211" y="4506635"/>
            <a:chExt cx="378996" cy="1890454"/>
          </a:xfrm>
        </p:grpSpPr>
        <p:cxnSp>
          <p:nvCxnSpPr>
            <p:cNvPr id="73" name="Straight Connector 7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7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2" name="Arc 9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Arc 9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88" name="Arc 8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Arc 9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86" name="Arc 8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Arc 8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84" name="Arc 8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Arc 8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82" name="Arc 8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Arc 8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5" name="Straight Connector 7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 rot="16200000">
            <a:off x="2665466" y="353059"/>
            <a:ext cx="299055" cy="1491706"/>
            <a:chOff x="2599211" y="4506635"/>
            <a:chExt cx="378996" cy="1890454"/>
          </a:xfrm>
        </p:grpSpPr>
        <p:cxnSp>
          <p:nvCxnSpPr>
            <p:cNvPr id="105" name="Straight Connector 104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08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21" name="Arc 12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Arc 12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19" name="Arc 11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Arc 11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17" name="Arc 11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Arc 11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15" name="Arc 11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Arc 11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13" name="Arc 11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Arc 11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07" name="Straight Connector 106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 rot="16200000">
            <a:off x="3909321" y="353059"/>
            <a:ext cx="299055" cy="1491706"/>
            <a:chOff x="2599211" y="4506635"/>
            <a:chExt cx="378996" cy="1890454"/>
          </a:xfrm>
        </p:grpSpPr>
        <p:cxnSp>
          <p:nvCxnSpPr>
            <p:cNvPr id="124" name="Straight Connector 12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45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76" name="Arc 17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Arc 18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74" name="Arc 17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Arc 17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71" name="Arc 17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Arc 17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5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69" name="Arc 16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Arc 16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6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67" name="Arc 16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Arc 16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35" name="Straight Connector 13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185"/>
          <p:cNvGrpSpPr/>
          <p:nvPr/>
        </p:nvGrpSpPr>
        <p:grpSpPr>
          <a:xfrm>
            <a:off x="8399621" y="935566"/>
            <a:ext cx="299055" cy="1491706"/>
            <a:chOff x="2599211" y="4506635"/>
            <a:chExt cx="378996" cy="1890454"/>
          </a:xfrm>
        </p:grpSpPr>
        <p:cxnSp>
          <p:nvCxnSpPr>
            <p:cNvPr id="187" name="Straight Connector 186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8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9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09" name="Arc 20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Arc 20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07" name="Arc 20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Arc 20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05" name="Arc 20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Arc 20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03" name="Arc 20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Arc 20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9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00" name="Arc 19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Arc 20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89" name="Straight Connector 188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4" name="Straight Connector 213"/>
          <p:cNvCxnSpPr/>
          <p:nvPr/>
        </p:nvCxnSpPr>
        <p:spPr>
          <a:xfrm rot="5400000">
            <a:off x="8539934" y="2447935"/>
            <a:ext cx="413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3" name="Group 222"/>
          <p:cNvGrpSpPr/>
          <p:nvPr/>
        </p:nvGrpSpPr>
        <p:grpSpPr>
          <a:xfrm>
            <a:off x="1046700" y="413812"/>
            <a:ext cx="1088673" cy="1481155"/>
            <a:chOff x="1046700" y="413812"/>
            <a:chExt cx="1088673" cy="1481155"/>
          </a:xfrm>
        </p:grpSpPr>
        <p:sp>
          <p:nvSpPr>
            <p:cNvPr id="215" name="Title 1"/>
            <p:cNvSpPr txBox="1">
              <a:spLocks/>
            </p:cNvSpPr>
            <p:nvPr/>
          </p:nvSpPr>
          <p:spPr>
            <a:xfrm>
              <a:off x="1046700" y="41381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1113194" y="12425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1815040" y="1242504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18" name="Title 1"/>
            <p:cNvSpPr txBox="1">
              <a:spLocks/>
            </p:cNvSpPr>
            <p:nvPr/>
          </p:nvSpPr>
          <p:spPr>
            <a:xfrm>
              <a:off x="1235687" y="133573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2304787" y="412700"/>
            <a:ext cx="1088673" cy="1481155"/>
            <a:chOff x="1046700" y="413812"/>
            <a:chExt cx="1088673" cy="1481155"/>
          </a:xfrm>
        </p:grpSpPr>
        <p:sp>
          <p:nvSpPr>
            <p:cNvPr id="230" name="Title 1"/>
            <p:cNvSpPr txBox="1">
              <a:spLocks/>
            </p:cNvSpPr>
            <p:nvPr/>
          </p:nvSpPr>
          <p:spPr>
            <a:xfrm>
              <a:off x="1046700" y="41381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1113194" y="12425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1815040" y="1242504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33" name="Title 1"/>
            <p:cNvSpPr txBox="1">
              <a:spLocks/>
            </p:cNvSpPr>
            <p:nvPr/>
          </p:nvSpPr>
          <p:spPr>
            <a:xfrm>
              <a:off x="1235687" y="133573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3560846" y="410747"/>
            <a:ext cx="1088673" cy="1481155"/>
            <a:chOff x="1046700" y="413812"/>
            <a:chExt cx="1088673" cy="1481155"/>
          </a:xfrm>
        </p:grpSpPr>
        <p:sp>
          <p:nvSpPr>
            <p:cNvPr id="235" name="Title 1"/>
            <p:cNvSpPr txBox="1">
              <a:spLocks/>
            </p:cNvSpPr>
            <p:nvPr/>
          </p:nvSpPr>
          <p:spPr>
            <a:xfrm>
              <a:off x="1046700" y="41381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1113194" y="12425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1815040" y="1242504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38" name="Title 1"/>
            <p:cNvSpPr txBox="1">
              <a:spLocks/>
            </p:cNvSpPr>
            <p:nvPr/>
          </p:nvSpPr>
          <p:spPr>
            <a:xfrm>
              <a:off x="1235687" y="133573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160000" y="2686680"/>
              <a:ext cx="4250160" cy="2160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51720" y="2672280"/>
                <a:ext cx="4273200" cy="2190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Parallel Inductors</a:t>
            </a:r>
            <a:endParaRPr lang="en-US" dirty="0"/>
          </a:p>
        </p:txBody>
      </p:sp>
      <p:cxnSp>
        <p:nvCxnSpPr>
          <p:cNvPr id="81" name="Straight Connector 80"/>
          <p:cNvCxnSpPr/>
          <p:nvPr/>
        </p:nvCxnSpPr>
        <p:spPr>
          <a:xfrm>
            <a:off x="4168092" y="982686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198246" y="2462084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225235" y="113767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225235" y="58530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grpSp>
        <p:nvGrpSpPr>
          <p:cNvPr id="124" name="Group 175"/>
          <p:cNvGrpSpPr/>
          <p:nvPr/>
        </p:nvGrpSpPr>
        <p:grpSpPr>
          <a:xfrm>
            <a:off x="288554" y="982302"/>
            <a:ext cx="485775" cy="1488125"/>
            <a:chOff x="5172949" y="2484911"/>
            <a:chExt cx="485775" cy="1488125"/>
          </a:xfrm>
        </p:grpSpPr>
        <p:sp>
          <p:nvSpPr>
            <p:cNvPr id="125" name="Oval 124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7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itle 1"/>
          <p:cNvSpPr txBox="1">
            <a:spLocks/>
          </p:cNvSpPr>
          <p:nvPr/>
        </p:nvSpPr>
        <p:spPr>
          <a:xfrm>
            <a:off x="-249752" y="150601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84" name="Group 183"/>
          <p:cNvGrpSpPr/>
          <p:nvPr/>
        </p:nvGrpSpPr>
        <p:grpSpPr>
          <a:xfrm>
            <a:off x="530648" y="858813"/>
            <a:ext cx="1359939" cy="1615579"/>
            <a:chOff x="530648" y="858813"/>
            <a:chExt cx="1359939" cy="161557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0648" y="246714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/>
            <p:cNvGrpSpPr/>
            <p:nvPr/>
          </p:nvGrpSpPr>
          <p:grpSpPr>
            <a:xfrm>
              <a:off x="1591532" y="982686"/>
              <a:ext cx="299055" cy="1491706"/>
              <a:chOff x="2599211" y="4506635"/>
              <a:chExt cx="378996" cy="1890454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93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17" name="Arc 116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Arc 11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5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15" name="Arc 11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Arc 115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6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13" name="Arc 112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Arc 11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7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11" name="Arc 11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Arc 11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8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09" name="Arc 10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Arc 10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0" name="Title 1"/>
            <p:cNvSpPr txBox="1">
              <a:spLocks/>
            </p:cNvSpPr>
            <p:nvPr/>
          </p:nvSpPr>
          <p:spPr>
            <a:xfrm rot="16200000">
              <a:off x="970894" y="1399339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31" name="Straight Arrow Connector 130"/>
            <p:cNvCxnSpPr/>
            <p:nvPr/>
          </p:nvCxnSpPr>
          <p:spPr>
            <a:xfrm rot="16200000" flipH="1" flipV="1">
              <a:off x="1507449" y="131705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32" name="Title 1"/>
            <p:cNvSpPr txBox="1">
              <a:spLocks/>
            </p:cNvSpPr>
            <p:nvPr/>
          </p:nvSpPr>
          <p:spPr>
            <a:xfrm rot="16200000">
              <a:off x="1064097" y="93267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86" name="Straight Connector 185"/>
          <p:cNvCxnSpPr/>
          <p:nvPr/>
        </p:nvCxnSpPr>
        <p:spPr>
          <a:xfrm>
            <a:off x="1741060" y="975443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1741060" y="2459906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8" name="Group 82"/>
          <p:cNvGrpSpPr/>
          <p:nvPr/>
        </p:nvGrpSpPr>
        <p:grpSpPr>
          <a:xfrm>
            <a:off x="2761976" y="975440"/>
            <a:ext cx="378996" cy="1491705"/>
            <a:chOff x="2599211" y="4506635"/>
            <a:chExt cx="378996" cy="1890454"/>
          </a:xfrm>
        </p:grpSpPr>
        <p:cxnSp>
          <p:nvCxnSpPr>
            <p:cNvPr id="192" name="Straight Connector 191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95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08" name="Arc 20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Arc 20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6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06" name="Arc 20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Arc 20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7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04" name="Arc 20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Arc 20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8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02" name="Arc 20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Arc 20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9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00" name="Arc 19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Arc 20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94" name="Straight Connector 193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9" name="Title 1"/>
          <p:cNvSpPr txBox="1">
            <a:spLocks/>
          </p:cNvSpPr>
          <p:nvPr/>
        </p:nvSpPr>
        <p:spPr>
          <a:xfrm rot="16200000">
            <a:off x="2181306" y="139209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90" name="Straight Arrow Connector 189"/>
          <p:cNvCxnSpPr/>
          <p:nvPr/>
        </p:nvCxnSpPr>
        <p:spPr>
          <a:xfrm rot="16200000" flipH="1" flipV="1">
            <a:off x="2717861" y="1309807"/>
            <a:ext cx="2645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1" name="Title 1"/>
          <p:cNvSpPr txBox="1">
            <a:spLocks/>
          </p:cNvSpPr>
          <p:nvPr/>
        </p:nvSpPr>
        <p:spPr>
          <a:xfrm rot="16200000">
            <a:off x="2274509" y="92542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10" name="Straight Connector 209"/>
          <p:cNvCxnSpPr/>
          <p:nvPr/>
        </p:nvCxnSpPr>
        <p:spPr>
          <a:xfrm>
            <a:off x="2951472" y="976896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2951472" y="2461359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2" name="Group 82"/>
          <p:cNvGrpSpPr/>
          <p:nvPr/>
        </p:nvGrpSpPr>
        <p:grpSpPr>
          <a:xfrm>
            <a:off x="3972388" y="976893"/>
            <a:ext cx="378996" cy="1491705"/>
            <a:chOff x="2599211" y="4506635"/>
            <a:chExt cx="378996" cy="1890454"/>
          </a:xfrm>
        </p:grpSpPr>
        <p:cxnSp>
          <p:nvCxnSpPr>
            <p:cNvPr id="213" name="Straight Connector 21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21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29" name="Arc 22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Arc 22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27" name="Arc 22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Arc 22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25" name="Arc 22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Arc 22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23" name="Arc 22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Arc 22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21" name="Arc 22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Arc 22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15" name="Straight Connector 21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1" name="Title 1"/>
          <p:cNvSpPr txBox="1">
            <a:spLocks/>
          </p:cNvSpPr>
          <p:nvPr/>
        </p:nvSpPr>
        <p:spPr>
          <a:xfrm rot="16200000">
            <a:off x="3391718" y="139354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32" name="Straight Arrow Connector 231"/>
          <p:cNvCxnSpPr/>
          <p:nvPr/>
        </p:nvCxnSpPr>
        <p:spPr>
          <a:xfrm rot="16200000" flipH="1" flipV="1">
            <a:off x="3928273" y="1311260"/>
            <a:ext cx="2645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3" name="Title 1"/>
          <p:cNvSpPr txBox="1">
            <a:spLocks/>
          </p:cNvSpPr>
          <p:nvPr/>
        </p:nvSpPr>
        <p:spPr>
          <a:xfrm rot="16200000">
            <a:off x="3484921" y="92688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34" name="Straight Connector 233"/>
          <p:cNvCxnSpPr/>
          <p:nvPr/>
        </p:nvCxnSpPr>
        <p:spPr>
          <a:xfrm>
            <a:off x="4609721" y="976896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4609721" y="2461359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6" name="Group 82"/>
          <p:cNvGrpSpPr/>
          <p:nvPr/>
        </p:nvGrpSpPr>
        <p:grpSpPr>
          <a:xfrm>
            <a:off x="5630637" y="976893"/>
            <a:ext cx="378996" cy="1491705"/>
            <a:chOff x="2599211" y="4506635"/>
            <a:chExt cx="378996" cy="1890454"/>
          </a:xfrm>
        </p:grpSpPr>
        <p:cxnSp>
          <p:nvCxnSpPr>
            <p:cNvPr id="237" name="Straight Connector 236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8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24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53" name="Arc 25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Arc 25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51" name="Arc 25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Arc 25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49" name="Arc 24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Arc 24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47" name="Arc 24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Arc 24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4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45" name="Arc 24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Arc 24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39" name="Straight Connector 238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5" name="Title 1"/>
          <p:cNvSpPr txBox="1">
            <a:spLocks/>
          </p:cNvSpPr>
          <p:nvPr/>
        </p:nvSpPr>
        <p:spPr>
          <a:xfrm rot="16200000">
            <a:off x="5049967" y="139354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6" name="Straight Arrow Connector 255"/>
          <p:cNvCxnSpPr/>
          <p:nvPr/>
        </p:nvCxnSpPr>
        <p:spPr>
          <a:xfrm rot="16200000" flipH="1" flipV="1">
            <a:off x="5586522" y="1311260"/>
            <a:ext cx="2645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7" name="Title 1"/>
          <p:cNvSpPr txBox="1">
            <a:spLocks/>
          </p:cNvSpPr>
          <p:nvPr/>
        </p:nvSpPr>
        <p:spPr>
          <a:xfrm rot="16200000">
            <a:off x="5143170" y="92688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8" name="Straight Connector 257"/>
          <p:cNvCxnSpPr/>
          <p:nvPr/>
        </p:nvCxnSpPr>
        <p:spPr>
          <a:xfrm>
            <a:off x="7362061" y="925615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362061" y="2468598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0" name="Title 1"/>
          <p:cNvSpPr txBox="1">
            <a:spLocks/>
          </p:cNvSpPr>
          <p:nvPr/>
        </p:nvSpPr>
        <p:spPr>
          <a:xfrm rot="16200000">
            <a:off x="7680919" y="142128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equivalent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1" name="Title 1"/>
          <p:cNvSpPr txBox="1">
            <a:spLocks/>
          </p:cNvSpPr>
          <p:nvPr/>
        </p:nvSpPr>
        <p:spPr>
          <a:xfrm>
            <a:off x="6655904" y="141748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noProof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2" name="Oval 261"/>
          <p:cNvSpPr/>
          <p:nvPr/>
        </p:nvSpPr>
        <p:spPr>
          <a:xfrm>
            <a:off x="7119968" y="141411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Title 1"/>
          <p:cNvSpPr txBox="1">
            <a:spLocks/>
          </p:cNvSpPr>
          <p:nvPr/>
        </p:nvSpPr>
        <p:spPr>
          <a:xfrm>
            <a:off x="7243224" y="137531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4" name="Title 1"/>
          <p:cNvSpPr txBox="1">
            <a:spLocks/>
          </p:cNvSpPr>
          <p:nvPr/>
        </p:nvSpPr>
        <p:spPr>
          <a:xfrm>
            <a:off x="7243224" y="163430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5" name="Straight Connector 264"/>
          <p:cNvCxnSpPr/>
          <p:nvPr/>
        </p:nvCxnSpPr>
        <p:spPr>
          <a:xfrm rot="5400000" flipH="1" flipV="1">
            <a:off x="7060152" y="2162789"/>
            <a:ext cx="6116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 rot="5400000" flipH="1" flipV="1">
            <a:off x="7118607" y="1169865"/>
            <a:ext cx="4884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7" name="Group 266"/>
          <p:cNvGrpSpPr/>
          <p:nvPr/>
        </p:nvGrpSpPr>
        <p:grpSpPr>
          <a:xfrm>
            <a:off x="8399621" y="935566"/>
            <a:ext cx="299055" cy="1491706"/>
            <a:chOff x="2599211" y="4506635"/>
            <a:chExt cx="378996" cy="1890454"/>
          </a:xfrm>
        </p:grpSpPr>
        <p:cxnSp>
          <p:nvCxnSpPr>
            <p:cNvPr id="268" name="Straight Connector 267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9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271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84" name="Arc 28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Arc 28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2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82" name="Arc 28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Arc 28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3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80" name="Arc 27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Arc 28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4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78" name="Arc 27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Arc 27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5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76" name="Arc 27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Arc 27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70" name="Straight Connector 269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6" name="Straight Connector 285"/>
          <p:cNvCxnSpPr/>
          <p:nvPr/>
        </p:nvCxnSpPr>
        <p:spPr>
          <a:xfrm rot="5400000">
            <a:off x="8539934" y="2447935"/>
            <a:ext cx="413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128600" y="2495160"/>
              <a:ext cx="5460120" cy="1860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5720" y="2481480"/>
                <a:ext cx="5478480" cy="1889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0546"/>
          </a:xfrm>
        </p:spPr>
        <p:txBody>
          <a:bodyPr/>
          <a:lstStyle/>
          <a:p>
            <a:r>
              <a:rPr lang="en-US" dirty="0" smtClean="0"/>
              <a:t>Example Inductor Problem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50079" y="203989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735805" y="2263731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621522" y="1768448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635809" y="2782826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13912" y="890546"/>
            <a:ext cx="21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(Students): Find V(t).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2370026" y="18155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92468" y="249494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335401" y="204652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2" name="Group 82"/>
          <p:cNvGrpSpPr/>
          <p:nvPr/>
        </p:nvGrpSpPr>
        <p:grpSpPr>
          <a:xfrm>
            <a:off x="1913089" y="1548280"/>
            <a:ext cx="378996" cy="1491705"/>
            <a:chOff x="2599211" y="4506635"/>
            <a:chExt cx="378996" cy="1890454"/>
          </a:xfrm>
        </p:grpSpPr>
        <p:cxnSp>
          <p:nvCxnSpPr>
            <p:cNvPr id="24" name="Straight Connector 2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28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43" name="Arc 4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Arc 4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41" name="Arc 4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Arc 4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39" name="Arc 3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Arc 3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37" name="Arc 3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Arc 3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35" name="Arc 3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Arc 3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6" name="Straight Connector 25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 txBox="1">
            <a:spLocks/>
          </p:cNvSpPr>
          <p:nvPr/>
        </p:nvSpPr>
        <p:spPr>
          <a:xfrm rot="16200000">
            <a:off x="1241180" y="187150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5400000" flipH="1" flipV="1">
            <a:off x="2038106" y="1579756"/>
            <a:ext cx="1655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54520" y="586800"/>
              <a:ext cx="8541360" cy="6103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200" y="572760"/>
                <a:ext cx="8557560" cy="6132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Impedance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046880" y="78840"/>
              <a:ext cx="7678080" cy="6022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4640" y="75240"/>
                <a:ext cx="7695000" cy="604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212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391040" y="494280"/>
              <a:ext cx="7464240" cy="5722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2760" y="485280"/>
                <a:ext cx="7475760" cy="574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101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“High-K Dielectric”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78657" y="14984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http://www.intel.com/technology/45nm/hafnium.htm?iid=tech_45nm+body_animation_hafnium</a:t>
            </a:r>
            <a:endParaRPr lang="en-US" dirty="0"/>
          </a:p>
        </p:txBody>
      </p:sp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421731"/>
            <a:ext cx="40576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2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9150" y="2421731"/>
            <a:ext cx="40576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07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Inductor Problem #2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621522" y="1768448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35809" y="2782826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6362" y="890546"/>
            <a:ext cx="2053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(Students): Find </a:t>
            </a:r>
            <a:r>
              <a:rPr lang="en-US" dirty="0" err="1" smtClean="0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50080" y="2039892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 rot="5400000" flipH="1" flipV="1">
            <a:off x="3107492" y="1486454"/>
            <a:ext cx="101243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438144" y="1497002"/>
            <a:ext cx="3730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itle 1"/>
          <p:cNvSpPr txBox="1">
            <a:spLocks/>
          </p:cNvSpPr>
          <p:nvPr/>
        </p:nvSpPr>
        <p:spPr>
          <a:xfrm>
            <a:off x="3042353" y="70064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7168896" y="129093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1450175" y="1548280"/>
            <a:ext cx="1592178" cy="1491705"/>
            <a:chOff x="1450175" y="1548280"/>
            <a:chExt cx="1592178" cy="1491705"/>
          </a:xfrm>
        </p:grpSpPr>
        <p:grpSp>
          <p:nvGrpSpPr>
            <p:cNvPr id="38" name="Group 82"/>
            <p:cNvGrpSpPr/>
            <p:nvPr/>
          </p:nvGrpSpPr>
          <p:grpSpPr>
            <a:xfrm>
              <a:off x="1913089" y="1548280"/>
              <a:ext cx="378996" cy="1491705"/>
              <a:chOff x="2599211" y="4506635"/>
              <a:chExt cx="378996" cy="189045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43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71" name="Arc 7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Arc 7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69" name="Arc 6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Arc 6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61" name="Arc 6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Arc 6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55" name="Arc 5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Arc 56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52" name="Arc 51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Arc 5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75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76" name="Title 1"/>
            <p:cNvSpPr txBox="1">
              <a:spLocks/>
            </p:cNvSpPr>
            <p:nvPr/>
          </p:nvSpPr>
          <p:spPr>
            <a:xfrm rot="16200000">
              <a:off x="1241180" y="187150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612915" y="1149906"/>
            <a:ext cx="2896655" cy="725031"/>
            <a:chOff x="5530850" y="3109645"/>
            <a:chExt cx="2896655" cy="512602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5530850" y="3109645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6108019" y="3622244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857125" y="3360540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>
              <a:off x="6434294" y="3360541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685188" y="3109646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7011463" y="3360542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7262357" y="3622246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>
              <a:off x="7588632" y="3360543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7839526" y="3109648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697681" y="2227011"/>
            <a:ext cx="388983" cy="140562"/>
            <a:chOff x="5530850" y="3109645"/>
            <a:chExt cx="2896655" cy="512602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5530850" y="3109645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108019" y="3622244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857125" y="3360540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>
              <a:off x="6434294" y="3360541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685188" y="3109646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7011463" y="3360542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7262357" y="3622246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>
              <a:off x="7588632" y="3360543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7839526" y="3109648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Inductor Problem #3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7507" y="186419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843233" y="208802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728950" y="1592745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743237" y="260712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7083" y="705880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21299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38404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 rot="16200000">
            <a:off x="-520344" y="1760545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539312" y="1321299"/>
            <a:ext cx="1592178" cy="1491705"/>
            <a:chOff x="1450175" y="1548280"/>
            <a:chExt cx="1592178" cy="1491705"/>
          </a:xfrm>
        </p:grpSpPr>
        <p:grpSp>
          <p:nvGrpSpPr>
            <p:cNvPr id="25" name="Group 82"/>
            <p:cNvGrpSpPr/>
            <p:nvPr/>
          </p:nvGrpSpPr>
          <p:grpSpPr>
            <a:xfrm>
              <a:off x="1913089" y="1548280"/>
              <a:ext cx="378996" cy="1491705"/>
              <a:chOff x="2599211" y="4506635"/>
              <a:chExt cx="378996" cy="1890454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36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9" name="Arc 4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Arc 4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7" name="Arc 46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Arc 4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5" name="Arc 4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Arc 45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3" name="Arc 42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Arc 4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1" name="Arc 4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Arc 4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2" name="Title 1"/>
            <p:cNvSpPr txBox="1">
              <a:spLocks/>
            </p:cNvSpPr>
            <p:nvPr/>
          </p:nvSpPr>
          <p:spPr>
            <a:xfrm rot="16200000">
              <a:off x="1241180" y="187150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LR circuit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3912" y="89054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</a:t>
            </a:r>
            <a:r>
              <a:rPr lang="en-US" dirty="0" err="1" smtClean="0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449"/>
          <p:cNvGrpSpPr/>
          <p:nvPr/>
        </p:nvGrpSpPr>
        <p:grpSpPr>
          <a:xfrm>
            <a:off x="306654" y="1497007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82"/>
          <p:cNvGrpSpPr/>
          <p:nvPr/>
        </p:nvGrpSpPr>
        <p:grpSpPr>
          <a:xfrm>
            <a:off x="1913089" y="1548280"/>
            <a:ext cx="378996" cy="1491705"/>
            <a:chOff x="2599211" y="4506635"/>
            <a:chExt cx="378996" cy="1890454"/>
          </a:xfrm>
        </p:grpSpPr>
        <p:cxnSp>
          <p:nvCxnSpPr>
            <p:cNvPr id="38" name="Straight Connector 37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41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54" name="Arc 5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Arc 5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52" name="Arc 5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Arc 5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50" name="Arc 4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Arc 5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48" name="Arc 4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Arc 4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46" name="Arc 4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Arc 4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40" name="Straight Connector 39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 rot="5400000">
            <a:off x="2370026" y="18155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392468" y="249494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2335401" y="204652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 rot="16200000">
            <a:off x="1241180" y="187150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58040" y="1022040"/>
              <a:ext cx="8675280" cy="5506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720" y="1007280"/>
                <a:ext cx="8683920" cy="5527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LR problem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6653" y="890546"/>
            <a:ext cx="457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 Find V(t), given that V(t=0) = 5 Volts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2408" y="1566010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7769" y="4567402"/>
            <a:ext cx="12898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449"/>
          <p:cNvGrpSpPr/>
          <p:nvPr/>
        </p:nvGrpSpPr>
        <p:grpSpPr>
          <a:xfrm>
            <a:off x="96889" y="1566015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 k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TextBox 42"/>
          <p:cNvSpPr txBox="1"/>
          <p:nvPr/>
        </p:nvSpPr>
        <p:spPr>
          <a:xfrm rot="5400000">
            <a:off x="3634150" y="18373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3656592" y="283476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656592" y="418916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10" name="Group 449"/>
          <p:cNvGrpSpPr/>
          <p:nvPr/>
        </p:nvGrpSpPr>
        <p:grpSpPr>
          <a:xfrm>
            <a:off x="606888" y="1570086"/>
            <a:ext cx="670686" cy="1542982"/>
            <a:chOff x="785404" y="1743242"/>
            <a:chExt cx="670686" cy="1542982"/>
          </a:xfrm>
        </p:grpSpPr>
        <p:sp>
          <p:nvSpPr>
            <p:cNvPr id="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k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5" name="Straight Connector 74"/>
          <p:cNvCxnSpPr/>
          <p:nvPr/>
        </p:nvCxnSpPr>
        <p:spPr>
          <a:xfrm>
            <a:off x="1892820" y="1566009"/>
            <a:ext cx="1476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895924" y="3061791"/>
            <a:ext cx="14738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6200000" flipV="1">
            <a:off x="-70895" y="3817363"/>
            <a:ext cx="151733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895924" y="4567402"/>
            <a:ext cx="14707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3" name="Group 82"/>
          <p:cNvGrpSpPr/>
          <p:nvPr/>
        </p:nvGrpSpPr>
        <p:grpSpPr>
          <a:xfrm>
            <a:off x="1706426" y="1570086"/>
            <a:ext cx="378996" cy="1491705"/>
            <a:chOff x="2599211" y="4506635"/>
            <a:chExt cx="378996" cy="1890454"/>
          </a:xfrm>
        </p:grpSpPr>
        <p:cxnSp>
          <p:nvCxnSpPr>
            <p:cNvPr id="74" name="Straight Connector 7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8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5" name="Arc 9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Arc 9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3" name="Arc 9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Arc 9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91" name="Arc 9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Arc 9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89" name="Arc 8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Arc 8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87" name="Arc 8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Arc 8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8" name="Straight Connector 77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82"/>
          <p:cNvGrpSpPr/>
          <p:nvPr/>
        </p:nvGrpSpPr>
        <p:grpSpPr>
          <a:xfrm>
            <a:off x="3177211" y="1570086"/>
            <a:ext cx="378996" cy="1491705"/>
            <a:chOff x="2599211" y="4506635"/>
            <a:chExt cx="378996" cy="1890454"/>
          </a:xfrm>
        </p:grpSpPr>
        <p:cxnSp>
          <p:nvCxnSpPr>
            <p:cNvPr id="98" name="Straight Connector 97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01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14" name="Arc 11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Arc 11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12" name="Arc 11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Arc 11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10" name="Arc 10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Arc 11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08" name="Arc 10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Arc 10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5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06" name="Arc 10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Arc 10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82"/>
          <p:cNvGrpSpPr/>
          <p:nvPr/>
        </p:nvGrpSpPr>
        <p:grpSpPr>
          <a:xfrm>
            <a:off x="3177211" y="3058699"/>
            <a:ext cx="378996" cy="1491705"/>
            <a:chOff x="2599211" y="4506635"/>
            <a:chExt cx="378996" cy="1890454"/>
          </a:xfrm>
        </p:grpSpPr>
        <p:cxnSp>
          <p:nvCxnSpPr>
            <p:cNvPr id="117" name="Straight Connector 116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8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2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33" name="Arc 13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Arc 13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31" name="Arc 13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Arc 13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29" name="Arc 12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Arc 12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27" name="Arc 12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Arc 12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4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25" name="Arc 12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Arc 12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19" name="Straight Connector 118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Title 1"/>
          <p:cNvSpPr txBox="1">
            <a:spLocks/>
          </p:cNvSpPr>
          <p:nvPr/>
        </p:nvSpPr>
        <p:spPr>
          <a:xfrm>
            <a:off x="996749" y="199267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6" name="Title 1"/>
          <p:cNvSpPr txBox="1">
            <a:spLocks/>
          </p:cNvSpPr>
          <p:nvPr/>
        </p:nvSpPr>
        <p:spPr>
          <a:xfrm>
            <a:off x="2510852" y="207045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7" name="Title 1"/>
          <p:cNvSpPr txBox="1">
            <a:spLocks/>
          </p:cNvSpPr>
          <p:nvPr/>
        </p:nvSpPr>
        <p:spPr>
          <a:xfrm>
            <a:off x="2510852" y="351848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 rot="16200000" flipV="1">
            <a:off x="438389" y="3803203"/>
            <a:ext cx="151733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852120" y="1220400"/>
              <a:ext cx="7518600" cy="5500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9880" y="1212480"/>
                <a:ext cx="7533720" cy="5518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11165" y="203675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99945" y="33998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 rot="5400000">
            <a:off x="524143" y="2505299"/>
            <a:ext cx="1831977" cy="795342"/>
            <a:chOff x="2009773" y="2063194"/>
            <a:chExt cx="1831977" cy="795342"/>
          </a:xfrm>
        </p:grpSpPr>
        <p:sp>
          <p:nvSpPr>
            <p:cNvPr id="3" name="Rectangle 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1190449" y="1656272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768165" y="734726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07611" y="1195502"/>
            <a:ext cx="339737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 x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power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8229" y="2221417"/>
            <a:ext cx="2747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Watts [W] = Volt Amp [V-A]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07611" y="2753528"/>
            <a:ext cx="2959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Note: MKSA unit system:</a:t>
            </a:r>
            <a:br>
              <a:rPr lang="en-US" dirty="0" smtClean="0"/>
            </a:br>
            <a:r>
              <a:rPr lang="en-US" i="1" dirty="0" smtClean="0"/>
              <a:t>Meters Kilogram Second Amp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75117" y="4830792"/>
            <a:ext cx="2114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Resistor:</a:t>
            </a:r>
          </a:p>
          <a:p>
            <a:r>
              <a:rPr lang="en-US" dirty="0" smtClean="0"/>
              <a:t>Energy lost to heat…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51223" y="4830792"/>
            <a:ext cx="386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Inductor or capacitor:</a:t>
            </a:r>
          </a:p>
          <a:p>
            <a:r>
              <a:rPr lang="en-US" dirty="0" smtClean="0"/>
              <a:t>Energy </a:t>
            </a:r>
            <a:r>
              <a:rPr lang="en-US" i="1" dirty="0" smtClean="0">
                <a:solidFill>
                  <a:srgbClr val="FF0000"/>
                </a:solidFill>
              </a:rPr>
              <a:t>STORED</a:t>
            </a:r>
            <a:r>
              <a:rPr lang="en-US" dirty="0" smtClean="0"/>
              <a:t> and can be recovered…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424400" y="1212120"/>
              <a:ext cx="3362760" cy="3967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14320" y="1202040"/>
                <a:ext cx="3382920" cy="411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3059"/>
            <a:ext cx="8229600" cy="777785"/>
          </a:xfrm>
        </p:spPr>
        <p:txBody>
          <a:bodyPr/>
          <a:lstStyle/>
          <a:p>
            <a:r>
              <a:rPr lang="en-US" dirty="0" smtClean="0"/>
              <a:t>Energy stored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27480" y="147160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16260" y="28347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 rot="5400000">
            <a:off x="-59542" y="1940154"/>
            <a:ext cx="1831977" cy="795342"/>
            <a:chOff x="2009773" y="2063194"/>
            <a:chExt cx="1831977" cy="795342"/>
          </a:xfrm>
        </p:grpSpPr>
        <p:sp>
          <p:nvSpPr>
            <p:cNvPr id="3" name="Rectangle 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606764" y="1091127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84480" y="169581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140789" y="919392"/>
            <a:ext cx="339737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 x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power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04130" name="Object 2"/>
          <p:cNvGraphicFramePr>
            <a:graphicFrameLocks noChangeAspect="1"/>
          </p:cNvGraphicFramePr>
          <p:nvPr/>
        </p:nvGraphicFramePr>
        <p:xfrm>
          <a:off x="2104396" y="2327528"/>
          <a:ext cx="34337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07" name="Equation" r:id="rId4" imgW="1257120" imgH="279360" progId="Equation.3">
                  <p:embed/>
                </p:oleObj>
              </mc:Choice>
              <mc:Fallback>
                <p:oleObj name="Equation" r:id="rId4" imgW="1257120" imgH="279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4396" y="2327528"/>
                        <a:ext cx="3433763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104396" y="1840938"/>
            <a:ext cx="88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Energy:</a:t>
            </a:r>
            <a:endParaRPr lang="en-US" dirty="0"/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963378" y="3821502"/>
          <a:ext cx="5169769" cy="951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08" name="Equation" r:id="rId6" imgW="2286000" imgH="419040" progId="Equation.3">
                  <p:embed/>
                </p:oleObj>
              </mc:Choice>
              <mc:Fallback>
                <p:oleObj name="Equation" r:id="rId6" imgW="22860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378" y="3821502"/>
                        <a:ext cx="5169769" cy="9516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96943" y="3452170"/>
            <a:ext cx="2550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Capacitor stored energy: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63378" y="4823770"/>
            <a:ext cx="2391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Inductor stored energy:</a:t>
            </a:r>
            <a:endParaRPr lang="en-US" dirty="0"/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951304" y="5221288"/>
          <a:ext cx="407987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09" name="Equation" r:id="rId8" imgW="1803240" imgH="393480" progId="Equation.3">
                  <p:embed/>
                </p:oleObj>
              </mc:Choice>
              <mc:Fallback>
                <p:oleObj name="Equation" r:id="rId8" imgW="180324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304" y="5221288"/>
                        <a:ext cx="4079875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1244520" y="1011240"/>
              <a:ext cx="7377120" cy="51544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33720" y="997920"/>
                <a:ext cx="7391520" cy="5180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1187122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077111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077111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682283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660027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1690495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956012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1870412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004385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914400" y="934314"/>
            <a:ext cx="485775" cy="1509822"/>
            <a:chOff x="6422231" y="1545173"/>
            <a:chExt cx="485775" cy="1509822"/>
          </a:xfrm>
        </p:grpSpPr>
        <p:sp>
          <p:nvSpPr>
            <p:cNvPr id="96" name="Oval 95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5470606" y="2356186"/>
            <a:ext cx="485775" cy="1488125"/>
            <a:chOff x="5172949" y="2484911"/>
            <a:chExt cx="485775" cy="1488125"/>
          </a:xfrm>
        </p:grpSpPr>
        <p:sp>
          <p:nvSpPr>
            <p:cNvPr id="93" name="Oval 9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290981" y="2665091"/>
            <a:ext cx="828170" cy="1665051"/>
            <a:chOff x="3877909" y="2302750"/>
            <a:chExt cx="828170" cy="1665051"/>
          </a:xfrm>
        </p:grpSpPr>
        <p:grpSp>
          <p:nvGrpSpPr>
            <p:cNvPr id="105" name="Group 5"/>
            <p:cNvGrpSpPr/>
            <p:nvPr/>
          </p:nvGrpSpPr>
          <p:grpSpPr>
            <a:xfrm>
              <a:off x="3877917" y="2427870"/>
              <a:ext cx="160687" cy="1414811"/>
              <a:chOff x="4491663" y="3124200"/>
              <a:chExt cx="160687" cy="1414811"/>
            </a:xfrm>
          </p:grpSpPr>
          <p:grpSp>
            <p:nvGrpSpPr>
              <p:cNvPr id="111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Oval 105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6164" y="4516374"/>
            <a:ext cx="719567" cy="1684990"/>
            <a:chOff x="736520" y="1601230"/>
            <a:chExt cx="719567" cy="1684990"/>
          </a:xfrm>
        </p:grpSpPr>
        <p:grpSp>
          <p:nvGrpSpPr>
            <p:cNvPr id="126" name="Group 525"/>
            <p:cNvGrpSpPr/>
            <p:nvPr/>
          </p:nvGrpSpPr>
          <p:grpSpPr>
            <a:xfrm rot="16200000">
              <a:off x="662664" y="1675088"/>
              <a:ext cx="706952" cy="559236"/>
              <a:chOff x="5620837" y="2038275"/>
              <a:chExt cx="706952" cy="559236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2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27" name="Group 449"/>
            <p:cNvGrpSpPr/>
            <p:nvPr/>
          </p:nvGrpSpPr>
          <p:grpSpPr>
            <a:xfrm>
              <a:off x="785404" y="1743240"/>
              <a:ext cx="670684" cy="1542982"/>
              <a:chOff x="785404" y="1743240"/>
              <a:chExt cx="670684" cy="1542982"/>
            </a:xfrm>
          </p:grpSpPr>
          <p:sp>
            <p:nvSpPr>
              <p:cNvPr id="128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29" name="Group 405"/>
              <p:cNvGrpSpPr/>
              <p:nvPr/>
            </p:nvGrpSpPr>
            <p:grpSpPr>
              <a:xfrm rot="5400000">
                <a:off x="604254" y="243438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43" name="Straight Connector 142"/>
          <p:cNvCxnSpPr/>
          <p:nvPr/>
        </p:nvCxnSpPr>
        <p:spPr>
          <a:xfrm>
            <a:off x="1376277" y="4650175"/>
            <a:ext cx="7234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375565" y="6193157"/>
            <a:ext cx="71588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2971800" y="4650175"/>
            <a:ext cx="969184" cy="1542982"/>
            <a:chOff x="2971800" y="1743238"/>
            <a:chExt cx="969184" cy="1542982"/>
          </a:xfrm>
        </p:grpSpPr>
        <p:sp>
          <p:nvSpPr>
            <p:cNvPr id="146" name="Oval 14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4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810000" y="4650175"/>
            <a:ext cx="955385" cy="1542983"/>
            <a:chOff x="3810000" y="1743238"/>
            <a:chExt cx="955385" cy="1542983"/>
          </a:xfrm>
        </p:grpSpPr>
        <p:sp>
          <p:nvSpPr>
            <p:cNvPr id="152" name="Rectangle 151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724400" y="4650175"/>
            <a:ext cx="995797" cy="1542983"/>
            <a:chOff x="4724400" y="1743238"/>
            <a:chExt cx="995797" cy="1542983"/>
          </a:xfrm>
        </p:grpSpPr>
        <p:sp>
          <p:nvSpPr>
            <p:cNvPr id="159" name="Rectangle 158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3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676400" y="4507137"/>
            <a:ext cx="994846" cy="1686020"/>
            <a:chOff x="1676400" y="1600200"/>
            <a:chExt cx="994846" cy="1686020"/>
          </a:xfrm>
        </p:grpSpPr>
        <p:grpSp>
          <p:nvGrpSpPr>
            <p:cNvPr id="165" name="Group 451"/>
            <p:cNvGrpSpPr/>
            <p:nvPr/>
          </p:nvGrpSpPr>
          <p:grpSpPr>
            <a:xfrm>
              <a:off x="1676400" y="1743238"/>
              <a:ext cx="994846" cy="1542982"/>
              <a:chOff x="1676400" y="1743238"/>
              <a:chExt cx="994846" cy="1542982"/>
            </a:xfrm>
          </p:grpSpPr>
          <p:grpSp>
            <p:nvGrpSpPr>
              <p:cNvPr id="169" name="Group 450"/>
              <p:cNvGrpSpPr/>
              <p:nvPr/>
            </p:nvGrpSpPr>
            <p:grpSpPr>
              <a:xfrm>
                <a:off x="2185471" y="1743238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171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174" name="Oval 173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925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6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72" name="Straight Connector 171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itle 1"/>
              <p:cNvSpPr txBox="1">
                <a:spLocks/>
              </p:cNvSpPr>
              <p:nvPr/>
            </p:nvSpPr>
            <p:spPr>
              <a:xfrm rot="16200000">
                <a:off x="1467405" y="211659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66" name="Group 525"/>
            <p:cNvGrpSpPr/>
            <p:nvPr/>
          </p:nvGrpSpPr>
          <p:grpSpPr>
            <a:xfrm rot="16200000">
              <a:off x="1675635" y="1674058"/>
              <a:ext cx="706952" cy="559236"/>
              <a:chOff x="5620837" y="2038275"/>
              <a:chExt cx="706952" cy="559236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8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7" name="Group 525"/>
          <p:cNvGrpSpPr/>
          <p:nvPr/>
        </p:nvGrpSpPr>
        <p:grpSpPr>
          <a:xfrm rot="16200000">
            <a:off x="3812342" y="4646109"/>
            <a:ext cx="706952" cy="559236"/>
            <a:chOff x="5620837" y="2038275"/>
            <a:chExt cx="706952" cy="559236"/>
          </a:xfrm>
        </p:grpSpPr>
        <p:cxnSp>
          <p:nvCxnSpPr>
            <p:cNvPr id="178" name="Straight Arrow Connector 17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6582154" y="2891022"/>
            <a:ext cx="1466092" cy="1615790"/>
            <a:chOff x="1276675" y="1417638"/>
            <a:chExt cx="1466092" cy="1615790"/>
          </a:xfrm>
        </p:grpSpPr>
        <p:cxnSp>
          <p:nvCxnSpPr>
            <p:cNvPr id="181" name="Straight Connector 180"/>
            <p:cNvCxnSpPr/>
            <p:nvPr/>
          </p:nvCxnSpPr>
          <p:spPr>
            <a:xfrm rot="10800000" flipH="1" flipV="1">
              <a:off x="1533160" y="2180653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0800000" flipH="1" flipV="1">
              <a:off x="2254267" y="2177549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itle 1"/>
            <p:cNvSpPr txBox="1">
              <a:spLocks/>
            </p:cNvSpPr>
            <p:nvPr/>
          </p:nvSpPr>
          <p:spPr>
            <a:xfrm>
              <a:off x="1617051" y="141763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4" name="Group 525"/>
            <p:cNvGrpSpPr/>
            <p:nvPr/>
          </p:nvGrpSpPr>
          <p:grpSpPr>
            <a:xfrm>
              <a:off x="1276675" y="1498686"/>
              <a:ext cx="706952" cy="559236"/>
              <a:chOff x="5620837" y="2038275"/>
              <a:chExt cx="706952" cy="559236"/>
            </a:xfrm>
          </p:grpSpPr>
          <p:cxnSp>
            <p:nvCxnSpPr>
              <p:cNvPr id="190" name="Straight Arrow Connector 189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91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err="1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cxnSp>
          <p:nvCxnSpPr>
            <p:cNvPr id="185" name="Straight Connector 184"/>
            <p:cNvCxnSpPr/>
            <p:nvPr/>
          </p:nvCxnSpPr>
          <p:spPr>
            <a:xfrm rot="16200000" flipH="1" flipV="1">
              <a:off x="1857617" y="2192087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 flipV="1">
              <a:off x="2010017" y="2192087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/>
            <p:cNvSpPr txBox="1"/>
            <p:nvPr/>
          </p:nvSpPr>
          <p:spPr>
            <a:xfrm>
              <a:off x="1683545" y="238096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2385391" y="238096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89" name="Title 1"/>
            <p:cNvSpPr txBox="1">
              <a:spLocks/>
            </p:cNvSpPr>
            <p:nvPr/>
          </p:nvSpPr>
          <p:spPr>
            <a:xfrm>
              <a:off x="1806038" y="2474192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Time dependence</a:t>
            </a:r>
            <a:endParaRPr lang="en-US" dirty="0"/>
          </a:p>
        </p:txBody>
      </p:sp>
      <p:graphicFrame>
        <p:nvGraphicFramePr>
          <p:cNvPr id="269314" name="Object 2"/>
          <p:cNvGraphicFramePr>
            <a:graphicFrameLocks noChangeAspect="1"/>
          </p:cNvGraphicFramePr>
          <p:nvPr/>
        </p:nvGraphicFramePr>
        <p:xfrm>
          <a:off x="1410862" y="1009816"/>
          <a:ext cx="1117654" cy="460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59" name="Equation" r:id="rId4" imgW="495000" imgH="203040" progId="Equation.3">
                  <p:embed/>
                </p:oleObj>
              </mc:Choice>
              <mc:Fallback>
                <p:oleObj name="Equation" r:id="rId4" imgW="4950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0862" y="1009816"/>
                        <a:ext cx="1117654" cy="4602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15" name="Object 3"/>
          <p:cNvGraphicFramePr>
            <a:graphicFrameLocks noChangeAspect="1"/>
          </p:cNvGraphicFramePr>
          <p:nvPr/>
        </p:nvGraphicFramePr>
        <p:xfrm>
          <a:off x="2883619" y="985780"/>
          <a:ext cx="1791747" cy="763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60" name="Equation" r:id="rId6" imgW="927000" imgH="393480" progId="Equation.3">
                  <p:embed/>
                </p:oleObj>
              </mc:Choice>
              <mc:Fallback>
                <p:oleObj name="Equation" r:id="rId6" imgW="9270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3619" y="985780"/>
                        <a:ext cx="1791747" cy="7635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85558" y="1749287"/>
            <a:ext cx="29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q, V, </a:t>
            </a:r>
            <a:r>
              <a:rPr lang="en-US" i="1" dirty="0" err="1" smtClean="0">
                <a:solidFill>
                  <a:srgbClr val="FF0000"/>
                </a:solidFill>
              </a:rPr>
              <a:t>i</a:t>
            </a:r>
            <a:r>
              <a:rPr lang="en-US" i="1" dirty="0" smtClean="0">
                <a:solidFill>
                  <a:srgbClr val="FF0000"/>
                </a:solidFill>
              </a:rPr>
              <a:t> can depend on time !</a:t>
            </a:r>
            <a:endParaRPr lang="en-US" i="1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519084" y="2487951"/>
          <a:ext cx="18049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61" name="Equation" r:id="rId8" imgW="799920" imgH="203040" progId="Equation.3">
                  <p:embed/>
                </p:oleObj>
              </mc:Choice>
              <mc:Fallback>
                <p:oleObj name="Equation" r:id="rId8" imgW="79992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084" y="2487951"/>
                        <a:ext cx="180498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96176" y="2118619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Implicit:</a:t>
            </a:r>
            <a:endParaRPr lang="en-US" dirty="0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3901194" y="2387244"/>
          <a:ext cx="2864450" cy="817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62" name="Equation" r:id="rId10" imgW="1384200" imgH="393480" progId="Equation.3">
                  <p:embed/>
                </p:oleObj>
              </mc:Choice>
              <mc:Fallback>
                <p:oleObj name="Equation" r:id="rId10" imgW="13842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1194" y="2387244"/>
                        <a:ext cx="2864450" cy="817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85558" y="3514477"/>
            <a:ext cx="542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 not always write (t), but it is assumed from now on.</a:t>
            </a:r>
            <a:endParaRPr lang="en-US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1196176" y="4062413"/>
          <a:ext cx="4335463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63" name="Equation" r:id="rId12" imgW="2095200" imgH="393480" progId="Equation.3">
                  <p:embed/>
                </p:oleObj>
              </mc:Choice>
              <mc:Fallback>
                <p:oleObj name="Equation" r:id="rId12" imgW="209520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176" y="4062413"/>
                        <a:ext cx="4335463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3402802" y="5035550"/>
          <a:ext cx="212883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64" name="Equation" r:id="rId14" imgW="1028520" imgH="279360" progId="Equation.3">
                  <p:embed/>
                </p:oleObj>
              </mc:Choice>
              <mc:Fallback>
                <p:oleObj name="Equation" r:id="rId14" imgW="1028520" imgH="2793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802" y="5035550"/>
                        <a:ext cx="2128837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1217520" y="797400"/>
              <a:ext cx="7333920" cy="5794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08160" y="785880"/>
                <a:ext cx="7346160" cy="5810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Capacitor Problem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50079" y="203989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735805" y="2263731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621522" y="1768448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635809" y="2782826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13912" y="890546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013912" y="1497002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18680" y="657360"/>
              <a:ext cx="8625600" cy="5659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6440" y="651600"/>
                <a:ext cx="8640360" cy="5674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One-bit memory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1168" y="406772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/>
              <a:t>http://i.cmpnet.com/eet/news/07/11/DC1502_UTH_samsung.gif</a:t>
            </a:r>
            <a:endParaRPr lang="en-US" sz="1050" dirty="0"/>
          </a:p>
        </p:txBody>
      </p:sp>
      <p:pic>
        <p:nvPicPr>
          <p:cNvPr id="280578" name="Picture 2" descr="http://i.cmpnet.com/eet/news/07/11/DC1502_UTH_samsun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48272"/>
            <a:ext cx="4781550" cy="32194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42432" y="1821485"/>
            <a:ext cx="28560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dimensions:</a:t>
            </a:r>
          </a:p>
          <a:p>
            <a:r>
              <a:rPr lang="en-US" dirty="0" smtClean="0"/>
              <a:t>0.1 micron x 0.1 micron area</a:t>
            </a:r>
          </a:p>
          <a:p>
            <a:r>
              <a:rPr lang="en-US" dirty="0" smtClean="0"/>
              <a:t>10 nm thickness.</a:t>
            </a:r>
          </a:p>
          <a:p>
            <a:r>
              <a:rPr lang="en-US" dirty="0" smtClean="0"/>
              <a:t>What is C?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68880" y="430560"/>
              <a:ext cx="8416440" cy="6097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9880" y="416520"/>
                <a:ext cx="8437680" cy="6127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61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 Bit Read/Write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56556" y="1062775"/>
            <a:ext cx="2028441" cy="1542982"/>
            <a:chOff x="1013912" y="1497002"/>
            <a:chExt cx="2028441" cy="1542982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Isosceles Triangle 27"/>
          <p:cNvSpPr/>
          <p:nvPr/>
        </p:nvSpPr>
        <p:spPr>
          <a:xfrm rot="10800000">
            <a:off x="1580241" y="2605758"/>
            <a:ext cx="336181" cy="225224"/>
          </a:xfrm>
          <a:prstGeom prst="triangl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46320" y="31680"/>
              <a:ext cx="8555040" cy="5756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880" y="22680"/>
                <a:ext cx="8579160" cy="57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2613960" y="1104120"/>
              <a:ext cx="1206000" cy="1426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05680" y="1091880"/>
                <a:ext cx="1226160" cy="1452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61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 Bit Read/Write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56556" y="1062775"/>
            <a:ext cx="2028441" cy="1542982"/>
            <a:chOff x="1013912" y="1497002"/>
            <a:chExt cx="2028441" cy="1542982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Isosceles Triangle 27"/>
          <p:cNvSpPr/>
          <p:nvPr/>
        </p:nvSpPr>
        <p:spPr>
          <a:xfrm rot="10800000">
            <a:off x="1580241" y="2605758"/>
            <a:ext cx="336181" cy="225224"/>
          </a:xfrm>
          <a:prstGeom prst="triangl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2827</TotalTime>
  <Words>612</Words>
  <Application>Microsoft Office PowerPoint</Application>
  <PresentationFormat>On-screen Show (4:3)</PresentationFormat>
  <Paragraphs>293</Paragraphs>
  <Slides>47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Symbol</vt:lpstr>
      <vt:lpstr>Times New Roman</vt:lpstr>
      <vt:lpstr>Office Theme</vt:lpstr>
      <vt:lpstr>Equation</vt:lpstr>
      <vt:lpstr>EECS 70A: Network Analysis</vt:lpstr>
      <vt:lpstr>PowerPoint Presentation</vt:lpstr>
      <vt:lpstr>Capacitors</vt:lpstr>
      <vt:lpstr>“High-K Dielectric”</vt:lpstr>
      <vt:lpstr>Time dependence</vt:lpstr>
      <vt:lpstr>Example Capacitor Problem</vt:lpstr>
      <vt:lpstr>One-bit memory</vt:lpstr>
      <vt:lpstr>1 Bit Read/Write</vt:lpstr>
      <vt:lpstr>1 Bit Read/Write</vt:lpstr>
      <vt:lpstr>1 Bit Read/Write</vt:lpstr>
      <vt:lpstr>1 Bit Read/Write</vt:lpstr>
      <vt:lpstr>Example Problem #2</vt:lpstr>
      <vt:lpstr>RC 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DRAM vs. SRAM</vt:lpstr>
      <vt:lpstr>PowerPoint Presentation</vt:lpstr>
      <vt:lpstr>Semiconductor memory</vt:lpstr>
      <vt:lpstr>Flash Memory</vt:lpstr>
      <vt:lpstr>Flash memory</vt:lpstr>
      <vt:lpstr>Flash memory</vt:lpstr>
      <vt:lpstr>Data retention</vt:lpstr>
      <vt:lpstr>Example Capacitor Problem #2</vt:lpstr>
      <vt:lpstr>PowerPoint Presentation</vt:lpstr>
      <vt:lpstr>Phasors</vt:lpstr>
      <vt:lpstr>PowerPoint Presentation</vt:lpstr>
      <vt:lpstr>PowerPoint Presentation</vt:lpstr>
      <vt:lpstr>Parallel Capacitors</vt:lpstr>
      <vt:lpstr>Series Capacitors</vt:lpstr>
      <vt:lpstr>Example problem #4</vt:lpstr>
      <vt:lpstr>Inductors</vt:lpstr>
      <vt:lpstr>Series Inductors</vt:lpstr>
      <vt:lpstr>Parallel Inductors</vt:lpstr>
      <vt:lpstr>Example Inductor Problem</vt:lpstr>
      <vt:lpstr>Impedance</vt:lpstr>
      <vt:lpstr>PowerPoint Presentation</vt:lpstr>
      <vt:lpstr>Example Inductor Problem #2</vt:lpstr>
      <vt:lpstr>Example Inductor Problem #3</vt:lpstr>
      <vt:lpstr>LR circuit</vt:lpstr>
      <vt:lpstr>Example LR problem</vt:lpstr>
      <vt:lpstr>Power</vt:lpstr>
      <vt:lpstr>Energy stored</vt:lpstr>
      <vt:lpstr>Symbol library</vt:lpstr>
      <vt:lpstr>Symbol library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Caner Guclu</cp:lastModifiedBy>
  <cp:revision>939</cp:revision>
  <dcterms:created xsi:type="dcterms:W3CDTF">2010-03-26T00:11:49Z</dcterms:created>
  <dcterms:modified xsi:type="dcterms:W3CDTF">2016-05-12T20:35:53Z</dcterms:modified>
</cp:coreProperties>
</file>