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notesSlides/notesSlide4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notesSlides/notesSlide16.xml" ContentType="application/vnd.openxmlformats-officedocument.presentationml.notesSlide+xml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498" r:id="rId3"/>
    <p:sldId id="492" r:id="rId4"/>
    <p:sldId id="493" r:id="rId5"/>
    <p:sldId id="494" r:id="rId6"/>
    <p:sldId id="495" r:id="rId7"/>
    <p:sldId id="497" r:id="rId8"/>
    <p:sldId id="496" r:id="rId9"/>
    <p:sldId id="544" r:id="rId10"/>
    <p:sldId id="506" r:id="rId11"/>
    <p:sldId id="501" r:id="rId12"/>
    <p:sldId id="499" r:id="rId13"/>
    <p:sldId id="546" r:id="rId14"/>
    <p:sldId id="500" r:id="rId15"/>
    <p:sldId id="547" r:id="rId16"/>
    <p:sldId id="517" r:id="rId17"/>
    <p:sldId id="507" r:id="rId18"/>
    <p:sldId id="548" r:id="rId19"/>
    <p:sldId id="549" r:id="rId20"/>
    <p:sldId id="508" r:id="rId21"/>
    <p:sldId id="509" r:id="rId22"/>
    <p:sldId id="510" r:id="rId23"/>
    <p:sldId id="511" r:id="rId24"/>
    <p:sldId id="512" r:id="rId25"/>
    <p:sldId id="513" r:id="rId26"/>
    <p:sldId id="514" r:id="rId27"/>
    <p:sldId id="515" r:id="rId28"/>
    <p:sldId id="518" r:id="rId29"/>
    <p:sldId id="521" r:id="rId30"/>
    <p:sldId id="531" r:id="rId31"/>
    <p:sldId id="532" r:id="rId32"/>
    <p:sldId id="528" r:id="rId33"/>
    <p:sldId id="533" r:id="rId34"/>
    <p:sldId id="534" r:id="rId35"/>
    <p:sldId id="535" r:id="rId36"/>
    <p:sldId id="536" r:id="rId37"/>
    <p:sldId id="540" r:id="rId38"/>
    <p:sldId id="541" r:id="rId39"/>
    <p:sldId id="542" r:id="rId40"/>
    <p:sldId id="543" r:id="rId41"/>
    <p:sldId id="481" r:id="rId42"/>
    <p:sldId id="482" r:id="rId43"/>
    <p:sldId id="483" r:id="rId44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7" autoAdjust="0"/>
    <p:restoredTop sz="94297" autoAdjust="0"/>
  </p:normalViewPr>
  <p:slideViewPr>
    <p:cSldViewPr snapToGrid="0" snapToObjects="1">
      <p:cViewPr varScale="1">
        <p:scale>
          <a:sx n="206" d="100"/>
          <a:sy n="206" d="100"/>
        </p:scale>
        <p:origin x="-4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-3528" y="-108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Relationship Id="rId2" Type="http://schemas.openxmlformats.org/officeDocument/2006/relationships/image" Target="../media/image12.wmf"/><Relationship Id="rId3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r">
              <a:defRPr sz="1300"/>
            </a:lvl1pPr>
          </a:lstStyle>
          <a:p>
            <a:fld id="{05B7173A-86B1-4F76-8A79-299130E6DC91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r">
              <a:defRPr sz="13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96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r">
              <a:defRPr sz="1300"/>
            </a:lvl1pPr>
          </a:lstStyle>
          <a:p>
            <a:fld id="{A3813B29-E825-4092-A924-7C57488C9D00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2313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99" tIns="48501" rIns="96999" bIns="4850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6999" tIns="48501" rIns="96999" bIns="485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r">
              <a:defRPr sz="13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77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3/31/14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2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.bin"/><Relationship Id="rId12" Type="http://schemas.openxmlformats.org/officeDocument/2006/relationships/image" Target="../media/image9.wmf"/><Relationship Id="rId13" Type="http://schemas.openxmlformats.org/officeDocument/2006/relationships/oleObject" Target="../embeddings/oleObject10.bin"/><Relationship Id="rId14" Type="http://schemas.openxmlformats.org/officeDocument/2006/relationships/image" Target="../media/image10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6.w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7.wmf"/><Relationship Id="rId9" Type="http://schemas.openxmlformats.org/officeDocument/2006/relationships/oleObject" Target="../embeddings/oleObject8.bin"/><Relationship Id="rId10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2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13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4.w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16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12</a:t>
            </a:r>
          </a:p>
        </p:txBody>
      </p:sp>
      <p:sp>
        <p:nvSpPr>
          <p:cNvPr id="4" name="Rectangle 3"/>
          <p:cNvSpPr/>
          <p:nvPr/>
        </p:nvSpPr>
        <p:spPr>
          <a:xfrm>
            <a:off x="3861144" y="0"/>
            <a:ext cx="17874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Midterm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Nodal Analysis(Review)</a:t>
            </a:r>
            <a:endParaRPr lang="en-US" dirty="0"/>
          </a:p>
        </p:txBody>
      </p:sp>
      <p:sp>
        <p:nvSpPr>
          <p:cNvPr id="4" name="Title 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lvl="0" indent="-457200">
              <a:spcBef>
                <a:spcPct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Based on KCL, use node voltages as circuits variables.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Define a reference node.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Label remaining nodes (n-1 nodes) e.g. 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Supernode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”:</a:t>
            </a:r>
          </a:p>
          <a:p>
            <a:pPr marL="857250" lvl="1" indent="-457200">
              <a:spcBef>
                <a:spcPct val="0"/>
              </a:spcBef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Case 1: Voltage source connected to reference node: solves one node.</a:t>
            </a:r>
          </a:p>
          <a:p>
            <a:pPr marL="857250" lvl="1" indent="-457200">
              <a:spcBef>
                <a:spcPct val="0"/>
              </a:spcBef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Case 2: Voltage source not connected to reference: Define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supernode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Apply KCL all nodes (&amp;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supernodes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257300" lvl="2" indent="-457200">
              <a:spcBef>
                <a:spcPct val="0"/>
              </a:spcBef>
              <a:buFont typeface="+mj-lt"/>
              <a:buAutoNum type="arabicPeriod"/>
            </a:pP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 all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i’s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terms of 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v’s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using Ohm’s law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Apply KVL to loops with voltage source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Solve the n-1 simultaneous equations, to find V’s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(e.g. using Kramer’s rule)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Ohm’s law to find the currents.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Supernode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3481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node with a voltage source in it…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916237" y="1960412"/>
            <a:ext cx="1050374" cy="1702369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173999" y="2908394"/>
            <a:ext cx="25348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441425" y="1640968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441425" y="2326768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79425" y="349002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441425" y="417582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1911902" y="1488568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Title 1"/>
          <p:cNvSpPr txBox="1">
            <a:spLocks/>
          </p:cNvSpPr>
          <p:nvPr/>
        </p:nvSpPr>
        <p:spPr>
          <a:xfrm>
            <a:off x="2088640" y="125049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rot="10800000" flipH="1">
            <a:off x="1887564" y="2198482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Title 1"/>
          <p:cNvSpPr txBox="1">
            <a:spLocks/>
          </p:cNvSpPr>
          <p:nvPr/>
        </p:nvSpPr>
        <p:spPr>
          <a:xfrm>
            <a:off x="2064302" y="196041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10800000" flipH="1">
            <a:off x="457200" y="3616174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0" name="Title 1"/>
          <p:cNvSpPr txBox="1">
            <a:spLocks/>
          </p:cNvSpPr>
          <p:nvPr/>
        </p:nvSpPr>
        <p:spPr>
          <a:xfrm>
            <a:off x="633938" y="337810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rot="10800000" flipH="1">
            <a:off x="1898625" y="4008232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5" name="Title 1"/>
          <p:cNvSpPr txBox="1">
            <a:spLocks/>
          </p:cNvSpPr>
          <p:nvPr/>
        </p:nvSpPr>
        <p:spPr>
          <a:xfrm>
            <a:off x="2075363" y="377016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" name="Group 46"/>
          <p:cNvGrpSpPr/>
          <p:nvPr/>
        </p:nvGrpSpPr>
        <p:grpSpPr>
          <a:xfrm>
            <a:off x="1198537" y="2133600"/>
            <a:ext cx="485775" cy="1488125"/>
            <a:chOff x="5172949" y="2484911"/>
            <a:chExt cx="485775" cy="1488125"/>
          </a:xfrm>
        </p:grpSpPr>
        <p:sp>
          <p:nvSpPr>
            <p:cNvPr id="49" name="Oval 48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171201" y="4572000"/>
            <a:ext cx="7773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Must</a:t>
            </a:r>
            <a:r>
              <a:rPr lang="en-US" dirty="0" smtClean="0"/>
              <a:t> define a </a:t>
            </a:r>
            <a:r>
              <a:rPr lang="en-US" dirty="0" err="1" smtClean="0"/>
              <a:t>supernode</a:t>
            </a:r>
            <a:r>
              <a:rPr lang="en-US" dirty="0" smtClean="0"/>
              <a:t> if a voltage source appears when doing nodal analysis…</a:t>
            </a:r>
          </a:p>
          <a:p>
            <a:r>
              <a:rPr lang="en-US" dirty="0" smtClean="0"/>
              <a:t>(unless one end of voltage source connected to reference node)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267682" y="1591080"/>
            <a:ext cx="57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KCL: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Nodal analysis example 1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1917037" y="968284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9"/>
          <p:cNvGrpSpPr/>
          <p:nvPr/>
        </p:nvGrpSpPr>
        <p:grpSpPr>
          <a:xfrm rot="16200000">
            <a:off x="2630132" y="260878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49"/>
          <p:cNvGrpSpPr/>
          <p:nvPr/>
        </p:nvGrpSpPr>
        <p:grpSpPr>
          <a:xfrm>
            <a:off x="3337537" y="968461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5" name="Straight Connector 194"/>
          <p:cNvCxnSpPr/>
          <p:nvPr/>
        </p:nvCxnSpPr>
        <p:spPr>
          <a:xfrm rot="10800000">
            <a:off x="802152" y="968811"/>
            <a:ext cx="1200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rot="10800000">
            <a:off x="795946" y="2384997"/>
            <a:ext cx="2622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8" name="Title 1"/>
          <p:cNvSpPr txBox="1">
            <a:spLocks/>
          </p:cNvSpPr>
          <p:nvPr/>
        </p:nvSpPr>
        <p:spPr>
          <a:xfrm>
            <a:off x="1165759" y="126341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441" name="Title 1"/>
          <p:cNvSpPr txBox="1">
            <a:spLocks/>
          </p:cNvSpPr>
          <p:nvPr/>
        </p:nvSpPr>
        <p:spPr>
          <a:xfrm>
            <a:off x="2591686" y="126341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lang="en-US" baseline="-25000" dirty="0">
              <a:solidFill>
                <a:srgbClr val="00B050"/>
              </a:solidFill>
              <a:latin typeface="Symbol" pitchFamily="18" charset="2"/>
              <a:cs typeface="Times New Roman" pitchFamily="18" charset="0"/>
            </a:endParaRPr>
          </a:p>
        </p:txBody>
      </p:sp>
      <p:sp>
        <p:nvSpPr>
          <p:cNvPr id="463" name="Title 1"/>
          <p:cNvSpPr txBox="1">
            <a:spLocks/>
          </p:cNvSpPr>
          <p:nvPr/>
        </p:nvSpPr>
        <p:spPr>
          <a:xfrm>
            <a:off x="2167418" y="83591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lang="en-US" baseline="-25000" dirty="0">
              <a:solidFill>
                <a:srgbClr val="00B050"/>
              </a:solidFill>
              <a:latin typeface="Symbol" pitchFamily="18" charset="2"/>
              <a:cs typeface="Times New Roman" pitchFamily="18" charset="0"/>
            </a:endParaRPr>
          </a:p>
        </p:txBody>
      </p:sp>
      <p:sp>
        <p:nvSpPr>
          <p:cNvPr id="333" name="Title 1"/>
          <p:cNvSpPr txBox="1">
            <a:spLocks/>
          </p:cNvSpPr>
          <p:nvPr/>
        </p:nvSpPr>
        <p:spPr>
          <a:xfrm rot="16200000">
            <a:off x="-171118" y="146073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06" name="Group 333"/>
          <p:cNvGrpSpPr/>
          <p:nvPr/>
        </p:nvGrpSpPr>
        <p:grpSpPr>
          <a:xfrm>
            <a:off x="553055" y="968812"/>
            <a:ext cx="485775" cy="1371599"/>
            <a:chOff x="600075" y="1458273"/>
            <a:chExt cx="485775" cy="1371599"/>
          </a:xfrm>
        </p:grpSpPr>
        <p:sp>
          <p:nvSpPr>
            <p:cNvPr id="335" name="Oval 334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6" name="Straight Arrow Connector 335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>
              <a:stCxn id="335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>
              <a:stCxn id="335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Nodal analysis example 1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1665678" y="1555087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9"/>
          <p:cNvGrpSpPr/>
          <p:nvPr/>
        </p:nvGrpSpPr>
        <p:grpSpPr>
          <a:xfrm rot="16200000">
            <a:off x="2378773" y="847681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34"/>
          <p:cNvGrpSpPr/>
          <p:nvPr/>
        </p:nvGrpSpPr>
        <p:grpSpPr>
          <a:xfrm rot="16200000">
            <a:off x="2372906" y="2262492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49"/>
          <p:cNvGrpSpPr/>
          <p:nvPr/>
        </p:nvGrpSpPr>
        <p:grpSpPr>
          <a:xfrm>
            <a:off x="3086178" y="1555264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64"/>
          <p:cNvGrpSpPr/>
          <p:nvPr/>
        </p:nvGrpSpPr>
        <p:grpSpPr>
          <a:xfrm>
            <a:off x="1665326" y="2929093"/>
            <a:ext cx="160687" cy="1414811"/>
            <a:chOff x="4491655" y="3124200"/>
            <a:chExt cx="160687" cy="1414811"/>
          </a:xfrm>
        </p:grpSpPr>
        <p:grpSp>
          <p:nvGrpSpPr>
            <p:cNvPr id="5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79"/>
          <p:cNvGrpSpPr/>
          <p:nvPr/>
        </p:nvGrpSpPr>
        <p:grpSpPr>
          <a:xfrm rot="16200000">
            <a:off x="3787712" y="848031"/>
            <a:ext cx="160687" cy="1414811"/>
            <a:chOff x="4491655" y="3124200"/>
            <a:chExt cx="160687" cy="1414811"/>
          </a:xfrm>
        </p:grpSpPr>
        <p:grpSp>
          <p:nvGrpSpPr>
            <p:cNvPr id="6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94"/>
          <p:cNvGrpSpPr/>
          <p:nvPr/>
        </p:nvGrpSpPr>
        <p:grpSpPr>
          <a:xfrm rot="16200000">
            <a:off x="3787712" y="2261950"/>
            <a:ext cx="160687" cy="1414811"/>
            <a:chOff x="4491655" y="3124200"/>
            <a:chExt cx="160687" cy="1414811"/>
          </a:xfrm>
        </p:grpSpPr>
        <p:grpSp>
          <p:nvGrpSpPr>
            <p:cNvPr id="81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109"/>
          <p:cNvGrpSpPr/>
          <p:nvPr/>
        </p:nvGrpSpPr>
        <p:grpSpPr>
          <a:xfrm>
            <a:off x="4495117" y="1555614"/>
            <a:ext cx="160687" cy="1414811"/>
            <a:chOff x="4491655" y="3124200"/>
            <a:chExt cx="160687" cy="1414811"/>
          </a:xfrm>
        </p:grpSpPr>
        <p:grpSp>
          <p:nvGrpSpPr>
            <p:cNvPr id="9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24"/>
          <p:cNvGrpSpPr/>
          <p:nvPr/>
        </p:nvGrpSpPr>
        <p:grpSpPr>
          <a:xfrm rot="16200000">
            <a:off x="2372554" y="3636498"/>
            <a:ext cx="160687" cy="1414811"/>
            <a:chOff x="4491655" y="3124200"/>
            <a:chExt cx="160687" cy="1414811"/>
          </a:xfrm>
        </p:grpSpPr>
        <p:grpSp>
          <p:nvGrpSpPr>
            <p:cNvPr id="111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39"/>
          <p:cNvGrpSpPr/>
          <p:nvPr/>
        </p:nvGrpSpPr>
        <p:grpSpPr>
          <a:xfrm rot="16200000">
            <a:off x="3794117" y="3636842"/>
            <a:ext cx="160687" cy="1414811"/>
            <a:chOff x="4491655" y="3124200"/>
            <a:chExt cx="160687" cy="1414811"/>
          </a:xfrm>
        </p:grpSpPr>
        <p:grpSp>
          <p:nvGrpSpPr>
            <p:cNvPr id="126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2" name="Straight Connector 1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54"/>
          <p:cNvGrpSpPr/>
          <p:nvPr/>
        </p:nvGrpSpPr>
        <p:grpSpPr>
          <a:xfrm>
            <a:off x="3086717" y="2968812"/>
            <a:ext cx="160687" cy="1414811"/>
            <a:chOff x="4491655" y="3124200"/>
            <a:chExt cx="160687" cy="1414811"/>
          </a:xfrm>
        </p:grpSpPr>
        <p:grpSp>
          <p:nvGrpSpPr>
            <p:cNvPr id="14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69"/>
          <p:cNvGrpSpPr/>
          <p:nvPr/>
        </p:nvGrpSpPr>
        <p:grpSpPr>
          <a:xfrm>
            <a:off x="4494769" y="2929614"/>
            <a:ext cx="160687" cy="1414811"/>
            <a:chOff x="4491655" y="3124200"/>
            <a:chExt cx="160687" cy="1414811"/>
          </a:xfrm>
        </p:grpSpPr>
        <p:grpSp>
          <p:nvGrpSpPr>
            <p:cNvPr id="15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5" name="Straight Connector 194"/>
          <p:cNvCxnSpPr/>
          <p:nvPr/>
        </p:nvCxnSpPr>
        <p:spPr>
          <a:xfrm rot="10800000">
            <a:off x="550793" y="1555614"/>
            <a:ext cx="1200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rot="10800000">
            <a:off x="544585" y="4343358"/>
            <a:ext cx="12810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0" name="Group 436"/>
          <p:cNvGrpSpPr/>
          <p:nvPr/>
        </p:nvGrpSpPr>
        <p:grpSpPr>
          <a:xfrm>
            <a:off x="914400" y="1850214"/>
            <a:ext cx="1088673" cy="2074721"/>
            <a:chOff x="6248400" y="2050694"/>
            <a:chExt cx="1088673" cy="2074721"/>
          </a:xfrm>
        </p:grpSpPr>
        <p:sp>
          <p:nvSpPr>
            <p:cNvPr id="438" name="Title 1"/>
            <p:cNvSpPr txBox="1">
              <a:spLocks/>
            </p:cNvSpPr>
            <p:nvPr/>
          </p:nvSpPr>
          <p:spPr>
            <a:xfrm>
              <a:off x="6248400" y="2050694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39" name="Title 1"/>
            <p:cNvSpPr txBox="1">
              <a:spLocks/>
            </p:cNvSpPr>
            <p:nvPr/>
          </p:nvSpPr>
          <p:spPr>
            <a:xfrm>
              <a:off x="6248400" y="345473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71" name="Group 439"/>
          <p:cNvGrpSpPr/>
          <p:nvPr/>
        </p:nvGrpSpPr>
        <p:grpSpPr>
          <a:xfrm>
            <a:off x="2340327" y="1850214"/>
            <a:ext cx="1088673" cy="2074721"/>
            <a:chOff x="6248400" y="2050694"/>
            <a:chExt cx="1088673" cy="2074721"/>
          </a:xfrm>
        </p:grpSpPr>
        <p:sp>
          <p:nvSpPr>
            <p:cNvPr id="441" name="Title 1"/>
            <p:cNvSpPr txBox="1">
              <a:spLocks/>
            </p:cNvSpPr>
            <p:nvPr/>
          </p:nvSpPr>
          <p:spPr>
            <a:xfrm>
              <a:off x="6248400" y="2050694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42" name="Title 1"/>
            <p:cNvSpPr txBox="1">
              <a:spLocks/>
            </p:cNvSpPr>
            <p:nvPr/>
          </p:nvSpPr>
          <p:spPr>
            <a:xfrm>
              <a:off x="6248400" y="345473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85" name="Group 442"/>
          <p:cNvGrpSpPr/>
          <p:nvPr/>
        </p:nvGrpSpPr>
        <p:grpSpPr>
          <a:xfrm>
            <a:off x="3788127" y="1828800"/>
            <a:ext cx="1088673" cy="2074721"/>
            <a:chOff x="6248400" y="2050694"/>
            <a:chExt cx="1088673" cy="2074721"/>
          </a:xfrm>
        </p:grpSpPr>
        <p:sp>
          <p:nvSpPr>
            <p:cNvPr id="444" name="Title 1"/>
            <p:cNvSpPr txBox="1">
              <a:spLocks/>
            </p:cNvSpPr>
            <p:nvPr/>
          </p:nvSpPr>
          <p:spPr>
            <a:xfrm>
              <a:off x="6248400" y="2050694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45" name="Title 1"/>
            <p:cNvSpPr txBox="1">
              <a:spLocks/>
            </p:cNvSpPr>
            <p:nvPr/>
          </p:nvSpPr>
          <p:spPr>
            <a:xfrm>
              <a:off x="6248400" y="345473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86" name="Group 457"/>
          <p:cNvGrpSpPr/>
          <p:nvPr/>
        </p:nvGrpSpPr>
        <p:grpSpPr>
          <a:xfrm>
            <a:off x="1916059" y="2821039"/>
            <a:ext cx="2493800" cy="671206"/>
            <a:chOff x="5523966" y="1153632"/>
            <a:chExt cx="2493800" cy="671206"/>
          </a:xfrm>
        </p:grpSpPr>
        <p:sp>
          <p:nvSpPr>
            <p:cNvPr id="455" name="Title 1"/>
            <p:cNvSpPr txBox="1">
              <a:spLocks/>
            </p:cNvSpPr>
            <p:nvPr/>
          </p:nvSpPr>
          <p:spPr>
            <a:xfrm>
              <a:off x="5523966" y="115415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51" name="Title 1"/>
            <p:cNvSpPr txBox="1">
              <a:spLocks/>
            </p:cNvSpPr>
            <p:nvPr/>
          </p:nvSpPr>
          <p:spPr>
            <a:xfrm>
              <a:off x="6929093" y="115363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87" name="Group 458"/>
          <p:cNvGrpSpPr/>
          <p:nvPr/>
        </p:nvGrpSpPr>
        <p:grpSpPr>
          <a:xfrm>
            <a:off x="1916059" y="4263548"/>
            <a:ext cx="2493800" cy="671206"/>
            <a:chOff x="5523966" y="1153632"/>
            <a:chExt cx="2493800" cy="671206"/>
          </a:xfrm>
        </p:grpSpPr>
        <p:sp>
          <p:nvSpPr>
            <p:cNvPr id="460" name="Title 1"/>
            <p:cNvSpPr txBox="1">
              <a:spLocks/>
            </p:cNvSpPr>
            <p:nvPr/>
          </p:nvSpPr>
          <p:spPr>
            <a:xfrm>
              <a:off x="5523966" y="115415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1" name="Title 1"/>
            <p:cNvSpPr txBox="1">
              <a:spLocks/>
            </p:cNvSpPr>
            <p:nvPr/>
          </p:nvSpPr>
          <p:spPr>
            <a:xfrm>
              <a:off x="6929093" y="115363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88" name="Group 461"/>
          <p:cNvGrpSpPr/>
          <p:nvPr/>
        </p:nvGrpSpPr>
        <p:grpSpPr>
          <a:xfrm>
            <a:off x="1916059" y="1422190"/>
            <a:ext cx="2493800" cy="671206"/>
            <a:chOff x="5523966" y="1153632"/>
            <a:chExt cx="2493800" cy="671206"/>
          </a:xfrm>
        </p:grpSpPr>
        <p:sp>
          <p:nvSpPr>
            <p:cNvPr id="463" name="Title 1"/>
            <p:cNvSpPr txBox="1">
              <a:spLocks/>
            </p:cNvSpPr>
            <p:nvPr/>
          </p:nvSpPr>
          <p:spPr>
            <a:xfrm>
              <a:off x="5523966" y="115415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4" name="Title 1"/>
            <p:cNvSpPr txBox="1">
              <a:spLocks/>
            </p:cNvSpPr>
            <p:nvPr/>
          </p:nvSpPr>
          <p:spPr>
            <a:xfrm>
              <a:off x="6929093" y="115363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89" name="Group 504"/>
          <p:cNvGrpSpPr/>
          <p:nvPr/>
        </p:nvGrpSpPr>
        <p:grpSpPr>
          <a:xfrm>
            <a:off x="1208624" y="1524000"/>
            <a:ext cx="3526352" cy="584418"/>
            <a:chOff x="1219200" y="1524000"/>
            <a:chExt cx="3526352" cy="584418"/>
          </a:xfrm>
        </p:grpSpPr>
        <p:grpSp>
          <p:nvGrpSpPr>
            <p:cNvPr id="190" name="Group 491"/>
            <p:cNvGrpSpPr/>
            <p:nvPr/>
          </p:nvGrpSpPr>
          <p:grpSpPr>
            <a:xfrm>
              <a:off x="1219200" y="1549182"/>
              <a:ext cx="706952" cy="559236"/>
              <a:chOff x="6151051" y="1663521"/>
              <a:chExt cx="706952" cy="559236"/>
            </a:xfrm>
          </p:grpSpPr>
          <p:cxnSp>
            <p:nvCxnSpPr>
              <p:cNvPr id="493" name="Straight Arrow Connector 492"/>
              <p:cNvCxnSpPr/>
              <p:nvPr/>
            </p:nvCxnSpPr>
            <p:spPr>
              <a:xfrm rot="5400000">
                <a:off x="6461748" y="1884853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494" name="Title 1"/>
              <p:cNvSpPr txBox="1">
                <a:spLocks/>
              </p:cNvSpPr>
              <p:nvPr/>
            </p:nvSpPr>
            <p:spPr>
              <a:xfrm>
                <a:off x="6151051" y="1663521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91" name="Group 497"/>
            <p:cNvGrpSpPr/>
            <p:nvPr/>
          </p:nvGrpSpPr>
          <p:grpSpPr>
            <a:xfrm>
              <a:off x="2569648" y="1549182"/>
              <a:ext cx="706952" cy="559236"/>
              <a:chOff x="6151051" y="1663521"/>
              <a:chExt cx="706952" cy="559236"/>
            </a:xfrm>
          </p:grpSpPr>
          <p:cxnSp>
            <p:nvCxnSpPr>
              <p:cNvPr id="499" name="Straight Arrow Connector 498"/>
              <p:cNvCxnSpPr/>
              <p:nvPr/>
            </p:nvCxnSpPr>
            <p:spPr>
              <a:xfrm rot="5400000">
                <a:off x="6461748" y="1884853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00" name="Title 1"/>
              <p:cNvSpPr txBox="1">
                <a:spLocks/>
              </p:cNvSpPr>
              <p:nvPr/>
            </p:nvSpPr>
            <p:spPr>
              <a:xfrm>
                <a:off x="6151051" y="1663521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92" name="Group 500"/>
            <p:cNvGrpSpPr/>
            <p:nvPr/>
          </p:nvGrpSpPr>
          <p:grpSpPr>
            <a:xfrm>
              <a:off x="4038600" y="1524000"/>
              <a:ext cx="706952" cy="559236"/>
              <a:chOff x="6151051" y="1663521"/>
              <a:chExt cx="706952" cy="559236"/>
            </a:xfrm>
          </p:grpSpPr>
          <p:cxnSp>
            <p:nvCxnSpPr>
              <p:cNvPr id="502" name="Straight Arrow Connector 501"/>
              <p:cNvCxnSpPr/>
              <p:nvPr/>
            </p:nvCxnSpPr>
            <p:spPr>
              <a:xfrm rot="5400000">
                <a:off x="6461748" y="1884853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03" name="Title 1"/>
              <p:cNvSpPr txBox="1">
                <a:spLocks/>
              </p:cNvSpPr>
              <p:nvPr/>
            </p:nvSpPr>
            <p:spPr>
              <a:xfrm>
                <a:off x="6151051" y="1663521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193" name="Group 505"/>
          <p:cNvGrpSpPr/>
          <p:nvPr/>
        </p:nvGrpSpPr>
        <p:grpSpPr>
          <a:xfrm>
            <a:off x="1208624" y="2920782"/>
            <a:ext cx="3526352" cy="584418"/>
            <a:chOff x="1219200" y="1524000"/>
            <a:chExt cx="3526352" cy="584418"/>
          </a:xfrm>
        </p:grpSpPr>
        <p:grpSp>
          <p:nvGrpSpPr>
            <p:cNvPr id="194" name="Group 491"/>
            <p:cNvGrpSpPr/>
            <p:nvPr/>
          </p:nvGrpSpPr>
          <p:grpSpPr>
            <a:xfrm>
              <a:off x="1219200" y="1549182"/>
              <a:ext cx="706952" cy="559236"/>
              <a:chOff x="6151051" y="1663521"/>
              <a:chExt cx="706952" cy="559236"/>
            </a:xfrm>
          </p:grpSpPr>
          <p:cxnSp>
            <p:nvCxnSpPr>
              <p:cNvPr id="514" name="Straight Arrow Connector 513"/>
              <p:cNvCxnSpPr/>
              <p:nvPr/>
            </p:nvCxnSpPr>
            <p:spPr>
              <a:xfrm rot="5400000">
                <a:off x="6461748" y="1884853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15" name="Title 1"/>
              <p:cNvSpPr txBox="1">
                <a:spLocks/>
              </p:cNvSpPr>
              <p:nvPr/>
            </p:nvSpPr>
            <p:spPr>
              <a:xfrm>
                <a:off x="6151051" y="1663521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96" name="Group 497"/>
            <p:cNvGrpSpPr/>
            <p:nvPr/>
          </p:nvGrpSpPr>
          <p:grpSpPr>
            <a:xfrm>
              <a:off x="2569648" y="1549182"/>
              <a:ext cx="706952" cy="559236"/>
              <a:chOff x="6151051" y="1663521"/>
              <a:chExt cx="706952" cy="559236"/>
            </a:xfrm>
          </p:grpSpPr>
          <p:cxnSp>
            <p:nvCxnSpPr>
              <p:cNvPr id="512" name="Straight Arrow Connector 511"/>
              <p:cNvCxnSpPr/>
              <p:nvPr/>
            </p:nvCxnSpPr>
            <p:spPr>
              <a:xfrm rot="5400000">
                <a:off x="6461748" y="1884853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13" name="Title 1"/>
              <p:cNvSpPr txBox="1">
                <a:spLocks/>
              </p:cNvSpPr>
              <p:nvPr/>
            </p:nvSpPr>
            <p:spPr>
              <a:xfrm>
                <a:off x="6151051" y="1663521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97" name="Group 500"/>
            <p:cNvGrpSpPr/>
            <p:nvPr/>
          </p:nvGrpSpPr>
          <p:grpSpPr>
            <a:xfrm>
              <a:off x="4038600" y="1524000"/>
              <a:ext cx="706952" cy="559236"/>
              <a:chOff x="6151051" y="1663521"/>
              <a:chExt cx="706952" cy="559236"/>
            </a:xfrm>
          </p:grpSpPr>
          <p:cxnSp>
            <p:nvCxnSpPr>
              <p:cNvPr id="510" name="Straight Arrow Connector 509"/>
              <p:cNvCxnSpPr/>
              <p:nvPr/>
            </p:nvCxnSpPr>
            <p:spPr>
              <a:xfrm rot="5400000">
                <a:off x="6461748" y="1884853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11" name="Title 1"/>
              <p:cNvSpPr txBox="1">
                <a:spLocks/>
              </p:cNvSpPr>
              <p:nvPr/>
            </p:nvSpPr>
            <p:spPr>
              <a:xfrm>
                <a:off x="6151051" y="1663521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198" name="Group 529"/>
          <p:cNvGrpSpPr/>
          <p:nvPr/>
        </p:nvGrpSpPr>
        <p:grpSpPr>
          <a:xfrm>
            <a:off x="1617185" y="964764"/>
            <a:ext cx="2102419" cy="559236"/>
            <a:chOff x="1631381" y="964764"/>
            <a:chExt cx="2102419" cy="559236"/>
          </a:xfrm>
        </p:grpSpPr>
        <p:grpSp>
          <p:nvGrpSpPr>
            <p:cNvPr id="199" name="Group 525"/>
            <p:cNvGrpSpPr/>
            <p:nvPr/>
          </p:nvGrpSpPr>
          <p:grpSpPr>
            <a:xfrm>
              <a:off x="3026848" y="964764"/>
              <a:ext cx="706952" cy="559236"/>
              <a:chOff x="5620837" y="2038275"/>
              <a:chExt cx="706952" cy="559236"/>
            </a:xfrm>
          </p:grpSpPr>
          <p:cxnSp>
            <p:nvCxnSpPr>
              <p:cNvPr id="466" name="Straight Arrow Connector 465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467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01" name="Group 526"/>
            <p:cNvGrpSpPr/>
            <p:nvPr/>
          </p:nvGrpSpPr>
          <p:grpSpPr>
            <a:xfrm>
              <a:off x="1631381" y="964764"/>
              <a:ext cx="706952" cy="559236"/>
              <a:chOff x="5620837" y="2038275"/>
              <a:chExt cx="706952" cy="559236"/>
            </a:xfrm>
          </p:grpSpPr>
          <p:cxnSp>
            <p:nvCxnSpPr>
              <p:cNvPr id="528" name="Straight Arrow Connector 527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29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202" name="Group 530"/>
          <p:cNvGrpSpPr/>
          <p:nvPr/>
        </p:nvGrpSpPr>
        <p:grpSpPr>
          <a:xfrm>
            <a:off x="1617185" y="2412564"/>
            <a:ext cx="2102419" cy="559236"/>
            <a:chOff x="1631381" y="964764"/>
            <a:chExt cx="2102419" cy="559236"/>
          </a:xfrm>
        </p:grpSpPr>
        <p:grpSp>
          <p:nvGrpSpPr>
            <p:cNvPr id="203" name="Group 525"/>
            <p:cNvGrpSpPr/>
            <p:nvPr/>
          </p:nvGrpSpPr>
          <p:grpSpPr>
            <a:xfrm>
              <a:off x="3026848" y="964764"/>
              <a:ext cx="706952" cy="559236"/>
              <a:chOff x="5620837" y="2038275"/>
              <a:chExt cx="706952" cy="559236"/>
            </a:xfrm>
          </p:grpSpPr>
          <p:cxnSp>
            <p:nvCxnSpPr>
              <p:cNvPr id="536" name="Straight Arrow Connector 535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37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04" name="Group 526"/>
            <p:cNvGrpSpPr/>
            <p:nvPr/>
          </p:nvGrpSpPr>
          <p:grpSpPr>
            <a:xfrm>
              <a:off x="1631381" y="964764"/>
              <a:ext cx="706952" cy="559236"/>
              <a:chOff x="5620837" y="2038275"/>
              <a:chExt cx="706952" cy="559236"/>
            </a:xfrm>
          </p:grpSpPr>
          <p:cxnSp>
            <p:nvCxnSpPr>
              <p:cNvPr id="534" name="Straight Arrow Connector 533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35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205" name="Group 544"/>
          <p:cNvGrpSpPr/>
          <p:nvPr/>
        </p:nvGrpSpPr>
        <p:grpSpPr>
          <a:xfrm>
            <a:off x="1617185" y="4392569"/>
            <a:ext cx="2102419" cy="559236"/>
            <a:chOff x="1617185" y="4392569"/>
            <a:chExt cx="2102419" cy="559236"/>
          </a:xfrm>
        </p:grpSpPr>
        <p:cxnSp>
          <p:nvCxnSpPr>
            <p:cNvPr id="543" name="Straight Arrow Connector 542"/>
            <p:cNvCxnSpPr/>
            <p:nvPr/>
          </p:nvCxnSpPr>
          <p:spPr>
            <a:xfrm rot="10800000" flipH="1">
              <a:off x="3188912" y="4441570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44" name="Title 1"/>
            <p:cNvSpPr txBox="1">
              <a:spLocks/>
            </p:cNvSpPr>
            <p:nvPr/>
          </p:nvSpPr>
          <p:spPr>
            <a:xfrm>
              <a:off x="3012652" y="4392569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541" name="Straight Arrow Connector 540"/>
            <p:cNvCxnSpPr/>
            <p:nvPr/>
          </p:nvCxnSpPr>
          <p:spPr>
            <a:xfrm rot="10800000" flipH="1">
              <a:off x="1793445" y="4441570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42" name="Title 1"/>
            <p:cNvSpPr txBox="1">
              <a:spLocks/>
            </p:cNvSpPr>
            <p:nvPr/>
          </p:nvSpPr>
          <p:spPr>
            <a:xfrm>
              <a:off x="1617185" y="4392569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320" name="TextBox 319"/>
          <p:cNvSpPr txBox="1"/>
          <p:nvPr/>
        </p:nvSpPr>
        <p:spPr>
          <a:xfrm>
            <a:off x="457200" y="4951805"/>
            <a:ext cx="43951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Typical notation:</a:t>
            </a:r>
          </a:p>
          <a:p>
            <a:r>
              <a:rPr lang="en-US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 is current through R</a:t>
            </a:r>
            <a:r>
              <a:rPr lang="en-US" baseline="-25000" dirty="0" smtClean="0"/>
              <a:t>1</a:t>
            </a:r>
            <a:r>
              <a:rPr lang="en-US" dirty="0" smtClean="0"/>
              <a:t>. (Same as before)</a:t>
            </a:r>
          </a:p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is voltage of node 1 relative to </a:t>
            </a:r>
          </a:p>
          <a:p>
            <a:r>
              <a:rPr lang="en-US" dirty="0" smtClean="0"/>
              <a:t>	reference node. (Different from before)</a:t>
            </a:r>
          </a:p>
        </p:txBody>
      </p:sp>
      <p:sp>
        <p:nvSpPr>
          <p:cNvPr id="321" name="Title 1"/>
          <p:cNvSpPr txBox="1">
            <a:spLocks/>
          </p:cNvSpPr>
          <p:nvPr/>
        </p:nvSpPr>
        <p:spPr>
          <a:xfrm>
            <a:off x="241707" y="457200"/>
            <a:ext cx="2750955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Define a reference node.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Label remaining nodes.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Apply KCL + ohm.</a:t>
            </a:r>
          </a:p>
        </p:txBody>
      </p:sp>
      <p:cxnSp>
        <p:nvCxnSpPr>
          <p:cNvPr id="331" name="Straight Connector 330"/>
          <p:cNvCxnSpPr/>
          <p:nvPr/>
        </p:nvCxnSpPr>
        <p:spPr>
          <a:xfrm rot="5400000" flipH="1" flipV="1">
            <a:off x="171018" y="1929184"/>
            <a:ext cx="7471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/>
          <p:cNvCxnSpPr/>
          <p:nvPr/>
        </p:nvCxnSpPr>
        <p:spPr>
          <a:xfrm rot="5400000">
            <a:off x="156300" y="3949930"/>
            <a:ext cx="78898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3" name="Title 1"/>
          <p:cNvSpPr txBox="1">
            <a:spLocks/>
          </p:cNvSpPr>
          <p:nvPr/>
        </p:nvSpPr>
        <p:spPr>
          <a:xfrm rot="16200000">
            <a:off x="-422477" y="257817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06" name="Group 333"/>
          <p:cNvGrpSpPr/>
          <p:nvPr/>
        </p:nvGrpSpPr>
        <p:grpSpPr>
          <a:xfrm>
            <a:off x="301696" y="2234982"/>
            <a:ext cx="485775" cy="1371599"/>
            <a:chOff x="600075" y="1458273"/>
            <a:chExt cx="485775" cy="1371599"/>
          </a:xfrm>
        </p:grpSpPr>
        <p:sp>
          <p:nvSpPr>
            <p:cNvPr id="335" name="Oval 334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6" name="Straight Arrow Connector 335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>
              <a:stCxn id="335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>
              <a:stCxn id="335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Nodal analysis example 2</a:t>
            </a:r>
            <a:endParaRPr lang="en-US" dirty="0"/>
          </a:p>
        </p:txBody>
      </p:sp>
      <p:grpSp>
        <p:nvGrpSpPr>
          <p:cNvPr id="508" name="Group 507"/>
          <p:cNvGrpSpPr/>
          <p:nvPr/>
        </p:nvGrpSpPr>
        <p:grpSpPr>
          <a:xfrm>
            <a:off x="279162" y="546576"/>
            <a:ext cx="8526593" cy="1841203"/>
            <a:chOff x="-362650" y="526478"/>
            <a:chExt cx="9973657" cy="2153677"/>
          </a:xfrm>
        </p:grpSpPr>
        <p:sp>
          <p:nvSpPr>
            <p:cNvPr id="174" name="Title 1"/>
            <p:cNvSpPr txBox="1">
              <a:spLocks/>
            </p:cNvSpPr>
            <p:nvPr/>
          </p:nvSpPr>
          <p:spPr>
            <a:xfrm>
              <a:off x="571365" y="540173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75" name="Group 405"/>
            <p:cNvGrpSpPr/>
            <p:nvPr/>
          </p:nvGrpSpPr>
          <p:grpSpPr>
            <a:xfrm rot="10800000">
              <a:off x="328520" y="1050172"/>
              <a:ext cx="1542982" cy="160687"/>
              <a:chOff x="1809818" y="1385407"/>
              <a:chExt cx="1542982" cy="160687"/>
            </a:xfrm>
          </p:grpSpPr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7" name="Group 449"/>
            <p:cNvGrpSpPr/>
            <p:nvPr/>
          </p:nvGrpSpPr>
          <p:grpSpPr>
            <a:xfrm rot="5400000">
              <a:off x="1720022" y="104373"/>
              <a:ext cx="670683" cy="1542982"/>
              <a:chOff x="785404" y="1743238"/>
              <a:chExt cx="670683" cy="1542982"/>
            </a:xfrm>
          </p:grpSpPr>
          <p:sp>
            <p:nvSpPr>
              <p:cNvPr id="188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7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89" name="Group 405"/>
              <p:cNvGrpSpPr/>
              <p:nvPr/>
            </p:nvGrpSpPr>
            <p:grpSpPr>
              <a:xfrm rot="5400000">
                <a:off x="604258" y="2434391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190" name="Straight Connector 189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Straight Connector 190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Connector 199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1" name="Group 449"/>
            <p:cNvGrpSpPr/>
            <p:nvPr/>
          </p:nvGrpSpPr>
          <p:grpSpPr>
            <a:xfrm rot="5400000">
              <a:off x="2813592" y="107340"/>
              <a:ext cx="670683" cy="1542982"/>
              <a:chOff x="785404" y="1743238"/>
              <a:chExt cx="670683" cy="1542982"/>
            </a:xfrm>
          </p:grpSpPr>
          <p:sp>
            <p:nvSpPr>
              <p:cNvPr id="232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6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233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234" name="Straight Connector 233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Straight Connector 234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238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Straight Connector 239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Straight Connector 240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Straight Connector 241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Straight Connector 242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Straight Connector 243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54" name="Group 449"/>
            <p:cNvGrpSpPr/>
            <p:nvPr/>
          </p:nvGrpSpPr>
          <p:grpSpPr>
            <a:xfrm rot="10800000">
              <a:off x="5650027" y="1137172"/>
              <a:ext cx="670683" cy="1542982"/>
              <a:chOff x="785404" y="1743238"/>
              <a:chExt cx="670683" cy="1542982"/>
            </a:xfrm>
          </p:grpSpPr>
          <p:sp>
            <p:nvSpPr>
              <p:cNvPr id="25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7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257" name="Group 405"/>
              <p:cNvGrpSpPr/>
              <p:nvPr/>
            </p:nvGrpSpPr>
            <p:grpSpPr>
              <a:xfrm rot="5400000">
                <a:off x="604266" y="2434399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258" name="Straight Connector 257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Straight Connector 258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Connector 260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Straight Connector 261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Straight Connector 266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267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70" name="Group 449"/>
            <p:cNvGrpSpPr/>
            <p:nvPr/>
          </p:nvGrpSpPr>
          <p:grpSpPr>
            <a:xfrm rot="5400000">
              <a:off x="3907160" y="106204"/>
              <a:ext cx="670683" cy="1542982"/>
              <a:chOff x="785404" y="1743238"/>
              <a:chExt cx="670683" cy="1542982"/>
            </a:xfrm>
          </p:grpSpPr>
          <p:sp>
            <p:nvSpPr>
              <p:cNvPr id="271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9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272" name="Group 405"/>
              <p:cNvGrpSpPr/>
              <p:nvPr/>
            </p:nvGrpSpPr>
            <p:grpSpPr>
              <a:xfrm rot="5400000">
                <a:off x="604262" y="2434395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273" name="Straight Connector 272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Straight Connector 276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Straight Connector 277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278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280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Straight Connector 281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15" name="Straight Connector 314"/>
            <p:cNvCxnSpPr/>
            <p:nvPr/>
          </p:nvCxnSpPr>
          <p:spPr>
            <a:xfrm>
              <a:off x="7876731" y="1137172"/>
              <a:ext cx="44655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8" name="Group 327"/>
            <p:cNvGrpSpPr/>
            <p:nvPr/>
          </p:nvGrpSpPr>
          <p:grpSpPr>
            <a:xfrm>
              <a:off x="-362650" y="1133236"/>
              <a:ext cx="934015" cy="1542982"/>
              <a:chOff x="4305766" y="3184823"/>
              <a:chExt cx="934015" cy="1542982"/>
            </a:xfrm>
          </p:grpSpPr>
          <p:grpSp>
            <p:nvGrpSpPr>
              <p:cNvPr id="319" name="Group 450"/>
              <p:cNvGrpSpPr/>
              <p:nvPr/>
            </p:nvGrpSpPr>
            <p:grpSpPr>
              <a:xfrm>
                <a:off x="4754006" y="3184823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321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324" name="Oval 323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700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326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322" name="Straight Connector 321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3" name="Straight Connector 322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7" name="Title 1"/>
              <p:cNvSpPr txBox="1">
                <a:spLocks/>
              </p:cNvSpPr>
              <p:nvPr/>
            </p:nvSpPr>
            <p:spPr>
              <a:xfrm rot="16200000">
                <a:off x="4096771" y="355817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329" name="Group 328"/>
            <p:cNvGrpSpPr/>
            <p:nvPr/>
          </p:nvGrpSpPr>
          <p:grpSpPr>
            <a:xfrm rot="10800000">
              <a:off x="1301314" y="1137173"/>
              <a:ext cx="934015" cy="1542982"/>
              <a:chOff x="4305766" y="3184823"/>
              <a:chExt cx="934015" cy="1542982"/>
            </a:xfrm>
          </p:grpSpPr>
          <p:grpSp>
            <p:nvGrpSpPr>
              <p:cNvPr id="330" name="Group 450"/>
              <p:cNvGrpSpPr/>
              <p:nvPr/>
            </p:nvGrpSpPr>
            <p:grpSpPr>
              <a:xfrm>
                <a:off x="4754006" y="3184823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332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340" name="Oval 339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1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700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342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334" name="Straight Connector 333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1" name="Title 1"/>
              <p:cNvSpPr txBox="1">
                <a:spLocks/>
              </p:cNvSpPr>
              <p:nvPr/>
            </p:nvSpPr>
            <p:spPr>
              <a:xfrm rot="16200000">
                <a:off x="4096771" y="355817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343" name="Group 449"/>
            <p:cNvGrpSpPr/>
            <p:nvPr/>
          </p:nvGrpSpPr>
          <p:grpSpPr>
            <a:xfrm rot="5400000">
              <a:off x="4918801" y="107348"/>
              <a:ext cx="670683" cy="1542982"/>
              <a:chOff x="785404" y="1743238"/>
              <a:chExt cx="670683" cy="1542982"/>
            </a:xfrm>
          </p:grpSpPr>
          <p:sp>
            <p:nvSpPr>
              <p:cNvPr id="344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8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345" name="Group 405"/>
              <p:cNvGrpSpPr/>
              <p:nvPr/>
            </p:nvGrpSpPr>
            <p:grpSpPr>
              <a:xfrm rot="5400000">
                <a:off x="604264" y="243439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46" name="Straight Connector 345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Straight Connector 346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Straight Connector 347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Straight Connector 348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0" name="Straight Connector 349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1" name="Straight Connector 350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2" name="Straight Connector 351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3" name="Straight Connector 352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Straight Connector 353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Straight Connector 354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Straight Connector 355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57" name="Group 449"/>
            <p:cNvGrpSpPr/>
            <p:nvPr/>
          </p:nvGrpSpPr>
          <p:grpSpPr>
            <a:xfrm rot="5400000">
              <a:off x="5972126" y="107360"/>
              <a:ext cx="670683" cy="1542982"/>
              <a:chOff x="785404" y="1743238"/>
              <a:chExt cx="670683" cy="1542982"/>
            </a:xfrm>
          </p:grpSpPr>
          <p:sp>
            <p:nvSpPr>
              <p:cNvPr id="358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359" name="Group 405"/>
              <p:cNvGrpSpPr/>
              <p:nvPr/>
            </p:nvGrpSpPr>
            <p:grpSpPr>
              <a:xfrm rot="5400000">
                <a:off x="604266" y="2434399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60" name="Straight Connector 359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Straight Connector 360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2" name="Straight Connector 361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Straight Connector 362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4" name="Straight Connector 363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5" name="Straight Connector 364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6" name="Straight Connector 365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7" name="Straight Connector 366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Straight Connector 367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Straight Connector 368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Straight Connector 369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71" name="Group 449"/>
            <p:cNvGrpSpPr/>
            <p:nvPr/>
          </p:nvGrpSpPr>
          <p:grpSpPr>
            <a:xfrm rot="5400000">
              <a:off x="7135991" y="107387"/>
              <a:ext cx="670683" cy="1542982"/>
              <a:chOff x="785404" y="1743238"/>
              <a:chExt cx="670683" cy="1542982"/>
            </a:xfrm>
          </p:grpSpPr>
          <p:sp>
            <p:nvSpPr>
              <p:cNvPr id="372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373" name="Group 405"/>
              <p:cNvGrpSpPr/>
              <p:nvPr/>
            </p:nvGrpSpPr>
            <p:grpSpPr>
              <a:xfrm rot="5400000">
                <a:off x="604266" y="2434399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4" name="Straight Connector 373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5" name="Straight Connector 374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6" name="Straight Connector 375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Straight Connector 376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8" name="Straight Connector 377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9" name="Straight Connector 378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0" name="Straight Connector 379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1" name="Straight Connector 380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3" name="Straight Connector 382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4" name="Straight Connector 383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85" name="Group 449"/>
            <p:cNvGrpSpPr/>
            <p:nvPr/>
          </p:nvGrpSpPr>
          <p:grpSpPr>
            <a:xfrm rot="5400000">
              <a:off x="8261171" y="90329"/>
              <a:ext cx="670683" cy="1542982"/>
              <a:chOff x="785404" y="1743238"/>
              <a:chExt cx="670683" cy="1542982"/>
            </a:xfrm>
          </p:grpSpPr>
          <p:sp>
            <p:nvSpPr>
              <p:cNvPr id="386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387" name="Group 405"/>
              <p:cNvGrpSpPr/>
              <p:nvPr/>
            </p:nvGrpSpPr>
            <p:grpSpPr>
              <a:xfrm rot="5400000">
                <a:off x="604268" y="2434401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88" name="Straight Connector 387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9" name="Straight Connector 388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0" name="Straight Connector 389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1" name="Straight Connector 390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2" name="Straight Connector 391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Straight Connector 392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Straight Connector 393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5" name="Straight Connector 394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6" name="Straight Connector 395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7" name="Straight Connector 396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8" name="Straight Connector 397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99" name="Group 398"/>
            <p:cNvGrpSpPr/>
            <p:nvPr/>
          </p:nvGrpSpPr>
          <p:grpSpPr>
            <a:xfrm>
              <a:off x="1854055" y="1130337"/>
              <a:ext cx="934015" cy="1542982"/>
              <a:chOff x="4305766" y="3184823"/>
              <a:chExt cx="934015" cy="1542982"/>
            </a:xfrm>
          </p:grpSpPr>
          <p:grpSp>
            <p:nvGrpSpPr>
              <p:cNvPr id="400" name="Group 450"/>
              <p:cNvGrpSpPr/>
              <p:nvPr/>
            </p:nvGrpSpPr>
            <p:grpSpPr>
              <a:xfrm>
                <a:off x="4754006" y="3184823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402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405" name="Oval 404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6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700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407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403" name="Straight Connector 402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4" name="Straight Connector 403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01" name="Title 1"/>
              <p:cNvSpPr txBox="1">
                <a:spLocks/>
              </p:cNvSpPr>
              <p:nvPr/>
            </p:nvSpPr>
            <p:spPr>
              <a:xfrm rot="16200000">
                <a:off x="4096771" y="355817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408" name="Group 449"/>
            <p:cNvGrpSpPr/>
            <p:nvPr/>
          </p:nvGrpSpPr>
          <p:grpSpPr>
            <a:xfrm rot="10800000">
              <a:off x="3585075" y="1137172"/>
              <a:ext cx="670683" cy="1542982"/>
              <a:chOff x="785404" y="1743238"/>
              <a:chExt cx="670683" cy="1542982"/>
            </a:xfrm>
          </p:grpSpPr>
          <p:sp>
            <p:nvSpPr>
              <p:cNvPr id="409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11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410" name="Group 405"/>
              <p:cNvGrpSpPr/>
              <p:nvPr/>
            </p:nvGrpSpPr>
            <p:grpSpPr>
              <a:xfrm rot="5400000">
                <a:off x="604267" y="2434400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411" name="Straight Connector 410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2" name="Straight Connector 411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3" name="Straight Connector 412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Straight Connector 413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Straight Connector 414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Straight Connector 415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7" name="Straight Connector 416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8" name="Straight Connector 417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" name="Straight Connector 418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0" name="Straight Connector 419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1" name="Straight Connector 420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47" name="Group 446"/>
            <p:cNvGrpSpPr/>
            <p:nvPr/>
          </p:nvGrpSpPr>
          <p:grpSpPr>
            <a:xfrm>
              <a:off x="4118814" y="1133236"/>
              <a:ext cx="934015" cy="1542982"/>
              <a:chOff x="4305766" y="3184823"/>
              <a:chExt cx="934015" cy="1542982"/>
            </a:xfrm>
          </p:grpSpPr>
          <p:grpSp>
            <p:nvGrpSpPr>
              <p:cNvPr id="448" name="Group 450"/>
              <p:cNvGrpSpPr/>
              <p:nvPr/>
            </p:nvGrpSpPr>
            <p:grpSpPr>
              <a:xfrm>
                <a:off x="4754006" y="3184823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450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453" name="Oval 452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4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700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455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451" name="Straight Connector 450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2" name="Straight Connector 451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9" name="Title 1"/>
              <p:cNvSpPr txBox="1">
                <a:spLocks/>
              </p:cNvSpPr>
              <p:nvPr/>
            </p:nvSpPr>
            <p:spPr>
              <a:xfrm rot="16200000">
                <a:off x="4096771" y="355817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6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456" name="Group 455"/>
            <p:cNvGrpSpPr/>
            <p:nvPr/>
          </p:nvGrpSpPr>
          <p:grpSpPr>
            <a:xfrm rot="10800000">
              <a:off x="6611937" y="1131049"/>
              <a:ext cx="934015" cy="1542982"/>
              <a:chOff x="4305766" y="3184823"/>
              <a:chExt cx="934015" cy="1542982"/>
            </a:xfrm>
          </p:grpSpPr>
          <p:grpSp>
            <p:nvGrpSpPr>
              <p:cNvPr id="457" name="Group 450"/>
              <p:cNvGrpSpPr/>
              <p:nvPr/>
            </p:nvGrpSpPr>
            <p:grpSpPr>
              <a:xfrm>
                <a:off x="4754006" y="3184823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459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462" name="Oval 461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3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700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465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460" name="Straight Connector 459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Straight Connector 460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8" name="Title 1"/>
              <p:cNvSpPr txBox="1">
                <a:spLocks/>
              </p:cNvSpPr>
              <p:nvPr/>
            </p:nvSpPr>
            <p:spPr>
              <a:xfrm rot="16200000">
                <a:off x="4096771" y="355817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7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484" name="Group 483"/>
            <p:cNvGrpSpPr/>
            <p:nvPr/>
          </p:nvGrpSpPr>
          <p:grpSpPr>
            <a:xfrm>
              <a:off x="7340397" y="1133236"/>
              <a:ext cx="934015" cy="1542982"/>
              <a:chOff x="4305766" y="3184823"/>
              <a:chExt cx="934015" cy="1542982"/>
            </a:xfrm>
          </p:grpSpPr>
          <p:grpSp>
            <p:nvGrpSpPr>
              <p:cNvPr id="485" name="Group 450"/>
              <p:cNvGrpSpPr/>
              <p:nvPr/>
            </p:nvGrpSpPr>
            <p:grpSpPr>
              <a:xfrm>
                <a:off x="4754006" y="3184823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487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490" name="Oval 489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1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700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492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488" name="Straight Connector 487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9" name="Straight Connector 488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6" name="Title 1"/>
              <p:cNvSpPr txBox="1">
                <a:spLocks/>
              </p:cNvSpPr>
              <p:nvPr/>
            </p:nvSpPr>
            <p:spPr>
              <a:xfrm rot="16200000">
                <a:off x="4096771" y="355817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8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495" name="Group 494"/>
            <p:cNvGrpSpPr/>
            <p:nvPr/>
          </p:nvGrpSpPr>
          <p:grpSpPr>
            <a:xfrm>
              <a:off x="8676992" y="1114651"/>
              <a:ext cx="934015" cy="1542982"/>
              <a:chOff x="4305766" y="3184823"/>
              <a:chExt cx="934015" cy="1542982"/>
            </a:xfrm>
          </p:grpSpPr>
          <p:grpSp>
            <p:nvGrpSpPr>
              <p:cNvPr id="496" name="Group 450"/>
              <p:cNvGrpSpPr/>
              <p:nvPr/>
            </p:nvGrpSpPr>
            <p:grpSpPr>
              <a:xfrm>
                <a:off x="4754006" y="3184823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498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503" name="Oval 502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4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700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505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501" name="Straight Connector 500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2" name="Straight Connector 501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7" name="Title 1"/>
              <p:cNvSpPr txBox="1">
                <a:spLocks/>
              </p:cNvSpPr>
              <p:nvPr/>
            </p:nvSpPr>
            <p:spPr>
              <a:xfrm rot="16200000">
                <a:off x="4096771" y="355817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9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cxnSp>
          <p:nvCxnSpPr>
            <p:cNvPr id="507" name="Straight Connector 506"/>
            <p:cNvCxnSpPr/>
            <p:nvPr/>
          </p:nvCxnSpPr>
          <p:spPr>
            <a:xfrm>
              <a:off x="308033" y="2676219"/>
              <a:ext cx="906319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Nodal analysis example 3</a:t>
            </a:r>
            <a:endParaRPr lang="en-US" dirty="0"/>
          </a:p>
        </p:txBody>
      </p:sp>
      <p:sp>
        <p:nvSpPr>
          <p:cNvPr id="174" name="Title 1"/>
          <p:cNvSpPr txBox="1">
            <a:spLocks/>
          </p:cNvSpPr>
          <p:nvPr/>
        </p:nvSpPr>
        <p:spPr>
          <a:xfrm>
            <a:off x="1077662" y="558284"/>
            <a:ext cx="930719" cy="57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" name="Group 405"/>
          <p:cNvGrpSpPr/>
          <p:nvPr/>
        </p:nvGrpSpPr>
        <p:grpSpPr>
          <a:xfrm rot="10800000">
            <a:off x="870051" y="994288"/>
            <a:ext cx="1319113" cy="137373"/>
            <a:chOff x="1809818" y="1385407"/>
            <a:chExt cx="1542982" cy="160687"/>
          </a:xfrm>
        </p:grpSpPr>
        <p:cxnSp>
          <p:nvCxnSpPr>
            <p:cNvPr id="176" name="Straight Connector 175"/>
            <p:cNvCxnSpPr/>
            <p:nvPr/>
          </p:nvCxnSpPr>
          <p:spPr>
            <a:xfrm rot="5400000" flipH="1" flipV="1">
              <a:off x="2340101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 flipH="1" flipV="1">
              <a:off x="2239094" y="1405537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16200000" flipH="1">
              <a:off x="2259580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 rot="5400000" flipH="1" flipV="1">
              <a:off x="2501143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rot="16200000" flipH="1">
              <a:off x="2420622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10800000">
              <a:off x="2903394" y="1465928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5400000" flipH="1" flipV="1">
              <a:off x="2662185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2581664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2742706" y="1425312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 flipH="1" flipV="1">
              <a:off x="2843002" y="1485347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0800000">
              <a:off x="1809818" y="1465928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449"/>
          <p:cNvGrpSpPr/>
          <p:nvPr/>
        </p:nvGrpSpPr>
        <p:grpSpPr>
          <a:xfrm rot="10800000">
            <a:off x="3300669" y="1068665"/>
            <a:ext cx="573375" cy="1319113"/>
            <a:chOff x="785404" y="1743238"/>
            <a:chExt cx="670683" cy="1542982"/>
          </a:xfrm>
        </p:grpSpPr>
        <p:sp>
          <p:nvSpPr>
            <p:cNvPr id="255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0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258" name="Straight Connector 257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oup 327"/>
          <p:cNvGrpSpPr/>
          <p:nvPr/>
        </p:nvGrpSpPr>
        <p:grpSpPr>
          <a:xfrm>
            <a:off x="279162" y="1065300"/>
            <a:ext cx="798500" cy="1319113"/>
            <a:chOff x="4305766" y="3184823"/>
            <a:chExt cx="934015" cy="1542982"/>
          </a:xfrm>
        </p:grpSpPr>
        <p:grpSp>
          <p:nvGrpSpPr>
            <p:cNvPr id="14" name="Group 450"/>
            <p:cNvGrpSpPr/>
            <p:nvPr/>
          </p:nvGrpSpPr>
          <p:grpSpPr>
            <a:xfrm>
              <a:off x="4754006" y="3184823"/>
              <a:ext cx="485775" cy="1542982"/>
              <a:chOff x="2185471" y="1743238"/>
              <a:chExt cx="485775" cy="1542982"/>
            </a:xfrm>
          </p:grpSpPr>
          <p:grpSp>
            <p:nvGrpSpPr>
              <p:cNvPr id="15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324" name="Oval 323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700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26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322" name="Straight Connector 321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7" name="Title 1"/>
            <p:cNvSpPr txBox="1">
              <a:spLocks/>
            </p:cNvSpPr>
            <p:nvPr/>
          </p:nvSpPr>
          <p:spPr>
            <a:xfrm rot="16200000">
              <a:off x="4096771" y="355817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9" name="Group 449"/>
          <p:cNvGrpSpPr/>
          <p:nvPr/>
        </p:nvGrpSpPr>
        <p:grpSpPr>
          <a:xfrm rot="5400000">
            <a:off x="3741757" y="188257"/>
            <a:ext cx="573375" cy="1319113"/>
            <a:chOff x="785404" y="1743238"/>
            <a:chExt cx="670683" cy="1542982"/>
          </a:xfrm>
        </p:grpSpPr>
        <p:sp>
          <p:nvSpPr>
            <p:cNvPr id="34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8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0" name="Group 405"/>
            <p:cNvGrpSpPr/>
            <p:nvPr/>
          </p:nvGrpSpPr>
          <p:grpSpPr>
            <a:xfrm rot="5400000">
              <a:off x="604264" y="2434397"/>
              <a:ext cx="1542982" cy="160687"/>
              <a:chOff x="1809818" y="1385407"/>
              <a:chExt cx="1542982" cy="160687"/>
            </a:xfrm>
          </p:grpSpPr>
          <p:cxnSp>
            <p:nvCxnSpPr>
              <p:cNvPr id="346" name="Straight Connector 34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Straight Connector 34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Straight Connector 34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Straight Connector 34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Straight Connector 35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450"/>
          <p:cNvGrpSpPr/>
          <p:nvPr/>
        </p:nvGrpSpPr>
        <p:grpSpPr>
          <a:xfrm rot="16200000">
            <a:off x="2641073" y="404873"/>
            <a:ext cx="415295" cy="1319113"/>
            <a:chOff x="2185471" y="1743238"/>
            <a:chExt cx="485775" cy="1542982"/>
          </a:xfrm>
        </p:grpSpPr>
        <p:grpSp>
          <p:nvGrpSpPr>
            <p:cNvPr id="29" name="Group 439"/>
            <p:cNvGrpSpPr/>
            <p:nvPr/>
          </p:nvGrpSpPr>
          <p:grpSpPr>
            <a:xfrm>
              <a:off x="2185471" y="2192942"/>
              <a:ext cx="485775" cy="565091"/>
              <a:chOff x="3259914" y="2192942"/>
              <a:chExt cx="485775" cy="565091"/>
            </a:xfrm>
          </p:grpSpPr>
          <p:sp>
            <p:nvSpPr>
              <p:cNvPr id="405" name="Oval 404"/>
              <p:cNvSpPr/>
              <p:nvPr/>
            </p:nvSpPr>
            <p:spPr>
              <a:xfrm>
                <a:off x="3259914" y="2231737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6" name="Title 1"/>
              <p:cNvSpPr txBox="1">
                <a:spLocks/>
              </p:cNvSpPr>
              <p:nvPr/>
            </p:nvSpPr>
            <p:spPr>
              <a:xfrm>
                <a:off x="3383170" y="2192942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700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7" name="Title 1"/>
              <p:cNvSpPr txBox="1">
                <a:spLocks/>
              </p:cNvSpPr>
              <p:nvPr/>
            </p:nvSpPr>
            <p:spPr>
              <a:xfrm>
                <a:off x="3383170" y="2451932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403" name="Straight Connector 402"/>
            <p:cNvCxnSpPr/>
            <p:nvPr/>
          </p:nvCxnSpPr>
          <p:spPr>
            <a:xfrm rot="5400000" flipH="1" flipV="1">
              <a:off x="2147110" y="3001867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/>
            <p:nvPr/>
          </p:nvCxnSpPr>
          <p:spPr>
            <a:xfrm rot="5400000" flipH="1" flipV="1">
              <a:off x="2184109" y="1987488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1" name="Title 1"/>
          <p:cNvSpPr txBox="1">
            <a:spLocks/>
          </p:cNvSpPr>
          <p:nvPr/>
        </p:nvSpPr>
        <p:spPr>
          <a:xfrm>
            <a:off x="2369950" y="476038"/>
            <a:ext cx="930719" cy="573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 V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0" name="Group 449"/>
          <p:cNvGrpSpPr/>
          <p:nvPr/>
        </p:nvGrpSpPr>
        <p:grpSpPr>
          <a:xfrm rot="10800000">
            <a:off x="2008381" y="1076840"/>
            <a:ext cx="573375" cy="1319113"/>
            <a:chOff x="785404" y="1743238"/>
            <a:chExt cx="670683" cy="1542982"/>
          </a:xfrm>
        </p:grpSpPr>
        <p:sp>
          <p:nvSpPr>
            <p:cNvPr id="409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11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1" name="Group 405"/>
            <p:cNvGrpSpPr/>
            <p:nvPr/>
          </p:nvGrpSpPr>
          <p:grpSpPr>
            <a:xfrm rot="5400000">
              <a:off x="604267" y="2434400"/>
              <a:ext cx="1542982" cy="160687"/>
              <a:chOff x="1809818" y="1385407"/>
              <a:chExt cx="1542982" cy="160687"/>
            </a:xfrm>
          </p:grpSpPr>
          <p:cxnSp>
            <p:nvCxnSpPr>
              <p:cNvPr id="411" name="Straight Connector 410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" name="Straight Connector 411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" name="Straight Connector 412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4" name="Straight Connector 413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" name="Straight Connector 414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Straight Connector 415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" name="Straight Connector 416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" name="Straight Connector 417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9" name="Straight Connector 418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6" name="Group 483"/>
          <p:cNvGrpSpPr/>
          <p:nvPr/>
        </p:nvGrpSpPr>
        <p:grpSpPr>
          <a:xfrm>
            <a:off x="4092115" y="1065300"/>
            <a:ext cx="798500" cy="1319113"/>
            <a:chOff x="4305766" y="3184823"/>
            <a:chExt cx="934015" cy="1542982"/>
          </a:xfrm>
        </p:grpSpPr>
        <p:grpSp>
          <p:nvGrpSpPr>
            <p:cNvPr id="167" name="Group 450"/>
            <p:cNvGrpSpPr/>
            <p:nvPr/>
          </p:nvGrpSpPr>
          <p:grpSpPr>
            <a:xfrm>
              <a:off x="4754006" y="3184823"/>
              <a:ext cx="485775" cy="1542982"/>
              <a:chOff x="2185471" y="1743238"/>
              <a:chExt cx="485775" cy="1542982"/>
            </a:xfrm>
          </p:grpSpPr>
          <p:grpSp>
            <p:nvGrpSpPr>
              <p:cNvPr id="168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490" name="Oval 489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1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700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92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488" name="Straight Connector 487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9" name="Straight Connector 488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6" name="Title 1"/>
            <p:cNvSpPr txBox="1">
              <a:spLocks/>
            </p:cNvSpPr>
            <p:nvPr/>
          </p:nvSpPr>
          <p:spPr>
            <a:xfrm rot="16200000">
              <a:off x="4096771" y="355817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8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507" name="Straight Connector 506"/>
          <p:cNvCxnSpPr/>
          <p:nvPr/>
        </p:nvCxnSpPr>
        <p:spPr>
          <a:xfrm>
            <a:off x="852537" y="2384414"/>
            <a:ext cx="383545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Mesh analysis 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5275" y="1600200"/>
            <a:ext cx="8988725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Assign mesh currents i</a:t>
            </a:r>
            <a:r>
              <a:rPr lang="en-US" baseline="-25000" dirty="0" smtClean="0"/>
              <a:t>1</a:t>
            </a:r>
            <a:r>
              <a:rPr lang="en-US" dirty="0" smtClean="0"/>
              <a:t>, i</a:t>
            </a:r>
            <a:r>
              <a:rPr lang="en-US" baseline="-25000" dirty="0" smtClean="0"/>
              <a:t>2</a:t>
            </a:r>
            <a:r>
              <a:rPr lang="en-US" dirty="0" smtClean="0"/>
              <a:t>, … i</a:t>
            </a:r>
            <a:r>
              <a:rPr lang="en-US" baseline="-25000" dirty="0" smtClean="0"/>
              <a:t>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Supermesh</a:t>
            </a:r>
            <a:r>
              <a:rPr lang="en-US" dirty="0" smtClean="0"/>
              <a:t>” (if current source present):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Case 1: Source only on one side of mesh: Sets current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Case 2: Create </a:t>
            </a:r>
            <a:r>
              <a:rPr lang="en-US" dirty="0" err="1" smtClean="0"/>
              <a:t>supermesh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Apply KVL to each mesh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Apply KCL to </a:t>
            </a:r>
            <a:r>
              <a:rPr lang="en-US" dirty="0" err="1" smtClean="0"/>
              <a:t>supermeshes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Solve for mesh currents (e.g. using Kramer’s rule)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Then solve for voltages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424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 Example 1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1122859" y="711296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2506541" y="711652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grpSp>
        <p:nvGrpSpPr>
          <p:cNvPr id="6" name="Group 75"/>
          <p:cNvGrpSpPr/>
          <p:nvPr/>
        </p:nvGrpSpPr>
        <p:grpSpPr>
          <a:xfrm>
            <a:off x="423263" y="1160972"/>
            <a:ext cx="485775" cy="1488125"/>
            <a:chOff x="5172949" y="2484911"/>
            <a:chExt cx="485775" cy="1488125"/>
          </a:xfrm>
        </p:grpSpPr>
        <p:sp>
          <p:nvSpPr>
            <p:cNvPr id="109" name="Oval 108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10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1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78"/>
          <p:cNvGrpSpPr/>
          <p:nvPr/>
        </p:nvGrpSpPr>
        <p:grpSpPr>
          <a:xfrm rot="16200000">
            <a:off x="1293212" y="453570"/>
            <a:ext cx="160687" cy="1414811"/>
            <a:chOff x="4491655" y="3124200"/>
            <a:chExt cx="160687" cy="1414811"/>
          </a:xfrm>
        </p:grpSpPr>
        <p:grpSp>
          <p:nvGrpSpPr>
            <p:cNvPr id="8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" name="Straight Connector 11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93"/>
          <p:cNvGrpSpPr/>
          <p:nvPr/>
        </p:nvGrpSpPr>
        <p:grpSpPr>
          <a:xfrm rot="16200000">
            <a:off x="2708023" y="454272"/>
            <a:ext cx="160687" cy="1414811"/>
            <a:chOff x="4491655" y="3124200"/>
            <a:chExt cx="160687" cy="1414811"/>
          </a:xfrm>
        </p:grpSpPr>
        <p:grpSp>
          <p:nvGrpSpPr>
            <p:cNvPr id="10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1" name="Straight Connector 13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11"/>
          <p:cNvGrpSpPr/>
          <p:nvPr/>
        </p:nvGrpSpPr>
        <p:grpSpPr>
          <a:xfrm rot="16200000">
            <a:off x="1296317" y="1941692"/>
            <a:ext cx="160687" cy="1414811"/>
            <a:chOff x="4491655" y="3124200"/>
            <a:chExt cx="160687" cy="1414811"/>
          </a:xfrm>
        </p:grpSpPr>
        <p:grpSp>
          <p:nvGrpSpPr>
            <p:cNvPr id="12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6" name="Straight Connector 14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6"/>
          <p:cNvGrpSpPr/>
          <p:nvPr/>
        </p:nvGrpSpPr>
        <p:grpSpPr>
          <a:xfrm rot="16200000">
            <a:off x="2708023" y="1942042"/>
            <a:ext cx="160687" cy="1414811"/>
            <a:chOff x="4491655" y="3124200"/>
            <a:chExt cx="160687" cy="1414811"/>
          </a:xfrm>
        </p:grpSpPr>
        <p:grpSp>
          <p:nvGrpSpPr>
            <p:cNvPr id="14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1" name="Straight Connector 16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1" name="TextBox 210"/>
          <p:cNvSpPr txBox="1"/>
          <p:nvPr/>
        </p:nvSpPr>
        <p:spPr>
          <a:xfrm>
            <a:off x="2481845" y="2729784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1122859" y="2729784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grpSp>
        <p:nvGrpSpPr>
          <p:cNvPr id="18" name="Group 75"/>
          <p:cNvGrpSpPr/>
          <p:nvPr/>
        </p:nvGrpSpPr>
        <p:grpSpPr>
          <a:xfrm>
            <a:off x="1899983" y="1166616"/>
            <a:ext cx="485775" cy="1488125"/>
            <a:chOff x="5172949" y="2484911"/>
            <a:chExt cx="485775" cy="1488125"/>
          </a:xfrm>
        </p:grpSpPr>
        <p:sp>
          <p:nvSpPr>
            <p:cNvPr id="215" name="Oval 214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16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17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18" name="Straight Connector 217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0" name="TextBox 219"/>
          <p:cNvSpPr txBox="1"/>
          <p:nvPr/>
        </p:nvSpPr>
        <p:spPr>
          <a:xfrm>
            <a:off x="1655377" y="1404226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V</a:t>
            </a:r>
            <a:endParaRPr lang="en-US" dirty="0"/>
          </a:p>
        </p:txBody>
      </p:sp>
      <p:sp>
        <p:nvSpPr>
          <p:cNvPr id="221" name="TextBox 220"/>
          <p:cNvSpPr txBox="1"/>
          <p:nvPr/>
        </p:nvSpPr>
        <p:spPr>
          <a:xfrm>
            <a:off x="-35517" y="1657572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V</a:t>
            </a:r>
            <a:endParaRPr lang="en-US" dirty="0"/>
          </a:p>
        </p:txBody>
      </p:sp>
      <p:grpSp>
        <p:nvGrpSpPr>
          <p:cNvPr id="103" name="Group 75"/>
          <p:cNvGrpSpPr/>
          <p:nvPr/>
        </p:nvGrpSpPr>
        <p:grpSpPr>
          <a:xfrm rot="10800000">
            <a:off x="3252884" y="1181894"/>
            <a:ext cx="485775" cy="1488125"/>
            <a:chOff x="5172949" y="2484911"/>
            <a:chExt cx="485775" cy="1488125"/>
          </a:xfrm>
        </p:grpSpPr>
        <p:sp>
          <p:nvSpPr>
            <p:cNvPr id="104" name="Oval 103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5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6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113"/>
          <p:cNvSpPr txBox="1"/>
          <p:nvPr/>
        </p:nvSpPr>
        <p:spPr>
          <a:xfrm>
            <a:off x="3008278" y="1419504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V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424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 Example 2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1122859" y="711296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2506541" y="711652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grpSp>
        <p:nvGrpSpPr>
          <p:cNvPr id="4" name="Group 78"/>
          <p:cNvGrpSpPr/>
          <p:nvPr/>
        </p:nvGrpSpPr>
        <p:grpSpPr>
          <a:xfrm rot="16200000">
            <a:off x="1293212" y="453570"/>
            <a:ext cx="160687" cy="1414811"/>
            <a:chOff x="4491655" y="3124200"/>
            <a:chExt cx="160687" cy="1414811"/>
          </a:xfrm>
        </p:grpSpPr>
        <p:grpSp>
          <p:nvGrpSpPr>
            <p:cNvPr id="5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" name="Straight Connector 11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11"/>
          <p:cNvGrpSpPr/>
          <p:nvPr/>
        </p:nvGrpSpPr>
        <p:grpSpPr>
          <a:xfrm rot="16200000">
            <a:off x="1296317" y="1941692"/>
            <a:ext cx="160687" cy="1414811"/>
            <a:chOff x="4491655" y="3124200"/>
            <a:chExt cx="160687" cy="1414811"/>
          </a:xfrm>
        </p:grpSpPr>
        <p:grpSp>
          <p:nvGrpSpPr>
            <p:cNvPr id="9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6" name="Straight Connector 14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26"/>
          <p:cNvGrpSpPr/>
          <p:nvPr/>
        </p:nvGrpSpPr>
        <p:grpSpPr>
          <a:xfrm rot="16200000">
            <a:off x="2708023" y="1942042"/>
            <a:ext cx="160687" cy="1414811"/>
            <a:chOff x="4491655" y="3124200"/>
            <a:chExt cx="160687" cy="1414811"/>
          </a:xfrm>
        </p:grpSpPr>
        <p:grpSp>
          <p:nvGrpSpPr>
            <p:cNvPr id="11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1" name="Straight Connector 16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1" name="TextBox 210"/>
          <p:cNvSpPr txBox="1"/>
          <p:nvPr/>
        </p:nvSpPr>
        <p:spPr>
          <a:xfrm>
            <a:off x="2481845" y="2729784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1122859" y="2729784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grpSp>
        <p:nvGrpSpPr>
          <p:cNvPr id="12" name="Group 75"/>
          <p:cNvGrpSpPr/>
          <p:nvPr/>
        </p:nvGrpSpPr>
        <p:grpSpPr>
          <a:xfrm>
            <a:off x="1899983" y="1166616"/>
            <a:ext cx="485775" cy="1488125"/>
            <a:chOff x="5172949" y="2484911"/>
            <a:chExt cx="485775" cy="1488125"/>
          </a:xfrm>
        </p:grpSpPr>
        <p:sp>
          <p:nvSpPr>
            <p:cNvPr id="215" name="Oval 214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16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17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18" name="Straight Connector 217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0" name="TextBox 219"/>
          <p:cNvSpPr txBox="1"/>
          <p:nvPr/>
        </p:nvSpPr>
        <p:spPr>
          <a:xfrm>
            <a:off x="1655377" y="1404226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V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3740607" y="1691778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A</a:t>
            </a:r>
            <a:endParaRPr lang="en-US" dirty="0"/>
          </a:p>
        </p:txBody>
      </p:sp>
      <p:grpSp>
        <p:nvGrpSpPr>
          <p:cNvPr id="180" name="Group 101"/>
          <p:cNvGrpSpPr>
            <a:grpSpLocks noChangeAspect="1"/>
          </p:cNvGrpSpPr>
          <p:nvPr/>
        </p:nvGrpSpPr>
        <p:grpSpPr>
          <a:xfrm>
            <a:off x="3242331" y="1187588"/>
            <a:ext cx="498276" cy="1460602"/>
            <a:chOff x="600075" y="1458273"/>
            <a:chExt cx="485775" cy="1371599"/>
          </a:xfrm>
        </p:grpSpPr>
        <p:sp>
          <p:nvSpPr>
            <p:cNvPr id="181" name="Oval 180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2" name="Straight Arrow Connector 181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>
              <a:stCxn id="181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>
              <a:stCxn id="181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3" name="Group 75"/>
          <p:cNvGrpSpPr/>
          <p:nvPr/>
        </p:nvGrpSpPr>
        <p:grpSpPr>
          <a:xfrm rot="10800000">
            <a:off x="426367" y="1150930"/>
            <a:ext cx="485775" cy="1488125"/>
            <a:chOff x="5172949" y="2484911"/>
            <a:chExt cx="485775" cy="1488125"/>
          </a:xfrm>
        </p:grpSpPr>
        <p:sp>
          <p:nvSpPr>
            <p:cNvPr id="274" name="Oval 273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75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76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77" name="Straight Connector 276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6" name="Group 78"/>
          <p:cNvGrpSpPr/>
          <p:nvPr/>
        </p:nvGrpSpPr>
        <p:grpSpPr>
          <a:xfrm rot="16200000">
            <a:off x="2736636" y="443523"/>
            <a:ext cx="160687" cy="1414811"/>
            <a:chOff x="4491655" y="3124200"/>
            <a:chExt cx="160687" cy="1414811"/>
          </a:xfrm>
        </p:grpSpPr>
        <p:grpSp>
          <p:nvGrpSpPr>
            <p:cNvPr id="297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00" name="Straight Connector 299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Straight Connector 301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Straight Connector 302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Straight Connector 303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Straight Connector 30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8" name="Straight Connector 297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1" name="TextBox 310"/>
          <p:cNvSpPr txBox="1"/>
          <p:nvPr/>
        </p:nvSpPr>
        <p:spPr>
          <a:xfrm>
            <a:off x="63593" y="146702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V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424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 Example 3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2965978" y="1961812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grpSp>
        <p:nvGrpSpPr>
          <p:cNvPr id="3" name="Group 78"/>
          <p:cNvGrpSpPr/>
          <p:nvPr/>
        </p:nvGrpSpPr>
        <p:grpSpPr>
          <a:xfrm rot="16200000">
            <a:off x="3085126" y="1704086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" name="Straight Connector 11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11"/>
          <p:cNvGrpSpPr/>
          <p:nvPr/>
        </p:nvGrpSpPr>
        <p:grpSpPr>
          <a:xfrm rot="16200000">
            <a:off x="1664179" y="3192208"/>
            <a:ext cx="160687" cy="1414811"/>
            <a:chOff x="4491655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6" name="Straight Connector 14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3" name="TextBox 212"/>
          <p:cNvSpPr txBox="1"/>
          <p:nvPr/>
        </p:nvSpPr>
        <p:spPr>
          <a:xfrm>
            <a:off x="1490721" y="39803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grpSp>
        <p:nvGrpSpPr>
          <p:cNvPr id="9" name="Group 75"/>
          <p:cNvGrpSpPr/>
          <p:nvPr/>
        </p:nvGrpSpPr>
        <p:grpSpPr>
          <a:xfrm>
            <a:off x="2216640" y="2417132"/>
            <a:ext cx="485775" cy="1488125"/>
            <a:chOff x="5172949" y="2484911"/>
            <a:chExt cx="485775" cy="1488125"/>
          </a:xfrm>
        </p:grpSpPr>
        <p:sp>
          <p:nvSpPr>
            <p:cNvPr id="215" name="Oval 214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16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17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18" name="Straight Connector 217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0" name="TextBox 219"/>
          <p:cNvSpPr txBox="1"/>
          <p:nvPr/>
        </p:nvSpPr>
        <p:spPr>
          <a:xfrm>
            <a:off x="2023239" y="265474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V</a:t>
            </a:r>
            <a:endParaRPr lang="en-US" dirty="0"/>
          </a:p>
        </p:txBody>
      </p:sp>
      <p:grpSp>
        <p:nvGrpSpPr>
          <p:cNvPr id="11" name="Group 75"/>
          <p:cNvGrpSpPr/>
          <p:nvPr/>
        </p:nvGrpSpPr>
        <p:grpSpPr>
          <a:xfrm rot="10800000">
            <a:off x="794229" y="2401446"/>
            <a:ext cx="485775" cy="1488125"/>
            <a:chOff x="5172949" y="2484911"/>
            <a:chExt cx="485775" cy="1488125"/>
          </a:xfrm>
        </p:grpSpPr>
        <p:sp>
          <p:nvSpPr>
            <p:cNvPr id="274" name="Oval 273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75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76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77" name="Straight Connector 276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1" name="TextBox 310"/>
          <p:cNvSpPr txBox="1"/>
          <p:nvPr/>
        </p:nvSpPr>
        <p:spPr>
          <a:xfrm>
            <a:off x="431455" y="2717538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V</a:t>
            </a:r>
            <a:endParaRPr lang="en-US" dirty="0"/>
          </a:p>
        </p:txBody>
      </p:sp>
      <p:grpSp>
        <p:nvGrpSpPr>
          <p:cNvPr id="87" name="Group 78"/>
          <p:cNvGrpSpPr/>
          <p:nvPr/>
        </p:nvGrpSpPr>
        <p:grpSpPr>
          <a:xfrm>
            <a:off x="956773" y="986634"/>
            <a:ext cx="160687" cy="1414811"/>
            <a:chOff x="4491655" y="3124200"/>
            <a:chExt cx="160687" cy="1414811"/>
          </a:xfrm>
        </p:grpSpPr>
        <p:grpSp>
          <p:nvGrpSpPr>
            <p:cNvPr id="88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9" name="Straight Connector 8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/>
          <p:nvPr/>
        </p:nvSpPr>
        <p:spPr>
          <a:xfrm>
            <a:off x="501494" y="1469111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grpSp>
        <p:nvGrpSpPr>
          <p:cNvPr id="103" name="Group 78"/>
          <p:cNvGrpSpPr/>
          <p:nvPr/>
        </p:nvGrpSpPr>
        <p:grpSpPr>
          <a:xfrm>
            <a:off x="2379184" y="1038758"/>
            <a:ext cx="160687" cy="1414811"/>
            <a:chOff x="4491655" y="3124200"/>
            <a:chExt cx="160687" cy="1414811"/>
          </a:xfrm>
        </p:grpSpPr>
        <p:grpSp>
          <p:nvGrpSpPr>
            <p:cNvPr id="104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07" name="Straight Connector 10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5" name="Straight Connector 10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TextBox 130"/>
          <p:cNvSpPr txBox="1"/>
          <p:nvPr/>
        </p:nvSpPr>
        <p:spPr>
          <a:xfrm>
            <a:off x="1923905" y="1521235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grpSp>
        <p:nvGrpSpPr>
          <p:cNvPr id="132" name="Group 75"/>
          <p:cNvGrpSpPr/>
          <p:nvPr/>
        </p:nvGrpSpPr>
        <p:grpSpPr>
          <a:xfrm rot="10800000">
            <a:off x="3629987" y="961838"/>
            <a:ext cx="485775" cy="1488125"/>
            <a:chOff x="5172949" y="2484911"/>
            <a:chExt cx="485775" cy="1488125"/>
          </a:xfrm>
        </p:grpSpPr>
        <p:sp>
          <p:nvSpPr>
            <p:cNvPr id="133" name="Oval 13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3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35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36" name="Straight Connector 135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TextBox 137"/>
          <p:cNvSpPr txBox="1"/>
          <p:nvPr/>
        </p:nvSpPr>
        <p:spPr>
          <a:xfrm>
            <a:off x="4115762" y="1458438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V</a:t>
            </a:r>
            <a:endParaRPr lang="en-US" dirty="0"/>
          </a:p>
        </p:txBody>
      </p:sp>
      <p:cxnSp>
        <p:nvCxnSpPr>
          <p:cNvPr id="142" name="Straight Connector 141"/>
          <p:cNvCxnSpPr/>
          <p:nvPr/>
        </p:nvCxnSpPr>
        <p:spPr>
          <a:xfrm rot="10800000">
            <a:off x="1037658" y="986634"/>
            <a:ext cx="28321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5400000" flipH="1" flipV="1">
            <a:off x="2432002" y="1012696"/>
            <a:ext cx="521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Rectangle 158"/>
          <p:cNvSpPr/>
          <p:nvPr/>
        </p:nvSpPr>
        <p:spPr>
          <a:xfrm rot="18900000">
            <a:off x="1602133" y="2212508"/>
            <a:ext cx="402824" cy="4028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0" name="Straight Connector 159"/>
          <p:cNvCxnSpPr/>
          <p:nvPr/>
        </p:nvCxnSpPr>
        <p:spPr>
          <a:xfrm flipH="1" flipV="1">
            <a:off x="1037658" y="2417024"/>
            <a:ext cx="49225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H="1" flipV="1">
            <a:off x="2088385" y="2417024"/>
            <a:ext cx="4922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flipH="1" flipV="1">
            <a:off x="1661592" y="2417818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6" name="Title 1"/>
          <p:cNvSpPr txBox="1">
            <a:spLocks/>
          </p:cNvSpPr>
          <p:nvPr/>
        </p:nvSpPr>
        <p:spPr>
          <a:xfrm>
            <a:off x="1251223" y="247482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 V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702415" y="247482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79" name="TextBox 178"/>
          <p:cNvSpPr txBox="1"/>
          <p:nvPr/>
        </p:nvSpPr>
        <p:spPr>
          <a:xfrm>
            <a:off x="3404261" y="247482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80" name="Title 1"/>
          <p:cNvSpPr txBox="1">
            <a:spLocks/>
          </p:cNvSpPr>
          <p:nvPr/>
        </p:nvSpPr>
        <p:spPr>
          <a:xfrm>
            <a:off x="2824908" y="247482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Resistors</a:t>
            </a:r>
            <a:endParaRPr lang="en-US" dirty="0"/>
          </a:p>
        </p:txBody>
      </p:sp>
      <p:grpSp>
        <p:nvGrpSpPr>
          <p:cNvPr id="3" name="Group 70"/>
          <p:cNvGrpSpPr/>
          <p:nvPr/>
        </p:nvGrpSpPr>
        <p:grpSpPr>
          <a:xfrm>
            <a:off x="2706985" y="1732358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Connector 7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/>
          <p:nvPr/>
        </p:nvSpPr>
        <p:spPr>
          <a:xfrm flipH="1">
            <a:off x="1699637" y="14124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 flipH="1">
            <a:off x="1684691" y="325550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01" name="Straight Connector 100"/>
          <p:cNvCxnSpPr/>
          <p:nvPr/>
        </p:nvCxnSpPr>
        <p:spPr>
          <a:xfrm rot="10800000" flipH="1" flipV="1">
            <a:off x="2120045" y="3440179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>
            <a:off x="2577245" y="323062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6200000">
            <a:off x="2577243" y="1817753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 flipH="1" flipV="1">
            <a:off x="2120042" y="1608202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1994911" y="154563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1994911" y="337760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1917448" y="16243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1924843" y="306522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5" name="Group 100"/>
          <p:cNvGrpSpPr/>
          <p:nvPr/>
        </p:nvGrpSpPr>
        <p:grpSpPr>
          <a:xfrm>
            <a:off x="2529072" y="1421450"/>
            <a:ext cx="517588" cy="498606"/>
            <a:chOff x="1835341" y="1760299"/>
            <a:chExt cx="517588" cy="498606"/>
          </a:xfrm>
        </p:grpSpPr>
        <p:cxnSp>
          <p:nvCxnSpPr>
            <p:cNvPr id="93" name="Straight Arrow Connector 92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8" name="Title 1"/>
          <p:cNvSpPr txBox="1">
            <a:spLocks/>
          </p:cNvSpPr>
          <p:nvPr/>
        </p:nvSpPr>
        <p:spPr>
          <a:xfrm>
            <a:off x="2180041" y="74177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886200" y="1209980"/>
            <a:ext cx="4121989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x R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667195" y="2456398"/>
            <a:ext cx="2722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Resistance units: Ohms [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]</a:t>
            </a:r>
          </a:p>
        </p:txBody>
      </p:sp>
      <p:sp>
        <p:nvSpPr>
          <p:cNvPr id="109" name="Title 1"/>
          <p:cNvSpPr txBox="1">
            <a:spLocks/>
          </p:cNvSpPr>
          <p:nvPr/>
        </p:nvSpPr>
        <p:spPr>
          <a:xfrm>
            <a:off x="2529072" y="209116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40994" name="Comment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8502650" y="5586413"/>
            <a:ext cx="6350" cy="3175"/>
          </a:xfrm>
          <a:custGeom>
            <a:avLst/>
            <a:gdLst>
              <a:gd name="T0" fmla="+- 0 23619 23619"/>
              <a:gd name="T1" fmla="*/ T0 w 16"/>
              <a:gd name="T2" fmla="+- 0 15526 15520"/>
              <a:gd name="T3" fmla="*/ 15526 h 7"/>
              <a:gd name="T4" fmla="+- 0 23624 23619"/>
              <a:gd name="T5" fmla="*/ T4 w 16"/>
              <a:gd name="T6" fmla="+- 0 15524 15520"/>
              <a:gd name="T7" fmla="*/ 15524 h 7"/>
              <a:gd name="T8" fmla="+- 0 23629 23619"/>
              <a:gd name="T9" fmla="*/ T8 w 16"/>
              <a:gd name="T10" fmla="+- 0 15522 15520"/>
              <a:gd name="T11" fmla="*/ 15522 h 7"/>
              <a:gd name="T12" fmla="+- 0 23634 23619"/>
              <a:gd name="T13" fmla="*/ T12 w 16"/>
              <a:gd name="T14" fmla="+- 0 15520 15520"/>
              <a:gd name="T15" fmla="*/ 15520 h 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6" h="7" extrusionOk="0">
                <a:moveTo>
                  <a:pt x="0" y="6"/>
                </a:moveTo>
                <a:cubicBezTo>
                  <a:pt x="5" y="4"/>
                  <a:pt x="10" y="2"/>
                  <a:pt x="15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Apply KVL+ Ohm’s Law to Each Mesh</a:t>
            </a:r>
            <a:endParaRPr lang="en-US" sz="3200" dirty="0"/>
          </a:p>
        </p:txBody>
      </p:sp>
      <p:grpSp>
        <p:nvGrpSpPr>
          <p:cNvPr id="3" name="Group 3"/>
          <p:cNvGrpSpPr/>
          <p:nvPr/>
        </p:nvGrpSpPr>
        <p:grpSpPr>
          <a:xfrm>
            <a:off x="95439" y="1488263"/>
            <a:ext cx="4231228" cy="2387820"/>
            <a:chOff x="242196" y="2628452"/>
            <a:chExt cx="4231228" cy="2387820"/>
          </a:xfrm>
        </p:grpSpPr>
        <p:sp>
          <p:nvSpPr>
            <p:cNvPr id="5" name="TextBox 4"/>
            <p:cNvSpPr txBox="1"/>
            <p:nvPr/>
          </p:nvSpPr>
          <p:spPr>
            <a:xfrm>
              <a:off x="1400572" y="2628452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R1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784254" y="2628808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R4</a:t>
              </a:r>
              <a:endParaRPr lang="en-US" dirty="0">
                <a:latin typeface="Symbol" pitchFamily="18" charset="2"/>
              </a:endParaRPr>
            </a:p>
          </p:txBody>
        </p:sp>
        <p:grpSp>
          <p:nvGrpSpPr>
            <p:cNvPr id="4" name="Group 99"/>
            <p:cNvGrpSpPr/>
            <p:nvPr/>
          </p:nvGrpSpPr>
          <p:grpSpPr>
            <a:xfrm>
              <a:off x="242196" y="2997780"/>
              <a:ext cx="4231228" cy="2018492"/>
              <a:chOff x="242196" y="2997780"/>
              <a:chExt cx="4231228" cy="2018492"/>
            </a:xfrm>
          </p:grpSpPr>
          <p:grpSp>
            <p:nvGrpSpPr>
              <p:cNvPr id="7" name="Group 75"/>
              <p:cNvGrpSpPr/>
              <p:nvPr/>
            </p:nvGrpSpPr>
            <p:grpSpPr>
              <a:xfrm>
                <a:off x="700976" y="3078128"/>
                <a:ext cx="485775" cy="1488125"/>
                <a:chOff x="5172949" y="2484911"/>
                <a:chExt cx="485775" cy="1488125"/>
              </a:xfrm>
            </p:grpSpPr>
            <p:sp>
              <p:nvSpPr>
                <p:cNvPr id="97" name="Oval 96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8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9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78"/>
              <p:cNvGrpSpPr/>
              <p:nvPr/>
            </p:nvGrpSpPr>
            <p:grpSpPr>
              <a:xfrm rot="16200000">
                <a:off x="1570925" y="2370718"/>
                <a:ext cx="160687" cy="1414811"/>
                <a:chOff x="4491663" y="3124200"/>
                <a:chExt cx="160687" cy="1414811"/>
              </a:xfrm>
            </p:grpSpPr>
            <p:grpSp>
              <p:nvGrpSpPr>
                <p:cNvPr id="9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86" name="Straight Connector 8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Connector 8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Connector 8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89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4" name="Straight Connector 83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3"/>
              <p:cNvGrpSpPr/>
              <p:nvPr/>
            </p:nvGrpSpPr>
            <p:grpSpPr>
              <a:xfrm rot="16200000">
                <a:off x="2985736" y="2371418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11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72" name="Straight Connector 71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Straight Connector 80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1"/>
              <p:cNvGrpSpPr/>
              <p:nvPr/>
            </p:nvGrpSpPr>
            <p:grpSpPr>
              <a:xfrm rot="16200000">
                <a:off x="1574030" y="3858838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13" name="Group 54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58" name="Straight Connector 5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5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6" name="Straight Connector 5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oup 126"/>
              <p:cNvGrpSpPr/>
              <p:nvPr/>
            </p:nvGrpSpPr>
            <p:grpSpPr>
              <a:xfrm rot="16200000">
                <a:off x="2985736" y="3859186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25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44" name="Straight Connector 43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2" name="Straight Connector 41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173"/>
              <p:cNvGrpSpPr/>
              <p:nvPr/>
            </p:nvGrpSpPr>
            <p:grpSpPr>
              <a:xfrm>
                <a:off x="2281447" y="3071797"/>
                <a:ext cx="160687" cy="1494983"/>
                <a:chOff x="2228173" y="2300571"/>
                <a:chExt cx="160687" cy="1494983"/>
              </a:xfrm>
            </p:grpSpPr>
            <p:grpSp>
              <p:nvGrpSpPr>
                <p:cNvPr id="41" name="Group 93"/>
                <p:cNvGrpSpPr/>
                <p:nvPr/>
              </p:nvGrpSpPr>
              <p:grpSpPr>
                <a:xfrm>
                  <a:off x="2228173" y="2300571"/>
                  <a:ext cx="160687" cy="1414811"/>
                  <a:chOff x="4491667" y="3124200"/>
                  <a:chExt cx="160687" cy="1414811"/>
                </a:xfrm>
              </p:grpSpPr>
              <p:grpSp>
                <p:nvGrpSpPr>
                  <p:cNvPr id="55" name="Group 52"/>
                  <p:cNvGrpSpPr/>
                  <p:nvPr/>
                </p:nvGrpSpPr>
                <p:grpSpPr>
                  <a:xfrm rot="5400000">
                    <a:off x="4169405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30" name="Straight Connector 29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Connector 33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Connector 34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Connector 35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Straight Connector 36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Connector 37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Straight Connector 38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Straight Connector 39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Straight Connector 27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6" name="Straight Connector 25"/>
                <p:cNvCxnSpPr/>
                <p:nvPr/>
              </p:nvCxnSpPr>
              <p:spPr>
                <a:xfrm rot="5400000">
                  <a:off x="2268608" y="3755116"/>
                  <a:ext cx="8087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TextBox 13"/>
              <p:cNvSpPr txBox="1"/>
              <p:nvPr/>
            </p:nvSpPr>
            <p:spPr>
              <a:xfrm>
                <a:off x="2759558" y="4646940"/>
                <a:ext cx="426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R5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790720" y="3611171"/>
                <a:ext cx="426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R3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400572" y="4646940"/>
                <a:ext cx="426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R2</a:t>
                </a:r>
                <a:endParaRPr lang="en-US" dirty="0">
                  <a:latin typeface="Symbol" pitchFamily="18" charset="2"/>
                </a:endParaRPr>
              </a:p>
            </p:txBody>
          </p:sp>
          <p:grpSp>
            <p:nvGrpSpPr>
              <p:cNvPr id="69" name="Group 75"/>
              <p:cNvGrpSpPr/>
              <p:nvPr/>
            </p:nvGrpSpPr>
            <p:grpSpPr>
              <a:xfrm>
                <a:off x="3528869" y="3083771"/>
                <a:ext cx="485775" cy="1488125"/>
                <a:chOff x="5172949" y="2484911"/>
                <a:chExt cx="485775" cy="1488125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1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2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TextBox 17"/>
              <p:cNvSpPr txBox="1"/>
              <p:nvPr/>
            </p:nvSpPr>
            <p:spPr>
              <a:xfrm>
                <a:off x="4014644" y="3627482"/>
                <a:ext cx="458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 v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42196" y="3574728"/>
                <a:ext cx="575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 v</a:t>
                </a:r>
                <a:endParaRPr lang="en-US" dirty="0"/>
              </a:p>
            </p:txBody>
          </p: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 - Example</a:t>
            </a:r>
            <a:endParaRPr lang="en-US" sz="3200" dirty="0"/>
          </a:p>
        </p:txBody>
      </p:sp>
      <p:grpSp>
        <p:nvGrpSpPr>
          <p:cNvPr id="3" name="Group 192"/>
          <p:cNvGrpSpPr/>
          <p:nvPr/>
        </p:nvGrpSpPr>
        <p:grpSpPr>
          <a:xfrm>
            <a:off x="-45155" y="560460"/>
            <a:ext cx="4854222" cy="3774471"/>
            <a:chOff x="559949" y="1809913"/>
            <a:chExt cx="5028319" cy="3981598"/>
          </a:xfrm>
        </p:grpSpPr>
        <p:cxnSp>
          <p:nvCxnSpPr>
            <p:cNvPr id="8" name="Straight Connector 7"/>
            <p:cNvCxnSpPr/>
            <p:nvPr/>
          </p:nvCxnSpPr>
          <p:spPr>
            <a:xfrm rot="5400000" flipH="1" flipV="1">
              <a:off x="3483729" y="2495713"/>
              <a:ext cx="1371600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4"/>
            <p:cNvGrpSpPr>
              <a:grpSpLocks noChangeAspect="1"/>
            </p:cNvGrpSpPr>
            <p:nvPr/>
          </p:nvGrpSpPr>
          <p:grpSpPr>
            <a:xfrm>
              <a:off x="4622982" y="3328270"/>
              <a:ext cx="506506" cy="1551614"/>
              <a:chOff x="5172949" y="2484911"/>
              <a:chExt cx="485775" cy="1488125"/>
            </a:xfrm>
            <a:scene3d>
              <a:camera prst="orthographicFront">
                <a:rot lat="0" lon="0" rev="10800000"/>
              </a:camera>
              <a:lightRig rig="threePt" dir="t"/>
            </a:scene3d>
          </p:grpSpPr>
          <p:sp>
            <p:nvSpPr>
              <p:cNvPr id="119" name="Oval 5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1" name="Title 1"/>
              <p:cNvSpPr txBox="1">
                <a:spLocks noChangeAspect="1"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22" name="Straight Connector 8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9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15"/>
            <p:cNvGrpSpPr>
              <a:grpSpLocks noChangeAspect="1"/>
            </p:cNvGrpSpPr>
            <p:nvPr/>
          </p:nvGrpSpPr>
          <p:grpSpPr>
            <a:xfrm>
              <a:off x="1637076" y="2816490"/>
              <a:ext cx="118908" cy="1046963"/>
              <a:chOff x="4491661" y="3124200"/>
              <a:chExt cx="160687" cy="1414811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grpSp>
            <p:nvGrpSpPr>
              <p:cNvPr id="6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04" name="Straight Connector 1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2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2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2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2" name="Straight Connector 10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44"/>
            <p:cNvGrpSpPr/>
            <p:nvPr/>
          </p:nvGrpSpPr>
          <p:grpSpPr>
            <a:xfrm>
              <a:off x="3490413" y="4349285"/>
              <a:ext cx="984086" cy="1046963"/>
              <a:chOff x="1642720" y="4346148"/>
              <a:chExt cx="984086" cy="1046963"/>
            </a:xfrm>
          </p:grpSpPr>
          <p:grpSp>
            <p:nvGrpSpPr>
              <p:cNvPr id="9" name="Group 30"/>
              <p:cNvGrpSpPr>
                <a:grpSpLocks noChangeAspect="1"/>
              </p:cNvGrpSpPr>
              <p:nvPr/>
            </p:nvGrpSpPr>
            <p:grpSpPr>
              <a:xfrm>
                <a:off x="1642720" y="4346148"/>
                <a:ext cx="118908" cy="1046963"/>
                <a:chOff x="4491663" y="3124200"/>
                <a:chExt cx="160687" cy="1414811"/>
              </a:xfrm>
              <a:scene3d>
                <a:camera prst="orthographicFront">
                  <a:rot lat="0" lon="0" rev="5400000"/>
                </a:camera>
                <a:lightRig rig="threePt" dir="t"/>
              </a:scene3d>
            </p:grpSpPr>
            <p:grpSp>
              <p:nvGrpSpPr>
                <p:cNvPr id="10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90" name="Straight Connector 89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39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Straight Connector 97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Straight Connector 98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Straight Connector 99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8" name="Straight Connector 87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2224724" y="4878948"/>
                <a:ext cx="804163" cy="0"/>
              </a:xfrm>
              <a:prstGeom prst="line">
                <a:avLst/>
              </a:prstGeom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/>
            <p:cNvCxnSpPr/>
            <p:nvPr/>
          </p:nvCxnSpPr>
          <p:spPr>
            <a:xfrm rot="5400000" flipH="1" flipV="1">
              <a:off x="2213435" y="3337854"/>
              <a:ext cx="804163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45"/>
            <p:cNvGrpSpPr>
              <a:grpSpLocks noChangeAspect="1"/>
            </p:cNvGrpSpPr>
            <p:nvPr/>
          </p:nvGrpSpPr>
          <p:grpSpPr>
            <a:xfrm>
              <a:off x="4261768" y="2822133"/>
              <a:ext cx="118908" cy="1046963"/>
              <a:chOff x="4491663" y="3124200"/>
              <a:chExt cx="160687" cy="1414811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grpSp>
            <p:nvGrpSpPr>
              <p:cNvPr id="12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5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0" name="Straight Connector 5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/>
            <p:cNvCxnSpPr/>
            <p:nvPr/>
          </p:nvCxnSpPr>
          <p:spPr>
            <a:xfrm rot="5400000" flipH="1" flipV="1">
              <a:off x="2998019" y="3343497"/>
              <a:ext cx="804163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1181819" y="4877111"/>
              <a:ext cx="1828800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768440" y="2920158"/>
              <a:ext cx="804163" cy="0"/>
            </a:xfrm>
            <a:prstGeom prst="line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4456187" y="2901332"/>
              <a:ext cx="822960" cy="0"/>
            </a:xfrm>
            <a:prstGeom prst="line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5"/>
            <p:cNvGrpSpPr>
              <a:grpSpLocks noChangeAspect="1"/>
            </p:cNvGrpSpPr>
            <p:nvPr/>
          </p:nvGrpSpPr>
          <p:grpSpPr>
            <a:xfrm>
              <a:off x="2936877" y="1976433"/>
              <a:ext cx="118908" cy="1046963"/>
              <a:chOff x="4491661" y="3124200"/>
              <a:chExt cx="160687" cy="1414811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grpSp>
            <p:nvGrpSpPr>
              <p:cNvPr id="16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33" name="Straight Connector 1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2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2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2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4" name="Straight Connector 143"/>
            <p:cNvCxnSpPr/>
            <p:nvPr/>
          </p:nvCxnSpPr>
          <p:spPr>
            <a:xfrm rot="5400000" flipH="1" flipV="1">
              <a:off x="1175127" y="2501356"/>
              <a:ext cx="1371600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5"/>
            <p:cNvGrpSpPr>
              <a:grpSpLocks/>
            </p:cNvGrpSpPr>
            <p:nvPr/>
          </p:nvGrpSpPr>
          <p:grpSpPr>
            <a:xfrm>
              <a:off x="1092464" y="3361317"/>
              <a:ext cx="137160" cy="1508760"/>
              <a:chOff x="4491661" y="3124200"/>
              <a:chExt cx="160687" cy="1414811"/>
            </a:xfrm>
            <a:scene3d>
              <a:camera prst="orthographicFront">
                <a:rot lat="0" lon="0" rev="0"/>
              </a:camera>
              <a:lightRig rig="threePt" dir="t"/>
            </a:scene3d>
          </p:grpSpPr>
          <p:grpSp>
            <p:nvGrpSpPr>
              <p:cNvPr id="18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50" name="Straight Connector 1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2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2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2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175"/>
            <p:cNvGrpSpPr>
              <a:grpSpLocks noChangeAspect="1"/>
            </p:cNvGrpSpPr>
            <p:nvPr/>
          </p:nvGrpSpPr>
          <p:grpSpPr>
            <a:xfrm>
              <a:off x="2507552" y="3323622"/>
              <a:ext cx="429326" cy="1569773"/>
              <a:chOff x="2110935" y="1536949"/>
              <a:chExt cx="402824" cy="1472873"/>
            </a:xfrm>
          </p:grpSpPr>
          <p:sp>
            <p:nvSpPr>
              <p:cNvPr id="177" name="Rectangle 176"/>
              <p:cNvSpPr/>
              <p:nvPr/>
            </p:nvSpPr>
            <p:spPr>
              <a:xfrm rot="2700000">
                <a:off x="2110935" y="2066370"/>
                <a:ext cx="402824" cy="402824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Title 1"/>
              <p:cNvSpPr txBox="1">
                <a:spLocks/>
              </p:cNvSpPr>
              <p:nvPr/>
            </p:nvSpPr>
            <p:spPr>
              <a:xfrm>
                <a:off x="2189612" y="1994149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1600" b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en-US" sz="1600" b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179" name="Title 1"/>
              <p:cNvSpPr txBox="1">
                <a:spLocks/>
              </p:cNvSpPr>
              <p:nvPr/>
            </p:nvSpPr>
            <p:spPr>
              <a:xfrm>
                <a:off x="2189612" y="2253139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24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endParaRPr kumimoji="0" lang="en-US" sz="24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180" name="Straight Connector 179"/>
              <p:cNvCxnSpPr/>
              <p:nvPr/>
            </p:nvCxnSpPr>
            <p:spPr>
              <a:xfrm rot="16200000" flipV="1">
                <a:off x="2080246" y="1765152"/>
                <a:ext cx="457200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16200000" flipV="1">
                <a:off x="2081040" y="2780825"/>
                <a:ext cx="457200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3" name="TextBox 182"/>
            <p:cNvSpPr txBox="1"/>
            <p:nvPr/>
          </p:nvSpPr>
          <p:spPr>
            <a:xfrm>
              <a:off x="2759536" y="2076904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7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1512100" y="2985667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2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012612" y="299131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4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3295759" y="4848349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3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559949" y="3888095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1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5129488" y="3946180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5 v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2996727" y="3888095"/>
              <a:ext cx="434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2 </a:t>
              </a:r>
              <a:r>
                <a:rPr lang="en-US" dirty="0" err="1" smtClean="0">
                  <a:solidFill>
                    <a:srgbClr val="00CC00"/>
                  </a:solidFill>
                </a:rPr>
                <a:t>i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cxnSp>
          <p:nvCxnSpPr>
            <p:cNvPr id="191" name="Straight Arrow Connector 190"/>
            <p:cNvCxnSpPr/>
            <p:nvPr/>
          </p:nvCxnSpPr>
          <p:spPr>
            <a:xfrm rot="10800000">
              <a:off x="3400101" y="3250591"/>
              <a:ext cx="428177" cy="1588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TextBox 191"/>
            <p:cNvSpPr txBox="1"/>
            <p:nvPr/>
          </p:nvSpPr>
          <p:spPr>
            <a:xfrm>
              <a:off x="3538440" y="2955733"/>
              <a:ext cx="237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i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 with Current Sources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329" y="1219200"/>
            <a:ext cx="5537200" cy="1323621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CASE 1: current source only in one mesh.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already have the current for that mesh =&gt; no need to write KVL for that mesh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06"/>
          <p:cNvGrpSpPr/>
          <p:nvPr/>
        </p:nvGrpSpPr>
        <p:grpSpPr>
          <a:xfrm>
            <a:off x="-17451" y="1947903"/>
            <a:ext cx="4002429" cy="2018492"/>
            <a:chOff x="242196" y="2628452"/>
            <a:chExt cx="4260082" cy="2387820"/>
          </a:xfrm>
        </p:grpSpPr>
        <p:sp>
          <p:nvSpPr>
            <p:cNvPr id="5" name="TextBox 4"/>
            <p:cNvSpPr txBox="1"/>
            <p:nvPr/>
          </p:nvSpPr>
          <p:spPr>
            <a:xfrm>
              <a:off x="1400572" y="262845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784254" y="262880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grpSp>
          <p:nvGrpSpPr>
            <p:cNvPr id="7" name="Group 75"/>
            <p:cNvGrpSpPr/>
            <p:nvPr/>
          </p:nvGrpSpPr>
          <p:grpSpPr>
            <a:xfrm>
              <a:off x="700976" y="3078128"/>
              <a:ext cx="485775" cy="1488125"/>
              <a:chOff x="5172949" y="2484911"/>
              <a:chExt cx="485775" cy="1488125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98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700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9" name="Title 1"/>
              <p:cNvSpPr txBox="1">
                <a:spLocks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00" name="Straight Connector 99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8"/>
            <p:cNvGrpSpPr/>
            <p:nvPr/>
          </p:nvGrpSpPr>
          <p:grpSpPr>
            <a:xfrm rot="16200000">
              <a:off x="1570925" y="2370718"/>
              <a:ext cx="160687" cy="1414811"/>
              <a:chOff x="4491663" y="3124200"/>
              <a:chExt cx="160687" cy="1414811"/>
            </a:xfrm>
          </p:grpSpPr>
          <p:grpSp>
            <p:nvGrpSpPr>
              <p:cNvPr id="9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3"/>
            <p:cNvGrpSpPr/>
            <p:nvPr/>
          </p:nvGrpSpPr>
          <p:grpSpPr>
            <a:xfrm rot="16200000">
              <a:off x="2985736" y="2371418"/>
              <a:ext cx="160687" cy="1414811"/>
              <a:chOff x="4491665" y="3124200"/>
              <a:chExt cx="160687" cy="1414811"/>
            </a:xfrm>
          </p:grpSpPr>
          <p:grpSp>
            <p:nvGrpSpPr>
              <p:cNvPr id="11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72" name="Straight Connector 7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0" name="Straight Connector 6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1"/>
            <p:cNvGrpSpPr/>
            <p:nvPr/>
          </p:nvGrpSpPr>
          <p:grpSpPr>
            <a:xfrm rot="16200000">
              <a:off x="1574030" y="3858838"/>
              <a:ext cx="160687" cy="1414811"/>
              <a:chOff x="4491665" y="3124200"/>
              <a:chExt cx="160687" cy="1414811"/>
            </a:xfrm>
          </p:grpSpPr>
          <p:grpSp>
            <p:nvGrpSpPr>
              <p:cNvPr id="13" name="Group 54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26"/>
            <p:cNvGrpSpPr/>
            <p:nvPr/>
          </p:nvGrpSpPr>
          <p:grpSpPr>
            <a:xfrm rot="16200000">
              <a:off x="2985736" y="3859186"/>
              <a:ext cx="160687" cy="1414811"/>
              <a:chOff x="4491667" y="3124200"/>
              <a:chExt cx="160687" cy="1414811"/>
            </a:xfrm>
          </p:grpSpPr>
          <p:grpSp>
            <p:nvGrpSpPr>
              <p:cNvPr id="20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4" name="Straight Connector 4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173"/>
            <p:cNvGrpSpPr/>
            <p:nvPr/>
          </p:nvGrpSpPr>
          <p:grpSpPr>
            <a:xfrm>
              <a:off x="2281447" y="3071797"/>
              <a:ext cx="160687" cy="1494983"/>
              <a:chOff x="2228173" y="2300571"/>
              <a:chExt cx="160687" cy="1494983"/>
            </a:xfrm>
          </p:grpSpPr>
          <p:grpSp>
            <p:nvGrpSpPr>
              <p:cNvPr id="22" name="Group 93"/>
              <p:cNvGrpSpPr/>
              <p:nvPr/>
            </p:nvGrpSpPr>
            <p:grpSpPr>
              <a:xfrm>
                <a:off x="2228173" y="2300571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23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30" name="Straight Connector 29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" name="Straight Connector 25"/>
              <p:cNvCxnSpPr/>
              <p:nvPr/>
            </p:nvCxnSpPr>
            <p:spPr>
              <a:xfrm rot="5400000">
                <a:off x="2268608" y="3755116"/>
                <a:ext cx="8087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2759558" y="464694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790720" y="3611171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00572" y="4646940"/>
              <a:ext cx="649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14644" y="3627482"/>
              <a:ext cx="487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A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42196" y="3574728"/>
              <a:ext cx="5757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 v</a:t>
              </a:r>
              <a:endParaRPr lang="en-US" dirty="0"/>
            </a:p>
          </p:txBody>
        </p:sp>
        <p:grpSp>
          <p:nvGrpSpPr>
            <p:cNvPr id="24" name="Group 101"/>
            <p:cNvGrpSpPr>
              <a:grpSpLocks noChangeAspect="1"/>
            </p:cNvGrpSpPr>
            <p:nvPr/>
          </p:nvGrpSpPr>
          <p:grpSpPr>
            <a:xfrm>
              <a:off x="3519329" y="3072385"/>
              <a:ext cx="530352" cy="1497463"/>
              <a:chOff x="600075" y="1458273"/>
              <a:chExt cx="485775" cy="1371599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600075" y="1915473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4" name="Straight Arrow Connector 103"/>
              <p:cNvCxnSpPr/>
              <p:nvPr/>
            </p:nvCxnSpPr>
            <p:spPr>
              <a:xfrm rot="5400000" flipH="1" flipV="1">
                <a:off x="685801" y="2139311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>
                <a:stCxn id="103" idx="0"/>
              </p:cNvCxnSpPr>
              <p:nvPr/>
            </p:nvCxnSpPr>
            <p:spPr>
              <a:xfrm rot="16200000" flipV="1">
                <a:off x="613966" y="1686476"/>
                <a:ext cx="457200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stCxn id="103" idx="4"/>
              </p:cNvCxnSpPr>
              <p:nvPr/>
            </p:nvCxnSpPr>
            <p:spPr>
              <a:xfrm rot="16200000" flipH="1">
                <a:off x="628651" y="2615559"/>
                <a:ext cx="428625" cy="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 with Current Sources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812"/>
            <a:ext cx="6733822" cy="860777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CASE 2: current source exits between two meshes. =&gt; create a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supermesh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Apply KVL to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supermesh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Apply KCL to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supermesh</a:t>
            </a:r>
            <a:endParaRPr lang="en-US" sz="1800" dirty="0" smtClean="0"/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25" y="2806075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v</a:t>
            </a:r>
            <a:endParaRPr lang="en-US" dirty="0"/>
          </a:p>
        </p:txBody>
      </p:sp>
      <p:grpSp>
        <p:nvGrpSpPr>
          <p:cNvPr id="4" name="Group 120"/>
          <p:cNvGrpSpPr/>
          <p:nvPr/>
        </p:nvGrpSpPr>
        <p:grpSpPr>
          <a:xfrm>
            <a:off x="510872" y="1859799"/>
            <a:ext cx="3674081" cy="2387820"/>
            <a:chOff x="510872" y="2345226"/>
            <a:chExt cx="3674081" cy="2387820"/>
          </a:xfrm>
        </p:grpSpPr>
        <p:sp>
          <p:nvSpPr>
            <p:cNvPr id="5" name="TextBox 4"/>
            <p:cNvSpPr txBox="1"/>
            <p:nvPr/>
          </p:nvSpPr>
          <p:spPr>
            <a:xfrm>
              <a:off x="1210468" y="2345226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94150" y="234558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grpSp>
          <p:nvGrpSpPr>
            <p:cNvPr id="7" name="Group 119"/>
            <p:cNvGrpSpPr/>
            <p:nvPr/>
          </p:nvGrpSpPr>
          <p:grpSpPr>
            <a:xfrm>
              <a:off x="510872" y="2714552"/>
              <a:ext cx="3674081" cy="2018494"/>
              <a:chOff x="510872" y="2714552"/>
              <a:chExt cx="3674081" cy="2018494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2569454" y="4363714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210468" y="4363714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grpSp>
            <p:nvGrpSpPr>
              <p:cNvPr id="8" name="Group 75"/>
              <p:cNvGrpSpPr/>
              <p:nvPr/>
            </p:nvGrpSpPr>
            <p:grpSpPr>
              <a:xfrm>
                <a:off x="510872" y="2794902"/>
                <a:ext cx="485775" cy="1488125"/>
                <a:chOff x="5172949" y="2484911"/>
                <a:chExt cx="485775" cy="1488125"/>
              </a:xfrm>
            </p:grpSpPr>
            <p:sp>
              <p:nvSpPr>
                <p:cNvPr id="95" name="Oval 94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6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7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98" name="Straight Connector 97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78"/>
              <p:cNvGrpSpPr/>
              <p:nvPr/>
            </p:nvGrpSpPr>
            <p:grpSpPr>
              <a:xfrm rot="16200000">
                <a:off x="1380821" y="2087490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10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84" name="Straight Connector 83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Connector 86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Connector 87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89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2" name="Straight Connector 81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93"/>
              <p:cNvGrpSpPr/>
              <p:nvPr/>
            </p:nvGrpSpPr>
            <p:grpSpPr>
              <a:xfrm rot="16200000">
                <a:off x="2795632" y="2088190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12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70" name="Straight Connector 69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71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11"/>
              <p:cNvGrpSpPr/>
              <p:nvPr/>
            </p:nvGrpSpPr>
            <p:grpSpPr>
              <a:xfrm rot="16200000">
                <a:off x="1383926" y="3575610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22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56" name="Straight Connector 5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59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Straight Connector 53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Group 126"/>
              <p:cNvGrpSpPr/>
              <p:nvPr/>
            </p:nvGrpSpPr>
            <p:grpSpPr>
              <a:xfrm rot="16200000">
                <a:off x="2795632" y="3575958"/>
                <a:ext cx="160687" cy="1414811"/>
                <a:chOff x="4491669" y="3124200"/>
                <a:chExt cx="160687" cy="1414811"/>
              </a:xfrm>
            </p:grpSpPr>
            <p:grpSp>
              <p:nvGrpSpPr>
                <p:cNvPr id="25" name="Group 52"/>
                <p:cNvGrpSpPr/>
                <p:nvPr/>
              </p:nvGrpSpPr>
              <p:grpSpPr>
                <a:xfrm rot="5400000">
                  <a:off x="4169407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42" name="Straight Connector 41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42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oup 173"/>
              <p:cNvGrpSpPr/>
              <p:nvPr/>
            </p:nvGrpSpPr>
            <p:grpSpPr>
              <a:xfrm>
                <a:off x="3503037" y="2798267"/>
                <a:ext cx="160687" cy="1494983"/>
                <a:chOff x="2228175" y="2300571"/>
                <a:chExt cx="160687" cy="1494983"/>
              </a:xfrm>
            </p:grpSpPr>
            <p:grpSp>
              <p:nvGrpSpPr>
                <p:cNvPr id="53" name="Group 93"/>
                <p:cNvGrpSpPr/>
                <p:nvPr/>
              </p:nvGrpSpPr>
              <p:grpSpPr>
                <a:xfrm>
                  <a:off x="2228175" y="2300571"/>
                  <a:ext cx="160687" cy="1414811"/>
                  <a:chOff x="4491669" y="3124200"/>
                  <a:chExt cx="160687" cy="1414811"/>
                </a:xfrm>
              </p:grpSpPr>
              <p:grpSp>
                <p:nvGrpSpPr>
                  <p:cNvPr id="67" name="Group 52"/>
                  <p:cNvGrpSpPr/>
                  <p:nvPr/>
                </p:nvGrpSpPr>
                <p:grpSpPr>
                  <a:xfrm rot="5400000">
                    <a:off x="4169407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28" name="Straight Connector 27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Connector 28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Connector 33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Connector 34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Connector 35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Straight Connector 36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Connector 37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6" name="Straight Connector 25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" name="Straight Connector 23"/>
                <p:cNvCxnSpPr/>
                <p:nvPr/>
              </p:nvCxnSpPr>
              <p:spPr>
                <a:xfrm rot="5400000">
                  <a:off x="2268608" y="3755116"/>
                  <a:ext cx="8087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TextBox 13"/>
              <p:cNvSpPr txBox="1"/>
              <p:nvPr/>
            </p:nvSpPr>
            <p:spPr>
              <a:xfrm>
                <a:off x="3652435" y="3280744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168570" y="3071307"/>
                <a:ext cx="4876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 A</a:t>
                </a:r>
                <a:endParaRPr lang="en-US" dirty="0"/>
              </a:p>
            </p:txBody>
          </p:sp>
          <p:grpSp>
            <p:nvGrpSpPr>
              <p:cNvPr id="81" name="Group 101"/>
              <p:cNvGrpSpPr>
                <a:grpSpLocks noChangeAspect="1"/>
              </p:cNvGrpSpPr>
              <p:nvPr/>
            </p:nvGrpSpPr>
            <p:grpSpPr>
              <a:xfrm>
                <a:off x="1903394" y="2795787"/>
                <a:ext cx="274320" cy="532504"/>
                <a:chOff x="600075" y="1458273"/>
                <a:chExt cx="485775" cy="942975"/>
              </a:xfrm>
            </p:grpSpPr>
            <p:sp>
              <p:nvSpPr>
                <p:cNvPr id="19" name="Oval 18"/>
                <p:cNvSpPr/>
                <p:nvPr/>
              </p:nvSpPr>
              <p:spPr>
                <a:xfrm>
                  <a:off x="600075" y="1915473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>
                <a:xfrm rot="5400000" flipH="1" flipV="1">
                  <a:off x="685801" y="2139311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>
                  <a:stCxn id="19" idx="0"/>
                </p:cNvCxnSpPr>
                <p:nvPr/>
              </p:nvCxnSpPr>
              <p:spPr>
                <a:xfrm rot="16200000" flipV="1">
                  <a:off x="613966" y="1686476"/>
                  <a:ext cx="457200" cy="79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Group 173"/>
              <p:cNvGrpSpPr>
                <a:grpSpLocks noChangeAspect="1"/>
              </p:cNvGrpSpPr>
              <p:nvPr/>
            </p:nvGrpSpPr>
            <p:grpSpPr>
              <a:xfrm>
                <a:off x="1997089" y="3315656"/>
                <a:ext cx="103200" cy="960120"/>
                <a:chOff x="2228175" y="2300571"/>
                <a:chExt cx="160687" cy="1494983"/>
              </a:xfrm>
            </p:grpSpPr>
            <p:grpSp>
              <p:nvGrpSpPr>
                <p:cNvPr id="101" name="Group 93"/>
                <p:cNvGrpSpPr/>
                <p:nvPr/>
              </p:nvGrpSpPr>
              <p:grpSpPr>
                <a:xfrm>
                  <a:off x="2228177" y="2300571"/>
                  <a:ext cx="160687" cy="1414811"/>
                  <a:chOff x="4491671" y="3124200"/>
                  <a:chExt cx="160687" cy="1414811"/>
                </a:xfrm>
              </p:grpSpPr>
              <p:grpSp>
                <p:nvGrpSpPr>
                  <p:cNvPr id="102" name="Group 52"/>
                  <p:cNvGrpSpPr/>
                  <p:nvPr/>
                </p:nvGrpSpPr>
                <p:grpSpPr>
                  <a:xfrm rot="5400000">
                    <a:off x="4169409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08" name="Straight Connector 107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Straight Connector 108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" name="Straight Connector 109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" name="Straight Connector 110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" name="Straight Connector 111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" name="Straight Connector 112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" name="Straight Connector 113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" name="Straight Connector 114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" name="Straight Connector 115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Straight Connector 116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Straight Connector 117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6" name="Straight Connector 105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4" name="Straight Connector 103"/>
                <p:cNvCxnSpPr/>
                <p:nvPr/>
              </p:nvCxnSpPr>
              <p:spPr>
                <a:xfrm rot="5400000">
                  <a:off x="2268608" y="3755116"/>
                  <a:ext cx="8087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9" name="TextBox 118"/>
              <p:cNvSpPr txBox="1"/>
              <p:nvPr/>
            </p:nvSpPr>
            <p:spPr>
              <a:xfrm>
                <a:off x="1532203" y="3558792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</p:grp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Analysis- Example</a:t>
            </a:r>
            <a:endParaRPr lang="en-US" sz="3200" dirty="0">
              <a:cs typeface="Times New Roman" pitchFamily="18" charset="0"/>
            </a:endParaRPr>
          </a:p>
        </p:txBody>
      </p:sp>
      <p:grpSp>
        <p:nvGrpSpPr>
          <p:cNvPr id="3" name="Group 215"/>
          <p:cNvGrpSpPr/>
          <p:nvPr/>
        </p:nvGrpSpPr>
        <p:grpSpPr>
          <a:xfrm>
            <a:off x="298585" y="657824"/>
            <a:ext cx="3741058" cy="3018287"/>
            <a:chOff x="695480" y="1385927"/>
            <a:chExt cx="4142770" cy="3483744"/>
          </a:xfrm>
        </p:grpSpPr>
        <p:grpSp>
          <p:nvGrpSpPr>
            <p:cNvPr id="4" name="Group 201"/>
            <p:cNvGrpSpPr>
              <a:grpSpLocks noChangeAspect="1"/>
            </p:cNvGrpSpPr>
            <p:nvPr/>
          </p:nvGrpSpPr>
          <p:grpSpPr>
            <a:xfrm>
              <a:off x="1732219" y="1385927"/>
              <a:ext cx="457200" cy="1400588"/>
              <a:chOff x="5172949" y="2484911"/>
              <a:chExt cx="485775" cy="1488125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sp>
            <p:nvSpPr>
              <p:cNvPr id="203" name="Oval 202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625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5" name="Title 1"/>
              <p:cNvSpPr txBox="1">
                <a:spLocks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06" name="Straight Connector 205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209"/>
            <p:cNvGrpSpPr/>
            <p:nvPr/>
          </p:nvGrpSpPr>
          <p:grpSpPr>
            <a:xfrm>
              <a:off x="695480" y="2080333"/>
              <a:ext cx="3634705" cy="2789338"/>
              <a:chOff x="695480" y="2080333"/>
              <a:chExt cx="3634705" cy="2789338"/>
            </a:xfrm>
          </p:grpSpPr>
          <p:grpSp>
            <p:nvGrpSpPr>
              <p:cNvPr id="6" name="Group 3"/>
              <p:cNvGrpSpPr/>
              <p:nvPr/>
            </p:nvGrpSpPr>
            <p:grpSpPr>
              <a:xfrm>
                <a:off x="1159317" y="2080333"/>
                <a:ext cx="160687" cy="1414811"/>
                <a:chOff x="4491661" y="3124200"/>
                <a:chExt cx="160687" cy="1414811"/>
              </a:xfrm>
            </p:grpSpPr>
            <p:grpSp>
              <p:nvGrpSpPr>
                <p:cNvPr id="7" name="Group 52"/>
                <p:cNvGrpSpPr/>
                <p:nvPr/>
              </p:nvGrpSpPr>
              <p:grpSpPr>
                <a:xfrm rot="5400000">
                  <a:off x="4169399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74" name="Straight Connector 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Connector 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3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4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5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6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7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2" name="Straight Connector 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34"/>
              <p:cNvGrpSpPr/>
              <p:nvPr/>
            </p:nvGrpSpPr>
            <p:grpSpPr>
              <a:xfrm rot="16200000">
                <a:off x="1866539" y="2787728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9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46" name="Straight Connector 14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Straight Connector 42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4" name="Straight Connector 143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49"/>
              <p:cNvGrpSpPr/>
              <p:nvPr/>
            </p:nvGrpSpPr>
            <p:grpSpPr>
              <a:xfrm>
                <a:off x="2579819" y="2080510"/>
                <a:ext cx="160687" cy="1414811"/>
                <a:chOff x="4491663" y="3124200"/>
                <a:chExt cx="160687" cy="1414811"/>
              </a:xfrm>
            </p:grpSpPr>
            <p:grpSp>
              <p:nvGrpSpPr>
                <p:cNvPr id="11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32" name="Straight Connector 131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Straight Connector 132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Straight Connector 133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Straight Connector 56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Straight Connector 135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Straight Connector 136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Straight Connector 137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Straight Connector 139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Connector 140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Straight Connector 141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64"/>
              <p:cNvGrpSpPr/>
              <p:nvPr/>
            </p:nvGrpSpPr>
            <p:grpSpPr>
              <a:xfrm>
                <a:off x="1158969" y="3454339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13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18" name="Straight Connector 11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70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Connector 125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Straight Connector 126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Straight Connector 127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4" name="Straight Connector 73"/>
              <p:cNvCxnSpPr/>
              <p:nvPr/>
            </p:nvCxnSpPr>
            <p:spPr>
              <a:xfrm rot="5400000" flipH="1" flipV="1">
                <a:off x="3916516" y="223326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3917227" y="2530463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3916168" y="4420068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3916879" y="471727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184"/>
              <p:cNvGrpSpPr/>
              <p:nvPr/>
            </p:nvGrpSpPr>
            <p:grpSpPr>
              <a:xfrm>
                <a:off x="2422689" y="3494600"/>
                <a:ext cx="485775" cy="1371599"/>
                <a:chOff x="600075" y="1458273"/>
                <a:chExt cx="485775" cy="1371599"/>
              </a:xfrm>
            </p:grpSpPr>
            <p:sp>
              <p:nvSpPr>
                <p:cNvPr id="186" name="Oval 185"/>
                <p:cNvSpPr/>
                <p:nvPr/>
              </p:nvSpPr>
              <p:spPr>
                <a:xfrm>
                  <a:off x="600075" y="1915473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87" name="Straight Arrow Connector 186"/>
                <p:cNvCxnSpPr/>
                <p:nvPr/>
              </p:nvCxnSpPr>
              <p:spPr>
                <a:xfrm rot="5400000" flipH="1" flipV="1">
                  <a:off x="685801" y="2139311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>
                  <a:stCxn id="186" idx="0"/>
                </p:cNvCxnSpPr>
                <p:nvPr/>
              </p:nvCxnSpPr>
              <p:spPr>
                <a:xfrm rot="16200000" flipV="1">
                  <a:off x="613966" y="1686476"/>
                  <a:ext cx="457200" cy="79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>
                  <a:stCxn id="186" idx="4"/>
                </p:cNvCxnSpPr>
                <p:nvPr/>
              </p:nvCxnSpPr>
              <p:spPr>
                <a:xfrm rot="16200000" flipH="1">
                  <a:off x="628651" y="2615559"/>
                  <a:ext cx="428625" cy="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89"/>
              <p:cNvGrpSpPr>
                <a:grpSpLocks noChangeAspect="1"/>
              </p:cNvGrpSpPr>
              <p:nvPr/>
            </p:nvGrpSpPr>
            <p:grpSpPr>
              <a:xfrm>
                <a:off x="3799833" y="2683565"/>
                <a:ext cx="530352" cy="1624682"/>
                <a:chOff x="5172949" y="2484911"/>
                <a:chExt cx="485775" cy="1488125"/>
              </a:xfrm>
            </p:grpSpPr>
            <p:sp>
              <p:nvSpPr>
                <p:cNvPr id="191" name="Oval 190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850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3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94" name="Straight Connector 193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7" name="Straight Connector 196"/>
              <p:cNvCxnSpPr/>
              <p:nvPr/>
            </p:nvCxnSpPr>
            <p:spPr>
              <a:xfrm>
                <a:off x="1239125" y="4866199"/>
                <a:ext cx="2825884" cy="347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flipV="1">
                <a:off x="2664783" y="2080333"/>
                <a:ext cx="1400226" cy="52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8" name="TextBox 207"/>
              <p:cNvSpPr txBox="1"/>
              <p:nvPr/>
            </p:nvSpPr>
            <p:spPr>
              <a:xfrm>
                <a:off x="695480" y="2591341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209" name="TextBox 208"/>
              <p:cNvSpPr txBox="1"/>
              <p:nvPr/>
            </p:nvSpPr>
            <p:spPr>
              <a:xfrm>
                <a:off x="718058" y="3968599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</p:grpSp>
        <p:sp>
          <p:nvSpPr>
            <p:cNvPr id="211" name="TextBox 210"/>
            <p:cNvSpPr txBox="1"/>
            <p:nvPr/>
          </p:nvSpPr>
          <p:spPr>
            <a:xfrm>
              <a:off x="2648477" y="2568763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1666334" y="314450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1689403" y="1564830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 v</a:t>
              </a:r>
              <a:endParaRPr lang="en-US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2864903" y="4021379"/>
              <a:ext cx="487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A</a:t>
              </a:r>
              <a:endParaRPr lang="en-US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4262451" y="3239848"/>
              <a:ext cx="5757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 v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Analysis- Example</a:t>
            </a:r>
            <a:endParaRPr lang="en-US" sz="3200" dirty="0"/>
          </a:p>
        </p:txBody>
      </p:sp>
      <p:grpSp>
        <p:nvGrpSpPr>
          <p:cNvPr id="3" name="Group 3"/>
          <p:cNvGrpSpPr/>
          <p:nvPr/>
        </p:nvGrpSpPr>
        <p:grpSpPr>
          <a:xfrm>
            <a:off x="-64159" y="857948"/>
            <a:ext cx="4056964" cy="2278838"/>
            <a:chOff x="365781" y="321448"/>
            <a:chExt cx="4968946" cy="3078093"/>
          </a:xfrm>
        </p:grpSpPr>
        <p:grpSp>
          <p:nvGrpSpPr>
            <p:cNvPr id="4" name="Group 449"/>
            <p:cNvGrpSpPr/>
            <p:nvPr/>
          </p:nvGrpSpPr>
          <p:grpSpPr>
            <a:xfrm rot="5400000">
              <a:off x="2665292" y="-114698"/>
              <a:ext cx="670690" cy="1542982"/>
              <a:chOff x="785404" y="1743246"/>
              <a:chExt cx="670690" cy="1542982"/>
            </a:xfrm>
          </p:grpSpPr>
          <p:sp>
            <p:nvSpPr>
              <p:cNvPr id="72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5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74" name="Straight Connector 73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" name="Group 88"/>
            <p:cNvGrpSpPr/>
            <p:nvPr/>
          </p:nvGrpSpPr>
          <p:grpSpPr>
            <a:xfrm>
              <a:off x="365781" y="911616"/>
              <a:ext cx="4968946" cy="2487925"/>
              <a:chOff x="365781" y="911616"/>
              <a:chExt cx="4968946" cy="2487925"/>
            </a:xfrm>
          </p:grpSpPr>
          <p:grpSp>
            <p:nvGrpSpPr>
              <p:cNvPr id="7" name="Group 3"/>
              <p:cNvGrpSpPr/>
              <p:nvPr/>
            </p:nvGrpSpPr>
            <p:grpSpPr>
              <a:xfrm>
                <a:off x="516211" y="1980844"/>
                <a:ext cx="160687" cy="1414811"/>
                <a:chOff x="4491663" y="3124200"/>
                <a:chExt cx="160687" cy="1414811"/>
              </a:xfrm>
            </p:grpSpPr>
            <p:grpSp>
              <p:nvGrpSpPr>
                <p:cNvPr id="8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61" name="Straight Connector 6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7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8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9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10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11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12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13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14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15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16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9" name="Straight Connector 4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oup 49"/>
              <p:cNvGrpSpPr/>
              <p:nvPr/>
            </p:nvGrpSpPr>
            <p:grpSpPr>
              <a:xfrm>
                <a:off x="2068460" y="1973070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18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47" name="Straight Connector 46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41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365781" y="22759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1322599" y="226802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lang="en-US" baseline="-25000" dirty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848952" y="2398050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 rot="5400000" flipH="1" flipV="1">
                <a:off x="4934678" y="2621888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11" idx="0"/>
              </p:cNvCxnSpPr>
              <p:nvPr/>
            </p:nvCxnSpPr>
            <p:spPr>
              <a:xfrm rot="5400000" flipH="1" flipV="1">
                <a:off x="4885180" y="2191390"/>
                <a:ext cx="4133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11" idx="4"/>
              </p:cNvCxnSpPr>
              <p:nvPr/>
            </p:nvCxnSpPr>
            <p:spPr>
              <a:xfrm rot="5400000">
                <a:off x="4834682" y="3140983"/>
                <a:ext cx="51431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itle 1"/>
              <p:cNvSpPr txBox="1">
                <a:spLocks/>
              </p:cNvSpPr>
              <p:nvPr/>
            </p:nvSpPr>
            <p:spPr>
              <a:xfrm rot="16200000">
                <a:off x="4156548" y="227562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A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597087" y="3395655"/>
                <a:ext cx="4495548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" name="Group 209"/>
              <p:cNvGrpSpPr/>
              <p:nvPr/>
            </p:nvGrpSpPr>
            <p:grpSpPr>
              <a:xfrm rot="5400000">
                <a:off x="2436236" y="961458"/>
                <a:ext cx="969184" cy="1542982"/>
                <a:chOff x="2971800" y="1743238"/>
                <a:chExt cx="969184" cy="1542982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3455209" y="2286129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" name="Straight Arrow Connector 39"/>
                <p:cNvCxnSpPr/>
                <p:nvPr/>
              </p:nvCxnSpPr>
              <p:spPr>
                <a:xfrm rot="5400000" flipH="1" flipV="1">
                  <a:off x="3540935" y="2509967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>
                  <a:stCxn id="39" idx="0"/>
                </p:cNvCxnSpPr>
                <p:nvPr/>
              </p:nvCxnSpPr>
              <p:spPr>
                <a:xfrm rot="5400000" flipH="1" flipV="1">
                  <a:off x="3426652" y="2014684"/>
                  <a:ext cx="54289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>
                  <a:stCxn id="39" idx="4"/>
                </p:cNvCxnSpPr>
                <p:nvPr/>
              </p:nvCxnSpPr>
              <p:spPr>
                <a:xfrm rot="5400000">
                  <a:off x="3440939" y="3029062"/>
                  <a:ext cx="51431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Title 1"/>
                <p:cNvSpPr txBox="1">
                  <a:spLocks/>
                </p:cNvSpPr>
                <p:nvPr/>
              </p:nvSpPr>
              <p:spPr>
                <a:xfrm rot="16200000">
                  <a:off x="2762805" y="2163701"/>
                  <a:ext cx="1088673" cy="6706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rPr>
                    <a:t>5 A</a:t>
                  </a:r>
                  <a:endParaRPr kumimoji="0" lang="en-US" b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44" name="Group 49"/>
              <p:cNvGrpSpPr/>
              <p:nvPr/>
            </p:nvGrpSpPr>
            <p:grpSpPr>
              <a:xfrm>
                <a:off x="3585272" y="1984730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58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28" name="Straight Connector 2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Straight Connector 18"/>
              <p:cNvCxnSpPr/>
              <p:nvPr/>
            </p:nvCxnSpPr>
            <p:spPr>
              <a:xfrm rot="10800000">
                <a:off x="596369" y="1973070"/>
                <a:ext cx="16324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665426" y="1984730"/>
                <a:ext cx="14256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 flipH="1" flipV="1">
                <a:off x="3214874" y="1442343"/>
                <a:ext cx="1061454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1618245" y="1442699"/>
                <a:ext cx="10607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0800000">
                <a:off x="2149335" y="912327"/>
                <a:ext cx="79454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itle 1"/>
              <p:cNvSpPr txBox="1">
                <a:spLocks/>
              </p:cNvSpPr>
              <p:nvPr/>
            </p:nvSpPr>
            <p:spPr>
              <a:xfrm>
                <a:off x="3480849" y="2331876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7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Nodal vs. mesh analysis?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1665678" y="885802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9"/>
          <p:cNvGrpSpPr/>
          <p:nvPr/>
        </p:nvGrpSpPr>
        <p:grpSpPr>
          <a:xfrm>
            <a:off x="3086178" y="885979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5" name="Straight Connector 194"/>
          <p:cNvCxnSpPr/>
          <p:nvPr/>
        </p:nvCxnSpPr>
        <p:spPr>
          <a:xfrm rot="10800000">
            <a:off x="550793" y="895445"/>
            <a:ext cx="568010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8" name="Title 1"/>
          <p:cNvSpPr txBox="1">
            <a:spLocks/>
          </p:cNvSpPr>
          <p:nvPr/>
        </p:nvSpPr>
        <p:spPr>
          <a:xfrm>
            <a:off x="914400" y="118092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464" name="Title 1"/>
          <p:cNvSpPr txBox="1">
            <a:spLocks/>
          </p:cNvSpPr>
          <p:nvPr/>
        </p:nvSpPr>
        <p:spPr>
          <a:xfrm>
            <a:off x="3246515" y="125953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lang="en-US" baseline="-25000" dirty="0">
              <a:solidFill>
                <a:srgbClr val="00B050"/>
              </a:solidFill>
              <a:latin typeface="Symbol" pitchFamily="18" charset="2"/>
              <a:cs typeface="Times New Roman" pitchFamily="18" charset="0"/>
            </a:endParaRPr>
          </a:p>
        </p:txBody>
      </p:sp>
      <p:grpSp>
        <p:nvGrpSpPr>
          <p:cNvPr id="20" name="Group 504"/>
          <p:cNvGrpSpPr/>
          <p:nvPr/>
        </p:nvGrpSpPr>
        <p:grpSpPr>
          <a:xfrm>
            <a:off x="1208624" y="879897"/>
            <a:ext cx="2057400" cy="559236"/>
            <a:chOff x="1219200" y="1549182"/>
            <a:chExt cx="2057400" cy="559236"/>
          </a:xfrm>
        </p:grpSpPr>
        <p:grpSp>
          <p:nvGrpSpPr>
            <p:cNvPr id="21" name="Group 491"/>
            <p:cNvGrpSpPr/>
            <p:nvPr/>
          </p:nvGrpSpPr>
          <p:grpSpPr>
            <a:xfrm>
              <a:off x="1219200" y="1549182"/>
              <a:ext cx="706952" cy="559236"/>
              <a:chOff x="6151051" y="1663521"/>
              <a:chExt cx="706952" cy="559236"/>
            </a:xfrm>
          </p:grpSpPr>
          <p:cxnSp>
            <p:nvCxnSpPr>
              <p:cNvPr id="493" name="Straight Arrow Connector 492"/>
              <p:cNvCxnSpPr/>
              <p:nvPr/>
            </p:nvCxnSpPr>
            <p:spPr>
              <a:xfrm rot="5400000">
                <a:off x="6461748" y="1884853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494" name="Title 1"/>
              <p:cNvSpPr txBox="1">
                <a:spLocks/>
              </p:cNvSpPr>
              <p:nvPr/>
            </p:nvSpPr>
            <p:spPr>
              <a:xfrm>
                <a:off x="6151051" y="1663521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2" name="Group 497"/>
            <p:cNvGrpSpPr/>
            <p:nvPr/>
          </p:nvGrpSpPr>
          <p:grpSpPr>
            <a:xfrm>
              <a:off x="2569648" y="1549182"/>
              <a:ext cx="706952" cy="559236"/>
              <a:chOff x="6151051" y="1663521"/>
              <a:chExt cx="706952" cy="559236"/>
            </a:xfrm>
          </p:grpSpPr>
          <p:cxnSp>
            <p:nvCxnSpPr>
              <p:cNvPr id="499" name="Straight Arrow Connector 498"/>
              <p:cNvCxnSpPr/>
              <p:nvPr/>
            </p:nvCxnSpPr>
            <p:spPr>
              <a:xfrm rot="5400000">
                <a:off x="6461748" y="1884853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00" name="Title 1"/>
              <p:cNvSpPr txBox="1">
                <a:spLocks/>
              </p:cNvSpPr>
              <p:nvPr/>
            </p:nvSpPr>
            <p:spPr>
              <a:xfrm>
                <a:off x="6151051" y="1663521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sp>
        <p:nvSpPr>
          <p:cNvPr id="333" name="Title 1"/>
          <p:cNvSpPr txBox="1">
            <a:spLocks/>
          </p:cNvSpPr>
          <p:nvPr/>
        </p:nvSpPr>
        <p:spPr>
          <a:xfrm rot="16200000">
            <a:off x="-422477" y="129865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2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3" name="Group 333"/>
          <p:cNvGrpSpPr/>
          <p:nvPr/>
        </p:nvGrpSpPr>
        <p:grpSpPr>
          <a:xfrm>
            <a:off x="301696" y="874219"/>
            <a:ext cx="485775" cy="1371599"/>
            <a:chOff x="600075" y="1458273"/>
            <a:chExt cx="485775" cy="1371599"/>
          </a:xfrm>
        </p:grpSpPr>
        <p:sp>
          <p:nvSpPr>
            <p:cNvPr id="335" name="Oval 334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6" name="Straight Arrow Connector 335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>
              <a:stCxn id="335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>
              <a:stCxn id="335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6" name="Straight Connector 255"/>
          <p:cNvCxnSpPr/>
          <p:nvPr/>
        </p:nvCxnSpPr>
        <p:spPr>
          <a:xfrm>
            <a:off x="550792" y="2293524"/>
            <a:ext cx="56793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 rot="5400000" flipH="1" flipV="1">
            <a:off x="518020" y="2268018"/>
            <a:ext cx="549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" name="Group 49"/>
          <p:cNvGrpSpPr/>
          <p:nvPr/>
        </p:nvGrpSpPr>
        <p:grpSpPr>
          <a:xfrm>
            <a:off x="6150006" y="886330"/>
            <a:ext cx="160687" cy="1414811"/>
            <a:chOff x="4491655" y="3124200"/>
            <a:chExt cx="160687" cy="1414811"/>
          </a:xfrm>
        </p:grpSpPr>
        <p:grpSp>
          <p:nvGrpSpPr>
            <p:cNvPr id="25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Straight Connector 9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Title 1"/>
          <p:cNvSpPr txBox="1">
            <a:spLocks/>
          </p:cNvSpPr>
          <p:nvPr/>
        </p:nvSpPr>
        <p:spPr>
          <a:xfrm>
            <a:off x="5295570" y="119276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lang="en-US" baseline="-25000" dirty="0">
              <a:solidFill>
                <a:srgbClr val="00B050"/>
              </a:solidFill>
              <a:latin typeface="Symbol" pitchFamily="18" charset="2"/>
              <a:cs typeface="Times New Roman" pitchFamily="18" charset="0"/>
            </a:endParaRPr>
          </a:p>
        </p:txBody>
      </p:sp>
      <p:sp>
        <p:nvSpPr>
          <p:cNvPr id="113" name="Title 1"/>
          <p:cNvSpPr txBox="1">
            <a:spLocks/>
          </p:cNvSpPr>
          <p:nvPr/>
        </p:nvSpPr>
        <p:spPr>
          <a:xfrm rot="16200000">
            <a:off x="4200864" y="129812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6" name="Group 333"/>
          <p:cNvGrpSpPr/>
          <p:nvPr/>
        </p:nvGrpSpPr>
        <p:grpSpPr>
          <a:xfrm rot="10800000">
            <a:off x="5024289" y="895445"/>
            <a:ext cx="485775" cy="1371599"/>
            <a:chOff x="600075" y="1458273"/>
            <a:chExt cx="485775" cy="1371599"/>
          </a:xfrm>
        </p:grpSpPr>
        <p:sp>
          <p:nvSpPr>
            <p:cNvPr id="115" name="Oval 114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traight Arrow Connector 115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5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15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49"/>
          <p:cNvGrpSpPr/>
          <p:nvPr/>
        </p:nvGrpSpPr>
        <p:grpSpPr>
          <a:xfrm>
            <a:off x="4084504" y="874219"/>
            <a:ext cx="160687" cy="1414811"/>
            <a:chOff x="4491655" y="3124200"/>
            <a:chExt cx="160687" cy="1414811"/>
          </a:xfrm>
        </p:grpSpPr>
        <p:grpSp>
          <p:nvGrpSpPr>
            <p:cNvPr id="28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7" name="Straight Connector 12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491"/>
          <p:cNvGrpSpPr/>
          <p:nvPr/>
        </p:nvGrpSpPr>
        <p:grpSpPr>
          <a:xfrm>
            <a:off x="3537891" y="913716"/>
            <a:ext cx="706952" cy="559236"/>
            <a:chOff x="6151051" y="1663521"/>
            <a:chExt cx="706952" cy="559236"/>
          </a:xfrm>
        </p:grpSpPr>
        <p:cxnSp>
          <p:nvCxnSpPr>
            <p:cNvPr id="146" name="Straight Arrow Connector 145"/>
            <p:cNvCxnSpPr/>
            <p:nvPr/>
          </p:nvCxnSpPr>
          <p:spPr>
            <a:xfrm rot="5400000">
              <a:off x="6461748" y="1884853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47" name="Title 1"/>
            <p:cNvSpPr txBox="1">
              <a:spLocks/>
            </p:cNvSpPr>
            <p:nvPr/>
          </p:nvSpPr>
          <p:spPr>
            <a:xfrm>
              <a:off x="6151051" y="1663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0" name="Group 497"/>
          <p:cNvGrpSpPr/>
          <p:nvPr/>
        </p:nvGrpSpPr>
        <p:grpSpPr>
          <a:xfrm>
            <a:off x="5648682" y="899399"/>
            <a:ext cx="706952" cy="559236"/>
            <a:chOff x="6151051" y="1663521"/>
            <a:chExt cx="706952" cy="559236"/>
          </a:xfrm>
        </p:grpSpPr>
        <p:cxnSp>
          <p:nvCxnSpPr>
            <p:cNvPr id="144" name="Straight Arrow Connector 143"/>
            <p:cNvCxnSpPr/>
            <p:nvPr/>
          </p:nvCxnSpPr>
          <p:spPr>
            <a:xfrm rot="5400000">
              <a:off x="6461748" y="1884853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45" name="Title 1"/>
            <p:cNvSpPr txBox="1">
              <a:spLocks/>
            </p:cNvSpPr>
            <p:nvPr/>
          </p:nvSpPr>
          <p:spPr>
            <a:xfrm>
              <a:off x="6151051" y="1663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342021" name="Comment 5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486275" y="2119313"/>
            <a:ext cx="9525" cy="1587"/>
          </a:xfrm>
          <a:custGeom>
            <a:avLst/>
            <a:gdLst>
              <a:gd name="T0" fmla="+- 0 12487 12461"/>
              <a:gd name="T1" fmla="*/ T0 w 27"/>
              <a:gd name="T2" fmla="+- 0 5886 5886"/>
              <a:gd name="T3" fmla="*/ 5886 h 1"/>
              <a:gd name="T4" fmla="+- 0 12478 12461"/>
              <a:gd name="T5" fmla="*/ T4 w 27"/>
              <a:gd name="T6" fmla="+- 0 5886 5886"/>
              <a:gd name="T7" fmla="*/ 5886 h 1"/>
              <a:gd name="T8" fmla="+- 0 12470 12461"/>
              <a:gd name="T9" fmla="*/ T8 w 27"/>
              <a:gd name="T10" fmla="+- 0 5886 5886"/>
              <a:gd name="T11" fmla="*/ 5886 h 1"/>
              <a:gd name="T12" fmla="+- 0 12461 12461"/>
              <a:gd name="T13" fmla="*/ T12 w 27"/>
              <a:gd name="T14" fmla="+- 0 5886 5886"/>
              <a:gd name="T15" fmla="*/ 5886 h 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7" h="1" extrusionOk="0">
                <a:moveTo>
                  <a:pt x="26" y="0"/>
                </a:moveTo>
                <a:cubicBezTo>
                  <a:pt x="17" y="0"/>
                  <a:pt x="9" y="0"/>
                  <a:pt x="0" y="0"/>
                </a:cubicBez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Nodal vs. mesh analysis?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1665678" y="885802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9"/>
          <p:cNvGrpSpPr/>
          <p:nvPr/>
        </p:nvGrpSpPr>
        <p:grpSpPr>
          <a:xfrm>
            <a:off x="3086178" y="885979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5" name="Straight Connector 194"/>
          <p:cNvCxnSpPr/>
          <p:nvPr/>
        </p:nvCxnSpPr>
        <p:spPr>
          <a:xfrm rot="10800000">
            <a:off x="550793" y="895445"/>
            <a:ext cx="568010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8" name="Title 1"/>
          <p:cNvSpPr txBox="1">
            <a:spLocks/>
          </p:cNvSpPr>
          <p:nvPr/>
        </p:nvSpPr>
        <p:spPr>
          <a:xfrm>
            <a:off x="914400" y="118092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441" name="Title 1"/>
          <p:cNvSpPr txBox="1">
            <a:spLocks/>
          </p:cNvSpPr>
          <p:nvPr/>
        </p:nvSpPr>
        <p:spPr>
          <a:xfrm>
            <a:off x="2340327" y="118092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lang="en-US" baseline="-25000" dirty="0">
              <a:solidFill>
                <a:srgbClr val="00B050"/>
              </a:solidFill>
              <a:latin typeface="Symbol" pitchFamily="18" charset="2"/>
              <a:cs typeface="Times New Roman" pitchFamily="18" charset="0"/>
            </a:endParaRPr>
          </a:p>
        </p:txBody>
      </p:sp>
      <p:sp>
        <p:nvSpPr>
          <p:cNvPr id="464" name="Title 1"/>
          <p:cNvSpPr txBox="1">
            <a:spLocks/>
          </p:cNvSpPr>
          <p:nvPr/>
        </p:nvSpPr>
        <p:spPr>
          <a:xfrm>
            <a:off x="3246515" y="125953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lang="en-US" baseline="-25000" dirty="0">
              <a:solidFill>
                <a:srgbClr val="00B050"/>
              </a:solidFill>
              <a:latin typeface="Symbol" pitchFamily="18" charset="2"/>
              <a:cs typeface="Times New Roman" pitchFamily="18" charset="0"/>
            </a:endParaRPr>
          </a:p>
        </p:txBody>
      </p:sp>
      <p:grpSp>
        <p:nvGrpSpPr>
          <p:cNvPr id="20" name="Group 504"/>
          <p:cNvGrpSpPr/>
          <p:nvPr/>
        </p:nvGrpSpPr>
        <p:grpSpPr>
          <a:xfrm>
            <a:off x="1208624" y="879897"/>
            <a:ext cx="2057400" cy="559236"/>
            <a:chOff x="1219200" y="1549182"/>
            <a:chExt cx="2057400" cy="559236"/>
          </a:xfrm>
        </p:grpSpPr>
        <p:grpSp>
          <p:nvGrpSpPr>
            <p:cNvPr id="21" name="Group 491"/>
            <p:cNvGrpSpPr/>
            <p:nvPr/>
          </p:nvGrpSpPr>
          <p:grpSpPr>
            <a:xfrm>
              <a:off x="1219200" y="1549182"/>
              <a:ext cx="706952" cy="559236"/>
              <a:chOff x="6151051" y="1663521"/>
              <a:chExt cx="706952" cy="559236"/>
            </a:xfrm>
          </p:grpSpPr>
          <p:cxnSp>
            <p:nvCxnSpPr>
              <p:cNvPr id="493" name="Straight Arrow Connector 492"/>
              <p:cNvCxnSpPr/>
              <p:nvPr/>
            </p:nvCxnSpPr>
            <p:spPr>
              <a:xfrm rot="5400000">
                <a:off x="6461748" y="1884853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494" name="Title 1"/>
              <p:cNvSpPr txBox="1">
                <a:spLocks/>
              </p:cNvSpPr>
              <p:nvPr/>
            </p:nvSpPr>
            <p:spPr>
              <a:xfrm>
                <a:off x="6151051" y="1663521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2" name="Group 497"/>
            <p:cNvGrpSpPr/>
            <p:nvPr/>
          </p:nvGrpSpPr>
          <p:grpSpPr>
            <a:xfrm>
              <a:off x="2569648" y="1549182"/>
              <a:ext cx="706952" cy="559236"/>
              <a:chOff x="6151051" y="1663521"/>
              <a:chExt cx="706952" cy="559236"/>
            </a:xfrm>
          </p:grpSpPr>
          <p:cxnSp>
            <p:nvCxnSpPr>
              <p:cNvPr id="499" name="Straight Arrow Connector 498"/>
              <p:cNvCxnSpPr/>
              <p:nvPr/>
            </p:nvCxnSpPr>
            <p:spPr>
              <a:xfrm rot="5400000">
                <a:off x="6461748" y="1884853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00" name="Title 1"/>
              <p:cNvSpPr txBox="1">
                <a:spLocks/>
              </p:cNvSpPr>
              <p:nvPr/>
            </p:nvSpPr>
            <p:spPr>
              <a:xfrm>
                <a:off x="6151051" y="1663521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sp>
        <p:nvSpPr>
          <p:cNvPr id="333" name="Title 1"/>
          <p:cNvSpPr txBox="1">
            <a:spLocks/>
          </p:cNvSpPr>
          <p:nvPr/>
        </p:nvSpPr>
        <p:spPr>
          <a:xfrm rot="16200000">
            <a:off x="-422477" y="129865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2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3" name="Group 333"/>
          <p:cNvGrpSpPr/>
          <p:nvPr/>
        </p:nvGrpSpPr>
        <p:grpSpPr>
          <a:xfrm>
            <a:off x="301696" y="874219"/>
            <a:ext cx="485775" cy="1371599"/>
            <a:chOff x="600075" y="1458273"/>
            <a:chExt cx="485775" cy="1371599"/>
          </a:xfrm>
        </p:grpSpPr>
        <p:sp>
          <p:nvSpPr>
            <p:cNvPr id="335" name="Oval 334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6" name="Straight Arrow Connector 335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>
              <a:stCxn id="335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>
              <a:stCxn id="335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6" name="Straight Connector 255"/>
          <p:cNvCxnSpPr/>
          <p:nvPr/>
        </p:nvCxnSpPr>
        <p:spPr>
          <a:xfrm>
            <a:off x="550792" y="2293524"/>
            <a:ext cx="56793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 rot="5400000" flipH="1" flipV="1">
            <a:off x="518020" y="2268018"/>
            <a:ext cx="549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" name="Group 49"/>
          <p:cNvGrpSpPr/>
          <p:nvPr/>
        </p:nvGrpSpPr>
        <p:grpSpPr>
          <a:xfrm>
            <a:off x="6150006" y="886330"/>
            <a:ext cx="160687" cy="1414811"/>
            <a:chOff x="4491655" y="3124200"/>
            <a:chExt cx="160687" cy="1414811"/>
          </a:xfrm>
        </p:grpSpPr>
        <p:grpSp>
          <p:nvGrpSpPr>
            <p:cNvPr id="25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Straight Connector 9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Title 1"/>
          <p:cNvSpPr txBox="1">
            <a:spLocks/>
          </p:cNvSpPr>
          <p:nvPr/>
        </p:nvSpPr>
        <p:spPr>
          <a:xfrm>
            <a:off x="5295570" y="119276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lang="en-US" baseline="-25000" dirty="0">
              <a:solidFill>
                <a:srgbClr val="00B050"/>
              </a:solidFill>
              <a:latin typeface="Symbol" pitchFamily="18" charset="2"/>
              <a:cs typeface="Times New Roman" pitchFamily="18" charset="0"/>
            </a:endParaRPr>
          </a:p>
        </p:txBody>
      </p:sp>
      <p:sp>
        <p:nvSpPr>
          <p:cNvPr id="113" name="Title 1"/>
          <p:cNvSpPr txBox="1">
            <a:spLocks/>
          </p:cNvSpPr>
          <p:nvPr/>
        </p:nvSpPr>
        <p:spPr>
          <a:xfrm rot="16200000">
            <a:off x="4200864" y="129812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6" name="Group 333"/>
          <p:cNvGrpSpPr/>
          <p:nvPr/>
        </p:nvGrpSpPr>
        <p:grpSpPr>
          <a:xfrm rot="10800000">
            <a:off x="5024289" y="895445"/>
            <a:ext cx="485775" cy="1371599"/>
            <a:chOff x="600075" y="1458273"/>
            <a:chExt cx="485775" cy="1371599"/>
          </a:xfrm>
        </p:grpSpPr>
        <p:sp>
          <p:nvSpPr>
            <p:cNvPr id="115" name="Oval 114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traight Arrow Connector 115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5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15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49"/>
          <p:cNvGrpSpPr/>
          <p:nvPr/>
        </p:nvGrpSpPr>
        <p:grpSpPr>
          <a:xfrm>
            <a:off x="4084504" y="874219"/>
            <a:ext cx="160687" cy="1414811"/>
            <a:chOff x="4491655" y="3124200"/>
            <a:chExt cx="160687" cy="1414811"/>
          </a:xfrm>
        </p:grpSpPr>
        <p:grpSp>
          <p:nvGrpSpPr>
            <p:cNvPr id="28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7" name="Straight Connector 12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491"/>
          <p:cNvGrpSpPr/>
          <p:nvPr/>
        </p:nvGrpSpPr>
        <p:grpSpPr>
          <a:xfrm>
            <a:off x="3537891" y="913716"/>
            <a:ext cx="706952" cy="559236"/>
            <a:chOff x="6151051" y="1663521"/>
            <a:chExt cx="706952" cy="559236"/>
          </a:xfrm>
        </p:grpSpPr>
        <p:cxnSp>
          <p:nvCxnSpPr>
            <p:cNvPr id="146" name="Straight Arrow Connector 145"/>
            <p:cNvCxnSpPr/>
            <p:nvPr/>
          </p:nvCxnSpPr>
          <p:spPr>
            <a:xfrm rot="5400000">
              <a:off x="6461748" y="1884853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47" name="Title 1"/>
            <p:cNvSpPr txBox="1">
              <a:spLocks/>
            </p:cNvSpPr>
            <p:nvPr/>
          </p:nvSpPr>
          <p:spPr>
            <a:xfrm>
              <a:off x="6151051" y="1663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0" name="Group 497"/>
          <p:cNvGrpSpPr/>
          <p:nvPr/>
        </p:nvGrpSpPr>
        <p:grpSpPr>
          <a:xfrm>
            <a:off x="5648682" y="899399"/>
            <a:ext cx="706952" cy="559236"/>
            <a:chOff x="6151051" y="1663521"/>
            <a:chExt cx="706952" cy="559236"/>
          </a:xfrm>
        </p:grpSpPr>
        <p:cxnSp>
          <p:nvCxnSpPr>
            <p:cNvPr id="144" name="Straight Arrow Connector 143"/>
            <p:cNvCxnSpPr/>
            <p:nvPr/>
          </p:nvCxnSpPr>
          <p:spPr>
            <a:xfrm rot="5400000">
              <a:off x="6461748" y="1884853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45" name="Title 1"/>
            <p:cNvSpPr txBox="1">
              <a:spLocks/>
            </p:cNvSpPr>
            <p:nvPr/>
          </p:nvSpPr>
          <p:spPr>
            <a:xfrm>
              <a:off x="6151051" y="1663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343042" name="Ink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930275" y="1019175"/>
            <a:ext cx="473075" cy="912813"/>
          </a:xfrm>
          <a:custGeom>
            <a:avLst/>
            <a:gdLst>
              <a:gd name="T0" fmla="+- 0 2752 2582"/>
              <a:gd name="T1" fmla="*/ T0 w 1316"/>
              <a:gd name="T2" fmla="+- 0 5263 2831"/>
              <a:gd name="T3" fmla="*/ 5263 h 2534"/>
              <a:gd name="T4" fmla="+- 0 2704 2582"/>
              <a:gd name="T5" fmla="*/ T4 w 1316"/>
              <a:gd name="T6" fmla="+- 0 5215 2831"/>
              <a:gd name="T7" fmla="*/ 5215 h 2534"/>
              <a:gd name="T8" fmla="+- 0 2656 2582"/>
              <a:gd name="T9" fmla="*/ T8 w 1316"/>
              <a:gd name="T10" fmla="+- 0 5066 2831"/>
              <a:gd name="T11" fmla="*/ 5066 h 2534"/>
              <a:gd name="T12" fmla="+- 0 2630 2582"/>
              <a:gd name="T13" fmla="*/ T12 w 1316"/>
              <a:gd name="T14" fmla="+- 0 4890 2831"/>
              <a:gd name="T15" fmla="*/ 4890 h 2534"/>
              <a:gd name="T16" fmla="+- 0 2656 2582"/>
              <a:gd name="T17" fmla="*/ T16 w 1316"/>
              <a:gd name="T18" fmla="+- 0 4443 2831"/>
              <a:gd name="T19" fmla="*/ 4443 h 2534"/>
              <a:gd name="T20" fmla="+- 0 2730 2582"/>
              <a:gd name="T21" fmla="*/ T20 w 1316"/>
              <a:gd name="T22" fmla="+- 0 4246 2831"/>
              <a:gd name="T23" fmla="*/ 4246 h 2534"/>
              <a:gd name="T24" fmla="+- 0 2852 2582"/>
              <a:gd name="T25" fmla="*/ T24 w 1316"/>
              <a:gd name="T26" fmla="+- 0 4073 2831"/>
              <a:gd name="T27" fmla="*/ 4073 h 2534"/>
              <a:gd name="T28" fmla="+- 0 2978 2582"/>
              <a:gd name="T29" fmla="*/ T28 w 1316"/>
              <a:gd name="T30" fmla="+- 0 3948 2831"/>
              <a:gd name="T31" fmla="*/ 3948 h 2534"/>
              <a:gd name="T32" fmla="+- 0 3100 2582"/>
              <a:gd name="T33" fmla="*/ T32 w 1316"/>
              <a:gd name="T34" fmla="+- 0 3872 2831"/>
              <a:gd name="T35" fmla="*/ 3872 h 2534"/>
              <a:gd name="T36" fmla="+- 0 3252 2582"/>
              <a:gd name="T37" fmla="*/ T36 w 1316"/>
              <a:gd name="T38" fmla="+- 0 3848 2831"/>
              <a:gd name="T39" fmla="*/ 3848 h 2534"/>
              <a:gd name="T40" fmla="+- 0 3400 2582"/>
              <a:gd name="T41" fmla="*/ T40 w 1316"/>
              <a:gd name="T42" fmla="+- 0 3924 2831"/>
              <a:gd name="T43" fmla="*/ 3924 h 2534"/>
              <a:gd name="T44" fmla="+- 0 3523 2582"/>
              <a:gd name="T45" fmla="*/ T44 w 1316"/>
              <a:gd name="T46" fmla="+- 0 4045 2831"/>
              <a:gd name="T47" fmla="*/ 4045 h 2534"/>
              <a:gd name="T48" fmla="+- 0 3597 2582"/>
              <a:gd name="T49" fmla="*/ T48 w 1316"/>
              <a:gd name="T50" fmla="+- 0 4246 2831"/>
              <a:gd name="T51" fmla="*/ 4246 h 2534"/>
              <a:gd name="T52" fmla="+- 0 3575 2582"/>
              <a:gd name="T53" fmla="*/ T52 w 1316"/>
              <a:gd name="T54" fmla="+- 0 4692 2831"/>
              <a:gd name="T55" fmla="*/ 4692 h 2534"/>
              <a:gd name="T56" fmla="+- 0 3549 2582"/>
              <a:gd name="T57" fmla="*/ T56 w 1316"/>
              <a:gd name="T58" fmla="+- 0 4942 2831"/>
              <a:gd name="T59" fmla="*/ 4942 h 2534"/>
              <a:gd name="T60" fmla="+- 0 3549 2582"/>
              <a:gd name="T61" fmla="*/ T60 w 1316"/>
              <a:gd name="T62" fmla="+- 0 5115 2831"/>
              <a:gd name="T63" fmla="*/ 5115 h 2534"/>
              <a:gd name="T64" fmla="+- 0 3449 2582"/>
              <a:gd name="T65" fmla="*/ T64 w 1316"/>
              <a:gd name="T66" fmla="+- 0 5038 2831"/>
              <a:gd name="T67" fmla="*/ 5038 h 2534"/>
              <a:gd name="T68" fmla="+- 0 3423 2582"/>
              <a:gd name="T69" fmla="*/ T68 w 1316"/>
              <a:gd name="T70" fmla="+- 0 5038 2831"/>
              <a:gd name="T71" fmla="*/ 5038 h 2534"/>
              <a:gd name="T72" fmla="+- 0 3475 2582"/>
              <a:gd name="T73" fmla="*/ T72 w 1316"/>
              <a:gd name="T74" fmla="+- 0 5163 2831"/>
              <a:gd name="T75" fmla="*/ 5163 h 2534"/>
              <a:gd name="T76" fmla="+- 0 3523 2582"/>
              <a:gd name="T77" fmla="*/ T76 w 1316"/>
              <a:gd name="T78" fmla="+- 0 5312 2831"/>
              <a:gd name="T79" fmla="*/ 5312 h 2534"/>
              <a:gd name="T80" fmla="+- 0 3597 2582"/>
              <a:gd name="T81" fmla="*/ T80 w 1316"/>
              <a:gd name="T82" fmla="+- 0 5364 2831"/>
              <a:gd name="T83" fmla="*/ 5364 h 2534"/>
              <a:gd name="T84" fmla="+- 0 3749 2582"/>
              <a:gd name="T85" fmla="*/ T84 w 1316"/>
              <a:gd name="T86" fmla="+- 0 5239 2831"/>
              <a:gd name="T87" fmla="*/ 5239 h 2534"/>
              <a:gd name="T88" fmla="+- 0 3871 2582"/>
              <a:gd name="T89" fmla="*/ T88 w 1316"/>
              <a:gd name="T90" fmla="+- 0 5038 2831"/>
              <a:gd name="T91" fmla="*/ 5038 h 2534"/>
              <a:gd name="T92" fmla="+- 0 3897 2582"/>
              <a:gd name="T93" fmla="*/ T92 w 1316"/>
              <a:gd name="T94" fmla="+- 0 4966 2831"/>
              <a:gd name="T95" fmla="*/ 4966 h 2534"/>
              <a:gd name="T96" fmla="+- 0 2604 2582"/>
              <a:gd name="T97" fmla="*/ T96 w 1316"/>
              <a:gd name="T98" fmla="+- 0 3225 2831"/>
              <a:gd name="T99" fmla="*/ 3225 h 2534"/>
              <a:gd name="T100" fmla="+- 0 2604 2582"/>
              <a:gd name="T101" fmla="*/ T100 w 1316"/>
              <a:gd name="T102" fmla="+- 0 3177 2831"/>
              <a:gd name="T103" fmla="*/ 3177 h 2534"/>
              <a:gd name="T104" fmla="+- 0 2582 2582"/>
              <a:gd name="T105" fmla="*/ T104 w 1316"/>
              <a:gd name="T106" fmla="+- 0 3277 2831"/>
              <a:gd name="T107" fmla="*/ 3277 h 2534"/>
              <a:gd name="T108" fmla="+- 0 2630 2582"/>
              <a:gd name="T109" fmla="*/ T108 w 1316"/>
              <a:gd name="T110" fmla="+- 0 3426 2831"/>
              <a:gd name="T111" fmla="*/ 3426 h 2534"/>
              <a:gd name="T112" fmla="+- 0 2730 2582"/>
              <a:gd name="T113" fmla="*/ T112 w 1316"/>
              <a:gd name="T114" fmla="+- 0 3426 2831"/>
              <a:gd name="T115" fmla="*/ 3426 h 2534"/>
              <a:gd name="T116" fmla="+- 0 2778 2582"/>
              <a:gd name="T117" fmla="*/ T116 w 1316"/>
              <a:gd name="T118" fmla="+- 0 3350 2831"/>
              <a:gd name="T119" fmla="*/ 3350 h 2534"/>
              <a:gd name="T120" fmla="+- 0 2778 2582"/>
              <a:gd name="T121" fmla="*/ T120 w 1316"/>
              <a:gd name="T122" fmla="+- 0 3301 2831"/>
              <a:gd name="T123" fmla="*/ 3301 h 2534"/>
              <a:gd name="T124" fmla="+- 0 2656 2582"/>
              <a:gd name="T125" fmla="*/ T124 w 1316"/>
              <a:gd name="T126" fmla="+- 0 2855 2831"/>
              <a:gd name="T127" fmla="*/ 2855 h 2534"/>
              <a:gd name="T128" fmla="+- 0 2630 2582"/>
              <a:gd name="T129" fmla="*/ T128 w 1316"/>
              <a:gd name="T130" fmla="+- 0 2855 2831"/>
              <a:gd name="T131" fmla="*/ 2855 h 2534"/>
              <a:gd name="T132" fmla="+- 0 3078 2582"/>
              <a:gd name="T133" fmla="*/ T132 w 1316"/>
              <a:gd name="T134" fmla="+- 0 3201 2831"/>
              <a:gd name="T135" fmla="*/ 3201 h 2534"/>
              <a:gd name="T136" fmla="+- 0 3126 2582"/>
              <a:gd name="T137" fmla="*/ T136 w 1316"/>
              <a:gd name="T138" fmla="+- 0 3301 2831"/>
              <a:gd name="T139" fmla="*/ 3301 h 2534"/>
              <a:gd name="T140" fmla="+- 0 3126 2582"/>
              <a:gd name="T141" fmla="*/ T140 w 1316"/>
              <a:gd name="T142" fmla="+- 0 3402 2831"/>
              <a:gd name="T143" fmla="*/ 3402 h 253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</a:cxnLst>
            <a:rect l="0" t="0" r="r" b="b"/>
            <a:pathLst>
              <a:path w="1316" h="2534" extrusionOk="0">
                <a:moveTo>
                  <a:pt x="170" y="2432"/>
                </a:moveTo>
                <a:cubicBezTo>
                  <a:pt x="110" y="2412"/>
                  <a:pt x="142" y="2443"/>
                  <a:pt x="122" y="2384"/>
                </a:cubicBezTo>
                <a:cubicBezTo>
                  <a:pt x="105" y="2335"/>
                  <a:pt x="88" y="2290"/>
                  <a:pt x="74" y="2235"/>
                </a:cubicBezTo>
                <a:cubicBezTo>
                  <a:pt x="58" y="2173"/>
                  <a:pt x="48" y="2127"/>
                  <a:pt x="48" y="2059"/>
                </a:cubicBezTo>
                <a:cubicBezTo>
                  <a:pt x="48" y="1918"/>
                  <a:pt x="19" y="1741"/>
                  <a:pt x="74" y="1612"/>
                </a:cubicBezTo>
                <a:cubicBezTo>
                  <a:pt x="103" y="1543"/>
                  <a:pt x="120" y="1481"/>
                  <a:pt x="148" y="1415"/>
                </a:cubicBezTo>
                <a:cubicBezTo>
                  <a:pt x="176" y="1348"/>
                  <a:pt x="221" y="1296"/>
                  <a:pt x="270" y="1242"/>
                </a:cubicBezTo>
                <a:cubicBezTo>
                  <a:pt x="320" y="1187"/>
                  <a:pt x="336" y="1159"/>
                  <a:pt x="396" y="1117"/>
                </a:cubicBezTo>
                <a:cubicBezTo>
                  <a:pt x="436" y="1089"/>
                  <a:pt x="472" y="1051"/>
                  <a:pt x="518" y="1041"/>
                </a:cubicBezTo>
                <a:cubicBezTo>
                  <a:pt x="574" y="1029"/>
                  <a:pt x="610" y="1020"/>
                  <a:pt x="670" y="1017"/>
                </a:cubicBezTo>
                <a:cubicBezTo>
                  <a:pt x="738" y="1014"/>
                  <a:pt x="764" y="1060"/>
                  <a:pt x="818" y="1093"/>
                </a:cubicBezTo>
                <a:cubicBezTo>
                  <a:pt x="876" y="1129"/>
                  <a:pt x="905" y="1154"/>
                  <a:pt x="941" y="1214"/>
                </a:cubicBezTo>
                <a:cubicBezTo>
                  <a:pt x="977" y="1275"/>
                  <a:pt x="1005" y="1347"/>
                  <a:pt x="1015" y="1415"/>
                </a:cubicBezTo>
                <a:cubicBezTo>
                  <a:pt x="1037" y="1561"/>
                  <a:pt x="1007" y="1719"/>
                  <a:pt x="993" y="1861"/>
                </a:cubicBezTo>
                <a:cubicBezTo>
                  <a:pt x="984" y="1950"/>
                  <a:pt x="982" y="2028"/>
                  <a:pt x="967" y="2111"/>
                </a:cubicBezTo>
                <a:cubicBezTo>
                  <a:pt x="958" y="2165"/>
                  <a:pt x="967" y="2229"/>
                  <a:pt x="967" y="2284"/>
                </a:cubicBezTo>
              </a:path>
              <a:path w="1316" h="2534" extrusionOk="0">
                <a:moveTo>
                  <a:pt x="867" y="2207"/>
                </a:moveTo>
                <a:cubicBezTo>
                  <a:pt x="858" y="2207"/>
                  <a:pt x="850" y="2207"/>
                  <a:pt x="841" y="2207"/>
                </a:cubicBezTo>
                <a:cubicBezTo>
                  <a:pt x="851" y="2247"/>
                  <a:pt x="876" y="2291"/>
                  <a:pt x="893" y="2332"/>
                </a:cubicBezTo>
                <a:cubicBezTo>
                  <a:pt x="910" y="2373"/>
                  <a:pt x="923" y="2447"/>
                  <a:pt x="941" y="2481"/>
                </a:cubicBezTo>
                <a:cubicBezTo>
                  <a:pt x="954" y="2505"/>
                  <a:pt x="1000" y="2531"/>
                  <a:pt x="1015" y="2533"/>
                </a:cubicBezTo>
                <a:cubicBezTo>
                  <a:pt x="1082" y="2541"/>
                  <a:pt x="1136" y="2456"/>
                  <a:pt x="1167" y="2408"/>
                </a:cubicBezTo>
                <a:cubicBezTo>
                  <a:pt x="1202" y="2355"/>
                  <a:pt x="1273" y="2267"/>
                  <a:pt x="1289" y="2207"/>
                </a:cubicBezTo>
                <a:cubicBezTo>
                  <a:pt x="1289" y="2163"/>
                  <a:pt x="1286" y="2150"/>
                  <a:pt x="1315" y="2135"/>
                </a:cubicBezTo>
              </a:path>
              <a:path w="1316" h="2534" extrusionOk="0">
                <a:moveTo>
                  <a:pt x="22" y="394"/>
                </a:moveTo>
                <a:cubicBezTo>
                  <a:pt x="22" y="370"/>
                  <a:pt x="22" y="362"/>
                  <a:pt x="22" y="346"/>
                </a:cubicBezTo>
                <a:cubicBezTo>
                  <a:pt x="-14" y="359"/>
                  <a:pt x="0" y="399"/>
                  <a:pt x="0" y="446"/>
                </a:cubicBezTo>
                <a:cubicBezTo>
                  <a:pt x="0" y="508"/>
                  <a:pt x="8" y="544"/>
                  <a:pt x="48" y="595"/>
                </a:cubicBezTo>
                <a:cubicBezTo>
                  <a:pt x="87" y="645"/>
                  <a:pt x="108" y="608"/>
                  <a:pt x="148" y="595"/>
                </a:cubicBezTo>
                <a:cubicBezTo>
                  <a:pt x="174" y="586"/>
                  <a:pt x="193" y="557"/>
                  <a:pt x="196" y="519"/>
                </a:cubicBezTo>
                <a:cubicBezTo>
                  <a:pt x="196" y="503"/>
                  <a:pt x="196" y="486"/>
                  <a:pt x="196" y="470"/>
                </a:cubicBezTo>
              </a:path>
              <a:path w="1316" h="2534" extrusionOk="0">
                <a:moveTo>
                  <a:pt x="74" y="24"/>
                </a:moveTo>
                <a:cubicBezTo>
                  <a:pt x="40" y="13"/>
                  <a:pt x="48" y="-9"/>
                  <a:pt x="48" y="24"/>
                </a:cubicBezTo>
              </a:path>
              <a:path w="1316" h="2534" extrusionOk="0">
                <a:moveTo>
                  <a:pt x="496" y="370"/>
                </a:moveTo>
                <a:cubicBezTo>
                  <a:pt x="517" y="401"/>
                  <a:pt x="540" y="433"/>
                  <a:pt x="544" y="470"/>
                </a:cubicBezTo>
                <a:cubicBezTo>
                  <a:pt x="548" y="503"/>
                  <a:pt x="544" y="538"/>
                  <a:pt x="544" y="571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43" name="Ink 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135188" y="1044575"/>
            <a:ext cx="627062" cy="957263"/>
          </a:xfrm>
          <a:custGeom>
            <a:avLst/>
            <a:gdLst>
              <a:gd name="T0" fmla="+- 0 6031 5930"/>
              <a:gd name="T1" fmla="*/ T0 w 1742"/>
              <a:gd name="T2" fmla="+- 0 5340 2903"/>
              <a:gd name="T3" fmla="*/ 5340 h 2659"/>
              <a:gd name="T4" fmla="+- 0 6031 5930"/>
              <a:gd name="T5" fmla="*/ T4 w 1742"/>
              <a:gd name="T6" fmla="+- 0 5364 2903"/>
              <a:gd name="T7" fmla="*/ 5364 h 2659"/>
              <a:gd name="T8" fmla="+- 0 5982 5930"/>
              <a:gd name="T9" fmla="*/ T8 w 1742"/>
              <a:gd name="T10" fmla="+- 0 5288 2903"/>
              <a:gd name="T11" fmla="*/ 5288 h 2659"/>
              <a:gd name="T12" fmla="+- 0 6005 5930"/>
              <a:gd name="T13" fmla="*/ T12 w 1742"/>
              <a:gd name="T14" fmla="+- 0 4616 2903"/>
              <a:gd name="T15" fmla="*/ 4616 h 2659"/>
              <a:gd name="T16" fmla="+- 0 6205 5930"/>
              <a:gd name="T17" fmla="*/ T16 w 1742"/>
              <a:gd name="T18" fmla="+- 0 4194 2903"/>
              <a:gd name="T19" fmla="*/ 4194 h 2659"/>
              <a:gd name="T20" fmla="+- 0 6453 5930"/>
              <a:gd name="T21" fmla="*/ T20 w 1742"/>
              <a:gd name="T22" fmla="+- 0 3973 2903"/>
              <a:gd name="T23" fmla="*/ 3973 h 2659"/>
              <a:gd name="T24" fmla="+- 0 6701 5930"/>
              <a:gd name="T25" fmla="*/ T24 w 1742"/>
              <a:gd name="T26" fmla="+- 0 3848 2903"/>
              <a:gd name="T27" fmla="*/ 3848 h 2659"/>
              <a:gd name="T28" fmla="+- 0 6901 5930"/>
              <a:gd name="T29" fmla="*/ T28 w 1742"/>
              <a:gd name="T30" fmla="+- 0 3848 2903"/>
              <a:gd name="T31" fmla="*/ 3848 h 2659"/>
              <a:gd name="T32" fmla="+- 0 7097 5930"/>
              <a:gd name="T33" fmla="*/ T32 w 1742"/>
              <a:gd name="T34" fmla="+- 0 3973 2903"/>
              <a:gd name="T35" fmla="*/ 3973 h 2659"/>
              <a:gd name="T36" fmla="+- 0 7249 5930"/>
              <a:gd name="T37" fmla="*/ T36 w 1742"/>
              <a:gd name="T38" fmla="+- 0 4246 2903"/>
              <a:gd name="T39" fmla="*/ 4246 h 2659"/>
              <a:gd name="T40" fmla="+- 0 7323 5930"/>
              <a:gd name="T41" fmla="*/ T40 w 1742"/>
              <a:gd name="T42" fmla="+- 0 4592 2903"/>
              <a:gd name="T43" fmla="*/ 4592 h 2659"/>
              <a:gd name="T44" fmla="+- 0 7349 5930"/>
              <a:gd name="T45" fmla="*/ T44 w 1742"/>
              <a:gd name="T46" fmla="+- 0 4966 2903"/>
              <a:gd name="T47" fmla="*/ 4966 h 2659"/>
              <a:gd name="T48" fmla="+- 0 7323 5930"/>
              <a:gd name="T49" fmla="*/ T48 w 1742"/>
              <a:gd name="T50" fmla="+- 0 5263 2903"/>
              <a:gd name="T51" fmla="*/ 5263 h 2659"/>
              <a:gd name="T52" fmla="+- 0 7297 5930"/>
              <a:gd name="T53" fmla="*/ T52 w 1742"/>
              <a:gd name="T54" fmla="+- 0 5312 2903"/>
              <a:gd name="T55" fmla="*/ 5312 h 2659"/>
              <a:gd name="T56" fmla="+- 0 7223 5930"/>
              <a:gd name="T57" fmla="*/ T56 w 1742"/>
              <a:gd name="T58" fmla="+- 0 5139 2903"/>
              <a:gd name="T59" fmla="*/ 5139 h 2659"/>
              <a:gd name="T60" fmla="+- 0 7271 5930"/>
              <a:gd name="T61" fmla="*/ T60 w 1742"/>
              <a:gd name="T62" fmla="+- 0 5288 2903"/>
              <a:gd name="T63" fmla="*/ 5288 h 2659"/>
              <a:gd name="T64" fmla="+- 0 7323 5930"/>
              <a:gd name="T65" fmla="*/ T64 w 1742"/>
              <a:gd name="T66" fmla="+- 0 5436 2903"/>
              <a:gd name="T67" fmla="*/ 5436 h 2659"/>
              <a:gd name="T68" fmla="+- 0 7323 5930"/>
              <a:gd name="T69" fmla="*/ T68 w 1742"/>
              <a:gd name="T70" fmla="+- 0 5561 2903"/>
              <a:gd name="T71" fmla="*/ 5561 h 2659"/>
              <a:gd name="T72" fmla="+- 0 7446 5930"/>
              <a:gd name="T73" fmla="*/ T72 w 1742"/>
              <a:gd name="T74" fmla="+- 0 5436 2903"/>
              <a:gd name="T75" fmla="*/ 5436 h 2659"/>
              <a:gd name="T76" fmla="+- 0 7594 5930"/>
              <a:gd name="T77" fmla="*/ T76 w 1742"/>
              <a:gd name="T78" fmla="+- 0 5191 2903"/>
              <a:gd name="T79" fmla="*/ 5191 h 2659"/>
              <a:gd name="T80" fmla="+- 0 7671 5930"/>
              <a:gd name="T81" fmla="*/ T80 w 1742"/>
              <a:gd name="T82" fmla="+- 0 5090 2903"/>
              <a:gd name="T83" fmla="*/ 5090 h 2659"/>
              <a:gd name="T84" fmla="+- 0 6005 5930"/>
              <a:gd name="T85" fmla="*/ T84 w 1742"/>
              <a:gd name="T86" fmla="+- 0 3277 2903"/>
              <a:gd name="T87" fmla="*/ 3277 h 2659"/>
              <a:gd name="T88" fmla="+- 0 5982 5930"/>
              <a:gd name="T89" fmla="*/ T88 w 1742"/>
              <a:gd name="T90" fmla="+- 0 3253 2903"/>
              <a:gd name="T91" fmla="*/ 3253 h 2659"/>
              <a:gd name="T92" fmla="+- 0 6005 5930"/>
              <a:gd name="T93" fmla="*/ T92 w 1742"/>
              <a:gd name="T94" fmla="+- 0 3450 2903"/>
              <a:gd name="T95" fmla="*/ 3450 h 2659"/>
              <a:gd name="T96" fmla="+- 0 6105 5930"/>
              <a:gd name="T97" fmla="*/ T96 w 1742"/>
              <a:gd name="T98" fmla="+- 0 3474 2903"/>
              <a:gd name="T99" fmla="*/ 3474 h 2659"/>
              <a:gd name="T100" fmla="+- 0 6131 5930"/>
              <a:gd name="T101" fmla="*/ T100 w 1742"/>
              <a:gd name="T102" fmla="+- 0 3277 2903"/>
              <a:gd name="T103" fmla="*/ 3277 h 2659"/>
              <a:gd name="T104" fmla="+- 0 5956 5930"/>
              <a:gd name="T105" fmla="*/ T104 w 1742"/>
              <a:gd name="T106" fmla="+- 0 2928 2903"/>
              <a:gd name="T107" fmla="*/ 2928 h 2659"/>
              <a:gd name="T108" fmla="+- 0 5956 5930"/>
              <a:gd name="T109" fmla="*/ T108 w 1742"/>
              <a:gd name="T110" fmla="+- 0 2903 2903"/>
              <a:gd name="T111" fmla="*/ 2903 h 2659"/>
              <a:gd name="T112" fmla="+- 0 6353 5930"/>
              <a:gd name="T113" fmla="*/ T112 w 1742"/>
              <a:gd name="T114" fmla="+- 0 3326 2903"/>
              <a:gd name="T115" fmla="*/ 3326 h 2659"/>
              <a:gd name="T116" fmla="+- 0 6527 5930"/>
              <a:gd name="T117" fmla="*/ T116 w 1742"/>
              <a:gd name="T118" fmla="+- 0 3326 2903"/>
              <a:gd name="T119" fmla="*/ 3326 h 2659"/>
              <a:gd name="T120" fmla="+- 0 6527 5930"/>
              <a:gd name="T121" fmla="*/ T120 w 1742"/>
              <a:gd name="T122" fmla="+- 0 3474 2903"/>
              <a:gd name="T123" fmla="*/ 3474 h 2659"/>
              <a:gd name="T124" fmla="+- 0 6653 5930"/>
              <a:gd name="T125" fmla="*/ T124 w 1742"/>
              <a:gd name="T126" fmla="+- 0 3499 2903"/>
              <a:gd name="T127" fmla="*/ 3499 h 2659"/>
              <a:gd name="T128" fmla="+- 0 6753 5930"/>
              <a:gd name="T129" fmla="*/ T128 w 1742"/>
              <a:gd name="T130" fmla="+- 0 3474 2903"/>
              <a:gd name="T131" fmla="*/ 3474 h 265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</a:cxnLst>
            <a:rect l="0" t="0" r="r" b="b"/>
            <a:pathLst>
              <a:path w="1742" h="2659" extrusionOk="0">
                <a:moveTo>
                  <a:pt x="101" y="2437"/>
                </a:moveTo>
                <a:cubicBezTo>
                  <a:pt x="101" y="2445"/>
                  <a:pt x="101" y="2453"/>
                  <a:pt x="101" y="2461"/>
                </a:cubicBezTo>
                <a:cubicBezTo>
                  <a:pt x="62" y="2428"/>
                  <a:pt x="59" y="2449"/>
                  <a:pt x="52" y="2385"/>
                </a:cubicBezTo>
                <a:cubicBezTo>
                  <a:pt x="30" y="2190"/>
                  <a:pt x="20" y="1898"/>
                  <a:pt x="75" y="1713"/>
                </a:cubicBezTo>
                <a:cubicBezTo>
                  <a:pt x="120" y="1564"/>
                  <a:pt x="173" y="1412"/>
                  <a:pt x="275" y="1291"/>
                </a:cubicBezTo>
                <a:cubicBezTo>
                  <a:pt x="352" y="1200"/>
                  <a:pt x="423" y="1136"/>
                  <a:pt x="523" y="1070"/>
                </a:cubicBezTo>
                <a:cubicBezTo>
                  <a:pt x="620" y="1006"/>
                  <a:pt x="660" y="972"/>
                  <a:pt x="771" y="945"/>
                </a:cubicBezTo>
                <a:cubicBezTo>
                  <a:pt x="858" y="924"/>
                  <a:pt x="886" y="908"/>
                  <a:pt x="971" y="945"/>
                </a:cubicBezTo>
                <a:cubicBezTo>
                  <a:pt x="1052" y="980"/>
                  <a:pt x="1106" y="1003"/>
                  <a:pt x="1167" y="1070"/>
                </a:cubicBezTo>
                <a:cubicBezTo>
                  <a:pt x="1234" y="1144"/>
                  <a:pt x="1286" y="1251"/>
                  <a:pt x="1319" y="1343"/>
                </a:cubicBezTo>
                <a:cubicBezTo>
                  <a:pt x="1360" y="1460"/>
                  <a:pt x="1372" y="1571"/>
                  <a:pt x="1393" y="1689"/>
                </a:cubicBezTo>
                <a:cubicBezTo>
                  <a:pt x="1416" y="1817"/>
                  <a:pt x="1419" y="1931"/>
                  <a:pt x="1419" y="2063"/>
                </a:cubicBezTo>
                <a:cubicBezTo>
                  <a:pt x="1419" y="2147"/>
                  <a:pt x="1414" y="2277"/>
                  <a:pt x="1393" y="2360"/>
                </a:cubicBezTo>
                <a:cubicBezTo>
                  <a:pt x="1383" y="2398"/>
                  <a:pt x="1385" y="2375"/>
                  <a:pt x="1367" y="2409"/>
                </a:cubicBezTo>
              </a:path>
              <a:path w="1742" h="2659" extrusionOk="0">
                <a:moveTo>
                  <a:pt x="1293" y="2236"/>
                </a:moveTo>
                <a:cubicBezTo>
                  <a:pt x="1305" y="2295"/>
                  <a:pt x="1338" y="2325"/>
                  <a:pt x="1341" y="2385"/>
                </a:cubicBezTo>
                <a:cubicBezTo>
                  <a:pt x="1344" y="2447"/>
                  <a:pt x="1382" y="2481"/>
                  <a:pt x="1393" y="2533"/>
                </a:cubicBezTo>
                <a:cubicBezTo>
                  <a:pt x="1400" y="2569"/>
                  <a:pt x="1393" y="2620"/>
                  <a:pt x="1393" y="2658"/>
                </a:cubicBezTo>
                <a:cubicBezTo>
                  <a:pt x="1452" y="2644"/>
                  <a:pt x="1472" y="2579"/>
                  <a:pt x="1516" y="2533"/>
                </a:cubicBezTo>
                <a:cubicBezTo>
                  <a:pt x="1587" y="2459"/>
                  <a:pt x="1606" y="2368"/>
                  <a:pt x="1664" y="2288"/>
                </a:cubicBezTo>
                <a:cubicBezTo>
                  <a:pt x="1712" y="2240"/>
                  <a:pt x="1726" y="2229"/>
                  <a:pt x="1741" y="2187"/>
                </a:cubicBezTo>
              </a:path>
              <a:path w="1742" h="2659" extrusionOk="0">
                <a:moveTo>
                  <a:pt x="75" y="374"/>
                </a:moveTo>
                <a:cubicBezTo>
                  <a:pt x="75" y="350"/>
                  <a:pt x="75" y="342"/>
                  <a:pt x="52" y="350"/>
                </a:cubicBezTo>
                <a:cubicBezTo>
                  <a:pt x="52" y="414"/>
                  <a:pt x="35" y="498"/>
                  <a:pt x="75" y="547"/>
                </a:cubicBezTo>
                <a:cubicBezTo>
                  <a:pt x="87" y="562"/>
                  <a:pt x="155" y="592"/>
                  <a:pt x="175" y="571"/>
                </a:cubicBezTo>
                <a:cubicBezTo>
                  <a:pt x="219" y="524"/>
                  <a:pt x="201" y="429"/>
                  <a:pt x="201" y="374"/>
                </a:cubicBezTo>
              </a:path>
              <a:path w="1742" h="2659" extrusionOk="0">
                <a:moveTo>
                  <a:pt x="26" y="25"/>
                </a:moveTo>
                <a:cubicBezTo>
                  <a:pt x="14" y="-8"/>
                  <a:pt x="-12" y="0"/>
                  <a:pt x="26" y="0"/>
                </a:cubicBezTo>
              </a:path>
              <a:path w="1742" h="2659" extrusionOk="0">
                <a:moveTo>
                  <a:pt x="423" y="423"/>
                </a:moveTo>
                <a:cubicBezTo>
                  <a:pt x="481" y="423"/>
                  <a:pt x="539" y="423"/>
                  <a:pt x="597" y="423"/>
                </a:cubicBezTo>
                <a:cubicBezTo>
                  <a:pt x="597" y="472"/>
                  <a:pt x="597" y="522"/>
                  <a:pt x="597" y="571"/>
                </a:cubicBezTo>
                <a:cubicBezTo>
                  <a:pt x="643" y="582"/>
                  <a:pt x="669" y="596"/>
                  <a:pt x="723" y="596"/>
                </a:cubicBezTo>
                <a:cubicBezTo>
                  <a:pt x="782" y="596"/>
                  <a:pt x="780" y="602"/>
                  <a:pt x="823" y="571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44" name="Ink 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422650" y="1189038"/>
            <a:ext cx="385763" cy="777875"/>
          </a:xfrm>
          <a:custGeom>
            <a:avLst/>
            <a:gdLst>
              <a:gd name="T0" fmla="+- 0 9683 9509"/>
              <a:gd name="T1" fmla="*/ T0 w 1068"/>
              <a:gd name="T2" fmla="+- 0 5364 3301"/>
              <a:gd name="T3" fmla="*/ 5364 h 2161"/>
              <a:gd name="T4" fmla="+- 0 9631 9509"/>
              <a:gd name="T5" fmla="*/ T4 w 1068"/>
              <a:gd name="T6" fmla="+- 0 5263 3301"/>
              <a:gd name="T7" fmla="*/ 5263 h 2161"/>
              <a:gd name="T8" fmla="+- 0 9605 9509"/>
              <a:gd name="T9" fmla="*/ T8 w 1068"/>
              <a:gd name="T10" fmla="+- 0 4966 3301"/>
              <a:gd name="T11" fmla="*/ 4966 h 2161"/>
              <a:gd name="T12" fmla="+- 0 9631 9509"/>
              <a:gd name="T13" fmla="*/ T12 w 1068"/>
              <a:gd name="T14" fmla="+- 0 4668 3301"/>
              <a:gd name="T15" fmla="*/ 4668 h 2161"/>
              <a:gd name="T16" fmla="+- 0 9757 9509"/>
              <a:gd name="T17" fmla="*/ T16 w 1068"/>
              <a:gd name="T18" fmla="+- 0 4419 3301"/>
              <a:gd name="T19" fmla="*/ 4419 h 2161"/>
              <a:gd name="T20" fmla="+- 0 9979 9509"/>
              <a:gd name="T21" fmla="*/ T20 w 1068"/>
              <a:gd name="T22" fmla="+- 0 4222 3301"/>
              <a:gd name="T23" fmla="*/ 4222 h 2161"/>
              <a:gd name="T24" fmla="+- 0 10127 9509"/>
              <a:gd name="T25" fmla="*/ T24 w 1068"/>
              <a:gd name="T26" fmla="+- 0 4170 3301"/>
              <a:gd name="T27" fmla="*/ 4170 h 2161"/>
              <a:gd name="T28" fmla="+- 0 10276 9509"/>
              <a:gd name="T29" fmla="*/ T28 w 1068"/>
              <a:gd name="T30" fmla="+- 0 4395 3301"/>
              <a:gd name="T31" fmla="*/ 4395 h 2161"/>
              <a:gd name="T32" fmla="+- 0 10353 9509"/>
              <a:gd name="T33" fmla="*/ T32 w 1068"/>
              <a:gd name="T34" fmla="+- 0 4741 3301"/>
              <a:gd name="T35" fmla="*/ 4741 h 2161"/>
              <a:gd name="T36" fmla="+- 0 10353 9509"/>
              <a:gd name="T37" fmla="*/ T36 w 1068"/>
              <a:gd name="T38" fmla="+- 0 5263 3301"/>
              <a:gd name="T39" fmla="*/ 5263 h 2161"/>
              <a:gd name="T40" fmla="+- 0 10253 9509"/>
              <a:gd name="T41" fmla="*/ T40 w 1068"/>
              <a:gd name="T42" fmla="+- 0 5191 3301"/>
              <a:gd name="T43" fmla="*/ 5191 h 2161"/>
              <a:gd name="T44" fmla="+- 0 10302 9509"/>
              <a:gd name="T45" fmla="*/ T44 w 1068"/>
              <a:gd name="T46" fmla="+- 0 5312 3301"/>
              <a:gd name="T47" fmla="*/ 5312 h 2161"/>
              <a:gd name="T48" fmla="+- 0 10353 9509"/>
              <a:gd name="T49" fmla="*/ T48 w 1068"/>
              <a:gd name="T50" fmla="+- 0 5436 3301"/>
              <a:gd name="T51" fmla="*/ 5436 h 2161"/>
              <a:gd name="T52" fmla="+- 0 10427 9509"/>
              <a:gd name="T53" fmla="*/ T52 w 1068"/>
              <a:gd name="T54" fmla="+- 0 5436 3301"/>
              <a:gd name="T55" fmla="*/ 5436 h 2161"/>
              <a:gd name="T56" fmla="+- 0 10576 9509"/>
              <a:gd name="T57" fmla="*/ T56 w 1068"/>
              <a:gd name="T58" fmla="+- 0 5288 3301"/>
              <a:gd name="T59" fmla="*/ 5288 h 2161"/>
              <a:gd name="T60" fmla="+- 0 10576 9509"/>
              <a:gd name="T61" fmla="*/ T60 w 1068"/>
              <a:gd name="T62" fmla="+- 0 5163 3301"/>
              <a:gd name="T63" fmla="*/ 5163 h 2161"/>
              <a:gd name="T64" fmla="+- 0 9557 9509"/>
              <a:gd name="T65" fmla="*/ T64 w 1068"/>
              <a:gd name="T66" fmla="+- 0 3526 3301"/>
              <a:gd name="T67" fmla="*/ 3526 h 2161"/>
              <a:gd name="T68" fmla="+- 0 9531 9509"/>
              <a:gd name="T69" fmla="*/ T68 w 1068"/>
              <a:gd name="T70" fmla="+- 0 3623 3301"/>
              <a:gd name="T71" fmla="*/ 3623 h 2161"/>
              <a:gd name="T72" fmla="+- 0 9605 9509"/>
              <a:gd name="T73" fmla="*/ T72 w 1068"/>
              <a:gd name="T74" fmla="+- 0 3748 3301"/>
              <a:gd name="T75" fmla="*/ 3748 h 2161"/>
              <a:gd name="T76" fmla="+- 0 9657 9509"/>
              <a:gd name="T77" fmla="*/ T76 w 1068"/>
              <a:gd name="T78" fmla="+- 0 3599 3301"/>
              <a:gd name="T79" fmla="*/ 3599 h 2161"/>
              <a:gd name="T80" fmla="+- 0 9531 9509"/>
              <a:gd name="T81" fmla="*/ T80 w 1068"/>
              <a:gd name="T82" fmla="+- 0 3377 3301"/>
              <a:gd name="T83" fmla="*/ 3377 h 2161"/>
              <a:gd name="T84" fmla="+- 0 9531 9509"/>
              <a:gd name="T85" fmla="*/ T84 w 1068"/>
              <a:gd name="T86" fmla="+- 0 3301 3301"/>
              <a:gd name="T87" fmla="*/ 3301 h 2161"/>
              <a:gd name="T88" fmla="+- 0 9931 9509"/>
              <a:gd name="T89" fmla="*/ T88 w 1068"/>
              <a:gd name="T90" fmla="+- 0 3623 3301"/>
              <a:gd name="T91" fmla="*/ 3623 h 2161"/>
              <a:gd name="T92" fmla="+- 0 9879 9509"/>
              <a:gd name="T93" fmla="*/ T92 w 1068"/>
              <a:gd name="T94" fmla="+- 0 3623 3301"/>
              <a:gd name="T95" fmla="*/ 3623 h 2161"/>
              <a:gd name="T96" fmla="+- 0 10027 9509"/>
              <a:gd name="T97" fmla="*/ T96 w 1068"/>
              <a:gd name="T98" fmla="+- 0 3651 3301"/>
              <a:gd name="T99" fmla="*/ 3651 h 2161"/>
              <a:gd name="T100" fmla="+- 0 10005 9509"/>
              <a:gd name="T101" fmla="*/ T100 w 1068"/>
              <a:gd name="T102" fmla="+- 0 3748 3301"/>
              <a:gd name="T103" fmla="*/ 3748 h 2161"/>
              <a:gd name="T104" fmla="+- 0 10079 9509"/>
              <a:gd name="T105" fmla="*/ T104 w 1068"/>
              <a:gd name="T106" fmla="+- 0 3848 3301"/>
              <a:gd name="T107" fmla="*/ 3848 h 2161"/>
              <a:gd name="T108" fmla="+- 0 10005 9509"/>
              <a:gd name="T109" fmla="*/ T108 w 1068"/>
              <a:gd name="T110" fmla="+- 0 3973 3301"/>
              <a:gd name="T111" fmla="*/ 3973 h 2161"/>
              <a:gd name="T112" fmla="+- 0 9953 9509"/>
              <a:gd name="T113" fmla="*/ T112 w 1068"/>
              <a:gd name="T114" fmla="+- 0 3997 3301"/>
              <a:gd name="T115" fmla="*/ 3997 h 216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</a:cxnLst>
            <a:rect l="0" t="0" r="r" b="b"/>
            <a:pathLst>
              <a:path w="1068" h="2161" extrusionOk="0">
                <a:moveTo>
                  <a:pt x="174" y="2063"/>
                </a:moveTo>
                <a:cubicBezTo>
                  <a:pt x="128" y="2032"/>
                  <a:pt x="132" y="2017"/>
                  <a:pt x="122" y="1962"/>
                </a:cubicBezTo>
                <a:cubicBezTo>
                  <a:pt x="105" y="1868"/>
                  <a:pt x="108" y="1755"/>
                  <a:pt x="96" y="1665"/>
                </a:cubicBezTo>
                <a:cubicBezTo>
                  <a:pt x="82" y="1560"/>
                  <a:pt x="111" y="1466"/>
                  <a:pt x="122" y="1367"/>
                </a:cubicBezTo>
                <a:cubicBezTo>
                  <a:pt x="136" y="1246"/>
                  <a:pt x="176" y="1215"/>
                  <a:pt x="248" y="1118"/>
                </a:cubicBezTo>
                <a:cubicBezTo>
                  <a:pt x="314" y="1028"/>
                  <a:pt x="385" y="988"/>
                  <a:pt x="470" y="921"/>
                </a:cubicBezTo>
                <a:cubicBezTo>
                  <a:pt x="506" y="892"/>
                  <a:pt x="563" y="842"/>
                  <a:pt x="618" y="869"/>
                </a:cubicBezTo>
                <a:cubicBezTo>
                  <a:pt x="716" y="917"/>
                  <a:pt x="734" y="998"/>
                  <a:pt x="767" y="1094"/>
                </a:cubicBezTo>
                <a:cubicBezTo>
                  <a:pt x="808" y="1213"/>
                  <a:pt x="840" y="1313"/>
                  <a:pt x="844" y="1440"/>
                </a:cubicBezTo>
                <a:cubicBezTo>
                  <a:pt x="849" y="1579"/>
                  <a:pt x="844" y="1907"/>
                  <a:pt x="844" y="1962"/>
                </a:cubicBezTo>
              </a:path>
              <a:path w="1068" h="2161" extrusionOk="0">
                <a:moveTo>
                  <a:pt x="744" y="1890"/>
                </a:moveTo>
                <a:cubicBezTo>
                  <a:pt x="744" y="1945"/>
                  <a:pt x="782" y="1969"/>
                  <a:pt x="793" y="2011"/>
                </a:cubicBezTo>
                <a:cubicBezTo>
                  <a:pt x="807" y="2065"/>
                  <a:pt x="827" y="2088"/>
                  <a:pt x="844" y="2135"/>
                </a:cubicBezTo>
                <a:cubicBezTo>
                  <a:pt x="861" y="2183"/>
                  <a:pt x="879" y="2157"/>
                  <a:pt x="918" y="2135"/>
                </a:cubicBezTo>
                <a:cubicBezTo>
                  <a:pt x="975" y="2103"/>
                  <a:pt x="1050" y="2057"/>
                  <a:pt x="1067" y="1987"/>
                </a:cubicBezTo>
                <a:cubicBezTo>
                  <a:pt x="1067" y="1929"/>
                  <a:pt x="1067" y="1904"/>
                  <a:pt x="1067" y="1862"/>
                </a:cubicBezTo>
              </a:path>
              <a:path w="1068" h="2161" extrusionOk="0">
                <a:moveTo>
                  <a:pt x="48" y="225"/>
                </a:moveTo>
                <a:cubicBezTo>
                  <a:pt x="16" y="235"/>
                  <a:pt x="8" y="276"/>
                  <a:pt x="22" y="322"/>
                </a:cubicBezTo>
                <a:cubicBezTo>
                  <a:pt x="36" y="367"/>
                  <a:pt x="72" y="411"/>
                  <a:pt x="96" y="447"/>
                </a:cubicBezTo>
                <a:cubicBezTo>
                  <a:pt x="173" y="429"/>
                  <a:pt x="148" y="369"/>
                  <a:pt x="148" y="298"/>
                </a:cubicBezTo>
              </a:path>
              <a:path w="1068" h="2161" extrusionOk="0">
                <a:moveTo>
                  <a:pt x="22" y="76"/>
                </a:moveTo>
                <a:cubicBezTo>
                  <a:pt x="-1" y="40"/>
                  <a:pt x="-18" y="15"/>
                  <a:pt x="22" y="0"/>
                </a:cubicBezTo>
              </a:path>
              <a:path w="1068" h="2161" extrusionOk="0">
                <a:moveTo>
                  <a:pt x="422" y="322"/>
                </a:moveTo>
                <a:cubicBezTo>
                  <a:pt x="396" y="322"/>
                  <a:pt x="387" y="322"/>
                  <a:pt x="370" y="322"/>
                </a:cubicBezTo>
                <a:cubicBezTo>
                  <a:pt x="414" y="322"/>
                  <a:pt x="497" y="303"/>
                  <a:pt x="518" y="350"/>
                </a:cubicBezTo>
                <a:cubicBezTo>
                  <a:pt x="537" y="392"/>
                  <a:pt x="482" y="412"/>
                  <a:pt x="496" y="447"/>
                </a:cubicBezTo>
                <a:cubicBezTo>
                  <a:pt x="514" y="491"/>
                  <a:pt x="566" y="497"/>
                  <a:pt x="570" y="547"/>
                </a:cubicBezTo>
                <a:cubicBezTo>
                  <a:pt x="573" y="591"/>
                  <a:pt x="541" y="652"/>
                  <a:pt x="496" y="672"/>
                </a:cubicBezTo>
                <a:cubicBezTo>
                  <a:pt x="467" y="672"/>
                  <a:pt x="456" y="674"/>
                  <a:pt x="444" y="696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45" name="Ink 5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486275" y="2119313"/>
            <a:ext cx="9525" cy="1587"/>
          </a:xfrm>
          <a:custGeom>
            <a:avLst/>
            <a:gdLst>
              <a:gd name="T0" fmla="+- 0 12487 12461"/>
              <a:gd name="T1" fmla="*/ T0 w 27"/>
              <a:gd name="T2" fmla="+- 0 5886 5886"/>
              <a:gd name="T3" fmla="*/ 5886 h 1"/>
              <a:gd name="T4" fmla="+- 0 12478 12461"/>
              <a:gd name="T5" fmla="*/ T4 w 27"/>
              <a:gd name="T6" fmla="+- 0 5886 5886"/>
              <a:gd name="T7" fmla="*/ 5886 h 1"/>
              <a:gd name="T8" fmla="+- 0 12470 12461"/>
              <a:gd name="T9" fmla="*/ T8 w 27"/>
              <a:gd name="T10" fmla="+- 0 5886 5886"/>
              <a:gd name="T11" fmla="*/ 5886 h 1"/>
              <a:gd name="T12" fmla="+- 0 12461 12461"/>
              <a:gd name="T13" fmla="*/ T12 w 27"/>
              <a:gd name="T14" fmla="+- 0 5886 5886"/>
              <a:gd name="T15" fmla="*/ 5886 h 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7" h="1" extrusionOk="0">
                <a:moveTo>
                  <a:pt x="26" y="0"/>
                </a:moveTo>
                <a:cubicBezTo>
                  <a:pt x="17" y="0"/>
                  <a:pt x="9" y="0"/>
                  <a:pt x="0" y="0"/>
                </a:cubicBez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46" name="Ink 6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389438" y="1009650"/>
            <a:ext cx="436562" cy="1260475"/>
          </a:xfrm>
          <a:custGeom>
            <a:avLst/>
            <a:gdLst>
              <a:gd name="T0" fmla="+- 0 12387 12191"/>
              <a:gd name="T1" fmla="*/ T0 w 1216"/>
              <a:gd name="T2" fmla="+- 0 5340 2806"/>
              <a:gd name="T3" fmla="*/ 5340 h 3500"/>
              <a:gd name="T4" fmla="+- 0 12361 12191"/>
              <a:gd name="T5" fmla="*/ T4 w 1216"/>
              <a:gd name="T6" fmla="+- 0 5288 2806"/>
              <a:gd name="T7" fmla="*/ 5288 h 3500"/>
              <a:gd name="T8" fmla="+- 0 12313 12191"/>
              <a:gd name="T9" fmla="*/ T8 w 1216"/>
              <a:gd name="T10" fmla="+- 0 5066 2806"/>
              <a:gd name="T11" fmla="*/ 5066 h 3500"/>
              <a:gd name="T12" fmla="+- 0 12239 12191"/>
              <a:gd name="T13" fmla="*/ T12 w 1216"/>
              <a:gd name="T14" fmla="+- 0 4741 2806"/>
              <a:gd name="T15" fmla="*/ 4741 h 3500"/>
              <a:gd name="T16" fmla="+- 0 12191 12191"/>
              <a:gd name="T17" fmla="*/ T16 w 1216"/>
              <a:gd name="T18" fmla="+- 0 4419 2806"/>
              <a:gd name="T19" fmla="*/ 4419 h 3500"/>
              <a:gd name="T20" fmla="+- 0 12339 12191"/>
              <a:gd name="T21" fmla="*/ T20 w 1216"/>
              <a:gd name="T22" fmla="+- 0 4121 2806"/>
              <a:gd name="T23" fmla="*/ 4121 h 3500"/>
              <a:gd name="T24" fmla="+- 0 12661 12191"/>
              <a:gd name="T25" fmla="*/ T24 w 1216"/>
              <a:gd name="T26" fmla="+- 0 3948 2806"/>
              <a:gd name="T27" fmla="*/ 3948 h 3500"/>
              <a:gd name="T28" fmla="+- 0 13009 12191"/>
              <a:gd name="T29" fmla="*/ T28 w 1216"/>
              <a:gd name="T30" fmla="+- 0 3997 2806"/>
              <a:gd name="T31" fmla="*/ 3997 h 3500"/>
              <a:gd name="T32" fmla="+- 0 13206 12191"/>
              <a:gd name="T33" fmla="*/ T32 w 1216"/>
              <a:gd name="T34" fmla="+- 0 4343 2806"/>
              <a:gd name="T35" fmla="*/ 4343 h 3500"/>
              <a:gd name="T36" fmla="+- 0 13257 12191"/>
              <a:gd name="T37" fmla="*/ T36 w 1216"/>
              <a:gd name="T38" fmla="+- 0 4717 2806"/>
              <a:gd name="T39" fmla="*/ 4717 h 3500"/>
              <a:gd name="T40" fmla="+- 0 13206 12191"/>
              <a:gd name="T41" fmla="*/ T40 w 1216"/>
              <a:gd name="T42" fmla="+- 0 4942 2806"/>
              <a:gd name="T43" fmla="*/ 4942 h 3500"/>
              <a:gd name="T44" fmla="+- 0 13183 12191"/>
              <a:gd name="T45" fmla="*/ T44 w 1216"/>
              <a:gd name="T46" fmla="+- 0 5038 2806"/>
              <a:gd name="T47" fmla="*/ 5038 h 3500"/>
              <a:gd name="T48" fmla="+- 0 13083 12191"/>
              <a:gd name="T49" fmla="*/ T48 w 1216"/>
              <a:gd name="T50" fmla="+- 0 5115 2806"/>
              <a:gd name="T51" fmla="*/ 5115 h 3500"/>
              <a:gd name="T52" fmla="+- 0 13132 12191"/>
              <a:gd name="T53" fmla="*/ T52 w 1216"/>
              <a:gd name="T54" fmla="+- 0 5215 2806"/>
              <a:gd name="T55" fmla="*/ 5215 h 3500"/>
              <a:gd name="T56" fmla="+- 0 13157 12191"/>
              <a:gd name="T57" fmla="*/ T56 w 1216"/>
              <a:gd name="T58" fmla="+- 0 5388 2806"/>
              <a:gd name="T59" fmla="*/ 5388 h 3500"/>
              <a:gd name="T60" fmla="+- 0 13183 12191"/>
              <a:gd name="T61" fmla="*/ T60 w 1216"/>
              <a:gd name="T62" fmla="+- 0 5488 2806"/>
              <a:gd name="T63" fmla="*/ 5488 h 3500"/>
              <a:gd name="T64" fmla="+- 0 13280 12191"/>
              <a:gd name="T65" fmla="*/ T64 w 1216"/>
              <a:gd name="T66" fmla="+- 0 5340 2806"/>
              <a:gd name="T67" fmla="*/ 5340 h 3500"/>
              <a:gd name="T68" fmla="+- 0 13380 12191"/>
              <a:gd name="T69" fmla="*/ T68 w 1216"/>
              <a:gd name="T70" fmla="+- 0 5090 2806"/>
              <a:gd name="T71" fmla="*/ 5090 h 3500"/>
              <a:gd name="T72" fmla="+- 0 12661 12191"/>
              <a:gd name="T73" fmla="*/ T72 w 1216"/>
              <a:gd name="T74" fmla="+- 0 3177 2806"/>
              <a:gd name="T75" fmla="*/ 3177 h 3500"/>
              <a:gd name="T76" fmla="+- 0 12613 12191"/>
              <a:gd name="T77" fmla="*/ T76 w 1216"/>
              <a:gd name="T78" fmla="+- 0 3177 2806"/>
              <a:gd name="T79" fmla="*/ 3177 h 3500"/>
              <a:gd name="T80" fmla="+- 0 12635 12191"/>
              <a:gd name="T81" fmla="*/ T80 w 1216"/>
              <a:gd name="T82" fmla="+- 0 3301 2806"/>
              <a:gd name="T83" fmla="*/ 3301 h 3500"/>
              <a:gd name="T84" fmla="+- 0 12709 12191"/>
              <a:gd name="T85" fmla="*/ T84 w 1216"/>
              <a:gd name="T86" fmla="+- 0 3253 2806"/>
              <a:gd name="T87" fmla="*/ 3253 h 3500"/>
              <a:gd name="T88" fmla="+- 0 12661 12191"/>
              <a:gd name="T89" fmla="*/ T88 w 1216"/>
              <a:gd name="T90" fmla="+- 0 2903 2806"/>
              <a:gd name="T91" fmla="*/ 2903 h 3500"/>
              <a:gd name="T92" fmla="+- 0 12635 12191"/>
              <a:gd name="T93" fmla="*/ T92 w 1216"/>
              <a:gd name="T94" fmla="+- 0 2855 2806"/>
              <a:gd name="T95" fmla="*/ 2855 h 3500"/>
              <a:gd name="T96" fmla="+- 0 12613 12191"/>
              <a:gd name="T97" fmla="*/ T96 w 1216"/>
              <a:gd name="T98" fmla="+- 0 2806 2806"/>
              <a:gd name="T99" fmla="*/ 2806 h 3500"/>
              <a:gd name="T100" fmla="+- 0 13032 12191"/>
              <a:gd name="T101" fmla="*/ T100 w 1216"/>
              <a:gd name="T102" fmla="+- 0 3326 2806"/>
              <a:gd name="T103" fmla="*/ 3326 h 3500"/>
              <a:gd name="T104" fmla="+- 0 13032 12191"/>
              <a:gd name="T105" fmla="*/ T104 w 1216"/>
              <a:gd name="T106" fmla="+- 0 3225 2806"/>
              <a:gd name="T107" fmla="*/ 3225 h 3500"/>
              <a:gd name="T108" fmla="+- 0 13057 12191"/>
              <a:gd name="T109" fmla="*/ T108 w 1216"/>
              <a:gd name="T110" fmla="+- 0 3326 2806"/>
              <a:gd name="T111" fmla="*/ 3326 h 3500"/>
              <a:gd name="T112" fmla="+- 0 13132 12191"/>
              <a:gd name="T113" fmla="*/ T112 w 1216"/>
              <a:gd name="T114" fmla="+- 0 3350 2806"/>
              <a:gd name="T115" fmla="*/ 3350 h 3500"/>
              <a:gd name="T116" fmla="+- 0 13206 12191"/>
              <a:gd name="T117" fmla="*/ T116 w 1216"/>
              <a:gd name="T118" fmla="+- 0 3326 2806"/>
              <a:gd name="T119" fmla="*/ 3326 h 3500"/>
              <a:gd name="T120" fmla="+- 0 13206 12191"/>
              <a:gd name="T121" fmla="*/ T120 w 1216"/>
              <a:gd name="T122" fmla="+- 0 3177 2806"/>
              <a:gd name="T123" fmla="*/ 3177 h 3500"/>
              <a:gd name="T124" fmla="+- 0 13206 12191"/>
              <a:gd name="T125" fmla="*/ T124 w 1216"/>
              <a:gd name="T126" fmla="+- 0 3623 2806"/>
              <a:gd name="T127" fmla="*/ 3623 h 3500"/>
              <a:gd name="T128" fmla="+- 0 13257 12191"/>
              <a:gd name="T129" fmla="*/ T128 w 1216"/>
              <a:gd name="T130" fmla="+- 0 5834 2806"/>
              <a:gd name="T131" fmla="*/ 5834 h 3500"/>
              <a:gd name="T132" fmla="+- 0 13109 12191"/>
              <a:gd name="T133" fmla="*/ T132 w 1216"/>
              <a:gd name="T134" fmla="+- 0 5935 2806"/>
              <a:gd name="T135" fmla="*/ 5935 h 3500"/>
              <a:gd name="T136" fmla="+- 0 12957 12191"/>
              <a:gd name="T137" fmla="*/ T136 w 1216"/>
              <a:gd name="T138" fmla="+- 0 6059 2806"/>
              <a:gd name="T139" fmla="*/ 6059 h 3500"/>
              <a:gd name="T140" fmla="+- 0 12957 12191"/>
              <a:gd name="T141" fmla="*/ T140 w 1216"/>
              <a:gd name="T142" fmla="+- 0 6184 2806"/>
              <a:gd name="T143" fmla="*/ 6184 h 3500"/>
              <a:gd name="T144" fmla="+- 0 13206 12191"/>
              <a:gd name="T145" fmla="*/ T144 w 1216"/>
              <a:gd name="T146" fmla="+- 0 6281 2806"/>
              <a:gd name="T147" fmla="*/ 6281 h 3500"/>
              <a:gd name="T148" fmla="+- 0 13406 12191"/>
              <a:gd name="T149" fmla="*/ T148 w 1216"/>
              <a:gd name="T150" fmla="+- 0 6305 2806"/>
              <a:gd name="T151" fmla="*/ 6305 h 35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</a:cxnLst>
            <a:rect l="0" t="0" r="r" b="b"/>
            <a:pathLst>
              <a:path w="1216" h="3500" extrusionOk="0">
                <a:moveTo>
                  <a:pt x="196" y="2534"/>
                </a:moveTo>
                <a:cubicBezTo>
                  <a:pt x="165" y="2513"/>
                  <a:pt x="182" y="2517"/>
                  <a:pt x="170" y="2482"/>
                </a:cubicBezTo>
                <a:cubicBezTo>
                  <a:pt x="145" y="2410"/>
                  <a:pt x="141" y="2333"/>
                  <a:pt x="122" y="2260"/>
                </a:cubicBezTo>
                <a:cubicBezTo>
                  <a:pt x="94" y="2151"/>
                  <a:pt x="84" y="2044"/>
                  <a:pt x="48" y="1935"/>
                </a:cubicBezTo>
                <a:cubicBezTo>
                  <a:pt x="18" y="1845"/>
                  <a:pt x="-12" y="1709"/>
                  <a:pt x="0" y="1613"/>
                </a:cubicBezTo>
                <a:cubicBezTo>
                  <a:pt x="15" y="1494"/>
                  <a:pt x="71" y="1399"/>
                  <a:pt x="148" y="1315"/>
                </a:cubicBezTo>
                <a:cubicBezTo>
                  <a:pt x="231" y="1224"/>
                  <a:pt x="355" y="1174"/>
                  <a:pt x="470" y="1142"/>
                </a:cubicBezTo>
                <a:cubicBezTo>
                  <a:pt x="598" y="1106"/>
                  <a:pt x="710" y="1102"/>
                  <a:pt x="818" y="1191"/>
                </a:cubicBezTo>
                <a:cubicBezTo>
                  <a:pt x="929" y="1283"/>
                  <a:pt x="978" y="1403"/>
                  <a:pt x="1015" y="1537"/>
                </a:cubicBezTo>
                <a:cubicBezTo>
                  <a:pt x="1048" y="1656"/>
                  <a:pt x="1088" y="1786"/>
                  <a:pt x="1066" y="1911"/>
                </a:cubicBezTo>
                <a:cubicBezTo>
                  <a:pt x="1052" y="1988"/>
                  <a:pt x="1026" y="2061"/>
                  <a:pt x="1015" y="2136"/>
                </a:cubicBezTo>
                <a:cubicBezTo>
                  <a:pt x="1009" y="2180"/>
                  <a:pt x="1005" y="2195"/>
                  <a:pt x="992" y="2232"/>
                </a:cubicBezTo>
              </a:path>
              <a:path w="1216" h="3500" extrusionOk="0">
                <a:moveTo>
                  <a:pt x="892" y="2309"/>
                </a:moveTo>
                <a:cubicBezTo>
                  <a:pt x="928" y="2320"/>
                  <a:pt x="938" y="2359"/>
                  <a:pt x="941" y="2409"/>
                </a:cubicBezTo>
                <a:cubicBezTo>
                  <a:pt x="945" y="2472"/>
                  <a:pt x="966" y="2517"/>
                  <a:pt x="966" y="2582"/>
                </a:cubicBezTo>
                <a:cubicBezTo>
                  <a:pt x="966" y="2631"/>
                  <a:pt x="951" y="2668"/>
                  <a:pt x="992" y="2682"/>
                </a:cubicBezTo>
                <a:cubicBezTo>
                  <a:pt x="1036" y="2658"/>
                  <a:pt x="1067" y="2590"/>
                  <a:pt x="1089" y="2534"/>
                </a:cubicBezTo>
                <a:cubicBezTo>
                  <a:pt x="1122" y="2449"/>
                  <a:pt x="1151" y="2367"/>
                  <a:pt x="1189" y="2284"/>
                </a:cubicBezTo>
              </a:path>
              <a:path w="1216" h="3500" extrusionOk="0">
                <a:moveTo>
                  <a:pt x="470" y="371"/>
                </a:moveTo>
                <a:cubicBezTo>
                  <a:pt x="445" y="371"/>
                  <a:pt x="438" y="371"/>
                  <a:pt x="422" y="371"/>
                </a:cubicBezTo>
                <a:cubicBezTo>
                  <a:pt x="422" y="414"/>
                  <a:pt x="421" y="462"/>
                  <a:pt x="444" y="495"/>
                </a:cubicBezTo>
                <a:cubicBezTo>
                  <a:pt x="494" y="568"/>
                  <a:pt x="513" y="486"/>
                  <a:pt x="518" y="447"/>
                </a:cubicBezTo>
              </a:path>
              <a:path w="1216" h="3500" extrusionOk="0">
                <a:moveTo>
                  <a:pt x="470" y="97"/>
                </a:moveTo>
                <a:cubicBezTo>
                  <a:pt x="447" y="76"/>
                  <a:pt x="438" y="71"/>
                  <a:pt x="444" y="49"/>
                </a:cubicBezTo>
                <a:cubicBezTo>
                  <a:pt x="413" y="38"/>
                  <a:pt x="422" y="40"/>
                  <a:pt x="422" y="0"/>
                </a:cubicBezTo>
              </a:path>
              <a:path w="1216" h="3500" extrusionOk="0">
                <a:moveTo>
                  <a:pt x="841" y="520"/>
                </a:moveTo>
                <a:cubicBezTo>
                  <a:pt x="841" y="486"/>
                  <a:pt x="841" y="453"/>
                  <a:pt x="841" y="419"/>
                </a:cubicBezTo>
                <a:cubicBezTo>
                  <a:pt x="841" y="476"/>
                  <a:pt x="853" y="494"/>
                  <a:pt x="866" y="520"/>
                </a:cubicBezTo>
                <a:cubicBezTo>
                  <a:pt x="883" y="553"/>
                  <a:pt x="894" y="544"/>
                  <a:pt x="941" y="544"/>
                </a:cubicBezTo>
                <a:cubicBezTo>
                  <a:pt x="985" y="544"/>
                  <a:pt x="1003" y="557"/>
                  <a:pt x="1015" y="520"/>
                </a:cubicBezTo>
              </a:path>
              <a:path w="1216" h="3500" extrusionOk="0">
                <a:moveTo>
                  <a:pt x="1015" y="371"/>
                </a:moveTo>
                <a:cubicBezTo>
                  <a:pt x="1015" y="520"/>
                  <a:pt x="1015" y="668"/>
                  <a:pt x="1015" y="817"/>
                </a:cubicBezTo>
              </a:path>
              <a:path w="1216" h="3500" extrusionOk="0">
                <a:moveTo>
                  <a:pt x="1066" y="3028"/>
                </a:moveTo>
                <a:cubicBezTo>
                  <a:pt x="1005" y="3043"/>
                  <a:pt x="972" y="3094"/>
                  <a:pt x="918" y="3129"/>
                </a:cubicBezTo>
                <a:cubicBezTo>
                  <a:pt x="862" y="3165"/>
                  <a:pt x="816" y="3205"/>
                  <a:pt x="766" y="3253"/>
                </a:cubicBezTo>
                <a:cubicBezTo>
                  <a:pt x="734" y="3283"/>
                  <a:pt x="727" y="3348"/>
                  <a:pt x="766" y="3378"/>
                </a:cubicBezTo>
                <a:cubicBezTo>
                  <a:pt x="825" y="3424"/>
                  <a:pt x="944" y="3465"/>
                  <a:pt x="1015" y="3475"/>
                </a:cubicBezTo>
                <a:cubicBezTo>
                  <a:pt x="1082" y="3485"/>
                  <a:pt x="1148" y="3492"/>
                  <a:pt x="1215" y="3499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47" name="Ink 7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872163" y="1125538"/>
            <a:ext cx="223837" cy="268287"/>
          </a:xfrm>
          <a:custGeom>
            <a:avLst/>
            <a:gdLst>
              <a:gd name="T0" fmla="+- 0 16536 16310"/>
              <a:gd name="T1" fmla="*/ T0 w 623"/>
              <a:gd name="T2" fmla="+- 0 3153 3128"/>
              <a:gd name="T3" fmla="*/ 3153 h 745"/>
              <a:gd name="T4" fmla="+- 0 16558 16310"/>
              <a:gd name="T5" fmla="*/ T4 w 623"/>
              <a:gd name="T6" fmla="+- 0 3128 3128"/>
              <a:gd name="T7" fmla="*/ 3128 h 745"/>
              <a:gd name="T8" fmla="+- 0 16536 16310"/>
              <a:gd name="T9" fmla="*/ T8 w 623"/>
              <a:gd name="T10" fmla="+- 0 3277 3128"/>
              <a:gd name="T11" fmla="*/ 3277 h 745"/>
              <a:gd name="T12" fmla="+- 0 16510 16310"/>
              <a:gd name="T13" fmla="*/ T12 w 623"/>
              <a:gd name="T14" fmla="+- 0 3499 3128"/>
              <a:gd name="T15" fmla="*/ 3499 h 745"/>
              <a:gd name="T16" fmla="+- 0 16536 16310"/>
              <a:gd name="T17" fmla="*/ T16 w 623"/>
              <a:gd name="T18" fmla="+- 0 3550 3128"/>
              <a:gd name="T19" fmla="*/ 3550 h 745"/>
              <a:gd name="T20" fmla="+- 0 16536 16310"/>
              <a:gd name="T21" fmla="*/ T20 w 623"/>
              <a:gd name="T22" fmla="+- 0 3526 3128"/>
              <a:gd name="T23" fmla="*/ 3526 h 745"/>
              <a:gd name="T24" fmla="+- 0 16310 16310"/>
              <a:gd name="T25" fmla="*/ T24 w 623"/>
              <a:gd name="T26" fmla="+- 0 3153 3128"/>
              <a:gd name="T27" fmla="*/ 3153 h 745"/>
              <a:gd name="T28" fmla="+- 0 16706 16310"/>
              <a:gd name="T29" fmla="*/ T28 w 623"/>
              <a:gd name="T30" fmla="+- 0 3153 3128"/>
              <a:gd name="T31" fmla="*/ 3153 h 745"/>
              <a:gd name="T32" fmla="+- 0 16384 16310"/>
              <a:gd name="T33" fmla="*/ T32 w 623"/>
              <a:gd name="T34" fmla="+- 0 3402 3128"/>
              <a:gd name="T35" fmla="*/ 3402 h 745"/>
              <a:gd name="T36" fmla="+- 0 16336 16310"/>
              <a:gd name="T37" fmla="*/ T36 w 623"/>
              <a:gd name="T38" fmla="+- 0 3426 3128"/>
              <a:gd name="T39" fmla="*/ 3426 h 745"/>
              <a:gd name="T40" fmla="+- 0 16458 16310"/>
              <a:gd name="T41" fmla="*/ T40 w 623"/>
              <a:gd name="T42" fmla="+- 0 3450 3128"/>
              <a:gd name="T43" fmla="*/ 3450 h 745"/>
              <a:gd name="T44" fmla="+- 0 16610 16310"/>
              <a:gd name="T45" fmla="*/ T44 w 623"/>
              <a:gd name="T46" fmla="+- 0 3474 3128"/>
              <a:gd name="T47" fmla="*/ 3474 h 745"/>
              <a:gd name="T48" fmla="+- 0 16632 16310"/>
              <a:gd name="T49" fmla="*/ T48 w 623"/>
              <a:gd name="T50" fmla="+- 0 3474 3128"/>
              <a:gd name="T51" fmla="*/ 3474 h 745"/>
              <a:gd name="T52" fmla="+- 0 16758 16310"/>
              <a:gd name="T53" fmla="*/ T52 w 623"/>
              <a:gd name="T54" fmla="+- 0 3450 3128"/>
              <a:gd name="T55" fmla="*/ 3450 h 745"/>
              <a:gd name="T56" fmla="+- 0 16758 16310"/>
              <a:gd name="T57" fmla="*/ T56 w 623"/>
              <a:gd name="T58" fmla="+- 0 3426 3128"/>
              <a:gd name="T59" fmla="*/ 3426 h 745"/>
              <a:gd name="T60" fmla="+- 0 16732 16310"/>
              <a:gd name="T61" fmla="*/ T60 w 623"/>
              <a:gd name="T62" fmla="+- 0 3474 3128"/>
              <a:gd name="T63" fmla="*/ 3474 h 745"/>
              <a:gd name="T64" fmla="+- 0 16684 16310"/>
              <a:gd name="T65" fmla="*/ T64 w 623"/>
              <a:gd name="T66" fmla="+- 0 3550 3128"/>
              <a:gd name="T67" fmla="*/ 3550 h 745"/>
              <a:gd name="T68" fmla="+- 0 16706 16310"/>
              <a:gd name="T69" fmla="*/ T68 w 623"/>
              <a:gd name="T70" fmla="+- 0 3599 3128"/>
              <a:gd name="T71" fmla="*/ 3599 h 745"/>
              <a:gd name="T72" fmla="+- 0 16806 16310"/>
              <a:gd name="T73" fmla="*/ T72 w 623"/>
              <a:gd name="T74" fmla="+- 0 3623 3128"/>
              <a:gd name="T75" fmla="*/ 3623 h 745"/>
              <a:gd name="T76" fmla="+- 0 16906 16310"/>
              <a:gd name="T77" fmla="*/ T76 w 623"/>
              <a:gd name="T78" fmla="+- 0 3623 3128"/>
              <a:gd name="T79" fmla="*/ 3623 h 745"/>
              <a:gd name="T80" fmla="+- 0 16932 16310"/>
              <a:gd name="T81" fmla="*/ T80 w 623"/>
              <a:gd name="T82" fmla="+- 0 3474 3128"/>
              <a:gd name="T83" fmla="*/ 3474 h 745"/>
              <a:gd name="T84" fmla="+- 0 16858 16310"/>
              <a:gd name="T85" fmla="*/ T84 w 623"/>
              <a:gd name="T86" fmla="+- 0 3651 3128"/>
              <a:gd name="T87" fmla="*/ 3651 h 745"/>
              <a:gd name="T88" fmla="+- 0 16832 16310"/>
              <a:gd name="T89" fmla="*/ T88 w 623"/>
              <a:gd name="T90" fmla="+- 0 3824 3128"/>
              <a:gd name="T91" fmla="*/ 3824 h 745"/>
              <a:gd name="T92" fmla="+- 0 16880 16310"/>
              <a:gd name="T93" fmla="*/ T92 w 623"/>
              <a:gd name="T94" fmla="+- 0 3872 3128"/>
              <a:gd name="T95" fmla="*/ 3872 h 745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</a:cxnLst>
            <a:rect l="0" t="0" r="r" b="b"/>
            <a:pathLst>
              <a:path w="623" h="745" extrusionOk="0">
                <a:moveTo>
                  <a:pt x="226" y="25"/>
                </a:moveTo>
                <a:cubicBezTo>
                  <a:pt x="226" y="1"/>
                  <a:pt x="225" y="-7"/>
                  <a:pt x="248" y="0"/>
                </a:cubicBezTo>
                <a:cubicBezTo>
                  <a:pt x="248" y="59"/>
                  <a:pt x="233" y="95"/>
                  <a:pt x="226" y="149"/>
                </a:cubicBezTo>
                <a:cubicBezTo>
                  <a:pt x="216" y="231"/>
                  <a:pt x="218" y="293"/>
                  <a:pt x="200" y="371"/>
                </a:cubicBezTo>
                <a:cubicBezTo>
                  <a:pt x="196" y="387"/>
                  <a:pt x="191" y="497"/>
                  <a:pt x="226" y="422"/>
                </a:cubicBezTo>
                <a:cubicBezTo>
                  <a:pt x="226" y="414"/>
                  <a:pt x="226" y="406"/>
                  <a:pt x="226" y="398"/>
                </a:cubicBezTo>
              </a:path>
              <a:path w="623" h="745" extrusionOk="0">
                <a:moveTo>
                  <a:pt x="0" y="25"/>
                </a:moveTo>
                <a:cubicBezTo>
                  <a:pt x="132" y="25"/>
                  <a:pt x="264" y="25"/>
                  <a:pt x="396" y="25"/>
                </a:cubicBezTo>
              </a:path>
              <a:path w="623" h="745" extrusionOk="0">
                <a:moveTo>
                  <a:pt x="74" y="274"/>
                </a:moveTo>
                <a:cubicBezTo>
                  <a:pt x="37" y="287"/>
                  <a:pt x="67" y="286"/>
                  <a:pt x="26" y="298"/>
                </a:cubicBezTo>
                <a:cubicBezTo>
                  <a:pt x="41" y="340"/>
                  <a:pt x="96" y="322"/>
                  <a:pt x="148" y="322"/>
                </a:cubicBezTo>
                <a:cubicBezTo>
                  <a:pt x="215" y="322"/>
                  <a:pt x="246" y="328"/>
                  <a:pt x="300" y="346"/>
                </a:cubicBezTo>
                <a:cubicBezTo>
                  <a:pt x="307" y="346"/>
                  <a:pt x="315" y="346"/>
                  <a:pt x="322" y="346"/>
                </a:cubicBezTo>
              </a:path>
              <a:path w="623" h="745" extrusionOk="0">
                <a:moveTo>
                  <a:pt x="448" y="322"/>
                </a:moveTo>
                <a:cubicBezTo>
                  <a:pt x="448" y="314"/>
                  <a:pt x="448" y="306"/>
                  <a:pt x="448" y="298"/>
                </a:cubicBezTo>
                <a:cubicBezTo>
                  <a:pt x="412" y="309"/>
                  <a:pt x="422" y="303"/>
                  <a:pt x="422" y="346"/>
                </a:cubicBezTo>
                <a:cubicBezTo>
                  <a:pt x="388" y="357"/>
                  <a:pt x="383" y="379"/>
                  <a:pt x="374" y="422"/>
                </a:cubicBezTo>
                <a:cubicBezTo>
                  <a:pt x="326" y="437"/>
                  <a:pt x="351" y="466"/>
                  <a:pt x="396" y="471"/>
                </a:cubicBezTo>
                <a:cubicBezTo>
                  <a:pt x="442" y="476"/>
                  <a:pt x="458" y="483"/>
                  <a:pt x="496" y="495"/>
                </a:cubicBezTo>
                <a:cubicBezTo>
                  <a:pt x="522" y="504"/>
                  <a:pt x="568" y="495"/>
                  <a:pt x="596" y="495"/>
                </a:cubicBezTo>
              </a:path>
              <a:path w="623" h="745" extrusionOk="0">
                <a:moveTo>
                  <a:pt x="622" y="346"/>
                </a:moveTo>
                <a:cubicBezTo>
                  <a:pt x="595" y="389"/>
                  <a:pt x="560" y="467"/>
                  <a:pt x="548" y="523"/>
                </a:cubicBezTo>
                <a:cubicBezTo>
                  <a:pt x="540" y="564"/>
                  <a:pt x="500" y="655"/>
                  <a:pt x="522" y="696"/>
                </a:cubicBezTo>
                <a:cubicBezTo>
                  <a:pt x="547" y="719"/>
                  <a:pt x="555" y="727"/>
                  <a:pt x="570" y="744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48" name="Ink 8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461000" y="1036638"/>
            <a:ext cx="473075" cy="895350"/>
          </a:xfrm>
          <a:custGeom>
            <a:avLst/>
            <a:gdLst>
              <a:gd name="T0" fmla="+- 0 15443 15169"/>
              <a:gd name="T1" fmla="*/ T0 w 1316"/>
              <a:gd name="T2" fmla="+- 0 5364 2879"/>
              <a:gd name="T3" fmla="*/ 5364 h 2486"/>
              <a:gd name="T4" fmla="+- 0 15417 15169"/>
              <a:gd name="T5" fmla="*/ T4 w 1316"/>
              <a:gd name="T6" fmla="+- 0 5215 2879"/>
              <a:gd name="T7" fmla="*/ 5215 h 2486"/>
              <a:gd name="T8" fmla="+- 0 15369 15169"/>
              <a:gd name="T9" fmla="*/ T8 w 1316"/>
              <a:gd name="T10" fmla="+- 0 4865 2879"/>
              <a:gd name="T11" fmla="*/ 4865 h 2486"/>
              <a:gd name="T12" fmla="+- 0 15343 15169"/>
              <a:gd name="T13" fmla="*/ T12 w 1316"/>
              <a:gd name="T14" fmla="+- 0 4467 2879"/>
              <a:gd name="T15" fmla="*/ 4467 h 2486"/>
              <a:gd name="T16" fmla="+- 0 15465 15169"/>
              <a:gd name="T17" fmla="*/ T16 w 1316"/>
              <a:gd name="T18" fmla="+- 0 4170 2879"/>
              <a:gd name="T19" fmla="*/ 4170 h 2486"/>
              <a:gd name="T20" fmla="+- 0 15913 15169"/>
              <a:gd name="T21" fmla="*/ T20 w 1316"/>
              <a:gd name="T22" fmla="+- 0 3997 2879"/>
              <a:gd name="T23" fmla="*/ 3997 h 2486"/>
              <a:gd name="T24" fmla="+- 0 16113 15169"/>
              <a:gd name="T25" fmla="*/ T24 w 1316"/>
              <a:gd name="T26" fmla="+- 0 4222 2879"/>
              <a:gd name="T27" fmla="*/ 4222 h 2486"/>
              <a:gd name="T28" fmla="+- 0 16188 15169"/>
              <a:gd name="T29" fmla="*/ T28 w 1316"/>
              <a:gd name="T30" fmla="+- 0 4592 2879"/>
              <a:gd name="T31" fmla="*/ 4592 h 2486"/>
              <a:gd name="T32" fmla="+- 0 16162 15169"/>
              <a:gd name="T33" fmla="*/ T32 w 1316"/>
              <a:gd name="T34" fmla="+- 0 5163 2879"/>
              <a:gd name="T35" fmla="*/ 5163 h 2486"/>
              <a:gd name="T36" fmla="+- 0 16136 15169"/>
              <a:gd name="T37" fmla="*/ T36 w 1316"/>
              <a:gd name="T38" fmla="+- 0 5191 2879"/>
              <a:gd name="T39" fmla="*/ 5191 h 2486"/>
              <a:gd name="T40" fmla="+- 0 16088 15169"/>
              <a:gd name="T41" fmla="*/ T40 w 1316"/>
              <a:gd name="T42" fmla="+- 0 5038 2879"/>
              <a:gd name="T43" fmla="*/ 5038 h 2486"/>
              <a:gd name="T44" fmla="+- 0 16113 15169"/>
              <a:gd name="T45" fmla="*/ T44 w 1316"/>
              <a:gd name="T46" fmla="+- 0 5139 2879"/>
              <a:gd name="T47" fmla="*/ 5139 h 2486"/>
              <a:gd name="T48" fmla="+- 0 16136 15169"/>
              <a:gd name="T49" fmla="*/ T48 w 1316"/>
              <a:gd name="T50" fmla="+- 0 5364 2879"/>
              <a:gd name="T51" fmla="*/ 5364 h 2486"/>
              <a:gd name="T52" fmla="+- 0 16262 15169"/>
              <a:gd name="T53" fmla="*/ T52 w 1316"/>
              <a:gd name="T54" fmla="+- 0 5340 2879"/>
              <a:gd name="T55" fmla="*/ 5340 h 2486"/>
              <a:gd name="T56" fmla="+- 0 16436 15169"/>
              <a:gd name="T57" fmla="*/ T56 w 1316"/>
              <a:gd name="T58" fmla="+- 0 5163 2879"/>
              <a:gd name="T59" fmla="*/ 5163 h 2486"/>
              <a:gd name="T60" fmla="+- 0 16484 15169"/>
              <a:gd name="T61" fmla="*/ T60 w 1316"/>
              <a:gd name="T62" fmla="+- 0 5090 2879"/>
              <a:gd name="T63" fmla="*/ 5090 h 2486"/>
              <a:gd name="T64" fmla="+- 0 15291 15169"/>
              <a:gd name="T65" fmla="*/ T64 w 1316"/>
              <a:gd name="T66" fmla="+- 0 3201 2879"/>
              <a:gd name="T67" fmla="*/ 3201 h 2486"/>
              <a:gd name="T68" fmla="+- 0 15269 15169"/>
              <a:gd name="T69" fmla="*/ T68 w 1316"/>
              <a:gd name="T70" fmla="+- 0 3277 2879"/>
              <a:gd name="T71" fmla="*/ 3277 h 2486"/>
              <a:gd name="T72" fmla="+- 0 15317 15169"/>
              <a:gd name="T73" fmla="*/ T72 w 1316"/>
              <a:gd name="T74" fmla="+- 0 3377 2879"/>
              <a:gd name="T75" fmla="*/ 3377 h 2486"/>
              <a:gd name="T76" fmla="+- 0 15369 15169"/>
              <a:gd name="T77" fmla="*/ T76 w 1316"/>
              <a:gd name="T78" fmla="+- 0 3301 2879"/>
              <a:gd name="T79" fmla="*/ 3301 h 2486"/>
              <a:gd name="T80" fmla="+- 0 15169 15169"/>
              <a:gd name="T81" fmla="*/ T80 w 1316"/>
              <a:gd name="T82" fmla="+- 0 2928 2879"/>
              <a:gd name="T83" fmla="*/ 2928 h 2486"/>
              <a:gd name="T84" fmla="+- 0 15169 15169"/>
              <a:gd name="T85" fmla="*/ T84 w 1316"/>
              <a:gd name="T86" fmla="+- 0 2879 2879"/>
              <a:gd name="T87" fmla="*/ 2879 h 2486"/>
              <a:gd name="T88" fmla="+- 0 15243 15169"/>
              <a:gd name="T89" fmla="*/ T88 w 1316"/>
              <a:gd name="T90" fmla="+- 0 2879 2879"/>
              <a:gd name="T91" fmla="*/ 2879 h 2486"/>
              <a:gd name="T92" fmla="+- 0 15617 15169"/>
              <a:gd name="T93" fmla="*/ T92 w 1316"/>
              <a:gd name="T94" fmla="+- 0 3326 2879"/>
              <a:gd name="T95" fmla="*/ 3326 h 2486"/>
              <a:gd name="T96" fmla="+- 0 15539 15169"/>
              <a:gd name="T97" fmla="*/ T96 w 1316"/>
              <a:gd name="T98" fmla="+- 0 3377 2879"/>
              <a:gd name="T99" fmla="*/ 3377 h 2486"/>
              <a:gd name="T100" fmla="+- 0 15665 15169"/>
              <a:gd name="T101" fmla="*/ T100 w 1316"/>
              <a:gd name="T102" fmla="+- 0 3450 2879"/>
              <a:gd name="T103" fmla="*/ 3450 h 2486"/>
              <a:gd name="T104" fmla="+- 0 15713 15169"/>
              <a:gd name="T105" fmla="*/ T104 w 1316"/>
              <a:gd name="T106" fmla="+- 0 3526 2879"/>
              <a:gd name="T107" fmla="*/ 3526 h 2486"/>
              <a:gd name="T108" fmla="+- 0 15639 15169"/>
              <a:gd name="T109" fmla="*/ T108 w 1316"/>
              <a:gd name="T110" fmla="+- 0 3599 2879"/>
              <a:gd name="T111" fmla="*/ 3599 h 2486"/>
              <a:gd name="T112" fmla="+- 0 15617 15169"/>
              <a:gd name="T113" fmla="*/ T112 w 1316"/>
              <a:gd name="T114" fmla="+- 0 3599 2879"/>
              <a:gd name="T115" fmla="*/ 3599 h 2486"/>
              <a:gd name="T116" fmla="+- 0 15639 15169"/>
              <a:gd name="T117" fmla="*/ T116 w 1316"/>
              <a:gd name="T118" fmla="+- 0 3377 2879"/>
              <a:gd name="T119" fmla="*/ 3377 h 2486"/>
              <a:gd name="T120" fmla="+- 0 15739 15169"/>
              <a:gd name="T121" fmla="*/ T120 w 1316"/>
              <a:gd name="T122" fmla="+- 0 3301 2879"/>
              <a:gd name="T123" fmla="*/ 3301 h 2486"/>
              <a:gd name="T124" fmla="+- 0 15988 15169"/>
              <a:gd name="T125" fmla="*/ T124 w 1316"/>
              <a:gd name="T126" fmla="+- 0 3253 2879"/>
              <a:gd name="T127" fmla="*/ 3253 h 2486"/>
              <a:gd name="T128" fmla="+- 0 16013 15169"/>
              <a:gd name="T129" fmla="*/ T128 w 1316"/>
              <a:gd name="T130" fmla="+- 0 3253 2879"/>
              <a:gd name="T131" fmla="*/ 3253 h 248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</a:cxnLst>
            <a:rect l="0" t="0" r="r" b="b"/>
            <a:pathLst>
              <a:path w="1316" h="2486" extrusionOk="0">
                <a:moveTo>
                  <a:pt x="274" y="2485"/>
                </a:moveTo>
                <a:cubicBezTo>
                  <a:pt x="250" y="2447"/>
                  <a:pt x="263" y="2410"/>
                  <a:pt x="248" y="2336"/>
                </a:cubicBezTo>
                <a:cubicBezTo>
                  <a:pt x="225" y="2222"/>
                  <a:pt x="209" y="2103"/>
                  <a:pt x="200" y="1986"/>
                </a:cubicBezTo>
                <a:cubicBezTo>
                  <a:pt x="190" y="1851"/>
                  <a:pt x="174" y="1725"/>
                  <a:pt x="174" y="1588"/>
                </a:cubicBezTo>
                <a:cubicBezTo>
                  <a:pt x="174" y="1483"/>
                  <a:pt x="218" y="1366"/>
                  <a:pt x="296" y="1291"/>
                </a:cubicBezTo>
                <a:cubicBezTo>
                  <a:pt x="378" y="1212"/>
                  <a:pt x="625" y="1099"/>
                  <a:pt x="744" y="1118"/>
                </a:cubicBezTo>
                <a:cubicBezTo>
                  <a:pt x="861" y="1137"/>
                  <a:pt x="908" y="1243"/>
                  <a:pt x="944" y="1343"/>
                </a:cubicBezTo>
                <a:cubicBezTo>
                  <a:pt x="988" y="1464"/>
                  <a:pt x="1015" y="1585"/>
                  <a:pt x="1019" y="1713"/>
                </a:cubicBezTo>
                <a:cubicBezTo>
                  <a:pt x="1024" y="1852"/>
                  <a:pt x="1076" y="2171"/>
                  <a:pt x="993" y="2284"/>
                </a:cubicBezTo>
                <a:cubicBezTo>
                  <a:pt x="993" y="2311"/>
                  <a:pt x="994" y="2321"/>
                  <a:pt x="967" y="2312"/>
                </a:cubicBezTo>
              </a:path>
              <a:path w="1316" h="2486" extrusionOk="0">
                <a:moveTo>
                  <a:pt x="919" y="2159"/>
                </a:moveTo>
                <a:cubicBezTo>
                  <a:pt x="952" y="2133"/>
                  <a:pt x="944" y="2213"/>
                  <a:pt x="944" y="2260"/>
                </a:cubicBezTo>
                <a:cubicBezTo>
                  <a:pt x="944" y="2305"/>
                  <a:pt x="917" y="2460"/>
                  <a:pt x="967" y="2485"/>
                </a:cubicBezTo>
                <a:cubicBezTo>
                  <a:pt x="997" y="2500"/>
                  <a:pt x="1072" y="2477"/>
                  <a:pt x="1093" y="2461"/>
                </a:cubicBezTo>
                <a:cubicBezTo>
                  <a:pt x="1149" y="2417"/>
                  <a:pt x="1227" y="2335"/>
                  <a:pt x="1267" y="2284"/>
                </a:cubicBezTo>
                <a:cubicBezTo>
                  <a:pt x="1287" y="2241"/>
                  <a:pt x="1290" y="2229"/>
                  <a:pt x="1315" y="2211"/>
                </a:cubicBezTo>
              </a:path>
              <a:path w="1316" h="2486" extrusionOk="0">
                <a:moveTo>
                  <a:pt x="122" y="322"/>
                </a:moveTo>
                <a:cubicBezTo>
                  <a:pt x="88" y="334"/>
                  <a:pt x="100" y="356"/>
                  <a:pt x="100" y="398"/>
                </a:cubicBezTo>
                <a:cubicBezTo>
                  <a:pt x="100" y="450"/>
                  <a:pt x="88" y="491"/>
                  <a:pt x="148" y="498"/>
                </a:cubicBezTo>
                <a:cubicBezTo>
                  <a:pt x="214" y="506"/>
                  <a:pt x="200" y="482"/>
                  <a:pt x="200" y="422"/>
                </a:cubicBezTo>
              </a:path>
              <a:path w="1316" h="2486" extrusionOk="0">
                <a:moveTo>
                  <a:pt x="0" y="49"/>
                </a:moveTo>
                <a:cubicBezTo>
                  <a:pt x="0" y="24"/>
                  <a:pt x="0" y="16"/>
                  <a:pt x="0" y="0"/>
                </a:cubicBezTo>
                <a:cubicBezTo>
                  <a:pt x="25" y="0"/>
                  <a:pt x="49" y="0"/>
                  <a:pt x="74" y="0"/>
                </a:cubicBezTo>
              </a:path>
              <a:path w="1316" h="2486" extrusionOk="0">
                <a:moveTo>
                  <a:pt x="448" y="447"/>
                </a:moveTo>
                <a:cubicBezTo>
                  <a:pt x="395" y="447"/>
                  <a:pt x="383" y="446"/>
                  <a:pt x="370" y="498"/>
                </a:cubicBezTo>
                <a:cubicBezTo>
                  <a:pt x="415" y="509"/>
                  <a:pt x="457" y="538"/>
                  <a:pt x="496" y="571"/>
                </a:cubicBezTo>
                <a:cubicBezTo>
                  <a:pt x="539" y="607"/>
                  <a:pt x="544" y="587"/>
                  <a:pt x="544" y="647"/>
                </a:cubicBezTo>
                <a:cubicBezTo>
                  <a:pt x="544" y="686"/>
                  <a:pt x="503" y="709"/>
                  <a:pt x="470" y="720"/>
                </a:cubicBezTo>
                <a:cubicBezTo>
                  <a:pt x="463" y="720"/>
                  <a:pt x="455" y="720"/>
                  <a:pt x="448" y="720"/>
                </a:cubicBezTo>
              </a:path>
              <a:path w="1316" h="2486" extrusionOk="0">
                <a:moveTo>
                  <a:pt x="470" y="498"/>
                </a:moveTo>
                <a:cubicBezTo>
                  <a:pt x="481" y="462"/>
                  <a:pt x="524" y="447"/>
                  <a:pt x="570" y="422"/>
                </a:cubicBezTo>
                <a:cubicBezTo>
                  <a:pt x="637" y="386"/>
                  <a:pt x="743" y="388"/>
                  <a:pt x="819" y="374"/>
                </a:cubicBezTo>
                <a:cubicBezTo>
                  <a:pt x="827" y="374"/>
                  <a:pt x="836" y="374"/>
                  <a:pt x="844" y="374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49" name="Ink 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6677025" y="893763"/>
            <a:ext cx="1519238" cy="376237"/>
          </a:xfrm>
          <a:custGeom>
            <a:avLst/>
            <a:gdLst>
              <a:gd name="T0" fmla="+- 0 18595 18547"/>
              <a:gd name="T1" fmla="*/ T0 w 4220"/>
              <a:gd name="T2" fmla="+- 0 2582 2481"/>
              <a:gd name="T3" fmla="*/ 2582 h 1046"/>
              <a:gd name="T4" fmla="+- 0 18743 18547"/>
              <a:gd name="T5" fmla="*/ T4 w 4220"/>
              <a:gd name="T6" fmla="+- 0 2755 2481"/>
              <a:gd name="T7" fmla="*/ 2755 h 1046"/>
              <a:gd name="T8" fmla="+- 0 18595 18547"/>
              <a:gd name="T9" fmla="*/ T8 w 4220"/>
              <a:gd name="T10" fmla="+- 0 2831 2481"/>
              <a:gd name="T11" fmla="*/ 2831 h 1046"/>
              <a:gd name="T12" fmla="+- 0 18743 18547"/>
              <a:gd name="T13" fmla="*/ T12 w 4220"/>
              <a:gd name="T14" fmla="+- 0 2505 2481"/>
              <a:gd name="T15" fmla="*/ 2505 h 1046"/>
              <a:gd name="T16" fmla="+- 0 19166 18547"/>
              <a:gd name="T17" fmla="*/ T16 w 4220"/>
              <a:gd name="T18" fmla="+- 0 2730 2481"/>
              <a:gd name="T19" fmla="*/ 2730 h 1046"/>
              <a:gd name="T20" fmla="+- 0 19240 18547"/>
              <a:gd name="T21" fmla="*/ T20 w 4220"/>
              <a:gd name="T22" fmla="+- 0 2928 2481"/>
              <a:gd name="T23" fmla="*/ 2928 h 1046"/>
              <a:gd name="T24" fmla="+- 0 19340 18547"/>
              <a:gd name="T25" fmla="*/ T24 w 4220"/>
              <a:gd name="T26" fmla="+- 0 2831 2481"/>
              <a:gd name="T27" fmla="*/ 2831 h 1046"/>
              <a:gd name="T28" fmla="+- 0 19414 18547"/>
              <a:gd name="T29" fmla="*/ T28 w 4220"/>
              <a:gd name="T30" fmla="+- 0 2879 2481"/>
              <a:gd name="T31" fmla="*/ 2879 h 1046"/>
              <a:gd name="T32" fmla="+- 0 19514 18547"/>
              <a:gd name="T33" fmla="*/ T32 w 4220"/>
              <a:gd name="T34" fmla="+- 0 2779 2481"/>
              <a:gd name="T35" fmla="*/ 2779 h 1046"/>
              <a:gd name="T36" fmla="+- 0 19588 18547"/>
              <a:gd name="T37" fmla="*/ T36 w 4220"/>
              <a:gd name="T38" fmla="+- 0 2928 2481"/>
              <a:gd name="T39" fmla="*/ 2928 h 1046"/>
              <a:gd name="T40" fmla="+- 0 19736 18547"/>
              <a:gd name="T41" fmla="*/ T40 w 4220"/>
              <a:gd name="T42" fmla="+- 0 2928 2481"/>
              <a:gd name="T43" fmla="*/ 2928 h 1046"/>
              <a:gd name="T44" fmla="+- 0 19984 18547"/>
              <a:gd name="T45" fmla="*/ T44 w 4220"/>
              <a:gd name="T46" fmla="+- 0 2481 2481"/>
              <a:gd name="T47" fmla="*/ 2481 h 1046"/>
              <a:gd name="T48" fmla="+- 0 19936 18547"/>
              <a:gd name="T49" fmla="*/ T48 w 4220"/>
              <a:gd name="T50" fmla="+- 0 2955 2481"/>
              <a:gd name="T51" fmla="*/ 2955 h 1046"/>
              <a:gd name="T52" fmla="+- 0 20133 18547"/>
              <a:gd name="T53" fmla="*/ T52 w 4220"/>
              <a:gd name="T54" fmla="+- 0 2706 2481"/>
              <a:gd name="T55" fmla="*/ 2706 h 1046"/>
              <a:gd name="T56" fmla="+- 0 20036 18547"/>
              <a:gd name="T57" fmla="*/ T56 w 4220"/>
              <a:gd name="T58" fmla="+- 0 2806 2481"/>
              <a:gd name="T59" fmla="*/ 2806 h 1046"/>
              <a:gd name="T60" fmla="+- 0 20133 18547"/>
              <a:gd name="T61" fmla="*/ T60 w 4220"/>
              <a:gd name="T62" fmla="+- 0 2955 2481"/>
              <a:gd name="T63" fmla="*/ 2955 h 1046"/>
              <a:gd name="T64" fmla="+- 0 20381 18547"/>
              <a:gd name="T65" fmla="*/ T64 w 4220"/>
              <a:gd name="T66" fmla="+- 0 2879 2481"/>
              <a:gd name="T67" fmla="*/ 2879 h 1046"/>
              <a:gd name="T68" fmla="+- 0 20459 18547"/>
              <a:gd name="T69" fmla="*/ T68 w 4220"/>
              <a:gd name="T70" fmla="+- 0 2879 2481"/>
              <a:gd name="T71" fmla="*/ 2879 h 1046"/>
              <a:gd name="T72" fmla="+- 0 20607 18547"/>
              <a:gd name="T73" fmla="*/ T72 w 4220"/>
              <a:gd name="T74" fmla="+- 0 2955 2481"/>
              <a:gd name="T75" fmla="*/ 2955 h 1046"/>
              <a:gd name="T76" fmla="+- 0 20729 18547"/>
              <a:gd name="T77" fmla="*/ T76 w 4220"/>
              <a:gd name="T78" fmla="+- 0 2955 2481"/>
              <a:gd name="T79" fmla="*/ 2955 h 1046"/>
              <a:gd name="T80" fmla="+- 0 20955 18547"/>
              <a:gd name="T81" fmla="*/ T80 w 4220"/>
              <a:gd name="T82" fmla="+- 0 2928 2481"/>
              <a:gd name="T83" fmla="*/ 2928 h 1046"/>
              <a:gd name="T84" fmla="+- 0 20781 18547"/>
              <a:gd name="T85" fmla="*/ T84 w 4220"/>
              <a:gd name="T86" fmla="+- 0 2855 2481"/>
              <a:gd name="T87" fmla="*/ 2855 h 1046"/>
              <a:gd name="T88" fmla="+- 0 21129 18547"/>
              <a:gd name="T89" fmla="*/ T88 w 4220"/>
              <a:gd name="T90" fmla="+- 0 3028 2481"/>
              <a:gd name="T91" fmla="*/ 3028 h 1046"/>
              <a:gd name="T92" fmla="+- 0 21299 18547"/>
              <a:gd name="T93" fmla="*/ T92 w 4220"/>
              <a:gd name="T94" fmla="+- 0 2979 2481"/>
              <a:gd name="T95" fmla="*/ 2979 h 1046"/>
              <a:gd name="T96" fmla="+- 0 21377 18547"/>
              <a:gd name="T97" fmla="*/ T96 w 4220"/>
              <a:gd name="T98" fmla="+- 0 2903 2481"/>
              <a:gd name="T99" fmla="*/ 2903 h 1046"/>
              <a:gd name="T100" fmla="+- 0 21499 18547"/>
              <a:gd name="T101" fmla="*/ T100 w 4220"/>
              <a:gd name="T102" fmla="+- 0 2979 2481"/>
              <a:gd name="T103" fmla="*/ 2979 h 1046"/>
              <a:gd name="T104" fmla="+- 0 21625 18547"/>
              <a:gd name="T105" fmla="*/ T104 w 4220"/>
              <a:gd name="T106" fmla="+- 0 2979 2481"/>
              <a:gd name="T107" fmla="*/ 2979 h 1046"/>
              <a:gd name="T108" fmla="+- 0 21722 18547"/>
              <a:gd name="T109" fmla="*/ T108 w 4220"/>
              <a:gd name="T110" fmla="+- 0 3028 2481"/>
              <a:gd name="T111" fmla="*/ 3028 h 1046"/>
              <a:gd name="T112" fmla="+- 0 21922 18547"/>
              <a:gd name="T113" fmla="*/ T112 w 4220"/>
              <a:gd name="T114" fmla="+- 0 2879 2481"/>
              <a:gd name="T115" fmla="*/ 2879 h 1046"/>
              <a:gd name="T116" fmla="+- 0 21996 18547"/>
              <a:gd name="T117" fmla="*/ T116 w 4220"/>
              <a:gd name="T118" fmla="+- 0 3104 2481"/>
              <a:gd name="T119" fmla="*/ 3104 h 1046"/>
              <a:gd name="T120" fmla="+- 0 18718 18547"/>
              <a:gd name="T121" fmla="*/ T120 w 4220"/>
              <a:gd name="T122" fmla="+- 0 3402 2481"/>
              <a:gd name="T123" fmla="*/ 3402 h 1046"/>
              <a:gd name="T124" fmla="+- 0 19166 18547"/>
              <a:gd name="T125" fmla="*/ T124 w 4220"/>
              <a:gd name="T126" fmla="+- 0 3402 2481"/>
              <a:gd name="T127" fmla="*/ 3402 h 1046"/>
              <a:gd name="T128" fmla="+- 0 21599 18547"/>
              <a:gd name="T129" fmla="*/ T128 w 4220"/>
              <a:gd name="T130" fmla="+- 0 3450 2481"/>
              <a:gd name="T131" fmla="*/ 3450 h 1046"/>
              <a:gd name="T132" fmla="+- 0 22766 18547"/>
              <a:gd name="T133" fmla="*/ T132 w 4220"/>
              <a:gd name="T134" fmla="+- 0 3526 2481"/>
              <a:gd name="T135" fmla="*/ 3526 h 104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</a:cxnLst>
            <a:rect l="0" t="0" r="r" b="b"/>
            <a:pathLst>
              <a:path w="4220" h="1046" extrusionOk="0">
                <a:moveTo>
                  <a:pt x="122" y="52"/>
                </a:moveTo>
                <a:cubicBezTo>
                  <a:pt x="80" y="52"/>
                  <a:pt x="63" y="58"/>
                  <a:pt x="48" y="101"/>
                </a:cubicBezTo>
                <a:cubicBezTo>
                  <a:pt x="35" y="138"/>
                  <a:pt x="67" y="182"/>
                  <a:pt x="96" y="201"/>
                </a:cubicBezTo>
                <a:cubicBezTo>
                  <a:pt x="144" y="232"/>
                  <a:pt x="189" y="211"/>
                  <a:pt x="196" y="274"/>
                </a:cubicBezTo>
                <a:cubicBezTo>
                  <a:pt x="203" y="336"/>
                  <a:pt x="138" y="346"/>
                  <a:pt x="96" y="350"/>
                </a:cubicBezTo>
                <a:cubicBezTo>
                  <a:pt x="73" y="350"/>
                  <a:pt x="64" y="350"/>
                  <a:pt x="48" y="350"/>
                </a:cubicBezTo>
              </a:path>
              <a:path w="4220" h="1046" extrusionOk="0">
                <a:moveTo>
                  <a:pt x="0" y="76"/>
                </a:moveTo>
                <a:cubicBezTo>
                  <a:pt x="63" y="63"/>
                  <a:pt x="131" y="32"/>
                  <a:pt x="196" y="24"/>
                </a:cubicBezTo>
                <a:cubicBezTo>
                  <a:pt x="260" y="16"/>
                  <a:pt x="332" y="24"/>
                  <a:pt x="397" y="24"/>
                </a:cubicBezTo>
              </a:path>
              <a:path w="4220" h="1046" extrusionOk="0">
                <a:moveTo>
                  <a:pt x="619" y="249"/>
                </a:moveTo>
                <a:cubicBezTo>
                  <a:pt x="595" y="204"/>
                  <a:pt x="582" y="268"/>
                  <a:pt x="593" y="298"/>
                </a:cubicBezTo>
                <a:cubicBezTo>
                  <a:pt x="608" y="340"/>
                  <a:pt x="646" y="427"/>
                  <a:pt x="693" y="447"/>
                </a:cubicBezTo>
                <a:cubicBezTo>
                  <a:pt x="733" y="464"/>
                  <a:pt x="758" y="410"/>
                  <a:pt x="767" y="398"/>
                </a:cubicBezTo>
                <a:cubicBezTo>
                  <a:pt x="788" y="371"/>
                  <a:pt x="793" y="307"/>
                  <a:pt x="793" y="350"/>
                </a:cubicBezTo>
                <a:cubicBezTo>
                  <a:pt x="793" y="354"/>
                  <a:pt x="817" y="445"/>
                  <a:pt x="819" y="447"/>
                </a:cubicBezTo>
                <a:cubicBezTo>
                  <a:pt x="850" y="475"/>
                  <a:pt x="864" y="410"/>
                  <a:pt x="867" y="398"/>
                </a:cubicBezTo>
              </a:path>
              <a:path w="4220" h="1046" extrusionOk="0">
                <a:moveTo>
                  <a:pt x="941" y="298"/>
                </a:moveTo>
                <a:cubicBezTo>
                  <a:pt x="950" y="298"/>
                  <a:pt x="958" y="298"/>
                  <a:pt x="967" y="298"/>
                </a:cubicBezTo>
                <a:cubicBezTo>
                  <a:pt x="977" y="339"/>
                  <a:pt x="1011" y="355"/>
                  <a:pt x="1015" y="398"/>
                </a:cubicBezTo>
                <a:cubicBezTo>
                  <a:pt x="1015" y="426"/>
                  <a:pt x="1018" y="437"/>
                  <a:pt x="1041" y="447"/>
                </a:cubicBezTo>
                <a:cubicBezTo>
                  <a:pt x="1052" y="407"/>
                  <a:pt x="1070" y="379"/>
                  <a:pt x="1115" y="374"/>
                </a:cubicBezTo>
                <a:cubicBezTo>
                  <a:pt x="1150" y="370"/>
                  <a:pt x="1180" y="419"/>
                  <a:pt x="1189" y="447"/>
                </a:cubicBezTo>
                <a:cubicBezTo>
                  <a:pt x="1206" y="498"/>
                  <a:pt x="1174" y="530"/>
                  <a:pt x="1241" y="498"/>
                </a:cubicBezTo>
              </a:path>
              <a:path w="4220" h="1046" extrusionOk="0">
                <a:moveTo>
                  <a:pt x="1437" y="0"/>
                </a:moveTo>
                <a:cubicBezTo>
                  <a:pt x="1437" y="113"/>
                  <a:pt x="1428" y="215"/>
                  <a:pt x="1415" y="325"/>
                </a:cubicBezTo>
                <a:cubicBezTo>
                  <a:pt x="1409" y="376"/>
                  <a:pt x="1389" y="526"/>
                  <a:pt x="1389" y="474"/>
                </a:cubicBezTo>
                <a:cubicBezTo>
                  <a:pt x="1389" y="438"/>
                  <a:pt x="1393" y="420"/>
                  <a:pt x="1415" y="398"/>
                </a:cubicBezTo>
              </a:path>
              <a:path w="4220" h="1046" extrusionOk="0">
                <a:moveTo>
                  <a:pt x="1586" y="225"/>
                </a:moveTo>
                <a:cubicBezTo>
                  <a:pt x="1586" y="233"/>
                  <a:pt x="1586" y="241"/>
                  <a:pt x="1586" y="249"/>
                </a:cubicBezTo>
                <a:cubicBezTo>
                  <a:pt x="1553" y="258"/>
                  <a:pt x="1504" y="287"/>
                  <a:pt x="1489" y="325"/>
                </a:cubicBezTo>
                <a:cubicBezTo>
                  <a:pt x="1480" y="348"/>
                  <a:pt x="1489" y="397"/>
                  <a:pt x="1489" y="422"/>
                </a:cubicBezTo>
                <a:cubicBezTo>
                  <a:pt x="1528" y="433"/>
                  <a:pt x="1547" y="463"/>
                  <a:pt x="1586" y="474"/>
                </a:cubicBezTo>
              </a:path>
              <a:path w="4220" h="1046" extrusionOk="0">
                <a:moveTo>
                  <a:pt x="1812" y="274"/>
                </a:moveTo>
                <a:cubicBezTo>
                  <a:pt x="1822" y="318"/>
                  <a:pt x="1834" y="347"/>
                  <a:pt x="1834" y="398"/>
                </a:cubicBezTo>
                <a:cubicBezTo>
                  <a:pt x="1834" y="431"/>
                  <a:pt x="1834" y="465"/>
                  <a:pt x="1834" y="498"/>
                </a:cubicBezTo>
                <a:cubicBezTo>
                  <a:pt x="1846" y="452"/>
                  <a:pt x="1877" y="433"/>
                  <a:pt x="1912" y="398"/>
                </a:cubicBezTo>
                <a:cubicBezTo>
                  <a:pt x="1948" y="361"/>
                  <a:pt x="1980" y="368"/>
                  <a:pt x="1986" y="422"/>
                </a:cubicBezTo>
                <a:cubicBezTo>
                  <a:pt x="1994" y="486"/>
                  <a:pt x="1983" y="474"/>
                  <a:pt x="2060" y="474"/>
                </a:cubicBezTo>
                <a:cubicBezTo>
                  <a:pt x="2069" y="474"/>
                  <a:pt x="2077" y="474"/>
                  <a:pt x="2086" y="474"/>
                </a:cubicBezTo>
              </a:path>
              <a:path w="4220" h="1046" extrusionOk="0">
                <a:moveTo>
                  <a:pt x="2182" y="474"/>
                </a:moveTo>
                <a:cubicBezTo>
                  <a:pt x="2198" y="533"/>
                  <a:pt x="2223" y="523"/>
                  <a:pt x="2282" y="523"/>
                </a:cubicBezTo>
                <a:cubicBezTo>
                  <a:pt x="2364" y="523"/>
                  <a:pt x="2399" y="539"/>
                  <a:pt x="2408" y="447"/>
                </a:cubicBezTo>
                <a:cubicBezTo>
                  <a:pt x="2412" y="408"/>
                  <a:pt x="2341" y="358"/>
                  <a:pt x="2308" y="350"/>
                </a:cubicBezTo>
                <a:cubicBezTo>
                  <a:pt x="2239" y="333"/>
                  <a:pt x="2271" y="360"/>
                  <a:pt x="2234" y="374"/>
                </a:cubicBezTo>
              </a:path>
              <a:path w="4220" h="1046" extrusionOk="0">
                <a:moveTo>
                  <a:pt x="2556" y="422"/>
                </a:moveTo>
                <a:cubicBezTo>
                  <a:pt x="2556" y="478"/>
                  <a:pt x="2547" y="506"/>
                  <a:pt x="2582" y="547"/>
                </a:cubicBezTo>
                <a:cubicBezTo>
                  <a:pt x="2625" y="597"/>
                  <a:pt x="2658" y="560"/>
                  <a:pt x="2704" y="547"/>
                </a:cubicBezTo>
                <a:cubicBezTo>
                  <a:pt x="2739" y="537"/>
                  <a:pt x="2727" y="535"/>
                  <a:pt x="2752" y="498"/>
                </a:cubicBezTo>
                <a:cubicBezTo>
                  <a:pt x="2762" y="501"/>
                  <a:pt x="2809" y="548"/>
                  <a:pt x="2830" y="523"/>
                </a:cubicBezTo>
                <a:cubicBezTo>
                  <a:pt x="2841" y="510"/>
                  <a:pt x="2830" y="439"/>
                  <a:pt x="2830" y="422"/>
                </a:cubicBezTo>
              </a:path>
              <a:path w="4220" h="1046" extrusionOk="0">
                <a:moveTo>
                  <a:pt x="2927" y="374"/>
                </a:moveTo>
                <a:cubicBezTo>
                  <a:pt x="2927" y="430"/>
                  <a:pt x="2937" y="453"/>
                  <a:pt x="2952" y="498"/>
                </a:cubicBezTo>
                <a:cubicBezTo>
                  <a:pt x="2958" y="516"/>
                  <a:pt x="2952" y="551"/>
                  <a:pt x="2952" y="571"/>
                </a:cubicBezTo>
                <a:cubicBezTo>
                  <a:pt x="2992" y="562"/>
                  <a:pt x="3043" y="525"/>
                  <a:pt x="3078" y="498"/>
                </a:cubicBezTo>
                <a:cubicBezTo>
                  <a:pt x="3111" y="473"/>
                  <a:pt x="3114" y="457"/>
                  <a:pt x="3152" y="447"/>
                </a:cubicBezTo>
                <a:cubicBezTo>
                  <a:pt x="3152" y="494"/>
                  <a:pt x="3155" y="498"/>
                  <a:pt x="3175" y="547"/>
                </a:cubicBezTo>
              </a:path>
              <a:path w="4220" h="1046" extrusionOk="0">
                <a:moveTo>
                  <a:pt x="3523" y="350"/>
                </a:moveTo>
                <a:cubicBezTo>
                  <a:pt x="3457" y="350"/>
                  <a:pt x="3427" y="354"/>
                  <a:pt x="3375" y="398"/>
                </a:cubicBezTo>
                <a:cubicBezTo>
                  <a:pt x="3334" y="433"/>
                  <a:pt x="3342" y="463"/>
                  <a:pt x="3375" y="498"/>
                </a:cubicBezTo>
                <a:cubicBezTo>
                  <a:pt x="3413" y="539"/>
                  <a:pt x="3443" y="564"/>
                  <a:pt x="3449" y="623"/>
                </a:cubicBezTo>
                <a:cubicBezTo>
                  <a:pt x="3453" y="665"/>
                  <a:pt x="3456" y="661"/>
                  <a:pt x="3423" y="672"/>
                </a:cubicBezTo>
              </a:path>
              <a:path w="4220" h="1046" extrusionOk="0">
                <a:moveTo>
                  <a:pt x="171" y="921"/>
                </a:moveTo>
                <a:cubicBezTo>
                  <a:pt x="217" y="908"/>
                  <a:pt x="197" y="891"/>
                  <a:pt x="245" y="896"/>
                </a:cubicBezTo>
                <a:cubicBezTo>
                  <a:pt x="367" y="910"/>
                  <a:pt x="488" y="921"/>
                  <a:pt x="619" y="921"/>
                </a:cubicBezTo>
                <a:cubicBezTo>
                  <a:pt x="910" y="921"/>
                  <a:pt x="1198" y="942"/>
                  <a:pt x="1489" y="945"/>
                </a:cubicBezTo>
                <a:cubicBezTo>
                  <a:pt x="2011" y="950"/>
                  <a:pt x="2531" y="955"/>
                  <a:pt x="3052" y="969"/>
                </a:cubicBezTo>
                <a:cubicBezTo>
                  <a:pt x="3391" y="978"/>
                  <a:pt x="3734" y="975"/>
                  <a:pt x="4071" y="1018"/>
                </a:cubicBezTo>
                <a:cubicBezTo>
                  <a:pt x="4120" y="1027"/>
                  <a:pt x="4170" y="1036"/>
                  <a:pt x="4219" y="1045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50" name="Ink 2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6148388" y="3192463"/>
            <a:ext cx="2520950" cy="990600"/>
          </a:xfrm>
          <a:custGeom>
            <a:avLst/>
            <a:gdLst>
              <a:gd name="T0" fmla="+- 0 17080 17080"/>
              <a:gd name="T1" fmla="*/ T0 w 7002"/>
              <a:gd name="T2" fmla="+- 0 9163 8866"/>
              <a:gd name="T3" fmla="*/ 9163 h 2755"/>
              <a:gd name="T4" fmla="+- 0 17154 17080"/>
              <a:gd name="T5" fmla="*/ T4 w 7002"/>
              <a:gd name="T6" fmla="+- 0 9139 8866"/>
              <a:gd name="T7" fmla="*/ 9139 h 2755"/>
              <a:gd name="T8" fmla="+- 0 18547 17080"/>
              <a:gd name="T9" fmla="*/ T8 w 7002"/>
              <a:gd name="T10" fmla="+- 0 9115 8866"/>
              <a:gd name="T11" fmla="*/ 9115 h 2755"/>
              <a:gd name="T12" fmla="+- 0 18944 17080"/>
              <a:gd name="T13" fmla="*/ T12 w 7002"/>
              <a:gd name="T14" fmla="+- 0 9087 8866"/>
              <a:gd name="T15" fmla="*/ 9087 h 2755"/>
              <a:gd name="T16" fmla="+- 0 19688 17080"/>
              <a:gd name="T17" fmla="*/ T16 w 7002"/>
              <a:gd name="T18" fmla="+- 0 9063 8866"/>
              <a:gd name="T19" fmla="*/ 9063 h 2755"/>
              <a:gd name="T20" fmla="+- 0 20481 17080"/>
              <a:gd name="T21" fmla="*/ T20 w 7002"/>
              <a:gd name="T22" fmla="+- 0 9039 8866"/>
              <a:gd name="T23" fmla="*/ 9039 h 2755"/>
              <a:gd name="T24" fmla="+- 0 21051 17080"/>
              <a:gd name="T25" fmla="*/ T24 w 7002"/>
              <a:gd name="T26" fmla="+- 0 9015 8866"/>
              <a:gd name="T27" fmla="*/ 9015 h 2755"/>
              <a:gd name="T28" fmla="+- 0 21625 17080"/>
              <a:gd name="T29" fmla="*/ T28 w 7002"/>
              <a:gd name="T30" fmla="+- 0 8966 8866"/>
              <a:gd name="T31" fmla="*/ 8966 h 2755"/>
              <a:gd name="T32" fmla="+- 0 22144 17080"/>
              <a:gd name="T33" fmla="*/ T32 w 7002"/>
              <a:gd name="T34" fmla="+- 0 8914 8866"/>
              <a:gd name="T35" fmla="*/ 8914 h 2755"/>
              <a:gd name="T36" fmla="+- 0 22566 17080"/>
              <a:gd name="T37" fmla="*/ T36 w 7002"/>
              <a:gd name="T38" fmla="+- 0 8866 8866"/>
              <a:gd name="T39" fmla="*/ 8866 h 2755"/>
              <a:gd name="T40" fmla="+- 0 22692 17080"/>
              <a:gd name="T41" fmla="*/ T40 w 7002"/>
              <a:gd name="T42" fmla="+- 0 8866 8866"/>
              <a:gd name="T43" fmla="*/ 8866 h 2755"/>
              <a:gd name="T44" fmla="+- 0 17203 17080"/>
              <a:gd name="T45" fmla="*/ T44 w 7002"/>
              <a:gd name="T46" fmla="+- 0 11596 8866"/>
              <a:gd name="T47" fmla="*/ 11596 h 2755"/>
              <a:gd name="T48" fmla="+- 0 17254 17080"/>
              <a:gd name="T49" fmla="*/ T48 w 7002"/>
              <a:gd name="T50" fmla="+- 0 11572 8866"/>
              <a:gd name="T51" fmla="*/ 11572 h 2755"/>
              <a:gd name="T52" fmla="+- 0 20284 17080"/>
              <a:gd name="T53" fmla="*/ T52 w 7002"/>
              <a:gd name="T54" fmla="+- 0 11596 8866"/>
              <a:gd name="T55" fmla="*/ 11596 h 2755"/>
              <a:gd name="T56" fmla="+- 0 23389 17080"/>
              <a:gd name="T57" fmla="*/ T56 w 7002"/>
              <a:gd name="T58" fmla="+- 0 11620 8866"/>
              <a:gd name="T59" fmla="*/ 11620 h 2755"/>
              <a:gd name="T60" fmla="+- 0 24081 17080"/>
              <a:gd name="T61" fmla="*/ T60 w 7002"/>
              <a:gd name="T62" fmla="+- 0 11596 8866"/>
              <a:gd name="T63" fmla="*/ 11596 h 2755"/>
              <a:gd name="T64" fmla="+- 0 24007 17080"/>
              <a:gd name="T65" fmla="*/ T64 w 7002"/>
              <a:gd name="T66" fmla="+- 0 11399 8866"/>
              <a:gd name="T67" fmla="*/ 11399 h 2755"/>
              <a:gd name="T68" fmla="+- 0 23859 17080"/>
              <a:gd name="T69" fmla="*/ T68 w 7002"/>
              <a:gd name="T70" fmla="+- 0 11125 8866"/>
              <a:gd name="T71" fmla="*/ 11125 h 2755"/>
              <a:gd name="T72" fmla="+- 0 23785 17080"/>
              <a:gd name="T73" fmla="*/ T72 w 7002"/>
              <a:gd name="T74" fmla="+- 0 11025 8866"/>
              <a:gd name="T75" fmla="*/ 11025 h 2755"/>
              <a:gd name="T76" fmla="+- 0 23585 17080"/>
              <a:gd name="T77" fmla="*/ T76 w 7002"/>
              <a:gd name="T78" fmla="+- 0 11101 8866"/>
              <a:gd name="T79" fmla="*/ 11101 h 2755"/>
              <a:gd name="T80" fmla="+- 0 23685 17080"/>
              <a:gd name="T81" fmla="*/ T80 w 7002"/>
              <a:gd name="T82" fmla="+- 0 11198 8866"/>
              <a:gd name="T83" fmla="*/ 11198 h 2755"/>
              <a:gd name="T84" fmla="+- 0 23833 17080"/>
              <a:gd name="T85" fmla="*/ T84 w 7002"/>
              <a:gd name="T86" fmla="+- 0 11274 8866"/>
              <a:gd name="T87" fmla="*/ 11274 h 2755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</a:cxnLst>
            <a:rect l="0" t="0" r="r" b="b"/>
            <a:pathLst>
              <a:path w="7002" h="2755" extrusionOk="0">
                <a:moveTo>
                  <a:pt x="0" y="297"/>
                </a:moveTo>
                <a:cubicBezTo>
                  <a:pt x="0" y="297"/>
                  <a:pt x="42" y="276"/>
                  <a:pt x="74" y="273"/>
                </a:cubicBezTo>
                <a:cubicBezTo>
                  <a:pt x="532" y="234"/>
                  <a:pt x="1011" y="249"/>
                  <a:pt x="1467" y="249"/>
                </a:cubicBezTo>
                <a:cubicBezTo>
                  <a:pt x="1600" y="249"/>
                  <a:pt x="1728" y="225"/>
                  <a:pt x="1864" y="221"/>
                </a:cubicBezTo>
                <a:cubicBezTo>
                  <a:pt x="2114" y="214"/>
                  <a:pt x="2360" y="213"/>
                  <a:pt x="2608" y="197"/>
                </a:cubicBezTo>
                <a:cubicBezTo>
                  <a:pt x="2871" y="180"/>
                  <a:pt x="3139" y="187"/>
                  <a:pt x="3401" y="173"/>
                </a:cubicBezTo>
                <a:cubicBezTo>
                  <a:pt x="3590" y="163"/>
                  <a:pt x="3783" y="166"/>
                  <a:pt x="3971" y="149"/>
                </a:cubicBezTo>
                <a:cubicBezTo>
                  <a:pt x="4161" y="131"/>
                  <a:pt x="4357" y="124"/>
                  <a:pt x="4545" y="100"/>
                </a:cubicBezTo>
                <a:cubicBezTo>
                  <a:pt x="4717" y="78"/>
                  <a:pt x="4893" y="73"/>
                  <a:pt x="5064" y="48"/>
                </a:cubicBezTo>
                <a:cubicBezTo>
                  <a:pt x="5203" y="28"/>
                  <a:pt x="5346" y="9"/>
                  <a:pt x="5486" y="0"/>
                </a:cubicBezTo>
                <a:cubicBezTo>
                  <a:pt x="5528" y="-3"/>
                  <a:pt x="5570" y="2"/>
                  <a:pt x="5612" y="0"/>
                </a:cubicBezTo>
              </a:path>
              <a:path w="7002" h="2755" extrusionOk="0">
                <a:moveTo>
                  <a:pt x="123" y="2730"/>
                </a:moveTo>
                <a:cubicBezTo>
                  <a:pt x="158" y="2723"/>
                  <a:pt x="138" y="2709"/>
                  <a:pt x="174" y="2706"/>
                </a:cubicBezTo>
                <a:cubicBezTo>
                  <a:pt x="1170" y="2613"/>
                  <a:pt x="2206" y="2730"/>
                  <a:pt x="3204" y="2730"/>
                </a:cubicBezTo>
                <a:cubicBezTo>
                  <a:pt x="4238" y="2730"/>
                  <a:pt x="5278" y="2702"/>
                  <a:pt x="6309" y="2754"/>
                </a:cubicBezTo>
                <a:cubicBezTo>
                  <a:pt x="6537" y="2765"/>
                  <a:pt x="6789" y="2758"/>
                  <a:pt x="7001" y="2730"/>
                </a:cubicBezTo>
                <a:cubicBezTo>
                  <a:pt x="6978" y="2650"/>
                  <a:pt x="6968" y="2615"/>
                  <a:pt x="6927" y="2533"/>
                </a:cubicBezTo>
                <a:cubicBezTo>
                  <a:pt x="6879" y="2436"/>
                  <a:pt x="6837" y="2348"/>
                  <a:pt x="6779" y="2259"/>
                </a:cubicBezTo>
                <a:cubicBezTo>
                  <a:pt x="6750" y="2206"/>
                  <a:pt x="6738" y="2186"/>
                  <a:pt x="6705" y="2159"/>
                </a:cubicBezTo>
              </a:path>
              <a:path w="7002" h="2755" extrusionOk="0">
                <a:moveTo>
                  <a:pt x="6505" y="2235"/>
                </a:moveTo>
                <a:cubicBezTo>
                  <a:pt x="6521" y="2265"/>
                  <a:pt x="6567" y="2306"/>
                  <a:pt x="6605" y="2332"/>
                </a:cubicBezTo>
                <a:cubicBezTo>
                  <a:pt x="6659" y="2370"/>
                  <a:pt x="6704" y="2378"/>
                  <a:pt x="6753" y="2408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51" name="Ink 27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638800" y="3217863"/>
            <a:ext cx="3298825" cy="976312"/>
          </a:xfrm>
          <a:custGeom>
            <a:avLst/>
            <a:gdLst>
              <a:gd name="T0" fmla="+- 0 17106 15665"/>
              <a:gd name="T1" fmla="*/ T0 w 9162"/>
              <a:gd name="T2" fmla="+- 0 9188 8938"/>
              <a:gd name="T3" fmla="*/ 9188 h 2711"/>
              <a:gd name="T4" fmla="+- 0 16906 15665"/>
              <a:gd name="T5" fmla="*/ T4 w 9162"/>
              <a:gd name="T6" fmla="+- 0 9932 8938"/>
              <a:gd name="T7" fmla="*/ 9932 h 2711"/>
              <a:gd name="T8" fmla="+- 0 17203 15665"/>
              <a:gd name="T9" fmla="*/ T8 w 9162"/>
              <a:gd name="T10" fmla="+- 0 10157 8938"/>
              <a:gd name="T11" fmla="*/ 10157 h 2711"/>
              <a:gd name="T12" fmla="+- 0 16958 15665"/>
              <a:gd name="T13" fmla="*/ T12 w 9162"/>
              <a:gd name="T14" fmla="+- 0 10381 8938"/>
              <a:gd name="T15" fmla="*/ 10381 h 2711"/>
              <a:gd name="T16" fmla="+- 0 16858 15665"/>
              <a:gd name="T17" fmla="*/ T16 w 9162"/>
              <a:gd name="T18" fmla="+- 0 10579 8938"/>
              <a:gd name="T19" fmla="*/ 10579 h 2711"/>
              <a:gd name="T20" fmla="+- 0 17180 15665"/>
              <a:gd name="T21" fmla="*/ T20 w 9162"/>
              <a:gd name="T22" fmla="+- 0 10752 8938"/>
              <a:gd name="T23" fmla="*/ 10752 h 2711"/>
              <a:gd name="T24" fmla="+- 0 17254 15665"/>
              <a:gd name="T25" fmla="*/ T24 w 9162"/>
              <a:gd name="T26" fmla="+- 0 11596 8938"/>
              <a:gd name="T27" fmla="*/ 11596 h 2711"/>
              <a:gd name="T28" fmla="+- 0 17677 15665"/>
              <a:gd name="T29" fmla="*/ T28 w 9162"/>
              <a:gd name="T30" fmla="+- 0 9984 8938"/>
              <a:gd name="T31" fmla="*/ 9984 h 2711"/>
              <a:gd name="T32" fmla="+- 0 17777 15665"/>
              <a:gd name="T33" fmla="*/ T32 w 9162"/>
              <a:gd name="T34" fmla="+- 0 10181 8938"/>
              <a:gd name="T35" fmla="*/ 10181 h 2711"/>
              <a:gd name="T36" fmla="+- 0 17651 15665"/>
              <a:gd name="T37" fmla="*/ T36 w 9162"/>
              <a:gd name="T38" fmla="+- 0 10008 8938"/>
              <a:gd name="T39" fmla="*/ 10008 h 2711"/>
              <a:gd name="T40" fmla="+- 0 18099 15665"/>
              <a:gd name="T41" fmla="*/ T40 w 9162"/>
              <a:gd name="T42" fmla="+- 0 10257 8938"/>
              <a:gd name="T43" fmla="*/ 10257 h 2711"/>
              <a:gd name="T44" fmla="+- 0 18373 15665"/>
              <a:gd name="T45" fmla="*/ T44 w 9162"/>
              <a:gd name="T46" fmla="+- 0 10181 8938"/>
              <a:gd name="T47" fmla="*/ 10181 h 2711"/>
              <a:gd name="T48" fmla="+- 0 22666 15665"/>
              <a:gd name="T49" fmla="*/ T48 w 9162"/>
              <a:gd name="T50" fmla="+- 0 8938 8938"/>
              <a:gd name="T51" fmla="*/ 8938 h 2711"/>
              <a:gd name="T52" fmla="+- 0 23363 15665"/>
              <a:gd name="T53" fmla="*/ T52 w 9162"/>
              <a:gd name="T54" fmla="+- 0 9537 8938"/>
              <a:gd name="T55" fmla="*/ 9537 h 2711"/>
              <a:gd name="T56" fmla="+- 0 23289 15665"/>
              <a:gd name="T57" fmla="*/ T56 w 9162"/>
              <a:gd name="T58" fmla="+- 0 9783 8938"/>
              <a:gd name="T59" fmla="*/ 9783 h 2711"/>
              <a:gd name="T60" fmla="+- 0 23411 15665"/>
              <a:gd name="T61" fmla="*/ T60 w 9162"/>
              <a:gd name="T62" fmla="+- 0 9932 8938"/>
              <a:gd name="T63" fmla="*/ 9932 h 2711"/>
              <a:gd name="T64" fmla="+- 0 23411 15665"/>
              <a:gd name="T65" fmla="*/ T64 w 9162"/>
              <a:gd name="T66" fmla="+- 0 10080 8938"/>
              <a:gd name="T67" fmla="*/ 10080 h 2711"/>
              <a:gd name="T68" fmla="+- 0 23311 15665"/>
              <a:gd name="T69" fmla="*/ T68 w 9162"/>
              <a:gd name="T70" fmla="+- 0 10430 8938"/>
              <a:gd name="T71" fmla="*/ 10430 h 2711"/>
              <a:gd name="T72" fmla="+- 0 23559 15665"/>
              <a:gd name="T73" fmla="*/ T72 w 9162"/>
              <a:gd name="T74" fmla="+- 0 10804 8938"/>
              <a:gd name="T75" fmla="*/ 10804 h 2711"/>
              <a:gd name="T76" fmla="+- 0 18521 15665"/>
              <a:gd name="T77" fmla="*/ T76 w 9162"/>
              <a:gd name="T78" fmla="+- 0 11150 8938"/>
              <a:gd name="T79" fmla="*/ 11150 h 2711"/>
              <a:gd name="T80" fmla="+- 0 18695 15665"/>
              <a:gd name="T81" fmla="*/ T80 w 9162"/>
              <a:gd name="T82" fmla="+- 0 10406 8938"/>
              <a:gd name="T83" fmla="*/ 10406 h 2711"/>
              <a:gd name="T84" fmla="+- 0 19140 15665"/>
              <a:gd name="T85" fmla="*/ T84 w 9162"/>
              <a:gd name="T86" fmla="+- 0 10233 8938"/>
              <a:gd name="T87" fmla="*/ 10233 h 2711"/>
              <a:gd name="T88" fmla="+- 0 19192 15665"/>
              <a:gd name="T89" fmla="*/ T88 w 9162"/>
              <a:gd name="T90" fmla="+- 0 10928 8938"/>
              <a:gd name="T91" fmla="*/ 10928 h 2711"/>
              <a:gd name="T92" fmla="+- 0 19066 15665"/>
              <a:gd name="T93" fmla="*/ T92 w 9162"/>
              <a:gd name="T94" fmla="+- 0 10952 8938"/>
              <a:gd name="T95" fmla="*/ 10952 h 2711"/>
              <a:gd name="T96" fmla="+- 0 19140 15665"/>
              <a:gd name="T97" fmla="*/ T96 w 9162"/>
              <a:gd name="T98" fmla="+- 0 11198 8938"/>
              <a:gd name="T99" fmla="*/ 11198 h 2711"/>
              <a:gd name="T100" fmla="+- 0 18669 15665"/>
              <a:gd name="T101" fmla="*/ T100 w 9162"/>
              <a:gd name="T102" fmla="+- 0 9710 8938"/>
              <a:gd name="T103" fmla="*/ 9710 h 2711"/>
              <a:gd name="T104" fmla="+- 0 18918 15665"/>
              <a:gd name="T105" fmla="*/ T104 w 9162"/>
              <a:gd name="T106" fmla="+- 0 9686 8938"/>
              <a:gd name="T107" fmla="*/ 9686 h 2711"/>
              <a:gd name="T108" fmla="+- 0 19118 15665"/>
              <a:gd name="T109" fmla="*/ T108 w 9162"/>
              <a:gd name="T110" fmla="+- 0 9634 8938"/>
              <a:gd name="T111" fmla="*/ 9634 h 2711"/>
              <a:gd name="T112" fmla="+- 0 22048 15665"/>
              <a:gd name="T113" fmla="*/ T112 w 9162"/>
              <a:gd name="T114" fmla="+- 0 11174 8938"/>
              <a:gd name="T115" fmla="*/ 11174 h 2711"/>
              <a:gd name="T116" fmla="+- 0 22170 15665"/>
              <a:gd name="T117" fmla="*/ T116 w 9162"/>
              <a:gd name="T118" fmla="+- 0 10108 8938"/>
              <a:gd name="T119" fmla="*/ 10108 h 2711"/>
              <a:gd name="T120" fmla="+- 0 22718 15665"/>
              <a:gd name="T121" fmla="*/ T120 w 9162"/>
              <a:gd name="T122" fmla="+- 0 9932 8938"/>
              <a:gd name="T123" fmla="*/ 9932 h 2711"/>
              <a:gd name="T124" fmla="+- 0 22640 15665"/>
              <a:gd name="T125" fmla="*/ T124 w 9162"/>
              <a:gd name="T126" fmla="+- 0 10828 8938"/>
              <a:gd name="T127" fmla="*/ 10828 h 2711"/>
              <a:gd name="T128" fmla="+- 0 22618 15665"/>
              <a:gd name="T129" fmla="*/ T128 w 9162"/>
              <a:gd name="T130" fmla="+- 0 10952 8938"/>
              <a:gd name="T131" fmla="*/ 10952 h 2711"/>
              <a:gd name="T132" fmla="+- 0 22518 15665"/>
              <a:gd name="T133" fmla="*/ T132 w 9162"/>
              <a:gd name="T134" fmla="+- 0 10804 8938"/>
              <a:gd name="T135" fmla="*/ 10804 h 2711"/>
              <a:gd name="T136" fmla="+- 0 21748 15665"/>
              <a:gd name="T137" fmla="*/ T136 w 9162"/>
              <a:gd name="T138" fmla="+- 0 9561 8938"/>
              <a:gd name="T139" fmla="*/ 9561 h 2711"/>
              <a:gd name="T140" fmla="+- 0 22144 15665"/>
              <a:gd name="T141" fmla="*/ T140 w 9162"/>
              <a:gd name="T142" fmla="+- 0 9537 8938"/>
              <a:gd name="T143" fmla="*/ 9537 h 2711"/>
              <a:gd name="T144" fmla="+- 0 22122 15665"/>
              <a:gd name="T145" fmla="*/ T144 w 9162"/>
              <a:gd name="T146" fmla="+- 0 9485 8938"/>
              <a:gd name="T147" fmla="*/ 9485 h 2711"/>
              <a:gd name="T148" fmla="+- 0 18199 15665"/>
              <a:gd name="T149" fmla="*/ T148 w 9162"/>
              <a:gd name="T150" fmla="+- 0 11150 8938"/>
              <a:gd name="T151" fmla="*/ 11150 h 2711"/>
              <a:gd name="T152" fmla="+- 0 18373 15665"/>
              <a:gd name="T153" fmla="*/ T152 w 9162"/>
              <a:gd name="T154" fmla="+- 0 9759 8938"/>
              <a:gd name="T155" fmla="*/ 9759 h 2711"/>
              <a:gd name="T156" fmla="+- 0 18695 15665"/>
              <a:gd name="T157" fmla="*/ T156 w 9162"/>
              <a:gd name="T158" fmla="+- 0 9485 8938"/>
              <a:gd name="T159" fmla="*/ 9485 h 2711"/>
              <a:gd name="T160" fmla="+- 0 19140 15665"/>
              <a:gd name="T161" fmla="*/ T160 w 9162"/>
              <a:gd name="T162" fmla="+- 0 9336 8938"/>
              <a:gd name="T163" fmla="*/ 9336 h 2711"/>
              <a:gd name="T164" fmla="+- 0 21996 15665"/>
              <a:gd name="T165" fmla="*/ T164 w 9162"/>
              <a:gd name="T166" fmla="+- 0 9264 8938"/>
              <a:gd name="T167" fmla="*/ 9264 h 2711"/>
              <a:gd name="T168" fmla="+- 0 22889 15665"/>
              <a:gd name="T169" fmla="*/ T168 w 9162"/>
              <a:gd name="T170" fmla="+- 0 9437 8938"/>
              <a:gd name="T171" fmla="*/ 9437 h 2711"/>
              <a:gd name="T172" fmla="+- 0 22940 15665"/>
              <a:gd name="T173" fmla="*/ T172 w 9162"/>
              <a:gd name="T174" fmla="+- 0 10108 8938"/>
              <a:gd name="T175" fmla="*/ 10108 h 2711"/>
              <a:gd name="T176" fmla="+- 0 22740 15665"/>
              <a:gd name="T177" fmla="*/ T176 w 9162"/>
              <a:gd name="T178" fmla="+- 0 10530 8938"/>
              <a:gd name="T179" fmla="*/ 10530 h 2711"/>
              <a:gd name="T180" fmla="+- 0 22518 15665"/>
              <a:gd name="T181" fmla="*/ T180 w 9162"/>
              <a:gd name="T182" fmla="+- 0 11001 8938"/>
              <a:gd name="T183" fmla="*/ 11001 h 2711"/>
              <a:gd name="T184" fmla="+- 0 22096 15665"/>
              <a:gd name="T185" fmla="*/ T184 w 9162"/>
              <a:gd name="T186" fmla="+- 0 11274 8938"/>
              <a:gd name="T187" fmla="*/ 11274 h 2711"/>
              <a:gd name="T188" fmla="+- 0 20407 15665"/>
              <a:gd name="T189" fmla="*/ T188 w 9162"/>
              <a:gd name="T190" fmla="+- 0 11375 8938"/>
              <a:gd name="T191" fmla="*/ 11375 h 2711"/>
              <a:gd name="T192" fmla="+- 0 18273 15665"/>
              <a:gd name="T193" fmla="*/ T192 w 9162"/>
              <a:gd name="T194" fmla="+- 0 11299 8938"/>
              <a:gd name="T195" fmla="*/ 11299 h 2711"/>
              <a:gd name="T196" fmla="+- 0 18273 15665"/>
              <a:gd name="T197" fmla="*/ T196 w 9162"/>
              <a:gd name="T198" fmla="+- 0 11323 8938"/>
              <a:gd name="T199" fmla="*/ 11323 h 2711"/>
              <a:gd name="T200" fmla="+- 0 20533 15665"/>
              <a:gd name="T201" fmla="*/ T200 w 9162"/>
              <a:gd name="T202" fmla="+- 0 10852 8938"/>
              <a:gd name="T203" fmla="*/ 10852 h 2711"/>
              <a:gd name="T204" fmla="+- 0 20581 15665"/>
              <a:gd name="T205" fmla="*/ T204 w 9162"/>
              <a:gd name="T206" fmla="+- 0 11198 8938"/>
              <a:gd name="T207" fmla="*/ 11198 h 2711"/>
              <a:gd name="T208" fmla="+- 0 23685 15665"/>
              <a:gd name="T209" fmla="*/ T208 w 9162"/>
              <a:gd name="T210" fmla="+- 0 9859 8938"/>
              <a:gd name="T211" fmla="*/ 9859 h 2711"/>
              <a:gd name="T212" fmla="+- 0 23959 15665"/>
              <a:gd name="T213" fmla="*/ T212 w 9162"/>
              <a:gd name="T214" fmla="+- 0 9883 8938"/>
              <a:gd name="T215" fmla="*/ 9883 h 2711"/>
              <a:gd name="T216" fmla="+- 0 23959 15665"/>
              <a:gd name="T217" fmla="*/ T216 w 9162"/>
              <a:gd name="T218" fmla="+- 0 10181 8938"/>
              <a:gd name="T219" fmla="*/ 10181 h 2711"/>
              <a:gd name="T220" fmla="+- 0 24107 15665"/>
              <a:gd name="T221" fmla="*/ T220 w 9162"/>
              <a:gd name="T222" fmla="+- 0 10233 8938"/>
              <a:gd name="T223" fmla="*/ 10233 h 2711"/>
              <a:gd name="T224" fmla="+- 0 24355 15665"/>
              <a:gd name="T225" fmla="*/ T224 w 9162"/>
              <a:gd name="T226" fmla="+- 0 10181 8938"/>
              <a:gd name="T227" fmla="*/ 10181 h 2711"/>
              <a:gd name="T228" fmla="+- 0 24555 15665"/>
              <a:gd name="T229" fmla="*/ T228 w 9162"/>
              <a:gd name="T230" fmla="+- 0 9835 8938"/>
              <a:gd name="T231" fmla="*/ 9835 h 2711"/>
              <a:gd name="T232" fmla="+- 0 24804 15665"/>
              <a:gd name="T233" fmla="*/ T232 w 9162"/>
              <a:gd name="T234" fmla="+- 0 10233 8938"/>
              <a:gd name="T235" fmla="*/ 10233 h 271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</a:cxnLst>
            <a:rect l="0" t="0" r="r" b="b"/>
            <a:pathLst>
              <a:path w="9162" h="2711" extrusionOk="0">
                <a:moveTo>
                  <a:pt x="0" y="125"/>
                </a:moveTo>
                <a:cubicBezTo>
                  <a:pt x="414" y="125"/>
                  <a:pt x="833" y="112"/>
                  <a:pt x="1241" y="149"/>
                </a:cubicBezTo>
                <a:cubicBezTo>
                  <a:pt x="1321" y="156"/>
                  <a:pt x="1350" y="143"/>
                  <a:pt x="1389" y="177"/>
                </a:cubicBezTo>
                <a:cubicBezTo>
                  <a:pt x="1401" y="188"/>
                  <a:pt x="1436" y="218"/>
                  <a:pt x="1441" y="250"/>
                </a:cubicBezTo>
                <a:cubicBezTo>
                  <a:pt x="1459" y="360"/>
                  <a:pt x="1453" y="489"/>
                  <a:pt x="1463" y="599"/>
                </a:cubicBezTo>
                <a:cubicBezTo>
                  <a:pt x="1474" y="720"/>
                  <a:pt x="1463" y="847"/>
                  <a:pt x="1463" y="969"/>
                </a:cubicBezTo>
                <a:cubicBezTo>
                  <a:pt x="1456" y="968"/>
                  <a:pt x="1432" y="938"/>
                  <a:pt x="1389" y="945"/>
                </a:cubicBezTo>
                <a:cubicBezTo>
                  <a:pt x="1348" y="952"/>
                  <a:pt x="1284" y="980"/>
                  <a:pt x="1241" y="994"/>
                </a:cubicBezTo>
                <a:cubicBezTo>
                  <a:pt x="1259" y="1006"/>
                  <a:pt x="1276" y="1031"/>
                  <a:pt x="1315" y="1046"/>
                </a:cubicBezTo>
                <a:cubicBezTo>
                  <a:pt x="1350" y="1059"/>
                  <a:pt x="1432" y="1090"/>
                  <a:pt x="1463" y="1094"/>
                </a:cubicBezTo>
                <a:cubicBezTo>
                  <a:pt x="1507" y="1100"/>
                  <a:pt x="1526" y="1107"/>
                  <a:pt x="1563" y="1118"/>
                </a:cubicBezTo>
                <a:cubicBezTo>
                  <a:pt x="1550" y="1144"/>
                  <a:pt x="1561" y="1199"/>
                  <a:pt x="1538" y="1219"/>
                </a:cubicBezTo>
                <a:cubicBezTo>
                  <a:pt x="1525" y="1229"/>
                  <a:pt x="1412" y="1285"/>
                  <a:pt x="1389" y="1295"/>
                </a:cubicBezTo>
                <a:cubicBezTo>
                  <a:pt x="1335" y="1319"/>
                  <a:pt x="1292" y="1339"/>
                  <a:pt x="1241" y="1367"/>
                </a:cubicBezTo>
                <a:cubicBezTo>
                  <a:pt x="1212" y="1383"/>
                  <a:pt x="1220" y="1377"/>
                  <a:pt x="1193" y="1392"/>
                </a:cubicBezTo>
                <a:cubicBezTo>
                  <a:pt x="1198" y="1394"/>
                  <a:pt x="1267" y="1440"/>
                  <a:pt x="1293" y="1443"/>
                </a:cubicBezTo>
                <a:cubicBezTo>
                  <a:pt x="1411" y="1457"/>
                  <a:pt x="1533" y="1442"/>
                  <a:pt x="1638" y="1468"/>
                </a:cubicBezTo>
                <a:cubicBezTo>
                  <a:pt x="1598" y="1483"/>
                  <a:pt x="1558" y="1505"/>
                  <a:pt x="1515" y="1516"/>
                </a:cubicBezTo>
                <a:cubicBezTo>
                  <a:pt x="1442" y="1535"/>
                  <a:pt x="1386" y="1564"/>
                  <a:pt x="1315" y="1592"/>
                </a:cubicBezTo>
                <a:cubicBezTo>
                  <a:pt x="1281" y="1605"/>
                  <a:pt x="1218" y="1622"/>
                  <a:pt x="1193" y="1641"/>
                </a:cubicBezTo>
                <a:cubicBezTo>
                  <a:pt x="1193" y="1649"/>
                  <a:pt x="1193" y="1657"/>
                  <a:pt x="1193" y="1665"/>
                </a:cubicBezTo>
                <a:cubicBezTo>
                  <a:pt x="1230" y="1672"/>
                  <a:pt x="1264" y="1687"/>
                  <a:pt x="1315" y="1689"/>
                </a:cubicBezTo>
                <a:cubicBezTo>
                  <a:pt x="1379" y="1691"/>
                  <a:pt x="1415" y="1680"/>
                  <a:pt x="1463" y="1717"/>
                </a:cubicBezTo>
                <a:cubicBezTo>
                  <a:pt x="1484" y="1733"/>
                  <a:pt x="1507" y="1765"/>
                  <a:pt x="1515" y="1814"/>
                </a:cubicBezTo>
                <a:cubicBezTo>
                  <a:pt x="1526" y="1880"/>
                  <a:pt x="1532" y="1948"/>
                  <a:pt x="1538" y="2014"/>
                </a:cubicBezTo>
                <a:cubicBezTo>
                  <a:pt x="1551" y="2154"/>
                  <a:pt x="1549" y="2302"/>
                  <a:pt x="1563" y="2437"/>
                </a:cubicBezTo>
                <a:cubicBezTo>
                  <a:pt x="1568" y="2482"/>
                  <a:pt x="1584" y="2526"/>
                  <a:pt x="1589" y="2561"/>
                </a:cubicBezTo>
                <a:cubicBezTo>
                  <a:pt x="1594" y="2593"/>
                  <a:pt x="1586" y="2626"/>
                  <a:pt x="1589" y="2658"/>
                </a:cubicBezTo>
                <a:cubicBezTo>
                  <a:pt x="1423" y="2658"/>
                  <a:pt x="1257" y="2652"/>
                  <a:pt x="1093" y="2634"/>
                </a:cubicBezTo>
                <a:cubicBezTo>
                  <a:pt x="903" y="2613"/>
                  <a:pt x="714" y="2590"/>
                  <a:pt x="523" y="2585"/>
                </a:cubicBezTo>
                <a:cubicBezTo>
                  <a:pt x="438" y="2583"/>
                  <a:pt x="375" y="2573"/>
                  <a:pt x="297" y="2561"/>
                </a:cubicBezTo>
              </a:path>
              <a:path w="9162" h="2711" extrusionOk="0">
                <a:moveTo>
                  <a:pt x="2012" y="1046"/>
                </a:moveTo>
                <a:cubicBezTo>
                  <a:pt x="1967" y="1046"/>
                  <a:pt x="1963" y="1052"/>
                  <a:pt x="1938" y="1070"/>
                </a:cubicBezTo>
                <a:cubicBezTo>
                  <a:pt x="1905" y="1095"/>
                  <a:pt x="1912" y="1106"/>
                  <a:pt x="1912" y="1142"/>
                </a:cubicBezTo>
                <a:cubicBezTo>
                  <a:pt x="1970" y="1142"/>
                  <a:pt x="1981" y="1154"/>
                  <a:pt x="2038" y="1170"/>
                </a:cubicBezTo>
                <a:cubicBezTo>
                  <a:pt x="2077" y="1181"/>
                  <a:pt x="2107" y="1198"/>
                  <a:pt x="2112" y="1243"/>
                </a:cubicBezTo>
                <a:cubicBezTo>
                  <a:pt x="2121" y="1316"/>
                  <a:pt x="2052" y="1283"/>
                  <a:pt x="2012" y="1295"/>
                </a:cubicBezTo>
                <a:cubicBezTo>
                  <a:pt x="1952" y="1314"/>
                  <a:pt x="1928" y="1319"/>
                  <a:pt x="1863" y="1319"/>
                </a:cubicBezTo>
                <a:cubicBezTo>
                  <a:pt x="1873" y="1287"/>
                  <a:pt x="1877" y="1296"/>
                  <a:pt x="1912" y="1267"/>
                </a:cubicBezTo>
              </a:path>
              <a:path w="9162" h="2711" extrusionOk="0">
                <a:moveTo>
                  <a:pt x="1986" y="1070"/>
                </a:moveTo>
                <a:cubicBezTo>
                  <a:pt x="2038" y="1034"/>
                  <a:pt x="2101" y="1041"/>
                  <a:pt x="2160" y="1021"/>
                </a:cubicBezTo>
                <a:cubicBezTo>
                  <a:pt x="2203" y="1007"/>
                  <a:pt x="2227" y="993"/>
                  <a:pt x="2260" y="969"/>
                </a:cubicBezTo>
              </a:path>
              <a:path w="9162" h="2711" extrusionOk="0">
                <a:moveTo>
                  <a:pt x="2360" y="1319"/>
                </a:moveTo>
                <a:cubicBezTo>
                  <a:pt x="2369" y="1348"/>
                  <a:pt x="2410" y="1364"/>
                  <a:pt x="2434" y="1319"/>
                </a:cubicBezTo>
                <a:cubicBezTo>
                  <a:pt x="2456" y="1278"/>
                  <a:pt x="2407" y="1227"/>
                  <a:pt x="2456" y="1194"/>
                </a:cubicBezTo>
                <a:cubicBezTo>
                  <a:pt x="2524" y="1149"/>
                  <a:pt x="2578" y="1142"/>
                  <a:pt x="2656" y="1142"/>
                </a:cubicBezTo>
                <a:cubicBezTo>
                  <a:pt x="2682" y="1142"/>
                  <a:pt x="2691" y="1142"/>
                  <a:pt x="2708" y="1142"/>
                </a:cubicBezTo>
                <a:cubicBezTo>
                  <a:pt x="2708" y="1176"/>
                  <a:pt x="2708" y="1209"/>
                  <a:pt x="2708" y="1243"/>
                </a:cubicBezTo>
                <a:cubicBezTo>
                  <a:pt x="2771" y="1243"/>
                  <a:pt x="2797" y="1264"/>
                  <a:pt x="2856" y="1267"/>
                </a:cubicBezTo>
                <a:cubicBezTo>
                  <a:pt x="2905" y="1267"/>
                  <a:pt x="2923" y="1267"/>
                  <a:pt x="2956" y="1267"/>
                </a:cubicBezTo>
              </a:path>
              <a:path w="9162" h="2711" extrusionOk="0">
                <a:moveTo>
                  <a:pt x="6879" y="0"/>
                </a:moveTo>
                <a:cubicBezTo>
                  <a:pt x="6937" y="0"/>
                  <a:pt x="6943" y="0"/>
                  <a:pt x="7001" y="0"/>
                </a:cubicBezTo>
                <a:cubicBezTo>
                  <a:pt x="7110" y="0"/>
                  <a:pt x="7211" y="28"/>
                  <a:pt x="7324" y="28"/>
                </a:cubicBezTo>
                <a:cubicBezTo>
                  <a:pt x="7473" y="28"/>
                  <a:pt x="7623" y="28"/>
                  <a:pt x="7772" y="28"/>
                </a:cubicBezTo>
                <a:cubicBezTo>
                  <a:pt x="7772" y="124"/>
                  <a:pt x="7774" y="208"/>
                  <a:pt x="7746" y="298"/>
                </a:cubicBezTo>
                <a:cubicBezTo>
                  <a:pt x="7718" y="387"/>
                  <a:pt x="7708" y="506"/>
                  <a:pt x="7698" y="599"/>
                </a:cubicBezTo>
                <a:cubicBezTo>
                  <a:pt x="7694" y="639"/>
                  <a:pt x="7701" y="680"/>
                  <a:pt x="7698" y="720"/>
                </a:cubicBezTo>
                <a:cubicBezTo>
                  <a:pt x="7736" y="729"/>
                  <a:pt x="7773" y="695"/>
                  <a:pt x="7772" y="748"/>
                </a:cubicBezTo>
                <a:cubicBezTo>
                  <a:pt x="7772" y="774"/>
                  <a:pt x="7734" y="813"/>
                  <a:pt x="7724" y="821"/>
                </a:cubicBezTo>
                <a:cubicBezTo>
                  <a:pt x="7699" y="841"/>
                  <a:pt x="7652" y="832"/>
                  <a:pt x="7624" y="845"/>
                </a:cubicBezTo>
                <a:cubicBezTo>
                  <a:pt x="7591" y="860"/>
                  <a:pt x="7586" y="886"/>
                  <a:pt x="7572" y="897"/>
                </a:cubicBezTo>
                <a:cubicBezTo>
                  <a:pt x="7636" y="897"/>
                  <a:pt x="7670" y="902"/>
                  <a:pt x="7724" y="921"/>
                </a:cubicBezTo>
                <a:cubicBezTo>
                  <a:pt x="7773" y="938"/>
                  <a:pt x="7775" y="925"/>
                  <a:pt x="7820" y="945"/>
                </a:cubicBezTo>
                <a:cubicBezTo>
                  <a:pt x="7802" y="957"/>
                  <a:pt x="7786" y="980"/>
                  <a:pt x="7746" y="994"/>
                </a:cubicBezTo>
                <a:cubicBezTo>
                  <a:pt x="7693" y="1012"/>
                  <a:pt x="7625" y="1004"/>
                  <a:pt x="7572" y="1021"/>
                </a:cubicBezTo>
                <a:cubicBezTo>
                  <a:pt x="7537" y="1032"/>
                  <a:pt x="7505" y="1068"/>
                  <a:pt x="7475" y="1094"/>
                </a:cubicBezTo>
                <a:cubicBezTo>
                  <a:pt x="7520" y="1109"/>
                  <a:pt x="7549" y="1107"/>
                  <a:pt x="7598" y="1118"/>
                </a:cubicBezTo>
                <a:cubicBezTo>
                  <a:pt x="7637" y="1127"/>
                  <a:pt x="7703" y="1129"/>
                  <a:pt x="7746" y="1142"/>
                </a:cubicBezTo>
                <a:cubicBezTo>
                  <a:pt x="7785" y="1154"/>
                  <a:pt x="7830" y="1156"/>
                  <a:pt x="7846" y="1194"/>
                </a:cubicBezTo>
                <a:cubicBezTo>
                  <a:pt x="7861" y="1229"/>
                  <a:pt x="7842" y="1272"/>
                  <a:pt x="7820" y="1295"/>
                </a:cubicBezTo>
                <a:cubicBezTo>
                  <a:pt x="7784" y="1333"/>
                  <a:pt x="7738" y="1355"/>
                  <a:pt x="7698" y="1392"/>
                </a:cubicBezTo>
                <a:cubicBezTo>
                  <a:pt x="7666" y="1422"/>
                  <a:pt x="7634" y="1443"/>
                  <a:pt x="7646" y="1492"/>
                </a:cubicBezTo>
                <a:cubicBezTo>
                  <a:pt x="7654" y="1524"/>
                  <a:pt x="7747" y="1581"/>
                  <a:pt x="7772" y="1592"/>
                </a:cubicBezTo>
                <a:cubicBezTo>
                  <a:pt x="7819" y="1613"/>
                  <a:pt x="7934" y="1625"/>
                  <a:pt x="7972" y="1665"/>
                </a:cubicBezTo>
                <a:cubicBezTo>
                  <a:pt x="8008" y="1703"/>
                  <a:pt x="7998" y="1728"/>
                  <a:pt x="7972" y="1765"/>
                </a:cubicBezTo>
                <a:cubicBezTo>
                  <a:pt x="7948" y="1799"/>
                  <a:pt x="7903" y="1825"/>
                  <a:pt x="7894" y="1866"/>
                </a:cubicBezTo>
                <a:cubicBezTo>
                  <a:pt x="7880" y="1927"/>
                  <a:pt x="7900" y="1986"/>
                  <a:pt x="7920" y="2039"/>
                </a:cubicBezTo>
                <a:cubicBezTo>
                  <a:pt x="7939" y="2090"/>
                  <a:pt x="7950" y="2160"/>
                  <a:pt x="7972" y="2212"/>
                </a:cubicBezTo>
                <a:cubicBezTo>
                  <a:pt x="7979" y="2220"/>
                  <a:pt x="7987" y="2228"/>
                  <a:pt x="7994" y="2236"/>
                </a:cubicBezTo>
              </a:path>
              <a:path w="9162" h="2711" extrusionOk="0">
                <a:moveTo>
                  <a:pt x="2856" y="2212"/>
                </a:moveTo>
                <a:cubicBezTo>
                  <a:pt x="2856" y="2091"/>
                  <a:pt x="2860" y="1971"/>
                  <a:pt x="2882" y="1866"/>
                </a:cubicBezTo>
                <a:cubicBezTo>
                  <a:pt x="2891" y="1821"/>
                  <a:pt x="2887" y="1760"/>
                  <a:pt x="2904" y="1717"/>
                </a:cubicBezTo>
                <a:cubicBezTo>
                  <a:pt x="2915" y="1690"/>
                  <a:pt x="2942" y="1637"/>
                  <a:pt x="2956" y="1616"/>
                </a:cubicBezTo>
                <a:cubicBezTo>
                  <a:pt x="2986" y="1572"/>
                  <a:pt x="3003" y="1521"/>
                  <a:pt x="3030" y="1468"/>
                </a:cubicBezTo>
                <a:cubicBezTo>
                  <a:pt x="3044" y="1441"/>
                  <a:pt x="3061" y="1389"/>
                  <a:pt x="3078" y="1367"/>
                </a:cubicBezTo>
                <a:cubicBezTo>
                  <a:pt x="3110" y="1326"/>
                  <a:pt x="3144" y="1326"/>
                  <a:pt x="3178" y="1295"/>
                </a:cubicBezTo>
                <a:cubicBezTo>
                  <a:pt x="3215" y="1261"/>
                  <a:pt x="3229" y="1267"/>
                  <a:pt x="3279" y="1267"/>
                </a:cubicBezTo>
                <a:cubicBezTo>
                  <a:pt x="3359" y="1267"/>
                  <a:pt x="3412" y="1271"/>
                  <a:pt x="3475" y="1295"/>
                </a:cubicBezTo>
                <a:cubicBezTo>
                  <a:pt x="3496" y="1303"/>
                  <a:pt x="3533" y="1333"/>
                  <a:pt x="3549" y="1367"/>
                </a:cubicBezTo>
                <a:cubicBezTo>
                  <a:pt x="3566" y="1405"/>
                  <a:pt x="3572" y="1449"/>
                  <a:pt x="3575" y="1492"/>
                </a:cubicBezTo>
                <a:cubicBezTo>
                  <a:pt x="3581" y="1599"/>
                  <a:pt x="3566" y="1692"/>
                  <a:pt x="3549" y="1790"/>
                </a:cubicBezTo>
                <a:cubicBezTo>
                  <a:pt x="3537" y="1857"/>
                  <a:pt x="3544" y="1925"/>
                  <a:pt x="3527" y="1990"/>
                </a:cubicBezTo>
                <a:cubicBezTo>
                  <a:pt x="3509" y="2056"/>
                  <a:pt x="3468" y="2127"/>
                  <a:pt x="3453" y="2187"/>
                </a:cubicBezTo>
                <a:cubicBezTo>
                  <a:pt x="3444" y="2224"/>
                  <a:pt x="3454" y="2263"/>
                  <a:pt x="3427" y="2212"/>
                </a:cubicBezTo>
                <a:cubicBezTo>
                  <a:pt x="3427" y="2204"/>
                  <a:pt x="3427" y="2195"/>
                  <a:pt x="3427" y="2187"/>
                </a:cubicBezTo>
              </a:path>
              <a:path w="9162" h="2711" extrusionOk="0">
                <a:moveTo>
                  <a:pt x="3401" y="2014"/>
                </a:moveTo>
                <a:cubicBezTo>
                  <a:pt x="3401" y="2077"/>
                  <a:pt x="3387" y="2125"/>
                  <a:pt x="3379" y="2187"/>
                </a:cubicBezTo>
                <a:cubicBezTo>
                  <a:pt x="3372" y="2240"/>
                  <a:pt x="3353" y="2282"/>
                  <a:pt x="3353" y="2336"/>
                </a:cubicBezTo>
                <a:cubicBezTo>
                  <a:pt x="3353" y="2344"/>
                  <a:pt x="3353" y="2353"/>
                  <a:pt x="3353" y="2361"/>
                </a:cubicBezTo>
                <a:cubicBezTo>
                  <a:pt x="3417" y="2345"/>
                  <a:pt x="3433" y="2307"/>
                  <a:pt x="3475" y="2260"/>
                </a:cubicBezTo>
                <a:cubicBezTo>
                  <a:pt x="3531" y="2208"/>
                  <a:pt x="3551" y="2188"/>
                  <a:pt x="3575" y="2139"/>
                </a:cubicBezTo>
              </a:path>
              <a:path w="9162" h="2711" extrusionOk="0">
                <a:moveTo>
                  <a:pt x="3030" y="696"/>
                </a:moveTo>
                <a:cubicBezTo>
                  <a:pt x="3030" y="688"/>
                  <a:pt x="3030" y="680"/>
                  <a:pt x="3030" y="672"/>
                </a:cubicBezTo>
                <a:cubicBezTo>
                  <a:pt x="2999" y="710"/>
                  <a:pt x="3004" y="722"/>
                  <a:pt x="3004" y="772"/>
                </a:cubicBezTo>
                <a:cubicBezTo>
                  <a:pt x="3004" y="796"/>
                  <a:pt x="3004" y="805"/>
                  <a:pt x="3004" y="821"/>
                </a:cubicBezTo>
                <a:cubicBezTo>
                  <a:pt x="3049" y="821"/>
                  <a:pt x="3065" y="834"/>
                  <a:pt x="3078" y="796"/>
                </a:cubicBezTo>
              </a:path>
              <a:path w="9162" h="2711" extrusionOk="0">
                <a:moveTo>
                  <a:pt x="3279" y="672"/>
                </a:moveTo>
                <a:cubicBezTo>
                  <a:pt x="3271" y="703"/>
                  <a:pt x="3261" y="716"/>
                  <a:pt x="3253" y="748"/>
                </a:cubicBezTo>
                <a:cubicBezTo>
                  <a:pt x="3201" y="764"/>
                  <a:pt x="3236" y="791"/>
                  <a:pt x="3279" y="796"/>
                </a:cubicBezTo>
                <a:cubicBezTo>
                  <a:pt x="3346" y="803"/>
                  <a:pt x="3375" y="788"/>
                  <a:pt x="3427" y="772"/>
                </a:cubicBezTo>
                <a:cubicBezTo>
                  <a:pt x="3452" y="772"/>
                  <a:pt x="3461" y="773"/>
                  <a:pt x="3453" y="748"/>
                </a:cubicBezTo>
              </a:path>
              <a:path w="9162" h="2711" extrusionOk="0">
                <a:moveTo>
                  <a:pt x="3453" y="696"/>
                </a:moveTo>
                <a:cubicBezTo>
                  <a:pt x="3453" y="752"/>
                  <a:pt x="3430" y="789"/>
                  <a:pt x="3427" y="845"/>
                </a:cubicBezTo>
                <a:cubicBezTo>
                  <a:pt x="3423" y="909"/>
                  <a:pt x="3401" y="955"/>
                  <a:pt x="3401" y="1021"/>
                </a:cubicBezTo>
                <a:cubicBezTo>
                  <a:pt x="3401" y="1046"/>
                  <a:pt x="3401" y="1054"/>
                  <a:pt x="3401" y="1070"/>
                </a:cubicBezTo>
              </a:path>
              <a:path w="9162" h="2711" extrusionOk="0">
                <a:moveTo>
                  <a:pt x="6383" y="2236"/>
                </a:moveTo>
                <a:cubicBezTo>
                  <a:pt x="6383" y="2196"/>
                  <a:pt x="6374" y="2202"/>
                  <a:pt x="6383" y="2163"/>
                </a:cubicBezTo>
                <a:cubicBezTo>
                  <a:pt x="6402" y="2083"/>
                  <a:pt x="6422" y="1996"/>
                  <a:pt x="6431" y="1914"/>
                </a:cubicBezTo>
                <a:cubicBezTo>
                  <a:pt x="6444" y="1799"/>
                  <a:pt x="6440" y="1680"/>
                  <a:pt x="6457" y="1565"/>
                </a:cubicBezTo>
                <a:cubicBezTo>
                  <a:pt x="6476" y="1436"/>
                  <a:pt x="6472" y="1296"/>
                  <a:pt x="6505" y="1170"/>
                </a:cubicBezTo>
                <a:cubicBezTo>
                  <a:pt x="6524" y="1095"/>
                  <a:pt x="6579" y="1025"/>
                  <a:pt x="6631" y="969"/>
                </a:cubicBezTo>
                <a:cubicBezTo>
                  <a:pt x="6695" y="900"/>
                  <a:pt x="6721" y="900"/>
                  <a:pt x="6801" y="872"/>
                </a:cubicBezTo>
                <a:cubicBezTo>
                  <a:pt x="6853" y="854"/>
                  <a:pt x="6916" y="825"/>
                  <a:pt x="6975" y="845"/>
                </a:cubicBezTo>
                <a:cubicBezTo>
                  <a:pt x="7027" y="863"/>
                  <a:pt x="7043" y="955"/>
                  <a:pt x="7053" y="994"/>
                </a:cubicBezTo>
                <a:cubicBezTo>
                  <a:pt x="7076" y="1088"/>
                  <a:pt x="7075" y="1169"/>
                  <a:pt x="7075" y="1267"/>
                </a:cubicBezTo>
                <a:cubicBezTo>
                  <a:pt x="7075" y="1371"/>
                  <a:pt x="7063" y="1465"/>
                  <a:pt x="7053" y="1565"/>
                </a:cubicBezTo>
                <a:cubicBezTo>
                  <a:pt x="7045" y="1649"/>
                  <a:pt x="7015" y="1711"/>
                  <a:pt x="7001" y="1790"/>
                </a:cubicBezTo>
                <a:cubicBezTo>
                  <a:pt x="6994" y="1830"/>
                  <a:pt x="6989" y="1854"/>
                  <a:pt x="6975" y="1890"/>
                </a:cubicBezTo>
              </a:path>
              <a:path w="9162" h="2711" extrusionOk="0">
                <a:moveTo>
                  <a:pt x="6953" y="1665"/>
                </a:moveTo>
                <a:cubicBezTo>
                  <a:pt x="6991" y="1679"/>
                  <a:pt x="6975" y="1717"/>
                  <a:pt x="6975" y="1765"/>
                </a:cubicBezTo>
                <a:cubicBezTo>
                  <a:pt x="6975" y="1849"/>
                  <a:pt x="6974" y="1917"/>
                  <a:pt x="6953" y="1990"/>
                </a:cubicBezTo>
                <a:cubicBezTo>
                  <a:pt x="6953" y="1998"/>
                  <a:pt x="6953" y="2006"/>
                  <a:pt x="6953" y="2014"/>
                </a:cubicBezTo>
                <a:cubicBezTo>
                  <a:pt x="6996" y="2003"/>
                  <a:pt x="7063" y="1968"/>
                  <a:pt x="7101" y="1938"/>
                </a:cubicBezTo>
                <a:cubicBezTo>
                  <a:pt x="7166" y="1887"/>
                  <a:pt x="7205" y="1808"/>
                  <a:pt x="7249" y="1741"/>
                </a:cubicBezTo>
              </a:path>
              <a:path w="9162" h="2711" extrusionOk="0">
                <a:moveTo>
                  <a:pt x="6853" y="1814"/>
                </a:moveTo>
                <a:cubicBezTo>
                  <a:pt x="6853" y="1839"/>
                  <a:pt x="6853" y="1849"/>
                  <a:pt x="6853" y="1866"/>
                </a:cubicBezTo>
                <a:cubicBezTo>
                  <a:pt x="6897" y="1877"/>
                  <a:pt x="6938" y="1905"/>
                  <a:pt x="6975" y="1938"/>
                </a:cubicBezTo>
                <a:cubicBezTo>
                  <a:pt x="6999" y="1961"/>
                  <a:pt x="7004" y="1969"/>
                  <a:pt x="7027" y="1963"/>
                </a:cubicBezTo>
              </a:path>
              <a:path w="9162" h="2711" extrusionOk="0">
                <a:moveTo>
                  <a:pt x="6057" y="499"/>
                </a:moveTo>
                <a:cubicBezTo>
                  <a:pt x="6057" y="559"/>
                  <a:pt x="6056" y="577"/>
                  <a:pt x="6083" y="623"/>
                </a:cubicBezTo>
                <a:cubicBezTo>
                  <a:pt x="6110" y="667"/>
                  <a:pt x="6131" y="691"/>
                  <a:pt x="6183" y="696"/>
                </a:cubicBezTo>
                <a:cubicBezTo>
                  <a:pt x="6245" y="702"/>
                  <a:pt x="6231" y="640"/>
                  <a:pt x="6231" y="599"/>
                </a:cubicBezTo>
              </a:path>
              <a:path w="9162" h="2711" extrusionOk="0">
                <a:moveTo>
                  <a:pt x="6405" y="571"/>
                </a:moveTo>
                <a:cubicBezTo>
                  <a:pt x="6355" y="571"/>
                  <a:pt x="6453" y="596"/>
                  <a:pt x="6479" y="599"/>
                </a:cubicBezTo>
                <a:cubicBezTo>
                  <a:pt x="6508" y="599"/>
                  <a:pt x="6519" y="601"/>
                  <a:pt x="6531" y="623"/>
                </a:cubicBezTo>
                <a:cubicBezTo>
                  <a:pt x="6516" y="652"/>
                  <a:pt x="6470" y="684"/>
                  <a:pt x="6431" y="696"/>
                </a:cubicBezTo>
                <a:cubicBezTo>
                  <a:pt x="6422" y="696"/>
                  <a:pt x="6414" y="696"/>
                  <a:pt x="6405" y="696"/>
                </a:cubicBezTo>
              </a:path>
              <a:path w="9162" h="2711" extrusionOk="0">
                <a:moveTo>
                  <a:pt x="6457" y="547"/>
                </a:moveTo>
                <a:cubicBezTo>
                  <a:pt x="6506" y="534"/>
                  <a:pt x="6521" y="523"/>
                  <a:pt x="6579" y="523"/>
                </a:cubicBezTo>
                <a:cubicBezTo>
                  <a:pt x="6588" y="523"/>
                  <a:pt x="6596" y="523"/>
                  <a:pt x="6605" y="523"/>
                </a:cubicBezTo>
              </a:path>
              <a:path w="9162" h="2711" extrusionOk="0">
                <a:moveTo>
                  <a:pt x="2582" y="2288"/>
                </a:moveTo>
                <a:cubicBezTo>
                  <a:pt x="2575" y="2271"/>
                  <a:pt x="2542" y="2258"/>
                  <a:pt x="2534" y="2212"/>
                </a:cubicBezTo>
                <a:cubicBezTo>
                  <a:pt x="2478" y="1878"/>
                  <a:pt x="2552" y="1481"/>
                  <a:pt x="2582" y="1170"/>
                </a:cubicBezTo>
                <a:cubicBezTo>
                  <a:pt x="2589" y="1099"/>
                  <a:pt x="2584" y="1055"/>
                  <a:pt x="2608" y="994"/>
                </a:cubicBezTo>
                <a:cubicBezTo>
                  <a:pt x="2623" y="955"/>
                  <a:pt x="2613" y="951"/>
                  <a:pt x="2630" y="921"/>
                </a:cubicBezTo>
                <a:cubicBezTo>
                  <a:pt x="2652" y="882"/>
                  <a:pt x="2677" y="858"/>
                  <a:pt x="2708" y="821"/>
                </a:cubicBezTo>
                <a:cubicBezTo>
                  <a:pt x="2734" y="790"/>
                  <a:pt x="2761" y="770"/>
                  <a:pt x="2782" y="748"/>
                </a:cubicBezTo>
                <a:cubicBezTo>
                  <a:pt x="2809" y="720"/>
                  <a:pt x="2841" y="685"/>
                  <a:pt x="2856" y="672"/>
                </a:cubicBezTo>
                <a:cubicBezTo>
                  <a:pt x="2878" y="654"/>
                  <a:pt x="2926" y="621"/>
                  <a:pt x="2956" y="599"/>
                </a:cubicBezTo>
                <a:cubicBezTo>
                  <a:pt x="2980" y="581"/>
                  <a:pt x="2990" y="570"/>
                  <a:pt x="3030" y="547"/>
                </a:cubicBezTo>
                <a:cubicBezTo>
                  <a:pt x="3057" y="532"/>
                  <a:pt x="3098" y="512"/>
                  <a:pt x="3127" y="499"/>
                </a:cubicBezTo>
                <a:cubicBezTo>
                  <a:pt x="3165" y="482"/>
                  <a:pt x="3210" y="463"/>
                  <a:pt x="3253" y="447"/>
                </a:cubicBezTo>
                <a:cubicBezTo>
                  <a:pt x="3288" y="434"/>
                  <a:pt x="3315" y="433"/>
                  <a:pt x="3353" y="423"/>
                </a:cubicBezTo>
                <a:cubicBezTo>
                  <a:pt x="3387" y="414"/>
                  <a:pt x="3438" y="409"/>
                  <a:pt x="3475" y="398"/>
                </a:cubicBezTo>
                <a:cubicBezTo>
                  <a:pt x="3537" y="379"/>
                  <a:pt x="3582" y="355"/>
                  <a:pt x="3649" y="350"/>
                </a:cubicBezTo>
                <a:cubicBezTo>
                  <a:pt x="3705" y="346"/>
                  <a:pt x="3779" y="329"/>
                  <a:pt x="3823" y="326"/>
                </a:cubicBezTo>
                <a:cubicBezTo>
                  <a:pt x="4311" y="289"/>
                  <a:pt x="4833" y="322"/>
                  <a:pt x="5312" y="350"/>
                </a:cubicBezTo>
                <a:cubicBezTo>
                  <a:pt x="5649" y="370"/>
                  <a:pt x="6002" y="348"/>
                  <a:pt x="6331" y="326"/>
                </a:cubicBezTo>
                <a:cubicBezTo>
                  <a:pt x="6482" y="316"/>
                  <a:pt x="6635" y="326"/>
                  <a:pt x="6779" y="350"/>
                </a:cubicBezTo>
                <a:cubicBezTo>
                  <a:pt x="6836" y="360"/>
                  <a:pt x="6899" y="354"/>
                  <a:pt x="6953" y="374"/>
                </a:cubicBezTo>
                <a:cubicBezTo>
                  <a:pt x="6983" y="385"/>
                  <a:pt x="7046" y="407"/>
                  <a:pt x="7075" y="423"/>
                </a:cubicBezTo>
                <a:cubicBezTo>
                  <a:pt x="7116" y="445"/>
                  <a:pt x="7193" y="478"/>
                  <a:pt x="7224" y="499"/>
                </a:cubicBezTo>
                <a:cubicBezTo>
                  <a:pt x="7248" y="515"/>
                  <a:pt x="7294" y="562"/>
                  <a:pt x="7301" y="571"/>
                </a:cubicBezTo>
                <a:cubicBezTo>
                  <a:pt x="7325" y="602"/>
                  <a:pt x="7341" y="636"/>
                  <a:pt x="7349" y="672"/>
                </a:cubicBezTo>
                <a:cubicBezTo>
                  <a:pt x="7373" y="779"/>
                  <a:pt x="7358" y="946"/>
                  <a:pt x="7324" y="1046"/>
                </a:cubicBezTo>
                <a:cubicBezTo>
                  <a:pt x="7310" y="1087"/>
                  <a:pt x="7292" y="1131"/>
                  <a:pt x="7275" y="1170"/>
                </a:cubicBezTo>
                <a:cubicBezTo>
                  <a:pt x="7262" y="1200"/>
                  <a:pt x="7234" y="1237"/>
                  <a:pt x="7224" y="1267"/>
                </a:cubicBezTo>
                <a:cubicBezTo>
                  <a:pt x="7210" y="1310"/>
                  <a:pt x="7190" y="1351"/>
                  <a:pt x="7175" y="1392"/>
                </a:cubicBezTo>
                <a:cubicBezTo>
                  <a:pt x="7159" y="1435"/>
                  <a:pt x="7149" y="1477"/>
                  <a:pt x="7127" y="1516"/>
                </a:cubicBezTo>
                <a:cubicBezTo>
                  <a:pt x="7113" y="1541"/>
                  <a:pt x="7088" y="1553"/>
                  <a:pt x="7075" y="1592"/>
                </a:cubicBezTo>
                <a:cubicBezTo>
                  <a:pt x="7060" y="1637"/>
                  <a:pt x="7072" y="1694"/>
                  <a:pt x="7053" y="1741"/>
                </a:cubicBezTo>
                <a:cubicBezTo>
                  <a:pt x="7041" y="1772"/>
                  <a:pt x="7015" y="1807"/>
                  <a:pt x="7001" y="1838"/>
                </a:cubicBezTo>
                <a:cubicBezTo>
                  <a:pt x="6981" y="1882"/>
                  <a:pt x="6951" y="1925"/>
                  <a:pt x="6927" y="1963"/>
                </a:cubicBezTo>
                <a:cubicBezTo>
                  <a:pt x="6903" y="2001"/>
                  <a:pt x="6877" y="2029"/>
                  <a:pt x="6853" y="2063"/>
                </a:cubicBezTo>
                <a:cubicBezTo>
                  <a:pt x="6828" y="2098"/>
                  <a:pt x="6810" y="2127"/>
                  <a:pt x="6779" y="2163"/>
                </a:cubicBezTo>
                <a:cubicBezTo>
                  <a:pt x="6756" y="2189"/>
                  <a:pt x="6731" y="2217"/>
                  <a:pt x="6705" y="2236"/>
                </a:cubicBezTo>
                <a:cubicBezTo>
                  <a:pt x="6670" y="2262"/>
                  <a:pt x="6642" y="2273"/>
                  <a:pt x="6605" y="2288"/>
                </a:cubicBezTo>
                <a:cubicBezTo>
                  <a:pt x="6547" y="2311"/>
                  <a:pt x="6493" y="2320"/>
                  <a:pt x="6431" y="2336"/>
                </a:cubicBezTo>
                <a:cubicBezTo>
                  <a:pt x="6370" y="2352"/>
                  <a:pt x="6299" y="2370"/>
                  <a:pt x="6231" y="2385"/>
                </a:cubicBezTo>
                <a:cubicBezTo>
                  <a:pt x="6179" y="2396"/>
                  <a:pt x="6095" y="2431"/>
                  <a:pt x="6034" y="2437"/>
                </a:cubicBezTo>
                <a:cubicBezTo>
                  <a:pt x="5798" y="2460"/>
                  <a:pt x="5547" y="2457"/>
                  <a:pt x="5312" y="2461"/>
                </a:cubicBezTo>
                <a:cubicBezTo>
                  <a:pt x="5120" y="2464"/>
                  <a:pt x="4929" y="2447"/>
                  <a:pt x="4742" y="2437"/>
                </a:cubicBezTo>
                <a:cubicBezTo>
                  <a:pt x="4379" y="2418"/>
                  <a:pt x="4008" y="2426"/>
                  <a:pt x="3649" y="2409"/>
                </a:cubicBezTo>
                <a:cubicBezTo>
                  <a:pt x="3533" y="2403"/>
                  <a:pt x="3413" y="2391"/>
                  <a:pt x="3301" y="2385"/>
                </a:cubicBezTo>
                <a:cubicBezTo>
                  <a:pt x="3186" y="2379"/>
                  <a:pt x="3067" y="2367"/>
                  <a:pt x="2956" y="2361"/>
                </a:cubicBezTo>
                <a:cubicBezTo>
                  <a:pt x="2841" y="2355"/>
                  <a:pt x="2723" y="2361"/>
                  <a:pt x="2608" y="2361"/>
                </a:cubicBezTo>
              </a:path>
              <a:path w="9162" h="2711" extrusionOk="0">
                <a:moveTo>
                  <a:pt x="2930" y="2187"/>
                </a:moveTo>
                <a:cubicBezTo>
                  <a:pt x="2876" y="2187"/>
                  <a:pt x="2856" y="2188"/>
                  <a:pt x="2804" y="2212"/>
                </a:cubicBezTo>
                <a:cubicBezTo>
                  <a:pt x="2753" y="2236"/>
                  <a:pt x="2673" y="2261"/>
                  <a:pt x="2630" y="2288"/>
                </a:cubicBezTo>
                <a:cubicBezTo>
                  <a:pt x="2613" y="2298"/>
                  <a:pt x="2589" y="2368"/>
                  <a:pt x="2608" y="2385"/>
                </a:cubicBezTo>
                <a:cubicBezTo>
                  <a:pt x="2687" y="2457"/>
                  <a:pt x="2793" y="2462"/>
                  <a:pt x="2882" y="2509"/>
                </a:cubicBezTo>
                <a:cubicBezTo>
                  <a:pt x="2953" y="2559"/>
                  <a:pt x="2973" y="2575"/>
                  <a:pt x="3030" y="2585"/>
                </a:cubicBezTo>
              </a:path>
              <a:path w="9162" h="2711" extrusionOk="0">
                <a:moveTo>
                  <a:pt x="4868" y="2014"/>
                </a:moveTo>
                <a:cubicBezTo>
                  <a:pt x="4868" y="1981"/>
                  <a:pt x="4868" y="1947"/>
                  <a:pt x="4868" y="1914"/>
                </a:cubicBezTo>
                <a:cubicBezTo>
                  <a:pt x="4868" y="1996"/>
                  <a:pt x="4869" y="2066"/>
                  <a:pt x="4890" y="2139"/>
                </a:cubicBezTo>
                <a:cubicBezTo>
                  <a:pt x="4902" y="2181"/>
                  <a:pt x="4890" y="2245"/>
                  <a:pt x="4890" y="2288"/>
                </a:cubicBezTo>
                <a:cubicBezTo>
                  <a:pt x="4890" y="2180"/>
                  <a:pt x="4890" y="2071"/>
                  <a:pt x="4890" y="1963"/>
                </a:cubicBezTo>
                <a:cubicBezTo>
                  <a:pt x="4890" y="2069"/>
                  <a:pt x="4886" y="2170"/>
                  <a:pt x="4916" y="2260"/>
                </a:cubicBezTo>
                <a:cubicBezTo>
                  <a:pt x="4926" y="2291"/>
                  <a:pt x="4938" y="2331"/>
                  <a:pt x="4942" y="2361"/>
                </a:cubicBezTo>
                <a:cubicBezTo>
                  <a:pt x="4947" y="2403"/>
                  <a:pt x="4963" y="2423"/>
                  <a:pt x="4968" y="2461"/>
                </a:cubicBezTo>
                <a:cubicBezTo>
                  <a:pt x="4975" y="2518"/>
                  <a:pt x="4968" y="2716"/>
                  <a:pt x="4968" y="2682"/>
                </a:cubicBezTo>
              </a:path>
              <a:path w="9162" h="2711" extrusionOk="0">
                <a:moveTo>
                  <a:pt x="8020" y="921"/>
                </a:moveTo>
                <a:cubicBezTo>
                  <a:pt x="7999" y="915"/>
                  <a:pt x="7956" y="897"/>
                  <a:pt x="7994" y="897"/>
                </a:cubicBezTo>
                <a:cubicBezTo>
                  <a:pt x="8053" y="897"/>
                  <a:pt x="8109" y="854"/>
                  <a:pt x="8168" y="845"/>
                </a:cubicBezTo>
                <a:cubicBezTo>
                  <a:pt x="8238" y="834"/>
                  <a:pt x="8318" y="845"/>
                  <a:pt x="8390" y="845"/>
                </a:cubicBezTo>
                <a:cubicBezTo>
                  <a:pt x="8377" y="908"/>
                  <a:pt x="8345" y="909"/>
                  <a:pt x="8294" y="945"/>
                </a:cubicBezTo>
                <a:cubicBezTo>
                  <a:pt x="8255" y="973"/>
                  <a:pt x="8185" y="1012"/>
                  <a:pt x="8168" y="1021"/>
                </a:cubicBezTo>
                <a:cubicBezTo>
                  <a:pt x="8161" y="1021"/>
                  <a:pt x="8153" y="1021"/>
                  <a:pt x="8146" y="1021"/>
                </a:cubicBezTo>
                <a:cubicBezTo>
                  <a:pt x="8179" y="1048"/>
                  <a:pt x="8237" y="1060"/>
                  <a:pt x="8268" y="1094"/>
                </a:cubicBezTo>
                <a:cubicBezTo>
                  <a:pt x="8292" y="1121"/>
                  <a:pt x="8313" y="1208"/>
                  <a:pt x="8294" y="1243"/>
                </a:cubicBezTo>
                <a:cubicBezTo>
                  <a:pt x="8253" y="1320"/>
                  <a:pt x="8229" y="1312"/>
                  <a:pt x="8168" y="1343"/>
                </a:cubicBezTo>
                <a:cubicBezTo>
                  <a:pt x="8161" y="1347"/>
                  <a:pt x="8065" y="1383"/>
                  <a:pt x="8068" y="1392"/>
                </a:cubicBezTo>
                <a:cubicBezTo>
                  <a:pt x="8077" y="1392"/>
                  <a:pt x="8085" y="1392"/>
                  <a:pt x="8094" y="1392"/>
                </a:cubicBezTo>
              </a:path>
              <a:path w="9162" h="2711" extrusionOk="0">
                <a:moveTo>
                  <a:pt x="8442" y="1295"/>
                </a:moveTo>
                <a:cubicBezTo>
                  <a:pt x="8447" y="1308"/>
                  <a:pt x="8467" y="1356"/>
                  <a:pt x="8490" y="1367"/>
                </a:cubicBezTo>
                <a:cubicBezTo>
                  <a:pt x="8522" y="1383"/>
                  <a:pt x="8516" y="1392"/>
                  <a:pt x="8564" y="1392"/>
                </a:cubicBezTo>
                <a:cubicBezTo>
                  <a:pt x="8605" y="1392"/>
                  <a:pt x="8645" y="1389"/>
                  <a:pt x="8664" y="1343"/>
                </a:cubicBezTo>
                <a:cubicBezTo>
                  <a:pt x="8675" y="1317"/>
                  <a:pt x="8687" y="1269"/>
                  <a:pt x="8690" y="1243"/>
                </a:cubicBezTo>
                <a:cubicBezTo>
                  <a:pt x="8695" y="1199"/>
                  <a:pt x="8664" y="1146"/>
                  <a:pt x="8664" y="1094"/>
                </a:cubicBezTo>
                <a:cubicBezTo>
                  <a:pt x="8664" y="1042"/>
                  <a:pt x="8656" y="1009"/>
                  <a:pt x="8690" y="969"/>
                </a:cubicBezTo>
                <a:cubicBezTo>
                  <a:pt x="8705" y="951"/>
                  <a:pt x="8768" y="907"/>
                  <a:pt x="8790" y="897"/>
                </a:cubicBezTo>
                <a:cubicBezTo>
                  <a:pt x="8813" y="887"/>
                  <a:pt x="8865" y="897"/>
                  <a:pt x="8890" y="897"/>
                </a:cubicBezTo>
                <a:cubicBezTo>
                  <a:pt x="8890" y="962"/>
                  <a:pt x="8876" y="1018"/>
                  <a:pt x="8865" y="1070"/>
                </a:cubicBezTo>
                <a:cubicBezTo>
                  <a:pt x="8855" y="1118"/>
                  <a:pt x="8862" y="1160"/>
                  <a:pt x="8890" y="1194"/>
                </a:cubicBezTo>
                <a:cubicBezTo>
                  <a:pt x="8924" y="1235"/>
                  <a:pt x="8968" y="1254"/>
                  <a:pt x="9013" y="1267"/>
                </a:cubicBezTo>
                <a:cubicBezTo>
                  <a:pt x="9054" y="1279"/>
                  <a:pt x="9101" y="1290"/>
                  <a:pt x="9139" y="1295"/>
                </a:cubicBezTo>
                <a:cubicBezTo>
                  <a:pt x="9146" y="1295"/>
                  <a:pt x="9154" y="1295"/>
                  <a:pt x="9161" y="1295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52" name="Ink 28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7391400" y="3798888"/>
            <a:ext cx="457200" cy="395287"/>
          </a:xfrm>
          <a:custGeom>
            <a:avLst/>
            <a:gdLst>
              <a:gd name="T0" fmla="+- 0 20555 20533"/>
              <a:gd name="T1" fmla="*/ T0 w 1267"/>
              <a:gd name="T2" fmla="+- 0 10876 10554"/>
              <a:gd name="T3" fmla="*/ 10876 h 1095"/>
              <a:gd name="T4" fmla="+- 0 20555 20533"/>
              <a:gd name="T5" fmla="*/ T4 w 1267"/>
              <a:gd name="T6" fmla="+- 0 10852 10554"/>
              <a:gd name="T7" fmla="*/ 10852 h 1095"/>
              <a:gd name="T8" fmla="+- 0 20555 20533"/>
              <a:gd name="T9" fmla="*/ T8 w 1267"/>
              <a:gd name="T10" fmla="+- 0 10876 10554"/>
              <a:gd name="T11" fmla="*/ 10876 h 1095"/>
              <a:gd name="T12" fmla="+- 0 20581 20533"/>
              <a:gd name="T13" fmla="*/ T12 w 1267"/>
              <a:gd name="T14" fmla="+- 0 11101 10554"/>
              <a:gd name="T15" fmla="*/ 11101 h 1095"/>
              <a:gd name="T16" fmla="+- 0 20607 20533"/>
              <a:gd name="T17" fmla="*/ T16 w 1267"/>
              <a:gd name="T18" fmla="+- 0 11399 10554"/>
              <a:gd name="T19" fmla="*/ 11399 h 1095"/>
              <a:gd name="T20" fmla="+- 0 20607 20533"/>
              <a:gd name="T21" fmla="*/ T20 w 1267"/>
              <a:gd name="T22" fmla="+- 0 11499 10554"/>
              <a:gd name="T23" fmla="*/ 11499 h 1095"/>
              <a:gd name="T24" fmla="+- 0 20581 20533"/>
              <a:gd name="T25" fmla="*/ T24 w 1267"/>
              <a:gd name="T26" fmla="+- 0 11596 10554"/>
              <a:gd name="T27" fmla="*/ 11596 h 1095"/>
              <a:gd name="T28" fmla="+- 0 20607 20533"/>
              <a:gd name="T29" fmla="*/ T28 w 1267"/>
              <a:gd name="T30" fmla="+- 0 11648 10554"/>
              <a:gd name="T31" fmla="*/ 11648 h 1095"/>
              <a:gd name="T32" fmla="+- 0 20607 20533"/>
              <a:gd name="T33" fmla="*/ T32 w 1267"/>
              <a:gd name="T34" fmla="+- 0 11472 10554"/>
              <a:gd name="T35" fmla="*/ 11472 h 1095"/>
              <a:gd name="T36" fmla="+- 0 20903 20533"/>
              <a:gd name="T37" fmla="*/ T36 w 1267"/>
              <a:gd name="T38" fmla="+- 0 10603 10554"/>
              <a:gd name="T39" fmla="*/ 10603 h 1095"/>
              <a:gd name="T40" fmla="+- 0 20881 20533"/>
              <a:gd name="T41" fmla="*/ T40 w 1267"/>
              <a:gd name="T42" fmla="+- 0 10554 10554"/>
              <a:gd name="T43" fmla="*/ 10554 h 1095"/>
              <a:gd name="T44" fmla="+- 0 20855 20533"/>
              <a:gd name="T45" fmla="*/ T44 w 1267"/>
              <a:gd name="T46" fmla="+- 0 10679 10554"/>
              <a:gd name="T47" fmla="*/ 10679 h 1095"/>
              <a:gd name="T48" fmla="+- 0 20829 20533"/>
              <a:gd name="T49" fmla="*/ T48 w 1267"/>
              <a:gd name="T50" fmla="+- 0 10828 10554"/>
              <a:gd name="T51" fmla="*/ 10828 h 1095"/>
              <a:gd name="T52" fmla="+- 0 20829 20533"/>
              <a:gd name="T53" fmla="*/ T52 w 1267"/>
              <a:gd name="T54" fmla="+- 0 10852 10554"/>
              <a:gd name="T55" fmla="*/ 10852 h 1095"/>
              <a:gd name="T56" fmla="+- 0 20681 20533"/>
              <a:gd name="T57" fmla="*/ T56 w 1267"/>
              <a:gd name="T58" fmla="+- 0 10804 10554"/>
              <a:gd name="T59" fmla="*/ 10804 h 1095"/>
              <a:gd name="T60" fmla="+- 0 20681 20533"/>
              <a:gd name="T61" fmla="*/ T60 w 1267"/>
              <a:gd name="T62" fmla="+- 0 10776 10554"/>
              <a:gd name="T63" fmla="*/ 10776 h 1095"/>
              <a:gd name="T64" fmla="+- 0 20681 20533"/>
              <a:gd name="T65" fmla="*/ T64 w 1267"/>
              <a:gd name="T66" fmla="+- 0 10901 10554"/>
              <a:gd name="T67" fmla="*/ 10901 h 1095"/>
              <a:gd name="T68" fmla="+- 0 20707 20533"/>
              <a:gd name="T69" fmla="*/ T68 w 1267"/>
              <a:gd name="T70" fmla="+- 0 10952 10554"/>
              <a:gd name="T71" fmla="*/ 10952 h 1095"/>
              <a:gd name="T72" fmla="+- 0 20829 20533"/>
              <a:gd name="T73" fmla="*/ T72 w 1267"/>
              <a:gd name="T74" fmla="+- 0 10928 10554"/>
              <a:gd name="T75" fmla="*/ 10928 h 1095"/>
              <a:gd name="T76" fmla="+- 0 20903 20533"/>
              <a:gd name="T77" fmla="*/ T76 w 1267"/>
              <a:gd name="T78" fmla="+- 0 10828 10554"/>
              <a:gd name="T79" fmla="*/ 10828 h 1095"/>
              <a:gd name="T80" fmla="+- 0 20929 20533"/>
              <a:gd name="T81" fmla="*/ T80 w 1267"/>
              <a:gd name="T82" fmla="+- 0 10804 10554"/>
              <a:gd name="T83" fmla="*/ 10804 h 1095"/>
              <a:gd name="T84" fmla="+- 0 21299 20533"/>
              <a:gd name="T85" fmla="*/ T84 w 1267"/>
              <a:gd name="T86" fmla="+- 0 10655 10554"/>
              <a:gd name="T87" fmla="*/ 10655 h 1095"/>
              <a:gd name="T88" fmla="+- 0 21277 20533"/>
              <a:gd name="T89" fmla="*/ T88 w 1267"/>
              <a:gd name="T90" fmla="+- 0 10627 10554"/>
              <a:gd name="T91" fmla="*/ 10627 h 1095"/>
              <a:gd name="T92" fmla="+- 0 21225 20533"/>
              <a:gd name="T93" fmla="*/ T92 w 1267"/>
              <a:gd name="T94" fmla="+- 0 10679 10554"/>
              <a:gd name="T95" fmla="*/ 10679 h 1095"/>
              <a:gd name="T96" fmla="+- 0 21299 20533"/>
              <a:gd name="T97" fmla="*/ T96 w 1267"/>
              <a:gd name="T98" fmla="+- 0 10776 10554"/>
              <a:gd name="T99" fmla="*/ 10776 h 1095"/>
              <a:gd name="T100" fmla="+- 0 21251 20533"/>
              <a:gd name="T101" fmla="*/ T100 w 1267"/>
              <a:gd name="T102" fmla="+- 0 10852 10554"/>
              <a:gd name="T103" fmla="*/ 10852 h 1095"/>
              <a:gd name="T104" fmla="+- 0 21177 20533"/>
              <a:gd name="T105" fmla="*/ T104 w 1267"/>
              <a:gd name="T106" fmla="+- 0 10828 10554"/>
              <a:gd name="T107" fmla="*/ 10828 h 1095"/>
              <a:gd name="T108" fmla="+- 0 21177 20533"/>
              <a:gd name="T109" fmla="*/ T108 w 1267"/>
              <a:gd name="T110" fmla="+- 0 10804 10554"/>
              <a:gd name="T111" fmla="*/ 10804 h 1095"/>
              <a:gd name="T112" fmla="+- 0 21251 20533"/>
              <a:gd name="T113" fmla="*/ T112 w 1267"/>
              <a:gd name="T114" fmla="+- 0 10627 10554"/>
              <a:gd name="T115" fmla="*/ 10627 h 1095"/>
              <a:gd name="T116" fmla="+- 0 21251 20533"/>
              <a:gd name="T117" fmla="*/ T116 w 1267"/>
              <a:gd name="T118" fmla="+- 0 10603 10554"/>
              <a:gd name="T119" fmla="*/ 10603 h 1095"/>
              <a:gd name="T120" fmla="+- 0 21377 20533"/>
              <a:gd name="T121" fmla="*/ T120 w 1267"/>
              <a:gd name="T122" fmla="+- 0 10579 10554"/>
              <a:gd name="T123" fmla="*/ 10579 h 1095"/>
              <a:gd name="T124" fmla="+- 0 21451 20533"/>
              <a:gd name="T125" fmla="*/ T124 w 1267"/>
              <a:gd name="T126" fmla="+- 0 10603 10554"/>
              <a:gd name="T127" fmla="*/ 10603 h 1095"/>
              <a:gd name="T128" fmla="+- 0 21525 20533"/>
              <a:gd name="T129" fmla="*/ T128 w 1267"/>
              <a:gd name="T130" fmla="+- 0 10752 10554"/>
              <a:gd name="T131" fmla="*/ 10752 h 1095"/>
              <a:gd name="T132" fmla="+- 0 21525 20533"/>
              <a:gd name="T133" fmla="*/ T132 w 1267"/>
              <a:gd name="T134" fmla="+- 0 10901 10554"/>
              <a:gd name="T135" fmla="*/ 10901 h 1095"/>
              <a:gd name="T136" fmla="+- 0 21599 20533"/>
              <a:gd name="T137" fmla="*/ T136 w 1267"/>
              <a:gd name="T138" fmla="+- 0 10728 10554"/>
              <a:gd name="T139" fmla="*/ 10728 h 1095"/>
              <a:gd name="T140" fmla="+- 0 21674 20533"/>
              <a:gd name="T141" fmla="*/ T140 w 1267"/>
              <a:gd name="T142" fmla="+- 0 10603 10554"/>
              <a:gd name="T143" fmla="*/ 10603 h 1095"/>
              <a:gd name="T144" fmla="+- 0 21748 20533"/>
              <a:gd name="T145" fmla="*/ T144 w 1267"/>
              <a:gd name="T146" fmla="+- 0 10655 10554"/>
              <a:gd name="T147" fmla="*/ 10655 h 1095"/>
              <a:gd name="T148" fmla="+- 0 21748 20533"/>
              <a:gd name="T149" fmla="*/ T148 w 1267"/>
              <a:gd name="T150" fmla="+- 0 10901 10554"/>
              <a:gd name="T151" fmla="*/ 10901 h 1095"/>
              <a:gd name="T152" fmla="+- 0 21625 20533"/>
              <a:gd name="T153" fmla="*/ T152 w 1267"/>
              <a:gd name="T154" fmla="+- 0 10776 10554"/>
              <a:gd name="T155" fmla="*/ 10776 h 1095"/>
              <a:gd name="T156" fmla="+- 0 21748 20533"/>
              <a:gd name="T157" fmla="*/ T156 w 1267"/>
              <a:gd name="T158" fmla="+- 0 10728 10554"/>
              <a:gd name="T159" fmla="*/ 10728 h 1095"/>
              <a:gd name="T160" fmla="+- 0 21799 20533"/>
              <a:gd name="T161" fmla="*/ T160 w 1267"/>
              <a:gd name="T162" fmla="+- 0 10728 10554"/>
              <a:gd name="T163" fmla="*/ 10728 h 1095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</a:cxnLst>
            <a:rect l="0" t="0" r="r" b="b"/>
            <a:pathLst>
              <a:path w="1267" h="1095" extrusionOk="0">
                <a:moveTo>
                  <a:pt x="22" y="322"/>
                </a:moveTo>
                <a:cubicBezTo>
                  <a:pt x="22" y="314"/>
                  <a:pt x="22" y="306"/>
                  <a:pt x="22" y="298"/>
                </a:cubicBezTo>
                <a:cubicBezTo>
                  <a:pt x="-10" y="310"/>
                  <a:pt x="-10" y="310"/>
                  <a:pt x="22" y="322"/>
                </a:cubicBezTo>
                <a:cubicBezTo>
                  <a:pt x="22" y="409"/>
                  <a:pt x="25" y="474"/>
                  <a:pt x="48" y="547"/>
                </a:cubicBezTo>
                <a:cubicBezTo>
                  <a:pt x="78" y="641"/>
                  <a:pt x="42" y="756"/>
                  <a:pt x="74" y="845"/>
                </a:cubicBezTo>
                <a:cubicBezTo>
                  <a:pt x="83" y="870"/>
                  <a:pt x="74" y="918"/>
                  <a:pt x="74" y="945"/>
                </a:cubicBezTo>
              </a:path>
              <a:path w="1267" h="1095" extrusionOk="0">
                <a:moveTo>
                  <a:pt x="48" y="1042"/>
                </a:moveTo>
                <a:cubicBezTo>
                  <a:pt x="66" y="1009"/>
                  <a:pt x="74" y="1131"/>
                  <a:pt x="74" y="1094"/>
                </a:cubicBezTo>
                <a:cubicBezTo>
                  <a:pt x="74" y="1035"/>
                  <a:pt x="74" y="977"/>
                  <a:pt x="74" y="918"/>
                </a:cubicBezTo>
              </a:path>
              <a:path w="1267" h="1095" extrusionOk="0">
                <a:moveTo>
                  <a:pt x="370" y="49"/>
                </a:moveTo>
                <a:cubicBezTo>
                  <a:pt x="358" y="9"/>
                  <a:pt x="360" y="41"/>
                  <a:pt x="348" y="0"/>
                </a:cubicBezTo>
                <a:cubicBezTo>
                  <a:pt x="348" y="55"/>
                  <a:pt x="325" y="68"/>
                  <a:pt x="322" y="125"/>
                </a:cubicBezTo>
                <a:cubicBezTo>
                  <a:pt x="319" y="182"/>
                  <a:pt x="302" y="220"/>
                  <a:pt x="296" y="274"/>
                </a:cubicBezTo>
                <a:cubicBezTo>
                  <a:pt x="296" y="282"/>
                  <a:pt x="296" y="290"/>
                  <a:pt x="296" y="298"/>
                </a:cubicBezTo>
              </a:path>
              <a:path w="1267" h="1095" extrusionOk="0">
                <a:moveTo>
                  <a:pt x="148" y="250"/>
                </a:moveTo>
                <a:cubicBezTo>
                  <a:pt x="148" y="241"/>
                  <a:pt x="148" y="231"/>
                  <a:pt x="148" y="222"/>
                </a:cubicBezTo>
                <a:cubicBezTo>
                  <a:pt x="148" y="264"/>
                  <a:pt x="148" y="305"/>
                  <a:pt x="148" y="347"/>
                </a:cubicBezTo>
                <a:cubicBezTo>
                  <a:pt x="184" y="360"/>
                  <a:pt x="174" y="354"/>
                  <a:pt x="174" y="398"/>
                </a:cubicBezTo>
                <a:cubicBezTo>
                  <a:pt x="223" y="398"/>
                  <a:pt x="259" y="407"/>
                  <a:pt x="296" y="374"/>
                </a:cubicBezTo>
                <a:cubicBezTo>
                  <a:pt x="332" y="342"/>
                  <a:pt x="348" y="305"/>
                  <a:pt x="370" y="274"/>
                </a:cubicBezTo>
                <a:cubicBezTo>
                  <a:pt x="379" y="266"/>
                  <a:pt x="387" y="258"/>
                  <a:pt x="396" y="250"/>
                </a:cubicBezTo>
              </a:path>
              <a:path w="1267" h="1095" extrusionOk="0">
                <a:moveTo>
                  <a:pt x="766" y="101"/>
                </a:moveTo>
                <a:cubicBezTo>
                  <a:pt x="766" y="75"/>
                  <a:pt x="768" y="66"/>
                  <a:pt x="744" y="73"/>
                </a:cubicBezTo>
                <a:cubicBezTo>
                  <a:pt x="730" y="78"/>
                  <a:pt x="680" y="102"/>
                  <a:pt x="692" y="125"/>
                </a:cubicBezTo>
                <a:cubicBezTo>
                  <a:pt x="712" y="162"/>
                  <a:pt x="754" y="180"/>
                  <a:pt x="766" y="222"/>
                </a:cubicBezTo>
                <a:cubicBezTo>
                  <a:pt x="779" y="267"/>
                  <a:pt x="760" y="294"/>
                  <a:pt x="718" y="298"/>
                </a:cubicBezTo>
                <a:cubicBezTo>
                  <a:pt x="681" y="302"/>
                  <a:pt x="649" y="310"/>
                  <a:pt x="644" y="274"/>
                </a:cubicBezTo>
                <a:cubicBezTo>
                  <a:pt x="644" y="266"/>
                  <a:pt x="644" y="258"/>
                  <a:pt x="644" y="250"/>
                </a:cubicBezTo>
              </a:path>
              <a:path w="1267" h="1095" extrusionOk="0">
                <a:moveTo>
                  <a:pt x="718" y="73"/>
                </a:moveTo>
                <a:cubicBezTo>
                  <a:pt x="718" y="65"/>
                  <a:pt x="718" y="57"/>
                  <a:pt x="718" y="49"/>
                </a:cubicBezTo>
                <a:cubicBezTo>
                  <a:pt x="765" y="49"/>
                  <a:pt x="798" y="30"/>
                  <a:pt x="844" y="25"/>
                </a:cubicBezTo>
                <a:cubicBezTo>
                  <a:pt x="887" y="21"/>
                  <a:pt x="906" y="16"/>
                  <a:pt x="918" y="49"/>
                </a:cubicBezTo>
              </a:path>
              <a:path w="1267" h="1095" extrusionOk="0">
                <a:moveTo>
                  <a:pt x="992" y="198"/>
                </a:moveTo>
                <a:cubicBezTo>
                  <a:pt x="992" y="234"/>
                  <a:pt x="992" y="398"/>
                  <a:pt x="992" y="347"/>
                </a:cubicBezTo>
                <a:cubicBezTo>
                  <a:pt x="992" y="292"/>
                  <a:pt x="1032" y="222"/>
                  <a:pt x="1066" y="174"/>
                </a:cubicBezTo>
                <a:cubicBezTo>
                  <a:pt x="1093" y="135"/>
                  <a:pt x="1087" y="73"/>
                  <a:pt x="1141" y="49"/>
                </a:cubicBezTo>
                <a:cubicBezTo>
                  <a:pt x="1185" y="30"/>
                  <a:pt x="1212" y="64"/>
                  <a:pt x="1215" y="101"/>
                </a:cubicBezTo>
                <a:cubicBezTo>
                  <a:pt x="1221" y="182"/>
                  <a:pt x="1215" y="266"/>
                  <a:pt x="1215" y="347"/>
                </a:cubicBezTo>
              </a:path>
              <a:path w="1267" h="1095" extrusionOk="0">
                <a:moveTo>
                  <a:pt x="1092" y="222"/>
                </a:moveTo>
                <a:cubicBezTo>
                  <a:pt x="1108" y="155"/>
                  <a:pt x="1152" y="174"/>
                  <a:pt x="1215" y="174"/>
                </a:cubicBezTo>
                <a:cubicBezTo>
                  <a:pt x="1232" y="174"/>
                  <a:pt x="1249" y="174"/>
                  <a:pt x="1266" y="174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53" name="Ink 5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1438275" y="1125538"/>
            <a:ext cx="187325" cy="214312"/>
          </a:xfrm>
          <a:custGeom>
            <a:avLst/>
            <a:gdLst>
              <a:gd name="T0" fmla="+- 0 4071 3997"/>
              <a:gd name="T1" fmla="*/ T0 w 519"/>
              <a:gd name="T2" fmla="+- 0 3177 3128"/>
              <a:gd name="T3" fmla="*/ 3177 h 596"/>
              <a:gd name="T4" fmla="+- 0 4019 3997"/>
              <a:gd name="T5" fmla="*/ T4 w 519"/>
              <a:gd name="T6" fmla="+- 0 3177 3128"/>
              <a:gd name="T7" fmla="*/ 3177 h 596"/>
              <a:gd name="T8" fmla="+- 0 4093 3997"/>
              <a:gd name="T9" fmla="*/ T8 w 519"/>
              <a:gd name="T10" fmla="+- 0 3153 3128"/>
              <a:gd name="T11" fmla="*/ 3153 h 596"/>
              <a:gd name="T12" fmla="+- 0 4267 3997"/>
              <a:gd name="T13" fmla="*/ T12 w 519"/>
              <a:gd name="T14" fmla="+- 0 3128 3128"/>
              <a:gd name="T15" fmla="*/ 3128 h 596"/>
              <a:gd name="T16" fmla="+- 0 4467 3997"/>
              <a:gd name="T17" fmla="*/ T16 w 519"/>
              <a:gd name="T18" fmla="+- 0 3153 3128"/>
              <a:gd name="T19" fmla="*/ 3153 h 596"/>
              <a:gd name="T20" fmla="+- 0 4219 3997"/>
              <a:gd name="T21" fmla="*/ T20 w 519"/>
              <a:gd name="T22" fmla="+- 0 3201 3128"/>
              <a:gd name="T23" fmla="*/ 3201 h 596"/>
              <a:gd name="T24" fmla="+- 0 4219 3997"/>
              <a:gd name="T25" fmla="*/ T24 w 519"/>
              <a:gd name="T26" fmla="+- 0 3177 3128"/>
              <a:gd name="T27" fmla="*/ 3177 h 596"/>
              <a:gd name="T28" fmla="+- 0 4219 3997"/>
              <a:gd name="T29" fmla="*/ T28 w 519"/>
              <a:gd name="T30" fmla="+- 0 3526 3128"/>
              <a:gd name="T31" fmla="*/ 3526 h 596"/>
              <a:gd name="T32" fmla="+- 0 3997 3997"/>
              <a:gd name="T33" fmla="*/ T32 w 519"/>
              <a:gd name="T34" fmla="+- 0 3526 3128"/>
              <a:gd name="T35" fmla="*/ 3526 h 596"/>
              <a:gd name="T36" fmla="+- 0 4267 3997"/>
              <a:gd name="T37" fmla="*/ T36 w 519"/>
              <a:gd name="T38" fmla="+- 0 3526 3128"/>
              <a:gd name="T39" fmla="*/ 3526 h 596"/>
              <a:gd name="T40" fmla="+- 0 4515 3997"/>
              <a:gd name="T41" fmla="*/ T40 w 519"/>
              <a:gd name="T42" fmla="+- 0 3474 3128"/>
              <a:gd name="T43" fmla="*/ 3474 h 596"/>
              <a:gd name="T44" fmla="+- 0 4493 3997"/>
              <a:gd name="T45" fmla="*/ T44 w 519"/>
              <a:gd name="T46" fmla="+- 0 3426 3128"/>
              <a:gd name="T47" fmla="*/ 3426 h 596"/>
              <a:gd name="T48" fmla="+- 0 4467 3997"/>
              <a:gd name="T49" fmla="*/ T48 w 519"/>
              <a:gd name="T50" fmla="+- 0 3550 3128"/>
              <a:gd name="T51" fmla="*/ 3550 h 596"/>
              <a:gd name="T52" fmla="+- 0 4493 3997"/>
              <a:gd name="T53" fmla="*/ T52 w 519"/>
              <a:gd name="T54" fmla="+- 0 3699 3128"/>
              <a:gd name="T55" fmla="*/ 3699 h 596"/>
              <a:gd name="T56" fmla="+- 0 4493 3997"/>
              <a:gd name="T57" fmla="*/ T56 w 519"/>
              <a:gd name="T58" fmla="+- 0 3723 3128"/>
              <a:gd name="T59" fmla="*/ 3723 h 59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</a:cxnLst>
            <a:rect l="0" t="0" r="r" b="b"/>
            <a:pathLst>
              <a:path w="519" h="596" extrusionOk="0">
                <a:moveTo>
                  <a:pt x="74" y="49"/>
                </a:moveTo>
                <a:cubicBezTo>
                  <a:pt x="48" y="49"/>
                  <a:pt x="39" y="49"/>
                  <a:pt x="22" y="49"/>
                </a:cubicBezTo>
                <a:cubicBezTo>
                  <a:pt x="35" y="13"/>
                  <a:pt x="52" y="25"/>
                  <a:pt x="96" y="25"/>
                </a:cubicBezTo>
                <a:cubicBezTo>
                  <a:pt x="166" y="25"/>
                  <a:pt x="205" y="15"/>
                  <a:pt x="270" y="0"/>
                </a:cubicBezTo>
                <a:cubicBezTo>
                  <a:pt x="328" y="-14"/>
                  <a:pt x="425" y="-9"/>
                  <a:pt x="470" y="25"/>
                </a:cubicBezTo>
              </a:path>
              <a:path w="519" h="596" extrusionOk="0">
                <a:moveTo>
                  <a:pt x="222" y="73"/>
                </a:moveTo>
                <a:cubicBezTo>
                  <a:pt x="222" y="65"/>
                  <a:pt x="222" y="57"/>
                  <a:pt x="222" y="49"/>
                </a:cubicBezTo>
                <a:cubicBezTo>
                  <a:pt x="222" y="165"/>
                  <a:pt x="222" y="282"/>
                  <a:pt x="222" y="398"/>
                </a:cubicBezTo>
              </a:path>
              <a:path w="519" h="596" extrusionOk="0">
                <a:moveTo>
                  <a:pt x="0" y="398"/>
                </a:moveTo>
                <a:cubicBezTo>
                  <a:pt x="90" y="398"/>
                  <a:pt x="180" y="398"/>
                  <a:pt x="270" y="398"/>
                </a:cubicBezTo>
              </a:path>
              <a:path w="519" h="596" extrusionOk="0">
                <a:moveTo>
                  <a:pt x="518" y="346"/>
                </a:moveTo>
                <a:cubicBezTo>
                  <a:pt x="506" y="307"/>
                  <a:pt x="508" y="337"/>
                  <a:pt x="496" y="298"/>
                </a:cubicBezTo>
                <a:cubicBezTo>
                  <a:pt x="482" y="349"/>
                  <a:pt x="470" y="359"/>
                  <a:pt x="470" y="422"/>
                </a:cubicBezTo>
                <a:cubicBezTo>
                  <a:pt x="470" y="486"/>
                  <a:pt x="477" y="519"/>
                  <a:pt x="496" y="571"/>
                </a:cubicBezTo>
                <a:cubicBezTo>
                  <a:pt x="496" y="579"/>
                  <a:pt x="496" y="587"/>
                  <a:pt x="496" y="595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54" name="Ink 60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797175" y="1143000"/>
            <a:ext cx="268288" cy="180975"/>
          </a:xfrm>
          <a:custGeom>
            <a:avLst/>
            <a:gdLst>
              <a:gd name="T0" fmla="+- 0 7820 7768"/>
              <a:gd name="T1" fmla="*/ T0 w 749"/>
              <a:gd name="T2" fmla="+- 0 3201 3177"/>
              <a:gd name="T3" fmla="*/ 3201 h 499"/>
              <a:gd name="T4" fmla="+- 0 7768 7768"/>
              <a:gd name="T5" fmla="*/ T4 w 749"/>
              <a:gd name="T6" fmla="+- 0 3201 3177"/>
              <a:gd name="T7" fmla="*/ 3201 h 499"/>
              <a:gd name="T8" fmla="+- 0 8142 7768"/>
              <a:gd name="T9" fmla="*/ T8 w 749"/>
              <a:gd name="T10" fmla="+- 0 3177 3177"/>
              <a:gd name="T11" fmla="*/ 3177 h 499"/>
              <a:gd name="T12" fmla="+- 0 8190 7768"/>
              <a:gd name="T13" fmla="*/ T12 w 749"/>
              <a:gd name="T14" fmla="+- 0 3177 3177"/>
              <a:gd name="T15" fmla="*/ 3177 h 499"/>
              <a:gd name="T16" fmla="+- 0 8016 7768"/>
              <a:gd name="T17" fmla="*/ T16 w 749"/>
              <a:gd name="T18" fmla="+- 0 3177 3177"/>
              <a:gd name="T19" fmla="*/ 3177 h 499"/>
              <a:gd name="T20" fmla="+- 0 7994 7768"/>
              <a:gd name="T21" fmla="*/ T20 w 749"/>
              <a:gd name="T22" fmla="+- 0 3277 3177"/>
              <a:gd name="T23" fmla="*/ 3277 h 499"/>
              <a:gd name="T24" fmla="+- 0 8016 7768"/>
              <a:gd name="T25" fmla="*/ T24 w 749"/>
              <a:gd name="T26" fmla="+- 0 3426 3177"/>
              <a:gd name="T27" fmla="*/ 3426 h 499"/>
              <a:gd name="T28" fmla="+- 0 7994 7768"/>
              <a:gd name="T29" fmla="*/ T28 w 749"/>
              <a:gd name="T30" fmla="+- 0 3474 3177"/>
              <a:gd name="T31" fmla="*/ 3474 h 499"/>
              <a:gd name="T32" fmla="+- 0 7868 7768"/>
              <a:gd name="T33" fmla="*/ T32 w 749"/>
              <a:gd name="T34" fmla="+- 0 3526 3177"/>
              <a:gd name="T35" fmla="*/ 3526 h 499"/>
              <a:gd name="T36" fmla="+- 0 7968 7768"/>
              <a:gd name="T37" fmla="*/ T36 w 749"/>
              <a:gd name="T38" fmla="+- 0 3526 3177"/>
              <a:gd name="T39" fmla="*/ 3526 h 499"/>
              <a:gd name="T40" fmla="+- 0 8094 7768"/>
              <a:gd name="T41" fmla="*/ T40 w 749"/>
              <a:gd name="T42" fmla="+- 0 3526 3177"/>
              <a:gd name="T43" fmla="*/ 3526 h 499"/>
              <a:gd name="T44" fmla="+- 0 8242 7768"/>
              <a:gd name="T45" fmla="*/ T44 w 749"/>
              <a:gd name="T46" fmla="+- 0 3426 3177"/>
              <a:gd name="T47" fmla="*/ 3426 h 499"/>
              <a:gd name="T48" fmla="+- 0 8242 7768"/>
              <a:gd name="T49" fmla="*/ T48 w 749"/>
              <a:gd name="T50" fmla="+- 0 3623 3177"/>
              <a:gd name="T51" fmla="*/ 3623 h 499"/>
              <a:gd name="T52" fmla="+- 0 8290 7768"/>
              <a:gd name="T53" fmla="*/ T52 w 749"/>
              <a:gd name="T54" fmla="+- 0 3651 3177"/>
              <a:gd name="T55" fmla="*/ 3651 h 499"/>
              <a:gd name="T56" fmla="+- 0 8216 7768"/>
              <a:gd name="T57" fmla="*/ T56 w 749"/>
              <a:gd name="T58" fmla="+- 0 3426 3177"/>
              <a:gd name="T59" fmla="*/ 3426 h 499"/>
              <a:gd name="T60" fmla="+- 0 8168 7768"/>
              <a:gd name="T61" fmla="*/ T60 w 749"/>
              <a:gd name="T62" fmla="+- 0 3377 3177"/>
              <a:gd name="T63" fmla="*/ 3377 h 499"/>
              <a:gd name="T64" fmla="+- 0 8242 7768"/>
              <a:gd name="T65" fmla="*/ T64 w 749"/>
              <a:gd name="T66" fmla="+- 0 3402 3177"/>
              <a:gd name="T67" fmla="*/ 3402 h 499"/>
              <a:gd name="T68" fmla="+- 0 8264 7768"/>
              <a:gd name="T69" fmla="*/ T68 w 749"/>
              <a:gd name="T70" fmla="+- 0 3402 3177"/>
              <a:gd name="T71" fmla="*/ 3402 h 499"/>
              <a:gd name="T72" fmla="+- 0 8242 7768"/>
              <a:gd name="T73" fmla="*/ T72 w 749"/>
              <a:gd name="T74" fmla="+- 0 3526 3177"/>
              <a:gd name="T75" fmla="*/ 3526 h 499"/>
              <a:gd name="T76" fmla="+- 0 8216 7768"/>
              <a:gd name="T77" fmla="*/ T76 w 749"/>
              <a:gd name="T78" fmla="+- 0 3623 3177"/>
              <a:gd name="T79" fmla="*/ 3623 h 499"/>
              <a:gd name="T80" fmla="+- 0 8216 7768"/>
              <a:gd name="T81" fmla="*/ T80 w 749"/>
              <a:gd name="T82" fmla="+- 0 3651 3177"/>
              <a:gd name="T83" fmla="*/ 3651 h 499"/>
              <a:gd name="T84" fmla="+- 0 8316 7768"/>
              <a:gd name="T85" fmla="*/ T84 w 749"/>
              <a:gd name="T86" fmla="+- 0 3675 3177"/>
              <a:gd name="T87" fmla="*/ 3675 h 499"/>
              <a:gd name="T88" fmla="+- 0 8516 7768"/>
              <a:gd name="T89" fmla="*/ T88 w 749"/>
              <a:gd name="T90" fmla="+- 0 3675 3177"/>
              <a:gd name="T91" fmla="*/ 3675 h 49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</a:cxnLst>
            <a:rect l="0" t="0" r="r" b="b"/>
            <a:pathLst>
              <a:path w="749" h="499" extrusionOk="0">
                <a:moveTo>
                  <a:pt x="52" y="24"/>
                </a:moveTo>
                <a:cubicBezTo>
                  <a:pt x="26" y="24"/>
                  <a:pt x="17" y="24"/>
                  <a:pt x="0" y="24"/>
                </a:cubicBezTo>
                <a:cubicBezTo>
                  <a:pt x="127" y="24"/>
                  <a:pt x="261" y="32"/>
                  <a:pt x="374" y="0"/>
                </a:cubicBezTo>
                <a:cubicBezTo>
                  <a:pt x="399" y="0"/>
                  <a:pt x="406" y="0"/>
                  <a:pt x="422" y="0"/>
                </a:cubicBezTo>
              </a:path>
              <a:path w="749" h="499" extrusionOk="0">
                <a:moveTo>
                  <a:pt x="248" y="0"/>
                </a:moveTo>
                <a:cubicBezTo>
                  <a:pt x="217" y="11"/>
                  <a:pt x="213" y="57"/>
                  <a:pt x="226" y="100"/>
                </a:cubicBezTo>
                <a:cubicBezTo>
                  <a:pt x="243" y="158"/>
                  <a:pt x="248" y="186"/>
                  <a:pt x="248" y="249"/>
                </a:cubicBezTo>
                <a:cubicBezTo>
                  <a:pt x="248" y="288"/>
                  <a:pt x="257" y="286"/>
                  <a:pt x="226" y="297"/>
                </a:cubicBezTo>
              </a:path>
              <a:path w="749" h="499" extrusionOk="0">
                <a:moveTo>
                  <a:pt x="100" y="349"/>
                </a:moveTo>
                <a:cubicBezTo>
                  <a:pt x="28" y="349"/>
                  <a:pt x="197" y="349"/>
                  <a:pt x="200" y="349"/>
                </a:cubicBezTo>
                <a:cubicBezTo>
                  <a:pt x="242" y="349"/>
                  <a:pt x="284" y="349"/>
                  <a:pt x="326" y="349"/>
                </a:cubicBezTo>
              </a:path>
              <a:path w="749" h="499" extrusionOk="0">
                <a:moveTo>
                  <a:pt x="474" y="249"/>
                </a:moveTo>
                <a:cubicBezTo>
                  <a:pt x="474" y="315"/>
                  <a:pt x="474" y="380"/>
                  <a:pt x="474" y="446"/>
                </a:cubicBezTo>
                <a:cubicBezTo>
                  <a:pt x="509" y="461"/>
                  <a:pt x="483" y="460"/>
                  <a:pt x="522" y="474"/>
                </a:cubicBezTo>
              </a:path>
              <a:path w="749" h="499" extrusionOk="0">
                <a:moveTo>
                  <a:pt x="448" y="249"/>
                </a:moveTo>
                <a:cubicBezTo>
                  <a:pt x="413" y="238"/>
                  <a:pt x="425" y="238"/>
                  <a:pt x="400" y="200"/>
                </a:cubicBezTo>
                <a:cubicBezTo>
                  <a:pt x="455" y="200"/>
                  <a:pt x="432" y="219"/>
                  <a:pt x="474" y="225"/>
                </a:cubicBezTo>
                <a:cubicBezTo>
                  <a:pt x="481" y="225"/>
                  <a:pt x="489" y="225"/>
                  <a:pt x="496" y="225"/>
                </a:cubicBezTo>
                <a:cubicBezTo>
                  <a:pt x="496" y="278"/>
                  <a:pt x="487" y="304"/>
                  <a:pt x="474" y="349"/>
                </a:cubicBezTo>
                <a:cubicBezTo>
                  <a:pt x="464" y="382"/>
                  <a:pt x="451" y="415"/>
                  <a:pt x="448" y="446"/>
                </a:cubicBezTo>
                <a:cubicBezTo>
                  <a:pt x="448" y="455"/>
                  <a:pt x="448" y="465"/>
                  <a:pt x="448" y="474"/>
                </a:cubicBezTo>
                <a:cubicBezTo>
                  <a:pt x="488" y="483"/>
                  <a:pt x="502" y="498"/>
                  <a:pt x="548" y="498"/>
                </a:cubicBezTo>
                <a:cubicBezTo>
                  <a:pt x="615" y="498"/>
                  <a:pt x="681" y="498"/>
                  <a:pt x="748" y="498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55" name="Ink 61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797300" y="1152525"/>
            <a:ext cx="188913" cy="233363"/>
          </a:xfrm>
          <a:custGeom>
            <a:avLst/>
            <a:gdLst>
              <a:gd name="T0" fmla="+- 0 10772 10550"/>
              <a:gd name="T1" fmla="*/ T0 w 523"/>
              <a:gd name="T2" fmla="+- 0 3301 3201"/>
              <a:gd name="T3" fmla="*/ 3301 h 648"/>
              <a:gd name="T4" fmla="+- 0 10772 10550"/>
              <a:gd name="T5" fmla="*/ T4 w 523"/>
              <a:gd name="T6" fmla="+- 0 3253 3201"/>
              <a:gd name="T7" fmla="*/ 3253 h 648"/>
              <a:gd name="T8" fmla="+- 0 10750 10550"/>
              <a:gd name="T9" fmla="*/ T8 w 523"/>
              <a:gd name="T10" fmla="+- 0 3377 3201"/>
              <a:gd name="T11" fmla="*/ 3377 h 648"/>
              <a:gd name="T12" fmla="+- 0 10698 10550"/>
              <a:gd name="T13" fmla="*/ T12 w 523"/>
              <a:gd name="T14" fmla="+- 0 3474 3201"/>
              <a:gd name="T15" fmla="*/ 3474 h 648"/>
              <a:gd name="T16" fmla="+- 0 10676 10550"/>
              <a:gd name="T17" fmla="*/ T16 w 523"/>
              <a:gd name="T18" fmla="+- 0 3550 3201"/>
              <a:gd name="T19" fmla="*/ 3550 h 648"/>
              <a:gd name="T20" fmla="+- 0 10676 10550"/>
              <a:gd name="T21" fmla="*/ T20 w 523"/>
              <a:gd name="T22" fmla="+- 0 3474 3201"/>
              <a:gd name="T23" fmla="*/ 3474 h 648"/>
              <a:gd name="T24" fmla="+- 0 10576 10550"/>
              <a:gd name="T25" fmla="*/ T24 w 523"/>
              <a:gd name="T26" fmla="+- 0 3201 3201"/>
              <a:gd name="T27" fmla="*/ 3201 h 648"/>
              <a:gd name="T28" fmla="+- 0 10898 10550"/>
              <a:gd name="T29" fmla="*/ T28 w 523"/>
              <a:gd name="T30" fmla="+- 0 3201 3201"/>
              <a:gd name="T31" fmla="*/ 3201 h 648"/>
              <a:gd name="T32" fmla="+- 0 10550 10550"/>
              <a:gd name="T33" fmla="*/ T32 w 523"/>
              <a:gd name="T34" fmla="+- 0 3499 3201"/>
              <a:gd name="T35" fmla="*/ 3499 h 648"/>
              <a:gd name="T36" fmla="+- 0 10872 10550"/>
              <a:gd name="T37" fmla="*/ T36 w 523"/>
              <a:gd name="T38" fmla="+- 0 3499 3201"/>
              <a:gd name="T39" fmla="*/ 3499 h 648"/>
              <a:gd name="T40" fmla="+- 0 10972 10550"/>
              <a:gd name="T41" fmla="*/ T40 w 523"/>
              <a:gd name="T42" fmla="+- 0 3499 3201"/>
              <a:gd name="T43" fmla="*/ 3499 h 648"/>
              <a:gd name="T44" fmla="+- 0 10946 10550"/>
              <a:gd name="T45" fmla="*/ T44 w 523"/>
              <a:gd name="T46" fmla="+- 0 3474 3201"/>
              <a:gd name="T47" fmla="*/ 3474 h 648"/>
              <a:gd name="T48" fmla="+- 0 11072 10550"/>
              <a:gd name="T49" fmla="*/ T48 w 523"/>
              <a:gd name="T50" fmla="+- 0 3526 3201"/>
              <a:gd name="T51" fmla="*/ 3526 h 648"/>
              <a:gd name="T52" fmla="+- 0 11072 10550"/>
              <a:gd name="T53" fmla="*/ T52 w 523"/>
              <a:gd name="T54" fmla="+- 0 3550 3201"/>
              <a:gd name="T55" fmla="*/ 3550 h 648"/>
              <a:gd name="T56" fmla="+- 0 10946 10550"/>
              <a:gd name="T57" fmla="*/ T56 w 523"/>
              <a:gd name="T58" fmla="+- 0 3599 3201"/>
              <a:gd name="T59" fmla="*/ 3599 h 648"/>
              <a:gd name="T60" fmla="+- 0 10898 10550"/>
              <a:gd name="T61" fmla="*/ T60 w 523"/>
              <a:gd name="T62" fmla="+- 0 3623 3201"/>
              <a:gd name="T63" fmla="*/ 3623 h 648"/>
              <a:gd name="T64" fmla="+- 0 10998 10550"/>
              <a:gd name="T65" fmla="*/ T64 w 523"/>
              <a:gd name="T66" fmla="+- 0 3699 3201"/>
              <a:gd name="T67" fmla="*/ 3699 h 648"/>
              <a:gd name="T68" fmla="+- 0 11024 10550"/>
              <a:gd name="T69" fmla="*/ T68 w 523"/>
              <a:gd name="T70" fmla="+- 0 3800 3201"/>
              <a:gd name="T71" fmla="*/ 3800 h 648"/>
              <a:gd name="T72" fmla="+- 0 10898 10550"/>
              <a:gd name="T73" fmla="*/ T72 w 523"/>
              <a:gd name="T74" fmla="+- 0 3824 3201"/>
              <a:gd name="T75" fmla="*/ 3824 h 648"/>
              <a:gd name="T76" fmla="+- 0 10824 10550"/>
              <a:gd name="T77" fmla="*/ T76 w 523"/>
              <a:gd name="T78" fmla="+- 0 3848 3201"/>
              <a:gd name="T79" fmla="*/ 3848 h 64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</a:cxnLst>
            <a:rect l="0" t="0" r="r" b="b"/>
            <a:pathLst>
              <a:path w="523" h="648" extrusionOk="0">
                <a:moveTo>
                  <a:pt x="222" y="100"/>
                </a:moveTo>
                <a:cubicBezTo>
                  <a:pt x="222" y="76"/>
                  <a:pt x="222" y="68"/>
                  <a:pt x="222" y="52"/>
                </a:cubicBezTo>
                <a:cubicBezTo>
                  <a:pt x="222" y="87"/>
                  <a:pt x="214" y="149"/>
                  <a:pt x="200" y="176"/>
                </a:cubicBezTo>
                <a:cubicBezTo>
                  <a:pt x="185" y="206"/>
                  <a:pt x="164" y="247"/>
                  <a:pt x="148" y="273"/>
                </a:cubicBezTo>
                <a:cubicBezTo>
                  <a:pt x="127" y="308"/>
                  <a:pt x="126" y="308"/>
                  <a:pt x="126" y="349"/>
                </a:cubicBezTo>
                <a:cubicBezTo>
                  <a:pt x="126" y="324"/>
                  <a:pt x="126" y="298"/>
                  <a:pt x="126" y="273"/>
                </a:cubicBezTo>
              </a:path>
              <a:path w="523" h="648" extrusionOk="0">
                <a:moveTo>
                  <a:pt x="26" y="0"/>
                </a:moveTo>
                <a:cubicBezTo>
                  <a:pt x="133" y="0"/>
                  <a:pt x="241" y="0"/>
                  <a:pt x="348" y="0"/>
                </a:cubicBezTo>
              </a:path>
              <a:path w="523" h="648" extrusionOk="0">
                <a:moveTo>
                  <a:pt x="0" y="298"/>
                </a:moveTo>
                <a:cubicBezTo>
                  <a:pt x="107" y="298"/>
                  <a:pt x="215" y="298"/>
                  <a:pt x="322" y="298"/>
                </a:cubicBezTo>
              </a:path>
              <a:path w="523" h="648" extrusionOk="0">
                <a:moveTo>
                  <a:pt x="422" y="298"/>
                </a:moveTo>
                <a:cubicBezTo>
                  <a:pt x="401" y="291"/>
                  <a:pt x="359" y="273"/>
                  <a:pt x="396" y="273"/>
                </a:cubicBezTo>
                <a:cubicBezTo>
                  <a:pt x="433" y="273"/>
                  <a:pt x="503" y="286"/>
                  <a:pt x="522" y="325"/>
                </a:cubicBezTo>
                <a:cubicBezTo>
                  <a:pt x="522" y="333"/>
                  <a:pt x="522" y="341"/>
                  <a:pt x="522" y="349"/>
                </a:cubicBezTo>
                <a:cubicBezTo>
                  <a:pt x="474" y="359"/>
                  <a:pt x="438" y="384"/>
                  <a:pt x="396" y="398"/>
                </a:cubicBezTo>
                <a:cubicBezTo>
                  <a:pt x="370" y="398"/>
                  <a:pt x="359" y="401"/>
                  <a:pt x="348" y="422"/>
                </a:cubicBezTo>
                <a:cubicBezTo>
                  <a:pt x="382" y="451"/>
                  <a:pt x="412" y="465"/>
                  <a:pt x="448" y="498"/>
                </a:cubicBezTo>
                <a:cubicBezTo>
                  <a:pt x="483" y="530"/>
                  <a:pt x="474" y="554"/>
                  <a:pt x="474" y="599"/>
                </a:cubicBezTo>
                <a:cubicBezTo>
                  <a:pt x="433" y="599"/>
                  <a:pt x="381" y="604"/>
                  <a:pt x="348" y="623"/>
                </a:cubicBezTo>
                <a:cubicBezTo>
                  <a:pt x="309" y="645"/>
                  <a:pt x="320" y="647"/>
                  <a:pt x="274" y="647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56" name="Ink 6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719763" y="2486025"/>
            <a:ext cx="1555750" cy="258763"/>
          </a:xfrm>
          <a:custGeom>
            <a:avLst/>
            <a:gdLst>
              <a:gd name="T0" fmla="+- 0 16210 15888"/>
              <a:gd name="T1" fmla="*/ T0 w 4323"/>
              <a:gd name="T2" fmla="+- 0 6952 6904"/>
              <a:gd name="T3" fmla="*/ 6952 h 720"/>
              <a:gd name="T4" fmla="+- 0 15888 15888"/>
              <a:gd name="T5" fmla="*/ T4 w 4323"/>
              <a:gd name="T6" fmla="+- 0 7101 6904"/>
              <a:gd name="T7" fmla="*/ 7101 h 720"/>
              <a:gd name="T8" fmla="+- 0 16162 15888"/>
              <a:gd name="T9" fmla="*/ T8 w 4323"/>
              <a:gd name="T10" fmla="+- 0 7274 6904"/>
              <a:gd name="T11" fmla="*/ 7274 h 720"/>
              <a:gd name="T12" fmla="+- 0 15962 15888"/>
              <a:gd name="T13" fmla="*/ T12 w 4323"/>
              <a:gd name="T14" fmla="+- 0 7523 6904"/>
              <a:gd name="T15" fmla="*/ 7523 h 720"/>
              <a:gd name="T16" fmla="+- 0 16484 15888"/>
              <a:gd name="T17" fmla="*/ T16 w 4323"/>
              <a:gd name="T18" fmla="+- 0 7201 6904"/>
              <a:gd name="T19" fmla="*/ 7201 h 720"/>
              <a:gd name="T20" fmla="+- 0 16436 15888"/>
              <a:gd name="T21" fmla="*/ T20 w 4323"/>
              <a:gd name="T22" fmla="+- 0 7399 6904"/>
              <a:gd name="T23" fmla="*/ 7399 h 720"/>
              <a:gd name="T24" fmla="+- 0 16632 15888"/>
              <a:gd name="T25" fmla="*/ T24 w 4323"/>
              <a:gd name="T26" fmla="+- 0 7250 6904"/>
              <a:gd name="T27" fmla="*/ 7250 h 720"/>
              <a:gd name="T28" fmla="+- 0 16706 15888"/>
              <a:gd name="T29" fmla="*/ T28 w 4323"/>
              <a:gd name="T30" fmla="+- 0 7475 6904"/>
              <a:gd name="T31" fmla="*/ 7475 h 720"/>
              <a:gd name="T32" fmla="+- 0 16932 15888"/>
              <a:gd name="T33" fmla="*/ T32 w 4323"/>
              <a:gd name="T34" fmla="+- 0 7201 6904"/>
              <a:gd name="T35" fmla="*/ 7201 h 720"/>
              <a:gd name="T36" fmla="+- 0 16980 15888"/>
              <a:gd name="T37" fmla="*/ T36 w 4323"/>
              <a:gd name="T38" fmla="+- 0 7599 6904"/>
              <a:gd name="T39" fmla="*/ 7599 h 720"/>
              <a:gd name="T40" fmla="+- 0 16858 15888"/>
              <a:gd name="T41" fmla="*/ T40 w 4323"/>
              <a:gd name="T42" fmla="+- 0 7226 6904"/>
              <a:gd name="T43" fmla="*/ 7226 h 720"/>
              <a:gd name="T44" fmla="+- 0 17203 15888"/>
              <a:gd name="T45" fmla="*/ T44 w 4323"/>
              <a:gd name="T46" fmla="+- 0 7177 6904"/>
              <a:gd name="T47" fmla="*/ 7177 h 720"/>
              <a:gd name="T48" fmla="+- 0 16958 15888"/>
              <a:gd name="T49" fmla="*/ T48 w 4323"/>
              <a:gd name="T50" fmla="+- 0 7350 6904"/>
              <a:gd name="T51" fmla="*/ 7350 h 720"/>
              <a:gd name="T52" fmla="+- 0 17280 15888"/>
              <a:gd name="T53" fmla="*/ T52 w 4323"/>
              <a:gd name="T54" fmla="+- 0 7302 6904"/>
              <a:gd name="T55" fmla="*/ 7302 h 720"/>
              <a:gd name="T56" fmla="+- 0 17477 15888"/>
              <a:gd name="T57" fmla="*/ T56 w 4323"/>
              <a:gd name="T58" fmla="+- 0 7177 6904"/>
              <a:gd name="T59" fmla="*/ 7177 h 720"/>
              <a:gd name="T60" fmla="+- 0 17354 15888"/>
              <a:gd name="T61" fmla="*/ T60 w 4323"/>
              <a:gd name="T62" fmla="+- 0 7399 6904"/>
              <a:gd name="T63" fmla="*/ 7399 h 720"/>
              <a:gd name="T64" fmla="+- 0 17651 15888"/>
              <a:gd name="T65" fmla="*/ T64 w 4323"/>
              <a:gd name="T66" fmla="+- 0 7201 6904"/>
              <a:gd name="T67" fmla="*/ 7201 h 720"/>
              <a:gd name="T68" fmla="+- 0 17777 15888"/>
              <a:gd name="T69" fmla="*/ T68 w 4323"/>
              <a:gd name="T70" fmla="+- 0 7374 6904"/>
              <a:gd name="T71" fmla="*/ 7374 h 720"/>
              <a:gd name="T72" fmla="+- 0 17973 15888"/>
              <a:gd name="T73" fmla="*/ T72 w 4323"/>
              <a:gd name="T74" fmla="+- 0 7201 6904"/>
              <a:gd name="T75" fmla="*/ 7201 h 720"/>
              <a:gd name="T76" fmla="+- 0 18147 15888"/>
              <a:gd name="T77" fmla="*/ T76 w 4323"/>
              <a:gd name="T78" fmla="+- 0 7302 6904"/>
              <a:gd name="T79" fmla="*/ 7302 h 720"/>
              <a:gd name="T80" fmla="+- 0 18273 15888"/>
              <a:gd name="T81" fmla="*/ T80 w 4323"/>
              <a:gd name="T82" fmla="+- 0 7274 6904"/>
              <a:gd name="T83" fmla="*/ 7274 h 720"/>
              <a:gd name="T84" fmla="+- 0 18447 15888"/>
              <a:gd name="T85" fmla="*/ T84 w 4323"/>
              <a:gd name="T86" fmla="+- 0 7302 6904"/>
              <a:gd name="T87" fmla="*/ 7302 h 720"/>
              <a:gd name="T88" fmla="+- 0 18521 15888"/>
              <a:gd name="T89" fmla="*/ T88 w 4323"/>
              <a:gd name="T90" fmla="+- 0 7226 6904"/>
              <a:gd name="T91" fmla="*/ 7226 h 720"/>
              <a:gd name="T92" fmla="+- 0 18621 15888"/>
              <a:gd name="T93" fmla="*/ T92 w 4323"/>
              <a:gd name="T94" fmla="+- 0 7374 6904"/>
              <a:gd name="T95" fmla="*/ 7374 h 720"/>
              <a:gd name="T96" fmla="+- 0 18869 15888"/>
              <a:gd name="T97" fmla="*/ T96 w 4323"/>
              <a:gd name="T98" fmla="+- 0 7250 6904"/>
              <a:gd name="T99" fmla="*/ 7250 h 720"/>
              <a:gd name="T100" fmla="+- 0 19092 15888"/>
              <a:gd name="T101" fmla="*/ T100 w 4323"/>
              <a:gd name="T102" fmla="+- 0 7226 6904"/>
              <a:gd name="T103" fmla="*/ 7226 h 720"/>
              <a:gd name="T104" fmla="+- 0 18944 15888"/>
              <a:gd name="T105" fmla="*/ T104 w 4323"/>
              <a:gd name="T106" fmla="+- 0 7177 6904"/>
              <a:gd name="T107" fmla="*/ 7177 h 720"/>
              <a:gd name="T108" fmla="+- 0 18892 15888"/>
              <a:gd name="T109" fmla="*/ T108 w 4323"/>
              <a:gd name="T110" fmla="+- 0 7423 6904"/>
              <a:gd name="T111" fmla="*/ 7423 h 720"/>
              <a:gd name="T112" fmla="+- 0 19118 15888"/>
              <a:gd name="T113" fmla="*/ T112 w 4323"/>
              <a:gd name="T114" fmla="+- 0 7350 6904"/>
              <a:gd name="T115" fmla="*/ 7350 h 720"/>
              <a:gd name="T116" fmla="+- 0 19340 15888"/>
              <a:gd name="T117" fmla="*/ T116 w 4323"/>
              <a:gd name="T118" fmla="+- 0 7177 6904"/>
              <a:gd name="T119" fmla="*/ 7177 h 720"/>
              <a:gd name="T120" fmla="+- 0 19366 15888"/>
              <a:gd name="T121" fmla="*/ T120 w 4323"/>
              <a:gd name="T122" fmla="+- 0 7450 6904"/>
              <a:gd name="T123" fmla="*/ 7450 h 720"/>
              <a:gd name="T124" fmla="+- 0 19366 15888"/>
              <a:gd name="T125" fmla="*/ T124 w 4323"/>
              <a:gd name="T126" fmla="+- 0 7374 6904"/>
              <a:gd name="T127" fmla="*/ 7374 h 720"/>
              <a:gd name="T128" fmla="+- 0 19788 15888"/>
              <a:gd name="T129" fmla="*/ T128 w 4323"/>
              <a:gd name="T130" fmla="+- 0 6976 6904"/>
              <a:gd name="T131" fmla="*/ 6976 h 720"/>
              <a:gd name="T132" fmla="+- 0 19636 15888"/>
              <a:gd name="T133" fmla="*/ T132 w 4323"/>
              <a:gd name="T134" fmla="+- 0 7374 6904"/>
              <a:gd name="T135" fmla="*/ 7374 h 720"/>
              <a:gd name="T136" fmla="+- 0 19936 15888"/>
              <a:gd name="T137" fmla="*/ T136 w 4323"/>
              <a:gd name="T138" fmla="+- 0 7274 6904"/>
              <a:gd name="T139" fmla="*/ 7274 h 720"/>
              <a:gd name="T140" fmla="+- 0 20210 15888"/>
              <a:gd name="T141" fmla="*/ T140 w 4323"/>
              <a:gd name="T142" fmla="+- 0 7547 6904"/>
              <a:gd name="T143" fmla="*/ 7547 h 72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</a:cxnLst>
            <a:rect l="0" t="0" r="r" b="b"/>
            <a:pathLst>
              <a:path w="4323" h="720" extrusionOk="0">
                <a:moveTo>
                  <a:pt x="400" y="100"/>
                </a:moveTo>
                <a:cubicBezTo>
                  <a:pt x="391" y="72"/>
                  <a:pt x="360" y="61"/>
                  <a:pt x="322" y="48"/>
                </a:cubicBezTo>
                <a:cubicBezTo>
                  <a:pt x="273" y="31"/>
                  <a:pt x="190" y="51"/>
                  <a:pt x="148" y="72"/>
                </a:cubicBezTo>
                <a:cubicBezTo>
                  <a:pt x="111" y="91"/>
                  <a:pt x="21" y="161"/>
                  <a:pt x="0" y="197"/>
                </a:cubicBezTo>
                <a:cubicBezTo>
                  <a:pt x="-31" y="251"/>
                  <a:pt x="42" y="280"/>
                  <a:pt x="74" y="297"/>
                </a:cubicBezTo>
                <a:cubicBezTo>
                  <a:pt x="130" y="326"/>
                  <a:pt x="230" y="317"/>
                  <a:pt x="274" y="370"/>
                </a:cubicBezTo>
                <a:cubicBezTo>
                  <a:pt x="296" y="396"/>
                  <a:pt x="269" y="499"/>
                  <a:pt x="248" y="519"/>
                </a:cubicBezTo>
                <a:cubicBezTo>
                  <a:pt x="214" y="552"/>
                  <a:pt x="117" y="602"/>
                  <a:pt x="74" y="619"/>
                </a:cubicBezTo>
                <a:cubicBezTo>
                  <a:pt x="36" y="634"/>
                  <a:pt x="-21" y="627"/>
                  <a:pt x="74" y="643"/>
                </a:cubicBezTo>
              </a:path>
              <a:path w="4323" h="720" extrusionOk="0">
                <a:moveTo>
                  <a:pt x="596" y="297"/>
                </a:moveTo>
                <a:cubicBezTo>
                  <a:pt x="573" y="254"/>
                  <a:pt x="562" y="314"/>
                  <a:pt x="548" y="346"/>
                </a:cubicBezTo>
                <a:cubicBezTo>
                  <a:pt x="535" y="376"/>
                  <a:pt x="486" y="476"/>
                  <a:pt x="548" y="495"/>
                </a:cubicBezTo>
                <a:cubicBezTo>
                  <a:pt x="588" y="507"/>
                  <a:pt x="670" y="502"/>
                  <a:pt x="696" y="470"/>
                </a:cubicBezTo>
                <a:cubicBezTo>
                  <a:pt x="730" y="428"/>
                  <a:pt x="744" y="397"/>
                  <a:pt x="744" y="346"/>
                </a:cubicBezTo>
                <a:cubicBezTo>
                  <a:pt x="744" y="394"/>
                  <a:pt x="745" y="455"/>
                  <a:pt x="770" y="495"/>
                </a:cubicBezTo>
                <a:cubicBezTo>
                  <a:pt x="790" y="526"/>
                  <a:pt x="798" y="540"/>
                  <a:pt x="818" y="571"/>
                </a:cubicBezTo>
                <a:cubicBezTo>
                  <a:pt x="871" y="558"/>
                  <a:pt x="865" y="547"/>
                  <a:pt x="896" y="495"/>
                </a:cubicBezTo>
              </a:path>
              <a:path w="4323" h="720" extrusionOk="0">
                <a:moveTo>
                  <a:pt x="1044" y="297"/>
                </a:moveTo>
                <a:cubicBezTo>
                  <a:pt x="1044" y="354"/>
                  <a:pt x="1061" y="394"/>
                  <a:pt x="1070" y="446"/>
                </a:cubicBezTo>
                <a:cubicBezTo>
                  <a:pt x="1085" y="530"/>
                  <a:pt x="1071" y="618"/>
                  <a:pt x="1092" y="695"/>
                </a:cubicBezTo>
                <a:cubicBezTo>
                  <a:pt x="1113" y="772"/>
                  <a:pt x="1118" y="668"/>
                  <a:pt x="1118" y="643"/>
                </a:cubicBezTo>
              </a:path>
              <a:path w="4323" h="720" extrusionOk="0">
                <a:moveTo>
                  <a:pt x="970" y="322"/>
                </a:moveTo>
                <a:cubicBezTo>
                  <a:pt x="970" y="272"/>
                  <a:pt x="980" y="257"/>
                  <a:pt x="1044" y="249"/>
                </a:cubicBezTo>
                <a:cubicBezTo>
                  <a:pt x="1111" y="240"/>
                  <a:pt x="1261" y="226"/>
                  <a:pt x="1315" y="273"/>
                </a:cubicBezTo>
                <a:cubicBezTo>
                  <a:pt x="1370" y="321"/>
                  <a:pt x="1265" y="385"/>
                  <a:pt x="1240" y="398"/>
                </a:cubicBezTo>
                <a:cubicBezTo>
                  <a:pt x="1187" y="427"/>
                  <a:pt x="1010" y="446"/>
                  <a:pt x="1070" y="446"/>
                </a:cubicBezTo>
                <a:cubicBezTo>
                  <a:pt x="1086" y="446"/>
                  <a:pt x="1102" y="446"/>
                  <a:pt x="1118" y="446"/>
                </a:cubicBezTo>
              </a:path>
              <a:path w="4323" h="720" extrusionOk="0">
                <a:moveTo>
                  <a:pt x="1392" y="398"/>
                </a:moveTo>
                <a:cubicBezTo>
                  <a:pt x="1431" y="386"/>
                  <a:pt x="1475" y="354"/>
                  <a:pt x="1515" y="346"/>
                </a:cubicBezTo>
                <a:cubicBezTo>
                  <a:pt x="1581" y="334"/>
                  <a:pt x="1589" y="343"/>
                  <a:pt x="1589" y="273"/>
                </a:cubicBezTo>
                <a:cubicBezTo>
                  <a:pt x="1544" y="273"/>
                  <a:pt x="1461" y="266"/>
                  <a:pt x="1440" y="322"/>
                </a:cubicBezTo>
                <a:cubicBezTo>
                  <a:pt x="1425" y="361"/>
                  <a:pt x="1428" y="469"/>
                  <a:pt x="1466" y="495"/>
                </a:cubicBezTo>
                <a:cubicBezTo>
                  <a:pt x="1514" y="528"/>
                  <a:pt x="1560" y="519"/>
                  <a:pt x="1615" y="519"/>
                </a:cubicBezTo>
              </a:path>
              <a:path w="4323" h="720" extrusionOk="0">
                <a:moveTo>
                  <a:pt x="1763" y="297"/>
                </a:moveTo>
                <a:cubicBezTo>
                  <a:pt x="1800" y="332"/>
                  <a:pt x="1814" y="364"/>
                  <a:pt x="1837" y="398"/>
                </a:cubicBezTo>
                <a:cubicBezTo>
                  <a:pt x="1858" y="429"/>
                  <a:pt x="1865" y="441"/>
                  <a:pt x="1889" y="470"/>
                </a:cubicBezTo>
                <a:cubicBezTo>
                  <a:pt x="1930" y="428"/>
                  <a:pt x="1955" y="393"/>
                  <a:pt x="1989" y="346"/>
                </a:cubicBezTo>
                <a:cubicBezTo>
                  <a:pt x="2009" y="318"/>
                  <a:pt x="2054" y="311"/>
                  <a:pt x="2085" y="297"/>
                </a:cubicBezTo>
              </a:path>
              <a:path w="4323" h="720" extrusionOk="0">
                <a:moveTo>
                  <a:pt x="2185" y="273"/>
                </a:moveTo>
                <a:cubicBezTo>
                  <a:pt x="2210" y="303"/>
                  <a:pt x="2251" y="361"/>
                  <a:pt x="2259" y="398"/>
                </a:cubicBezTo>
                <a:cubicBezTo>
                  <a:pt x="2274" y="464"/>
                  <a:pt x="2245" y="444"/>
                  <a:pt x="2285" y="495"/>
                </a:cubicBezTo>
                <a:cubicBezTo>
                  <a:pt x="2320" y="452"/>
                  <a:pt x="2346" y="411"/>
                  <a:pt x="2385" y="370"/>
                </a:cubicBezTo>
                <a:cubicBezTo>
                  <a:pt x="2422" y="331"/>
                  <a:pt x="2432" y="322"/>
                  <a:pt x="2485" y="322"/>
                </a:cubicBezTo>
                <a:cubicBezTo>
                  <a:pt x="2521" y="322"/>
                  <a:pt x="2548" y="367"/>
                  <a:pt x="2559" y="398"/>
                </a:cubicBezTo>
                <a:cubicBezTo>
                  <a:pt x="2562" y="407"/>
                  <a:pt x="2559" y="512"/>
                  <a:pt x="2559" y="446"/>
                </a:cubicBezTo>
                <a:cubicBezTo>
                  <a:pt x="2559" y="402"/>
                  <a:pt x="2603" y="354"/>
                  <a:pt x="2633" y="322"/>
                </a:cubicBezTo>
                <a:cubicBezTo>
                  <a:pt x="2670" y="282"/>
                  <a:pt x="2680" y="273"/>
                  <a:pt x="2733" y="273"/>
                </a:cubicBezTo>
                <a:cubicBezTo>
                  <a:pt x="2733" y="339"/>
                  <a:pt x="2733" y="404"/>
                  <a:pt x="2733" y="470"/>
                </a:cubicBezTo>
                <a:cubicBezTo>
                  <a:pt x="2784" y="470"/>
                  <a:pt x="2812" y="471"/>
                  <a:pt x="2855" y="446"/>
                </a:cubicBezTo>
              </a:path>
              <a:path w="4323" h="720" extrusionOk="0">
                <a:moveTo>
                  <a:pt x="2981" y="346"/>
                </a:moveTo>
                <a:cubicBezTo>
                  <a:pt x="2990" y="326"/>
                  <a:pt x="3023" y="346"/>
                  <a:pt x="3078" y="346"/>
                </a:cubicBezTo>
                <a:cubicBezTo>
                  <a:pt x="3112" y="346"/>
                  <a:pt x="3184" y="362"/>
                  <a:pt x="3204" y="322"/>
                </a:cubicBezTo>
                <a:cubicBezTo>
                  <a:pt x="3211" y="308"/>
                  <a:pt x="3204" y="265"/>
                  <a:pt x="3204" y="249"/>
                </a:cubicBezTo>
                <a:cubicBezTo>
                  <a:pt x="3147" y="249"/>
                  <a:pt x="3110" y="250"/>
                  <a:pt x="3056" y="273"/>
                </a:cubicBezTo>
                <a:cubicBezTo>
                  <a:pt x="2996" y="298"/>
                  <a:pt x="2967" y="358"/>
                  <a:pt x="2955" y="422"/>
                </a:cubicBezTo>
                <a:cubicBezTo>
                  <a:pt x="2948" y="462"/>
                  <a:pt x="2972" y="517"/>
                  <a:pt x="3004" y="519"/>
                </a:cubicBezTo>
                <a:cubicBezTo>
                  <a:pt x="3093" y="525"/>
                  <a:pt x="3106" y="512"/>
                  <a:pt x="3178" y="470"/>
                </a:cubicBezTo>
                <a:cubicBezTo>
                  <a:pt x="3195" y="462"/>
                  <a:pt x="3213" y="454"/>
                  <a:pt x="3230" y="446"/>
                </a:cubicBezTo>
              </a:path>
              <a:path w="4323" h="720" extrusionOk="0">
                <a:moveTo>
                  <a:pt x="3526" y="273"/>
                </a:moveTo>
                <a:cubicBezTo>
                  <a:pt x="3516" y="247"/>
                  <a:pt x="3476" y="227"/>
                  <a:pt x="3452" y="273"/>
                </a:cubicBezTo>
                <a:cubicBezTo>
                  <a:pt x="3427" y="321"/>
                  <a:pt x="3491" y="361"/>
                  <a:pt x="3500" y="398"/>
                </a:cubicBezTo>
                <a:cubicBezTo>
                  <a:pt x="3511" y="443"/>
                  <a:pt x="3504" y="512"/>
                  <a:pt x="3478" y="546"/>
                </a:cubicBezTo>
                <a:cubicBezTo>
                  <a:pt x="3455" y="576"/>
                  <a:pt x="3425" y="611"/>
                  <a:pt x="3404" y="619"/>
                </a:cubicBezTo>
                <a:cubicBezTo>
                  <a:pt x="3413" y="538"/>
                  <a:pt x="3422" y="533"/>
                  <a:pt x="3478" y="470"/>
                </a:cubicBezTo>
              </a:path>
              <a:path w="4323" h="720" extrusionOk="0">
                <a:moveTo>
                  <a:pt x="3848" y="0"/>
                </a:moveTo>
                <a:cubicBezTo>
                  <a:pt x="3898" y="12"/>
                  <a:pt x="3900" y="21"/>
                  <a:pt x="3900" y="72"/>
                </a:cubicBezTo>
                <a:cubicBezTo>
                  <a:pt x="3900" y="160"/>
                  <a:pt x="3856" y="242"/>
                  <a:pt x="3822" y="322"/>
                </a:cubicBezTo>
                <a:cubicBezTo>
                  <a:pt x="3800" y="375"/>
                  <a:pt x="3781" y="429"/>
                  <a:pt x="3748" y="470"/>
                </a:cubicBezTo>
                <a:cubicBezTo>
                  <a:pt x="3807" y="459"/>
                  <a:pt x="3850" y="430"/>
                  <a:pt x="3900" y="398"/>
                </a:cubicBezTo>
                <a:cubicBezTo>
                  <a:pt x="3916" y="388"/>
                  <a:pt x="4027" y="342"/>
                  <a:pt x="4048" y="370"/>
                </a:cubicBezTo>
                <a:cubicBezTo>
                  <a:pt x="4073" y="404"/>
                  <a:pt x="4100" y="475"/>
                  <a:pt x="4122" y="519"/>
                </a:cubicBezTo>
                <a:cubicBezTo>
                  <a:pt x="4174" y="621"/>
                  <a:pt x="4214" y="634"/>
                  <a:pt x="4322" y="643"/>
                </a:cubicBez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57" name="Ink 65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495800" y="1125538"/>
            <a:ext cx="1536700" cy="1047750"/>
          </a:xfrm>
          <a:custGeom>
            <a:avLst/>
            <a:gdLst>
              <a:gd name="T0" fmla="+- 0 12561 12487"/>
              <a:gd name="T1" fmla="*/ T0 w 4272"/>
              <a:gd name="T2" fmla="+- 0 5834 3128"/>
              <a:gd name="T3" fmla="*/ 5834 h 2908"/>
              <a:gd name="T4" fmla="+- 0 12551 12487"/>
              <a:gd name="T5" fmla="*/ T4 w 4272"/>
              <a:gd name="T6" fmla="+- 0 5793 3128"/>
              <a:gd name="T7" fmla="*/ 5793 h 2908"/>
              <a:gd name="T8" fmla="+- 0 12544 12487"/>
              <a:gd name="T9" fmla="*/ T8 w 4272"/>
              <a:gd name="T10" fmla="+- 0 5775 3128"/>
              <a:gd name="T11" fmla="*/ 5775 h 2908"/>
              <a:gd name="T12" fmla="+- 0 12535 12487"/>
              <a:gd name="T13" fmla="*/ T12 w 4272"/>
              <a:gd name="T14" fmla="+- 0 5734 3128"/>
              <a:gd name="T15" fmla="*/ 5734 h 2908"/>
              <a:gd name="T16" fmla="+- 0 12524 12487"/>
              <a:gd name="T17" fmla="*/ T16 w 4272"/>
              <a:gd name="T18" fmla="+- 0 5682 3128"/>
              <a:gd name="T19" fmla="*/ 5682 h 2908"/>
              <a:gd name="T20" fmla="+- 0 12523 12487"/>
              <a:gd name="T21" fmla="*/ T20 w 4272"/>
              <a:gd name="T22" fmla="+- 0 5633 3128"/>
              <a:gd name="T23" fmla="*/ 5633 h 2908"/>
              <a:gd name="T24" fmla="+- 0 12513 12487"/>
              <a:gd name="T25" fmla="*/ T24 w 4272"/>
              <a:gd name="T26" fmla="+- 0 5585 3128"/>
              <a:gd name="T27" fmla="*/ 5585 h 2908"/>
              <a:gd name="T28" fmla="+- 0 12504 12487"/>
              <a:gd name="T29" fmla="*/ T28 w 4272"/>
              <a:gd name="T30" fmla="+- 0 5541 3128"/>
              <a:gd name="T31" fmla="*/ 5541 h 2908"/>
              <a:gd name="T32" fmla="+- 0 12491 12487"/>
              <a:gd name="T33" fmla="*/ T32 w 4272"/>
              <a:gd name="T34" fmla="+- 0 5500 3128"/>
              <a:gd name="T35" fmla="*/ 5500 h 2908"/>
              <a:gd name="T36" fmla="+- 0 12487 12487"/>
              <a:gd name="T37" fmla="*/ T36 w 4272"/>
              <a:gd name="T38" fmla="+- 0 5461 3128"/>
              <a:gd name="T39" fmla="*/ 5461 h 2908"/>
              <a:gd name="T40" fmla="+- 0 12465 12487"/>
              <a:gd name="T41" fmla="*/ T40 w 4272"/>
              <a:gd name="T42" fmla="+- 0 5240 3128"/>
              <a:gd name="T43" fmla="*/ 5240 h 2908"/>
              <a:gd name="T44" fmla="+- 0 12499 12487"/>
              <a:gd name="T45" fmla="*/ T44 w 4272"/>
              <a:gd name="T46" fmla="+- 0 4996 3128"/>
              <a:gd name="T47" fmla="*/ 4996 h 2908"/>
              <a:gd name="T48" fmla="+- 0 12513 12487"/>
              <a:gd name="T49" fmla="*/ T48 w 4272"/>
              <a:gd name="T50" fmla="+- 0 4793 3128"/>
              <a:gd name="T51" fmla="*/ 4793 h 2908"/>
              <a:gd name="T52" fmla="+- 0 12518 12487"/>
              <a:gd name="T53" fmla="*/ T52 w 4272"/>
              <a:gd name="T54" fmla="+- 0 4726 3128"/>
              <a:gd name="T55" fmla="*/ 4726 h 2908"/>
              <a:gd name="T56" fmla="+- 0 12520 12487"/>
              <a:gd name="T57" fmla="*/ T56 w 4272"/>
              <a:gd name="T58" fmla="+- 0 4675 3128"/>
              <a:gd name="T59" fmla="*/ 4675 h 2908"/>
              <a:gd name="T60" fmla="+- 0 12535 12487"/>
              <a:gd name="T61" fmla="*/ T60 w 4272"/>
              <a:gd name="T62" fmla="+- 0 4616 3128"/>
              <a:gd name="T63" fmla="*/ 4616 h 2908"/>
              <a:gd name="T64" fmla="+- 0 12549 12487"/>
              <a:gd name="T65" fmla="*/ T64 w 4272"/>
              <a:gd name="T66" fmla="+- 0 4561 3128"/>
              <a:gd name="T67" fmla="*/ 4561 h 2908"/>
              <a:gd name="T68" fmla="+- 0 12541 12487"/>
              <a:gd name="T69" fmla="*/ T68 w 4272"/>
              <a:gd name="T70" fmla="+- 0 4519 3128"/>
              <a:gd name="T71" fmla="*/ 4519 h 2908"/>
              <a:gd name="T72" fmla="+- 0 12561 12487"/>
              <a:gd name="T73" fmla="*/ T72 w 4272"/>
              <a:gd name="T74" fmla="+- 0 4467 3128"/>
              <a:gd name="T75" fmla="*/ 4467 h 2908"/>
              <a:gd name="T76" fmla="+- 0 12574 12487"/>
              <a:gd name="T77" fmla="*/ T76 w 4272"/>
              <a:gd name="T78" fmla="+- 0 4432 3128"/>
              <a:gd name="T79" fmla="*/ 4432 h 2908"/>
              <a:gd name="T80" fmla="+- 0 12597 12487"/>
              <a:gd name="T81" fmla="*/ T80 w 4272"/>
              <a:gd name="T82" fmla="+- 0 4379 3128"/>
              <a:gd name="T83" fmla="*/ 4379 h 2908"/>
              <a:gd name="T84" fmla="+- 0 12613 12487"/>
              <a:gd name="T85" fmla="*/ T84 w 4272"/>
              <a:gd name="T86" fmla="+- 0 4343 3128"/>
              <a:gd name="T87" fmla="*/ 4343 h 2908"/>
              <a:gd name="T88" fmla="+- 0 12632 12487"/>
              <a:gd name="T89" fmla="*/ T88 w 4272"/>
              <a:gd name="T90" fmla="+- 0 4299 3128"/>
              <a:gd name="T91" fmla="*/ 4299 h 2908"/>
              <a:gd name="T92" fmla="+- 0 12662 12487"/>
              <a:gd name="T93" fmla="*/ T92 w 4272"/>
              <a:gd name="T94" fmla="+- 0 4236 3128"/>
              <a:gd name="T95" fmla="*/ 4236 h 2908"/>
              <a:gd name="T96" fmla="+- 0 12687 12487"/>
              <a:gd name="T97" fmla="*/ T96 w 4272"/>
              <a:gd name="T98" fmla="+- 0 4194 3128"/>
              <a:gd name="T99" fmla="*/ 4194 h 2908"/>
              <a:gd name="T100" fmla="+- 0 12712 12487"/>
              <a:gd name="T101" fmla="*/ T100 w 4272"/>
              <a:gd name="T102" fmla="+- 0 4152 3128"/>
              <a:gd name="T103" fmla="*/ 4152 h 2908"/>
              <a:gd name="T104" fmla="+- 0 12754 12487"/>
              <a:gd name="T105" fmla="*/ T104 w 4272"/>
              <a:gd name="T106" fmla="+- 0 4113 3128"/>
              <a:gd name="T107" fmla="*/ 4113 h 2908"/>
              <a:gd name="T108" fmla="+- 0 12783 12487"/>
              <a:gd name="T109" fmla="*/ T108 w 4272"/>
              <a:gd name="T110" fmla="+- 0 4073 3128"/>
              <a:gd name="T111" fmla="*/ 4073 h 2908"/>
              <a:gd name="T112" fmla="+- 0 12815 12487"/>
              <a:gd name="T113" fmla="*/ T112 w 4272"/>
              <a:gd name="T114" fmla="+- 0 4029 3128"/>
              <a:gd name="T115" fmla="*/ 4029 h 2908"/>
              <a:gd name="T116" fmla="+- 0 12847 12487"/>
              <a:gd name="T117" fmla="*/ T116 w 4272"/>
              <a:gd name="T118" fmla="+- 0 3989 3128"/>
              <a:gd name="T119" fmla="*/ 3989 h 2908"/>
              <a:gd name="T120" fmla="+- 0 12883 12487"/>
              <a:gd name="T121" fmla="*/ T120 w 4272"/>
              <a:gd name="T122" fmla="+- 0 3948 3128"/>
              <a:gd name="T123" fmla="*/ 3948 h 2908"/>
              <a:gd name="T124" fmla="+- 0 12912 12487"/>
              <a:gd name="T125" fmla="*/ T124 w 4272"/>
              <a:gd name="T126" fmla="+- 0 3915 3128"/>
              <a:gd name="T127" fmla="*/ 3915 h 2908"/>
              <a:gd name="T128" fmla="+- 0 12976 12487"/>
              <a:gd name="T129" fmla="*/ T128 w 4272"/>
              <a:gd name="T130" fmla="+- 0 3826 3128"/>
              <a:gd name="T131" fmla="*/ 3826 h 2908"/>
              <a:gd name="T132" fmla="+- 0 13009 12487"/>
              <a:gd name="T133" fmla="*/ T132 w 4272"/>
              <a:gd name="T134" fmla="+- 0 3800 3128"/>
              <a:gd name="T135" fmla="*/ 3800 h 2908"/>
              <a:gd name="T136" fmla="+- 0 13071 12487"/>
              <a:gd name="T137" fmla="*/ T136 w 4272"/>
              <a:gd name="T138" fmla="+- 0 3752 3128"/>
              <a:gd name="T139" fmla="*/ 3752 h 2908"/>
              <a:gd name="T140" fmla="+- 0 13125 12487"/>
              <a:gd name="T141" fmla="*/ T140 w 4272"/>
              <a:gd name="T142" fmla="+- 0 3722 3128"/>
              <a:gd name="T143" fmla="*/ 3722 h 2908"/>
              <a:gd name="T144" fmla="+- 0 13183 12487"/>
              <a:gd name="T145" fmla="*/ T144 w 4272"/>
              <a:gd name="T146" fmla="+- 0 3675 3128"/>
              <a:gd name="T147" fmla="*/ 3675 h 2908"/>
              <a:gd name="T148" fmla="+- 0 13243 12487"/>
              <a:gd name="T149" fmla="*/ T148 w 4272"/>
              <a:gd name="T150" fmla="+- 0 3627 3128"/>
              <a:gd name="T151" fmla="*/ 3627 h 2908"/>
              <a:gd name="T152" fmla="+- 0 13315 12487"/>
              <a:gd name="T153" fmla="*/ T152 w 4272"/>
              <a:gd name="T154" fmla="+- 0 3566 3128"/>
              <a:gd name="T155" fmla="*/ 3566 h 2908"/>
              <a:gd name="T156" fmla="+- 0 13380 12487"/>
              <a:gd name="T157" fmla="*/ T156 w 4272"/>
              <a:gd name="T158" fmla="+- 0 3526 3128"/>
              <a:gd name="T159" fmla="*/ 3526 h 2908"/>
              <a:gd name="T160" fmla="+- 0 13575 12487"/>
              <a:gd name="T161" fmla="*/ T160 w 4272"/>
              <a:gd name="T162" fmla="+- 0 3405 3128"/>
              <a:gd name="T163" fmla="*/ 3405 h 2908"/>
              <a:gd name="T164" fmla="+- 0 13791 12487"/>
              <a:gd name="T165" fmla="*/ T164 w 4272"/>
              <a:gd name="T166" fmla="+- 0 3340 3128"/>
              <a:gd name="T167" fmla="*/ 3340 h 2908"/>
              <a:gd name="T168" fmla="+- 0 14002 12487"/>
              <a:gd name="T169" fmla="*/ T168 w 4272"/>
              <a:gd name="T170" fmla="+- 0 3277 3128"/>
              <a:gd name="T171" fmla="*/ 3277 h 2908"/>
              <a:gd name="T172" fmla="+- 0 14128 12487"/>
              <a:gd name="T173" fmla="*/ T172 w 4272"/>
              <a:gd name="T174" fmla="+- 0 3239 3128"/>
              <a:gd name="T175" fmla="*/ 3239 h 2908"/>
              <a:gd name="T176" fmla="+- 0 14244 12487"/>
              <a:gd name="T177" fmla="*/ T176 w 4272"/>
              <a:gd name="T178" fmla="+- 0 3200 3128"/>
              <a:gd name="T179" fmla="*/ 3200 h 2908"/>
              <a:gd name="T180" fmla="+- 0 14372 12487"/>
              <a:gd name="T181" fmla="*/ T180 w 4272"/>
              <a:gd name="T182" fmla="+- 0 3177 3128"/>
              <a:gd name="T183" fmla="*/ 3177 h 2908"/>
              <a:gd name="T184" fmla="+- 0 14495 12487"/>
              <a:gd name="T185" fmla="*/ T184 w 4272"/>
              <a:gd name="T186" fmla="+- 0 3155 3128"/>
              <a:gd name="T187" fmla="*/ 3155 h 2908"/>
              <a:gd name="T188" fmla="+- 0 14622 12487"/>
              <a:gd name="T189" fmla="*/ T188 w 4272"/>
              <a:gd name="T190" fmla="+- 0 3135 3128"/>
              <a:gd name="T191" fmla="*/ 3135 h 2908"/>
              <a:gd name="T192" fmla="+- 0 14747 12487"/>
              <a:gd name="T193" fmla="*/ T192 w 4272"/>
              <a:gd name="T194" fmla="+- 0 3128 3128"/>
              <a:gd name="T195" fmla="*/ 3128 h 2908"/>
              <a:gd name="T196" fmla="+- 0 14882 12487"/>
              <a:gd name="T197" fmla="*/ T196 w 4272"/>
              <a:gd name="T198" fmla="+- 0 3120 3128"/>
              <a:gd name="T199" fmla="*/ 3120 h 2908"/>
              <a:gd name="T200" fmla="+- 0 15013 12487"/>
              <a:gd name="T201" fmla="*/ T200 w 4272"/>
              <a:gd name="T202" fmla="+- 0 3146 3128"/>
              <a:gd name="T203" fmla="*/ 3146 h 2908"/>
              <a:gd name="T204" fmla="+- 0 15143 12487"/>
              <a:gd name="T205" fmla="*/ T204 w 4272"/>
              <a:gd name="T206" fmla="+- 0 3153 3128"/>
              <a:gd name="T207" fmla="*/ 3153 h 2908"/>
              <a:gd name="T208" fmla="+- 0 15241 12487"/>
              <a:gd name="T209" fmla="*/ T208 w 4272"/>
              <a:gd name="T210" fmla="+- 0 3158 3128"/>
              <a:gd name="T211" fmla="*/ 3158 h 2908"/>
              <a:gd name="T212" fmla="+- 0 15322 12487"/>
              <a:gd name="T213" fmla="*/ T212 w 4272"/>
              <a:gd name="T214" fmla="+- 0 3163 3128"/>
              <a:gd name="T215" fmla="*/ 3163 h 2908"/>
              <a:gd name="T216" fmla="+- 0 15417 12487"/>
              <a:gd name="T217" fmla="*/ T216 w 4272"/>
              <a:gd name="T218" fmla="+- 0 3177 3128"/>
              <a:gd name="T219" fmla="*/ 3177 h 2908"/>
              <a:gd name="T220" fmla="+- 0 15511 12487"/>
              <a:gd name="T221" fmla="*/ T220 w 4272"/>
              <a:gd name="T222" fmla="+- 0 3191 3128"/>
              <a:gd name="T223" fmla="*/ 3191 h 2908"/>
              <a:gd name="T224" fmla="+- 0 15598 12487"/>
              <a:gd name="T225" fmla="*/ T224 w 4272"/>
              <a:gd name="T226" fmla="+- 0 3206 3128"/>
              <a:gd name="T227" fmla="*/ 3206 h 2908"/>
              <a:gd name="T228" fmla="+- 0 15691 12487"/>
              <a:gd name="T229" fmla="*/ T228 w 4272"/>
              <a:gd name="T230" fmla="+- 0 3225 3128"/>
              <a:gd name="T231" fmla="*/ 3225 h 2908"/>
              <a:gd name="T232" fmla="+- 0 15754 12487"/>
              <a:gd name="T233" fmla="*/ T232 w 4272"/>
              <a:gd name="T234" fmla="+- 0 3238 3128"/>
              <a:gd name="T235" fmla="*/ 3238 h 2908"/>
              <a:gd name="T236" fmla="+- 0 15829 12487"/>
              <a:gd name="T237" fmla="*/ T236 w 4272"/>
              <a:gd name="T238" fmla="+- 0 3257 3128"/>
              <a:gd name="T239" fmla="*/ 3257 h 2908"/>
              <a:gd name="T240" fmla="+- 0 15888 12487"/>
              <a:gd name="T241" fmla="*/ T240 w 4272"/>
              <a:gd name="T242" fmla="+- 0 3277 3128"/>
              <a:gd name="T243" fmla="*/ 3277 h 2908"/>
              <a:gd name="T244" fmla="+- 0 15931 12487"/>
              <a:gd name="T245" fmla="*/ T244 w 4272"/>
              <a:gd name="T246" fmla="+- 0 3292 3128"/>
              <a:gd name="T247" fmla="*/ 3292 h 2908"/>
              <a:gd name="T248" fmla="+- 0 15991 12487"/>
              <a:gd name="T249" fmla="*/ T248 w 4272"/>
              <a:gd name="T250" fmla="+- 0 3329 3128"/>
              <a:gd name="T251" fmla="*/ 3329 h 2908"/>
              <a:gd name="T252" fmla="+- 0 16036 12487"/>
              <a:gd name="T253" fmla="*/ T252 w 4272"/>
              <a:gd name="T254" fmla="+- 0 3350 3128"/>
              <a:gd name="T255" fmla="*/ 3350 h 290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4272" h="2908" extrusionOk="0">
                <a:moveTo>
                  <a:pt x="74" y="2706"/>
                </a:moveTo>
                <a:cubicBezTo>
                  <a:pt x="64" y="2665"/>
                  <a:pt x="57" y="2647"/>
                  <a:pt x="48" y="2606"/>
                </a:cubicBezTo>
                <a:cubicBezTo>
                  <a:pt x="37" y="2554"/>
                  <a:pt x="36" y="2505"/>
                  <a:pt x="26" y="2457"/>
                </a:cubicBezTo>
                <a:cubicBezTo>
                  <a:pt x="17" y="2413"/>
                  <a:pt x="4" y="2372"/>
                  <a:pt x="0" y="2333"/>
                </a:cubicBezTo>
                <a:cubicBezTo>
                  <a:pt x="-22" y="2112"/>
                  <a:pt x="12" y="1868"/>
                  <a:pt x="26" y="1665"/>
                </a:cubicBezTo>
                <a:cubicBezTo>
                  <a:pt x="31" y="1598"/>
                  <a:pt x="33" y="1547"/>
                  <a:pt x="48" y="1488"/>
                </a:cubicBezTo>
                <a:cubicBezTo>
                  <a:pt x="62" y="1433"/>
                  <a:pt x="54" y="1391"/>
                  <a:pt x="74" y="1339"/>
                </a:cubicBezTo>
                <a:cubicBezTo>
                  <a:pt x="87" y="1304"/>
                  <a:pt x="110" y="1251"/>
                  <a:pt x="126" y="1215"/>
                </a:cubicBezTo>
                <a:cubicBezTo>
                  <a:pt x="145" y="1171"/>
                  <a:pt x="175" y="1108"/>
                  <a:pt x="200" y="1066"/>
                </a:cubicBezTo>
                <a:cubicBezTo>
                  <a:pt x="225" y="1024"/>
                  <a:pt x="267" y="985"/>
                  <a:pt x="296" y="945"/>
                </a:cubicBezTo>
                <a:cubicBezTo>
                  <a:pt x="328" y="901"/>
                  <a:pt x="360" y="861"/>
                  <a:pt x="396" y="820"/>
                </a:cubicBezTo>
                <a:cubicBezTo>
                  <a:pt x="425" y="787"/>
                  <a:pt x="489" y="698"/>
                  <a:pt x="522" y="672"/>
                </a:cubicBezTo>
                <a:cubicBezTo>
                  <a:pt x="584" y="624"/>
                  <a:pt x="638" y="594"/>
                  <a:pt x="696" y="547"/>
                </a:cubicBezTo>
                <a:cubicBezTo>
                  <a:pt x="756" y="499"/>
                  <a:pt x="828" y="438"/>
                  <a:pt x="893" y="398"/>
                </a:cubicBezTo>
                <a:cubicBezTo>
                  <a:pt x="1088" y="277"/>
                  <a:pt x="1304" y="212"/>
                  <a:pt x="1515" y="149"/>
                </a:cubicBezTo>
                <a:cubicBezTo>
                  <a:pt x="1641" y="111"/>
                  <a:pt x="1757" y="72"/>
                  <a:pt x="1885" y="49"/>
                </a:cubicBezTo>
                <a:cubicBezTo>
                  <a:pt x="2008" y="27"/>
                  <a:pt x="2135" y="7"/>
                  <a:pt x="2260" y="0"/>
                </a:cubicBezTo>
                <a:cubicBezTo>
                  <a:pt x="2395" y="-8"/>
                  <a:pt x="2526" y="18"/>
                  <a:pt x="2656" y="25"/>
                </a:cubicBezTo>
                <a:cubicBezTo>
                  <a:pt x="2754" y="30"/>
                  <a:pt x="2835" y="35"/>
                  <a:pt x="2930" y="49"/>
                </a:cubicBezTo>
                <a:cubicBezTo>
                  <a:pt x="3024" y="63"/>
                  <a:pt x="3111" y="78"/>
                  <a:pt x="3204" y="97"/>
                </a:cubicBezTo>
                <a:cubicBezTo>
                  <a:pt x="3267" y="110"/>
                  <a:pt x="3342" y="129"/>
                  <a:pt x="3401" y="149"/>
                </a:cubicBezTo>
                <a:cubicBezTo>
                  <a:pt x="3444" y="164"/>
                  <a:pt x="3504" y="201"/>
                  <a:pt x="3549" y="222"/>
                </a:cubicBezTo>
                <a:cubicBezTo>
                  <a:pt x="3597" y="245"/>
                  <a:pt x="3658" y="271"/>
                  <a:pt x="3701" y="298"/>
                </a:cubicBezTo>
                <a:cubicBezTo>
                  <a:pt x="3750" y="329"/>
                  <a:pt x="3805" y="364"/>
                  <a:pt x="3849" y="398"/>
                </a:cubicBezTo>
                <a:cubicBezTo>
                  <a:pt x="3880" y="422"/>
                  <a:pt x="3907" y="456"/>
                  <a:pt x="3923" y="471"/>
                </a:cubicBezTo>
                <a:cubicBezTo>
                  <a:pt x="3973" y="518"/>
                  <a:pt x="4008" y="568"/>
                  <a:pt x="4049" y="620"/>
                </a:cubicBezTo>
                <a:cubicBezTo>
                  <a:pt x="4089" y="671"/>
                  <a:pt x="4115" y="739"/>
                  <a:pt x="4145" y="796"/>
                </a:cubicBezTo>
                <a:cubicBezTo>
                  <a:pt x="4163" y="830"/>
                  <a:pt x="4184" y="882"/>
                  <a:pt x="4197" y="917"/>
                </a:cubicBezTo>
                <a:cubicBezTo>
                  <a:pt x="4217" y="972"/>
                  <a:pt x="4238" y="1038"/>
                  <a:pt x="4245" y="1094"/>
                </a:cubicBezTo>
                <a:cubicBezTo>
                  <a:pt x="4250" y="1140"/>
                  <a:pt x="4268" y="1209"/>
                  <a:pt x="4271" y="1243"/>
                </a:cubicBezTo>
                <a:cubicBezTo>
                  <a:pt x="4281" y="1351"/>
                  <a:pt x="4276" y="1465"/>
                  <a:pt x="4245" y="1564"/>
                </a:cubicBezTo>
                <a:cubicBezTo>
                  <a:pt x="4233" y="1603"/>
                  <a:pt x="4192" y="1672"/>
                  <a:pt x="4171" y="1713"/>
                </a:cubicBezTo>
                <a:cubicBezTo>
                  <a:pt x="4141" y="1771"/>
                  <a:pt x="4094" y="1861"/>
                  <a:pt x="4049" y="1910"/>
                </a:cubicBezTo>
                <a:cubicBezTo>
                  <a:pt x="4000" y="1963"/>
                  <a:pt x="3927" y="2013"/>
                  <a:pt x="3875" y="2063"/>
                </a:cubicBezTo>
                <a:cubicBezTo>
                  <a:pt x="3823" y="2113"/>
                  <a:pt x="3766" y="2172"/>
                  <a:pt x="3701" y="2212"/>
                </a:cubicBezTo>
                <a:cubicBezTo>
                  <a:pt x="3631" y="2256"/>
                  <a:pt x="3548" y="2270"/>
                  <a:pt x="3475" y="2308"/>
                </a:cubicBezTo>
                <a:cubicBezTo>
                  <a:pt x="3373" y="2362"/>
                  <a:pt x="3288" y="2389"/>
                  <a:pt x="3178" y="2433"/>
                </a:cubicBezTo>
                <a:cubicBezTo>
                  <a:pt x="3062" y="2479"/>
                  <a:pt x="2957" y="2528"/>
                  <a:pt x="2830" y="2558"/>
                </a:cubicBezTo>
                <a:cubicBezTo>
                  <a:pt x="2725" y="2583"/>
                  <a:pt x="2614" y="2615"/>
                  <a:pt x="2508" y="2634"/>
                </a:cubicBezTo>
                <a:cubicBezTo>
                  <a:pt x="2381" y="2657"/>
                  <a:pt x="2261" y="2683"/>
                  <a:pt x="2134" y="2706"/>
                </a:cubicBezTo>
                <a:cubicBezTo>
                  <a:pt x="2022" y="2727"/>
                  <a:pt x="1902" y="2741"/>
                  <a:pt x="1789" y="2758"/>
                </a:cubicBezTo>
                <a:cubicBezTo>
                  <a:pt x="1665" y="2776"/>
                  <a:pt x="1541" y="2789"/>
                  <a:pt x="1415" y="2807"/>
                </a:cubicBezTo>
                <a:cubicBezTo>
                  <a:pt x="1311" y="2822"/>
                  <a:pt x="1197" y="2848"/>
                  <a:pt x="1093" y="2855"/>
                </a:cubicBezTo>
                <a:cubicBezTo>
                  <a:pt x="999" y="2861"/>
                  <a:pt x="911" y="2862"/>
                  <a:pt x="819" y="2879"/>
                </a:cubicBezTo>
                <a:cubicBezTo>
                  <a:pt x="766" y="2889"/>
                  <a:pt x="723" y="2901"/>
                  <a:pt x="670" y="2907"/>
                </a:cubicBezTo>
                <a:cubicBezTo>
                  <a:pt x="646" y="2910"/>
                  <a:pt x="620" y="2906"/>
                  <a:pt x="596" y="2907"/>
                </a:cubicBez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58" name="Comment 18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008313" y="3028950"/>
            <a:ext cx="9525" cy="11113"/>
          </a:xfrm>
          <a:custGeom>
            <a:avLst/>
            <a:gdLst>
              <a:gd name="T0" fmla="+- 0 8379 8358"/>
              <a:gd name="T1" fmla="*/ T0 w 24"/>
              <a:gd name="T2" fmla="+- 0 8414 8414"/>
              <a:gd name="T3" fmla="*/ 8414 h 32"/>
              <a:gd name="T4" fmla="+- 0 8377 8358"/>
              <a:gd name="T5" fmla="*/ T4 w 24"/>
              <a:gd name="T6" fmla="+- 0 8432 8414"/>
              <a:gd name="T7" fmla="*/ 8432 h 32"/>
              <a:gd name="T8" fmla="+- 0 8373 8358"/>
              <a:gd name="T9" fmla="*/ T8 w 24"/>
              <a:gd name="T10" fmla="+- 0 8432 8414"/>
              <a:gd name="T11" fmla="*/ 8432 h 32"/>
              <a:gd name="T12" fmla="+- 0 8358 8358"/>
              <a:gd name="T13" fmla="*/ T12 w 24"/>
              <a:gd name="T14" fmla="+- 0 8445 8414"/>
              <a:gd name="T15" fmla="*/ 8445 h 3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4" h="32" extrusionOk="0">
                <a:moveTo>
                  <a:pt x="21" y="0"/>
                </a:moveTo>
                <a:cubicBezTo>
                  <a:pt x="19" y="18"/>
                  <a:pt x="15" y="18"/>
                  <a:pt x="0" y="31"/>
                </a:cubicBez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59" name="Comment 1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793750" y="2757488"/>
            <a:ext cx="2224088" cy="390525"/>
          </a:xfrm>
          <a:custGeom>
            <a:avLst/>
            <a:gdLst>
              <a:gd name="T0" fmla="+- 0 2705 2203"/>
              <a:gd name="T1" fmla="*/ T0 w 6179"/>
              <a:gd name="T2" fmla="+- 0 7740 7660"/>
              <a:gd name="T3" fmla="*/ 7740 h 1086"/>
              <a:gd name="T4" fmla="+- 0 2521 2203"/>
              <a:gd name="T5" fmla="*/ T4 w 6179"/>
              <a:gd name="T6" fmla="+- 0 7719 7660"/>
              <a:gd name="T7" fmla="*/ 7719 h 1086"/>
              <a:gd name="T8" fmla="+- 0 2213 2203"/>
              <a:gd name="T9" fmla="*/ T8 w 6179"/>
              <a:gd name="T10" fmla="+- 0 8214 7660"/>
              <a:gd name="T11" fmla="*/ 8214 h 1086"/>
              <a:gd name="T12" fmla="+- 0 2412 2203"/>
              <a:gd name="T13" fmla="*/ T12 w 6179"/>
              <a:gd name="T14" fmla="+- 0 8627 7660"/>
              <a:gd name="T15" fmla="*/ 8627 h 1086"/>
              <a:gd name="T16" fmla="+- 0 2614 2203"/>
              <a:gd name="T17" fmla="*/ T16 w 6179"/>
              <a:gd name="T18" fmla="+- 0 8587 7660"/>
              <a:gd name="T19" fmla="*/ 8587 h 1086"/>
              <a:gd name="T20" fmla="+- 0 3205 2203"/>
              <a:gd name="T21" fmla="*/ T20 w 6179"/>
              <a:gd name="T22" fmla="+- 0 7829 7660"/>
              <a:gd name="T23" fmla="*/ 7829 h 1086"/>
              <a:gd name="T24" fmla="+- 0 3072 2203"/>
              <a:gd name="T25" fmla="*/ T24 w 6179"/>
              <a:gd name="T26" fmla="+- 0 7923 7660"/>
              <a:gd name="T27" fmla="*/ 7923 h 1086"/>
              <a:gd name="T28" fmla="+- 0 3033 2203"/>
              <a:gd name="T29" fmla="*/ T28 w 6179"/>
              <a:gd name="T30" fmla="+- 0 8578 7660"/>
              <a:gd name="T31" fmla="*/ 8578 h 1086"/>
              <a:gd name="T32" fmla="+- 0 3411 2203"/>
              <a:gd name="T33" fmla="*/ T32 w 6179"/>
              <a:gd name="T34" fmla="+- 0 8620 7660"/>
              <a:gd name="T35" fmla="*/ 8620 h 1086"/>
              <a:gd name="T36" fmla="+- 0 3592 2203"/>
              <a:gd name="T37" fmla="*/ T36 w 6179"/>
              <a:gd name="T38" fmla="+- 0 7932 7660"/>
              <a:gd name="T39" fmla="*/ 7932 h 1086"/>
              <a:gd name="T40" fmla="+- 0 3254 2203"/>
              <a:gd name="T41" fmla="*/ T40 w 6179"/>
              <a:gd name="T42" fmla="+- 0 7769 7660"/>
              <a:gd name="T43" fmla="*/ 7769 h 1086"/>
              <a:gd name="T44" fmla="+- 0 3887 2203"/>
              <a:gd name="T45" fmla="*/ T44 w 6179"/>
              <a:gd name="T46" fmla="+- 0 7830 7660"/>
              <a:gd name="T47" fmla="*/ 7830 h 1086"/>
              <a:gd name="T48" fmla="+- 0 3884 2203"/>
              <a:gd name="T49" fmla="*/ T48 w 6179"/>
              <a:gd name="T50" fmla="+- 0 7900 7660"/>
              <a:gd name="T51" fmla="*/ 7900 h 1086"/>
              <a:gd name="T52" fmla="+- 0 3917 2203"/>
              <a:gd name="T53" fmla="*/ T52 w 6179"/>
              <a:gd name="T54" fmla="+- 0 8611 7660"/>
              <a:gd name="T55" fmla="*/ 8611 h 1086"/>
              <a:gd name="T56" fmla="+- 0 3954 2203"/>
              <a:gd name="T57" fmla="*/ T56 w 6179"/>
              <a:gd name="T58" fmla="+- 0 8556 7660"/>
              <a:gd name="T59" fmla="*/ 8556 h 1086"/>
              <a:gd name="T60" fmla="+- 0 3798 2203"/>
              <a:gd name="T61" fmla="*/ T60 w 6179"/>
              <a:gd name="T62" fmla="+- 0 7801 7660"/>
              <a:gd name="T63" fmla="*/ 7801 h 1086"/>
              <a:gd name="T64" fmla="+- 0 3896 2203"/>
              <a:gd name="T65" fmla="*/ T64 w 6179"/>
              <a:gd name="T66" fmla="+- 0 7761 7660"/>
              <a:gd name="T67" fmla="*/ 7761 h 1086"/>
              <a:gd name="T68" fmla="+- 0 4223 2203"/>
              <a:gd name="T69" fmla="*/ T68 w 6179"/>
              <a:gd name="T70" fmla="+- 0 7940 7660"/>
              <a:gd name="T71" fmla="*/ 7940 h 1086"/>
              <a:gd name="T72" fmla="+- 0 4078 2203"/>
              <a:gd name="T73" fmla="*/ T72 w 6179"/>
              <a:gd name="T74" fmla="+- 0 8134 7660"/>
              <a:gd name="T75" fmla="*/ 8134 h 1086"/>
              <a:gd name="T76" fmla="+- 0 4097 2203"/>
              <a:gd name="T77" fmla="*/ T76 w 6179"/>
              <a:gd name="T78" fmla="+- 0 8225 7660"/>
              <a:gd name="T79" fmla="*/ 8225 h 1086"/>
              <a:gd name="T80" fmla="+- 0 4343 2203"/>
              <a:gd name="T81" fmla="*/ T80 w 6179"/>
              <a:gd name="T82" fmla="+- 0 8689 7660"/>
              <a:gd name="T83" fmla="*/ 8689 h 1086"/>
              <a:gd name="T84" fmla="+- 0 4446 2203"/>
              <a:gd name="T85" fmla="*/ T84 w 6179"/>
              <a:gd name="T86" fmla="+- 0 8709 7660"/>
              <a:gd name="T87" fmla="*/ 8709 h 1086"/>
              <a:gd name="T88" fmla="+- 0 4686 2203"/>
              <a:gd name="T89" fmla="*/ T88 w 6179"/>
              <a:gd name="T90" fmla="+- 0 8094 7660"/>
              <a:gd name="T91" fmla="*/ 8094 h 1086"/>
              <a:gd name="T92" fmla="+- 0 4733 2203"/>
              <a:gd name="T93" fmla="*/ T92 w 6179"/>
              <a:gd name="T94" fmla="+- 0 8432 7660"/>
              <a:gd name="T95" fmla="*/ 8432 h 1086"/>
              <a:gd name="T96" fmla="+- 0 4711 2203"/>
              <a:gd name="T97" fmla="*/ T96 w 6179"/>
              <a:gd name="T98" fmla="+- 0 8298 7660"/>
              <a:gd name="T99" fmla="*/ 8298 h 1086"/>
              <a:gd name="T100" fmla="+- 0 4544 2203"/>
              <a:gd name="T101" fmla="*/ T100 w 6179"/>
              <a:gd name="T102" fmla="+- 0 7876 7660"/>
              <a:gd name="T103" fmla="*/ 7876 h 1086"/>
              <a:gd name="T104" fmla="+- 0 4789 2203"/>
              <a:gd name="T105" fmla="*/ T104 w 6179"/>
              <a:gd name="T106" fmla="+- 0 7810 7660"/>
              <a:gd name="T107" fmla="*/ 7810 h 1086"/>
              <a:gd name="T108" fmla="+- 0 4838 2203"/>
              <a:gd name="T109" fmla="*/ T108 w 6179"/>
              <a:gd name="T110" fmla="+- 0 8100 7660"/>
              <a:gd name="T111" fmla="*/ 8100 h 1086"/>
              <a:gd name="T112" fmla="+- 0 4686 2203"/>
              <a:gd name="T113" fmla="*/ T112 w 6179"/>
              <a:gd name="T114" fmla="+- 0 8110 7660"/>
              <a:gd name="T115" fmla="*/ 8110 h 1086"/>
              <a:gd name="T116" fmla="+- 0 4887 2203"/>
              <a:gd name="T117" fmla="*/ T116 w 6179"/>
              <a:gd name="T118" fmla="+- 0 8215 7660"/>
              <a:gd name="T119" fmla="*/ 8215 h 1086"/>
              <a:gd name="T120" fmla="+- 0 5048 2203"/>
              <a:gd name="T121" fmla="*/ T120 w 6179"/>
              <a:gd name="T122" fmla="+- 0 8415 7660"/>
              <a:gd name="T123" fmla="*/ 8415 h 1086"/>
              <a:gd name="T124" fmla="+- 0 5543 2203"/>
              <a:gd name="T125" fmla="*/ T124 w 6179"/>
              <a:gd name="T126" fmla="+- 0 7843 7660"/>
              <a:gd name="T127" fmla="*/ 7843 h 1086"/>
              <a:gd name="T128" fmla="+- 0 5239 2203"/>
              <a:gd name="T129" fmla="*/ T128 w 6179"/>
              <a:gd name="T130" fmla="+- 0 8022 7660"/>
              <a:gd name="T131" fmla="*/ 8022 h 1086"/>
              <a:gd name="T132" fmla="+- 0 5420 2203"/>
              <a:gd name="T133" fmla="*/ T132 w 6179"/>
              <a:gd name="T134" fmla="+- 0 8121 7660"/>
              <a:gd name="T135" fmla="*/ 8121 h 1086"/>
              <a:gd name="T136" fmla="+- 0 5459 2203"/>
              <a:gd name="T137" fmla="*/ T136 w 6179"/>
              <a:gd name="T138" fmla="+- 0 8201 7660"/>
              <a:gd name="T139" fmla="*/ 8201 h 1086"/>
              <a:gd name="T140" fmla="+- 0 5415 2203"/>
              <a:gd name="T141" fmla="*/ T140 w 6179"/>
              <a:gd name="T142" fmla="+- 0 8395 7660"/>
              <a:gd name="T143" fmla="*/ 8395 h 1086"/>
              <a:gd name="T144" fmla="+- 0 5646 2203"/>
              <a:gd name="T145" fmla="*/ T144 w 6179"/>
              <a:gd name="T146" fmla="+- 0 8415 7660"/>
              <a:gd name="T147" fmla="*/ 8415 h 1086"/>
              <a:gd name="T148" fmla="+- 0 6059 2203"/>
              <a:gd name="T149" fmla="*/ T148 w 6179"/>
              <a:gd name="T150" fmla="+- 0 7954 7660"/>
              <a:gd name="T151" fmla="*/ 7954 h 1086"/>
              <a:gd name="T152" fmla="+- 0 6068 2203"/>
              <a:gd name="T153" fmla="*/ T152 w 6179"/>
              <a:gd name="T154" fmla="+- 0 7941 7660"/>
              <a:gd name="T155" fmla="*/ 7941 h 1086"/>
              <a:gd name="T156" fmla="+- 0 5809 2203"/>
              <a:gd name="T157" fmla="*/ T156 w 6179"/>
              <a:gd name="T158" fmla="+- 0 8264 7660"/>
              <a:gd name="T159" fmla="*/ 8264 h 1086"/>
              <a:gd name="T160" fmla="+- 0 6029 2203"/>
              <a:gd name="T161" fmla="*/ T160 w 6179"/>
              <a:gd name="T162" fmla="+- 0 8358 7660"/>
              <a:gd name="T163" fmla="*/ 8358 h 1086"/>
              <a:gd name="T164" fmla="+- 0 6251 2203"/>
              <a:gd name="T165" fmla="*/ T164 w 6179"/>
              <a:gd name="T166" fmla="+- 0 8219 7660"/>
              <a:gd name="T167" fmla="*/ 8219 h 1086"/>
              <a:gd name="T168" fmla="+- 0 6483 2203"/>
              <a:gd name="T169" fmla="*/ T168 w 6179"/>
              <a:gd name="T170" fmla="+- 0 8060 7660"/>
              <a:gd name="T171" fmla="*/ 8060 h 1086"/>
              <a:gd name="T172" fmla="+- 0 6505 2203"/>
              <a:gd name="T173" fmla="*/ T172 w 6179"/>
              <a:gd name="T174" fmla="+- 0 8347 7660"/>
              <a:gd name="T175" fmla="*/ 8347 h 1086"/>
              <a:gd name="T176" fmla="+- 0 6542 2203"/>
              <a:gd name="T177" fmla="*/ T176 w 6179"/>
              <a:gd name="T178" fmla="+- 0 8327 7660"/>
              <a:gd name="T179" fmla="*/ 8327 h 1086"/>
              <a:gd name="T180" fmla="+- 0 6441 2203"/>
              <a:gd name="T181" fmla="*/ T180 w 6179"/>
              <a:gd name="T182" fmla="+- 0 8011 7660"/>
              <a:gd name="T183" fmla="*/ 8011 h 1086"/>
              <a:gd name="T184" fmla="+- 0 6644 2203"/>
              <a:gd name="T185" fmla="*/ T184 w 6179"/>
              <a:gd name="T186" fmla="+- 0 7980 7660"/>
              <a:gd name="T187" fmla="*/ 7980 h 1086"/>
              <a:gd name="T188" fmla="+- 0 6910 2203"/>
              <a:gd name="T189" fmla="*/ T188 w 6179"/>
              <a:gd name="T190" fmla="+- 0 8139 7660"/>
              <a:gd name="T191" fmla="*/ 8139 h 1086"/>
              <a:gd name="T192" fmla="+- 0 6888 2203"/>
              <a:gd name="T193" fmla="*/ T192 w 6179"/>
              <a:gd name="T194" fmla="+- 0 8428 7660"/>
              <a:gd name="T195" fmla="*/ 8428 h 1086"/>
              <a:gd name="T196" fmla="+- 0 7113 2203"/>
              <a:gd name="T197" fmla="*/ T196 w 6179"/>
              <a:gd name="T198" fmla="+- 0 8090 7660"/>
              <a:gd name="T199" fmla="*/ 8090 h 1086"/>
              <a:gd name="T200" fmla="+- 0 7253 2203"/>
              <a:gd name="T201" fmla="*/ T200 w 6179"/>
              <a:gd name="T202" fmla="+- 0 8341 7660"/>
              <a:gd name="T203" fmla="*/ 8341 h 1086"/>
              <a:gd name="T204" fmla="+- 0 7345 2203"/>
              <a:gd name="T205" fmla="*/ T204 w 6179"/>
              <a:gd name="T206" fmla="+- 0 8200 7660"/>
              <a:gd name="T207" fmla="*/ 8200 h 1086"/>
              <a:gd name="T208" fmla="+- 0 7134 2203"/>
              <a:gd name="T209" fmla="*/ T208 w 6179"/>
              <a:gd name="T210" fmla="+- 0 8171 7660"/>
              <a:gd name="T211" fmla="*/ 8171 h 1086"/>
              <a:gd name="T212" fmla="+- 0 7618 2203"/>
              <a:gd name="T213" fmla="*/ T212 w 6179"/>
              <a:gd name="T214" fmla="+- 0 8103 7660"/>
              <a:gd name="T215" fmla="*/ 8103 h 1086"/>
              <a:gd name="T216" fmla="+- 0 7597 2203"/>
              <a:gd name="T217" fmla="*/ T216 w 6179"/>
              <a:gd name="T218" fmla="+- 0 8361 7660"/>
              <a:gd name="T219" fmla="*/ 8361 h 1086"/>
              <a:gd name="T220" fmla="+- 0 7523 2203"/>
              <a:gd name="T221" fmla="*/ T220 w 6179"/>
              <a:gd name="T222" fmla="+- 0 8197 7660"/>
              <a:gd name="T223" fmla="*/ 8197 h 1086"/>
              <a:gd name="T224" fmla="+- 0 7622 2203"/>
              <a:gd name="T225" fmla="*/ T224 w 6179"/>
              <a:gd name="T226" fmla="+- 0 8037 7660"/>
              <a:gd name="T227" fmla="*/ 8037 h 1086"/>
              <a:gd name="T228" fmla="+- 0 7793 2203"/>
              <a:gd name="T229" fmla="*/ T228 w 6179"/>
              <a:gd name="T230" fmla="+- 0 8379 7660"/>
              <a:gd name="T231" fmla="*/ 8379 h 1086"/>
              <a:gd name="T232" fmla="+- 0 7921 2203"/>
              <a:gd name="T233" fmla="*/ T232 w 6179"/>
              <a:gd name="T234" fmla="+- 0 8369 7660"/>
              <a:gd name="T235" fmla="*/ 8369 h 1086"/>
              <a:gd name="T236" fmla="+- 0 8023 2203"/>
              <a:gd name="T237" fmla="*/ T236 w 6179"/>
              <a:gd name="T238" fmla="+- 0 7866 7660"/>
              <a:gd name="T239" fmla="*/ 7866 h 1086"/>
              <a:gd name="T240" fmla="+- 0 8381 2203"/>
              <a:gd name="T241" fmla="*/ T240 w 6179"/>
              <a:gd name="T242" fmla="+- 0 7964 7660"/>
              <a:gd name="T243" fmla="*/ 7964 h 1086"/>
              <a:gd name="T244" fmla="+- 0 8333 2203"/>
              <a:gd name="T245" fmla="*/ T244 w 6179"/>
              <a:gd name="T246" fmla="+- 0 7975 7660"/>
              <a:gd name="T247" fmla="*/ 7975 h 108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</a:cxnLst>
            <a:rect l="0" t="0" r="r" b="b"/>
            <a:pathLst>
              <a:path w="6179" h="1086" extrusionOk="0">
                <a:moveTo>
                  <a:pt x="480" y="134"/>
                </a:moveTo>
                <a:cubicBezTo>
                  <a:pt x="490" y="116"/>
                  <a:pt x="500" y="104"/>
                  <a:pt x="502" y="80"/>
                </a:cubicBezTo>
                <a:cubicBezTo>
                  <a:pt x="506" y="35"/>
                  <a:pt x="479" y="5"/>
                  <a:pt x="438" y="0"/>
                </a:cubicBezTo>
                <a:cubicBezTo>
                  <a:pt x="397" y="-5"/>
                  <a:pt x="347" y="37"/>
                  <a:pt x="318" y="59"/>
                </a:cubicBezTo>
                <a:cubicBezTo>
                  <a:pt x="250" y="111"/>
                  <a:pt x="187" y="174"/>
                  <a:pt x="142" y="247"/>
                </a:cubicBezTo>
                <a:cubicBezTo>
                  <a:pt x="86" y="337"/>
                  <a:pt x="32" y="450"/>
                  <a:pt x="10" y="554"/>
                </a:cubicBezTo>
                <a:cubicBezTo>
                  <a:pt x="-9" y="644"/>
                  <a:pt x="-9" y="757"/>
                  <a:pt x="38" y="840"/>
                </a:cubicBezTo>
                <a:cubicBezTo>
                  <a:pt x="72" y="900"/>
                  <a:pt x="144" y="948"/>
                  <a:pt x="209" y="967"/>
                </a:cubicBezTo>
                <a:cubicBezTo>
                  <a:pt x="261" y="982"/>
                  <a:pt x="310" y="976"/>
                  <a:pt x="360" y="960"/>
                </a:cubicBezTo>
                <a:cubicBezTo>
                  <a:pt x="378" y="954"/>
                  <a:pt x="403" y="947"/>
                  <a:pt x="411" y="927"/>
                </a:cubicBezTo>
                <a:cubicBezTo>
                  <a:pt x="411" y="915"/>
                  <a:pt x="411" y="911"/>
                  <a:pt x="410" y="903"/>
                </a:cubicBezTo>
              </a:path>
              <a:path w="6179" h="1086" extrusionOk="0">
                <a:moveTo>
                  <a:pt x="1002" y="169"/>
                </a:moveTo>
                <a:cubicBezTo>
                  <a:pt x="986" y="158"/>
                  <a:pt x="977" y="133"/>
                  <a:pt x="944" y="151"/>
                </a:cubicBezTo>
                <a:cubicBezTo>
                  <a:pt x="912" y="168"/>
                  <a:pt x="882" y="232"/>
                  <a:pt x="869" y="263"/>
                </a:cubicBezTo>
                <a:cubicBezTo>
                  <a:pt x="833" y="350"/>
                  <a:pt x="812" y="446"/>
                  <a:pt x="801" y="539"/>
                </a:cubicBezTo>
                <a:cubicBezTo>
                  <a:pt x="786" y="663"/>
                  <a:pt x="786" y="800"/>
                  <a:pt x="830" y="918"/>
                </a:cubicBezTo>
                <a:cubicBezTo>
                  <a:pt x="856" y="987"/>
                  <a:pt x="904" y="1058"/>
                  <a:pt x="980" y="1075"/>
                </a:cubicBezTo>
                <a:cubicBezTo>
                  <a:pt x="1070" y="1095"/>
                  <a:pt x="1153" y="1021"/>
                  <a:pt x="1208" y="960"/>
                </a:cubicBezTo>
                <a:cubicBezTo>
                  <a:pt x="1292" y="866"/>
                  <a:pt x="1356" y="744"/>
                  <a:pt x="1389" y="622"/>
                </a:cubicBezTo>
                <a:cubicBezTo>
                  <a:pt x="1420" y="507"/>
                  <a:pt x="1429" y="386"/>
                  <a:pt x="1389" y="272"/>
                </a:cubicBezTo>
                <a:cubicBezTo>
                  <a:pt x="1363" y="199"/>
                  <a:pt x="1295" y="108"/>
                  <a:pt x="1218" y="81"/>
                </a:cubicBezTo>
                <a:cubicBezTo>
                  <a:pt x="1165" y="63"/>
                  <a:pt x="1096" y="80"/>
                  <a:pt x="1051" y="109"/>
                </a:cubicBezTo>
                <a:cubicBezTo>
                  <a:pt x="1041" y="117"/>
                  <a:pt x="1031" y="126"/>
                  <a:pt x="1021" y="134"/>
                </a:cubicBezTo>
              </a:path>
              <a:path w="6179" h="1086" extrusionOk="0">
                <a:moveTo>
                  <a:pt x="1684" y="170"/>
                </a:moveTo>
                <a:cubicBezTo>
                  <a:pt x="1687" y="155"/>
                  <a:pt x="1686" y="147"/>
                  <a:pt x="1677" y="136"/>
                </a:cubicBezTo>
                <a:cubicBezTo>
                  <a:pt x="1676" y="180"/>
                  <a:pt x="1680" y="196"/>
                  <a:pt x="1681" y="240"/>
                </a:cubicBezTo>
                <a:cubicBezTo>
                  <a:pt x="1684" y="350"/>
                  <a:pt x="1686" y="460"/>
                  <a:pt x="1691" y="570"/>
                </a:cubicBezTo>
                <a:cubicBezTo>
                  <a:pt x="1696" y="696"/>
                  <a:pt x="1698" y="826"/>
                  <a:pt x="1714" y="951"/>
                </a:cubicBezTo>
                <a:cubicBezTo>
                  <a:pt x="1719" y="976"/>
                  <a:pt x="1719" y="981"/>
                  <a:pt x="1726" y="995"/>
                </a:cubicBezTo>
                <a:cubicBezTo>
                  <a:pt x="1741" y="962"/>
                  <a:pt x="1743" y="934"/>
                  <a:pt x="1751" y="896"/>
                </a:cubicBezTo>
                <a:cubicBezTo>
                  <a:pt x="1762" y="849"/>
                  <a:pt x="1765" y="834"/>
                  <a:pt x="1771" y="803"/>
                </a:cubicBezTo>
              </a:path>
              <a:path w="6179" h="1086" extrusionOk="0">
                <a:moveTo>
                  <a:pt x="1595" y="141"/>
                </a:moveTo>
                <a:cubicBezTo>
                  <a:pt x="1578" y="144"/>
                  <a:pt x="1570" y="145"/>
                  <a:pt x="1588" y="144"/>
                </a:cubicBezTo>
                <a:cubicBezTo>
                  <a:pt x="1618" y="129"/>
                  <a:pt x="1651" y="114"/>
                  <a:pt x="1693" y="101"/>
                </a:cubicBezTo>
                <a:cubicBezTo>
                  <a:pt x="1758" y="81"/>
                  <a:pt x="1828" y="85"/>
                  <a:pt x="1890" y="118"/>
                </a:cubicBezTo>
                <a:cubicBezTo>
                  <a:pt x="1953" y="152"/>
                  <a:pt x="2000" y="211"/>
                  <a:pt x="2020" y="280"/>
                </a:cubicBezTo>
                <a:cubicBezTo>
                  <a:pt x="2034" y="327"/>
                  <a:pt x="2031" y="395"/>
                  <a:pt x="1994" y="432"/>
                </a:cubicBezTo>
                <a:cubicBezTo>
                  <a:pt x="1968" y="459"/>
                  <a:pt x="1911" y="472"/>
                  <a:pt x="1875" y="474"/>
                </a:cubicBezTo>
                <a:cubicBezTo>
                  <a:pt x="1843" y="476"/>
                  <a:pt x="1818" y="467"/>
                  <a:pt x="1789" y="458"/>
                </a:cubicBezTo>
                <a:cubicBezTo>
                  <a:pt x="1824" y="493"/>
                  <a:pt x="1862" y="527"/>
                  <a:pt x="1894" y="565"/>
                </a:cubicBezTo>
                <a:cubicBezTo>
                  <a:pt x="1951" y="634"/>
                  <a:pt x="2001" y="712"/>
                  <a:pt x="2041" y="792"/>
                </a:cubicBezTo>
                <a:cubicBezTo>
                  <a:pt x="2079" y="869"/>
                  <a:pt x="2104" y="952"/>
                  <a:pt x="2140" y="1029"/>
                </a:cubicBezTo>
                <a:cubicBezTo>
                  <a:pt x="2156" y="1064"/>
                  <a:pt x="2164" y="1097"/>
                  <a:pt x="2209" y="1079"/>
                </a:cubicBezTo>
                <a:cubicBezTo>
                  <a:pt x="2227" y="1067"/>
                  <a:pt x="2234" y="1061"/>
                  <a:pt x="2243" y="1049"/>
                </a:cubicBezTo>
              </a:path>
              <a:path w="6179" h="1086" extrusionOk="0">
                <a:moveTo>
                  <a:pt x="2431" y="282"/>
                </a:moveTo>
                <a:cubicBezTo>
                  <a:pt x="2453" y="330"/>
                  <a:pt x="2472" y="382"/>
                  <a:pt x="2483" y="434"/>
                </a:cubicBezTo>
                <a:cubicBezTo>
                  <a:pt x="2497" y="505"/>
                  <a:pt x="2515" y="578"/>
                  <a:pt x="2522" y="651"/>
                </a:cubicBezTo>
                <a:cubicBezTo>
                  <a:pt x="2526" y="691"/>
                  <a:pt x="2525" y="732"/>
                  <a:pt x="2530" y="772"/>
                </a:cubicBezTo>
                <a:cubicBezTo>
                  <a:pt x="2531" y="777"/>
                  <a:pt x="2532" y="781"/>
                  <a:pt x="2533" y="786"/>
                </a:cubicBezTo>
                <a:cubicBezTo>
                  <a:pt x="2521" y="737"/>
                  <a:pt x="2517" y="687"/>
                  <a:pt x="2508" y="638"/>
                </a:cubicBezTo>
                <a:cubicBezTo>
                  <a:pt x="2505" y="622"/>
                  <a:pt x="2501" y="605"/>
                  <a:pt x="2498" y="589"/>
                </a:cubicBezTo>
              </a:path>
              <a:path w="6179" h="1086" extrusionOk="0">
                <a:moveTo>
                  <a:pt x="2341" y="216"/>
                </a:moveTo>
                <a:cubicBezTo>
                  <a:pt x="2363" y="164"/>
                  <a:pt x="2370" y="169"/>
                  <a:pt x="2419" y="143"/>
                </a:cubicBezTo>
                <a:cubicBezTo>
                  <a:pt x="2475" y="114"/>
                  <a:pt x="2528" y="122"/>
                  <a:pt x="2586" y="150"/>
                </a:cubicBezTo>
                <a:cubicBezTo>
                  <a:pt x="2644" y="177"/>
                  <a:pt x="2676" y="226"/>
                  <a:pt x="2684" y="289"/>
                </a:cubicBezTo>
                <a:cubicBezTo>
                  <a:pt x="2692" y="345"/>
                  <a:pt x="2678" y="402"/>
                  <a:pt x="2635" y="440"/>
                </a:cubicBezTo>
                <a:cubicBezTo>
                  <a:pt x="2605" y="467"/>
                  <a:pt x="2560" y="477"/>
                  <a:pt x="2521" y="470"/>
                </a:cubicBezTo>
                <a:cubicBezTo>
                  <a:pt x="2500" y="463"/>
                  <a:pt x="2493" y="461"/>
                  <a:pt x="2483" y="450"/>
                </a:cubicBezTo>
                <a:cubicBezTo>
                  <a:pt x="2497" y="446"/>
                  <a:pt x="2512" y="447"/>
                  <a:pt x="2544" y="462"/>
                </a:cubicBezTo>
                <a:cubicBezTo>
                  <a:pt x="2594" y="486"/>
                  <a:pt x="2643" y="517"/>
                  <a:pt x="2684" y="555"/>
                </a:cubicBezTo>
                <a:cubicBezTo>
                  <a:pt x="2722" y="590"/>
                  <a:pt x="2756" y="634"/>
                  <a:pt x="2787" y="676"/>
                </a:cubicBezTo>
                <a:cubicBezTo>
                  <a:pt x="2807" y="703"/>
                  <a:pt x="2824" y="731"/>
                  <a:pt x="2845" y="755"/>
                </a:cubicBezTo>
              </a:path>
              <a:path w="6179" h="1086" extrusionOk="0">
                <a:moveTo>
                  <a:pt x="3404" y="203"/>
                </a:moveTo>
                <a:cubicBezTo>
                  <a:pt x="3376" y="178"/>
                  <a:pt x="3380" y="173"/>
                  <a:pt x="3340" y="183"/>
                </a:cubicBezTo>
                <a:cubicBezTo>
                  <a:pt x="3283" y="198"/>
                  <a:pt x="3238" y="229"/>
                  <a:pt x="3187" y="258"/>
                </a:cubicBezTo>
                <a:cubicBezTo>
                  <a:pt x="3133" y="288"/>
                  <a:pt x="3083" y="322"/>
                  <a:pt x="3036" y="362"/>
                </a:cubicBezTo>
                <a:cubicBezTo>
                  <a:pt x="3012" y="382"/>
                  <a:pt x="2996" y="413"/>
                  <a:pt x="3035" y="429"/>
                </a:cubicBezTo>
                <a:cubicBezTo>
                  <a:pt x="3084" y="449"/>
                  <a:pt x="3165" y="455"/>
                  <a:pt x="3217" y="461"/>
                </a:cubicBezTo>
                <a:cubicBezTo>
                  <a:pt x="3250" y="465"/>
                  <a:pt x="3282" y="464"/>
                  <a:pt x="3313" y="471"/>
                </a:cubicBezTo>
                <a:cubicBezTo>
                  <a:pt x="3302" y="508"/>
                  <a:pt x="3284" y="515"/>
                  <a:pt x="3256" y="541"/>
                </a:cubicBezTo>
                <a:cubicBezTo>
                  <a:pt x="3224" y="571"/>
                  <a:pt x="3201" y="603"/>
                  <a:pt x="3187" y="645"/>
                </a:cubicBezTo>
                <a:cubicBezTo>
                  <a:pt x="3176" y="681"/>
                  <a:pt x="3191" y="707"/>
                  <a:pt x="3212" y="735"/>
                </a:cubicBezTo>
                <a:cubicBezTo>
                  <a:pt x="3243" y="777"/>
                  <a:pt x="3283" y="828"/>
                  <a:pt x="3338" y="833"/>
                </a:cubicBezTo>
                <a:cubicBezTo>
                  <a:pt x="3381" y="837"/>
                  <a:pt x="3419" y="786"/>
                  <a:pt x="3443" y="755"/>
                </a:cubicBezTo>
                <a:cubicBezTo>
                  <a:pt x="3479" y="706"/>
                  <a:pt x="3492" y="688"/>
                  <a:pt x="3516" y="655"/>
                </a:cubicBezTo>
              </a:path>
              <a:path w="6179" h="1086" extrusionOk="0">
                <a:moveTo>
                  <a:pt x="3856" y="294"/>
                </a:moveTo>
                <a:cubicBezTo>
                  <a:pt x="3887" y="267"/>
                  <a:pt x="3908" y="256"/>
                  <a:pt x="3932" y="230"/>
                </a:cubicBezTo>
                <a:cubicBezTo>
                  <a:pt x="3936" y="196"/>
                  <a:pt x="3884" y="267"/>
                  <a:pt x="3865" y="281"/>
                </a:cubicBezTo>
                <a:cubicBezTo>
                  <a:pt x="3800" y="330"/>
                  <a:pt x="3745" y="384"/>
                  <a:pt x="3690" y="444"/>
                </a:cubicBezTo>
                <a:cubicBezTo>
                  <a:pt x="3649" y="489"/>
                  <a:pt x="3608" y="540"/>
                  <a:pt x="3606" y="604"/>
                </a:cubicBezTo>
                <a:cubicBezTo>
                  <a:pt x="3605" y="644"/>
                  <a:pt x="3637" y="675"/>
                  <a:pt x="3670" y="692"/>
                </a:cubicBezTo>
                <a:cubicBezTo>
                  <a:pt x="3723" y="719"/>
                  <a:pt x="3772" y="707"/>
                  <a:pt x="3826" y="698"/>
                </a:cubicBezTo>
                <a:cubicBezTo>
                  <a:pt x="3889" y="688"/>
                  <a:pt x="3934" y="654"/>
                  <a:pt x="3985" y="614"/>
                </a:cubicBezTo>
                <a:cubicBezTo>
                  <a:pt x="4017" y="586"/>
                  <a:pt x="4027" y="577"/>
                  <a:pt x="4048" y="559"/>
                </a:cubicBezTo>
              </a:path>
              <a:path w="6179" h="1086" extrusionOk="0">
                <a:moveTo>
                  <a:pt x="4245" y="328"/>
                </a:moveTo>
                <a:cubicBezTo>
                  <a:pt x="4269" y="346"/>
                  <a:pt x="4275" y="368"/>
                  <a:pt x="4280" y="400"/>
                </a:cubicBezTo>
                <a:cubicBezTo>
                  <a:pt x="4287" y="447"/>
                  <a:pt x="4291" y="497"/>
                  <a:pt x="4294" y="545"/>
                </a:cubicBezTo>
                <a:cubicBezTo>
                  <a:pt x="4297" y="592"/>
                  <a:pt x="4299" y="640"/>
                  <a:pt x="4302" y="687"/>
                </a:cubicBezTo>
                <a:cubicBezTo>
                  <a:pt x="4304" y="719"/>
                  <a:pt x="4299" y="715"/>
                  <a:pt x="4320" y="734"/>
                </a:cubicBezTo>
                <a:cubicBezTo>
                  <a:pt x="4334" y="711"/>
                  <a:pt x="4336" y="694"/>
                  <a:pt x="4339" y="667"/>
                </a:cubicBezTo>
              </a:path>
              <a:path w="6179" h="1086" extrusionOk="0">
                <a:moveTo>
                  <a:pt x="4123" y="372"/>
                </a:moveTo>
                <a:cubicBezTo>
                  <a:pt x="4162" y="367"/>
                  <a:pt x="4200" y="359"/>
                  <a:pt x="4238" y="351"/>
                </a:cubicBezTo>
                <a:cubicBezTo>
                  <a:pt x="4288" y="341"/>
                  <a:pt x="4337" y="338"/>
                  <a:pt x="4387" y="329"/>
                </a:cubicBezTo>
                <a:cubicBezTo>
                  <a:pt x="4406" y="325"/>
                  <a:pt x="4423" y="324"/>
                  <a:pt x="4441" y="320"/>
                </a:cubicBezTo>
              </a:path>
              <a:path w="6179" h="1086" extrusionOk="0">
                <a:moveTo>
                  <a:pt x="4669" y="321"/>
                </a:moveTo>
                <a:cubicBezTo>
                  <a:pt x="4689" y="374"/>
                  <a:pt x="4701" y="423"/>
                  <a:pt x="4707" y="479"/>
                </a:cubicBezTo>
                <a:cubicBezTo>
                  <a:pt x="4714" y="542"/>
                  <a:pt x="4717" y="602"/>
                  <a:pt x="4711" y="665"/>
                </a:cubicBezTo>
                <a:cubicBezTo>
                  <a:pt x="4707" y="702"/>
                  <a:pt x="4699" y="733"/>
                  <a:pt x="4685" y="768"/>
                </a:cubicBezTo>
                <a:cubicBezTo>
                  <a:pt x="4688" y="718"/>
                  <a:pt x="4697" y="672"/>
                  <a:pt x="4707" y="623"/>
                </a:cubicBezTo>
              </a:path>
              <a:path w="6179" h="1086" extrusionOk="0">
                <a:moveTo>
                  <a:pt x="4910" y="430"/>
                </a:moveTo>
                <a:cubicBezTo>
                  <a:pt x="4917" y="488"/>
                  <a:pt x="4922" y="543"/>
                  <a:pt x="4945" y="597"/>
                </a:cubicBezTo>
                <a:cubicBezTo>
                  <a:pt x="4964" y="643"/>
                  <a:pt x="4999" y="675"/>
                  <a:pt x="5050" y="681"/>
                </a:cubicBezTo>
                <a:cubicBezTo>
                  <a:pt x="5084" y="685"/>
                  <a:pt x="5132" y="684"/>
                  <a:pt x="5153" y="651"/>
                </a:cubicBezTo>
                <a:cubicBezTo>
                  <a:pt x="5176" y="615"/>
                  <a:pt x="5167" y="571"/>
                  <a:pt x="5142" y="540"/>
                </a:cubicBezTo>
                <a:cubicBezTo>
                  <a:pt x="5102" y="489"/>
                  <a:pt x="5055" y="488"/>
                  <a:pt x="5004" y="484"/>
                </a:cubicBezTo>
                <a:cubicBezTo>
                  <a:pt x="4965" y="481"/>
                  <a:pt x="4958" y="481"/>
                  <a:pt x="4931" y="511"/>
                </a:cubicBezTo>
              </a:path>
              <a:path w="6179" h="1086" extrusionOk="0">
                <a:moveTo>
                  <a:pt x="5410" y="307"/>
                </a:moveTo>
                <a:cubicBezTo>
                  <a:pt x="5419" y="358"/>
                  <a:pt x="5416" y="395"/>
                  <a:pt x="5415" y="443"/>
                </a:cubicBezTo>
                <a:cubicBezTo>
                  <a:pt x="5414" y="500"/>
                  <a:pt x="5419" y="556"/>
                  <a:pt x="5414" y="613"/>
                </a:cubicBezTo>
                <a:cubicBezTo>
                  <a:pt x="5411" y="646"/>
                  <a:pt x="5406" y="671"/>
                  <a:pt x="5394" y="701"/>
                </a:cubicBezTo>
                <a:cubicBezTo>
                  <a:pt x="5361" y="678"/>
                  <a:pt x="5357" y="647"/>
                  <a:pt x="5344" y="609"/>
                </a:cubicBezTo>
                <a:cubicBezTo>
                  <a:pt x="5331" y="572"/>
                  <a:pt x="5327" y="561"/>
                  <a:pt x="5320" y="537"/>
                </a:cubicBezTo>
              </a:path>
              <a:path w="6179" h="1086" extrusionOk="0">
                <a:moveTo>
                  <a:pt x="5341" y="341"/>
                </a:moveTo>
                <a:cubicBezTo>
                  <a:pt x="5376" y="336"/>
                  <a:pt x="5395" y="346"/>
                  <a:pt x="5419" y="377"/>
                </a:cubicBezTo>
                <a:cubicBezTo>
                  <a:pt x="5450" y="416"/>
                  <a:pt x="5481" y="464"/>
                  <a:pt x="5504" y="510"/>
                </a:cubicBezTo>
                <a:cubicBezTo>
                  <a:pt x="5538" y="577"/>
                  <a:pt x="5565" y="648"/>
                  <a:pt x="5590" y="719"/>
                </a:cubicBezTo>
                <a:cubicBezTo>
                  <a:pt x="5606" y="766"/>
                  <a:pt x="5617" y="813"/>
                  <a:pt x="5650" y="849"/>
                </a:cubicBezTo>
                <a:cubicBezTo>
                  <a:pt x="5691" y="810"/>
                  <a:pt x="5701" y="763"/>
                  <a:pt x="5718" y="709"/>
                </a:cubicBezTo>
                <a:cubicBezTo>
                  <a:pt x="5746" y="622"/>
                  <a:pt x="5768" y="533"/>
                  <a:pt x="5788" y="444"/>
                </a:cubicBezTo>
                <a:cubicBezTo>
                  <a:pt x="5806" y="364"/>
                  <a:pt x="5809" y="286"/>
                  <a:pt x="5820" y="206"/>
                </a:cubicBezTo>
                <a:cubicBezTo>
                  <a:pt x="5825" y="167"/>
                  <a:pt x="5831" y="139"/>
                  <a:pt x="5832" y="101"/>
                </a:cubicBezTo>
              </a:path>
              <a:path w="6179" h="1086" extrusionOk="0">
                <a:moveTo>
                  <a:pt x="6178" y="304"/>
                </a:moveTo>
                <a:cubicBezTo>
                  <a:pt x="6174" y="303"/>
                  <a:pt x="6129" y="295"/>
                  <a:pt x="6126" y="303"/>
                </a:cubicBezTo>
                <a:cubicBezTo>
                  <a:pt x="6127" y="307"/>
                  <a:pt x="6129" y="311"/>
                  <a:pt x="6130" y="315"/>
                </a:cubicBez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60" name="Comment 20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727075" y="3321050"/>
            <a:ext cx="1746250" cy="698500"/>
          </a:xfrm>
          <a:custGeom>
            <a:avLst/>
            <a:gdLst>
              <a:gd name="T0" fmla="+- 0 2217 2021"/>
              <a:gd name="T1" fmla="*/ T0 w 4851"/>
              <a:gd name="T2" fmla="+- 0 9949 9227"/>
              <a:gd name="T3" fmla="*/ 9949 h 1939"/>
              <a:gd name="T4" fmla="+- 0 2181 2021"/>
              <a:gd name="T5" fmla="*/ T4 w 4851"/>
              <a:gd name="T6" fmla="+- 0 10076 9227"/>
              <a:gd name="T7" fmla="*/ 10076 h 1939"/>
              <a:gd name="T8" fmla="+- 0 2074 2021"/>
              <a:gd name="T9" fmla="*/ T8 w 4851"/>
              <a:gd name="T10" fmla="+- 0 10620 9227"/>
              <a:gd name="T11" fmla="*/ 10620 h 1939"/>
              <a:gd name="T12" fmla="+- 0 2116 2021"/>
              <a:gd name="T13" fmla="*/ T12 w 4851"/>
              <a:gd name="T14" fmla="+- 0 11125 9227"/>
              <a:gd name="T15" fmla="*/ 11125 h 1939"/>
              <a:gd name="T16" fmla="+- 0 2584 2021"/>
              <a:gd name="T17" fmla="*/ T16 w 4851"/>
              <a:gd name="T18" fmla="+- 0 11136 9227"/>
              <a:gd name="T19" fmla="*/ 11136 h 1939"/>
              <a:gd name="T20" fmla="+- 0 2141 2021"/>
              <a:gd name="T21" fmla="*/ T20 w 4851"/>
              <a:gd name="T22" fmla="+- 0 9286 9227"/>
              <a:gd name="T23" fmla="*/ 9286 h 1939"/>
              <a:gd name="T24" fmla="+- 0 2198 2021"/>
              <a:gd name="T25" fmla="*/ T24 w 4851"/>
              <a:gd name="T26" fmla="+- 0 9259 9227"/>
              <a:gd name="T27" fmla="*/ 9259 h 1939"/>
              <a:gd name="T28" fmla="+- 0 2179 2021"/>
              <a:gd name="T29" fmla="*/ T28 w 4851"/>
              <a:gd name="T30" fmla="+- 0 9261 9227"/>
              <a:gd name="T31" fmla="*/ 9261 h 1939"/>
              <a:gd name="T32" fmla="+- 0 2849 2021"/>
              <a:gd name="T33" fmla="*/ T32 w 4851"/>
              <a:gd name="T34" fmla="+- 0 10569 9227"/>
              <a:gd name="T35" fmla="*/ 10569 h 1939"/>
              <a:gd name="T36" fmla="+- 0 2872 2021"/>
              <a:gd name="T37" fmla="*/ T36 w 4851"/>
              <a:gd name="T38" fmla="+- 0 10667 9227"/>
              <a:gd name="T39" fmla="*/ 10667 h 1939"/>
              <a:gd name="T40" fmla="+- 0 3103 2021"/>
              <a:gd name="T41" fmla="*/ T40 w 4851"/>
              <a:gd name="T42" fmla="+- 0 10943 9227"/>
              <a:gd name="T43" fmla="*/ 10943 h 1939"/>
              <a:gd name="T44" fmla="+- 0 2764 2021"/>
              <a:gd name="T45" fmla="*/ T44 w 4851"/>
              <a:gd name="T46" fmla="+- 0 11047 9227"/>
              <a:gd name="T47" fmla="*/ 11047 h 1939"/>
              <a:gd name="T48" fmla="+- 0 2748 2021"/>
              <a:gd name="T49" fmla="*/ T48 w 4851"/>
              <a:gd name="T50" fmla="+- 0 10995 9227"/>
              <a:gd name="T51" fmla="*/ 10995 h 1939"/>
              <a:gd name="T52" fmla="+- 0 2764 2021"/>
              <a:gd name="T53" fmla="*/ T52 w 4851"/>
              <a:gd name="T54" fmla="+- 0 10531 9227"/>
              <a:gd name="T55" fmla="*/ 10531 h 1939"/>
              <a:gd name="T56" fmla="+- 0 3102 2021"/>
              <a:gd name="T57" fmla="*/ T56 w 4851"/>
              <a:gd name="T58" fmla="+- 0 10494 9227"/>
              <a:gd name="T59" fmla="*/ 10494 h 1939"/>
              <a:gd name="T60" fmla="+- 0 3379 2021"/>
              <a:gd name="T61" fmla="*/ T60 w 4851"/>
              <a:gd name="T62" fmla="+- 0 10496 9227"/>
              <a:gd name="T63" fmla="*/ 10496 h 1939"/>
              <a:gd name="T64" fmla="+- 0 3859 2021"/>
              <a:gd name="T65" fmla="*/ T64 w 4851"/>
              <a:gd name="T66" fmla="+- 0 10105 9227"/>
              <a:gd name="T67" fmla="*/ 10105 h 1939"/>
              <a:gd name="T68" fmla="+- 0 4194 2021"/>
              <a:gd name="T69" fmla="*/ T68 w 4851"/>
              <a:gd name="T70" fmla="+- 0 10106 9227"/>
              <a:gd name="T71" fmla="*/ 10106 h 1939"/>
              <a:gd name="T72" fmla="+- 0 4400 2021"/>
              <a:gd name="T73" fmla="*/ T72 w 4851"/>
              <a:gd name="T74" fmla="+- 0 10086 9227"/>
              <a:gd name="T75" fmla="*/ 10086 h 1939"/>
              <a:gd name="T76" fmla="+- 0 4090 2021"/>
              <a:gd name="T77" fmla="*/ T76 w 4851"/>
              <a:gd name="T78" fmla="+- 0 9760 9227"/>
              <a:gd name="T79" fmla="*/ 9760 h 1939"/>
              <a:gd name="T80" fmla="+- 0 4101 2021"/>
              <a:gd name="T81" fmla="*/ T80 w 4851"/>
              <a:gd name="T82" fmla="+- 0 10015 9227"/>
              <a:gd name="T83" fmla="*/ 10015 h 1939"/>
              <a:gd name="T84" fmla="+- 0 4131 2021"/>
              <a:gd name="T85" fmla="*/ T84 w 4851"/>
              <a:gd name="T86" fmla="+- 0 10462 9227"/>
              <a:gd name="T87" fmla="*/ 10462 h 1939"/>
              <a:gd name="T88" fmla="+- 0 5200 2021"/>
              <a:gd name="T89" fmla="*/ T88 w 4851"/>
              <a:gd name="T90" fmla="+- 0 9386 9227"/>
              <a:gd name="T91" fmla="*/ 9386 h 1939"/>
              <a:gd name="T92" fmla="+- 0 5078 2021"/>
              <a:gd name="T93" fmla="*/ T92 w 4851"/>
              <a:gd name="T94" fmla="+- 0 9650 9227"/>
              <a:gd name="T95" fmla="*/ 9650 h 1939"/>
              <a:gd name="T96" fmla="+- 0 5020 2021"/>
              <a:gd name="T97" fmla="*/ T96 w 4851"/>
              <a:gd name="T98" fmla="+- 0 9781 9227"/>
              <a:gd name="T99" fmla="*/ 9781 h 1939"/>
              <a:gd name="T100" fmla="+- 0 5368 2021"/>
              <a:gd name="T101" fmla="*/ T100 w 4851"/>
              <a:gd name="T102" fmla="+- 0 9714 9227"/>
              <a:gd name="T103" fmla="*/ 9714 h 1939"/>
              <a:gd name="T104" fmla="+- 0 5843 2021"/>
              <a:gd name="T105" fmla="*/ T104 w 4851"/>
              <a:gd name="T106" fmla="+- 0 10277 9227"/>
              <a:gd name="T107" fmla="*/ 10277 h 1939"/>
              <a:gd name="T108" fmla="+- 0 5403 2021"/>
              <a:gd name="T109" fmla="*/ T108 w 4851"/>
              <a:gd name="T110" fmla="+- 0 10633 9227"/>
              <a:gd name="T111" fmla="*/ 10633 h 1939"/>
              <a:gd name="T112" fmla="+- 0 4935 2021"/>
              <a:gd name="T113" fmla="*/ T112 w 4851"/>
              <a:gd name="T114" fmla="+- 0 10463 9227"/>
              <a:gd name="T115" fmla="*/ 10463 h 1939"/>
              <a:gd name="T116" fmla="+- 0 5160 2021"/>
              <a:gd name="T117" fmla="*/ T116 w 4851"/>
              <a:gd name="T118" fmla="+- 0 9471 9227"/>
              <a:gd name="T119" fmla="*/ 9471 h 1939"/>
              <a:gd name="T120" fmla="+- 0 5201 2021"/>
              <a:gd name="T121" fmla="*/ T120 w 4851"/>
              <a:gd name="T122" fmla="+- 0 9453 9227"/>
              <a:gd name="T123" fmla="*/ 9453 h 1939"/>
              <a:gd name="T124" fmla="+- 0 5750 2021"/>
              <a:gd name="T125" fmla="*/ T124 w 4851"/>
              <a:gd name="T126" fmla="+- 0 9376 9227"/>
              <a:gd name="T127" fmla="*/ 9376 h 1939"/>
              <a:gd name="T128" fmla="+- 0 6301 2021"/>
              <a:gd name="T129" fmla="*/ T128 w 4851"/>
              <a:gd name="T130" fmla="+- 0 10424 9227"/>
              <a:gd name="T131" fmla="*/ 10424 h 1939"/>
              <a:gd name="T132" fmla="+- 0 6317 2021"/>
              <a:gd name="T133" fmla="*/ T132 w 4851"/>
              <a:gd name="T134" fmla="+- 0 10585 9227"/>
              <a:gd name="T135" fmla="*/ 10585 h 1939"/>
              <a:gd name="T136" fmla="+- 0 6235 2021"/>
              <a:gd name="T137" fmla="*/ T136 w 4851"/>
              <a:gd name="T138" fmla="+- 0 10076 9227"/>
              <a:gd name="T139" fmla="*/ 10076 h 1939"/>
              <a:gd name="T140" fmla="+- 0 6416 2021"/>
              <a:gd name="T141" fmla="*/ T140 w 4851"/>
              <a:gd name="T142" fmla="+- 0 9656 9227"/>
              <a:gd name="T143" fmla="*/ 9656 h 1939"/>
              <a:gd name="T144" fmla="+- 0 6611 2021"/>
              <a:gd name="T145" fmla="*/ T144 w 4851"/>
              <a:gd name="T146" fmla="+- 0 9816 9227"/>
              <a:gd name="T147" fmla="*/ 9816 h 1939"/>
              <a:gd name="T148" fmla="+- 0 6826 2021"/>
              <a:gd name="T149" fmla="*/ T148 w 4851"/>
              <a:gd name="T150" fmla="+- 0 10555 9227"/>
              <a:gd name="T151" fmla="*/ 10555 h 1939"/>
              <a:gd name="T152" fmla="+- 0 6835 2021"/>
              <a:gd name="T153" fmla="*/ T152 w 4851"/>
              <a:gd name="T154" fmla="+- 0 10719 9227"/>
              <a:gd name="T155" fmla="*/ 10719 h 1939"/>
              <a:gd name="T156" fmla="+- 0 6409 2021"/>
              <a:gd name="T157" fmla="*/ T156 w 4851"/>
              <a:gd name="T158" fmla="+- 0 10172 9227"/>
              <a:gd name="T159" fmla="*/ 10172 h 1939"/>
              <a:gd name="T160" fmla="+- 0 6613 2021"/>
              <a:gd name="T161" fmla="*/ T160 w 4851"/>
              <a:gd name="T162" fmla="+- 0 10114 9227"/>
              <a:gd name="T163" fmla="*/ 10114 h 193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</a:cxnLst>
            <a:rect l="0" t="0" r="r" b="b"/>
            <a:pathLst>
              <a:path w="4851" h="1939" extrusionOk="0">
                <a:moveTo>
                  <a:pt x="178" y="784"/>
                </a:moveTo>
                <a:cubicBezTo>
                  <a:pt x="184" y="765"/>
                  <a:pt x="194" y="742"/>
                  <a:pt x="196" y="722"/>
                </a:cubicBezTo>
                <a:cubicBezTo>
                  <a:pt x="195" y="718"/>
                  <a:pt x="194" y="713"/>
                  <a:pt x="193" y="709"/>
                </a:cubicBezTo>
                <a:cubicBezTo>
                  <a:pt x="180" y="755"/>
                  <a:pt x="167" y="802"/>
                  <a:pt x="160" y="849"/>
                </a:cubicBezTo>
                <a:cubicBezTo>
                  <a:pt x="146" y="938"/>
                  <a:pt x="128" y="1025"/>
                  <a:pt x="113" y="1114"/>
                </a:cubicBezTo>
                <a:cubicBezTo>
                  <a:pt x="97" y="1208"/>
                  <a:pt x="72" y="1300"/>
                  <a:pt x="53" y="1393"/>
                </a:cubicBezTo>
                <a:cubicBezTo>
                  <a:pt x="27" y="1516"/>
                  <a:pt x="-15" y="1655"/>
                  <a:pt x="0" y="1782"/>
                </a:cubicBezTo>
                <a:cubicBezTo>
                  <a:pt x="7" y="1845"/>
                  <a:pt x="34" y="1881"/>
                  <a:pt x="95" y="1898"/>
                </a:cubicBezTo>
                <a:cubicBezTo>
                  <a:pt x="207" y="1929"/>
                  <a:pt x="418" y="1973"/>
                  <a:pt x="531" y="1929"/>
                </a:cubicBezTo>
                <a:cubicBezTo>
                  <a:pt x="550" y="1925"/>
                  <a:pt x="557" y="1923"/>
                  <a:pt x="563" y="1909"/>
                </a:cubicBezTo>
              </a:path>
              <a:path w="4851" h="1939" extrusionOk="0">
                <a:moveTo>
                  <a:pt x="163" y="25"/>
                </a:moveTo>
                <a:cubicBezTo>
                  <a:pt x="156" y="53"/>
                  <a:pt x="148" y="60"/>
                  <a:pt x="120" y="59"/>
                </a:cubicBezTo>
                <a:cubicBezTo>
                  <a:pt x="112" y="40"/>
                  <a:pt x="96" y="4"/>
                  <a:pt x="131" y="0"/>
                </a:cubicBezTo>
                <a:cubicBezTo>
                  <a:pt x="153" y="-2"/>
                  <a:pt x="165" y="19"/>
                  <a:pt x="177" y="32"/>
                </a:cubicBezTo>
                <a:cubicBezTo>
                  <a:pt x="194" y="51"/>
                  <a:pt x="180" y="69"/>
                  <a:pt x="154" y="61"/>
                </a:cubicBezTo>
                <a:cubicBezTo>
                  <a:pt x="126" y="52"/>
                  <a:pt x="148" y="39"/>
                  <a:pt x="158" y="34"/>
                </a:cubicBezTo>
              </a:path>
              <a:path w="4851" h="1939" extrusionOk="0">
                <a:moveTo>
                  <a:pt x="880" y="1303"/>
                </a:moveTo>
                <a:cubicBezTo>
                  <a:pt x="864" y="1313"/>
                  <a:pt x="842" y="1334"/>
                  <a:pt x="828" y="1342"/>
                </a:cubicBezTo>
                <a:cubicBezTo>
                  <a:pt x="804" y="1355"/>
                  <a:pt x="790" y="1366"/>
                  <a:pt x="780" y="1393"/>
                </a:cubicBezTo>
                <a:cubicBezTo>
                  <a:pt x="767" y="1428"/>
                  <a:pt x="826" y="1434"/>
                  <a:pt x="851" y="1440"/>
                </a:cubicBezTo>
                <a:cubicBezTo>
                  <a:pt x="942" y="1464"/>
                  <a:pt x="1026" y="1509"/>
                  <a:pt x="1085" y="1583"/>
                </a:cubicBezTo>
                <a:cubicBezTo>
                  <a:pt x="1116" y="1622"/>
                  <a:pt x="1118" y="1678"/>
                  <a:pt x="1082" y="1716"/>
                </a:cubicBezTo>
                <a:cubicBezTo>
                  <a:pt x="1039" y="1762"/>
                  <a:pt x="967" y="1780"/>
                  <a:pt x="910" y="1798"/>
                </a:cubicBezTo>
                <a:cubicBezTo>
                  <a:pt x="853" y="1816"/>
                  <a:pt x="801" y="1824"/>
                  <a:pt x="743" y="1820"/>
                </a:cubicBezTo>
                <a:cubicBezTo>
                  <a:pt x="723" y="1819"/>
                  <a:pt x="716" y="1819"/>
                  <a:pt x="708" y="1806"/>
                </a:cubicBezTo>
                <a:cubicBezTo>
                  <a:pt x="711" y="1793"/>
                  <a:pt x="706" y="1778"/>
                  <a:pt x="727" y="1768"/>
                </a:cubicBezTo>
                <a:cubicBezTo>
                  <a:pt x="738" y="1763"/>
                  <a:pt x="756" y="1760"/>
                  <a:pt x="769" y="1756"/>
                </a:cubicBezTo>
              </a:path>
              <a:path w="4851" h="1939" extrusionOk="0">
                <a:moveTo>
                  <a:pt x="743" y="1304"/>
                </a:moveTo>
                <a:cubicBezTo>
                  <a:pt x="778" y="1290"/>
                  <a:pt x="820" y="1275"/>
                  <a:pt x="858" y="1272"/>
                </a:cubicBezTo>
                <a:cubicBezTo>
                  <a:pt x="931" y="1266"/>
                  <a:pt x="1007" y="1266"/>
                  <a:pt x="1081" y="1267"/>
                </a:cubicBezTo>
                <a:cubicBezTo>
                  <a:pt x="1144" y="1268"/>
                  <a:pt x="1208" y="1278"/>
                  <a:pt x="1271" y="1276"/>
                </a:cubicBezTo>
                <a:cubicBezTo>
                  <a:pt x="1300" y="1275"/>
                  <a:pt x="1329" y="1272"/>
                  <a:pt x="1358" y="1269"/>
                </a:cubicBezTo>
              </a:path>
              <a:path w="4851" h="1939" extrusionOk="0">
                <a:moveTo>
                  <a:pt x="1860" y="866"/>
                </a:moveTo>
                <a:cubicBezTo>
                  <a:pt x="1851" y="881"/>
                  <a:pt x="1850" y="888"/>
                  <a:pt x="1838" y="878"/>
                </a:cubicBezTo>
                <a:cubicBezTo>
                  <a:pt x="1874" y="887"/>
                  <a:pt x="1911" y="887"/>
                  <a:pt x="1950" y="887"/>
                </a:cubicBezTo>
                <a:cubicBezTo>
                  <a:pt x="2024" y="887"/>
                  <a:pt x="2099" y="883"/>
                  <a:pt x="2173" y="879"/>
                </a:cubicBezTo>
                <a:cubicBezTo>
                  <a:pt x="2227" y="876"/>
                  <a:pt x="2280" y="865"/>
                  <a:pt x="2334" y="863"/>
                </a:cubicBezTo>
                <a:cubicBezTo>
                  <a:pt x="2353" y="862"/>
                  <a:pt x="2385" y="883"/>
                  <a:pt x="2379" y="859"/>
                </a:cubicBezTo>
                <a:cubicBezTo>
                  <a:pt x="2377" y="853"/>
                  <a:pt x="2375" y="848"/>
                  <a:pt x="2373" y="842"/>
                </a:cubicBezTo>
              </a:path>
              <a:path w="4851" h="1939" extrusionOk="0">
                <a:moveTo>
                  <a:pt x="2069" y="533"/>
                </a:moveTo>
                <a:cubicBezTo>
                  <a:pt x="2055" y="532"/>
                  <a:pt x="2047" y="535"/>
                  <a:pt x="2050" y="569"/>
                </a:cubicBezTo>
                <a:cubicBezTo>
                  <a:pt x="2057" y="642"/>
                  <a:pt x="2071" y="716"/>
                  <a:pt x="2080" y="788"/>
                </a:cubicBezTo>
                <a:cubicBezTo>
                  <a:pt x="2093" y="885"/>
                  <a:pt x="2100" y="981"/>
                  <a:pt x="2105" y="1079"/>
                </a:cubicBezTo>
                <a:cubicBezTo>
                  <a:pt x="2107" y="1127"/>
                  <a:pt x="2099" y="1188"/>
                  <a:pt x="2110" y="1235"/>
                </a:cubicBezTo>
                <a:cubicBezTo>
                  <a:pt x="2118" y="1269"/>
                  <a:pt x="2139" y="1239"/>
                  <a:pt x="2156" y="1229"/>
                </a:cubicBezTo>
              </a:path>
              <a:path w="4851" h="1939" extrusionOk="0">
                <a:moveTo>
                  <a:pt x="3179" y="159"/>
                </a:moveTo>
                <a:cubicBezTo>
                  <a:pt x="3156" y="188"/>
                  <a:pt x="3137" y="211"/>
                  <a:pt x="3125" y="248"/>
                </a:cubicBezTo>
                <a:cubicBezTo>
                  <a:pt x="3106" y="308"/>
                  <a:pt x="3077" y="364"/>
                  <a:pt x="3057" y="423"/>
                </a:cubicBezTo>
                <a:cubicBezTo>
                  <a:pt x="3042" y="468"/>
                  <a:pt x="3027" y="501"/>
                  <a:pt x="3005" y="542"/>
                </a:cubicBezTo>
                <a:cubicBezTo>
                  <a:pt x="3003" y="546"/>
                  <a:pt x="3001" y="550"/>
                  <a:pt x="2999" y="554"/>
                </a:cubicBezTo>
                <a:cubicBezTo>
                  <a:pt x="3026" y="538"/>
                  <a:pt x="3047" y="526"/>
                  <a:pt x="3077" y="514"/>
                </a:cubicBezTo>
                <a:cubicBezTo>
                  <a:pt x="3163" y="478"/>
                  <a:pt x="3255" y="474"/>
                  <a:pt x="3347" y="487"/>
                </a:cubicBezTo>
                <a:cubicBezTo>
                  <a:pt x="3437" y="500"/>
                  <a:pt x="3529" y="539"/>
                  <a:pt x="3599" y="598"/>
                </a:cubicBezTo>
                <a:cubicBezTo>
                  <a:pt x="3726" y="704"/>
                  <a:pt x="3809" y="887"/>
                  <a:pt x="3822" y="1050"/>
                </a:cubicBezTo>
                <a:cubicBezTo>
                  <a:pt x="3832" y="1176"/>
                  <a:pt x="3794" y="1300"/>
                  <a:pt x="3680" y="1365"/>
                </a:cubicBezTo>
                <a:cubicBezTo>
                  <a:pt x="3590" y="1416"/>
                  <a:pt x="3481" y="1413"/>
                  <a:pt x="3382" y="1406"/>
                </a:cubicBezTo>
                <a:cubicBezTo>
                  <a:pt x="3277" y="1399"/>
                  <a:pt x="3162" y="1382"/>
                  <a:pt x="3062" y="1345"/>
                </a:cubicBezTo>
                <a:cubicBezTo>
                  <a:pt x="3013" y="1327"/>
                  <a:pt x="2932" y="1294"/>
                  <a:pt x="2914" y="1236"/>
                </a:cubicBezTo>
                <a:cubicBezTo>
                  <a:pt x="2902" y="1199"/>
                  <a:pt x="2925" y="1154"/>
                  <a:pt x="2936" y="1120"/>
                </a:cubicBezTo>
              </a:path>
              <a:path w="4851" h="1939" extrusionOk="0">
                <a:moveTo>
                  <a:pt x="3139" y="244"/>
                </a:moveTo>
                <a:cubicBezTo>
                  <a:pt x="3120" y="243"/>
                  <a:pt x="3100" y="243"/>
                  <a:pt x="3080" y="240"/>
                </a:cubicBezTo>
                <a:cubicBezTo>
                  <a:pt x="3108" y="233"/>
                  <a:pt x="3146" y="229"/>
                  <a:pt x="3180" y="226"/>
                </a:cubicBezTo>
                <a:cubicBezTo>
                  <a:pt x="3272" y="219"/>
                  <a:pt x="3361" y="210"/>
                  <a:pt x="3452" y="196"/>
                </a:cubicBezTo>
                <a:cubicBezTo>
                  <a:pt x="3545" y="182"/>
                  <a:pt x="3637" y="167"/>
                  <a:pt x="3729" y="149"/>
                </a:cubicBezTo>
                <a:cubicBezTo>
                  <a:pt x="3778" y="139"/>
                  <a:pt x="3817" y="123"/>
                  <a:pt x="3865" y="135"/>
                </a:cubicBezTo>
              </a:path>
              <a:path w="4851" h="1939" extrusionOk="0">
                <a:moveTo>
                  <a:pt x="4280" y="1197"/>
                </a:moveTo>
                <a:cubicBezTo>
                  <a:pt x="4288" y="1239"/>
                  <a:pt x="4288" y="1281"/>
                  <a:pt x="4294" y="1322"/>
                </a:cubicBezTo>
                <a:cubicBezTo>
                  <a:pt x="4301" y="1343"/>
                  <a:pt x="4307" y="1347"/>
                  <a:pt x="4296" y="1358"/>
                </a:cubicBezTo>
                <a:cubicBezTo>
                  <a:pt x="4280" y="1314"/>
                  <a:pt x="4270" y="1273"/>
                  <a:pt x="4260" y="1227"/>
                </a:cubicBezTo>
                <a:cubicBezTo>
                  <a:pt x="4233" y="1102"/>
                  <a:pt x="4216" y="977"/>
                  <a:pt x="4214" y="849"/>
                </a:cubicBezTo>
                <a:cubicBezTo>
                  <a:pt x="4213" y="746"/>
                  <a:pt x="4217" y="634"/>
                  <a:pt x="4271" y="543"/>
                </a:cubicBezTo>
                <a:cubicBezTo>
                  <a:pt x="4298" y="498"/>
                  <a:pt x="4344" y="447"/>
                  <a:pt x="4395" y="429"/>
                </a:cubicBezTo>
                <a:cubicBezTo>
                  <a:pt x="4429" y="417"/>
                  <a:pt x="4455" y="409"/>
                  <a:pt x="4487" y="431"/>
                </a:cubicBezTo>
                <a:cubicBezTo>
                  <a:pt x="4535" y="464"/>
                  <a:pt x="4568" y="539"/>
                  <a:pt x="4590" y="589"/>
                </a:cubicBezTo>
                <a:cubicBezTo>
                  <a:pt x="4637" y="693"/>
                  <a:pt x="4672" y="803"/>
                  <a:pt x="4701" y="913"/>
                </a:cubicBezTo>
                <a:cubicBezTo>
                  <a:pt x="4738" y="1051"/>
                  <a:pt x="4770" y="1190"/>
                  <a:pt x="4805" y="1328"/>
                </a:cubicBezTo>
                <a:cubicBezTo>
                  <a:pt x="4817" y="1376"/>
                  <a:pt x="4851" y="1448"/>
                  <a:pt x="4846" y="1498"/>
                </a:cubicBezTo>
                <a:cubicBezTo>
                  <a:pt x="4842" y="1532"/>
                  <a:pt x="4833" y="1502"/>
                  <a:pt x="4814" y="1492"/>
                </a:cubicBezTo>
              </a:path>
              <a:path w="4851" h="1939" extrusionOk="0">
                <a:moveTo>
                  <a:pt x="4292" y="993"/>
                </a:moveTo>
                <a:cubicBezTo>
                  <a:pt x="4321" y="975"/>
                  <a:pt x="4355" y="954"/>
                  <a:pt x="4388" y="945"/>
                </a:cubicBezTo>
                <a:cubicBezTo>
                  <a:pt x="4444" y="929"/>
                  <a:pt x="4502" y="921"/>
                  <a:pt x="4558" y="901"/>
                </a:cubicBezTo>
                <a:cubicBezTo>
                  <a:pt x="4569" y="896"/>
                  <a:pt x="4581" y="892"/>
                  <a:pt x="4592" y="887"/>
                </a:cubicBez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61" name="Comment 21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717800" y="3570288"/>
            <a:ext cx="228600" cy="104775"/>
          </a:xfrm>
          <a:custGeom>
            <a:avLst/>
            <a:gdLst>
              <a:gd name="T0" fmla="+- 0 7548 7548"/>
              <a:gd name="T1" fmla="*/ T0 w 637"/>
              <a:gd name="T2" fmla="+- 0 9979 9917"/>
              <a:gd name="T3" fmla="*/ 9979 h 291"/>
              <a:gd name="T4" fmla="+- 0 7687 7548"/>
              <a:gd name="T5" fmla="*/ T4 w 637"/>
              <a:gd name="T6" fmla="+- 0 9965 9917"/>
              <a:gd name="T7" fmla="*/ 9965 h 291"/>
              <a:gd name="T8" fmla="+- 0 7859 7548"/>
              <a:gd name="T9" fmla="*/ T8 w 637"/>
              <a:gd name="T10" fmla="+- 0 9943 9917"/>
              <a:gd name="T11" fmla="*/ 9943 h 291"/>
              <a:gd name="T12" fmla="+- 0 8006 7548"/>
              <a:gd name="T13" fmla="*/ T12 w 637"/>
              <a:gd name="T14" fmla="+- 0 9924 9917"/>
              <a:gd name="T15" fmla="*/ 9924 h 291"/>
              <a:gd name="T16" fmla="+- 0 8021 7548"/>
              <a:gd name="T17" fmla="*/ T16 w 637"/>
              <a:gd name="T18" fmla="+- 0 9917 9917"/>
              <a:gd name="T19" fmla="*/ 9917 h 291"/>
              <a:gd name="T20" fmla="+- 0 7638 7548"/>
              <a:gd name="T21" fmla="*/ T20 w 637"/>
              <a:gd name="T22" fmla="+- 0 10203 9917"/>
              <a:gd name="T23" fmla="*/ 10203 h 291"/>
              <a:gd name="T24" fmla="+- 0 7806 7548"/>
              <a:gd name="T25" fmla="*/ T24 w 637"/>
              <a:gd name="T26" fmla="+- 0 10200 9917"/>
              <a:gd name="T27" fmla="*/ 10200 h 291"/>
              <a:gd name="T28" fmla="+- 0 8123 7548"/>
              <a:gd name="T29" fmla="*/ T28 w 637"/>
              <a:gd name="T30" fmla="+- 0 10162 9917"/>
              <a:gd name="T31" fmla="*/ 10162 h 291"/>
              <a:gd name="T32" fmla="+- 0 8184 7548"/>
              <a:gd name="T33" fmla="*/ T32 w 637"/>
              <a:gd name="T34" fmla="+- 0 10154 9917"/>
              <a:gd name="T35" fmla="*/ 10154 h 29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</a:cxnLst>
            <a:rect l="0" t="0" r="r" b="b"/>
            <a:pathLst>
              <a:path w="637" h="291" extrusionOk="0">
                <a:moveTo>
                  <a:pt x="0" y="62"/>
                </a:moveTo>
                <a:cubicBezTo>
                  <a:pt x="46" y="52"/>
                  <a:pt x="91" y="53"/>
                  <a:pt x="139" y="48"/>
                </a:cubicBezTo>
                <a:cubicBezTo>
                  <a:pt x="197" y="42"/>
                  <a:pt x="254" y="34"/>
                  <a:pt x="311" y="26"/>
                </a:cubicBezTo>
                <a:cubicBezTo>
                  <a:pt x="360" y="19"/>
                  <a:pt x="411" y="18"/>
                  <a:pt x="458" y="7"/>
                </a:cubicBezTo>
                <a:cubicBezTo>
                  <a:pt x="463" y="5"/>
                  <a:pt x="468" y="2"/>
                  <a:pt x="473" y="0"/>
                </a:cubicBezTo>
              </a:path>
              <a:path w="637" h="291" extrusionOk="0">
                <a:moveTo>
                  <a:pt x="90" y="286"/>
                </a:moveTo>
                <a:cubicBezTo>
                  <a:pt x="147" y="291"/>
                  <a:pt x="201" y="286"/>
                  <a:pt x="258" y="283"/>
                </a:cubicBezTo>
                <a:cubicBezTo>
                  <a:pt x="363" y="277"/>
                  <a:pt x="470" y="256"/>
                  <a:pt x="575" y="245"/>
                </a:cubicBezTo>
                <a:cubicBezTo>
                  <a:pt x="595" y="242"/>
                  <a:pt x="616" y="240"/>
                  <a:pt x="636" y="237"/>
                </a:cubicBez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62" name="Comment 2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165475" y="3267075"/>
            <a:ext cx="407988" cy="688975"/>
          </a:xfrm>
          <a:custGeom>
            <a:avLst/>
            <a:gdLst>
              <a:gd name="T0" fmla="+- 0 8989 8794"/>
              <a:gd name="T1" fmla="*/ T0 w 1132"/>
              <a:gd name="T2" fmla="+- 0 9673 9076"/>
              <a:gd name="T3" fmla="*/ 9673 h 1913"/>
              <a:gd name="T4" fmla="+- 0 8905 8794"/>
              <a:gd name="T5" fmla="*/ T4 w 1132"/>
              <a:gd name="T6" fmla="+- 0 9716 9076"/>
              <a:gd name="T7" fmla="*/ 9716 h 1913"/>
              <a:gd name="T8" fmla="+- 0 8816 8794"/>
              <a:gd name="T9" fmla="*/ T8 w 1132"/>
              <a:gd name="T10" fmla="+- 0 9950 9076"/>
              <a:gd name="T11" fmla="*/ 9950 h 1913"/>
              <a:gd name="T12" fmla="+- 0 8804 8794"/>
              <a:gd name="T13" fmla="*/ T12 w 1132"/>
              <a:gd name="T14" fmla="+- 0 10281 9076"/>
              <a:gd name="T15" fmla="*/ 10281 h 1913"/>
              <a:gd name="T16" fmla="+- 0 8925 8794"/>
              <a:gd name="T17" fmla="*/ T16 w 1132"/>
              <a:gd name="T18" fmla="+- 0 10466 9076"/>
              <a:gd name="T19" fmla="*/ 10466 h 1913"/>
              <a:gd name="T20" fmla="+- 0 9111 8794"/>
              <a:gd name="T21" fmla="*/ T20 w 1132"/>
              <a:gd name="T22" fmla="+- 0 10448 9076"/>
              <a:gd name="T23" fmla="*/ 10448 h 1913"/>
              <a:gd name="T24" fmla="+- 0 9222 8794"/>
              <a:gd name="T25" fmla="*/ T24 w 1132"/>
              <a:gd name="T26" fmla="+- 0 10348 9076"/>
              <a:gd name="T27" fmla="*/ 10348 h 1913"/>
              <a:gd name="T28" fmla="+- 0 8914 8794"/>
              <a:gd name="T29" fmla="*/ T28 w 1132"/>
              <a:gd name="T30" fmla="+- 0 9116 9076"/>
              <a:gd name="T31" fmla="*/ 9116 h 1913"/>
              <a:gd name="T32" fmla="+- 0 8860 8794"/>
              <a:gd name="T33" fmla="*/ T32 w 1132"/>
              <a:gd name="T34" fmla="+- 0 9129 9076"/>
              <a:gd name="T35" fmla="*/ 9129 h 1913"/>
              <a:gd name="T36" fmla="+- 0 8857 8794"/>
              <a:gd name="T37" fmla="*/ T36 w 1132"/>
              <a:gd name="T38" fmla="+- 0 9119 9076"/>
              <a:gd name="T39" fmla="*/ 9119 h 1913"/>
              <a:gd name="T40" fmla="+- 0 8911 8794"/>
              <a:gd name="T41" fmla="*/ T40 w 1132"/>
              <a:gd name="T42" fmla="+- 0 9102 9076"/>
              <a:gd name="T43" fmla="*/ 9102 h 1913"/>
              <a:gd name="T44" fmla="+- 0 8908 8794"/>
              <a:gd name="T45" fmla="*/ T44 w 1132"/>
              <a:gd name="T46" fmla="+- 0 9114 9076"/>
              <a:gd name="T47" fmla="*/ 9114 h 1913"/>
              <a:gd name="T48" fmla="+- 0 8949 8794"/>
              <a:gd name="T49" fmla="*/ T48 w 1132"/>
              <a:gd name="T50" fmla="+- 0 9076 9076"/>
              <a:gd name="T51" fmla="*/ 9076 h 1913"/>
              <a:gd name="T52" fmla="+- 0 8961 8794"/>
              <a:gd name="T53" fmla="*/ T52 w 1132"/>
              <a:gd name="T54" fmla="+- 0 9119 9076"/>
              <a:gd name="T55" fmla="*/ 9119 h 1913"/>
              <a:gd name="T56" fmla="+- 0 9534 8794"/>
              <a:gd name="T57" fmla="*/ T56 w 1132"/>
              <a:gd name="T58" fmla="+- 0 10169 9076"/>
              <a:gd name="T59" fmla="*/ 10169 h 1913"/>
              <a:gd name="T60" fmla="+- 0 9582 8794"/>
              <a:gd name="T61" fmla="*/ T60 w 1132"/>
              <a:gd name="T62" fmla="+- 0 10114 9076"/>
              <a:gd name="T63" fmla="*/ 10114 h 1913"/>
              <a:gd name="T64" fmla="+- 0 9597 8794"/>
              <a:gd name="T65" fmla="*/ T64 w 1132"/>
              <a:gd name="T66" fmla="+- 0 10121 9076"/>
              <a:gd name="T67" fmla="*/ 10121 h 1913"/>
              <a:gd name="T68" fmla="+- 0 9572 8794"/>
              <a:gd name="T69" fmla="*/ T68 w 1132"/>
              <a:gd name="T70" fmla="+- 0 10237 9076"/>
              <a:gd name="T71" fmla="*/ 10237 h 1913"/>
              <a:gd name="T72" fmla="+- 0 9480 8794"/>
              <a:gd name="T73" fmla="*/ T72 w 1132"/>
              <a:gd name="T74" fmla="+- 0 10361 9076"/>
              <a:gd name="T75" fmla="*/ 10361 h 1913"/>
              <a:gd name="T76" fmla="+- 0 9437 8794"/>
              <a:gd name="T77" fmla="*/ T76 w 1132"/>
              <a:gd name="T78" fmla="+- 0 10413 9076"/>
              <a:gd name="T79" fmla="*/ 10413 h 1913"/>
              <a:gd name="T80" fmla="+- 0 9610 8794"/>
              <a:gd name="T81" fmla="*/ T80 w 1132"/>
              <a:gd name="T82" fmla="+- 0 10391 9076"/>
              <a:gd name="T83" fmla="*/ 10391 h 1913"/>
              <a:gd name="T84" fmla="+- 0 9792 8794"/>
              <a:gd name="T85" fmla="*/ T84 w 1132"/>
              <a:gd name="T86" fmla="+- 0 10397 9076"/>
              <a:gd name="T87" fmla="*/ 10397 h 1913"/>
              <a:gd name="T88" fmla="+- 0 9907 8794"/>
              <a:gd name="T89" fmla="*/ T88 w 1132"/>
              <a:gd name="T90" fmla="+- 0 10392 9076"/>
              <a:gd name="T91" fmla="*/ 10392 h 1913"/>
              <a:gd name="T92" fmla="+- 0 9925 8794"/>
              <a:gd name="T93" fmla="*/ T92 w 1132"/>
              <a:gd name="T94" fmla="+- 0 10384 9076"/>
              <a:gd name="T95" fmla="*/ 10384 h 1913"/>
              <a:gd name="T96" fmla="+- 0 9907 8794"/>
              <a:gd name="T97" fmla="*/ T96 w 1132"/>
              <a:gd name="T98" fmla="+- 0 9903 9076"/>
              <a:gd name="T99" fmla="*/ 9903 h 1913"/>
              <a:gd name="T100" fmla="+- 0 9853 8794"/>
              <a:gd name="T101" fmla="*/ T100 w 1132"/>
              <a:gd name="T102" fmla="+- 0 10037 9076"/>
              <a:gd name="T103" fmla="*/ 10037 h 1913"/>
              <a:gd name="T104" fmla="+- 0 9793 8794"/>
              <a:gd name="T105" fmla="*/ T104 w 1132"/>
              <a:gd name="T106" fmla="+- 0 10412 9076"/>
              <a:gd name="T107" fmla="*/ 10412 h 1913"/>
              <a:gd name="T108" fmla="+- 0 9750 8794"/>
              <a:gd name="T109" fmla="*/ T108 w 1132"/>
              <a:gd name="T110" fmla="+- 0 10802 9076"/>
              <a:gd name="T111" fmla="*/ 10802 h 1913"/>
              <a:gd name="T112" fmla="+- 0 9763 8794"/>
              <a:gd name="T113" fmla="*/ T112 w 1132"/>
              <a:gd name="T114" fmla="+- 0 10988 9076"/>
              <a:gd name="T115" fmla="*/ 10988 h 1913"/>
              <a:gd name="T116" fmla="+- 0 9778 8794"/>
              <a:gd name="T117" fmla="*/ T116 w 1132"/>
              <a:gd name="T118" fmla="+- 0 10988 9076"/>
              <a:gd name="T119" fmla="*/ 10988 h 191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</a:cxnLst>
            <a:rect l="0" t="0" r="r" b="b"/>
            <a:pathLst>
              <a:path w="1132" h="1913" extrusionOk="0">
                <a:moveTo>
                  <a:pt x="195" y="597"/>
                </a:moveTo>
                <a:cubicBezTo>
                  <a:pt x="179" y="602"/>
                  <a:pt x="132" y="608"/>
                  <a:pt x="111" y="640"/>
                </a:cubicBezTo>
                <a:cubicBezTo>
                  <a:pt x="69" y="702"/>
                  <a:pt x="35" y="801"/>
                  <a:pt x="22" y="874"/>
                </a:cubicBezTo>
                <a:cubicBezTo>
                  <a:pt x="3" y="979"/>
                  <a:pt x="-9" y="1099"/>
                  <a:pt x="10" y="1205"/>
                </a:cubicBezTo>
                <a:cubicBezTo>
                  <a:pt x="23" y="1280"/>
                  <a:pt x="60" y="1355"/>
                  <a:pt x="131" y="1390"/>
                </a:cubicBezTo>
                <a:cubicBezTo>
                  <a:pt x="198" y="1423"/>
                  <a:pt x="256" y="1402"/>
                  <a:pt x="317" y="1372"/>
                </a:cubicBezTo>
                <a:cubicBezTo>
                  <a:pt x="372" y="1345"/>
                  <a:pt x="392" y="1320"/>
                  <a:pt x="428" y="1272"/>
                </a:cubicBezTo>
              </a:path>
              <a:path w="1132" h="1913" extrusionOk="0">
                <a:moveTo>
                  <a:pt x="120" y="40"/>
                </a:moveTo>
                <a:cubicBezTo>
                  <a:pt x="108" y="45"/>
                  <a:pt x="78" y="61"/>
                  <a:pt x="66" y="53"/>
                </a:cubicBezTo>
                <a:cubicBezTo>
                  <a:pt x="65" y="50"/>
                  <a:pt x="64" y="46"/>
                  <a:pt x="63" y="43"/>
                </a:cubicBezTo>
                <a:cubicBezTo>
                  <a:pt x="69" y="41"/>
                  <a:pt x="113" y="20"/>
                  <a:pt x="117" y="26"/>
                </a:cubicBezTo>
                <a:cubicBezTo>
                  <a:pt x="116" y="30"/>
                  <a:pt x="115" y="34"/>
                  <a:pt x="114" y="38"/>
                </a:cubicBezTo>
                <a:cubicBezTo>
                  <a:pt x="128" y="19"/>
                  <a:pt x="135" y="13"/>
                  <a:pt x="155" y="0"/>
                </a:cubicBezTo>
                <a:cubicBezTo>
                  <a:pt x="157" y="19"/>
                  <a:pt x="158" y="26"/>
                  <a:pt x="167" y="43"/>
                </a:cubicBezTo>
              </a:path>
              <a:path w="1132" h="1913" extrusionOk="0">
                <a:moveTo>
                  <a:pt x="740" y="1093"/>
                </a:moveTo>
                <a:cubicBezTo>
                  <a:pt x="747" y="1083"/>
                  <a:pt x="775" y="1040"/>
                  <a:pt x="788" y="1038"/>
                </a:cubicBezTo>
                <a:cubicBezTo>
                  <a:pt x="793" y="1040"/>
                  <a:pt x="798" y="1043"/>
                  <a:pt x="803" y="1045"/>
                </a:cubicBezTo>
                <a:cubicBezTo>
                  <a:pt x="818" y="1087"/>
                  <a:pt x="803" y="1120"/>
                  <a:pt x="778" y="1161"/>
                </a:cubicBezTo>
                <a:cubicBezTo>
                  <a:pt x="751" y="1206"/>
                  <a:pt x="717" y="1243"/>
                  <a:pt x="686" y="1285"/>
                </a:cubicBezTo>
                <a:cubicBezTo>
                  <a:pt x="671" y="1305"/>
                  <a:pt x="660" y="1320"/>
                  <a:pt x="643" y="1337"/>
                </a:cubicBezTo>
                <a:cubicBezTo>
                  <a:pt x="700" y="1318"/>
                  <a:pt x="756" y="1317"/>
                  <a:pt x="816" y="1315"/>
                </a:cubicBezTo>
                <a:cubicBezTo>
                  <a:pt x="877" y="1313"/>
                  <a:pt x="937" y="1316"/>
                  <a:pt x="998" y="1321"/>
                </a:cubicBezTo>
                <a:cubicBezTo>
                  <a:pt x="1037" y="1324"/>
                  <a:pt x="1078" y="1329"/>
                  <a:pt x="1113" y="1316"/>
                </a:cubicBezTo>
                <a:cubicBezTo>
                  <a:pt x="1119" y="1313"/>
                  <a:pt x="1125" y="1311"/>
                  <a:pt x="1131" y="1308"/>
                </a:cubicBezTo>
              </a:path>
              <a:path w="1132" h="1913" extrusionOk="0">
                <a:moveTo>
                  <a:pt x="1113" y="827"/>
                </a:moveTo>
                <a:cubicBezTo>
                  <a:pt x="1075" y="858"/>
                  <a:pt x="1068" y="910"/>
                  <a:pt x="1059" y="961"/>
                </a:cubicBezTo>
                <a:cubicBezTo>
                  <a:pt x="1037" y="1085"/>
                  <a:pt x="1016" y="1211"/>
                  <a:pt x="999" y="1336"/>
                </a:cubicBezTo>
                <a:cubicBezTo>
                  <a:pt x="982" y="1466"/>
                  <a:pt x="967" y="1596"/>
                  <a:pt x="956" y="1726"/>
                </a:cubicBezTo>
                <a:cubicBezTo>
                  <a:pt x="953" y="1764"/>
                  <a:pt x="938" y="1878"/>
                  <a:pt x="969" y="1912"/>
                </a:cubicBezTo>
                <a:cubicBezTo>
                  <a:pt x="974" y="1912"/>
                  <a:pt x="979" y="1912"/>
                  <a:pt x="984" y="1912"/>
                </a:cubicBez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63" name="Comment 2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9675813" y="2058988"/>
            <a:ext cx="39687" cy="4762"/>
          </a:xfrm>
          <a:custGeom>
            <a:avLst/>
            <a:gdLst>
              <a:gd name="T0" fmla="+- 0 26919 26878"/>
              <a:gd name="T1" fmla="*/ T0 w 110"/>
              <a:gd name="T2" fmla="+- 0 5723 5720"/>
              <a:gd name="T3" fmla="*/ 5723 h 14"/>
              <a:gd name="T4" fmla="+- 0 27109 26878"/>
              <a:gd name="T5" fmla="*/ T4 w 110"/>
              <a:gd name="T6" fmla="+- 0 5710 5720"/>
              <a:gd name="T7" fmla="*/ 5710 h 14"/>
              <a:gd name="T8" fmla="+- 0 26743 26878"/>
              <a:gd name="T9" fmla="*/ T8 w 110"/>
              <a:gd name="T10" fmla="+- 0 5734 5720"/>
              <a:gd name="T11" fmla="*/ 5734 h 14"/>
              <a:gd name="T12" fmla="+- 0 26931 26878"/>
              <a:gd name="T13" fmla="*/ T12 w 110"/>
              <a:gd name="T14" fmla="+- 0 5723 5720"/>
              <a:gd name="T15" fmla="*/ 5723 h 14"/>
              <a:gd name="T16" fmla="+- 0 26950 26878"/>
              <a:gd name="T17" fmla="*/ T16 w 110"/>
              <a:gd name="T18" fmla="+- 0 5723 5720"/>
              <a:gd name="T19" fmla="*/ 5723 h 14"/>
              <a:gd name="T20" fmla="+- 0 26968 26878"/>
              <a:gd name="T21" fmla="*/ T20 w 110"/>
              <a:gd name="T22" fmla="+- 0 5722 5720"/>
              <a:gd name="T23" fmla="*/ 5722 h 14"/>
              <a:gd name="T24" fmla="+- 0 26987 26878"/>
              <a:gd name="T25" fmla="*/ T24 w 110"/>
              <a:gd name="T26" fmla="+- 0 5722 5720"/>
              <a:gd name="T27" fmla="*/ 5722 h 1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</a:cxnLst>
            <a:rect l="0" t="0" r="r" b="b"/>
            <a:pathLst>
              <a:path w="110" h="14" extrusionOk="0">
                <a:moveTo>
                  <a:pt x="41" y="3"/>
                </a:moveTo>
                <a:cubicBezTo>
                  <a:pt x="231" y="-10"/>
                  <a:pt x="-135" y="14"/>
                  <a:pt x="53" y="3"/>
                </a:cubicBezTo>
                <a:cubicBezTo>
                  <a:pt x="72" y="3"/>
                  <a:pt x="90" y="2"/>
                  <a:pt x="109" y="2"/>
                </a:cubicBez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064" name="Comment 2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9563100" y="2374900"/>
            <a:ext cx="69850" cy="14288"/>
          </a:xfrm>
          <a:custGeom>
            <a:avLst/>
            <a:gdLst>
              <a:gd name="T0" fmla="+- 0 26759 26564"/>
              <a:gd name="T1" fmla="*/ T0 w 196"/>
              <a:gd name="T2" fmla="+- 0 6617 6597"/>
              <a:gd name="T3" fmla="*/ 6617 h 40"/>
              <a:gd name="T4" fmla="+- 0 26689 26564"/>
              <a:gd name="T5" fmla="*/ T4 w 196"/>
              <a:gd name="T6" fmla="+- 0 6586 6597"/>
              <a:gd name="T7" fmla="*/ 6586 h 40"/>
              <a:gd name="T8" fmla="+- 0 26602 26564"/>
              <a:gd name="T9" fmla="*/ T8 w 196"/>
              <a:gd name="T10" fmla="+- 0 6530 6597"/>
              <a:gd name="T11" fmla="*/ 6530 h 40"/>
              <a:gd name="T12" fmla="+- 0 26638 26564"/>
              <a:gd name="T13" fmla="*/ T12 w 196"/>
              <a:gd name="T14" fmla="+- 0 6597 6597"/>
              <a:gd name="T15" fmla="*/ 6597 h 40"/>
              <a:gd name="T16" fmla="+- 0 26666 26564"/>
              <a:gd name="T17" fmla="*/ T16 w 196"/>
              <a:gd name="T18" fmla="+- 0 6650 6597"/>
              <a:gd name="T19" fmla="*/ 6650 h 40"/>
              <a:gd name="T20" fmla="+- 0 26522 26564"/>
              <a:gd name="T21" fmla="*/ T20 w 196"/>
              <a:gd name="T22" fmla="+- 0 6561 6597"/>
              <a:gd name="T23" fmla="*/ 6561 h 40"/>
              <a:gd name="T24" fmla="+- 0 26564 26564"/>
              <a:gd name="T25" fmla="*/ T24 w 196"/>
              <a:gd name="T26" fmla="+- 0 6604 6597"/>
              <a:gd name="T27" fmla="*/ 6604 h 40"/>
              <a:gd name="T28" fmla="+- 0 26616 26564"/>
              <a:gd name="T29" fmla="*/ T28 w 196"/>
              <a:gd name="T30" fmla="+- 0 6635 6597"/>
              <a:gd name="T31" fmla="*/ 6635 h 40"/>
              <a:gd name="T32" fmla="+- 0 26635 26564"/>
              <a:gd name="T33" fmla="*/ T32 w 196"/>
              <a:gd name="T34" fmla="+- 0 6645 6597"/>
              <a:gd name="T35" fmla="*/ 6645 h 40"/>
              <a:gd name="T36" fmla="+- 0 26679 26564"/>
              <a:gd name="T37" fmla="*/ T36 w 196"/>
              <a:gd name="T38" fmla="+- 0 6636 6597"/>
              <a:gd name="T39" fmla="*/ 6636 h 4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</a:cxnLst>
            <a:rect l="0" t="0" r="r" b="b"/>
            <a:pathLst>
              <a:path w="196" h="40" extrusionOk="0">
                <a:moveTo>
                  <a:pt x="195" y="20"/>
                </a:moveTo>
                <a:cubicBezTo>
                  <a:pt x="125" y="-11"/>
                  <a:pt x="38" y="-67"/>
                  <a:pt x="74" y="0"/>
                </a:cubicBezTo>
                <a:cubicBezTo>
                  <a:pt x="102" y="53"/>
                  <a:pt x="-42" y="-36"/>
                  <a:pt x="0" y="7"/>
                </a:cubicBezTo>
                <a:cubicBezTo>
                  <a:pt x="52" y="38"/>
                  <a:pt x="71" y="48"/>
                  <a:pt x="115" y="39"/>
                </a:cubicBez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r>
              <a:rPr lang="en-US" dirty="0" smtClean="0"/>
              <a:t>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th</a:t>
            </a:r>
            <a:endParaRPr lang="en-US" baseline="-25000" dirty="0"/>
          </a:p>
        </p:txBody>
      </p:sp>
      <p:sp>
        <p:nvSpPr>
          <p:cNvPr id="4" name="Rectangle 3"/>
          <p:cNvSpPr/>
          <p:nvPr/>
        </p:nvSpPr>
        <p:spPr>
          <a:xfrm>
            <a:off x="214851" y="1337094"/>
            <a:ext cx="1382723" cy="2018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Linear two-terminal circuit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97575" y="1889185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97575" y="2743200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580987" y="182662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580987" y="268064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617618" y="152687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06398" y="288997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498682" y="18438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506077" y="239112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3" name="Group 449"/>
          <p:cNvGrpSpPr/>
          <p:nvPr/>
        </p:nvGrpSpPr>
        <p:grpSpPr>
          <a:xfrm rot="5400000">
            <a:off x="1155578" y="3701496"/>
            <a:ext cx="670686" cy="1542982"/>
            <a:chOff x="785404" y="1743242"/>
            <a:chExt cx="670686" cy="1542982"/>
          </a:xfrm>
        </p:grpSpPr>
        <p:sp>
          <p:nvSpPr>
            <p:cNvPr id="4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439"/>
          <p:cNvGrpSpPr/>
          <p:nvPr/>
        </p:nvGrpSpPr>
        <p:grpSpPr>
          <a:xfrm>
            <a:off x="476546" y="4826879"/>
            <a:ext cx="485775" cy="565091"/>
            <a:chOff x="3259914" y="2192942"/>
            <a:chExt cx="485775" cy="565091"/>
          </a:xfrm>
        </p:grpSpPr>
        <p:sp>
          <p:nvSpPr>
            <p:cNvPr id="75" name="Oval 74"/>
            <p:cNvSpPr/>
            <p:nvPr/>
          </p:nvSpPr>
          <p:spPr>
            <a:xfrm>
              <a:off x="3259914" y="2231737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itle 1"/>
            <p:cNvSpPr txBox="1">
              <a:spLocks/>
            </p:cNvSpPr>
            <p:nvPr/>
          </p:nvSpPr>
          <p:spPr>
            <a:xfrm>
              <a:off x="3383170" y="219294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Title 1"/>
            <p:cNvSpPr txBox="1">
              <a:spLocks/>
            </p:cNvSpPr>
            <p:nvPr/>
          </p:nvSpPr>
          <p:spPr>
            <a:xfrm>
              <a:off x="3383170" y="245193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73" name="Straight Connector 72"/>
          <p:cNvCxnSpPr/>
          <p:nvPr/>
        </p:nvCxnSpPr>
        <p:spPr>
          <a:xfrm rot="5400000" flipH="1" flipV="1">
            <a:off x="601516" y="5472476"/>
            <a:ext cx="242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659849" y="4806090"/>
            <a:ext cx="1191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itle 1"/>
          <p:cNvSpPr txBox="1">
            <a:spLocks/>
          </p:cNvSpPr>
          <p:nvPr/>
        </p:nvSpPr>
        <p:spPr>
          <a:xfrm rot="16200000">
            <a:off x="-241520" y="475052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722539" y="5610752"/>
            <a:ext cx="153987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21872" y="3583646"/>
            <a:ext cx="147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to: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2249082" y="467104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49082" y="552505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285713" y="437128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274493" y="573439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166777" y="468829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174172" y="523553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344066" name="Comment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470525" y="1171575"/>
            <a:ext cx="3021013" cy="160338"/>
          </a:xfrm>
          <a:custGeom>
            <a:avLst/>
            <a:gdLst>
              <a:gd name="T0" fmla="+- 0 15217 15195"/>
              <a:gd name="T1" fmla="*/ T0 w 8391"/>
              <a:gd name="T2" fmla="+- 0 3277 3253"/>
              <a:gd name="T3" fmla="*/ 3277 h 447"/>
              <a:gd name="T4" fmla="+- 0 15195 15195"/>
              <a:gd name="T5" fmla="*/ T4 w 8391"/>
              <a:gd name="T6" fmla="+- 0 3253 3253"/>
              <a:gd name="T7" fmla="*/ 3253 h 447"/>
              <a:gd name="T8" fmla="+- 0 17428 15195"/>
              <a:gd name="T9" fmla="*/ T8 w 8391"/>
              <a:gd name="T10" fmla="+- 0 3474 3253"/>
              <a:gd name="T11" fmla="*/ 3474 h 447"/>
              <a:gd name="T12" fmla="+- 0 17428 15195"/>
              <a:gd name="T13" fmla="*/ T12 w 8391"/>
              <a:gd name="T14" fmla="+- 0 3450 3253"/>
              <a:gd name="T15" fmla="*/ 3450 h 447"/>
              <a:gd name="T16" fmla="+- 0 23537 15195"/>
              <a:gd name="T17" fmla="*/ T16 w 8391"/>
              <a:gd name="T18" fmla="+- 0 3350 3253"/>
              <a:gd name="T19" fmla="*/ 3350 h 447"/>
              <a:gd name="T20" fmla="+- 0 23537 15195"/>
              <a:gd name="T21" fmla="*/ T20 w 8391"/>
              <a:gd name="T22" fmla="+- 0 3377 3253"/>
              <a:gd name="T23" fmla="*/ 3377 h 447"/>
              <a:gd name="T24" fmla="+- 0 23585 15195"/>
              <a:gd name="T25" fmla="*/ T24 w 8391"/>
              <a:gd name="T26" fmla="+- 0 3675 3253"/>
              <a:gd name="T27" fmla="*/ 3675 h 447"/>
              <a:gd name="T28" fmla="+- 0 23585 15195"/>
              <a:gd name="T29" fmla="*/ T28 w 8391"/>
              <a:gd name="T30" fmla="+- 0 3699 3253"/>
              <a:gd name="T31" fmla="*/ 3699 h 44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8391" h="447" extrusionOk="0">
                <a:moveTo>
                  <a:pt x="22" y="24"/>
                </a:moveTo>
                <a:cubicBezTo>
                  <a:pt x="-1" y="24"/>
                  <a:pt x="-8" y="23"/>
                  <a:pt x="0" y="0"/>
                </a:cubicBezTo>
              </a:path>
              <a:path w="8391" h="447" extrusionOk="0">
                <a:moveTo>
                  <a:pt x="2233" y="221"/>
                </a:moveTo>
                <a:cubicBezTo>
                  <a:pt x="2233" y="213"/>
                  <a:pt x="2233" y="205"/>
                  <a:pt x="2233" y="197"/>
                </a:cubicBezTo>
              </a:path>
              <a:path w="8391" h="447" extrusionOk="0">
                <a:moveTo>
                  <a:pt x="8342" y="97"/>
                </a:moveTo>
                <a:cubicBezTo>
                  <a:pt x="8342" y="106"/>
                  <a:pt x="8342" y="115"/>
                  <a:pt x="8342" y="124"/>
                </a:cubicBezTo>
              </a:path>
              <a:path w="8391" h="447" extrusionOk="0">
                <a:moveTo>
                  <a:pt x="8390" y="422"/>
                </a:moveTo>
                <a:cubicBezTo>
                  <a:pt x="8390" y="430"/>
                  <a:pt x="8390" y="438"/>
                  <a:pt x="8390" y="446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67" name="Comment 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594225" y="1073150"/>
            <a:ext cx="903288" cy="419100"/>
          </a:xfrm>
          <a:custGeom>
            <a:avLst/>
            <a:gdLst>
              <a:gd name="T0" fmla="+- 0 13606 12761"/>
              <a:gd name="T1" fmla="*/ T0 w 2509"/>
              <a:gd name="T2" fmla="+- 0 3177 2979"/>
              <a:gd name="T3" fmla="*/ 3177 h 1168"/>
              <a:gd name="T4" fmla="+- 0 13580 12761"/>
              <a:gd name="T5" fmla="*/ T4 w 2509"/>
              <a:gd name="T6" fmla="+- 0 3028 2979"/>
              <a:gd name="T7" fmla="*/ 3028 h 1168"/>
              <a:gd name="T8" fmla="+- 0 13506 12761"/>
              <a:gd name="T9" fmla="*/ T8 w 2509"/>
              <a:gd name="T10" fmla="+- 0 2979 2979"/>
              <a:gd name="T11" fmla="*/ 2979 h 1168"/>
              <a:gd name="T12" fmla="+- 0 13358 12761"/>
              <a:gd name="T13" fmla="*/ T12 w 2509"/>
              <a:gd name="T14" fmla="+- 0 3028 2979"/>
              <a:gd name="T15" fmla="*/ 3028 h 1168"/>
              <a:gd name="T16" fmla="+- 0 13132 12761"/>
              <a:gd name="T17" fmla="*/ T16 w 2509"/>
              <a:gd name="T18" fmla="+- 0 3177 2979"/>
              <a:gd name="T19" fmla="*/ 3177 h 1168"/>
              <a:gd name="T20" fmla="+- 0 13009 12761"/>
              <a:gd name="T21" fmla="*/ T20 w 2509"/>
              <a:gd name="T22" fmla="+- 0 3350 2979"/>
              <a:gd name="T23" fmla="*/ 3350 h 1168"/>
              <a:gd name="T24" fmla="+- 0 12983 12761"/>
              <a:gd name="T25" fmla="*/ T24 w 2509"/>
              <a:gd name="T26" fmla="+- 0 3474 2979"/>
              <a:gd name="T27" fmla="*/ 3474 h 1168"/>
              <a:gd name="T28" fmla="+- 0 12983 12761"/>
              <a:gd name="T29" fmla="*/ T28 w 2509"/>
              <a:gd name="T30" fmla="+- 0 3499 2979"/>
              <a:gd name="T31" fmla="*/ 3499 h 1168"/>
              <a:gd name="T32" fmla="+- 0 13057 12761"/>
              <a:gd name="T33" fmla="*/ T32 w 2509"/>
              <a:gd name="T34" fmla="+- 0 3474 2979"/>
              <a:gd name="T35" fmla="*/ 3474 h 1168"/>
              <a:gd name="T36" fmla="+- 0 13157 12761"/>
              <a:gd name="T37" fmla="*/ T36 w 2509"/>
              <a:gd name="T38" fmla="+- 0 3426 2979"/>
              <a:gd name="T39" fmla="*/ 3426 h 1168"/>
              <a:gd name="T40" fmla="+- 0 13257 12761"/>
              <a:gd name="T41" fmla="*/ T40 w 2509"/>
              <a:gd name="T42" fmla="+- 0 3402 2979"/>
              <a:gd name="T43" fmla="*/ 3402 h 1168"/>
              <a:gd name="T44" fmla="+- 0 13358 12761"/>
              <a:gd name="T45" fmla="*/ T44 w 2509"/>
              <a:gd name="T46" fmla="+- 0 3402 2979"/>
              <a:gd name="T47" fmla="*/ 3402 h 1168"/>
              <a:gd name="T48" fmla="+- 0 13280 12761"/>
              <a:gd name="T49" fmla="*/ T48 w 2509"/>
              <a:gd name="T50" fmla="+- 0 3350 2979"/>
              <a:gd name="T51" fmla="*/ 3350 h 1168"/>
              <a:gd name="T52" fmla="+- 0 13232 12761"/>
              <a:gd name="T53" fmla="*/ T52 w 2509"/>
              <a:gd name="T54" fmla="+- 0 3326 2979"/>
              <a:gd name="T55" fmla="*/ 3326 h 1168"/>
              <a:gd name="T56" fmla="+- 0 13332 12761"/>
              <a:gd name="T57" fmla="*/ T56 w 2509"/>
              <a:gd name="T58" fmla="+- 0 3350 2979"/>
              <a:gd name="T59" fmla="*/ 3350 h 1168"/>
              <a:gd name="T60" fmla="+- 0 13480 12761"/>
              <a:gd name="T61" fmla="*/ T60 w 2509"/>
              <a:gd name="T62" fmla="+- 0 3350 2979"/>
              <a:gd name="T63" fmla="*/ 3350 h 1168"/>
              <a:gd name="T64" fmla="+- 0 13928 12761"/>
              <a:gd name="T65" fmla="*/ T64 w 2509"/>
              <a:gd name="T66" fmla="+- 0 3350 2979"/>
              <a:gd name="T67" fmla="*/ 3350 h 1168"/>
              <a:gd name="T68" fmla="+- 0 13754 12761"/>
              <a:gd name="T69" fmla="*/ T68 w 2509"/>
              <a:gd name="T70" fmla="+- 0 3377 2979"/>
              <a:gd name="T71" fmla="*/ 3377 h 1168"/>
              <a:gd name="T72" fmla="+- 0 13702 12761"/>
              <a:gd name="T73" fmla="*/ T72 w 2509"/>
              <a:gd name="T74" fmla="+- 0 3474 2979"/>
              <a:gd name="T75" fmla="*/ 3474 h 1168"/>
              <a:gd name="T76" fmla="+- 0 13780 12761"/>
              <a:gd name="T77" fmla="*/ T76 w 2509"/>
              <a:gd name="T78" fmla="+- 0 3526 2979"/>
              <a:gd name="T79" fmla="*/ 3526 h 1168"/>
              <a:gd name="T80" fmla="+- 0 13854 12761"/>
              <a:gd name="T81" fmla="*/ T80 w 2509"/>
              <a:gd name="T82" fmla="+- 0 3474 2979"/>
              <a:gd name="T83" fmla="*/ 3474 h 1168"/>
              <a:gd name="T84" fmla="+- 0 13802 12761"/>
              <a:gd name="T85" fmla="*/ T84 w 2509"/>
              <a:gd name="T86" fmla="+- 0 3377 2979"/>
              <a:gd name="T87" fmla="*/ 3377 h 1168"/>
              <a:gd name="T88" fmla="+- 0 13828 12761"/>
              <a:gd name="T89" fmla="*/ T88 w 2509"/>
              <a:gd name="T90" fmla="+- 0 3350 2979"/>
              <a:gd name="T91" fmla="*/ 3350 h 1168"/>
              <a:gd name="T92" fmla="+- 0 14372 12761"/>
              <a:gd name="T93" fmla="*/ T92 w 2509"/>
              <a:gd name="T94" fmla="+- 0 3350 2979"/>
              <a:gd name="T95" fmla="*/ 3350 h 1168"/>
              <a:gd name="T96" fmla="+- 0 14198 12761"/>
              <a:gd name="T97" fmla="*/ T96 w 2509"/>
              <a:gd name="T98" fmla="+- 0 3377 2979"/>
              <a:gd name="T99" fmla="*/ 3377 h 1168"/>
              <a:gd name="T100" fmla="+- 0 14150 12761"/>
              <a:gd name="T101" fmla="*/ T100 w 2509"/>
              <a:gd name="T102" fmla="+- 0 3450 2979"/>
              <a:gd name="T103" fmla="*/ 3450 h 1168"/>
              <a:gd name="T104" fmla="+- 0 14250 12761"/>
              <a:gd name="T105" fmla="*/ T104 w 2509"/>
              <a:gd name="T106" fmla="+- 0 3499 2979"/>
              <a:gd name="T107" fmla="*/ 3499 h 1168"/>
              <a:gd name="T108" fmla="+- 0 14298 12761"/>
              <a:gd name="T109" fmla="*/ T108 w 2509"/>
              <a:gd name="T110" fmla="+- 0 3426 2979"/>
              <a:gd name="T111" fmla="*/ 3426 h 1168"/>
              <a:gd name="T112" fmla="+- 0 14298 12761"/>
              <a:gd name="T113" fmla="*/ T112 w 2509"/>
              <a:gd name="T114" fmla="+- 0 3402 2979"/>
              <a:gd name="T115" fmla="*/ 3402 h 1168"/>
              <a:gd name="T116" fmla="+- 0 14350 12761"/>
              <a:gd name="T117" fmla="*/ T116 w 2509"/>
              <a:gd name="T118" fmla="+- 0 3474 2979"/>
              <a:gd name="T119" fmla="*/ 3474 h 1168"/>
              <a:gd name="T120" fmla="+- 0 14447 12761"/>
              <a:gd name="T121" fmla="*/ T120 w 2509"/>
              <a:gd name="T122" fmla="+- 0 3526 2979"/>
              <a:gd name="T123" fmla="*/ 3526 h 1168"/>
              <a:gd name="T124" fmla="+- 0 14498 12761"/>
              <a:gd name="T125" fmla="*/ T124 w 2509"/>
              <a:gd name="T126" fmla="+- 0 3499 2979"/>
              <a:gd name="T127" fmla="*/ 3499 h 1168"/>
              <a:gd name="T128" fmla="+- 0 14598 12761"/>
              <a:gd name="T129" fmla="*/ T128 w 2509"/>
              <a:gd name="T130" fmla="+- 0 3128 2979"/>
              <a:gd name="T131" fmla="*/ 3128 h 1168"/>
              <a:gd name="T132" fmla="+- 0 14621 12761"/>
              <a:gd name="T133" fmla="*/ T132 w 2509"/>
              <a:gd name="T134" fmla="+- 0 3350 2979"/>
              <a:gd name="T135" fmla="*/ 3350 h 1168"/>
              <a:gd name="T136" fmla="+- 0 14647 12761"/>
              <a:gd name="T137" fmla="*/ T136 w 2509"/>
              <a:gd name="T138" fmla="+- 0 3623 2979"/>
              <a:gd name="T139" fmla="*/ 3623 h 1168"/>
              <a:gd name="T140" fmla="+- 0 14673 12761"/>
              <a:gd name="T141" fmla="*/ T140 w 2509"/>
              <a:gd name="T142" fmla="+- 0 3651 2979"/>
              <a:gd name="T143" fmla="*/ 3651 h 1168"/>
              <a:gd name="T144" fmla="+- 0 15217 12761"/>
              <a:gd name="T145" fmla="*/ T144 w 2509"/>
              <a:gd name="T146" fmla="+- 0 3426 2979"/>
              <a:gd name="T147" fmla="*/ 3426 h 1168"/>
              <a:gd name="T148" fmla="+- 0 15269 12761"/>
              <a:gd name="T149" fmla="*/ T148 w 2509"/>
              <a:gd name="T150" fmla="+- 0 3426 2979"/>
              <a:gd name="T151" fmla="*/ 3426 h 1168"/>
              <a:gd name="T152" fmla="+- 0 12783 12761"/>
              <a:gd name="T153" fmla="*/ T152 w 2509"/>
              <a:gd name="T154" fmla="+- 0 4146 2979"/>
              <a:gd name="T155" fmla="*/ 4146 h 1168"/>
              <a:gd name="T156" fmla="+- 0 12857 12761"/>
              <a:gd name="T157" fmla="*/ T156 w 2509"/>
              <a:gd name="T158" fmla="+- 0 4146 2979"/>
              <a:gd name="T159" fmla="*/ 4146 h 1168"/>
              <a:gd name="T160" fmla="+- 0 13132 12761"/>
              <a:gd name="T161" fmla="*/ T160 w 2509"/>
              <a:gd name="T162" fmla="+- 0 4121 2979"/>
              <a:gd name="T163" fmla="*/ 4121 h 1168"/>
              <a:gd name="T164" fmla="+- 0 13580 12761"/>
              <a:gd name="T165" fmla="*/ T164 w 2509"/>
              <a:gd name="T166" fmla="+- 0 4097 2979"/>
              <a:gd name="T167" fmla="*/ 4097 h 1168"/>
              <a:gd name="T168" fmla="+- 0 14598 12761"/>
              <a:gd name="T169" fmla="*/ T168 w 2509"/>
              <a:gd name="T170" fmla="+- 0 4073 2979"/>
              <a:gd name="T171" fmla="*/ 4073 h 1168"/>
              <a:gd name="T172" fmla="+- 0 15143 12761"/>
              <a:gd name="T173" fmla="*/ T172 w 2509"/>
              <a:gd name="T174" fmla="+- 0 4073 2979"/>
              <a:gd name="T175" fmla="*/ 4073 h 116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</a:cxnLst>
            <a:rect l="0" t="0" r="r" b="b"/>
            <a:pathLst>
              <a:path w="2509" h="1168" extrusionOk="0">
                <a:moveTo>
                  <a:pt x="845" y="198"/>
                </a:moveTo>
                <a:cubicBezTo>
                  <a:pt x="845" y="134"/>
                  <a:pt x="838" y="101"/>
                  <a:pt x="819" y="49"/>
                </a:cubicBezTo>
                <a:cubicBezTo>
                  <a:pt x="802" y="3"/>
                  <a:pt x="797" y="0"/>
                  <a:pt x="745" y="0"/>
                </a:cubicBezTo>
                <a:cubicBezTo>
                  <a:pt x="665" y="0"/>
                  <a:pt x="665" y="9"/>
                  <a:pt x="597" y="49"/>
                </a:cubicBezTo>
                <a:cubicBezTo>
                  <a:pt x="510" y="100"/>
                  <a:pt x="435" y="109"/>
                  <a:pt x="371" y="198"/>
                </a:cubicBezTo>
                <a:cubicBezTo>
                  <a:pt x="336" y="246"/>
                  <a:pt x="261" y="310"/>
                  <a:pt x="248" y="371"/>
                </a:cubicBezTo>
                <a:cubicBezTo>
                  <a:pt x="237" y="419"/>
                  <a:pt x="222" y="446"/>
                  <a:pt x="222" y="495"/>
                </a:cubicBezTo>
                <a:cubicBezTo>
                  <a:pt x="222" y="503"/>
                  <a:pt x="222" y="512"/>
                  <a:pt x="222" y="520"/>
                </a:cubicBezTo>
                <a:cubicBezTo>
                  <a:pt x="273" y="520"/>
                  <a:pt x="275" y="505"/>
                  <a:pt x="296" y="495"/>
                </a:cubicBezTo>
                <a:cubicBezTo>
                  <a:pt x="322" y="482"/>
                  <a:pt x="368" y="456"/>
                  <a:pt x="396" y="447"/>
                </a:cubicBezTo>
                <a:cubicBezTo>
                  <a:pt x="427" y="437"/>
                  <a:pt x="466" y="426"/>
                  <a:pt x="496" y="423"/>
                </a:cubicBezTo>
                <a:cubicBezTo>
                  <a:pt x="529" y="419"/>
                  <a:pt x="564" y="423"/>
                  <a:pt x="597" y="423"/>
                </a:cubicBezTo>
                <a:cubicBezTo>
                  <a:pt x="589" y="400"/>
                  <a:pt x="542" y="374"/>
                  <a:pt x="519" y="371"/>
                </a:cubicBezTo>
                <a:cubicBezTo>
                  <a:pt x="492" y="371"/>
                  <a:pt x="482" y="368"/>
                  <a:pt x="471" y="347"/>
                </a:cubicBezTo>
                <a:cubicBezTo>
                  <a:pt x="510" y="357"/>
                  <a:pt x="526" y="371"/>
                  <a:pt x="571" y="371"/>
                </a:cubicBezTo>
                <a:cubicBezTo>
                  <a:pt x="620" y="371"/>
                  <a:pt x="670" y="371"/>
                  <a:pt x="719" y="371"/>
                </a:cubicBezTo>
              </a:path>
              <a:path w="2509" h="1168" extrusionOk="0">
                <a:moveTo>
                  <a:pt x="1167" y="371"/>
                </a:moveTo>
                <a:cubicBezTo>
                  <a:pt x="1104" y="371"/>
                  <a:pt x="1039" y="356"/>
                  <a:pt x="993" y="398"/>
                </a:cubicBezTo>
                <a:cubicBezTo>
                  <a:pt x="953" y="433"/>
                  <a:pt x="941" y="443"/>
                  <a:pt x="941" y="495"/>
                </a:cubicBezTo>
                <a:cubicBezTo>
                  <a:pt x="941" y="550"/>
                  <a:pt x="975" y="547"/>
                  <a:pt x="1019" y="547"/>
                </a:cubicBezTo>
                <a:cubicBezTo>
                  <a:pt x="1066" y="547"/>
                  <a:pt x="1087" y="547"/>
                  <a:pt x="1093" y="495"/>
                </a:cubicBezTo>
                <a:cubicBezTo>
                  <a:pt x="1100" y="434"/>
                  <a:pt x="1062" y="445"/>
                  <a:pt x="1041" y="398"/>
                </a:cubicBezTo>
                <a:cubicBezTo>
                  <a:pt x="1041" y="371"/>
                  <a:pt x="1041" y="362"/>
                  <a:pt x="1067" y="371"/>
                </a:cubicBezTo>
              </a:path>
              <a:path w="2509" h="1168" extrusionOk="0">
                <a:moveTo>
                  <a:pt x="1611" y="371"/>
                </a:moveTo>
                <a:cubicBezTo>
                  <a:pt x="1540" y="371"/>
                  <a:pt x="1504" y="380"/>
                  <a:pt x="1437" y="398"/>
                </a:cubicBezTo>
                <a:cubicBezTo>
                  <a:pt x="1410" y="406"/>
                  <a:pt x="1364" y="430"/>
                  <a:pt x="1389" y="471"/>
                </a:cubicBezTo>
                <a:cubicBezTo>
                  <a:pt x="1415" y="514"/>
                  <a:pt x="1444" y="520"/>
                  <a:pt x="1489" y="520"/>
                </a:cubicBezTo>
                <a:cubicBezTo>
                  <a:pt x="1540" y="520"/>
                  <a:pt x="1537" y="488"/>
                  <a:pt x="1537" y="447"/>
                </a:cubicBezTo>
                <a:cubicBezTo>
                  <a:pt x="1537" y="439"/>
                  <a:pt x="1537" y="431"/>
                  <a:pt x="1537" y="423"/>
                </a:cubicBezTo>
                <a:cubicBezTo>
                  <a:pt x="1567" y="459"/>
                  <a:pt x="1570" y="468"/>
                  <a:pt x="1589" y="495"/>
                </a:cubicBezTo>
                <a:cubicBezTo>
                  <a:pt x="1616" y="534"/>
                  <a:pt x="1644" y="543"/>
                  <a:pt x="1686" y="547"/>
                </a:cubicBezTo>
                <a:cubicBezTo>
                  <a:pt x="1715" y="547"/>
                  <a:pt x="1726" y="544"/>
                  <a:pt x="1737" y="520"/>
                </a:cubicBezTo>
              </a:path>
              <a:path w="2509" h="1168" extrusionOk="0">
                <a:moveTo>
                  <a:pt x="1837" y="149"/>
                </a:moveTo>
                <a:cubicBezTo>
                  <a:pt x="1837" y="227"/>
                  <a:pt x="1853" y="295"/>
                  <a:pt x="1860" y="371"/>
                </a:cubicBezTo>
                <a:cubicBezTo>
                  <a:pt x="1867" y="448"/>
                  <a:pt x="1860" y="573"/>
                  <a:pt x="1886" y="644"/>
                </a:cubicBezTo>
                <a:cubicBezTo>
                  <a:pt x="1895" y="653"/>
                  <a:pt x="1903" y="663"/>
                  <a:pt x="1912" y="672"/>
                </a:cubicBezTo>
              </a:path>
              <a:path w="2509" h="1168" extrusionOk="0">
                <a:moveTo>
                  <a:pt x="2456" y="447"/>
                </a:moveTo>
                <a:cubicBezTo>
                  <a:pt x="2482" y="447"/>
                  <a:pt x="2491" y="447"/>
                  <a:pt x="2508" y="447"/>
                </a:cubicBezTo>
              </a:path>
              <a:path w="2509" h="1168" extrusionOk="0">
                <a:moveTo>
                  <a:pt x="22" y="1167"/>
                </a:moveTo>
                <a:cubicBezTo>
                  <a:pt x="61" y="1167"/>
                  <a:pt x="57" y="1167"/>
                  <a:pt x="96" y="1167"/>
                </a:cubicBezTo>
                <a:cubicBezTo>
                  <a:pt x="180" y="1167"/>
                  <a:pt x="286" y="1155"/>
                  <a:pt x="371" y="1142"/>
                </a:cubicBezTo>
                <a:cubicBezTo>
                  <a:pt x="522" y="1119"/>
                  <a:pt x="665" y="1118"/>
                  <a:pt x="819" y="1118"/>
                </a:cubicBezTo>
                <a:cubicBezTo>
                  <a:pt x="1160" y="1118"/>
                  <a:pt x="1498" y="1113"/>
                  <a:pt x="1837" y="1094"/>
                </a:cubicBezTo>
                <a:cubicBezTo>
                  <a:pt x="2017" y="1084"/>
                  <a:pt x="2201" y="1094"/>
                  <a:pt x="2382" y="1094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68" name="Comment 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6022975" y="1152525"/>
            <a:ext cx="735013" cy="215900"/>
          </a:xfrm>
          <a:custGeom>
            <a:avLst/>
            <a:gdLst>
              <a:gd name="T0" fmla="+- 0 16758 16732"/>
              <a:gd name="T1" fmla="*/ T0 w 2038"/>
              <a:gd name="T2" fmla="+- 0 3575 3201"/>
              <a:gd name="T3" fmla="*/ 3575 h 600"/>
              <a:gd name="T4" fmla="+- 0 16806 16732"/>
              <a:gd name="T5" fmla="*/ T4 w 2038"/>
              <a:gd name="T6" fmla="+- 0 3723 3201"/>
              <a:gd name="T7" fmla="*/ 3723 h 600"/>
              <a:gd name="T8" fmla="+- 0 16832 16732"/>
              <a:gd name="T9" fmla="*/ T8 w 2038"/>
              <a:gd name="T10" fmla="+- 0 3800 3201"/>
              <a:gd name="T11" fmla="*/ 3800 h 600"/>
              <a:gd name="T12" fmla="+- 0 16832 16732"/>
              <a:gd name="T13" fmla="*/ T12 w 2038"/>
              <a:gd name="T14" fmla="+- 0 3623 3201"/>
              <a:gd name="T15" fmla="*/ 3623 h 600"/>
              <a:gd name="T16" fmla="+- 0 16758 16732"/>
              <a:gd name="T17" fmla="*/ T16 w 2038"/>
              <a:gd name="T18" fmla="+- 0 3402 3201"/>
              <a:gd name="T19" fmla="*/ 3402 h 600"/>
              <a:gd name="T20" fmla="+- 0 16732 16732"/>
              <a:gd name="T21" fmla="*/ T20 w 2038"/>
              <a:gd name="T22" fmla="+- 0 3301 3201"/>
              <a:gd name="T23" fmla="*/ 3301 h 600"/>
              <a:gd name="T24" fmla="+- 0 16906 16732"/>
              <a:gd name="T25" fmla="*/ T24 w 2038"/>
              <a:gd name="T26" fmla="+- 0 3277 3201"/>
              <a:gd name="T27" fmla="*/ 3277 h 600"/>
              <a:gd name="T28" fmla="+- 0 17128 16732"/>
              <a:gd name="T29" fmla="*/ T28 w 2038"/>
              <a:gd name="T30" fmla="+- 0 3277 3201"/>
              <a:gd name="T31" fmla="*/ 3277 h 600"/>
              <a:gd name="T32" fmla="+- 0 16758 16732"/>
              <a:gd name="T33" fmla="*/ T32 w 2038"/>
              <a:gd name="T34" fmla="+- 0 3599 3201"/>
              <a:gd name="T35" fmla="*/ 3599 h 600"/>
              <a:gd name="T36" fmla="+- 0 17032 16732"/>
              <a:gd name="T37" fmla="*/ T36 w 2038"/>
              <a:gd name="T38" fmla="+- 0 3575 3201"/>
              <a:gd name="T39" fmla="*/ 3575 h 600"/>
              <a:gd name="T40" fmla="+- 0 17180 16732"/>
              <a:gd name="T41" fmla="*/ T40 w 2038"/>
              <a:gd name="T42" fmla="+- 0 3575 3201"/>
              <a:gd name="T43" fmla="*/ 3575 h 600"/>
              <a:gd name="T44" fmla="+- 0 17477 16732"/>
              <a:gd name="T45" fmla="*/ T44 w 2038"/>
              <a:gd name="T46" fmla="+- 0 3623 3201"/>
              <a:gd name="T47" fmla="*/ 3623 h 600"/>
              <a:gd name="T48" fmla="+- 0 17477 16732"/>
              <a:gd name="T49" fmla="*/ T48 w 2038"/>
              <a:gd name="T50" fmla="+- 0 3651 3201"/>
              <a:gd name="T51" fmla="*/ 3651 h 600"/>
              <a:gd name="T52" fmla="+- 0 17528 16732"/>
              <a:gd name="T53" fmla="*/ T52 w 2038"/>
              <a:gd name="T54" fmla="+- 0 3699 3201"/>
              <a:gd name="T55" fmla="*/ 3699 h 600"/>
              <a:gd name="T56" fmla="+- 0 17703 16732"/>
              <a:gd name="T57" fmla="*/ T56 w 2038"/>
              <a:gd name="T58" fmla="+- 0 3474 3201"/>
              <a:gd name="T59" fmla="*/ 3474 h 600"/>
              <a:gd name="T60" fmla="+- 0 17725 16732"/>
              <a:gd name="T61" fmla="*/ T60 w 2038"/>
              <a:gd name="T62" fmla="+- 0 3599 3201"/>
              <a:gd name="T63" fmla="*/ 3599 h 600"/>
              <a:gd name="T64" fmla="+- 0 17777 16732"/>
              <a:gd name="T65" fmla="*/ T64 w 2038"/>
              <a:gd name="T66" fmla="+- 0 3723 3201"/>
              <a:gd name="T67" fmla="*/ 3723 h 600"/>
              <a:gd name="T68" fmla="+- 0 17777 16732"/>
              <a:gd name="T69" fmla="*/ T68 w 2038"/>
              <a:gd name="T70" fmla="+- 0 3748 3201"/>
              <a:gd name="T71" fmla="*/ 3748 h 600"/>
              <a:gd name="T72" fmla="+- 0 17851 16732"/>
              <a:gd name="T73" fmla="*/ T72 w 2038"/>
              <a:gd name="T74" fmla="+- 0 3623 3201"/>
              <a:gd name="T75" fmla="*/ 3623 h 600"/>
              <a:gd name="T76" fmla="+- 0 17951 16732"/>
              <a:gd name="T77" fmla="*/ T76 w 2038"/>
              <a:gd name="T78" fmla="+- 0 3575 3201"/>
              <a:gd name="T79" fmla="*/ 3575 h 600"/>
              <a:gd name="T80" fmla="+- 0 18025 16732"/>
              <a:gd name="T81" fmla="*/ T80 w 2038"/>
              <a:gd name="T82" fmla="+- 0 3651 3201"/>
              <a:gd name="T83" fmla="*/ 3651 h 600"/>
              <a:gd name="T84" fmla="+- 0 18025 16732"/>
              <a:gd name="T85" fmla="*/ T84 w 2038"/>
              <a:gd name="T86" fmla="+- 0 3723 3201"/>
              <a:gd name="T87" fmla="*/ 3723 h 600"/>
              <a:gd name="T88" fmla="+- 0 18099 16732"/>
              <a:gd name="T89" fmla="*/ T88 w 2038"/>
              <a:gd name="T90" fmla="+- 0 3699 3201"/>
              <a:gd name="T91" fmla="*/ 3699 h 600"/>
              <a:gd name="T92" fmla="+- 0 18373 16732"/>
              <a:gd name="T93" fmla="*/ T92 w 2038"/>
              <a:gd name="T94" fmla="+- 0 3450 3201"/>
              <a:gd name="T95" fmla="*/ 3450 h 600"/>
              <a:gd name="T96" fmla="+- 0 18295 16732"/>
              <a:gd name="T97" fmla="*/ T96 w 2038"/>
              <a:gd name="T98" fmla="+- 0 3550 3201"/>
              <a:gd name="T99" fmla="*/ 3550 h 600"/>
              <a:gd name="T100" fmla="+- 0 18321 16732"/>
              <a:gd name="T101" fmla="*/ T100 w 2038"/>
              <a:gd name="T102" fmla="+- 0 3723 3201"/>
              <a:gd name="T103" fmla="*/ 3723 h 600"/>
              <a:gd name="T104" fmla="+- 0 18447 16732"/>
              <a:gd name="T105" fmla="*/ T104 w 2038"/>
              <a:gd name="T106" fmla="+- 0 3748 3201"/>
              <a:gd name="T107" fmla="*/ 3748 h 600"/>
              <a:gd name="T108" fmla="+- 0 18521 16732"/>
              <a:gd name="T109" fmla="*/ T108 w 2038"/>
              <a:gd name="T110" fmla="+- 0 3499 3201"/>
              <a:gd name="T111" fmla="*/ 3499 h 600"/>
              <a:gd name="T112" fmla="+- 0 18469 16732"/>
              <a:gd name="T113" fmla="*/ T112 w 2038"/>
              <a:gd name="T114" fmla="+- 0 3253 3201"/>
              <a:gd name="T115" fmla="*/ 3253 h 600"/>
              <a:gd name="T116" fmla="+- 0 18421 16732"/>
              <a:gd name="T117" fmla="*/ T116 w 2038"/>
              <a:gd name="T118" fmla="+- 0 3201 3201"/>
              <a:gd name="T119" fmla="*/ 3201 h 600"/>
              <a:gd name="T120" fmla="+- 0 18447 16732"/>
              <a:gd name="T121" fmla="*/ T120 w 2038"/>
              <a:gd name="T122" fmla="+- 0 3402 3201"/>
              <a:gd name="T123" fmla="*/ 3402 h 600"/>
              <a:gd name="T124" fmla="+- 0 18621 16732"/>
              <a:gd name="T125" fmla="*/ T124 w 2038"/>
              <a:gd name="T126" fmla="+- 0 3623 3201"/>
              <a:gd name="T127" fmla="*/ 3623 h 600"/>
              <a:gd name="T128" fmla="+- 0 18769 16732"/>
              <a:gd name="T129" fmla="*/ T128 w 2038"/>
              <a:gd name="T130" fmla="+- 0 3651 3201"/>
              <a:gd name="T131" fmla="*/ 3651 h 6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</a:cxnLst>
            <a:rect l="0" t="0" r="r" b="b"/>
            <a:pathLst>
              <a:path w="2038" h="600" extrusionOk="0">
                <a:moveTo>
                  <a:pt x="26" y="374"/>
                </a:moveTo>
                <a:cubicBezTo>
                  <a:pt x="35" y="416"/>
                  <a:pt x="48" y="484"/>
                  <a:pt x="74" y="522"/>
                </a:cubicBezTo>
                <a:cubicBezTo>
                  <a:pt x="100" y="561"/>
                  <a:pt x="100" y="551"/>
                  <a:pt x="100" y="599"/>
                </a:cubicBezTo>
                <a:cubicBezTo>
                  <a:pt x="151" y="565"/>
                  <a:pt x="122" y="489"/>
                  <a:pt x="100" y="422"/>
                </a:cubicBezTo>
                <a:cubicBezTo>
                  <a:pt x="78" y="353"/>
                  <a:pt x="56" y="257"/>
                  <a:pt x="26" y="201"/>
                </a:cubicBezTo>
                <a:cubicBezTo>
                  <a:pt x="3" y="159"/>
                  <a:pt x="0" y="152"/>
                  <a:pt x="0" y="100"/>
                </a:cubicBezTo>
                <a:cubicBezTo>
                  <a:pt x="65" y="100"/>
                  <a:pt x="115" y="83"/>
                  <a:pt x="174" y="76"/>
                </a:cubicBezTo>
                <a:cubicBezTo>
                  <a:pt x="244" y="67"/>
                  <a:pt x="324" y="76"/>
                  <a:pt x="396" y="76"/>
                </a:cubicBezTo>
              </a:path>
              <a:path w="2038" h="600" extrusionOk="0">
                <a:moveTo>
                  <a:pt x="26" y="398"/>
                </a:moveTo>
                <a:cubicBezTo>
                  <a:pt x="124" y="398"/>
                  <a:pt x="208" y="389"/>
                  <a:pt x="300" y="374"/>
                </a:cubicBezTo>
                <a:cubicBezTo>
                  <a:pt x="346" y="367"/>
                  <a:pt x="401" y="374"/>
                  <a:pt x="448" y="374"/>
                </a:cubicBezTo>
              </a:path>
              <a:path w="2038" h="600" extrusionOk="0">
                <a:moveTo>
                  <a:pt x="745" y="422"/>
                </a:moveTo>
                <a:cubicBezTo>
                  <a:pt x="745" y="431"/>
                  <a:pt x="745" y="441"/>
                  <a:pt x="745" y="450"/>
                </a:cubicBezTo>
                <a:cubicBezTo>
                  <a:pt x="777" y="460"/>
                  <a:pt x="785" y="467"/>
                  <a:pt x="796" y="498"/>
                </a:cubicBezTo>
              </a:path>
              <a:path w="2038" h="600" extrusionOk="0">
                <a:moveTo>
                  <a:pt x="971" y="273"/>
                </a:moveTo>
                <a:cubicBezTo>
                  <a:pt x="971" y="315"/>
                  <a:pt x="980" y="360"/>
                  <a:pt x="993" y="398"/>
                </a:cubicBezTo>
                <a:cubicBezTo>
                  <a:pt x="1009" y="443"/>
                  <a:pt x="1040" y="480"/>
                  <a:pt x="1045" y="522"/>
                </a:cubicBezTo>
                <a:cubicBezTo>
                  <a:pt x="1045" y="530"/>
                  <a:pt x="1045" y="539"/>
                  <a:pt x="1045" y="547"/>
                </a:cubicBezTo>
                <a:cubicBezTo>
                  <a:pt x="1072" y="506"/>
                  <a:pt x="1082" y="462"/>
                  <a:pt x="1119" y="422"/>
                </a:cubicBezTo>
                <a:cubicBezTo>
                  <a:pt x="1155" y="383"/>
                  <a:pt x="1167" y="374"/>
                  <a:pt x="1219" y="374"/>
                </a:cubicBezTo>
                <a:cubicBezTo>
                  <a:pt x="1255" y="374"/>
                  <a:pt x="1282" y="419"/>
                  <a:pt x="1293" y="450"/>
                </a:cubicBezTo>
                <a:cubicBezTo>
                  <a:pt x="1299" y="468"/>
                  <a:pt x="1293" y="503"/>
                  <a:pt x="1293" y="522"/>
                </a:cubicBezTo>
                <a:cubicBezTo>
                  <a:pt x="1335" y="522"/>
                  <a:pt x="1332" y="522"/>
                  <a:pt x="1367" y="498"/>
                </a:cubicBezTo>
              </a:path>
              <a:path w="2038" h="600" extrusionOk="0">
                <a:moveTo>
                  <a:pt x="1641" y="249"/>
                </a:moveTo>
                <a:cubicBezTo>
                  <a:pt x="1580" y="263"/>
                  <a:pt x="1567" y="286"/>
                  <a:pt x="1563" y="349"/>
                </a:cubicBezTo>
                <a:cubicBezTo>
                  <a:pt x="1559" y="411"/>
                  <a:pt x="1550" y="476"/>
                  <a:pt x="1589" y="522"/>
                </a:cubicBezTo>
                <a:cubicBezTo>
                  <a:pt x="1607" y="544"/>
                  <a:pt x="1691" y="572"/>
                  <a:pt x="1715" y="547"/>
                </a:cubicBezTo>
                <a:cubicBezTo>
                  <a:pt x="1773" y="487"/>
                  <a:pt x="1786" y="374"/>
                  <a:pt x="1789" y="298"/>
                </a:cubicBezTo>
                <a:cubicBezTo>
                  <a:pt x="1793" y="195"/>
                  <a:pt x="1776" y="133"/>
                  <a:pt x="1737" y="52"/>
                </a:cubicBezTo>
                <a:cubicBezTo>
                  <a:pt x="1715" y="24"/>
                  <a:pt x="1708" y="15"/>
                  <a:pt x="1689" y="0"/>
                </a:cubicBezTo>
                <a:cubicBezTo>
                  <a:pt x="1689" y="74"/>
                  <a:pt x="1690" y="130"/>
                  <a:pt x="1715" y="201"/>
                </a:cubicBezTo>
                <a:cubicBezTo>
                  <a:pt x="1742" y="279"/>
                  <a:pt x="1816" y="380"/>
                  <a:pt x="1889" y="422"/>
                </a:cubicBezTo>
                <a:cubicBezTo>
                  <a:pt x="1961" y="449"/>
                  <a:pt x="1984" y="459"/>
                  <a:pt x="2037" y="45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69" name="Comment 5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7015163" y="1081088"/>
            <a:ext cx="1323975" cy="403225"/>
          </a:xfrm>
          <a:custGeom>
            <a:avLst/>
            <a:gdLst>
              <a:gd name="T0" fmla="+- 0 19488 19488"/>
              <a:gd name="T1" fmla="*/ T0 w 3676"/>
              <a:gd name="T2" fmla="+- 0 3253 3004"/>
              <a:gd name="T3" fmla="*/ 3253 h 1118"/>
              <a:gd name="T4" fmla="+- 0 19514 19488"/>
              <a:gd name="T5" fmla="*/ T4 w 3676"/>
              <a:gd name="T6" fmla="+- 0 3301 3004"/>
              <a:gd name="T7" fmla="*/ 3301 h 1118"/>
              <a:gd name="T8" fmla="+- 0 19588 19488"/>
              <a:gd name="T9" fmla="*/ T8 w 3676"/>
              <a:gd name="T10" fmla="+- 0 3526 3004"/>
              <a:gd name="T11" fmla="*/ 3526 h 1118"/>
              <a:gd name="T12" fmla="+- 0 19636 19488"/>
              <a:gd name="T13" fmla="*/ T12 w 3676"/>
              <a:gd name="T14" fmla="+- 0 3675 3004"/>
              <a:gd name="T15" fmla="*/ 3675 h 1118"/>
              <a:gd name="T16" fmla="+- 0 19636 19488"/>
              <a:gd name="T17" fmla="*/ T16 w 3676"/>
              <a:gd name="T18" fmla="+- 0 3699 3004"/>
              <a:gd name="T19" fmla="*/ 3699 h 1118"/>
              <a:gd name="T20" fmla="+- 0 19688 19488"/>
              <a:gd name="T21" fmla="*/ T20 w 3676"/>
              <a:gd name="T22" fmla="+- 0 3526 3004"/>
              <a:gd name="T23" fmla="*/ 3526 h 1118"/>
              <a:gd name="T24" fmla="+- 0 19710 19488"/>
              <a:gd name="T25" fmla="*/ T24 w 3676"/>
              <a:gd name="T26" fmla="+- 0 3177 3004"/>
              <a:gd name="T27" fmla="*/ 3177 h 1118"/>
              <a:gd name="T28" fmla="+- 0 19788 19488"/>
              <a:gd name="T29" fmla="*/ T28 w 3676"/>
              <a:gd name="T30" fmla="+- 0 3004 3004"/>
              <a:gd name="T31" fmla="*/ 3004 h 1118"/>
              <a:gd name="T32" fmla="+- 0 20133 19488"/>
              <a:gd name="T33" fmla="*/ T32 w 3676"/>
              <a:gd name="T34" fmla="+- 0 3350 3004"/>
              <a:gd name="T35" fmla="*/ 3350 h 1118"/>
              <a:gd name="T36" fmla="+- 0 20158 19488"/>
              <a:gd name="T37" fmla="*/ T36 w 3676"/>
              <a:gd name="T38" fmla="+- 0 3474 3004"/>
              <a:gd name="T39" fmla="*/ 3474 h 1118"/>
              <a:gd name="T40" fmla="+- 0 20158 19488"/>
              <a:gd name="T41" fmla="*/ T40 w 3676"/>
              <a:gd name="T42" fmla="+- 0 3800 3004"/>
              <a:gd name="T43" fmla="*/ 3800 h 1118"/>
              <a:gd name="T44" fmla="+- 0 20036 19488"/>
              <a:gd name="T45" fmla="*/ T44 w 3676"/>
              <a:gd name="T46" fmla="+- 0 3699 3004"/>
              <a:gd name="T47" fmla="*/ 3699 h 1118"/>
              <a:gd name="T48" fmla="+- 0 20233 19488"/>
              <a:gd name="T49" fmla="*/ T48 w 3676"/>
              <a:gd name="T50" fmla="+- 0 3675 3004"/>
              <a:gd name="T51" fmla="*/ 3675 h 1118"/>
              <a:gd name="T52" fmla="+- 0 20259 19488"/>
              <a:gd name="T53" fmla="*/ T52 w 3676"/>
              <a:gd name="T54" fmla="+- 0 3651 3004"/>
              <a:gd name="T55" fmla="*/ 3651 h 1118"/>
              <a:gd name="T56" fmla="+- 0 20407 19488"/>
              <a:gd name="T57" fmla="*/ T56 w 3676"/>
              <a:gd name="T58" fmla="+- 0 3426 3004"/>
              <a:gd name="T59" fmla="*/ 3426 h 1118"/>
              <a:gd name="T60" fmla="+- 0 20459 19488"/>
              <a:gd name="T61" fmla="*/ T60 w 3676"/>
              <a:gd name="T62" fmla="+- 0 3526 3004"/>
              <a:gd name="T63" fmla="*/ 3526 h 1118"/>
              <a:gd name="T64" fmla="+- 0 20459 19488"/>
              <a:gd name="T65" fmla="*/ T64 w 3676"/>
              <a:gd name="T66" fmla="+- 0 3772 3004"/>
              <a:gd name="T67" fmla="*/ 3772 h 1118"/>
              <a:gd name="T68" fmla="+- 0 20533 19488"/>
              <a:gd name="T69" fmla="*/ T68 w 3676"/>
              <a:gd name="T70" fmla="+- 0 3699 3004"/>
              <a:gd name="T71" fmla="*/ 3699 h 1118"/>
              <a:gd name="T72" fmla="+- 0 20655 19488"/>
              <a:gd name="T73" fmla="*/ T72 w 3676"/>
              <a:gd name="T74" fmla="+- 0 3699 3004"/>
              <a:gd name="T75" fmla="*/ 3699 h 1118"/>
              <a:gd name="T76" fmla="+- 0 20755 19488"/>
              <a:gd name="T77" fmla="*/ T76 w 3676"/>
              <a:gd name="T78" fmla="+- 0 3772 3004"/>
              <a:gd name="T79" fmla="*/ 3772 h 1118"/>
              <a:gd name="T80" fmla="+- 0 20781 19488"/>
              <a:gd name="T81" fmla="*/ T80 w 3676"/>
              <a:gd name="T82" fmla="+- 0 3824 3004"/>
              <a:gd name="T83" fmla="*/ 3824 h 1118"/>
              <a:gd name="T84" fmla="+- 0 21451 19488"/>
              <a:gd name="T85" fmla="*/ T84 w 3676"/>
              <a:gd name="T86" fmla="+- 0 3800 3004"/>
              <a:gd name="T87" fmla="*/ 3800 h 1118"/>
              <a:gd name="T88" fmla="+- 0 21425 19488"/>
              <a:gd name="T89" fmla="*/ T88 w 3676"/>
              <a:gd name="T90" fmla="+- 0 3948 3004"/>
              <a:gd name="T91" fmla="*/ 3948 h 1118"/>
              <a:gd name="T92" fmla="+- 0 21377 19488"/>
              <a:gd name="T93" fmla="*/ T92 w 3676"/>
              <a:gd name="T94" fmla="+- 0 4073 3004"/>
              <a:gd name="T95" fmla="*/ 4073 h 1118"/>
              <a:gd name="T96" fmla="+- 0 21377 19488"/>
              <a:gd name="T97" fmla="*/ T96 w 3676"/>
              <a:gd name="T98" fmla="+- 0 4121 3004"/>
              <a:gd name="T99" fmla="*/ 4121 h 1118"/>
              <a:gd name="T100" fmla="+- 0 22048 19488"/>
              <a:gd name="T101" fmla="*/ T100 w 3676"/>
              <a:gd name="T102" fmla="+- 0 3076 3004"/>
              <a:gd name="T103" fmla="*/ 3076 h 1118"/>
              <a:gd name="T104" fmla="+- 0 21996 19488"/>
              <a:gd name="T105" fmla="*/ T104 w 3676"/>
              <a:gd name="T106" fmla="+- 0 3177 3004"/>
              <a:gd name="T107" fmla="*/ 3177 h 1118"/>
              <a:gd name="T108" fmla="+- 0 21948 19488"/>
              <a:gd name="T109" fmla="*/ T108 w 3676"/>
              <a:gd name="T110" fmla="+- 0 3450 3004"/>
              <a:gd name="T111" fmla="*/ 3450 h 1118"/>
              <a:gd name="T112" fmla="+- 0 21922 19488"/>
              <a:gd name="T113" fmla="*/ T112 w 3676"/>
              <a:gd name="T114" fmla="+- 0 3599 3004"/>
              <a:gd name="T115" fmla="*/ 3599 h 1118"/>
              <a:gd name="T116" fmla="+- 0 21948 19488"/>
              <a:gd name="T117" fmla="*/ T116 w 3676"/>
              <a:gd name="T118" fmla="+- 0 3526 3004"/>
              <a:gd name="T119" fmla="*/ 3526 h 1118"/>
              <a:gd name="T120" fmla="+- 0 21822 19488"/>
              <a:gd name="T121" fmla="*/ T120 w 3676"/>
              <a:gd name="T122" fmla="+- 0 3225 3004"/>
              <a:gd name="T123" fmla="*/ 3225 h 1118"/>
              <a:gd name="T124" fmla="+- 0 21896 19488"/>
              <a:gd name="T125" fmla="*/ T124 w 3676"/>
              <a:gd name="T126" fmla="+- 0 3153 3004"/>
              <a:gd name="T127" fmla="*/ 3153 h 1118"/>
              <a:gd name="T128" fmla="+- 0 22196 19488"/>
              <a:gd name="T129" fmla="*/ T128 w 3676"/>
              <a:gd name="T130" fmla="+- 0 3128 3004"/>
              <a:gd name="T131" fmla="*/ 3128 h 1118"/>
              <a:gd name="T132" fmla="+- 0 22296 19488"/>
              <a:gd name="T133" fmla="*/ T132 w 3676"/>
              <a:gd name="T134" fmla="+- 0 3301 3004"/>
              <a:gd name="T135" fmla="*/ 3301 h 1118"/>
              <a:gd name="T136" fmla="+- 0 22122 19488"/>
              <a:gd name="T137" fmla="*/ T136 w 3676"/>
              <a:gd name="T138" fmla="+- 0 3450 3004"/>
              <a:gd name="T139" fmla="*/ 3450 h 1118"/>
              <a:gd name="T140" fmla="+- 0 21948 19488"/>
              <a:gd name="T141" fmla="*/ T140 w 3676"/>
              <a:gd name="T142" fmla="+- 0 3474 3004"/>
              <a:gd name="T143" fmla="*/ 3474 h 1118"/>
              <a:gd name="T144" fmla="+- 0 21996 19488"/>
              <a:gd name="T145" fmla="*/ T144 w 3676"/>
              <a:gd name="T146" fmla="+- 0 3499 3004"/>
              <a:gd name="T147" fmla="*/ 3499 h 1118"/>
              <a:gd name="T148" fmla="+- 0 22170 19488"/>
              <a:gd name="T149" fmla="*/ T148 w 3676"/>
              <a:gd name="T150" fmla="+- 0 3623 3004"/>
              <a:gd name="T151" fmla="*/ 3623 h 1118"/>
              <a:gd name="T152" fmla="+- 0 22244 19488"/>
              <a:gd name="T153" fmla="*/ T152 w 3676"/>
              <a:gd name="T154" fmla="+- 0 3772 3004"/>
              <a:gd name="T155" fmla="*/ 3772 h 1118"/>
              <a:gd name="T156" fmla="+- 0 22270 19488"/>
              <a:gd name="T157" fmla="*/ T156 w 3676"/>
              <a:gd name="T158" fmla="+- 0 3800 3004"/>
              <a:gd name="T159" fmla="*/ 3800 h 1118"/>
              <a:gd name="T160" fmla="+- 0 22518 19488"/>
              <a:gd name="T161" fmla="*/ T160 w 3676"/>
              <a:gd name="T162" fmla="+- 0 3450 3004"/>
              <a:gd name="T163" fmla="*/ 3450 h 1118"/>
              <a:gd name="T164" fmla="+- 0 22592 19488"/>
              <a:gd name="T165" fmla="*/ T164 w 3676"/>
              <a:gd name="T166" fmla="+- 0 3550 3004"/>
              <a:gd name="T167" fmla="*/ 3550 h 1118"/>
              <a:gd name="T168" fmla="+- 0 22640 19488"/>
              <a:gd name="T169" fmla="*/ T168 w 3676"/>
              <a:gd name="T170" fmla="+- 0 3699 3004"/>
              <a:gd name="T171" fmla="*/ 3699 h 1118"/>
              <a:gd name="T172" fmla="+- 0 22666 19488"/>
              <a:gd name="T173" fmla="*/ T172 w 3676"/>
              <a:gd name="T174" fmla="+- 0 3800 3004"/>
              <a:gd name="T175" fmla="*/ 3800 h 1118"/>
              <a:gd name="T176" fmla="+- 0 22418 19488"/>
              <a:gd name="T177" fmla="*/ T176 w 3676"/>
              <a:gd name="T178" fmla="+- 0 3699 3004"/>
              <a:gd name="T179" fmla="*/ 3699 h 1118"/>
              <a:gd name="T180" fmla="+- 0 22718 19488"/>
              <a:gd name="T181" fmla="*/ T180 w 3676"/>
              <a:gd name="T182" fmla="+- 0 3675 3004"/>
              <a:gd name="T183" fmla="*/ 3675 h 1118"/>
              <a:gd name="T184" fmla="+- 0 22740 19488"/>
              <a:gd name="T185" fmla="*/ T184 w 3676"/>
              <a:gd name="T186" fmla="+- 0 3651 3004"/>
              <a:gd name="T187" fmla="*/ 3651 h 1118"/>
              <a:gd name="T188" fmla="+- 0 22814 19488"/>
              <a:gd name="T189" fmla="*/ T188 w 3676"/>
              <a:gd name="T190" fmla="+- 0 3450 3004"/>
              <a:gd name="T191" fmla="*/ 3450 h 1118"/>
              <a:gd name="T192" fmla="+- 0 22889 19488"/>
              <a:gd name="T193" fmla="*/ T192 w 3676"/>
              <a:gd name="T194" fmla="+- 0 3599 3004"/>
              <a:gd name="T195" fmla="*/ 3599 h 1118"/>
              <a:gd name="T196" fmla="+- 0 22889 19488"/>
              <a:gd name="T197" fmla="*/ T196 w 3676"/>
              <a:gd name="T198" fmla="+- 0 3772 3004"/>
              <a:gd name="T199" fmla="*/ 3772 h 1118"/>
              <a:gd name="T200" fmla="+- 0 22966 19488"/>
              <a:gd name="T201" fmla="*/ T200 w 3676"/>
              <a:gd name="T202" fmla="+- 0 3699 3004"/>
              <a:gd name="T203" fmla="*/ 3699 h 1118"/>
              <a:gd name="T204" fmla="+- 0 23089 19488"/>
              <a:gd name="T205" fmla="*/ T204 w 3676"/>
              <a:gd name="T206" fmla="+- 0 3675 3004"/>
              <a:gd name="T207" fmla="*/ 3675 h 1118"/>
              <a:gd name="T208" fmla="+- 0 23140 19488"/>
              <a:gd name="T209" fmla="*/ T208 w 3676"/>
              <a:gd name="T210" fmla="+- 0 3772 3004"/>
              <a:gd name="T211" fmla="*/ 3772 h 1118"/>
              <a:gd name="T212" fmla="+- 0 23163 19488"/>
              <a:gd name="T213" fmla="*/ T212 w 3676"/>
              <a:gd name="T214" fmla="+- 0 3848 3004"/>
              <a:gd name="T215" fmla="*/ 3848 h 111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</a:cxnLst>
            <a:rect l="0" t="0" r="r" b="b"/>
            <a:pathLst>
              <a:path w="3676" h="1118" extrusionOk="0">
                <a:moveTo>
                  <a:pt x="0" y="249"/>
                </a:moveTo>
                <a:cubicBezTo>
                  <a:pt x="0" y="198"/>
                  <a:pt x="9" y="269"/>
                  <a:pt x="26" y="297"/>
                </a:cubicBezTo>
                <a:cubicBezTo>
                  <a:pt x="70" y="369"/>
                  <a:pt x="75" y="449"/>
                  <a:pt x="100" y="522"/>
                </a:cubicBezTo>
                <a:cubicBezTo>
                  <a:pt x="117" y="572"/>
                  <a:pt x="143" y="621"/>
                  <a:pt x="148" y="671"/>
                </a:cubicBezTo>
                <a:cubicBezTo>
                  <a:pt x="148" y="679"/>
                  <a:pt x="148" y="687"/>
                  <a:pt x="148" y="695"/>
                </a:cubicBezTo>
                <a:cubicBezTo>
                  <a:pt x="175" y="679"/>
                  <a:pt x="194" y="574"/>
                  <a:pt x="200" y="522"/>
                </a:cubicBezTo>
                <a:cubicBezTo>
                  <a:pt x="213" y="409"/>
                  <a:pt x="201" y="284"/>
                  <a:pt x="222" y="173"/>
                </a:cubicBezTo>
                <a:cubicBezTo>
                  <a:pt x="235" y="105"/>
                  <a:pt x="256" y="51"/>
                  <a:pt x="300" y="0"/>
                </a:cubicBezTo>
              </a:path>
              <a:path w="3676" h="1118" extrusionOk="0">
                <a:moveTo>
                  <a:pt x="645" y="346"/>
                </a:moveTo>
                <a:cubicBezTo>
                  <a:pt x="645" y="398"/>
                  <a:pt x="663" y="422"/>
                  <a:pt x="670" y="470"/>
                </a:cubicBezTo>
                <a:cubicBezTo>
                  <a:pt x="684" y="574"/>
                  <a:pt x="670" y="690"/>
                  <a:pt x="670" y="796"/>
                </a:cubicBezTo>
              </a:path>
              <a:path w="3676" h="1118" extrusionOk="0">
                <a:moveTo>
                  <a:pt x="548" y="695"/>
                </a:moveTo>
                <a:cubicBezTo>
                  <a:pt x="615" y="695"/>
                  <a:pt x="694" y="710"/>
                  <a:pt x="745" y="671"/>
                </a:cubicBezTo>
                <a:cubicBezTo>
                  <a:pt x="754" y="663"/>
                  <a:pt x="762" y="655"/>
                  <a:pt x="771" y="647"/>
                </a:cubicBezTo>
              </a:path>
              <a:path w="3676" h="1118" extrusionOk="0">
                <a:moveTo>
                  <a:pt x="919" y="422"/>
                </a:moveTo>
                <a:cubicBezTo>
                  <a:pt x="944" y="452"/>
                  <a:pt x="968" y="482"/>
                  <a:pt x="971" y="522"/>
                </a:cubicBezTo>
                <a:cubicBezTo>
                  <a:pt x="977" y="603"/>
                  <a:pt x="971" y="687"/>
                  <a:pt x="971" y="768"/>
                </a:cubicBezTo>
                <a:cubicBezTo>
                  <a:pt x="996" y="759"/>
                  <a:pt x="1016" y="724"/>
                  <a:pt x="1045" y="695"/>
                </a:cubicBezTo>
                <a:cubicBezTo>
                  <a:pt x="1096" y="644"/>
                  <a:pt x="1122" y="680"/>
                  <a:pt x="1167" y="695"/>
                </a:cubicBezTo>
                <a:cubicBezTo>
                  <a:pt x="1198" y="705"/>
                  <a:pt x="1251" y="730"/>
                  <a:pt x="1267" y="768"/>
                </a:cubicBezTo>
                <a:cubicBezTo>
                  <a:pt x="1286" y="814"/>
                  <a:pt x="1241" y="804"/>
                  <a:pt x="1293" y="820"/>
                </a:cubicBezTo>
              </a:path>
              <a:path w="3676" h="1118" extrusionOk="0">
                <a:moveTo>
                  <a:pt x="1963" y="796"/>
                </a:moveTo>
                <a:cubicBezTo>
                  <a:pt x="1963" y="862"/>
                  <a:pt x="1953" y="884"/>
                  <a:pt x="1937" y="944"/>
                </a:cubicBezTo>
                <a:cubicBezTo>
                  <a:pt x="1928" y="980"/>
                  <a:pt x="1908" y="1040"/>
                  <a:pt x="1889" y="1069"/>
                </a:cubicBezTo>
                <a:cubicBezTo>
                  <a:pt x="1864" y="1106"/>
                  <a:pt x="1843" y="1103"/>
                  <a:pt x="1889" y="1117"/>
                </a:cubicBezTo>
              </a:path>
              <a:path w="3676" h="1118" extrusionOk="0">
                <a:moveTo>
                  <a:pt x="2560" y="72"/>
                </a:moveTo>
                <a:cubicBezTo>
                  <a:pt x="2551" y="102"/>
                  <a:pt x="2514" y="132"/>
                  <a:pt x="2508" y="173"/>
                </a:cubicBezTo>
                <a:cubicBezTo>
                  <a:pt x="2494" y="262"/>
                  <a:pt x="2470" y="359"/>
                  <a:pt x="2460" y="446"/>
                </a:cubicBezTo>
                <a:cubicBezTo>
                  <a:pt x="2452" y="521"/>
                  <a:pt x="2471" y="538"/>
                  <a:pt x="2434" y="595"/>
                </a:cubicBezTo>
                <a:cubicBezTo>
                  <a:pt x="2434" y="659"/>
                  <a:pt x="2455" y="536"/>
                  <a:pt x="2460" y="522"/>
                </a:cubicBezTo>
              </a:path>
              <a:path w="3676" h="1118" extrusionOk="0">
                <a:moveTo>
                  <a:pt x="2334" y="221"/>
                </a:moveTo>
                <a:cubicBezTo>
                  <a:pt x="2334" y="150"/>
                  <a:pt x="2347" y="166"/>
                  <a:pt x="2408" y="149"/>
                </a:cubicBezTo>
                <a:cubicBezTo>
                  <a:pt x="2480" y="129"/>
                  <a:pt x="2635" y="90"/>
                  <a:pt x="2708" y="124"/>
                </a:cubicBezTo>
                <a:cubicBezTo>
                  <a:pt x="2795" y="164"/>
                  <a:pt x="2808" y="212"/>
                  <a:pt x="2808" y="297"/>
                </a:cubicBezTo>
                <a:cubicBezTo>
                  <a:pt x="2808" y="390"/>
                  <a:pt x="2718" y="431"/>
                  <a:pt x="2634" y="446"/>
                </a:cubicBezTo>
                <a:cubicBezTo>
                  <a:pt x="2577" y="456"/>
                  <a:pt x="2519" y="470"/>
                  <a:pt x="2460" y="470"/>
                </a:cubicBezTo>
                <a:cubicBezTo>
                  <a:pt x="2413" y="470"/>
                  <a:pt x="2481" y="480"/>
                  <a:pt x="2508" y="495"/>
                </a:cubicBezTo>
                <a:cubicBezTo>
                  <a:pt x="2571" y="532"/>
                  <a:pt x="2639" y="555"/>
                  <a:pt x="2682" y="619"/>
                </a:cubicBezTo>
                <a:cubicBezTo>
                  <a:pt x="2714" y="666"/>
                  <a:pt x="2744" y="719"/>
                  <a:pt x="2756" y="768"/>
                </a:cubicBezTo>
                <a:cubicBezTo>
                  <a:pt x="2756" y="795"/>
                  <a:pt x="2755" y="805"/>
                  <a:pt x="2782" y="796"/>
                </a:cubicBezTo>
              </a:path>
              <a:path w="3676" h="1118" extrusionOk="0">
                <a:moveTo>
                  <a:pt x="3030" y="446"/>
                </a:moveTo>
                <a:cubicBezTo>
                  <a:pt x="3059" y="474"/>
                  <a:pt x="3092" y="512"/>
                  <a:pt x="3104" y="546"/>
                </a:cubicBezTo>
                <a:cubicBezTo>
                  <a:pt x="3122" y="598"/>
                  <a:pt x="3148" y="639"/>
                  <a:pt x="3152" y="695"/>
                </a:cubicBezTo>
                <a:cubicBezTo>
                  <a:pt x="3155" y="740"/>
                  <a:pt x="3168" y="756"/>
                  <a:pt x="3178" y="796"/>
                </a:cubicBezTo>
              </a:path>
              <a:path w="3676" h="1118" extrusionOk="0">
                <a:moveTo>
                  <a:pt x="2930" y="695"/>
                </a:moveTo>
                <a:cubicBezTo>
                  <a:pt x="3014" y="695"/>
                  <a:pt x="3165" y="723"/>
                  <a:pt x="3230" y="671"/>
                </a:cubicBezTo>
                <a:cubicBezTo>
                  <a:pt x="3237" y="663"/>
                  <a:pt x="3245" y="655"/>
                  <a:pt x="3252" y="647"/>
                </a:cubicBezTo>
              </a:path>
              <a:path w="3676" h="1118" extrusionOk="0">
                <a:moveTo>
                  <a:pt x="3326" y="446"/>
                </a:moveTo>
                <a:cubicBezTo>
                  <a:pt x="3368" y="496"/>
                  <a:pt x="3398" y="531"/>
                  <a:pt x="3401" y="595"/>
                </a:cubicBezTo>
                <a:cubicBezTo>
                  <a:pt x="3404" y="652"/>
                  <a:pt x="3401" y="711"/>
                  <a:pt x="3401" y="768"/>
                </a:cubicBezTo>
                <a:cubicBezTo>
                  <a:pt x="3435" y="757"/>
                  <a:pt x="3436" y="722"/>
                  <a:pt x="3478" y="695"/>
                </a:cubicBezTo>
                <a:cubicBezTo>
                  <a:pt x="3488" y="688"/>
                  <a:pt x="3582" y="648"/>
                  <a:pt x="3601" y="671"/>
                </a:cubicBezTo>
                <a:cubicBezTo>
                  <a:pt x="3610" y="682"/>
                  <a:pt x="3647" y="753"/>
                  <a:pt x="3652" y="768"/>
                </a:cubicBezTo>
                <a:cubicBezTo>
                  <a:pt x="3661" y="796"/>
                  <a:pt x="3668" y="816"/>
                  <a:pt x="3675" y="844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70" name="Comment 6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326063" y="1716088"/>
            <a:ext cx="19050" cy="134937"/>
          </a:xfrm>
          <a:custGeom>
            <a:avLst/>
            <a:gdLst>
              <a:gd name="T0" fmla="+- 0 14795 14795"/>
              <a:gd name="T1" fmla="*/ T0 w 53"/>
              <a:gd name="T2" fmla="+- 0 4769 4769"/>
              <a:gd name="T3" fmla="*/ 4769 h 371"/>
              <a:gd name="T4" fmla="+- 0 14821 14795"/>
              <a:gd name="T5" fmla="*/ T4 w 53"/>
              <a:gd name="T6" fmla="+- 0 4841 4769"/>
              <a:gd name="T7" fmla="*/ 4841 h 371"/>
              <a:gd name="T8" fmla="+- 0 14821 14795"/>
              <a:gd name="T9" fmla="*/ T8 w 53"/>
              <a:gd name="T10" fmla="+- 0 5139 4769"/>
              <a:gd name="T11" fmla="*/ 5139 h 371"/>
              <a:gd name="T12" fmla="+- 0 14847 14795"/>
              <a:gd name="T13" fmla="*/ T12 w 53"/>
              <a:gd name="T14" fmla="+- 0 5115 4769"/>
              <a:gd name="T15" fmla="*/ 5115 h 37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53" h="371" extrusionOk="0">
                <a:moveTo>
                  <a:pt x="0" y="0"/>
                </a:moveTo>
                <a:cubicBezTo>
                  <a:pt x="8" y="29"/>
                  <a:pt x="18" y="43"/>
                  <a:pt x="26" y="72"/>
                </a:cubicBezTo>
              </a:path>
              <a:path w="53" h="371" extrusionOk="0">
                <a:moveTo>
                  <a:pt x="26" y="370"/>
                </a:moveTo>
                <a:cubicBezTo>
                  <a:pt x="35" y="362"/>
                  <a:pt x="43" y="354"/>
                  <a:pt x="52" y="346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71" name="Comment 7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548188" y="1608138"/>
            <a:ext cx="688975" cy="269875"/>
          </a:xfrm>
          <a:custGeom>
            <a:avLst/>
            <a:gdLst>
              <a:gd name="T0" fmla="+- 0 13280 12635"/>
              <a:gd name="T1" fmla="*/ T0 w 1913"/>
              <a:gd name="T2" fmla="+- 0 4644 4467"/>
              <a:gd name="T3" fmla="*/ 4644 h 749"/>
              <a:gd name="T4" fmla="+- 0 13257 12635"/>
              <a:gd name="T5" fmla="*/ T4 w 1913"/>
              <a:gd name="T6" fmla="+- 0 4519 4467"/>
              <a:gd name="T7" fmla="*/ 4519 h 749"/>
              <a:gd name="T8" fmla="+- 0 13157 12635"/>
              <a:gd name="T9" fmla="*/ T8 w 1913"/>
              <a:gd name="T10" fmla="+- 0 4467 4467"/>
              <a:gd name="T11" fmla="*/ 4467 h 749"/>
              <a:gd name="T12" fmla="+- 0 12957 12635"/>
              <a:gd name="T13" fmla="*/ T12 w 1913"/>
              <a:gd name="T14" fmla="+- 0 4519 4467"/>
              <a:gd name="T15" fmla="*/ 4519 h 749"/>
              <a:gd name="T16" fmla="+- 0 12709 12635"/>
              <a:gd name="T17" fmla="*/ T16 w 1913"/>
              <a:gd name="T18" fmla="+- 0 4769 4467"/>
              <a:gd name="T19" fmla="*/ 4769 h 749"/>
              <a:gd name="T20" fmla="+- 0 12635 12635"/>
              <a:gd name="T21" fmla="*/ T20 w 1913"/>
              <a:gd name="T22" fmla="+- 0 5066 4467"/>
              <a:gd name="T23" fmla="*/ 5066 h 749"/>
              <a:gd name="T24" fmla="+- 0 12809 12635"/>
              <a:gd name="T25" fmla="*/ T24 w 1913"/>
              <a:gd name="T26" fmla="+- 0 5139 4467"/>
              <a:gd name="T27" fmla="*/ 5139 h 749"/>
              <a:gd name="T28" fmla="+- 0 12883 12635"/>
              <a:gd name="T29" fmla="*/ T28 w 1913"/>
              <a:gd name="T30" fmla="+- 0 5066 4467"/>
              <a:gd name="T31" fmla="*/ 5066 h 749"/>
              <a:gd name="T32" fmla="+- 0 12835 12635"/>
              <a:gd name="T33" fmla="*/ T32 w 1913"/>
              <a:gd name="T34" fmla="+- 0 4990 4467"/>
              <a:gd name="T35" fmla="*/ 4990 h 749"/>
              <a:gd name="T36" fmla="+- 0 13009 12635"/>
              <a:gd name="T37" fmla="*/ T36 w 1913"/>
              <a:gd name="T38" fmla="+- 0 4966 4467"/>
              <a:gd name="T39" fmla="*/ 4966 h 749"/>
              <a:gd name="T40" fmla="+- 0 13083 12635"/>
              <a:gd name="T41" fmla="*/ T40 w 1913"/>
              <a:gd name="T42" fmla="+- 0 4966 4467"/>
              <a:gd name="T43" fmla="*/ 4966 h 749"/>
              <a:gd name="T44" fmla="+- 0 13280 12635"/>
              <a:gd name="T45" fmla="*/ T44 w 1913"/>
              <a:gd name="T46" fmla="+- 0 4966 4467"/>
              <a:gd name="T47" fmla="*/ 4966 h 749"/>
              <a:gd name="T48" fmla="+- 0 13306 12635"/>
              <a:gd name="T49" fmla="*/ T48 w 1913"/>
              <a:gd name="T50" fmla="+- 0 5066 4467"/>
              <a:gd name="T51" fmla="*/ 5066 h 749"/>
              <a:gd name="T52" fmla="+- 0 13306 12635"/>
              <a:gd name="T53" fmla="*/ T52 w 1913"/>
              <a:gd name="T54" fmla="+- 0 5038 4467"/>
              <a:gd name="T55" fmla="*/ 5038 h 749"/>
              <a:gd name="T56" fmla="+- 0 13332 12635"/>
              <a:gd name="T57" fmla="*/ T56 w 1913"/>
              <a:gd name="T58" fmla="+- 0 4865 4467"/>
              <a:gd name="T59" fmla="*/ 4865 h 749"/>
              <a:gd name="T60" fmla="+- 0 13332 12635"/>
              <a:gd name="T61" fmla="*/ T60 w 1913"/>
              <a:gd name="T62" fmla="+- 0 4817 4467"/>
              <a:gd name="T63" fmla="*/ 4817 h 749"/>
              <a:gd name="T64" fmla="+- 0 13528 12635"/>
              <a:gd name="T65" fmla="*/ T64 w 1913"/>
              <a:gd name="T66" fmla="+- 0 4942 4467"/>
              <a:gd name="T67" fmla="*/ 4942 h 749"/>
              <a:gd name="T68" fmla="+- 0 13554 12635"/>
              <a:gd name="T69" fmla="*/ T68 w 1913"/>
              <a:gd name="T70" fmla="+- 0 5115 4467"/>
              <a:gd name="T71" fmla="*/ 5115 h 749"/>
              <a:gd name="T72" fmla="+- 0 13554 12635"/>
              <a:gd name="T73" fmla="*/ T72 w 1913"/>
              <a:gd name="T74" fmla="+- 0 5191 4467"/>
              <a:gd name="T75" fmla="*/ 5191 h 749"/>
              <a:gd name="T76" fmla="+- 0 13628 12635"/>
              <a:gd name="T77" fmla="*/ T76 w 1913"/>
              <a:gd name="T78" fmla="+- 0 5115 4467"/>
              <a:gd name="T79" fmla="*/ 5115 h 749"/>
              <a:gd name="T80" fmla="+- 0 13680 12635"/>
              <a:gd name="T81" fmla="*/ T80 w 1913"/>
              <a:gd name="T82" fmla="+- 0 4942 4467"/>
              <a:gd name="T83" fmla="*/ 4942 h 749"/>
              <a:gd name="T84" fmla="+- 0 13702 12635"/>
              <a:gd name="T85" fmla="*/ T84 w 1913"/>
              <a:gd name="T86" fmla="+- 0 4841 4467"/>
              <a:gd name="T87" fmla="*/ 4841 h 749"/>
              <a:gd name="T88" fmla="+- 0 13828 12635"/>
              <a:gd name="T89" fmla="*/ T88 w 1913"/>
              <a:gd name="T90" fmla="+- 0 4966 4467"/>
              <a:gd name="T91" fmla="*/ 4966 h 749"/>
              <a:gd name="T92" fmla="+- 0 13928 12635"/>
              <a:gd name="T93" fmla="*/ T92 w 1913"/>
              <a:gd name="T94" fmla="+- 0 4990 4467"/>
              <a:gd name="T95" fmla="*/ 4990 h 749"/>
              <a:gd name="T96" fmla="+- 0 14028 12635"/>
              <a:gd name="T97" fmla="*/ T96 w 1913"/>
              <a:gd name="T98" fmla="+- 0 4917 4467"/>
              <a:gd name="T99" fmla="*/ 4917 h 749"/>
              <a:gd name="T100" fmla="+- 0 13976 12635"/>
              <a:gd name="T101" fmla="*/ T100 w 1913"/>
              <a:gd name="T102" fmla="+- 0 4841 4467"/>
              <a:gd name="T103" fmla="*/ 4841 h 749"/>
              <a:gd name="T104" fmla="+- 0 13854 12635"/>
              <a:gd name="T105" fmla="*/ T104 w 1913"/>
              <a:gd name="T106" fmla="+- 0 4966 4467"/>
              <a:gd name="T107" fmla="*/ 4966 h 749"/>
              <a:gd name="T108" fmla="+- 0 13876 12635"/>
              <a:gd name="T109" fmla="*/ T108 w 1913"/>
              <a:gd name="T110" fmla="+- 0 5163 4467"/>
              <a:gd name="T111" fmla="*/ 5163 h 749"/>
              <a:gd name="T112" fmla="+- 0 13976 12635"/>
              <a:gd name="T113" fmla="*/ T112 w 1913"/>
              <a:gd name="T114" fmla="+- 0 5215 4467"/>
              <a:gd name="T115" fmla="*/ 5215 h 749"/>
              <a:gd name="T116" fmla="+- 0 14076 12635"/>
              <a:gd name="T117" fmla="*/ T116 w 1913"/>
              <a:gd name="T118" fmla="+- 0 5090 4467"/>
              <a:gd name="T119" fmla="*/ 5090 h 749"/>
              <a:gd name="T120" fmla="+- 0 14224 12635"/>
              <a:gd name="T121" fmla="*/ T120 w 1913"/>
              <a:gd name="T122" fmla="+- 0 4890 4467"/>
              <a:gd name="T123" fmla="*/ 4890 h 749"/>
              <a:gd name="T124" fmla="+- 0 14250 12635"/>
              <a:gd name="T125" fmla="*/ T124 w 1913"/>
              <a:gd name="T126" fmla="+- 0 4890 4467"/>
              <a:gd name="T127" fmla="*/ 4890 h 749"/>
              <a:gd name="T128" fmla="+- 0 14276 12635"/>
              <a:gd name="T129" fmla="*/ T128 w 1913"/>
              <a:gd name="T130" fmla="+- 0 5038 4467"/>
              <a:gd name="T131" fmla="*/ 5038 h 749"/>
              <a:gd name="T132" fmla="+- 0 14276 12635"/>
              <a:gd name="T133" fmla="*/ T132 w 1913"/>
              <a:gd name="T134" fmla="+- 0 5139 4467"/>
              <a:gd name="T135" fmla="*/ 5139 h 749"/>
              <a:gd name="T136" fmla="+- 0 14398 12635"/>
              <a:gd name="T137" fmla="*/ T136 w 1913"/>
              <a:gd name="T138" fmla="+- 0 5066 4467"/>
              <a:gd name="T139" fmla="*/ 5066 h 749"/>
              <a:gd name="T140" fmla="+- 0 14472 12635"/>
              <a:gd name="T141" fmla="*/ T140 w 1913"/>
              <a:gd name="T142" fmla="+- 0 5115 4467"/>
              <a:gd name="T143" fmla="*/ 5115 h 749"/>
              <a:gd name="T144" fmla="+- 0 14498 12635"/>
              <a:gd name="T145" fmla="*/ T144 w 1913"/>
              <a:gd name="T146" fmla="+- 0 5215 4467"/>
              <a:gd name="T147" fmla="*/ 5215 h 749"/>
              <a:gd name="T148" fmla="+- 0 14547 12635"/>
              <a:gd name="T149" fmla="*/ T148 w 1913"/>
              <a:gd name="T150" fmla="+- 0 5163 4467"/>
              <a:gd name="T151" fmla="*/ 5163 h 74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</a:cxnLst>
            <a:rect l="0" t="0" r="r" b="b"/>
            <a:pathLst>
              <a:path w="1913" h="749" extrusionOk="0">
                <a:moveTo>
                  <a:pt x="645" y="177"/>
                </a:moveTo>
                <a:cubicBezTo>
                  <a:pt x="645" y="128"/>
                  <a:pt x="655" y="89"/>
                  <a:pt x="622" y="52"/>
                </a:cubicBezTo>
                <a:cubicBezTo>
                  <a:pt x="587" y="12"/>
                  <a:pt x="573" y="0"/>
                  <a:pt x="522" y="0"/>
                </a:cubicBezTo>
                <a:cubicBezTo>
                  <a:pt x="441" y="0"/>
                  <a:pt x="393" y="9"/>
                  <a:pt x="322" y="52"/>
                </a:cubicBezTo>
                <a:cubicBezTo>
                  <a:pt x="208" y="120"/>
                  <a:pt x="140" y="185"/>
                  <a:pt x="74" y="302"/>
                </a:cubicBezTo>
                <a:cubicBezTo>
                  <a:pt x="27" y="386"/>
                  <a:pt x="-28" y="499"/>
                  <a:pt x="0" y="599"/>
                </a:cubicBezTo>
                <a:cubicBezTo>
                  <a:pt x="24" y="686"/>
                  <a:pt x="104" y="672"/>
                  <a:pt x="174" y="672"/>
                </a:cubicBezTo>
                <a:cubicBezTo>
                  <a:pt x="241" y="672"/>
                  <a:pt x="248" y="659"/>
                  <a:pt x="248" y="599"/>
                </a:cubicBezTo>
                <a:cubicBezTo>
                  <a:pt x="248" y="548"/>
                  <a:pt x="211" y="558"/>
                  <a:pt x="200" y="523"/>
                </a:cubicBezTo>
                <a:cubicBezTo>
                  <a:pt x="265" y="523"/>
                  <a:pt x="321" y="510"/>
                  <a:pt x="374" y="499"/>
                </a:cubicBezTo>
                <a:cubicBezTo>
                  <a:pt x="415" y="499"/>
                  <a:pt x="423" y="499"/>
                  <a:pt x="448" y="499"/>
                </a:cubicBezTo>
              </a:path>
              <a:path w="1913" h="749" extrusionOk="0">
                <a:moveTo>
                  <a:pt x="645" y="499"/>
                </a:moveTo>
                <a:cubicBezTo>
                  <a:pt x="645" y="551"/>
                  <a:pt x="656" y="556"/>
                  <a:pt x="671" y="599"/>
                </a:cubicBezTo>
                <a:cubicBezTo>
                  <a:pt x="690" y="655"/>
                  <a:pt x="671" y="648"/>
                  <a:pt x="671" y="571"/>
                </a:cubicBezTo>
              </a:path>
              <a:path w="1913" h="749" extrusionOk="0">
                <a:moveTo>
                  <a:pt x="697" y="398"/>
                </a:moveTo>
                <a:cubicBezTo>
                  <a:pt x="697" y="374"/>
                  <a:pt x="697" y="366"/>
                  <a:pt x="697" y="350"/>
                </a:cubicBezTo>
              </a:path>
              <a:path w="1913" h="749" extrusionOk="0">
                <a:moveTo>
                  <a:pt x="893" y="475"/>
                </a:moveTo>
                <a:cubicBezTo>
                  <a:pt x="893" y="541"/>
                  <a:pt x="907" y="595"/>
                  <a:pt x="919" y="648"/>
                </a:cubicBezTo>
                <a:cubicBezTo>
                  <a:pt x="919" y="689"/>
                  <a:pt x="919" y="699"/>
                  <a:pt x="919" y="724"/>
                </a:cubicBezTo>
                <a:cubicBezTo>
                  <a:pt x="944" y="715"/>
                  <a:pt x="970" y="683"/>
                  <a:pt x="993" y="648"/>
                </a:cubicBezTo>
                <a:cubicBezTo>
                  <a:pt x="1025" y="598"/>
                  <a:pt x="1040" y="532"/>
                  <a:pt x="1045" y="475"/>
                </a:cubicBezTo>
                <a:cubicBezTo>
                  <a:pt x="1049" y="428"/>
                  <a:pt x="1040" y="413"/>
                  <a:pt x="1067" y="374"/>
                </a:cubicBezTo>
              </a:path>
              <a:path w="1913" h="749" extrusionOk="0">
                <a:moveTo>
                  <a:pt x="1193" y="499"/>
                </a:moveTo>
                <a:cubicBezTo>
                  <a:pt x="1233" y="508"/>
                  <a:pt x="1247" y="523"/>
                  <a:pt x="1293" y="523"/>
                </a:cubicBezTo>
                <a:cubicBezTo>
                  <a:pt x="1322" y="523"/>
                  <a:pt x="1380" y="479"/>
                  <a:pt x="1393" y="450"/>
                </a:cubicBezTo>
                <a:cubicBezTo>
                  <a:pt x="1413" y="406"/>
                  <a:pt x="1380" y="377"/>
                  <a:pt x="1341" y="374"/>
                </a:cubicBezTo>
                <a:cubicBezTo>
                  <a:pt x="1269" y="369"/>
                  <a:pt x="1233" y="431"/>
                  <a:pt x="1219" y="499"/>
                </a:cubicBezTo>
                <a:cubicBezTo>
                  <a:pt x="1207" y="556"/>
                  <a:pt x="1211" y="646"/>
                  <a:pt x="1241" y="696"/>
                </a:cubicBezTo>
                <a:cubicBezTo>
                  <a:pt x="1258" y="725"/>
                  <a:pt x="1312" y="758"/>
                  <a:pt x="1341" y="748"/>
                </a:cubicBezTo>
                <a:cubicBezTo>
                  <a:pt x="1372" y="737"/>
                  <a:pt x="1420" y="647"/>
                  <a:pt x="1441" y="623"/>
                </a:cubicBezTo>
              </a:path>
              <a:path w="1913" h="749" extrusionOk="0">
                <a:moveTo>
                  <a:pt x="1589" y="423"/>
                </a:moveTo>
                <a:cubicBezTo>
                  <a:pt x="1598" y="423"/>
                  <a:pt x="1606" y="423"/>
                  <a:pt x="1615" y="423"/>
                </a:cubicBezTo>
                <a:cubicBezTo>
                  <a:pt x="1615" y="479"/>
                  <a:pt x="1637" y="516"/>
                  <a:pt x="1641" y="571"/>
                </a:cubicBezTo>
                <a:cubicBezTo>
                  <a:pt x="1644" y="604"/>
                  <a:pt x="1641" y="639"/>
                  <a:pt x="1641" y="672"/>
                </a:cubicBezTo>
                <a:cubicBezTo>
                  <a:pt x="1688" y="660"/>
                  <a:pt x="1718" y="613"/>
                  <a:pt x="1763" y="599"/>
                </a:cubicBezTo>
                <a:cubicBezTo>
                  <a:pt x="1807" y="585"/>
                  <a:pt x="1832" y="608"/>
                  <a:pt x="1837" y="648"/>
                </a:cubicBezTo>
                <a:cubicBezTo>
                  <a:pt x="1841" y="685"/>
                  <a:pt x="1820" y="727"/>
                  <a:pt x="1863" y="748"/>
                </a:cubicBezTo>
                <a:cubicBezTo>
                  <a:pt x="1899" y="748"/>
                  <a:pt x="1912" y="739"/>
                  <a:pt x="1912" y="696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72" name="Comment 8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656263" y="1671638"/>
            <a:ext cx="1144587" cy="223837"/>
          </a:xfrm>
          <a:custGeom>
            <a:avLst/>
            <a:gdLst>
              <a:gd name="T0" fmla="+- 0 16036 15713"/>
              <a:gd name="T1" fmla="*/ T0 w 3180"/>
              <a:gd name="T2" fmla="+- 0 4865 4644"/>
              <a:gd name="T3" fmla="*/ 4865 h 620"/>
              <a:gd name="T4" fmla="+- 0 15962 15713"/>
              <a:gd name="T5" fmla="*/ T4 w 3180"/>
              <a:gd name="T6" fmla="+- 0 4793 4644"/>
              <a:gd name="T7" fmla="*/ 4793 h 620"/>
              <a:gd name="T8" fmla="+- 0 15839 15713"/>
              <a:gd name="T9" fmla="*/ T8 w 3180"/>
              <a:gd name="T10" fmla="+- 0 4841 4644"/>
              <a:gd name="T11" fmla="*/ 4841 h 620"/>
              <a:gd name="T12" fmla="+- 0 15713 15713"/>
              <a:gd name="T13" fmla="*/ T12 w 3180"/>
              <a:gd name="T14" fmla="+- 0 5014 4644"/>
              <a:gd name="T15" fmla="*/ 5014 h 620"/>
              <a:gd name="T16" fmla="+- 0 15765 15713"/>
              <a:gd name="T17" fmla="*/ T16 w 3180"/>
              <a:gd name="T18" fmla="+- 0 5215 4644"/>
              <a:gd name="T19" fmla="*/ 5215 h 620"/>
              <a:gd name="T20" fmla="+- 0 15962 15713"/>
              <a:gd name="T21" fmla="*/ T20 w 3180"/>
              <a:gd name="T22" fmla="+- 0 5239 4644"/>
              <a:gd name="T23" fmla="*/ 5239 h 620"/>
              <a:gd name="T24" fmla="+- 0 16113 15713"/>
              <a:gd name="T25" fmla="*/ T24 w 3180"/>
              <a:gd name="T26" fmla="+- 0 5139 4644"/>
              <a:gd name="T27" fmla="*/ 5139 h 620"/>
              <a:gd name="T28" fmla="+- 0 16288 15713"/>
              <a:gd name="T29" fmla="*/ T28 w 3180"/>
              <a:gd name="T30" fmla="+- 0 4917 4644"/>
              <a:gd name="T31" fmla="*/ 4917 h 620"/>
              <a:gd name="T32" fmla="+- 0 16310 15713"/>
              <a:gd name="T33" fmla="*/ T32 w 3180"/>
              <a:gd name="T34" fmla="+- 0 5014 4644"/>
              <a:gd name="T35" fmla="*/ 5014 h 620"/>
              <a:gd name="T36" fmla="+- 0 16310 15713"/>
              <a:gd name="T37" fmla="*/ T36 w 3180"/>
              <a:gd name="T38" fmla="+- 0 5163 4644"/>
              <a:gd name="T39" fmla="*/ 5163 h 620"/>
              <a:gd name="T40" fmla="+- 0 16362 15713"/>
              <a:gd name="T41" fmla="*/ T40 w 3180"/>
              <a:gd name="T42" fmla="+- 0 5115 4644"/>
              <a:gd name="T43" fmla="*/ 5115 h 620"/>
              <a:gd name="T44" fmla="+- 0 16288 15713"/>
              <a:gd name="T45" fmla="*/ T44 w 3180"/>
              <a:gd name="T46" fmla="+- 0 4717 4644"/>
              <a:gd name="T47" fmla="*/ 4717 h 620"/>
              <a:gd name="T48" fmla="+- 0 16262 15713"/>
              <a:gd name="T49" fmla="*/ T48 w 3180"/>
              <a:gd name="T50" fmla="+- 0 4644 4644"/>
              <a:gd name="T51" fmla="*/ 4644 h 620"/>
              <a:gd name="T52" fmla="+- 0 16288 15713"/>
              <a:gd name="T53" fmla="*/ T52 w 3180"/>
              <a:gd name="T54" fmla="+- 0 4668 4644"/>
              <a:gd name="T55" fmla="*/ 4668 h 620"/>
              <a:gd name="T56" fmla="+- 0 16610 15713"/>
              <a:gd name="T57" fmla="*/ T56 w 3180"/>
              <a:gd name="T58" fmla="+- 0 4890 4644"/>
              <a:gd name="T59" fmla="*/ 4890 h 620"/>
              <a:gd name="T60" fmla="+- 0 16658 15713"/>
              <a:gd name="T61" fmla="*/ T60 w 3180"/>
              <a:gd name="T62" fmla="+- 0 5139 4644"/>
              <a:gd name="T63" fmla="*/ 5139 h 620"/>
              <a:gd name="T64" fmla="+- 0 16684 15713"/>
              <a:gd name="T65" fmla="*/ T64 w 3180"/>
              <a:gd name="T66" fmla="+- 0 5263 4644"/>
              <a:gd name="T67" fmla="*/ 5263 h 620"/>
              <a:gd name="T68" fmla="+- 0 16732 15713"/>
              <a:gd name="T69" fmla="*/ T68 w 3180"/>
              <a:gd name="T70" fmla="+- 0 5163 4644"/>
              <a:gd name="T71" fmla="*/ 5163 h 620"/>
              <a:gd name="T72" fmla="+- 0 16832 15713"/>
              <a:gd name="T73" fmla="*/ T72 w 3180"/>
              <a:gd name="T74" fmla="+- 0 4990 4644"/>
              <a:gd name="T75" fmla="*/ 4990 h 620"/>
              <a:gd name="T76" fmla="+- 0 17006 15713"/>
              <a:gd name="T77" fmla="*/ T76 w 3180"/>
              <a:gd name="T78" fmla="+- 0 4942 4644"/>
              <a:gd name="T79" fmla="*/ 4942 h 620"/>
              <a:gd name="T80" fmla="+- 0 17054 15713"/>
              <a:gd name="T81" fmla="*/ T80 w 3180"/>
              <a:gd name="T82" fmla="+- 0 4917 4644"/>
              <a:gd name="T83" fmla="*/ 4917 h 620"/>
              <a:gd name="T84" fmla="+- 0 17428 15713"/>
              <a:gd name="T85" fmla="*/ T84 w 3180"/>
              <a:gd name="T86" fmla="+- 0 4890 4644"/>
              <a:gd name="T87" fmla="*/ 4890 h 620"/>
              <a:gd name="T88" fmla="+- 0 17328 15713"/>
              <a:gd name="T89" fmla="*/ T88 w 3180"/>
              <a:gd name="T90" fmla="+- 0 4890 4644"/>
              <a:gd name="T91" fmla="*/ 4890 h 620"/>
              <a:gd name="T92" fmla="+- 0 17228 15713"/>
              <a:gd name="T93" fmla="*/ T92 w 3180"/>
              <a:gd name="T94" fmla="+- 0 5038 4644"/>
              <a:gd name="T95" fmla="*/ 5038 h 620"/>
              <a:gd name="T96" fmla="+- 0 17254 15713"/>
              <a:gd name="T97" fmla="*/ T96 w 3180"/>
              <a:gd name="T98" fmla="+- 0 5191 4644"/>
              <a:gd name="T99" fmla="*/ 5191 h 620"/>
              <a:gd name="T100" fmla="+- 0 17403 15713"/>
              <a:gd name="T101" fmla="*/ T100 w 3180"/>
              <a:gd name="T102" fmla="+- 0 5191 4644"/>
              <a:gd name="T103" fmla="*/ 5191 h 620"/>
              <a:gd name="T104" fmla="+- 0 17428 15713"/>
              <a:gd name="T105" fmla="*/ T104 w 3180"/>
              <a:gd name="T106" fmla="+- 0 5163 4644"/>
              <a:gd name="T107" fmla="*/ 5163 h 620"/>
              <a:gd name="T108" fmla="+- 0 17603 15713"/>
              <a:gd name="T109" fmla="*/ T108 w 3180"/>
              <a:gd name="T110" fmla="+- 0 4966 4644"/>
              <a:gd name="T111" fmla="*/ 4966 h 620"/>
              <a:gd name="T112" fmla="+- 0 17625 15713"/>
              <a:gd name="T113" fmla="*/ T112 w 3180"/>
              <a:gd name="T114" fmla="+- 0 5191 4644"/>
              <a:gd name="T115" fmla="*/ 5191 h 620"/>
              <a:gd name="T116" fmla="+- 0 17751 15713"/>
              <a:gd name="T117" fmla="*/ T116 w 3180"/>
              <a:gd name="T118" fmla="+- 0 5139 4644"/>
              <a:gd name="T119" fmla="*/ 5139 h 620"/>
              <a:gd name="T120" fmla="+- 0 17851 15713"/>
              <a:gd name="T121" fmla="*/ T120 w 3180"/>
              <a:gd name="T122" fmla="+- 0 5038 4644"/>
              <a:gd name="T123" fmla="*/ 5038 h 620"/>
              <a:gd name="T124" fmla="+- 0 17877 15713"/>
              <a:gd name="T125" fmla="*/ T124 w 3180"/>
              <a:gd name="T126" fmla="+- 0 5163 4644"/>
              <a:gd name="T127" fmla="*/ 5163 h 620"/>
              <a:gd name="T128" fmla="+- 0 17899 15713"/>
              <a:gd name="T129" fmla="*/ T128 w 3180"/>
              <a:gd name="T130" fmla="+- 0 5191 4644"/>
              <a:gd name="T131" fmla="*/ 5191 h 620"/>
              <a:gd name="T132" fmla="+- 0 18025 15713"/>
              <a:gd name="T133" fmla="*/ T132 w 3180"/>
              <a:gd name="T134" fmla="+- 0 5090 4644"/>
              <a:gd name="T135" fmla="*/ 5090 h 620"/>
              <a:gd name="T136" fmla="+- 0 18199 15713"/>
              <a:gd name="T137" fmla="*/ T136 w 3180"/>
              <a:gd name="T138" fmla="+- 0 4990 4644"/>
              <a:gd name="T139" fmla="*/ 4990 h 620"/>
              <a:gd name="T140" fmla="+- 0 18199 15713"/>
              <a:gd name="T141" fmla="*/ T140 w 3180"/>
              <a:gd name="T142" fmla="+- 0 5115 4644"/>
              <a:gd name="T143" fmla="*/ 5115 h 620"/>
              <a:gd name="T144" fmla="+- 0 18247 15713"/>
              <a:gd name="T145" fmla="*/ T144 w 3180"/>
              <a:gd name="T146" fmla="+- 0 5090 4644"/>
              <a:gd name="T147" fmla="*/ 5090 h 620"/>
              <a:gd name="T148" fmla="+- 0 18295 15713"/>
              <a:gd name="T149" fmla="*/ T148 w 3180"/>
              <a:gd name="T150" fmla="+- 0 4841 4644"/>
              <a:gd name="T151" fmla="*/ 4841 h 620"/>
              <a:gd name="T152" fmla="+- 0 18273 15713"/>
              <a:gd name="T153" fmla="*/ T152 w 3180"/>
              <a:gd name="T154" fmla="+- 0 4741 4644"/>
              <a:gd name="T155" fmla="*/ 4741 h 620"/>
              <a:gd name="T156" fmla="+- 0 18295 15713"/>
              <a:gd name="T157" fmla="*/ T156 w 3180"/>
              <a:gd name="T158" fmla="+- 0 4692 4644"/>
              <a:gd name="T159" fmla="*/ 4692 h 620"/>
              <a:gd name="T160" fmla="+- 0 18547 15713"/>
              <a:gd name="T161" fmla="*/ T160 w 3180"/>
              <a:gd name="T162" fmla="+- 0 4692 4644"/>
              <a:gd name="T163" fmla="*/ 4692 h 620"/>
              <a:gd name="T164" fmla="+- 0 18569 15713"/>
              <a:gd name="T165" fmla="*/ T164 w 3180"/>
              <a:gd name="T166" fmla="+- 0 4841 4644"/>
              <a:gd name="T167" fmla="*/ 4841 h 620"/>
              <a:gd name="T168" fmla="+- 0 18569 15713"/>
              <a:gd name="T169" fmla="*/ T168 w 3180"/>
              <a:gd name="T170" fmla="+- 0 5115 4644"/>
              <a:gd name="T171" fmla="*/ 5115 h 620"/>
              <a:gd name="T172" fmla="+- 0 18495 15713"/>
              <a:gd name="T173" fmla="*/ T172 w 3180"/>
              <a:gd name="T174" fmla="+- 0 5014 4644"/>
              <a:gd name="T175" fmla="*/ 5014 h 620"/>
              <a:gd name="T176" fmla="+- 0 18621 15713"/>
              <a:gd name="T177" fmla="*/ T176 w 3180"/>
              <a:gd name="T178" fmla="+- 0 4966 4644"/>
              <a:gd name="T179" fmla="*/ 4966 h 620"/>
              <a:gd name="T180" fmla="+- 0 18892 15713"/>
              <a:gd name="T181" fmla="*/ T180 w 3180"/>
              <a:gd name="T182" fmla="+- 0 4942 4644"/>
              <a:gd name="T183" fmla="*/ 4942 h 62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</a:cxnLst>
            <a:rect l="0" t="0" r="r" b="b"/>
            <a:pathLst>
              <a:path w="3180" h="620" extrusionOk="0">
                <a:moveTo>
                  <a:pt x="323" y="221"/>
                </a:moveTo>
                <a:cubicBezTo>
                  <a:pt x="313" y="179"/>
                  <a:pt x="295" y="154"/>
                  <a:pt x="249" y="149"/>
                </a:cubicBezTo>
                <a:cubicBezTo>
                  <a:pt x="193" y="143"/>
                  <a:pt x="170" y="172"/>
                  <a:pt x="126" y="197"/>
                </a:cubicBezTo>
                <a:cubicBezTo>
                  <a:pt x="69" y="229"/>
                  <a:pt x="16" y="300"/>
                  <a:pt x="0" y="370"/>
                </a:cubicBezTo>
                <a:cubicBezTo>
                  <a:pt x="-14" y="430"/>
                  <a:pt x="6" y="528"/>
                  <a:pt x="52" y="571"/>
                </a:cubicBezTo>
                <a:cubicBezTo>
                  <a:pt x="98" y="615"/>
                  <a:pt x="191" y="595"/>
                  <a:pt x="249" y="595"/>
                </a:cubicBezTo>
                <a:cubicBezTo>
                  <a:pt x="344" y="595"/>
                  <a:pt x="338" y="565"/>
                  <a:pt x="400" y="495"/>
                </a:cubicBezTo>
              </a:path>
              <a:path w="3180" h="620" extrusionOk="0">
                <a:moveTo>
                  <a:pt x="575" y="273"/>
                </a:moveTo>
                <a:cubicBezTo>
                  <a:pt x="583" y="310"/>
                  <a:pt x="597" y="328"/>
                  <a:pt x="597" y="370"/>
                </a:cubicBezTo>
                <a:cubicBezTo>
                  <a:pt x="597" y="420"/>
                  <a:pt x="597" y="469"/>
                  <a:pt x="597" y="519"/>
                </a:cubicBezTo>
                <a:cubicBezTo>
                  <a:pt x="633" y="519"/>
                  <a:pt x="646" y="511"/>
                  <a:pt x="649" y="471"/>
                </a:cubicBezTo>
              </a:path>
              <a:path w="3180" h="620" extrusionOk="0">
                <a:moveTo>
                  <a:pt x="575" y="73"/>
                </a:moveTo>
                <a:cubicBezTo>
                  <a:pt x="575" y="28"/>
                  <a:pt x="588" y="12"/>
                  <a:pt x="549" y="0"/>
                </a:cubicBezTo>
                <a:cubicBezTo>
                  <a:pt x="574" y="0"/>
                  <a:pt x="583" y="-1"/>
                  <a:pt x="575" y="24"/>
                </a:cubicBezTo>
              </a:path>
              <a:path w="3180" h="620" extrusionOk="0">
                <a:moveTo>
                  <a:pt x="897" y="246"/>
                </a:moveTo>
                <a:cubicBezTo>
                  <a:pt x="910" y="324"/>
                  <a:pt x="926" y="418"/>
                  <a:pt x="945" y="495"/>
                </a:cubicBezTo>
                <a:cubicBezTo>
                  <a:pt x="957" y="546"/>
                  <a:pt x="971" y="565"/>
                  <a:pt x="971" y="619"/>
                </a:cubicBezTo>
                <a:cubicBezTo>
                  <a:pt x="992" y="611"/>
                  <a:pt x="1012" y="555"/>
                  <a:pt x="1019" y="519"/>
                </a:cubicBezTo>
                <a:cubicBezTo>
                  <a:pt x="1033" y="446"/>
                  <a:pt x="1050" y="392"/>
                  <a:pt x="1119" y="346"/>
                </a:cubicBezTo>
                <a:cubicBezTo>
                  <a:pt x="1189" y="299"/>
                  <a:pt x="1219" y="319"/>
                  <a:pt x="1293" y="298"/>
                </a:cubicBezTo>
                <a:cubicBezTo>
                  <a:pt x="1309" y="290"/>
                  <a:pt x="1325" y="281"/>
                  <a:pt x="1341" y="273"/>
                </a:cubicBezTo>
              </a:path>
              <a:path w="3180" h="620" extrusionOk="0">
                <a:moveTo>
                  <a:pt x="1715" y="246"/>
                </a:moveTo>
                <a:cubicBezTo>
                  <a:pt x="1691" y="210"/>
                  <a:pt x="1655" y="209"/>
                  <a:pt x="1615" y="246"/>
                </a:cubicBezTo>
                <a:cubicBezTo>
                  <a:pt x="1585" y="273"/>
                  <a:pt x="1525" y="354"/>
                  <a:pt x="1515" y="394"/>
                </a:cubicBezTo>
                <a:cubicBezTo>
                  <a:pt x="1506" y="433"/>
                  <a:pt x="1505" y="524"/>
                  <a:pt x="1541" y="547"/>
                </a:cubicBezTo>
                <a:cubicBezTo>
                  <a:pt x="1585" y="575"/>
                  <a:pt x="1645" y="579"/>
                  <a:pt x="1690" y="547"/>
                </a:cubicBezTo>
                <a:cubicBezTo>
                  <a:pt x="1698" y="538"/>
                  <a:pt x="1707" y="528"/>
                  <a:pt x="1715" y="519"/>
                </a:cubicBezTo>
              </a:path>
              <a:path w="3180" h="620" extrusionOk="0">
                <a:moveTo>
                  <a:pt x="1890" y="322"/>
                </a:moveTo>
                <a:cubicBezTo>
                  <a:pt x="1890" y="372"/>
                  <a:pt x="1866" y="516"/>
                  <a:pt x="1912" y="547"/>
                </a:cubicBezTo>
                <a:cubicBezTo>
                  <a:pt x="1960" y="579"/>
                  <a:pt x="2015" y="516"/>
                  <a:pt x="2038" y="495"/>
                </a:cubicBezTo>
                <a:cubicBezTo>
                  <a:pt x="2073" y="463"/>
                  <a:pt x="2105" y="428"/>
                  <a:pt x="2138" y="394"/>
                </a:cubicBezTo>
                <a:cubicBezTo>
                  <a:pt x="2138" y="452"/>
                  <a:pt x="2149" y="473"/>
                  <a:pt x="2164" y="519"/>
                </a:cubicBezTo>
                <a:cubicBezTo>
                  <a:pt x="2164" y="545"/>
                  <a:pt x="2162" y="554"/>
                  <a:pt x="2186" y="547"/>
                </a:cubicBezTo>
                <a:cubicBezTo>
                  <a:pt x="2228" y="511"/>
                  <a:pt x="2269" y="482"/>
                  <a:pt x="2312" y="446"/>
                </a:cubicBezTo>
              </a:path>
              <a:path w="3180" h="620" extrusionOk="0">
                <a:moveTo>
                  <a:pt x="2486" y="346"/>
                </a:moveTo>
                <a:cubicBezTo>
                  <a:pt x="2486" y="388"/>
                  <a:pt x="2486" y="429"/>
                  <a:pt x="2486" y="471"/>
                </a:cubicBezTo>
                <a:cubicBezTo>
                  <a:pt x="2513" y="471"/>
                  <a:pt x="2523" y="468"/>
                  <a:pt x="2534" y="446"/>
                </a:cubicBezTo>
              </a:path>
              <a:path w="3180" h="620" extrusionOk="0">
                <a:moveTo>
                  <a:pt x="2582" y="197"/>
                </a:moveTo>
                <a:cubicBezTo>
                  <a:pt x="2573" y="158"/>
                  <a:pt x="2560" y="141"/>
                  <a:pt x="2560" y="97"/>
                </a:cubicBezTo>
                <a:cubicBezTo>
                  <a:pt x="2560" y="70"/>
                  <a:pt x="2562" y="60"/>
                  <a:pt x="2582" y="48"/>
                </a:cubicBezTo>
              </a:path>
              <a:path w="3180" h="620" extrusionOk="0">
                <a:moveTo>
                  <a:pt x="2834" y="48"/>
                </a:moveTo>
                <a:cubicBezTo>
                  <a:pt x="2834" y="102"/>
                  <a:pt x="2853" y="143"/>
                  <a:pt x="2856" y="197"/>
                </a:cubicBezTo>
                <a:cubicBezTo>
                  <a:pt x="2861" y="288"/>
                  <a:pt x="2856" y="380"/>
                  <a:pt x="2856" y="471"/>
                </a:cubicBezTo>
              </a:path>
              <a:path w="3180" h="620" extrusionOk="0">
                <a:moveTo>
                  <a:pt x="2782" y="370"/>
                </a:moveTo>
                <a:cubicBezTo>
                  <a:pt x="2792" y="342"/>
                  <a:pt x="2866" y="327"/>
                  <a:pt x="2908" y="322"/>
                </a:cubicBezTo>
                <a:cubicBezTo>
                  <a:pt x="2999" y="311"/>
                  <a:pt x="3087" y="304"/>
                  <a:pt x="3179" y="298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73" name="Comment 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451475" y="1922463"/>
            <a:ext cx="171450" cy="115887"/>
          </a:xfrm>
          <a:custGeom>
            <a:avLst/>
            <a:gdLst>
              <a:gd name="T0" fmla="+- 0 15243 15143"/>
              <a:gd name="T1" fmla="*/ T0 w 475"/>
              <a:gd name="T2" fmla="+- 0 5364 5340"/>
              <a:gd name="T3" fmla="*/ 5364 h 322"/>
              <a:gd name="T4" fmla="+- 0 15230 15143"/>
              <a:gd name="T5" fmla="*/ T4 w 475"/>
              <a:gd name="T6" fmla="+- 0 5328 5340"/>
              <a:gd name="T7" fmla="*/ 5328 h 322"/>
              <a:gd name="T8" fmla="+- 0 15213 15143"/>
              <a:gd name="T9" fmla="*/ T8 w 475"/>
              <a:gd name="T10" fmla="+- 0 5340 5340"/>
              <a:gd name="T11" fmla="*/ 5340 h 322"/>
              <a:gd name="T12" fmla="+- 0 15169 15143"/>
              <a:gd name="T13" fmla="*/ T12 w 475"/>
              <a:gd name="T14" fmla="+- 0 5340 5340"/>
              <a:gd name="T15" fmla="*/ 5340 h 322"/>
              <a:gd name="T16" fmla="+- 0 15160 15143"/>
              <a:gd name="T17" fmla="*/ T16 w 475"/>
              <a:gd name="T18" fmla="+- 0 5340 5340"/>
              <a:gd name="T19" fmla="*/ 5340 h 322"/>
              <a:gd name="T20" fmla="+- 0 15152 15143"/>
              <a:gd name="T21" fmla="*/ T20 w 475"/>
              <a:gd name="T22" fmla="+- 0 5340 5340"/>
              <a:gd name="T23" fmla="*/ 5340 h 322"/>
              <a:gd name="T24" fmla="+- 0 15143 15143"/>
              <a:gd name="T25" fmla="*/ T24 w 475"/>
              <a:gd name="T26" fmla="+- 0 5340 5340"/>
              <a:gd name="T27" fmla="*/ 5340 h 322"/>
              <a:gd name="T28" fmla="+- 0 15254 15143"/>
              <a:gd name="T29" fmla="*/ T28 w 475"/>
              <a:gd name="T30" fmla="+- 0 5340 5340"/>
              <a:gd name="T31" fmla="*/ 5340 h 322"/>
              <a:gd name="T32" fmla="+- 0 15356 15143"/>
              <a:gd name="T33" fmla="*/ T32 w 475"/>
              <a:gd name="T34" fmla="+- 0 5336 5340"/>
              <a:gd name="T35" fmla="*/ 5336 h 322"/>
              <a:gd name="T36" fmla="+- 0 15465 15143"/>
              <a:gd name="T37" fmla="*/ T36 w 475"/>
              <a:gd name="T38" fmla="+- 0 5364 5340"/>
              <a:gd name="T39" fmla="*/ 5364 h 322"/>
              <a:gd name="T40" fmla="+- 0 15524 15143"/>
              <a:gd name="T41" fmla="*/ T40 w 475"/>
              <a:gd name="T42" fmla="+- 0 5379 5340"/>
              <a:gd name="T43" fmla="*/ 5379 h 322"/>
              <a:gd name="T44" fmla="+- 0 15570 15143"/>
              <a:gd name="T45" fmla="*/ T44 w 475"/>
              <a:gd name="T46" fmla="+- 0 5386 5340"/>
              <a:gd name="T47" fmla="*/ 5386 h 322"/>
              <a:gd name="T48" fmla="+- 0 15617 15143"/>
              <a:gd name="T49" fmla="*/ T48 w 475"/>
              <a:gd name="T50" fmla="+- 0 5412 5340"/>
              <a:gd name="T51" fmla="*/ 5412 h 322"/>
              <a:gd name="T52" fmla="+- 0 15596 15143"/>
              <a:gd name="T53" fmla="*/ T52 w 475"/>
              <a:gd name="T54" fmla="+- 0 5511 5340"/>
              <a:gd name="T55" fmla="*/ 5511 h 322"/>
              <a:gd name="T56" fmla="+- 0 15536 15143"/>
              <a:gd name="T57" fmla="*/ T56 w 475"/>
              <a:gd name="T58" fmla="+- 0 5522 5340"/>
              <a:gd name="T59" fmla="*/ 5522 h 322"/>
              <a:gd name="T60" fmla="+- 0 15465 15143"/>
              <a:gd name="T61" fmla="*/ T60 w 475"/>
              <a:gd name="T62" fmla="+- 0 5585 5340"/>
              <a:gd name="T63" fmla="*/ 5585 h 322"/>
              <a:gd name="T64" fmla="+- 0 15421 15143"/>
              <a:gd name="T65" fmla="*/ T64 w 475"/>
              <a:gd name="T66" fmla="+- 0 5633 5340"/>
              <a:gd name="T67" fmla="*/ 5633 h 322"/>
              <a:gd name="T68" fmla="+- 0 15410 15143"/>
              <a:gd name="T69" fmla="*/ T68 w 475"/>
              <a:gd name="T70" fmla="+- 0 5648 5340"/>
              <a:gd name="T71" fmla="*/ 5648 h 322"/>
              <a:gd name="T72" fmla="+- 0 15369 15143"/>
              <a:gd name="T73" fmla="*/ T72 w 475"/>
              <a:gd name="T74" fmla="+- 0 5661 5340"/>
              <a:gd name="T75" fmla="*/ 5661 h 32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</a:cxnLst>
            <a:rect l="0" t="0" r="r" b="b"/>
            <a:pathLst>
              <a:path w="475" h="322" extrusionOk="0">
                <a:moveTo>
                  <a:pt x="100" y="24"/>
                </a:moveTo>
                <a:cubicBezTo>
                  <a:pt x="87" y="-12"/>
                  <a:pt x="70" y="0"/>
                  <a:pt x="26" y="0"/>
                </a:cubicBezTo>
                <a:cubicBezTo>
                  <a:pt x="17" y="0"/>
                  <a:pt x="9" y="0"/>
                  <a:pt x="0" y="0"/>
                </a:cubicBezTo>
                <a:cubicBezTo>
                  <a:pt x="111" y="0"/>
                  <a:pt x="213" y="-4"/>
                  <a:pt x="322" y="24"/>
                </a:cubicBezTo>
                <a:cubicBezTo>
                  <a:pt x="381" y="39"/>
                  <a:pt x="427" y="46"/>
                  <a:pt x="474" y="72"/>
                </a:cubicBezTo>
                <a:cubicBezTo>
                  <a:pt x="453" y="171"/>
                  <a:pt x="393" y="182"/>
                  <a:pt x="322" y="245"/>
                </a:cubicBezTo>
                <a:cubicBezTo>
                  <a:pt x="278" y="293"/>
                  <a:pt x="267" y="308"/>
                  <a:pt x="226" y="321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74" name="Comment 10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6184900" y="2432050"/>
            <a:ext cx="7938" cy="71438"/>
          </a:xfrm>
          <a:custGeom>
            <a:avLst/>
            <a:gdLst>
              <a:gd name="T0" fmla="+- 0 17203 17180"/>
              <a:gd name="T1" fmla="*/ T0 w 24"/>
              <a:gd name="T2" fmla="+- 0 6755 6755"/>
              <a:gd name="T3" fmla="*/ 6755 h 198"/>
              <a:gd name="T4" fmla="+- 0 17203 17180"/>
              <a:gd name="T5" fmla="*/ T4 w 24"/>
              <a:gd name="T6" fmla="+- 0 6779 6755"/>
              <a:gd name="T7" fmla="*/ 6779 h 198"/>
              <a:gd name="T8" fmla="+- 0 17180 17180"/>
              <a:gd name="T9" fmla="*/ T8 w 24"/>
              <a:gd name="T10" fmla="+- 0 6928 6755"/>
              <a:gd name="T11" fmla="*/ 6928 h 198"/>
              <a:gd name="T12" fmla="+- 0 17203 17180"/>
              <a:gd name="T13" fmla="*/ T12 w 24"/>
              <a:gd name="T14" fmla="+- 0 6952 6755"/>
              <a:gd name="T15" fmla="*/ 6952 h 19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4" h="198" extrusionOk="0">
                <a:moveTo>
                  <a:pt x="23" y="0"/>
                </a:moveTo>
                <a:cubicBezTo>
                  <a:pt x="23" y="8"/>
                  <a:pt x="23" y="16"/>
                  <a:pt x="23" y="24"/>
                </a:cubicBezTo>
              </a:path>
              <a:path w="24" h="198" extrusionOk="0">
                <a:moveTo>
                  <a:pt x="0" y="173"/>
                </a:moveTo>
                <a:cubicBezTo>
                  <a:pt x="0" y="197"/>
                  <a:pt x="0" y="205"/>
                  <a:pt x="23" y="197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75" name="Comment 11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217988" y="2314575"/>
            <a:ext cx="214312" cy="287338"/>
          </a:xfrm>
          <a:custGeom>
            <a:avLst/>
            <a:gdLst>
              <a:gd name="T0" fmla="+- 0 11742 11717"/>
              <a:gd name="T1" fmla="*/ T0 w 597"/>
              <a:gd name="T2" fmla="+- 0 6703 6430"/>
              <a:gd name="T3" fmla="*/ 6703 h 797"/>
              <a:gd name="T4" fmla="+- 0 11768 11717"/>
              <a:gd name="T5" fmla="*/ T4 w 597"/>
              <a:gd name="T6" fmla="+- 0 6655 6430"/>
              <a:gd name="T7" fmla="*/ 6655 h 797"/>
              <a:gd name="T8" fmla="+- 0 11742 11717"/>
              <a:gd name="T9" fmla="*/ T8 w 597"/>
              <a:gd name="T10" fmla="+- 0 6803 6430"/>
              <a:gd name="T11" fmla="*/ 6803 h 797"/>
              <a:gd name="T12" fmla="+- 0 11717 11717"/>
              <a:gd name="T13" fmla="*/ T12 w 597"/>
              <a:gd name="T14" fmla="+- 0 6976 6430"/>
              <a:gd name="T15" fmla="*/ 6976 h 797"/>
              <a:gd name="T16" fmla="+- 0 11742 11717"/>
              <a:gd name="T17" fmla="*/ T16 w 597"/>
              <a:gd name="T18" fmla="+- 0 7028 6430"/>
              <a:gd name="T19" fmla="*/ 7028 h 797"/>
              <a:gd name="T20" fmla="+- 0 12091 11717"/>
              <a:gd name="T21" fmla="*/ T20 w 597"/>
              <a:gd name="T22" fmla="+- 0 6506 6430"/>
              <a:gd name="T23" fmla="*/ 6506 h 797"/>
              <a:gd name="T24" fmla="+- 0 12017 11717"/>
              <a:gd name="T25" fmla="*/ T24 w 597"/>
              <a:gd name="T26" fmla="+- 0 6457 6430"/>
              <a:gd name="T27" fmla="*/ 6457 h 797"/>
              <a:gd name="T28" fmla="+- 0 12017 11717"/>
              <a:gd name="T29" fmla="*/ T28 w 597"/>
              <a:gd name="T30" fmla="+- 0 6430 6430"/>
              <a:gd name="T31" fmla="*/ 6430 h 797"/>
              <a:gd name="T32" fmla="+- 0 12165 11717"/>
              <a:gd name="T33" fmla="*/ T32 w 597"/>
              <a:gd name="T34" fmla="+- 0 6530 6430"/>
              <a:gd name="T35" fmla="*/ 6530 h 797"/>
              <a:gd name="T36" fmla="+- 0 12313 11717"/>
              <a:gd name="T37" fmla="*/ T36 w 597"/>
              <a:gd name="T38" fmla="+- 0 6803 6430"/>
              <a:gd name="T39" fmla="*/ 6803 h 797"/>
              <a:gd name="T40" fmla="+- 0 12287 11717"/>
              <a:gd name="T41" fmla="*/ T40 w 597"/>
              <a:gd name="T42" fmla="+- 0 7028 6430"/>
              <a:gd name="T43" fmla="*/ 7028 h 797"/>
              <a:gd name="T44" fmla="+- 0 12191 11717"/>
              <a:gd name="T45" fmla="*/ T44 w 597"/>
              <a:gd name="T46" fmla="+- 0 7201 6430"/>
              <a:gd name="T47" fmla="*/ 7201 h 797"/>
              <a:gd name="T48" fmla="+- 0 12191 11717"/>
              <a:gd name="T49" fmla="*/ T48 w 597"/>
              <a:gd name="T50" fmla="+- 0 7226 6430"/>
              <a:gd name="T51" fmla="*/ 7226 h 79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</a:cxnLst>
            <a:rect l="0" t="0" r="r" b="b"/>
            <a:pathLst>
              <a:path w="597" h="797" extrusionOk="0">
                <a:moveTo>
                  <a:pt x="25" y="273"/>
                </a:moveTo>
                <a:cubicBezTo>
                  <a:pt x="47" y="246"/>
                  <a:pt x="51" y="182"/>
                  <a:pt x="51" y="225"/>
                </a:cubicBezTo>
                <a:cubicBezTo>
                  <a:pt x="51" y="282"/>
                  <a:pt x="34" y="321"/>
                  <a:pt x="25" y="373"/>
                </a:cubicBezTo>
                <a:cubicBezTo>
                  <a:pt x="15" y="429"/>
                  <a:pt x="5" y="493"/>
                  <a:pt x="0" y="546"/>
                </a:cubicBezTo>
                <a:cubicBezTo>
                  <a:pt x="-5" y="594"/>
                  <a:pt x="-19" y="626"/>
                  <a:pt x="25" y="598"/>
                </a:cubicBezTo>
              </a:path>
              <a:path w="597" h="797" extrusionOk="0">
                <a:moveTo>
                  <a:pt x="374" y="76"/>
                </a:moveTo>
                <a:cubicBezTo>
                  <a:pt x="362" y="41"/>
                  <a:pt x="315" y="52"/>
                  <a:pt x="300" y="27"/>
                </a:cubicBezTo>
                <a:cubicBezTo>
                  <a:pt x="300" y="18"/>
                  <a:pt x="300" y="9"/>
                  <a:pt x="300" y="0"/>
                </a:cubicBezTo>
                <a:cubicBezTo>
                  <a:pt x="353" y="16"/>
                  <a:pt x="404" y="59"/>
                  <a:pt x="448" y="100"/>
                </a:cubicBezTo>
                <a:cubicBezTo>
                  <a:pt x="526" y="172"/>
                  <a:pt x="576" y="268"/>
                  <a:pt x="596" y="373"/>
                </a:cubicBezTo>
                <a:cubicBezTo>
                  <a:pt x="610" y="449"/>
                  <a:pt x="599" y="529"/>
                  <a:pt x="570" y="598"/>
                </a:cubicBezTo>
                <a:cubicBezTo>
                  <a:pt x="544" y="659"/>
                  <a:pt x="493" y="709"/>
                  <a:pt x="474" y="771"/>
                </a:cubicBezTo>
                <a:cubicBezTo>
                  <a:pt x="474" y="779"/>
                  <a:pt x="474" y="788"/>
                  <a:pt x="474" y="796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76" name="Comment 1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673600" y="2333625"/>
            <a:ext cx="661988" cy="204788"/>
          </a:xfrm>
          <a:custGeom>
            <a:avLst/>
            <a:gdLst>
              <a:gd name="T0" fmla="+- 0 12983 12983"/>
              <a:gd name="T1" fmla="*/ T0 w 1839"/>
              <a:gd name="T2" fmla="+- 0 6703 6481"/>
              <a:gd name="T3" fmla="*/ 6703 h 572"/>
              <a:gd name="T4" fmla="+- 0 13009 12983"/>
              <a:gd name="T5" fmla="*/ T4 w 1839"/>
              <a:gd name="T6" fmla="+- 0 6803 6481"/>
              <a:gd name="T7" fmla="*/ 6803 h 572"/>
              <a:gd name="T8" fmla="+- 0 13009 12983"/>
              <a:gd name="T9" fmla="*/ T8 w 1839"/>
              <a:gd name="T10" fmla="+- 0 7052 6481"/>
              <a:gd name="T11" fmla="*/ 7052 h 572"/>
              <a:gd name="T12" fmla="+- 0 12983 12983"/>
              <a:gd name="T13" fmla="*/ T12 w 1839"/>
              <a:gd name="T14" fmla="+- 0 6655 6481"/>
              <a:gd name="T15" fmla="*/ 6655 h 572"/>
              <a:gd name="T16" fmla="+- 0 13009 12983"/>
              <a:gd name="T17" fmla="*/ T16 w 1839"/>
              <a:gd name="T18" fmla="+- 0 6578 6481"/>
              <a:gd name="T19" fmla="*/ 6578 h 572"/>
              <a:gd name="T20" fmla="+- 0 13183 12983"/>
              <a:gd name="T21" fmla="*/ T20 w 1839"/>
              <a:gd name="T22" fmla="+- 0 6506 6481"/>
              <a:gd name="T23" fmla="*/ 6506 h 572"/>
              <a:gd name="T24" fmla="+- 0 13432 12983"/>
              <a:gd name="T25" fmla="*/ T24 w 1839"/>
              <a:gd name="T26" fmla="+- 0 6481 6481"/>
              <a:gd name="T27" fmla="*/ 6481 h 572"/>
              <a:gd name="T28" fmla="+- 0 13083 12983"/>
              <a:gd name="T29" fmla="*/ T28 w 1839"/>
              <a:gd name="T30" fmla="+- 0 6779 6481"/>
              <a:gd name="T31" fmla="*/ 6779 h 572"/>
              <a:gd name="T32" fmla="+- 0 13032 12983"/>
              <a:gd name="T33" fmla="*/ T32 w 1839"/>
              <a:gd name="T34" fmla="+- 0 6803 6481"/>
              <a:gd name="T35" fmla="*/ 6803 h 572"/>
              <a:gd name="T36" fmla="+- 0 13358 12983"/>
              <a:gd name="T37" fmla="*/ T36 w 1839"/>
              <a:gd name="T38" fmla="+- 0 6803 6481"/>
              <a:gd name="T39" fmla="*/ 6803 h 572"/>
              <a:gd name="T40" fmla="+- 0 13554 12983"/>
              <a:gd name="T41" fmla="*/ T40 w 1839"/>
              <a:gd name="T42" fmla="+- 0 6879 6481"/>
              <a:gd name="T43" fmla="*/ 6879 h 572"/>
              <a:gd name="T44" fmla="+- 0 13554 12983"/>
              <a:gd name="T45" fmla="*/ T44 w 1839"/>
              <a:gd name="T46" fmla="+- 0 7004 6481"/>
              <a:gd name="T47" fmla="*/ 7004 h 572"/>
              <a:gd name="T48" fmla="+- 0 13654 12983"/>
              <a:gd name="T49" fmla="*/ T48 w 1839"/>
              <a:gd name="T50" fmla="+- 0 6952 6481"/>
              <a:gd name="T51" fmla="*/ 6952 h 572"/>
              <a:gd name="T52" fmla="+- 0 13680 12983"/>
              <a:gd name="T53" fmla="*/ T52 w 1839"/>
              <a:gd name="T54" fmla="+- 0 6928 6481"/>
              <a:gd name="T55" fmla="*/ 6928 h 572"/>
              <a:gd name="T56" fmla="+- 0 13580 12983"/>
              <a:gd name="T57" fmla="*/ T56 w 1839"/>
              <a:gd name="T58" fmla="+- 0 6755 6481"/>
              <a:gd name="T59" fmla="*/ 6755 h 572"/>
              <a:gd name="T60" fmla="+- 0 13580 12983"/>
              <a:gd name="T61" fmla="*/ T60 w 1839"/>
              <a:gd name="T62" fmla="+- 0 6679 6481"/>
              <a:gd name="T63" fmla="*/ 6679 h 572"/>
              <a:gd name="T64" fmla="+- 0 13728 12983"/>
              <a:gd name="T65" fmla="*/ T64 w 1839"/>
              <a:gd name="T66" fmla="+- 0 6731 6481"/>
              <a:gd name="T67" fmla="*/ 6731 h 572"/>
              <a:gd name="T68" fmla="+- 0 13802 12983"/>
              <a:gd name="T69" fmla="*/ T68 w 1839"/>
              <a:gd name="T70" fmla="+- 0 6828 6481"/>
              <a:gd name="T71" fmla="*/ 6828 h 572"/>
              <a:gd name="T72" fmla="+- 0 13802 12983"/>
              <a:gd name="T73" fmla="*/ T72 w 1839"/>
              <a:gd name="T74" fmla="+- 0 7004 6481"/>
              <a:gd name="T75" fmla="*/ 7004 h 572"/>
              <a:gd name="T76" fmla="+- 0 13876 12983"/>
              <a:gd name="T77" fmla="*/ T76 w 1839"/>
              <a:gd name="T78" fmla="+- 0 6904 6481"/>
              <a:gd name="T79" fmla="*/ 6904 h 572"/>
              <a:gd name="T80" fmla="+- 0 14002 12983"/>
              <a:gd name="T81" fmla="*/ T80 w 1839"/>
              <a:gd name="T82" fmla="+- 0 6852 6481"/>
              <a:gd name="T83" fmla="*/ 6852 h 572"/>
              <a:gd name="T84" fmla="+- 0 14050 12983"/>
              <a:gd name="T85" fmla="*/ T84 w 1839"/>
              <a:gd name="T86" fmla="+- 0 6852 6481"/>
              <a:gd name="T87" fmla="*/ 6852 h 572"/>
              <a:gd name="T88" fmla="+- 0 14028 12983"/>
              <a:gd name="T89" fmla="*/ T88 w 1839"/>
              <a:gd name="T90" fmla="+- 0 7028 6481"/>
              <a:gd name="T91" fmla="*/ 7028 h 572"/>
              <a:gd name="T92" fmla="+- 0 14150 12983"/>
              <a:gd name="T93" fmla="*/ T92 w 1839"/>
              <a:gd name="T94" fmla="+- 0 7004 6481"/>
              <a:gd name="T95" fmla="*/ 7004 h 572"/>
              <a:gd name="T96" fmla="+- 0 14524 12983"/>
              <a:gd name="T97" fmla="*/ T96 w 1839"/>
              <a:gd name="T98" fmla="+- 0 6679 6481"/>
              <a:gd name="T99" fmla="*/ 6679 h 572"/>
              <a:gd name="T100" fmla="+- 0 14372 12983"/>
              <a:gd name="T101" fmla="*/ T100 w 1839"/>
              <a:gd name="T102" fmla="+- 0 6852 6481"/>
              <a:gd name="T103" fmla="*/ 6852 h 572"/>
              <a:gd name="T104" fmla="+- 0 14350 12983"/>
              <a:gd name="T105" fmla="*/ T104 w 1839"/>
              <a:gd name="T106" fmla="+- 0 7004 6481"/>
              <a:gd name="T107" fmla="*/ 7004 h 572"/>
              <a:gd name="T108" fmla="+- 0 14498 12983"/>
              <a:gd name="T109" fmla="*/ T108 w 1839"/>
              <a:gd name="T110" fmla="+- 0 7004 6481"/>
              <a:gd name="T111" fmla="*/ 7004 h 572"/>
              <a:gd name="T112" fmla="+- 0 14698 12983"/>
              <a:gd name="T113" fmla="*/ T112 w 1839"/>
              <a:gd name="T114" fmla="+- 0 6703 6481"/>
              <a:gd name="T115" fmla="*/ 6703 h 572"/>
              <a:gd name="T116" fmla="+- 0 14647 12983"/>
              <a:gd name="T117" fmla="*/ T116 w 1839"/>
              <a:gd name="T118" fmla="+- 0 6506 6481"/>
              <a:gd name="T119" fmla="*/ 6506 h 572"/>
              <a:gd name="T120" fmla="+- 0 14621 12983"/>
              <a:gd name="T121" fmla="*/ T120 w 1839"/>
              <a:gd name="T122" fmla="+- 0 6481 6481"/>
              <a:gd name="T123" fmla="*/ 6481 h 572"/>
              <a:gd name="T124" fmla="+- 0 14547 12983"/>
              <a:gd name="T125" fmla="*/ T124 w 1839"/>
              <a:gd name="T126" fmla="+- 0 6606 6481"/>
              <a:gd name="T127" fmla="*/ 6606 h 572"/>
              <a:gd name="T128" fmla="+- 0 14621 12983"/>
              <a:gd name="T129" fmla="*/ T128 w 1839"/>
              <a:gd name="T130" fmla="+- 0 6879 6481"/>
              <a:gd name="T131" fmla="*/ 6879 h 572"/>
              <a:gd name="T132" fmla="+- 0 14821 12983"/>
              <a:gd name="T133" fmla="*/ T132 w 1839"/>
              <a:gd name="T134" fmla="+- 0 7004 6481"/>
              <a:gd name="T135" fmla="*/ 7004 h 57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</a:cxnLst>
            <a:rect l="0" t="0" r="r" b="b"/>
            <a:pathLst>
              <a:path w="1839" h="572" extrusionOk="0">
                <a:moveTo>
                  <a:pt x="0" y="222"/>
                </a:moveTo>
                <a:cubicBezTo>
                  <a:pt x="0" y="163"/>
                  <a:pt x="23" y="306"/>
                  <a:pt x="26" y="322"/>
                </a:cubicBezTo>
                <a:cubicBezTo>
                  <a:pt x="40" y="400"/>
                  <a:pt x="26" y="491"/>
                  <a:pt x="26" y="571"/>
                </a:cubicBezTo>
                <a:cubicBezTo>
                  <a:pt x="26" y="435"/>
                  <a:pt x="33" y="302"/>
                  <a:pt x="0" y="174"/>
                </a:cubicBezTo>
                <a:cubicBezTo>
                  <a:pt x="-8" y="143"/>
                  <a:pt x="14" y="107"/>
                  <a:pt x="26" y="97"/>
                </a:cubicBezTo>
                <a:cubicBezTo>
                  <a:pt x="72" y="61"/>
                  <a:pt x="144" y="32"/>
                  <a:pt x="200" y="25"/>
                </a:cubicBezTo>
                <a:cubicBezTo>
                  <a:pt x="289" y="14"/>
                  <a:pt x="374" y="45"/>
                  <a:pt x="449" y="0"/>
                </a:cubicBezTo>
              </a:path>
              <a:path w="1839" h="572" extrusionOk="0">
                <a:moveTo>
                  <a:pt x="100" y="298"/>
                </a:moveTo>
                <a:cubicBezTo>
                  <a:pt x="71" y="298"/>
                  <a:pt x="60" y="300"/>
                  <a:pt x="49" y="322"/>
                </a:cubicBezTo>
                <a:cubicBezTo>
                  <a:pt x="158" y="322"/>
                  <a:pt x="266" y="322"/>
                  <a:pt x="375" y="322"/>
                </a:cubicBezTo>
              </a:path>
              <a:path w="1839" h="572" extrusionOk="0">
                <a:moveTo>
                  <a:pt x="571" y="398"/>
                </a:moveTo>
                <a:cubicBezTo>
                  <a:pt x="571" y="440"/>
                  <a:pt x="571" y="481"/>
                  <a:pt x="571" y="523"/>
                </a:cubicBezTo>
                <a:cubicBezTo>
                  <a:pt x="627" y="523"/>
                  <a:pt x="631" y="510"/>
                  <a:pt x="671" y="471"/>
                </a:cubicBezTo>
                <a:cubicBezTo>
                  <a:pt x="680" y="463"/>
                  <a:pt x="688" y="455"/>
                  <a:pt x="697" y="447"/>
                </a:cubicBezTo>
              </a:path>
              <a:path w="1839" h="572" extrusionOk="0">
                <a:moveTo>
                  <a:pt x="597" y="274"/>
                </a:moveTo>
                <a:cubicBezTo>
                  <a:pt x="597" y="249"/>
                  <a:pt x="597" y="223"/>
                  <a:pt x="597" y="198"/>
                </a:cubicBezTo>
              </a:path>
              <a:path w="1839" h="572" extrusionOk="0">
                <a:moveTo>
                  <a:pt x="745" y="250"/>
                </a:moveTo>
                <a:cubicBezTo>
                  <a:pt x="794" y="261"/>
                  <a:pt x="811" y="299"/>
                  <a:pt x="819" y="347"/>
                </a:cubicBezTo>
                <a:cubicBezTo>
                  <a:pt x="829" y="402"/>
                  <a:pt x="819" y="467"/>
                  <a:pt x="819" y="523"/>
                </a:cubicBezTo>
                <a:cubicBezTo>
                  <a:pt x="867" y="485"/>
                  <a:pt x="849" y="456"/>
                  <a:pt x="893" y="423"/>
                </a:cubicBezTo>
                <a:cubicBezTo>
                  <a:pt x="918" y="404"/>
                  <a:pt x="991" y="374"/>
                  <a:pt x="1019" y="371"/>
                </a:cubicBezTo>
                <a:cubicBezTo>
                  <a:pt x="1044" y="371"/>
                  <a:pt x="1051" y="371"/>
                  <a:pt x="1067" y="371"/>
                </a:cubicBezTo>
                <a:cubicBezTo>
                  <a:pt x="1067" y="442"/>
                  <a:pt x="1063" y="488"/>
                  <a:pt x="1045" y="547"/>
                </a:cubicBezTo>
                <a:cubicBezTo>
                  <a:pt x="1021" y="626"/>
                  <a:pt x="1163" y="526"/>
                  <a:pt x="1167" y="523"/>
                </a:cubicBezTo>
              </a:path>
              <a:path w="1839" h="572" extrusionOk="0">
                <a:moveTo>
                  <a:pt x="1541" y="198"/>
                </a:moveTo>
                <a:cubicBezTo>
                  <a:pt x="1482" y="239"/>
                  <a:pt x="1430" y="307"/>
                  <a:pt x="1389" y="371"/>
                </a:cubicBezTo>
                <a:cubicBezTo>
                  <a:pt x="1370" y="400"/>
                  <a:pt x="1349" y="486"/>
                  <a:pt x="1367" y="523"/>
                </a:cubicBezTo>
                <a:cubicBezTo>
                  <a:pt x="1393" y="577"/>
                  <a:pt x="1479" y="540"/>
                  <a:pt x="1515" y="523"/>
                </a:cubicBezTo>
                <a:cubicBezTo>
                  <a:pt x="1626" y="470"/>
                  <a:pt x="1697" y="341"/>
                  <a:pt x="1715" y="222"/>
                </a:cubicBezTo>
                <a:cubicBezTo>
                  <a:pt x="1727" y="142"/>
                  <a:pt x="1718" y="82"/>
                  <a:pt x="1664" y="25"/>
                </a:cubicBezTo>
                <a:cubicBezTo>
                  <a:pt x="1655" y="17"/>
                  <a:pt x="1647" y="8"/>
                  <a:pt x="1638" y="0"/>
                </a:cubicBezTo>
                <a:cubicBezTo>
                  <a:pt x="1587" y="13"/>
                  <a:pt x="1571" y="70"/>
                  <a:pt x="1564" y="125"/>
                </a:cubicBezTo>
                <a:cubicBezTo>
                  <a:pt x="1554" y="203"/>
                  <a:pt x="1590" y="334"/>
                  <a:pt x="1638" y="398"/>
                </a:cubicBezTo>
                <a:cubicBezTo>
                  <a:pt x="1693" y="470"/>
                  <a:pt x="1753" y="511"/>
                  <a:pt x="1838" y="523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77" name="Comment 1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567363" y="2297113"/>
            <a:ext cx="501650" cy="250825"/>
          </a:xfrm>
          <a:custGeom>
            <a:avLst/>
            <a:gdLst>
              <a:gd name="T0" fmla="+- 0 15465 15465"/>
              <a:gd name="T1" fmla="*/ T0 w 1394"/>
              <a:gd name="T2" fmla="+- 0 6481 6381"/>
              <a:gd name="T3" fmla="*/ 6481 h 697"/>
              <a:gd name="T4" fmla="+- 0 15491 15465"/>
              <a:gd name="T5" fmla="*/ T4 w 1394"/>
              <a:gd name="T6" fmla="+- 0 6457 6381"/>
              <a:gd name="T7" fmla="*/ 6457 h 697"/>
              <a:gd name="T8" fmla="+- 0 15517 15465"/>
              <a:gd name="T9" fmla="*/ T8 w 1394"/>
              <a:gd name="T10" fmla="+- 0 6606 6381"/>
              <a:gd name="T11" fmla="*/ 6606 h 697"/>
              <a:gd name="T12" fmla="+- 0 15539 15465"/>
              <a:gd name="T13" fmla="*/ T12 w 1394"/>
              <a:gd name="T14" fmla="+- 0 6779 6381"/>
              <a:gd name="T15" fmla="*/ 6779 h 697"/>
              <a:gd name="T16" fmla="+- 0 15565 15465"/>
              <a:gd name="T17" fmla="*/ T16 w 1394"/>
              <a:gd name="T18" fmla="+- 0 6952 6381"/>
              <a:gd name="T19" fmla="*/ 6952 h 697"/>
              <a:gd name="T20" fmla="+- 0 15565 15465"/>
              <a:gd name="T21" fmla="*/ T20 w 1394"/>
              <a:gd name="T22" fmla="+- 0 7004 6381"/>
              <a:gd name="T23" fmla="*/ 7004 h 697"/>
              <a:gd name="T24" fmla="+- 0 15665 15465"/>
              <a:gd name="T25" fmla="*/ T24 w 1394"/>
              <a:gd name="T26" fmla="+- 0 6879 6381"/>
              <a:gd name="T27" fmla="*/ 6879 h 697"/>
              <a:gd name="T28" fmla="+- 0 15787 15465"/>
              <a:gd name="T29" fmla="*/ T28 w 1394"/>
              <a:gd name="T30" fmla="+- 0 6530 6381"/>
              <a:gd name="T31" fmla="*/ 6530 h 697"/>
              <a:gd name="T32" fmla="+- 0 15839 15465"/>
              <a:gd name="T33" fmla="*/ T32 w 1394"/>
              <a:gd name="T34" fmla="+- 0 6381 6381"/>
              <a:gd name="T35" fmla="*/ 6381 h 697"/>
              <a:gd name="T36" fmla="+- 0 15865 15465"/>
              <a:gd name="T37" fmla="*/ T36 w 1394"/>
              <a:gd name="T38" fmla="+- 0 6381 6381"/>
              <a:gd name="T39" fmla="*/ 6381 h 697"/>
              <a:gd name="T40" fmla="+- 0 16136 15465"/>
              <a:gd name="T41" fmla="*/ T40 w 1394"/>
              <a:gd name="T42" fmla="+- 0 6655 6381"/>
              <a:gd name="T43" fmla="*/ 6655 h 697"/>
              <a:gd name="T44" fmla="+- 0 16162 15465"/>
              <a:gd name="T45" fmla="*/ T44 w 1394"/>
              <a:gd name="T46" fmla="+- 0 6779 6381"/>
              <a:gd name="T47" fmla="*/ 6779 h 697"/>
              <a:gd name="T48" fmla="+- 0 16136 15465"/>
              <a:gd name="T49" fmla="*/ T48 w 1394"/>
              <a:gd name="T50" fmla="+- 0 6976 6381"/>
              <a:gd name="T51" fmla="*/ 6976 h 697"/>
              <a:gd name="T52" fmla="+- 0 16113 15465"/>
              <a:gd name="T53" fmla="*/ T52 w 1394"/>
              <a:gd name="T54" fmla="+- 0 7052 6381"/>
              <a:gd name="T55" fmla="*/ 7052 h 697"/>
              <a:gd name="T56" fmla="+- 0 16036 15465"/>
              <a:gd name="T57" fmla="*/ T56 w 1394"/>
              <a:gd name="T58" fmla="+- 0 6976 6381"/>
              <a:gd name="T59" fmla="*/ 6976 h 697"/>
              <a:gd name="T60" fmla="+- 0 16036 15465"/>
              <a:gd name="T61" fmla="*/ T60 w 1394"/>
              <a:gd name="T62" fmla="+- 0 6952 6381"/>
              <a:gd name="T63" fmla="*/ 6952 h 697"/>
              <a:gd name="T64" fmla="+- 0 16188 15465"/>
              <a:gd name="T65" fmla="*/ T64 w 1394"/>
              <a:gd name="T66" fmla="+- 0 6928 6381"/>
              <a:gd name="T67" fmla="*/ 6928 h 697"/>
              <a:gd name="T68" fmla="+- 0 16288 15465"/>
              <a:gd name="T69" fmla="*/ T68 w 1394"/>
              <a:gd name="T70" fmla="+- 0 6904 6381"/>
              <a:gd name="T71" fmla="*/ 6904 h 697"/>
              <a:gd name="T72" fmla="+- 0 16458 15465"/>
              <a:gd name="T73" fmla="*/ T72 w 1394"/>
              <a:gd name="T74" fmla="+- 0 6655 6381"/>
              <a:gd name="T75" fmla="*/ 6655 h 697"/>
              <a:gd name="T76" fmla="+- 0 16536 15465"/>
              <a:gd name="T77" fmla="*/ T76 w 1394"/>
              <a:gd name="T78" fmla="+- 0 6731 6381"/>
              <a:gd name="T79" fmla="*/ 6731 h 697"/>
              <a:gd name="T80" fmla="+- 0 16510 15465"/>
              <a:gd name="T81" fmla="*/ T80 w 1394"/>
              <a:gd name="T82" fmla="+- 0 6904 6381"/>
              <a:gd name="T83" fmla="*/ 6904 h 697"/>
              <a:gd name="T84" fmla="+- 0 16484 15465"/>
              <a:gd name="T85" fmla="*/ T84 w 1394"/>
              <a:gd name="T86" fmla="+- 0 7004 6381"/>
              <a:gd name="T87" fmla="*/ 7004 h 697"/>
              <a:gd name="T88" fmla="+- 0 16558 15465"/>
              <a:gd name="T89" fmla="*/ T88 w 1394"/>
              <a:gd name="T90" fmla="+- 0 6928 6381"/>
              <a:gd name="T91" fmla="*/ 6928 h 697"/>
              <a:gd name="T92" fmla="+- 0 16684 15465"/>
              <a:gd name="T93" fmla="*/ T92 w 1394"/>
              <a:gd name="T94" fmla="+- 0 6904 6381"/>
              <a:gd name="T95" fmla="*/ 6904 h 697"/>
              <a:gd name="T96" fmla="+- 0 16732 15465"/>
              <a:gd name="T97" fmla="*/ T96 w 1394"/>
              <a:gd name="T98" fmla="+- 0 6976 6381"/>
              <a:gd name="T99" fmla="*/ 6976 h 697"/>
              <a:gd name="T100" fmla="+- 0 16806 15465"/>
              <a:gd name="T101" fmla="*/ T100 w 1394"/>
              <a:gd name="T102" fmla="+- 0 7077 6381"/>
              <a:gd name="T103" fmla="*/ 7077 h 697"/>
              <a:gd name="T104" fmla="+- 0 16858 15465"/>
              <a:gd name="T105" fmla="*/ T104 w 1394"/>
              <a:gd name="T106" fmla="+- 0 7077 6381"/>
              <a:gd name="T107" fmla="*/ 7077 h 69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</a:cxnLst>
            <a:rect l="0" t="0" r="r" b="b"/>
            <a:pathLst>
              <a:path w="1394" h="697" extrusionOk="0">
                <a:moveTo>
                  <a:pt x="0" y="100"/>
                </a:moveTo>
                <a:cubicBezTo>
                  <a:pt x="9" y="92"/>
                  <a:pt x="17" y="84"/>
                  <a:pt x="26" y="76"/>
                </a:cubicBezTo>
                <a:cubicBezTo>
                  <a:pt x="26" y="135"/>
                  <a:pt x="39" y="169"/>
                  <a:pt x="52" y="225"/>
                </a:cubicBezTo>
                <a:cubicBezTo>
                  <a:pt x="64" y="275"/>
                  <a:pt x="66" y="353"/>
                  <a:pt x="74" y="398"/>
                </a:cubicBezTo>
                <a:cubicBezTo>
                  <a:pt x="86" y="467"/>
                  <a:pt x="79" y="512"/>
                  <a:pt x="100" y="571"/>
                </a:cubicBezTo>
                <a:cubicBezTo>
                  <a:pt x="100" y="596"/>
                  <a:pt x="100" y="606"/>
                  <a:pt x="100" y="623"/>
                </a:cubicBezTo>
                <a:cubicBezTo>
                  <a:pt x="165" y="605"/>
                  <a:pt x="175" y="564"/>
                  <a:pt x="200" y="498"/>
                </a:cubicBezTo>
                <a:cubicBezTo>
                  <a:pt x="243" y="382"/>
                  <a:pt x="280" y="265"/>
                  <a:pt x="322" y="149"/>
                </a:cubicBezTo>
                <a:cubicBezTo>
                  <a:pt x="326" y="138"/>
                  <a:pt x="372" y="2"/>
                  <a:pt x="374" y="0"/>
                </a:cubicBezTo>
                <a:cubicBezTo>
                  <a:pt x="383" y="0"/>
                  <a:pt x="391" y="0"/>
                  <a:pt x="400" y="0"/>
                </a:cubicBezTo>
              </a:path>
              <a:path w="1394" h="697" extrusionOk="0">
                <a:moveTo>
                  <a:pt x="671" y="274"/>
                </a:moveTo>
                <a:cubicBezTo>
                  <a:pt x="717" y="288"/>
                  <a:pt x="697" y="344"/>
                  <a:pt x="697" y="398"/>
                </a:cubicBezTo>
                <a:cubicBezTo>
                  <a:pt x="697" y="467"/>
                  <a:pt x="671" y="522"/>
                  <a:pt x="671" y="595"/>
                </a:cubicBezTo>
                <a:cubicBezTo>
                  <a:pt x="671" y="618"/>
                  <a:pt x="648" y="730"/>
                  <a:pt x="648" y="671"/>
                </a:cubicBezTo>
              </a:path>
              <a:path w="1394" h="697" extrusionOk="0">
                <a:moveTo>
                  <a:pt x="571" y="595"/>
                </a:moveTo>
                <a:cubicBezTo>
                  <a:pt x="571" y="587"/>
                  <a:pt x="571" y="579"/>
                  <a:pt x="571" y="571"/>
                </a:cubicBezTo>
                <a:cubicBezTo>
                  <a:pt x="627" y="571"/>
                  <a:pt x="667" y="551"/>
                  <a:pt x="723" y="547"/>
                </a:cubicBezTo>
                <a:cubicBezTo>
                  <a:pt x="758" y="544"/>
                  <a:pt x="788" y="529"/>
                  <a:pt x="823" y="523"/>
                </a:cubicBezTo>
              </a:path>
              <a:path w="1394" h="697" extrusionOk="0">
                <a:moveTo>
                  <a:pt x="993" y="274"/>
                </a:moveTo>
                <a:cubicBezTo>
                  <a:pt x="1050" y="274"/>
                  <a:pt x="1054" y="284"/>
                  <a:pt x="1071" y="350"/>
                </a:cubicBezTo>
                <a:cubicBezTo>
                  <a:pt x="1088" y="415"/>
                  <a:pt x="1055" y="466"/>
                  <a:pt x="1045" y="523"/>
                </a:cubicBezTo>
                <a:cubicBezTo>
                  <a:pt x="1033" y="589"/>
                  <a:pt x="1057" y="571"/>
                  <a:pt x="1019" y="623"/>
                </a:cubicBezTo>
                <a:cubicBezTo>
                  <a:pt x="1029" y="590"/>
                  <a:pt x="1058" y="581"/>
                  <a:pt x="1093" y="547"/>
                </a:cubicBezTo>
                <a:cubicBezTo>
                  <a:pt x="1130" y="511"/>
                  <a:pt x="1171" y="523"/>
                  <a:pt x="1219" y="523"/>
                </a:cubicBezTo>
                <a:cubicBezTo>
                  <a:pt x="1254" y="523"/>
                  <a:pt x="1250" y="570"/>
                  <a:pt x="1267" y="595"/>
                </a:cubicBezTo>
                <a:cubicBezTo>
                  <a:pt x="1286" y="623"/>
                  <a:pt x="1306" y="680"/>
                  <a:pt x="1341" y="696"/>
                </a:cubicBezTo>
                <a:cubicBezTo>
                  <a:pt x="1367" y="696"/>
                  <a:pt x="1376" y="696"/>
                  <a:pt x="1393" y="696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78" name="Comment 1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6354763" y="3011488"/>
            <a:ext cx="26987" cy="28575"/>
          </a:xfrm>
          <a:custGeom>
            <a:avLst/>
            <a:gdLst>
              <a:gd name="T0" fmla="+- 0 17651 17651"/>
              <a:gd name="T1" fmla="*/ T0 w 75"/>
              <a:gd name="T2" fmla="+- 0 8444 8367"/>
              <a:gd name="T3" fmla="*/ 8444 h 78"/>
              <a:gd name="T4" fmla="+- 0 17705 17651"/>
              <a:gd name="T5" fmla="*/ T4 w 75"/>
              <a:gd name="T6" fmla="+- 0 8431 8367"/>
              <a:gd name="T7" fmla="*/ 8431 h 78"/>
              <a:gd name="T8" fmla="+- 0 17697 17651"/>
              <a:gd name="T9" fmla="*/ T8 w 75"/>
              <a:gd name="T10" fmla="+- 0 8422 8367"/>
              <a:gd name="T11" fmla="*/ 8422 h 78"/>
              <a:gd name="T12" fmla="+- 0 17725 17651"/>
              <a:gd name="T13" fmla="*/ T12 w 75"/>
              <a:gd name="T14" fmla="+- 0 8367 8367"/>
              <a:gd name="T15" fmla="*/ 8367 h 7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75" h="78" extrusionOk="0">
                <a:moveTo>
                  <a:pt x="0" y="77"/>
                </a:moveTo>
                <a:cubicBezTo>
                  <a:pt x="54" y="64"/>
                  <a:pt x="46" y="55"/>
                  <a:pt x="74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79" name="Comment 15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138613" y="2833688"/>
            <a:ext cx="1312862" cy="196850"/>
          </a:xfrm>
          <a:custGeom>
            <a:avLst/>
            <a:gdLst>
              <a:gd name="T0" fmla="+- 0 11965 11494"/>
              <a:gd name="T1" fmla="*/ T0 w 3650"/>
              <a:gd name="T2" fmla="+- 0 7921 7873"/>
              <a:gd name="T3" fmla="*/ 7921 h 547"/>
              <a:gd name="T4" fmla="+- 0 11891 11494"/>
              <a:gd name="T5" fmla="*/ T4 w 3650"/>
              <a:gd name="T6" fmla="+- 0 7873 7873"/>
              <a:gd name="T7" fmla="*/ 7873 h 547"/>
              <a:gd name="T8" fmla="+- 0 11717 11494"/>
              <a:gd name="T9" fmla="*/ T8 w 3650"/>
              <a:gd name="T10" fmla="+- 0 7897 7873"/>
              <a:gd name="T11" fmla="*/ 7897 h 547"/>
              <a:gd name="T12" fmla="+- 0 11568 11494"/>
              <a:gd name="T13" fmla="*/ T12 w 3650"/>
              <a:gd name="T14" fmla="+- 0 8021 7873"/>
              <a:gd name="T15" fmla="*/ 8021 h 547"/>
              <a:gd name="T16" fmla="+- 0 11494 11494"/>
              <a:gd name="T17" fmla="*/ T16 w 3650"/>
              <a:gd name="T18" fmla="+- 0 8194 7873"/>
              <a:gd name="T19" fmla="*/ 8194 h 547"/>
              <a:gd name="T20" fmla="+- 0 11594 11494"/>
              <a:gd name="T21" fmla="*/ T20 w 3650"/>
              <a:gd name="T22" fmla="+- 0 8319 7873"/>
              <a:gd name="T23" fmla="*/ 8319 h 547"/>
              <a:gd name="T24" fmla="+- 0 11717 11494"/>
              <a:gd name="T25" fmla="*/ T24 w 3650"/>
              <a:gd name="T26" fmla="+- 0 8319 7873"/>
              <a:gd name="T27" fmla="*/ 8319 h 547"/>
              <a:gd name="T28" fmla="+- 0 12239 11494"/>
              <a:gd name="T29" fmla="*/ T28 w 3650"/>
              <a:gd name="T30" fmla="+- 0 8146 7873"/>
              <a:gd name="T31" fmla="*/ 8146 h 547"/>
              <a:gd name="T32" fmla="+- 0 12113 11494"/>
              <a:gd name="T33" fmla="*/ T32 w 3650"/>
              <a:gd name="T34" fmla="+- 0 8170 7873"/>
              <a:gd name="T35" fmla="*/ 8170 h 547"/>
              <a:gd name="T36" fmla="+- 0 11965 11494"/>
              <a:gd name="T37" fmla="*/ T36 w 3650"/>
              <a:gd name="T38" fmla="+- 0 8319 7873"/>
              <a:gd name="T39" fmla="*/ 8319 h 547"/>
              <a:gd name="T40" fmla="+- 0 11991 11494"/>
              <a:gd name="T41" fmla="*/ T40 w 3650"/>
              <a:gd name="T42" fmla="+- 0 8392 7873"/>
              <a:gd name="T43" fmla="*/ 8392 h 547"/>
              <a:gd name="T44" fmla="+- 0 12139 11494"/>
              <a:gd name="T45" fmla="*/ T44 w 3650"/>
              <a:gd name="T46" fmla="+- 0 8295 7873"/>
              <a:gd name="T47" fmla="*/ 8295 h 547"/>
              <a:gd name="T48" fmla="+- 0 12191 11494"/>
              <a:gd name="T49" fmla="*/ T48 w 3650"/>
              <a:gd name="T50" fmla="+- 0 8146 7873"/>
              <a:gd name="T51" fmla="*/ 8146 h 547"/>
              <a:gd name="T52" fmla="+- 0 12191 11494"/>
              <a:gd name="T53" fmla="*/ T52 w 3650"/>
              <a:gd name="T54" fmla="+- 0 8170 7873"/>
              <a:gd name="T55" fmla="*/ 8170 h 547"/>
              <a:gd name="T56" fmla="+- 0 12213 11494"/>
              <a:gd name="T57" fmla="*/ T56 w 3650"/>
              <a:gd name="T58" fmla="+- 0 8367 7873"/>
              <a:gd name="T59" fmla="*/ 8367 h 547"/>
              <a:gd name="T60" fmla="+- 0 12313 11494"/>
              <a:gd name="T61" fmla="*/ T60 w 3650"/>
              <a:gd name="T62" fmla="+- 0 8367 7873"/>
              <a:gd name="T63" fmla="*/ 8367 h 547"/>
              <a:gd name="T64" fmla="+- 0 12439 11494"/>
              <a:gd name="T65" fmla="*/ T64 w 3650"/>
              <a:gd name="T66" fmla="+- 0 7873 7873"/>
              <a:gd name="T67" fmla="*/ 7873 h 547"/>
              <a:gd name="T68" fmla="+- 0 12461 11494"/>
              <a:gd name="T69" fmla="*/ T68 w 3650"/>
              <a:gd name="T70" fmla="+- 0 8070 7873"/>
              <a:gd name="T71" fmla="*/ 8070 h 547"/>
              <a:gd name="T72" fmla="+- 0 12439 11494"/>
              <a:gd name="T73" fmla="*/ T72 w 3650"/>
              <a:gd name="T74" fmla="+- 0 8295 7873"/>
              <a:gd name="T75" fmla="*/ 8295 h 547"/>
              <a:gd name="T76" fmla="+- 0 12439 11494"/>
              <a:gd name="T77" fmla="*/ T76 w 3650"/>
              <a:gd name="T78" fmla="+- 0 8343 7873"/>
              <a:gd name="T79" fmla="*/ 8343 h 547"/>
              <a:gd name="T80" fmla="+- 0 13032 11494"/>
              <a:gd name="T81" fmla="*/ T80 w 3650"/>
              <a:gd name="T82" fmla="+- 0 8170 7873"/>
              <a:gd name="T83" fmla="*/ 8170 h 547"/>
              <a:gd name="T84" fmla="+- 0 12983 11494"/>
              <a:gd name="T85" fmla="*/ T84 w 3650"/>
              <a:gd name="T86" fmla="+- 0 8118 7873"/>
              <a:gd name="T87" fmla="*/ 8118 h 547"/>
              <a:gd name="T88" fmla="+- 0 12857 11494"/>
              <a:gd name="T89" fmla="*/ T88 w 3650"/>
              <a:gd name="T90" fmla="+- 0 8146 7873"/>
              <a:gd name="T91" fmla="*/ 8146 h 547"/>
              <a:gd name="T92" fmla="+- 0 12809 11494"/>
              <a:gd name="T93" fmla="*/ T92 w 3650"/>
              <a:gd name="T94" fmla="+- 0 8343 7873"/>
              <a:gd name="T95" fmla="*/ 8343 h 547"/>
              <a:gd name="T96" fmla="+- 0 12909 11494"/>
              <a:gd name="T97" fmla="*/ T96 w 3650"/>
              <a:gd name="T98" fmla="+- 0 8419 7873"/>
              <a:gd name="T99" fmla="*/ 8419 h 547"/>
              <a:gd name="T100" fmla="+- 0 12983 11494"/>
              <a:gd name="T101" fmla="*/ T100 w 3650"/>
              <a:gd name="T102" fmla="+- 0 8392 7873"/>
              <a:gd name="T103" fmla="*/ 8392 h 547"/>
              <a:gd name="T104" fmla="+- 0 13306 11494"/>
              <a:gd name="T105" fmla="*/ T104 w 3650"/>
              <a:gd name="T106" fmla="+- 0 8170 7873"/>
              <a:gd name="T107" fmla="*/ 8170 h 547"/>
              <a:gd name="T108" fmla="+- 0 13280 11494"/>
              <a:gd name="T109" fmla="*/ T108 w 3650"/>
              <a:gd name="T110" fmla="+- 0 8295 7873"/>
              <a:gd name="T111" fmla="*/ 8295 h 547"/>
              <a:gd name="T112" fmla="+- 0 13306 11494"/>
              <a:gd name="T113" fmla="*/ T112 w 3650"/>
              <a:gd name="T114" fmla="+- 0 8367 7873"/>
              <a:gd name="T115" fmla="*/ 8367 h 547"/>
              <a:gd name="T116" fmla="+- 0 13332 11494"/>
              <a:gd name="T117" fmla="*/ T116 w 3650"/>
              <a:gd name="T118" fmla="+- 0 8367 7873"/>
              <a:gd name="T119" fmla="*/ 8367 h 547"/>
              <a:gd name="T120" fmla="+- 0 13432 11494"/>
              <a:gd name="T121" fmla="*/ T120 w 3650"/>
              <a:gd name="T122" fmla="+- 0 8295 7873"/>
              <a:gd name="T123" fmla="*/ 8295 h 547"/>
              <a:gd name="T124" fmla="+- 0 13432 11494"/>
              <a:gd name="T125" fmla="*/ T124 w 3650"/>
              <a:gd name="T126" fmla="+- 0 8267 7873"/>
              <a:gd name="T127" fmla="*/ 8267 h 547"/>
              <a:gd name="T128" fmla="+- 0 13528 11494"/>
              <a:gd name="T129" fmla="*/ T128 w 3650"/>
              <a:gd name="T130" fmla="+- 0 8367 7873"/>
              <a:gd name="T131" fmla="*/ 8367 h 547"/>
              <a:gd name="T132" fmla="+- 0 13628 11494"/>
              <a:gd name="T133" fmla="*/ T132 w 3650"/>
              <a:gd name="T134" fmla="+- 0 8367 7873"/>
              <a:gd name="T135" fmla="*/ 8367 h 547"/>
              <a:gd name="T136" fmla="+- 0 13780 11494"/>
              <a:gd name="T137" fmla="*/ T136 w 3650"/>
              <a:gd name="T138" fmla="+- 0 7873 7873"/>
              <a:gd name="T139" fmla="*/ 7873 h 547"/>
              <a:gd name="T140" fmla="+- 0 13802 11494"/>
              <a:gd name="T141" fmla="*/ T140 w 3650"/>
              <a:gd name="T142" fmla="+- 0 8367 7873"/>
              <a:gd name="T143" fmla="*/ 8367 h 547"/>
              <a:gd name="T144" fmla="+- 0 14150 11494"/>
              <a:gd name="T145" fmla="*/ T144 w 3650"/>
              <a:gd name="T146" fmla="+- 0 8194 7873"/>
              <a:gd name="T147" fmla="*/ 8194 h 547"/>
              <a:gd name="T148" fmla="+- 0 14028 11494"/>
              <a:gd name="T149" fmla="*/ T148 w 3650"/>
              <a:gd name="T150" fmla="+- 0 8243 7873"/>
              <a:gd name="T151" fmla="*/ 8243 h 547"/>
              <a:gd name="T152" fmla="+- 0 14002 11494"/>
              <a:gd name="T153" fmla="*/ T152 w 3650"/>
              <a:gd name="T154" fmla="+- 0 8367 7873"/>
              <a:gd name="T155" fmla="*/ 8367 h 547"/>
              <a:gd name="T156" fmla="+- 0 14102 11494"/>
              <a:gd name="T157" fmla="*/ T156 w 3650"/>
              <a:gd name="T158" fmla="+- 0 8367 7873"/>
              <a:gd name="T159" fmla="*/ 8367 h 547"/>
              <a:gd name="T160" fmla="+- 0 14176 11494"/>
              <a:gd name="T161" fmla="*/ T160 w 3650"/>
              <a:gd name="T162" fmla="+- 0 8267 7873"/>
              <a:gd name="T163" fmla="*/ 8267 h 547"/>
              <a:gd name="T164" fmla="+- 0 14150 11494"/>
              <a:gd name="T165" fmla="*/ T164 w 3650"/>
              <a:gd name="T166" fmla="+- 0 8267 7873"/>
              <a:gd name="T167" fmla="*/ 8267 h 547"/>
              <a:gd name="T168" fmla="+- 0 14176 11494"/>
              <a:gd name="T169" fmla="*/ T168 w 3650"/>
              <a:gd name="T170" fmla="+- 0 8392 7873"/>
              <a:gd name="T171" fmla="*/ 8392 h 547"/>
              <a:gd name="T172" fmla="+- 0 14298 11494"/>
              <a:gd name="T173" fmla="*/ T172 w 3650"/>
              <a:gd name="T174" fmla="+- 0 8319 7873"/>
              <a:gd name="T175" fmla="*/ 8319 h 547"/>
              <a:gd name="T176" fmla="+- 0 14472 11494"/>
              <a:gd name="T177" fmla="*/ T176 w 3650"/>
              <a:gd name="T178" fmla="+- 0 7945 7873"/>
              <a:gd name="T179" fmla="*/ 7945 h 547"/>
              <a:gd name="T180" fmla="+- 0 14447 11494"/>
              <a:gd name="T181" fmla="*/ T180 w 3650"/>
              <a:gd name="T182" fmla="+- 0 8219 7873"/>
              <a:gd name="T183" fmla="*/ 8219 h 547"/>
              <a:gd name="T184" fmla="+- 0 14424 11494"/>
              <a:gd name="T185" fmla="*/ T184 w 3650"/>
              <a:gd name="T186" fmla="+- 0 8367 7873"/>
              <a:gd name="T187" fmla="*/ 8367 h 547"/>
              <a:gd name="T188" fmla="+- 0 14398 11494"/>
              <a:gd name="T189" fmla="*/ T188 w 3650"/>
              <a:gd name="T190" fmla="+- 0 8367 7873"/>
              <a:gd name="T191" fmla="*/ 8367 h 547"/>
              <a:gd name="T192" fmla="+- 0 14324 11494"/>
              <a:gd name="T193" fmla="*/ T192 w 3650"/>
              <a:gd name="T194" fmla="+- 0 8243 7873"/>
              <a:gd name="T195" fmla="*/ 8243 h 547"/>
              <a:gd name="T196" fmla="+- 0 14324 11494"/>
              <a:gd name="T197" fmla="*/ T196 w 3650"/>
              <a:gd name="T198" fmla="+- 0 8219 7873"/>
              <a:gd name="T199" fmla="*/ 8219 h 547"/>
              <a:gd name="T200" fmla="+- 0 14572 11494"/>
              <a:gd name="T201" fmla="*/ T200 w 3650"/>
              <a:gd name="T202" fmla="+- 0 8194 7873"/>
              <a:gd name="T203" fmla="*/ 8194 h 547"/>
              <a:gd name="T204" fmla="+- 0 14598 11494"/>
              <a:gd name="T205" fmla="*/ T204 w 3650"/>
              <a:gd name="T206" fmla="+- 0 8194 7873"/>
              <a:gd name="T207" fmla="*/ 8194 h 547"/>
              <a:gd name="T208" fmla="+- 0 14847 11494"/>
              <a:gd name="T209" fmla="*/ T208 w 3650"/>
              <a:gd name="T210" fmla="+- 0 8243 7873"/>
              <a:gd name="T211" fmla="*/ 8243 h 547"/>
              <a:gd name="T212" fmla="+- 0 14969 11494"/>
              <a:gd name="T213" fmla="*/ T212 w 3650"/>
              <a:gd name="T214" fmla="+- 0 8170 7873"/>
              <a:gd name="T215" fmla="*/ 8170 h 547"/>
              <a:gd name="T216" fmla="+- 0 14995 11494"/>
              <a:gd name="T217" fmla="*/ T216 w 3650"/>
              <a:gd name="T218" fmla="+- 0 8094 7873"/>
              <a:gd name="T219" fmla="*/ 8094 h 547"/>
              <a:gd name="T220" fmla="+- 0 14821 11494"/>
              <a:gd name="T221" fmla="*/ T220 w 3650"/>
              <a:gd name="T222" fmla="+- 0 8118 7873"/>
              <a:gd name="T223" fmla="*/ 8118 h 547"/>
              <a:gd name="T224" fmla="+- 0 14747 11494"/>
              <a:gd name="T225" fmla="*/ T224 w 3650"/>
              <a:gd name="T226" fmla="+- 0 8295 7873"/>
              <a:gd name="T227" fmla="*/ 8295 h 547"/>
              <a:gd name="T228" fmla="+- 0 14969 11494"/>
              <a:gd name="T229" fmla="*/ T228 w 3650"/>
              <a:gd name="T230" fmla="+- 0 8392 7873"/>
              <a:gd name="T231" fmla="*/ 8392 h 547"/>
              <a:gd name="T232" fmla="+- 0 15143 11494"/>
              <a:gd name="T233" fmla="*/ T232 w 3650"/>
              <a:gd name="T234" fmla="+- 0 8419 7873"/>
              <a:gd name="T235" fmla="*/ 8419 h 54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</a:cxnLst>
            <a:rect l="0" t="0" r="r" b="b"/>
            <a:pathLst>
              <a:path w="3650" h="547" extrusionOk="0">
                <a:moveTo>
                  <a:pt x="471" y="48"/>
                </a:moveTo>
                <a:cubicBezTo>
                  <a:pt x="461" y="20"/>
                  <a:pt x="437" y="4"/>
                  <a:pt x="397" y="0"/>
                </a:cubicBezTo>
                <a:cubicBezTo>
                  <a:pt x="339" y="-6"/>
                  <a:pt x="273" y="-6"/>
                  <a:pt x="223" y="24"/>
                </a:cubicBezTo>
                <a:cubicBezTo>
                  <a:pt x="172" y="55"/>
                  <a:pt x="109" y="105"/>
                  <a:pt x="74" y="148"/>
                </a:cubicBezTo>
                <a:cubicBezTo>
                  <a:pt x="44" y="185"/>
                  <a:pt x="9" y="275"/>
                  <a:pt x="0" y="321"/>
                </a:cubicBezTo>
                <a:cubicBezTo>
                  <a:pt x="-11" y="379"/>
                  <a:pt x="45" y="433"/>
                  <a:pt x="100" y="446"/>
                </a:cubicBezTo>
                <a:cubicBezTo>
                  <a:pt x="157" y="446"/>
                  <a:pt x="182" y="446"/>
                  <a:pt x="223" y="446"/>
                </a:cubicBezTo>
              </a:path>
              <a:path w="3650" h="547" extrusionOk="0">
                <a:moveTo>
                  <a:pt x="745" y="273"/>
                </a:moveTo>
                <a:cubicBezTo>
                  <a:pt x="692" y="273"/>
                  <a:pt x="670" y="274"/>
                  <a:pt x="619" y="297"/>
                </a:cubicBezTo>
                <a:cubicBezTo>
                  <a:pt x="545" y="330"/>
                  <a:pt x="483" y="377"/>
                  <a:pt x="471" y="446"/>
                </a:cubicBezTo>
                <a:cubicBezTo>
                  <a:pt x="464" y="486"/>
                  <a:pt x="474" y="490"/>
                  <a:pt x="497" y="519"/>
                </a:cubicBezTo>
                <a:cubicBezTo>
                  <a:pt x="566" y="505"/>
                  <a:pt x="608" y="483"/>
                  <a:pt x="645" y="422"/>
                </a:cubicBezTo>
                <a:cubicBezTo>
                  <a:pt x="673" y="376"/>
                  <a:pt x="697" y="219"/>
                  <a:pt x="697" y="273"/>
                </a:cubicBezTo>
                <a:cubicBezTo>
                  <a:pt x="697" y="281"/>
                  <a:pt x="697" y="289"/>
                  <a:pt x="697" y="297"/>
                </a:cubicBezTo>
                <a:cubicBezTo>
                  <a:pt x="697" y="361"/>
                  <a:pt x="681" y="438"/>
                  <a:pt x="719" y="494"/>
                </a:cubicBezTo>
                <a:cubicBezTo>
                  <a:pt x="750" y="541"/>
                  <a:pt x="787" y="518"/>
                  <a:pt x="819" y="494"/>
                </a:cubicBezTo>
              </a:path>
              <a:path w="3650" h="547" extrusionOk="0">
                <a:moveTo>
                  <a:pt x="945" y="0"/>
                </a:moveTo>
                <a:cubicBezTo>
                  <a:pt x="958" y="70"/>
                  <a:pt x="967" y="122"/>
                  <a:pt x="967" y="197"/>
                </a:cubicBezTo>
                <a:cubicBezTo>
                  <a:pt x="967" y="282"/>
                  <a:pt x="961" y="342"/>
                  <a:pt x="945" y="422"/>
                </a:cubicBezTo>
                <a:cubicBezTo>
                  <a:pt x="945" y="446"/>
                  <a:pt x="945" y="454"/>
                  <a:pt x="945" y="470"/>
                </a:cubicBezTo>
              </a:path>
              <a:path w="3650" h="547" extrusionOk="0">
                <a:moveTo>
                  <a:pt x="1538" y="297"/>
                </a:moveTo>
                <a:cubicBezTo>
                  <a:pt x="1526" y="261"/>
                  <a:pt x="1517" y="265"/>
                  <a:pt x="1489" y="245"/>
                </a:cubicBezTo>
                <a:cubicBezTo>
                  <a:pt x="1442" y="212"/>
                  <a:pt x="1401" y="218"/>
                  <a:pt x="1363" y="273"/>
                </a:cubicBezTo>
                <a:cubicBezTo>
                  <a:pt x="1340" y="306"/>
                  <a:pt x="1302" y="432"/>
                  <a:pt x="1315" y="470"/>
                </a:cubicBezTo>
                <a:cubicBezTo>
                  <a:pt x="1323" y="493"/>
                  <a:pt x="1397" y="542"/>
                  <a:pt x="1415" y="546"/>
                </a:cubicBezTo>
                <a:cubicBezTo>
                  <a:pt x="1459" y="546"/>
                  <a:pt x="1473" y="549"/>
                  <a:pt x="1489" y="519"/>
                </a:cubicBezTo>
              </a:path>
              <a:path w="3650" h="547" extrusionOk="0">
                <a:moveTo>
                  <a:pt x="1812" y="297"/>
                </a:moveTo>
                <a:cubicBezTo>
                  <a:pt x="1777" y="340"/>
                  <a:pt x="1786" y="362"/>
                  <a:pt x="1786" y="422"/>
                </a:cubicBezTo>
                <a:cubicBezTo>
                  <a:pt x="1786" y="453"/>
                  <a:pt x="1795" y="486"/>
                  <a:pt x="1812" y="494"/>
                </a:cubicBezTo>
                <a:cubicBezTo>
                  <a:pt x="1821" y="494"/>
                  <a:pt x="1829" y="494"/>
                  <a:pt x="1838" y="494"/>
                </a:cubicBezTo>
                <a:cubicBezTo>
                  <a:pt x="1866" y="474"/>
                  <a:pt x="1922" y="458"/>
                  <a:pt x="1938" y="422"/>
                </a:cubicBezTo>
                <a:cubicBezTo>
                  <a:pt x="1938" y="413"/>
                  <a:pt x="1938" y="403"/>
                  <a:pt x="1938" y="394"/>
                </a:cubicBezTo>
                <a:cubicBezTo>
                  <a:pt x="1990" y="410"/>
                  <a:pt x="1997" y="453"/>
                  <a:pt x="2034" y="494"/>
                </a:cubicBezTo>
                <a:cubicBezTo>
                  <a:pt x="2071" y="535"/>
                  <a:pt x="2098" y="523"/>
                  <a:pt x="2134" y="494"/>
                </a:cubicBezTo>
              </a:path>
              <a:path w="3650" h="547" extrusionOk="0">
                <a:moveTo>
                  <a:pt x="2286" y="0"/>
                </a:moveTo>
                <a:cubicBezTo>
                  <a:pt x="2286" y="92"/>
                  <a:pt x="2244" y="471"/>
                  <a:pt x="2308" y="494"/>
                </a:cubicBezTo>
              </a:path>
              <a:path w="3650" h="547" extrusionOk="0">
                <a:moveTo>
                  <a:pt x="2656" y="321"/>
                </a:moveTo>
                <a:cubicBezTo>
                  <a:pt x="2602" y="321"/>
                  <a:pt x="2575" y="334"/>
                  <a:pt x="2534" y="370"/>
                </a:cubicBezTo>
                <a:cubicBezTo>
                  <a:pt x="2507" y="394"/>
                  <a:pt x="2489" y="457"/>
                  <a:pt x="2508" y="494"/>
                </a:cubicBezTo>
                <a:cubicBezTo>
                  <a:pt x="2533" y="541"/>
                  <a:pt x="2581" y="519"/>
                  <a:pt x="2608" y="494"/>
                </a:cubicBezTo>
                <a:cubicBezTo>
                  <a:pt x="2620" y="483"/>
                  <a:pt x="2688" y="406"/>
                  <a:pt x="2682" y="394"/>
                </a:cubicBezTo>
                <a:cubicBezTo>
                  <a:pt x="2673" y="394"/>
                  <a:pt x="2665" y="394"/>
                  <a:pt x="2656" y="394"/>
                </a:cubicBezTo>
                <a:cubicBezTo>
                  <a:pt x="2656" y="433"/>
                  <a:pt x="2640" y="497"/>
                  <a:pt x="2682" y="519"/>
                </a:cubicBezTo>
                <a:cubicBezTo>
                  <a:pt x="2750" y="555"/>
                  <a:pt x="2780" y="491"/>
                  <a:pt x="2804" y="446"/>
                </a:cubicBezTo>
              </a:path>
              <a:path w="3650" h="547" extrusionOk="0">
                <a:moveTo>
                  <a:pt x="2978" y="72"/>
                </a:moveTo>
                <a:cubicBezTo>
                  <a:pt x="2978" y="169"/>
                  <a:pt x="2968" y="255"/>
                  <a:pt x="2953" y="346"/>
                </a:cubicBezTo>
                <a:cubicBezTo>
                  <a:pt x="2946" y="391"/>
                  <a:pt x="2980" y="488"/>
                  <a:pt x="2930" y="494"/>
                </a:cubicBezTo>
                <a:cubicBezTo>
                  <a:pt x="2921" y="494"/>
                  <a:pt x="2913" y="494"/>
                  <a:pt x="2904" y="494"/>
                </a:cubicBezTo>
              </a:path>
              <a:path w="3650" h="547" extrusionOk="0">
                <a:moveTo>
                  <a:pt x="2830" y="370"/>
                </a:moveTo>
                <a:cubicBezTo>
                  <a:pt x="2830" y="362"/>
                  <a:pt x="2830" y="354"/>
                  <a:pt x="2830" y="346"/>
                </a:cubicBezTo>
                <a:cubicBezTo>
                  <a:pt x="2920" y="346"/>
                  <a:pt x="2994" y="340"/>
                  <a:pt x="3078" y="321"/>
                </a:cubicBezTo>
                <a:cubicBezTo>
                  <a:pt x="3087" y="321"/>
                  <a:pt x="3095" y="321"/>
                  <a:pt x="3104" y="321"/>
                </a:cubicBezTo>
              </a:path>
              <a:path w="3650" h="547" extrusionOk="0">
                <a:moveTo>
                  <a:pt x="3353" y="370"/>
                </a:moveTo>
                <a:cubicBezTo>
                  <a:pt x="3419" y="361"/>
                  <a:pt x="3427" y="344"/>
                  <a:pt x="3475" y="297"/>
                </a:cubicBezTo>
                <a:cubicBezTo>
                  <a:pt x="3506" y="267"/>
                  <a:pt x="3501" y="262"/>
                  <a:pt x="3501" y="221"/>
                </a:cubicBezTo>
                <a:cubicBezTo>
                  <a:pt x="3444" y="221"/>
                  <a:pt x="3375" y="206"/>
                  <a:pt x="3327" y="245"/>
                </a:cubicBezTo>
                <a:cubicBezTo>
                  <a:pt x="3281" y="282"/>
                  <a:pt x="3217" y="355"/>
                  <a:pt x="3253" y="422"/>
                </a:cubicBezTo>
                <a:cubicBezTo>
                  <a:pt x="3300" y="509"/>
                  <a:pt x="3399" y="500"/>
                  <a:pt x="3475" y="519"/>
                </a:cubicBezTo>
                <a:cubicBezTo>
                  <a:pt x="3545" y="536"/>
                  <a:pt x="3578" y="546"/>
                  <a:pt x="3649" y="546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80" name="Comment 16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648325" y="2752725"/>
            <a:ext cx="509588" cy="277813"/>
          </a:xfrm>
          <a:custGeom>
            <a:avLst/>
            <a:gdLst>
              <a:gd name="T0" fmla="+- 0 15691 15691"/>
              <a:gd name="T1" fmla="*/ T0 w 1416"/>
              <a:gd name="T2" fmla="+- 0 7724 7648"/>
              <a:gd name="T3" fmla="*/ 7724 h 772"/>
              <a:gd name="T4" fmla="+- 0 15739 15691"/>
              <a:gd name="T5" fmla="*/ T4 w 1416"/>
              <a:gd name="T6" fmla="+- 0 7821 7648"/>
              <a:gd name="T7" fmla="*/ 7821 h 772"/>
              <a:gd name="T8" fmla="+- 0 15787 15691"/>
              <a:gd name="T9" fmla="*/ T8 w 1416"/>
              <a:gd name="T10" fmla="+- 0 8046 7648"/>
              <a:gd name="T11" fmla="*/ 8046 h 772"/>
              <a:gd name="T12" fmla="+- 0 15813 15691"/>
              <a:gd name="T13" fmla="*/ T12 w 1416"/>
              <a:gd name="T14" fmla="+- 0 8267 7648"/>
              <a:gd name="T15" fmla="*/ 8267 h 772"/>
              <a:gd name="T16" fmla="+- 0 15813 15691"/>
              <a:gd name="T17" fmla="*/ T16 w 1416"/>
              <a:gd name="T18" fmla="+- 0 8367 7648"/>
              <a:gd name="T19" fmla="*/ 8367 h 772"/>
              <a:gd name="T20" fmla="+- 0 15913 15691"/>
              <a:gd name="T21" fmla="*/ T20 w 1416"/>
              <a:gd name="T22" fmla="+- 0 8243 7648"/>
              <a:gd name="T23" fmla="*/ 8243 h 772"/>
              <a:gd name="T24" fmla="+- 0 16036 15691"/>
              <a:gd name="T25" fmla="*/ T24 w 1416"/>
              <a:gd name="T26" fmla="+- 0 7848 7648"/>
              <a:gd name="T27" fmla="*/ 7848 h 772"/>
              <a:gd name="T28" fmla="+- 0 16088 15691"/>
              <a:gd name="T29" fmla="*/ T28 w 1416"/>
              <a:gd name="T30" fmla="+- 0 7648 7648"/>
              <a:gd name="T31" fmla="*/ 7648 h 772"/>
              <a:gd name="T32" fmla="+- 0 16113 15691"/>
              <a:gd name="T33" fmla="*/ T32 w 1416"/>
              <a:gd name="T34" fmla="+- 0 7648 7648"/>
              <a:gd name="T35" fmla="*/ 7648 h 772"/>
              <a:gd name="T36" fmla="+- 0 16484 15691"/>
              <a:gd name="T37" fmla="*/ T36 w 1416"/>
              <a:gd name="T38" fmla="+- 0 8194 7648"/>
              <a:gd name="T39" fmla="*/ 8194 h 772"/>
              <a:gd name="T40" fmla="+- 0 16384 15691"/>
              <a:gd name="T41" fmla="*/ T40 w 1416"/>
              <a:gd name="T42" fmla="+- 0 8146 7648"/>
              <a:gd name="T43" fmla="*/ 8146 h 772"/>
              <a:gd name="T44" fmla="+- 0 16288 15691"/>
              <a:gd name="T45" fmla="*/ T44 w 1416"/>
              <a:gd name="T46" fmla="+- 0 8267 7648"/>
              <a:gd name="T47" fmla="*/ 8267 h 772"/>
              <a:gd name="T48" fmla="+- 0 16362 15691"/>
              <a:gd name="T49" fmla="*/ T48 w 1416"/>
              <a:gd name="T50" fmla="+- 0 8343 7648"/>
              <a:gd name="T51" fmla="*/ 8343 h 772"/>
              <a:gd name="T52" fmla="+- 0 16458 15691"/>
              <a:gd name="T53" fmla="*/ T52 w 1416"/>
              <a:gd name="T54" fmla="+- 0 8267 7648"/>
              <a:gd name="T55" fmla="*/ 8267 h 772"/>
              <a:gd name="T56" fmla="+- 0 16458 15691"/>
              <a:gd name="T57" fmla="*/ T56 w 1416"/>
              <a:gd name="T58" fmla="+- 0 8267 7648"/>
              <a:gd name="T59" fmla="*/ 8267 h 772"/>
              <a:gd name="T60" fmla="+- 0 16536 15691"/>
              <a:gd name="T61" fmla="*/ T60 w 1416"/>
              <a:gd name="T62" fmla="+- 0 8367 7648"/>
              <a:gd name="T63" fmla="*/ 8367 h 772"/>
              <a:gd name="T64" fmla="+- 0 16632 15691"/>
              <a:gd name="T65" fmla="*/ T64 w 1416"/>
              <a:gd name="T66" fmla="+- 0 8343 7648"/>
              <a:gd name="T67" fmla="*/ 8343 h 772"/>
              <a:gd name="T68" fmla="+- 0 16632 15691"/>
              <a:gd name="T69" fmla="*/ T68 w 1416"/>
              <a:gd name="T70" fmla="+- 0 8295 7648"/>
              <a:gd name="T71" fmla="*/ 8295 h 772"/>
              <a:gd name="T72" fmla="+- 0 16658 15691"/>
              <a:gd name="T73" fmla="*/ T72 w 1416"/>
              <a:gd name="T74" fmla="+- 0 7997 7648"/>
              <a:gd name="T75" fmla="*/ 7997 h 772"/>
              <a:gd name="T76" fmla="+- 0 16684 15691"/>
              <a:gd name="T77" fmla="*/ T76 w 1416"/>
              <a:gd name="T78" fmla="+- 0 8146 7648"/>
              <a:gd name="T79" fmla="*/ 8146 h 772"/>
              <a:gd name="T80" fmla="+- 0 16706 15691"/>
              <a:gd name="T81" fmla="*/ T80 w 1416"/>
              <a:gd name="T82" fmla="+- 0 8319 7648"/>
              <a:gd name="T83" fmla="*/ 8319 h 772"/>
              <a:gd name="T84" fmla="+- 0 16758 15691"/>
              <a:gd name="T85" fmla="*/ T84 w 1416"/>
              <a:gd name="T86" fmla="+- 0 8243 7648"/>
              <a:gd name="T87" fmla="*/ 8243 h 772"/>
              <a:gd name="T88" fmla="+- 0 17080 15691"/>
              <a:gd name="T89" fmla="*/ T88 w 1416"/>
              <a:gd name="T90" fmla="+- 0 8267 7648"/>
              <a:gd name="T91" fmla="*/ 8267 h 772"/>
              <a:gd name="T92" fmla="+- 0 17106 15691"/>
              <a:gd name="T93" fmla="*/ T92 w 1416"/>
              <a:gd name="T94" fmla="+- 0 8295 7648"/>
              <a:gd name="T95" fmla="*/ 8295 h 772"/>
              <a:gd name="T96" fmla="+- 0 16880 15691"/>
              <a:gd name="T97" fmla="*/ T96 w 1416"/>
              <a:gd name="T98" fmla="+- 0 8392 7648"/>
              <a:gd name="T99" fmla="*/ 8392 h 772"/>
              <a:gd name="T100" fmla="+- 0 16610 15691"/>
              <a:gd name="T101" fmla="*/ T100 w 1416"/>
              <a:gd name="T102" fmla="+- 0 8343 7648"/>
              <a:gd name="T103" fmla="*/ 8343 h 77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</a:cxnLst>
            <a:rect l="0" t="0" r="r" b="b"/>
            <a:pathLst>
              <a:path w="1416" h="772" extrusionOk="0">
                <a:moveTo>
                  <a:pt x="0" y="76"/>
                </a:moveTo>
                <a:cubicBezTo>
                  <a:pt x="0" y="11"/>
                  <a:pt x="43" y="150"/>
                  <a:pt x="48" y="173"/>
                </a:cubicBezTo>
                <a:cubicBezTo>
                  <a:pt x="64" y="246"/>
                  <a:pt x="86" y="322"/>
                  <a:pt x="96" y="398"/>
                </a:cubicBezTo>
                <a:cubicBezTo>
                  <a:pt x="106" y="474"/>
                  <a:pt x="122" y="541"/>
                  <a:pt x="122" y="619"/>
                </a:cubicBezTo>
                <a:cubicBezTo>
                  <a:pt x="122" y="652"/>
                  <a:pt x="122" y="686"/>
                  <a:pt x="122" y="719"/>
                </a:cubicBezTo>
                <a:cubicBezTo>
                  <a:pt x="145" y="712"/>
                  <a:pt x="207" y="630"/>
                  <a:pt x="222" y="595"/>
                </a:cubicBezTo>
                <a:cubicBezTo>
                  <a:pt x="276" y="470"/>
                  <a:pt x="303" y="330"/>
                  <a:pt x="345" y="200"/>
                </a:cubicBezTo>
                <a:cubicBezTo>
                  <a:pt x="359" y="157"/>
                  <a:pt x="363" y="22"/>
                  <a:pt x="397" y="0"/>
                </a:cubicBezTo>
                <a:cubicBezTo>
                  <a:pt x="405" y="0"/>
                  <a:pt x="414" y="0"/>
                  <a:pt x="422" y="0"/>
                </a:cubicBezTo>
              </a:path>
              <a:path w="1416" h="772" extrusionOk="0">
                <a:moveTo>
                  <a:pt x="793" y="546"/>
                </a:moveTo>
                <a:cubicBezTo>
                  <a:pt x="782" y="504"/>
                  <a:pt x="748" y="475"/>
                  <a:pt x="693" y="498"/>
                </a:cubicBezTo>
                <a:cubicBezTo>
                  <a:pt x="657" y="513"/>
                  <a:pt x="607" y="585"/>
                  <a:pt x="597" y="619"/>
                </a:cubicBezTo>
                <a:cubicBezTo>
                  <a:pt x="578" y="684"/>
                  <a:pt x="620" y="691"/>
                  <a:pt x="671" y="695"/>
                </a:cubicBezTo>
                <a:cubicBezTo>
                  <a:pt x="704" y="698"/>
                  <a:pt x="755" y="649"/>
                  <a:pt x="767" y="619"/>
                </a:cubicBezTo>
                <a:cubicBezTo>
                  <a:pt x="782" y="581"/>
                  <a:pt x="767" y="555"/>
                  <a:pt x="767" y="619"/>
                </a:cubicBezTo>
                <a:cubicBezTo>
                  <a:pt x="767" y="654"/>
                  <a:pt x="811" y="704"/>
                  <a:pt x="845" y="719"/>
                </a:cubicBezTo>
                <a:cubicBezTo>
                  <a:pt x="868" y="730"/>
                  <a:pt x="932" y="724"/>
                  <a:pt x="941" y="695"/>
                </a:cubicBezTo>
                <a:cubicBezTo>
                  <a:pt x="941" y="679"/>
                  <a:pt x="941" y="663"/>
                  <a:pt x="941" y="647"/>
                </a:cubicBezTo>
              </a:path>
              <a:path w="1416" h="772" extrusionOk="0">
                <a:moveTo>
                  <a:pt x="967" y="349"/>
                </a:moveTo>
                <a:cubicBezTo>
                  <a:pt x="980" y="397"/>
                  <a:pt x="980" y="445"/>
                  <a:pt x="993" y="498"/>
                </a:cubicBezTo>
                <a:cubicBezTo>
                  <a:pt x="1008" y="560"/>
                  <a:pt x="1015" y="604"/>
                  <a:pt x="1015" y="671"/>
                </a:cubicBezTo>
                <a:cubicBezTo>
                  <a:pt x="1015" y="720"/>
                  <a:pt x="1015" y="610"/>
                  <a:pt x="1067" y="595"/>
                </a:cubicBezTo>
                <a:cubicBezTo>
                  <a:pt x="1136" y="575"/>
                  <a:pt x="1336" y="575"/>
                  <a:pt x="1389" y="619"/>
                </a:cubicBezTo>
                <a:cubicBezTo>
                  <a:pt x="1398" y="628"/>
                  <a:pt x="1406" y="638"/>
                  <a:pt x="1415" y="647"/>
                </a:cubicBezTo>
                <a:cubicBezTo>
                  <a:pt x="1321" y="736"/>
                  <a:pt x="1311" y="717"/>
                  <a:pt x="1189" y="744"/>
                </a:cubicBezTo>
                <a:cubicBezTo>
                  <a:pt x="1061" y="772"/>
                  <a:pt x="1025" y="779"/>
                  <a:pt x="919" y="695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81" name="Comment 17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6337300" y="2887663"/>
            <a:ext cx="88900" cy="277812"/>
          </a:xfrm>
          <a:custGeom>
            <a:avLst/>
            <a:gdLst>
              <a:gd name="T0" fmla="+- 0 17751 17603"/>
              <a:gd name="T1" fmla="*/ T0 w 249"/>
              <a:gd name="T2" fmla="+- 0 8540 8021"/>
              <a:gd name="T3" fmla="*/ 8540 h 770"/>
              <a:gd name="T4" fmla="+- 0 17751 17603"/>
              <a:gd name="T5" fmla="*/ T4 w 249"/>
              <a:gd name="T6" fmla="+- 0 8492 8021"/>
              <a:gd name="T7" fmla="*/ 8492 h 770"/>
              <a:gd name="T8" fmla="+- 0 17677 17603"/>
              <a:gd name="T9" fmla="*/ T8 w 249"/>
              <a:gd name="T10" fmla="+- 0 8617 8021"/>
              <a:gd name="T11" fmla="*/ 8617 h 770"/>
              <a:gd name="T12" fmla="+- 0 17625 17603"/>
              <a:gd name="T13" fmla="*/ T12 w 249"/>
              <a:gd name="T14" fmla="+- 0 8693 8021"/>
              <a:gd name="T15" fmla="*/ 8693 h 770"/>
              <a:gd name="T16" fmla="+- 0 17851 17603"/>
              <a:gd name="T17" fmla="*/ T16 w 249"/>
              <a:gd name="T18" fmla="+- 0 8094 8021"/>
              <a:gd name="T19" fmla="*/ 8094 h 770"/>
              <a:gd name="T20" fmla="+- 0 17851 17603"/>
              <a:gd name="T21" fmla="*/ T20 w 249"/>
              <a:gd name="T22" fmla="+- 0 8021 8021"/>
              <a:gd name="T23" fmla="*/ 8021 h 770"/>
              <a:gd name="T24" fmla="+- 0 17777 17603"/>
              <a:gd name="T25" fmla="*/ T24 w 249"/>
              <a:gd name="T26" fmla="+- 0 8118 8021"/>
              <a:gd name="T27" fmla="*/ 8118 h 770"/>
              <a:gd name="T28" fmla="+- 0 17725 17603"/>
              <a:gd name="T29" fmla="*/ T28 w 249"/>
              <a:gd name="T30" fmla="+- 0 8295 8021"/>
              <a:gd name="T31" fmla="*/ 8295 h 770"/>
              <a:gd name="T32" fmla="+- 0 17651 17603"/>
              <a:gd name="T33" fmla="*/ T32 w 249"/>
              <a:gd name="T34" fmla="+- 0 8516 8021"/>
              <a:gd name="T35" fmla="*/ 8516 h 770"/>
              <a:gd name="T36" fmla="+- 0 17725 17603"/>
              <a:gd name="T37" fmla="*/ T36 w 249"/>
              <a:gd name="T38" fmla="+- 0 8693 8021"/>
              <a:gd name="T39" fmla="*/ 8693 h 770"/>
              <a:gd name="T40" fmla="+- 0 17851 17603"/>
              <a:gd name="T41" fmla="*/ T40 w 249"/>
              <a:gd name="T42" fmla="+- 0 8790 8021"/>
              <a:gd name="T43" fmla="*/ 8790 h 770"/>
              <a:gd name="T44" fmla="+- 0 17851 17603"/>
              <a:gd name="T45" fmla="*/ T44 w 249"/>
              <a:gd name="T46" fmla="+- 0 8741 8021"/>
              <a:gd name="T47" fmla="*/ 8741 h 77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</a:cxnLst>
            <a:rect l="0" t="0" r="r" b="b"/>
            <a:pathLst>
              <a:path w="249" h="770" extrusionOk="0">
                <a:moveTo>
                  <a:pt x="148" y="519"/>
                </a:moveTo>
                <a:cubicBezTo>
                  <a:pt x="148" y="495"/>
                  <a:pt x="148" y="487"/>
                  <a:pt x="148" y="471"/>
                </a:cubicBezTo>
                <a:cubicBezTo>
                  <a:pt x="116" y="510"/>
                  <a:pt x="112" y="556"/>
                  <a:pt x="74" y="596"/>
                </a:cubicBezTo>
                <a:cubicBezTo>
                  <a:pt x="43" y="629"/>
                  <a:pt x="-12" y="651"/>
                  <a:pt x="22" y="672"/>
                </a:cubicBezTo>
              </a:path>
              <a:path w="249" h="770" extrusionOk="0">
                <a:moveTo>
                  <a:pt x="248" y="73"/>
                </a:moveTo>
                <a:cubicBezTo>
                  <a:pt x="248" y="49"/>
                  <a:pt x="248" y="24"/>
                  <a:pt x="248" y="0"/>
                </a:cubicBezTo>
                <a:cubicBezTo>
                  <a:pt x="198" y="12"/>
                  <a:pt x="186" y="42"/>
                  <a:pt x="174" y="97"/>
                </a:cubicBezTo>
                <a:cubicBezTo>
                  <a:pt x="161" y="158"/>
                  <a:pt x="147" y="215"/>
                  <a:pt x="122" y="274"/>
                </a:cubicBezTo>
                <a:cubicBezTo>
                  <a:pt x="94" y="341"/>
                  <a:pt x="57" y="426"/>
                  <a:pt x="48" y="495"/>
                </a:cubicBezTo>
                <a:cubicBezTo>
                  <a:pt x="39" y="561"/>
                  <a:pt x="64" y="634"/>
                  <a:pt x="122" y="672"/>
                </a:cubicBezTo>
                <a:cubicBezTo>
                  <a:pt x="167" y="701"/>
                  <a:pt x="196" y="782"/>
                  <a:pt x="248" y="769"/>
                </a:cubicBezTo>
                <a:cubicBezTo>
                  <a:pt x="248" y="744"/>
                  <a:pt x="248" y="736"/>
                  <a:pt x="248" y="72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82" name="Comment 18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6596063" y="2905125"/>
            <a:ext cx="617537" cy="233363"/>
          </a:xfrm>
          <a:custGeom>
            <a:avLst/>
            <a:gdLst>
              <a:gd name="T0" fmla="+- 0 18347 18321"/>
              <a:gd name="T1" fmla="*/ T0 w 1716"/>
              <a:gd name="T2" fmla="+- 0 8367 8070"/>
              <a:gd name="T3" fmla="*/ 8367 h 648"/>
              <a:gd name="T4" fmla="+- 0 18347 18321"/>
              <a:gd name="T5" fmla="*/ T4 w 1716"/>
              <a:gd name="T6" fmla="+- 0 8492 8070"/>
              <a:gd name="T7" fmla="*/ 8492 h 648"/>
              <a:gd name="T8" fmla="+- 0 18395 18321"/>
              <a:gd name="T9" fmla="*/ T8 w 1716"/>
              <a:gd name="T10" fmla="+- 0 8617 8070"/>
              <a:gd name="T11" fmla="*/ 8617 h 648"/>
              <a:gd name="T12" fmla="+- 0 18495 18321"/>
              <a:gd name="T13" fmla="*/ T12 w 1716"/>
              <a:gd name="T14" fmla="+- 0 8568 8070"/>
              <a:gd name="T15" fmla="*/ 8568 h 648"/>
              <a:gd name="T16" fmla="+- 0 18547 18321"/>
              <a:gd name="T17" fmla="*/ T16 w 1716"/>
              <a:gd name="T18" fmla="+- 0 8492 8070"/>
              <a:gd name="T19" fmla="*/ 8492 h 648"/>
              <a:gd name="T20" fmla="+- 0 18621 18321"/>
              <a:gd name="T21" fmla="*/ T20 w 1716"/>
              <a:gd name="T22" fmla="+- 0 8617 8070"/>
              <a:gd name="T23" fmla="*/ 8617 h 648"/>
              <a:gd name="T24" fmla="+- 0 18695 18321"/>
              <a:gd name="T25" fmla="*/ T24 w 1716"/>
              <a:gd name="T26" fmla="+- 0 8617 8070"/>
              <a:gd name="T27" fmla="*/ 8617 h 648"/>
              <a:gd name="T28" fmla="+- 0 18695 18321"/>
              <a:gd name="T29" fmla="*/ T28 w 1716"/>
              <a:gd name="T30" fmla="+- 0 8343 8070"/>
              <a:gd name="T31" fmla="*/ 8343 h 648"/>
              <a:gd name="T32" fmla="+- 0 18769 18321"/>
              <a:gd name="T33" fmla="*/ T32 w 1716"/>
              <a:gd name="T34" fmla="+- 0 8070 8070"/>
              <a:gd name="T35" fmla="*/ 8070 h 648"/>
              <a:gd name="T36" fmla="+- 0 18869 18321"/>
              <a:gd name="T37" fmla="*/ T36 w 1716"/>
              <a:gd name="T38" fmla="+- 0 8170 8070"/>
              <a:gd name="T39" fmla="*/ 8170 h 648"/>
              <a:gd name="T40" fmla="+- 0 18892 18321"/>
              <a:gd name="T41" fmla="*/ T40 w 1716"/>
              <a:gd name="T42" fmla="+- 0 8419 8070"/>
              <a:gd name="T43" fmla="*/ 8419 h 648"/>
              <a:gd name="T44" fmla="+- 0 18892 18321"/>
              <a:gd name="T45" fmla="*/ T44 w 1716"/>
              <a:gd name="T46" fmla="+- 0 8540 8070"/>
              <a:gd name="T47" fmla="*/ 8540 h 648"/>
              <a:gd name="T48" fmla="+- 0 18944 18321"/>
              <a:gd name="T49" fmla="*/ T48 w 1716"/>
              <a:gd name="T50" fmla="+- 0 8419 8070"/>
              <a:gd name="T51" fmla="*/ 8419 h 648"/>
              <a:gd name="T52" fmla="+- 0 19066 18321"/>
              <a:gd name="T53" fmla="*/ T52 w 1716"/>
              <a:gd name="T54" fmla="+- 0 8392 8070"/>
              <a:gd name="T55" fmla="*/ 8392 h 648"/>
              <a:gd name="T56" fmla="+- 0 19166 18321"/>
              <a:gd name="T57" fmla="*/ T56 w 1716"/>
              <a:gd name="T58" fmla="+- 0 8516 8070"/>
              <a:gd name="T59" fmla="*/ 8516 h 648"/>
              <a:gd name="T60" fmla="+- 0 19192 18321"/>
              <a:gd name="T61" fmla="*/ T60 w 1716"/>
              <a:gd name="T62" fmla="+- 0 8641 8070"/>
              <a:gd name="T63" fmla="*/ 8641 h 648"/>
              <a:gd name="T64" fmla="+- 0 19192 18321"/>
              <a:gd name="T65" fmla="*/ T64 w 1716"/>
              <a:gd name="T66" fmla="+- 0 8617 8070"/>
              <a:gd name="T67" fmla="*/ 8617 h 648"/>
              <a:gd name="T68" fmla="+- 0 19292 18321"/>
              <a:gd name="T69" fmla="*/ T68 w 1716"/>
              <a:gd name="T70" fmla="+- 0 8540 8070"/>
              <a:gd name="T71" fmla="*/ 8540 h 648"/>
              <a:gd name="T72" fmla="+- 0 19440 18321"/>
              <a:gd name="T73" fmla="*/ T72 w 1716"/>
              <a:gd name="T74" fmla="+- 0 8516 8070"/>
              <a:gd name="T75" fmla="*/ 8516 h 648"/>
              <a:gd name="T76" fmla="+- 0 19488 18321"/>
              <a:gd name="T77" fmla="*/ T76 w 1716"/>
              <a:gd name="T78" fmla="+- 0 8444 8070"/>
              <a:gd name="T79" fmla="*/ 8444 h 648"/>
              <a:gd name="T80" fmla="+- 0 19340 18321"/>
              <a:gd name="T81" fmla="*/ T80 w 1716"/>
              <a:gd name="T82" fmla="+- 0 8468 8070"/>
              <a:gd name="T83" fmla="*/ 8468 h 648"/>
              <a:gd name="T84" fmla="+- 0 19292 18321"/>
              <a:gd name="T85" fmla="*/ T84 w 1716"/>
              <a:gd name="T86" fmla="+- 0 8641 8070"/>
              <a:gd name="T87" fmla="*/ 8641 h 648"/>
              <a:gd name="T88" fmla="+- 0 19388 18321"/>
              <a:gd name="T89" fmla="*/ T88 w 1716"/>
              <a:gd name="T90" fmla="+- 0 8717 8070"/>
              <a:gd name="T91" fmla="*/ 8717 h 648"/>
              <a:gd name="T92" fmla="+- 0 19514 18321"/>
              <a:gd name="T93" fmla="*/ T92 w 1716"/>
              <a:gd name="T94" fmla="+- 0 8641 8070"/>
              <a:gd name="T95" fmla="*/ 8641 h 648"/>
              <a:gd name="T96" fmla="+- 0 19636 18321"/>
              <a:gd name="T97" fmla="*/ T96 w 1716"/>
              <a:gd name="T98" fmla="+- 0 8468 8070"/>
              <a:gd name="T99" fmla="*/ 8468 h 648"/>
              <a:gd name="T100" fmla="+- 0 19688 18321"/>
              <a:gd name="T101" fmla="*/ T100 w 1716"/>
              <a:gd name="T102" fmla="+- 0 8592 8070"/>
              <a:gd name="T103" fmla="*/ 8592 h 648"/>
              <a:gd name="T104" fmla="+- 0 19688 18321"/>
              <a:gd name="T105" fmla="*/ T104 w 1716"/>
              <a:gd name="T106" fmla="+- 0 8641 8070"/>
              <a:gd name="T107" fmla="*/ 8641 h 648"/>
              <a:gd name="T108" fmla="+- 0 19788 18321"/>
              <a:gd name="T109" fmla="*/ T108 w 1716"/>
              <a:gd name="T110" fmla="+- 0 8568 8070"/>
              <a:gd name="T111" fmla="*/ 8568 h 648"/>
              <a:gd name="T112" fmla="+- 0 19936 18321"/>
              <a:gd name="T113" fmla="*/ T112 w 1716"/>
              <a:gd name="T114" fmla="+- 0 8568 8070"/>
              <a:gd name="T115" fmla="*/ 8568 h 648"/>
              <a:gd name="T116" fmla="+- 0 20036 18321"/>
              <a:gd name="T117" fmla="*/ T116 w 1716"/>
              <a:gd name="T118" fmla="+- 0 8665 8070"/>
              <a:gd name="T119" fmla="*/ 8665 h 64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</a:cxnLst>
            <a:rect l="0" t="0" r="r" b="b"/>
            <a:pathLst>
              <a:path w="1716" h="648" extrusionOk="0">
                <a:moveTo>
                  <a:pt x="26" y="297"/>
                </a:moveTo>
                <a:cubicBezTo>
                  <a:pt x="-6" y="318"/>
                  <a:pt x="1" y="376"/>
                  <a:pt x="26" y="422"/>
                </a:cubicBezTo>
                <a:cubicBezTo>
                  <a:pt x="51" y="469"/>
                  <a:pt x="74" y="490"/>
                  <a:pt x="74" y="547"/>
                </a:cubicBezTo>
                <a:cubicBezTo>
                  <a:pt x="114" y="547"/>
                  <a:pt x="155" y="542"/>
                  <a:pt x="174" y="498"/>
                </a:cubicBezTo>
                <a:cubicBezTo>
                  <a:pt x="191" y="457"/>
                  <a:pt x="187" y="434"/>
                  <a:pt x="226" y="422"/>
                </a:cubicBezTo>
                <a:cubicBezTo>
                  <a:pt x="233" y="452"/>
                  <a:pt x="271" y="532"/>
                  <a:pt x="300" y="547"/>
                </a:cubicBezTo>
                <a:cubicBezTo>
                  <a:pt x="314" y="555"/>
                  <a:pt x="358" y="547"/>
                  <a:pt x="374" y="547"/>
                </a:cubicBezTo>
                <a:cubicBezTo>
                  <a:pt x="374" y="456"/>
                  <a:pt x="374" y="364"/>
                  <a:pt x="374" y="273"/>
                </a:cubicBezTo>
              </a:path>
              <a:path w="1716" h="648" extrusionOk="0">
                <a:moveTo>
                  <a:pt x="448" y="0"/>
                </a:moveTo>
                <a:cubicBezTo>
                  <a:pt x="494" y="12"/>
                  <a:pt x="535" y="47"/>
                  <a:pt x="548" y="100"/>
                </a:cubicBezTo>
                <a:cubicBezTo>
                  <a:pt x="568" y="180"/>
                  <a:pt x="571" y="265"/>
                  <a:pt x="571" y="349"/>
                </a:cubicBezTo>
                <a:cubicBezTo>
                  <a:pt x="571" y="389"/>
                  <a:pt x="571" y="430"/>
                  <a:pt x="571" y="470"/>
                </a:cubicBezTo>
                <a:cubicBezTo>
                  <a:pt x="512" y="429"/>
                  <a:pt x="580" y="394"/>
                  <a:pt x="623" y="349"/>
                </a:cubicBezTo>
                <a:cubicBezTo>
                  <a:pt x="659" y="311"/>
                  <a:pt x="695" y="322"/>
                  <a:pt x="745" y="322"/>
                </a:cubicBezTo>
                <a:cubicBezTo>
                  <a:pt x="808" y="322"/>
                  <a:pt x="823" y="378"/>
                  <a:pt x="845" y="446"/>
                </a:cubicBezTo>
                <a:cubicBezTo>
                  <a:pt x="849" y="459"/>
                  <a:pt x="839" y="611"/>
                  <a:pt x="871" y="571"/>
                </a:cubicBezTo>
                <a:cubicBezTo>
                  <a:pt x="871" y="563"/>
                  <a:pt x="871" y="555"/>
                  <a:pt x="871" y="547"/>
                </a:cubicBezTo>
              </a:path>
              <a:path w="1716" h="648" extrusionOk="0">
                <a:moveTo>
                  <a:pt x="971" y="470"/>
                </a:moveTo>
                <a:cubicBezTo>
                  <a:pt x="1013" y="470"/>
                  <a:pt x="1084" y="462"/>
                  <a:pt x="1119" y="446"/>
                </a:cubicBezTo>
                <a:cubicBezTo>
                  <a:pt x="1149" y="432"/>
                  <a:pt x="1160" y="399"/>
                  <a:pt x="1167" y="374"/>
                </a:cubicBezTo>
                <a:cubicBezTo>
                  <a:pt x="1116" y="344"/>
                  <a:pt x="1066" y="345"/>
                  <a:pt x="1019" y="398"/>
                </a:cubicBezTo>
                <a:cubicBezTo>
                  <a:pt x="974" y="448"/>
                  <a:pt x="971" y="509"/>
                  <a:pt x="971" y="571"/>
                </a:cubicBezTo>
                <a:cubicBezTo>
                  <a:pt x="971" y="625"/>
                  <a:pt x="1018" y="644"/>
                  <a:pt x="1067" y="647"/>
                </a:cubicBezTo>
                <a:cubicBezTo>
                  <a:pt x="1137" y="651"/>
                  <a:pt x="1143" y="621"/>
                  <a:pt x="1193" y="571"/>
                </a:cubicBezTo>
              </a:path>
              <a:path w="1716" h="648" extrusionOk="0">
                <a:moveTo>
                  <a:pt x="1315" y="398"/>
                </a:moveTo>
                <a:cubicBezTo>
                  <a:pt x="1344" y="433"/>
                  <a:pt x="1362" y="473"/>
                  <a:pt x="1367" y="522"/>
                </a:cubicBezTo>
                <a:cubicBezTo>
                  <a:pt x="1367" y="547"/>
                  <a:pt x="1367" y="555"/>
                  <a:pt x="1367" y="571"/>
                </a:cubicBezTo>
                <a:cubicBezTo>
                  <a:pt x="1412" y="559"/>
                  <a:pt x="1428" y="525"/>
                  <a:pt x="1467" y="498"/>
                </a:cubicBezTo>
                <a:cubicBezTo>
                  <a:pt x="1523" y="459"/>
                  <a:pt x="1564" y="458"/>
                  <a:pt x="1615" y="498"/>
                </a:cubicBezTo>
                <a:cubicBezTo>
                  <a:pt x="1651" y="527"/>
                  <a:pt x="1681" y="564"/>
                  <a:pt x="1715" y="595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83" name="Comment 1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7399338" y="3003550"/>
            <a:ext cx="198437" cy="90488"/>
          </a:xfrm>
          <a:custGeom>
            <a:avLst/>
            <a:gdLst>
              <a:gd name="T0" fmla="+- 0 20555 20555"/>
              <a:gd name="T1" fmla="*/ T0 w 549"/>
              <a:gd name="T2" fmla="+- 0 8367 8343"/>
              <a:gd name="T3" fmla="*/ 8367 h 250"/>
              <a:gd name="T4" fmla="+- 0 20555 20555"/>
              <a:gd name="T5" fmla="*/ T4 w 549"/>
              <a:gd name="T6" fmla="+- 0 8359 8343"/>
              <a:gd name="T7" fmla="*/ 8359 h 250"/>
              <a:gd name="T8" fmla="+- 0 20555 20555"/>
              <a:gd name="T9" fmla="*/ T8 w 549"/>
              <a:gd name="T10" fmla="+- 0 8351 8343"/>
              <a:gd name="T11" fmla="*/ 8351 h 250"/>
              <a:gd name="T12" fmla="+- 0 20555 20555"/>
              <a:gd name="T13" fmla="*/ T12 w 549"/>
              <a:gd name="T14" fmla="+- 0 8343 8343"/>
              <a:gd name="T15" fmla="*/ 8343 h 250"/>
              <a:gd name="T16" fmla="+- 0 20597 20555"/>
              <a:gd name="T17" fmla="*/ T16 w 549"/>
              <a:gd name="T18" fmla="+- 0 8356 8343"/>
              <a:gd name="T19" fmla="*/ 8356 h 250"/>
              <a:gd name="T20" fmla="+- 0 20604 20555"/>
              <a:gd name="T21" fmla="*/ T20 w 549"/>
              <a:gd name="T22" fmla="+- 0 8390 8343"/>
              <a:gd name="T23" fmla="*/ 8390 h 250"/>
              <a:gd name="T24" fmla="+- 0 20607 20555"/>
              <a:gd name="T25" fmla="*/ T24 w 549"/>
              <a:gd name="T26" fmla="+- 0 8444 8343"/>
              <a:gd name="T27" fmla="*/ 8444 h 250"/>
              <a:gd name="T28" fmla="+- 0 20611 20555"/>
              <a:gd name="T29" fmla="*/ T28 w 549"/>
              <a:gd name="T30" fmla="+- 0 8503 8343"/>
              <a:gd name="T31" fmla="*/ 8503 h 250"/>
              <a:gd name="T32" fmla="+- 0 20633 20555"/>
              <a:gd name="T33" fmla="*/ T32 w 549"/>
              <a:gd name="T34" fmla="+- 0 8528 8343"/>
              <a:gd name="T35" fmla="*/ 8528 h 250"/>
              <a:gd name="T36" fmla="+- 0 20633 20555"/>
              <a:gd name="T37" fmla="*/ T36 w 549"/>
              <a:gd name="T38" fmla="+- 0 8592 8343"/>
              <a:gd name="T39" fmla="*/ 8592 h 250"/>
              <a:gd name="T40" fmla="+- 0 20633 20555"/>
              <a:gd name="T41" fmla="*/ T40 w 549"/>
              <a:gd name="T42" fmla="+- 0 8649 8343"/>
              <a:gd name="T43" fmla="*/ 8649 h 250"/>
              <a:gd name="T44" fmla="+- 0 20670 20555"/>
              <a:gd name="T45" fmla="*/ T44 w 549"/>
              <a:gd name="T46" fmla="+- 0 8487 8343"/>
              <a:gd name="T47" fmla="*/ 8487 h 250"/>
              <a:gd name="T48" fmla="+- 0 20707 20555"/>
              <a:gd name="T49" fmla="*/ T48 w 549"/>
              <a:gd name="T50" fmla="+- 0 8444 8343"/>
              <a:gd name="T51" fmla="*/ 8444 h 250"/>
              <a:gd name="T52" fmla="+- 0 20742 20555"/>
              <a:gd name="T53" fmla="*/ T52 w 549"/>
              <a:gd name="T54" fmla="+- 0 8404 8343"/>
              <a:gd name="T55" fmla="*/ 8404 h 250"/>
              <a:gd name="T56" fmla="+- 0 20751 20555"/>
              <a:gd name="T57" fmla="*/ T56 w 549"/>
              <a:gd name="T58" fmla="+- 0 8392 8343"/>
              <a:gd name="T59" fmla="*/ 8392 h 250"/>
              <a:gd name="T60" fmla="+- 0 20803 20555"/>
              <a:gd name="T61" fmla="*/ T60 w 549"/>
              <a:gd name="T62" fmla="+- 0 8392 8343"/>
              <a:gd name="T63" fmla="*/ 8392 h 250"/>
              <a:gd name="T64" fmla="+- 0 20803 20555"/>
              <a:gd name="T65" fmla="*/ T64 w 549"/>
              <a:gd name="T66" fmla="+- 0 8433 8343"/>
              <a:gd name="T67" fmla="*/ 8433 h 250"/>
              <a:gd name="T68" fmla="+- 0 20803 20555"/>
              <a:gd name="T69" fmla="*/ T68 w 549"/>
              <a:gd name="T70" fmla="+- 0 8475 8343"/>
              <a:gd name="T71" fmla="*/ 8475 h 250"/>
              <a:gd name="T72" fmla="+- 0 20803 20555"/>
              <a:gd name="T73" fmla="*/ T72 w 549"/>
              <a:gd name="T74" fmla="+- 0 8516 8343"/>
              <a:gd name="T75" fmla="*/ 8516 h 250"/>
              <a:gd name="T76" fmla="+- 0 20854 20555"/>
              <a:gd name="T77" fmla="*/ T76 w 549"/>
              <a:gd name="T78" fmla="+- 0 8516 8343"/>
              <a:gd name="T79" fmla="*/ 8516 h 250"/>
              <a:gd name="T80" fmla="+- 0 20904 20555"/>
              <a:gd name="T81" fmla="*/ T80 w 549"/>
              <a:gd name="T82" fmla="+- 0 8516 8343"/>
              <a:gd name="T83" fmla="*/ 8516 h 250"/>
              <a:gd name="T84" fmla="+- 0 20955 20555"/>
              <a:gd name="T85" fmla="*/ T84 w 549"/>
              <a:gd name="T86" fmla="+- 0 8516 8343"/>
              <a:gd name="T87" fmla="*/ 8516 h 250"/>
              <a:gd name="T88" fmla="+- 0 20955 20555"/>
              <a:gd name="T89" fmla="*/ T88 w 549"/>
              <a:gd name="T90" fmla="+- 0 8562 8343"/>
              <a:gd name="T91" fmla="*/ 8562 h 250"/>
              <a:gd name="T92" fmla="+- 0 20951 20555"/>
              <a:gd name="T93" fmla="*/ T92 w 549"/>
              <a:gd name="T94" fmla="+- 0 8587 8343"/>
              <a:gd name="T95" fmla="*/ 8587 h 250"/>
              <a:gd name="T96" fmla="+- 0 21003 20555"/>
              <a:gd name="T97" fmla="*/ T96 w 549"/>
              <a:gd name="T98" fmla="+- 0 8592 8343"/>
              <a:gd name="T99" fmla="*/ 8592 h 250"/>
              <a:gd name="T100" fmla="+- 0 21060 20555"/>
              <a:gd name="T101" fmla="*/ T100 w 549"/>
              <a:gd name="T102" fmla="+- 0 8598 8343"/>
              <a:gd name="T103" fmla="*/ 8598 h 250"/>
              <a:gd name="T104" fmla="+- 0 21083 20555"/>
              <a:gd name="T105" fmla="*/ T104 w 549"/>
              <a:gd name="T106" fmla="+- 0 8573 8343"/>
              <a:gd name="T107" fmla="*/ 8573 h 250"/>
              <a:gd name="T108" fmla="+- 0 21103 20555"/>
              <a:gd name="T109" fmla="*/ T108 w 549"/>
              <a:gd name="T110" fmla="+- 0 8516 8343"/>
              <a:gd name="T111" fmla="*/ 8516 h 250"/>
              <a:gd name="T112" fmla="+- 0 21124 20555"/>
              <a:gd name="T113" fmla="*/ T112 w 549"/>
              <a:gd name="T114" fmla="+- 0 8455 8343"/>
              <a:gd name="T115" fmla="*/ 8455 h 250"/>
              <a:gd name="T116" fmla="+- 0 21074 20555"/>
              <a:gd name="T117" fmla="*/ T116 w 549"/>
              <a:gd name="T118" fmla="+- 0 8448 8343"/>
              <a:gd name="T119" fmla="*/ 8448 h 250"/>
              <a:gd name="T120" fmla="+- 0 21029 20555"/>
              <a:gd name="T121" fmla="*/ T120 w 549"/>
              <a:gd name="T122" fmla="+- 0 8444 8343"/>
              <a:gd name="T123" fmla="*/ 8444 h 250"/>
              <a:gd name="T124" fmla="+- 0 20996 20555"/>
              <a:gd name="T125" fmla="*/ T124 w 549"/>
              <a:gd name="T126" fmla="+- 0 8441 8343"/>
              <a:gd name="T127" fmla="*/ 8441 h 250"/>
              <a:gd name="T128" fmla="+- 0 20962 20555"/>
              <a:gd name="T129" fmla="*/ T128 w 549"/>
              <a:gd name="T130" fmla="+- 0 8444 8343"/>
              <a:gd name="T131" fmla="*/ 8444 h 250"/>
              <a:gd name="T132" fmla="+- 0 20929 20555"/>
              <a:gd name="T133" fmla="*/ T132 w 549"/>
              <a:gd name="T134" fmla="+- 0 8444 8343"/>
              <a:gd name="T135" fmla="*/ 8444 h 25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</a:cxnLst>
            <a:rect l="0" t="0" r="r" b="b"/>
            <a:pathLst>
              <a:path w="549" h="250" extrusionOk="0">
                <a:moveTo>
                  <a:pt x="0" y="24"/>
                </a:moveTo>
                <a:cubicBezTo>
                  <a:pt x="0" y="16"/>
                  <a:pt x="0" y="8"/>
                  <a:pt x="0" y="0"/>
                </a:cubicBezTo>
                <a:cubicBezTo>
                  <a:pt x="42" y="13"/>
                  <a:pt x="49" y="47"/>
                  <a:pt x="52" y="101"/>
                </a:cubicBezTo>
                <a:cubicBezTo>
                  <a:pt x="56" y="160"/>
                  <a:pt x="78" y="185"/>
                  <a:pt x="78" y="249"/>
                </a:cubicBezTo>
                <a:cubicBezTo>
                  <a:pt x="78" y="306"/>
                  <a:pt x="115" y="144"/>
                  <a:pt x="152" y="101"/>
                </a:cubicBezTo>
                <a:cubicBezTo>
                  <a:pt x="187" y="61"/>
                  <a:pt x="196" y="49"/>
                  <a:pt x="248" y="49"/>
                </a:cubicBezTo>
                <a:cubicBezTo>
                  <a:pt x="248" y="90"/>
                  <a:pt x="248" y="132"/>
                  <a:pt x="248" y="173"/>
                </a:cubicBezTo>
                <a:cubicBezTo>
                  <a:pt x="299" y="173"/>
                  <a:pt x="349" y="173"/>
                  <a:pt x="400" y="173"/>
                </a:cubicBezTo>
                <a:cubicBezTo>
                  <a:pt x="400" y="219"/>
                  <a:pt x="396" y="244"/>
                  <a:pt x="448" y="249"/>
                </a:cubicBezTo>
                <a:cubicBezTo>
                  <a:pt x="505" y="255"/>
                  <a:pt x="528" y="230"/>
                  <a:pt x="548" y="173"/>
                </a:cubicBezTo>
                <a:cubicBezTo>
                  <a:pt x="569" y="112"/>
                  <a:pt x="519" y="105"/>
                  <a:pt x="474" y="101"/>
                </a:cubicBezTo>
                <a:cubicBezTo>
                  <a:pt x="441" y="98"/>
                  <a:pt x="407" y="101"/>
                  <a:pt x="374" y="101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84" name="Comment 20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7785100" y="2922588"/>
            <a:ext cx="947738" cy="223837"/>
          </a:xfrm>
          <a:custGeom>
            <a:avLst/>
            <a:gdLst>
              <a:gd name="T0" fmla="+- 0 21748 21625"/>
              <a:gd name="T1" fmla="*/ T0 w 2631"/>
              <a:gd name="T2" fmla="+- 0 8367 8118"/>
              <a:gd name="T3" fmla="*/ 8367 h 624"/>
              <a:gd name="T4" fmla="+- 0 21699 21625"/>
              <a:gd name="T5" fmla="*/ T4 w 2631"/>
              <a:gd name="T6" fmla="+- 0 8444 8118"/>
              <a:gd name="T7" fmla="*/ 8444 h 624"/>
              <a:gd name="T8" fmla="+- 0 21822 21625"/>
              <a:gd name="T9" fmla="*/ T8 w 2631"/>
              <a:gd name="T10" fmla="+- 0 8468 8118"/>
              <a:gd name="T11" fmla="*/ 8468 h 624"/>
              <a:gd name="T12" fmla="+- 0 21922 21625"/>
              <a:gd name="T13" fmla="*/ T12 w 2631"/>
              <a:gd name="T14" fmla="+- 0 8367 8118"/>
              <a:gd name="T15" fmla="*/ 8367 h 624"/>
              <a:gd name="T16" fmla="+- 0 21922 21625"/>
              <a:gd name="T17" fmla="*/ T16 w 2631"/>
              <a:gd name="T18" fmla="+- 0 8343 8118"/>
              <a:gd name="T19" fmla="*/ 8343 h 624"/>
              <a:gd name="T20" fmla="+- 0 21774 21625"/>
              <a:gd name="T21" fmla="*/ T20 w 2631"/>
              <a:gd name="T22" fmla="+- 0 8319 8118"/>
              <a:gd name="T23" fmla="*/ 8319 h 624"/>
              <a:gd name="T24" fmla="+- 0 21648 21625"/>
              <a:gd name="T25" fmla="*/ T24 w 2631"/>
              <a:gd name="T26" fmla="+- 0 8419 8118"/>
              <a:gd name="T27" fmla="*/ 8419 h 624"/>
              <a:gd name="T28" fmla="+- 0 21648 21625"/>
              <a:gd name="T29" fmla="*/ T28 w 2631"/>
              <a:gd name="T30" fmla="+- 0 8592 8118"/>
              <a:gd name="T31" fmla="*/ 8592 h 624"/>
              <a:gd name="T32" fmla="+- 0 21822 21625"/>
              <a:gd name="T33" fmla="*/ T32 w 2631"/>
              <a:gd name="T34" fmla="+- 0 8641 8118"/>
              <a:gd name="T35" fmla="*/ 8641 h 624"/>
              <a:gd name="T36" fmla="+- 0 21874 21625"/>
              <a:gd name="T37" fmla="*/ T36 w 2631"/>
              <a:gd name="T38" fmla="+- 0 8641 8118"/>
              <a:gd name="T39" fmla="*/ 8641 h 624"/>
              <a:gd name="T40" fmla="+- 0 22244 21625"/>
              <a:gd name="T41" fmla="*/ T40 w 2631"/>
              <a:gd name="T42" fmla="+- 0 8267 8118"/>
              <a:gd name="T43" fmla="*/ 8267 h 624"/>
              <a:gd name="T44" fmla="+- 0 22196 21625"/>
              <a:gd name="T45" fmla="*/ T44 w 2631"/>
              <a:gd name="T46" fmla="+- 0 8367 8118"/>
              <a:gd name="T47" fmla="*/ 8367 h 624"/>
              <a:gd name="T48" fmla="+- 0 22122 21625"/>
              <a:gd name="T49" fmla="*/ T48 w 2631"/>
              <a:gd name="T50" fmla="+- 0 8568 8118"/>
              <a:gd name="T51" fmla="*/ 8568 h 624"/>
              <a:gd name="T52" fmla="+- 0 22048 21625"/>
              <a:gd name="T53" fmla="*/ T52 w 2631"/>
              <a:gd name="T54" fmla="+- 0 8568 8118"/>
              <a:gd name="T55" fmla="*/ 8568 h 624"/>
              <a:gd name="T56" fmla="+- 0 21996 21625"/>
              <a:gd name="T57" fmla="*/ T56 w 2631"/>
              <a:gd name="T58" fmla="+- 0 8444 8118"/>
              <a:gd name="T59" fmla="*/ 8444 h 624"/>
              <a:gd name="T60" fmla="+- 0 22122 21625"/>
              <a:gd name="T61" fmla="*/ T60 w 2631"/>
              <a:gd name="T62" fmla="+- 0 8540 8118"/>
              <a:gd name="T63" fmla="*/ 8540 h 624"/>
              <a:gd name="T64" fmla="+- 0 22196 21625"/>
              <a:gd name="T65" fmla="*/ T64 w 2631"/>
              <a:gd name="T66" fmla="+- 0 8540 8118"/>
              <a:gd name="T67" fmla="*/ 8540 h 624"/>
              <a:gd name="T68" fmla="+- 0 22318 21625"/>
              <a:gd name="T69" fmla="*/ T68 w 2631"/>
              <a:gd name="T70" fmla="+- 0 8243 8118"/>
              <a:gd name="T71" fmla="*/ 8243 h 624"/>
              <a:gd name="T72" fmla="+- 0 22392 21625"/>
              <a:gd name="T73" fmla="*/ T72 w 2631"/>
              <a:gd name="T74" fmla="+- 0 8343 8118"/>
              <a:gd name="T75" fmla="*/ 8343 h 624"/>
              <a:gd name="T76" fmla="+- 0 22418 21625"/>
              <a:gd name="T77" fmla="*/ T76 w 2631"/>
              <a:gd name="T78" fmla="+- 0 8540 8118"/>
              <a:gd name="T79" fmla="*/ 8540 h 624"/>
              <a:gd name="T80" fmla="+- 0 22418 21625"/>
              <a:gd name="T81" fmla="*/ T80 w 2631"/>
              <a:gd name="T82" fmla="+- 0 8617 8118"/>
              <a:gd name="T83" fmla="*/ 8617 h 624"/>
              <a:gd name="T84" fmla="+- 0 22296 21625"/>
              <a:gd name="T85" fmla="*/ T84 w 2631"/>
              <a:gd name="T86" fmla="+- 0 8516 8118"/>
              <a:gd name="T87" fmla="*/ 8516 h 624"/>
              <a:gd name="T88" fmla="+- 0 22492 21625"/>
              <a:gd name="T89" fmla="*/ T88 w 2631"/>
              <a:gd name="T90" fmla="+- 0 8468 8118"/>
              <a:gd name="T91" fmla="*/ 8468 h 624"/>
              <a:gd name="T92" fmla="+- 0 22840 21625"/>
              <a:gd name="T93" fmla="*/ T92 w 2631"/>
              <a:gd name="T94" fmla="+- 0 8343 8118"/>
              <a:gd name="T95" fmla="*/ 8343 h 624"/>
              <a:gd name="T96" fmla="+- 0 22840 21625"/>
              <a:gd name="T97" fmla="*/ T96 w 2631"/>
              <a:gd name="T98" fmla="+- 0 8319 8118"/>
              <a:gd name="T99" fmla="*/ 8319 h 624"/>
              <a:gd name="T100" fmla="+- 0 22666 21625"/>
              <a:gd name="T101" fmla="*/ T100 w 2631"/>
              <a:gd name="T102" fmla="+- 0 8319 8118"/>
              <a:gd name="T103" fmla="*/ 8319 h 624"/>
              <a:gd name="T104" fmla="+- 0 22544 21625"/>
              <a:gd name="T105" fmla="*/ T104 w 2631"/>
              <a:gd name="T106" fmla="+- 0 8492 8118"/>
              <a:gd name="T107" fmla="*/ 8492 h 624"/>
              <a:gd name="T108" fmla="+- 0 22640 21625"/>
              <a:gd name="T109" fmla="*/ T108 w 2631"/>
              <a:gd name="T110" fmla="+- 0 8592 8118"/>
              <a:gd name="T111" fmla="*/ 8592 h 624"/>
              <a:gd name="T112" fmla="+- 0 22766 21625"/>
              <a:gd name="T113" fmla="*/ T112 w 2631"/>
              <a:gd name="T114" fmla="+- 0 8516 8118"/>
              <a:gd name="T115" fmla="*/ 8516 h 624"/>
              <a:gd name="T116" fmla="+- 0 22889 21625"/>
              <a:gd name="T117" fmla="*/ T116 w 2631"/>
              <a:gd name="T118" fmla="+- 0 8444 8118"/>
              <a:gd name="T119" fmla="*/ 8444 h 624"/>
              <a:gd name="T120" fmla="+- 0 22966 21625"/>
              <a:gd name="T121" fmla="*/ T120 w 2631"/>
              <a:gd name="T122" fmla="+- 0 8516 8118"/>
              <a:gd name="T123" fmla="*/ 8516 h 624"/>
              <a:gd name="T124" fmla="+- 0 23089 21625"/>
              <a:gd name="T125" fmla="*/ T124 w 2631"/>
              <a:gd name="T126" fmla="+- 0 8468 8118"/>
              <a:gd name="T127" fmla="*/ 8468 h 624"/>
              <a:gd name="T128" fmla="+- 0 23214 21625"/>
              <a:gd name="T129" fmla="*/ T128 w 2631"/>
              <a:gd name="T130" fmla="+- 0 8392 8118"/>
              <a:gd name="T131" fmla="*/ 8392 h 624"/>
              <a:gd name="T132" fmla="+- 0 23389 21625"/>
              <a:gd name="T133" fmla="*/ T132 w 2631"/>
              <a:gd name="T134" fmla="+- 0 8392 8118"/>
              <a:gd name="T135" fmla="*/ 8392 h 624"/>
              <a:gd name="T136" fmla="+- 0 23363 21625"/>
              <a:gd name="T137" fmla="*/ T136 w 2631"/>
              <a:gd name="T138" fmla="+- 0 8568 8118"/>
              <a:gd name="T139" fmla="*/ 8568 h 624"/>
              <a:gd name="T140" fmla="+- 0 23511 21625"/>
              <a:gd name="T141" fmla="*/ T140 w 2631"/>
              <a:gd name="T142" fmla="+- 0 8492 8118"/>
              <a:gd name="T143" fmla="*/ 8492 h 624"/>
              <a:gd name="T144" fmla="+- 0 23637 21625"/>
              <a:gd name="T145" fmla="*/ T144 w 2631"/>
              <a:gd name="T146" fmla="+- 0 8419 8118"/>
              <a:gd name="T147" fmla="*/ 8419 h 624"/>
              <a:gd name="T148" fmla="+- 0 23637 21625"/>
              <a:gd name="T149" fmla="*/ T148 w 2631"/>
              <a:gd name="T150" fmla="+- 0 8540 8118"/>
              <a:gd name="T151" fmla="*/ 8540 h 624"/>
              <a:gd name="T152" fmla="+- 0 23733 21625"/>
              <a:gd name="T153" fmla="*/ T152 w 2631"/>
              <a:gd name="T154" fmla="+- 0 8516 8118"/>
              <a:gd name="T155" fmla="*/ 8516 h 624"/>
              <a:gd name="T156" fmla="+- 0 23933 21625"/>
              <a:gd name="T157" fmla="*/ T156 w 2631"/>
              <a:gd name="T158" fmla="+- 0 8367 8118"/>
              <a:gd name="T159" fmla="*/ 8367 h 624"/>
              <a:gd name="T160" fmla="+- 0 23833 21625"/>
              <a:gd name="T161" fmla="*/ T160 w 2631"/>
              <a:gd name="T162" fmla="+- 0 8444 8118"/>
              <a:gd name="T163" fmla="*/ 8444 h 624"/>
              <a:gd name="T164" fmla="+- 0 23833 21625"/>
              <a:gd name="T165" fmla="*/ T164 w 2631"/>
              <a:gd name="T166" fmla="+- 0 8516 8118"/>
              <a:gd name="T167" fmla="*/ 8516 h 624"/>
              <a:gd name="T168" fmla="+- 0 23933 21625"/>
              <a:gd name="T169" fmla="*/ T168 w 2631"/>
              <a:gd name="T170" fmla="+- 0 8492 8118"/>
              <a:gd name="T171" fmla="*/ 8492 h 624"/>
              <a:gd name="T172" fmla="+- 0 23959 21625"/>
              <a:gd name="T173" fmla="*/ T172 w 2631"/>
              <a:gd name="T174" fmla="+- 0 8468 8118"/>
              <a:gd name="T175" fmla="*/ 8468 h 624"/>
              <a:gd name="T176" fmla="+- 0 24007 21625"/>
              <a:gd name="T177" fmla="*/ T176 w 2631"/>
              <a:gd name="T178" fmla="+- 0 8568 8118"/>
              <a:gd name="T179" fmla="*/ 8568 h 624"/>
              <a:gd name="T180" fmla="+- 0 24133 21625"/>
              <a:gd name="T181" fmla="*/ T180 w 2631"/>
              <a:gd name="T182" fmla="+- 0 8468 8118"/>
              <a:gd name="T183" fmla="*/ 8468 h 624"/>
              <a:gd name="T184" fmla="+- 0 24181 21625"/>
              <a:gd name="T185" fmla="*/ T184 w 2631"/>
              <a:gd name="T186" fmla="+- 0 8194 8118"/>
              <a:gd name="T187" fmla="*/ 8194 h 624"/>
              <a:gd name="T188" fmla="+- 0 24207 21625"/>
              <a:gd name="T189" fmla="*/ T188 w 2631"/>
              <a:gd name="T190" fmla="+- 0 8170 8118"/>
              <a:gd name="T191" fmla="*/ 8170 h 624"/>
              <a:gd name="T192" fmla="+- 0 24229 21625"/>
              <a:gd name="T193" fmla="*/ T192 w 2631"/>
              <a:gd name="T194" fmla="+- 0 8492 8118"/>
              <a:gd name="T195" fmla="*/ 8492 h 624"/>
              <a:gd name="T196" fmla="+- 0 24255 21625"/>
              <a:gd name="T197" fmla="*/ T196 w 2631"/>
              <a:gd name="T198" fmla="+- 0 8741 8118"/>
              <a:gd name="T199" fmla="*/ 8741 h 62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</a:cxnLst>
            <a:rect l="0" t="0" r="r" b="b"/>
            <a:pathLst>
              <a:path w="2631" h="624" extrusionOk="0">
                <a:moveTo>
                  <a:pt x="123" y="249"/>
                </a:moveTo>
                <a:cubicBezTo>
                  <a:pt x="72" y="262"/>
                  <a:pt x="74" y="274"/>
                  <a:pt x="74" y="326"/>
                </a:cubicBezTo>
                <a:cubicBezTo>
                  <a:pt x="107" y="351"/>
                  <a:pt x="150" y="365"/>
                  <a:pt x="197" y="350"/>
                </a:cubicBezTo>
                <a:cubicBezTo>
                  <a:pt x="248" y="334"/>
                  <a:pt x="281" y="293"/>
                  <a:pt x="297" y="249"/>
                </a:cubicBezTo>
                <a:cubicBezTo>
                  <a:pt x="297" y="241"/>
                  <a:pt x="297" y="233"/>
                  <a:pt x="297" y="225"/>
                </a:cubicBezTo>
                <a:cubicBezTo>
                  <a:pt x="250" y="191"/>
                  <a:pt x="210" y="201"/>
                  <a:pt x="149" y="201"/>
                </a:cubicBezTo>
                <a:cubicBezTo>
                  <a:pt x="77" y="201"/>
                  <a:pt x="58" y="241"/>
                  <a:pt x="23" y="301"/>
                </a:cubicBezTo>
                <a:cubicBezTo>
                  <a:pt x="-3" y="345"/>
                  <a:pt x="-25" y="437"/>
                  <a:pt x="23" y="474"/>
                </a:cubicBezTo>
                <a:cubicBezTo>
                  <a:pt x="83" y="520"/>
                  <a:pt x="123" y="523"/>
                  <a:pt x="197" y="523"/>
                </a:cubicBezTo>
                <a:cubicBezTo>
                  <a:pt x="223" y="523"/>
                  <a:pt x="232" y="523"/>
                  <a:pt x="249" y="523"/>
                </a:cubicBezTo>
              </a:path>
              <a:path w="2631" h="624" extrusionOk="0">
                <a:moveTo>
                  <a:pt x="619" y="149"/>
                </a:moveTo>
                <a:cubicBezTo>
                  <a:pt x="619" y="209"/>
                  <a:pt x="602" y="202"/>
                  <a:pt x="571" y="249"/>
                </a:cubicBezTo>
                <a:cubicBezTo>
                  <a:pt x="529" y="314"/>
                  <a:pt x="526" y="389"/>
                  <a:pt x="497" y="450"/>
                </a:cubicBezTo>
                <a:cubicBezTo>
                  <a:pt x="467" y="515"/>
                  <a:pt x="459" y="507"/>
                  <a:pt x="423" y="450"/>
                </a:cubicBezTo>
              </a:path>
              <a:path w="2631" h="624" extrusionOk="0">
                <a:moveTo>
                  <a:pt x="371" y="326"/>
                </a:moveTo>
                <a:cubicBezTo>
                  <a:pt x="412" y="364"/>
                  <a:pt x="456" y="388"/>
                  <a:pt x="497" y="422"/>
                </a:cubicBezTo>
                <a:cubicBezTo>
                  <a:pt x="549" y="465"/>
                  <a:pt x="556" y="515"/>
                  <a:pt x="571" y="422"/>
                </a:cubicBezTo>
              </a:path>
              <a:path w="2631" h="624" extrusionOk="0">
                <a:moveTo>
                  <a:pt x="693" y="125"/>
                </a:moveTo>
                <a:cubicBezTo>
                  <a:pt x="722" y="134"/>
                  <a:pt x="757" y="180"/>
                  <a:pt x="767" y="225"/>
                </a:cubicBezTo>
                <a:cubicBezTo>
                  <a:pt x="782" y="292"/>
                  <a:pt x="793" y="351"/>
                  <a:pt x="793" y="422"/>
                </a:cubicBezTo>
                <a:cubicBezTo>
                  <a:pt x="793" y="465"/>
                  <a:pt x="793" y="473"/>
                  <a:pt x="793" y="499"/>
                </a:cubicBezTo>
              </a:path>
              <a:path w="2631" h="624" extrusionOk="0">
                <a:moveTo>
                  <a:pt x="671" y="398"/>
                </a:moveTo>
                <a:cubicBezTo>
                  <a:pt x="733" y="382"/>
                  <a:pt x="797" y="367"/>
                  <a:pt x="867" y="350"/>
                </a:cubicBezTo>
                <a:cubicBezTo>
                  <a:pt x="949" y="330"/>
                  <a:pt x="1163" y="299"/>
                  <a:pt x="1215" y="225"/>
                </a:cubicBezTo>
                <a:cubicBezTo>
                  <a:pt x="1215" y="217"/>
                  <a:pt x="1215" y="209"/>
                  <a:pt x="1215" y="201"/>
                </a:cubicBezTo>
                <a:cubicBezTo>
                  <a:pt x="1165" y="165"/>
                  <a:pt x="1100" y="165"/>
                  <a:pt x="1041" y="201"/>
                </a:cubicBezTo>
                <a:cubicBezTo>
                  <a:pt x="985" y="235"/>
                  <a:pt x="937" y="313"/>
                  <a:pt x="919" y="374"/>
                </a:cubicBezTo>
                <a:cubicBezTo>
                  <a:pt x="901" y="437"/>
                  <a:pt x="969" y="463"/>
                  <a:pt x="1015" y="474"/>
                </a:cubicBezTo>
                <a:cubicBezTo>
                  <a:pt x="1055" y="484"/>
                  <a:pt x="1112" y="421"/>
                  <a:pt x="1141" y="398"/>
                </a:cubicBezTo>
              </a:path>
              <a:path w="2631" h="624" extrusionOk="0">
                <a:moveTo>
                  <a:pt x="1264" y="326"/>
                </a:moveTo>
                <a:cubicBezTo>
                  <a:pt x="1291" y="361"/>
                  <a:pt x="1290" y="394"/>
                  <a:pt x="1341" y="398"/>
                </a:cubicBezTo>
                <a:cubicBezTo>
                  <a:pt x="1396" y="402"/>
                  <a:pt x="1420" y="368"/>
                  <a:pt x="1464" y="350"/>
                </a:cubicBezTo>
                <a:cubicBezTo>
                  <a:pt x="1513" y="330"/>
                  <a:pt x="1552" y="304"/>
                  <a:pt x="1589" y="274"/>
                </a:cubicBezTo>
              </a:path>
              <a:path w="2631" h="624" extrusionOk="0">
                <a:moveTo>
                  <a:pt x="1764" y="274"/>
                </a:moveTo>
                <a:cubicBezTo>
                  <a:pt x="1764" y="339"/>
                  <a:pt x="1776" y="398"/>
                  <a:pt x="1738" y="450"/>
                </a:cubicBezTo>
                <a:cubicBezTo>
                  <a:pt x="1789" y="439"/>
                  <a:pt x="1842" y="406"/>
                  <a:pt x="1886" y="374"/>
                </a:cubicBezTo>
                <a:cubicBezTo>
                  <a:pt x="1928" y="344"/>
                  <a:pt x="1965" y="312"/>
                  <a:pt x="2012" y="301"/>
                </a:cubicBezTo>
                <a:cubicBezTo>
                  <a:pt x="2045" y="362"/>
                  <a:pt x="2027" y="368"/>
                  <a:pt x="2012" y="422"/>
                </a:cubicBezTo>
                <a:cubicBezTo>
                  <a:pt x="1992" y="492"/>
                  <a:pt x="2095" y="406"/>
                  <a:pt x="2108" y="398"/>
                </a:cubicBezTo>
              </a:path>
              <a:path w="2631" h="624" extrusionOk="0">
                <a:moveTo>
                  <a:pt x="2308" y="249"/>
                </a:moveTo>
                <a:cubicBezTo>
                  <a:pt x="2276" y="257"/>
                  <a:pt x="2225" y="290"/>
                  <a:pt x="2208" y="326"/>
                </a:cubicBezTo>
                <a:cubicBezTo>
                  <a:pt x="2201" y="341"/>
                  <a:pt x="2208" y="381"/>
                  <a:pt x="2208" y="398"/>
                </a:cubicBezTo>
                <a:cubicBezTo>
                  <a:pt x="2254" y="398"/>
                  <a:pt x="2272" y="404"/>
                  <a:pt x="2308" y="374"/>
                </a:cubicBezTo>
                <a:cubicBezTo>
                  <a:pt x="2317" y="366"/>
                  <a:pt x="2325" y="358"/>
                  <a:pt x="2334" y="350"/>
                </a:cubicBezTo>
                <a:cubicBezTo>
                  <a:pt x="2339" y="372"/>
                  <a:pt x="2354" y="441"/>
                  <a:pt x="2382" y="450"/>
                </a:cubicBezTo>
                <a:cubicBezTo>
                  <a:pt x="2459" y="476"/>
                  <a:pt x="2486" y="410"/>
                  <a:pt x="2508" y="350"/>
                </a:cubicBezTo>
                <a:cubicBezTo>
                  <a:pt x="2543" y="256"/>
                  <a:pt x="2531" y="165"/>
                  <a:pt x="2556" y="76"/>
                </a:cubicBezTo>
                <a:cubicBezTo>
                  <a:pt x="2580" y="-9"/>
                  <a:pt x="2569" y="-2"/>
                  <a:pt x="2582" y="52"/>
                </a:cubicBezTo>
                <a:cubicBezTo>
                  <a:pt x="2608" y="161"/>
                  <a:pt x="2604" y="261"/>
                  <a:pt x="2604" y="374"/>
                </a:cubicBezTo>
                <a:cubicBezTo>
                  <a:pt x="2604" y="462"/>
                  <a:pt x="2592" y="551"/>
                  <a:pt x="2630" y="623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85" name="Comment 21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772025" y="3227388"/>
            <a:ext cx="787400" cy="233362"/>
          </a:xfrm>
          <a:custGeom>
            <a:avLst/>
            <a:gdLst>
              <a:gd name="T0" fmla="+- 0 13406 13257"/>
              <a:gd name="T1" fmla="*/ T0 w 2187"/>
              <a:gd name="T2" fmla="+- 0 9288 8966"/>
              <a:gd name="T3" fmla="*/ 9288 h 645"/>
              <a:gd name="T4" fmla="+- 0 13280 13257"/>
              <a:gd name="T5" fmla="*/ T4 w 2187"/>
              <a:gd name="T6" fmla="+- 0 9385 8966"/>
              <a:gd name="T7" fmla="*/ 9385 h 645"/>
              <a:gd name="T8" fmla="+- 0 13280 13257"/>
              <a:gd name="T9" fmla="*/ T8 w 2187"/>
              <a:gd name="T10" fmla="+- 0 9586 8966"/>
              <a:gd name="T11" fmla="*/ 9586 h 645"/>
              <a:gd name="T12" fmla="+- 0 13454 13257"/>
              <a:gd name="T13" fmla="*/ T12 w 2187"/>
              <a:gd name="T14" fmla="+- 0 9586 8966"/>
              <a:gd name="T15" fmla="*/ 9586 h 645"/>
              <a:gd name="T16" fmla="+- 0 13506 13257"/>
              <a:gd name="T17" fmla="*/ T16 w 2187"/>
              <a:gd name="T18" fmla="+- 0 9485 8966"/>
              <a:gd name="T19" fmla="*/ 9485 h 645"/>
              <a:gd name="T20" fmla="+- 0 13580 13257"/>
              <a:gd name="T21" fmla="*/ T20 w 2187"/>
              <a:gd name="T22" fmla="+- 0 9212 8966"/>
              <a:gd name="T23" fmla="*/ 9212 h 645"/>
              <a:gd name="T24" fmla="+- 0 13606 13257"/>
              <a:gd name="T25" fmla="*/ T24 w 2187"/>
              <a:gd name="T26" fmla="+- 0 9385 8966"/>
              <a:gd name="T27" fmla="*/ 9385 h 645"/>
              <a:gd name="T28" fmla="+- 0 13654 13257"/>
              <a:gd name="T29" fmla="*/ T28 w 2187"/>
              <a:gd name="T30" fmla="+- 0 9485 8966"/>
              <a:gd name="T31" fmla="*/ 9485 h 645"/>
              <a:gd name="T32" fmla="+- 0 13628 13257"/>
              <a:gd name="T33" fmla="*/ T32 w 2187"/>
              <a:gd name="T34" fmla="+- 0 9063 8966"/>
              <a:gd name="T35" fmla="*/ 9063 h 645"/>
              <a:gd name="T36" fmla="+- 0 13628 13257"/>
              <a:gd name="T37" fmla="*/ T36 w 2187"/>
              <a:gd name="T38" fmla="+- 0 8966 8966"/>
              <a:gd name="T39" fmla="*/ 8966 h 645"/>
              <a:gd name="T40" fmla="+- 0 13654 13257"/>
              <a:gd name="T41" fmla="*/ T40 w 2187"/>
              <a:gd name="T42" fmla="+- 0 8966 8966"/>
              <a:gd name="T43" fmla="*/ 8966 h 645"/>
              <a:gd name="T44" fmla="+- 0 13854 13257"/>
              <a:gd name="T45" fmla="*/ T44 w 2187"/>
              <a:gd name="T46" fmla="+- 0 9288 8966"/>
              <a:gd name="T47" fmla="*/ 9288 h 645"/>
              <a:gd name="T48" fmla="+- 0 13902 13257"/>
              <a:gd name="T49" fmla="*/ T48 w 2187"/>
              <a:gd name="T50" fmla="+- 0 9385 8966"/>
              <a:gd name="T51" fmla="*/ 9385 h 645"/>
              <a:gd name="T52" fmla="+- 0 13976 13257"/>
              <a:gd name="T53" fmla="*/ T52 w 2187"/>
              <a:gd name="T54" fmla="+- 0 9461 8966"/>
              <a:gd name="T55" fmla="*/ 9461 h 645"/>
              <a:gd name="T56" fmla="+- 0 14050 13257"/>
              <a:gd name="T57" fmla="*/ T56 w 2187"/>
              <a:gd name="T58" fmla="+- 0 9336 8966"/>
              <a:gd name="T59" fmla="*/ 9336 h 645"/>
              <a:gd name="T60" fmla="+- 0 14150 13257"/>
              <a:gd name="T61" fmla="*/ T60 w 2187"/>
              <a:gd name="T62" fmla="+- 0 9288 8966"/>
              <a:gd name="T63" fmla="*/ 9288 h 645"/>
              <a:gd name="T64" fmla="+- 0 14176 13257"/>
              <a:gd name="T65" fmla="*/ T64 w 2187"/>
              <a:gd name="T66" fmla="+- 0 9288 8966"/>
              <a:gd name="T67" fmla="*/ 9288 h 645"/>
              <a:gd name="T68" fmla="+- 0 14524 13257"/>
              <a:gd name="T69" fmla="*/ T68 w 2187"/>
              <a:gd name="T70" fmla="+- 0 9288 8966"/>
              <a:gd name="T71" fmla="*/ 9288 h 645"/>
              <a:gd name="T72" fmla="+- 0 14424 13257"/>
              <a:gd name="T73" fmla="*/ T72 w 2187"/>
              <a:gd name="T74" fmla="+- 0 9336 8966"/>
              <a:gd name="T75" fmla="*/ 9336 h 645"/>
              <a:gd name="T76" fmla="+- 0 14372 13257"/>
              <a:gd name="T77" fmla="*/ T76 w 2187"/>
              <a:gd name="T78" fmla="+- 0 9461 8966"/>
              <a:gd name="T79" fmla="*/ 9461 h 645"/>
              <a:gd name="T80" fmla="+- 0 14447 13257"/>
              <a:gd name="T81" fmla="*/ T80 w 2187"/>
              <a:gd name="T82" fmla="+- 0 9537 8966"/>
              <a:gd name="T83" fmla="*/ 9537 h 645"/>
              <a:gd name="T84" fmla="+- 0 14547 13257"/>
              <a:gd name="T85" fmla="*/ T84 w 2187"/>
              <a:gd name="T86" fmla="+- 0 9509 8966"/>
              <a:gd name="T87" fmla="*/ 9509 h 645"/>
              <a:gd name="T88" fmla="+- 0 14647 13257"/>
              <a:gd name="T89" fmla="*/ T88 w 2187"/>
              <a:gd name="T90" fmla="+- 0 9361 8966"/>
              <a:gd name="T91" fmla="*/ 9361 h 645"/>
              <a:gd name="T92" fmla="+- 0 14673 13257"/>
              <a:gd name="T93" fmla="*/ T92 w 2187"/>
              <a:gd name="T94" fmla="+- 0 9461 8966"/>
              <a:gd name="T95" fmla="*/ 9461 h 645"/>
              <a:gd name="T96" fmla="+- 0 14773 13257"/>
              <a:gd name="T97" fmla="*/ T96 w 2187"/>
              <a:gd name="T98" fmla="+- 0 9485 8966"/>
              <a:gd name="T99" fmla="*/ 9485 h 645"/>
              <a:gd name="T100" fmla="+- 0 14795 13257"/>
              <a:gd name="T101" fmla="*/ T100 w 2187"/>
              <a:gd name="T102" fmla="+- 0 9437 8966"/>
              <a:gd name="T103" fmla="*/ 9437 h 645"/>
              <a:gd name="T104" fmla="+- 0 14847 13257"/>
              <a:gd name="T105" fmla="*/ T104 w 2187"/>
              <a:gd name="T106" fmla="+- 0 9509 8966"/>
              <a:gd name="T107" fmla="*/ 9509 h 645"/>
              <a:gd name="T108" fmla="+- 0 14947 13257"/>
              <a:gd name="T109" fmla="*/ T108 w 2187"/>
              <a:gd name="T110" fmla="+- 0 9509 8966"/>
              <a:gd name="T111" fmla="*/ 9509 h 645"/>
              <a:gd name="T112" fmla="+- 0 14947 13257"/>
              <a:gd name="T113" fmla="*/ T112 w 2187"/>
              <a:gd name="T114" fmla="+- 0 9485 8966"/>
              <a:gd name="T115" fmla="*/ 9485 h 645"/>
              <a:gd name="T116" fmla="+- 0 15021 13257"/>
              <a:gd name="T117" fmla="*/ T116 w 2187"/>
              <a:gd name="T118" fmla="+- 0 9437 8966"/>
              <a:gd name="T119" fmla="*/ 9437 h 645"/>
              <a:gd name="T120" fmla="+- 0 15069 13257"/>
              <a:gd name="T121" fmla="*/ T120 w 2187"/>
              <a:gd name="T122" fmla="+- 0 9537 8966"/>
              <a:gd name="T123" fmla="*/ 9537 h 645"/>
              <a:gd name="T124" fmla="+- 0 15143 13257"/>
              <a:gd name="T125" fmla="*/ T124 w 2187"/>
              <a:gd name="T126" fmla="+- 0 9485 8966"/>
              <a:gd name="T127" fmla="*/ 9485 h 645"/>
              <a:gd name="T128" fmla="+- 0 15169 13257"/>
              <a:gd name="T129" fmla="*/ T128 w 2187"/>
              <a:gd name="T130" fmla="+- 0 9087 8966"/>
              <a:gd name="T131" fmla="*/ 9087 h 645"/>
              <a:gd name="T132" fmla="+- 0 15169 13257"/>
              <a:gd name="T133" fmla="*/ T132 w 2187"/>
              <a:gd name="T134" fmla="+- 0 9063 8966"/>
              <a:gd name="T135" fmla="*/ 9063 h 645"/>
              <a:gd name="T136" fmla="+- 0 15169 13257"/>
              <a:gd name="T137" fmla="*/ T136 w 2187"/>
              <a:gd name="T138" fmla="+- 0 9139 8966"/>
              <a:gd name="T139" fmla="*/ 9139 h 645"/>
              <a:gd name="T140" fmla="+- 0 15243 13257"/>
              <a:gd name="T141" fmla="*/ T140 w 2187"/>
              <a:gd name="T142" fmla="+- 0 9312 8966"/>
              <a:gd name="T143" fmla="*/ 9312 h 645"/>
              <a:gd name="T144" fmla="+- 0 15269 13257"/>
              <a:gd name="T145" fmla="*/ T144 w 2187"/>
              <a:gd name="T146" fmla="+- 0 9485 8966"/>
              <a:gd name="T147" fmla="*/ 9485 h 645"/>
              <a:gd name="T148" fmla="+- 0 15291 13257"/>
              <a:gd name="T149" fmla="*/ T148 w 2187"/>
              <a:gd name="T150" fmla="+- 0 9561 8966"/>
              <a:gd name="T151" fmla="*/ 9561 h 645"/>
              <a:gd name="T152" fmla="+- 0 15169 13257"/>
              <a:gd name="T153" fmla="*/ T152 w 2187"/>
              <a:gd name="T154" fmla="+- 0 9437 8966"/>
              <a:gd name="T155" fmla="*/ 9437 h 645"/>
              <a:gd name="T156" fmla="+- 0 15269 13257"/>
              <a:gd name="T157" fmla="*/ T156 w 2187"/>
              <a:gd name="T158" fmla="+- 0 9413 8966"/>
              <a:gd name="T159" fmla="*/ 9413 h 645"/>
              <a:gd name="T160" fmla="+- 0 15443 13257"/>
              <a:gd name="T161" fmla="*/ T160 w 2187"/>
              <a:gd name="T162" fmla="+- 0 9361 8966"/>
              <a:gd name="T163" fmla="*/ 9361 h 645"/>
              <a:gd name="T164" fmla="+- 0 14947 13257"/>
              <a:gd name="T165" fmla="*/ T164 w 2187"/>
              <a:gd name="T166" fmla="+- 0 9087 8966"/>
              <a:gd name="T167" fmla="*/ 9087 h 645"/>
              <a:gd name="T168" fmla="+- 0 14947 13257"/>
              <a:gd name="T169" fmla="*/ T168 w 2187"/>
              <a:gd name="T170" fmla="+- 0 9015 8966"/>
              <a:gd name="T171" fmla="*/ 9015 h 645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</a:cxnLst>
            <a:rect l="0" t="0" r="r" b="b"/>
            <a:pathLst>
              <a:path w="2187" h="645" extrusionOk="0">
                <a:moveTo>
                  <a:pt x="149" y="322"/>
                </a:moveTo>
                <a:cubicBezTo>
                  <a:pt x="64" y="322"/>
                  <a:pt x="60" y="341"/>
                  <a:pt x="23" y="419"/>
                </a:cubicBezTo>
                <a:cubicBezTo>
                  <a:pt x="-7" y="482"/>
                  <a:pt x="-16" y="558"/>
                  <a:pt x="23" y="620"/>
                </a:cubicBezTo>
                <a:cubicBezTo>
                  <a:pt x="51" y="665"/>
                  <a:pt x="163" y="654"/>
                  <a:pt x="197" y="620"/>
                </a:cubicBezTo>
                <a:cubicBezTo>
                  <a:pt x="223" y="570"/>
                  <a:pt x="232" y="553"/>
                  <a:pt x="249" y="519"/>
                </a:cubicBezTo>
              </a:path>
              <a:path w="2187" h="645" extrusionOk="0">
                <a:moveTo>
                  <a:pt x="323" y="246"/>
                </a:moveTo>
                <a:cubicBezTo>
                  <a:pt x="323" y="315"/>
                  <a:pt x="333" y="356"/>
                  <a:pt x="349" y="419"/>
                </a:cubicBezTo>
                <a:cubicBezTo>
                  <a:pt x="360" y="463"/>
                  <a:pt x="367" y="483"/>
                  <a:pt x="397" y="519"/>
                </a:cubicBezTo>
              </a:path>
              <a:path w="2187" h="645" extrusionOk="0">
                <a:moveTo>
                  <a:pt x="371" y="97"/>
                </a:moveTo>
                <a:cubicBezTo>
                  <a:pt x="364" y="67"/>
                  <a:pt x="323" y="24"/>
                  <a:pt x="371" y="0"/>
                </a:cubicBezTo>
                <a:cubicBezTo>
                  <a:pt x="380" y="0"/>
                  <a:pt x="388" y="0"/>
                  <a:pt x="397" y="0"/>
                </a:cubicBezTo>
              </a:path>
              <a:path w="2187" h="645" extrusionOk="0">
                <a:moveTo>
                  <a:pt x="597" y="322"/>
                </a:moveTo>
                <a:cubicBezTo>
                  <a:pt x="605" y="349"/>
                  <a:pt x="619" y="380"/>
                  <a:pt x="645" y="419"/>
                </a:cubicBezTo>
                <a:cubicBezTo>
                  <a:pt x="664" y="447"/>
                  <a:pt x="695" y="472"/>
                  <a:pt x="719" y="495"/>
                </a:cubicBezTo>
                <a:cubicBezTo>
                  <a:pt x="741" y="447"/>
                  <a:pt x="774" y="414"/>
                  <a:pt x="793" y="370"/>
                </a:cubicBezTo>
                <a:cubicBezTo>
                  <a:pt x="812" y="324"/>
                  <a:pt x="842" y="322"/>
                  <a:pt x="893" y="322"/>
                </a:cubicBezTo>
                <a:cubicBezTo>
                  <a:pt x="902" y="322"/>
                  <a:pt x="910" y="322"/>
                  <a:pt x="919" y="322"/>
                </a:cubicBezTo>
              </a:path>
              <a:path w="2187" h="645" extrusionOk="0">
                <a:moveTo>
                  <a:pt x="1267" y="322"/>
                </a:moveTo>
                <a:cubicBezTo>
                  <a:pt x="1213" y="322"/>
                  <a:pt x="1206" y="332"/>
                  <a:pt x="1167" y="370"/>
                </a:cubicBezTo>
                <a:cubicBezTo>
                  <a:pt x="1119" y="417"/>
                  <a:pt x="1115" y="426"/>
                  <a:pt x="1115" y="495"/>
                </a:cubicBezTo>
                <a:cubicBezTo>
                  <a:pt x="1115" y="558"/>
                  <a:pt x="1124" y="567"/>
                  <a:pt x="1190" y="571"/>
                </a:cubicBezTo>
                <a:cubicBezTo>
                  <a:pt x="1250" y="575"/>
                  <a:pt x="1251" y="578"/>
                  <a:pt x="1290" y="543"/>
                </a:cubicBezTo>
              </a:path>
              <a:path w="2187" h="645" extrusionOk="0">
                <a:moveTo>
                  <a:pt x="1390" y="395"/>
                </a:moveTo>
                <a:cubicBezTo>
                  <a:pt x="1396" y="419"/>
                  <a:pt x="1404" y="474"/>
                  <a:pt x="1416" y="495"/>
                </a:cubicBezTo>
                <a:cubicBezTo>
                  <a:pt x="1430" y="519"/>
                  <a:pt x="1490" y="533"/>
                  <a:pt x="1516" y="519"/>
                </a:cubicBezTo>
                <a:cubicBezTo>
                  <a:pt x="1536" y="497"/>
                  <a:pt x="1543" y="492"/>
                  <a:pt x="1538" y="471"/>
                </a:cubicBezTo>
                <a:cubicBezTo>
                  <a:pt x="1577" y="483"/>
                  <a:pt x="1562" y="523"/>
                  <a:pt x="1590" y="543"/>
                </a:cubicBezTo>
                <a:cubicBezTo>
                  <a:pt x="1618" y="563"/>
                  <a:pt x="1664" y="594"/>
                  <a:pt x="1690" y="543"/>
                </a:cubicBezTo>
                <a:cubicBezTo>
                  <a:pt x="1690" y="535"/>
                  <a:pt x="1690" y="527"/>
                  <a:pt x="1690" y="519"/>
                </a:cubicBezTo>
              </a:path>
              <a:path w="2187" h="645" extrusionOk="0">
                <a:moveTo>
                  <a:pt x="1764" y="471"/>
                </a:moveTo>
                <a:cubicBezTo>
                  <a:pt x="1784" y="500"/>
                  <a:pt x="1779" y="554"/>
                  <a:pt x="1812" y="571"/>
                </a:cubicBezTo>
                <a:cubicBezTo>
                  <a:pt x="1853" y="571"/>
                  <a:pt x="1872" y="560"/>
                  <a:pt x="1886" y="519"/>
                </a:cubicBezTo>
              </a:path>
              <a:path w="2187" h="645" extrusionOk="0">
                <a:moveTo>
                  <a:pt x="1912" y="121"/>
                </a:moveTo>
                <a:cubicBezTo>
                  <a:pt x="1912" y="113"/>
                  <a:pt x="1912" y="105"/>
                  <a:pt x="1912" y="97"/>
                </a:cubicBezTo>
                <a:cubicBezTo>
                  <a:pt x="1867" y="111"/>
                  <a:pt x="1894" y="133"/>
                  <a:pt x="1912" y="173"/>
                </a:cubicBezTo>
                <a:cubicBezTo>
                  <a:pt x="1940" y="234"/>
                  <a:pt x="1974" y="280"/>
                  <a:pt x="1986" y="346"/>
                </a:cubicBezTo>
                <a:cubicBezTo>
                  <a:pt x="1997" y="406"/>
                  <a:pt x="2012" y="456"/>
                  <a:pt x="2012" y="519"/>
                </a:cubicBezTo>
                <a:cubicBezTo>
                  <a:pt x="2012" y="561"/>
                  <a:pt x="2000" y="583"/>
                  <a:pt x="2034" y="595"/>
                </a:cubicBezTo>
              </a:path>
              <a:path w="2187" h="645" extrusionOk="0">
                <a:moveTo>
                  <a:pt x="1912" y="471"/>
                </a:moveTo>
                <a:cubicBezTo>
                  <a:pt x="1842" y="471"/>
                  <a:pt x="1999" y="452"/>
                  <a:pt x="2012" y="447"/>
                </a:cubicBezTo>
                <a:cubicBezTo>
                  <a:pt x="2071" y="425"/>
                  <a:pt x="2124" y="407"/>
                  <a:pt x="2186" y="395"/>
                </a:cubicBezTo>
              </a:path>
              <a:path w="2187" h="645" extrusionOk="0">
                <a:moveTo>
                  <a:pt x="1690" y="121"/>
                </a:moveTo>
                <a:cubicBezTo>
                  <a:pt x="1690" y="68"/>
                  <a:pt x="1638" y="114"/>
                  <a:pt x="1690" y="49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86" name="Comment 2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808663" y="3227388"/>
            <a:ext cx="1609725" cy="314325"/>
          </a:xfrm>
          <a:custGeom>
            <a:avLst/>
            <a:gdLst>
              <a:gd name="T0" fmla="+- 0 16310 16136"/>
              <a:gd name="T1" fmla="*/ T0 w 4472"/>
              <a:gd name="T2" fmla="+- 0 9312 8966"/>
              <a:gd name="T3" fmla="*/ 9312 h 870"/>
              <a:gd name="T4" fmla="+- 0 16136 16136"/>
              <a:gd name="T5" fmla="*/ T4 w 4472"/>
              <a:gd name="T6" fmla="+- 0 9561 8966"/>
              <a:gd name="T7" fmla="*/ 9561 h 870"/>
              <a:gd name="T8" fmla="+- 0 16336 16136"/>
              <a:gd name="T9" fmla="*/ T8 w 4472"/>
              <a:gd name="T10" fmla="+- 0 9610 8966"/>
              <a:gd name="T11" fmla="*/ 9610 h 870"/>
              <a:gd name="T12" fmla="+- 0 16684 16136"/>
              <a:gd name="T13" fmla="*/ T12 w 4472"/>
              <a:gd name="T14" fmla="+- 0 9586 8966"/>
              <a:gd name="T15" fmla="*/ 9586 h 870"/>
              <a:gd name="T16" fmla="+- 0 16558 16136"/>
              <a:gd name="T17" fmla="*/ T16 w 4472"/>
              <a:gd name="T18" fmla="+- 0 9461 8966"/>
              <a:gd name="T19" fmla="*/ 9461 h 870"/>
              <a:gd name="T20" fmla="+- 0 17054 16136"/>
              <a:gd name="T21" fmla="*/ T20 w 4472"/>
              <a:gd name="T22" fmla="+- 0 9437 8966"/>
              <a:gd name="T23" fmla="*/ 9437 h 870"/>
              <a:gd name="T24" fmla="+- 0 17106 16136"/>
              <a:gd name="T25" fmla="*/ T24 w 4472"/>
              <a:gd name="T26" fmla="+- 0 9658 8966"/>
              <a:gd name="T27" fmla="*/ 9658 h 870"/>
              <a:gd name="T28" fmla="+- 0 17303 16136"/>
              <a:gd name="T29" fmla="*/ T28 w 4472"/>
              <a:gd name="T30" fmla="+- 0 9485 8966"/>
              <a:gd name="T31" fmla="*/ 9485 h 870"/>
              <a:gd name="T32" fmla="+- 0 17354 16136"/>
              <a:gd name="T33" fmla="*/ T32 w 4472"/>
              <a:gd name="T34" fmla="+- 0 9586 8966"/>
              <a:gd name="T35" fmla="*/ 9586 h 870"/>
              <a:gd name="T36" fmla="+- 0 17577 16136"/>
              <a:gd name="T37" fmla="*/ T36 w 4472"/>
              <a:gd name="T38" fmla="+- 0 9586 8966"/>
              <a:gd name="T39" fmla="*/ 9586 h 870"/>
              <a:gd name="T40" fmla="+- 0 17677 16136"/>
              <a:gd name="T41" fmla="*/ T40 w 4472"/>
              <a:gd name="T42" fmla="+- 0 9461 8966"/>
              <a:gd name="T43" fmla="*/ 9461 h 870"/>
              <a:gd name="T44" fmla="+- 0 17799 16136"/>
              <a:gd name="T45" fmla="*/ T44 w 4472"/>
              <a:gd name="T46" fmla="+- 0 9634 8966"/>
              <a:gd name="T47" fmla="*/ 9634 h 870"/>
              <a:gd name="T48" fmla="+- 0 17999 16136"/>
              <a:gd name="T49" fmla="*/ T48 w 4472"/>
              <a:gd name="T50" fmla="+- 0 9537 8966"/>
              <a:gd name="T51" fmla="*/ 9537 h 870"/>
              <a:gd name="T52" fmla="+- 0 18421 16136"/>
              <a:gd name="T53" fmla="*/ T52 w 4472"/>
              <a:gd name="T54" fmla="+- 0 9385 8966"/>
              <a:gd name="T55" fmla="*/ 9385 h 870"/>
              <a:gd name="T56" fmla="+- 0 18273 16136"/>
              <a:gd name="T57" fmla="*/ T56 w 4472"/>
              <a:gd name="T58" fmla="+- 0 9361 8966"/>
              <a:gd name="T59" fmla="*/ 9361 h 870"/>
              <a:gd name="T60" fmla="+- 0 18247 16136"/>
              <a:gd name="T61" fmla="*/ T60 w 4472"/>
              <a:gd name="T62" fmla="+- 0 9658 8966"/>
              <a:gd name="T63" fmla="*/ 9658 h 870"/>
              <a:gd name="T64" fmla="+- 0 18695 16136"/>
              <a:gd name="T65" fmla="*/ T64 w 4472"/>
              <a:gd name="T66" fmla="+- 0 9361 8966"/>
              <a:gd name="T67" fmla="*/ 9361 h 870"/>
              <a:gd name="T68" fmla="+- 0 18669 16136"/>
              <a:gd name="T69" fmla="*/ T68 w 4472"/>
              <a:gd name="T70" fmla="+- 0 9610 8966"/>
              <a:gd name="T71" fmla="*/ 9610 h 870"/>
              <a:gd name="T72" fmla="+- 0 18918 16136"/>
              <a:gd name="T73" fmla="*/ T72 w 4472"/>
              <a:gd name="T74" fmla="+- 0 9485 8966"/>
              <a:gd name="T75" fmla="*/ 9485 h 870"/>
              <a:gd name="T76" fmla="+- 0 19118 16136"/>
              <a:gd name="T77" fmla="*/ T76 w 4472"/>
              <a:gd name="T78" fmla="+- 0 9115 8966"/>
              <a:gd name="T79" fmla="*/ 9115 h 870"/>
              <a:gd name="T80" fmla="+- 0 19166 16136"/>
              <a:gd name="T81" fmla="*/ T80 w 4472"/>
              <a:gd name="T82" fmla="+- 0 9658 8966"/>
              <a:gd name="T83" fmla="*/ 9658 h 870"/>
              <a:gd name="T84" fmla="+- 0 19488 16136"/>
              <a:gd name="T85" fmla="*/ T84 w 4472"/>
              <a:gd name="T86" fmla="+- 0 9413 8966"/>
              <a:gd name="T87" fmla="*/ 9413 h 870"/>
              <a:gd name="T88" fmla="+- 0 19440 16136"/>
              <a:gd name="T89" fmla="*/ T88 w 4472"/>
              <a:gd name="T90" fmla="+- 0 9336 8966"/>
              <a:gd name="T91" fmla="*/ 9336 h 870"/>
              <a:gd name="T92" fmla="+- 0 19414 16136"/>
              <a:gd name="T93" fmla="*/ T92 w 4472"/>
              <a:gd name="T94" fmla="+- 0 9610 8966"/>
              <a:gd name="T95" fmla="*/ 9610 h 870"/>
              <a:gd name="T96" fmla="+- 0 19788 16136"/>
              <a:gd name="T97" fmla="*/ T96 w 4472"/>
              <a:gd name="T98" fmla="+- 0 9413 8966"/>
              <a:gd name="T99" fmla="*/ 9413 h 870"/>
              <a:gd name="T100" fmla="+- 0 19636 16136"/>
              <a:gd name="T101" fmla="*/ T100 w 4472"/>
              <a:gd name="T102" fmla="+- 0 9610 8966"/>
              <a:gd name="T103" fmla="*/ 9610 h 870"/>
              <a:gd name="T104" fmla="+- 0 20058 16136"/>
              <a:gd name="T105" fmla="*/ T104 w 4472"/>
              <a:gd name="T106" fmla="+- 0 9385 8966"/>
              <a:gd name="T107" fmla="*/ 9385 h 870"/>
              <a:gd name="T108" fmla="+- 0 20010 16136"/>
              <a:gd name="T109" fmla="*/ T108 w 4472"/>
              <a:gd name="T110" fmla="+- 0 9212 8966"/>
              <a:gd name="T111" fmla="*/ 9212 h 870"/>
              <a:gd name="T112" fmla="+- 0 20158 16136"/>
              <a:gd name="T113" fmla="*/ T112 w 4472"/>
              <a:gd name="T114" fmla="+- 0 9610 8966"/>
              <a:gd name="T115" fmla="*/ 9610 h 870"/>
              <a:gd name="T116" fmla="+- 0 20555 16136"/>
              <a:gd name="T117" fmla="*/ T116 w 4472"/>
              <a:gd name="T118" fmla="+- 0 9236 8966"/>
              <a:gd name="T119" fmla="*/ 9236 h 870"/>
              <a:gd name="T120" fmla="+- 0 20307 16136"/>
              <a:gd name="T121" fmla="*/ T120 w 4472"/>
              <a:gd name="T122" fmla="+- 0 9835 8966"/>
              <a:gd name="T123" fmla="*/ 9835 h 870"/>
              <a:gd name="T124" fmla="+- 0 19984 16136"/>
              <a:gd name="T125" fmla="*/ T124 w 4472"/>
              <a:gd name="T126" fmla="+- 0 9485 8966"/>
              <a:gd name="T127" fmla="*/ 9485 h 87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</a:cxnLst>
            <a:rect l="0" t="0" r="r" b="b"/>
            <a:pathLst>
              <a:path w="4472" h="870" extrusionOk="0">
                <a:moveTo>
                  <a:pt x="174" y="395"/>
                </a:moveTo>
                <a:cubicBezTo>
                  <a:pt x="174" y="370"/>
                  <a:pt x="174" y="362"/>
                  <a:pt x="174" y="346"/>
                </a:cubicBezTo>
                <a:cubicBezTo>
                  <a:pt x="125" y="346"/>
                  <a:pt x="83" y="351"/>
                  <a:pt x="52" y="395"/>
                </a:cubicBezTo>
                <a:cubicBezTo>
                  <a:pt x="18" y="444"/>
                  <a:pt x="-25" y="533"/>
                  <a:pt x="0" y="595"/>
                </a:cubicBezTo>
                <a:cubicBezTo>
                  <a:pt x="22" y="652"/>
                  <a:pt x="106" y="644"/>
                  <a:pt x="152" y="644"/>
                </a:cubicBezTo>
                <a:cubicBezTo>
                  <a:pt x="168" y="644"/>
                  <a:pt x="184" y="644"/>
                  <a:pt x="200" y="644"/>
                </a:cubicBezTo>
              </a:path>
              <a:path w="4472" h="870" extrusionOk="0">
                <a:moveTo>
                  <a:pt x="348" y="543"/>
                </a:moveTo>
                <a:cubicBezTo>
                  <a:pt x="414" y="600"/>
                  <a:pt x="460" y="616"/>
                  <a:pt x="548" y="620"/>
                </a:cubicBezTo>
                <a:cubicBezTo>
                  <a:pt x="615" y="623"/>
                  <a:pt x="657" y="605"/>
                  <a:pt x="670" y="543"/>
                </a:cubicBezTo>
                <a:cubicBezTo>
                  <a:pt x="588" y="516"/>
                  <a:pt x="509" y="500"/>
                  <a:pt x="422" y="495"/>
                </a:cubicBezTo>
                <a:cubicBezTo>
                  <a:pt x="399" y="495"/>
                  <a:pt x="390" y="495"/>
                  <a:pt x="374" y="495"/>
                </a:cubicBezTo>
              </a:path>
              <a:path w="4472" h="870" extrusionOk="0">
                <a:moveTo>
                  <a:pt x="918" y="471"/>
                </a:moveTo>
                <a:cubicBezTo>
                  <a:pt x="918" y="519"/>
                  <a:pt x="935" y="532"/>
                  <a:pt x="944" y="571"/>
                </a:cubicBezTo>
                <a:cubicBezTo>
                  <a:pt x="954" y="618"/>
                  <a:pt x="970" y="643"/>
                  <a:pt x="970" y="692"/>
                </a:cubicBezTo>
                <a:cubicBezTo>
                  <a:pt x="1017" y="680"/>
                  <a:pt x="1042" y="639"/>
                  <a:pt x="1067" y="595"/>
                </a:cubicBezTo>
                <a:cubicBezTo>
                  <a:pt x="1085" y="564"/>
                  <a:pt x="1112" y="489"/>
                  <a:pt x="1167" y="519"/>
                </a:cubicBezTo>
                <a:cubicBezTo>
                  <a:pt x="1205" y="540"/>
                  <a:pt x="1192" y="584"/>
                  <a:pt x="1192" y="620"/>
                </a:cubicBezTo>
                <a:cubicBezTo>
                  <a:pt x="1192" y="667"/>
                  <a:pt x="1210" y="643"/>
                  <a:pt x="1218" y="620"/>
                </a:cubicBezTo>
              </a:path>
              <a:path w="4472" h="870" extrusionOk="0">
                <a:moveTo>
                  <a:pt x="1341" y="519"/>
                </a:moveTo>
                <a:cubicBezTo>
                  <a:pt x="1368" y="545"/>
                  <a:pt x="1406" y="605"/>
                  <a:pt x="1441" y="620"/>
                </a:cubicBezTo>
                <a:cubicBezTo>
                  <a:pt x="1450" y="620"/>
                  <a:pt x="1458" y="620"/>
                  <a:pt x="1467" y="620"/>
                </a:cubicBezTo>
                <a:cubicBezTo>
                  <a:pt x="1476" y="580"/>
                  <a:pt x="1513" y="530"/>
                  <a:pt x="1541" y="495"/>
                </a:cubicBezTo>
                <a:cubicBezTo>
                  <a:pt x="1569" y="461"/>
                  <a:pt x="1601" y="471"/>
                  <a:pt x="1641" y="471"/>
                </a:cubicBezTo>
                <a:cubicBezTo>
                  <a:pt x="1641" y="515"/>
                  <a:pt x="1621" y="663"/>
                  <a:pt x="1663" y="668"/>
                </a:cubicBezTo>
                <a:cubicBezTo>
                  <a:pt x="1672" y="668"/>
                  <a:pt x="1680" y="668"/>
                  <a:pt x="1689" y="668"/>
                </a:cubicBezTo>
              </a:path>
              <a:path w="4472" h="870" extrusionOk="0">
                <a:moveTo>
                  <a:pt x="1863" y="571"/>
                </a:moveTo>
                <a:cubicBezTo>
                  <a:pt x="1936" y="571"/>
                  <a:pt x="2015" y="559"/>
                  <a:pt x="2085" y="543"/>
                </a:cubicBezTo>
                <a:cubicBezTo>
                  <a:pt x="2163" y="526"/>
                  <a:pt x="2253" y="495"/>
                  <a:pt x="2285" y="419"/>
                </a:cubicBezTo>
                <a:cubicBezTo>
                  <a:pt x="2285" y="411"/>
                  <a:pt x="2285" y="403"/>
                  <a:pt x="2285" y="395"/>
                </a:cubicBezTo>
                <a:cubicBezTo>
                  <a:pt x="2236" y="358"/>
                  <a:pt x="2195" y="361"/>
                  <a:pt x="2137" y="395"/>
                </a:cubicBezTo>
                <a:cubicBezTo>
                  <a:pt x="2052" y="445"/>
                  <a:pt x="2018" y="501"/>
                  <a:pt x="2011" y="595"/>
                </a:cubicBezTo>
                <a:cubicBezTo>
                  <a:pt x="2005" y="666"/>
                  <a:pt x="2054" y="689"/>
                  <a:pt x="2111" y="692"/>
                </a:cubicBezTo>
                <a:cubicBezTo>
                  <a:pt x="2222" y="697"/>
                  <a:pt x="2272" y="687"/>
                  <a:pt x="2359" y="620"/>
                </a:cubicBezTo>
              </a:path>
              <a:path w="4472" h="870" extrusionOk="0">
                <a:moveTo>
                  <a:pt x="2559" y="395"/>
                </a:moveTo>
                <a:cubicBezTo>
                  <a:pt x="2499" y="409"/>
                  <a:pt x="2490" y="433"/>
                  <a:pt x="2485" y="495"/>
                </a:cubicBezTo>
                <a:cubicBezTo>
                  <a:pt x="2482" y="539"/>
                  <a:pt x="2478" y="625"/>
                  <a:pt x="2533" y="644"/>
                </a:cubicBezTo>
                <a:cubicBezTo>
                  <a:pt x="2583" y="662"/>
                  <a:pt x="2686" y="691"/>
                  <a:pt x="2733" y="644"/>
                </a:cubicBezTo>
                <a:cubicBezTo>
                  <a:pt x="2760" y="587"/>
                  <a:pt x="2770" y="563"/>
                  <a:pt x="2782" y="519"/>
                </a:cubicBezTo>
              </a:path>
              <a:path w="4472" h="870" extrusionOk="0">
                <a:moveTo>
                  <a:pt x="2930" y="0"/>
                </a:moveTo>
                <a:cubicBezTo>
                  <a:pt x="2982" y="16"/>
                  <a:pt x="2980" y="88"/>
                  <a:pt x="2982" y="149"/>
                </a:cubicBezTo>
                <a:cubicBezTo>
                  <a:pt x="2988" y="301"/>
                  <a:pt x="2984" y="449"/>
                  <a:pt x="3004" y="595"/>
                </a:cubicBezTo>
                <a:cubicBezTo>
                  <a:pt x="3011" y="648"/>
                  <a:pt x="2983" y="678"/>
                  <a:pt x="3030" y="692"/>
                </a:cubicBezTo>
              </a:path>
              <a:path w="4472" h="870" extrusionOk="0">
                <a:moveTo>
                  <a:pt x="2808" y="471"/>
                </a:moveTo>
                <a:cubicBezTo>
                  <a:pt x="2992" y="471"/>
                  <a:pt x="3176" y="473"/>
                  <a:pt x="3352" y="447"/>
                </a:cubicBezTo>
                <a:cubicBezTo>
                  <a:pt x="3437" y="434"/>
                  <a:pt x="3389" y="445"/>
                  <a:pt x="3426" y="395"/>
                </a:cubicBezTo>
                <a:cubicBezTo>
                  <a:pt x="3406" y="382"/>
                  <a:pt x="3362" y="348"/>
                  <a:pt x="3304" y="370"/>
                </a:cubicBezTo>
                <a:cubicBezTo>
                  <a:pt x="3248" y="391"/>
                  <a:pt x="3192" y="459"/>
                  <a:pt x="3178" y="519"/>
                </a:cubicBezTo>
                <a:cubicBezTo>
                  <a:pt x="3161" y="595"/>
                  <a:pt x="3207" y="628"/>
                  <a:pt x="3278" y="644"/>
                </a:cubicBezTo>
                <a:cubicBezTo>
                  <a:pt x="3354" y="661"/>
                  <a:pt x="3464" y="644"/>
                  <a:pt x="3526" y="595"/>
                </a:cubicBezTo>
                <a:cubicBezTo>
                  <a:pt x="3578" y="554"/>
                  <a:pt x="3621" y="493"/>
                  <a:pt x="3652" y="447"/>
                </a:cubicBezTo>
                <a:cubicBezTo>
                  <a:pt x="3625" y="428"/>
                  <a:pt x="3601" y="403"/>
                  <a:pt x="3552" y="471"/>
                </a:cubicBezTo>
                <a:cubicBezTo>
                  <a:pt x="3518" y="518"/>
                  <a:pt x="3484" y="585"/>
                  <a:pt x="3500" y="644"/>
                </a:cubicBezTo>
                <a:cubicBezTo>
                  <a:pt x="3522" y="727"/>
                  <a:pt x="3658" y="681"/>
                  <a:pt x="3700" y="668"/>
                </a:cubicBezTo>
                <a:cubicBezTo>
                  <a:pt x="3833" y="628"/>
                  <a:pt x="3903" y="561"/>
                  <a:pt x="3922" y="419"/>
                </a:cubicBezTo>
                <a:cubicBezTo>
                  <a:pt x="3937" y="308"/>
                  <a:pt x="3922" y="185"/>
                  <a:pt x="3922" y="73"/>
                </a:cubicBezTo>
                <a:cubicBezTo>
                  <a:pt x="3878" y="132"/>
                  <a:pt x="3874" y="150"/>
                  <a:pt x="3874" y="246"/>
                </a:cubicBezTo>
                <a:cubicBezTo>
                  <a:pt x="3874" y="360"/>
                  <a:pt x="3845" y="519"/>
                  <a:pt x="3900" y="620"/>
                </a:cubicBezTo>
                <a:cubicBezTo>
                  <a:pt x="3923" y="663"/>
                  <a:pt x="3982" y="644"/>
                  <a:pt x="4022" y="644"/>
                </a:cubicBezTo>
              </a:path>
              <a:path w="4472" h="870" extrusionOk="0">
                <a:moveTo>
                  <a:pt x="4271" y="49"/>
                </a:moveTo>
                <a:cubicBezTo>
                  <a:pt x="4341" y="130"/>
                  <a:pt x="4374" y="174"/>
                  <a:pt x="4419" y="270"/>
                </a:cubicBezTo>
                <a:cubicBezTo>
                  <a:pt x="4499" y="439"/>
                  <a:pt x="4475" y="517"/>
                  <a:pt x="4371" y="668"/>
                </a:cubicBezTo>
                <a:cubicBezTo>
                  <a:pt x="4310" y="756"/>
                  <a:pt x="4248" y="800"/>
                  <a:pt x="4171" y="869"/>
                </a:cubicBezTo>
              </a:path>
              <a:path w="4472" h="870" extrusionOk="0">
                <a:moveTo>
                  <a:pt x="3826" y="543"/>
                </a:moveTo>
                <a:cubicBezTo>
                  <a:pt x="3849" y="543"/>
                  <a:pt x="3856" y="542"/>
                  <a:pt x="3848" y="519"/>
                </a:cubicBezTo>
                <a:cubicBezTo>
                  <a:pt x="3780" y="519"/>
                  <a:pt x="3548" y="553"/>
                  <a:pt x="3652" y="495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87" name="Comment 2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63550" y="2413000"/>
            <a:ext cx="976313" cy="582613"/>
          </a:xfrm>
          <a:custGeom>
            <a:avLst/>
            <a:gdLst>
              <a:gd name="T0" fmla="+- 0 3226 1289"/>
              <a:gd name="T1" fmla="*/ T0 w 2709"/>
              <a:gd name="T2" fmla="+- 0 6852 6703"/>
              <a:gd name="T3" fmla="*/ 6852 h 1617"/>
              <a:gd name="T4" fmla="+- 0 3157 1289"/>
              <a:gd name="T5" fmla="*/ T4 w 2709"/>
              <a:gd name="T6" fmla="+- 0 6813 6703"/>
              <a:gd name="T7" fmla="*/ 6813 h 1617"/>
              <a:gd name="T8" fmla="+- 0 3103 1289"/>
              <a:gd name="T9" fmla="*/ T8 w 2709"/>
              <a:gd name="T10" fmla="+- 0 6783 6703"/>
              <a:gd name="T11" fmla="*/ 6783 h 1617"/>
              <a:gd name="T12" fmla="+- 0 3026 1289"/>
              <a:gd name="T13" fmla="*/ T12 w 2709"/>
              <a:gd name="T14" fmla="+- 0 6755 6703"/>
              <a:gd name="T15" fmla="*/ 6755 h 1617"/>
              <a:gd name="T16" fmla="+- 0 2890 1289"/>
              <a:gd name="T17" fmla="*/ T16 w 2709"/>
              <a:gd name="T18" fmla="+- 0 6706 6703"/>
              <a:gd name="T19" fmla="*/ 6706 h 1617"/>
              <a:gd name="T20" fmla="+- 0 2773 1289"/>
              <a:gd name="T21" fmla="*/ T20 w 2709"/>
              <a:gd name="T22" fmla="+- 0 6703 6703"/>
              <a:gd name="T23" fmla="*/ 6703 h 1617"/>
              <a:gd name="T24" fmla="+- 0 2630 1289"/>
              <a:gd name="T25" fmla="*/ T24 w 2709"/>
              <a:gd name="T26" fmla="+- 0 6703 6703"/>
              <a:gd name="T27" fmla="*/ 6703 h 1617"/>
              <a:gd name="T28" fmla="+- 0 2366 1289"/>
              <a:gd name="T29" fmla="*/ T28 w 2709"/>
              <a:gd name="T30" fmla="+- 0 6703 6703"/>
              <a:gd name="T31" fmla="*/ 6703 h 1617"/>
              <a:gd name="T32" fmla="+- 0 2168 1289"/>
              <a:gd name="T33" fmla="*/ T32 w 2709"/>
              <a:gd name="T34" fmla="+- 0 6798 6703"/>
              <a:gd name="T35" fmla="*/ 6798 h 1617"/>
              <a:gd name="T36" fmla="+- 0 1934 1289"/>
              <a:gd name="T37" fmla="*/ T36 w 2709"/>
              <a:gd name="T38" fmla="+- 0 6904 6703"/>
              <a:gd name="T39" fmla="*/ 6904 h 1617"/>
              <a:gd name="T40" fmla="+- 0 1757 1289"/>
              <a:gd name="T41" fmla="*/ T40 w 2709"/>
              <a:gd name="T42" fmla="+- 0 6984 6703"/>
              <a:gd name="T43" fmla="*/ 6984 h 1617"/>
              <a:gd name="T44" fmla="+- 0 1609 1289"/>
              <a:gd name="T45" fmla="*/ T44 w 2709"/>
              <a:gd name="T46" fmla="+- 0 7065 6703"/>
              <a:gd name="T47" fmla="*/ 7065 h 1617"/>
              <a:gd name="T48" fmla="+- 0 1489 1289"/>
              <a:gd name="T49" fmla="*/ T48 w 2709"/>
              <a:gd name="T50" fmla="+- 0 7226 6703"/>
              <a:gd name="T51" fmla="*/ 7226 h 1617"/>
              <a:gd name="T52" fmla="+- 0 1379 1289"/>
              <a:gd name="T53" fmla="*/ T52 w 2709"/>
              <a:gd name="T54" fmla="+- 0 7374 6703"/>
              <a:gd name="T55" fmla="*/ 7374 h 1617"/>
              <a:gd name="T56" fmla="+- 0 1306 1289"/>
              <a:gd name="T57" fmla="*/ T56 w 2709"/>
              <a:gd name="T58" fmla="+- 0 7510 6703"/>
              <a:gd name="T59" fmla="*/ 7510 h 1617"/>
              <a:gd name="T60" fmla="+- 0 1289 1289"/>
              <a:gd name="T61" fmla="*/ T60 w 2709"/>
              <a:gd name="T62" fmla="+- 0 7696 6703"/>
              <a:gd name="T63" fmla="*/ 7696 h 1617"/>
              <a:gd name="T64" fmla="+- 0 1273 1289"/>
              <a:gd name="T65" fmla="*/ T64 w 2709"/>
              <a:gd name="T66" fmla="+- 0 7870 6703"/>
              <a:gd name="T67" fmla="*/ 7870 h 1617"/>
              <a:gd name="T68" fmla="+- 0 1366 1289"/>
              <a:gd name="T69" fmla="*/ T68 w 2709"/>
              <a:gd name="T70" fmla="+- 0 8004 6703"/>
              <a:gd name="T71" fmla="*/ 8004 h 1617"/>
              <a:gd name="T72" fmla="+- 0 1489 1289"/>
              <a:gd name="T73" fmla="*/ T72 w 2709"/>
              <a:gd name="T74" fmla="+- 0 8118 6703"/>
              <a:gd name="T75" fmla="*/ 8118 h 1617"/>
              <a:gd name="T76" fmla="+- 0 1629 1289"/>
              <a:gd name="T77" fmla="*/ T76 w 2709"/>
              <a:gd name="T78" fmla="+- 0 8248 6703"/>
              <a:gd name="T79" fmla="*/ 8248 h 1617"/>
              <a:gd name="T80" fmla="+- 0 1873 1289"/>
              <a:gd name="T81" fmla="*/ T80 w 2709"/>
              <a:gd name="T82" fmla="+- 0 8306 6703"/>
              <a:gd name="T83" fmla="*/ 8306 h 1617"/>
              <a:gd name="T84" fmla="+- 0 2060 1289"/>
              <a:gd name="T85" fmla="*/ T84 w 2709"/>
              <a:gd name="T86" fmla="+- 0 8319 6703"/>
              <a:gd name="T87" fmla="*/ 8319 h 1617"/>
              <a:gd name="T88" fmla="+- 0 2367 1289"/>
              <a:gd name="T89" fmla="*/ T88 w 2709"/>
              <a:gd name="T90" fmla="+- 0 8340 6703"/>
              <a:gd name="T91" fmla="*/ 8340 h 1617"/>
              <a:gd name="T92" fmla="+- 0 2691 1289"/>
              <a:gd name="T93" fmla="*/ T92 w 2709"/>
              <a:gd name="T94" fmla="+- 0 8277 6703"/>
              <a:gd name="T95" fmla="*/ 8277 h 1617"/>
              <a:gd name="T96" fmla="+- 0 2978 1289"/>
              <a:gd name="T97" fmla="*/ T96 w 2709"/>
              <a:gd name="T98" fmla="+- 0 8170 6703"/>
              <a:gd name="T99" fmla="*/ 8170 h 1617"/>
              <a:gd name="T100" fmla="+- 0 3262 1289"/>
              <a:gd name="T101" fmla="*/ T100 w 2709"/>
              <a:gd name="T102" fmla="+- 0 8065 6703"/>
              <a:gd name="T103" fmla="*/ 8065 h 1617"/>
              <a:gd name="T104" fmla="+- 0 3569 1289"/>
              <a:gd name="T105" fmla="*/ T104 w 2709"/>
              <a:gd name="T106" fmla="+- 0 7900 6703"/>
              <a:gd name="T107" fmla="*/ 7900 h 1617"/>
              <a:gd name="T108" fmla="+- 0 3771 1289"/>
              <a:gd name="T109" fmla="*/ T108 w 2709"/>
              <a:gd name="T110" fmla="+- 0 7672 6703"/>
              <a:gd name="T111" fmla="*/ 7672 h 1617"/>
              <a:gd name="T112" fmla="+- 0 3911 1289"/>
              <a:gd name="T113" fmla="*/ T112 w 2709"/>
              <a:gd name="T114" fmla="+- 0 7514 6703"/>
              <a:gd name="T115" fmla="*/ 7514 h 1617"/>
              <a:gd name="T116" fmla="+- 0 4020 1289"/>
              <a:gd name="T117" fmla="*/ T116 w 2709"/>
              <a:gd name="T118" fmla="+- 0 7318 6703"/>
              <a:gd name="T119" fmla="*/ 7318 h 1617"/>
              <a:gd name="T120" fmla="+- 0 3997 1289"/>
              <a:gd name="T121" fmla="*/ T120 w 2709"/>
              <a:gd name="T122" fmla="+- 0 7101 6703"/>
              <a:gd name="T123" fmla="*/ 7101 h 1617"/>
              <a:gd name="T124" fmla="+- 0 3978 1289"/>
              <a:gd name="T125" fmla="*/ T124 w 2709"/>
              <a:gd name="T126" fmla="+- 0 6918 6703"/>
              <a:gd name="T127" fmla="*/ 6918 h 1617"/>
              <a:gd name="T128" fmla="+- 0 3776 1289"/>
              <a:gd name="T129" fmla="*/ T128 w 2709"/>
              <a:gd name="T130" fmla="+- 0 6825 6703"/>
              <a:gd name="T131" fmla="*/ 6825 h 1617"/>
              <a:gd name="T132" fmla="+- 0 3623 1289"/>
              <a:gd name="T133" fmla="*/ T132 w 2709"/>
              <a:gd name="T134" fmla="+- 0 6779 6703"/>
              <a:gd name="T135" fmla="*/ 6779 h 1617"/>
              <a:gd name="T136" fmla="+- 0 3454 1289"/>
              <a:gd name="T137" fmla="*/ T136 w 2709"/>
              <a:gd name="T138" fmla="+- 0 6729 6703"/>
              <a:gd name="T139" fmla="*/ 6729 h 1617"/>
              <a:gd name="T140" fmla="+- 0 3331 1289"/>
              <a:gd name="T141" fmla="*/ T140 w 2709"/>
              <a:gd name="T142" fmla="+- 0 6723 6703"/>
              <a:gd name="T143" fmla="*/ 6723 h 1617"/>
              <a:gd name="T144" fmla="+- 0 3175 1289"/>
              <a:gd name="T145" fmla="*/ T144 w 2709"/>
              <a:gd name="T146" fmla="+- 0 6779 6703"/>
              <a:gd name="T147" fmla="*/ 6779 h 1617"/>
              <a:gd name="T148" fmla="+- 0 3103 1289"/>
              <a:gd name="T149" fmla="*/ T148 w 2709"/>
              <a:gd name="T150" fmla="+- 0 6802 6703"/>
              <a:gd name="T151" fmla="*/ 6802 h 1617"/>
              <a:gd name="T152" fmla="+- 0 3081 1289"/>
              <a:gd name="T153" fmla="*/ T152 w 2709"/>
              <a:gd name="T154" fmla="+- 0 6808 6703"/>
              <a:gd name="T155" fmla="*/ 6808 h 1617"/>
              <a:gd name="T156" fmla="+- 0 3052 1289"/>
              <a:gd name="T157" fmla="*/ T156 w 2709"/>
              <a:gd name="T158" fmla="+- 0 6852 6703"/>
              <a:gd name="T159" fmla="*/ 6852 h 161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</a:cxnLst>
            <a:rect l="0" t="0" r="r" b="b"/>
            <a:pathLst>
              <a:path w="2709" h="1617" extrusionOk="0">
                <a:moveTo>
                  <a:pt x="1937" y="149"/>
                </a:moveTo>
                <a:cubicBezTo>
                  <a:pt x="1868" y="110"/>
                  <a:pt x="1814" y="80"/>
                  <a:pt x="1737" y="52"/>
                </a:cubicBezTo>
                <a:cubicBezTo>
                  <a:pt x="1601" y="3"/>
                  <a:pt x="1484" y="0"/>
                  <a:pt x="1341" y="0"/>
                </a:cubicBezTo>
                <a:cubicBezTo>
                  <a:pt x="1077" y="0"/>
                  <a:pt x="879" y="95"/>
                  <a:pt x="645" y="201"/>
                </a:cubicBezTo>
                <a:cubicBezTo>
                  <a:pt x="468" y="281"/>
                  <a:pt x="320" y="362"/>
                  <a:pt x="200" y="523"/>
                </a:cubicBezTo>
                <a:cubicBezTo>
                  <a:pt x="90" y="671"/>
                  <a:pt x="17" y="807"/>
                  <a:pt x="0" y="993"/>
                </a:cubicBezTo>
                <a:cubicBezTo>
                  <a:pt x="-16" y="1167"/>
                  <a:pt x="77" y="1301"/>
                  <a:pt x="200" y="1415"/>
                </a:cubicBezTo>
                <a:cubicBezTo>
                  <a:pt x="340" y="1545"/>
                  <a:pt x="584" y="1603"/>
                  <a:pt x="771" y="1616"/>
                </a:cubicBezTo>
                <a:cubicBezTo>
                  <a:pt x="1078" y="1637"/>
                  <a:pt x="1402" y="1574"/>
                  <a:pt x="1689" y="1467"/>
                </a:cubicBezTo>
                <a:cubicBezTo>
                  <a:pt x="1973" y="1362"/>
                  <a:pt x="2280" y="1197"/>
                  <a:pt x="2482" y="969"/>
                </a:cubicBezTo>
                <a:cubicBezTo>
                  <a:pt x="2622" y="811"/>
                  <a:pt x="2731" y="615"/>
                  <a:pt x="2708" y="398"/>
                </a:cubicBezTo>
                <a:cubicBezTo>
                  <a:pt x="2689" y="215"/>
                  <a:pt x="2487" y="122"/>
                  <a:pt x="2334" y="76"/>
                </a:cubicBezTo>
                <a:cubicBezTo>
                  <a:pt x="2165" y="26"/>
                  <a:pt x="2042" y="20"/>
                  <a:pt x="1886" y="76"/>
                </a:cubicBezTo>
                <a:cubicBezTo>
                  <a:pt x="1814" y="99"/>
                  <a:pt x="1792" y="105"/>
                  <a:pt x="1763" y="149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88" name="Comment 2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940175" y="3879850"/>
            <a:ext cx="412750" cy="430213"/>
          </a:xfrm>
          <a:custGeom>
            <a:avLst/>
            <a:gdLst>
              <a:gd name="T0" fmla="+- 0 11098 10946"/>
              <a:gd name="T1" fmla="*/ T0 w 1146"/>
              <a:gd name="T2" fmla="+- 0 10928 10776"/>
              <a:gd name="T3" fmla="*/ 10928 h 1195"/>
              <a:gd name="T4" fmla="+- 0 10946 10946"/>
              <a:gd name="T5" fmla="*/ T4 w 1146"/>
              <a:gd name="T6" fmla="+- 0 10928 10776"/>
              <a:gd name="T7" fmla="*/ 10928 h 1195"/>
              <a:gd name="T8" fmla="+- 0 11046 10946"/>
              <a:gd name="T9" fmla="*/ T8 w 1146"/>
              <a:gd name="T10" fmla="+- 0 10876 10776"/>
              <a:gd name="T11" fmla="*/ 10876 h 1195"/>
              <a:gd name="T12" fmla="+- 0 11268 10946"/>
              <a:gd name="T13" fmla="*/ T12 w 1146"/>
              <a:gd name="T14" fmla="+- 0 10852 10776"/>
              <a:gd name="T15" fmla="*/ 10852 h 1195"/>
              <a:gd name="T16" fmla="+- 0 11494 10946"/>
              <a:gd name="T17" fmla="*/ T16 w 1146"/>
              <a:gd name="T18" fmla="+- 0 10901 10776"/>
              <a:gd name="T19" fmla="*/ 10901 h 1195"/>
              <a:gd name="T20" fmla="+- 0 11594 10946"/>
              <a:gd name="T21" fmla="*/ T20 w 1146"/>
              <a:gd name="T22" fmla="+- 0 11077 10776"/>
              <a:gd name="T23" fmla="*/ 11077 h 1195"/>
              <a:gd name="T24" fmla="+- 0 11520 10946"/>
              <a:gd name="T25" fmla="*/ T24 w 1146"/>
              <a:gd name="T26" fmla="+- 0 11323 10776"/>
              <a:gd name="T27" fmla="*/ 11323 h 1195"/>
              <a:gd name="T28" fmla="+- 0 11268 10946"/>
              <a:gd name="T29" fmla="*/ T28 w 1146"/>
              <a:gd name="T30" fmla="+- 0 11523 10776"/>
              <a:gd name="T31" fmla="*/ 11523 h 1195"/>
              <a:gd name="T32" fmla="+- 0 11024 10946"/>
              <a:gd name="T33" fmla="*/ T32 w 1146"/>
              <a:gd name="T34" fmla="+- 0 11548 10776"/>
              <a:gd name="T35" fmla="*/ 11548 h 1195"/>
              <a:gd name="T36" fmla="+- 0 10998 10946"/>
              <a:gd name="T37" fmla="*/ T36 w 1146"/>
              <a:gd name="T38" fmla="+- 0 11423 10776"/>
              <a:gd name="T39" fmla="*/ 11423 h 1195"/>
              <a:gd name="T40" fmla="+- 0 11146 10946"/>
              <a:gd name="T41" fmla="*/ T40 w 1146"/>
              <a:gd name="T42" fmla="+- 0 11399 10776"/>
              <a:gd name="T43" fmla="*/ 11399 h 1195"/>
              <a:gd name="T44" fmla="+- 0 11346 10946"/>
              <a:gd name="T45" fmla="*/ T44 w 1146"/>
              <a:gd name="T46" fmla="+- 0 11499 10776"/>
              <a:gd name="T47" fmla="*/ 11499 h 1195"/>
              <a:gd name="T48" fmla="+- 0 11542 10946"/>
              <a:gd name="T49" fmla="*/ T48 w 1146"/>
              <a:gd name="T50" fmla="+- 0 11572 10776"/>
              <a:gd name="T51" fmla="*/ 11572 h 1195"/>
              <a:gd name="T52" fmla="+- 0 11617 10946"/>
              <a:gd name="T53" fmla="*/ T52 w 1146"/>
              <a:gd name="T54" fmla="+- 0 11572 10776"/>
              <a:gd name="T55" fmla="*/ 11572 h 1195"/>
              <a:gd name="T56" fmla="+- 0 11842 10946"/>
              <a:gd name="T57" fmla="*/ T56 w 1146"/>
              <a:gd name="T58" fmla="+- 0 10828 10776"/>
              <a:gd name="T59" fmla="*/ 10828 h 1195"/>
              <a:gd name="T60" fmla="+- 0 11768 10946"/>
              <a:gd name="T61" fmla="*/ T60 w 1146"/>
              <a:gd name="T62" fmla="+- 0 10776 10776"/>
              <a:gd name="T63" fmla="*/ 10776 h 1195"/>
              <a:gd name="T64" fmla="+- 0 11742 10946"/>
              <a:gd name="T65" fmla="*/ T64 w 1146"/>
              <a:gd name="T66" fmla="+- 0 10776 10776"/>
              <a:gd name="T67" fmla="*/ 10776 h 1195"/>
              <a:gd name="T68" fmla="+- 0 11891 10946"/>
              <a:gd name="T69" fmla="*/ T68 w 1146"/>
              <a:gd name="T70" fmla="+- 0 10928 10776"/>
              <a:gd name="T71" fmla="*/ 10928 h 1195"/>
              <a:gd name="T72" fmla="+- 0 12091 10946"/>
              <a:gd name="T73" fmla="*/ T72 w 1146"/>
              <a:gd name="T74" fmla="+- 0 11323 10776"/>
              <a:gd name="T75" fmla="*/ 11323 h 1195"/>
              <a:gd name="T76" fmla="+- 0 11965 10946"/>
              <a:gd name="T77" fmla="*/ T76 w 1146"/>
              <a:gd name="T78" fmla="+- 0 11721 10776"/>
              <a:gd name="T79" fmla="*/ 11721 h 1195"/>
              <a:gd name="T80" fmla="+- 0 11717 10946"/>
              <a:gd name="T81" fmla="*/ T80 w 1146"/>
              <a:gd name="T82" fmla="+- 0 11946 10776"/>
              <a:gd name="T83" fmla="*/ 11946 h 1195"/>
              <a:gd name="T84" fmla="+- 0 11694 10946"/>
              <a:gd name="T85" fmla="*/ T84 w 1146"/>
              <a:gd name="T86" fmla="+- 0 11970 10776"/>
              <a:gd name="T87" fmla="*/ 11970 h 1195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</a:cxnLst>
            <a:rect l="0" t="0" r="r" b="b"/>
            <a:pathLst>
              <a:path w="1146" h="1195" extrusionOk="0">
                <a:moveTo>
                  <a:pt x="152" y="152"/>
                </a:moveTo>
                <a:cubicBezTo>
                  <a:pt x="101" y="152"/>
                  <a:pt x="51" y="152"/>
                  <a:pt x="0" y="152"/>
                </a:cubicBezTo>
                <a:cubicBezTo>
                  <a:pt x="36" y="143"/>
                  <a:pt x="68" y="107"/>
                  <a:pt x="100" y="100"/>
                </a:cubicBezTo>
                <a:cubicBezTo>
                  <a:pt x="176" y="84"/>
                  <a:pt x="241" y="76"/>
                  <a:pt x="322" y="76"/>
                </a:cubicBezTo>
                <a:cubicBezTo>
                  <a:pt x="403" y="76"/>
                  <a:pt x="476" y="78"/>
                  <a:pt x="548" y="125"/>
                </a:cubicBezTo>
                <a:cubicBezTo>
                  <a:pt x="605" y="162"/>
                  <a:pt x="639" y="237"/>
                  <a:pt x="648" y="301"/>
                </a:cubicBezTo>
                <a:cubicBezTo>
                  <a:pt x="660" y="386"/>
                  <a:pt x="637" y="487"/>
                  <a:pt x="574" y="547"/>
                </a:cubicBezTo>
                <a:cubicBezTo>
                  <a:pt x="523" y="595"/>
                  <a:pt x="385" y="726"/>
                  <a:pt x="322" y="747"/>
                </a:cubicBezTo>
                <a:cubicBezTo>
                  <a:pt x="276" y="763"/>
                  <a:pt x="131" y="792"/>
                  <a:pt x="78" y="772"/>
                </a:cubicBezTo>
                <a:cubicBezTo>
                  <a:pt x="43" y="758"/>
                  <a:pt x="38" y="674"/>
                  <a:pt x="52" y="647"/>
                </a:cubicBezTo>
                <a:cubicBezTo>
                  <a:pt x="75" y="604"/>
                  <a:pt x="160" y="623"/>
                  <a:pt x="200" y="623"/>
                </a:cubicBezTo>
                <a:cubicBezTo>
                  <a:pt x="295" y="623"/>
                  <a:pt x="320" y="688"/>
                  <a:pt x="400" y="723"/>
                </a:cubicBezTo>
                <a:cubicBezTo>
                  <a:pt x="459" y="749"/>
                  <a:pt x="534" y="781"/>
                  <a:pt x="596" y="796"/>
                </a:cubicBezTo>
                <a:cubicBezTo>
                  <a:pt x="630" y="796"/>
                  <a:pt x="646" y="796"/>
                  <a:pt x="671" y="796"/>
                </a:cubicBezTo>
              </a:path>
              <a:path w="1146" h="1195" extrusionOk="0">
                <a:moveTo>
                  <a:pt x="896" y="52"/>
                </a:moveTo>
                <a:cubicBezTo>
                  <a:pt x="889" y="33"/>
                  <a:pt x="850" y="10"/>
                  <a:pt x="822" y="0"/>
                </a:cubicBezTo>
                <a:cubicBezTo>
                  <a:pt x="813" y="0"/>
                  <a:pt x="805" y="0"/>
                  <a:pt x="796" y="0"/>
                </a:cubicBezTo>
                <a:cubicBezTo>
                  <a:pt x="821" y="54"/>
                  <a:pt x="900" y="93"/>
                  <a:pt x="945" y="152"/>
                </a:cubicBezTo>
                <a:cubicBezTo>
                  <a:pt x="1040" y="276"/>
                  <a:pt x="1124" y="388"/>
                  <a:pt x="1145" y="547"/>
                </a:cubicBezTo>
                <a:cubicBezTo>
                  <a:pt x="1164" y="691"/>
                  <a:pt x="1109" y="835"/>
                  <a:pt x="1019" y="945"/>
                </a:cubicBezTo>
                <a:cubicBezTo>
                  <a:pt x="947" y="1033"/>
                  <a:pt x="857" y="1102"/>
                  <a:pt x="771" y="1170"/>
                </a:cubicBezTo>
                <a:cubicBezTo>
                  <a:pt x="763" y="1178"/>
                  <a:pt x="756" y="1186"/>
                  <a:pt x="748" y="1194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89" name="Comment 25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386013" y="4711700"/>
            <a:ext cx="1814512" cy="912813"/>
          </a:xfrm>
          <a:custGeom>
            <a:avLst/>
            <a:gdLst>
              <a:gd name="T0" fmla="+- 0 6627 6627"/>
              <a:gd name="T1" fmla="*/ T0 w 5042"/>
              <a:gd name="T2" fmla="+- 0 13088 13088"/>
              <a:gd name="T3" fmla="*/ 13088 h 2534"/>
              <a:gd name="T4" fmla="+- 0 7323 6627"/>
              <a:gd name="T5" fmla="*/ T4 w 5042"/>
              <a:gd name="T6" fmla="+- 0 13136 13088"/>
              <a:gd name="T7" fmla="*/ 13136 h 2534"/>
              <a:gd name="T8" fmla="+- 0 7446 6627"/>
              <a:gd name="T9" fmla="*/ T8 w 5042"/>
              <a:gd name="T10" fmla="+- 0 13434 13088"/>
              <a:gd name="T11" fmla="*/ 13434 h 2534"/>
              <a:gd name="T12" fmla="+- 0 7571 6627"/>
              <a:gd name="T13" fmla="*/ T12 w 5042"/>
              <a:gd name="T14" fmla="+- 0 14057 13088"/>
              <a:gd name="T15" fmla="*/ 14057 h 2534"/>
              <a:gd name="T16" fmla="+- 0 7620 6627"/>
              <a:gd name="T17" fmla="*/ T16 w 5042"/>
              <a:gd name="T18" fmla="+- 0 14603 13088"/>
              <a:gd name="T19" fmla="*/ 14603 h 2534"/>
              <a:gd name="T20" fmla="+- 0 7671 6627"/>
              <a:gd name="T21" fmla="*/ T20 w 5042"/>
              <a:gd name="T22" fmla="+- 0 15198 13088"/>
              <a:gd name="T23" fmla="*/ 15198 h 2534"/>
              <a:gd name="T24" fmla="+- 0 7571 6627"/>
              <a:gd name="T25" fmla="*/ T24 w 5042"/>
              <a:gd name="T26" fmla="+- 0 15496 13088"/>
              <a:gd name="T27" fmla="*/ 15496 h 2534"/>
              <a:gd name="T28" fmla="+- 0 7049 6627"/>
              <a:gd name="T29" fmla="*/ T28 w 5042"/>
              <a:gd name="T30" fmla="+- 0 15572 13088"/>
              <a:gd name="T31" fmla="*/ 15572 h 2534"/>
              <a:gd name="T32" fmla="+- 0 8094 6627"/>
              <a:gd name="T33" fmla="*/ T32 w 5042"/>
              <a:gd name="T34" fmla="+- 0 13683 13088"/>
              <a:gd name="T35" fmla="*/ 13683 h 2534"/>
              <a:gd name="T36" fmla="+- 0 8116 6627"/>
              <a:gd name="T37" fmla="*/ T36 w 5042"/>
              <a:gd name="T38" fmla="+- 0 13856 13088"/>
              <a:gd name="T39" fmla="*/ 13856 h 2534"/>
              <a:gd name="T40" fmla="+- 0 8116 6627"/>
              <a:gd name="T41" fmla="*/ T40 w 5042"/>
              <a:gd name="T42" fmla="+- 0 14057 13088"/>
              <a:gd name="T43" fmla="*/ 14057 h 2534"/>
              <a:gd name="T44" fmla="+- 0 8042 6627"/>
              <a:gd name="T45" fmla="*/ T44 w 5042"/>
              <a:gd name="T46" fmla="+- 0 13956 13088"/>
              <a:gd name="T47" fmla="*/ 13956 h 2534"/>
              <a:gd name="T48" fmla="+- 0 8168 6627"/>
              <a:gd name="T49" fmla="*/ T48 w 5042"/>
              <a:gd name="T50" fmla="+- 0 14254 13088"/>
              <a:gd name="T51" fmla="*/ 14254 h 2534"/>
              <a:gd name="T52" fmla="+- 0 8390 6627"/>
              <a:gd name="T53" fmla="*/ T52 w 5042"/>
              <a:gd name="T54" fmla="+- 0 13908 13088"/>
              <a:gd name="T55" fmla="*/ 13908 h 2534"/>
              <a:gd name="T56" fmla="+- 0 8812 6627"/>
              <a:gd name="T57" fmla="*/ T56 w 5042"/>
              <a:gd name="T58" fmla="+- 0 13659 13088"/>
              <a:gd name="T59" fmla="*/ 13659 h 2534"/>
              <a:gd name="T60" fmla="+- 0 8812 6627"/>
              <a:gd name="T61" fmla="*/ T60 w 5042"/>
              <a:gd name="T62" fmla="+- 0 13759 13088"/>
              <a:gd name="T63" fmla="*/ 13759 h 2534"/>
              <a:gd name="T64" fmla="+- 0 8538 6627"/>
              <a:gd name="T65" fmla="*/ T64 w 5042"/>
              <a:gd name="T66" fmla="+- 0 13510 13088"/>
              <a:gd name="T67" fmla="*/ 13510 h 2534"/>
              <a:gd name="T68" fmla="+- 0 8712 6627"/>
              <a:gd name="T69" fmla="*/ T68 w 5042"/>
              <a:gd name="T70" fmla="+- 0 13883 13088"/>
              <a:gd name="T71" fmla="*/ 13883 h 2534"/>
              <a:gd name="T72" fmla="+- 0 9035 6627"/>
              <a:gd name="T73" fmla="*/ T72 w 5042"/>
              <a:gd name="T74" fmla="+- 0 13932 13088"/>
              <a:gd name="T75" fmla="*/ 13932 h 2534"/>
              <a:gd name="T76" fmla="+- 0 9383 6627"/>
              <a:gd name="T77" fmla="*/ T76 w 5042"/>
              <a:gd name="T78" fmla="+- 0 13659 13088"/>
              <a:gd name="T79" fmla="*/ 13659 h 2534"/>
              <a:gd name="T80" fmla="+- 0 9457 6627"/>
              <a:gd name="T81" fmla="*/ T80 w 5042"/>
              <a:gd name="T82" fmla="+- 0 13883 13088"/>
              <a:gd name="T83" fmla="*/ 13883 h 2534"/>
              <a:gd name="T84" fmla="+- 0 10227 6627"/>
              <a:gd name="T85" fmla="*/ T84 w 5042"/>
              <a:gd name="T86" fmla="+- 0 13212 13088"/>
              <a:gd name="T87" fmla="*/ 13212 h 2534"/>
              <a:gd name="T88" fmla="+- 0 10427 6627"/>
              <a:gd name="T89" fmla="*/ T88 w 5042"/>
              <a:gd name="T90" fmla="+- 0 13558 13088"/>
              <a:gd name="T91" fmla="*/ 13558 h 2534"/>
              <a:gd name="T92" fmla="+- 0 10502 6627"/>
              <a:gd name="T93" fmla="*/ T92 w 5042"/>
              <a:gd name="T94" fmla="+- 0 13610 13088"/>
              <a:gd name="T95" fmla="*/ 13610 h 2534"/>
              <a:gd name="T96" fmla="+- 0 10872 6627"/>
              <a:gd name="T97" fmla="*/ T96 w 5042"/>
              <a:gd name="T98" fmla="+- 0 13634 13088"/>
              <a:gd name="T99" fmla="*/ 13634 h 2534"/>
              <a:gd name="T100" fmla="+- 0 10602 6627"/>
              <a:gd name="T101" fmla="*/ T100 w 5042"/>
              <a:gd name="T102" fmla="+- 0 13461 13088"/>
              <a:gd name="T103" fmla="*/ 13461 h 2534"/>
              <a:gd name="T104" fmla="+- 0 10750 6627"/>
              <a:gd name="T105" fmla="*/ T104 w 5042"/>
              <a:gd name="T106" fmla="+- 0 13160 13088"/>
              <a:gd name="T107" fmla="*/ 13160 h 2534"/>
              <a:gd name="T108" fmla="+- 0 11072 6627"/>
              <a:gd name="T109" fmla="*/ T108 w 5042"/>
              <a:gd name="T110" fmla="+- 0 13510 13088"/>
              <a:gd name="T111" fmla="*/ 13510 h 2534"/>
              <a:gd name="T112" fmla="+- 0 11220 6627"/>
              <a:gd name="T113" fmla="*/ T112 w 5042"/>
              <a:gd name="T114" fmla="+- 0 13337 13088"/>
              <a:gd name="T115" fmla="*/ 13337 h 2534"/>
              <a:gd name="T116" fmla="+- 0 11246 6627"/>
              <a:gd name="T117" fmla="*/ T116 w 5042"/>
              <a:gd name="T118" fmla="+- 0 13582 13088"/>
              <a:gd name="T119" fmla="*/ 13582 h 2534"/>
              <a:gd name="T120" fmla="+- 0 11442 6627"/>
              <a:gd name="T121" fmla="*/ T120 w 5042"/>
              <a:gd name="T122" fmla="+- 0 13510 13088"/>
              <a:gd name="T123" fmla="*/ 13510 h 2534"/>
              <a:gd name="T124" fmla="+- 0 11542 6627"/>
              <a:gd name="T125" fmla="*/ T124 w 5042"/>
              <a:gd name="T126" fmla="+- 0 13683 13088"/>
              <a:gd name="T127" fmla="*/ 13683 h 2534"/>
              <a:gd name="T128" fmla="+- 0 10602 6627"/>
              <a:gd name="T129" fmla="*/ T128 w 5042"/>
              <a:gd name="T130" fmla="+- 0 13908 13088"/>
              <a:gd name="T131" fmla="*/ 13908 h 2534"/>
              <a:gd name="T132" fmla="+- 0 11668 6627"/>
              <a:gd name="T133" fmla="*/ T132 w 5042"/>
              <a:gd name="T134" fmla="+- 0 13932 13088"/>
              <a:gd name="T135" fmla="*/ 13932 h 253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</a:cxnLst>
            <a:rect l="0" t="0" r="r" b="b"/>
            <a:pathLst>
              <a:path w="5042" h="2534" extrusionOk="0">
                <a:moveTo>
                  <a:pt x="74" y="24"/>
                </a:moveTo>
                <a:cubicBezTo>
                  <a:pt x="36" y="8"/>
                  <a:pt x="31" y="13"/>
                  <a:pt x="0" y="0"/>
                </a:cubicBezTo>
                <a:cubicBezTo>
                  <a:pt x="19" y="6"/>
                  <a:pt x="46" y="22"/>
                  <a:pt x="100" y="24"/>
                </a:cubicBezTo>
                <a:cubicBezTo>
                  <a:pt x="237" y="29"/>
                  <a:pt x="596" y="-44"/>
                  <a:pt x="696" y="48"/>
                </a:cubicBezTo>
                <a:cubicBezTo>
                  <a:pt x="708" y="59"/>
                  <a:pt x="734" y="128"/>
                  <a:pt x="744" y="148"/>
                </a:cubicBezTo>
                <a:cubicBezTo>
                  <a:pt x="778" y="216"/>
                  <a:pt x="795" y="280"/>
                  <a:pt x="819" y="346"/>
                </a:cubicBezTo>
                <a:cubicBezTo>
                  <a:pt x="848" y="426"/>
                  <a:pt x="867" y="509"/>
                  <a:pt x="870" y="595"/>
                </a:cubicBezTo>
                <a:cubicBezTo>
                  <a:pt x="875" y="724"/>
                  <a:pt x="930" y="842"/>
                  <a:pt x="944" y="969"/>
                </a:cubicBezTo>
                <a:cubicBezTo>
                  <a:pt x="955" y="1067"/>
                  <a:pt x="953" y="1168"/>
                  <a:pt x="967" y="1266"/>
                </a:cubicBezTo>
                <a:cubicBezTo>
                  <a:pt x="979" y="1348"/>
                  <a:pt x="980" y="1433"/>
                  <a:pt x="993" y="1515"/>
                </a:cubicBezTo>
                <a:cubicBezTo>
                  <a:pt x="1009" y="1616"/>
                  <a:pt x="1019" y="1708"/>
                  <a:pt x="1019" y="1813"/>
                </a:cubicBezTo>
                <a:cubicBezTo>
                  <a:pt x="1019" y="1917"/>
                  <a:pt x="1034" y="2022"/>
                  <a:pt x="1044" y="2110"/>
                </a:cubicBezTo>
                <a:cubicBezTo>
                  <a:pt x="1054" y="2198"/>
                  <a:pt x="1041" y="2309"/>
                  <a:pt x="1019" y="2360"/>
                </a:cubicBezTo>
                <a:cubicBezTo>
                  <a:pt x="998" y="2408"/>
                  <a:pt x="1000" y="2387"/>
                  <a:pt x="944" y="2408"/>
                </a:cubicBezTo>
                <a:cubicBezTo>
                  <a:pt x="886" y="2430"/>
                  <a:pt x="833" y="2430"/>
                  <a:pt x="770" y="2432"/>
                </a:cubicBezTo>
                <a:cubicBezTo>
                  <a:pt x="648" y="2436"/>
                  <a:pt x="544" y="2480"/>
                  <a:pt x="422" y="2484"/>
                </a:cubicBezTo>
                <a:cubicBezTo>
                  <a:pt x="296" y="2488"/>
                  <a:pt x="173" y="2504"/>
                  <a:pt x="52" y="2533"/>
                </a:cubicBezTo>
              </a:path>
              <a:path w="5042" h="2534" extrusionOk="0">
                <a:moveTo>
                  <a:pt x="1467" y="595"/>
                </a:moveTo>
                <a:cubicBezTo>
                  <a:pt x="1459" y="574"/>
                  <a:pt x="1441" y="529"/>
                  <a:pt x="1441" y="571"/>
                </a:cubicBezTo>
                <a:cubicBezTo>
                  <a:pt x="1441" y="636"/>
                  <a:pt x="1486" y="697"/>
                  <a:pt x="1489" y="768"/>
                </a:cubicBezTo>
                <a:cubicBezTo>
                  <a:pt x="1492" y="844"/>
                  <a:pt x="1515" y="870"/>
                  <a:pt x="1515" y="944"/>
                </a:cubicBezTo>
                <a:cubicBezTo>
                  <a:pt x="1515" y="982"/>
                  <a:pt x="1508" y="1021"/>
                  <a:pt x="1489" y="969"/>
                </a:cubicBezTo>
              </a:path>
              <a:path w="5042" h="2534" extrusionOk="0">
                <a:moveTo>
                  <a:pt x="1293" y="795"/>
                </a:moveTo>
                <a:cubicBezTo>
                  <a:pt x="1354" y="795"/>
                  <a:pt x="1372" y="826"/>
                  <a:pt x="1415" y="868"/>
                </a:cubicBezTo>
                <a:cubicBezTo>
                  <a:pt x="1466" y="919"/>
                  <a:pt x="1524" y="1019"/>
                  <a:pt x="1541" y="1093"/>
                </a:cubicBezTo>
                <a:cubicBezTo>
                  <a:pt x="1541" y="1134"/>
                  <a:pt x="1541" y="1142"/>
                  <a:pt x="1541" y="1166"/>
                </a:cubicBezTo>
                <a:cubicBezTo>
                  <a:pt x="1603" y="1133"/>
                  <a:pt x="1608" y="1060"/>
                  <a:pt x="1637" y="993"/>
                </a:cubicBezTo>
                <a:cubicBezTo>
                  <a:pt x="1670" y="916"/>
                  <a:pt x="1717" y="882"/>
                  <a:pt x="1763" y="820"/>
                </a:cubicBezTo>
              </a:path>
              <a:path w="5042" h="2534" extrusionOk="0">
                <a:moveTo>
                  <a:pt x="2211" y="470"/>
                </a:moveTo>
                <a:cubicBezTo>
                  <a:pt x="2169" y="483"/>
                  <a:pt x="2185" y="519"/>
                  <a:pt x="2185" y="571"/>
                </a:cubicBezTo>
                <a:cubicBezTo>
                  <a:pt x="2185" y="599"/>
                  <a:pt x="2185" y="769"/>
                  <a:pt x="2185" y="719"/>
                </a:cubicBezTo>
                <a:cubicBezTo>
                  <a:pt x="2185" y="703"/>
                  <a:pt x="2185" y="687"/>
                  <a:pt x="2185" y="671"/>
                </a:cubicBezTo>
              </a:path>
              <a:path w="5042" h="2534" extrusionOk="0">
                <a:moveTo>
                  <a:pt x="1963" y="422"/>
                </a:moveTo>
                <a:cubicBezTo>
                  <a:pt x="1953" y="422"/>
                  <a:pt x="1852" y="422"/>
                  <a:pt x="1911" y="422"/>
                </a:cubicBezTo>
                <a:cubicBezTo>
                  <a:pt x="2085" y="422"/>
                  <a:pt x="2260" y="422"/>
                  <a:pt x="2434" y="422"/>
                </a:cubicBezTo>
              </a:path>
              <a:path w="5042" h="2534" extrusionOk="0">
                <a:moveTo>
                  <a:pt x="2085" y="795"/>
                </a:moveTo>
                <a:cubicBezTo>
                  <a:pt x="2059" y="795"/>
                  <a:pt x="2051" y="795"/>
                  <a:pt x="2059" y="820"/>
                </a:cubicBezTo>
                <a:cubicBezTo>
                  <a:pt x="2180" y="820"/>
                  <a:pt x="2294" y="830"/>
                  <a:pt x="2408" y="844"/>
                </a:cubicBezTo>
                <a:cubicBezTo>
                  <a:pt x="2463" y="851"/>
                  <a:pt x="2526" y="844"/>
                  <a:pt x="2582" y="844"/>
                </a:cubicBezTo>
              </a:path>
              <a:path w="5042" h="2534" extrusionOk="0">
                <a:moveTo>
                  <a:pt x="2756" y="571"/>
                </a:moveTo>
                <a:cubicBezTo>
                  <a:pt x="2863" y="571"/>
                  <a:pt x="2971" y="571"/>
                  <a:pt x="3078" y="571"/>
                </a:cubicBezTo>
              </a:path>
              <a:path w="5042" h="2534" extrusionOk="0">
                <a:moveTo>
                  <a:pt x="2830" y="795"/>
                </a:moveTo>
                <a:cubicBezTo>
                  <a:pt x="2936" y="795"/>
                  <a:pt x="3032" y="803"/>
                  <a:pt x="3130" y="768"/>
                </a:cubicBezTo>
              </a:path>
              <a:path w="5042" h="2534" extrusionOk="0">
                <a:moveTo>
                  <a:pt x="3600" y="124"/>
                </a:moveTo>
                <a:cubicBezTo>
                  <a:pt x="3644" y="176"/>
                  <a:pt x="3664" y="238"/>
                  <a:pt x="3700" y="297"/>
                </a:cubicBezTo>
                <a:cubicBezTo>
                  <a:pt x="3732" y="350"/>
                  <a:pt x="3770" y="423"/>
                  <a:pt x="3800" y="470"/>
                </a:cubicBezTo>
                <a:cubicBezTo>
                  <a:pt x="3825" y="509"/>
                  <a:pt x="3820" y="534"/>
                  <a:pt x="3849" y="571"/>
                </a:cubicBezTo>
                <a:cubicBezTo>
                  <a:pt x="3849" y="543"/>
                  <a:pt x="3852" y="532"/>
                  <a:pt x="3875" y="522"/>
                </a:cubicBezTo>
              </a:path>
              <a:path w="5042" h="2534" extrusionOk="0">
                <a:moveTo>
                  <a:pt x="4245" y="249"/>
                </a:moveTo>
                <a:cubicBezTo>
                  <a:pt x="4245" y="319"/>
                  <a:pt x="4245" y="556"/>
                  <a:pt x="4245" y="546"/>
                </a:cubicBezTo>
              </a:path>
              <a:path w="5042" h="2534" extrusionOk="0">
                <a:moveTo>
                  <a:pt x="3949" y="595"/>
                </a:moveTo>
                <a:cubicBezTo>
                  <a:pt x="3949" y="515"/>
                  <a:pt x="3947" y="451"/>
                  <a:pt x="3975" y="373"/>
                </a:cubicBezTo>
                <a:cubicBezTo>
                  <a:pt x="3998" y="309"/>
                  <a:pt x="4056" y="233"/>
                  <a:pt x="4071" y="173"/>
                </a:cubicBezTo>
                <a:cubicBezTo>
                  <a:pt x="4084" y="120"/>
                  <a:pt x="4078" y="88"/>
                  <a:pt x="4123" y="72"/>
                </a:cubicBezTo>
              </a:path>
              <a:path w="5042" h="2534" extrusionOk="0">
                <a:moveTo>
                  <a:pt x="4171" y="422"/>
                </a:moveTo>
                <a:cubicBezTo>
                  <a:pt x="4262" y="422"/>
                  <a:pt x="4354" y="422"/>
                  <a:pt x="4445" y="422"/>
                </a:cubicBezTo>
              </a:path>
              <a:path w="5042" h="2534" extrusionOk="0">
                <a:moveTo>
                  <a:pt x="4519" y="148"/>
                </a:moveTo>
                <a:cubicBezTo>
                  <a:pt x="4578" y="163"/>
                  <a:pt x="4571" y="197"/>
                  <a:pt x="4593" y="249"/>
                </a:cubicBezTo>
                <a:cubicBezTo>
                  <a:pt x="4619" y="312"/>
                  <a:pt x="4619" y="353"/>
                  <a:pt x="4619" y="422"/>
                </a:cubicBezTo>
                <a:cubicBezTo>
                  <a:pt x="4619" y="446"/>
                  <a:pt x="4619" y="470"/>
                  <a:pt x="4619" y="494"/>
                </a:cubicBezTo>
                <a:cubicBezTo>
                  <a:pt x="4625" y="475"/>
                  <a:pt x="4662" y="435"/>
                  <a:pt x="4693" y="422"/>
                </a:cubicBezTo>
                <a:cubicBezTo>
                  <a:pt x="4722" y="410"/>
                  <a:pt x="4783" y="422"/>
                  <a:pt x="4815" y="422"/>
                </a:cubicBezTo>
                <a:cubicBezTo>
                  <a:pt x="4826" y="461"/>
                  <a:pt x="4854" y="484"/>
                  <a:pt x="4867" y="522"/>
                </a:cubicBezTo>
                <a:cubicBezTo>
                  <a:pt x="4878" y="555"/>
                  <a:pt x="4888" y="567"/>
                  <a:pt x="4915" y="595"/>
                </a:cubicBezTo>
              </a:path>
              <a:path w="5042" h="2534" extrusionOk="0">
                <a:moveTo>
                  <a:pt x="3675" y="844"/>
                </a:moveTo>
                <a:cubicBezTo>
                  <a:pt x="3779" y="844"/>
                  <a:pt x="3872" y="827"/>
                  <a:pt x="3975" y="820"/>
                </a:cubicBezTo>
                <a:cubicBezTo>
                  <a:pt x="4276" y="800"/>
                  <a:pt x="4710" y="762"/>
                  <a:pt x="4990" y="844"/>
                </a:cubicBezTo>
                <a:cubicBezTo>
                  <a:pt x="5015" y="844"/>
                  <a:pt x="5024" y="844"/>
                  <a:pt x="5041" y="844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90" name="Comment 26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681413" y="5095875"/>
            <a:ext cx="671512" cy="215900"/>
          </a:xfrm>
          <a:custGeom>
            <a:avLst/>
            <a:gdLst>
              <a:gd name="T0" fmla="+- 0 10502 10227"/>
              <a:gd name="T1" fmla="*/ T0 w 1865"/>
              <a:gd name="T2" fmla="+- 0 14306 14157"/>
              <a:gd name="T3" fmla="*/ 14306 h 596"/>
              <a:gd name="T4" fmla="+- 0 10524 10227"/>
              <a:gd name="T5" fmla="*/ T4 w 1865"/>
              <a:gd name="T6" fmla="+- 0 14676 14157"/>
              <a:gd name="T7" fmla="*/ 14676 h 596"/>
              <a:gd name="T8" fmla="+- 0 10524 10227"/>
              <a:gd name="T9" fmla="*/ T8 w 1865"/>
              <a:gd name="T10" fmla="+- 0 14652 14157"/>
              <a:gd name="T11" fmla="*/ 14652 h 596"/>
              <a:gd name="T12" fmla="+- 0 10253 10227"/>
              <a:gd name="T13" fmla="*/ T12 w 1865"/>
              <a:gd name="T14" fmla="+- 0 14306 14157"/>
              <a:gd name="T15" fmla="*/ 14306 h 596"/>
              <a:gd name="T16" fmla="+- 0 10227 10227"/>
              <a:gd name="T17" fmla="*/ T16 w 1865"/>
              <a:gd name="T18" fmla="+- 0 14306 14157"/>
              <a:gd name="T19" fmla="*/ 14306 h 596"/>
              <a:gd name="T20" fmla="+- 0 10353 10227"/>
              <a:gd name="T21" fmla="*/ T20 w 1865"/>
              <a:gd name="T22" fmla="+- 0 14230 14157"/>
              <a:gd name="T23" fmla="*/ 14230 h 596"/>
              <a:gd name="T24" fmla="+- 0 10650 10227"/>
              <a:gd name="T25" fmla="*/ T24 w 1865"/>
              <a:gd name="T26" fmla="+- 0 14157 14157"/>
              <a:gd name="T27" fmla="*/ 14157 h 596"/>
              <a:gd name="T28" fmla="+- 0 10898 10227"/>
              <a:gd name="T29" fmla="*/ T28 w 1865"/>
              <a:gd name="T30" fmla="+- 0 14205 14157"/>
              <a:gd name="T31" fmla="*/ 14205 h 596"/>
              <a:gd name="T32" fmla="+- 0 10946 10227"/>
              <a:gd name="T33" fmla="*/ T32 w 1865"/>
              <a:gd name="T34" fmla="+- 0 14306 14157"/>
              <a:gd name="T35" fmla="*/ 14306 h 596"/>
              <a:gd name="T36" fmla="+- 0 10824 10227"/>
              <a:gd name="T37" fmla="*/ T36 w 1865"/>
              <a:gd name="T38" fmla="+- 0 14354 14157"/>
              <a:gd name="T39" fmla="*/ 14354 h 596"/>
              <a:gd name="T40" fmla="+- 0 10650 10227"/>
              <a:gd name="T41" fmla="*/ T40 w 1865"/>
              <a:gd name="T42" fmla="+- 0 14403 14157"/>
              <a:gd name="T43" fmla="*/ 14403 h 596"/>
              <a:gd name="T44" fmla="+- 0 10624 10227"/>
              <a:gd name="T45" fmla="*/ T44 w 1865"/>
              <a:gd name="T46" fmla="+- 0 14427 14157"/>
              <a:gd name="T47" fmla="*/ 14427 h 596"/>
              <a:gd name="T48" fmla="+- 0 10724 10227"/>
              <a:gd name="T49" fmla="*/ T48 w 1865"/>
              <a:gd name="T50" fmla="+- 0 14527 14157"/>
              <a:gd name="T51" fmla="*/ 14527 h 596"/>
              <a:gd name="T52" fmla="+- 0 10824 10227"/>
              <a:gd name="T53" fmla="*/ T52 w 1865"/>
              <a:gd name="T54" fmla="+- 0 14700 14157"/>
              <a:gd name="T55" fmla="*/ 14700 h 596"/>
              <a:gd name="T56" fmla="+- 0 10872 10227"/>
              <a:gd name="T57" fmla="*/ T56 w 1865"/>
              <a:gd name="T58" fmla="+- 0 14752 14157"/>
              <a:gd name="T59" fmla="*/ 14752 h 596"/>
              <a:gd name="T60" fmla="+- 0 11194 10227"/>
              <a:gd name="T61" fmla="*/ T60 w 1865"/>
              <a:gd name="T62" fmla="+- 0 14403 14157"/>
              <a:gd name="T63" fmla="*/ 14403 h 596"/>
              <a:gd name="T64" fmla="+- 0 11172 10227"/>
              <a:gd name="T65" fmla="*/ T64 w 1865"/>
              <a:gd name="T66" fmla="+- 0 14479 14157"/>
              <a:gd name="T67" fmla="*/ 14479 h 596"/>
              <a:gd name="T68" fmla="+- 0 11194 10227"/>
              <a:gd name="T69" fmla="*/ T68 w 1865"/>
              <a:gd name="T70" fmla="+- 0 14627 14157"/>
              <a:gd name="T71" fmla="*/ 14627 h 596"/>
              <a:gd name="T72" fmla="+- 0 11220 10227"/>
              <a:gd name="T73" fmla="*/ T72 w 1865"/>
              <a:gd name="T74" fmla="+- 0 14700 14157"/>
              <a:gd name="T75" fmla="*/ 14700 h 596"/>
              <a:gd name="T76" fmla="+- 0 11220 10227"/>
              <a:gd name="T77" fmla="*/ T76 w 1865"/>
              <a:gd name="T78" fmla="+- 0 14676 14157"/>
              <a:gd name="T79" fmla="*/ 14676 h 596"/>
              <a:gd name="T80" fmla="+- 0 11098 10227"/>
              <a:gd name="T81" fmla="*/ T80 w 1865"/>
              <a:gd name="T82" fmla="+- 0 14603 14157"/>
              <a:gd name="T83" fmla="*/ 14603 h 596"/>
              <a:gd name="T84" fmla="+- 0 11072 10227"/>
              <a:gd name="T85" fmla="*/ T84 w 1865"/>
              <a:gd name="T86" fmla="+- 0 14603 14157"/>
              <a:gd name="T87" fmla="*/ 14603 h 596"/>
              <a:gd name="T88" fmla="+- 0 11320 10227"/>
              <a:gd name="T89" fmla="*/ T88 w 1865"/>
              <a:gd name="T90" fmla="+- 0 14579 14157"/>
              <a:gd name="T91" fmla="*/ 14579 h 596"/>
              <a:gd name="T92" fmla="+- 0 11368 10227"/>
              <a:gd name="T93" fmla="*/ T92 w 1865"/>
              <a:gd name="T94" fmla="+- 0 14403 14157"/>
              <a:gd name="T95" fmla="*/ 14403 h 596"/>
              <a:gd name="T96" fmla="+- 0 11368 10227"/>
              <a:gd name="T97" fmla="*/ T96 w 1865"/>
              <a:gd name="T98" fmla="+- 0 14354 14157"/>
              <a:gd name="T99" fmla="*/ 14354 h 596"/>
              <a:gd name="T100" fmla="+- 0 11420 10227"/>
              <a:gd name="T101" fmla="*/ T100 w 1865"/>
              <a:gd name="T102" fmla="+- 0 14454 14157"/>
              <a:gd name="T103" fmla="*/ 14454 h 596"/>
              <a:gd name="T104" fmla="+- 0 11420 10227"/>
              <a:gd name="T105" fmla="*/ T104 w 1865"/>
              <a:gd name="T106" fmla="+- 0 14652 14157"/>
              <a:gd name="T107" fmla="*/ 14652 h 596"/>
              <a:gd name="T108" fmla="+- 0 11542 10227"/>
              <a:gd name="T109" fmla="*/ T108 w 1865"/>
              <a:gd name="T110" fmla="+- 0 14603 14157"/>
              <a:gd name="T111" fmla="*/ 14603 h 596"/>
              <a:gd name="T112" fmla="+- 0 11568 10227"/>
              <a:gd name="T113" fmla="*/ T112 w 1865"/>
              <a:gd name="T114" fmla="+- 0 14579 14157"/>
              <a:gd name="T115" fmla="*/ 14579 h 596"/>
              <a:gd name="T116" fmla="+- 0 11668 10227"/>
              <a:gd name="T117" fmla="*/ T116 w 1865"/>
              <a:gd name="T118" fmla="+- 0 14652 14157"/>
              <a:gd name="T119" fmla="*/ 14652 h 596"/>
              <a:gd name="T120" fmla="+- 0 11891 10227"/>
              <a:gd name="T121" fmla="*/ T120 w 1865"/>
              <a:gd name="T122" fmla="+- 0 14728 14157"/>
              <a:gd name="T123" fmla="*/ 14728 h 596"/>
              <a:gd name="T124" fmla="+- 0 12091 10227"/>
              <a:gd name="T125" fmla="*/ T124 w 1865"/>
              <a:gd name="T126" fmla="+- 0 14676 14157"/>
              <a:gd name="T127" fmla="*/ 14676 h 59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</a:cxnLst>
            <a:rect l="0" t="0" r="r" b="b"/>
            <a:pathLst>
              <a:path w="1865" h="596" extrusionOk="0">
                <a:moveTo>
                  <a:pt x="275" y="149"/>
                </a:moveTo>
                <a:cubicBezTo>
                  <a:pt x="275" y="230"/>
                  <a:pt x="288" y="541"/>
                  <a:pt x="297" y="519"/>
                </a:cubicBezTo>
                <a:cubicBezTo>
                  <a:pt x="297" y="511"/>
                  <a:pt x="297" y="503"/>
                  <a:pt x="297" y="495"/>
                </a:cubicBezTo>
              </a:path>
              <a:path w="1865" h="596" extrusionOk="0">
                <a:moveTo>
                  <a:pt x="26" y="149"/>
                </a:moveTo>
                <a:cubicBezTo>
                  <a:pt x="17" y="149"/>
                  <a:pt x="9" y="149"/>
                  <a:pt x="0" y="149"/>
                </a:cubicBezTo>
                <a:cubicBezTo>
                  <a:pt x="13" y="107"/>
                  <a:pt x="74" y="98"/>
                  <a:pt x="126" y="73"/>
                </a:cubicBezTo>
                <a:cubicBezTo>
                  <a:pt x="219" y="27"/>
                  <a:pt x="323" y="10"/>
                  <a:pt x="423" y="0"/>
                </a:cubicBezTo>
                <a:cubicBezTo>
                  <a:pt x="512" y="-9"/>
                  <a:pt x="596" y="-3"/>
                  <a:pt x="671" y="48"/>
                </a:cubicBezTo>
                <a:cubicBezTo>
                  <a:pt x="714" y="77"/>
                  <a:pt x="719" y="102"/>
                  <a:pt x="719" y="149"/>
                </a:cubicBezTo>
                <a:cubicBezTo>
                  <a:pt x="719" y="221"/>
                  <a:pt x="639" y="185"/>
                  <a:pt x="597" y="197"/>
                </a:cubicBezTo>
                <a:cubicBezTo>
                  <a:pt x="538" y="214"/>
                  <a:pt x="476" y="231"/>
                  <a:pt x="423" y="246"/>
                </a:cubicBezTo>
                <a:cubicBezTo>
                  <a:pt x="398" y="246"/>
                  <a:pt x="389" y="245"/>
                  <a:pt x="397" y="270"/>
                </a:cubicBezTo>
                <a:cubicBezTo>
                  <a:pt x="441" y="304"/>
                  <a:pt x="457" y="325"/>
                  <a:pt x="497" y="370"/>
                </a:cubicBezTo>
                <a:cubicBezTo>
                  <a:pt x="559" y="440"/>
                  <a:pt x="562" y="468"/>
                  <a:pt x="597" y="543"/>
                </a:cubicBezTo>
                <a:cubicBezTo>
                  <a:pt x="612" y="575"/>
                  <a:pt x="623" y="587"/>
                  <a:pt x="645" y="595"/>
                </a:cubicBezTo>
              </a:path>
              <a:path w="1865" h="596" extrusionOk="0">
                <a:moveTo>
                  <a:pt x="967" y="246"/>
                </a:moveTo>
                <a:cubicBezTo>
                  <a:pt x="933" y="258"/>
                  <a:pt x="945" y="280"/>
                  <a:pt x="945" y="322"/>
                </a:cubicBezTo>
                <a:cubicBezTo>
                  <a:pt x="945" y="381"/>
                  <a:pt x="954" y="420"/>
                  <a:pt x="967" y="470"/>
                </a:cubicBezTo>
                <a:cubicBezTo>
                  <a:pt x="971" y="486"/>
                  <a:pt x="981" y="626"/>
                  <a:pt x="993" y="543"/>
                </a:cubicBezTo>
                <a:cubicBezTo>
                  <a:pt x="993" y="535"/>
                  <a:pt x="993" y="527"/>
                  <a:pt x="993" y="519"/>
                </a:cubicBezTo>
              </a:path>
              <a:path w="1865" h="596" extrusionOk="0">
                <a:moveTo>
                  <a:pt x="871" y="446"/>
                </a:moveTo>
                <a:cubicBezTo>
                  <a:pt x="862" y="446"/>
                  <a:pt x="854" y="446"/>
                  <a:pt x="845" y="446"/>
                </a:cubicBezTo>
                <a:cubicBezTo>
                  <a:pt x="925" y="446"/>
                  <a:pt x="1029" y="467"/>
                  <a:pt x="1093" y="422"/>
                </a:cubicBezTo>
              </a:path>
              <a:path w="1865" h="596" extrusionOk="0">
                <a:moveTo>
                  <a:pt x="1141" y="246"/>
                </a:moveTo>
                <a:cubicBezTo>
                  <a:pt x="1141" y="221"/>
                  <a:pt x="1141" y="213"/>
                  <a:pt x="1141" y="197"/>
                </a:cubicBezTo>
                <a:cubicBezTo>
                  <a:pt x="1183" y="210"/>
                  <a:pt x="1188" y="243"/>
                  <a:pt x="1193" y="297"/>
                </a:cubicBezTo>
                <a:cubicBezTo>
                  <a:pt x="1199" y="362"/>
                  <a:pt x="1193" y="430"/>
                  <a:pt x="1193" y="495"/>
                </a:cubicBezTo>
                <a:cubicBezTo>
                  <a:pt x="1209" y="491"/>
                  <a:pt x="1308" y="452"/>
                  <a:pt x="1315" y="446"/>
                </a:cubicBezTo>
                <a:cubicBezTo>
                  <a:pt x="1315" y="421"/>
                  <a:pt x="1316" y="413"/>
                  <a:pt x="1341" y="422"/>
                </a:cubicBezTo>
                <a:cubicBezTo>
                  <a:pt x="1375" y="446"/>
                  <a:pt x="1404" y="472"/>
                  <a:pt x="1441" y="495"/>
                </a:cubicBezTo>
                <a:cubicBezTo>
                  <a:pt x="1513" y="540"/>
                  <a:pt x="1581" y="567"/>
                  <a:pt x="1664" y="571"/>
                </a:cubicBezTo>
                <a:cubicBezTo>
                  <a:pt x="1770" y="576"/>
                  <a:pt x="1773" y="571"/>
                  <a:pt x="1864" y="519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91" name="Comment 27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003550" y="5426075"/>
            <a:ext cx="2546350" cy="377825"/>
          </a:xfrm>
          <a:custGeom>
            <a:avLst/>
            <a:gdLst>
              <a:gd name="T0" fmla="+- 0 8938 8342"/>
              <a:gd name="T1" fmla="*/ T0 w 7076"/>
              <a:gd name="T2" fmla="+- 0 15645 15074"/>
              <a:gd name="T3" fmla="*/ 15645 h 1046"/>
              <a:gd name="T4" fmla="+- 0 9383 8342"/>
              <a:gd name="T5" fmla="*/ T4 w 7076"/>
              <a:gd name="T6" fmla="+- 0 15697 15074"/>
              <a:gd name="T7" fmla="*/ 15697 h 1046"/>
              <a:gd name="T8" fmla="+- 0 8938 8342"/>
              <a:gd name="T9" fmla="*/ T8 w 7076"/>
              <a:gd name="T10" fmla="+- 0 15818 15074"/>
              <a:gd name="T11" fmla="*/ 15818 h 1046"/>
              <a:gd name="T12" fmla="+- 0 9383 8342"/>
              <a:gd name="T13" fmla="*/ T12 w 7076"/>
              <a:gd name="T14" fmla="+- 0 15870 15074"/>
              <a:gd name="T15" fmla="*/ 15870 h 1046"/>
              <a:gd name="T16" fmla="+- 0 9409 8342"/>
              <a:gd name="T17" fmla="*/ T16 w 7076"/>
              <a:gd name="T18" fmla="+- 0 15448 15074"/>
              <a:gd name="T19" fmla="*/ 15448 h 1046"/>
              <a:gd name="T20" fmla="+- 0 9557 8342"/>
              <a:gd name="T21" fmla="*/ T20 w 7076"/>
              <a:gd name="T22" fmla="+- 0 15545 15074"/>
              <a:gd name="T23" fmla="*/ 15545 h 1046"/>
              <a:gd name="T24" fmla="+- 0 9853 8342"/>
              <a:gd name="T25" fmla="*/ T24 w 7076"/>
              <a:gd name="T26" fmla="+- 0 15769 15074"/>
              <a:gd name="T27" fmla="*/ 15769 h 1046"/>
              <a:gd name="T28" fmla="+- 0 8612 8342"/>
              <a:gd name="T29" fmla="*/ T28 w 7076"/>
              <a:gd name="T30" fmla="+- 0 15621 15074"/>
              <a:gd name="T31" fmla="*/ 15621 h 1046"/>
              <a:gd name="T32" fmla="+- 0 8516 8342"/>
              <a:gd name="T33" fmla="*/ T32 w 7076"/>
              <a:gd name="T34" fmla="+- 0 15769 15074"/>
              <a:gd name="T35" fmla="*/ 15769 h 1046"/>
              <a:gd name="T36" fmla="+- 0 8516 8342"/>
              <a:gd name="T37" fmla="*/ T36 w 7076"/>
              <a:gd name="T38" fmla="+- 0 16091 15074"/>
              <a:gd name="T39" fmla="*/ 16091 h 1046"/>
              <a:gd name="T40" fmla="+- 0 10376 8342"/>
              <a:gd name="T41" fmla="*/ T40 w 7076"/>
              <a:gd name="T42" fmla="+- 0 15645 15074"/>
              <a:gd name="T43" fmla="*/ 15645 h 1046"/>
              <a:gd name="T44" fmla="+- 0 10376 8342"/>
              <a:gd name="T45" fmla="*/ T44 w 7076"/>
              <a:gd name="T46" fmla="+- 0 15942 15074"/>
              <a:gd name="T47" fmla="*/ 15942 h 1046"/>
              <a:gd name="T48" fmla="+- 0 10201 8342"/>
              <a:gd name="T49" fmla="*/ T48 w 7076"/>
              <a:gd name="T50" fmla="+- 0 15645 15074"/>
              <a:gd name="T51" fmla="*/ 15645 h 1046"/>
              <a:gd name="T52" fmla="+- 0 10376 8342"/>
              <a:gd name="T53" fmla="*/ T52 w 7076"/>
              <a:gd name="T54" fmla="+- 0 15448 15074"/>
              <a:gd name="T55" fmla="*/ 15448 h 1046"/>
              <a:gd name="T56" fmla="+- 0 10676 8342"/>
              <a:gd name="T57" fmla="*/ T56 w 7076"/>
              <a:gd name="T58" fmla="+- 0 15596 15074"/>
              <a:gd name="T59" fmla="*/ 15596 h 1046"/>
              <a:gd name="T60" fmla="+- 0 10353 8342"/>
              <a:gd name="T61" fmla="*/ T60 w 7076"/>
              <a:gd name="T62" fmla="+- 0 15697 15074"/>
              <a:gd name="T63" fmla="*/ 15697 h 1046"/>
              <a:gd name="T64" fmla="+- 0 10650 8342"/>
              <a:gd name="T65" fmla="*/ T64 w 7076"/>
              <a:gd name="T66" fmla="+- 0 15918 15074"/>
              <a:gd name="T67" fmla="*/ 15918 h 1046"/>
              <a:gd name="T68" fmla="+- 0 10698 8342"/>
              <a:gd name="T69" fmla="*/ T68 w 7076"/>
              <a:gd name="T70" fmla="+- 0 16019 15074"/>
              <a:gd name="T71" fmla="*/ 16019 h 1046"/>
              <a:gd name="T72" fmla="+- 0 11072 8342"/>
              <a:gd name="T73" fmla="*/ T72 w 7076"/>
              <a:gd name="T74" fmla="+- 0 16067 15074"/>
              <a:gd name="T75" fmla="*/ 16067 h 1046"/>
              <a:gd name="T76" fmla="+- 0 10946 8342"/>
              <a:gd name="T77" fmla="*/ T76 w 7076"/>
              <a:gd name="T78" fmla="+- 0 15918 15074"/>
              <a:gd name="T79" fmla="*/ 15918 h 1046"/>
              <a:gd name="T80" fmla="+- 0 11268 8342"/>
              <a:gd name="T81" fmla="*/ T80 w 7076"/>
              <a:gd name="T82" fmla="+- 0 15572 15074"/>
              <a:gd name="T83" fmla="*/ 15572 h 1046"/>
              <a:gd name="T84" fmla="+- 0 11346 8342"/>
              <a:gd name="T85" fmla="*/ T84 w 7076"/>
              <a:gd name="T86" fmla="+- 0 15994 15074"/>
              <a:gd name="T87" fmla="*/ 15994 h 1046"/>
              <a:gd name="T88" fmla="+- 0 11268 8342"/>
              <a:gd name="T89" fmla="*/ T88 w 7076"/>
              <a:gd name="T90" fmla="+- 0 15870 15074"/>
              <a:gd name="T91" fmla="*/ 15870 h 1046"/>
              <a:gd name="T92" fmla="+- 0 11542 8342"/>
              <a:gd name="T93" fmla="*/ T92 w 7076"/>
              <a:gd name="T94" fmla="+- 0 15818 15074"/>
              <a:gd name="T95" fmla="*/ 15818 h 1046"/>
              <a:gd name="T96" fmla="+- 0 11668 8342"/>
              <a:gd name="T97" fmla="*/ T96 w 7076"/>
              <a:gd name="T98" fmla="+- 0 15994 15074"/>
              <a:gd name="T99" fmla="*/ 15994 h 1046"/>
              <a:gd name="T100" fmla="+- 0 11991 8342"/>
              <a:gd name="T101" fmla="*/ T100 w 7076"/>
              <a:gd name="T102" fmla="+- 0 15769 15074"/>
              <a:gd name="T103" fmla="*/ 15769 h 1046"/>
              <a:gd name="T104" fmla="+- 0 12017 8342"/>
              <a:gd name="T105" fmla="*/ T104 w 7076"/>
              <a:gd name="T106" fmla="+- 0 15942 15074"/>
              <a:gd name="T107" fmla="*/ 15942 h 1046"/>
              <a:gd name="T108" fmla="+- 0 12287 8342"/>
              <a:gd name="T109" fmla="*/ T108 w 7076"/>
              <a:gd name="T110" fmla="+- 0 15942 15074"/>
              <a:gd name="T111" fmla="*/ 15942 h 1046"/>
              <a:gd name="T112" fmla="+- 0 13109 8342"/>
              <a:gd name="T113" fmla="*/ T112 w 7076"/>
              <a:gd name="T114" fmla="+- 0 15299 15074"/>
              <a:gd name="T115" fmla="*/ 15299 h 1046"/>
              <a:gd name="T116" fmla="+- 0 13183 8342"/>
              <a:gd name="T117" fmla="*/ T116 w 7076"/>
              <a:gd name="T118" fmla="+- 0 15545 15074"/>
              <a:gd name="T119" fmla="*/ 15545 h 1046"/>
              <a:gd name="T120" fmla="+- 0 13232 8342"/>
              <a:gd name="T121" fmla="*/ T120 w 7076"/>
              <a:gd name="T122" fmla="+- 0 15669 15074"/>
              <a:gd name="T123" fmla="*/ 15669 h 1046"/>
              <a:gd name="T124" fmla="+- 0 13432 8342"/>
              <a:gd name="T125" fmla="*/ T124 w 7076"/>
              <a:gd name="T126" fmla="+- 0 15223 15074"/>
              <a:gd name="T127" fmla="*/ 15223 h 1046"/>
              <a:gd name="T128" fmla="+- 0 13480 8342"/>
              <a:gd name="T129" fmla="*/ T128 w 7076"/>
              <a:gd name="T130" fmla="+- 0 15074 15074"/>
              <a:gd name="T131" fmla="*/ 15074 h 1046"/>
              <a:gd name="T132" fmla="+- 0 13802 8342"/>
              <a:gd name="T133" fmla="*/ T132 w 7076"/>
              <a:gd name="T134" fmla="+- 0 15323 15074"/>
              <a:gd name="T135" fmla="*/ 15323 h 1046"/>
              <a:gd name="T136" fmla="+- 0 13828 8342"/>
              <a:gd name="T137" fmla="*/ T136 w 7076"/>
              <a:gd name="T138" fmla="+- 0 15645 15074"/>
              <a:gd name="T139" fmla="*/ 15645 h 1046"/>
              <a:gd name="T140" fmla="+- 0 13828 8342"/>
              <a:gd name="T141" fmla="*/ T140 w 7076"/>
              <a:gd name="T142" fmla="+- 0 15496 15074"/>
              <a:gd name="T143" fmla="*/ 15496 h 1046"/>
              <a:gd name="T144" fmla="+- 0 13976 8342"/>
              <a:gd name="T145" fmla="*/ T144 w 7076"/>
              <a:gd name="T146" fmla="+- 0 15347 15074"/>
              <a:gd name="T147" fmla="*/ 15347 h 1046"/>
              <a:gd name="T148" fmla="+- 0 14150 8342"/>
              <a:gd name="T149" fmla="*/ T148 w 7076"/>
              <a:gd name="T150" fmla="+- 0 15520 15074"/>
              <a:gd name="T151" fmla="*/ 15520 h 1046"/>
              <a:gd name="T152" fmla="+- 0 14224 8342"/>
              <a:gd name="T153" fmla="*/ T152 w 7076"/>
              <a:gd name="T154" fmla="+- 0 15496 15074"/>
              <a:gd name="T155" fmla="*/ 15496 h 1046"/>
              <a:gd name="T156" fmla="+- 0 14372 8342"/>
              <a:gd name="T157" fmla="*/ T156 w 7076"/>
              <a:gd name="T158" fmla="+- 0 15596 15074"/>
              <a:gd name="T159" fmla="*/ 15596 h 1046"/>
              <a:gd name="T160" fmla="+- 0 13132 8342"/>
              <a:gd name="T161" fmla="*/ T160 w 7076"/>
              <a:gd name="T162" fmla="+- 0 15870 15074"/>
              <a:gd name="T163" fmla="*/ 15870 h 1046"/>
              <a:gd name="T164" fmla="+- 0 15417 8342"/>
              <a:gd name="T165" fmla="*/ T164 w 7076"/>
              <a:gd name="T166" fmla="+- 0 15846 15074"/>
              <a:gd name="T167" fmla="*/ 15846 h 104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</a:cxnLst>
            <a:rect l="0" t="0" r="r" b="b"/>
            <a:pathLst>
              <a:path w="7076" h="1046" extrusionOk="0">
                <a:moveTo>
                  <a:pt x="693" y="547"/>
                </a:moveTo>
                <a:cubicBezTo>
                  <a:pt x="646" y="547"/>
                  <a:pt x="632" y="543"/>
                  <a:pt x="596" y="571"/>
                </a:cubicBezTo>
                <a:cubicBezTo>
                  <a:pt x="675" y="571"/>
                  <a:pt x="742" y="592"/>
                  <a:pt x="819" y="595"/>
                </a:cubicBezTo>
                <a:cubicBezTo>
                  <a:pt x="901" y="598"/>
                  <a:pt x="957" y="623"/>
                  <a:pt x="1041" y="623"/>
                </a:cubicBezTo>
                <a:cubicBezTo>
                  <a:pt x="1067" y="623"/>
                  <a:pt x="1076" y="623"/>
                  <a:pt x="1093" y="623"/>
                </a:cubicBezTo>
              </a:path>
              <a:path w="7076" h="1046" extrusionOk="0">
                <a:moveTo>
                  <a:pt x="596" y="744"/>
                </a:moveTo>
                <a:cubicBezTo>
                  <a:pt x="622" y="790"/>
                  <a:pt x="699" y="772"/>
                  <a:pt x="767" y="772"/>
                </a:cubicBezTo>
                <a:cubicBezTo>
                  <a:pt x="866" y="772"/>
                  <a:pt x="949" y="777"/>
                  <a:pt x="1041" y="796"/>
                </a:cubicBezTo>
                <a:cubicBezTo>
                  <a:pt x="1063" y="801"/>
                  <a:pt x="1092" y="796"/>
                  <a:pt x="1115" y="796"/>
                </a:cubicBezTo>
              </a:path>
              <a:path w="7076" h="1046" extrusionOk="0">
                <a:moveTo>
                  <a:pt x="1067" y="374"/>
                </a:moveTo>
                <a:cubicBezTo>
                  <a:pt x="1041" y="374"/>
                  <a:pt x="1032" y="374"/>
                  <a:pt x="1015" y="374"/>
                </a:cubicBezTo>
                <a:cubicBezTo>
                  <a:pt x="1098" y="389"/>
                  <a:pt x="1146" y="435"/>
                  <a:pt x="1215" y="471"/>
                </a:cubicBezTo>
                <a:cubicBezTo>
                  <a:pt x="1311" y="521"/>
                  <a:pt x="1406" y="520"/>
                  <a:pt x="1489" y="595"/>
                </a:cubicBezTo>
                <a:cubicBezTo>
                  <a:pt x="1509" y="613"/>
                  <a:pt x="1525" y="667"/>
                  <a:pt x="1511" y="695"/>
                </a:cubicBezTo>
                <a:cubicBezTo>
                  <a:pt x="1488" y="741"/>
                  <a:pt x="1430" y="752"/>
                  <a:pt x="1389" y="772"/>
                </a:cubicBezTo>
              </a:path>
              <a:path w="7076" h="1046" extrusionOk="0">
                <a:moveTo>
                  <a:pt x="270" y="547"/>
                </a:moveTo>
                <a:cubicBezTo>
                  <a:pt x="305" y="514"/>
                  <a:pt x="328" y="482"/>
                  <a:pt x="370" y="471"/>
                </a:cubicBezTo>
                <a:cubicBezTo>
                  <a:pt x="342" y="548"/>
                  <a:pt x="251" y="635"/>
                  <a:pt x="174" y="695"/>
                </a:cubicBezTo>
                <a:cubicBezTo>
                  <a:pt x="111" y="744"/>
                  <a:pt x="11" y="812"/>
                  <a:pt x="0" y="896"/>
                </a:cubicBezTo>
                <a:cubicBezTo>
                  <a:pt x="-13" y="997"/>
                  <a:pt x="101" y="992"/>
                  <a:pt x="174" y="1017"/>
                </a:cubicBezTo>
                <a:cubicBezTo>
                  <a:pt x="199" y="1026"/>
                  <a:pt x="223" y="1036"/>
                  <a:pt x="248" y="1045"/>
                </a:cubicBezTo>
              </a:path>
              <a:path w="7076" h="1046" extrusionOk="0">
                <a:moveTo>
                  <a:pt x="2034" y="571"/>
                </a:moveTo>
                <a:cubicBezTo>
                  <a:pt x="1996" y="584"/>
                  <a:pt x="2011" y="623"/>
                  <a:pt x="2011" y="671"/>
                </a:cubicBezTo>
                <a:cubicBezTo>
                  <a:pt x="2011" y="724"/>
                  <a:pt x="2019" y="816"/>
                  <a:pt x="2034" y="868"/>
                </a:cubicBezTo>
                <a:cubicBezTo>
                  <a:pt x="2052" y="930"/>
                  <a:pt x="2060" y="968"/>
                  <a:pt x="2060" y="896"/>
                </a:cubicBezTo>
              </a:path>
              <a:path w="7076" h="1046" extrusionOk="0">
                <a:moveTo>
                  <a:pt x="1859" y="571"/>
                </a:moveTo>
                <a:cubicBezTo>
                  <a:pt x="1836" y="537"/>
                  <a:pt x="1821" y="510"/>
                  <a:pt x="1811" y="471"/>
                </a:cubicBezTo>
                <a:cubicBezTo>
                  <a:pt x="1884" y="414"/>
                  <a:pt x="1945" y="401"/>
                  <a:pt x="2034" y="374"/>
                </a:cubicBezTo>
                <a:cubicBezTo>
                  <a:pt x="2078" y="361"/>
                  <a:pt x="2236" y="315"/>
                  <a:pt x="2282" y="349"/>
                </a:cubicBezTo>
                <a:cubicBezTo>
                  <a:pt x="2323" y="380"/>
                  <a:pt x="2354" y="472"/>
                  <a:pt x="2334" y="522"/>
                </a:cubicBezTo>
                <a:cubicBezTo>
                  <a:pt x="2323" y="549"/>
                  <a:pt x="2210" y="616"/>
                  <a:pt x="2182" y="623"/>
                </a:cubicBezTo>
                <a:cubicBezTo>
                  <a:pt x="2132" y="636"/>
                  <a:pt x="2062" y="623"/>
                  <a:pt x="2011" y="623"/>
                </a:cubicBezTo>
                <a:cubicBezTo>
                  <a:pt x="2054" y="655"/>
                  <a:pt x="2114" y="660"/>
                  <a:pt x="2160" y="695"/>
                </a:cubicBezTo>
                <a:cubicBezTo>
                  <a:pt x="2210" y="734"/>
                  <a:pt x="2283" y="785"/>
                  <a:pt x="2308" y="844"/>
                </a:cubicBezTo>
                <a:cubicBezTo>
                  <a:pt x="2313" y="856"/>
                  <a:pt x="2327" y="939"/>
                  <a:pt x="2334" y="945"/>
                </a:cubicBezTo>
                <a:cubicBezTo>
                  <a:pt x="2341" y="945"/>
                  <a:pt x="2349" y="945"/>
                  <a:pt x="2356" y="945"/>
                </a:cubicBezTo>
              </a:path>
              <a:path w="7076" h="1046" extrusionOk="0">
                <a:moveTo>
                  <a:pt x="2704" y="623"/>
                </a:moveTo>
                <a:cubicBezTo>
                  <a:pt x="2704" y="678"/>
                  <a:pt x="2725" y="1000"/>
                  <a:pt x="2730" y="993"/>
                </a:cubicBezTo>
                <a:cubicBezTo>
                  <a:pt x="2730" y="985"/>
                  <a:pt x="2730" y="977"/>
                  <a:pt x="2730" y="969"/>
                </a:cubicBezTo>
              </a:path>
              <a:path w="7076" h="1046" extrusionOk="0">
                <a:moveTo>
                  <a:pt x="2604" y="844"/>
                </a:moveTo>
                <a:cubicBezTo>
                  <a:pt x="2682" y="844"/>
                  <a:pt x="2793" y="866"/>
                  <a:pt x="2852" y="820"/>
                </a:cubicBezTo>
              </a:path>
              <a:path w="7076" h="1046" extrusionOk="0">
                <a:moveTo>
                  <a:pt x="2926" y="498"/>
                </a:moveTo>
                <a:cubicBezTo>
                  <a:pt x="2985" y="498"/>
                  <a:pt x="3006" y="507"/>
                  <a:pt x="3026" y="571"/>
                </a:cubicBezTo>
                <a:cubicBezTo>
                  <a:pt x="3058" y="673"/>
                  <a:pt x="3024" y="821"/>
                  <a:pt x="3004" y="920"/>
                </a:cubicBezTo>
                <a:cubicBezTo>
                  <a:pt x="3004" y="945"/>
                  <a:pt x="3004" y="954"/>
                  <a:pt x="2978" y="945"/>
                </a:cubicBezTo>
              </a:path>
              <a:path w="7076" h="1046" extrusionOk="0">
                <a:moveTo>
                  <a:pt x="2926" y="796"/>
                </a:moveTo>
                <a:cubicBezTo>
                  <a:pt x="2957" y="787"/>
                  <a:pt x="2983" y="788"/>
                  <a:pt x="3026" y="772"/>
                </a:cubicBezTo>
                <a:cubicBezTo>
                  <a:pt x="3090" y="748"/>
                  <a:pt x="3138" y="761"/>
                  <a:pt x="3200" y="744"/>
                </a:cubicBezTo>
                <a:cubicBezTo>
                  <a:pt x="3252" y="729"/>
                  <a:pt x="3251" y="720"/>
                  <a:pt x="3300" y="720"/>
                </a:cubicBezTo>
                <a:cubicBezTo>
                  <a:pt x="3300" y="778"/>
                  <a:pt x="3279" y="906"/>
                  <a:pt x="3326" y="920"/>
                </a:cubicBezTo>
              </a:path>
              <a:path w="7076" h="1046" extrusionOk="0">
                <a:moveTo>
                  <a:pt x="3675" y="695"/>
                </a:moveTo>
                <a:cubicBezTo>
                  <a:pt x="3666" y="695"/>
                  <a:pt x="3658" y="695"/>
                  <a:pt x="3649" y="695"/>
                </a:cubicBezTo>
                <a:cubicBezTo>
                  <a:pt x="3732" y="695"/>
                  <a:pt x="3814" y="695"/>
                  <a:pt x="3897" y="695"/>
                </a:cubicBezTo>
              </a:path>
              <a:path w="7076" h="1046" extrusionOk="0">
                <a:moveTo>
                  <a:pt x="3675" y="868"/>
                </a:moveTo>
                <a:cubicBezTo>
                  <a:pt x="3613" y="868"/>
                  <a:pt x="3730" y="895"/>
                  <a:pt x="3749" y="896"/>
                </a:cubicBezTo>
                <a:cubicBezTo>
                  <a:pt x="3833" y="902"/>
                  <a:pt x="3905" y="890"/>
                  <a:pt x="3945" y="868"/>
                </a:cubicBezTo>
                <a:cubicBezTo>
                  <a:pt x="3954" y="868"/>
                  <a:pt x="3962" y="868"/>
                  <a:pt x="3971" y="868"/>
                </a:cubicBezTo>
              </a:path>
              <a:path w="7076" h="1046" extrusionOk="0">
                <a:moveTo>
                  <a:pt x="4767" y="225"/>
                </a:moveTo>
                <a:cubicBezTo>
                  <a:pt x="4788" y="255"/>
                  <a:pt x="4812" y="285"/>
                  <a:pt x="4815" y="322"/>
                </a:cubicBezTo>
                <a:cubicBezTo>
                  <a:pt x="4819" y="377"/>
                  <a:pt x="4820" y="425"/>
                  <a:pt x="4841" y="471"/>
                </a:cubicBezTo>
                <a:cubicBezTo>
                  <a:pt x="4858" y="508"/>
                  <a:pt x="4885" y="530"/>
                  <a:pt x="4890" y="571"/>
                </a:cubicBezTo>
                <a:cubicBezTo>
                  <a:pt x="4890" y="579"/>
                  <a:pt x="4890" y="587"/>
                  <a:pt x="4890" y="595"/>
                </a:cubicBezTo>
                <a:cubicBezTo>
                  <a:pt x="4924" y="584"/>
                  <a:pt x="4941" y="542"/>
                  <a:pt x="4964" y="498"/>
                </a:cubicBezTo>
                <a:cubicBezTo>
                  <a:pt x="5018" y="398"/>
                  <a:pt x="5067" y="258"/>
                  <a:pt x="5090" y="149"/>
                </a:cubicBezTo>
                <a:cubicBezTo>
                  <a:pt x="5094" y="130"/>
                  <a:pt x="5098" y="11"/>
                  <a:pt x="5112" y="0"/>
                </a:cubicBezTo>
                <a:cubicBezTo>
                  <a:pt x="5121" y="0"/>
                  <a:pt x="5129" y="0"/>
                  <a:pt x="5138" y="0"/>
                </a:cubicBezTo>
              </a:path>
              <a:path w="7076" h="1046" extrusionOk="0">
                <a:moveTo>
                  <a:pt x="5486" y="249"/>
                </a:moveTo>
                <a:cubicBezTo>
                  <a:pt x="5477" y="249"/>
                  <a:pt x="5469" y="249"/>
                  <a:pt x="5460" y="249"/>
                </a:cubicBezTo>
                <a:cubicBezTo>
                  <a:pt x="5460" y="325"/>
                  <a:pt x="5474" y="377"/>
                  <a:pt x="5486" y="446"/>
                </a:cubicBezTo>
                <a:cubicBezTo>
                  <a:pt x="5492" y="484"/>
                  <a:pt x="5486" y="532"/>
                  <a:pt x="5486" y="571"/>
                </a:cubicBezTo>
              </a:path>
              <a:path w="7076" h="1046" extrusionOk="0">
                <a:moveTo>
                  <a:pt x="5338" y="446"/>
                </a:moveTo>
                <a:cubicBezTo>
                  <a:pt x="5386" y="417"/>
                  <a:pt x="5426" y="422"/>
                  <a:pt x="5486" y="422"/>
                </a:cubicBezTo>
                <a:cubicBezTo>
                  <a:pt x="5544" y="422"/>
                  <a:pt x="5550" y="409"/>
                  <a:pt x="5586" y="398"/>
                </a:cubicBezTo>
              </a:path>
              <a:path w="7076" h="1046" extrusionOk="0">
                <a:moveTo>
                  <a:pt x="5634" y="273"/>
                </a:moveTo>
                <a:cubicBezTo>
                  <a:pt x="5683" y="273"/>
                  <a:pt x="5723" y="263"/>
                  <a:pt x="5760" y="297"/>
                </a:cubicBezTo>
                <a:cubicBezTo>
                  <a:pt x="5803" y="337"/>
                  <a:pt x="5808" y="392"/>
                  <a:pt x="5808" y="446"/>
                </a:cubicBezTo>
                <a:cubicBezTo>
                  <a:pt x="5808" y="454"/>
                  <a:pt x="5808" y="463"/>
                  <a:pt x="5808" y="471"/>
                </a:cubicBezTo>
                <a:cubicBezTo>
                  <a:pt x="5821" y="423"/>
                  <a:pt x="5832" y="422"/>
                  <a:pt x="5882" y="422"/>
                </a:cubicBezTo>
                <a:cubicBezTo>
                  <a:pt x="5929" y="422"/>
                  <a:pt x="5950" y="467"/>
                  <a:pt x="5982" y="498"/>
                </a:cubicBezTo>
                <a:cubicBezTo>
                  <a:pt x="6005" y="519"/>
                  <a:pt x="6009" y="527"/>
                  <a:pt x="6030" y="522"/>
                </a:cubicBezTo>
              </a:path>
              <a:path w="7076" h="1046" extrusionOk="0">
                <a:moveTo>
                  <a:pt x="4815" y="796"/>
                </a:moveTo>
                <a:cubicBezTo>
                  <a:pt x="4792" y="796"/>
                  <a:pt x="4675" y="796"/>
                  <a:pt x="4790" y="796"/>
                </a:cubicBezTo>
                <a:cubicBezTo>
                  <a:pt x="5345" y="796"/>
                  <a:pt x="5900" y="802"/>
                  <a:pt x="6453" y="772"/>
                </a:cubicBezTo>
                <a:cubicBezTo>
                  <a:pt x="6659" y="761"/>
                  <a:pt x="6869" y="772"/>
                  <a:pt x="7075" y="772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92" name="Comment 28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698750" y="1501775"/>
            <a:ext cx="1511300" cy="1304925"/>
          </a:xfrm>
          <a:custGeom>
            <a:avLst/>
            <a:gdLst>
              <a:gd name="T0" fmla="+- 0 7497 7497"/>
              <a:gd name="T1" fmla="*/ T0 w 4198"/>
              <a:gd name="T2" fmla="+- 0 5288 4170"/>
              <a:gd name="T3" fmla="*/ 5288 h 3627"/>
              <a:gd name="T4" fmla="+- 0 7846 7497"/>
              <a:gd name="T5" fmla="*/ T4 w 4198"/>
              <a:gd name="T6" fmla="+- 0 5288 4170"/>
              <a:gd name="T7" fmla="*/ 5288 h 3627"/>
              <a:gd name="T8" fmla="+- 0 8590 7497"/>
              <a:gd name="T9" fmla="*/ T8 w 4198"/>
              <a:gd name="T10" fmla="+- 0 5340 4170"/>
              <a:gd name="T11" fmla="*/ 5340 h 3627"/>
              <a:gd name="T12" fmla="+- 0 8764 7497"/>
              <a:gd name="T13" fmla="*/ T12 w 4198"/>
              <a:gd name="T14" fmla="+- 0 5436 4170"/>
              <a:gd name="T15" fmla="*/ 5436 h 3627"/>
              <a:gd name="T16" fmla="+- 0 8861 7497"/>
              <a:gd name="T17" fmla="*/ T16 w 4198"/>
              <a:gd name="T18" fmla="+- 0 5637 4170"/>
              <a:gd name="T19" fmla="*/ 5637 h 3627"/>
              <a:gd name="T20" fmla="+- 0 8912 7497"/>
              <a:gd name="T21" fmla="*/ T20 w 4198"/>
              <a:gd name="T22" fmla="+- 0 5886 4170"/>
              <a:gd name="T23" fmla="*/ 5886 h 3627"/>
              <a:gd name="T24" fmla="+- 0 8838 7497"/>
              <a:gd name="T25" fmla="*/ T24 w 4198"/>
              <a:gd name="T26" fmla="+- 0 6630 4170"/>
              <a:gd name="T27" fmla="*/ 6630 h 3627"/>
              <a:gd name="T28" fmla="+- 0 8786 7497"/>
              <a:gd name="T29" fmla="*/ T28 w 4198"/>
              <a:gd name="T30" fmla="+- 0 6976 4170"/>
              <a:gd name="T31" fmla="*/ 6976 h 3627"/>
              <a:gd name="T32" fmla="+- 0 8686 7497"/>
              <a:gd name="T33" fmla="*/ T32 w 4198"/>
              <a:gd name="T34" fmla="+- 0 7326 4170"/>
              <a:gd name="T35" fmla="*/ 7326 h 3627"/>
              <a:gd name="T36" fmla="+- 0 8590 7497"/>
              <a:gd name="T37" fmla="*/ T36 w 4198"/>
              <a:gd name="T38" fmla="+- 0 7623 4170"/>
              <a:gd name="T39" fmla="*/ 7623 h 3627"/>
              <a:gd name="T40" fmla="+- 0 8538 7497"/>
              <a:gd name="T41" fmla="*/ T40 w 4198"/>
              <a:gd name="T42" fmla="+- 0 7796 4170"/>
              <a:gd name="T43" fmla="*/ 7796 h 3627"/>
              <a:gd name="T44" fmla="+- 0 8364 7497"/>
              <a:gd name="T45" fmla="*/ T44 w 4198"/>
              <a:gd name="T46" fmla="+- 0 7748 4170"/>
              <a:gd name="T47" fmla="*/ 7748 h 3627"/>
              <a:gd name="T48" fmla="+- 0 8042 7497"/>
              <a:gd name="T49" fmla="*/ T48 w 4198"/>
              <a:gd name="T50" fmla="+- 0 7672 4170"/>
              <a:gd name="T51" fmla="*/ 7672 h 3627"/>
              <a:gd name="T52" fmla="+- 0 7571 7497"/>
              <a:gd name="T53" fmla="*/ T52 w 4198"/>
              <a:gd name="T54" fmla="+- 0 7575 4170"/>
              <a:gd name="T55" fmla="*/ 7575 h 3627"/>
              <a:gd name="T56" fmla="+- 0 7620 7497"/>
              <a:gd name="T57" fmla="*/ T56 w 4198"/>
              <a:gd name="T58" fmla="+- 0 7623 4170"/>
              <a:gd name="T59" fmla="*/ 7623 h 3627"/>
              <a:gd name="T60" fmla="+- 0 7968 7497"/>
              <a:gd name="T61" fmla="*/ T60 w 4198"/>
              <a:gd name="T62" fmla="+- 0 7648 4170"/>
              <a:gd name="T63" fmla="*/ 7648 h 3627"/>
              <a:gd name="T64" fmla="+- 0 9409 7497"/>
              <a:gd name="T65" fmla="*/ T64 w 4198"/>
              <a:gd name="T66" fmla="+- 0 5734 4170"/>
              <a:gd name="T67" fmla="*/ 5734 h 3627"/>
              <a:gd name="T68" fmla="+- 0 9383 7497"/>
              <a:gd name="T69" fmla="*/ T68 w 4198"/>
              <a:gd name="T70" fmla="+- 0 5935 4170"/>
              <a:gd name="T71" fmla="*/ 5935 h 3627"/>
              <a:gd name="T72" fmla="+- 0 9283 7497"/>
              <a:gd name="T73" fmla="*/ T72 w 4198"/>
              <a:gd name="T74" fmla="+- 0 5762 4170"/>
              <a:gd name="T75" fmla="*/ 5762 h 3627"/>
              <a:gd name="T76" fmla="+- 0 9357 7497"/>
              <a:gd name="T77" fmla="*/ T76 w 4198"/>
              <a:gd name="T78" fmla="+- 0 5911 4170"/>
              <a:gd name="T79" fmla="*/ 5911 h 3627"/>
              <a:gd name="T80" fmla="+- 0 9435 7497"/>
              <a:gd name="T81" fmla="*/ T80 w 4198"/>
              <a:gd name="T82" fmla="+- 0 6035 4170"/>
              <a:gd name="T83" fmla="*/ 6035 h 3627"/>
              <a:gd name="T84" fmla="+- 0 9831 7497"/>
              <a:gd name="T85" fmla="*/ T84 w 4198"/>
              <a:gd name="T86" fmla="+- 0 5661 4170"/>
              <a:gd name="T87" fmla="*/ 5661 h 3627"/>
              <a:gd name="T88" fmla="+- 0 9261 7497"/>
              <a:gd name="T89" fmla="*/ T88 w 4198"/>
              <a:gd name="T90" fmla="+- 0 4769 4170"/>
              <a:gd name="T91" fmla="*/ 4769 h 3627"/>
              <a:gd name="T92" fmla="+- 0 9209 7497"/>
              <a:gd name="T93" fmla="*/ T92 w 4198"/>
              <a:gd name="T94" fmla="+- 0 5066 4170"/>
              <a:gd name="T95" fmla="*/ 5066 h 3627"/>
              <a:gd name="T96" fmla="+- 0 9109 7497"/>
              <a:gd name="T97" fmla="*/ T96 w 4198"/>
              <a:gd name="T98" fmla="+- 0 4692 4170"/>
              <a:gd name="T99" fmla="*/ 4692 h 3627"/>
              <a:gd name="T100" fmla="+- 0 9161 7497"/>
              <a:gd name="T101" fmla="*/ T100 w 4198"/>
              <a:gd name="T102" fmla="+- 0 4668 4170"/>
              <a:gd name="T103" fmla="*/ 4668 h 3627"/>
              <a:gd name="T104" fmla="+- 0 8938 7497"/>
              <a:gd name="T105" fmla="*/ T104 w 4198"/>
              <a:gd name="T106" fmla="+- 0 5090 4170"/>
              <a:gd name="T107" fmla="*/ 5090 h 3627"/>
              <a:gd name="T108" fmla="+- 0 9457 7497"/>
              <a:gd name="T109" fmla="*/ T108 w 4198"/>
              <a:gd name="T110" fmla="+- 0 5163 4170"/>
              <a:gd name="T111" fmla="*/ 5163 h 3627"/>
              <a:gd name="T112" fmla="+- 0 9805 7497"/>
              <a:gd name="T113" fmla="*/ T112 w 4198"/>
              <a:gd name="T114" fmla="+- 0 4793 4170"/>
              <a:gd name="T115" fmla="*/ 4793 h 3627"/>
              <a:gd name="T116" fmla="+- 0 10127 7497"/>
              <a:gd name="T117" fmla="*/ T116 w 4198"/>
              <a:gd name="T118" fmla="+- 0 4793 4170"/>
              <a:gd name="T119" fmla="*/ 4793 h 3627"/>
              <a:gd name="T120" fmla="+- 0 9931 7497"/>
              <a:gd name="T121" fmla="*/ T120 w 4198"/>
              <a:gd name="T122" fmla="+- 0 4990 4170"/>
              <a:gd name="T123" fmla="*/ 4990 h 3627"/>
              <a:gd name="T124" fmla="+- 0 10227 7497"/>
              <a:gd name="T125" fmla="*/ T124 w 4198"/>
              <a:gd name="T126" fmla="+- 0 4395 4170"/>
              <a:gd name="T127" fmla="*/ 4395 h 3627"/>
              <a:gd name="T128" fmla="+- 0 10302 7497"/>
              <a:gd name="T129" fmla="*/ T128 w 4198"/>
              <a:gd name="T130" fmla="+- 0 4443 4170"/>
              <a:gd name="T131" fmla="*/ 4443 h 3627"/>
              <a:gd name="T132" fmla="+- 0 10376 7497"/>
              <a:gd name="T133" fmla="*/ T132 w 4198"/>
              <a:gd name="T134" fmla="+- 0 4668 4170"/>
              <a:gd name="T135" fmla="*/ 4668 h 3627"/>
              <a:gd name="T136" fmla="+- 0 10450 7497"/>
              <a:gd name="T137" fmla="*/ T136 w 4198"/>
              <a:gd name="T138" fmla="+- 0 4616 4170"/>
              <a:gd name="T139" fmla="*/ 4616 h 3627"/>
              <a:gd name="T140" fmla="+- 0 10550 7497"/>
              <a:gd name="T141" fmla="*/ T140 w 4198"/>
              <a:gd name="T142" fmla="+- 0 4222 4170"/>
              <a:gd name="T143" fmla="*/ 4222 h 3627"/>
              <a:gd name="T144" fmla="+- 0 10750 7497"/>
              <a:gd name="T145" fmla="*/ T144 w 4198"/>
              <a:gd name="T146" fmla="+- 0 4395 4170"/>
              <a:gd name="T147" fmla="*/ 4395 h 3627"/>
              <a:gd name="T148" fmla="+- 0 10750 7497"/>
              <a:gd name="T149" fmla="*/ T148 w 4198"/>
              <a:gd name="T150" fmla="+- 0 4717 4170"/>
              <a:gd name="T151" fmla="*/ 4717 h 3627"/>
              <a:gd name="T152" fmla="+- 0 10676 7497"/>
              <a:gd name="T153" fmla="*/ T152 w 4198"/>
              <a:gd name="T154" fmla="+- 0 4668 4170"/>
              <a:gd name="T155" fmla="*/ 4668 h 3627"/>
              <a:gd name="T156" fmla="+- 0 10824 7497"/>
              <a:gd name="T157" fmla="*/ T156 w 4198"/>
              <a:gd name="T158" fmla="+- 0 4616 4170"/>
              <a:gd name="T159" fmla="*/ 4616 h 3627"/>
              <a:gd name="T160" fmla="+- 0 10946 7497"/>
              <a:gd name="T161" fmla="*/ T160 w 4198"/>
              <a:gd name="T162" fmla="+- 0 4443 4170"/>
              <a:gd name="T163" fmla="*/ 4443 h 3627"/>
              <a:gd name="T164" fmla="+- 0 11024 7497"/>
              <a:gd name="T165" fmla="*/ T164 w 4198"/>
              <a:gd name="T166" fmla="+- 0 4592 4170"/>
              <a:gd name="T167" fmla="*/ 4592 h 3627"/>
              <a:gd name="T168" fmla="+- 0 11268 7497"/>
              <a:gd name="T169" fmla="*/ T168 w 4198"/>
              <a:gd name="T170" fmla="+- 0 4793 4170"/>
              <a:gd name="T171" fmla="*/ 4793 h 3627"/>
              <a:gd name="T172" fmla="+- 0 10402 7497"/>
              <a:gd name="T173" fmla="*/ T172 w 4198"/>
              <a:gd name="T174" fmla="+- 0 5066 4170"/>
              <a:gd name="T175" fmla="*/ 5066 h 3627"/>
              <a:gd name="T176" fmla="+- 0 11120 7497"/>
              <a:gd name="T177" fmla="*/ T176 w 4198"/>
              <a:gd name="T178" fmla="+- 0 5066 4170"/>
              <a:gd name="T179" fmla="*/ 5066 h 3627"/>
              <a:gd name="T180" fmla="+- 0 10450 7497"/>
              <a:gd name="T181" fmla="*/ T180 w 4198"/>
              <a:gd name="T182" fmla="+- 0 5686 4170"/>
              <a:gd name="T183" fmla="*/ 5686 h 3627"/>
              <a:gd name="T184" fmla="+- 0 10376 7497"/>
              <a:gd name="T185" fmla="*/ T184 w 4198"/>
              <a:gd name="T186" fmla="+- 0 5461 4170"/>
              <a:gd name="T187" fmla="*/ 5461 h 3627"/>
              <a:gd name="T188" fmla="+- 0 10476 7497"/>
              <a:gd name="T189" fmla="*/ T188 w 4198"/>
              <a:gd name="T190" fmla="+- 0 5364 4170"/>
              <a:gd name="T191" fmla="*/ 5364 h 3627"/>
              <a:gd name="T192" fmla="+- 0 10750 7497"/>
              <a:gd name="T193" fmla="*/ T192 w 4198"/>
              <a:gd name="T194" fmla="+- 0 5461 4170"/>
              <a:gd name="T195" fmla="*/ 5461 h 3627"/>
              <a:gd name="T196" fmla="+- 0 10524 7497"/>
              <a:gd name="T197" fmla="*/ T196 w 4198"/>
              <a:gd name="T198" fmla="+- 0 5537 4170"/>
              <a:gd name="T199" fmla="*/ 5537 h 3627"/>
              <a:gd name="T200" fmla="+- 0 10750 7497"/>
              <a:gd name="T201" fmla="*/ T200 w 4198"/>
              <a:gd name="T202" fmla="+- 0 5661 4170"/>
              <a:gd name="T203" fmla="*/ 5661 h 3627"/>
              <a:gd name="T204" fmla="+- 0 11024 7497"/>
              <a:gd name="T205" fmla="*/ T204 w 4198"/>
              <a:gd name="T206" fmla="+- 0 5513 4170"/>
              <a:gd name="T207" fmla="*/ 5513 h 3627"/>
              <a:gd name="T208" fmla="+- 0 11046 7497"/>
              <a:gd name="T209" fmla="*/ T208 w 4198"/>
              <a:gd name="T210" fmla="+- 0 5734 4170"/>
              <a:gd name="T211" fmla="*/ 5734 h 3627"/>
              <a:gd name="T212" fmla="+- 0 11098 7497"/>
              <a:gd name="T213" fmla="*/ T212 w 4198"/>
              <a:gd name="T214" fmla="+- 0 5661 4170"/>
              <a:gd name="T215" fmla="*/ 5661 h 3627"/>
              <a:gd name="T216" fmla="+- 0 11172 7497"/>
              <a:gd name="T217" fmla="*/ T216 w 4198"/>
              <a:gd name="T218" fmla="+- 0 5461 4170"/>
              <a:gd name="T219" fmla="*/ 5461 h 3627"/>
              <a:gd name="T220" fmla="+- 0 11220 7497"/>
              <a:gd name="T221" fmla="*/ T220 w 4198"/>
              <a:gd name="T222" fmla="+- 0 5686 4170"/>
              <a:gd name="T223" fmla="*/ 5686 h 3627"/>
              <a:gd name="T224" fmla="+- 0 11420 7497"/>
              <a:gd name="T225" fmla="*/ T224 w 4198"/>
              <a:gd name="T226" fmla="+- 0 5661 4170"/>
              <a:gd name="T227" fmla="*/ 5661 h 362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</a:cxnLst>
            <a:rect l="0" t="0" r="r" b="b"/>
            <a:pathLst>
              <a:path w="4198" h="3627" extrusionOk="0">
                <a:moveTo>
                  <a:pt x="97" y="1118"/>
                </a:moveTo>
                <a:cubicBezTo>
                  <a:pt x="65" y="1118"/>
                  <a:pt x="32" y="1118"/>
                  <a:pt x="0" y="1118"/>
                </a:cubicBezTo>
                <a:cubicBezTo>
                  <a:pt x="13" y="1113"/>
                  <a:pt x="29" y="1095"/>
                  <a:pt x="74" y="1093"/>
                </a:cubicBezTo>
                <a:cubicBezTo>
                  <a:pt x="171" y="1089"/>
                  <a:pt x="267" y="1108"/>
                  <a:pt x="349" y="1118"/>
                </a:cubicBezTo>
                <a:cubicBezTo>
                  <a:pt x="526" y="1140"/>
                  <a:pt x="727" y="1124"/>
                  <a:pt x="893" y="1142"/>
                </a:cubicBezTo>
                <a:cubicBezTo>
                  <a:pt x="961" y="1149"/>
                  <a:pt x="1039" y="1162"/>
                  <a:pt x="1093" y="1170"/>
                </a:cubicBezTo>
                <a:cubicBezTo>
                  <a:pt x="1141" y="1177"/>
                  <a:pt x="1144" y="1181"/>
                  <a:pt x="1167" y="1194"/>
                </a:cubicBezTo>
                <a:cubicBezTo>
                  <a:pt x="1205" y="1217"/>
                  <a:pt x="1246" y="1244"/>
                  <a:pt x="1267" y="1266"/>
                </a:cubicBezTo>
                <a:cubicBezTo>
                  <a:pt x="1296" y="1295"/>
                  <a:pt x="1327" y="1333"/>
                  <a:pt x="1341" y="1367"/>
                </a:cubicBezTo>
                <a:cubicBezTo>
                  <a:pt x="1354" y="1397"/>
                  <a:pt x="1350" y="1437"/>
                  <a:pt x="1364" y="1467"/>
                </a:cubicBezTo>
                <a:cubicBezTo>
                  <a:pt x="1385" y="1512"/>
                  <a:pt x="1387" y="1536"/>
                  <a:pt x="1389" y="1592"/>
                </a:cubicBezTo>
                <a:cubicBezTo>
                  <a:pt x="1390" y="1637"/>
                  <a:pt x="1411" y="1684"/>
                  <a:pt x="1415" y="1716"/>
                </a:cubicBezTo>
                <a:cubicBezTo>
                  <a:pt x="1434" y="1883"/>
                  <a:pt x="1421" y="2079"/>
                  <a:pt x="1389" y="2235"/>
                </a:cubicBezTo>
                <a:cubicBezTo>
                  <a:pt x="1374" y="2311"/>
                  <a:pt x="1360" y="2385"/>
                  <a:pt x="1341" y="2460"/>
                </a:cubicBezTo>
                <a:cubicBezTo>
                  <a:pt x="1326" y="2517"/>
                  <a:pt x="1326" y="2575"/>
                  <a:pt x="1315" y="2633"/>
                </a:cubicBezTo>
                <a:cubicBezTo>
                  <a:pt x="1304" y="2692"/>
                  <a:pt x="1299" y="2746"/>
                  <a:pt x="1289" y="2806"/>
                </a:cubicBezTo>
                <a:cubicBezTo>
                  <a:pt x="1279" y="2865"/>
                  <a:pt x="1257" y="2927"/>
                  <a:pt x="1241" y="2983"/>
                </a:cubicBezTo>
                <a:cubicBezTo>
                  <a:pt x="1225" y="3041"/>
                  <a:pt x="1207" y="3097"/>
                  <a:pt x="1189" y="3156"/>
                </a:cubicBezTo>
                <a:cubicBezTo>
                  <a:pt x="1171" y="3213"/>
                  <a:pt x="1159" y="3271"/>
                  <a:pt x="1141" y="3329"/>
                </a:cubicBezTo>
                <a:cubicBezTo>
                  <a:pt x="1133" y="3355"/>
                  <a:pt x="1093" y="3453"/>
                  <a:pt x="1093" y="3453"/>
                </a:cubicBezTo>
                <a:cubicBezTo>
                  <a:pt x="1084" y="3509"/>
                  <a:pt x="1088" y="3530"/>
                  <a:pt x="1067" y="3578"/>
                </a:cubicBezTo>
                <a:cubicBezTo>
                  <a:pt x="1056" y="3602"/>
                  <a:pt x="1045" y="3618"/>
                  <a:pt x="1041" y="3626"/>
                </a:cubicBezTo>
                <a:cubicBezTo>
                  <a:pt x="1010" y="3612"/>
                  <a:pt x="1009" y="3617"/>
                  <a:pt x="967" y="3602"/>
                </a:cubicBezTo>
                <a:cubicBezTo>
                  <a:pt x="932" y="3590"/>
                  <a:pt x="904" y="3589"/>
                  <a:pt x="867" y="3578"/>
                </a:cubicBezTo>
                <a:cubicBezTo>
                  <a:pt x="833" y="3568"/>
                  <a:pt x="785" y="3532"/>
                  <a:pt x="745" y="3526"/>
                </a:cubicBezTo>
                <a:cubicBezTo>
                  <a:pt x="679" y="3515"/>
                  <a:pt x="611" y="3508"/>
                  <a:pt x="545" y="3502"/>
                </a:cubicBezTo>
                <a:cubicBezTo>
                  <a:pt x="425" y="3491"/>
                  <a:pt x="305" y="3508"/>
                  <a:pt x="197" y="3478"/>
                </a:cubicBezTo>
              </a:path>
              <a:path w="4198" h="3627" extrusionOk="0">
                <a:moveTo>
                  <a:pt x="74" y="3405"/>
                </a:moveTo>
                <a:cubicBezTo>
                  <a:pt x="18" y="3405"/>
                  <a:pt x="37" y="3392"/>
                  <a:pt x="0" y="3377"/>
                </a:cubicBezTo>
                <a:cubicBezTo>
                  <a:pt x="27" y="3437"/>
                  <a:pt x="62" y="3436"/>
                  <a:pt x="123" y="3453"/>
                </a:cubicBezTo>
                <a:cubicBezTo>
                  <a:pt x="218" y="3479"/>
                  <a:pt x="297" y="3478"/>
                  <a:pt x="397" y="3478"/>
                </a:cubicBezTo>
                <a:cubicBezTo>
                  <a:pt x="438" y="3478"/>
                  <a:pt x="446" y="3478"/>
                  <a:pt x="471" y="3478"/>
                </a:cubicBezTo>
              </a:path>
              <a:path w="4198" h="3627" extrusionOk="0">
                <a:moveTo>
                  <a:pt x="1938" y="1242"/>
                </a:moveTo>
                <a:cubicBezTo>
                  <a:pt x="1938" y="1355"/>
                  <a:pt x="1939" y="1458"/>
                  <a:pt x="1912" y="1564"/>
                </a:cubicBezTo>
                <a:cubicBezTo>
                  <a:pt x="1900" y="1611"/>
                  <a:pt x="1899" y="1649"/>
                  <a:pt x="1886" y="1689"/>
                </a:cubicBezTo>
                <a:cubicBezTo>
                  <a:pt x="1880" y="1708"/>
                  <a:pt x="1886" y="1744"/>
                  <a:pt x="1886" y="1765"/>
                </a:cubicBezTo>
                <a:cubicBezTo>
                  <a:pt x="1886" y="1741"/>
                  <a:pt x="1886" y="1732"/>
                  <a:pt x="1886" y="1716"/>
                </a:cubicBezTo>
              </a:path>
              <a:path w="4198" h="3627" extrusionOk="0">
                <a:moveTo>
                  <a:pt x="1786" y="1592"/>
                </a:moveTo>
                <a:cubicBezTo>
                  <a:pt x="1786" y="1541"/>
                  <a:pt x="1786" y="1613"/>
                  <a:pt x="1812" y="1640"/>
                </a:cubicBezTo>
                <a:cubicBezTo>
                  <a:pt x="1842" y="1672"/>
                  <a:pt x="1838" y="1709"/>
                  <a:pt x="1860" y="1741"/>
                </a:cubicBezTo>
                <a:cubicBezTo>
                  <a:pt x="1884" y="1776"/>
                  <a:pt x="1925" y="1798"/>
                  <a:pt x="1938" y="1837"/>
                </a:cubicBezTo>
                <a:cubicBezTo>
                  <a:pt x="1938" y="1846"/>
                  <a:pt x="1938" y="1856"/>
                  <a:pt x="1938" y="1865"/>
                </a:cubicBezTo>
                <a:cubicBezTo>
                  <a:pt x="2011" y="1833"/>
                  <a:pt x="2105" y="1755"/>
                  <a:pt x="2160" y="1689"/>
                </a:cubicBezTo>
                <a:cubicBezTo>
                  <a:pt x="2219" y="1619"/>
                  <a:pt x="2275" y="1561"/>
                  <a:pt x="2334" y="1491"/>
                </a:cubicBezTo>
              </a:path>
              <a:path w="4198" h="3627" extrusionOk="0">
                <a:moveTo>
                  <a:pt x="1786" y="522"/>
                </a:moveTo>
                <a:cubicBezTo>
                  <a:pt x="1752" y="535"/>
                  <a:pt x="1764" y="557"/>
                  <a:pt x="1764" y="599"/>
                </a:cubicBezTo>
                <a:cubicBezTo>
                  <a:pt x="1764" y="645"/>
                  <a:pt x="1753" y="729"/>
                  <a:pt x="1738" y="772"/>
                </a:cubicBezTo>
                <a:cubicBezTo>
                  <a:pt x="1719" y="827"/>
                  <a:pt x="1712" y="839"/>
                  <a:pt x="1712" y="896"/>
                </a:cubicBezTo>
                <a:cubicBezTo>
                  <a:pt x="1712" y="956"/>
                  <a:pt x="1736" y="836"/>
                  <a:pt x="1738" y="820"/>
                </a:cubicBezTo>
              </a:path>
              <a:path w="4198" h="3627" extrusionOk="0">
                <a:moveTo>
                  <a:pt x="1612" y="522"/>
                </a:moveTo>
                <a:cubicBezTo>
                  <a:pt x="1580" y="522"/>
                  <a:pt x="1547" y="522"/>
                  <a:pt x="1515" y="522"/>
                </a:cubicBezTo>
                <a:cubicBezTo>
                  <a:pt x="1568" y="509"/>
                  <a:pt x="1601" y="498"/>
                  <a:pt x="1664" y="498"/>
                </a:cubicBezTo>
                <a:cubicBezTo>
                  <a:pt x="1787" y="498"/>
                  <a:pt x="1911" y="498"/>
                  <a:pt x="2034" y="498"/>
                </a:cubicBezTo>
              </a:path>
              <a:path w="4198" h="3627" extrusionOk="0">
                <a:moveTo>
                  <a:pt x="1441" y="920"/>
                </a:moveTo>
                <a:cubicBezTo>
                  <a:pt x="1427" y="959"/>
                  <a:pt x="1429" y="931"/>
                  <a:pt x="1415" y="969"/>
                </a:cubicBezTo>
                <a:cubicBezTo>
                  <a:pt x="1600" y="969"/>
                  <a:pt x="1780" y="970"/>
                  <a:pt x="1960" y="993"/>
                </a:cubicBezTo>
                <a:cubicBezTo>
                  <a:pt x="1977" y="993"/>
                  <a:pt x="1995" y="993"/>
                  <a:pt x="2012" y="993"/>
                </a:cubicBezTo>
              </a:path>
              <a:path w="4198" h="3627" extrusionOk="0">
                <a:moveTo>
                  <a:pt x="2308" y="623"/>
                </a:moveTo>
                <a:cubicBezTo>
                  <a:pt x="2299" y="623"/>
                  <a:pt x="2291" y="623"/>
                  <a:pt x="2282" y="623"/>
                </a:cubicBezTo>
                <a:cubicBezTo>
                  <a:pt x="2398" y="623"/>
                  <a:pt x="2514" y="623"/>
                  <a:pt x="2630" y="623"/>
                </a:cubicBezTo>
              </a:path>
              <a:path w="4198" h="3627" extrusionOk="0">
                <a:moveTo>
                  <a:pt x="2308" y="796"/>
                </a:moveTo>
                <a:cubicBezTo>
                  <a:pt x="2268" y="833"/>
                  <a:pt x="2388" y="820"/>
                  <a:pt x="2434" y="820"/>
                </a:cubicBezTo>
                <a:cubicBezTo>
                  <a:pt x="2511" y="820"/>
                  <a:pt x="2559" y="830"/>
                  <a:pt x="2630" y="844"/>
                </a:cubicBezTo>
              </a:path>
              <a:path w="4198" h="3627" extrusionOk="0">
                <a:moveTo>
                  <a:pt x="2730" y="225"/>
                </a:moveTo>
                <a:cubicBezTo>
                  <a:pt x="2730" y="217"/>
                  <a:pt x="2730" y="209"/>
                  <a:pt x="2730" y="201"/>
                </a:cubicBezTo>
                <a:cubicBezTo>
                  <a:pt x="2761" y="208"/>
                  <a:pt x="2797" y="238"/>
                  <a:pt x="2805" y="273"/>
                </a:cubicBezTo>
                <a:cubicBezTo>
                  <a:pt x="2818" y="332"/>
                  <a:pt x="2838" y="348"/>
                  <a:pt x="2856" y="398"/>
                </a:cubicBezTo>
                <a:cubicBezTo>
                  <a:pt x="2866" y="426"/>
                  <a:pt x="2876" y="470"/>
                  <a:pt x="2879" y="498"/>
                </a:cubicBezTo>
                <a:cubicBezTo>
                  <a:pt x="2879" y="522"/>
                  <a:pt x="2879" y="531"/>
                  <a:pt x="2879" y="547"/>
                </a:cubicBezTo>
                <a:cubicBezTo>
                  <a:pt x="2908" y="538"/>
                  <a:pt x="2943" y="492"/>
                  <a:pt x="2953" y="446"/>
                </a:cubicBezTo>
                <a:cubicBezTo>
                  <a:pt x="2971" y="366"/>
                  <a:pt x="3012" y="281"/>
                  <a:pt x="3027" y="201"/>
                </a:cubicBezTo>
                <a:cubicBezTo>
                  <a:pt x="3035" y="161"/>
                  <a:pt x="3034" y="87"/>
                  <a:pt x="3053" y="52"/>
                </a:cubicBezTo>
                <a:cubicBezTo>
                  <a:pt x="3076" y="27"/>
                  <a:pt x="3084" y="23"/>
                  <a:pt x="3079" y="0"/>
                </a:cubicBezTo>
              </a:path>
              <a:path w="4198" h="3627" extrusionOk="0">
                <a:moveTo>
                  <a:pt x="3253" y="225"/>
                </a:moveTo>
                <a:cubicBezTo>
                  <a:pt x="3267" y="270"/>
                  <a:pt x="3275" y="251"/>
                  <a:pt x="3275" y="325"/>
                </a:cubicBezTo>
                <a:cubicBezTo>
                  <a:pt x="3275" y="406"/>
                  <a:pt x="3269" y="471"/>
                  <a:pt x="3253" y="547"/>
                </a:cubicBezTo>
                <a:cubicBezTo>
                  <a:pt x="3248" y="570"/>
                  <a:pt x="3253" y="599"/>
                  <a:pt x="3253" y="623"/>
                </a:cubicBezTo>
              </a:path>
              <a:path w="4198" h="3627" extrusionOk="0">
                <a:moveTo>
                  <a:pt x="3179" y="498"/>
                </a:moveTo>
                <a:cubicBezTo>
                  <a:pt x="3222" y="498"/>
                  <a:pt x="3237" y="478"/>
                  <a:pt x="3275" y="474"/>
                </a:cubicBezTo>
                <a:cubicBezTo>
                  <a:pt x="3319" y="469"/>
                  <a:pt x="3286" y="461"/>
                  <a:pt x="3327" y="446"/>
                </a:cubicBezTo>
              </a:path>
              <a:path w="4198" h="3627" extrusionOk="0">
                <a:moveTo>
                  <a:pt x="3427" y="225"/>
                </a:moveTo>
                <a:cubicBezTo>
                  <a:pt x="3427" y="170"/>
                  <a:pt x="3447" y="255"/>
                  <a:pt x="3449" y="273"/>
                </a:cubicBezTo>
                <a:cubicBezTo>
                  <a:pt x="3456" y="339"/>
                  <a:pt x="3449" y="408"/>
                  <a:pt x="3449" y="474"/>
                </a:cubicBezTo>
                <a:cubicBezTo>
                  <a:pt x="3487" y="464"/>
                  <a:pt x="3505" y="439"/>
                  <a:pt x="3527" y="422"/>
                </a:cubicBezTo>
                <a:cubicBezTo>
                  <a:pt x="3569" y="390"/>
                  <a:pt x="3591" y="395"/>
                  <a:pt x="3623" y="446"/>
                </a:cubicBezTo>
                <a:cubicBezTo>
                  <a:pt x="3665" y="514"/>
                  <a:pt x="3714" y="566"/>
                  <a:pt x="3771" y="623"/>
                </a:cubicBezTo>
                <a:cubicBezTo>
                  <a:pt x="3780" y="631"/>
                  <a:pt x="3788" y="639"/>
                  <a:pt x="3797" y="647"/>
                </a:cubicBezTo>
              </a:path>
              <a:path w="4198" h="3627" extrusionOk="0">
                <a:moveTo>
                  <a:pt x="2905" y="896"/>
                </a:moveTo>
                <a:cubicBezTo>
                  <a:pt x="2830" y="896"/>
                  <a:pt x="3087" y="896"/>
                  <a:pt x="3105" y="896"/>
                </a:cubicBezTo>
                <a:cubicBezTo>
                  <a:pt x="3278" y="896"/>
                  <a:pt x="3450" y="896"/>
                  <a:pt x="3623" y="896"/>
                </a:cubicBezTo>
              </a:path>
              <a:path w="4198" h="3627" extrusionOk="0">
                <a:moveTo>
                  <a:pt x="2979" y="1170"/>
                </a:moveTo>
                <a:cubicBezTo>
                  <a:pt x="2979" y="1237"/>
                  <a:pt x="2971" y="1555"/>
                  <a:pt x="2953" y="1516"/>
                </a:cubicBezTo>
                <a:cubicBezTo>
                  <a:pt x="2953" y="1508"/>
                  <a:pt x="2953" y="1499"/>
                  <a:pt x="2953" y="1491"/>
                </a:cubicBezTo>
              </a:path>
              <a:path w="4198" h="3627" extrusionOk="0">
                <a:moveTo>
                  <a:pt x="2879" y="1291"/>
                </a:moveTo>
                <a:cubicBezTo>
                  <a:pt x="2871" y="1291"/>
                  <a:pt x="2864" y="1291"/>
                  <a:pt x="2856" y="1291"/>
                </a:cubicBezTo>
                <a:cubicBezTo>
                  <a:pt x="2868" y="1241"/>
                  <a:pt x="2923" y="1203"/>
                  <a:pt x="2979" y="1194"/>
                </a:cubicBezTo>
                <a:cubicBezTo>
                  <a:pt x="3053" y="1181"/>
                  <a:pt x="3132" y="1153"/>
                  <a:pt x="3201" y="1194"/>
                </a:cubicBezTo>
                <a:cubicBezTo>
                  <a:pt x="3245" y="1220"/>
                  <a:pt x="3253" y="1245"/>
                  <a:pt x="3253" y="1291"/>
                </a:cubicBezTo>
                <a:cubicBezTo>
                  <a:pt x="3253" y="1348"/>
                  <a:pt x="3167" y="1325"/>
                  <a:pt x="3127" y="1343"/>
                </a:cubicBezTo>
                <a:cubicBezTo>
                  <a:pt x="3090" y="1360"/>
                  <a:pt x="3074" y="1367"/>
                  <a:pt x="3027" y="1367"/>
                </a:cubicBezTo>
                <a:cubicBezTo>
                  <a:pt x="3041" y="1386"/>
                  <a:pt x="3110" y="1405"/>
                  <a:pt x="3153" y="1415"/>
                </a:cubicBezTo>
                <a:cubicBezTo>
                  <a:pt x="3193" y="1425"/>
                  <a:pt x="3221" y="1458"/>
                  <a:pt x="3253" y="1491"/>
                </a:cubicBezTo>
                <a:cubicBezTo>
                  <a:pt x="3273" y="1514"/>
                  <a:pt x="3278" y="1523"/>
                  <a:pt x="3301" y="1516"/>
                </a:cubicBezTo>
              </a:path>
              <a:path w="4198" h="3627" extrusionOk="0">
                <a:moveTo>
                  <a:pt x="3527" y="1343"/>
                </a:moveTo>
                <a:cubicBezTo>
                  <a:pt x="3535" y="1387"/>
                  <a:pt x="3549" y="1421"/>
                  <a:pt x="3549" y="1467"/>
                </a:cubicBezTo>
                <a:cubicBezTo>
                  <a:pt x="3549" y="1499"/>
                  <a:pt x="3549" y="1532"/>
                  <a:pt x="3549" y="1564"/>
                </a:cubicBezTo>
              </a:path>
              <a:path w="4198" h="3627" extrusionOk="0">
                <a:moveTo>
                  <a:pt x="3449" y="1516"/>
                </a:moveTo>
                <a:cubicBezTo>
                  <a:pt x="3488" y="1516"/>
                  <a:pt x="3578" y="1534"/>
                  <a:pt x="3601" y="1491"/>
                </a:cubicBezTo>
                <a:cubicBezTo>
                  <a:pt x="3601" y="1483"/>
                  <a:pt x="3601" y="1475"/>
                  <a:pt x="3601" y="1467"/>
                </a:cubicBezTo>
              </a:path>
              <a:path w="4198" h="3627" extrusionOk="0">
                <a:moveTo>
                  <a:pt x="3675" y="1291"/>
                </a:moveTo>
                <a:cubicBezTo>
                  <a:pt x="3711" y="1306"/>
                  <a:pt x="3719" y="1342"/>
                  <a:pt x="3723" y="1391"/>
                </a:cubicBezTo>
                <a:cubicBezTo>
                  <a:pt x="3727" y="1432"/>
                  <a:pt x="3723" y="1475"/>
                  <a:pt x="3723" y="1516"/>
                </a:cubicBezTo>
                <a:cubicBezTo>
                  <a:pt x="3748" y="1484"/>
                  <a:pt x="3755" y="1456"/>
                  <a:pt x="3797" y="1443"/>
                </a:cubicBezTo>
                <a:cubicBezTo>
                  <a:pt x="3819" y="1436"/>
                  <a:pt x="3902" y="1481"/>
                  <a:pt x="3923" y="1491"/>
                </a:cubicBezTo>
                <a:cubicBezTo>
                  <a:pt x="4008" y="1531"/>
                  <a:pt x="4103" y="1516"/>
                  <a:pt x="4197" y="1516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93" name="Comment 2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907088" y="5954713"/>
            <a:ext cx="1587" cy="9525"/>
          </a:xfrm>
          <a:custGeom>
            <a:avLst/>
            <a:gdLst>
              <a:gd name="T0" fmla="+- 0 16410 16410"/>
              <a:gd name="T1" fmla="*/ T0 w 1"/>
              <a:gd name="T2" fmla="+- 0 16565 16541"/>
              <a:gd name="T3" fmla="*/ 16565 h 25"/>
              <a:gd name="T4" fmla="+- 0 16410 16410"/>
              <a:gd name="T5" fmla="*/ T4 w 1"/>
              <a:gd name="T6" fmla="+- 0 16557 16541"/>
              <a:gd name="T7" fmla="*/ 16557 h 25"/>
              <a:gd name="T8" fmla="+- 0 16410 16410"/>
              <a:gd name="T9" fmla="*/ T8 w 1"/>
              <a:gd name="T10" fmla="+- 0 16549 16541"/>
              <a:gd name="T11" fmla="*/ 16549 h 25"/>
              <a:gd name="T12" fmla="+- 0 16410 16410"/>
              <a:gd name="T13" fmla="*/ T12 w 1"/>
              <a:gd name="T14" fmla="+- 0 16541 16541"/>
              <a:gd name="T15" fmla="*/ 16541 h 25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" h="25" extrusionOk="0">
                <a:moveTo>
                  <a:pt x="0" y="24"/>
                </a:moveTo>
                <a:cubicBezTo>
                  <a:pt x="0" y="16"/>
                  <a:pt x="0" y="8"/>
                  <a:pt x="0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94" name="Comment 30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611688" y="5829300"/>
            <a:ext cx="1912937" cy="277813"/>
          </a:xfrm>
          <a:custGeom>
            <a:avLst/>
            <a:gdLst>
              <a:gd name="T0" fmla="+- 0 13280 12809"/>
              <a:gd name="T1" fmla="*/ T0 w 5313"/>
              <a:gd name="T2" fmla="+- 0 16513 16192"/>
              <a:gd name="T3" fmla="*/ 16513 h 772"/>
              <a:gd name="T4" fmla="+- 0 13332 12809"/>
              <a:gd name="T5" fmla="*/ T4 w 5313"/>
              <a:gd name="T6" fmla="+- 0 16738 16192"/>
              <a:gd name="T7" fmla="*/ 16738 h 772"/>
              <a:gd name="T8" fmla="+- 0 12835 12809"/>
              <a:gd name="T9" fmla="*/ T8 w 5313"/>
              <a:gd name="T10" fmla="+- 0 16216 16192"/>
              <a:gd name="T11" fmla="*/ 16216 h 772"/>
              <a:gd name="T12" fmla="+- 0 13332 12809"/>
              <a:gd name="T13" fmla="*/ T12 w 5313"/>
              <a:gd name="T14" fmla="+- 0 16216 16192"/>
              <a:gd name="T15" fmla="*/ 16216 h 772"/>
              <a:gd name="T16" fmla="+- 0 13306 12809"/>
              <a:gd name="T17" fmla="*/ T16 w 5313"/>
              <a:gd name="T18" fmla="+- 0 16815 16192"/>
              <a:gd name="T19" fmla="*/ 16815 h 772"/>
              <a:gd name="T20" fmla="+- 0 13780 12809"/>
              <a:gd name="T21" fmla="*/ T20 w 5313"/>
              <a:gd name="T22" fmla="+- 0 16763 16192"/>
              <a:gd name="T23" fmla="*/ 16763 h 772"/>
              <a:gd name="T24" fmla="+- 0 14198 12809"/>
              <a:gd name="T25" fmla="*/ T24 w 5313"/>
              <a:gd name="T26" fmla="+- 0 16565 16192"/>
              <a:gd name="T27" fmla="*/ 16565 h 772"/>
              <a:gd name="T28" fmla="+- 0 13976 12809"/>
              <a:gd name="T29" fmla="*/ T28 w 5313"/>
              <a:gd name="T30" fmla="+- 0 16738 16192"/>
              <a:gd name="T31" fmla="*/ 16738 h 772"/>
              <a:gd name="T32" fmla="+- 0 14150 12809"/>
              <a:gd name="T33" fmla="*/ T32 w 5313"/>
              <a:gd name="T34" fmla="+- 0 16839 16192"/>
              <a:gd name="T35" fmla="*/ 16839 h 772"/>
              <a:gd name="T36" fmla="+- 0 14102 12809"/>
              <a:gd name="T37" fmla="*/ T36 w 5313"/>
              <a:gd name="T38" fmla="+- 0 16936 16192"/>
              <a:gd name="T39" fmla="*/ 16936 h 772"/>
              <a:gd name="T40" fmla="+- 0 14350 12809"/>
              <a:gd name="T41" fmla="*/ T40 w 5313"/>
              <a:gd name="T42" fmla="+- 0 16614 16192"/>
              <a:gd name="T43" fmla="*/ 16614 h 772"/>
              <a:gd name="T44" fmla="+- 0 14372 12809"/>
              <a:gd name="T45" fmla="*/ T44 w 5313"/>
              <a:gd name="T46" fmla="+- 0 16911 16192"/>
              <a:gd name="T47" fmla="*/ 16911 h 772"/>
              <a:gd name="T48" fmla="+- 0 14524 12809"/>
              <a:gd name="T49" fmla="*/ T48 w 5313"/>
              <a:gd name="T50" fmla="+- 0 16763 16192"/>
              <a:gd name="T51" fmla="*/ 16763 h 772"/>
              <a:gd name="T52" fmla="+- 0 14572 12809"/>
              <a:gd name="T53" fmla="*/ T52 w 5313"/>
              <a:gd name="T54" fmla="+- 0 16936 16192"/>
              <a:gd name="T55" fmla="*/ 16936 h 772"/>
              <a:gd name="T56" fmla="+- 0 14747 12809"/>
              <a:gd name="T57" fmla="*/ T56 w 5313"/>
              <a:gd name="T58" fmla="+- 0 16763 16192"/>
              <a:gd name="T59" fmla="*/ 16763 h 772"/>
              <a:gd name="T60" fmla="+- 0 14895 12809"/>
              <a:gd name="T61" fmla="*/ T60 w 5313"/>
              <a:gd name="T62" fmla="+- 0 16887 16192"/>
              <a:gd name="T63" fmla="*/ 16887 h 772"/>
              <a:gd name="T64" fmla="+- 0 14795 12809"/>
              <a:gd name="T65" fmla="*/ T64 w 5313"/>
              <a:gd name="T66" fmla="+- 0 16738 16192"/>
              <a:gd name="T67" fmla="*/ 16738 h 772"/>
              <a:gd name="T68" fmla="+- 0 15195 12809"/>
              <a:gd name="T69" fmla="*/ T68 w 5313"/>
              <a:gd name="T70" fmla="+- 0 16839 16192"/>
              <a:gd name="T71" fmla="*/ 16839 h 772"/>
              <a:gd name="T72" fmla="+- 0 15217 12809"/>
              <a:gd name="T73" fmla="*/ T72 w 5313"/>
              <a:gd name="T74" fmla="+- 0 16714 16192"/>
              <a:gd name="T75" fmla="*/ 16714 h 772"/>
              <a:gd name="T76" fmla="+- 0 15343 12809"/>
              <a:gd name="T77" fmla="*/ T76 w 5313"/>
              <a:gd name="T78" fmla="+- 0 16690 16192"/>
              <a:gd name="T79" fmla="*/ 16690 h 772"/>
              <a:gd name="T80" fmla="+- 0 15517 12809"/>
              <a:gd name="T81" fmla="*/ T80 w 5313"/>
              <a:gd name="T82" fmla="+- 0 16662 16192"/>
              <a:gd name="T83" fmla="*/ 16662 h 772"/>
              <a:gd name="T84" fmla="+- 0 15591 12809"/>
              <a:gd name="T85" fmla="*/ T84 w 5313"/>
              <a:gd name="T86" fmla="+- 0 16887 16192"/>
              <a:gd name="T87" fmla="*/ 16887 h 772"/>
              <a:gd name="T88" fmla="+- 0 15691 12809"/>
              <a:gd name="T89" fmla="*/ T88 w 5313"/>
              <a:gd name="T90" fmla="+- 0 16690 16192"/>
              <a:gd name="T91" fmla="*/ 16690 h 772"/>
              <a:gd name="T92" fmla="+- 0 16210 12809"/>
              <a:gd name="T93" fmla="*/ T92 w 5313"/>
              <a:gd name="T94" fmla="+- 0 16638 16192"/>
              <a:gd name="T95" fmla="*/ 16638 h 772"/>
              <a:gd name="T96" fmla="+- 0 16088 12809"/>
              <a:gd name="T97" fmla="*/ T96 w 5313"/>
              <a:gd name="T98" fmla="+- 0 16839 16192"/>
              <a:gd name="T99" fmla="*/ 16839 h 772"/>
              <a:gd name="T100" fmla="+- 0 16262 12809"/>
              <a:gd name="T101" fmla="*/ T100 w 5313"/>
              <a:gd name="T102" fmla="+- 0 16863 16192"/>
              <a:gd name="T103" fmla="*/ 16863 h 772"/>
              <a:gd name="T104" fmla="+- 0 16384 12809"/>
              <a:gd name="T105" fmla="*/ T104 w 5313"/>
              <a:gd name="T106" fmla="+- 0 16839 16192"/>
              <a:gd name="T107" fmla="*/ 16839 h 772"/>
              <a:gd name="T108" fmla="+- 0 16536 12809"/>
              <a:gd name="T109" fmla="*/ T108 w 5313"/>
              <a:gd name="T110" fmla="+- 0 16690 16192"/>
              <a:gd name="T111" fmla="*/ 16690 h 772"/>
              <a:gd name="T112" fmla="+- 0 16658 12809"/>
              <a:gd name="T113" fmla="*/ T112 w 5313"/>
              <a:gd name="T114" fmla="+- 0 16863 16192"/>
              <a:gd name="T115" fmla="*/ 16863 h 772"/>
              <a:gd name="T116" fmla="+- 0 16784 12809"/>
              <a:gd name="T117" fmla="*/ T116 w 5313"/>
              <a:gd name="T118" fmla="+- 0 16662 16192"/>
              <a:gd name="T119" fmla="*/ 16662 h 772"/>
              <a:gd name="T120" fmla="+- 0 17032 12809"/>
              <a:gd name="T121" fmla="*/ T120 w 5313"/>
              <a:gd name="T122" fmla="+- 0 16690 16192"/>
              <a:gd name="T123" fmla="*/ 16690 h 772"/>
              <a:gd name="T124" fmla="+- 0 17032 12809"/>
              <a:gd name="T125" fmla="*/ T124 w 5313"/>
              <a:gd name="T126" fmla="+- 0 16863 16192"/>
              <a:gd name="T127" fmla="*/ 16863 h 772"/>
              <a:gd name="T128" fmla="+- 0 17180 12809"/>
              <a:gd name="T129" fmla="*/ T128 w 5313"/>
              <a:gd name="T130" fmla="+- 0 16787 16192"/>
              <a:gd name="T131" fmla="*/ 16787 h 772"/>
              <a:gd name="T132" fmla="+- 0 17180 12809"/>
              <a:gd name="T133" fmla="*/ T132 w 5313"/>
              <a:gd name="T134" fmla="+- 0 16763 16192"/>
              <a:gd name="T135" fmla="*/ 16763 h 772"/>
              <a:gd name="T136" fmla="+- 0 17303 12809"/>
              <a:gd name="T137" fmla="*/ T136 w 5313"/>
              <a:gd name="T138" fmla="+- 0 16815 16192"/>
              <a:gd name="T139" fmla="*/ 16815 h 772"/>
              <a:gd name="T140" fmla="+- 0 17354 12809"/>
              <a:gd name="T141" fmla="*/ T140 w 5313"/>
              <a:gd name="T142" fmla="+- 0 16839 16192"/>
              <a:gd name="T143" fmla="*/ 16839 h 772"/>
              <a:gd name="T144" fmla="+- 0 17477 12809"/>
              <a:gd name="T145" fmla="*/ T144 w 5313"/>
              <a:gd name="T146" fmla="+- 0 16763 16192"/>
              <a:gd name="T147" fmla="*/ 16763 h 772"/>
              <a:gd name="T148" fmla="+- 0 17551 12809"/>
              <a:gd name="T149" fmla="*/ T148 w 5313"/>
              <a:gd name="T150" fmla="+- 0 16465 16192"/>
              <a:gd name="T151" fmla="*/ 16465 h 772"/>
              <a:gd name="T152" fmla="+- 0 17703 12809"/>
              <a:gd name="T153" fmla="*/ T152 w 5313"/>
              <a:gd name="T154" fmla="+- 0 16465 16192"/>
              <a:gd name="T155" fmla="*/ 16465 h 772"/>
              <a:gd name="T156" fmla="+- 0 17799 12809"/>
              <a:gd name="T157" fmla="*/ T156 w 5313"/>
              <a:gd name="T158" fmla="+- 0 16714 16192"/>
              <a:gd name="T159" fmla="*/ 16714 h 772"/>
              <a:gd name="T160" fmla="+- 0 17625 12809"/>
              <a:gd name="T161" fmla="*/ T160 w 5313"/>
              <a:gd name="T162" fmla="+- 0 16614 16192"/>
              <a:gd name="T163" fmla="*/ 16614 h 772"/>
              <a:gd name="T164" fmla="+- 0 18121 12809"/>
              <a:gd name="T165" fmla="*/ T164 w 5313"/>
              <a:gd name="T166" fmla="+- 0 16541 16192"/>
              <a:gd name="T167" fmla="*/ 16541 h 772"/>
              <a:gd name="T168" fmla="+- 0 17377 12809"/>
              <a:gd name="T169" fmla="*/ T168 w 5313"/>
              <a:gd name="T170" fmla="+- 0 16714 16192"/>
              <a:gd name="T171" fmla="*/ 16714 h 772"/>
              <a:gd name="T172" fmla="+- 0 17403 12809"/>
              <a:gd name="T173" fmla="*/ T172 w 5313"/>
              <a:gd name="T174" fmla="+- 0 16911 16192"/>
              <a:gd name="T175" fmla="*/ 16911 h 77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</a:cxnLst>
            <a:rect l="0" t="0" r="r" b="b"/>
            <a:pathLst>
              <a:path w="5313" h="772" extrusionOk="0">
                <a:moveTo>
                  <a:pt x="397" y="0"/>
                </a:moveTo>
                <a:cubicBezTo>
                  <a:pt x="431" y="96"/>
                  <a:pt x="458" y="217"/>
                  <a:pt x="471" y="321"/>
                </a:cubicBezTo>
                <a:cubicBezTo>
                  <a:pt x="475" y="349"/>
                  <a:pt x="447" y="571"/>
                  <a:pt x="497" y="571"/>
                </a:cubicBezTo>
                <a:cubicBezTo>
                  <a:pt x="506" y="563"/>
                  <a:pt x="514" y="554"/>
                  <a:pt x="523" y="546"/>
                </a:cubicBezTo>
              </a:path>
              <a:path w="5313" h="772" extrusionOk="0">
                <a:moveTo>
                  <a:pt x="100" y="24"/>
                </a:moveTo>
                <a:cubicBezTo>
                  <a:pt x="75" y="24"/>
                  <a:pt x="51" y="24"/>
                  <a:pt x="26" y="24"/>
                </a:cubicBezTo>
                <a:cubicBezTo>
                  <a:pt x="-90" y="24"/>
                  <a:pt x="207" y="24"/>
                  <a:pt x="323" y="24"/>
                </a:cubicBezTo>
                <a:cubicBezTo>
                  <a:pt x="423" y="24"/>
                  <a:pt x="456" y="24"/>
                  <a:pt x="523" y="24"/>
                </a:cubicBezTo>
              </a:path>
              <a:path w="5313" h="772" extrusionOk="0">
                <a:moveTo>
                  <a:pt x="126" y="595"/>
                </a:moveTo>
                <a:cubicBezTo>
                  <a:pt x="249" y="620"/>
                  <a:pt x="368" y="623"/>
                  <a:pt x="497" y="623"/>
                </a:cubicBezTo>
                <a:cubicBezTo>
                  <a:pt x="610" y="623"/>
                  <a:pt x="760" y="620"/>
                  <a:pt x="871" y="595"/>
                </a:cubicBezTo>
                <a:cubicBezTo>
                  <a:pt x="919" y="571"/>
                  <a:pt x="934" y="563"/>
                  <a:pt x="971" y="571"/>
                </a:cubicBezTo>
              </a:path>
              <a:path w="5313" h="772" extrusionOk="0">
                <a:moveTo>
                  <a:pt x="1389" y="422"/>
                </a:moveTo>
                <a:cubicBezTo>
                  <a:pt x="1389" y="398"/>
                  <a:pt x="1389" y="389"/>
                  <a:pt x="1389" y="373"/>
                </a:cubicBezTo>
                <a:cubicBezTo>
                  <a:pt x="1342" y="373"/>
                  <a:pt x="1308" y="367"/>
                  <a:pt x="1267" y="398"/>
                </a:cubicBezTo>
                <a:cubicBezTo>
                  <a:pt x="1217" y="436"/>
                  <a:pt x="1174" y="483"/>
                  <a:pt x="1167" y="546"/>
                </a:cubicBezTo>
                <a:cubicBezTo>
                  <a:pt x="1162" y="591"/>
                  <a:pt x="1229" y="634"/>
                  <a:pt x="1267" y="647"/>
                </a:cubicBezTo>
                <a:cubicBezTo>
                  <a:pt x="1285" y="653"/>
                  <a:pt x="1322" y="647"/>
                  <a:pt x="1341" y="647"/>
                </a:cubicBezTo>
                <a:cubicBezTo>
                  <a:pt x="1341" y="683"/>
                  <a:pt x="1354" y="724"/>
                  <a:pt x="1315" y="744"/>
                </a:cubicBezTo>
                <a:cubicBezTo>
                  <a:pt x="1294" y="755"/>
                  <a:pt x="1237" y="802"/>
                  <a:pt x="1293" y="744"/>
                </a:cubicBezTo>
              </a:path>
              <a:path w="5313" h="772" extrusionOk="0">
                <a:moveTo>
                  <a:pt x="1489" y="297"/>
                </a:moveTo>
                <a:cubicBezTo>
                  <a:pt x="1502" y="332"/>
                  <a:pt x="1522" y="364"/>
                  <a:pt x="1541" y="422"/>
                </a:cubicBezTo>
                <a:cubicBezTo>
                  <a:pt x="1568" y="506"/>
                  <a:pt x="1563" y="583"/>
                  <a:pt x="1563" y="671"/>
                </a:cubicBezTo>
                <a:cubicBezTo>
                  <a:pt x="1563" y="695"/>
                  <a:pt x="1563" y="703"/>
                  <a:pt x="1563" y="719"/>
                </a:cubicBezTo>
                <a:cubicBezTo>
                  <a:pt x="1603" y="707"/>
                  <a:pt x="1581" y="685"/>
                  <a:pt x="1615" y="647"/>
                </a:cubicBezTo>
                <a:cubicBezTo>
                  <a:pt x="1635" y="625"/>
                  <a:pt x="1679" y="555"/>
                  <a:pt x="1715" y="571"/>
                </a:cubicBezTo>
                <a:cubicBezTo>
                  <a:pt x="1749" y="586"/>
                  <a:pt x="1760" y="665"/>
                  <a:pt x="1763" y="695"/>
                </a:cubicBezTo>
                <a:cubicBezTo>
                  <a:pt x="1763" y="719"/>
                  <a:pt x="1763" y="728"/>
                  <a:pt x="1763" y="744"/>
                </a:cubicBezTo>
                <a:cubicBezTo>
                  <a:pt x="1800" y="735"/>
                  <a:pt x="1808" y="724"/>
                  <a:pt x="1838" y="695"/>
                </a:cubicBezTo>
              </a:path>
              <a:path w="5313" h="772" extrusionOk="0">
                <a:moveTo>
                  <a:pt x="1938" y="571"/>
                </a:moveTo>
                <a:cubicBezTo>
                  <a:pt x="1938" y="624"/>
                  <a:pt x="1948" y="654"/>
                  <a:pt x="1986" y="695"/>
                </a:cubicBezTo>
                <a:cubicBezTo>
                  <a:pt x="2021" y="733"/>
                  <a:pt x="2051" y="725"/>
                  <a:pt x="2086" y="695"/>
                </a:cubicBezTo>
                <a:cubicBezTo>
                  <a:pt x="2124" y="663"/>
                  <a:pt x="2109" y="629"/>
                  <a:pt x="2086" y="595"/>
                </a:cubicBezTo>
                <a:cubicBezTo>
                  <a:pt x="2067" y="567"/>
                  <a:pt x="2015" y="553"/>
                  <a:pt x="1986" y="546"/>
                </a:cubicBezTo>
              </a:path>
              <a:path w="5313" h="772" extrusionOk="0">
                <a:moveTo>
                  <a:pt x="2334" y="571"/>
                </a:moveTo>
                <a:cubicBezTo>
                  <a:pt x="2372" y="583"/>
                  <a:pt x="2356" y="609"/>
                  <a:pt x="2386" y="647"/>
                </a:cubicBezTo>
                <a:cubicBezTo>
                  <a:pt x="2386" y="655"/>
                  <a:pt x="2386" y="663"/>
                  <a:pt x="2386" y="671"/>
                </a:cubicBezTo>
                <a:cubicBezTo>
                  <a:pt x="2393" y="613"/>
                  <a:pt x="2408" y="583"/>
                  <a:pt x="2408" y="522"/>
                </a:cubicBezTo>
                <a:cubicBezTo>
                  <a:pt x="2447" y="513"/>
                  <a:pt x="2464" y="498"/>
                  <a:pt x="2508" y="498"/>
                </a:cubicBezTo>
                <a:cubicBezTo>
                  <a:pt x="2517" y="498"/>
                  <a:pt x="2525" y="498"/>
                  <a:pt x="2534" y="498"/>
                </a:cubicBezTo>
              </a:path>
              <a:path w="5313" h="772" extrusionOk="0">
                <a:moveTo>
                  <a:pt x="2634" y="321"/>
                </a:moveTo>
                <a:cubicBezTo>
                  <a:pt x="2661" y="365"/>
                  <a:pt x="2689" y="420"/>
                  <a:pt x="2708" y="470"/>
                </a:cubicBezTo>
                <a:cubicBezTo>
                  <a:pt x="2730" y="529"/>
                  <a:pt x="2764" y="595"/>
                  <a:pt x="2782" y="647"/>
                </a:cubicBezTo>
                <a:cubicBezTo>
                  <a:pt x="2782" y="671"/>
                  <a:pt x="2782" y="679"/>
                  <a:pt x="2782" y="695"/>
                </a:cubicBezTo>
              </a:path>
              <a:path w="5313" h="772" extrusionOk="0">
                <a:moveTo>
                  <a:pt x="2656" y="571"/>
                </a:moveTo>
                <a:cubicBezTo>
                  <a:pt x="2729" y="556"/>
                  <a:pt x="2809" y="524"/>
                  <a:pt x="2882" y="498"/>
                </a:cubicBezTo>
                <a:cubicBezTo>
                  <a:pt x="2907" y="489"/>
                  <a:pt x="2931" y="479"/>
                  <a:pt x="2956" y="470"/>
                </a:cubicBezTo>
              </a:path>
              <a:path w="5313" h="772" extrusionOk="0">
                <a:moveTo>
                  <a:pt x="3401" y="446"/>
                </a:moveTo>
                <a:cubicBezTo>
                  <a:pt x="3350" y="456"/>
                  <a:pt x="3309" y="476"/>
                  <a:pt x="3279" y="522"/>
                </a:cubicBezTo>
                <a:cubicBezTo>
                  <a:pt x="3246" y="573"/>
                  <a:pt x="3240" y="605"/>
                  <a:pt x="3279" y="647"/>
                </a:cubicBezTo>
                <a:cubicBezTo>
                  <a:pt x="3317" y="688"/>
                  <a:pt x="3375" y="671"/>
                  <a:pt x="3427" y="671"/>
                </a:cubicBezTo>
                <a:cubicBezTo>
                  <a:pt x="3436" y="671"/>
                  <a:pt x="3444" y="671"/>
                  <a:pt x="3453" y="671"/>
                </a:cubicBezTo>
              </a:path>
              <a:path w="5313" h="772" extrusionOk="0">
                <a:moveTo>
                  <a:pt x="3575" y="522"/>
                </a:moveTo>
                <a:cubicBezTo>
                  <a:pt x="3575" y="564"/>
                  <a:pt x="3575" y="605"/>
                  <a:pt x="3575" y="647"/>
                </a:cubicBezTo>
                <a:cubicBezTo>
                  <a:pt x="3632" y="647"/>
                  <a:pt x="3620" y="642"/>
                  <a:pt x="3649" y="595"/>
                </a:cubicBezTo>
              </a:path>
              <a:path w="5313" h="772" extrusionOk="0">
                <a:moveTo>
                  <a:pt x="3727" y="498"/>
                </a:moveTo>
                <a:cubicBezTo>
                  <a:pt x="3755" y="538"/>
                  <a:pt x="3766" y="582"/>
                  <a:pt x="3801" y="623"/>
                </a:cubicBezTo>
                <a:cubicBezTo>
                  <a:pt x="3824" y="648"/>
                  <a:pt x="3832" y="656"/>
                  <a:pt x="3849" y="671"/>
                </a:cubicBezTo>
                <a:cubicBezTo>
                  <a:pt x="3897" y="636"/>
                  <a:pt x="3893" y="620"/>
                  <a:pt x="3923" y="571"/>
                </a:cubicBezTo>
                <a:cubicBezTo>
                  <a:pt x="3939" y="545"/>
                  <a:pt x="3947" y="486"/>
                  <a:pt x="3975" y="470"/>
                </a:cubicBezTo>
                <a:cubicBezTo>
                  <a:pt x="3982" y="470"/>
                  <a:pt x="3990" y="470"/>
                  <a:pt x="3997" y="470"/>
                </a:cubicBezTo>
              </a:path>
              <a:path w="5313" h="772" extrusionOk="0">
                <a:moveTo>
                  <a:pt x="4223" y="498"/>
                </a:moveTo>
                <a:cubicBezTo>
                  <a:pt x="4187" y="506"/>
                  <a:pt x="4156" y="531"/>
                  <a:pt x="4149" y="571"/>
                </a:cubicBezTo>
                <a:cubicBezTo>
                  <a:pt x="4136" y="644"/>
                  <a:pt x="4155" y="654"/>
                  <a:pt x="4223" y="671"/>
                </a:cubicBezTo>
                <a:cubicBezTo>
                  <a:pt x="4263" y="681"/>
                  <a:pt x="4316" y="665"/>
                  <a:pt x="4345" y="647"/>
                </a:cubicBezTo>
                <a:cubicBezTo>
                  <a:pt x="4369" y="625"/>
                  <a:pt x="4378" y="619"/>
                  <a:pt x="4371" y="595"/>
                </a:cubicBezTo>
              </a:path>
              <a:path w="5313" h="772" extrusionOk="0">
                <a:moveTo>
                  <a:pt x="4394" y="498"/>
                </a:moveTo>
                <a:cubicBezTo>
                  <a:pt x="4359" y="510"/>
                  <a:pt x="4371" y="529"/>
                  <a:pt x="4371" y="571"/>
                </a:cubicBezTo>
                <a:cubicBezTo>
                  <a:pt x="4371" y="617"/>
                  <a:pt x="4367" y="642"/>
                  <a:pt x="4419" y="647"/>
                </a:cubicBezTo>
                <a:cubicBezTo>
                  <a:pt x="4470" y="652"/>
                  <a:pt x="4475" y="632"/>
                  <a:pt x="4494" y="623"/>
                </a:cubicBezTo>
                <a:cubicBezTo>
                  <a:pt x="4520" y="623"/>
                  <a:pt x="4528" y="622"/>
                  <a:pt x="4519" y="595"/>
                </a:cubicBezTo>
                <a:cubicBezTo>
                  <a:pt x="4519" y="640"/>
                  <a:pt x="4508" y="636"/>
                  <a:pt x="4545" y="647"/>
                </a:cubicBezTo>
              </a:path>
              <a:path w="5313" h="772" extrusionOk="0">
                <a:moveTo>
                  <a:pt x="4645" y="470"/>
                </a:moveTo>
                <a:cubicBezTo>
                  <a:pt x="4670" y="509"/>
                  <a:pt x="4668" y="524"/>
                  <a:pt x="4668" y="571"/>
                </a:cubicBezTo>
                <a:cubicBezTo>
                  <a:pt x="4668" y="609"/>
                  <a:pt x="4687" y="595"/>
                  <a:pt x="4719" y="595"/>
                </a:cubicBezTo>
              </a:path>
              <a:path w="5313" h="772" extrusionOk="0">
                <a:moveTo>
                  <a:pt x="4742" y="273"/>
                </a:moveTo>
                <a:cubicBezTo>
                  <a:pt x="4742" y="249"/>
                  <a:pt x="4742" y="241"/>
                  <a:pt x="4742" y="225"/>
                </a:cubicBezTo>
              </a:path>
              <a:path w="5313" h="772" extrusionOk="0">
                <a:moveTo>
                  <a:pt x="4894" y="273"/>
                </a:moveTo>
                <a:cubicBezTo>
                  <a:pt x="4921" y="283"/>
                  <a:pt x="4954" y="332"/>
                  <a:pt x="4968" y="373"/>
                </a:cubicBezTo>
                <a:cubicBezTo>
                  <a:pt x="4985" y="423"/>
                  <a:pt x="4990" y="467"/>
                  <a:pt x="4990" y="522"/>
                </a:cubicBezTo>
                <a:cubicBezTo>
                  <a:pt x="4990" y="572"/>
                  <a:pt x="4977" y="580"/>
                  <a:pt x="4968" y="623"/>
                </a:cubicBezTo>
              </a:path>
              <a:path w="5313" h="772" extrusionOk="0">
                <a:moveTo>
                  <a:pt x="4816" y="422"/>
                </a:moveTo>
                <a:cubicBezTo>
                  <a:pt x="4889" y="409"/>
                  <a:pt x="4967" y="380"/>
                  <a:pt x="5042" y="373"/>
                </a:cubicBezTo>
                <a:cubicBezTo>
                  <a:pt x="5135" y="364"/>
                  <a:pt x="5219" y="355"/>
                  <a:pt x="5312" y="349"/>
                </a:cubicBezTo>
              </a:path>
              <a:path w="5313" h="772" extrusionOk="0">
                <a:moveTo>
                  <a:pt x="4594" y="470"/>
                </a:moveTo>
                <a:cubicBezTo>
                  <a:pt x="4594" y="417"/>
                  <a:pt x="4570" y="502"/>
                  <a:pt x="4568" y="522"/>
                </a:cubicBezTo>
                <a:cubicBezTo>
                  <a:pt x="4565" y="566"/>
                  <a:pt x="4524" y="626"/>
                  <a:pt x="4545" y="671"/>
                </a:cubicBezTo>
                <a:cubicBezTo>
                  <a:pt x="4568" y="696"/>
                  <a:pt x="4577" y="704"/>
                  <a:pt x="4594" y="719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95" name="Comment 31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7748588" y="3906838"/>
            <a:ext cx="1587" cy="9525"/>
          </a:xfrm>
          <a:custGeom>
            <a:avLst/>
            <a:gdLst>
              <a:gd name="T0" fmla="+- 0 21525 21525"/>
              <a:gd name="T1" fmla="*/ T0 w 1"/>
              <a:gd name="T2" fmla="+- 0 10876 10852"/>
              <a:gd name="T3" fmla="*/ 10876 h 25"/>
              <a:gd name="T4" fmla="+- 0 21525 21525"/>
              <a:gd name="T5" fmla="*/ T4 w 1"/>
              <a:gd name="T6" fmla="+- 0 10868 10852"/>
              <a:gd name="T7" fmla="*/ 10868 h 25"/>
              <a:gd name="T8" fmla="+- 0 21525 21525"/>
              <a:gd name="T9" fmla="*/ T8 w 1"/>
              <a:gd name="T10" fmla="+- 0 10860 10852"/>
              <a:gd name="T11" fmla="*/ 10860 h 25"/>
              <a:gd name="T12" fmla="+- 0 21525 21525"/>
              <a:gd name="T13" fmla="*/ T12 w 1"/>
              <a:gd name="T14" fmla="+- 0 10852 10852"/>
              <a:gd name="T15" fmla="*/ 10852 h 25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" h="25" extrusionOk="0">
                <a:moveTo>
                  <a:pt x="0" y="24"/>
                </a:moveTo>
                <a:cubicBezTo>
                  <a:pt x="0" y="16"/>
                  <a:pt x="0" y="8"/>
                  <a:pt x="0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96" name="Comment 3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637088" y="3879850"/>
            <a:ext cx="725487" cy="241300"/>
          </a:xfrm>
          <a:custGeom>
            <a:avLst/>
            <a:gdLst>
              <a:gd name="T0" fmla="+- 0 12883 12883"/>
              <a:gd name="T1" fmla="*/ T0 w 2013"/>
              <a:gd name="T2" fmla="+- 0 11250 10776"/>
              <a:gd name="T3" fmla="*/ 11250 h 672"/>
              <a:gd name="T4" fmla="+- 0 12909 12883"/>
              <a:gd name="T5" fmla="*/ T4 w 2013"/>
              <a:gd name="T6" fmla="+- 0 11347 10776"/>
              <a:gd name="T7" fmla="*/ 11347 h 672"/>
              <a:gd name="T8" fmla="+- 0 12909 12883"/>
              <a:gd name="T9" fmla="*/ T8 w 2013"/>
              <a:gd name="T10" fmla="+- 0 11399 10776"/>
              <a:gd name="T11" fmla="*/ 11399 h 672"/>
              <a:gd name="T12" fmla="+- 0 12909 12883"/>
              <a:gd name="T13" fmla="*/ T12 w 2013"/>
              <a:gd name="T14" fmla="+- 0 11375 10776"/>
              <a:gd name="T15" fmla="*/ 11375 h 672"/>
              <a:gd name="T16" fmla="+- 0 12957 12883"/>
              <a:gd name="T17" fmla="*/ T16 w 2013"/>
              <a:gd name="T18" fmla="+- 0 11125 10776"/>
              <a:gd name="T19" fmla="*/ 11125 h 672"/>
              <a:gd name="T20" fmla="+- 0 12935 12883"/>
              <a:gd name="T21" fmla="*/ T20 w 2013"/>
              <a:gd name="T22" fmla="+- 0 10852 10776"/>
              <a:gd name="T23" fmla="*/ 10852 h 672"/>
              <a:gd name="T24" fmla="+- 0 12909 12883"/>
              <a:gd name="T25" fmla="*/ T24 w 2013"/>
              <a:gd name="T26" fmla="+- 0 10804 10776"/>
              <a:gd name="T27" fmla="*/ 10804 h 672"/>
              <a:gd name="T28" fmla="+- 0 13183 12883"/>
              <a:gd name="T29" fmla="*/ T28 w 2013"/>
              <a:gd name="T30" fmla="+- 0 10776 10776"/>
              <a:gd name="T31" fmla="*/ 10776 h 672"/>
              <a:gd name="T32" fmla="+- 0 13406 12883"/>
              <a:gd name="T33" fmla="*/ T32 w 2013"/>
              <a:gd name="T34" fmla="+- 0 10776 10776"/>
              <a:gd name="T35" fmla="*/ 10776 h 672"/>
              <a:gd name="T36" fmla="+- 0 12983 12883"/>
              <a:gd name="T37" fmla="*/ T36 w 2013"/>
              <a:gd name="T38" fmla="+- 0 11101 10776"/>
              <a:gd name="T39" fmla="*/ 11101 h 672"/>
              <a:gd name="T40" fmla="+- 0 13157 12883"/>
              <a:gd name="T41" fmla="*/ T40 w 2013"/>
              <a:gd name="T42" fmla="+- 0 11150 10776"/>
              <a:gd name="T43" fmla="*/ 11150 h 672"/>
              <a:gd name="T44" fmla="+- 0 13332 12883"/>
              <a:gd name="T45" fmla="*/ T44 w 2013"/>
              <a:gd name="T46" fmla="+- 0 11174 10776"/>
              <a:gd name="T47" fmla="*/ 11174 h 672"/>
              <a:gd name="T48" fmla="+- 0 13554 12883"/>
              <a:gd name="T49" fmla="*/ T48 w 2013"/>
              <a:gd name="T50" fmla="+- 0 11198 10776"/>
              <a:gd name="T51" fmla="*/ 11198 h 672"/>
              <a:gd name="T52" fmla="+- 0 13580 12883"/>
              <a:gd name="T53" fmla="*/ T52 w 2013"/>
              <a:gd name="T54" fmla="+- 0 11198 10776"/>
              <a:gd name="T55" fmla="*/ 11198 h 672"/>
              <a:gd name="T56" fmla="+- 0 13628 12883"/>
              <a:gd name="T57" fmla="*/ T56 w 2013"/>
              <a:gd name="T58" fmla="+- 0 11299 10776"/>
              <a:gd name="T59" fmla="*/ 11299 h 672"/>
              <a:gd name="T60" fmla="+- 0 13680 12883"/>
              <a:gd name="T61" fmla="*/ T60 w 2013"/>
              <a:gd name="T62" fmla="+- 0 11323 10776"/>
              <a:gd name="T63" fmla="*/ 11323 h 672"/>
              <a:gd name="T64" fmla="+- 0 13654 12883"/>
              <a:gd name="T65" fmla="*/ T64 w 2013"/>
              <a:gd name="T66" fmla="+- 0 11077 10776"/>
              <a:gd name="T67" fmla="*/ 11077 h 672"/>
              <a:gd name="T68" fmla="+- 0 13654 12883"/>
              <a:gd name="T69" fmla="*/ T68 w 2013"/>
              <a:gd name="T70" fmla="+- 0 11001 10776"/>
              <a:gd name="T71" fmla="*/ 11001 h 672"/>
              <a:gd name="T72" fmla="+- 0 13828 12883"/>
              <a:gd name="T73" fmla="*/ T72 w 2013"/>
              <a:gd name="T74" fmla="+- 0 11174 10776"/>
              <a:gd name="T75" fmla="*/ 11174 h 672"/>
              <a:gd name="T76" fmla="+- 0 13854 12883"/>
              <a:gd name="T77" fmla="*/ T76 w 2013"/>
              <a:gd name="T78" fmla="+- 0 11299 10776"/>
              <a:gd name="T79" fmla="*/ 11299 h 672"/>
              <a:gd name="T80" fmla="+- 0 13876 12883"/>
              <a:gd name="T81" fmla="*/ T80 w 2013"/>
              <a:gd name="T82" fmla="+- 0 11323 10776"/>
              <a:gd name="T83" fmla="*/ 11323 h 672"/>
              <a:gd name="T84" fmla="+- 0 13928 12883"/>
              <a:gd name="T85" fmla="*/ T84 w 2013"/>
              <a:gd name="T86" fmla="+- 0 11198 10776"/>
              <a:gd name="T87" fmla="*/ 11198 h 672"/>
              <a:gd name="T88" fmla="+- 0 14028 12883"/>
              <a:gd name="T89" fmla="*/ T88 w 2013"/>
              <a:gd name="T90" fmla="+- 0 11101 10776"/>
              <a:gd name="T91" fmla="*/ 11101 h 672"/>
              <a:gd name="T92" fmla="+- 0 14102 12883"/>
              <a:gd name="T93" fmla="*/ T92 w 2013"/>
              <a:gd name="T94" fmla="+- 0 11174 10776"/>
              <a:gd name="T95" fmla="*/ 11174 h 672"/>
              <a:gd name="T96" fmla="+- 0 14124 12883"/>
              <a:gd name="T97" fmla="*/ T96 w 2013"/>
              <a:gd name="T98" fmla="+- 0 11347 10776"/>
              <a:gd name="T99" fmla="*/ 11347 h 672"/>
              <a:gd name="T100" fmla="+- 0 14150 12883"/>
              <a:gd name="T101" fmla="*/ T100 w 2013"/>
              <a:gd name="T102" fmla="+- 0 11347 10776"/>
              <a:gd name="T103" fmla="*/ 11347 h 672"/>
              <a:gd name="T104" fmla="+- 0 14398 12883"/>
              <a:gd name="T105" fmla="*/ T104 w 2013"/>
              <a:gd name="T106" fmla="+- 0 11101 10776"/>
              <a:gd name="T107" fmla="*/ 11101 h 672"/>
              <a:gd name="T108" fmla="+- 0 14372 12883"/>
              <a:gd name="T109" fmla="*/ T108 w 2013"/>
              <a:gd name="T110" fmla="+- 0 11226 10776"/>
              <a:gd name="T111" fmla="*/ 11226 h 672"/>
              <a:gd name="T112" fmla="+- 0 14447 12883"/>
              <a:gd name="T113" fmla="*/ T112 w 2013"/>
              <a:gd name="T114" fmla="+- 0 11399 10776"/>
              <a:gd name="T115" fmla="*/ 11399 h 672"/>
              <a:gd name="T116" fmla="+- 0 14598 12883"/>
              <a:gd name="T117" fmla="*/ T116 w 2013"/>
              <a:gd name="T118" fmla="+- 0 11347 10776"/>
              <a:gd name="T119" fmla="*/ 11347 h 672"/>
              <a:gd name="T120" fmla="+- 0 14647 12883"/>
              <a:gd name="T121" fmla="*/ T120 w 2013"/>
              <a:gd name="T122" fmla="+- 0 11077 10776"/>
              <a:gd name="T123" fmla="*/ 11077 h 672"/>
              <a:gd name="T124" fmla="+- 0 14524 12883"/>
              <a:gd name="T125" fmla="*/ T124 w 2013"/>
              <a:gd name="T126" fmla="+- 0 10852 10776"/>
              <a:gd name="T127" fmla="*/ 10852 h 672"/>
              <a:gd name="T128" fmla="+- 0 14472 12883"/>
              <a:gd name="T129" fmla="*/ T128 w 2013"/>
              <a:gd name="T130" fmla="+- 0 10852 10776"/>
              <a:gd name="T131" fmla="*/ 10852 h 672"/>
              <a:gd name="T132" fmla="+- 0 14447 12883"/>
              <a:gd name="T133" fmla="*/ T132 w 2013"/>
              <a:gd name="T134" fmla="+- 0 11101 10776"/>
              <a:gd name="T135" fmla="*/ 11101 h 672"/>
              <a:gd name="T136" fmla="+- 0 14598 12883"/>
              <a:gd name="T137" fmla="*/ T136 w 2013"/>
              <a:gd name="T138" fmla="+- 0 11323 10776"/>
              <a:gd name="T139" fmla="*/ 11323 h 672"/>
              <a:gd name="T140" fmla="+- 0 14895 12883"/>
              <a:gd name="T141" fmla="*/ T140 w 2013"/>
              <a:gd name="T142" fmla="+- 0 11375 10776"/>
              <a:gd name="T143" fmla="*/ 11375 h 67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</a:cxnLst>
            <a:rect l="0" t="0" r="r" b="b"/>
            <a:pathLst>
              <a:path w="2013" h="672" extrusionOk="0">
                <a:moveTo>
                  <a:pt x="0" y="474"/>
                </a:moveTo>
                <a:cubicBezTo>
                  <a:pt x="23" y="502"/>
                  <a:pt x="26" y="607"/>
                  <a:pt x="26" y="571"/>
                </a:cubicBezTo>
                <a:cubicBezTo>
                  <a:pt x="26" y="507"/>
                  <a:pt x="26" y="611"/>
                  <a:pt x="26" y="623"/>
                </a:cubicBezTo>
                <a:cubicBezTo>
                  <a:pt x="26" y="697"/>
                  <a:pt x="26" y="652"/>
                  <a:pt x="26" y="599"/>
                </a:cubicBezTo>
                <a:cubicBezTo>
                  <a:pt x="26" y="515"/>
                  <a:pt x="66" y="435"/>
                  <a:pt x="74" y="349"/>
                </a:cubicBezTo>
                <a:cubicBezTo>
                  <a:pt x="81" y="273"/>
                  <a:pt x="82" y="144"/>
                  <a:pt x="52" y="76"/>
                </a:cubicBezTo>
                <a:cubicBezTo>
                  <a:pt x="34" y="36"/>
                  <a:pt x="-17" y="28"/>
                  <a:pt x="26" y="28"/>
                </a:cubicBezTo>
                <a:cubicBezTo>
                  <a:pt x="124" y="28"/>
                  <a:pt x="211" y="13"/>
                  <a:pt x="300" y="0"/>
                </a:cubicBezTo>
                <a:cubicBezTo>
                  <a:pt x="371" y="-10"/>
                  <a:pt x="451" y="0"/>
                  <a:pt x="523" y="0"/>
                </a:cubicBezTo>
              </a:path>
              <a:path w="2013" h="672" extrusionOk="0">
                <a:moveTo>
                  <a:pt x="100" y="325"/>
                </a:moveTo>
                <a:cubicBezTo>
                  <a:pt x="132" y="372"/>
                  <a:pt x="209" y="356"/>
                  <a:pt x="274" y="374"/>
                </a:cubicBezTo>
                <a:cubicBezTo>
                  <a:pt x="337" y="392"/>
                  <a:pt x="381" y="398"/>
                  <a:pt x="449" y="398"/>
                </a:cubicBezTo>
              </a:path>
              <a:path w="2013" h="672" extrusionOk="0">
                <a:moveTo>
                  <a:pt x="671" y="422"/>
                </a:moveTo>
                <a:cubicBezTo>
                  <a:pt x="680" y="422"/>
                  <a:pt x="688" y="422"/>
                  <a:pt x="697" y="422"/>
                </a:cubicBezTo>
                <a:cubicBezTo>
                  <a:pt x="707" y="462"/>
                  <a:pt x="733" y="484"/>
                  <a:pt x="745" y="523"/>
                </a:cubicBezTo>
                <a:cubicBezTo>
                  <a:pt x="756" y="558"/>
                  <a:pt x="756" y="547"/>
                  <a:pt x="797" y="547"/>
                </a:cubicBezTo>
              </a:path>
              <a:path w="2013" h="672" extrusionOk="0">
                <a:moveTo>
                  <a:pt x="771" y="301"/>
                </a:moveTo>
                <a:cubicBezTo>
                  <a:pt x="771" y="244"/>
                  <a:pt x="719" y="289"/>
                  <a:pt x="771" y="225"/>
                </a:cubicBezTo>
              </a:path>
              <a:path w="2013" h="672" extrusionOk="0">
                <a:moveTo>
                  <a:pt x="945" y="398"/>
                </a:moveTo>
                <a:cubicBezTo>
                  <a:pt x="954" y="432"/>
                  <a:pt x="956" y="491"/>
                  <a:pt x="971" y="523"/>
                </a:cubicBezTo>
                <a:cubicBezTo>
                  <a:pt x="978" y="531"/>
                  <a:pt x="986" y="539"/>
                  <a:pt x="993" y="547"/>
                </a:cubicBezTo>
                <a:cubicBezTo>
                  <a:pt x="1035" y="521"/>
                  <a:pt x="1027" y="478"/>
                  <a:pt x="1045" y="422"/>
                </a:cubicBezTo>
                <a:cubicBezTo>
                  <a:pt x="1061" y="371"/>
                  <a:pt x="1100" y="340"/>
                  <a:pt x="1145" y="325"/>
                </a:cubicBezTo>
                <a:cubicBezTo>
                  <a:pt x="1183" y="312"/>
                  <a:pt x="1217" y="370"/>
                  <a:pt x="1219" y="398"/>
                </a:cubicBezTo>
                <a:cubicBezTo>
                  <a:pt x="1222" y="439"/>
                  <a:pt x="1197" y="566"/>
                  <a:pt x="1241" y="571"/>
                </a:cubicBezTo>
                <a:cubicBezTo>
                  <a:pt x="1250" y="571"/>
                  <a:pt x="1258" y="571"/>
                  <a:pt x="1267" y="571"/>
                </a:cubicBezTo>
              </a:path>
              <a:path w="2013" h="672" extrusionOk="0">
                <a:moveTo>
                  <a:pt x="1515" y="325"/>
                </a:moveTo>
                <a:cubicBezTo>
                  <a:pt x="1478" y="337"/>
                  <a:pt x="1475" y="402"/>
                  <a:pt x="1489" y="450"/>
                </a:cubicBezTo>
                <a:cubicBezTo>
                  <a:pt x="1507" y="511"/>
                  <a:pt x="1520" y="574"/>
                  <a:pt x="1564" y="623"/>
                </a:cubicBezTo>
                <a:cubicBezTo>
                  <a:pt x="1619" y="684"/>
                  <a:pt x="1679" y="623"/>
                  <a:pt x="1715" y="571"/>
                </a:cubicBezTo>
                <a:cubicBezTo>
                  <a:pt x="1757" y="511"/>
                  <a:pt x="1774" y="371"/>
                  <a:pt x="1764" y="301"/>
                </a:cubicBezTo>
                <a:cubicBezTo>
                  <a:pt x="1753" y="229"/>
                  <a:pt x="1713" y="112"/>
                  <a:pt x="1641" y="76"/>
                </a:cubicBezTo>
                <a:cubicBezTo>
                  <a:pt x="1615" y="76"/>
                  <a:pt x="1606" y="76"/>
                  <a:pt x="1589" y="76"/>
                </a:cubicBezTo>
                <a:cubicBezTo>
                  <a:pt x="1557" y="159"/>
                  <a:pt x="1564" y="234"/>
                  <a:pt x="1564" y="325"/>
                </a:cubicBezTo>
                <a:cubicBezTo>
                  <a:pt x="1564" y="411"/>
                  <a:pt x="1643" y="500"/>
                  <a:pt x="1715" y="547"/>
                </a:cubicBezTo>
                <a:cubicBezTo>
                  <a:pt x="1818" y="614"/>
                  <a:pt x="1895" y="599"/>
                  <a:pt x="2012" y="599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97" name="Comment 3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522913" y="3870325"/>
            <a:ext cx="1296987" cy="242888"/>
          </a:xfrm>
          <a:custGeom>
            <a:avLst/>
            <a:gdLst>
              <a:gd name="T0" fmla="+- 0 15787 15343"/>
              <a:gd name="T1" fmla="*/ T0 w 3602"/>
              <a:gd name="T2" fmla="+- 0 10804 10752"/>
              <a:gd name="T3" fmla="*/ 10804 h 672"/>
              <a:gd name="T4" fmla="+- 0 15787 15343"/>
              <a:gd name="T5" fmla="*/ T4 w 3602"/>
              <a:gd name="T6" fmla="+- 0 10776 10752"/>
              <a:gd name="T7" fmla="*/ 10776 h 672"/>
              <a:gd name="T8" fmla="+- 0 15765 15343"/>
              <a:gd name="T9" fmla="*/ T8 w 3602"/>
              <a:gd name="T10" fmla="+- 0 11150 10752"/>
              <a:gd name="T11" fmla="*/ 11150 h 672"/>
              <a:gd name="T12" fmla="+- 0 15787 15343"/>
              <a:gd name="T13" fmla="*/ T12 w 3602"/>
              <a:gd name="T14" fmla="+- 0 11150 10752"/>
              <a:gd name="T15" fmla="*/ 11150 h 672"/>
              <a:gd name="T16" fmla="+- 0 15369 15343"/>
              <a:gd name="T17" fmla="*/ T16 w 3602"/>
              <a:gd name="T18" fmla="+- 0 10752 10752"/>
              <a:gd name="T19" fmla="*/ 10752 h 672"/>
              <a:gd name="T20" fmla="+- 0 15517 15343"/>
              <a:gd name="T21" fmla="*/ T20 w 3602"/>
              <a:gd name="T22" fmla="+- 0 10752 10752"/>
              <a:gd name="T23" fmla="*/ 10752 h 672"/>
              <a:gd name="T24" fmla="+- 0 16362 15343"/>
              <a:gd name="T25" fmla="*/ T24 w 3602"/>
              <a:gd name="T26" fmla="+- 0 10752 10752"/>
              <a:gd name="T27" fmla="*/ 10752 h 672"/>
              <a:gd name="T28" fmla="+- 0 15539 15343"/>
              <a:gd name="T29" fmla="*/ T28 w 3602"/>
              <a:gd name="T30" fmla="+- 0 11250 10752"/>
              <a:gd name="T31" fmla="*/ 11250 h 672"/>
              <a:gd name="T32" fmla="+- 0 15713 15343"/>
              <a:gd name="T33" fmla="*/ T32 w 3602"/>
              <a:gd name="T34" fmla="+- 0 11274 10752"/>
              <a:gd name="T35" fmla="*/ 11274 h 672"/>
              <a:gd name="T36" fmla="+- 0 16113 15343"/>
              <a:gd name="T37" fmla="*/ T36 w 3602"/>
              <a:gd name="T38" fmla="+- 0 11299 10752"/>
              <a:gd name="T39" fmla="*/ 11299 h 672"/>
              <a:gd name="T40" fmla="+- 0 16210 15343"/>
              <a:gd name="T41" fmla="*/ T40 w 3602"/>
              <a:gd name="T42" fmla="+- 0 11299 10752"/>
              <a:gd name="T43" fmla="*/ 11299 h 672"/>
              <a:gd name="T44" fmla="+- 0 16980 15343"/>
              <a:gd name="T45" fmla="*/ T44 w 3602"/>
              <a:gd name="T46" fmla="+- 0 11077 10752"/>
              <a:gd name="T47" fmla="*/ 11077 h 672"/>
              <a:gd name="T48" fmla="+- 0 16684 15343"/>
              <a:gd name="T49" fmla="*/ T48 w 3602"/>
              <a:gd name="T50" fmla="+- 0 11101 10752"/>
              <a:gd name="T51" fmla="*/ 11101 h 672"/>
              <a:gd name="T52" fmla="+- 0 16584 15343"/>
              <a:gd name="T53" fmla="*/ T52 w 3602"/>
              <a:gd name="T54" fmla="+- 0 11150 10752"/>
              <a:gd name="T55" fmla="*/ 11150 h 672"/>
              <a:gd name="T56" fmla="+- 0 16758 15343"/>
              <a:gd name="T57" fmla="*/ T56 w 3602"/>
              <a:gd name="T58" fmla="+- 0 11250 10752"/>
              <a:gd name="T59" fmla="*/ 11250 h 672"/>
              <a:gd name="T60" fmla="+- 0 16832 15343"/>
              <a:gd name="T61" fmla="*/ T60 w 3602"/>
              <a:gd name="T62" fmla="+- 0 11347 10752"/>
              <a:gd name="T63" fmla="*/ 11347 h 672"/>
              <a:gd name="T64" fmla="+- 0 16832 15343"/>
              <a:gd name="T65" fmla="*/ T64 w 3602"/>
              <a:gd name="T66" fmla="+- 0 11375 10752"/>
              <a:gd name="T67" fmla="*/ 11375 h 672"/>
              <a:gd name="T68" fmla="+- 0 16732 15343"/>
              <a:gd name="T69" fmla="*/ T68 w 3602"/>
              <a:gd name="T70" fmla="+- 0 11399 10752"/>
              <a:gd name="T71" fmla="*/ 11399 h 672"/>
              <a:gd name="T72" fmla="+- 0 17180 15343"/>
              <a:gd name="T73" fmla="*/ T72 w 3602"/>
              <a:gd name="T74" fmla="+- 0 10977 10752"/>
              <a:gd name="T75" fmla="*/ 10977 h 672"/>
              <a:gd name="T76" fmla="+- 0 17228 15343"/>
              <a:gd name="T77" fmla="*/ T76 w 3602"/>
              <a:gd name="T78" fmla="+- 0 11125 10752"/>
              <a:gd name="T79" fmla="*/ 11125 h 672"/>
              <a:gd name="T80" fmla="+- 0 17254 15343"/>
              <a:gd name="T81" fmla="*/ T80 w 3602"/>
              <a:gd name="T82" fmla="+- 0 11323 10752"/>
              <a:gd name="T83" fmla="*/ 11323 h 672"/>
              <a:gd name="T84" fmla="+- 0 17354 15343"/>
              <a:gd name="T85" fmla="*/ T84 w 3602"/>
              <a:gd name="T86" fmla="+- 0 11250 10752"/>
              <a:gd name="T87" fmla="*/ 11250 h 672"/>
              <a:gd name="T88" fmla="+- 0 17477 15343"/>
              <a:gd name="T89" fmla="*/ T88 w 3602"/>
              <a:gd name="T90" fmla="+- 0 11226 10752"/>
              <a:gd name="T91" fmla="*/ 11226 h 672"/>
              <a:gd name="T92" fmla="+- 0 17503 15343"/>
              <a:gd name="T93" fmla="*/ T92 w 3602"/>
              <a:gd name="T94" fmla="+- 0 11423 10752"/>
              <a:gd name="T95" fmla="*/ 11423 h 672"/>
              <a:gd name="T96" fmla="+- 0 17551 15343"/>
              <a:gd name="T97" fmla="*/ T96 w 3602"/>
              <a:gd name="T98" fmla="+- 0 11399 10752"/>
              <a:gd name="T99" fmla="*/ 11399 h 672"/>
              <a:gd name="T100" fmla="+- 0 17677 15343"/>
              <a:gd name="T101" fmla="*/ T100 w 3602"/>
              <a:gd name="T102" fmla="+- 0 11299 10752"/>
              <a:gd name="T103" fmla="*/ 11299 h 672"/>
              <a:gd name="T104" fmla="+- 0 17751 15343"/>
              <a:gd name="T105" fmla="*/ T104 w 3602"/>
              <a:gd name="T106" fmla="+- 0 11375 10752"/>
              <a:gd name="T107" fmla="*/ 11375 h 672"/>
              <a:gd name="T108" fmla="+- 0 17925 15343"/>
              <a:gd name="T109" fmla="*/ T108 w 3602"/>
              <a:gd name="T110" fmla="+- 0 11375 10752"/>
              <a:gd name="T111" fmla="*/ 11375 h 672"/>
              <a:gd name="T112" fmla="+- 0 17877 15343"/>
              <a:gd name="T113" fmla="*/ T112 w 3602"/>
              <a:gd name="T114" fmla="+- 0 11250 10752"/>
              <a:gd name="T115" fmla="*/ 11250 h 672"/>
              <a:gd name="T116" fmla="+- 0 17725 15343"/>
              <a:gd name="T117" fmla="*/ T116 w 3602"/>
              <a:gd name="T118" fmla="+- 0 11226 10752"/>
              <a:gd name="T119" fmla="*/ 11226 h 672"/>
              <a:gd name="T120" fmla="+- 0 18221 15343"/>
              <a:gd name="T121" fmla="*/ T120 w 3602"/>
              <a:gd name="T122" fmla="+- 0 11274 10752"/>
              <a:gd name="T123" fmla="*/ 11274 h 672"/>
              <a:gd name="T124" fmla="+- 0 18247 15343"/>
              <a:gd name="T125" fmla="*/ T124 w 3602"/>
              <a:gd name="T126" fmla="+- 0 11375 10752"/>
              <a:gd name="T127" fmla="*/ 11375 h 672"/>
              <a:gd name="T128" fmla="+- 0 18247 15343"/>
              <a:gd name="T129" fmla="*/ T128 w 3602"/>
              <a:gd name="T130" fmla="+- 0 11399 10752"/>
              <a:gd name="T131" fmla="*/ 11399 h 672"/>
              <a:gd name="T132" fmla="+- 0 18321 15343"/>
              <a:gd name="T133" fmla="*/ T132 w 3602"/>
              <a:gd name="T134" fmla="+- 0 11323 10752"/>
              <a:gd name="T135" fmla="*/ 11323 h 672"/>
              <a:gd name="T136" fmla="+- 0 18421 15343"/>
              <a:gd name="T137" fmla="*/ T136 w 3602"/>
              <a:gd name="T138" fmla="+- 0 11274 10752"/>
              <a:gd name="T139" fmla="*/ 11274 h 672"/>
              <a:gd name="T140" fmla="+- 0 18521 15343"/>
              <a:gd name="T141" fmla="*/ T140 w 3602"/>
              <a:gd name="T142" fmla="+- 0 11226 10752"/>
              <a:gd name="T143" fmla="*/ 11226 h 672"/>
              <a:gd name="T144" fmla="+- 0 18643 15343"/>
              <a:gd name="T145" fmla="*/ T144 w 3602"/>
              <a:gd name="T146" fmla="+- 0 11001 10752"/>
              <a:gd name="T147" fmla="*/ 11001 h 672"/>
              <a:gd name="T148" fmla="+- 0 18695 15343"/>
              <a:gd name="T149" fmla="*/ T148 w 3602"/>
              <a:gd name="T150" fmla="+- 0 11150 10752"/>
              <a:gd name="T151" fmla="*/ 11150 h 672"/>
              <a:gd name="T152" fmla="+- 0 18743 15343"/>
              <a:gd name="T153" fmla="*/ T152 w 3602"/>
              <a:gd name="T154" fmla="+- 0 11299 10752"/>
              <a:gd name="T155" fmla="*/ 11299 h 672"/>
              <a:gd name="T156" fmla="+- 0 18743 15343"/>
              <a:gd name="T157" fmla="*/ T156 w 3602"/>
              <a:gd name="T158" fmla="+- 0 11323 10752"/>
              <a:gd name="T159" fmla="*/ 11323 h 672"/>
              <a:gd name="T160" fmla="+- 0 18595 15343"/>
              <a:gd name="T161" fmla="*/ T160 w 3602"/>
              <a:gd name="T162" fmla="+- 0 11274 10752"/>
              <a:gd name="T163" fmla="*/ 11274 h 672"/>
              <a:gd name="T164" fmla="+- 0 18718 15343"/>
              <a:gd name="T165" fmla="*/ T164 w 3602"/>
              <a:gd name="T166" fmla="+- 0 11226 10752"/>
              <a:gd name="T167" fmla="*/ 11226 h 672"/>
              <a:gd name="T168" fmla="+- 0 18944 15343"/>
              <a:gd name="T169" fmla="*/ T168 w 3602"/>
              <a:gd name="T170" fmla="+- 0 11150 10752"/>
              <a:gd name="T171" fmla="*/ 11150 h 67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</a:cxnLst>
            <a:rect l="0" t="0" r="r" b="b"/>
            <a:pathLst>
              <a:path w="3602" h="672" extrusionOk="0">
                <a:moveTo>
                  <a:pt x="444" y="52"/>
                </a:moveTo>
                <a:cubicBezTo>
                  <a:pt x="425" y="28"/>
                  <a:pt x="413" y="18"/>
                  <a:pt x="444" y="24"/>
                </a:cubicBezTo>
                <a:cubicBezTo>
                  <a:pt x="444" y="152"/>
                  <a:pt x="450" y="276"/>
                  <a:pt x="422" y="398"/>
                </a:cubicBezTo>
                <a:cubicBezTo>
                  <a:pt x="408" y="460"/>
                  <a:pt x="419" y="435"/>
                  <a:pt x="444" y="398"/>
                </a:cubicBezTo>
              </a:path>
              <a:path w="3602" h="672" extrusionOk="0">
                <a:moveTo>
                  <a:pt x="26" y="0"/>
                </a:moveTo>
                <a:cubicBezTo>
                  <a:pt x="-46" y="0"/>
                  <a:pt x="156" y="0"/>
                  <a:pt x="174" y="0"/>
                </a:cubicBezTo>
                <a:cubicBezTo>
                  <a:pt x="456" y="0"/>
                  <a:pt x="737" y="0"/>
                  <a:pt x="1019" y="0"/>
                </a:cubicBezTo>
              </a:path>
              <a:path w="3602" h="672" extrusionOk="0">
                <a:moveTo>
                  <a:pt x="196" y="498"/>
                </a:moveTo>
                <a:cubicBezTo>
                  <a:pt x="254" y="498"/>
                  <a:pt x="314" y="511"/>
                  <a:pt x="370" y="522"/>
                </a:cubicBezTo>
                <a:cubicBezTo>
                  <a:pt x="505" y="548"/>
                  <a:pt x="631" y="547"/>
                  <a:pt x="770" y="547"/>
                </a:cubicBezTo>
                <a:cubicBezTo>
                  <a:pt x="802" y="547"/>
                  <a:pt x="835" y="547"/>
                  <a:pt x="867" y="547"/>
                </a:cubicBezTo>
              </a:path>
              <a:path w="3602" h="672" extrusionOk="0">
                <a:moveTo>
                  <a:pt x="1637" y="325"/>
                </a:moveTo>
                <a:cubicBezTo>
                  <a:pt x="1534" y="325"/>
                  <a:pt x="1438" y="334"/>
                  <a:pt x="1341" y="349"/>
                </a:cubicBezTo>
                <a:cubicBezTo>
                  <a:pt x="1280" y="358"/>
                  <a:pt x="1266" y="345"/>
                  <a:pt x="1241" y="398"/>
                </a:cubicBezTo>
                <a:cubicBezTo>
                  <a:pt x="1295" y="439"/>
                  <a:pt x="1354" y="468"/>
                  <a:pt x="1415" y="498"/>
                </a:cubicBezTo>
                <a:cubicBezTo>
                  <a:pt x="1473" y="527"/>
                  <a:pt x="1489" y="533"/>
                  <a:pt x="1489" y="595"/>
                </a:cubicBezTo>
                <a:cubicBezTo>
                  <a:pt x="1489" y="604"/>
                  <a:pt x="1489" y="614"/>
                  <a:pt x="1489" y="623"/>
                </a:cubicBezTo>
                <a:cubicBezTo>
                  <a:pt x="1417" y="623"/>
                  <a:pt x="1435" y="633"/>
                  <a:pt x="1389" y="647"/>
                </a:cubicBezTo>
              </a:path>
              <a:path w="3602" h="672" extrusionOk="0">
                <a:moveTo>
                  <a:pt x="1837" y="225"/>
                </a:moveTo>
                <a:cubicBezTo>
                  <a:pt x="1907" y="261"/>
                  <a:pt x="1869" y="304"/>
                  <a:pt x="1885" y="373"/>
                </a:cubicBezTo>
                <a:cubicBezTo>
                  <a:pt x="1902" y="447"/>
                  <a:pt x="1911" y="495"/>
                  <a:pt x="1911" y="571"/>
                </a:cubicBezTo>
                <a:cubicBezTo>
                  <a:pt x="1936" y="563"/>
                  <a:pt x="1977" y="523"/>
                  <a:pt x="2011" y="498"/>
                </a:cubicBezTo>
                <a:cubicBezTo>
                  <a:pt x="2052" y="467"/>
                  <a:pt x="2079" y="474"/>
                  <a:pt x="2134" y="474"/>
                </a:cubicBezTo>
                <a:cubicBezTo>
                  <a:pt x="2134" y="509"/>
                  <a:pt x="2115" y="685"/>
                  <a:pt x="2160" y="671"/>
                </a:cubicBezTo>
                <a:cubicBezTo>
                  <a:pt x="2176" y="663"/>
                  <a:pt x="2192" y="655"/>
                  <a:pt x="2208" y="647"/>
                </a:cubicBezTo>
              </a:path>
              <a:path w="3602" h="672" extrusionOk="0">
                <a:moveTo>
                  <a:pt x="2334" y="547"/>
                </a:moveTo>
                <a:cubicBezTo>
                  <a:pt x="2334" y="621"/>
                  <a:pt x="2348" y="601"/>
                  <a:pt x="2408" y="623"/>
                </a:cubicBezTo>
                <a:cubicBezTo>
                  <a:pt x="2453" y="639"/>
                  <a:pt x="2539" y="676"/>
                  <a:pt x="2582" y="623"/>
                </a:cubicBezTo>
                <a:cubicBezTo>
                  <a:pt x="2606" y="593"/>
                  <a:pt x="2571" y="508"/>
                  <a:pt x="2534" y="498"/>
                </a:cubicBezTo>
                <a:cubicBezTo>
                  <a:pt x="2486" y="485"/>
                  <a:pt x="2432" y="480"/>
                  <a:pt x="2382" y="474"/>
                </a:cubicBezTo>
              </a:path>
              <a:path w="3602" h="672" extrusionOk="0">
                <a:moveTo>
                  <a:pt x="2878" y="522"/>
                </a:moveTo>
                <a:cubicBezTo>
                  <a:pt x="2878" y="574"/>
                  <a:pt x="2889" y="579"/>
                  <a:pt x="2904" y="623"/>
                </a:cubicBezTo>
                <a:cubicBezTo>
                  <a:pt x="2904" y="631"/>
                  <a:pt x="2904" y="639"/>
                  <a:pt x="2904" y="647"/>
                </a:cubicBezTo>
                <a:cubicBezTo>
                  <a:pt x="2937" y="637"/>
                  <a:pt x="2943" y="604"/>
                  <a:pt x="2978" y="571"/>
                </a:cubicBezTo>
                <a:cubicBezTo>
                  <a:pt x="2998" y="552"/>
                  <a:pt x="3053" y="530"/>
                  <a:pt x="3078" y="522"/>
                </a:cubicBezTo>
                <a:cubicBezTo>
                  <a:pt x="3115" y="510"/>
                  <a:pt x="3138" y="496"/>
                  <a:pt x="3178" y="474"/>
                </a:cubicBezTo>
              </a:path>
              <a:path w="3602" h="672" extrusionOk="0">
                <a:moveTo>
                  <a:pt x="3300" y="249"/>
                </a:moveTo>
                <a:cubicBezTo>
                  <a:pt x="3311" y="302"/>
                  <a:pt x="3329" y="349"/>
                  <a:pt x="3352" y="398"/>
                </a:cubicBezTo>
                <a:cubicBezTo>
                  <a:pt x="3373" y="443"/>
                  <a:pt x="3395" y="499"/>
                  <a:pt x="3400" y="547"/>
                </a:cubicBezTo>
                <a:cubicBezTo>
                  <a:pt x="3400" y="555"/>
                  <a:pt x="3400" y="563"/>
                  <a:pt x="3400" y="571"/>
                </a:cubicBezTo>
              </a:path>
              <a:path w="3602" h="672" extrusionOk="0">
                <a:moveTo>
                  <a:pt x="3252" y="522"/>
                </a:moveTo>
                <a:cubicBezTo>
                  <a:pt x="3269" y="476"/>
                  <a:pt x="3324" y="489"/>
                  <a:pt x="3375" y="474"/>
                </a:cubicBezTo>
                <a:cubicBezTo>
                  <a:pt x="3451" y="452"/>
                  <a:pt x="3526" y="422"/>
                  <a:pt x="3601" y="398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98" name="Comment 3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7078663" y="3933825"/>
            <a:ext cx="822325" cy="150813"/>
          </a:xfrm>
          <a:custGeom>
            <a:avLst/>
            <a:gdLst>
              <a:gd name="T0" fmla="+- 0 19788 19662"/>
              <a:gd name="T1" fmla="*/ T0 w 2287"/>
              <a:gd name="T2" fmla="+- 0 11125 10928"/>
              <a:gd name="T3" fmla="*/ 11125 h 420"/>
              <a:gd name="T4" fmla="+- 0 19688 19662"/>
              <a:gd name="T5" fmla="*/ T4 w 2287"/>
              <a:gd name="T6" fmla="+- 0 11150 10928"/>
              <a:gd name="T7" fmla="*/ 11150 h 420"/>
              <a:gd name="T8" fmla="+- 0 19662 19662"/>
              <a:gd name="T9" fmla="*/ T8 w 2287"/>
              <a:gd name="T10" fmla="+- 0 11299 10928"/>
              <a:gd name="T11" fmla="*/ 11299 h 420"/>
              <a:gd name="T12" fmla="+- 0 19662 19662"/>
              <a:gd name="T13" fmla="*/ T12 w 2287"/>
              <a:gd name="T14" fmla="+- 0 11323 10928"/>
              <a:gd name="T15" fmla="*/ 11323 h 420"/>
              <a:gd name="T16" fmla="+- 0 19836 19662"/>
              <a:gd name="T17" fmla="*/ T16 w 2287"/>
              <a:gd name="T18" fmla="+- 0 11299 10928"/>
              <a:gd name="T19" fmla="*/ 11299 h 420"/>
              <a:gd name="T20" fmla="+- 0 19984 19662"/>
              <a:gd name="T21" fmla="*/ T20 w 2287"/>
              <a:gd name="T22" fmla="+- 0 11174 10928"/>
              <a:gd name="T23" fmla="*/ 11174 h 420"/>
              <a:gd name="T24" fmla="+- 0 20010 19662"/>
              <a:gd name="T25" fmla="*/ T24 w 2287"/>
              <a:gd name="T26" fmla="+- 0 11174 10928"/>
              <a:gd name="T27" fmla="*/ 11174 h 420"/>
              <a:gd name="T28" fmla="+- 0 20036 19662"/>
              <a:gd name="T29" fmla="*/ T28 w 2287"/>
              <a:gd name="T30" fmla="+- 0 11250 10928"/>
              <a:gd name="T31" fmla="*/ 11250 h 420"/>
              <a:gd name="T32" fmla="+- 0 20084 19662"/>
              <a:gd name="T33" fmla="*/ T32 w 2287"/>
              <a:gd name="T34" fmla="+- 0 11250 10928"/>
              <a:gd name="T35" fmla="*/ 11250 h 420"/>
              <a:gd name="T36" fmla="+- 0 20084 19662"/>
              <a:gd name="T37" fmla="*/ T36 w 2287"/>
              <a:gd name="T38" fmla="+- 0 11049 10928"/>
              <a:gd name="T39" fmla="*/ 11049 h 420"/>
              <a:gd name="T40" fmla="+- 0 20036 19662"/>
              <a:gd name="T41" fmla="*/ T40 w 2287"/>
              <a:gd name="T42" fmla="+- 0 10977 10928"/>
              <a:gd name="T43" fmla="*/ 10977 h 420"/>
              <a:gd name="T44" fmla="+- 0 20233 19662"/>
              <a:gd name="T45" fmla="*/ T44 w 2287"/>
              <a:gd name="T46" fmla="+- 0 11150 10928"/>
              <a:gd name="T47" fmla="*/ 11150 h 420"/>
              <a:gd name="T48" fmla="+- 0 20284 19662"/>
              <a:gd name="T49" fmla="*/ T48 w 2287"/>
              <a:gd name="T50" fmla="+- 0 11250 10928"/>
              <a:gd name="T51" fmla="*/ 11250 h 420"/>
              <a:gd name="T52" fmla="+- 0 20381 19662"/>
              <a:gd name="T53" fmla="*/ T52 w 2287"/>
              <a:gd name="T54" fmla="+- 0 11274 10928"/>
              <a:gd name="T55" fmla="*/ 11274 h 420"/>
              <a:gd name="T56" fmla="+- 0 20507 19662"/>
              <a:gd name="T57" fmla="*/ T56 w 2287"/>
              <a:gd name="T58" fmla="+- 0 11174 10928"/>
              <a:gd name="T59" fmla="*/ 11174 h 420"/>
              <a:gd name="T60" fmla="+- 0 20581 19662"/>
              <a:gd name="T61" fmla="*/ T60 w 2287"/>
              <a:gd name="T62" fmla="+- 0 11101 10928"/>
              <a:gd name="T63" fmla="*/ 11101 h 420"/>
              <a:gd name="T64" fmla="+- 0 20829 19662"/>
              <a:gd name="T65" fmla="*/ T64 w 2287"/>
              <a:gd name="T66" fmla="+- 0 11077 10928"/>
              <a:gd name="T67" fmla="*/ 11077 h 420"/>
              <a:gd name="T68" fmla="+- 0 20781 19662"/>
              <a:gd name="T69" fmla="*/ T68 w 2287"/>
              <a:gd name="T70" fmla="+- 0 11174 10928"/>
              <a:gd name="T71" fmla="*/ 11174 h 420"/>
              <a:gd name="T72" fmla="+- 0 20803 19662"/>
              <a:gd name="T73" fmla="*/ T72 w 2287"/>
              <a:gd name="T74" fmla="+- 0 11299 10928"/>
              <a:gd name="T75" fmla="*/ 11299 h 420"/>
              <a:gd name="T76" fmla="+- 0 20977 19662"/>
              <a:gd name="T77" fmla="*/ T76 w 2287"/>
              <a:gd name="T78" fmla="+- 0 11299 10928"/>
              <a:gd name="T79" fmla="*/ 11299 h 420"/>
              <a:gd name="T80" fmla="+- 0 21129 19662"/>
              <a:gd name="T81" fmla="*/ T80 w 2287"/>
              <a:gd name="T82" fmla="+- 0 11125 10928"/>
              <a:gd name="T83" fmla="*/ 11125 h 420"/>
              <a:gd name="T84" fmla="+- 0 21151 19662"/>
              <a:gd name="T85" fmla="*/ T84 w 2287"/>
              <a:gd name="T86" fmla="+- 0 11250 10928"/>
              <a:gd name="T87" fmla="*/ 11250 h 420"/>
              <a:gd name="T88" fmla="+- 0 21151 19662"/>
              <a:gd name="T89" fmla="*/ T88 w 2287"/>
              <a:gd name="T90" fmla="+- 0 11274 10928"/>
              <a:gd name="T91" fmla="*/ 11274 h 420"/>
              <a:gd name="T92" fmla="+- 0 21299 19662"/>
              <a:gd name="T93" fmla="*/ T92 w 2287"/>
              <a:gd name="T94" fmla="+- 0 11250 10928"/>
              <a:gd name="T95" fmla="*/ 11250 h 420"/>
              <a:gd name="T96" fmla="+- 0 21325 19662"/>
              <a:gd name="T97" fmla="*/ T96 w 2287"/>
              <a:gd name="T98" fmla="+- 0 11250 10928"/>
              <a:gd name="T99" fmla="*/ 11250 h 420"/>
              <a:gd name="T100" fmla="+- 0 21377 19662"/>
              <a:gd name="T101" fmla="*/ T100 w 2287"/>
              <a:gd name="T102" fmla="+- 0 11274 10928"/>
              <a:gd name="T103" fmla="*/ 11274 h 420"/>
              <a:gd name="T104" fmla="+- 0 21425 19662"/>
              <a:gd name="T105" fmla="*/ T104 w 2287"/>
              <a:gd name="T106" fmla="+- 0 11274 10928"/>
              <a:gd name="T107" fmla="*/ 11274 h 420"/>
              <a:gd name="T108" fmla="+- 0 21499 19662"/>
              <a:gd name="T109" fmla="*/ T108 w 2287"/>
              <a:gd name="T110" fmla="+- 0 11174 10928"/>
              <a:gd name="T111" fmla="*/ 11174 h 420"/>
              <a:gd name="T112" fmla="+- 0 21499 19662"/>
              <a:gd name="T113" fmla="*/ T112 w 2287"/>
              <a:gd name="T114" fmla="+- 0 11198 10928"/>
              <a:gd name="T115" fmla="*/ 11198 h 420"/>
              <a:gd name="T116" fmla="+- 0 21551 19662"/>
              <a:gd name="T117" fmla="*/ T116 w 2287"/>
              <a:gd name="T118" fmla="+- 0 11274 10928"/>
              <a:gd name="T119" fmla="*/ 11274 h 420"/>
              <a:gd name="T120" fmla="+- 0 21599 19662"/>
              <a:gd name="T121" fmla="*/ T120 w 2287"/>
              <a:gd name="T122" fmla="+- 0 11347 10928"/>
              <a:gd name="T123" fmla="*/ 11347 h 420"/>
              <a:gd name="T124" fmla="+- 0 21699 19662"/>
              <a:gd name="T125" fmla="*/ T124 w 2287"/>
              <a:gd name="T126" fmla="+- 0 10928 10928"/>
              <a:gd name="T127" fmla="*/ 10928 h 420"/>
              <a:gd name="T128" fmla="+- 0 21774 19662"/>
              <a:gd name="T129" fmla="*/ T128 w 2287"/>
              <a:gd name="T130" fmla="+- 0 11049 10928"/>
              <a:gd name="T131" fmla="*/ 11049 h 420"/>
              <a:gd name="T132" fmla="+- 0 21848 19662"/>
              <a:gd name="T133" fmla="*/ T132 w 2287"/>
              <a:gd name="T134" fmla="+- 0 11226 10928"/>
              <a:gd name="T135" fmla="*/ 11226 h 420"/>
              <a:gd name="T136" fmla="+- 0 21848 19662"/>
              <a:gd name="T137" fmla="*/ T136 w 2287"/>
              <a:gd name="T138" fmla="+- 0 11250 10928"/>
              <a:gd name="T139" fmla="*/ 11250 h 420"/>
              <a:gd name="T140" fmla="+- 0 21722 19662"/>
              <a:gd name="T141" fmla="*/ T140 w 2287"/>
              <a:gd name="T142" fmla="+- 0 11150 10928"/>
              <a:gd name="T143" fmla="*/ 11150 h 420"/>
              <a:gd name="T144" fmla="+- 0 21948 19662"/>
              <a:gd name="T145" fmla="*/ T144 w 2287"/>
              <a:gd name="T146" fmla="+- 0 11077 10928"/>
              <a:gd name="T147" fmla="*/ 11077 h 42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</a:cxnLst>
            <a:rect l="0" t="0" r="r" b="b"/>
            <a:pathLst>
              <a:path w="2287" h="420" extrusionOk="0">
                <a:moveTo>
                  <a:pt x="126" y="197"/>
                </a:moveTo>
                <a:cubicBezTo>
                  <a:pt x="85" y="197"/>
                  <a:pt x="52" y="185"/>
                  <a:pt x="26" y="222"/>
                </a:cubicBezTo>
                <a:cubicBezTo>
                  <a:pt x="-9" y="271"/>
                  <a:pt x="0" y="314"/>
                  <a:pt x="0" y="371"/>
                </a:cubicBezTo>
                <a:cubicBezTo>
                  <a:pt x="0" y="379"/>
                  <a:pt x="0" y="387"/>
                  <a:pt x="0" y="395"/>
                </a:cubicBezTo>
                <a:cubicBezTo>
                  <a:pt x="70" y="395"/>
                  <a:pt x="111" y="398"/>
                  <a:pt x="174" y="371"/>
                </a:cubicBezTo>
              </a:path>
              <a:path w="2287" h="420" extrusionOk="0">
                <a:moveTo>
                  <a:pt x="322" y="246"/>
                </a:moveTo>
                <a:cubicBezTo>
                  <a:pt x="331" y="246"/>
                  <a:pt x="339" y="246"/>
                  <a:pt x="348" y="246"/>
                </a:cubicBezTo>
                <a:cubicBezTo>
                  <a:pt x="356" y="275"/>
                  <a:pt x="366" y="293"/>
                  <a:pt x="374" y="322"/>
                </a:cubicBezTo>
                <a:cubicBezTo>
                  <a:pt x="397" y="322"/>
                  <a:pt x="406" y="322"/>
                  <a:pt x="422" y="322"/>
                </a:cubicBezTo>
              </a:path>
              <a:path w="2287" h="420" extrusionOk="0">
                <a:moveTo>
                  <a:pt x="422" y="121"/>
                </a:moveTo>
                <a:cubicBezTo>
                  <a:pt x="387" y="121"/>
                  <a:pt x="382" y="83"/>
                  <a:pt x="374" y="49"/>
                </a:cubicBezTo>
              </a:path>
              <a:path w="2287" h="420" extrusionOk="0">
                <a:moveTo>
                  <a:pt x="571" y="222"/>
                </a:moveTo>
                <a:cubicBezTo>
                  <a:pt x="579" y="253"/>
                  <a:pt x="605" y="296"/>
                  <a:pt x="622" y="322"/>
                </a:cubicBezTo>
                <a:cubicBezTo>
                  <a:pt x="637" y="346"/>
                  <a:pt x="692" y="361"/>
                  <a:pt x="719" y="346"/>
                </a:cubicBezTo>
                <a:cubicBezTo>
                  <a:pt x="768" y="320"/>
                  <a:pt x="805" y="284"/>
                  <a:pt x="845" y="246"/>
                </a:cubicBezTo>
                <a:cubicBezTo>
                  <a:pt x="870" y="222"/>
                  <a:pt x="894" y="197"/>
                  <a:pt x="919" y="173"/>
                </a:cubicBezTo>
              </a:path>
              <a:path w="2287" h="420" extrusionOk="0">
                <a:moveTo>
                  <a:pt x="1167" y="149"/>
                </a:moveTo>
                <a:cubicBezTo>
                  <a:pt x="1156" y="188"/>
                  <a:pt x="1123" y="204"/>
                  <a:pt x="1119" y="246"/>
                </a:cubicBezTo>
                <a:cubicBezTo>
                  <a:pt x="1116" y="272"/>
                  <a:pt x="1103" y="359"/>
                  <a:pt x="1141" y="371"/>
                </a:cubicBezTo>
                <a:cubicBezTo>
                  <a:pt x="1210" y="392"/>
                  <a:pt x="1245" y="397"/>
                  <a:pt x="1315" y="371"/>
                </a:cubicBezTo>
              </a:path>
              <a:path w="2287" h="420" extrusionOk="0">
                <a:moveTo>
                  <a:pt x="1467" y="197"/>
                </a:moveTo>
                <a:cubicBezTo>
                  <a:pt x="1467" y="250"/>
                  <a:pt x="1476" y="278"/>
                  <a:pt x="1489" y="322"/>
                </a:cubicBezTo>
                <a:cubicBezTo>
                  <a:pt x="1489" y="330"/>
                  <a:pt x="1489" y="338"/>
                  <a:pt x="1489" y="346"/>
                </a:cubicBezTo>
                <a:cubicBezTo>
                  <a:pt x="1554" y="346"/>
                  <a:pt x="1586" y="339"/>
                  <a:pt x="1637" y="322"/>
                </a:cubicBezTo>
                <a:cubicBezTo>
                  <a:pt x="1646" y="322"/>
                  <a:pt x="1654" y="322"/>
                  <a:pt x="1663" y="322"/>
                </a:cubicBezTo>
                <a:cubicBezTo>
                  <a:pt x="1678" y="280"/>
                  <a:pt x="1701" y="306"/>
                  <a:pt x="1715" y="346"/>
                </a:cubicBezTo>
                <a:cubicBezTo>
                  <a:pt x="1728" y="382"/>
                  <a:pt x="1750" y="384"/>
                  <a:pt x="1763" y="346"/>
                </a:cubicBezTo>
              </a:path>
              <a:path w="2287" h="420" extrusionOk="0">
                <a:moveTo>
                  <a:pt x="1837" y="246"/>
                </a:moveTo>
                <a:cubicBezTo>
                  <a:pt x="1837" y="254"/>
                  <a:pt x="1837" y="262"/>
                  <a:pt x="1837" y="270"/>
                </a:cubicBezTo>
                <a:cubicBezTo>
                  <a:pt x="1865" y="280"/>
                  <a:pt x="1884" y="305"/>
                  <a:pt x="1889" y="346"/>
                </a:cubicBezTo>
                <a:cubicBezTo>
                  <a:pt x="1894" y="387"/>
                  <a:pt x="1907" y="409"/>
                  <a:pt x="1937" y="419"/>
                </a:cubicBezTo>
              </a:path>
              <a:path w="2287" h="420" extrusionOk="0">
                <a:moveTo>
                  <a:pt x="2037" y="0"/>
                </a:moveTo>
                <a:cubicBezTo>
                  <a:pt x="2073" y="50"/>
                  <a:pt x="2089" y="66"/>
                  <a:pt x="2112" y="121"/>
                </a:cubicBezTo>
                <a:cubicBezTo>
                  <a:pt x="2137" y="181"/>
                  <a:pt x="2169" y="243"/>
                  <a:pt x="2186" y="298"/>
                </a:cubicBezTo>
                <a:cubicBezTo>
                  <a:pt x="2186" y="306"/>
                  <a:pt x="2186" y="314"/>
                  <a:pt x="2186" y="322"/>
                </a:cubicBezTo>
              </a:path>
              <a:path w="2287" h="420" extrusionOk="0">
                <a:moveTo>
                  <a:pt x="2060" y="222"/>
                </a:moveTo>
                <a:cubicBezTo>
                  <a:pt x="2094" y="157"/>
                  <a:pt x="2208" y="164"/>
                  <a:pt x="2286" y="149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099" name="Comment 35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013325" y="4227513"/>
            <a:ext cx="3308350" cy="314325"/>
          </a:xfrm>
          <a:custGeom>
            <a:avLst/>
            <a:gdLst>
              <a:gd name="T0" fmla="+- 0 14102 13928"/>
              <a:gd name="T1" fmla="*/ T0 w 9187"/>
              <a:gd name="T2" fmla="+- 0 12143 11745"/>
              <a:gd name="T3" fmla="*/ 12143 h 873"/>
              <a:gd name="T4" fmla="+- 0 13976 13928"/>
              <a:gd name="T5" fmla="*/ T4 w 9187"/>
              <a:gd name="T6" fmla="+- 0 12018 11745"/>
              <a:gd name="T7" fmla="*/ 12018 h 873"/>
              <a:gd name="T8" fmla="+- 0 14124 13928"/>
              <a:gd name="T9" fmla="*/ T8 w 9187"/>
              <a:gd name="T10" fmla="+- 0 11946 11745"/>
              <a:gd name="T11" fmla="*/ 11946 h 873"/>
              <a:gd name="T12" fmla="+- 0 14298 13928"/>
              <a:gd name="T13" fmla="*/ T12 w 9187"/>
              <a:gd name="T14" fmla="+- 0 11845 11745"/>
              <a:gd name="T15" fmla="*/ 11845 h 873"/>
              <a:gd name="T16" fmla="+- 0 14472 13928"/>
              <a:gd name="T17" fmla="*/ T16 w 9187"/>
              <a:gd name="T18" fmla="+- 0 11845 11745"/>
              <a:gd name="T19" fmla="*/ 11845 h 873"/>
              <a:gd name="T20" fmla="+- 0 14498 13928"/>
              <a:gd name="T21" fmla="*/ T20 w 9187"/>
              <a:gd name="T22" fmla="+- 0 12195 11745"/>
              <a:gd name="T23" fmla="*/ 12195 h 873"/>
              <a:gd name="T24" fmla="+- 0 14721 13928"/>
              <a:gd name="T25" fmla="*/ T24 w 9187"/>
              <a:gd name="T26" fmla="+- 0 12043 11745"/>
              <a:gd name="T27" fmla="*/ 12043 h 873"/>
              <a:gd name="T28" fmla="+- 0 14721 13928"/>
              <a:gd name="T29" fmla="*/ T28 w 9187"/>
              <a:gd name="T30" fmla="+- 0 12267 11745"/>
              <a:gd name="T31" fmla="*/ 12267 h 873"/>
              <a:gd name="T32" fmla="+- 0 14921 13928"/>
              <a:gd name="T33" fmla="*/ T32 w 9187"/>
              <a:gd name="T34" fmla="+- 0 12243 11745"/>
              <a:gd name="T35" fmla="*/ 12243 h 873"/>
              <a:gd name="T36" fmla="+- 0 15117 13928"/>
              <a:gd name="T37" fmla="*/ T36 w 9187"/>
              <a:gd name="T38" fmla="+- 0 12119 11745"/>
              <a:gd name="T39" fmla="*/ 12119 h 873"/>
              <a:gd name="T40" fmla="+- 0 14895 13928"/>
              <a:gd name="T41" fmla="*/ T40 w 9187"/>
              <a:gd name="T42" fmla="+- 0 12243 11745"/>
              <a:gd name="T43" fmla="*/ 12243 h 873"/>
              <a:gd name="T44" fmla="+- 0 15143 13928"/>
              <a:gd name="T45" fmla="*/ T44 w 9187"/>
              <a:gd name="T46" fmla="+- 0 12316 11745"/>
              <a:gd name="T47" fmla="*/ 12316 h 873"/>
              <a:gd name="T48" fmla="+- 0 15269 13928"/>
              <a:gd name="T49" fmla="*/ T48 w 9187"/>
              <a:gd name="T50" fmla="+- 0 12143 11745"/>
              <a:gd name="T51" fmla="*/ 12143 h 873"/>
              <a:gd name="T52" fmla="+- 0 15317 13928"/>
              <a:gd name="T53" fmla="*/ T52 w 9187"/>
              <a:gd name="T54" fmla="+- 0 12316 11745"/>
              <a:gd name="T55" fmla="*/ 12316 h 873"/>
              <a:gd name="T56" fmla="+- 0 15617 13928"/>
              <a:gd name="T57" fmla="*/ T56 w 9187"/>
              <a:gd name="T58" fmla="+- 0 12243 11745"/>
              <a:gd name="T59" fmla="*/ 12243 h 873"/>
              <a:gd name="T60" fmla="+- 0 15865 13928"/>
              <a:gd name="T61" fmla="*/ T60 w 9187"/>
              <a:gd name="T62" fmla="+- 0 12292 11745"/>
              <a:gd name="T63" fmla="*/ 12292 h 873"/>
              <a:gd name="T64" fmla="+- 0 16584 13928"/>
              <a:gd name="T65" fmla="*/ T64 w 9187"/>
              <a:gd name="T66" fmla="+- 0 12119 11745"/>
              <a:gd name="T67" fmla="*/ 12119 h 873"/>
              <a:gd name="T68" fmla="+- 0 16536 13928"/>
              <a:gd name="T69" fmla="*/ T68 w 9187"/>
              <a:gd name="T70" fmla="+- 0 12267 11745"/>
              <a:gd name="T71" fmla="*/ 12267 h 873"/>
              <a:gd name="T72" fmla="+- 0 16436 13928"/>
              <a:gd name="T73" fmla="*/ T72 w 9187"/>
              <a:gd name="T74" fmla="+- 0 11970 11745"/>
              <a:gd name="T75" fmla="*/ 11970 h 873"/>
              <a:gd name="T76" fmla="+- 0 16906 13928"/>
              <a:gd name="T77" fmla="*/ T76 w 9187"/>
              <a:gd name="T78" fmla="+- 0 11970 11745"/>
              <a:gd name="T79" fmla="*/ 11970 h 873"/>
              <a:gd name="T80" fmla="+- 0 16584 13928"/>
              <a:gd name="T81" fmla="*/ T80 w 9187"/>
              <a:gd name="T82" fmla="+- 0 12143 11745"/>
              <a:gd name="T83" fmla="*/ 12143 h 873"/>
              <a:gd name="T84" fmla="+- 0 16906 13928"/>
              <a:gd name="T85" fmla="*/ T84 w 9187"/>
              <a:gd name="T86" fmla="+- 0 12392 11745"/>
              <a:gd name="T87" fmla="*/ 12392 h 873"/>
              <a:gd name="T88" fmla="+- 0 17228 13928"/>
              <a:gd name="T89" fmla="*/ T88 w 9187"/>
              <a:gd name="T90" fmla="+- 0 12167 11745"/>
              <a:gd name="T91" fmla="*/ 12167 h 873"/>
              <a:gd name="T92" fmla="+- 0 17303 13928"/>
              <a:gd name="T93" fmla="*/ T92 w 9187"/>
              <a:gd name="T94" fmla="+- 0 12267 11745"/>
              <a:gd name="T95" fmla="*/ 12267 h 873"/>
              <a:gd name="T96" fmla="+- 0 17303 13928"/>
              <a:gd name="T97" fmla="*/ T96 w 9187"/>
              <a:gd name="T98" fmla="+- 0 12465 11745"/>
              <a:gd name="T99" fmla="*/ 12465 h 873"/>
              <a:gd name="T100" fmla="+- 0 17106 13928"/>
              <a:gd name="T101" fmla="*/ T100 w 9187"/>
              <a:gd name="T102" fmla="+- 0 12392 11745"/>
              <a:gd name="T103" fmla="*/ 12392 h 873"/>
              <a:gd name="T104" fmla="+- 0 17428 13928"/>
              <a:gd name="T105" fmla="*/ T104 w 9187"/>
              <a:gd name="T106" fmla="+- 0 12292 11745"/>
              <a:gd name="T107" fmla="*/ 12292 h 873"/>
              <a:gd name="T108" fmla="+- 0 17651 13928"/>
              <a:gd name="T109" fmla="*/ T108 w 9187"/>
              <a:gd name="T110" fmla="+- 0 12243 11745"/>
              <a:gd name="T111" fmla="*/ 12243 h 873"/>
              <a:gd name="T112" fmla="+- 0 17725 13928"/>
              <a:gd name="T113" fmla="*/ T112 w 9187"/>
              <a:gd name="T114" fmla="+- 0 12344 11745"/>
              <a:gd name="T115" fmla="*/ 12344 h 873"/>
              <a:gd name="T116" fmla="+- 0 17973 13928"/>
              <a:gd name="T117" fmla="*/ T116 w 9187"/>
              <a:gd name="T118" fmla="+- 0 12392 11745"/>
              <a:gd name="T119" fmla="*/ 12392 h 873"/>
              <a:gd name="T120" fmla="+- 0 18247 13928"/>
              <a:gd name="T121" fmla="*/ T120 w 9187"/>
              <a:gd name="T122" fmla="+- 0 12195 11745"/>
              <a:gd name="T123" fmla="*/ 12195 h 873"/>
              <a:gd name="T124" fmla="+- 0 18321 13928"/>
              <a:gd name="T125" fmla="*/ T124 w 9187"/>
              <a:gd name="T126" fmla="+- 0 12392 11745"/>
              <a:gd name="T127" fmla="*/ 12392 h 873"/>
              <a:gd name="T128" fmla="+- 0 19884 13928"/>
              <a:gd name="T129" fmla="*/ T128 w 9187"/>
              <a:gd name="T130" fmla="+- 0 11970 11745"/>
              <a:gd name="T131" fmla="*/ 11970 h 873"/>
              <a:gd name="T132" fmla="+- 0 19984 13928"/>
              <a:gd name="T133" fmla="*/ T132 w 9187"/>
              <a:gd name="T134" fmla="+- 0 12243 11745"/>
              <a:gd name="T135" fmla="*/ 12243 h 873"/>
              <a:gd name="T136" fmla="+- 0 20058 13928"/>
              <a:gd name="T137" fmla="*/ T136 w 9187"/>
              <a:gd name="T138" fmla="+- 0 12195 11745"/>
              <a:gd name="T139" fmla="*/ 12195 h 873"/>
              <a:gd name="T140" fmla="+- 0 20210 13928"/>
              <a:gd name="T141" fmla="*/ T140 w 9187"/>
              <a:gd name="T142" fmla="+- 0 11845 11745"/>
              <a:gd name="T143" fmla="*/ 11845 h 873"/>
              <a:gd name="T144" fmla="+- 0 20607 13928"/>
              <a:gd name="T145" fmla="*/ T144 w 9187"/>
              <a:gd name="T146" fmla="+- 0 12018 11745"/>
              <a:gd name="T147" fmla="*/ 12018 h 873"/>
              <a:gd name="T148" fmla="+- 0 20581 13928"/>
              <a:gd name="T149" fmla="*/ T148 w 9187"/>
              <a:gd name="T150" fmla="+- 0 12316 11745"/>
              <a:gd name="T151" fmla="*/ 12316 h 873"/>
              <a:gd name="T152" fmla="+- 0 20729 13928"/>
              <a:gd name="T153" fmla="*/ T152 w 9187"/>
              <a:gd name="T154" fmla="+- 0 12267 11745"/>
              <a:gd name="T155" fmla="*/ 12267 h 873"/>
              <a:gd name="T156" fmla="+- 0 20881 13928"/>
              <a:gd name="T157" fmla="*/ T156 w 9187"/>
              <a:gd name="T158" fmla="+- 0 12043 11745"/>
              <a:gd name="T159" fmla="*/ 12043 h 873"/>
              <a:gd name="T160" fmla="+- 0 21003 13928"/>
              <a:gd name="T161" fmla="*/ T160 w 9187"/>
              <a:gd name="T162" fmla="+- 0 12219 11745"/>
              <a:gd name="T163" fmla="*/ 12219 h 873"/>
              <a:gd name="T164" fmla="+- 0 21103 13928"/>
              <a:gd name="T165" fmla="*/ T164 w 9187"/>
              <a:gd name="T166" fmla="+- 0 12243 11745"/>
              <a:gd name="T167" fmla="*/ 12243 h 873"/>
              <a:gd name="T168" fmla="+- 0 21425 13928"/>
              <a:gd name="T169" fmla="*/ T168 w 9187"/>
              <a:gd name="T170" fmla="+- 0 12316 11745"/>
              <a:gd name="T171" fmla="*/ 12316 h 873"/>
              <a:gd name="T172" fmla="+- 0 19762 13928"/>
              <a:gd name="T173" fmla="*/ T172 w 9187"/>
              <a:gd name="T174" fmla="+- 0 12492 11745"/>
              <a:gd name="T175" fmla="*/ 12492 h 873"/>
              <a:gd name="T176" fmla="+- 0 21377 13928"/>
              <a:gd name="T177" fmla="*/ T176 w 9187"/>
              <a:gd name="T178" fmla="+- 0 12541 11745"/>
              <a:gd name="T179" fmla="*/ 12541 h 873"/>
              <a:gd name="T180" fmla="+- 0 23040 13928"/>
              <a:gd name="T181" fmla="*/ T180 w 9187"/>
              <a:gd name="T182" fmla="+- 0 12589 11745"/>
              <a:gd name="T183" fmla="*/ 12589 h 87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</a:cxnLst>
            <a:rect l="0" t="0" r="r" b="b"/>
            <a:pathLst>
              <a:path w="9187" h="873" extrusionOk="0">
                <a:moveTo>
                  <a:pt x="148" y="273"/>
                </a:moveTo>
                <a:cubicBezTo>
                  <a:pt x="182" y="317"/>
                  <a:pt x="174" y="339"/>
                  <a:pt x="174" y="398"/>
                </a:cubicBezTo>
                <a:cubicBezTo>
                  <a:pt x="174" y="452"/>
                  <a:pt x="153" y="581"/>
                  <a:pt x="196" y="599"/>
                </a:cubicBezTo>
              </a:path>
              <a:path w="9187" h="873" extrusionOk="0">
                <a:moveTo>
                  <a:pt x="48" y="273"/>
                </a:moveTo>
                <a:cubicBezTo>
                  <a:pt x="25" y="252"/>
                  <a:pt x="21" y="244"/>
                  <a:pt x="0" y="249"/>
                </a:cubicBezTo>
                <a:cubicBezTo>
                  <a:pt x="49" y="219"/>
                  <a:pt x="135" y="210"/>
                  <a:pt x="196" y="201"/>
                </a:cubicBezTo>
                <a:cubicBezTo>
                  <a:pt x="250" y="193"/>
                  <a:pt x="307" y="178"/>
                  <a:pt x="348" y="149"/>
                </a:cubicBezTo>
                <a:cubicBezTo>
                  <a:pt x="368" y="126"/>
                  <a:pt x="375" y="121"/>
                  <a:pt x="370" y="100"/>
                </a:cubicBezTo>
              </a:path>
              <a:path w="9187" h="873" extrusionOk="0">
                <a:moveTo>
                  <a:pt x="470" y="0"/>
                </a:moveTo>
                <a:cubicBezTo>
                  <a:pt x="513" y="12"/>
                  <a:pt x="535" y="49"/>
                  <a:pt x="544" y="100"/>
                </a:cubicBezTo>
                <a:cubicBezTo>
                  <a:pt x="559" y="185"/>
                  <a:pt x="570" y="261"/>
                  <a:pt x="570" y="349"/>
                </a:cubicBezTo>
                <a:cubicBezTo>
                  <a:pt x="570" y="365"/>
                  <a:pt x="570" y="514"/>
                  <a:pt x="570" y="450"/>
                </a:cubicBezTo>
                <a:cubicBezTo>
                  <a:pt x="570" y="369"/>
                  <a:pt x="619" y="366"/>
                  <a:pt x="670" y="325"/>
                </a:cubicBezTo>
                <a:cubicBezTo>
                  <a:pt x="711" y="292"/>
                  <a:pt x="740" y="298"/>
                  <a:pt x="793" y="298"/>
                </a:cubicBezTo>
                <a:cubicBezTo>
                  <a:pt x="799" y="340"/>
                  <a:pt x="839" y="403"/>
                  <a:pt x="819" y="450"/>
                </a:cubicBezTo>
                <a:cubicBezTo>
                  <a:pt x="802" y="490"/>
                  <a:pt x="793" y="475"/>
                  <a:pt x="793" y="522"/>
                </a:cubicBezTo>
                <a:cubicBezTo>
                  <a:pt x="841" y="522"/>
                  <a:pt x="855" y="526"/>
                  <a:pt x="893" y="498"/>
                </a:cubicBezTo>
              </a:path>
              <a:path w="9187" h="873" extrusionOk="0">
                <a:moveTo>
                  <a:pt x="993" y="498"/>
                </a:moveTo>
                <a:cubicBezTo>
                  <a:pt x="1044" y="498"/>
                  <a:pt x="1073" y="495"/>
                  <a:pt x="1115" y="474"/>
                </a:cubicBezTo>
                <a:cubicBezTo>
                  <a:pt x="1176" y="443"/>
                  <a:pt x="1189" y="439"/>
                  <a:pt x="1189" y="374"/>
                </a:cubicBezTo>
                <a:cubicBezTo>
                  <a:pt x="1189" y="296"/>
                  <a:pt x="1105" y="331"/>
                  <a:pt x="1067" y="349"/>
                </a:cubicBezTo>
                <a:cubicBezTo>
                  <a:pt x="994" y="384"/>
                  <a:pt x="972" y="417"/>
                  <a:pt x="967" y="498"/>
                </a:cubicBezTo>
                <a:cubicBezTo>
                  <a:pt x="963" y="560"/>
                  <a:pt x="1007" y="603"/>
                  <a:pt x="1067" y="623"/>
                </a:cubicBezTo>
                <a:cubicBezTo>
                  <a:pt x="1127" y="643"/>
                  <a:pt x="1175" y="608"/>
                  <a:pt x="1215" y="571"/>
                </a:cubicBezTo>
                <a:cubicBezTo>
                  <a:pt x="1232" y="555"/>
                  <a:pt x="1250" y="538"/>
                  <a:pt x="1267" y="522"/>
                </a:cubicBezTo>
              </a:path>
              <a:path w="9187" h="873" extrusionOk="0">
                <a:moveTo>
                  <a:pt x="1341" y="398"/>
                </a:moveTo>
                <a:cubicBezTo>
                  <a:pt x="1389" y="416"/>
                  <a:pt x="1340" y="434"/>
                  <a:pt x="1363" y="474"/>
                </a:cubicBezTo>
                <a:cubicBezTo>
                  <a:pt x="1387" y="515"/>
                  <a:pt x="1389" y="519"/>
                  <a:pt x="1389" y="571"/>
                </a:cubicBezTo>
                <a:cubicBezTo>
                  <a:pt x="1447" y="571"/>
                  <a:pt x="1467" y="551"/>
                  <a:pt x="1515" y="522"/>
                </a:cubicBezTo>
                <a:cubicBezTo>
                  <a:pt x="1571" y="489"/>
                  <a:pt x="1626" y="498"/>
                  <a:pt x="1689" y="498"/>
                </a:cubicBezTo>
                <a:cubicBezTo>
                  <a:pt x="1760" y="498"/>
                  <a:pt x="1793" y="541"/>
                  <a:pt x="1859" y="547"/>
                </a:cubicBezTo>
                <a:cubicBezTo>
                  <a:pt x="1894" y="547"/>
                  <a:pt x="1911" y="547"/>
                  <a:pt x="1937" y="547"/>
                </a:cubicBezTo>
              </a:path>
              <a:path w="9187" h="873" extrusionOk="0">
                <a:moveTo>
                  <a:pt x="2582" y="201"/>
                </a:moveTo>
                <a:cubicBezTo>
                  <a:pt x="2606" y="239"/>
                  <a:pt x="2647" y="324"/>
                  <a:pt x="2656" y="374"/>
                </a:cubicBezTo>
                <a:cubicBezTo>
                  <a:pt x="2669" y="451"/>
                  <a:pt x="2656" y="545"/>
                  <a:pt x="2656" y="623"/>
                </a:cubicBezTo>
                <a:cubicBezTo>
                  <a:pt x="2612" y="609"/>
                  <a:pt x="2628" y="570"/>
                  <a:pt x="2608" y="522"/>
                </a:cubicBezTo>
                <a:cubicBezTo>
                  <a:pt x="2585" y="465"/>
                  <a:pt x="2563" y="392"/>
                  <a:pt x="2530" y="349"/>
                </a:cubicBezTo>
                <a:cubicBezTo>
                  <a:pt x="2513" y="327"/>
                  <a:pt x="2487" y="254"/>
                  <a:pt x="2508" y="225"/>
                </a:cubicBezTo>
                <a:cubicBezTo>
                  <a:pt x="2574" y="132"/>
                  <a:pt x="2703" y="127"/>
                  <a:pt x="2804" y="124"/>
                </a:cubicBezTo>
                <a:cubicBezTo>
                  <a:pt x="2869" y="122"/>
                  <a:pt x="3003" y="124"/>
                  <a:pt x="2978" y="225"/>
                </a:cubicBezTo>
                <a:cubicBezTo>
                  <a:pt x="2957" y="309"/>
                  <a:pt x="2872" y="340"/>
                  <a:pt x="2804" y="374"/>
                </a:cubicBezTo>
                <a:cubicBezTo>
                  <a:pt x="2751" y="400"/>
                  <a:pt x="2713" y="398"/>
                  <a:pt x="2656" y="398"/>
                </a:cubicBezTo>
                <a:cubicBezTo>
                  <a:pt x="2716" y="432"/>
                  <a:pt x="2748" y="450"/>
                  <a:pt x="2804" y="498"/>
                </a:cubicBezTo>
                <a:cubicBezTo>
                  <a:pt x="2858" y="545"/>
                  <a:pt x="2918" y="609"/>
                  <a:pt x="2978" y="647"/>
                </a:cubicBezTo>
                <a:cubicBezTo>
                  <a:pt x="3024" y="676"/>
                  <a:pt x="3039" y="667"/>
                  <a:pt x="3078" y="695"/>
                </a:cubicBezTo>
              </a:path>
              <a:path w="9187" h="873" extrusionOk="0">
                <a:moveTo>
                  <a:pt x="3300" y="422"/>
                </a:moveTo>
                <a:cubicBezTo>
                  <a:pt x="3300" y="431"/>
                  <a:pt x="3300" y="441"/>
                  <a:pt x="3300" y="450"/>
                </a:cubicBezTo>
                <a:cubicBezTo>
                  <a:pt x="3316" y="455"/>
                  <a:pt x="3367" y="492"/>
                  <a:pt x="3375" y="522"/>
                </a:cubicBezTo>
                <a:cubicBezTo>
                  <a:pt x="3389" y="573"/>
                  <a:pt x="3400" y="615"/>
                  <a:pt x="3400" y="671"/>
                </a:cubicBezTo>
                <a:cubicBezTo>
                  <a:pt x="3400" y="713"/>
                  <a:pt x="3410" y="708"/>
                  <a:pt x="3375" y="720"/>
                </a:cubicBezTo>
              </a:path>
              <a:path w="9187" h="873" extrusionOk="0">
                <a:moveTo>
                  <a:pt x="3178" y="671"/>
                </a:moveTo>
                <a:cubicBezTo>
                  <a:pt x="3178" y="663"/>
                  <a:pt x="3178" y="655"/>
                  <a:pt x="3178" y="647"/>
                </a:cubicBezTo>
                <a:cubicBezTo>
                  <a:pt x="3234" y="647"/>
                  <a:pt x="3274" y="631"/>
                  <a:pt x="3326" y="623"/>
                </a:cubicBezTo>
                <a:cubicBezTo>
                  <a:pt x="3399" y="611"/>
                  <a:pt x="3441" y="595"/>
                  <a:pt x="3500" y="547"/>
                </a:cubicBezTo>
              </a:path>
              <a:path w="9187" h="873" extrusionOk="0">
                <a:moveTo>
                  <a:pt x="3623" y="349"/>
                </a:moveTo>
                <a:cubicBezTo>
                  <a:pt x="3670" y="393"/>
                  <a:pt x="3718" y="429"/>
                  <a:pt x="3723" y="498"/>
                </a:cubicBezTo>
                <a:cubicBezTo>
                  <a:pt x="3728" y="563"/>
                  <a:pt x="3711" y="595"/>
                  <a:pt x="3697" y="647"/>
                </a:cubicBezTo>
                <a:cubicBezTo>
                  <a:pt x="3734" y="638"/>
                  <a:pt x="3764" y="614"/>
                  <a:pt x="3797" y="599"/>
                </a:cubicBezTo>
                <a:cubicBezTo>
                  <a:pt x="3859" y="570"/>
                  <a:pt x="3893" y="551"/>
                  <a:pt x="3949" y="599"/>
                </a:cubicBezTo>
                <a:cubicBezTo>
                  <a:pt x="3979" y="625"/>
                  <a:pt x="4014" y="627"/>
                  <a:pt x="4045" y="647"/>
                </a:cubicBezTo>
                <a:cubicBezTo>
                  <a:pt x="4054" y="655"/>
                  <a:pt x="4062" y="663"/>
                  <a:pt x="4071" y="671"/>
                </a:cubicBezTo>
              </a:path>
              <a:path w="9187" h="873" extrusionOk="0">
                <a:moveTo>
                  <a:pt x="4319" y="450"/>
                </a:moveTo>
                <a:cubicBezTo>
                  <a:pt x="4435" y="450"/>
                  <a:pt x="4551" y="450"/>
                  <a:pt x="4667" y="450"/>
                </a:cubicBezTo>
              </a:path>
              <a:path w="9187" h="873" extrusionOk="0">
                <a:moveTo>
                  <a:pt x="4393" y="647"/>
                </a:moveTo>
                <a:cubicBezTo>
                  <a:pt x="4534" y="647"/>
                  <a:pt x="4674" y="647"/>
                  <a:pt x="4815" y="647"/>
                </a:cubicBezTo>
              </a:path>
              <a:path w="9187" h="873" extrusionOk="0">
                <a:moveTo>
                  <a:pt x="5956" y="225"/>
                </a:moveTo>
                <a:cubicBezTo>
                  <a:pt x="5971" y="211"/>
                  <a:pt x="5998" y="272"/>
                  <a:pt x="6008" y="325"/>
                </a:cubicBezTo>
                <a:cubicBezTo>
                  <a:pt x="6019" y="383"/>
                  <a:pt x="6047" y="446"/>
                  <a:pt x="6056" y="498"/>
                </a:cubicBezTo>
                <a:cubicBezTo>
                  <a:pt x="6056" y="539"/>
                  <a:pt x="6056" y="547"/>
                  <a:pt x="6056" y="571"/>
                </a:cubicBezTo>
                <a:cubicBezTo>
                  <a:pt x="6110" y="555"/>
                  <a:pt x="6092" y="504"/>
                  <a:pt x="6130" y="450"/>
                </a:cubicBezTo>
                <a:cubicBezTo>
                  <a:pt x="6181" y="377"/>
                  <a:pt x="6213" y="306"/>
                  <a:pt x="6256" y="225"/>
                </a:cubicBezTo>
                <a:cubicBezTo>
                  <a:pt x="6276" y="186"/>
                  <a:pt x="6249" y="128"/>
                  <a:pt x="6282" y="100"/>
                </a:cubicBezTo>
                <a:cubicBezTo>
                  <a:pt x="6290" y="100"/>
                  <a:pt x="6297" y="100"/>
                  <a:pt x="6305" y="100"/>
                </a:cubicBezTo>
              </a:path>
              <a:path w="9187" h="873" extrusionOk="0">
                <a:moveTo>
                  <a:pt x="6679" y="273"/>
                </a:moveTo>
                <a:cubicBezTo>
                  <a:pt x="6679" y="328"/>
                  <a:pt x="6662" y="347"/>
                  <a:pt x="6653" y="398"/>
                </a:cubicBezTo>
                <a:cubicBezTo>
                  <a:pt x="6646" y="436"/>
                  <a:pt x="6653" y="624"/>
                  <a:pt x="6653" y="571"/>
                </a:cubicBezTo>
              </a:path>
              <a:path w="9187" h="873" extrusionOk="0">
                <a:moveTo>
                  <a:pt x="6553" y="522"/>
                </a:moveTo>
                <a:cubicBezTo>
                  <a:pt x="6636" y="522"/>
                  <a:pt x="6718" y="522"/>
                  <a:pt x="6801" y="522"/>
                </a:cubicBezTo>
              </a:path>
              <a:path w="9187" h="873" extrusionOk="0">
                <a:moveTo>
                  <a:pt x="6953" y="325"/>
                </a:moveTo>
                <a:cubicBezTo>
                  <a:pt x="6953" y="316"/>
                  <a:pt x="6953" y="307"/>
                  <a:pt x="6953" y="298"/>
                </a:cubicBezTo>
                <a:cubicBezTo>
                  <a:pt x="6995" y="298"/>
                  <a:pt x="7023" y="287"/>
                  <a:pt x="7049" y="325"/>
                </a:cubicBezTo>
                <a:cubicBezTo>
                  <a:pt x="7083" y="375"/>
                  <a:pt x="7075" y="416"/>
                  <a:pt x="7075" y="474"/>
                </a:cubicBezTo>
                <a:cubicBezTo>
                  <a:pt x="7075" y="514"/>
                  <a:pt x="7075" y="523"/>
                  <a:pt x="7075" y="547"/>
                </a:cubicBezTo>
                <a:cubicBezTo>
                  <a:pt x="7112" y="538"/>
                  <a:pt x="7140" y="513"/>
                  <a:pt x="7175" y="498"/>
                </a:cubicBezTo>
                <a:cubicBezTo>
                  <a:pt x="7238" y="471"/>
                  <a:pt x="7284" y="458"/>
                  <a:pt x="7349" y="498"/>
                </a:cubicBezTo>
                <a:cubicBezTo>
                  <a:pt x="7399" y="529"/>
                  <a:pt x="7442" y="548"/>
                  <a:pt x="7497" y="571"/>
                </a:cubicBezTo>
              </a:path>
              <a:path w="9187" h="873" extrusionOk="0">
                <a:moveTo>
                  <a:pt x="5782" y="772"/>
                </a:moveTo>
                <a:cubicBezTo>
                  <a:pt x="5814" y="748"/>
                  <a:pt x="5794" y="748"/>
                  <a:pt x="5834" y="747"/>
                </a:cubicBezTo>
                <a:cubicBezTo>
                  <a:pt x="6051" y="740"/>
                  <a:pt x="6264" y="762"/>
                  <a:pt x="6479" y="772"/>
                </a:cubicBezTo>
                <a:cubicBezTo>
                  <a:pt x="6802" y="786"/>
                  <a:pt x="7126" y="776"/>
                  <a:pt x="7449" y="796"/>
                </a:cubicBezTo>
                <a:cubicBezTo>
                  <a:pt x="7781" y="817"/>
                  <a:pt x="8109" y="820"/>
                  <a:pt x="8442" y="820"/>
                </a:cubicBezTo>
                <a:cubicBezTo>
                  <a:pt x="8652" y="820"/>
                  <a:pt x="8905" y="810"/>
                  <a:pt x="9112" y="844"/>
                </a:cubicBezTo>
                <a:cubicBezTo>
                  <a:pt x="9137" y="853"/>
                  <a:pt x="9161" y="863"/>
                  <a:pt x="9186" y="872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100" name="Comment 36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8516938" y="4729163"/>
            <a:ext cx="1587" cy="125412"/>
          </a:xfrm>
          <a:custGeom>
            <a:avLst/>
            <a:gdLst>
              <a:gd name="T0" fmla="+- 0 23659 23659"/>
              <a:gd name="T1" fmla="*/ T0 w 1"/>
              <a:gd name="T2" fmla="+- 0 13486 13136"/>
              <a:gd name="T3" fmla="*/ 13486 h 351"/>
              <a:gd name="T4" fmla="+- 0 23659 23659"/>
              <a:gd name="T5" fmla="*/ T4 w 1"/>
              <a:gd name="T6" fmla="+- 0 13486 13136"/>
              <a:gd name="T7" fmla="*/ 13486 h 351"/>
              <a:gd name="T8" fmla="+- 0 23659 23659"/>
              <a:gd name="T9" fmla="*/ T8 w 1"/>
              <a:gd name="T10" fmla="+- 0 13486 13136"/>
              <a:gd name="T11" fmla="*/ 13486 h 351"/>
              <a:gd name="T12" fmla="+- 0 23659 23659"/>
              <a:gd name="T13" fmla="*/ T12 w 1"/>
              <a:gd name="T14" fmla="+- 0 13486 13136"/>
              <a:gd name="T15" fmla="*/ 13486 h 351"/>
              <a:gd name="T16" fmla="+- 0 23659 23659"/>
              <a:gd name="T17" fmla="*/ T16 w 1"/>
              <a:gd name="T18" fmla="+- 0 13486 13136"/>
              <a:gd name="T19" fmla="*/ 13486 h 351"/>
              <a:gd name="T20" fmla="+- 0 23659 23659"/>
              <a:gd name="T21" fmla="*/ T20 w 1"/>
              <a:gd name="T22" fmla="+- 0 13486 13136"/>
              <a:gd name="T23" fmla="*/ 13486 h 351"/>
              <a:gd name="T24" fmla="+- 0 23659 23659"/>
              <a:gd name="T25" fmla="*/ T24 w 1"/>
              <a:gd name="T26" fmla="+- 0 13486 13136"/>
              <a:gd name="T27" fmla="*/ 13486 h 351"/>
              <a:gd name="T28" fmla="+- 0 23659 23659"/>
              <a:gd name="T29" fmla="*/ T28 w 1"/>
              <a:gd name="T30" fmla="+- 0 13486 13136"/>
              <a:gd name="T31" fmla="*/ 13486 h 351"/>
              <a:gd name="T32" fmla="+- 0 23659 23659"/>
              <a:gd name="T33" fmla="*/ T32 w 1"/>
              <a:gd name="T34" fmla="+- 0 13486 13136"/>
              <a:gd name="T35" fmla="*/ 13486 h 351"/>
              <a:gd name="T36" fmla="+- 0 23659 23659"/>
              <a:gd name="T37" fmla="*/ T36 w 1"/>
              <a:gd name="T38" fmla="+- 0 13486 13136"/>
              <a:gd name="T39" fmla="*/ 13486 h 351"/>
              <a:gd name="T40" fmla="+- 0 23659 23659"/>
              <a:gd name="T41" fmla="*/ T40 w 1"/>
              <a:gd name="T42" fmla="+- 0 13486 13136"/>
              <a:gd name="T43" fmla="*/ 13486 h 351"/>
              <a:gd name="T44" fmla="+- 0 23659 23659"/>
              <a:gd name="T45" fmla="*/ T44 w 1"/>
              <a:gd name="T46" fmla="+- 0 13486 13136"/>
              <a:gd name="T47" fmla="*/ 13486 h 351"/>
              <a:gd name="T48" fmla="+- 0 23659 23659"/>
              <a:gd name="T49" fmla="*/ T48 w 1"/>
              <a:gd name="T50" fmla="+- 0 13160 13136"/>
              <a:gd name="T51" fmla="*/ 13160 h 351"/>
              <a:gd name="T52" fmla="+- 0 23659 23659"/>
              <a:gd name="T53" fmla="*/ T52 w 1"/>
              <a:gd name="T54" fmla="+- 0 13136 13136"/>
              <a:gd name="T55" fmla="*/ 13136 h 35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</a:cxnLst>
            <a:rect l="0" t="0" r="r" b="b"/>
            <a:pathLst>
              <a:path w="1" h="351" extrusionOk="0">
                <a:moveTo>
                  <a:pt x="0" y="350"/>
                </a:moveTo>
                <a:lnTo>
                  <a:pt x="0" y="350"/>
                </a:lnTo>
              </a:path>
              <a:path w="1" h="351" extrusionOk="0">
                <a:moveTo>
                  <a:pt x="0" y="24"/>
                </a:moveTo>
                <a:cubicBezTo>
                  <a:pt x="0" y="16"/>
                  <a:pt x="0" y="8"/>
                  <a:pt x="0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101" name="Comment 37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7034213" y="4613275"/>
            <a:ext cx="1582737" cy="276225"/>
          </a:xfrm>
          <a:custGeom>
            <a:avLst/>
            <a:gdLst>
              <a:gd name="T0" fmla="+- 0 20010 19540"/>
              <a:gd name="T1" fmla="*/ T0 w 4394"/>
              <a:gd name="T2" fmla="+- 0 13039 12814"/>
              <a:gd name="T3" fmla="*/ 13039 h 769"/>
              <a:gd name="T4" fmla="+- 0 20036 19540"/>
              <a:gd name="T5" fmla="*/ T4 w 4394"/>
              <a:gd name="T6" fmla="+- 0 13188 12814"/>
              <a:gd name="T7" fmla="*/ 13188 h 769"/>
              <a:gd name="T8" fmla="+- 0 19810 19540"/>
              <a:gd name="T9" fmla="*/ T8 w 4394"/>
              <a:gd name="T10" fmla="+- 0 12863 12814"/>
              <a:gd name="T11" fmla="*/ 12863 h 769"/>
              <a:gd name="T12" fmla="+- 0 20481 19540"/>
              <a:gd name="T13" fmla="*/ T12 w 4394"/>
              <a:gd name="T14" fmla="+- 0 12814 12814"/>
              <a:gd name="T15" fmla="*/ 12814 h 769"/>
              <a:gd name="T16" fmla="+- 0 19710 19540"/>
              <a:gd name="T17" fmla="*/ T16 w 4394"/>
              <a:gd name="T18" fmla="+- 0 13212 12814"/>
              <a:gd name="T19" fmla="*/ 13212 h 769"/>
              <a:gd name="T20" fmla="+- 0 20333 19540"/>
              <a:gd name="T21" fmla="*/ T20 w 4394"/>
              <a:gd name="T22" fmla="+- 0 13212 12814"/>
              <a:gd name="T23" fmla="*/ 13212 h 769"/>
              <a:gd name="T24" fmla="+- 0 20533 19540"/>
              <a:gd name="T25" fmla="*/ T24 w 4394"/>
              <a:gd name="T26" fmla="+- 0 13112 12814"/>
              <a:gd name="T27" fmla="*/ 13112 h 769"/>
              <a:gd name="T28" fmla="+- 0 20681 19540"/>
              <a:gd name="T29" fmla="*/ T28 w 4394"/>
              <a:gd name="T30" fmla="+- 0 13309 12814"/>
              <a:gd name="T31" fmla="*/ 13309 h 769"/>
              <a:gd name="T32" fmla="+- 0 20607 19540"/>
              <a:gd name="T33" fmla="*/ T32 w 4394"/>
              <a:gd name="T34" fmla="+- 0 13434 12814"/>
              <a:gd name="T35" fmla="*/ 13434 h 769"/>
              <a:gd name="T36" fmla="+- 0 20829 19540"/>
              <a:gd name="T37" fmla="*/ T36 w 4394"/>
              <a:gd name="T38" fmla="+- 0 13188 12814"/>
              <a:gd name="T39" fmla="*/ 13188 h 769"/>
              <a:gd name="T40" fmla="+- 0 20955 19540"/>
              <a:gd name="T41" fmla="*/ T40 w 4394"/>
              <a:gd name="T42" fmla="+- 0 13261 12814"/>
              <a:gd name="T43" fmla="*/ 13261 h 769"/>
              <a:gd name="T44" fmla="+- 0 21151 19540"/>
              <a:gd name="T45" fmla="*/ T44 w 4394"/>
              <a:gd name="T46" fmla="+- 0 13337 12814"/>
              <a:gd name="T47" fmla="*/ 13337 h 769"/>
              <a:gd name="T48" fmla="+- 0 21203 19540"/>
              <a:gd name="T49" fmla="*/ T48 w 4394"/>
              <a:gd name="T50" fmla="+- 0 13337 12814"/>
              <a:gd name="T51" fmla="*/ 13337 h 769"/>
              <a:gd name="T52" fmla="+- 0 21299 19540"/>
              <a:gd name="T53" fmla="*/ T52 w 4394"/>
              <a:gd name="T54" fmla="+- 0 13434 12814"/>
              <a:gd name="T55" fmla="*/ 13434 h 769"/>
              <a:gd name="T56" fmla="+- 0 21225 19540"/>
              <a:gd name="T57" fmla="*/ T56 w 4394"/>
              <a:gd name="T58" fmla="+- 0 13285 12814"/>
              <a:gd name="T59" fmla="*/ 13285 h 769"/>
              <a:gd name="T60" fmla="+- 0 21425 19540"/>
              <a:gd name="T61" fmla="*/ T60 w 4394"/>
              <a:gd name="T62" fmla="+- 0 13434 12814"/>
              <a:gd name="T63" fmla="*/ 13434 h 769"/>
              <a:gd name="T64" fmla="+- 0 21525 19540"/>
              <a:gd name="T65" fmla="*/ T64 w 4394"/>
              <a:gd name="T66" fmla="+- 0 13285 12814"/>
              <a:gd name="T67" fmla="*/ 13285 h 769"/>
              <a:gd name="T68" fmla="+- 0 21722 19540"/>
              <a:gd name="T69" fmla="*/ T68 w 4394"/>
              <a:gd name="T70" fmla="+- 0 13285 12814"/>
              <a:gd name="T71" fmla="*/ 13285 h 769"/>
              <a:gd name="T72" fmla="+- 0 21648 19540"/>
              <a:gd name="T73" fmla="*/ T72 w 4394"/>
              <a:gd name="T74" fmla="+- 0 13385 12814"/>
              <a:gd name="T75" fmla="*/ 13385 h 769"/>
              <a:gd name="T76" fmla="+- 0 22392 19540"/>
              <a:gd name="T77" fmla="*/ T76 w 4394"/>
              <a:gd name="T78" fmla="+- 0 13285 12814"/>
              <a:gd name="T79" fmla="*/ 13285 h 769"/>
              <a:gd name="T80" fmla="+- 0 22144 19540"/>
              <a:gd name="T81" fmla="*/ T80 w 4394"/>
              <a:gd name="T82" fmla="+- 0 13486 12814"/>
              <a:gd name="T83" fmla="*/ 13486 h 769"/>
              <a:gd name="T84" fmla="+- 0 22392 19540"/>
              <a:gd name="T85" fmla="*/ T84 w 4394"/>
              <a:gd name="T86" fmla="+- 0 13510 12814"/>
              <a:gd name="T87" fmla="*/ 13510 h 769"/>
              <a:gd name="T88" fmla="+- 0 22444 19540"/>
              <a:gd name="T89" fmla="*/ T88 w 4394"/>
              <a:gd name="T90" fmla="+- 0 13409 12814"/>
              <a:gd name="T91" fmla="*/ 13409 h 769"/>
              <a:gd name="T92" fmla="+- 0 22544 19540"/>
              <a:gd name="T93" fmla="*/ T92 w 4394"/>
              <a:gd name="T94" fmla="+- 0 13510 12814"/>
              <a:gd name="T95" fmla="*/ 13510 h 769"/>
              <a:gd name="T96" fmla="+- 0 22492 19540"/>
              <a:gd name="T97" fmla="*/ T96 w 4394"/>
              <a:gd name="T98" fmla="+- 0 13236 12814"/>
              <a:gd name="T99" fmla="*/ 13236 h 769"/>
              <a:gd name="T100" fmla="+- 0 22666 19540"/>
              <a:gd name="T101" fmla="*/ T100 w 4394"/>
              <a:gd name="T102" fmla="+- 0 13461 12814"/>
              <a:gd name="T103" fmla="*/ 13461 h 769"/>
              <a:gd name="T104" fmla="+- 0 22814 19540"/>
              <a:gd name="T105" fmla="*/ T104 w 4394"/>
              <a:gd name="T106" fmla="+- 0 13409 12814"/>
              <a:gd name="T107" fmla="*/ 13409 h 769"/>
              <a:gd name="T108" fmla="+- 0 23114 19540"/>
              <a:gd name="T109" fmla="*/ T108 w 4394"/>
              <a:gd name="T110" fmla="+- 0 13409 12814"/>
              <a:gd name="T111" fmla="*/ 13409 h 769"/>
              <a:gd name="T112" fmla="+- 0 23040 19540"/>
              <a:gd name="T113" fmla="*/ T112 w 4394"/>
              <a:gd name="T114" fmla="+- 0 13510 12814"/>
              <a:gd name="T115" fmla="*/ 13510 h 769"/>
              <a:gd name="T116" fmla="+- 0 23289 19540"/>
              <a:gd name="T117" fmla="*/ T116 w 4394"/>
              <a:gd name="T118" fmla="+- 0 13461 12814"/>
              <a:gd name="T119" fmla="*/ 13461 h 769"/>
              <a:gd name="T120" fmla="+- 0 23389 19540"/>
              <a:gd name="T121" fmla="*/ T120 w 4394"/>
              <a:gd name="T122" fmla="+- 0 13510 12814"/>
              <a:gd name="T123" fmla="*/ 13510 h 769"/>
              <a:gd name="T124" fmla="+- 0 23537 19540"/>
              <a:gd name="T125" fmla="*/ T124 w 4394"/>
              <a:gd name="T126" fmla="+- 0 13558 12814"/>
              <a:gd name="T127" fmla="*/ 13558 h 769"/>
              <a:gd name="T128" fmla="+- 0 23859 19540"/>
              <a:gd name="T129" fmla="*/ T128 w 4394"/>
              <a:gd name="T130" fmla="+- 0 13261 12814"/>
              <a:gd name="T131" fmla="*/ 13261 h 769"/>
              <a:gd name="T132" fmla="+- 0 23833 19540"/>
              <a:gd name="T133" fmla="*/ T132 w 4394"/>
              <a:gd name="T134" fmla="+- 0 13582 12814"/>
              <a:gd name="T135" fmla="*/ 13582 h 769"/>
              <a:gd name="T136" fmla="+- 0 23885 19540"/>
              <a:gd name="T137" fmla="*/ T136 w 4394"/>
              <a:gd name="T138" fmla="+- 0 13409 12814"/>
              <a:gd name="T139" fmla="*/ 13409 h 76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</a:cxnLst>
            <a:rect l="0" t="0" r="r" b="b"/>
            <a:pathLst>
              <a:path w="4394" h="769" extrusionOk="0">
                <a:moveTo>
                  <a:pt x="444" y="24"/>
                </a:moveTo>
                <a:cubicBezTo>
                  <a:pt x="444" y="99"/>
                  <a:pt x="458" y="156"/>
                  <a:pt x="470" y="225"/>
                </a:cubicBezTo>
                <a:cubicBezTo>
                  <a:pt x="472" y="239"/>
                  <a:pt x="465" y="436"/>
                  <a:pt x="496" y="398"/>
                </a:cubicBezTo>
                <a:cubicBezTo>
                  <a:pt x="496" y="390"/>
                  <a:pt x="496" y="382"/>
                  <a:pt x="496" y="374"/>
                </a:cubicBezTo>
              </a:path>
              <a:path w="4394" h="769" extrusionOk="0">
                <a:moveTo>
                  <a:pt x="0" y="76"/>
                </a:moveTo>
                <a:cubicBezTo>
                  <a:pt x="90" y="76"/>
                  <a:pt x="182" y="62"/>
                  <a:pt x="270" y="49"/>
                </a:cubicBezTo>
                <a:cubicBezTo>
                  <a:pt x="410" y="28"/>
                  <a:pt x="555" y="12"/>
                  <a:pt x="693" y="0"/>
                </a:cubicBezTo>
                <a:cubicBezTo>
                  <a:pt x="774" y="-7"/>
                  <a:pt x="859" y="0"/>
                  <a:pt x="941" y="0"/>
                </a:cubicBezTo>
              </a:path>
              <a:path w="4394" h="769" extrusionOk="0">
                <a:moveTo>
                  <a:pt x="270" y="322"/>
                </a:moveTo>
                <a:cubicBezTo>
                  <a:pt x="228" y="347"/>
                  <a:pt x="205" y="364"/>
                  <a:pt x="170" y="398"/>
                </a:cubicBezTo>
                <a:cubicBezTo>
                  <a:pt x="276" y="431"/>
                  <a:pt x="382" y="422"/>
                  <a:pt x="496" y="422"/>
                </a:cubicBezTo>
                <a:cubicBezTo>
                  <a:pt x="600" y="422"/>
                  <a:pt x="696" y="430"/>
                  <a:pt x="793" y="398"/>
                </a:cubicBezTo>
              </a:path>
              <a:path w="4394" h="769" extrusionOk="0">
                <a:moveTo>
                  <a:pt x="1167" y="249"/>
                </a:moveTo>
                <a:cubicBezTo>
                  <a:pt x="1102" y="257"/>
                  <a:pt x="1047" y="271"/>
                  <a:pt x="993" y="298"/>
                </a:cubicBezTo>
                <a:cubicBezTo>
                  <a:pt x="960" y="315"/>
                  <a:pt x="896" y="364"/>
                  <a:pt x="967" y="398"/>
                </a:cubicBezTo>
                <a:cubicBezTo>
                  <a:pt x="1026" y="426"/>
                  <a:pt x="1105" y="420"/>
                  <a:pt x="1141" y="495"/>
                </a:cubicBezTo>
                <a:cubicBezTo>
                  <a:pt x="1158" y="531"/>
                  <a:pt x="1148" y="624"/>
                  <a:pt x="1115" y="647"/>
                </a:cubicBezTo>
                <a:cubicBezTo>
                  <a:pt x="1082" y="670"/>
                  <a:pt x="1073" y="637"/>
                  <a:pt x="1067" y="620"/>
                </a:cubicBezTo>
              </a:path>
              <a:path w="4394" h="769" extrusionOk="0">
                <a:moveTo>
                  <a:pt x="1263" y="197"/>
                </a:moveTo>
                <a:cubicBezTo>
                  <a:pt x="1297" y="254"/>
                  <a:pt x="1289" y="304"/>
                  <a:pt x="1289" y="374"/>
                </a:cubicBezTo>
                <a:cubicBezTo>
                  <a:pt x="1289" y="424"/>
                  <a:pt x="1289" y="473"/>
                  <a:pt x="1289" y="523"/>
                </a:cubicBezTo>
                <a:cubicBezTo>
                  <a:pt x="1335" y="511"/>
                  <a:pt x="1369" y="466"/>
                  <a:pt x="1415" y="447"/>
                </a:cubicBezTo>
                <a:cubicBezTo>
                  <a:pt x="1457" y="430"/>
                  <a:pt x="1476" y="453"/>
                  <a:pt x="1489" y="471"/>
                </a:cubicBezTo>
                <a:cubicBezTo>
                  <a:pt x="1527" y="525"/>
                  <a:pt x="1548" y="523"/>
                  <a:pt x="1611" y="523"/>
                </a:cubicBezTo>
              </a:path>
              <a:path w="4394" h="769" extrusionOk="0">
                <a:moveTo>
                  <a:pt x="1611" y="523"/>
                </a:moveTo>
                <a:cubicBezTo>
                  <a:pt x="1628" y="523"/>
                  <a:pt x="1646" y="523"/>
                  <a:pt x="1663" y="523"/>
                </a:cubicBezTo>
                <a:cubicBezTo>
                  <a:pt x="1663" y="553"/>
                  <a:pt x="1651" y="603"/>
                  <a:pt x="1685" y="620"/>
                </a:cubicBezTo>
                <a:cubicBezTo>
                  <a:pt x="1700" y="628"/>
                  <a:pt x="1742" y="620"/>
                  <a:pt x="1759" y="620"/>
                </a:cubicBezTo>
                <a:cubicBezTo>
                  <a:pt x="1759" y="580"/>
                  <a:pt x="1775" y="521"/>
                  <a:pt x="1737" y="495"/>
                </a:cubicBezTo>
                <a:cubicBezTo>
                  <a:pt x="1708" y="495"/>
                  <a:pt x="1697" y="493"/>
                  <a:pt x="1685" y="471"/>
                </a:cubicBezTo>
              </a:path>
              <a:path w="4394" h="769" extrusionOk="0">
                <a:moveTo>
                  <a:pt x="1859" y="547"/>
                </a:moveTo>
                <a:cubicBezTo>
                  <a:pt x="1867" y="576"/>
                  <a:pt x="1877" y="590"/>
                  <a:pt x="1885" y="620"/>
                </a:cubicBezTo>
                <a:cubicBezTo>
                  <a:pt x="1930" y="620"/>
                  <a:pt x="1953" y="622"/>
                  <a:pt x="1959" y="571"/>
                </a:cubicBezTo>
                <a:cubicBezTo>
                  <a:pt x="1964" y="530"/>
                  <a:pt x="1985" y="518"/>
                  <a:pt x="1985" y="471"/>
                </a:cubicBezTo>
              </a:path>
              <a:path w="4394" h="769" extrusionOk="0">
                <a:moveTo>
                  <a:pt x="2108" y="322"/>
                </a:moveTo>
                <a:cubicBezTo>
                  <a:pt x="2155" y="367"/>
                  <a:pt x="2168" y="407"/>
                  <a:pt x="2182" y="471"/>
                </a:cubicBezTo>
                <a:cubicBezTo>
                  <a:pt x="2193" y="521"/>
                  <a:pt x="2196" y="633"/>
                  <a:pt x="2159" y="647"/>
                </a:cubicBezTo>
                <a:cubicBezTo>
                  <a:pt x="2128" y="636"/>
                  <a:pt x="2119" y="611"/>
                  <a:pt x="2108" y="571"/>
                </a:cubicBezTo>
                <a:cubicBezTo>
                  <a:pt x="2180" y="532"/>
                  <a:pt x="2233" y="523"/>
                  <a:pt x="2308" y="495"/>
                </a:cubicBezTo>
              </a:path>
              <a:path w="4394" h="769" extrusionOk="0">
                <a:moveTo>
                  <a:pt x="2852" y="471"/>
                </a:moveTo>
                <a:cubicBezTo>
                  <a:pt x="2808" y="482"/>
                  <a:pt x="2765" y="492"/>
                  <a:pt x="2730" y="523"/>
                </a:cubicBezTo>
                <a:cubicBezTo>
                  <a:pt x="2687" y="561"/>
                  <a:pt x="2626" y="621"/>
                  <a:pt x="2604" y="672"/>
                </a:cubicBezTo>
                <a:cubicBezTo>
                  <a:pt x="2581" y="726"/>
                  <a:pt x="2678" y="743"/>
                  <a:pt x="2704" y="744"/>
                </a:cubicBezTo>
                <a:cubicBezTo>
                  <a:pt x="2765" y="747"/>
                  <a:pt x="2799" y="723"/>
                  <a:pt x="2852" y="696"/>
                </a:cubicBezTo>
              </a:path>
              <a:path w="4394" h="769" extrusionOk="0">
                <a:moveTo>
                  <a:pt x="2926" y="595"/>
                </a:moveTo>
                <a:cubicBezTo>
                  <a:pt x="2919" y="595"/>
                  <a:pt x="2911" y="595"/>
                  <a:pt x="2904" y="595"/>
                </a:cubicBezTo>
                <a:cubicBezTo>
                  <a:pt x="2904" y="629"/>
                  <a:pt x="2904" y="662"/>
                  <a:pt x="2904" y="696"/>
                </a:cubicBezTo>
                <a:cubicBezTo>
                  <a:pt x="2937" y="696"/>
                  <a:pt x="2971" y="696"/>
                  <a:pt x="3004" y="696"/>
                </a:cubicBezTo>
              </a:path>
              <a:path w="4394" h="769" extrusionOk="0">
                <a:moveTo>
                  <a:pt x="2978" y="495"/>
                </a:moveTo>
                <a:cubicBezTo>
                  <a:pt x="2935" y="495"/>
                  <a:pt x="2952" y="458"/>
                  <a:pt x="2952" y="422"/>
                </a:cubicBezTo>
              </a:path>
              <a:path w="4394" h="769" extrusionOk="0">
                <a:moveTo>
                  <a:pt x="3100" y="547"/>
                </a:moveTo>
                <a:cubicBezTo>
                  <a:pt x="3100" y="583"/>
                  <a:pt x="3108" y="621"/>
                  <a:pt x="3126" y="647"/>
                </a:cubicBezTo>
                <a:cubicBezTo>
                  <a:pt x="3152" y="672"/>
                  <a:pt x="3160" y="680"/>
                  <a:pt x="3178" y="696"/>
                </a:cubicBezTo>
                <a:cubicBezTo>
                  <a:pt x="3210" y="662"/>
                  <a:pt x="3241" y="628"/>
                  <a:pt x="3274" y="595"/>
                </a:cubicBezTo>
                <a:cubicBezTo>
                  <a:pt x="3314" y="555"/>
                  <a:pt x="3334" y="529"/>
                  <a:pt x="3374" y="495"/>
                </a:cubicBezTo>
              </a:path>
              <a:path w="4394" h="769" extrusionOk="0">
                <a:moveTo>
                  <a:pt x="3574" y="595"/>
                </a:moveTo>
                <a:cubicBezTo>
                  <a:pt x="3562" y="630"/>
                  <a:pt x="3520" y="626"/>
                  <a:pt x="3500" y="672"/>
                </a:cubicBezTo>
                <a:cubicBezTo>
                  <a:pt x="3500" y="680"/>
                  <a:pt x="3500" y="688"/>
                  <a:pt x="3500" y="696"/>
                </a:cubicBezTo>
                <a:cubicBezTo>
                  <a:pt x="3567" y="696"/>
                  <a:pt x="3619" y="704"/>
                  <a:pt x="3674" y="672"/>
                </a:cubicBezTo>
              </a:path>
              <a:path w="4394" h="769" extrusionOk="0">
                <a:moveTo>
                  <a:pt x="3749" y="647"/>
                </a:moveTo>
                <a:cubicBezTo>
                  <a:pt x="3749" y="677"/>
                  <a:pt x="3736" y="727"/>
                  <a:pt x="3771" y="744"/>
                </a:cubicBezTo>
                <a:cubicBezTo>
                  <a:pt x="3816" y="766"/>
                  <a:pt x="3840" y="728"/>
                  <a:pt x="3849" y="696"/>
                </a:cubicBezTo>
                <a:cubicBezTo>
                  <a:pt x="3899" y="709"/>
                  <a:pt x="3914" y="744"/>
                  <a:pt x="3971" y="744"/>
                </a:cubicBezTo>
                <a:cubicBezTo>
                  <a:pt x="3980" y="744"/>
                  <a:pt x="3988" y="744"/>
                  <a:pt x="3997" y="744"/>
                </a:cubicBezTo>
              </a:path>
              <a:path w="4394" h="769" extrusionOk="0">
                <a:moveTo>
                  <a:pt x="4271" y="322"/>
                </a:moveTo>
                <a:cubicBezTo>
                  <a:pt x="4299" y="365"/>
                  <a:pt x="4316" y="393"/>
                  <a:pt x="4319" y="447"/>
                </a:cubicBezTo>
                <a:cubicBezTo>
                  <a:pt x="4323" y="527"/>
                  <a:pt x="4306" y="582"/>
                  <a:pt x="4293" y="647"/>
                </a:cubicBezTo>
                <a:cubicBezTo>
                  <a:pt x="4286" y="682"/>
                  <a:pt x="4293" y="731"/>
                  <a:pt x="4293" y="768"/>
                </a:cubicBezTo>
              </a:path>
              <a:path w="4394" h="769" extrusionOk="0">
                <a:moveTo>
                  <a:pt x="4219" y="620"/>
                </a:moveTo>
                <a:cubicBezTo>
                  <a:pt x="4264" y="587"/>
                  <a:pt x="4300" y="618"/>
                  <a:pt x="4345" y="595"/>
                </a:cubicBezTo>
                <a:cubicBezTo>
                  <a:pt x="4366" y="573"/>
                  <a:pt x="4371" y="565"/>
                  <a:pt x="4393" y="571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102" name="Comment 38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1733550" y="1965325"/>
            <a:ext cx="3665538" cy="557213"/>
          </a:xfrm>
          <a:custGeom>
            <a:avLst/>
            <a:gdLst>
              <a:gd name="T0" fmla="+- 0 4816 4816"/>
              <a:gd name="T1" fmla="*/ T0 w 10180"/>
              <a:gd name="T2" fmla="+- 0 7004 5461"/>
              <a:gd name="T3" fmla="*/ 7004 h 1544"/>
              <a:gd name="T4" fmla="+- 0 4865 4816"/>
              <a:gd name="T5" fmla="*/ T4 w 10180"/>
              <a:gd name="T6" fmla="+- 0 6997 5461"/>
              <a:gd name="T7" fmla="*/ 6997 h 1544"/>
              <a:gd name="T8" fmla="+- 0 4950 4816"/>
              <a:gd name="T9" fmla="*/ T8 w 10180"/>
              <a:gd name="T10" fmla="+- 0 6984 5461"/>
              <a:gd name="T11" fmla="*/ 6984 h 1544"/>
              <a:gd name="T12" fmla="+- 0 5012 4816"/>
              <a:gd name="T13" fmla="*/ T12 w 10180"/>
              <a:gd name="T14" fmla="+- 0 6976 5461"/>
              <a:gd name="T15" fmla="*/ 6976 h 1544"/>
              <a:gd name="T16" fmla="+- 0 5153 4816"/>
              <a:gd name="T17" fmla="*/ T16 w 10180"/>
              <a:gd name="T18" fmla="+- 0 6958 5461"/>
              <a:gd name="T19" fmla="*/ 6958 h 1544"/>
              <a:gd name="T20" fmla="+- 0 5292 4816"/>
              <a:gd name="T21" fmla="*/ T20 w 10180"/>
              <a:gd name="T22" fmla="+- 0 6961 5461"/>
              <a:gd name="T23" fmla="*/ 6961 h 1544"/>
              <a:gd name="T24" fmla="+- 0 5434 4816"/>
              <a:gd name="T25" fmla="*/ T24 w 10180"/>
              <a:gd name="T26" fmla="+- 0 6952 5461"/>
              <a:gd name="T27" fmla="*/ 6952 h 1544"/>
              <a:gd name="T28" fmla="+- 0 5643 4816"/>
              <a:gd name="T29" fmla="*/ T28 w 10180"/>
              <a:gd name="T30" fmla="+- 0 6939 5461"/>
              <a:gd name="T31" fmla="*/ 6939 h 1544"/>
              <a:gd name="T32" fmla="+- 0 5848 4816"/>
              <a:gd name="T33" fmla="*/ T32 w 10180"/>
              <a:gd name="T34" fmla="+- 0 6901 5461"/>
              <a:gd name="T35" fmla="*/ 6901 h 1544"/>
              <a:gd name="T36" fmla="+- 0 6056 4816"/>
              <a:gd name="T37" fmla="*/ T36 w 10180"/>
              <a:gd name="T38" fmla="+- 0 6879 5461"/>
              <a:gd name="T39" fmla="*/ 6879 h 1544"/>
              <a:gd name="T40" fmla="+- 0 6336 4816"/>
              <a:gd name="T41" fmla="*/ T40 w 10180"/>
              <a:gd name="T42" fmla="+- 0 6849 5461"/>
              <a:gd name="T43" fmla="*/ 6849 h 1544"/>
              <a:gd name="T44" fmla="+- 0 6620 4816"/>
              <a:gd name="T45" fmla="*/ T44 w 10180"/>
              <a:gd name="T46" fmla="+- 0 6824 5461"/>
              <a:gd name="T47" fmla="*/ 6824 h 1544"/>
              <a:gd name="T48" fmla="+- 0 6901 4816"/>
              <a:gd name="T49" fmla="*/ T48 w 10180"/>
              <a:gd name="T50" fmla="+- 0 6803 5461"/>
              <a:gd name="T51" fmla="*/ 6803 h 1544"/>
              <a:gd name="T52" fmla="+- 0 7165 4816"/>
              <a:gd name="T53" fmla="*/ T52 w 10180"/>
              <a:gd name="T54" fmla="+- 0 6783 5461"/>
              <a:gd name="T55" fmla="*/ 6783 h 1544"/>
              <a:gd name="T56" fmla="+- 0 7430 4816"/>
              <a:gd name="T57" fmla="*/ T56 w 10180"/>
              <a:gd name="T58" fmla="+- 0 6764 5461"/>
              <a:gd name="T59" fmla="*/ 6764 h 1544"/>
              <a:gd name="T60" fmla="+- 0 7694 4816"/>
              <a:gd name="T61" fmla="*/ T60 w 10180"/>
              <a:gd name="T62" fmla="+- 0 6731 5461"/>
              <a:gd name="T63" fmla="*/ 6731 h 1544"/>
              <a:gd name="T64" fmla="+- 0 7993 4816"/>
              <a:gd name="T65" fmla="*/ T64 w 10180"/>
              <a:gd name="T66" fmla="+- 0 6693 5461"/>
              <a:gd name="T67" fmla="*/ 6693 h 1544"/>
              <a:gd name="T68" fmla="+- 0 8294 4816"/>
              <a:gd name="T69" fmla="*/ T68 w 10180"/>
              <a:gd name="T70" fmla="+- 0 6658 5461"/>
              <a:gd name="T71" fmla="*/ 6658 h 1544"/>
              <a:gd name="T72" fmla="+- 0 8590 4816"/>
              <a:gd name="T73" fmla="*/ T72 w 10180"/>
              <a:gd name="T74" fmla="+- 0 6606 5461"/>
              <a:gd name="T75" fmla="*/ 6606 h 1544"/>
              <a:gd name="T76" fmla="+- 0 8929 4816"/>
              <a:gd name="T77" fmla="*/ T76 w 10180"/>
              <a:gd name="T78" fmla="+- 0 6546 5461"/>
              <a:gd name="T79" fmla="*/ 6546 h 1544"/>
              <a:gd name="T80" fmla="+- 0 9266 4816"/>
              <a:gd name="T81" fmla="*/ T80 w 10180"/>
              <a:gd name="T82" fmla="+- 0 6493 5461"/>
              <a:gd name="T83" fmla="*/ 6493 h 1544"/>
              <a:gd name="T84" fmla="+- 0 9605 4816"/>
              <a:gd name="T85" fmla="*/ T84 w 10180"/>
              <a:gd name="T86" fmla="+- 0 6430 5461"/>
              <a:gd name="T87" fmla="*/ 6430 h 1544"/>
              <a:gd name="T88" fmla="+- 0 11247 4816"/>
              <a:gd name="T89" fmla="*/ T88 w 10180"/>
              <a:gd name="T90" fmla="+- 0 6122 5461"/>
              <a:gd name="T91" fmla="*/ 6122 h 1544"/>
              <a:gd name="T92" fmla="+- 0 12917 4816"/>
              <a:gd name="T93" fmla="*/ T92 w 10180"/>
              <a:gd name="T94" fmla="+- 0 5917 5461"/>
              <a:gd name="T95" fmla="*/ 5917 h 1544"/>
              <a:gd name="T96" fmla="+- 0 14547 4816"/>
              <a:gd name="T97" fmla="*/ T96 w 10180"/>
              <a:gd name="T98" fmla="+- 0 5561 5461"/>
              <a:gd name="T99" fmla="*/ 5561 h 1544"/>
              <a:gd name="T100" fmla="+- 0 14637 4816"/>
              <a:gd name="T101" fmla="*/ T100 w 10180"/>
              <a:gd name="T102" fmla="+- 0 5541 5461"/>
              <a:gd name="T103" fmla="*/ 5541 h 1544"/>
              <a:gd name="T104" fmla="+- 0 14742 4816"/>
              <a:gd name="T105" fmla="*/ T104 w 10180"/>
              <a:gd name="T106" fmla="+- 0 5504 5461"/>
              <a:gd name="T107" fmla="*/ 5504 h 1544"/>
              <a:gd name="T108" fmla="+- 0 14821 4816"/>
              <a:gd name="T109" fmla="*/ T108 w 10180"/>
              <a:gd name="T110" fmla="+- 0 5488 5461"/>
              <a:gd name="T111" fmla="*/ 5488 h 1544"/>
              <a:gd name="T112" fmla="+- 0 14868 4816"/>
              <a:gd name="T113" fmla="*/ T112 w 10180"/>
              <a:gd name="T114" fmla="+- 0 5479 5461"/>
              <a:gd name="T115" fmla="*/ 5479 h 1544"/>
              <a:gd name="T116" fmla="+- 0 14905 4816"/>
              <a:gd name="T117" fmla="*/ T116 w 10180"/>
              <a:gd name="T118" fmla="+- 0 5469 5461"/>
              <a:gd name="T119" fmla="*/ 5469 h 1544"/>
              <a:gd name="T120" fmla="+- 0 14947 4816"/>
              <a:gd name="T121" fmla="*/ T120 w 10180"/>
              <a:gd name="T122" fmla="+- 0 5461 5461"/>
              <a:gd name="T123" fmla="*/ 5461 h 1544"/>
              <a:gd name="T124" fmla="+- 0 14963 4816"/>
              <a:gd name="T125" fmla="*/ T124 w 10180"/>
              <a:gd name="T126" fmla="+- 0 5461 5461"/>
              <a:gd name="T127" fmla="*/ 5461 h 1544"/>
              <a:gd name="T128" fmla="+- 0 14979 4816"/>
              <a:gd name="T129" fmla="*/ T128 w 10180"/>
              <a:gd name="T130" fmla="+- 0 5461 5461"/>
              <a:gd name="T131" fmla="*/ 5461 h 1544"/>
              <a:gd name="T132" fmla="+- 0 14995 4816"/>
              <a:gd name="T133" fmla="*/ T132 w 10180"/>
              <a:gd name="T134" fmla="+- 0 5461 5461"/>
              <a:gd name="T135" fmla="*/ 5461 h 154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</a:cxnLst>
            <a:rect l="0" t="0" r="r" b="b"/>
            <a:pathLst>
              <a:path w="10180" h="1544" extrusionOk="0">
                <a:moveTo>
                  <a:pt x="0" y="1543"/>
                </a:moveTo>
                <a:cubicBezTo>
                  <a:pt x="49" y="1536"/>
                  <a:pt x="134" y="1523"/>
                  <a:pt x="196" y="1515"/>
                </a:cubicBezTo>
                <a:cubicBezTo>
                  <a:pt x="337" y="1497"/>
                  <a:pt x="476" y="1500"/>
                  <a:pt x="618" y="1491"/>
                </a:cubicBezTo>
                <a:cubicBezTo>
                  <a:pt x="827" y="1478"/>
                  <a:pt x="1032" y="1440"/>
                  <a:pt x="1240" y="1418"/>
                </a:cubicBezTo>
                <a:cubicBezTo>
                  <a:pt x="1520" y="1388"/>
                  <a:pt x="1804" y="1363"/>
                  <a:pt x="2085" y="1342"/>
                </a:cubicBezTo>
                <a:cubicBezTo>
                  <a:pt x="2349" y="1322"/>
                  <a:pt x="2614" y="1303"/>
                  <a:pt x="2878" y="1270"/>
                </a:cubicBezTo>
                <a:cubicBezTo>
                  <a:pt x="3177" y="1232"/>
                  <a:pt x="3478" y="1197"/>
                  <a:pt x="3774" y="1145"/>
                </a:cubicBezTo>
                <a:cubicBezTo>
                  <a:pt x="4113" y="1085"/>
                  <a:pt x="4450" y="1032"/>
                  <a:pt x="4789" y="969"/>
                </a:cubicBezTo>
                <a:cubicBezTo>
                  <a:pt x="6431" y="661"/>
                  <a:pt x="8101" y="456"/>
                  <a:pt x="9731" y="100"/>
                </a:cubicBezTo>
                <a:cubicBezTo>
                  <a:pt x="9821" y="80"/>
                  <a:pt x="9926" y="43"/>
                  <a:pt x="10005" y="27"/>
                </a:cubicBezTo>
                <a:cubicBezTo>
                  <a:pt x="10052" y="18"/>
                  <a:pt x="10089" y="8"/>
                  <a:pt x="10131" y="0"/>
                </a:cubicBezTo>
                <a:cubicBezTo>
                  <a:pt x="10147" y="0"/>
                  <a:pt x="10163" y="0"/>
                  <a:pt x="10179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Capacitors</a:t>
            </a:r>
            <a:endParaRPr lang="en-US" dirty="0"/>
          </a:p>
        </p:txBody>
      </p:sp>
      <p:grpSp>
        <p:nvGrpSpPr>
          <p:cNvPr id="3" name="Group 60"/>
          <p:cNvGrpSpPr/>
          <p:nvPr/>
        </p:nvGrpSpPr>
        <p:grpSpPr>
          <a:xfrm>
            <a:off x="1504950" y="1276349"/>
            <a:ext cx="457201" cy="1914526"/>
            <a:chOff x="1495425" y="1276349"/>
            <a:chExt cx="457201" cy="1914526"/>
          </a:xfrm>
        </p:grpSpPr>
        <p:grpSp>
          <p:nvGrpSpPr>
            <p:cNvPr id="4" name="Group 56"/>
            <p:cNvGrpSpPr/>
            <p:nvPr/>
          </p:nvGrpSpPr>
          <p:grpSpPr>
            <a:xfrm>
              <a:off x="1495425" y="1276349"/>
              <a:ext cx="457200" cy="1914525"/>
              <a:chOff x="1495425" y="1276349"/>
              <a:chExt cx="457200" cy="1914525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rot="5400000">
                <a:off x="766763" y="2462212"/>
                <a:ext cx="145732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1495425" y="1276349"/>
                <a:ext cx="4572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57"/>
            <p:cNvGrpSpPr/>
            <p:nvPr/>
          </p:nvGrpSpPr>
          <p:grpSpPr>
            <a:xfrm rot="10800000">
              <a:off x="1495426" y="1276350"/>
              <a:ext cx="457200" cy="1914525"/>
              <a:chOff x="1495425" y="1276349"/>
              <a:chExt cx="457200" cy="191452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>
                <a:off x="766763" y="2462212"/>
                <a:ext cx="145732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 flipH="1" flipV="1">
                <a:off x="1495425" y="1276349"/>
                <a:ext cx="4572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61"/>
          <p:cNvGrpSpPr/>
          <p:nvPr/>
        </p:nvGrpSpPr>
        <p:grpSpPr>
          <a:xfrm>
            <a:off x="2105026" y="1143000"/>
            <a:ext cx="457201" cy="1914526"/>
            <a:chOff x="1495425" y="1276349"/>
            <a:chExt cx="457201" cy="1914526"/>
          </a:xfrm>
        </p:grpSpPr>
        <p:grpSp>
          <p:nvGrpSpPr>
            <p:cNvPr id="7" name="Group 56"/>
            <p:cNvGrpSpPr/>
            <p:nvPr/>
          </p:nvGrpSpPr>
          <p:grpSpPr>
            <a:xfrm>
              <a:off x="1495425" y="1276349"/>
              <a:ext cx="457200" cy="1914525"/>
              <a:chOff x="1495425" y="1276349"/>
              <a:chExt cx="457200" cy="1914525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 rot="5400000">
                <a:off x="766763" y="2462212"/>
                <a:ext cx="145732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 flipH="1" flipV="1">
                <a:off x="1495425" y="1276349"/>
                <a:ext cx="4572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57"/>
            <p:cNvGrpSpPr/>
            <p:nvPr/>
          </p:nvGrpSpPr>
          <p:grpSpPr>
            <a:xfrm rot="10800000">
              <a:off x="1495426" y="1276350"/>
              <a:ext cx="457200" cy="1914525"/>
              <a:chOff x="1495425" y="1276349"/>
              <a:chExt cx="457200" cy="1914525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5400000">
                <a:off x="766763" y="2462212"/>
                <a:ext cx="145732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1495425" y="1276349"/>
                <a:ext cx="4572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69"/>
          <p:cNvGrpSpPr/>
          <p:nvPr/>
        </p:nvGrpSpPr>
        <p:grpSpPr>
          <a:xfrm rot="16200000">
            <a:off x="1830375" y="3512252"/>
            <a:ext cx="485775" cy="1488125"/>
            <a:chOff x="5172949" y="2484911"/>
            <a:chExt cx="485775" cy="1488125"/>
          </a:xfrm>
        </p:grpSpPr>
        <p:sp>
          <p:nvSpPr>
            <p:cNvPr id="71" name="Oval 70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3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Freeform 79"/>
          <p:cNvSpPr/>
          <p:nvPr/>
        </p:nvSpPr>
        <p:spPr>
          <a:xfrm>
            <a:off x="650081" y="2328863"/>
            <a:ext cx="864394" cy="1928812"/>
          </a:xfrm>
          <a:custGeom>
            <a:avLst/>
            <a:gdLst>
              <a:gd name="connsiteX0" fmla="*/ 692944 w 864394"/>
              <a:gd name="connsiteY0" fmla="*/ 1928812 h 1928812"/>
              <a:gd name="connsiteX1" fmla="*/ 221457 w 864394"/>
              <a:gd name="connsiteY1" fmla="*/ 1757362 h 1928812"/>
              <a:gd name="connsiteX2" fmla="*/ 7144 w 864394"/>
              <a:gd name="connsiteY2" fmla="*/ 964406 h 1928812"/>
              <a:gd name="connsiteX3" fmla="*/ 178594 w 864394"/>
              <a:gd name="connsiteY3" fmla="*/ 214312 h 1928812"/>
              <a:gd name="connsiteX4" fmla="*/ 864394 w 864394"/>
              <a:gd name="connsiteY4" fmla="*/ 0 h 192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394" h="1928812">
                <a:moveTo>
                  <a:pt x="692944" y="1928812"/>
                </a:moveTo>
                <a:cubicBezTo>
                  <a:pt x="514350" y="1923454"/>
                  <a:pt x="335757" y="1918096"/>
                  <a:pt x="221457" y="1757362"/>
                </a:cubicBezTo>
                <a:cubicBezTo>
                  <a:pt x="107157" y="1596628"/>
                  <a:pt x="14288" y="1221581"/>
                  <a:pt x="7144" y="964406"/>
                </a:cubicBezTo>
                <a:cubicBezTo>
                  <a:pt x="0" y="707231"/>
                  <a:pt x="35719" y="375046"/>
                  <a:pt x="178594" y="214312"/>
                </a:cubicBezTo>
                <a:cubicBezTo>
                  <a:pt x="321469" y="53578"/>
                  <a:pt x="592931" y="26789"/>
                  <a:pt x="864394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 flipH="1">
            <a:off x="2573558" y="2093119"/>
            <a:ext cx="864394" cy="2158152"/>
          </a:xfrm>
          <a:custGeom>
            <a:avLst/>
            <a:gdLst>
              <a:gd name="connsiteX0" fmla="*/ 692944 w 864394"/>
              <a:gd name="connsiteY0" fmla="*/ 1928812 h 1928812"/>
              <a:gd name="connsiteX1" fmla="*/ 221457 w 864394"/>
              <a:gd name="connsiteY1" fmla="*/ 1757362 h 1928812"/>
              <a:gd name="connsiteX2" fmla="*/ 7144 w 864394"/>
              <a:gd name="connsiteY2" fmla="*/ 964406 h 1928812"/>
              <a:gd name="connsiteX3" fmla="*/ 178594 w 864394"/>
              <a:gd name="connsiteY3" fmla="*/ 214312 h 1928812"/>
              <a:gd name="connsiteX4" fmla="*/ 864394 w 864394"/>
              <a:gd name="connsiteY4" fmla="*/ 0 h 192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394" h="1928812">
                <a:moveTo>
                  <a:pt x="692944" y="1928812"/>
                </a:moveTo>
                <a:cubicBezTo>
                  <a:pt x="514350" y="1923454"/>
                  <a:pt x="335757" y="1918096"/>
                  <a:pt x="221457" y="1757362"/>
                </a:cubicBezTo>
                <a:cubicBezTo>
                  <a:pt x="107157" y="1596628"/>
                  <a:pt x="14288" y="1221581"/>
                  <a:pt x="7144" y="964406"/>
                </a:cubicBezTo>
                <a:cubicBezTo>
                  <a:pt x="0" y="707231"/>
                  <a:pt x="35719" y="375046"/>
                  <a:pt x="178594" y="214312"/>
                </a:cubicBezTo>
                <a:cubicBezTo>
                  <a:pt x="321469" y="53578"/>
                  <a:pt x="592931" y="26789"/>
                  <a:pt x="864394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itle 1"/>
          <p:cNvSpPr txBox="1">
            <a:spLocks/>
          </p:cNvSpPr>
          <p:nvPr/>
        </p:nvSpPr>
        <p:spPr>
          <a:xfrm>
            <a:off x="549120" y="13982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+q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3" name="Title 1"/>
          <p:cNvSpPr txBox="1">
            <a:spLocks/>
          </p:cNvSpPr>
          <p:nvPr/>
        </p:nvSpPr>
        <p:spPr>
          <a:xfrm>
            <a:off x="2349279" y="142243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-q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1504951" y="437594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67266" name="Object 2"/>
          <p:cNvGraphicFramePr>
            <a:graphicFrameLocks noChangeAspect="1"/>
          </p:cNvGraphicFramePr>
          <p:nvPr/>
        </p:nvGraphicFramePr>
        <p:xfrm>
          <a:off x="4645027" y="929980"/>
          <a:ext cx="1584702" cy="652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10" name="Equation" r:id="rId3" imgW="495000" imgH="203040" progId="Equation.3">
                  <p:embed/>
                </p:oleObj>
              </mc:Choice>
              <mc:Fallback>
                <p:oleObj name="Equation" r:id="rId3" imgW="4950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5027" y="929980"/>
                        <a:ext cx="1584702" cy="6522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2"/>
          <p:cNvGraphicFramePr>
            <a:graphicFrameLocks noChangeAspect="1"/>
          </p:cNvGraphicFramePr>
          <p:nvPr/>
        </p:nvGraphicFramePr>
        <p:xfrm>
          <a:off x="4811713" y="1582211"/>
          <a:ext cx="1321751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11" name="Equation" r:id="rId5" imgW="482400" imgH="393480" progId="Equation.3">
                  <p:embed/>
                </p:oleObj>
              </mc:Choice>
              <mc:Fallback>
                <p:oleObj name="Equation" r:id="rId5" imgW="48240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1582211"/>
                        <a:ext cx="1321751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Rectangle 85"/>
          <p:cNvSpPr/>
          <p:nvPr/>
        </p:nvSpPr>
        <p:spPr>
          <a:xfrm>
            <a:off x="4073127" y="2664886"/>
            <a:ext cx="3392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Farads[F] = Coulombs/Volt [C]/[V] </a:t>
            </a:r>
          </a:p>
        </p:txBody>
      </p:sp>
      <p:sp>
        <p:nvSpPr>
          <p:cNvPr id="87" name="Rectangle 86"/>
          <p:cNvSpPr/>
          <p:nvPr/>
        </p:nvSpPr>
        <p:spPr>
          <a:xfrm>
            <a:off x="6546252" y="1745724"/>
            <a:ext cx="19429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A=area</a:t>
            </a:r>
          </a:p>
          <a:p>
            <a:r>
              <a:rPr lang="en-US" dirty="0" smtClean="0"/>
              <a:t>d=plate separation</a:t>
            </a:r>
          </a:p>
        </p:txBody>
      </p:sp>
      <p:graphicFrame>
        <p:nvGraphicFramePr>
          <p:cNvPr id="88" name="Object 2"/>
          <p:cNvGraphicFramePr>
            <a:graphicFrameLocks noChangeAspect="1"/>
          </p:cNvGraphicFramePr>
          <p:nvPr/>
        </p:nvGraphicFramePr>
        <p:xfrm>
          <a:off x="4004469" y="3190348"/>
          <a:ext cx="361791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12" name="Equation" r:id="rId7" imgW="1320480" imgH="241200" progId="Equation.3">
                  <p:embed/>
                </p:oleObj>
              </mc:Choice>
              <mc:Fallback>
                <p:oleObj name="Equation" r:id="rId7" imgW="13204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4469" y="3190348"/>
                        <a:ext cx="3617912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2"/>
          <p:cNvGraphicFramePr>
            <a:graphicFrameLocks noChangeAspect="1"/>
          </p:cNvGraphicFramePr>
          <p:nvPr/>
        </p:nvGraphicFramePr>
        <p:xfrm>
          <a:off x="3915569" y="3895198"/>
          <a:ext cx="13208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13" name="Equation" r:id="rId9" imgW="482400" imgH="228600" progId="Equation.3">
                  <p:embed/>
                </p:oleObj>
              </mc:Choice>
              <mc:Fallback>
                <p:oleObj name="Equation" r:id="rId9" imgW="4824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5569" y="3895198"/>
                        <a:ext cx="132080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2"/>
          <p:cNvGraphicFramePr>
            <a:graphicFrameLocks noChangeAspect="1"/>
          </p:cNvGraphicFramePr>
          <p:nvPr/>
        </p:nvGraphicFramePr>
        <p:xfrm>
          <a:off x="3836761" y="4893180"/>
          <a:ext cx="897400" cy="332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14" name="Equation" r:id="rId11" imgW="482400" imgH="177480" progId="Equation.3">
                  <p:embed/>
                </p:oleObj>
              </mc:Choice>
              <mc:Fallback>
                <p:oleObj name="Equation" r:id="rId11" imgW="48240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6761" y="4893180"/>
                        <a:ext cx="897400" cy="3322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3898295" y="4523848"/>
            <a:ext cx="213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Dielectric constant: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4734161" y="4893180"/>
            <a:ext cx="213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aphicFrame>
        <p:nvGraphicFramePr>
          <p:cNvPr id="93" name="Object 2"/>
          <p:cNvGraphicFramePr>
            <a:graphicFrameLocks noChangeAspect="1"/>
          </p:cNvGraphicFramePr>
          <p:nvPr/>
        </p:nvGraphicFramePr>
        <p:xfrm>
          <a:off x="3932902" y="5366811"/>
          <a:ext cx="8255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15" name="Equation" r:id="rId13" imgW="444240" imgH="177480" progId="Equation.3">
                  <p:embed/>
                </p:oleObj>
              </mc:Choice>
              <mc:Fallback>
                <p:oleObj name="Equation" r:id="rId13" imgW="44424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2902" y="5366811"/>
                        <a:ext cx="8255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TextBox 93"/>
          <p:cNvSpPr txBox="1"/>
          <p:nvPr/>
        </p:nvSpPr>
        <p:spPr>
          <a:xfrm>
            <a:off x="4734161" y="5367604"/>
            <a:ext cx="213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HfO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4073127" y="4338904"/>
            <a:ext cx="502842" cy="1849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rot="10800000" flipH="1" flipV="1">
            <a:off x="6486214" y="5127029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10800000" flipH="1" flipV="1">
            <a:off x="7207321" y="5123925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itle 1"/>
          <p:cNvSpPr txBox="1">
            <a:spLocks/>
          </p:cNvSpPr>
          <p:nvPr/>
        </p:nvSpPr>
        <p:spPr>
          <a:xfrm>
            <a:off x="6570105" y="436401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0" name="Group 525"/>
          <p:cNvGrpSpPr/>
          <p:nvPr/>
        </p:nvGrpSpPr>
        <p:grpSpPr>
          <a:xfrm>
            <a:off x="6229729" y="4445062"/>
            <a:ext cx="706952" cy="559236"/>
            <a:chOff x="5620837" y="2038275"/>
            <a:chExt cx="706952" cy="559236"/>
          </a:xfrm>
        </p:grpSpPr>
        <p:cxnSp>
          <p:nvCxnSpPr>
            <p:cNvPr id="121" name="Straight Arrow Connector 120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22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131" name="Straight Connector 130"/>
          <p:cNvCxnSpPr/>
          <p:nvPr/>
        </p:nvCxnSpPr>
        <p:spPr>
          <a:xfrm rot="16200000" flipH="1" flipV="1">
            <a:off x="6810671" y="513846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16200000" flipH="1" flipV="1">
            <a:off x="6963071" y="513846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6636599" y="53273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7338445" y="532734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35" name="Title 1"/>
          <p:cNvSpPr txBox="1">
            <a:spLocks/>
          </p:cNvSpPr>
          <p:nvPr/>
        </p:nvSpPr>
        <p:spPr>
          <a:xfrm>
            <a:off x="6759092" y="542056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Generalize: N resistors in parallel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3450879" y="1190277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4"/>
          <p:cNvGrpSpPr/>
          <p:nvPr/>
        </p:nvGrpSpPr>
        <p:grpSpPr>
          <a:xfrm>
            <a:off x="4120344" y="1190277"/>
            <a:ext cx="160687" cy="1414811"/>
            <a:chOff x="4491655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itle 1"/>
          <p:cNvSpPr txBox="1">
            <a:spLocks/>
          </p:cNvSpPr>
          <p:nvPr/>
        </p:nvSpPr>
        <p:spPr>
          <a:xfrm>
            <a:off x="3433278" y="11464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2684856" y="115973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389033" y="112771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2249529" y="4130173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=</a:t>
            </a:r>
            <a:endParaRPr lang="en-US" sz="4400" dirty="0"/>
          </a:p>
        </p:txBody>
      </p:sp>
      <p:grpSp>
        <p:nvGrpSpPr>
          <p:cNvPr id="7" name="Group 39"/>
          <p:cNvGrpSpPr/>
          <p:nvPr/>
        </p:nvGrpSpPr>
        <p:grpSpPr>
          <a:xfrm>
            <a:off x="3316329" y="3887408"/>
            <a:ext cx="160687" cy="1414811"/>
            <a:chOff x="4491655" y="3124200"/>
            <a:chExt cx="160687" cy="1414811"/>
          </a:xfrm>
        </p:grpSpPr>
        <p:grpSp>
          <p:nvGrpSpPr>
            <p:cNvPr id="8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Oval 141"/>
          <p:cNvSpPr/>
          <p:nvPr/>
        </p:nvSpPr>
        <p:spPr>
          <a:xfrm>
            <a:off x="3351904" y="3762288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3351904" y="530221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itle 1"/>
          <p:cNvSpPr txBox="1">
            <a:spLocks/>
          </p:cNvSpPr>
          <p:nvPr/>
        </p:nvSpPr>
        <p:spPr>
          <a:xfrm>
            <a:off x="3621129" y="421920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eq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033963" y="3946525"/>
          <a:ext cx="23241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03" name="Equation" r:id="rId4" imgW="761760" imgH="457200" progId="Equation.3">
                  <p:embed/>
                </p:oleObj>
              </mc:Choice>
              <mc:Fallback>
                <p:oleObj name="Equation" r:id="rId4" imgW="76176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63" y="3946525"/>
                        <a:ext cx="23241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54"/>
          <p:cNvGrpSpPr/>
          <p:nvPr/>
        </p:nvGrpSpPr>
        <p:grpSpPr>
          <a:xfrm>
            <a:off x="6324600" y="1190277"/>
            <a:ext cx="160687" cy="1414811"/>
            <a:chOff x="4491655" y="3124200"/>
            <a:chExt cx="160687" cy="1414811"/>
          </a:xfrm>
        </p:grpSpPr>
        <p:grpSp>
          <p:nvGrpSpPr>
            <p:cNvPr id="10" name="Group 52"/>
            <p:cNvGrpSpPr/>
            <p:nvPr/>
          </p:nvGrpSpPr>
          <p:grpSpPr>
            <a:xfrm rot="5400000">
              <a:off x="4169402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3" name="Straight Connector 9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itle 1"/>
          <p:cNvSpPr txBox="1">
            <a:spLocks/>
          </p:cNvSpPr>
          <p:nvPr/>
        </p:nvSpPr>
        <p:spPr>
          <a:xfrm>
            <a:off x="5638800" y="11464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2514153" y="1190277"/>
            <a:ext cx="22763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54"/>
          <p:cNvGrpSpPr/>
          <p:nvPr/>
        </p:nvGrpSpPr>
        <p:grpSpPr>
          <a:xfrm>
            <a:off x="4710345" y="1190277"/>
            <a:ext cx="160687" cy="1414811"/>
            <a:chOff x="4491655" y="3124200"/>
            <a:chExt cx="160687" cy="1414811"/>
          </a:xfrm>
        </p:grpSpPr>
        <p:grpSp>
          <p:nvGrpSpPr>
            <p:cNvPr id="12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" name="Title 1"/>
          <p:cNvSpPr txBox="1">
            <a:spLocks/>
          </p:cNvSpPr>
          <p:nvPr/>
        </p:nvSpPr>
        <p:spPr>
          <a:xfrm>
            <a:off x="4022529" y="11464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8" name="Straight Connector 157"/>
          <p:cNvCxnSpPr/>
          <p:nvPr/>
        </p:nvCxnSpPr>
        <p:spPr>
          <a:xfrm>
            <a:off x="4791232" y="1190277"/>
            <a:ext cx="161425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2514153" y="2605088"/>
            <a:ext cx="22763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4791232" y="2605088"/>
            <a:ext cx="161425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2389033" y="2542528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1545258" y="5823466"/>
            <a:ext cx="4456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ǁ R</a:t>
            </a:r>
            <a:r>
              <a:rPr lang="en-US" baseline="-25000" dirty="0" smtClean="0"/>
              <a:t>2</a:t>
            </a:r>
            <a:r>
              <a:rPr lang="en-US" dirty="0" smtClean="0"/>
              <a:t> is notation for “R</a:t>
            </a:r>
            <a:r>
              <a:rPr lang="en-US" baseline="-25000" dirty="0" smtClean="0"/>
              <a:t>1</a:t>
            </a:r>
            <a:r>
              <a:rPr lang="en-US" dirty="0" smtClean="0"/>
              <a:t> in parallel with R</a:t>
            </a:r>
            <a:r>
              <a:rPr lang="en-US" baseline="-25000" dirty="0" smtClean="0"/>
              <a:t>2</a:t>
            </a:r>
            <a:r>
              <a:rPr lang="en-US" dirty="0" smtClean="0"/>
              <a:t>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48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Parallel Capacitors</a:t>
            </a:r>
            <a:endParaRPr lang="en-US" dirty="0"/>
          </a:p>
        </p:txBody>
      </p:sp>
      <p:grpSp>
        <p:nvGrpSpPr>
          <p:cNvPr id="7" name="Group 38"/>
          <p:cNvGrpSpPr/>
          <p:nvPr/>
        </p:nvGrpSpPr>
        <p:grpSpPr>
          <a:xfrm>
            <a:off x="287760" y="977620"/>
            <a:ext cx="485775" cy="1542982"/>
            <a:chOff x="288554" y="982686"/>
            <a:chExt cx="485775" cy="1542982"/>
          </a:xfrm>
        </p:grpSpPr>
        <p:sp>
          <p:nvSpPr>
            <p:cNvPr id="3" name="Oval 2"/>
            <p:cNvSpPr/>
            <p:nvPr/>
          </p:nvSpPr>
          <p:spPr>
            <a:xfrm>
              <a:off x="288554" y="1525577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rot="5400000" flipH="1" flipV="1">
              <a:off x="374280" y="1749415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stCxn id="3" idx="0"/>
            </p:cNvCxnSpPr>
            <p:nvPr/>
          </p:nvCxnSpPr>
          <p:spPr>
            <a:xfrm rot="5400000" flipH="1" flipV="1">
              <a:off x="259997" y="1254132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stCxn id="3" idx="4"/>
            </p:cNvCxnSpPr>
            <p:nvPr/>
          </p:nvCxnSpPr>
          <p:spPr>
            <a:xfrm rot="5400000">
              <a:off x="274284" y="2268510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39"/>
          <p:cNvGrpSpPr/>
          <p:nvPr/>
        </p:nvGrpSpPr>
        <p:grpSpPr>
          <a:xfrm>
            <a:off x="530648" y="934295"/>
            <a:ext cx="1443228" cy="1591374"/>
            <a:chOff x="530648" y="934295"/>
            <a:chExt cx="1443228" cy="1591374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33"/>
            <p:cNvGrpSpPr/>
            <p:nvPr/>
          </p:nvGrpSpPr>
          <p:grpSpPr>
            <a:xfrm>
              <a:off x="652387" y="982686"/>
              <a:ext cx="1321489" cy="1542982"/>
              <a:chOff x="1013912" y="1497002"/>
              <a:chExt cx="1321489" cy="1542982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Arrow Connector 36"/>
            <p:cNvCxnSpPr/>
            <p:nvPr/>
          </p:nvCxnSpPr>
          <p:spPr>
            <a:xfrm rot="16200000" flipH="1" flipV="1">
              <a:off x="1463258" y="1392532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8" name="Title 1"/>
            <p:cNvSpPr txBox="1">
              <a:spLocks/>
            </p:cNvSpPr>
            <p:nvPr/>
          </p:nvSpPr>
          <p:spPr>
            <a:xfrm rot="16200000">
              <a:off x="1019906" y="100815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7" name="Group 40"/>
          <p:cNvGrpSpPr/>
          <p:nvPr/>
        </p:nvGrpSpPr>
        <p:grpSpPr>
          <a:xfrm>
            <a:off x="1741060" y="929230"/>
            <a:ext cx="1443228" cy="1591374"/>
            <a:chOff x="530648" y="934295"/>
            <a:chExt cx="1443228" cy="1591374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33"/>
            <p:cNvGrpSpPr/>
            <p:nvPr/>
          </p:nvGrpSpPr>
          <p:grpSpPr>
            <a:xfrm>
              <a:off x="652387" y="982686"/>
              <a:ext cx="1321489" cy="1542982"/>
              <a:chOff x="1013912" y="1497002"/>
              <a:chExt cx="1321489" cy="1542982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itle 1"/>
              <p:cNvSpPr txBox="1">
                <a:spLocks/>
              </p:cNvSpPr>
              <p:nvPr/>
            </p:nvSpPr>
            <p:spPr>
              <a:xfrm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Arrow Connector 44"/>
            <p:cNvCxnSpPr/>
            <p:nvPr/>
          </p:nvCxnSpPr>
          <p:spPr>
            <a:xfrm rot="16200000" flipH="1" flipV="1">
              <a:off x="1463258" y="1392532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6" name="Title 1"/>
            <p:cNvSpPr txBox="1">
              <a:spLocks/>
            </p:cNvSpPr>
            <p:nvPr/>
          </p:nvSpPr>
          <p:spPr>
            <a:xfrm rot="16200000">
              <a:off x="1019906" y="100815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1" name="Group 53"/>
          <p:cNvGrpSpPr/>
          <p:nvPr/>
        </p:nvGrpSpPr>
        <p:grpSpPr>
          <a:xfrm>
            <a:off x="2954576" y="931479"/>
            <a:ext cx="1443228" cy="1591374"/>
            <a:chOff x="530648" y="934295"/>
            <a:chExt cx="1443228" cy="1591374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33"/>
            <p:cNvGrpSpPr/>
            <p:nvPr/>
          </p:nvGrpSpPr>
          <p:grpSpPr>
            <a:xfrm>
              <a:off x="652387" y="982686"/>
              <a:ext cx="1321489" cy="1542982"/>
              <a:chOff x="1013912" y="1497002"/>
              <a:chExt cx="1321489" cy="1542982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itle 1"/>
              <p:cNvSpPr txBox="1">
                <a:spLocks/>
              </p:cNvSpPr>
              <p:nvPr/>
            </p:nvSpPr>
            <p:spPr>
              <a:xfrm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Straight Arrow Connector 57"/>
            <p:cNvCxnSpPr/>
            <p:nvPr/>
          </p:nvCxnSpPr>
          <p:spPr>
            <a:xfrm rot="16200000" flipH="1" flipV="1">
              <a:off x="1463258" y="1392532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9" name="Title 1"/>
            <p:cNvSpPr txBox="1">
              <a:spLocks/>
            </p:cNvSpPr>
            <p:nvPr/>
          </p:nvSpPr>
          <p:spPr>
            <a:xfrm rot="16200000">
              <a:off x="1019906" y="100815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3" name="Group 66"/>
          <p:cNvGrpSpPr/>
          <p:nvPr/>
        </p:nvGrpSpPr>
        <p:grpSpPr>
          <a:xfrm>
            <a:off x="4609721" y="931479"/>
            <a:ext cx="1443228" cy="1591374"/>
            <a:chOff x="530648" y="934295"/>
            <a:chExt cx="1443228" cy="1591374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33"/>
            <p:cNvGrpSpPr/>
            <p:nvPr/>
          </p:nvGrpSpPr>
          <p:grpSpPr>
            <a:xfrm>
              <a:off x="652387" y="982686"/>
              <a:ext cx="1321489" cy="1542982"/>
              <a:chOff x="1013912" y="1497002"/>
              <a:chExt cx="1321489" cy="1542982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itle 1"/>
              <p:cNvSpPr txBox="1">
                <a:spLocks/>
              </p:cNvSpPr>
              <p:nvPr/>
            </p:nvSpPr>
            <p:spPr>
              <a:xfrm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70"/>
            <p:cNvCxnSpPr/>
            <p:nvPr/>
          </p:nvCxnSpPr>
          <p:spPr>
            <a:xfrm rot="16200000" flipH="1" flipV="1">
              <a:off x="1463258" y="1392532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72" name="Title 1"/>
            <p:cNvSpPr txBox="1">
              <a:spLocks/>
            </p:cNvSpPr>
            <p:nvPr/>
          </p:nvSpPr>
          <p:spPr>
            <a:xfrm rot="16200000">
              <a:off x="1019906" y="100815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81" name="Straight Connector 80"/>
          <p:cNvCxnSpPr/>
          <p:nvPr/>
        </p:nvCxnSpPr>
        <p:spPr>
          <a:xfrm>
            <a:off x="4168092" y="982686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176989" y="2520604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Group 82"/>
          <p:cNvGrpSpPr/>
          <p:nvPr/>
        </p:nvGrpSpPr>
        <p:grpSpPr>
          <a:xfrm>
            <a:off x="7119173" y="920549"/>
            <a:ext cx="485775" cy="1542982"/>
            <a:chOff x="288554" y="982686"/>
            <a:chExt cx="485775" cy="1542982"/>
          </a:xfrm>
        </p:grpSpPr>
        <p:sp>
          <p:nvSpPr>
            <p:cNvPr id="84" name="Oval 83"/>
            <p:cNvSpPr/>
            <p:nvPr/>
          </p:nvSpPr>
          <p:spPr>
            <a:xfrm>
              <a:off x="288554" y="1525577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Arrow Connector 84"/>
            <p:cNvCxnSpPr/>
            <p:nvPr/>
          </p:nvCxnSpPr>
          <p:spPr>
            <a:xfrm rot="5400000" flipH="1" flipV="1">
              <a:off x="374280" y="1749415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84" idx="0"/>
            </p:cNvCxnSpPr>
            <p:nvPr/>
          </p:nvCxnSpPr>
          <p:spPr>
            <a:xfrm rot="5400000" flipH="1" flipV="1">
              <a:off x="259997" y="1254132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84" idx="4"/>
            </p:cNvCxnSpPr>
            <p:nvPr/>
          </p:nvCxnSpPr>
          <p:spPr>
            <a:xfrm rot="5400000">
              <a:off x="274284" y="2268510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87"/>
          <p:cNvGrpSpPr/>
          <p:nvPr/>
        </p:nvGrpSpPr>
        <p:grpSpPr>
          <a:xfrm>
            <a:off x="7362061" y="925615"/>
            <a:ext cx="1443228" cy="1542983"/>
            <a:chOff x="530648" y="982686"/>
            <a:chExt cx="1443228" cy="1542983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33"/>
            <p:cNvGrpSpPr/>
            <p:nvPr/>
          </p:nvGrpSpPr>
          <p:grpSpPr>
            <a:xfrm>
              <a:off x="861382" y="982686"/>
              <a:ext cx="1112494" cy="1542982"/>
              <a:chOff x="1222907" y="1497002"/>
              <a:chExt cx="1112494" cy="1542982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itle 1"/>
              <p:cNvSpPr txBox="1">
                <a:spLocks/>
              </p:cNvSpPr>
              <p:nvPr/>
            </p:nvSpPr>
            <p:spPr>
              <a:xfrm rot="16200000"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equivalent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1" name="Title 1"/>
          <p:cNvSpPr txBox="1">
            <a:spLocks/>
          </p:cNvSpPr>
          <p:nvPr/>
        </p:nvSpPr>
        <p:spPr>
          <a:xfrm>
            <a:off x="-249752" y="141748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2" name="Title 1"/>
          <p:cNvSpPr txBox="1">
            <a:spLocks/>
          </p:cNvSpPr>
          <p:nvPr/>
        </p:nvSpPr>
        <p:spPr>
          <a:xfrm>
            <a:off x="6655904" y="141748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25235" y="113767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=</a:t>
            </a:r>
            <a:endParaRPr lang="en-US" sz="7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225235" y="585305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48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Series Capacitors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30648" y="2621793"/>
            <a:ext cx="53575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106352" y="1096719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87"/>
          <p:cNvGrpSpPr/>
          <p:nvPr/>
        </p:nvGrpSpPr>
        <p:grpSpPr>
          <a:xfrm>
            <a:off x="7362061" y="925615"/>
            <a:ext cx="1443228" cy="1542983"/>
            <a:chOff x="530648" y="982686"/>
            <a:chExt cx="1443228" cy="1542983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33"/>
            <p:cNvGrpSpPr/>
            <p:nvPr/>
          </p:nvGrpSpPr>
          <p:grpSpPr>
            <a:xfrm>
              <a:off x="861382" y="982686"/>
              <a:ext cx="1112494" cy="1542982"/>
              <a:chOff x="1222907" y="1497002"/>
              <a:chExt cx="1112494" cy="1542982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itle 1"/>
              <p:cNvSpPr txBox="1">
                <a:spLocks/>
              </p:cNvSpPr>
              <p:nvPr/>
            </p:nvSpPr>
            <p:spPr>
              <a:xfrm rot="16200000"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equivalent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2" name="Title 1"/>
          <p:cNvSpPr txBox="1">
            <a:spLocks/>
          </p:cNvSpPr>
          <p:nvPr/>
        </p:nvSpPr>
        <p:spPr>
          <a:xfrm>
            <a:off x="6655904" y="141748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noProof="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25235" y="113767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=</a:t>
            </a:r>
            <a:endParaRPr lang="en-US" sz="7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225235" y="585305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  <p:grpSp>
        <p:nvGrpSpPr>
          <p:cNvPr id="5" name="Group 124"/>
          <p:cNvGrpSpPr/>
          <p:nvPr/>
        </p:nvGrpSpPr>
        <p:grpSpPr>
          <a:xfrm>
            <a:off x="1102772" y="289986"/>
            <a:ext cx="1340199" cy="1550264"/>
            <a:chOff x="3253787" y="249866"/>
            <a:chExt cx="1340199" cy="1550264"/>
          </a:xfrm>
        </p:grpSpPr>
        <p:cxnSp>
          <p:nvCxnSpPr>
            <p:cNvPr id="126" name="Straight Connector 125"/>
            <p:cNvCxnSpPr/>
            <p:nvPr/>
          </p:nvCxnSpPr>
          <p:spPr>
            <a:xfrm rot="10800000" flipH="1" flipV="1">
              <a:off x="3253787" y="1050426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10800000" flipH="1" flipV="1">
              <a:off x="3974894" y="1047323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itle 1"/>
            <p:cNvSpPr txBox="1">
              <a:spLocks/>
            </p:cNvSpPr>
            <p:nvPr/>
          </p:nvSpPr>
          <p:spPr>
            <a:xfrm>
              <a:off x="3337678" y="249866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>
            <a:xfrm rot="16200000" flipH="1" flipV="1">
              <a:off x="35782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 flipH="1" flipV="1">
              <a:off x="37306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4463393" y="1047323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/>
          </p:nvSpPr>
          <p:spPr>
            <a:xfrm rot="5400000">
              <a:off x="3487787" y="11508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3974894" y="113767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4" name="Title 1"/>
            <p:cNvSpPr txBox="1">
              <a:spLocks/>
            </p:cNvSpPr>
            <p:nvPr/>
          </p:nvSpPr>
          <p:spPr>
            <a:xfrm>
              <a:off x="3523140" y="1240894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" name="Group 134"/>
          <p:cNvGrpSpPr/>
          <p:nvPr/>
        </p:nvGrpSpPr>
        <p:grpSpPr>
          <a:xfrm>
            <a:off x="2079077" y="289986"/>
            <a:ext cx="1340199" cy="1550264"/>
            <a:chOff x="3253787" y="249866"/>
            <a:chExt cx="1340199" cy="1550264"/>
          </a:xfrm>
        </p:grpSpPr>
        <p:cxnSp>
          <p:nvCxnSpPr>
            <p:cNvPr id="136" name="Straight Connector 135"/>
            <p:cNvCxnSpPr/>
            <p:nvPr/>
          </p:nvCxnSpPr>
          <p:spPr>
            <a:xfrm rot="10800000" flipH="1" flipV="1">
              <a:off x="3253787" y="1050426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0800000" flipH="1" flipV="1">
              <a:off x="3974894" y="1047323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itle 1"/>
            <p:cNvSpPr txBox="1">
              <a:spLocks/>
            </p:cNvSpPr>
            <p:nvPr/>
          </p:nvSpPr>
          <p:spPr>
            <a:xfrm>
              <a:off x="3337678" y="249866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39" name="Straight Connector 138"/>
            <p:cNvCxnSpPr/>
            <p:nvPr/>
          </p:nvCxnSpPr>
          <p:spPr>
            <a:xfrm rot="16200000" flipH="1" flipV="1">
              <a:off x="35782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16200000" flipH="1" flipV="1">
              <a:off x="37306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4463393" y="1047323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xtBox 141"/>
            <p:cNvSpPr txBox="1"/>
            <p:nvPr/>
          </p:nvSpPr>
          <p:spPr>
            <a:xfrm rot="5400000">
              <a:off x="3487787" y="11508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3974894" y="113767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44" name="Title 1"/>
            <p:cNvSpPr txBox="1">
              <a:spLocks/>
            </p:cNvSpPr>
            <p:nvPr/>
          </p:nvSpPr>
          <p:spPr>
            <a:xfrm>
              <a:off x="3523140" y="1240894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146" name="Straight Connector 145"/>
          <p:cNvCxnSpPr/>
          <p:nvPr/>
        </p:nvCxnSpPr>
        <p:spPr>
          <a:xfrm rot="10800000" flipH="1" flipV="1">
            <a:off x="3055382" y="1090546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3776489" y="1087443"/>
            <a:ext cx="2551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Title 1"/>
          <p:cNvSpPr txBox="1">
            <a:spLocks/>
          </p:cNvSpPr>
          <p:nvPr/>
        </p:nvSpPr>
        <p:spPr>
          <a:xfrm>
            <a:off x="3139273" y="28998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49" name="Straight Connector 148"/>
          <p:cNvCxnSpPr/>
          <p:nvPr/>
        </p:nvCxnSpPr>
        <p:spPr>
          <a:xfrm rot="16200000" flipH="1" flipV="1">
            <a:off x="3379839" y="110198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16200000" flipH="1" flipV="1">
            <a:off x="3532239" y="110198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 rot="5400000">
            <a:off x="3289382" y="119096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3776489" y="117779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54" name="Title 1"/>
          <p:cNvSpPr txBox="1">
            <a:spLocks/>
          </p:cNvSpPr>
          <p:nvPr/>
        </p:nvSpPr>
        <p:spPr>
          <a:xfrm>
            <a:off x="3324735" y="128101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154"/>
          <p:cNvGrpSpPr/>
          <p:nvPr/>
        </p:nvGrpSpPr>
        <p:grpSpPr>
          <a:xfrm>
            <a:off x="4547981" y="294971"/>
            <a:ext cx="1340199" cy="1550264"/>
            <a:chOff x="3253787" y="249866"/>
            <a:chExt cx="1340199" cy="1550264"/>
          </a:xfrm>
        </p:grpSpPr>
        <p:cxnSp>
          <p:nvCxnSpPr>
            <p:cNvPr id="156" name="Straight Connector 155"/>
            <p:cNvCxnSpPr/>
            <p:nvPr/>
          </p:nvCxnSpPr>
          <p:spPr>
            <a:xfrm rot="10800000" flipH="1" flipV="1">
              <a:off x="3253787" y="1050426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10800000" flipH="1" flipV="1">
              <a:off x="3974894" y="1047323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itle 1"/>
            <p:cNvSpPr txBox="1">
              <a:spLocks/>
            </p:cNvSpPr>
            <p:nvPr/>
          </p:nvSpPr>
          <p:spPr>
            <a:xfrm>
              <a:off x="3337678" y="249866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59" name="Straight Connector 158"/>
            <p:cNvCxnSpPr/>
            <p:nvPr/>
          </p:nvCxnSpPr>
          <p:spPr>
            <a:xfrm rot="16200000" flipH="1" flipV="1">
              <a:off x="35782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16200000" flipH="1" flipV="1">
              <a:off x="37306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4463393" y="1047323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Box 161"/>
            <p:cNvSpPr txBox="1"/>
            <p:nvPr/>
          </p:nvSpPr>
          <p:spPr>
            <a:xfrm rot="5400000">
              <a:off x="3487787" y="11508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3974894" y="113767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64" name="Title 1"/>
            <p:cNvSpPr txBox="1">
              <a:spLocks/>
            </p:cNvSpPr>
            <p:nvPr/>
          </p:nvSpPr>
          <p:spPr>
            <a:xfrm>
              <a:off x="3523140" y="1240894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172" name="Straight Connector 171"/>
          <p:cNvCxnSpPr/>
          <p:nvPr/>
        </p:nvCxnSpPr>
        <p:spPr>
          <a:xfrm rot="5400000">
            <a:off x="5128176" y="1856723"/>
            <a:ext cx="1520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175"/>
          <p:cNvGrpSpPr/>
          <p:nvPr/>
        </p:nvGrpSpPr>
        <p:grpSpPr>
          <a:xfrm>
            <a:off x="288554" y="1128602"/>
            <a:ext cx="485775" cy="1488125"/>
            <a:chOff x="5172949" y="2484911"/>
            <a:chExt cx="485775" cy="1488125"/>
          </a:xfrm>
        </p:grpSpPr>
        <p:sp>
          <p:nvSpPr>
            <p:cNvPr id="177" name="Oval 176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80" name="Straight Connector 179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Connector 182"/>
          <p:cNvCxnSpPr/>
          <p:nvPr/>
        </p:nvCxnSpPr>
        <p:spPr>
          <a:xfrm rot="10800000">
            <a:off x="534545" y="1087442"/>
            <a:ext cx="5682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5400000" flipH="1" flipV="1">
            <a:off x="514067" y="1117197"/>
            <a:ext cx="409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Oval 193"/>
          <p:cNvSpPr/>
          <p:nvPr/>
        </p:nvSpPr>
        <p:spPr>
          <a:xfrm>
            <a:off x="7119968" y="1414113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itle 1"/>
          <p:cNvSpPr txBox="1">
            <a:spLocks/>
          </p:cNvSpPr>
          <p:nvPr/>
        </p:nvSpPr>
        <p:spPr>
          <a:xfrm>
            <a:off x="7243224" y="137531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6" name="Title 1"/>
          <p:cNvSpPr txBox="1">
            <a:spLocks/>
          </p:cNvSpPr>
          <p:nvPr/>
        </p:nvSpPr>
        <p:spPr>
          <a:xfrm>
            <a:off x="7243224" y="163430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7" name="Straight Connector 196"/>
          <p:cNvCxnSpPr/>
          <p:nvPr/>
        </p:nvCxnSpPr>
        <p:spPr>
          <a:xfrm rot="5400000" flipH="1" flipV="1">
            <a:off x="7060152" y="2162789"/>
            <a:ext cx="6116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5400000" flipH="1" flipV="1">
            <a:off x="7118607" y="1169865"/>
            <a:ext cx="4884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Title 1"/>
          <p:cNvSpPr txBox="1">
            <a:spLocks/>
          </p:cNvSpPr>
          <p:nvPr/>
        </p:nvSpPr>
        <p:spPr>
          <a:xfrm>
            <a:off x="-249752" y="150601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RC circuit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3912" y="890546"/>
            <a:ext cx="182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q(t),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33"/>
          <p:cNvGrpSpPr/>
          <p:nvPr/>
        </p:nvGrpSpPr>
        <p:grpSpPr>
          <a:xfrm>
            <a:off x="1013912" y="1497002"/>
            <a:ext cx="2028441" cy="1542982"/>
            <a:chOff x="1013912" y="1497002"/>
            <a:chExt cx="2028441" cy="1542982"/>
          </a:xfrm>
        </p:grpSpPr>
        <p:cxnSp>
          <p:nvCxnSpPr>
            <p:cNvPr id="11" name="Straight Connector 10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8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49"/>
          <p:cNvGrpSpPr/>
          <p:nvPr/>
        </p:nvGrpSpPr>
        <p:grpSpPr>
          <a:xfrm>
            <a:off x="306654" y="1497007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 #4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6653" y="890546"/>
            <a:ext cx="4572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(Students) Find V(t), given that V(t=0) = 5 Volts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2408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7769" y="4757174"/>
            <a:ext cx="12898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 flipV="1">
            <a:off x="1608467" y="1984138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 flipV="1">
            <a:off x="1651674" y="266514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804147" y="199267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noProof="0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1637136" y="226849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1637136" y="242089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1791430" y="1598393"/>
            <a:ext cx="2027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1827524" y="2974687"/>
            <a:ext cx="1305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449"/>
          <p:cNvGrpSpPr/>
          <p:nvPr/>
        </p:nvGrpSpPr>
        <p:grpSpPr>
          <a:xfrm>
            <a:off x="96889" y="1497007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 k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itchFamily="18" charset="2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33"/>
          <p:cNvGrpSpPr/>
          <p:nvPr/>
        </p:nvGrpSpPr>
        <p:grpSpPr>
          <a:xfrm>
            <a:off x="2278036" y="1518808"/>
            <a:ext cx="2085508" cy="1875191"/>
            <a:chOff x="1013912" y="1497002"/>
            <a:chExt cx="2085508" cy="1875191"/>
          </a:xfrm>
        </p:grpSpPr>
        <p:cxnSp>
          <p:nvCxnSpPr>
            <p:cNvPr id="38" name="Straight Connector 37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m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2392468" y="2812957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33"/>
          <p:cNvGrpSpPr/>
          <p:nvPr/>
        </p:nvGrpSpPr>
        <p:grpSpPr>
          <a:xfrm>
            <a:off x="2278036" y="3191216"/>
            <a:ext cx="1633754" cy="1542982"/>
            <a:chOff x="1013912" y="1497002"/>
            <a:chExt cx="1633754" cy="1542982"/>
          </a:xfrm>
        </p:grpSpPr>
        <p:cxnSp>
          <p:nvCxnSpPr>
            <p:cNvPr id="49" name="Straight Connector 48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m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cxnSp>
          <p:nvCxnSpPr>
            <p:cNvPr id="57" name="Straight Connector 56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449"/>
          <p:cNvGrpSpPr/>
          <p:nvPr/>
        </p:nvGrpSpPr>
        <p:grpSpPr>
          <a:xfrm>
            <a:off x="96890" y="2909391"/>
            <a:ext cx="670686" cy="1542982"/>
            <a:chOff x="785404" y="1743242"/>
            <a:chExt cx="670686" cy="1542982"/>
          </a:xfrm>
        </p:grpSpPr>
        <p:sp>
          <p:nvSpPr>
            <p:cNvPr id="60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k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itchFamily="18" charset="2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6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Straight Connector 74"/>
          <p:cNvCxnSpPr/>
          <p:nvPr/>
        </p:nvCxnSpPr>
        <p:spPr>
          <a:xfrm>
            <a:off x="1892820" y="1497001"/>
            <a:ext cx="14769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895924" y="3061791"/>
            <a:ext cx="14738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 flipH="1" flipV="1">
            <a:off x="3290509" y="3137991"/>
            <a:ext cx="15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 flipH="1" flipV="1">
            <a:off x="535370" y="4604775"/>
            <a:ext cx="3047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1895924" y="4757174"/>
            <a:ext cx="14707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9816"/>
          </a:xfrm>
        </p:spPr>
        <p:txBody>
          <a:bodyPr/>
          <a:lstStyle/>
          <a:p>
            <a:r>
              <a:rPr lang="en-US" dirty="0" smtClean="0"/>
              <a:t>Inductors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 rot="16200000">
            <a:off x="1265496" y="841386"/>
            <a:ext cx="299055" cy="1491706"/>
            <a:chOff x="2599211" y="4506635"/>
            <a:chExt cx="378996" cy="1890454"/>
          </a:xfrm>
        </p:grpSpPr>
        <p:cxnSp>
          <p:nvCxnSpPr>
            <p:cNvPr id="4" name="Straight Connector 3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7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0" name="Arc 1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Arc 2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8" name="Arc 1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Arc 1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6" name="Arc 1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Arc 1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4" name="Arc 1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Arc 1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2" name="Arc 1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Arc 1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itle 1"/>
          <p:cNvSpPr txBox="1">
            <a:spLocks/>
          </p:cNvSpPr>
          <p:nvPr/>
        </p:nvSpPr>
        <p:spPr>
          <a:xfrm>
            <a:off x="6486892" y="659108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9" name="Object 2"/>
          <p:cNvGraphicFramePr>
            <a:graphicFrameLocks noChangeAspect="1"/>
          </p:cNvGraphicFramePr>
          <p:nvPr/>
        </p:nvGraphicFramePr>
        <p:xfrm flipH="1">
          <a:off x="457200" y="2301626"/>
          <a:ext cx="1560197" cy="1079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49" name="Equation" r:id="rId3" imgW="571320" imgH="393480" progId="Equation.3">
                  <p:embed/>
                </p:oleObj>
              </mc:Choice>
              <mc:Fallback>
                <p:oleObj name="Equation" r:id="rId3" imgW="5713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457200" y="2301626"/>
                        <a:ext cx="1560197" cy="10794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/>
          <p:cNvSpPr/>
          <p:nvPr/>
        </p:nvSpPr>
        <p:spPr>
          <a:xfrm>
            <a:off x="3592524" y="2656664"/>
            <a:ext cx="1037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Henry[H]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632661" y="1095674"/>
            <a:ext cx="177003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A=area</a:t>
            </a:r>
          </a:p>
          <a:p>
            <a:r>
              <a:rPr lang="en-US" dirty="0" smtClean="0"/>
              <a:t>l=wire length</a:t>
            </a:r>
          </a:p>
          <a:p>
            <a:r>
              <a:rPr lang="en-US" dirty="0" smtClean="0"/>
              <a:t>N = # of turns</a:t>
            </a:r>
          </a:p>
          <a:p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 = 4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 10</a:t>
            </a:r>
            <a:r>
              <a:rPr lang="en-US" baseline="30000" dirty="0" smtClean="0"/>
              <a:t>-6</a:t>
            </a:r>
            <a:r>
              <a:rPr lang="en-US" dirty="0" smtClean="0"/>
              <a:t> H/m</a:t>
            </a:r>
          </a:p>
        </p:txBody>
      </p:sp>
      <p:sp>
        <p:nvSpPr>
          <p:cNvPr id="63" name="Title 1"/>
          <p:cNvSpPr txBox="1">
            <a:spLocks/>
          </p:cNvSpPr>
          <p:nvPr/>
        </p:nvSpPr>
        <p:spPr>
          <a:xfrm>
            <a:off x="822697" y="68021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2" name="Group 525"/>
          <p:cNvGrpSpPr/>
          <p:nvPr/>
        </p:nvGrpSpPr>
        <p:grpSpPr>
          <a:xfrm>
            <a:off x="536495" y="761261"/>
            <a:ext cx="706952" cy="559236"/>
            <a:chOff x="5620837" y="2038275"/>
            <a:chExt cx="706952" cy="559236"/>
          </a:xfrm>
        </p:grpSpPr>
        <p:cxnSp>
          <p:nvCxnSpPr>
            <p:cNvPr id="65" name="Straight Arrow Connector 64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6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889191" y="16435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591037" y="164354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1011684" y="173676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2" name="Object 2"/>
          <p:cNvGraphicFramePr>
            <a:graphicFrameLocks noChangeAspect="1"/>
          </p:cNvGraphicFramePr>
          <p:nvPr/>
        </p:nvGraphicFramePr>
        <p:xfrm>
          <a:off x="3112132" y="1095674"/>
          <a:ext cx="1965070" cy="1205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50" name="Equation" r:id="rId5" imgW="685800" imgH="419040" progId="Equation.3">
                  <p:embed/>
                </p:oleObj>
              </mc:Choice>
              <mc:Fallback>
                <p:oleObj name="Equation" r:id="rId5" imgW="68580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2132" y="1095674"/>
                        <a:ext cx="1965070" cy="12059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2"/>
          <p:cNvGraphicFramePr>
            <a:graphicFrameLocks noChangeAspect="1"/>
          </p:cNvGraphicFramePr>
          <p:nvPr/>
        </p:nvGraphicFramePr>
        <p:xfrm flipH="1">
          <a:off x="1337487" y="4436828"/>
          <a:ext cx="478631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51" name="Equation" r:id="rId7" imgW="1752480" imgH="393480" progId="Equation.3">
                  <p:embed/>
                </p:oleObj>
              </mc:Choice>
              <mc:Fallback>
                <p:oleObj name="Equation" r:id="rId7" imgW="17524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1337487" y="4436828"/>
                        <a:ext cx="4786313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48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Series Inductors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30648" y="2621793"/>
            <a:ext cx="53575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04701" y="1084495"/>
            <a:ext cx="108347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362061" y="925615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7362061" y="2468598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itle 1"/>
          <p:cNvSpPr txBox="1">
            <a:spLocks/>
          </p:cNvSpPr>
          <p:nvPr/>
        </p:nvSpPr>
        <p:spPr>
          <a:xfrm rot="16200000">
            <a:off x="7680919" y="142128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equivalent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2" name="Title 1"/>
          <p:cNvSpPr txBox="1">
            <a:spLocks/>
          </p:cNvSpPr>
          <p:nvPr/>
        </p:nvSpPr>
        <p:spPr>
          <a:xfrm>
            <a:off x="6655904" y="141748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noProof="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25235" y="113767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=</a:t>
            </a:r>
            <a:endParaRPr lang="en-US" sz="7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225235" y="585305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  <p:cxnSp>
        <p:nvCxnSpPr>
          <p:cNvPr id="172" name="Straight Connector 171"/>
          <p:cNvCxnSpPr/>
          <p:nvPr/>
        </p:nvCxnSpPr>
        <p:spPr>
          <a:xfrm rot="5400000">
            <a:off x="5128176" y="1856723"/>
            <a:ext cx="1520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175"/>
          <p:cNvGrpSpPr/>
          <p:nvPr/>
        </p:nvGrpSpPr>
        <p:grpSpPr>
          <a:xfrm>
            <a:off x="288554" y="1128602"/>
            <a:ext cx="485775" cy="1488125"/>
            <a:chOff x="5172949" y="2484911"/>
            <a:chExt cx="485775" cy="1488125"/>
          </a:xfrm>
        </p:grpSpPr>
        <p:sp>
          <p:nvSpPr>
            <p:cNvPr id="177" name="Oval 176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80" name="Straight Connector 179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Connector 182"/>
          <p:cNvCxnSpPr/>
          <p:nvPr/>
        </p:nvCxnSpPr>
        <p:spPr>
          <a:xfrm rot="10800000">
            <a:off x="534545" y="1087442"/>
            <a:ext cx="5682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5400000" flipH="1" flipV="1">
            <a:off x="514067" y="1117197"/>
            <a:ext cx="409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Oval 193"/>
          <p:cNvSpPr/>
          <p:nvPr/>
        </p:nvSpPr>
        <p:spPr>
          <a:xfrm>
            <a:off x="7119968" y="1414113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itle 1"/>
          <p:cNvSpPr txBox="1">
            <a:spLocks/>
          </p:cNvSpPr>
          <p:nvPr/>
        </p:nvSpPr>
        <p:spPr>
          <a:xfrm>
            <a:off x="7243224" y="137531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6" name="Title 1"/>
          <p:cNvSpPr txBox="1">
            <a:spLocks/>
          </p:cNvSpPr>
          <p:nvPr/>
        </p:nvSpPr>
        <p:spPr>
          <a:xfrm>
            <a:off x="7243224" y="163430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7" name="Straight Connector 196"/>
          <p:cNvCxnSpPr/>
          <p:nvPr/>
        </p:nvCxnSpPr>
        <p:spPr>
          <a:xfrm rot="5400000" flipH="1" flipV="1">
            <a:off x="7060152" y="2162789"/>
            <a:ext cx="6116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5400000" flipH="1" flipV="1">
            <a:off x="7118607" y="1169865"/>
            <a:ext cx="4884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Title 1"/>
          <p:cNvSpPr txBox="1">
            <a:spLocks/>
          </p:cNvSpPr>
          <p:nvPr/>
        </p:nvSpPr>
        <p:spPr>
          <a:xfrm>
            <a:off x="-249752" y="150601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" name="Group 71"/>
          <p:cNvGrpSpPr/>
          <p:nvPr/>
        </p:nvGrpSpPr>
        <p:grpSpPr>
          <a:xfrm rot="16200000">
            <a:off x="1435645" y="353464"/>
            <a:ext cx="299055" cy="1491706"/>
            <a:chOff x="2599211" y="4506635"/>
            <a:chExt cx="378996" cy="1890454"/>
          </a:xfrm>
        </p:grpSpPr>
        <p:cxnSp>
          <p:nvCxnSpPr>
            <p:cNvPr id="73" name="Straight Connector 7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92" name="Arc 9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Arc 9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88" name="Arc 8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Arc 9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86" name="Arc 8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Arc 8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84" name="Arc 8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Arc 8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82" name="Arc 8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Arc 8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5" name="Straight Connector 7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00"/>
          <p:cNvGrpSpPr/>
          <p:nvPr/>
        </p:nvGrpSpPr>
        <p:grpSpPr>
          <a:xfrm rot="16200000">
            <a:off x="2665466" y="353059"/>
            <a:ext cx="299055" cy="1491706"/>
            <a:chOff x="2599211" y="4506635"/>
            <a:chExt cx="378996" cy="1890454"/>
          </a:xfrm>
        </p:grpSpPr>
        <p:cxnSp>
          <p:nvCxnSpPr>
            <p:cNvPr id="105" name="Straight Connector 104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4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21" name="Arc 12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Arc 12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19" name="Arc 11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Arc 11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7" name="Arc 11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Arc 11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15" name="Arc 11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Arc 11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3" name="Arc 11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Arc 11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22"/>
          <p:cNvGrpSpPr/>
          <p:nvPr/>
        </p:nvGrpSpPr>
        <p:grpSpPr>
          <a:xfrm rot="16200000">
            <a:off x="3909321" y="353059"/>
            <a:ext cx="299055" cy="1491706"/>
            <a:chOff x="2599211" y="4506635"/>
            <a:chExt cx="378996" cy="1890454"/>
          </a:xfrm>
        </p:grpSpPr>
        <p:cxnSp>
          <p:nvCxnSpPr>
            <p:cNvPr id="124" name="Straight Connector 123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21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76" name="Arc 17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Arc 18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74" name="Arc 17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Arc 17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71" name="Arc 17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Arc 17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69" name="Arc 16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Arc 16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67" name="Arc 16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Arc 16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35" name="Straight Connector 13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185"/>
          <p:cNvGrpSpPr/>
          <p:nvPr/>
        </p:nvGrpSpPr>
        <p:grpSpPr>
          <a:xfrm>
            <a:off x="8399621" y="935566"/>
            <a:ext cx="299055" cy="1491706"/>
            <a:chOff x="2599211" y="4506635"/>
            <a:chExt cx="378996" cy="1890454"/>
          </a:xfrm>
        </p:grpSpPr>
        <p:cxnSp>
          <p:nvCxnSpPr>
            <p:cNvPr id="187" name="Straight Connector 186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28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09" name="Arc 20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Arc 20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9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07" name="Arc 20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Arc 20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05" name="Arc 20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Arc 20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03" name="Arc 20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Arc 20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00" name="Arc 19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Arc 20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89" name="Straight Connector 188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4" name="Straight Connector 213"/>
          <p:cNvCxnSpPr/>
          <p:nvPr/>
        </p:nvCxnSpPr>
        <p:spPr>
          <a:xfrm rot="5400000">
            <a:off x="8539934" y="2447935"/>
            <a:ext cx="4132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5" name="Group 222"/>
          <p:cNvGrpSpPr/>
          <p:nvPr/>
        </p:nvGrpSpPr>
        <p:grpSpPr>
          <a:xfrm>
            <a:off x="1046700" y="413812"/>
            <a:ext cx="1088673" cy="1481155"/>
            <a:chOff x="1046700" y="413812"/>
            <a:chExt cx="1088673" cy="1481155"/>
          </a:xfrm>
        </p:grpSpPr>
        <p:sp>
          <p:nvSpPr>
            <p:cNvPr id="215" name="Title 1"/>
            <p:cNvSpPr txBox="1">
              <a:spLocks/>
            </p:cNvSpPr>
            <p:nvPr/>
          </p:nvSpPr>
          <p:spPr>
            <a:xfrm>
              <a:off x="1046700" y="41381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1113194" y="124250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1815040" y="124250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18" name="Title 1"/>
            <p:cNvSpPr txBox="1">
              <a:spLocks/>
            </p:cNvSpPr>
            <p:nvPr/>
          </p:nvSpPr>
          <p:spPr>
            <a:xfrm>
              <a:off x="1235687" y="133573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26" name="Group 228"/>
          <p:cNvGrpSpPr/>
          <p:nvPr/>
        </p:nvGrpSpPr>
        <p:grpSpPr>
          <a:xfrm>
            <a:off x="2304787" y="412700"/>
            <a:ext cx="1088673" cy="1481155"/>
            <a:chOff x="1046700" y="413812"/>
            <a:chExt cx="1088673" cy="1481155"/>
          </a:xfrm>
        </p:grpSpPr>
        <p:sp>
          <p:nvSpPr>
            <p:cNvPr id="230" name="Title 1"/>
            <p:cNvSpPr txBox="1">
              <a:spLocks/>
            </p:cNvSpPr>
            <p:nvPr/>
          </p:nvSpPr>
          <p:spPr>
            <a:xfrm>
              <a:off x="1046700" y="41381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1113194" y="124250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1815040" y="124250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33" name="Title 1"/>
            <p:cNvSpPr txBox="1">
              <a:spLocks/>
            </p:cNvSpPr>
            <p:nvPr/>
          </p:nvSpPr>
          <p:spPr>
            <a:xfrm>
              <a:off x="1235687" y="133573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27" name="Group 233"/>
          <p:cNvGrpSpPr/>
          <p:nvPr/>
        </p:nvGrpSpPr>
        <p:grpSpPr>
          <a:xfrm>
            <a:off x="3560846" y="410747"/>
            <a:ext cx="1088673" cy="1481155"/>
            <a:chOff x="1046700" y="413812"/>
            <a:chExt cx="1088673" cy="1481155"/>
          </a:xfrm>
        </p:grpSpPr>
        <p:sp>
          <p:nvSpPr>
            <p:cNvPr id="235" name="Title 1"/>
            <p:cNvSpPr txBox="1">
              <a:spLocks/>
            </p:cNvSpPr>
            <p:nvPr/>
          </p:nvSpPr>
          <p:spPr>
            <a:xfrm>
              <a:off x="1046700" y="41381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1113194" y="124250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1815040" y="124250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38" name="Title 1"/>
            <p:cNvSpPr txBox="1">
              <a:spLocks/>
            </p:cNvSpPr>
            <p:nvPr/>
          </p:nvSpPr>
          <p:spPr>
            <a:xfrm>
              <a:off x="1235687" y="133573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48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Parallel Inductors</a:t>
            </a:r>
            <a:endParaRPr lang="en-US" dirty="0"/>
          </a:p>
        </p:txBody>
      </p:sp>
      <p:cxnSp>
        <p:nvCxnSpPr>
          <p:cNvPr id="81" name="Straight Connector 80"/>
          <p:cNvCxnSpPr/>
          <p:nvPr/>
        </p:nvCxnSpPr>
        <p:spPr>
          <a:xfrm>
            <a:off x="4168092" y="982686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198246" y="2462084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225235" y="113767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=</a:t>
            </a:r>
            <a:endParaRPr lang="en-US" sz="7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225235" y="585305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  <p:grpSp>
        <p:nvGrpSpPr>
          <p:cNvPr id="3" name="Group 175"/>
          <p:cNvGrpSpPr/>
          <p:nvPr/>
        </p:nvGrpSpPr>
        <p:grpSpPr>
          <a:xfrm>
            <a:off x="288554" y="982302"/>
            <a:ext cx="485775" cy="1488125"/>
            <a:chOff x="5172949" y="2484911"/>
            <a:chExt cx="485775" cy="1488125"/>
          </a:xfrm>
        </p:grpSpPr>
        <p:sp>
          <p:nvSpPr>
            <p:cNvPr id="125" name="Oval 124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7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itle 1"/>
          <p:cNvSpPr txBox="1">
            <a:spLocks/>
          </p:cNvSpPr>
          <p:nvPr/>
        </p:nvSpPr>
        <p:spPr>
          <a:xfrm>
            <a:off x="-249752" y="150601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" name="Group 183"/>
          <p:cNvGrpSpPr/>
          <p:nvPr/>
        </p:nvGrpSpPr>
        <p:grpSpPr>
          <a:xfrm>
            <a:off x="530648" y="858813"/>
            <a:ext cx="1359939" cy="1615579"/>
            <a:chOff x="530648" y="858813"/>
            <a:chExt cx="1359939" cy="1615579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30648" y="246714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82"/>
            <p:cNvGrpSpPr/>
            <p:nvPr/>
          </p:nvGrpSpPr>
          <p:grpSpPr>
            <a:xfrm>
              <a:off x="1591532" y="982686"/>
              <a:ext cx="299055" cy="1491706"/>
              <a:chOff x="2599211" y="4506635"/>
              <a:chExt cx="378996" cy="1890454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2603799" y="4709816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Group 180"/>
              <p:cNvGrpSpPr/>
              <p:nvPr/>
            </p:nvGrpSpPr>
            <p:grpSpPr>
              <a:xfrm>
                <a:off x="2599211" y="4912998"/>
                <a:ext cx="378996" cy="1085343"/>
                <a:chOff x="4616934" y="4177587"/>
                <a:chExt cx="378996" cy="1085343"/>
              </a:xfrm>
            </p:grpSpPr>
            <p:grpSp>
              <p:nvGrpSpPr>
                <p:cNvPr id="7" name="Group 167"/>
                <p:cNvGrpSpPr/>
                <p:nvPr/>
              </p:nvGrpSpPr>
              <p:grpSpPr>
                <a:xfrm>
                  <a:off x="4616934" y="4177587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17" name="Arc 116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" name="Arc 117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" name="Group 168"/>
                <p:cNvGrpSpPr/>
                <p:nvPr/>
              </p:nvGrpSpPr>
              <p:grpSpPr>
                <a:xfrm>
                  <a:off x="4616934" y="4394081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15" name="Arc 114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" name="Arc 115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" name="Group 171"/>
                <p:cNvGrpSpPr/>
                <p:nvPr/>
              </p:nvGrpSpPr>
              <p:grpSpPr>
                <a:xfrm>
                  <a:off x="4616934" y="461057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13" name="Arc 112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" name="Arc 113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2" name="Group 174"/>
                <p:cNvGrpSpPr/>
                <p:nvPr/>
              </p:nvGrpSpPr>
              <p:grpSpPr>
                <a:xfrm>
                  <a:off x="4616934" y="4827069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11" name="Arc 11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" name="Arc 111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" name="Group 177"/>
                <p:cNvGrpSpPr/>
                <p:nvPr/>
              </p:nvGrpSpPr>
              <p:grpSpPr>
                <a:xfrm>
                  <a:off x="4616934" y="504356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09" name="Arc 108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" name="Arc 109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92" name="Straight Connector 91"/>
              <p:cNvCxnSpPr/>
              <p:nvPr/>
            </p:nvCxnSpPr>
            <p:spPr>
              <a:xfrm rot="5400000" flipH="1" flipV="1">
                <a:off x="2603799" y="6193908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0" name="Title 1"/>
            <p:cNvSpPr txBox="1">
              <a:spLocks/>
            </p:cNvSpPr>
            <p:nvPr/>
          </p:nvSpPr>
          <p:spPr>
            <a:xfrm rot="16200000">
              <a:off x="970894" y="1399339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31" name="Straight Arrow Connector 130"/>
            <p:cNvCxnSpPr/>
            <p:nvPr/>
          </p:nvCxnSpPr>
          <p:spPr>
            <a:xfrm rot="16200000" flipH="1" flipV="1">
              <a:off x="1507449" y="1317050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32" name="Title 1"/>
            <p:cNvSpPr txBox="1">
              <a:spLocks/>
            </p:cNvSpPr>
            <p:nvPr/>
          </p:nvSpPr>
          <p:spPr>
            <a:xfrm rot="16200000">
              <a:off x="1064097" y="93267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186" name="Straight Connector 185"/>
          <p:cNvCxnSpPr/>
          <p:nvPr/>
        </p:nvCxnSpPr>
        <p:spPr>
          <a:xfrm>
            <a:off x="1741060" y="975443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1741060" y="2459906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82"/>
          <p:cNvGrpSpPr/>
          <p:nvPr/>
        </p:nvGrpSpPr>
        <p:grpSpPr>
          <a:xfrm>
            <a:off x="2761976" y="975440"/>
            <a:ext cx="378996" cy="1491705"/>
            <a:chOff x="2599211" y="4506635"/>
            <a:chExt cx="378996" cy="1890454"/>
          </a:xfrm>
        </p:grpSpPr>
        <p:cxnSp>
          <p:nvCxnSpPr>
            <p:cNvPr id="192" name="Straight Connector 191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08" name="Arc 20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Arc 20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06" name="Arc 20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Arc 20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04" name="Arc 20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Arc 20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02" name="Arc 20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Arc 20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00" name="Arc 19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Arc 20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94" name="Straight Connector 193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9" name="Title 1"/>
          <p:cNvSpPr txBox="1">
            <a:spLocks/>
          </p:cNvSpPr>
          <p:nvPr/>
        </p:nvSpPr>
        <p:spPr>
          <a:xfrm rot="16200000">
            <a:off x="2181306" y="139209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90" name="Straight Arrow Connector 189"/>
          <p:cNvCxnSpPr/>
          <p:nvPr/>
        </p:nvCxnSpPr>
        <p:spPr>
          <a:xfrm rot="16200000" flipH="1" flipV="1">
            <a:off x="2717861" y="1309807"/>
            <a:ext cx="2645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1" name="Title 1"/>
          <p:cNvSpPr txBox="1">
            <a:spLocks/>
          </p:cNvSpPr>
          <p:nvPr/>
        </p:nvSpPr>
        <p:spPr>
          <a:xfrm rot="16200000">
            <a:off x="2274509" y="92542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10" name="Straight Connector 209"/>
          <p:cNvCxnSpPr/>
          <p:nvPr/>
        </p:nvCxnSpPr>
        <p:spPr>
          <a:xfrm>
            <a:off x="2951472" y="976896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2951472" y="2461359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82"/>
          <p:cNvGrpSpPr/>
          <p:nvPr/>
        </p:nvGrpSpPr>
        <p:grpSpPr>
          <a:xfrm>
            <a:off x="3972388" y="976893"/>
            <a:ext cx="378996" cy="1491705"/>
            <a:chOff x="2599211" y="4506635"/>
            <a:chExt cx="378996" cy="1890454"/>
          </a:xfrm>
        </p:grpSpPr>
        <p:cxnSp>
          <p:nvCxnSpPr>
            <p:cNvPr id="213" name="Straight Connector 21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23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29" name="Arc 22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Arc 22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27" name="Arc 22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8" name="Arc 22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25" name="Arc 22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Arc 22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23" name="Arc 22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Arc 22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21" name="Arc 22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2" name="Arc 22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215" name="Straight Connector 21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Title 1"/>
          <p:cNvSpPr txBox="1">
            <a:spLocks/>
          </p:cNvSpPr>
          <p:nvPr/>
        </p:nvSpPr>
        <p:spPr>
          <a:xfrm rot="16200000">
            <a:off x="3391718" y="139354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32" name="Straight Arrow Connector 231"/>
          <p:cNvCxnSpPr/>
          <p:nvPr/>
        </p:nvCxnSpPr>
        <p:spPr>
          <a:xfrm rot="16200000" flipH="1" flipV="1">
            <a:off x="3928273" y="1311260"/>
            <a:ext cx="2645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3" name="Title 1"/>
          <p:cNvSpPr txBox="1">
            <a:spLocks/>
          </p:cNvSpPr>
          <p:nvPr/>
        </p:nvSpPr>
        <p:spPr>
          <a:xfrm rot="16200000">
            <a:off x="3484921" y="92688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34" name="Straight Connector 233"/>
          <p:cNvCxnSpPr/>
          <p:nvPr/>
        </p:nvCxnSpPr>
        <p:spPr>
          <a:xfrm>
            <a:off x="4609721" y="976896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4609721" y="2461359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82"/>
          <p:cNvGrpSpPr/>
          <p:nvPr/>
        </p:nvGrpSpPr>
        <p:grpSpPr>
          <a:xfrm>
            <a:off x="5630637" y="976893"/>
            <a:ext cx="378996" cy="1491705"/>
            <a:chOff x="2599211" y="4506635"/>
            <a:chExt cx="378996" cy="1890454"/>
          </a:xfrm>
        </p:grpSpPr>
        <p:cxnSp>
          <p:nvCxnSpPr>
            <p:cNvPr id="237" name="Straight Connector 236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3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53" name="Arc 25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4" name="Arc 25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51" name="Arc 25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2" name="Arc 25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6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49" name="Arc 24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0" name="Arc 24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8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47" name="Arc 24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8" name="Arc 24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45" name="Arc 24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6" name="Arc 24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239" name="Straight Connector 238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5" name="Title 1"/>
          <p:cNvSpPr txBox="1">
            <a:spLocks/>
          </p:cNvSpPr>
          <p:nvPr/>
        </p:nvSpPr>
        <p:spPr>
          <a:xfrm rot="16200000">
            <a:off x="5049967" y="139354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6" name="Straight Arrow Connector 255"/>
          <p:cNvCxnSpPr/>
          <p:nvPr/>
        </p:nvCxnSpPr>
        <p:spPr>
          <a:xfrm rot="16200000" flipH="1" flipV="1">
            <a:off x="5586522" y="1311260"/>
            <a:ext cx="2645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7" name="Title 1"/>
          <p:cNvSpPr txBox="1">
            <a:spLocks/>
          </p:cNvSpPr>
          <p:nvPr/>
        </p:nvSpPr>
        <p:spPr>
          <a:xfrm rot="16200000">
            <a:off x="5143170" y="92688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8" name="Straight Connector 257"/>
          <p:cNvCxnSpPr/>
          <p:nvPr/>
        </p:nvCxnSpPr>
        <p:spPr>
          <a:xfrm>
            <a:off x="7362061" y="925615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7362061" y="2468598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0" name="Title 1"/>
          <p:cNvSpPr txBox="1">
            <a:spLocks/>
          </p:cNvSpPr>
          <p:nvPr/>
        </p:nvSpPr>
        <p:spPr>
          <a:xfrm rot="16200000">
            <a:off x="7680919" y="142128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equivalent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1" name="Title 1"/>
          <p:cNvSpPr txBox="1">
            <a:spLocks/>
          </p:cNvSpPr>
          <p:nvPr/>
        </p:nvSpPr>
        <p:spPr>
          <a:xfrm>
            <a:off x="6655904" y="141748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noProof="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7119968" y="1414113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Title 1"/>
          <p:cNvSpPr txBox="1">
            <a:spLocks/>
          </p:cNvSpPr>
          <p:nvPr/>
        </p:nvSpPr>
        <p:spPr>
          <a:xfrm>
            <a:off x="7243224" y="137531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4" name="Title 1"/>
          <p:cNvSpPr txBox="1">
            <a:spLocks/>
          </p:cNvSpPr>
          <p:nvPr/>
        </p:nvSpPr>
        <p:spPr>
          <a:xfrm>
            <a:off x="7243224" y="163430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5" name="Straight Connector 264"/>
          <p:cNvCxnSpPr/>
          <p:nvPr/>
        </p:nvCxnSpPr>
        <p:spPr>
          <a:xfrm rot="5400000" flipH="1" flipV="1">
            <a:off x="7060152" y="2162789"/>
            <a:ext cx="6116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 rot="5400000" flipH="1" flipV="1">
            <a:off x="7118607" y="1169865"/>
            <a:ext cx="4884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1" name="Group 266"/>
          <p:cNvGrpSpPr/>
          <p:nvPr/>
        </p:nvGrpSpPr>
        <p:grpSpPr>
          <a:xfrm>
            <a:off x="8399621" y="935566"/>
            <a:ext cx="299055" cy="1491706"/>
            <a:chOff x="2599211" y="4506635"/>
            <a:chExt cx="378996" cy="1890454"/>
          </a:xfrm>
        </p:grpSpPr>
        <p:cxnSp>
          <p:nvCxnSpPr>
            <p:cNvPr id="268" name="Straight Connector 267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2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243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84" name="Arc 28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5" name="Arc 28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4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82" name="Arc 28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3" name="Arc 28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7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80" name="Arc 27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1" name="Arc 28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78" name="Arc 27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9" name="Arc 27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1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76" name="Arc 27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7" name="Arc 27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270" name="Straight Connector 269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6" name="Straight Connector 285"/>
          <p:cNvCxnSpPr/>
          <p:nvPr/>
        </p:nvCxnSpPr>
        <p:spPr>
          <a:xfrm rot="5400000">
            <a:off x="8539934" y="2447935"/>
            <a:ext cx="4132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LR circuit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3912" y="890546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449"/>
          <p:cNvGrpSpPr/>
          <p:nvPr/>
        </p:nvGrpSpPr>
        <p:grpSpPr>
          <a:xfrm>
            <a:off x="306654" y="1497007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82"/>
          <p:cNvGrpSpPr/>
          <p:nvPr/>
        </p:nvGrpSpPr>
        <p:grpSpPr>
          <a:xfrm>
            <a:off x="1913089" y="1548280"/>
            <a:ext cx="378996" cy="1491705"/>
            <a:chOff x="2599211" y="4506635"/>
            <a:chExt cx="378996" cy="1890454"/>
          </a:xfrm>
        </p:grpSpPr>
        <p:cxnSp>
          <p:nvCxnSpPr>
            <p:cNvPr id="38" name="Straight Connector 37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54" name="Arc 5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Arc 5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52" name="Arc 5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Arc 5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50" name="Arc 4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48" name="Arc 4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46" name="Arc 4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Arc 4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40" name="Straight Connector 39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 rot="5400000">
            <a:off x="2370026" y="18155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392468" y="249494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2335401" y="204652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9" name="Title 1"/>
          <p:cNvSpPr txBox="1">
            <a:spLocks/>
          </p:cNvSpPr>
          <p:nvPr/>
        </p:nvSpPr>
        <p:spPr>
          <a:xfrm rot="16200000">
            <a:off x="1241180" y="18715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LR problem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6653" y="890546"/>
            <a:ext cx="4572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(Students) Find V(t), given that V(t=0) = 5 Volts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2408" y="1566010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7769" y="4567402"/>
            <a:ext cx="12898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449"/>
          <p:cNvGrpSpPr/>
          <p:nvPr/>
        </p:nvGrpSpPr>
        <p:grpSpPr>
          <a:xfrm>
            <a:off x="96889" y="1566015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 k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itchFamily="18" charset="2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TextBox 42"/>
          <p:cNvSpPr txBox="1"/>
          <p:nvPr/>
        </p:nvSpPr>
        <p:spPr>
          <a:xfrm rot="5400000">
            <a:off x="3634150" y="18373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3656592" y="283476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656592" y="418916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5" name="Group 449"/>
          <p:cNvGrpSpPr/>
          <p:nvPr/>
        </p:nvGrpSpPr>
        <p:grpSpPr>
          <a:xfrm>
            <a:off x="606888" y="1570086"/>
            <a:ext cx="670686" cy="1542982"/>
            <a:chOff x="785404" y="1743242"/>
            <a:chExt cx="670686" cy="1542982"/>
          </a:xfrm>
        </p:grpSpPr>
        <p:sp>
          <p:nvSpPr>
            <p:cNvPr id="60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k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itchFamily="18" charset="2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6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Straight Connector 74"/>
          <p:cNvCxnSpPr/>
          <p:nvPr/>
        </p:nvCxnSpPr>
        <p:spPr>
          <a:xfrm>
            <a:off x="1892820" y="1566009"/>
            <a:ext cx="14769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895924" y="3061791"/>
            <a:ext cx="14738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-70895" y="3817363"/>
            <a:ext cx="151733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1895924" y="4567402"/>
            <a:ext cx="14707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82"/>
          <p:cNvGrpSpPr/>
          <p:nvPr/>
        </p:nvGrpSpPr>
        <p:grpSpPr>
          <a:xfrm>
            <a:off x="1706426" y="1570086"/>
            <a:ext cx="378996" cy="1491705"/>
            <a:chOff x="2599211" y="4506635"/>
            <a:chExt cx="378996" cy="1890454"/>
          </a:xfrm>
        </p:grpSpPr>
        <p:cxnSp>
          <p:nvCxnSpPr>
            <p:cNvPr id="74" name="Straight Connector 73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2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95" name="Arc 9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Arc 9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93" name="Arc 9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Arc 9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91" name="Arc 9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Arc 9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89" name="Arc 8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Arc 8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87" name="Arc 8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Arc 8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8" name="Straight Connector 77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82"/>
          <p:cNvGrpSpPr/>
          <p:nvPr/>
        </p:nvGrpSpPr>
        <p:grpSpPr>
          <a:xfrm>
            <a:off x="3177211" y="1570086"/>
            <a:ext cx="378996" cy="1491705"/>
            <a:chOff x="2599211" y="4506635"/>
            <a:chExt cx="378996" cy="1890454"/>
          </a:xfrm>
        </p:grpSpPr>
        <p:cxnSp>
          <p:nvCxnSpPr>
            <p:cNvPr id="98" name="Straight Connector 97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9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14" name="Arc 11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Arc 11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12" name="Arc 11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Arc 11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0" name="Arc 10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Arc 11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08" name="Arc 10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Arc 10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06" name="Arc 10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Arc 10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82"/>
          <p:cNvGrpSpPr/>
          <p:nvPr/>
        </p:nvGrpSpPr>
        <p:grpSpPr>
          <a:xfrm>
            <a:off x="3177211" y="3058699"/>
            <a:ext cx="378996" cy="1491705"/>
            <a:chOff x="2599211" y="4506635"/>
            <a:chExt cx="378996" cy="1890454"/>
          </a:xfrm>
        </p:grpSpPr>
        <p:cxnSp>
          <p:nvCxnSpPr>
            <p:cNvPr id="117" name="Straight Connector 116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38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33" name="Arc 13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Arc 13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31" name="Arc 13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Arc 13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29" name="Arc 12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Arc 12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27" name="Arc 12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Arc 12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25" name="Arc 12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Arc 12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19" name="Straight Connector 118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Title 1"/>
          <p:cNvSpPr txBox="1">
            <a:spLocks/>
          </p:cNvSpPr>
          <p:nvPr/>
        </p:nvSpPr>
        <p:spPr>
          <a:xfrm>
            <a:off x="996749" y="199267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6" name="Title 1"/>
          <p:cNvSpPr txBox="1">
            <a:spLocks/>
          </p:cNvSpPr>
          <p:nvPr/>
        </p:nvSpPr>
        <p:spPr>
          <a:xfrm>
            <a:off x="2510852" y="207045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7" name="Title 1"/>
          <p:cNvSpPr txBox="1">
            <a:spLocks/>
          </p:cNvSpPr>
          <p:nvPr/>
        </p:nvSpPr>
        <p:spPr>
          <a:xfrm>
            <a:off x="2510852" y="351848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39" name="Straight Connector 138"/>
          <p:cNvCxnSpPr/>
          <p:nvPr/>
        </p:nvCxnSpPr>
        <p:spPr>
          <a:xfrm rot="16200000" flipV="1">
            <a:off x="438389" y="3803203"/>
            <a:ext cx="151733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11165" y="203675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99945" y="33998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 rot="5400000">
            <a:off x="524143" y="2505299"/>
            <a:ext cx="1831977" cy="795342"/>
            <a:chOff x="2009773" y="2063194"/>
            <a:chExt cx="1831977" cy="795342"/>
          </a:xfrm>
        </p:grpSpPr>
        <p:sp>
          <p:nvSpPr>
            <p:cNvPr id="3" name="Rectangle 2"/>
            <p:cNvSpPr/>
            <p:nvPr/>
          </p:nvSpPr>
          <p:spPr>
            <a:xfrm>
              <a:off x="2428874" y="2063194"/>
              <a:ext cx="993775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 rot="5400000" flipH="1" flipV="1">
              <a:off x="3508375" y="2525158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10800000">
              <a:off x="3422650" y="2191783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2009774" y="219178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1676398" y="2525161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1190449" y="1656272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768165" y="734726"/>
            <a:ext cx="114300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107611" y="1195502"/>
            <a:ext cx="339737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 x </a:t>
            </a:r>
            <a:r>
              <a:rPr lang="en-US" sz="4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power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8229" y="2221417"/>
            <a:ext cx="2747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Watts [W] = Volt Amp [V-A]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07611" y="2753528"/>
            <a:ext cx="29595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Note: MKSA unit system:</a:t>
            </a:r>
            <a:br>
              <a:rPr lang="en-US" dirty="0" smtClean="0"/>
            </a:br>
            <a:r>
              <a:rPr lang="en-US" i="1" dirty="0" smtClean="0"/>
              <a:t>Meters Kilogram Second Amp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75117" y="4830792"/>
            <a:ext cx="2114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Resistor:</a:t>
            </a:r>
          </a:p>
          <a:p>
            <a:r>
              <a:rPr lang="en-US" dirty="0" smtClean="0"/>
              <a:t>Energy lost to heat…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51223" y="4830792"/>
            <a:ext cx="3864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Inductor or capacitor:</a:t>
            </a:r>
          </a:p>
          <a:p>
            <a:r>
              <a:rPr lang="en-US" dirty="0" smtClean="0"/>
              <a:t>Energy </a:t>
            </a:r>
            <a:r>
              <a:rPr lang="en-US" i="1" dirty="0" smtClean="0">
                <a:solidFill>
                  <a:srgbClr val="FF0000"/>
                </a:solidFill>
              </a:rPr>
              <a:t>STORED</a:t>
            </a:r>
            <a:r>
              <a:rPr lang="en-US" dirty="0" smtClean="0"/>
              <a:t> and can be recovered…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Generalize: N resistors in series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909168" y="609600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4"/>
          <p:cNvGrpSpPr/>
          <p:nvPr/>
        </p:nvGrpSpPr>
        <p:grpSpPr>
          <a:xfrm>
            <a:off x="909168" y="1969566"/>
            <a:ext cx="160687" cy="1414811"/>
            <a:chOff x="4491655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itle 1"/>
          <p:cNvSpPr txBox="1">
            <a:spLocks/>
          </p:cNvSpPr>
          <p:nvPr/>
        </p:nvSpPr>
        <p:spPr>
          <a:xfrm>
            <a:off x="895757" y="228811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895757" y="109380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52"/>
          <p:cNvGrpSpPr/>
          <p:nvPr/>
        </p:nvGrpSpPr>
        <p:grpSpPr>
          <a:xfrm rot="5400000">
            <a:off x="586916" y="3859037"/>
            <a:ext cx="805211" cy="160687"/>
            <a:chOff x="457201" y="2514600"/>
            <a:chExt cx="9144001" cy="1824765"/>
          </a:xfrm>
        </p:grpSpPr>
        <p:cxnSp>
          <p:nvCxnSpPr>
            <p:cNvPr id="78" name="Straight Connector 77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/>
          <p:cNvCxnSpPr/>
          <p:nvPr/>
        </p:nvCxnSpPr>
        <p:spPr>
          <a:xfrm rot="5400000" flipH="1" flipV="1">
            <a:off x="836934" y="3384377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 flipH="1" flipV="1">
            <a:off x="837645" y="4494388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itle 1"/>
          <p:cNvSpPr txBox="1">
            <a:spLocks/>
          </p:cNvSpPr>
          <p:nvPr/>
        </p:nvSpPr>
        <p:spPr>
          <a:xfrm>
            <a:off x="895757" y="355052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rot="5400000">
            <a:off x="739144" y="4897699"/>
            <a:ext cx="501823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52"/>
          <p:cNvGrpSpPr/>
          <p:nvPr/>
        </p:nvGrpSpPr>
        <p:grpSpPr>
          <a:xfrm rot="5400000">
            <a:off x="586918" y="5580060"/>
            <a:ext cx="805211" cy="160687"/>
            <a:chOff x="457201" y="2514600"/>
            <a:chExt cx="9144001" cy="1824765"/>
          </a:xfrm>
        </p:grpSpPr>
        <p:cxnSp>
          <p:nvCxnSpPr>
            <p:cNvPr id="96" name="Straight Connector 95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Straight Connector 93"/>
          <p:cNvCxnSpPr/>
          <p:nvPr/>
        </p:nvCxnSpPr>
        <p:spPr>
          <a:xfrm rot="5400000" flipH="1" flipV="1">
            <a:off x="934740" y="5203206"/>
            <a:ext cx="1091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 flipH="1" flipV="1">
            <a:off x="837645" y="6215411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itle 1"/>
          <p:cNvSpPr txBox="1">
            <a:spLocks/>
          </p:cNvSpPr>
          <p:nvPr/>
        </p:nvSpPr>
        <p:spPr>
          <a:xfrm>
            <a:off x="895757" y="527154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941680" y="4844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941680" y="636781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2667000" y="2888116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=</a:t>
            </a:r>
            <a:endParaRPr lang="en-US" sz="4400" dirty="0"/>
          </a:p>
        </p:txBody>
      </p:sp>
      <p:grpSp>
        <p:nvGrpSpPr>
          <p:cNvPr id="9" name="Group 39"/>
          <p:cNvGrpSpPr/>
          <p:nvPr/>
        </p:nvGrpSpPr>
        <p:grpSpPr>
          <a:xfrm>
            <a:off x="3733800" y="2645351"/>
            <a:ext cx="160687" cy="1414811"/>
            <a:chOff x="4491655" y="3124200"/>
            <a:chExt cx="160687" cy="1414811"/>
          </a:xfrm>
        </p:grpSpPr>
        <p:grpSp>
          <p:nvGrpSpPr>
            <p:cNvPr id="10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Oval 141"/>
          <p:cNvSpPr/>
          <p:nvPr/>
        </p:nvSpPr>
        <p:spPr>
          <a:xfrm>
            <a:off x="3769375" y="252023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3769375" y="406016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itle 1"/>
          <p:cNvSpPr txBox="1">
            <a:spLocks/>
          </p:cNvSpPr>
          <p:nvPr/>
        </p:nvSpPr>
        <p:spPr>
          <a:xfrm>
            <a:off x="4038600" y="297715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eq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562600" y="2734578"/>
          <a:ext cx="2168865" cy="131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27" name="Equation" r:id="rId4" imgW="711000" imgH="431640" progId="Equation.3">
                  <p:embed/>
                </p:oleObj>
              </mc:Choice>
              <mc:Fallback>
                <p:oleObj name="Equation" r:id="rId4" imgW="7110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734578"/>
                        <a:ext cx="2168865" cy="131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3059"/>
            <a:ext cx="8229600" cy="777785"/>
          </a:xfrm>
        </p:spPr>
        <p:txBody>
          <a:bodyPr/>
          <a:lstStyle/>
          <a:p>
            <a:r>
              <a:rPr lang="en-US" dirty="0" smtClean="0"/>
              <a:t>Energy stored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27480" y="147160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16260" y="28347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 rot="5400000">
            <a:off x="-59542" y="1940154"/>
            <a:ext cx="1831977" cy="795342"/>
            <a:chOff x="2009773" y="2063194"/>
            <a:chExt cx="1831977" cy="795342"/>
          </a:xfrm>
        </p:grpSpPr>
        <p:sp>
          <p:nvSpPr>
            <p:cNvPr id="3" name="Rectangle 2"/>
            <p:cNvSpPr/>
            <p:nvPr/>
          </p:nvSpPr>
          <p:spPr>
            <a:xfrm>
              <a:off x="2428874" y="2063194"/>
              <a:ext cx="993775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 rot="5400000" flipH="1" flipV="1">
              <a:off x="3508375" y="2525158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10800000">
              <a:off x="3422650" y="2191783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2009774" y="219178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1676398" y="2525161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606764" y="1091127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184480" y="169581"/>
            <a:ext cx="114300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140789" y="919392"/>
            <a:ext cx="339737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 x </a:t>
            </a:r>
            <a:r>
              <a:rPr lang="en-US" sz="4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power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4130" name="Object 2"/>
          <p:cNvGraphicFramePr>
            <a:graphicFrameLocks noChangeAspect="1"/>
          </p:cNvGraphicFramePr>
          <p:nvPr/>
        </p:nvGraphicFramePr>
        <p:xfrm>
          <a:off x="2104396" y="2327528"/>
          <a:ext cx="343376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73" name="Equation" r:id="rId3" imgW="1257120" imgH="279360" progId="Equation.3">
                  <p:embed/>
                </p:oleObj>
              </mc:Choice>
              <mc:Fallback>
                <p:oleObj name="Equation" r:id="rId3" imgW="125712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4396" y="2327528"/>
                        <a:ext cx="3433763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104396" y="1840938"/>
            <a:ext cx="886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Energy:</a:t>
            </a:r>
            <a:endParaRPr lang="en-US" dirty="0"/>
          </a:p>
        </p:txBody>
      </p:sp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963378" y="3821502"/>
          <a:ext cx="5169769" cy="951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74" name="Equation" r:id="rId5" imgW="2286000" imgH="419040" progId="Equation.3">
                  <p:embed/>
                </p:oleObj>
              </mc:Choice>
              <mc:Fallback>
                <p:oleObj name="Equation" r:id="rId5" imgW="228600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378" y="3821502"/>
                        <a:ext cx="5169769" cy="9516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996943" y="3452170"/>
            <a:ext cx="2550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Capacitor stored energy: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963378" y="4823770"/>
            <a:ext cx="2391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Inductor stored energy:</a:t>
            </a:r>
            <a:endParaRPr lang="en-US" dirty="0"/>
          </a:p>
        </p:txBody>
      </p:sp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951304" y="5221288"/>
          <a:ext cx="4079875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75" name="Equation" r:id="rId7" imgW="1803240" imgH="393480" progId="Equation.3">
                  <p:embed/>
                </p:oleObj>
              </mc:Choice>
              <mc:Fallback>
                <p:oleObj name="Equation" r:id="rId7" imgW="180324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1304" y="5221288"/>
                        <a:ext cx="4079875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796"/>
          </a:xfrm>
        </p:spPr>
        <p:txBody>
          <a:bodyPr/>
          <a:lstStyle/>
          <a:p>
            <a:r>
              <a:rPr lang="en-US" dirty="0" smtClean="0"/>
              <a:t>Circuits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976774" y="1032138"/>
            <a:ext cx="1592178" cy="1491705"/>
            <a:chOff x="1450175" y="1548280"/>
            <a:chExt cx="1592178" cy="1491705"/>
          </a:xfrm>
        </p:grpSpPr>
        <p:grpSp>
          <p:nvGrpSpPr>
            <p:cNvPr id="4" name="Group 82"/>
            <p:cNvGrpSpPr/>
            <p:nvPr/>
          </p:nvGrpSpPr>
          <p:grpSpPr>
            <a:xfrm>
              <a:off x="1913089" y="1548280"/>
              <a:ext cx="378996" cy="1491705"/>
              <a:chOff x="2599211" y="4506635"/>
              <a:chExt cx="378996" cy="1890454"/>
            </a:xfrm>
          </p:grpSpPr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2603799" y="4709816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180"/>
              <p:cNvGrpSpPr/>
              <p:nvPr/>
            </p:nvGrpSpPr>
            <p:grpSpPr>
              <a:xfrm>
                <a:off x="2599211" y="4912998"/>
                <a:ext cx="378996" cy="1085343"/>
                <a:chOff x="4616934" y="4177587"/>
                <a:chExt cx="378996" cy="1085343"/>
              </a:xfrm>
            </p:grpSpPr>
            <p:grpSp>
              <p:nvGrpSpPr>
                <p:cNvPr id="12" name="Group 167"/>
                <p:cNvGrpSpPr/>
                <p:nvPr/>
              </p:nvGrpSpPr>
              <p:grpSpPr>
                <a:xfrm>
                  <a:off x="4616934" y="4177587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5" name="Arc 24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Arc 25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" name="Group 168"/>
                <p:cNvGrpSpPr/>
                <p:nvPr/>
              </p:nvGrpSpPr>
              <p:grpSpPr>
                <a:xfrm>
                  <a:off x="4616934" y="4394081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3" name="Arc 22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Arc 23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4" name="Group 171"/>
                <p:cNvGrpSpPr/>
                <p:nvPr/>
              </p:nvGrpSpPr>
              <p:grpSpPr>
                <a:xfrm>
                  <a:off x="4616934" y="461057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1" name="Arc 2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Arc 21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5" name="Group 174"/>
                <p:cNvGrpSpPr/>
                <p:nvPr/>
              </p:nvGrpSpPr>
              <p:grpSpPr>
                <a:xfrm>
                  <a:off x="4616934" y="4827069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9" name="Arc 18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" name="Arc 19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" name="Group 177"/>
                <p:cNvGrpSpPr/>
                <p:nvPr/>
              </p:nvGrpSpPr>
              <p:grpSpPr>
                <a:xfrm>
                  <a:off x="4616934" y="504356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7" name="Arc 16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Arc 17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2603799" y="6193908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TextBox 4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7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8" name="Title 1"/>
            <p:cNvSpPr txBox="1">
              <a:spLocks/>
            </p:cNvSpPr>
            <p:nvPr/>
          </p:nvSpPr>
          <p:spPr>
            <a:xfrm rot="16200000">
              <a:off x="1241180" y="1871504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416345" y="1062774"/>
            <a:ext cx="2028441" cy="1542982"/>
            <a:chOff x="1013912" y="1497002"/>
            <a:chExt cx="2028441" cy="1542982"/>
          </a:xfrm>
        </p:grpSpPr>
        <p:cxnSp>
          <p:nvCxnSpPr>
            <p:cNvPr id="28" name="Straight Connector 27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35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135693" y="905072"/>
            <a:ext cx="719566" cy="1684994"/>
            <a:chOff x="736524" y="1601230"/>
            <a:chExt cx="719566" cy="1684994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0" name="Group 449"/>
            <p:cNvGrpSpPr/>
            <p:nvPr/>
          </p:nvGrpSpPr>
          <p:grpSpPr>
            <a:xfrm>
              <a:off x="785404" y="1743242"/>
              <a:ext cx="670686" cy="1542982"/>
              <a:chOff x="785404" y="1743242"/>
              <a:chExt cx="670686" cy="1542982"/>
            </a:xfrm>
          </p:grpSpPr>
          <p:sp>
            <p:nvSpPr>
              <p:cNvPr id="41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42" name="Group 405"/>
              <p:cNvGrpSpPr/>
              <p:nvPr/>
            </p:nvGrpSpPr>
            <p:grpSpPr>
              <a:xfrm rot="5400000">
                <a:off x="604256" y="2434389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6" name="TextBox 55"/>
          <p:cNvSpPr txBox="1"/>
          <p:nvPr/>
        </p:nvSpPr>
        <p:spPr>
          <a:xfrm>
            <a:off x="990468" y="1373546"/>
            <a:ext cx="1781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07166" y="1392858"/>
            <a:ext cx="1869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231332" y="1352788"/>
            <a:ext cx="1869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200" y="2772584"/>
            <a:ext cx="2792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“Impedance”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7200" y="3418915"/>
            <a:ext cx="1725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= 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74521" y="3418915"/>
            <a:ext cx="1940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Z=1/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39688" y="3418915"/>
            <a:ext cx="1940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=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4739" y="4899804"/>
            <a:ext cx="7111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KCL, KVL hold for relationship between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796"/>
          </a:xfrm>
        </p:spPr>
        <p:txBody>
          <a:bodyPr/>
          <a:lstStyle/>
          <a:p>
            <a:r>
              <a:rPr lang="en-US" dirty="0" smtClean="0"/>
              <a:t>Series/Parallel Impedances</a:t>
            </a:r>
            <a:endParaRPr lang="en-US" dirty="0"/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3821709" y="1071079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855769" y="1887049"/>
            <a:ext cx="3816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024333" y="1405872"/>
            <a:ext cx="1542982" cy="304800"/>
            <a:chOff x="2843668" y="1917700"/>
            <a:chExt cx="1542982" cy="3048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347350" y="1405872"/>
            <a:ext cx="1542982" cy="304800"/>
            <a:chOff x="2843668" y="1917700"/>
            <a:chExt cx="1542982" cy="3048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670368" y="1405872"/>
            <a:ext cx="1542982" cy="304800"/>
            <a:chOff x="2843668" y="1917700"/>
            <a:chExt cx="1542982" cy="304800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 7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5469716" y="1240718"/>
            <a:ext cx="540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6010005" y="1411484"/>
            <a:ext cx="1542982" cy="304800"/>
            <a:chOff x="2843668" y="1917700"/>
            <a:chExt cx="1542982" cy="304800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Z</a:t>
              </a:r>
              <a:r>
                <a:rPr lang="en-US" baseline="-25000" dirty="0" err="1" smtClean="0"/>
                <a:t>eq</a:t>
              </a:r>
              <a:endParaRPr lang="en-US" baseline="-250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025265" y="4376397"/>
            <a:ext cx="1542982" cy="304800"/>
            <a:chOff x="2843668" y="1917700"/>
            <a:chExt cx="1542982" cy="3048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025265" y="4902938"/>
            <a:ext cx="1542982" cy="304800"/>
            <a:chOff x="2843668" y="1917700"/>
            <a:chExt cx="1542982" cy="304800"/>
          </a:xfrm>
        </p:grpSpPr>
        <p:cxnSp>
          <p:nvCxnSpPr>
            <p:cNvPr id="85" name="Straight Connector 84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86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025265" y="3849857"/>
            <a:ext cx="1542982" cy="304800"/>
            <a:chOff x="2843668" y="1917700"/>
            <a:chExt cx="1542982" cy="304800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</p:grpSp>
      <p:cxnSp>
        <p:nvCxnSpPr>
          <p:cNvPr id="93" name="Straight Connector 92"/>
          <p:cNvCxnSpPr/>
          <p:nvPr/>
        </p:nvCxnSpPr>
        <p:spPr>
          <a:xfrm rot="5400000">
            <a:off x="1498725" y="4534409"/>
            <a:ext cx="10530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3041707" y="4534409"/>
            <a:ext cx="10530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0800000">
            <a:off x="1302589" y="4534409"/>
            <a:ext cx="8153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568248" y="4534409"/>
            <a:ext cx="9604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5469716" y="4205631"/>
            <a:ext cx="540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6010005" y="4376397"/>
            <a:ext cx="1542982" cy="304800"/>
            <a:chOff x="2843668" y="1917700"/>
            <a:chExt cx="1542982" cy="304800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Z</a:t>
              </a:r>
              <a:r>
                <a:rPr lang="en-US" baseline="-25000" dirty="0" err="1" smtClean="0"/>
                <a:t>eq</a:t>
              </a:r>
              <a:endParaRPr lang="en-US" baseline="-25000" dirty="0"/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2347350" y="5457645"/>
            <a:ext cx="4985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 #1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9338" y="958334"/>
            <a:ext cx="4160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eq</a:t>
            </a:r>
            <a:r>
              <a:rPr lang="en-US" dirty="0" smtClean="0"/>
              <a:t> for this circuit: (instructor)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 rot="5400000">
            <a:off x="1295659" y="953952"/>
            <a:ext cx="719566" cy="1684994"/>
            <a:chOff x="736524" y="1601230"/>
            <a:chExt cx="719566" cy="1684994"/>
          </a:xfrm>
        </p:grpSpPr>
        <p:sp>
          <p:nvSpPr>
            <p:cNvPr id="17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8" name="Group 449"/>
            <p:cNvGrpSpPr/>
            <p:nvPr/>
          </p:nvGrpSpPr>
          <p:grpSpPr>
            <a:xfrm>
              <a:off x="785404" y="1743244"/>
              <a:ext cx="670688" cy="1542982"/>
              <a:chOff x="785404" y="1743244"/>
              <a:chExt cx="670688" cy="1542982"/>
            </a:xfrm>
          </p:grpSpPr>
          <p:sp>
            <p:nvSpPr>
              <p:cNvPr id="19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20" name="Group 405"/>
              <p:cNvGrpSpPr/>
              <p:nvPr/>
            </p:nvGrpSpPr>
            <p:grpSpPr>
              <a:xfrm rot="5400000">
                <a:off x="604258" y="2434391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21" name="Straight Connector 20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2" name="Group 31"/>
          <p:cNvGrpSpPr/>
          <p:nvPr/>
        </p:nvGrpSpPr>
        <p:grpSpPr>
          <a:xfrm rot="5400000">
            <a:off x="2838640" y="643049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4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36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9" name="Group 82"/>
          <p:cNvGrpSpPr/>
          <p:nvPr/>
        </p:nvGrpSpPr>
        <p:grpSpPr>
          <a:xfrm rot="5400000">
            <a:off x="2912280" y="1648766"/>
            <a:ext cx="378996" cy="1491705"/>
            <a:chOff x="2599211" y="4506635"/>
            <a:chExt cx="378996" cy="1890454"/>
          </a:xfrm>
        </p:grpSpPr>
        <p:cxnSp>
          <p:nvCxnSpPr>
            <p:cNvPr id="54" name="Straight Connector 53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57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70" name="Arc 6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Arc 7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8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68" name="Arc 6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Arc 6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9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66" name="Arc 6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Arc 6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0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64" name="Arc 6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Arc 6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1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62" name="Arc 6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Arc 6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56" name="Straight Connector 55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itle 1"/>
          <p:cNvSpPr txBox="1">
            <a:spLocks/>
          </p:cNvSpPr>
          <p:nvPr/>
        </p:nvSpPr>
        <p:spPr>
          <a:xfrm>
            <a:off x="2623338" y="191343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rot="5400000">
            <a:off x="2031887" y="2088851"/>
            <a:ext cx="64807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3575223" y="2089206"/>
            <a:ext cx="6473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898906" y="2076425"/>
            <a:ext cx="14149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847630" y="2412891"/>
            <a:ext cx="512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current law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1734968" y="1902002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41285" y="1902002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36973" y="1670446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688988" y="115219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058802" y="1578168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58802" y="2225836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52135" y="1450924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2204150" y="93267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352135" y="2368515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2205899" y="226896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3663763" y="913557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51230" y="2225836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Like water in a river…</a:t>
            </a:r>
            <a:endParaRPr lang="en-US" i="1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2352135" y="4404280"/>
          <a:ext cx="1703388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51" name="Equation" r:id="rId3" imgW="558720" imgH="431640" progId="Equation.3">
                  <p:embed/>
                </p:oleObj>
              </mc:Choice>
              <mc:Fallback>
                <p:oleObj name="Equation" r:id="rId3" imgW="5587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135" y="4404280"/>
                        <a:ext cx="1703388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892263" y="5623480"/>
            <a:ext cx="3500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</a:t>
            </a:r>
            <a:r>
              <a:rPr lang="en-US" i="1" dirty="0" smtClean="0"/>
              <a:t>entering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positive</a:t>
            </a:r>
          </a:p>
          <a:p>
            <a:r>
              <a:rPr lang="en-US" dirty="0" smtClean="0"/>
              <a:t>Current </a:t>
            </a:r>
            <a:r>
              <a:rPr lang="en-US" i="1" dirty="0" smtClean="0"/>
              <a:t>leaving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negative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5" idx="1"/>
          </p:cNvCxnSpPr>
          <p:nvPr/>
        </p:nvCxnSpPr>
        <p:spPr>
          <a:xfrm rot="10800000">
            <a:off x="3251033" y="5394880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41285" y="748006"/>
            <a:ext cx="232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have already seen: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6973" y="2939534"/>
            <a:ext cx="1667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generally: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219200" y="3308866"/>
            <a:ext cx="605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of currents </a:t>
            </a:r>
            <a:r>
              <a:rPr lang="en-US" i="1" dirty="0" smtClean="0"/>
              <a:t>entering</a:t>
            </a:r>
            <a:r>
              <a:rPr lang="en-US" dirty="0" smtClean="0"/>
              <a:t> node = sum of currents </a:t>
            </a:r>
            <a:r>
              <a:rPr lang="en-US" i="1" dirty="0" smtClean="0"/>
              <a:t>leaving</a:t>
            </a:r>
            <a:r>
              <a:rPr lang="en-US" dirty="0" smtClean="0"/>
              <a:t> node.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36973" y="3962400"/>
            <a:ext cx="3677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Stated as </a:t>
            </a:r>
            <a:r>
              <a:rPr lang="en-US" dirty="0" err="1" smtClean="0"/>
              <a:t>Kirchoff’s</a:t>
            </a:r>
            <a:r>
              <a:rPr lang="en-US" dirty="0" smtClean="0"/>
              <a:t> current law (KCL):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voltage law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854200" y="2052430"/>
          <a:ext cx="178117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75" name="Equation" r:id="rId3" imgW="583920" imgH="431640" progId="Equation.3">
                  <p:embed/>
                </p:oleObj>
              </mc:Choice>
              <mc:Fallback>
                <p:oleObj name="Equation" r:id="rId3" imgW="5839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2052430"/>
                        <a:ext cx="1781175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rot="10800000">
            <a:off x="3194170" y="2818289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35375" y="3329980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</a:t>
            </a:r>
            <a:r>
              <a:rPr lang="en-US" i="1" dirty="0" smtClean="0"/>
              <a:t>drops</a:t>
            </a:r>
            <a:endParaRPr lang="en-US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038600" y="2448957"/>
            <a:ext cx="24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around </a:t>
            </a:r>
            <a:r>
              <a:rPr lang="en-US" i="1" dirty="0" smtClean="0"/>
              <a:t>any</a:t>
            </a:r>
            <a:r>
              <a:rPr lang="en-US" dirty="0" smtClean="0"/>
              <a:t> closed loop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Sign of voltage drop</a:t>
            </a:r>
            <a:endParaRPr lang="en-US" dirty="0"/>
          </a:p>
        </p:txBody>
      </p:sp>
      <p:grpSp>
        <p:nvGrpSpPr>
          <p:cNvPr id="3" name="Group 141"/>
          <p:cNvGrpSpPr/>
          <p:nvPr/>
        </p:nvGrpSpPr>
        <p:grpSpPr>
          <a:xfrm>
            <a:off x="762000" y="936963"/>
            <a:ext cx="2667000" cy="760984"/>
            <a:chOff x="762000" y="936963"/>
            <a:chExt cx="2667000" cy="760984"/>
          </a:xfrm>
        </p:grpSpPr>
        <p:grpSp>
          <p:nvGrpSpPr>
            <p:cNvPr id="4" name="Group 78"/>
            <p:cNvGrpSpPr/>
            <p:nvPr/>
          </p:nvGrpSpPr>
          <p:grpSpPr>
            <a:xfrm rot="16200000">
              <a:off x="2074862" y="910198"/>
              <a:ext cx="160687" cy="1414811"/>
              <a:chOff x="4491655" y="3124200"/>
              <a:chExt cx="160687" cy="1414811"/>
            </a:xfrm>
          </p:grpSpPr>
          <p:grpSp>
            <p:nvGrpSpPr>
              <p:cNvPr id="5" name="Group 52"/>
              <p:cNvGrpSpPr/>
              <p:nvPr/>
            </p:nvGrpSpPr>
            <p:grpSpPr>
              <a:xfrm rot="5400000">
                <a:off x="416939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8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9" name="TextBox 98"/>
            <p:cNvSpPr txBox="1"/>
            <p:nvPr/>
          </p:nvSpPr>
          <p:spPr>
            <a:xfrm>
              <a:off x="1953902" y="1034534"/>
              <a:ext cx="4026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</a:t>
              </a:r>
              <a:endParaRPr lang="en-US" sz="2400" dirty="0"/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 flipV="1">
              <a:off x="1190449" y="1455218"/>
              <a:ext cx="409751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1042464" y="93696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>
            <a:xfrm rot="10800000">
              <a:off x="762000" y="1617781"/>
              <a:ext cx="685800" cy="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10800000">
              <a:off x="2743200" y="1617782"/>
              <a:ext cx="685800" cy="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78"/>
          <p:cNvGrpSpPr/>
          <p:nvPr/>
        </p:nvGrpSpPr>
        <p:grpSpPr>
          <a:xfrm rot="16200000">
            <a:off x="5630069" y="909833"/>
            <a:ext cx="160687" cy="1414811"/>
            <a:chOff x="4491660" y="3124200"/>
            <a:chExt cx="160687" cy="1414811"/>
          </a:xfrm>
        </p:grpSpPr>
        <p:grpSp>
          <p:nvGrpSpPr>
            <p:cNvPr id="7" name="Group 52"/>
            <p:cNvGrpSpPr/>
            <p:nvPr/>
          </p:nvGrpSpPr>
          <p:grpSpPr>
            <a:xfrm rot="5400000">
              <a:off x="4169398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5" name="Straight Connector 16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TextBox 152"/>
          <p:cNvSpPr txBox="1"/>
          <p:nvPr/>
        </p:nvSpPr>
        <p:spPr>
          <a:xfrm>
            <a:off x="5509109" y="1034174"/>
            <a:ext cx="402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endParaRPr lang="en-US" sz="2400" dirty="0"/>
          </a:p>
        </p:txBody>
      </p:sp>
      <p:cxnSp>
        <p:nvCxnSpPr>
          <p:cNvPr id="154" name="Straight Arrow Connector 153"/>
          <p:cNvCxnSpPr/>
          <p:nvPr/>
        </p:nvCxnSpPr>
        <p:spPr>
          <a:xfrm flipH="1" flipV="1">
            <a:off x="4745656" y="1454858"/>
            <a:ext cx="409751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5" name="Title 1"/>
          <p:cNvSpPr txBox="1">
            <a:spLocks/>
          </p:cNvSpPr>
          <p:nvPr/>
        </p:nvSpPr>
        <p:spPr>
          <a:xfrm>
            <a:off x="4597671" y="93660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rot="10800000">
            <a:off x="4317207" y="1617421"/>
            <a:ext cx="6858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10800000">
            <a:off x="6298407" y="1617422"/>
            <a:ext cx="6858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1600200" y="2438400"/>
            <a:ext cx="1383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drop</a:t>
            </a:r>
          </a:p>
          <a:p>
            <a:r>
              <a:rPr lang="en-US" dirty="0" smtClean="0"/>
              <a:t>= + </a:t>
            </a:r>
            <a:r>
              <a:rPr lang="en-US" dirty="0" err="1" smtClean="0"/>
              <a:t>i</a:t>
            </a:r>
            <a:r>
              <a:rPr lang="en-US" dirty="0" smtClean="0"/>
              <a:t> R</a:t>
            </a:r>
            <a:endParaRPr lang="en-US" dirty="0"/>
          </a:p>
        </p:txBody>
      </p:sp>
      <p:sp>
        <p:nvSpPr>
          <p:cNvPr id="180" name="TextBox 179"/>
          <p:cNvSpPr txBox="1"/>
          <p:nvPr/>
        </p:nvSpPr>
        <p:spPr>
          <a:xfrm>
            <a:off x="5139592" y="2438400"/>
            <a:ext cx="1383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drop</a:t>
            </a:r>
          </a:p>
          <a:p>
            <a:r>
              <a:rPr lang="en-US" dirty="0" smtClean="0"/>
              <a:t>= - </a:t>
            </a:r>
            <a:r>
              <a:rPr lang="en-US" dirty="0" err="1" smtClean="0"/>
              <a:t>i</a:t>
            </a:r>
            <a:r>
              <a:rPr lang="en-US" dirty="0" smtClean="0"/>
              <a:t> R</a:t>
            </a:r>
            <a:endParaRPr lang="en-US" dirty="0"/>
          </a:p>
        </p:txBody>
      </p:sp>
      <p:sp>
        <p:nvSpPr>
          <p:cNvPr id="186" name="Arc 185"/>
          <p:cNvSpPr/>
          <p:nvPr/>
        </p:nvSpPr>
        <p:spPr>
          <a:xfrm rot="18949938">
            <a:off x="1142570" y="1931804"/>
            <a:ext cx="2105788" cy="2105788"/>
          </a:xfrm>
          <a:prstGeom prst="arc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Arc 186"/>
          <p:cNvSpPr/>
          <p:nvPr/>
        </p:nvSpPr>
        <p:spPr>
          <a:xfrm rot="18949938">
            <a:off x="4697777" y="1931804"/>
            <a:ext cx="2105788" cy="2105788"/>
          </a:xfrm>
          <a:prstGeom prst="arc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141"/>
          <p:cNvGrpSpPr/>
          <p:nvPr/>
        </p:nvGrpSpPr>
        <p:grpSpPr>
          <a:xfrm rot="16200000">
            <a:off x="5427262" y="3612555"/>
            <a:ext cx="485775" cy="1488125"/>
            <a:chOff x="5172949" y="2484911"/>
            <a:chExt cx="485775" cy="1488125"/>
          </a:xfrm>
        </p:grpSpPr>
        <p:sp>
          <p:nvSpPr>
            <p:cNvPr id="49" name="Oval 48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0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141"/>
          <p:cNvGrpSpPr/>
          <p:nvPr/>
        </p:nvGrpSpPr>
        <p:grpSpPr>
          <a:xfrm rot="5400000">
            <a:off x="1948975" y="3645323"/>
            <a:ext cx="485775" cy="1488125"/>
            <a:chOff x="5172949" y="2484911"/>
            <a:chExt cx="485775" cy="1488125"/>
          </a:xfrm>
        </p:grpSpPr>
        <p:sp>
          <p:nvSpPr>
            <p:cNvPr id="55" name="Oval 54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6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7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Arc 59"/>
          <p:cNvSpPr/>
          <p:nvPr/>
        </p:nvSpPr>
        <p:spPr>
          <a:xfrm rot="18949938">
            <a:off x="1142569" y="5068238"/>
            <a:ext cx="2105788" cy="2105788"/>
          </a:xfrm>
          <a:prstGeom prst="arc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c 60"/>
          <p:cNvSpPr/>
          <p:nvPr/>
        </p:nvSpPr>
        <p:spPr>
          <a:xfrm rot="18949938">
            <a:off x="4536735" y="5245589"/>
            <a:ext cx="2105788" cy="2105788"/>
          </a:xfrm>
          <a:prstGeom prst="arc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503864" y="5596129"/>
            <a:ext cx="1383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drop</a:t>
            </a:r>
          </a:p>
          <a:p>
            <a:r>
              <a:rPr lang="en-US" dirty="0" smtClean="0"/>
              <a:t>= - 5 V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978550" y="5596129"/>
            <a:ext cx="1383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drop</a:t>
            </a:r>
          </a:p>
          <a:p>
            <a:r>
              <a:rPr lang="en-US" dirty="0" smtClean="0"/>
              <a:t>= + 5 V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453162" y="3684833"/>
            <a:ext cx="659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 V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1948558" y="3652064"/>
            <a:ext cx="659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 V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KVL example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76651" y="499030"/>
            <a:ext cx="792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150150" y="868362"/>
            <a:ext cx="304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</a:t>
            </a:r>
            <a:endParaRPr lang="en-US" dirty="0"/>
          </a:p>
        </p:txBody>
      </p:sp>
      <p:sp>
        <p:nvSpPr>
          <p:cNvPr id="209" name="Title 1"/>
          <p:cNvSpPr txBox="1">
            <a:spLocks/>
          </p:cNvSpPr>
          <p:nvPr/>
        </p:nvSpPr>
        <p:spPr>
          <a:xfrm>
            <a:off x="2416126" y="144944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-319092" y="26800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9" name="Title 1"/>
          <p:cNvSpPr txBox="1">
            <a:spLocks/>
          </p:cNvSpPr>
          <p:nvPr/>
        </p:nvSpPr>
        <p:spPr>
          <a:xfrm>
            <a:off x="1093916" y="144944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 k</a:t>
            </a: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grpSp>
        <p:nvGrpSpPr>
          <p:cNvPr id="5" name="Group 75"/>
          <p:cNvGrpSpPr/>
          <p:nvPr/>
        </p:nvGrpSpPr>
        <p:grpSpPr>
          <a:xfrm>
            <a:off x="647701" y="2307786"/>
            <a:ext cx="485775" cy="1428612"/>
            <a:chOff x="5172949" y="2484911"/>
            <a:chExt cx="485775" cy="1488125"/>
          </a:xfrm>
        </p:grpSpPr>
        <p:sp>
          <p:nvSpPr>
            <p:cNvPr id="52" name="Oval 5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78"/>
          <p:cNvGrpSpPr/>
          <p:nvPr/>
        </p:nvGrpSpPr>
        <p:grpSpPr>
          <a:xfrm rot="16200000">
            <a:off x="1517651" y="1599500"/>
            <a:ext cx="160687" cy="1414811"/>
            <a:chOff x="4491655" y="3124200"/>
            <a:chExt cx="160687" cy="1414811"/>
          </a:xfrm>
        </p:grpSpPr>
        <p:grpSp>
          <p:nvGrpSpPr>
            <p:cNvPr id="7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93"/>
          <p:cNvGrpSpPr/>
          <p:nvPr/>
        </p:nvGrpSpPr>
        <p:grpSpPr>
          <a:xfrm>
            <a:off x="4888704" y="2281645"/>
            <a:ext cx="160687" cy="1414811"/>
            <a:chOff x="4491655" y="3124200"/>
            <a:chExt cx="160687" cy="1414811"/>
          </a:xfrm>
        </p:grpSpPr>
        <p:grpSp>
          <p:nvGrpSpPr>
            <p:cNvPr id="9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26"/>
          <p:cNvGrpSpPr/>
          <p:nvPr/>
        </p:nvGrpSpPr>
        <p:grpSpPr>
          <a:xfrm rot="16200000">
            <a:off x="4160327" y="3028813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41"/>
          <p:cNvGrpSpPr/>
          <p:nvPr/>
        </p:nvGrpSpPr>
        <p:grpSpPr>
          <a:xfrm rot="16200000">
            <a:off x="2733261" y="1562305"/>
            <a:ext cx="485775" cy="1488125"/>
            <a:chOff x="5172949" y="2484911"/>
            <a:chExt cx="485775" cy="1488125"/>
          </a:xfrm>
        </p:grpSpPr>
        <p:sp>
          <p:nvSpPr>
            <p:cNvPr id="143" name="Oval 14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4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5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46" name="Straight Connector 145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41"/>
          <p:cNvGrpSpPr/>
          <p:nvPr/>
        </p:nvGrpSpPr>
        <p:grpSpPr>
          <a:xfrm rot="5400000">
            <a:off x="3982098" y="1563723"/>
            <a:ext cx="485775" cy="1488125"/>
            <a:chOff x="5172949" y="2484911"/>
            <a:chExt cx="485775" cy="1488125"/>
          </a:xfrm>
        </p:grpSpPr>
        <p:sp>
          <p:nvSpPr>
            <p:cNvPr id="142" name="Oval 14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48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9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53" name="Straight Connector 152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78"/>
          <p:cNvGrpSpPr/>
          <p:nvPr/>
        </p:nvGrpSpPr>
        <p:grpSpPr>
          <a:xfrm rot="16200000">
            <a:off x="5596649" y="1603485"/>
            <a:ext cx="160687" cy="1414811"/>
            <a:chOff x="4491655" y="3124200"/>
            <a:chExt cx="160687" cy="1414811"/>
          </a:xfrm>
        </p:grpSpPr>
        <p:grpSp>
          <p:nvGrpSpPr>
            <p:cNvPr id="156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65" name="Straight Connector 16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3" name="Straight Connector 16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 93"/>
          <p:cNvGrpSpPr/>
          <p:nvPr/>
        </p:nvGrpSpPr>
        <p:grpSpPr>
          <a:xfrm>
            <a:off x="6304054" y="2328756"/>
            <a:ext cx="160687" cy="1414811"/>
            <a:chOff x="4491655" y="3124200"/>
            <a:chExt cx="160687" cy="1414811"/>
          </a:xfrm>
        </p:grpSpPr>
        <p:grpSp>
          <p:nvGrpSpPr>
            <p:cNvPr id="178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9" name="Straight Connector 17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2" name="Group 141"/>
          <p:cNvGrpSpPr/>
          <p:nvPr/>
        </p:nvGrpSpPr>
        <p:grpSpPr>
          <a:xfrm rot="5400000">
            <a:off x="5390241" y="2989051"/>
            <a:ext cx="485775" cy="1488125"/>
            <a:chOff x="5172949" y="2484911"/>
            <a:chExt cx="485775" cy="1488125"/>
          </a:xfrm>
        </p:grpSpPr>
        <p:sp>
          <p:nvSpPr>
            <p:cNvPr id="193" name="Oval 19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9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95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96" name="Straight Connector 195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9" name="Straight Connector 198"/>
          <p:cNvCxnSpPr/>
          <p:nvPr/>
        </p:nvCxnSpPr>
        <p:spPr>
          <a:xfrm rot="10800000">
            <a:off x="893693" y="3736396"/>
            <a:ext cx="26395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0" name="Title 1"/>
          <p:cNvSpPr txBox="1">
            <a:spLocks/>
          </p:cNvSpPr>
          <p:nvPr/>
        </p:nvSpPr>
        <p:spPr>
          <a:xfrm>
            <a:off x="3696334" y="144944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1" name="Title 1"/>
          <p:cNvSpPr txBox="1">
            <a:spLocks/>
          </p:cNvSpPr>
          <p:nvPr/>
        </p:nvSpPr>
        <p:spPr>
          <a:xfrm>
            <a:off x="5192156" y="390705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2" name="Title 1"/>
          <p:cNvSpPr txBox="1">
            <a:spLocks/>
          </p:cNvSpPr>
          <p:nvPr/>
        </p:nvSpPr>
        <p:spPr>
          <a:xfrm>
            <a:off x="5104477" y="144944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 k</a:t>
            </a: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203" name="Title 1"/>
          <p:cNvSpPr txBox="1">
            <a:spLocks/>
          </p:cNvSpPr>
          <p:nvPr/>
        </p:nvSpPr>
        <p:spPr>
          <a:xfrm>
            <a:off x="6464749" y="268756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 k</a:t>
            </a: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204" name="Title 1"/>
          <p:cNvSpPr txBox="1">
            <a:spLocks/>
          </p:cNvSpPr>
          <p:nvPr/>
        </p:nvSpPr>
        <p:spPr>
          <a:xfrm>
            <a:off x="3720212" y="390705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k</a:t>
            </a: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9"/>
          <p:cNvGrpSpPr/>
          <p:nvPr/>
        </p:nvGrpSpPr>
        <p:grpSpPr>
          <a:xfrm>
            <a:off x="-79810" y="548856"/>
            <a:ext cx="670683" cy="1542982"/>
            <a:chOff x="785404" y="1743238"/>
            <a:chExt cx="670683" cy="1542982"/>
          </a:xfrm>
        </p:grpSpPr>
        <p:sp>
          <p:nvSpPr>
            <p:cNvPr id="195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" name="Group 405"/>
            <p:cNvGrpSpPr/>
            <p:nvPr/>
          </p:nvGrpSpPr>
          <p:grpSpPr>
            <a:xfrm rot="5400000">
              <a:off x="604252" y="2434385"/>
              <a:ext cx="1542982" cy="160687"/>
              <a:chOff x="1809818" y="1385407"/>
              <a:chExt cx="1542982" cy="160687"/>
            </a:xfrm>
          </p:grpSpPr>
          <p:cxnSp>
            <p:nvCxnSpPr>
              <p:cNvPr id="407" name="Straight Connector 406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Straight Connector 407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9" name="Straight Connector 408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" name="Straight Connector 411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" name="Straight Connector 412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4" name="Straight Connector 413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" name="Straight Connector 414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Straight Connector 415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" name="Straight Connector 416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452"/>
          <p:cNvGrpSpPr/>
          <p:nvPr/>
        </p:nvGrpSpPr>
        <p:grpSpPr>
          <a:xfrm rot="10800000">
            <a:off x="3343813" y="550396"/>
            <a:ext cx="969184" cy="1542982"/>
            <a:chOff x="2971800" y="1743238"/>
            <a:chExt cx="969184" cy="1542982"/>
          </a:xfrm>
        </p:grpSpPr>
        <p:sp>
          <p:nvSpPr>
            <p:cNvPr id="391" name="Oval 390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2" name="Straight Arrow Connector 391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>
              <a:stCxn id="391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>
              <a:stCxn id="391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7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5" name="Group 453"/>
          <p:cNvGrpSpPr/>
          <p:nvPr/>
        </p:nvGrpSpPr>
        <p:grpSpPr>
          <a:xfrm>
            <a:off x="1298572" y="548063"/>
            <a:ext cx="955385" cy="1542983"/>
            <a:chOff x="3810000" y="1743238"/>
            <a:chExt cx="955385" cy="1542983"/>
          </a:xfrm>
        </p:grpSpPr>
        <p:sp>
          <p:nvSpPr>
            <p:cNvPr id="396" name="Rectangle 395"/>
            <p:cNvSpPr/>
            <p:nvPr/>
          </p:nvSpPr>
          <p:spPr>
            <a:xfrm rot="2700000">
              <a:off x="4362561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Title 1"/>
            <p:cNvSpPr txBox="1">
              <a:spLocks/>
            </p:cNvSpPr>
            <p:nvPr/>
          </p:nvSpPr>
          <p:spPr>
            <a:xfrm>
              <a:off x="4441238" y="223549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398" name="Title 1"/>
            <p:cNvSpPr txBox="1">
              <a:spLocks/>
            </p:cNvSpPr>
            <p:nvPr/>
          </p:nvSpPr>
          <p:spPr>
            <a:xfrm>
              <a:off x="4441238" y="249448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399" name="Straight Connector 398"/>
            <p:cNvCxnSpPr/>
            <p:nvPr/>
          </p:nvCxnSpPr>
          <p:spPr>
            <a:xfrm rot="5400000" flipH="1" flipV="1">
              <a:off x="4314742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/>
          </p:nvCxnSpPr>
          <p:spPr>
            <a:xfrm rot="5400000" flipH="1" flipV="1">
              <a:off x="43131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8" name="Title 1"/>
            <p:cNvSpPr txBox="1">
              <a:spLocks/>
            </p:cNvSpPr>
            <p:nvPr/>
          </p:nvSpPr>
          <p:spPr>
            <a:xfrm rot="16200000">
              <a:off x="3601005" y="215914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" name="Group 454"/>
          <p:cNvGrpSpPr/>
          <p:nvPr/>
        </p:nvGrpSpPr>
        <p:grpSpPr>
          <a:xfrm>
            <a:off x="4345613" y="546251"/>
            <a:ext cx="995797" cy="1542983"/>
            <a:chOff x="4724400" y="1743238"/>
            <a:chExt cx="995797" cy="1542983"/>
          </a:xfrm>
        </p:grpSpPr>
        <p:sp>
          <p:nvSpPr>
            <p:cNvPr id="402" name="Rectangle 401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3" name="Straight Connector 402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Arrow Connector 404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49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" name="Group 451"/>
          <p:cNvGrpSpPr/>
          <p:nvPr/>
        </p:nvGrpSpPr>
        <p:grpSpPr>
          <a:xfrm rot="5400000">
            <a:off x="800106" y="-465523"/>
            <a:ext cx="994846" cy="1542982"/>
            <a:chOff x="1676400" y="1743238"/>
            <a:chExt cx="994846" cy="1542982"/>
          </a:xfrm>
        </p:grpSpPr>
        <p:grpSp>
          <p:nvGrpSpPr>
            <p:cNvPr id="8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9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419" name="Oval 418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0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21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422" name="Straight Connector 421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" name="Straight Connector 422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6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0" name="Group 449"/>
          <p:cNvGrpSpPr/>
          <p:nvPr/>
        </p:nvGrpSpPr>
        <p:grpSpPr>
          <a:xfrm rot="5400000">
            <a:off x="946496" y="1054346"/>
            <a:ext cx="670683" cy="1542982"/>
            <a:chOff x="785404" y="1743238"/>
            <a:chExt cx="670683" cy="1542982"/>
          </a:xfrm>
        </p:grpSpPr>
        <p:sp>
          <p:nvSpPr>
            <p:cNvPr id="4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1" name="Group 405"/>
            <p:cNvGrpSpPr/>
            <p:nvPr/>
          </p:nvGrpSpPr>
          <p:grpSpPr>
            <a:xfrm rot="5400000">
              <a:off x="604254" y="2434387"/>
              <a:ext cx="1542982" cy="160687"/>
              <a:chOff x="1809818" y="1385407"/>
              <a:chExt cx="1542982" cy="160687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449"/>
          <p:cNvGrpSpPr/>
          <p:nvPr/>
        </p:nvGrpSpPr>
        <p:grpSpPr>
          <a:xfrm rot="5400000">
            <a:off x="4012878" y="-469191"/>
            <a:ext cx="670683" cy="1542982"/>
            <a:chOff x="785404" y="1743238"/>
            <a:chExt cx="670683" cy="1542982"/>
          </a:xfrm>
        </p:grpSpPr>
        <p:sp>
          <p:nvSpPr>
            <p:cNvPr id="61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Group 449"/>
          <p:cNvGrpSpPr/>
          <p:nvPr/>
        </p:nvGrpSpPr>
        <p:grpSpPr>
          <a:xfrm rot="5400000">
            <a:off x="2476708" y="1052774"/>
            <a:ext cx="670683" cy="1542982"/>
            <a:chOff x="785404" y="1743238"/>
            <a:chExt cx="670683" cy="1542982"/>
          </a:xfrm>
        </p:grpSpPr>
        <p:sp>
          <p:nvSpPr>
            <p:cNvPr id="89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5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5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Group 451"/>
          <p:cNvGrpSpPr/>
          <p:nvPr/>
        </p:nvGrpSpPr>
        <p:grpSpPr>
          <a:xfrm rot="5400000">
            <a:off x="3845977" y="1051939"/>
            <a:ext cx="994846" cy="1542982"/>
            <a:chOff x="1676400" y="1743238"/>
            <a:chExt cx="994846" cy="1542982"/>
          </a:xfrm>
        </p:grpSpPr>
        <p:grpSp>
          <p:nvGrpSpPr>
            <p:cNvPr id="17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18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108" name="Oval 107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0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4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9" name="Group 452"/>
          <p:cNvGrpSpPr/>
          <p:nvPr/>
        </p:nvGrpSpPr>
        <p:grpSpPr>
          <a:xfrm rot="5400000">
            <a:off x="2340226" y="-452692"/>
            <a:ext cx="969184" cy="1542982"/>
            <a:chOff x="2971800" y="1743238"/>
            <a:chExt cx="969184" cy="1542982"/>
          </a:xfrm>
        </p:grpSpPr>
        <p:sp>
          <p:nvSpPr>
            <p:cNvPr id="112" name="Oval 111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Arrow Connector 112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2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12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0" name="Group 449"/>
          <p:cNvGrpSpPr/>
          <p:nvPr/>
        </p:nvGrpSpPr>
        <p:grpSpPr>
          <a:xfrm rot="5400000">
            <a:off x="5570830" y="-466224"/>
            <a:ext cx="670683" cy="1542982"/>
            <a:chOff x="785404" y="1743238"/>
            <a:chExt cx="670683" cy="1542982"/>
          </a:xfrm>
        </p:grpSpPr>
        <p:sp>
          <p:nvSpPr>
            <p:cNvPr id="118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1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Group 449"/>
          <p:cNvGrpSpPr/>
          <p:nvPr/>
        </p:nvGrpSpPr>
        <p:grpSpPr>
          <a:xfrm>
            <a:off x="-79810" y="2079802"/>
            <a:ext cx="670683" cy="1542982"/>
            <a:chOff x="785404" y="1743238"/>
            <a:chExt cx="670683" cy="1542982"/>
          </a:xfrm>
        </p:grpSpPr>
        <p:sp>
          <p:nvSpPr>
            <p:cNvPr id="132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3" name="Group 405"/>
            <p:cNvGrpSpPr/>
            <p:nvPr/>
          </p:nvGrpSpPr>
          <p:grpSpPr>
            <a:xfrm rot="5400000">
              <a:off x="604254" y="2434387"/>
              <a:ext cx="1542982" cy="160687"/>
              <a:chOff x="1809818" y="1385407"/>
              <a:chExt cx="1542982" cy="160687"/>
            </a:xfrm>
          </p:grpSpPr>
          <p:cxnSp>
            <p:nvCxnSpPr>
              <p:cNvPr id="134" name="Straight Connector 133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 449"/>
          <p:cNvGrpSpPr/>
          <p:nvPr/>
        </p:nvGrpSpPr>
        <p:grpSpPr>
          <a:xfrm rot="5400000">
            <a:off x="957852" y="2601931"/>
            <a:ext cx="670683" cy="1542982"/>
            <a:chOff x="785404" y="1743238"/>
            <a:chExt cx="670683" cy="1542982"/>
          </a:xfrm>
        </p:grpSpPr>
        <p:sp>
          <p:nvSpPr>
            <p:cNvPr id="146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Group 452"/>
          <p:cNvGrpSpPr/>
          <p:nvPr/>
        </p:nvGrpSpPr>
        <p:grpSpPr>
          <a:xfrm rot="5400000">
            <a:off x="2341882" y="2612280"/>
            <a:ext cx="969184" cy="1542982"/>
            <a:chOff x="2971800" y="1743238"/>
            <a:chExt cx="969184" cy="1542982"/>
          </a:xfrm>
        </p:grpSpPr>
        <p:sp>
          <p:nvSpPr>
            <p:cNvPr id="169" name="Oval 168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Arrow Connector 169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>
              <a:stCxn id="169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69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7" name="Group 449"/>
          <p:cNvGrpSpPr/>
          <p:nvPr/>
        </p:nvGrpSpPr>
        <p:grpSpPr>
          <a:xfrm>
            <a:off x="1457203" y="2084471"/>
            <a:ext cx="670683" cy="1542982"/>
            <a:chOff x="785404" y="1743238"/>
            <a:chExt cx="670683" cy="1542982"/>
          </a:xfrm>
        </p:grpSpPr>
        <p:sp>
          <p:nvSpPr>
            <p:cNvPr id="160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5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8" name="Group 405"/>
            <p:cNvGrpSpPr/>
            <p:nvPr/>
          </p:nvGrpSpPr>
          <p:grpSpPr>
            <a:xfrm rot="5400000">
              <a:off x="604260" y="2434393"/>
              <a:ext cx="1542982" cy="160687"/>
              <a:chOff x="1809818" y="1385407"/>
              <a:chExt cx="1542982" cy="160687"/>
            </a:xfrm>
          </p:grpSpPr>
          <p:cxnSp>
            <p:nvCxnSpPr>
              <p:cNvPr id="168" name="Straight Connector 167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" name="Group 449"/>
          <p:cNvGrpSpPr/>
          <p:nvPr/>
        </p:nvGrpSpPr>
        <p:grpSpPr>
          <a:xfrm rot="10800000">
            <a:off x="3506168" y="2080659"/>
            <a:ext cx="670683" cy="1542982"/>
            <a:chOff x="785404" y="1743238"/>
            <a:chExt cx="670683" cy="1542982"/>
          </a:xfrm>
        </p:grpSpPr>
        <p:sp>
          <p:nvSpPr>
            <p:cNvPr id="185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0" name="Group 405"/>
            <p:cNvGrpSpPr/>
            <p:nvPr/>
          </p:nvGrpSpPr>
          <p:grpSpPr>
            <a:xfrm rot="5400000">
              <a:off x="604260" y="2434393"/>
              <a:ext cx="1542982" cy="160687"/>
              <a:chOff x="1809818" y="1385407"/>
              <a:chExt cx="1542982" cy="160687"/>
            </a:xfrm>
          </p:grpSpPr>
          <p:cxnSp>
            <p:nvCxnSpPr>
              <p:cNvPr id="187" name="Straight Connector 186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Group 451"/>
          <p:cNvGrpSpPr/>
          <p:nvPr/>
        </p:nvGrpSpPr>
        <p:grpSpPr>
          <a:xfrm rot="5400000">
            <a:off x="3855452" y="2600631"/>
            <a:ext cx="994846" cy="1542982"/>
            <a:chOff x="1676400" y="1743238"/>
            <a:chExt cx="994846" cy="1542982"/>
          </a:xfrm>
        </p:grpSpPr>
        <p:grpSp>
          <p:nvGrpSpPr>
            <p:cNvPr id="32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33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205" name="Oval 204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203" name="Straight Connector 202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1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4" name="Group 449"/>
          <p:cNvGrpSpPr/>
          <p:nvPr/>
        </p:nvGrpSpPr>
        <p:grpSpPr>
          <a:xfrm rot="10800000">
            <a:off x="5058707" y="2077967"/>
            <a:ext cx="670683" cy="1542982"/>
            <a:chOff x="785404" y="1743238"/>
            <a:chExt cx="670683" cy="1542982"/>
          </a:xfrm>
        </p:grpSpPr>
        <p:sp>
          <p:nvSpPr>
            <p:cNvPr id="209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5" name="Group 405"/>
            <p:cNvGrpSpPr/>
            <p:nvPr/>
          </p:nvGrpSpPr>
          <p:grpSpPr>
            <a:xfrm rot="5400000">
              <a:off x="604262" y="2434395"/>
              <a:ext cx="1542982" cy="160687"/>
              <a:chOff x="1809818" y="1385407"/>
              <a:chExt cx="1542982" cy="160687"/>
            </a:xfrm>
          </p:grpSpPr>
          <p:cxnSp>
            <p:nvCxnSpPr>
              <p:cNvPr id="211" name="Straight Connector 210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" name="Group 449"/>
          <p:cNvGrpSpPr/>
          <p:nvPr/>
        </p:nvGrpSpPr>
        <p:grpSpPr>
          <a:xfrm rot="10800000">
            <a:off x="5055411" y="3619359"/>
            <a:ext cx="670683" cy="1542982"/>
            <a:chOff x="785404" y="1743238"/>
            <a:chExt cx="670683" cy="1542982"/>
          </a:xfrm>
        </p:grpSpPr>
        <p:sp>
          <p:nvSpPr>
            <p:cNvPr id="223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7" name="Group 405"/>
            <p:cNvGrpSpPr/>
            <p:nvPr/>
          </p:nvGrpSpPr>
          <p:grpSpPr>
            <a:xfrm rot="5400000">
              <a:off x="604264" y="2434397"/>
              <a:ext cx="1542982" cy="160687"/>
              <a:chOff x="1809818" y="1385407"/>
              <a:chExt cx="1542982" cy="160687"/>
            </a:xfrm>
          </p:grpSpPr>
          <p:cxnSp>
            <p:nvCxnSpPr>
              <p:cNvPr id="225" name="Straight Connector 224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oup 451"/>
          <p:cNvGrpSpPr/>
          <p:nvPr/>
        </p:nvGrpSpPr>
        <p:grpSpPr>
          <a:xfrm rot="5400000">
            <a:off x="5415207" y="1051894"/>
            <a:ext cx="994846" cy="1542982"/>
            <a:chOff x="1676400" y="1743238"/>
            <a:chExt cx="994846" cy="1542982"/>
          </a:xfrm>
        </p:grpSpPr>
        <p:grpSp>
          <p:nvGrpSpPr>
            <p:cNvPr id="39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40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242" name="Oval 241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3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44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240" name="Straight Connector 239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8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41" name="Group 453"/>
          <p:cNvGrpSpPr/>
          <p:nvPr/>
        </p:nvGrpSpPr>
        <p:grpSpPr>
          <a:xfrm rot="5400000">
            <a:off x="786661" y="4144363"/>
            <a:ext cx="955385" cy="1542983"/>
            <a:chOff x="3810000" y="1743238"/>
            <a:chExt cx="955385" cy="1542983"/>
          </a:xfrm>
        </p:grpSpPr>
        <p:sp>
          <p:nvSpPr>
            <p:cNvPr id="246" name="Rectangle 245"/>
            <p:cNvSpPr/>
            <p:nvPr/>
          </p:nvSpPr>
          <p:spPr>
            <a:xfrm rot="2700000">
              <a:off x="4362561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Title 1"/>
            <p:cNvSpPr txBox="1">
              <a:spLocks/>
            </p:cNvSpPr>
            <p:nvPr/>
          </p:nvSpPr>
          <p:spPr>
            <a:xfrm>
              <a:off x="4441238" y="223549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48" name="Title 1"/>
            <p:cNvSpPr txBox="1">
              <a:spLocks/>
            </p:cNvSpPr>
            <p:nvPr/>
          </p:nvSpPr>
          <p:spPr>
            <a:xfrm>
              <a:off x="4441238" y="249448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49" name="Straight Connector 248"/>
            <p:cNvCxnSpPr/>
            <p:nvPr/>
          </p:nvCxnSpPr>
          <p:spPr>
            <a:xfrm rot="5400000" flipH="1" flipV="1">
              <a:off x="4314742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 flipH="1" flipV="1">
              <a:off x="43131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Title 1"/>
            <p:cNvSpPr txBox="1">
              <a:spLocks/>
            </p:cNvSpPr>
            <p:nvPr/>
          </p:nvSpPr>
          <p:spPr>
            <a:xfrm rot="16200000">
              <a:off x="3601005" y="215914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42" name="Group 449"/>
          <p:cNvGrpSpPr/>
          <p:nvPr/>
        </p:nvGrpSpPr>
        <p:grpSpPr>
          <a:xfrm>
            <a:off x="-85757" y="3623100"/>
            <a:ext cx="670683" cy="1542982"/>
            <a:chOff x="785404" y="1743238"/>
            <a:chExt cx="670683" cy="1542982"/>
          </a:xfrm>
        </p:grpSpPr>
        <p:sp>
          <p:nvSpPr>
            <p:cNvPr id="253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3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55" name="Straight Connector 254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" name="Group 449"/>
          <p:cNvGrpSpPr/>
          <p:nvPr/>
        </p:nvGrpSpPr>
        <p:grpSpPr>
          <a:xfrm>
            <a:off x="1463213" y="3637074"/>
            <a:ext cx="670683" cy="1542982"/>
            <a:chOff x="785404" y="1743238"/>
            <a:chExt cx="670683" cy="1542982"/>
          </a:xfrm>
        </p:grpSpPr>
        <p:sp>
          <p:nvSpPr>
            <p:cNvPr id="26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5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5" name="Group 405"/>
            <p:cNvGrpSpPr/>
            <p:nvPr/>
          </p:nvGrpSpPr>
          <p:grpSpPr>
            <a:xfrm rot="5400000">
              <a:off x="604262" y="2434395"/>
              <a:ext cx="1542982" cy="160687"/>
              <a:chOff x="1809818" y="1385407"/>
              <a:chExt cx="1542982" cy="160687"/>
            </a:xfrm>
          </p:grpSpPr>
          <p:cxnSp>
            <p:nvCxnSpPr>
              <p:cNvPr id="269" name="Straight Connector 26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" name="Group 452"/>
          <p:cNvGrpSpPr/>
          <p:nvPr/>
        </p:nvGrpSpPr>
        <p:grpSpPr>
          <a:xfrm rot="5400000">
            <a:off x="2341632" y="4170976"/>
            <a:ext cx="969184" cy="1542982"/>
            <a:chOff x="2971800" y="1743238"/>
            <a:chExt cx="969184" cy="1542982"/>
          </a:xfrm>
        </p:grpSpPr>
        <p:sp>
          <p:nvSpPr>
            <p:cNvPr id="281" name="Oval 280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2" name="Straight Arrow Connector 281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stCxn id="281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281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5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48" name="Group 449"/>
          <p:cNvGrpSpPr/>
          <p:nvPr/>
        </p:nvGrpSpPr>
        <p:grpSpPr>
          <a:xfrm rot="10800000">
            <a:off x="3507984" y="3629084"/>
            <a:ext cx="670683" cy="1542982"/>
            <a:chOff x="785404" y="1743238"/>
            <a:chExt cx="670683" cy="1542982"/>
          </a:xfrm>
        </p:grpSpPr>
        <p:sp>
          <p:nvSpPr>
            <p:cNvPr id="28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60" name="Group 405"/>
            <p:cNvGrpSpPr/>
            <p:nvPr/>
          </p:nvGrpSpPr>
          <p:grpSpPr>
            <a:xfrm rot="5400000">
              <a:off x="604262" y="2434395"/>
              <a:ext cx="1542982" cy="160687"/>
              <a:chOff x="1809818" y="1385407"/>
              <a:chExt cx="1542982" cy="160687"/>
            </a:xfrm>
          </p:grpSpPr>
          <p:cxnSp>
            <p:nvCxnSpPr>
              <p:cNvPr id="289" name="Straight Connector 28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Straight Connector 29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Straight Connector 29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2" name="Group 449"/>
          <p:cNvGrpSpPr/>
          <p:nvPr/>
        </p:nvGrpSpPr>
        <p:grpSpPr>
          <a:xfrm rot="5400000">
            <a:off x="4019685" y="4162649"/>
            <a:ext cx="670683" cy="1542982"/>
            <a:chOff x="785404" y="1743238"/>
            <a:chExt cx="670683" cy="1542982"/>
          </a:xfrm>
        </p:grpSpPr>
        <p:sp>
          <p:nvSpPr>
            <p:cNvPr id="301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4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303" name="Straight Connector 302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Straight Connector 303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Straight Connector 304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Straight Connector 310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Straight Connector 311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Straight Connector 312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5" name="Group 452"/>
          <p:cNvGrpSpPr/>
          <p:nvPr/>
        </p:nvGrpSpPr>
        <p:grpSpPr>
          <a:xfrm rot="10800000">
            <a:off x="6450016" y="2077922"/>
            <a:ext cx="969184" cy="1542982"/>
            <a:chOff x="2971800" y="1743238"/>
            <a:chExt cx="969184" cy="1542982"/>
          </a:xfrm>
        </p:grpSpPr>
        <p:sp>
          <p:nvSpPr>
            <p:cNvPr id="315" name="Oval 314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6" name="Straight Arrow Connector 315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stCxn id="315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315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9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6" name="Group 449"/>
          <p:cNvGrpSpPr/>
          <p:nvPr/>
        </p:nvGrpSpPr>
        <p:grpSpPr>
          <a:xfrm rot="10800000">
            <a:off x="6613524" y="545234"/>
            <a:ext cx="670683" cy="1542982"/>
            <a:chOff x="785404" y="1743238"/>
            <a:chExt cx="670683" cy="1542982"/>
          </a:xfrm>
        </p:grpSpPr>
        <p:sp>
          <p:nvSpPr>
            <p:cNvPr id="321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7" name="Group 405"/>
            <p:cNvGrpSpPr/>
            <p:nvPr/>
          </p:nvGrpSpPr>
          <p:grpSpPr>
            <a:xfrm rot="5400000">
              <a:off x="604264" y="2434397"/>
              <a:ext cx="1542982" cy="160687"/>
              <a:chOff x="1809818" y="1385407"/>
              <a:chExt cx="1542982" cy="160687"/>
            </a:xfrm>
          </p:grpSpPr>
          <p:cxnSp>
            <p:nvCxnSpPr>
              <p:cNvPr id="323" name="Straight Connector 322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Straight Connector 328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449"/>
          <p:cNvGrpSpPr/>
          <p:nvPr/>
        </p:nvGrpSpPr>
        <p:grpSpPr>
          <a:xfrm rot="10800000">
            <a:off x="6614737" y="3629096"/>
            <a:ext cx="670683" cy="1542982"/>
            <a:chOff x="785404" y="1743238"/>
            <a:chExt cx="670683" cy="1542982"/>
          </a:xfrm>
        </p:grpSpPr>
        <p:sp>
          <p:nvSpPr>
            <p:cNvPr id="335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9" name="Group 405"/>
            <p:cNvGrpSpPr/>
            <p:nvPr/>
          </p:nvGrpSpPr>
          <p:grpSpPr>
            <a:xfrm rot="5400000">
              <a:off x="604264" y="2434397"/>
              <a:ext cx="1542982" cy="160687"/>
              <a:chOff x="1809818" y="1385407"/>
              <a:chExt cx="1542982" cy="160687"/>
            </a:xfrm>
          </p:grpSpPr>
          <p:cxnSp>
            <p:nvCxnSpPr>
              <p:cNvPr id="337" name="Straight Connector 336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Straight Connector 340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Straight Connector 341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Straight Connector 346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Group 449"/>
          <p:cNvGrpSpPr/>
          <p:nvPr/>
        </p:nvGrpSpPr>
        <p:grpSpPr>
          <a:xfrm rot="5400000">
            <a:off x="5576949" y="2602160"/>
            <a:ext cx="670683" cy="1542982"/>
            <a:chOff x="785404" y="1743238"/>
            <a:chExt cx="670683" cy="1542982"/>
          </a:xfrm>
        </p:grpSpPr>
        <p:sp>
          <p:nvSpPr>
            <p:cNvPr id="349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81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351" name="Straight Connector 350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Straight Connector 352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2" name="Group 449"/>
          <p:cNvGrpSpPr/>
          <p:nvPr/>
        </p:nvGrpSpPr>
        <p:grpSpPr>
          <a:xfrm rot="5400000">
            <a:off x="5581948" y="4162299"/>
            <a:ext cx="670683" cy="1542982"/>
            <a:chOff x="785404" y="1743238"/>
            <a:chExt cx="670683" cy="1542982"/>
          </a:xfrm>
        </p:grpSpPr>
        <p:sp>
          <p:nvSpPr>
            <p:cNvPr id="363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83" name="Group 405"/>
            <p:cNvGrpSpPr/>
            <p:nvPr/>
          </p:nvGrpSpPr>
          <p:grpSpPr>
            <a:xfrm rot="5400000">
              <a:off x="604268" y="2434401"/>
              <a:ext cx="1542982" cy="160687"/>
              <a:chOff x="1809818" y="1385407"/>
              <a:chExt cx="1542982" cy="160687"/>
            </a:xfrm>
          </p:grpSpPr>
          <p:cxnSp>
            <p:nvCxnSpPr>
              <p:cNvPr id="365" name="Straight Connector 364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Straight Connector 371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oup 449"/>
          <p:cNvGrpSpPr/>
          <p:nvPr/>
        </p:nvGrpSpPr>
        <p:grpSpPr>
          <a:xfrm rot="10800000">
            <a:off x="5057550" y="5167691"/>
            <a:ext cx="670683" cy="1542982"/>
            <a:chOff x="785404" y="1743238"/>
            <a:chExt cx="670683" cy="1542982"/>
          </a:xfrm>
        </p:grpSpPr>
        <p:sp>
          <p:nvSpPr>
            <p:cNvPr id="37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85" name="Group 405"/>
            <p:cNvGrpSpPr/>
            <p:nvPr/>
          </p:nvGrpSpPr>
          <p:grpSpPr>
            <a:xfrm rot="5400000">
              <a:off x="604264" y="2434397"/>
              <a:ext cx="1542982" cy="160687"/>
              <a:chOff x="1809818" y="1385407"/>
              <a:chExt cx="1542982" cy="160687"/>
            </a:xfrm>
          </p:grpSpPr>
          <p:cxnSp>
            <p:nvCxnSpPr>
              <p:cNvPr id="379" name="Straight Connector 37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Straight Connector 38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Straight Connector 38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Straight Connector 38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6" name="Group 449"/>
          <p:cNvGrpSpPr/>
          <p:nvPr/>
        </p:nvGrpSpPr>
        <p:grpSpPr>
          <a:xfrm rot="10800000">
            <a:off x="3505655" y="5172138"/>
            <a:ext cx="670683" cy="1542982"/>
            <a:chOff x="785404" y="1743238"/>
            <a:chExt cx="670683" cy="1542982"/>
          </a:xfrm>
        </p:grpSpPr>
        <p:sp>
          <p:nvSpPr>
            <p:cNvPr id="43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87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436" name="Straight Connector 43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7" name="Straight Connector 43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Straight Connector 44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2" name="Straight Connector 44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Straight Connector 44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8" name="Group 449"/>
          <p:cNvGrpSpPr/>
          <p:nvPr/>
        </p:nvGrpSpPr>
        <p:grpSpPr>
          <a:xfrm rot="5400000">
            <a:off x="7086983" y="-467360"/>
            <a:ext cx="670683" cy="1542982"/>
            <a:chOff x="785404" y="1743238"/>
            <a:chExt cx="670683" cy="1542982"/>
          </a:xfrm>
        </p:grpSpPr>
        <p:sp>
          <p:nvSpPr>
            <p:cNvPr id="452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0" name="Group 405"/>
            <p:cNvGrpSpPr/>
            <p:nvPr/>
          </p:nvGrpSpPr>
          <p:grpSpPr>
            <a:xfrm rot="5400000">
              <a:off x="604260" y="2434393"/>
              <a:ext cx="1542982" cy="160687"/>
              <a:chOff x="1809818" y="1385407"/>
              <a:chExt cx="1542982" cy="160687"/>
            </a:xfrm>
          </p:grpSpPr>
          <p:cxnSp>
            <p:nvCxnSpPr>
              <p:cNvPr id="454" name="Straight Connector 453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Straight Connector 454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9" name="Straight Connector 458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Straight Connector 459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Straight Connector 460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" name="Group 449"/>
          <p:cNvGrpSpPr/>
          <p:nvPr/>
        </p:nvGrpSpPr>
        <p:grpSpPr>
          <a:xfrm rot="10800000">
            <a:off x="8101101" y="544098"/>
            <a:ext cx="670683" cy="1542982"/>
            <a:chOff x="785404" y="1743238"/>
            <a:chExt cx="670683" cy="1542982"/>
          </a:xfrm>
        </p:grpSpPr>
        <p:sp>
          <p:nvSpPr>
            <p:cNvPr id="466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03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468" name="Straight Connector 467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9" name="Straight Connector 468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Straight Connector 469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1" name="Straight Connector 470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Straight Connector 471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3" name="Straight Connector 472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Straight Connector 473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5" name="Straight Connector 474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6" name="Straight Connector 475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7" name="Straight Connector 476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8" name="Straight Connector 477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5" name="Group 451"/>
          <p:cNvGrpSpPr/>
          <p:nvPr/>
        </p:nvGrpSpPr>
        <p:grpSpPr>
          <a:xfrm rot="5400000">
            <a:off x="6918094" y="1051849"/>
            <a:ext cx="994846" cy="1542982"/>
            <a:chOff x="1676400" y="1743238"/>
            <a:chExt cx="994846" cy="1542982"/>
          </a:xfrm>
        </p:grpSpPr>
        <p:grpSp>
          <p:nvGrpSpPr>
            <p:cNvPr id="111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117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485" name="Oval 484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6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87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483" name="Straight Connector 482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Straight Connector 483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1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19" name="Group 452"/>
          <p:cNvGrpSpPr/>
          <p:nvPr/>
        </p:nvGrpSpPr>
        <p:grpSpPr>
          <a:xfrm rot="10800000">
            <a:off x="7938615" y="2077877"/>
            <a:ext cx="969184" cy="1542982"/>
            <a:chOff x="2971800" y="1743238"/>
            <a:chExt cx="969184" cy="1542982"/>
          </a:xfrm>
        </p:grpSpPr>
        <p:sp>
          <p:nvSpPr>
            <p:cNvPr id="489" name="Oval 488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0" name="Straight Arrow Connector 489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1" name="Straight Connector 490"/>
            <p:cNvCxnSpPr>
              <a:stCxn id="489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2" name="Straight Connector 491"/>
            <p:cNvCxnSpPr>
              <a:stCxn id="489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3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31" name="Group 449"/>
          <p:cNvGrpSpPr/>
          <p:nvPr/>
        </p:nvGrpSpPr>
        <p:grpSpPr>
          <a:xfrm rot="10800000">
            <a:off x="8097889" y="5178815"/>
            <a:ext cx="670683" cy="1542982"/>
            <a:chOff x="785404" y="1743238"/>
            <a:chExt cx="670683" cy="1542982"/>
          </a:xfrm>
        </p:grpSpPr>
        <p:sp>
          <p:nvSpPr>
            <p:cNvPr id="495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3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497" name="Straight Connector 496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8" name="Straight Connector 497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9" name="Straight Connector 498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0" name="Straight Connector 499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1" name="Straight Connector 500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2" name="Straight Connector 501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Straight Connector 502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4" name="Straight Connector 503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5" name="Straight Connector 504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6" name="Straight Connector 505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7" name="Straight Connector 506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5" name="Group 449"/>
          <p:cNvGrpSpPr/>
          <p:nvPr/>
        </p:nvGrpSpPr>
        <p:grpSpPr>
          <a:xfrm rot="5400000">
            <a:off x="7095821" y="4159023"/>
            <a:ext cx="670683" cy="1542982"/>
            <a:chOff x="785404" y="1743238"/>
            <a:chExt cx="670683" cy="1542982"/>
          </a:xfrm>
        </p:grpSpPr>
        <p:sp>
          <p:nvSpPr>
            <p:cNvPr id="509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47" name="Group 405"/>
            <p:cNvGrpSpPr/>
            <p:nvPr/>
          </p:nvGrpSpPr>
          <p:grpSpPr>
            <a:xfrm rot="5400000">
              <a:off x="604268" y="2434401"/>
              <a:ext cx="1542982" cy="160687"/>
              <a:chOff x="1809818" y="1385407"/>
              <a:chExt cx="1542982" cy="160687"/>
            </a:xfrm>
          </p:grpSpPr>
          <p:cxnSp>
            <p:nvCxnSpPr>
              <p:cNvPr id="511" name="Straight Connector 510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" name="Straight Connector 511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Straight Connector 512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4" name="Straight Connector 513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Straight Connector 514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Straight Connector 515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7" name="Straight Connector 516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8" name="Straight Connector 517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9" name="Straight Connector 518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" name="Straight Connector 519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" name="Straight Connector 520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9" name="Group 449"/>
          <p:cNvGrpSpPr/>
          <p:nvPr/>
        </p:nvGrpSpPr>
        <p:grpSpPr>
          <a:xfrm rot="5400000">
            <a:off x="7089064" y="2599692"/>
            <a:ext cx="670683" cy="1542982"/>
            <a:chOff x="785404" y="1743238"/>
            <a:chExt cx="670683" cy="1542982"/>
          </a:xfrm>
        </p:grpSpPr>
        <p:sp>
          <p:nvSpPr>
            <p:cNvPr id="523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61" name="Group 405"/>
            <p:cNvGrpSpPr/>
            <p:nvPr/>
          </p:nvGrpSpPr>
          <p:grpSpPr>
            <a:xfrm rot="5400000">
              <a:off x="604268" y="2434401"/>
              <a:ext cx="1542982" cy="160687"/>
              <a:chOff x="1809818" y="1385407"/>
              <a:chExt cx="1542982" cy="160687"/>
            </a:xfrm>
          </p:grpSpPr>
          <p:cxnSp>
            <p:nvCxnSpPr>
              <p:cNvPr id="525" name="Straight Connector 524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6" name="Straight Connector 525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7" name="Straight Connector 526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8" name="Straight Connector 527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9" name="Straight Connector 528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0" name="Straight Connector 529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1" name="Straight Connector 530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2" name="Straight Connector 531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3" name="Straight Connector 532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4" name="Straight Connector 533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5" name="Straight Connector 534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2" name="Group 449"/>
          <p:cNvGrpSpPr/>
          <p:nvPr/>
        </p:nvGrpSpPr>
        <p:grpSpPr>
          <a:xfrm rot="10800000">
            <a:off x="8102622" y="3640791"/>
            <a:ext cx="670683" cy="1542982"/>
            <a:chOff x="785404" y="1743238"/>
            <a:chExt cx="670683" cy="1542982"/>
          </a:xfrm>
        </p:grpSpPr>
        <p:sp>
          <p:nvSpPr>
            <p:cNvPr id="53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63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539" name="Straight Connector 53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0" name="Straight Connector 53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1" name="Straight Connector 54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2" name="Straight Connector 54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3" name="Straight Connector 54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4" name="Straight Connector 54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5" name="Straight Connector 54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6" name="Straight Connector 54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7" name="Straight Connector 54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8" name="Straight Connector 54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9" name="Straight Connector 54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4" name="Group 452"/>
          <p:cNvGrpSpPr/>
          <p:nvPr/>
        </p:nvGrpSpPr>
        <p:grpSpPr>
          <a:xfrm rot="5400000">
            <a:off x="2322744" y="5706821"/>
            <a:ext cx="969184" cy="1542982"/>
            <a:chOff x="2971800" y="1743238"/>
            <a:chExt cx="969184" cy="1542982"/>
          </a:xfrm>
        </p:grpSpPr>
        <p:sp>
          <p:nvSpPr>
            <p:cNvPr id="551" name="Oval 550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2" name="Straight Arrow Connector 551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53" name="Straight Connector 552"/>
            <p:cNvCxnSpPr>
              <a:stCxn id="551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Straight Connector 553"/>
            <p:cNvCxnSpPr>
              <a:stCxn id="551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5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65" name="Group 449"/>
          <p:cNvGrpSpPr/>
          <p:nvPr/>
        </p:nvGrpSpPr>
        <p:grpSpPr>
          <a:xfrm>
            <a:off x="-79521" y="5165828"/>
            <a:ext cx="670683" cy="1542982"/>
            <a:chOff x="785404" y="1743238"/>
            <a:chExt cx="670683" cy="1542982"/>
          </a:xfrm>
        </p:grpSpPr>
        <p:sp>
          <p:nvSpPr>
            <p:cNvPr id="55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66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559" name="Straight Connector 55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Straight Connector 55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Straight Connector 56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2" name="Straight Connector 56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3" name="Straight Connector 56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4" name="Straight Connector 56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5" name="Straight Connector 56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6" name="Straight Connector 56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7" name="Straight Connector 56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8" name="Straight Connector 56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9" name="Straight Connector 56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7" name="Group 449"/>
          <p:cNvGrpSpPr/>
          <p:nvPr/>
        </p:nvGrpSpPr>
        <p:grpSpPr>
          <a:xfrm rot="5400000">
            <a:off x="932170" y="5694003"/>
            <a:ext cx="670683" cy="1542982"/>
            <a:chOff x="785404" y="1743238"/>
            <a:chExt cx="670683" cy="1542982"/>
          </a:xfrm>
        </p:grpSpPr>
        <p:sp>
          <p:nvSpPr>
            <p:cNvPr id="578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84" name="Group 405"/>
            <p:cNvGrpSpPr/>
            <p:nvPr/>
          </p:nvGrpSpPr>
          <p:grpSpPr>
            <a:xfrm rot="5400000">
              <a:off x="604260" y="2434393"/>
              <a:ext cx="1542982" cy="160687"/>
              <a:chOff x="1809818" y="1385407"/>
              <a:chExt cx="1542982" cy="160687"/>
            </a:xfrm>
          </p:grpSpPr>
          <p:cxnSp>
            <p:nvCxnSpPr>
              <p:cNvPr id="580" name="Straight Connector 579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1" name="Straight Connector 580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2" name="Straight Connector 581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3" name="Straight Connector 582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4" name="Straight Connector 583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5" name="Straight Connector 584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6" name="Straight Connector 585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7" name="Straight Connector 586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8" name="Straight Connector 587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9" name="Straight Connector 588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0" name="Straight Connector 589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6" name="Group 449"/>
          <p:cNvGrpSpPr/>
          <p:nvPr/>
        </p:nvGrpSpPr>
        <p:grpSpPr>
          <a:xfrm>
            <a:off x="1463617" y="5177830"/>
            <a:ext cx="670683" cy="1542982"/>
            <a:chOff x="785404" y="1743238"/>
            <a:chExt cx="670683" cy="1542982"/>
          </a:xfrm>
        </p:grpSpPr>
        <p:sp>
          <p:nvSpPr>
            <p:cNvPr id="592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5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99" name="Group 405"/>
            <p:cNvGrpSpPr/>
            <p:nvPr/>
          </p:nvGrpSpPr>
          <p:grpSpPr>
            <a:xfrm rot="5400000">
              <a:off x="604264" y="2434397"/>
              <a:ext cx="1542982" cy="160687"/>
              <a:chOff x="1809818" y="1385407"/>
              <a:chExt cx="1542982" cy="160687"/>
            </a:xfrm>
          </p:grpSpPr>
          <p:cxnSp>
            <p:nvCxnSpPr>
              <p:cNvPr id="594" name="Straight Connector 593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5" name="Straight Connector 594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6" name="Straight Connector 595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7" name="Straight Connector 596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8" name="Straight Connector 597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9" name="Straight Connector 598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Straight Connector 599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1" name="Straight Connector 600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2" name="Straight Connector 601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3" name="Straight Connector 602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4" name="Straight Connector 603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0" name="Group 452"/>
          <p:cNvGrpSpPr/>
          <p:nvPr/>
        </p:nvGrpSpPr>
        <p:grpSpPr>
          <a:xfrm rot="5400000">
            <a:off x="3858582" y="5706078"/>
            <a:ext cx="969184" cy="1542982"/>
            <a:chOff x="2971800" y="1743238"/>
            <a:chExt cx="969184" cy="1542982"/>
          </a:xfrm>
        </p:grpSpPr>
        <p:sp>
          <p:nvSpPr>
            <p:cNvPr id="606" name="Oval 605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7" name="Straight Arrow Connector 606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8" name="Straight Connector 607"/>
            <p:cNvCxnSpPr>
              <a:stCxn id="606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9" name="Straight Connector 608"/>
            <p:cNvCxnSpPr>
              <a:stCxn id="606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02" name="Group 449"/>
          <p:cNvGrpSpPr/>
          <p:nvPr/>
        </p:nvGrpSpPr>
        <p:grpSpPr>
          <a:xfrm rot="10800000">
            <a:off x="6612691" y="5162692"/>
            <a:ext cx="670683" cy="1542982"/>
            <a:chOff x="785404" y="1743238"/>
            <a:chExt cx="670683" cy="1542982"/>
          </a:xfrm>
        </p:grpSpPr>
        <p:sp>
          <p:nvSpPr>
            <p:cNvPr id="612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08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614" name="Straight Connector 613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5" name="Straight Connector 614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6" name="Straight Connector 615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7" name="Straight Connector 616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8" name="Straight Connector 617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9" name="Straight Connector 618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0" name="Straight Connector 619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1" name="Straight Connector 620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2" name="Straight Connector 621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3" name="Straight Connector 622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4" name="Straight Connector 623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0" name="Group 449"/>
          <p:cNvGrpSpPr/>
          <p:nvPr/>
        </p:nvGrpSpPr>
        <p:grpSpPr>
          <a:xfrm rot="5400000">
            <a:off x="5541098" y="5699360"/>
            <a:ext cx="670683" cy="1542982"/>
            <a:chOff x="785404" y="1743238"/>
            <a:chExt cx="670683" cy="1542982"/>
          </a:xfrm>
        </p:grpSpPr>
        <p:sp>
          <p:nvSpPr>
            <p:cNvPr id="626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2" name="Group 405"/>
            <p:cNvGrpSpPr/>
            <p:nvPr/>
          </p:nvGrpSpPr>
          <p:grpSpPr>
            <a:xfrm rot="5400000">
              <a:off x="604270" y="2434403"/>
              <a:ext cx="1542982" cy="160687"/>
              <a:chOff x="1809818" y="1385407"/>
              <a:chExt cx="1542982" cy="160687"/>
            </a:xfrm>
          </p:grpSpPr>
          <p:cxnSp>
            <p:nvCxnSpPr>
              <p:cNvPr id="628" name="Straight Connector 627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9" name="Straight Connector 628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0" name="Straight Connector 629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1" name="Straight Connector 630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2" name="Straight Connector 631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3" name="Straight Connector 632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4" name="Straight Connector 633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5" name="Straight Connector 634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6" name="Straight Connector 635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7" name="Straight Connector 636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8" name="Straight Connector 637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449"/>
          <p:cNvGrpSpPr/>
          <p:nvPr/>
        </p:nvGrpSpPr>
        <p:grpSpPr>
          <a:xfrm rot="5400000">
            <a:off x="7083521" y="5696093"/>
            <a:ext cx="670700" cy="1542982"/>
            <a:chOff x="785404" y="1743256"/>
            <a:chExt cx="670700" cy="1542982"/>
          </a:xfrm>
        </p:grpSpPr>
        <p:sp>
          <p:nvSpPr>
            <p:cNvPr id="640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36" name="Group 405"/>
            <p:cNvGrpSpPr/>
            <p:nvPr/>
          </p:nvGrpSpPr>
          <p:grpSpPr>
            <a:xfrm rot="5400000">
              <a:off x="604270" y="2434403"/>
              <a:ext cx="1542982" cy="160687"/>
              <a:chOff x="1809818" y="1385407"/>
              <a:chExt cx="1542982" cy="160687"/>
            </a:xfrm>
          </p:grpSpPr>
          <p:cxnSp>
            <p:nvCxnSpPr>
              <p:cNvPr id="642" name="Straight Connector 641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3" name="Straight Connector 642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4" name="Straight Connector 643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5" name="Straight Connector 644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6" name="Straight Connector 645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7" name="Straight Connector 646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8" name="Straight Connector 647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9" name="Straight Connector 648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0" name="Straight Connector 649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1" name="Straight Connector 650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2" name="Straight Connector 651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7" name="Group 525"/>
          <p:cNvGrpSpPr/>
          <p:nvPr/>
        </p:nvGrpSpPr>
        <p:grpSpPr>
          <a:xfrm rot="16200000">
            <a:off x="-202257" y="431618"/>
            <a:ext cx="706952" cy="559236"/>
            <a:chOff x="5620837" y="2038275"/>
            <a:chExt cx="706952" cy="559236"/>
          </a:xfrm>
        </p:grpSpPr>
        <p:cxnSp>
          <p:nvCxnSpPr>
            <p:cNvPr id="654" name="Straight Arrow Connector 653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55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591" name="Oval 590"/>
          <p:cNvSpPr/>
          <p:nvPr/>
        </p:nvSpPr>
        <p:spPr>
          <a:xfrm>
            <a:off x="8604277" y="48559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/>
        </p:nvSpPr>
        <p:spPr>
          <a:xfrm>
            <a:off x="8604277" y="199441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TextBox 604"/>
          <p:cNvSpPr txBox="1"/>
          <p:nvPr/>
        </p:nvSpPr>
        <p:spPr>
          <a:xfrm>
            <a:off x="8640908" y="18584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11" name="TextBox 610"/>
          <p:cNvSpPr txBox="1"/>
          <p:nvPr/>
        </p:nvSpPr>
        <p:spPr>
          <a:xfrm>
            <a:off x="8629688" y="220375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13" name="TextBox 612"/>
          <p:cNvSpPr txBox="1"/>
          <p:nvPr/>
        </p:nvSpPr>
        <p:spPr>
          <a:xfrm>
            <a:off x="8521972" y="47998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25" name="TextBox 624"/>
          <p:cNvSpPr txBox="1"/>
          <p:nvPr/>
        </p:nvSpPr>
        <p:spPr>
          <a:xfrm>
            <a:off x="8529367" y="170489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653" name="Straight Connector 652"/>
          <p:cNvCxnSpPr/>
          <p:nvPr/>
        </p:nvCxnSpPr>
        <p:spPr>
          <a:xfrm>
            <a:off x="8183131" y="563609"/>
            <a:ext cx="44655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7" name="Straight Connector 656"/>
          <p:cNvCxnSpPr/>
          <p:nvPr/>
        </p:nvCxnSpPr>
        <p:spPr>
          <a:xfrm>
            <a:off x="8149090" y="2078138"/>
            <a:ext cx="44655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2957</TotalTime>
  <Words>1476</Words>
  <Application>Microsoft Macintosh PowerPoint</Application>
  <PresentationFormat>On-screen Show (4:3)</PresentationFormat>
  <Paragraphs>616</Paragraphs>
  <Slides>43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Office Theme</vt:lpstr>
      <vt:lpstr>Equation</vt:lpstr>
      <vt:lpstr>EECS 70A: Network Analysis</vt:lpstr>
      <vt:lpstr>Resistors</vt:lpstr>
      <vt:lpstr>Generalize: N resistors in parallel</vt:lpstr>
      <vt:lpstr>Generalize: N resistors in series</vt:lpstr>
      <vt:lpstr>Kirchoff’s current law</vt:lpstr>
      <vt:lpstr>Kirchoff’s voltage law</vt:lpstr>
      <vt:lpstr>Sign of voltage drop</vt:lpstr>
      <vt:lpstr>KVL example</vt:lpstr>
      <vt:lpstr>PowerPoint Presentation</vt:lpstr>
      <vt:lpstr>Nodal Analysis(Review)</vt:lpstr>
      <vt:lpstr>“Supernode”</vt:lpstr>
      <vt:lpstr>Nodal analysis example 1</vt:lpstr>
      <vt:lpstr>Nodal analysis example 1</vt:lpstr>
      <vt:lpstr>Nodal analysis example 2</vt:lpstr>
      <vt:lpstr>Nodal analysis example 3</vt:lpstr>
      <vt:lpstr>Mesh analysis summary</vt:lpstr>
      <vt:lpstr>Mesh Analysis Example 1</vt:lpstr>
      <vt:lpstr>Mesh Analysis Example 2</vt:lpstr>
      <vt:lpstr>Mesh Analysis Example 3</vt:lpstr>
      <vt:lpstr>Apply KVL+ Ohm’s Law to Each Mesh</vt:lpstr>
      <vt:lpstr>Mesh Analysis - Example</vt:lpstr>
      <vt:lpstr>Mesh Analysis with Current Sources</vt:lpstr>
      <vt:lpstr>Mesh Analysis with Current Sources</vt:lpstr>
      <vt:lpstr>Mesh Analysis- Example</vt:lpstr>
      <vt:lpstr>Mesh Analysis- Example</vt:lpstr>
      <vt:lpstr>Nodal vs. mesh analysis?</vt:lpstr>
      <vt:lpstr>Nodal vs. mesh analysis?</vt:lpstr>
      <vt:lpstr>Finding Vth, Rth</vt:lpstr>
      <vt:lpstr>Capacitors</vt:lpstr>
      <vt:lpstr>Parallel Capacitors</vt:lpstr>
      <vt:lpstr>Series Capacitors</vt:lpstr>
      <vt:lpstr>RC circuit</vt:lpstr>
      <vt:lpstr>Example problem #4</vt:lpstr>
      <vt:lpstr>Inductors</vt:lpstr>
      <vt:lpstr>Series Inductors</vt:lpstr>
      <vt:lpstr>Parallel Inductors</vt:lpstr>
      <vt:lpstr>LR circuit</vt:lpstr>
      <vt:lpstr>Example LR problem</vt:lpstr>
      <vt:lpstr>Power</vt:lpstr>
      <vt:lpstr>Energy stored</vt:lpstr>
      <vt:lpstr>Circuits</vt:lpstr>
      <vt:lpstr>Series/Parallel Impedances</vt:lpstr>
      <vt:lpstr>Example problem #1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Burke</cp:lastModifiedBy>
  <cp:revision>1003</cp:revision>
  <dcterms:created xsi:type="dcterms:W3CDTF">2010-03-26T00:11:49Z</dcterms:created>
  <dcterms:modified xsi:type="dcterms:W3CDTF">2014-03-31T19:37:01Z</dcterms:modified>
</cp:coreProperties>
</file>