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784" y="-30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66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0A1FF-C961-41D7-A053-BEAB225495BB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D14E2-8CD3-4768-A989-4ACF1517C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9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75FC-5B01-4404-B9EA-C3F520F6B5CD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7608-61FA-497E-89EE-D0972FE19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://en.wikipedia.org/wiki/Tacoma_Narrows_Bridge_(1940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Resonance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-1"/>
            <a:ext cx="5334000" cy="690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5791200" cy="678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3434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http://www.youtube.com/watch?v=3mclp9QmCGs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239000" y="25908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Nov 7, 1940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0"/>
            <a:ext cx="3062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 tooltip="Tacoma Narrows Bridge (1940)"/>
              </a:rPr>
              <a:t>Tacoma Narrows Bridge (1940)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Tesla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800600" cy="541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Resonance</vt:lpstr>
      <vt:lpstr>PowerPoint Presentation</vt:lpstr>
      <vt:lpstr>PowerPoint Presentation</vt:lpstr>
      <vt:lpstr>Tesla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Resonance</dc:title>
  <dc:creator>Peter Burke</dc:creator>
  <cp:lastModifiedBy>Peter Burke</cp:lastModifiedBy>
  <cp:revision>7</cp:revision>
  <dcterms:created xsi:type="dcterms:W3CDTF">2009-05-19T17:20:13Z</dcterms:created>
  <dcterms:modified xsi:type="dcterms:W3CDTF">2014-03-31T19:38:05Z</dcterms:modified>
</cp:coreProperties>
</file>