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02" r:id="rId3"/>
    <p:sldId id="503" r:id="rId4"/>
    <p:sldId id="504" r:id="rId5"/>
    <p:sldId id="505" r:id="rId6"/>
    <p:sldId id="574" r:id="rId7"/>
    <p:sldId id="501" r:id="rId8"/>
    <p:sldId id="570" r:id="rId9"/>
    <p:sldId id="588" r:id="rId10"/>
    <p:sldId id="555" r:id="rId11"/>
    <p:sldId id="507" r:id="rId12"/>
    <p:sldId id="489" r:id="rId13"/>
    <p:sldId id="510" r:id="rId14"/>
    <p:sldId id="511" r:id="rId15"/>
    <p:sldId id="513" r:id="rId16"/>
    <p:sldId id="540" r:id="rId17"/>
    <p:sldId id="508" r:id="rId18"/>
    <p:sldId id="587" r:id="rId19"/>
    <p:sldId id="586" r:id="rId20"/>
    <p:sldId id="583" r:id="rId21"/>
    <p:sldId id="532" r:id="rId22"/>
    <p:sldId id="534" r:id="rId23"/>
    <p:sldId id="556" r:id="rId2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9" autoAdjust="0"/>
    <p:restoredTop sz="94631" autoAdjust="0"/>
  </p:normalViewPr>
  <p:slideViewPr>
    <p:cSldViewPr snapToGrid="0" snapToObjects="1">
      <p:cViewPr>
        <p:scale>
          <a:sx n="100" d="100"/>
          <a:sy n="100" d="100"/>
        </p:scale>
        <p:origin x="-38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29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8:10:47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23059 817 61 0,'1'-11'60'0,"-1"11"-8"0,0 0-9 16,0-11-7 0,0-1-8-16,0 0-7 0,0 0-4 15,0 12-3-15,0 0-5 16,0 0-4-16,0 0-1 15,0 0-2-15,0 0-1 0,0 0-1 16,0 0 0 0,0 0 1-16,0 0 0 0,0 0 0 15,0 0 2-15,0 1-1 16,-14 53 2-16,14-40-1 0,0 6 0 15,3-1 0 1,1 0 1-16,3 1 1 0,2 1-1 16,3-1 0-16,3-2 0 0,3-4 1 15,2-2 1 1,2 3-1-16,2-8 0 0,0-2-1 15,-24-5 0-15,51 5 1 16,-51-5-2-16,24 0-1 16,2-2 0-16,-5-4 0 15,1-2-2-15,-22 8-3 0,23-18 1 16,3 1-5-1,-26 17-2-15,0 0-4 0,6-12-8 16,2 1-17-16,-2-3-41 16,1-18-17-16,-7 12-6 15</inkml:trace>
  <inkml:trace contextRef="#ctx0" brushRef="#br0" timeOffset="470.0141">23120 568 36 0,'0'-9'97'0,"-1"-4"-5"0,1 13-6 16,0 0-56-1,0-11-10-15,2 2-7 0,1 0-8 16,1-2-4-1,-4 11-5-15,0 0-7 0,0 0-8 16,0 0-35 0,0 0-33-16,0 0-7 0,0 0 0 15</inkml:trace>
  <inkml:trace contextRef="#ctx0" brushRef="#br0" timeOffset="750.0223">23366 485 58 0,'11'0'94'15,"-2"0"-2"1,2 5-7-16,-11-5-66 0,0 0-5 16,0 0-5-1,0 0-5-15,0 0-4 0,0 0-3 16,0 0-13-1,0 0-31-15,0 0-39 0,0 0-6 16,0 0-3-16</inkml:trace>
  <inkml:trace contextRef="#ctx0" brushRef="#br0" timeOffset="1740.0522">23241 410 6 0,'0'0'48'16,"-11"-7"-8"-16,-3-1-3 0,2-1-6 16,-22-8-7-1,13 9-7-15,21 8-6 0,-24-2-1 16,-1-1 0-1,25 3-1-15,-24 0-3 0,-3 3 0 16,5 2 2-16,0 0 0 0,0 4-1 16,-1-1-1-1,0 2-1-15,-1 1-1 0,1 0 0 16,1 2-2-16,2 3-1 15,0 0-2-15,20-16 1 16,-24 27 0-16,-1 2 0 16,13-5 2-16,0-2 0 0,3 5 0 15,1-1 0 1,3 1 0-16,1 0 1 0,2 0 0 15,1 1-1-15,1 24 0 0,2-24 1 16,2 0 0 0,3 2 0-16,-1-3-1 0,3 2 0 15,1-4 0 1,4 2 1-16,1-2-2 0,2 3 0 15,3-4 0-15,1 2 0 16,2-5 0-16,3 2 0 0,3-2 1 16,1-2-1-16,3 1 0 15,2-4 1-15,3 1 0 16,1-6 0-16,1 0-1 0,2-6-1 15,3-1 1 1,-1-4-1-16,3 0 0 0,0-6-1 16,1-6 1-16,-1-1 0 15,0-4 0-15,1 1 1 0,-3-1-1 16,1-2 0-1,-5-4 1-15,1-1-1 0,-1-3 1 16,-41 27 0-16,35-30 1 16,0 0-1-16,-6-2 3 15,0-1-1-15,-7-2-1 0,-1 1 1 16,-9-1 0-1,0 0-1-15,-10 2 0 0,0-1 2 16,-8-4-1 0,-3 1-1-16,-9 0 1 0,-2 2-1 15,-11 2 0 1,-40-25 0-16,26 30-3 0,-7 6 0 15,-4 4-3-15,-2 0-11 0,0 6-48 16,3 4-24 0,2 0-9-16,1 5-2 0</inkml:trace>
  <inkml:trace contextRef="#ctx0" brushRef="#br0" timeOffset="6090.1827">1220 9875 24 0,'-11'0'39'0,"11"0"-1"0,-9-1-2 16,9 1-2-16,0 0-3 15,-12-7-2-15,12 7-4 0,-11-6-3 16,11 6-7 0,0 0-1-16,-13-9-4 0,13 9-1 15,0 0-2 1,0 0-1-16,-6-11 0 0,6 11-1 15,0 0 1-15,5-9 0 0,3 7 0 16,4 0 0-16,5-2-1 16,4 0 1-16,6 1-2 0,3-1 0 15,5-1 0 1,3-2 0-16,0 0 0 0,2 0-1 15,0 1 0 1,-3-1 0-16,0-2 0 0,-4 4 0 16,0-3 0-16,-4 2-1 0,-4 2-1 15,-2-2 1-15,-6 3 0 16,-3 1-1-16,-2-3 0 0,-2 4 1 15,-10 1-1 1,15-3 0-16,-15 3 1 0,11-3-1 16,-11 3 0-1,0 0 0-15,10-4 0 0,-10 4 0 16,0 0 1-16,0 0-1 15,0 0 0-15,0 0 0 0,9-8 0 16,-9 8 0-16,0 0 0 0,0 0 0 16,0-14 0-1,0 14 1-15,0-13-1 0,-8 3 0 16,-1-4 0-1,-8-3 0-15,-4-3 0 0,-5-6 0 16,-12 1-1-16,-4-6 0 16,-9 0 0-16,0-1 1 0,-8 1-1 15,0-1 0 1,0 6-1-16,2 2 1 0,4 2 1 15,8 4-1-15,5 4 0 0,5 2-1 16,11 3 1 0,6 4 0-16,2 0 0 0,6 1 0 15,10 4-1-15,-11-4 0 16,11 4-1-16,0 0-2 0,0 0-2 15,0 0-3 1,0 0-5-16,-3-16-8 0,3 16-30 16,11-12-41-16,-11 12-6 0,11-12-3 15</inkml:trace>
  <inkml:trace contextRef="#ctx0" brushRef="#br0" timeOffset="6530.1959">1010 9566 33 0,'0'0'93'15,"-9"15"-4"1,4-50-12-16,-1 21-47 0,2-10-8 15,-1-10-5 1,4-7-4-16,-1-7-3 0,2-3-4 16,0-5-1-16,3 6-2 0,0 3-2 15,6 6-2-15,-4 7-5 16,2 13-7-16,-3 0-19 0,-4 10-53 15,0 11-8 1,0 0-5-16</inkml:trace>
  <inkml:trace contextRef="#ctx0" brushRef="#br0" timeOffset="7160.2148">1172 10092 50 0,'0'0'81'15,"0"0"-27"-15,0-5-15 0,0-11-8 16,-3-9-6 0,2-7-6-16,-2-4-6 0,1-6-2 15,2-1-4 1,0-1-3-16,0 3-9 0,1 0-17 15,4 2-44-15,0 10-19 0,-2 0-4 16</inkml:trace>
  <inkml:trace contextRef="#ctx0" brushRef="#br0" timeOffset="7810.2342">1284 9039 58 0,'0'0'57'0,"0"0"-6"16,0 0-10-16,0-5-8 15,3-10-10-15,1-5-6 0,-3-5-4 16,2-2-4-1,2-2-4-15,-3 2-3 0,4 1-5 16,-6 1-6-16,1 6-11 0,-1 5-23 16,-1-3-39-1,1 9-3-15</inkml:trace>
  <inkml:trace contextRef="#ctx0" brushRef="#br0" timeOffset="8210.2463">1465 9073 22 0,'0'0'82'15,"15"-9"-22"-15,-14-10-11 16,2-4-10-16,-1-4-14 0,3-4-12 16,0 2-17-16,-2 9-54 15,2-12-21-15,-1 6-6 0</inkml:trace>
  <inkml:trace contextRef="#ctx0" brushRef="#br0" timeOffset="8870.266">1145 8393 11 0,'-5'9'64'0,"5"-9"-6"16,0 0-10 0,0 0-8-16,-5-5-10 0,5-5-7 15,0-4-7 1,0-5-5-16,2-2-6 0,2-1-1 15,2 0-2-15,5-3-1 0,-2 4 0 16,4 0-1-16,-2 4 0 16,-1 4 0-16,2 2 1 0,-2 6 1 15,0 2 2 1,-10 3 0-16,16 5 1 0,-10 6 0 15,2-1 0 1,0 2 0-16,-1 0-1 0,0-2 0 16,0 2-1-16,-7-12-3 0,13 12-3 15,-13-12-8-15,11 4-18 16,-11-4-48-16,14 6-11 0,-3-6-5 15</inkml:trace>
  <inkml:trace contextRef="#ctx0" brushRef="#br0" timeOffset="9070.2721">1578 8396 85 0,'0'0'97'0,"0"0"-8"0,0 0-5 16,0 0-74-16,-5 0-9 16,5 0-13-16,0 0-41 0,0-8-34 15,0 8-6 1,0-12-4-16</inkml:trace>
  <inkml:trace contextRef="#ctx0" brushRef="#br0" timeOffset="9790.2937">1128 8018 39 0,'0'0'49'0,"0"0"-4"15,0 0-6 1,-3-12-8-16,3 12-5 0,0-20-8 16,2 6-3-16,1 0-6 0,1-4-2 15,4 2-3-15,-1-2 1 16,3 4-2-16,-4-3 0 15,6 3 0-15,-5 3-2 16,7 1-1-16,-5 5 0 0,2 2 1 16,-4 3 0-1,3 0 0-15,0 8 0 0,2 5 1 16,-2 2 1-16,-2 2 0 15,4 2 0-15,-4 0 0 0,0-2 1 16,1 0-1-16,-1 0 0 16,-3-8-3-16,2 1-3 15,-7-10-7-15,13 13-13 0,-13-13-45 16,19 0-16-1,-7 0-5-15</inkml:trace>
  <inkml:trace contextRef="#ctx0" brushRef="#br0" timeOffset="10000.3">1546 8012 33 0,'7'11'90'0,"-7"-11"-3"15,0 0-8-15,0 0-59 16,-5-5-33-16,5-9-48 0,0 14-22 16,0-13-6-16</inkml:trace>
  <inkml:trace contextRef="#ctx0" brushRef="#br0" timeOffset="10560.3167">1197 7661 52 0,'0'0'81'16,"-13"0"-34"-16,13 0-8 0,0-13-9 15,0-4-8-15,0-3-5 16,6-5-4-16,-2-2-4 0,2-3-2 15,3 2-1 1,0 2-2-16,3 4 0 0,-1 5-2 16,3 6 1-1,-1 6 0-15,0 5 1 0,-1 9 1 16,-1 4 1-16,-1 6 1 15,-2 5 0-15,-1-2-1 0,-2 3-1 16,0-4 0-16,-2-4-3 16,1-8-2-16,-4-9-5 15,9 6-10-15,1-6-29 0,9-6-43 16,-4 2-5-1,-2-1-3-15</inkml:trace>
  <inkml:trace contextRef="#ctx0" brushRef="#br0" timeOffset="10740.3222">1597 7647 0 0,'0'0'96'16,"8"5"1"-16,-8-5-6 0,0 0-6 15,0 0-76-15,0 0-8 16,7-7-30-16,4 2-54 15,-11 5-7-15,1-9-9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8:13:09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20488 1576 26 0,'0'0'55'15,"0"0"-5"-15,6-9-11 16,-6 9-7-16,0 0-9 15,3-11-5-15,-3 11-6 16,0 0-2-16,-3-10-4 0,3 10 0 16,0 0-4-16,0 0-1 0,0 0 0 15,0 0-1 1,0 0 1-16,0 0-1 0,5 4 2 15,-5-4 0-15,0 0 0 16,9 12 0-16,-9-12 1 16,11 16 3-16,3 2-2 15,-1 2 1-15,1-1-1 0,-1 2 1 16,1-1 1-1,-1 3 0-15,-1-8-2 0,0-1-1 16,-1 1 1-16,-1-3-1 0,-1 2-1 16,-2 1 0-1,3 2 0-15,-2-2-1 0,0 2 2 16,-1 2-2-16,-1 0 1 15,2 0-1-15,-2-1 0 0,-2 1 1 16,1-4-1 0,0-1 0-16,0-4-1 0,-1 0 3 15,0-1-3 1,0 3 0-16,-2-2 1 0,2 0 2 15,-2 0-3-15,2 1 1 0,0-1 0 16,1 5 1-16,-1-4-1 16,0 2-1-16,1-3 1 0,1-1-1 15,-2 2 1 1,-4-11 0-16,12 20-1 0,-12-20 1 15,10 11 0 1,-10-11 1-16,10 7 1 0,-10-7-2 16,11 9 0-16,-11-9 0 0,10 6 0 15,-10-6 0-15,9 6-1 16,-9-6 1-16,10 8-2 0,-10-8 2 15,0 0-1 1,11 8 1-16,-11-8-1 0,0 0 1 16,7 9-1-1,-7-9 0-15,0 0 0 0,3 9 1 16,-3-9-1-16,0 0 0 15,0 0 1-15,0 0 1 0,0 0 0 16,0 0 0-16,0 0 1 0,10 0-1 16,-10 0 0-1,6-9 0-15,-3 1 0 0,3-4-1 16,-1-2-1-1,5-4 1-15,-1-3-1 0,1-5 0 16,2-2 1-16,0-5 0 16,-1-3 0-16,2 1 0 0,-3-3 0 15,0 0 0 1,1-1 0-16,-3 1 0 0,4 1 0 15,-9 20-3-15,1 0 1 0,2-1-2 16,0 0 2 0,-3-2-1-16,4-1 0 0,0 1 0 15,-1-2 1 1,0 1 2-16,1-1-1 0,1 0 0 15,-1 0 1-15,0 1-1 16,0-1 1-16,1 1-1 0,-2-2 0 16,1 4 0-16,0-3-1 0,-1 4 1 15,1 0 0 1,-1 3 0-16,0 1 0 0,0 1-1 15,1 3-3 1,-2-1-5-16,-5 11-11 0,14-15-30 16,-14 15-38-16,13-12-12 15,-13 12-2-15</inkml:trace>
  <inkml:trace contextRef="#ctx0" brushRef="#br0" timeOffset="630.0124">20900 1334 35 0,'0'0'47'16,"-15"3"-5"-1,15-3-5-15,-11 0-6 0,11 0-4 16,-9 0-6-1,9 0-4-15,0 0-4 0,-8 0-5 16,8 0-4-16,0 0-3 0,0 0 0 16,0 0 0-16,0 0-1 15,0 0 1-15,8 0 0 0,-8 0 1 16,14 0 1-1,-4-2-2-15,0 1 3 0,5-3-1 16,2 1 1 0,2-1 0-16,1-2 0 0,2-1 0 15,6 1 2-15,-1-2-2 16,2 0 2-16,0-2-2 0,1-1 0 15,-2 3 0-15,0-2-1 16,-2 1 0-16,0 0-2 16,-2 1-2-16,-2 2-6 0,-2 0-9 15,-2 4-27 1,-8-2-45-16,3 2-6 0,-13 2 0 15</inkml:trace>
  <inkml:trace contextRef="#ctx0" brushRef="#br0" timeOffset="1520.0302">20193 1584 36 0,'-11'0'39'0,"2"0"-5"16,9 0-6-16,-15 0-6 16,15 0-3-16,-9 0-5 0,9 0-5 15,0 0-4 1,0 0 0-16,0 0-1 0,0 0 2 15,14-3 0-15,-2-1-1 0,3 0 2 16,2 0-1 0,3-1 2-16,3 1-3 0,0-1 1 15,2 0-3-15,2-2 1 16,1 3-1-16,-1-2 1 0,3 0-1 15,-1 2-1 1,-2-2 1-16,0 0 0 0,-2 4 0 16,-3-3-2-16,-1 3-2 0,-2-1-5 15,-2 1-7 1,-4 2-10-16,2 0-34 0,-3 0-27 15,1 1-5-15</inkml:trace>
  <inkml:trace contextRef="#ctx0" brushRef="#br0" timeOffset="202474.0494">1084 6498 25 0,'0'0'50'0,"-6"-9"-5"16,6 9-9-16,0 0-5 0,-6-10-5 15,6 10-4-15,0 0-3 16,0 0-5-16,-10-5-4 15,10 5-3-15,0 0-3 16,0 0-1-16,0 0-2 0,-3 7 1 16,3-7 0-1,0 15 0-15,0-3 2 0,1 4 0 16,1 1 0-16,1 2 0 15,0 2 2-15,-1 2-2 0,1-1 0 16,-1 1 0-16,-2-1 1 16,3 1-1-16,-2-2 0 15,0 1 1-15,-1 0-1 0,0 0 0 16,-2 0 0-1,-3-4 1-15,1 2-2 0,-3-4 0 16,2-2-1-16,1-1 1 16,-1-4-2-16,5-9 0 0,-6 13-2 15,6-13-4-15,0 0-5 16,0 0-4-16,0 0-6 15,0 0-16-15,9-16-43 0,0 8-13 16,0-6-1 0</inkml:trace>
  <inkml:trace contextRef="#ctx0" brushRef="#br0" timeOffset="202914.0582">1289 6341 14 0,'-11'-6'59'0,"11"6"-11"15,0 0-10-15,0 0-8 0,-10 15-6 16,10 2-5 0,0 5-4-16,0 5 2 0,0 6-1 15,1 4 1-15,-1 1-2 0,1 1-1 16,-1-2-2-1,0-1-3-15,-3-5 0 0,-3-2-3 16,3-2 1-16,-1-7-4 16,0 0-2-16,-2-6-9 0,6-1-10 15,-3 3-50 1,3-16-21-16,10-6-5 0,-4-13-2 15</inkml:trace>
  <inkml:trace contextRef="#ctx0" brushRef="#br0" timeOffset="204524.0903">743 5911 52 0,'-8'2'55'0,"8"-2"-14"0,-14 3-10 16,14-3-8-16,0 0-6 16,0 0-5-16,0 0-1 15,0 0-1-15,0 0-3 0,0 0 1 16,5 8 2-16,-5-8-1 15,14 5 1-15,-5 0-1 0,6 1 0 16,1-2 0 0,4 1-1-16,0-1-1 0,3 2-1 15,3-1-1 1,1 0 1-16,-1 1-1 0,1-1 0 15,1-2 1-15,-5 3-1 16,3-4 0-16,-4-1 1 0,0-1-3 16,-4 0 1-16,-2 0 0 0,-2 0-1 15,-2 0 0 1,0 0-1-16,-2 0 0 0,1 0 0 15,-11 0 0 1,14 0-1-16,-14 0 0 0,10 0 0 16,-10 0 0-16,0 0 1 15,8 0-1-15,-8 0 0 0,0 0 1 16,0 0-1-1,0 0 0-15,0 0 0 0,0 0 0 16,0 0 0-16,0 0-1 0,0 0 1 16,0 0-1-1,9 0 0-15,-9 0 1 0,0 0 0 16,0 0 0-16,0 0 0 15,12 0 1-15,-12 0 0 0,0 0 1 16,0 0-1 0,0 0 1-16,0-12-1 0,0 12 0 15,-7-22 0-15,-2 1-1 0,-1-4-1 16,-5-13 1-1,-3-6-1-15,-10-4-1 0,-2-5 1 16,-7-1-1-16,-1 3 0 16,1 4 0-16,1 3 0 0,1 10 1 15,7 7-1 1,4 5-1-16,6 5-2 0,6 3-2 15,7-1-2 1,5 4-5-16,0 0-7 0,13 4-19 16,4 5-41-16,7-2-16 0,-2 4-7 15</inkml:trace>
  <inkml:trace contextRef="#ctx0" brushRef="#br0" timeOffset="205044.1008">1285 5545 24 0,'0'0'58'0,"-10"-13"-4"15,10 13-11-15,0 0-9 0,-12-7-9 16,12 7-7 0,0 0-3-16,-1 13-3 0,1-2-3 15,2 2-2-15,5 0-2 16,4 3 0-16,2-5 1 0,2-1 2 15,2-5 1 1,2-5 0-16,-5-4 1 0,2-7 0 16,-7-8 1-16,-1-2-2 0,-7 0-1 15,-1-3-2 1,-12 3-2-16,-5 4-1 0,-2 5-2 15,-5 5 0-15,-3 7-1 16,3 2 0-16,-3 9-1 16,4 3 1-16,5 2-2 15,6-1-2-15,10-1-9 0,2-14-19 16,8 10-55-1,15-12-7-15,1-13-6 0</inkml:trace>
  <inkml:trace contextRef="#ctx0" brushRef="#br0" timeOffset="210684.2136">11589 6745 24 0,'0'0'61'0,"-11"7"-3"0,11-7-6 15,-9 2-9-15,9-2-11 0,0 0-10 16,-11 0-5-1,11 0-3-15,0 0-3 0,-6-9-3 16,6 9-1-16,-2-11-3 16,2 11 0-16,0-17-1 0,0 7-1 15,0-1 1 1,0 1-3-16,0-1 3 0,1 0-2 15,1-3 0 1,0 4 1-16,4-1-2 0,-2-1 1 16,4-3 0-16,1 2 0 0,1-2-1 15,4 1 1-15,0-2-1 16,2-1 0-16,3 2 0 0,2-1 1 15,1-1-1 1,0 5 0-16,0 2 0 0,-1 0 0 16,-2 3 0-1,-3 3 0-15,0 3 0 0,-4 1-1 16,-2 2 1-16,0 4 0 15,-1 5 0-15,0 3 0 0,1 4 1 16,-1 7 1-16,1 2 0 16,1 4 2-16,1 0-1 15,0 1 0-15,1-4 1 0,0-3 0 16,2-4 1-1,1-7-1-15,4-6 0 0,1-4 0 16,0-4 1-16,6-1-1 16,2-10 0-16,3 0-1 0,-1-4 0 15,-2-2 0-15,-1-1-2 16,-3-3 0-16,-4 1-2 15,-6 1-2-15,0 3-4 0,-10-6-8 16,1 7-13 0,-5 1-49-16,-4-4-17 0,-7 1-5 15,-10-1-4-15</inkml:trace>
  <inkml:trace contextRef="#ctx0" brushRef="#br0" timeOffset="211704.234">11674 6241 6 0,'-15'1'45'0,"-1"3"-7"15,1-1-6-15,1 2-7 0,0 2-6 16,-5 0-2 0,3 0-1-16,1 1-2 0,0-1-1 15,2 0-4-15,4 3-2 0,-5-2-2 16,7 6-2-1,-1-1-2-15,0 3-1 0,-1 3 1 16,1 0-1-16,-2 3 2 16,-4 3 1-16,2 0 1 0,-3 1 0 15,4 0-1 1,-4 3 1-16,3-5 0 0,0 5 1 15,4-2-3 1,-2-1 0-16,5 1-1 0,1-2 0 16,2 1 0-16,2-2-1 0,0 3 1 15,0-5-1-15,3 3 1 16,2-2 0-16,2 1 1 0,1-2-2 15,2-2 3 1,0 1-1-16,3 0 0 0,1-2 0 16,1-1 1-1,4-3 0-15,1-1-1 0,0-2 2 16,4 0-1-16,2-5 2 15,1-2-1-15,-1-2 1 0,4-2-1 16,0-1-1-16,6 0 1 16,-2-1-2-16,3-4 0 15,3 0 0-15,-1 0 0 0,2-2-1 16,2 1 0-1,-2-2 0-15,-2-3 1 0,2 2-1 16,-3-3 0-16,2-3 1 16,3-4-1-16,-3 0 1 0,0 0-1 15,-2-4 2-15,0 3-2 16,-2-4 3-16,-1 1-2 15,-2 1 1-15,-4 0-1 0,-2 0 0 16,0-2 0 0,-1 0 1-16,-1 0-1 0,-3 0 0 15,-2-1 0-15,-4 3 0 16,1-2 1-16,-4 1-2 15,-3 1 1-15,-3-2-1 16,-4 2 0-16,-2-2 0 0,-1 0-1 16,0 0 1-16,-4-1-1 0,-4-3 0 15,-3 1 0 1,-2 2 0-16,-2 0-1 0,-2 3 1 15,-3-1-1-15,-4 1 0 16,-5 3-1-16,-5 2 1 16,-5 0 0-16,-9 2-1 15,-6 5 0-15,-10 1 0 0,-6 4 1 16,-5 5-2-1,-5 2-2-15,-2 11 0 0,-3 4-2 16,1 6-3-16,1 4-2 0,10 8-11 16,4 7-48-16,15-3-17 15,14-2-3-15</inkml:trace>
  <inkml:trace contextRef="#ctx0" brushRef="#br0" timeOffset="213044.2608">11945 6175 37 0,'0'0'70'0,"0"0"-22"15,2-9-9-15,-2 9-11 0,0 0-11 16,0 0-9 0,0 0-1-16,0 0-1 0,4 6-1 15,-4-6 0-15,2 13 0 0,-2-13 2 16,4 15-1-1,1-7 2-15,-5-8-2 0,4 16 1 16,-4-16 2-16,3 8 2 16,-3-8-1-16,0 0 0 15,0 0 2-15,0 0 0 16,0 0 1-16,0 0-4 0,0 0 0 15,8-5-2 1,-8 5-2-16,2-14-1 0,-1 4-2 16,1 0 0-16,0-2-1 0,1-2 0 15,0-1-1 1,2 0 0-16,-1-3 0 0,1-2 2 15,-2-2-2-15,3-2 1 16,-2-3 0-16,2-2 0 0,-4-1 0 16,1-1 0-1,-2-2-1-15,2 1 0 0,-2 0-1 16,0-1 1-16,-1 3-1 15,2-1 1-15,-1 1 0 16,2 0 0-16,0-1 0 0,1 0 1 16,-1 1 0-16,1 2 0 15,0-2 0-15,-2 6 0 0,0-3 1 16,0 9-4-1,-1-1 0-15,0 0 1 0,0 0 0 16,-1 2-1 0,2-4 1-16,-1 1 0 0,0-2 0 15,-1-2 2-15,0 0-1 0,0-1 1 16,0 1-1-16,0 0 0 15,0 5-2-15,0 0-4 0,0 4-16 16,-1 7-51 0,0-1-21-16,1 9-5 0,-7-14-7 15</inkml:trace>
  <inkml:trace contextRef="#ctx0" brushRef="#br0" timeOffset="214014.2802">10228 6101 16 0,'0'0'79'15,"-8"-12"2"-15,8 12-42 0,0-10-9 16,0 10-10-16,14 0-4 0,-4 0-2 16,5 6-4-16,0 3 0 15,5 3 1-15,-4 5 1 0,8 2-1 16,-4 0 1-1,1 5-2-15,0-1-1 0,1 1 0 16,-2 1-2 0,1 1-1-16,-1-5 0 0,-2 0-1 15,0-1 0-15,-3-2-2 0,-1-4 1 16,-4-1-1-16,0-2-1 15,-10-11 0-15,12 12 0 0,-12-12 0 16,0 0 0 0,0 0 0-16,8 9 0 0,-8-9 0 15,0 0 0 1,0 0 1-16,0 0 0 0,0 0-1 15,3-11 0-15,-2-4 0 16,0-4 0-16,1-8-1 0,1-9 0 16,3-7-1-16,1-7 1 0,3-3 0 15,0-4-1 1,1 4 1-16,-2 2-1 0,3 8 1 15,-4 3-1 1,-3 7 1-16,0 9-2 0,-4 3 1 16,1 8 0-16,-1 2-2 15,-1 11-1-15,4-14-2 0,-4 14-5 16,13-5-9-1,0 5-14-15,-3 3-44 0,-1 2-19 16,2 0-5-16,-11-5-3 0</inkml:trace>
  <inkml:trace contextRef="#ctx0" brushRef="#br0" timeOffset="214314.2862">10538 5908 80 0,'-11'-1'92'0,"5"-11"-4"0,-3-4-41 15,20-1-14 1,14-6-13-16,8-3-4 0,7-3-6 16,5 2-4-16,3-1-2 0,-1 3-5 15,-2 6-6-15,-10 4-10 16,-6 9-19-16,-6 5-49 0,-23 1-8 15,0 0-6 1</inkml:trace>
  <inkml:trace contextRef="#ctx0" brushRef="#br0" timeOffset="214734.2946">10083 6211 27 0,'0'0'90'0,"0"0"-12"0,0 0-20 15,27-11-16 1,6-3-15-16,4-2-8 0,3 0-6 15,5-3-8 1,0 6-12-16,-6 9-43 0,-3-3-33 16,-9 2-7-16,-10 0-4 15</inkml:trace>
  <inkml:trace contextRef="#ctx0" brushRef="#br0" timeOffset="216524.3304">12140 5288 16 0,'0'0'42'0,"-5"-14"0"16,5 14-15-16,-1-17-7 0,1 17-1 15,-6-12-1 1,6 12-2-16,-8-13-3 0,8 13 1 16,0 0-5-1,-11-9-1-15,11 9-1 0,0 0-2 16,-6-10 1-16,6 10-2 15,0 0 1-15,0 0 1 0,0-10-2 16,0 10 1-16,0 0 1 0,0 0-1 16,0 0 0-1,0 0 0-15,0 0 0 0,0 0 1 16,0 0 2-1,0 0-1-15,0 0 0 0,8-8-1 16,-8 8 1-16,0 0-1 16,3-13 0-16,-3 13 0 0,3-19-2 15,-2 6-1-15,-1 1 0 0,3-3 1 16,0 1-1-1,0-3 0-15,0 0-1 0,1 0 0 16,-1 0-1 0,2-2 1-16,0 0-1 0,0-1 0 15,-1 1-1-15,1 2 1 16,0-2-1-16,-1 4 1 0,1 0 0 15,-2-1-1 1,1-1 0-16,-1 2-1 0,0-2 1 16,1 0-1-16,-2 1 0 0,0-1 1 15,-1 0 0 1,0 0-1-16,-1 2 2 0,0 1-1 15,0 0 1-15,0 2-1 16,-1-1 0-16,0-1 0 16,0 1 0-16,0 1 0 15,0-2 0-15,-1-1 0 0,1 1 1 16,-1 1-1-1,0 0 0-15,-1 2 0 0,0-1 0 16,1 3 0-16,1 0 0 0,0 0 1 16,1 9-2-16,0-17 2 15,0 17-1-15,0-19 0 16,0 10 0-16,1 1 0 15,0-1 0-15,-1 9 0 0,4-13 0 16,-4 13 0 0,3-14 0-16,-3 14 0 0,3-9-1 15,-3 9 1-15,7-11 0 0,-7 11-1 16,11-7 1-1,-11 7 0-15,11-7 0 0,-11 7 0 16,13-7 0-16,-13 7 0 16,15-5 0-16,-15 5-1 0,13-7 1 15,-3 3 0 1,-1 3 0-16,1-1-1 0,2 1 1 15,-1 1 0-15,1-2 0 16,2 2 0-16,0 0 0 16,1 0 0-16,0 0 0 0,3-3-1 15,0 3 1-15,1-2 0 16,2 2 0-16,-1-2 0 0,3 1 0 15,-1 1 0 1,3 0 0-16,-4 0 0 0,0 0 0 16,1 0 0-1,-2 0 0-15,1 0 0 0,1 3 0 16,0-1 0-16,-2 1 0 15,4 0 0-15,2 1 0 0,-1 1 0 16,3 0 0-16,1 3 0 0,0-2-1 16,1 2 1-1,3 2 0-15,2-5 0 0,2 0 1 16,7-3 0-1,2 0-1-15,10-2 1 0,2-4-1 16,4-4 1-16,-2 0 0 16,-2 0 0-16,-3 5 0 0,-8-2-2 15,-3 3 0-15,-11 2-5 16,-3 2-6-16,-8 3-9 15,1 2-11-15,-3 6-36 0,-5-5-26 16,4 2-6 0</inkml:trace>
  <inkml:trace contextRef="#ctx0" brushRef="#br0" timeOffset="217184.3436">13577 4456 44 0,'-18'0'46'16,"18"0"-3"-16,-11 2-10 0,11-2-6 16,0 0-5-16,0 0-4 0,0 0-2 15,15 0-2 1,4 0 0-16,6-3-2 0,4 1 0 15,6-2-2-15,5 1 2 16,3-1-3-16,0 0 1 0,1 0-1 16,3-2-1-1,-3-2-1-15,3 1 0 0,-3-1-1 16,-2-1-1-16,-4 1-1 15,-4 1-2-15,-4 0-2 16,-4 4-5-16,-9-1-6 0,-3 4-11 16,-7 11-45-16,-7-11-24 15,4 13-8-15,-4-13 4 0</inkml:trace>
  <inkml:trace contextRef="#ctx0" brushRef="#br0" timeOffset="218524.3704">2362 3742 0 0,'0'0'19'0,"0"0"1"0,6 0 3 16,-6 0-2 0,18 4 2-16,-2-3-3 0,5-1 0 15,4 0-1-15,7 0 1 0,6 0-1 16,3-2-4-16,4-1-3 15,-4 0-2-15,-2 0-2 16,-6 2-2-16,0 1-2 16,-8 0 1-16,-2 0-2 0,-5 3-1 15,-5-2-3 1,2 6-12-16,1 4-44 0,2-6-21 15,1-1-4-15</inkml:trace>
  <inkml:trace contextRef="#ctx0" brushRef="#br0" timeOffset="219604.392">3687 3798 7 0,'0'0'10'16,"0"0"-3"-16,0 0-1 0,0 0 1 16,-4 8 2-16,4-8 4 15,16 4 4-15,2-4 3 0,4 0 2 16,10 0 1-1,2-2-3-15,8 0-3 0,7 1-5 16,0-1-1 0,0 2-5-16,-2 0 0 0,-3 3-4 15,-6 3-5-15,2-1-9 0,-10-2-30 16,7 1-32-16,-11 0 1 15</inkml:trace>
  <inkml:trace contextRef="#ctx0" brushRef="#br0" timeOffset="220254.405">5190 3820 24 0,'-30'2'50'0,"8"-2"-9"0,1 2-13 15,11-1-5 1,10-1-4-16,13 3-3 0,19-3-2 15,13 0 0-15,14 0 1 16,10 0 3-16,11-4-3 16,4-3-4-16,3-2-2 15,-4 1-1-15,-7 3-4 0,-8-1-8 16,-8 2-27-1,-15 4-48-15,1 0-7 0,-6 0-3 16</inkml:trace>
  <inkml:trace contextRef="#ctx0" brushRef="#br0" timeOffset="230994.6198">14064 4450 8 0,'0'0'48'16,"0"0"-2"-16,-10-1-8 0,10 1-8 16,0 0-11-16,0 0-5 15,0 0-4-15,0 0-3 16,0 0-2-16,0 0 0 15,0 0-1-15,11-1 0 0,-2 1 0 16,8-2 0-16,-3 2 3 0,7-4-2 16,-3 1 1-1,5 1 0-15,-2-3-1 0,1 5 1 16,-6-3 0-16,3 2 0 15,-4-2 0-15,1 1 0 16,1 0 0-16,3-2-1 16,1 1 1-16,-1 1-2 0,2-1-1 15,-1 0-1 1,0 0 1-16,0 0-2 0,-1 2 1 15,-3 0 1-15,1-1-1 0,-3-1 1 16,-1 3 0 0,-3-2 1-16,0-1-1 0,-11 3 0 15,16-2 0-15,-16 2 1 16,9-2-3-16,-9 2 2 0,11-2-1 15,-11 2 1 1,8 0-1-16,-8 0 0 0,0 0 0 16,11 0 1-16,-11 0-1 15,0 0-1-15,0 0 1 16,0 0-1-16,0 0-1 0,0 0 0 15,0 0 1-15,10 9-1 16,-10-9 0-16,2 14-1 0,0-5 1 16,0 5 0-1,-1-1 0-15,3 1 0 0,-2 2 0 16,0 2 0-1,0 2 0-15,1-1-1 0,-1 3 1 16,1 0 0-16,-2 2 0 0,0 0 0 16,-1-2 1-16,1 3-1 15,-1-4 1-15,0 4 0 0,0-2 0 16,0 1 1-1,-2 0 0-15,-3 1-1 0,1 2 1 16,-1 0-1 0,0 5 1-16,2-2-1 0,0 6 0 15,0 2-1-15,1 2 1 16,0 6 0-16,-1-3 0 0,-1 4 0 15,1 0 0-15,-1 2-1 0,0-3 3 16,-1-5 0 0,1-3 0-16,-2-5 0 0,2-2 1 15,1-5 0 1,1-4-1-16,-3-5 0 0,3 0-7 15,-4-5-10-15,6-12-50 16,5 13-26-16,-5-13-8 0,0-10-6 16</inkml:trace>
  <inkml:trace contextRef="#ctx0" brushRef="#br0" timeOffset="231954.639">14319 5535 33 0,'0'0'35'16,"0"-10"-7"-16,0 10 0 0,0 0-4 15,0 0-3-15,0 0-4 16,-8-2-5-16,8 2-3 16,0 0-2-16,-10 2-1 0,10-2-1 15,-12 7 0 1,12-7-1-16,-11 10 3 0,11-10-1 15,-12 8 3-15,12-8-1 16,-10 4 1-16,10-4 0 16,0 0-1-16,0 0 2 15,0 0-2-15,0 0-1 0,13 5 1 16,4-3 0-16,3-1-2 0,5-1 1 15,9 3-1 1,5-2 1-16,8 1-2 0,1-1 2 16,7 0-1-1,1-1-1-15,2 0 0 0,4 0-1 16,-4 1 0-16,-4-1-1 15,-4 0 0-15,-3-3-1 0,-7 1-1 16,-10-2-6-16,4 4-18 0,-8 5-56 16,-8-5-12-1,-3 0-5-15,-15 0-5 0</inkml:trace>
  <inkml:trace contextRef="#ctx0" brushRef="#br0" timeOffset="232914.6582">14293 5659 20 0,'15'-10'49'0,"-15"10"-10"15,0-15-3-15,0 15-2 0,0-13-7 16,0 13-4-16,0 0-5 16,0-11-2-16,0 11-3 0,-10-5-1 15,10 5-1 1,-10-2-2-16,10 2-1 0,-15-1 1 15,15 1-1 1,-15-5 2-16,15 5-2 0,-9-8 0 16,9 8-1-16,-9-3-2 15,9 3-1-15,0 0-3 0,0 0 0 16,0 0-1-16,0 0 0 0,-5 11-1 15,5-1 1 1,0 3 0-16,0 6 1 0,-1 1-1 16,1-1 1-1,0 3-1-15,0 2 1 0,0 0 0 16,0 1 0-16,0 2 2 15,0-2-2-15,-2 0 1 0,1 4 0 16,1 3 0-16,-1-1 0 0,1 5-1 16,2-2 1-1,0 1-1-15,0 5 0 0,-2 1 0 16,3 1 1-1,-3 4-1-15,-2 1 1 0,2 3 0 16,-3 4 1-16,0 4 0 16,-4 2 0-16,3 1-1 0,-1 0 1 15,0-3-1 1,-2-5 1-16,0-4 0 0,2-5-1 15,-2-9 2-15,2-6-2 0,-3-7 1 16,3-6-1 0,1-5-3-16,4-11-5 0,-2 10-33 15,2-10-51-15,4-25-4 16,4-6-8-16,2-9-3 0</inkml:trace>
  <inkml:trace contextRef="#ctx0" brushRef="#br0" timeOffset="234204.684">14946 5645 31 0,'0'0'53'0,"0"-13"-7"16,0 13-4-16,0-12-7 0,0 12-6 15,0-10-5 1,0 10-3-16,0 0-3 0,0 0-3 16,0 0-2-1,0 0-4-15,-9-3-1 0,9 3-4 16,0 0 0-16,-9 11-3 15,9-11 1-15,-6 19-1 0,5-5 1 16,-1 6-1-16,2 4 0 16,0 2 1-16,0 3 1 15,6 0-2-15,-3 5 2 0,1-4-1 16,-1 5 0-1,3-6 1-15,-3 1-1 0,1-4 0 16,1 4-1-16,-4 1 1 16,1-2-1-16,0 3 0 0,-2 0 0 15,0 3 0 1,0 2 0-16,-1 3 1 0,-2-2 0 15,1-1 0-15,-1 1 1 0,1 2-2 16,0-4 1 0,0-2-1-16,-2-1 0 0,2-5 0 15,-1-2-1-15,3 0 1 16,-1-1 0-16,1-2 0 0,-1 2-1 15,0-1 2 1,1-1-1-16,0 2 1 0,-1-1-1 16,1 1 0-1,0-1 0-15,0-1 0 0,0-1 0 16,0 2-1-16,0-3 1 0,1-2-1 15,-1 2 1-15,2-3-1 16,0-1 2-16,1 5-2 16,-2-5 1-16,-1 0-1 15,2-4 1-15,0 2-1 0,-1-2 0 16,1-1 1-1,-2 0-1-15,0-12 1 0,1 13 0 16,-1-13 0-16,2 11-1 0,-2-11 1 16,0 10 0-16,0-10 0 15,0 0 0-15,0 0 0 16,0 8 0-16,0-8-1 15,0 0 1-15,0 0-1 0,0 0 2 16,0 0-2 0,0 0 1-16,-8 4 1 0,8-4-2 15,-11 0 0-15,11 0 1 16,-16 0 0-16,4 0-1 0,-1-1 1 15,-5-2 0-15,-1-2-1 16,-5-1 0-16,-3-1 1 16,-1 2 0-16,-1-2-1 0,-2 0 1 15,-4 2 0 1,2 1-1-16,-4 2 0 0,-4-1 0 15,3 2 0-15,-2-1 0 16,-3-2 0-16,0 1 0 16,3-2 0-16,-1-2 1 15,5 0-1-15,5 0 0 0,4-1 0 16,7 3 0-16,2-1-2 0,8 3-3 15,10 3-6 1,0 0-24-16,0 0-45 0,14-7-14 16,0 0-8-16,1-2-2 15</inkml:trace>
  <inkml:trace contextRef="#ctx0" brushRef="#br0" timeOffset="235234.7046">14545 7173 49 0,'0'0'55'15,"0"0"-12"-15,0 0-5 16,-2-12-3-16,2 12-4 15,0 0-8-15,2-8-5 0,-2 8-4 16,0 0-2-16,0 0-2 16,0 0-1-16,0 0-2 0,0 0 0 15,0 0-1 1,0 0-1-16,0 0 3 0,0 0-2 15,0 0-1-15,5-10 1 16,-5 10-3-16,0 0 0 16,0 0 0-16,0 0-1 15,0 0-1-15,0 0 1 0,0 0-1 16,0 0 0-16,0 0-1 0,0 0 0 15,0 0-1 1,0 0 1-16,0 0-1 0,0 0 1 16,0 0-1-1,-3 13 1-15,3-3-1 0,-2 6 1 16,1 2 0-16,-1 3 0 15,0 1 1-15,-1 5-1 0,3 2 0 16,0 3 0-16,0 1 1 0,0 2-1 16,0 2 1-1,0 1-1-15,0 1 1 0,-1 0-1 16,1 0 1-1,0 3 0-15,-2-1 0 0,2 3 0 16,-2-1 0-16,1 2 1 16,0-2 0-16,1 3-1 0,-1-1 1 15,-1-3 0 1,2-1 0-16,-3-3 1 0,1-4-3 15,-3-5-3-15,4 0-11 0,-5-3-40 16,4-10-34 0,2-5-8-16,0-11-4 0</inkml:trace>
  <inkml:trace contextRef="#ctx0" brushRef="#br0" timeOffset="236794.7358">14386 8206 4 0,'-10'0'52'16,"10"0"-4"-16,-9 0-6 0,9 0-11 16,0 0-8-16,0 0-7 15,0 0-2-15,-11-4-3 0,11 4-5 16,0 0 0-16,0 0-2 0,0 0-1 15,0 0 1 1,0 0 0-16,-10 6 2 0,10-6 1 16,0 0 0-1,-3 11 1-15,3-11-1 0,0 0 0 16,0 0-1-16,0 0 1 15,0 0-3-15,0 0 1 0,0 0-2 16,0 0 1-16,6 7 0 0,8-4 1 16,5-1-1-1,8-1 0-15,6 2 1 0,8-1-1 16,5-1 0-1,6 1-1-15,-2 1-1 0,0-3 1 16,-3 0-1-16,-4 0 0 16,-6 0 1-16,-2 0 0 0,-6 0 0 15,-6-3-1 1,0 3 1-16,-4-4-3 0,-1 2-4 15,-4-1-13-15,-1 3-30 0,0 0-39 16,-13 0-6 0,0 0-6-16</inkml:trace>
  <inkml:trace contextRef="#ctx0" brushRef="#br0" timeOffset="237424.7484">14284 8308 16 0,'0'0'80'16,"-2"-8"1"0,2 8-37-16,0 0-12 0,-1-10-8 15,1 10-11-15,0 0-5 16,0 0-4-16,0 0-1 0,0 0-1 15,2-9 1-15,-2 9 3 16,0 0 2-16,0 0 0 16,0 0 1-16,0 0 1 0,0 0-1 15,0 0 1 1,0 0-4-16,0 0-3 0,0 0-3 15,0 0-2-15,2 9-1 16,1 1 0-16,0 5 1 16,2 2-2-16,1 7 4 15,0 2 0-15,-1 6 3 0,1 1-1 16,-1 2 0-16,-3 2 0 0,4 1 1 15,-4-1 0 1,-2 1 1-16,1-1 0 0,-1-1-1 16,0 0 1-16,0-5 1 15,-3-2 0-15,-3-4-1 16,2-3 1-16,-2-5-1 15,3-2-1-15,-1-4 1 0,1-1-1 16,3-10 0-16,-4 12-2 0,4-12-3 16,0 0-5-1,0 0-39-15,9-3-42 0,-2-14-5 16,3-4-8-16</inkml:trace>
  <inkml:trace contextRef="#ctx0" brushRef="#br0" timeOffset="238314.7662">14928 8298 49 0,'4'-15'85'16,"-4"15"0"-16,-5-13-42 0,5 13-15 16,0 0-5-1,0-10-4-15,0 10-5 0,0 0-4 16,0 0-3-1,0 0-1-15,0 0-4 0,0 0-2 16,0 0-1-16,0 10-1 0,0 1-1 16,1 4 3-16,-1 4 0 15,4 5 0-15,-1 6 4 16,3 3-1-16,0 5-1 15,-1 4 1-15,1 1 0 0,0 3 1 16,4-2-1 0,-3 5 0-16,-1-6 0 0,3 1 0 15,-2-5 0-15,-1-3 0 16,2-2 0-16,-3 0 0 15,-1-6-1-15,2-1 1 0,-3-8-1 16,-1-1 0-16,-1-2-1 16,0-6 1-16,1 0-1 0,-2-10 1 15,5 10 0 1,-5-10-1-16,0 0-1 0,2 11 1 15,-2-11 0-15,3 8-1 16,-3-8 1-16,1 12-1 16,-1-12 0-16,3 10 1 15,-3-10-1-15,1 9 1 0,-1-9-1 16,3 10 0-16,-3-10 0 0,0 0 0 15,2 9 1 1,-2-9-1-16,0 0 1 0,0 0 0 16,0 0 0-16,0 0 2 15,2 10-2-15,-2-10 0 16,0 0 1-16,-10-2-1 15,-2-3 0-15,-5 0 0 0,-4 0-1 16,-6-2 0-16,-8 0-1 0,-6 1 1 16,-5 1 0-1,-5 1-1-15,-2-1 1 0,0 2-1 16,-2 2 1-1,0 1-1-15,5 0 1 0,6 5 0 16,4-1-1-16,3-1 1 16,7 2-1-16,6 0 0 0,3-1-1 15,4-4-1 1,7 3-5-16,1-3-11 0,9 0-52 15,-3-14-20-15,-1 4-5 0,2 0-6 16</inkml:trace>
  <inkml:trace contextRef="#ctx0" brushRef="#br0" timeOffset="238624.7724">14366 8816 57 0,'0'0'72'0,"-4"19"-40"0,0-4-14 16,2 4 3-16,-1 4 4 0,1 4-3 16,1 0-3-16,1 0-4 15,0-2-3-15,0-2-7 0,2-1-19 16,6-1-58-1,-5-10-7-15,-3-11-4 0</inkml:trace>
  <inkml:trace contextRef="#ctx0" brushRef="#br0" timeOffset="239004.78">14698 9109 0 0,'10'-10'71'0,"-10"10"4"16,0 15-8-16,0-15-53 15,0 17 0-15,0-4 3 0,0 7 2 16,2 0 0-1,1 10-1-15,1 0-2 0,-1 7-1 16,2 1-3-16,-4 6-1 0,1-3-4 16,-2 1-2-1,-1 1 0-15,0-5-4 0,-2-1-10 16,-3-4-36-16,2-6-40 15,2-6-4-15,-1-13-6 16</inkml:trace>
  <inkml:trace contextRef="#ctx0" brushRef="#br0" timeOffset="240954.819">11860 7117 25 0,'-1'-11'84'16,"8"3"-21"-16,-7 8-15 0,0-10-12 16,0 10-9-1,0 0-10-15,0 0-10 0,0 0-3 16,3 7-4-16,-3 1-1 15,3 9-1-15,-3-1 0 0,0 7 3 16,0 1 0-16,-3 7 1 0,0 4 0 16,-1 1 0-1,1 3 1-15,-2 1 1 0,2 3-1 16,1 2 0-1,0 5 0-15,1-3-1 0,0 3 1 16,1 1-1-16,0-2 0 16,0 4 0-16,0-3 1 0,2 1 1 15,-2-4-1 1,0-2 0-16,0-4 0 0,0 2 0 15,0 1 0-15,0-2 2 0,2-1-3 16,-1 0 0 0,-1 0 1-16,3-1-1 0,-1 2 0 15,1-1 2-15,0-5-2 16,-1 0 0-16,0 2 1 0,1-3-2 15,1 2 2 1,-2-2-1-16,1 2 1 0,0-2 0 16,1 1-1-1,2 0 1-15,-1-1-1 0,1-2 0 16,0-1 0-16,-1-1 0 0,-1 2 0 15,0-1 0-15,-1 1 1 16,-1-1-1-16,-1 4 0 0,0-1 1 16,1 1-1-1,-1 0-1-15,3-2-1 0,-2-2 0 16,2 0 0-1,-1 1 0-15,0 0-1 0,2-2 0 16,-3 1 1-16,0-3 0 0,0 0 0 16,1-1 0-16,1-2 0 15,-3-1 0-15,1-2 1 16,0-1-1-16,0-3 0 15,-1-1 1-15,1-1-1 0,-1-4 0 16,0-2 0 0,0-2 1-16,-1-9-1 0,2 13 1 15,-2-13-1-15,0 0 1 16,0 0 0-16,0 0-1 0,8 9 2 15,-8-9-2-15,0 0 0 16,15 7 1-16,-15-7-1 16,12 5 1-16,-1-3-1 0,1 1 1 15,2-3 0 1,4 3 0-16,1-2-1 0,4 1 1 15,1-4-1-15,2 2 0 16,1 0 1-16,3 0-1 0,0 0 0 16,2-4 1-1,-2 1-1-15,0-2 0 0,2 0 1 16,-2-2-1-16,-1 3 0 0,-1 1 0 15,-2-2 0 1,1 2 0-16,-3 1 0 0,2 0 0 16,0 1 0-16,1-1 0 15,1 1 0-15,-1-2 0 16,1 0 0-16,-1 1 0 15,1-1 0-15,2 1 0 0,-3-1 0 16,2 0 0-16,1 2 0 0,1 0 1 16,-1 0-2-1,1-1 2-15,-1 2-1 0,0 0 0 16,2 0 0-16,0 0 0 15,-4 0 0-15,0 0 0 16,2 0 0-16,-1 0 0 16,3-1 0-16,2 1 0 0,1 0 0 15,1 0 0 1,1 3 0-16,1 0 0 0,2 0 0 15,-3 0 0-15,-1 2 0 0,-1-2 0 16,-3-1 0-16,-2 0 1 16,-2-1-1-16,0-1 0 15,-2 1 1-15,3-1-1 16,-2 0 0-16,0 0 1 0,1 2-1 15,-2-1 1 1,2 3-1-16,-3-1 1 0,3 3-1 16,-3-2 1-16,2 2 1 15,-3-2-1-15,-1 0 1 16,1 1 0-16,1-2 0 0,1 0 0 15,3-2 0-15,-1-1-1 16,0 0 1-16,4 2-1 0,1-2 0 16,-1 0 0-1,2 0 0-15,0-2 0 0,0 2-1 16,1 2 0-16,1-1 1 15,-5 0-1-15,2 1 0 16,-3 0 0-16,0 2-2 0,-2-1-1 16,-2-1-2-16,0 4-2 15,-1-2-4-15,3 3-12 0,-2-2-33 16,0-5-30-1,1 3-12-15,0-3-5 0</inkml:trace>
  <inkml:trace contextRef="#ctx0" brushRef="#br0" timeOffset="242804.8559">15435 8508 74 0,'0'0'70'0,"0"0"-12"16,0 0-13 0,-1-8-9-16,1 8-9 0,0 0-7 15,0 0-6-15,0 0-5 16,0 0-6-16,0 0-2 15,0 5-2-15,-1 6 0 16,1 4 0-16,0 2 0 0,0 5 2 16,-2 1 1-1,2 2 2-15,0-1 1 0,0 0 1 16,0-5-2-16,0-1 0 0,0-6 0 15,-1-1-2-15,1-11-2 16,0 13-5-16,0-13-4 16,0 0-8-16,0 0-13 15,3 12-48-15,-3-12-12 0,0 0-7 16</inkml:trace>
  <inkml:trace contextRef="#ctx0" brushRef="#br0" timeOffset="243494.8698">15390 8502 23 0,'0'0'64'0,"0"0"-2"15,-8-5-13-15,8 5-9 16,0 0-10-16,0 0-8 16,0 0-7-16,0 0-6 15,4-11-4-15,-4 11-1 0,10-10-1 16,-10 10 0-16,14-8-1 0,-4 3 0 15,4 0 0 1,0 3-2-16,4 2 1 0,0 0-1 16,1 2 1-16,3 3-1 15,-1 4 0-15,-2 0 0 16,-1 0 1-16,-4 0 0 15,-2 0 0-15,-1-1 0 0,-3-1 0 16,-8-7 1-16,10 12-1 0,-10-12 1 16,1 8 0-1,-1-8 0-15,-1 10-1 0,1-10 0 16,-17 8-1-1,6-5-1-15,-2 1-1 0,-3 0 0 16,2-1-1-16,-3 1 0 16,2-2 1-16,1 1 1 0,4-1 0 15,10-2 0 1,-13 5 1-16,13-5 0 0,0 0 0 15,0 0 1-15,-2 10 0 0,2-10 1 16,10 14 0 0,0-5 2-16,3 2 0 0,3 1 1 15,0 2 0-15,2 3 0 16,1-2 0-16,1 2-2 0,-1-3 0 15,-1-2-2 1,2 3-2-16,-4-3-6 0,5 1-19 16,2 1-51-1,-5-10-11-15,1-4-6 0</inkml:trace>
  <inkml:trace contextRef="#ctx0" brushRef="#br0" timeOffset="244714.8942">15494 5709 44 0,'0'0'80'15,"0"-20"-24"-15,0 20-20 0,0-10-9 16,0 10-7-16,0 0-6 16,11 8-4-16,-6 9 0 0,1-1-1 15,-1 8 1 1,1 5 3-16,-2 4-3 0,-4 1 0 15,3-3-2 1,-4-2 0-16,1-4-2 0,0-3-2 16,0-6-3-16,0-6-4 15,0-1-7-15,0-9-13 0,0 0-59 16,0 0-6-16,-3-11-7 0</inkml:trace>
  <inkml:trace contextRef="#ctx0" brushRef="#br0" timeOffset="244994.8998">15298 6048 67 0,'8'2'91'0,"15"-2"0"0,7 0-48 15,26-2-8 1,5-4-5-16,12 0-4 0,-1-1-9 15,1-4-5-15,-5 0-4 0,-11 0-5 16,-6 7-10 0,-21 2-10-16,-8 1-37 0,-2 3-35 15,-20-2-8-15,-5 10-4 16</inkml:trace>
  <inkml:trace contextRef="#ctx0" brushRef="#br0" timeOffset="246004.92">15385 6411 30 0,'-8'-12'57'16,"8"12"-14"0,0 0-8-16,0 0-6 0,-9 0-4 15,9 0-6-15,0 12-3 16,0-3-1-16,1 8 2 0,3 0-3 15,3 5-1 1,-1 5 0-16,5-1-3 0,-4 6-2 16,3-1 0-1,-1 1 0-15,-1-3-3 0,0-3 2 16,-4 3-2-16,-1-9 2 0,-3-2-1 15,0-4 1-15,-1-4 0 16,1-10 0-16,-12 7 0 16,-1-7-1-16,1-3 0 15,-1-7-2-15,-7-2 0 0,2-1-2 16,-3-1 0-1,3-1-2-15,-2 0 0 0,4-1-3 16,5 0-4-16,-3-2-9 0,11 1-40 16,2 3-35-16,0-5-6 15,-1 2-7-15</inkml:trace>
  <inkml:trace contextRef="#ctx0" brushRef="#br0" timeOffset="246254.925">15301 6267 46 0,'0'0'87'0,"-11"-4"-4"15,11 4-6-15,20 0-68 0,-20 0-19 16,0 12-44-16,0-12-25 0,10 16-7 15</inkml:trace>
  <inkml:trace contextRef="#ctx0" brushRef="#br0" timeOffset="246944.9388">15521 6350 62 0,'0'0'75'0,"5"0"-30"15,-5 0-13-15,0 17-4 16,0-5-8-16,0 5-7 0,1 3 1 15,1 1 0 1,0 3 0-16,5-2-1 0,1-2-1 16,-3 1-2-1,5-4-1-15,-3-2-1 0,4-7-1 16,-5 2 0-16,-6-10-1 0,14 6-1 15,-14-6-1-15,16-6 1 16,-10-7-2-16,2-6 0 0,0-1 0 16,-3-9-1-1,1-1-1-15,-3 0 0 0,3 5-1 16,-6 4 1-1,0 2-2-15,0 6-1 0,0 13 1 16,0 0-1-16,0 10 1 0,0 7-1 16,2 4 1-16,6 1 0 15,2 5 2-15,1 0 0 16,3-6 2-16,4 0 1 15,1-13 1-15,3-1 0 0,-4-7 0 16,0-11 0 0,-5-3 1-16,2-7-1 0,-6-2-2 15,-5-2 0-15,-4-1-2 16,-6 2 0-16,-2 0-1 15,-2 6-1-15,0 4-2 0,-2 0-3 16,3 12-2-16,-2-2-5 16,11 4-6-16,-8 6-13 0,8-6-39 15,1 23-24 1,2-10-5-16,0 3 0 0</inkml:trace>
  <inkml:trace contextRef="#ctx0" brushRef="#br0" timeOffset="247384.9476">16166 6200 78 0,'0'0'88'0,"-12"-6"-2"16,12 6-54-16,-21 9-7 15,1 8-3-15,-4 6-5 0,2 3 0 16,2 7-5-16,6 0-1 0,4 2-2 16,10-1 0-1,2-4-1-15,13-5-1 0,8-5-1 16,3-5 0-1,7-4-1-15,1-5-1 0,-2-5 1 16,3-1-3-16,-6 0 2 16,-3-3-3-16,-8 0 2 0,-1-3-2 15,-8 4 1 1,-9 2-1-16,13-6 1 0,-13 6-1 15,0 0 0-15,0 0 0 0,0 0-1 16,0 0 1 0,0-9-1-16,0 9 0 0,0 0 1 15,0 0-2-15,0 0 0 16,0 0-2-16,0 0-4 0,0 0-8 15,0 0-34 1,0 0-44-16,0 0-6 0,0 0-8 16</inkml:trace>
  <inkml:trace contextRef="#ctx0" brushRef="#br0" timeOffset="248984.9796">15130 4091 38 0,'2'-14'88'0,"-11"1"-28"0,9 13-11 16,0-12-10-16,0 12-8 15,0 0-7-15,1-10-7 0,-1 10-4 16,0 0-3-1,0 0-3-15,0 0-2 0,9-3-1 16,-9 3-2 0,6 18-2-16,-2 1 2 0,-3 5-1 15,0 8 1-15,0 6 0 16,0 5 2-16,-1 6-1 0,0 5 1 15,0 1 0-15,0-1-1 0,0-1 0 16,0-5 0 0,0-4 0-16,0-6-1 0,0-9 0 15,0-5 0 1,0-9 1-16,1-3-1 0,-1-12 0 15,0 12 0-15,0-12 0 16,0 0-5-16,0 0-1 0,2-6-5 16,-2 6-8-1,2-18-16-15,-2 3-52 0,0 4-13 16,0-2-7-16</inkml:trace>
  <inkml:trace contextRef="#ctx0" brushRef="#br0" timeOffset="249484.9893">14994 4524 74 0,'-8'-10'84'16,"8"10"-35"-1,0 0-11-15,-9-7-8 0,9 7-7 16,0 0-7-16,0 0-3 15,0 0-3-15,0 0-1 16,0 0 0-16,0 0-2 16,0 0 0-16,0 0 0 0,-6-9 0 15,6 9-1 1,0 0-2-16,0 0 0 0,6-6 0 15,-6 6-2-15,10 0 0 0,-10 0 0 16,16 13-1 0,-7-1 0-16,2 5 1 0,3 1-1 15,-2 6 1-15,3 0 0 16,-2 4 0-16,0-1 0 0,0-2-1 15,-2 0 1 1,2-2 1-16,-6-2 1 0,1-9-2 16,-3 2 2-1,-5-14-1-15,10 17 0 0,-10-17 1 16,0 0-1-16,0 0 0 0,0 0 1 15,8 0-2-15,-8 0 0 16,10-14 0-16,-1-1-1 0,1-2 1 16,2-4-1-1,5-6-1-15,2 0-1 0,-2-2-2 16,3 0-2-1,-3-6-7-15,5 9-24 0,0-1-46 16,-4-2-16-16,-3-4-9 0,-2 4-2 16</inkml:trace>
  <inkml:trace contextRef="#ctx0" brushRef="#br0" timeOffset="250125.0024">15708 3580 36 0,'0'0'85'0,"6"7"-6"16,-6-7-43-16,4 17-4 16,-1 0-5-16,4 4-7 0,-3 9-2 15,2 5-2 1,-2 4-4-16,0 0 1 0,-1 5-2 15,-1-6-3-15,0-2-2 0,-2-4-1 16,0-9-1 0,0 0 0-16,0-8-1 0,0-5 0 15,0-10-3-15,0 0-2 16,0 0-5-16,-1-6-7 0,2-6-16 15,1-4-48 1,2-3-16-16,-4-3-9 0</inkml:trace>
  <inkml:trace contextRef="#ctx0" brushRef="#br0" timeOffset="250405.008">15337 3693 67 0,'-17'8'92'16,"17"-8"0"-16,0 11-51 0,27-10-9 16,16-1-8-1,20-4-1-15,10-9-4 0,14-6-5 16,10-3-3-16,1-4-1 15,-1 1-2-15,-10 1-1 0,-10 2-1 16,-16 3-2 0,-13 5-2-16,-13 6-1 0,-13 1 0 15,-13 5-4 1,-9 2-2-16,0 0-7 0,0 0-10 15,0 0-46-15,-10 6-24 0,0-3-10 16,-6 1-5-16</inkml:trace>
  <inkml:trace contextRef="#ctx0" brushRef="#br0" timeOffset="250725.0144">15474 4071 87 0,'-10'14'95'16,"10"13"-20"-16,13-22-34 15,13 5-8-15,12-10-5 0,12 0-2 16,10-6-10-16,6-1-5 16,4 1-4-16,-6-2-2 15,-6 3-4-15,-9-3-5 0,-5 6-16 16,-14 2-58-1,-13 0-16-15,-17 0-8 0,8-9-3 16</inkml:trace>
  <inkml:trace contextRef="#ctx0" brushRef="#br0" timeOffset="251125.0224">15445 4013 33 0,'0'-10'64'15,"0"10"-7"-15,0 0-8 0,0 17-8 16,-3-4-13-16,0 8-7 0,-5 4-4 16,-3 1 1-1,0 1-3-15,-1-1-3 0,-1-2-2 16,-1-1-3-16,2-7-5 15,-1 1-11-15,8-7-16 0,5-10-59 16,0 0-8 0,16 2-5-16</inkml:trace>
  <inkml:trace contextRef="#ctx0" brushRef="#br0" timeOffset="251605.032">16082 4024 23 0,'0'0'48'16,"0"0"-9"0,0 0-7-16,0 0-8 0,-12 9-1 15,5 0-1-15,-1 8 0 16,-4 1 0-16,0 10-2 0,-6-2 0 15,2 6-6-15,2-3-6 16,-2 3-10-16,8-7-35 16,8 1-45-16,-4-9-5 0,6-6-4 15</inkml:trace>
  <inkml:trace contextRef="#ctx0" brushRef="#br0" timeOffset="252095.0418">16264 3425 30 0,'0'0'80'15,"4"-11"-18"-15,-4 11-14 16,0 0-8-16,11 3-11 0,-8 7-10 15,-3 8-8 1,2 5-2-16,-2 7-4 0,0 1-2 16,0 2-4-1,0 2-17-15,3 1-61 0,-3-9-9 16,0-5-3-16</inkml:trace>
  <inkml:trace contextRef="#ctx0" brushRef="#br0" timeOffset="252745.0548">15380 3638 13 0,'0'0'84'15,"-3"-17"-23"-15,3 17-14 0,0 0-10 16,0 0-10 0,0 14-11-16,-1 1-8 0,-4 6-2 15,-6 7-2-15,1 3 1 16,-3-1-2-16,1 2-9 0,-6 7-60 15,4-11-17-15,6-6-4 0</inkml:trace>
  <inkml:trace contextRef="#ctx0" brushRef="#br0" timeOffset="270285.4056">10069 7361 61 0,'-12'0'61'16,"12"0"-6"-16,-19-5-8 16,19 5-7-16,-13-4-12 0,13 4-6 15,-10-3-6-15,10 3-5 16,0 0-4-16,0 0-2 15,10 0-2-15,3-2 0 0,6 2 3 16,2 0-1 0,6 0 1-16,0 0-1 0,4-2 1 15,-4-1-3-15,1-1-1 16,-3 0-3-16,0 3-5 15,-5-4-8-15,-1 5-10 16,-2 1-21-16,-8 2-43 0,4 1-5 16,0-1-3-16</inkml:trace>
  <inkml:trace contextRef="#ctx0" brushRef="#br0" timeOffset="270595.4118">10053 7595 59 0,'-14'9'83'16,"1"-7"-33"0,13-2-10-16,13 7-3 0,8-4-4 15,7 1-8-15,6-3-5 0,4 2-2 16,6-3-5-1,2 4-4-15,-1-1-7 0,2 3-7 16,-7-3-21-16,-5 2-58 16,3 1-6-16,-2-5-6 0</inkml:trace>
  <inkml:trace contextRef="#ctx0" brushRef="#br0" timeOffset="271495.4298">17025 6950 52 0,'-6'-4'85'15,"6"4"-22"-15,0 0-11 0,0 0-14 16,0 0-10-16,0 0-7 16,0 0-6-16,17-1-4 0,0 1-4 15,4 0-3 1,2 0-1-16,0-3-2 0,4 0 3 15,-2 2-3 1,-1-2 1-16,-3 0-2 0,-2-1-4 16,0 0-5-16,-2 1-8 0,-1 2-14 15,-5-6-54-15,1 5-8 16,-3 2-5-16</inkml:trace>
  <inkml:trace contextRef="#ctx0" brushRef="#br0" timeOffset="271715.4342">17021 7113 12 0,'0'0'88'0,"20"7"1"16,6-10-4-1,8-1-58-15,10-3-11 0,5 1 1 16,-1 4-7-16,2 0-9 16,-4 1-10-16,-3 1-37 0,-6 1-38 15,-8 3-5-15,-5 3-5 16</inkml:trace>
  <inkml:trace contextRef="#ctx0" brushRef="#br0" timeOffset="279525.5156">19291 6334 73 0,'-9'-9'88'16,"9"9"-34"-16,-9-8-9 16,9 8-12-16,-2-13-8 0,2 13-5 15,-3-13-5 1,3 13-3-16,-1-13-3 0,1 13-2 15,0 0-1 1,0-11-3-16,0 11 0 0,0 0-1 16,0-9 0-16,0 9 0 0,4-11 0 15,-4 11 0-15,10-11-1 16,-10 11 0-16,16-14 0 0,-3 8 0 15,2 1-1 1,5 1 0-16,-2 2 0 0,3 2 0 16,3 0 0-1,0 6-1-15,-1 5 2 0,-3 6-2 16,0-2 1-16,-5 6 1 15,1 1 0-15,-4 0 0 0,-4 0 0 16,1-5 1-16,-1-3 0 0,-2-4 1 16,4 1-1-1,1-8 2-15,2-3-2 0,4-4 2 16,0-9-1-1,3 1 0-15,4-2 0 0,0-1-3 16,-5-3-3-16,1-2 0 16,-5 3-4-16,0 0-7 0,-5-3-8 15,1 6-22-15,-3 2-43 0,-8-3-9 16,0-2-7-1</inkml:trace>
  <inkml:trace contextRef="#ctx0" brushRef="#br0" timeOffset="279945.5198">19374 5951 10 0,'-32'10'60'0,"-6"12"-9"15,2 9-9-15,-2 3-9 16,-3 11-6-16,6 2-5 0,1 11-3 16,8 0-3-1,7 7-3-15,13-4 2 0,6-2-1 16,10-2-1-1,16-6-2-15,6-5 1 0,12-13-1 16,6-6-1-16,7-8 0 0,4-14-1 16,6-5-1-16,1-5-1 15,3-11-1-15,-3-8 0 0,1-3-1 16,-5-10-2-1,-3-4 0-15,-6-3-1 0,-7-8 0 16,-8-2-1 0,-13 3 0-16,-7-2-1 0,-18 2-1 15,-4 1 0-15,-22 9 0 0,-16 7-2 16,-15 5-4-16,-13 12-7 15,-11-2-32-15,-15 14-44 0,4 2-5 16,-2 5-7 0</inkml:trace>
  <inkml:trace contextRef="#ctx0" brushRef="#br0" timeOffset="280745.5278">17990 5961 82 0,'5'-10'87'0,"-5"10"-6"0,16-2-46 15,-7 9-13-15,4 8-6 16,1 7-4-16,-1 11-1 0,4 5-1 16,-2 9 2-1,1-1-1-15,1 2 0 0,-1 0-1 16,-2-2-2-1,-2-1-1-15,-1-7-2 0,-2-4 1 16,-1-8-2-16,-3-4 0 0,0-3 0 16,0-7 0-16,-2-1 0 15,-3-11 1-15,0 0-1 0,9 0-1 16,-5-11 1-1,2-8-1-15,3-8 0 0,2-6 0 16,3-9-2 0,1-7 0-16,-4-3-1 0,5-1 1 15,0 4 0-15,-2 6-1 0,-2 1-2 16,-1 9-1-16,0 1-2 15,-1 9-4-15,0 0-7 16,8 7-12-16,-13 1-43 16,9-2-24-16,-1 2-8 0,0-1-2 15</inkml:trace>
  <inkml:trace contextRef="#ctx0" brushRef="#br0" timeOffset="280985.5302">18305 5813 78 0,'0'0'93'16,"2"6"-9"-16,15-12-40 15,10-4-12-15,9-1-13 16,6-2-7-16,3 2-5 15,2-2-6-15,-5 5-11 0,-4-3-13 16,-13 3-60-16,-4 5-6 0,-21 3-6 16</inkml:trace>
  <inkml:trace contextRef="#ctx0" brushRef="#br0" timeOffset="281235.5327">17910 5991 35 0,'-11'11'95'0,"11"-11"-2"15,15-1-5 1,8-2-53-16,9-3-13 0,5-1-6 16,7 0-9-16,-4 0-15 0,11-5-71 15,-11 12-10 1,-3 2-5-16,-7 3-4 0</inkml:trace>
  <inkml:trace contextRef="#ctx0" brushRef="#br0" timeOffset="282675.5466">19492 6082 0 0,'-4'15'84'0,"4"-6"-12"0,0-9-12 15,0 0-8 1,0 0-10-16,0 0-9 0,8 0-6 16,-7-9-5-16,2-6-7 0,-3-1-6 15,3-9-3 1,-3-2-3-16,0-7-1 0,1-2-1 15,-1-5 0-15,0-8-2 16,-2 1 0-16,-3-5 0 0,1 0 0 16,-5-4 0-1,-2 0 1-15,-6 3-1 0,7 1 0 16,-5 1 1-16,2-1-1 15,1 0 1-15,7 3 0 16,5 0 0-16,0 4 0 0,0 0 0 16,4 5 2-16,3 2-1 15,0 5 0-15,-1 5-1 0,0 4 1 16,-2 6 0-1,0 0-1-15,2 2 0 0,-2 3 0 16,1 2 0 0,-5 12 0-16,9-15 1 0,-9 15 0 15,6-10-1-15,-6 10 1 0,0 0-1 16,0 0 0-16,0 0-1 15,0 0 1-15,0 0-1 0,0 0 1 16,13 0-1 0,-3 1 1-16,4-1 0 0,9 1 1 15,5-1-1 1,11 0 0-16,2 1 0 0,13 0 0 15,6 0 0-15,9 1 0 16,13 1 0-16,5-1 0 0,12-2-1 16,7 4 1-16,6-4 0 0,4 0 0 15,-1 0 0 1,3-4 0-16,-6 0 0 0,-4-2 0 15,-7 2 0 1,-6-2 0-16,-9 4 0 0,-10-2 0 16,-8-1 0-16,-10 3 0 15,-9 2 0-15,-11-2 0 0,-10 2 0 16,-4-2 1-1,-10 2-2-15,-2 0 1 0,-12 0 0 16,13 0 0-16,-13 0-1 0,0 0 1 16,0 0 0-1,7 2-1-15,-7-2 1 0,0 0-1 16,0 9 1-16,0 0-1 15,-2 11 1-15,-2 5-1 0,3 10 1 16,0 9 0 0,1 9-1-16,0 8 2 0,0 3 0 15,5-3-2-15,0 0 2 0,0-6-2 16,-3-5-8-1,4-3-26-15,-6-5-43 0,0-14-17 16,0-6-6-16,-1-5-2 16</inkml:trace>
  <inkml:trace contextRef="#ctx0" brushRef="#br0" timeOffset="283195.5523">21314 5593 18 0,'-23'0'92'0,"0"0"-13"15,9 0-12-15,-2 0-18 0,16 0-16 16,0 0-10 0,0 0-6-16,33-12-3 0,10 12-5 15,17-3-2 1,20-1 0-16,16 1-1 0,14 1 0 15,4 1-1-15,2 1-1 16,-8 0 0-16,-10 0-1 0,-17 0-2 16,-13 0-2-16,-14 1-7 0,-24-1-32 15,-12-4-52 1,-7-2-6-16,-9-8-7 0</inkml:trace>
  <inkml:trace contextRef="#ctx0" brushRef="#br0" timeOffset="283735.5576">21237 5700 31 0,'0'-15'91'15,"-1"-4"-17"-15,1 6-14 16,0 13-20-16,2-16-14 0,-2 16-10 16,5 7-5-1,0 12-5-15,0 13 0 0,2 14-1 16,0 16 0-1,-1 14 1-15,3 14 1 0,-7 9 0 16,1 1-1-16,-4 0 1 0,-1-8-3 16,-4-10-1-16,-6-13-2 15,7-11-12-15,-3-9-47 0,2-21-31 16,6-13-7-1,0-15-6-15</inkml:trace>
  <inkml:trace contextRef="#ctx0" brushRef="#br0" timeOffset="284385.5642">22267 5634 23 0,'0'-21'66'0,"2"11"-8"0,0-2-9 16,-2 4-4 0,1-1-13-16,-1 9-8 0,0-13-10 15,0 13-3-15,0 0-6 16,0 13-2-16,-1 12 0 0,1 8 0 15,1 14 1 1,-1 15 2-16,2 13 1 0,1 12 1 16,-3 5 1-16,-1 10-2 0,0 1 0 15,-2-6-1 1,1-1-3-16,-1-11-3 0,-1-9-10 15,-9 1-49-15,0-24-29 16,-4-7-6-16,-9-14-5 0</inkml:trace>
  <inkml:trace contextRef="#ctx0" brushRef="#br0" timeOffset="284855.5686">21261 6728 48 0,'-18'0'89'0,"7"-3"-2"0,0 2-42 15,11 1-12-15,-12-1-8 16,12 1-5-16,18 0-6 0,8 0 0 15,20 2-3 1,17 1-1-16,19 0 0 0,15 0-1 16,14 0-2-1,2-2 0-15,-2 1-2 0,-4-2-1 16,-16 0-8-16,-20 0-12 15,-13-5-66-15,-22 2-11 0,-21-4-8 16,-15 7-4-16</inkml:trace>
  <inkml:trace contextRef="#ctx0" brushRef="#br0" timeOffset="285385.5742">21861 6811 11 0,'5'-18'93'0,"-5"18"0"0,3-12-6 16,6 5-52-16,-9 7-12 0,0 0-7 16,3 17-5-1,-4 2-4-15,1 9-2 0,0 9 1 16,0 7-1-16,0 7 1 15,-2 4-1-15,-1 2 0 0,-1-4-1 16,-1-2 0 0,2-6-1-16,-6-6-3 0,7-7-6 15,-5-9-18-15,0-6-64 0,5-5-4 16,2-12-9-1,0 0-2-15</inkml:trace>
  <inkml:trace contextRef="#ctx0" brushRef="#br0" timeOffset="287275.5931">19515 6861 61 0,'3'-12'89'0,"1"-5"-33"16,1 3-10-16,-1-1-8 16,2 3-6-16,-4 3-9 0,2-2-3 15,-4 11-6-15,5-12-3 0,-5 12-4 16,6-10-1-1,-6 10-2-15,0 0 0 0,7-10-1 16,-7 10 1 0,0 0-1-16,0 0-1 0,1-11 0 15,-1 11-1-15,0 0-1 16,0 0 0-16,0 0-1 0,0 11 0 15,2 0 1 1,-2 9-2-16,0 1 1 0,0 8 0 16,0 0 1-16,0 5-1 0,1 0 1 15,0 2 0 1,2 3-1-16,3 0 1 0,-1 0 0 15,2 3 1-15,1 1-1 16,-3 4 2-16,0-1-1 0,0 0 0 16,1-3 0-1,-5 0 0-15,2-3 0 0,-2-2 0 16,0-4 0-16,-1-2-1 15,0-4 1-15,-1-3 0 16,0-6 0-16,-2 1 0 0,0-2 0 16,-2-4 0-16,3-5-1 15,2 0 1-15,0-9-1 0,-2 13 0 16,2-13 0-1,-2 10 1-15,2-10 1 0,0 0-2 16,0 0 0 0,-1 10 1-16,1-10 0 0,0 0 0 15,0 0 0-15,-3 10-1 0,3-10 1 16,0 0-1-16,0 0 1 15,0 0-1-15,0 0 1 0,0 0-1 16,0 0 0 0,0 0 1-16,0 0-1 0,0 0 0 15,0 0 0 1,0 0 1-16,8 0-1 0,-8 0 1 15,16 0-1-15,-4 0 1 16,-1 0-1-16,2 0 1 0,3 0-1 16,0 0 1-16,1 0-2 0,1 0 1 15,3 0 1 1,0 3-1-16,5-2 0 0,-3 1 0 15,5-2 0 1,1 0 0-16,1 0 0 0,1-2 0 16,1-2 1-16,-2-1-1 15,1 1 0-15,-1 3 0 0,0-2 0 16,1 2 0-1,-1-1 0-15,3-1 0 0,-3 3 0 16,8-4 0-16,-1 1 0 0,1-3 1 16,1-1-1-1,0 2 0-15,1 0 0 0,1 2 0 16,4 0-1-16,-4 0 1 15,4-1 0-15,1 2 0 0,1-3 0 16,0 2 0 0,0-3 1-16,1-1-1 0,-1-2 1 15,-4 5 0-15,3-3-1 0,-4 2 0 16,3 0 1-1,-1-2-1-15,0 3-1 0,-2 2 1 16,-2 2-1-16,5-4 2 16,-4 3-1-16,-1-2 0 0,-1 2 0 15,-5 1 1 1,-2-2-1-16,2 2 0 0,-4 0 0 15,-1 0 0 1,-2 0-1-16,1-3 1 0,-3 6 0 16,1-3-1-16,0 3 1 0,-4 0 0 15,2-2 0-15,-5 1 0 16,-1-2 0-16,-6 0 1 0,0 0-1 15,-12 0 1 1,14-1-1-16,-14 1 1 0,11-8-1 16,-11 8 1-1,13-10 0-15,-5 3-1 0,-8 7 1 16,17-13-1-16,-17 13 1 15,14-13-1-15,-6 3 1 0,-8 10-1 16,10-18 0-16,-7 6 0 0,-1-4 1 16,1 0 0-1,0-6-1-15,-2-1-2 0,-1 1-2 16,0-9-11-1,1 5-34-15,0 1-30 0,-2-6-20 16,1 1-7-16,1-5-3 16</inkml:trace>
  <inkml:trace contextRef="#ctx0" brushRef="#br0" timeOffset="288475.6051">22454 5967 74 0,'0'0'87'0,"0"0"-32"0,0 0-12 16,8 0-6-1,4 1-8-15,7-1-9 0,6 0-3 16,7-4 0-16,5 1-2 16,1 0-4-16,2-2-3 0,-1-1-1 15,-1 1-3-15,-4 1-1 16,-8 2-1-16,-4 0-1 15,-8 0 0-15,-3 2-1 0,-2 0 0 16,-9 0 0 0,10 0 0-16,-10 0 0 0,0 0-1 15,0 0 1-15,0 12 0 16,0-12 0-16,-2 12 0 15,2-12 0-15,-13 19 0 16,7-7-1-16,-5 3 1 0,-3 4-1 16,3 1 1-16,-5 4-1 0,3-2 1 15,-3 7 0 1,-1 0 0-16,-1 0 0 0,-2 2 1 15,3-2 0-15,-3 3 0 16,5-8 0-16,-3-1-1 16,1-2 1-16,6-5-1 15,2-1 1-15,6-6 0 0,1 2 1 16,2-11 0-1,7 14 0-15,8-4 0 0,11-6 0 16,0 0 1-16,9-1-1 0,0 2 0 16,1-5 0-16,-2 3 0 15,-2-3 0-15,-4 0-1 16,-4 0-1-16,-5 0 0 15,-3-3-3-15,-3 0-1 0,2 1-6 16,-5-4-10 0,3 5-14-16,-1 1-46 0,-12 0-17 15,9-9-7-15,-9 9-1 0</inkml:trace>
  <inkml:trace contextRef="#ctx0" brushRef="#br0" timeOffset="288725.6076">22527 6310 89 0,'0'0'98'0,"10"-6"-5"16,17-37-15-16,8 28-59 0,11 5-4 16,2-1-5-1,6 6-10-15,-7-2-18 0,-4 4-68 16,-4 3-6-16,-6 0-6 15,-7 0-4-15</inkml:trace>
  <inkml:trace contextRef="#ctx0" brushRef="#br0" timeOffset="289285.6132">23191 6288 22 0,'0'0'93'0,"0"0"-1"16,0-18-15-16,12 17-46 0,10-1-6 15,4-1-5 1,4 0-5-16,4-2-4 0,-3-1-5 16,0-1-1-16,-8 1-1 15,-4-2-1-15,-7-1-1 0,-9-1-1 16,-3 0-1-1,-9 1 0-15,-5 3-2 0,-5 0 0 16,-3 3 1 0,-1 2-2-16,-6 1 2 0,0 6-2 15,-1 4 2-15,1 7 0 0,3-1 1 16,0 3-1-16,5 2 2 15,5 5 0-15,10-2 1 16,5 1 2-16,1 0 0 16,10-3 2-16,6-1-2 0,9-5 1 15,1-1-1 1,1-4 0-16,4-6-4 0,0-2-3 15,4-3-7-15,-4-3-10 0,7-9-31 16,6 2-40 0,-7-8-6-16,0-5-8 0</inkml:trace>
  <inkml:trace contextRef="#ctx0" brushRef="#br0" timeOffset="289655.6166">23706 6250 50 0,'0'-10'92'0,"0"10"-1"16,-17-1-38-16,1 6-18 15,-1 5-10-15,-3 7-5 16,3 3-5-16,0 2-3 0,6 1-3 15,2-2-1-15,8 1-1 16,1-7-2-16,14-2 0 0,3-7-1 16,4-6 0-1,1 0 0-15,1-10-2 0,-1-4 1 16,0-5-3-1,-7-1 0-15,-2-1 0 0,-3-4 0 16,-3 4-2-16,-3-1 1 16,-2 8-1-16,-1 2 1 0,-1 12-1 15,0 0 1-15,-8 2 0 0,4 17 0 16,-2 5 1-1,2 11 1-15,-1 3 0 0,-2 10 0 16,0 3 1 0,1 0 0-16,0 3-1 0,-2-7 1 15,2 2-1-15,1-8-1 16,1-2-3-16,-3-10-12 0,7-6-53 15,2 0-23-15,-2-11-10 0,0-12-4 16</inkml:trace>
  <inkml:trace contextRef="#ctx0" brushRef="#br0" timeOffset="291505.6354">22169 4196 5 0,'0'-10'86'0,"0"-1"7"15,-13 2-45-15,13 9-12 0,-2-12-6 16,2 12-7-16,0 0-8 15,0 0-4-15,-1 12-4 16,1 7-3-16,0 12 1 0,0 3-3 16,0 12 4-1,-1 12-2-15,1 2-1 0,0 3 2 16,-1-2-1-16,1-4 0 15,0-7 0-15,-2-7 0 0,-2-10-1 16,2-8 0 0,-2-5-1-16,2-11-4 0,0 3-5 15,2-12-19-15,-16-3-62 0,16 3-7 16,-13-14-9-1</inkml:trace>
  <inkml:trace contextRef="#ctx0" brushRef="#br0" timeOffset="291845.6386">21855 4624 27 0,'-10'0'94'16,"10"0"-2"-16,0 0-4 0,3 11-61 15,15 7-9-15,0 5-5 16,7 6-1-16,1 7-4 15,3-2 1-15,3 3-1 16,2-1-1-16,-1-5 0 0,-7-6-1 16,2-8 0-1,-4-10-1-15,1-7 1 0,2-8-1 16,-5-7-1-16,5-8-1 0,-2-6-1 15,5-4-1 1,-1-6 0-16,-1 3-2 0,-5-4 0 16,-3 8-2-16,0-3-3 15,-2 8-6-15,-9 3-10 0,3 2-51 16,-2 7-24-1,-2 0-8-15,3 4-2 0</inkml:trace>
  <inkml:trace contextRef="#ctx0" brushRef="#br0" timeOffset="292285.6432">22930 3934 0 0,'0'0'94'16,"0"0"-2"-16,0 0-3 0,10 0-47 15,-6 8-17-15,1 11-9 16,5 7-3-16,-5 7-6 0,4 6 0 16,1 7-1-1,0-5-1-15,-1 1 0 0,-2-3-2 16,0-5 0-16,0-4-1 15,-2-12 1-15,-1-2-2 16,-3-7 0-16,-1-9-3 16,0 0-2-16,0 0-8 0,0 0-12 15,1-18-53-15,-1 1-18 0,-2-6-7 16,-5-4 4-1</inkml:trace>
  <inkml:trace contextRef="#ctx0" brushRef="#br0" timeOffset="292525.6456">22608 4021 76 0,'-31'-4'95'0,"13"-5"-2"0,17-6-41 16,14 14-21 0,24-4-9-16,21 0-6 0,18-2-6 15,17-1-2 1,14-1 0-16,4 1-3 0,-4 0 1 15,-6-2-3-15,-12 2 0 16,-17 0-2-16,-16 5-3 0,-20-1-3 16,-13 2-3-1,-23 2-7-15,8-1-12 0,-16 1-36 16,-7 3-33-16,-3-2-4 0,-4 2-2 15</inkml:trace>
  <inkml:trace contextRef="#ctx0" brushRef="#br0" timeOffset="292795.6474">22724 4291 6 0,'-22'16'98'0,"14"-2"0"0,12-22-8 16,24 15-49-16,13 0-15 16,15-2-5-16,11 0-3 0,8-3-9 15,-2 4-2 1,0-5-3-16,-7 2-3 0,-13-1-5 15,-8 1-6-15,-17 0-12 0,-11-3-60 16,-17 0-14 0,-11 2-8-16,-9-2 3 0</inkml:trace>
  <inkml:trace contextRef="#ctx0" brushRef="#br0" timeOffset="293175.6516">22686 4248 58 0,'-13'-10'73'15,"13"10"-7"-15,0 0-17 16,0 10-16-16,0 1-10 15,0 6-6-15,0 3-2 0,-4 7-1 16,-2 5 0 0,-6-4-1-16,-2 6-3 0,0-10-3 15,-1 1-2-15,2-4-2 16,3-3-4-16,2-6-6 15,8-1-20-15,16-1-63 0,-2-10-5 16,10 0-7-16</inkml:trace>
  <inkml:trace contextRef="#ctx0" brushRef="#br0" timeOffset="293535.6556">23352 4276 1 0,'10'-5'89'0,"-10"5"2"15,0 0-2-15,7 6-57 0,-6 6-11 16,-2 6-6-1,-6 5-6-15,-3 2 0 0,-1 3 0 16,-2 1-3-16,0-5-5 16,1 3-5-16,-1-8-14 0,13-19-63 15,-10 17-11 1,10-17-7-16</inkml:trace>
  <inkml:trace contextRef="#ctx0" brushRef="#br0" timeOffset="293875.6591">23633 3785 74 0,'3'-11'99'16,"-3"11"-7"0,4-35-29-16,-4 35-37 0,0 0-10 15,0 16-7-15,0 4-5 0,-4 5-4 16,3 12-5-16,-2-1-3 15,2 7-14-15,-3 2-51 0,-1-4-18 16,-3-4-6 0</inkml:trace>
  <inkml:trace contextRef="#ctx0" brushRef="#br0" timeOffset="294415.6645">22513 3892 49 0,'0'0'89'15,"1"-22"-23"-15,-1 22-20 0,0 0-16 16,0 0-8 0,-9 13-8-16,1 4-5 0,-2 7-4 15,-1 0-2 1,-2 5 2-16,-2 2-3 0,7 6-19 15,6-7-64-15,-10-6-6 16,3-3-6-16</inkml:trace>
  <inkml:trace contextRef="#ctx0" brushRef="#br0" timeOffset="299505.7154">16699 8787 83 0,'-16'0'88'0,"16"0"-28"0,-8-2-14 15,8 2-14 1,0 0-11-16,0 0-7 0,0 0-5 15,6 0-1-15,8 0-1 0,6 0-1 16,3 0 0 0,5 0 1-16,2 2-1 0,2 0-1 15,2-1 0-15,-4 2-1 16,-3 0-1-16,-3-2-1 0,-4 1 0 15,-3-2 0 1,-3 1 0-16,-1 0-1 0,-4 0-1 16,-9-1 0-1,12 4 0-15,-12-4 0 0,9 9-1 16,-9-9 1-16,7 13-1 0,-7-13 1 15,3 12 0-15,-3-12 1 16,5 17-1-16,-5-17 0 0,0 17 0 16,-1-8 1-1,-3 2-1-15,2 1 0 0,-4 5 1 16,-1 0-1-1,-5 4 1-15,1 3 0 0,-4 1 0 16,-2 1 0-16,-2 3 1 16,-3-2-1-16,-2 0 1 0,-3-2-2 15,3-4 1-15,-1 0 0 0,2-3-1 16,4-3 1-1,1 1-1-15,5-7 0 0,0-1 0 16,4-3 0 0,9-5 0-16,-8 10 0 0,8-10 1 15,1 11 1-15,7-8 1 16,5 6-1-16,8-5 1 0,9 2 0 15,3 1 0-15,4 0 0 0,3-2-1 16,0 0-1 0,-3 0 1-16,-2 0-2 0,-5 0-1 15,-6-2-1 1,-5 0-2-16,-8-1-1 0,-11-2-4 15,8 1-9-15,-8-1-15 16,0 0-39-16,-13-1-22 0,6-7-5 16,-8-3-3-1</inkml:trace>
  <inkml:trace contextRef="#ctx0" brushRef="#br0" timeOffset="299735.7177">16735 9126 36 0,'-15'-4'93'0,"15"4"-2"16,-4-11-4 0,21 11-50-16,4-2-12 0,10 0-10 15,9 2-8-15,-2 0-5 0,11 2-11 16,-7 6-46-16,0-2-30 15,-2 0-7-15,-10-3-4 0</inkml:trace>
  <inkml:trace contextRef="#ctx0" brushRef="#br0" timeOffset="300255.7229">17331 9235 25 0,'-15'0'91'15,"0"0"-3"-15,4-5-23 16,11 5-26-16,-9 2-8 0,9-2-11 16,11 5-6-1,5-2-3-15,11-1-2 0,2-2 1 16,5-1-1-16,0 1-1 15,1-6-2-15,-5 0 0 0,-6-3 0 16,-6 0-3 0,-4-3 0-16,-10-1-2 0,-4-1-1 15,-3-1-2-15,-10 2 1 0,-3 1-1 16,-6 4 0-1,-3 2-1-15,-2 5 0 0,-2 1 1 16,0 9 1-16,3 5-1 16,-1 6 0-16,7 2 0 0,1 4 0 15,4 3 1 1,7 3 0-16,4-1 1 0,4 0 1 15,1-1 0-15,7-2 1 0,4-3 0 16,6-6 0 0,2-2 1-16,4-4-2 0,3-7-3 15,3-1-5-15,3-5-11 16,5-11-33-16,8-3-38 15,-2-4-6-15,3-6-7 16</inkml:trace>
  <inkml:trace contextRef="#ctx0" brushRef="#br0" timeOffset="300655.7269">17917 9226 36 0,'0'0'82'0,"2"-12"1"15,-19 9-31-15,1 3-20 16,-4 7-13-16,-4 4-7 16,-3 4 1-16,-2 8-2 15,3 0-1-15,2 1-2 0,3-2-1 16,6 3-1-1,3-4 0-15,10-4 1 0,2-5-1 16,8-1-1-16,6-8 1 16,3-3 1-16,2-3-1 0,0-5 0 15,1-7-3-15,-3-2-1 16,-1-1 0-16,-3 0-1 15,-5 3-2-15,-2 0-1 0,-1 6-2 16,-5 9 0 0,0 0 1-16,9 9 0 0,-6 9 0 15,2 8 2-15,-3 6 0 16,1 7 4-16,-3 1 0 15,0 3 2-15,0-1 0 0,-6 1 0 16,-5-3 0-16,-2-2 1 16,1-6-3-16,-1-5 1 0,3-3-2 15,1-5-2 1,3-2-4-16,6-17-7 0,5 10-30 15,12-10-49-15,-1-12-7 16,3-8-7-16,4-12 4 16</inkml:trace>
  <inkml:trace contextRef="#ctx0" brushRef="#br0" timeOffset="301055.7309">18143 8976 11 0,'-12'0'90'0,"2"0"3"16,10 0-4-16,0 0-45 0,0 0-12 15,22 5-5 1,12-4-8-16,10-1-5 0,9 1-2 15,3-1-2-15,3 0-3 0,0 0-2 16,-9-2-1 0,-8-1-2-16,-10 1-1 0,-11 1-2 15,-9 0-2-15,-1 1-3 16,-11 0-12-16,5-10-53 0,-5 10-21 15,0 0-7 1,-5-7-7-16</inkml:trace>
  <inkml:trace contextRef="#ctx0" brushRef="#br0" timeOffset="301305.7334">18129 9192 75 0,'14'11'98'15,"14"-3"-4"-15,17 20-18 0,8-24-46 16,3-3-3-16,4 2-11 15,-6-4-7-15,0 2-10 0,-12-1-34 16,-11 2-53 0,-4 0-4-16,-8-2-8 0,-6 0-4 15</inkml:trace>
  <inkml:trace contextRef="#ctx0" brushRef="#br0" timeOffset="316265.883">19452 8636 31 0,'0'0'37'0,"0"-12"1"16,0 12-3-1,0-11-4-15,0 11-3 0,0-12-4 16,0 12 1-16,0-11-2 15,0 11 2-15,0-10-4 0,0 10 0 16,0-8-2 0,0 8 1-16,0 0-4 0,0 0-3 15,0 0-3-15,0 0-3 16,0 0-1-16,0 9-2 15,0 10 0-15,0 2-3 0,0 5 1 16,-1 5 1-16,1 1 0 16,0-3 1-16,0 0-2 0,-1-7 0 15,1-4 0 1,0-5-3-16,0-13-2 0,0 8-5 15,0-8-14 1,0 0-59-16,0 0-12 0,0 0-8 16,0-6-5-16</inkml:trace>
  <inkml:trace contextRef="#ctx0" brushRef="#br0" timeOffset="316595.8863">19289 8929 80 0,'-8'10'98'16,"8"-10"-3"-1,0 18-3-15,-14-11-63 0,38 2-11 16,19-3 0-16,15-4-3 16,13-2-4-16,4 0-2 0,4-9-3 15,-4-2-3 1,-7 2-1-16,-12-3-4 0,-11 4-7 15,-18 0-11-15,-8-1-63 0,-19 9-12 16,0 0-8 0,-7 0-5-16</inkml:trace>
  <inkml:trace contextRef="#ctx0" brushRef="#br0" timeOffset="320145.9218">20509 9026 27 0,'-15'5'103'16,"3"-2"-1"-16,12-3-7 0,8 5-3 15,17-3-75 1,13 1-7-16,6 1-1 0,7-1-1 16,1-1-2-16,2 1-2 0,-3-2-2 15,-11-1-1-15,-4 0-1 16,-11 0-3-16,-9-1-5 0,-6 1-7 15,-10 0-20 1,-6-13-58-16,6 13-6 0,-17-14-6 16,5 6-2-1</inkml:trace>
  <inkml:trace contextRef="#ctx0" brushRef="#br0" timeOffset="320325.9236">20724 8850 89 0,'0'26'101'0,"0"6"-4"16,1 9-6-1,0 9-61-15,-2 1-13 0,1 3-4 16,-4-5-7-16,0 4-6 16,-12-12-21-16,-1 2-69 15,7-4-3-15,-3-8-10 0,8-9-3 16</inkml:trace>
  <inkml:trace contextRef="#ctx0" brushRef="#br0" timeOffset="321145.9318">21243 8710 85 0,'0'0'95'0,"0"0"-4"16,-3 10-4-16,5 11-67 15,-1 9-5-15,5 10-4 0,-1 9 0 16,-1 6-1-1,-4 8 0-15,0 2-4 0,0-6 0 16,-4-6-2-16,-5-7 0 16,4-10-1-16,-2-9-2 15,1-6 0-15,3-12-2 0,3-9-2 16,0 0-6-16,0 0-13 15,-2-11-48-15,2-8-22 0,1-3-9 16,4-9-6 0</inkml:trace>
  <inkml:trace contextRef="#ctx0" brushRef="#br0" timeOffset="321655.9369">21192 8790 45 0,'-10'-8'99'0,"10"8"-1"0,-12-10-7 16,12 10-56-16,-5-9-9 15,5 9-5-15,11-12-7 0,7 8-4 16,10-2-2-1,8 1-2-15,6 5-1 0,8 0 0 16,1 0-1-16,-3 9-1 0,0 2-1 16,-8 6-1-1,-10 6 0-15,-15 3-1 0,-7 1 0 16,-10 1 1-16,-15 3-1 15,-6-4 1-15,-7 2 0 0,-4-7-1 16,-1-1 1 0,0-9-1-16,4 0 0 0,5-4-1 15,5-6 1-15,8 1-1 0,4 1 1 16,9-4-1-1,4 20 1-15,9-3 1 0,8 4 0 16,5 2 0-16,8 5 0 16,8 1 1-16,5 0 0 0,0-3 0 15,2-3-1 1,1-4 0-16,-8-7-2 0,1 3-1 15,-10-6-4 1,0-1-2-16,-10-1-4 0,-1 1-8 16,-11-3-22-16,-11-5-44 0,15 6-13 15,-15-6-6-15,9 3-1 16</inkml:trace>
  <inkml:trace contextRef="#ctx0" brushRef="#br0" timeOffset="333216.0525">18993 8985 27 0,'0'0'44'16,"-12"-4"-13"-16,12 4-6 0,0 0-6 16,-10 0-3-1,10 0-2-15,0 0-1 0,0 0 0 16,0 0 0-16,0 0-1 15,-5 9-1-15,5-9-2 0,0 0 3 16,-4 12 2 0,4-12 1-16,0 0-1 0,0 0-2 15,0 0 1-15,0 0-2 0,0 0-2 16,0 0-2-1,0 0-2-15,0 0-2 0,0 0 0 16,5 8 1-16,-5-8 0 16,12 0-1-16,-12 0 0 0,17 0 2 15,-8 0-2 1,4 0 0-16,-1-3-1 0,3 3-1 15,-2 0 0 1,1 0-1-16,-1 0 1 0,4 0 0 16,0 0 0-16,2 0 0 0,-1 0 0 15,-3 0 0-15,2 0 0 16,0 0 0-16,0 0-1 15,-1 0 0-15,0 0 1 16,-1 0-1-16,2 3 1 0,1-3 0 16,2 2 0-1,-2 1 0-15,2-3 1 0,2 2 0 16,5-2 0-16,2 0 1 15,1 0-1-15,2-3 0 0,2-1 0 16,2 1-1-16,-2 1 0 16,-3 0 0-16,-1 0-1 15,-4 2 1-15,0-1-1 0,-4 2 0 16,-1 2 1-1,-1 0-1-15,1 0 1 0,2-3-1 16,0 0 2-16,1 0-1 16,0 0 0-16,-1 0 0 0,-2-3-3 15,-4-2-7-15,1 4-18 16,-5 1-52-16,-13 0-13 15,11-1-6-15,-11 1-5 0</inkml:trace>
  <inkml:trace contextRef="#ctx0" brushRef="#br0" timeOffset="334326.0636">18982 9373 11 0,'0'-5'82'16,"0"5"-12"-16,0 0-24 0,0 0-10 15,0 0-10-15,0 0-14 16,0 0-7-16,0 0-3 15,5 11 0-15,-3 1-2 16,0 1 1-16,1 6 4 0,1 1-1 16,0 3 1-16,2 3-1 0,-2 1 1 15,-1 3 1 1,0 2-2-16,-1-3 1 0,0 2 0 15,-2-4 0 1,0-1 1-16,0-2 1 0,0-4 1 16,0-3 1-16,-2-7 1 15,2-1 1-15,0-9-1 0,-2 12 0 16,2-12-1-1,0 0-1-15,-7-10-1 0,3-1-2 16,-4-2 0-16,0-6-2 0,-2 0-1 16,-2-5-1-1,2 2 0-15,-4-1-1 0,6 3-2 16,-2 0-2-16,5 3-4 15,-2 0-10-15,7 7-26 0,0-1-47 16,4 2-7 0,1 0-6-16</inkml:trace>
  <inkml:trace contextRef="#ctx0" brushRef="#br0" timeOffset="334596.0663">19011 9242 76 0,'0'0'96'0,"0"0"-4"16,0 0-7-16,0 0-61 0,0 0-23 15,0 0-17 1,0 0-38-16,-4 5-34 0,4-5-5 16,0 0-5-1</inkml:trace>
  <inkml:trace contextRef="#ctx0" brushRef="#br0" timeOffset="336126.0816">19143 9268 24 0,'0'0'77'16,"-1"-12"-8"-16,1 12-32 0,0 0-13 16,0 0-10-16,0 8-8 15,0 2-4-15,1 6-1 0,1 1 0 16,0 7 2-1,1 3 3-15,1 0 0 0,1 2 1 16,0-3 0-16,-2-2 4 0,2-7 0 16,-2-3 1-1,-3-14 2-15,9 11-2 0,-9-11 0 16,11-3-2-16,-6-8 1 15,0-2-2-15,2 0-4 0,1-4-3 16,-1-1 0 0,-1 3-2-16,-4 2 0 0,2 2 0 15,-4 11-2-15,3-15-1 0,-3 15-1 16,0 0-1-1,0 0 0-15,0 0 2 0,7 13-1 16,-2-3 0-16,-3 1 2 16,7 0 2-16,-3-2 5 0,2 0 0 15,-8-9 2 1,13 7 3-16,-13-7-2 0,17-7 1 15,-10-5 0 1,3-2 0-16,-3-3-2 0,2-7-1 16,-5 4-4-16,2-5 0 0,-4 4-1 15,-2 0-1-15,0 6-2 16,0 0-5-16,0 5-9 15,0 10-10-15,1-14-44 16,-1 14-24-16,5 3-5 0,-5-3-5 16</inkml:trace>
  <inkml:trace contextRef="#ctx0" brushRef="#br0" timeOffset="336796.0883">19627 9235 76 0,'0'0'71'0,"0"0"-11"16,0-9-16-16,0 9-16 0,0 0-12 16,0 0-7-1,-7-3-5-15,7 3-2 0,-13 2-1 16,13-2-2-16,-17 17 1 15,3-6 2-15,3 5-1 0,-5 4 1 16,4 1 2 0,2 5 1-16,-1 1 0 0,6-3 1 15,5 3 1-15,4-2 1 0,12-4 1 16,7-4 1-1,6-3-1-15,5-5 1 0,4-6-1 16,0-3-2-16,3 0-2 16,-3-6-3-16,-6-2-6 15,2 3-17-15,3 5-63 16,-8-6-8-16,-3 0-5 0,-3 1-5 15</inkml:trace>
  <inkml:trace contextRef="#ctx0" brushRef="#br0" timeOffset="358016.3005">18957 8330 35 0,'-4'-10'54'15,"4"10"-1"-15,0 0-9 0,-3-11-7 16,3 11-10-16,0 0-8 15,0 0-7-15,0 0-6 0,0 0-3 16,0 0-4 0,0 0 1-16,-13 9-3 0,6 0 1 15,-1 1-1 1,-3 3 1-16,0 3 0 0,-1 5 2 15,-2 2 0-15,1 0 0 0,-2 7 0 16,1 3 0-16,-3 2 0 16,1 3 0-16,-3 1 1 15,1 4-1-15,0 1 0 16,-1 8 0-16,3-2 0 0,-2 1 1 15,5 7-1 1,0 0 1-16,1 5-1 0,2 4 0 16,0 1 1-16,6 2 0 15,-2 1 0-15,3 1 2 16,3 0 0-16,0 3 1 0,6 0 2 15,1 2-1-15,7 2-1 16,-1 3 1-16,4-4-2 0,1 1 2 16,1-7-3-1,1-5 1-15,4-9-1 0,-1-11 1 16,3-5-2-16,-1-14-2 15,2-6-9-15,-5 0-43 16,5-11-29-16,3-5-7 16,-6-6 2-16</inkml:trace>
  <inkml:trace contextRef="#ctx0" brushRef="#br0" timeOffset="358836.3086">21755 8128 10 0,'0'0'36'16,"-12"5"-9"-16,12-5-5 0,0 0 3 16,-2 17-3-16,2-4-2 15,10 6-3-15,7 6-2 16,5 11 1-16,3 7 1 0,8 10-5 15,4 16-2-15,4 18-2 16,2 12-1-16,-2 10-3 0,-4 14-2 16,-7 6-1-1,-3-2-1-15,-11-1 1 0,-7-10 0 16,-10-14 4-1,-6-11-1-15,-13-10 2 0,-15-12 4 16,2-10-1-16,-9-8 0 16,-3-5 2-16,-1-5-4 0,1-9-5 15,9-6-7-15,2-7-16 0,4-12-59 16,13-5-7-1,6-4-5-15</inkml:trace>
  <inkml:trace contextRef="#ctx0" brushRef="#br0" timeOffset="359666.317">22684 8406 13 0,'0'0'42'0,"-6"14"-8"0,6-2-2 15,-2 3-4-15,2 3-5 16,2 7-3-16,-1 3-3 0,5 5-3 16,-3-2-1-1,0 7 2-15,-3-6-1 0,3 6 0 16,-3-9 2-1,0-1 0-15,-7-5 1 0,2-3-1 16,-8-5-1-16,3-6 1 16,-6-2-3-16,-1-7-2 0,-2-2-3 15,1-10-1-15,-1-5-3 0,-1-3-2 16,4-3-2-1,0-5-5-15,6-3-7 0,5-2-14 16,-2-9-58 0,7 9-9-16,1-2-6 0,7 1-2 15</inkml:trace>
  <inkml:trace contextRef="#ctx0" brushRef="#br0" timeOffset="359796.3183">22632 8117 37 0,'4'-20'85'16,"-1"2"-2"-16,2 3-10 0,-5 1-85 15,0 0-54-15,0 14-16 16,0 0-3-16</inkml:trace>
  <inkml:trace contextRef="#ctx0" brushRef="#br0" timeOffset="360466.325">22957 8301 31 0,'0'0'20'0,"-9"20"-4"16,4 3 1-16,2 2 7 16,2 7 4-16,1 3 2 15,0 2 1-15,1-2-6 16,4 0-5-16,5-4-3 0,-1-9-2 15,1 0 0 1,1-8 1-16,1-6-3 0,0-6 0 16,2-2-1-16,-1-7-1 15,0-8 0-15,-2-1-4 16,2-5-1-16,-1-1-3 0,-7-3 0 15,1 3-1-15,-3 4-2 16,-3 1-1-16,0 3-5 0,0 14 3 16,0 0-2-1,0 16-1-15,0 5 1 0,6 6 1 16,0 5 0-1,7-3 4-15,3 1 4 0,3-10 0 16,7-9 2-16,2-11 2 16,6-5-1-16,-2-15 2 0,0-6-1 15,-2-9-2-15,-5-2-2 0,-5-5-3 16,-8 2-1-1,-9 1-3-15,-3 5-2 0,-4 3-7 16,-7 4-11 0,3 11-13-16,-7 10-40 0,4 4-17 15,0 4-6-15</inkml:trace>
  <inkml:trace contextRef="#ctx0" brushRef="#br0" timeOffset="360806.3284">23983 8055 51 0,'-33'5'72'0,"-7"13"-48"15,4 7-5-15,-12 11 5 16,4 10 2-16,-5 6 1 15,9 5 0-15,8 2-2 0,13 2-4 16,13-4-1 0,9-6-3-16,24-9-2 0,17-9-4 15,11-9 1-15,14-8-5 0,9-6-2 16,1-7-10-16,0 0-22 15,1-3-60-15,-15-3-5 16,-16-3-7-16</inkml:trace>
  <inkml:trace contextRef="#ctx0" brushRef="#br0" timeOffset="361416.3345">22310 9201 33 0,'0'0'73'0,"12"3"-13"15,24-3-11 1,23 0-7-16,28-3-7 0,21-2-2 15,24-2-6-15,20-4-6 16,11 2-5-16,3 2-3 0,-6 2-4 16,-10 1-4-1,-22 3-5-15,-17 0-13 0,-15-1-54 16,-22 7-24-16,-17 1-6 0,-18-1-6 15</inkml:trace>
  <inkml:trace contextRef="#ctx0" brushRef="#br0" timeOffset="362246.3419">22770 9636 46 0,'0'0'63'16,"-7"10"-55"-16,7 9-2 0,2 4 1 15,3 8 4-15,2 7 6 16,-1 4 2-16,5 3 1 16,-9 0 2-16,5 2-3 0,-7-9 1 15,3 0 1 1,-4-10-1-16,0-6-1 0,-8-7 0 15,-3-6-2-15,-2-9-1 16,-3-9-2-16,-9-8-3 0,-1-7-2 16,-4-5-3-1,-2-5-2-15,3-2-2 0,-2 1-1 16,4 1-2-16,4 1-7 0,11 9-13 15,4 4-52 1,9-2-19-16,3 5-7 0,7 0-5 16</inkml:trace>
  <inkml:trace contextRef="#ctx0" brushRef="#br0" timeOffset="362456.3446">22849 9400 10 0,'0'-12'97'16,"0"1"-2"-16,0 1-8 0,0-1-10 15,0 11-86 1,0 0-12-16,0 0-33 0,14-3-35 15,-8 10-7-15,2 3-1 0</inkml:trace>
  <inkml:trace contextRef="#ctx0" brushRef="#br0" timeOffset="363056.3506">23117 9554 64 0,'0'0'74'16,"0"0"-2"-16,26-7-63 0,-26 7-7 15,0 12 2-15,0 2 3 16,-2 5 2-16,2 3 0 15,-1 4 3-15,1 6 1 0,-1-2 2 16,3-1 0 0,5 0 1-16,1-7-2 0,6-3 0 15,3-6-1-15,7-6 0 16,4-7-1-16,2-6-2 15,4-8-2-15,1-5-1 0,1-6-2 16,-1-1-2-16,-6-1-2 16,-5 3 1-16,-6 4-3 0,-7 2-1 15,-11 18 0 1,14-6-1-16,-11 14-1 0,-3 13 1 15,1 5 0 1,1 1 1-16,5 1 2 0,3-2 3 16,4-4 1-16,5-6 1 15,1-12 0-15,5-6 1 0,2-13 0 16,-1-5 0-16,-2-7-3 0,0-4 0 15,-5-3-2 1,-4-6 0-16,-7 2-2 0,-6 0-1 16,0 4-2-1,-2 2-2-15,2 10-8 0,-2 4-7 16,1 10-12-16,-1 8-46 15,11 5-17-15,2 9-6 0</inkml:trace>
  <inkml:trace contextRef="#ctx0" brushRef="#br0" timeOffset="363406.3544">24324 9423 59 0,'-11'-12'82'0,"-8"12"-1"16,-12 5-58 0,-9 12-3-16,-5 10-1 0,-5 8 1 15,2 9 1-15,2 5-2 16,10 3-4-16,12 2 0 15,14-3-3-15,17-5-2 16,23-7-3-16,18-8 0 0,14-8 0 16,12-9-2-1,12-5-1-15,1-6-2 0,5-3-9 16,-9 0-15-16,-10-3-68 0,-3 1-5 15,-15-1-6 1,-12-2-5-16</inkml:trace>
  <inkml:trace contextRef="#ctx0" brushRef="#br0" timeOffset="371126.4316">10714 10797 32 0,'0'0'33'0,"0"0"-5"15,0 0-3-15,0 0-3 16,6 0-4-16,3 0-3 15,3 1-2-15,7 1-2 0,4 1 1 16,4-1 0-16,6 0 0 16,2 1-1-16,5-1-1 0,-2 1-1 15,5-1-2 1,-3 3-3-16,-1-5-5 0,-4 5-14 15,-4 4-39 1,-7-6-23-16,-3 1-4 0</inkml:trace>
  <inkml:trace contextRef="#ctx0" brushRef="#br0" timeOffset="371736.4377">10723 11062 3 0,'-11'2'23'0,"4"-1"0"16,7-1-4-16,-11 3-4 15,11-3-2-15,0 0 2 0,0 0 1 16,5 0-1-1,7 0 2-15,7 0 1 0,6 1 0 16,9-1 1-16,9 3-1 16,4-1-4-16,7 0-3 15,-1 2-1-15,2-1-4 0,-3 0 0 16,-1 4-1-16,-11-4-6 15,-7 1-12-15,-6-4-45 0,-4 4-20 16,-9-3-4 0</inkml:trace>
  <inkml:trace contextRef="#ctx0" brushRef="#br0" timeOffset="381806.5384">12242 10259 8 0,'0'0'59'0,"-5"-11"-13"15,5 11-9 1,0 0-7-16,0 0-7 0,0 0-7 16,0 0-11-1,0 0 1-15,0 0-2 0,0 15 1 16,0 0 0-16,0 6 2 0,3 4 0 15,-1 6 6-15,0 6 2 16,-1 1 0-16,-1-1-1 0,0-6-1 16,0-2-4-1,0-7-1-15,0-3-2 0,-1-7-3 16,1-12-3-1,0 14-8-15,0-14-7 0,0 0-24 16,7 0-44-16,-7 0-6 16,9 0-4-16</inkml:trace>
  <inkml:trace contextRef="#ctx0" brushRef="#br0" timeOffset="382286.5432">11665 10692 11 0,'-10'0'31'16,"10"0"-5"-16,-9 3-3 15,9-3 1-15,0 0-1 0,22 6 2 16,5-4 0 0,11-2 2-16,18 0 0 0,13-2 0 15,18 0-4 1,13-4-4-16,13-1-1 0,4 1-4 15,0 0-2-15,-8 1-2 0,-10 4-3 16,-10 0-1-16,-13 0-1 16,-15 1-3-16,-13 1-3 0,-12 0-5 15,-8 3-7 1,-9-4-20-16,-19 0-52 0,20 5-5 15,-20-5-5 1</inkml:trace>
  <inkml:trace contextRef="#ctx0" brushRef="#br0" timeOffset="383206.5524">11860 11144 24 0,'-10'-11'80'15,"10"11"0"-15,0 0-40 0,-9-11-19 16,9 11-7 0,0 0-7-16,0 0-5 0,-2 7-2 15,2 3-2 1,0 6 1-16,4 2 1 0,0 6 2 15,2 5 4-15,1 2 2 0,-3 2-1 16,3 3 2-16,-2-1-1 16,-1 1 0-16,-1-4 2 0,-1 0-2 15,-1-6-1 1,-1-2 1-16,-1-4 0 0,-3-8 1 15,-2 0 1 1,6-12 0-16,-18 6-1 0,3-7 0 16,-3-9-2-16,-2-6 0 0,-2-4-1 15,-2-2-2-15,0-6-2 16,0 1 0-16,1 2 0 15,4 1-1-15,2 0-1 16,7 7-4-16,0-4-6 0,8 9-9 16,2-1-23-1,0 5-46-15,7 0-8 0,6-1-4 16</inkml:trace>
  <inkml:trace contextRef="#ctx0" brushRef="#br0" timeOffset="383456.5549">11892 10909 73 0,'0'-18'92'0,"0"3"-2"0,-1 36-21 15,1-28-46-15,0 7-12 0,0-10-6 16,0 10-6 0,0 0-8-16,0 0-12 0,2 6-31 15,9 7-35-15,-11-1-6 16,2 3 0-16</inkml:trace>
  <inkml:trace contextRef="#ctx0" brushRef="#br0" timeOffset="384256.5626">12037 11052 37 0,'-4'-10'53'0,"4"10"-16"0,0 0-14 15,0 0-9 1,0 8-7-16,0-8-6 0,4 21 3 15,1-8 2 1,-1 8 5-16,3-4 2 0,-2 4 2 16,1-5 0-16,2 5 1 0,-1-7 1 15,1-3-3-15,-1-2 0 16,-7-9-2-16,13 9 0 0,-13-9-3 15,17 0 1 1,-17 0-3-16,13-4 0 0,-13 4-2 16,16-16-1-1,-8 3-1-15,-1-1 1 0,0 0-3 16,-2 0 1-16,0 1-2 15,-2 3 0-15,-1-1-2 0,-2 11-1 16,2-9 0-16,-2 9-1 16,0 0 0-16,0 0 0 15,1 14 1-15,0-2 0 0,3 3 1 16,4 1 3-1,0 1-1-15,1-3 2 0,1 1 3 16,3-6 1-16,2-5 1 16,-1-4 1-16,2-4 1 15,0-12-1-15,0-3 1 16,-1-3-2-16,-2-5-3 0,-1-1-1 15,-6-1 0-15,-4 0-2 0,-2 4 0 16,-4 4-3 0,-5 4-3-16,1 2-4 0,0 6-2 15,8 9-5-15,-13-6-7 16,13 6-28-16,0 6-39 15,0-6-5-15,4 17 1 16</inkml:trace>
  <inkml:trace contextRef="#ctx0" brushRef="#br0" timeOffset="384726.5676">12802 10929 11 0,'-9'-14'12'15,"9"14"-2"-15,-19-4 3 0,9 3 5 16,-7 1 2 0,0 2 3-16,-7 7-7 0,-2 3-1 15,1 3 3 1,-6 4 2-16,3 3-3 0,-4 6 0 15,8 2 0-15,2 2 0 0,5 0 1 16,5-1 0-16,11-2-1 16,7-6-1-16,15 0 2 0,11-10-4 15,8-4-1 1,9-5 0-16,3-1 0 0,6-3-4 15,-4-3-2 1,-6-2-1-16,-8 1-1 0,-8 0-1 16,-11 0 0-16,-7 1-2 0,-14 3-1 15,11-2-4-15,-11 2-4 16,0 0-14-16,0 0-56 15,0 0-14-15,0 0-5 16,0 0-6-16</inkml:trace>
  <inkml:trace contextRef="#ctx0" brushRef="#br0" timeOffset="386336.5837">13469 10779 23 0,'-13'0'34'0,"13"0"-3"0,0 0-1 16,0 0-4-16,0 0-5 0,6 6-4 15,9-2-1 1,7 0 1-16,2 1 1 0,6 0 1 15,6-1-2-15,0-1-2 16,3-3-3-16,-2 0-2 0,-1-3-3 16,-3-1-5-1,-2-1-6-15,-8-1-15 0,1-2-37 16,-1 5-25-1,-9 1-6-15</inkml:trace>
  <inkml:trace contextRef="#ctx0" brushRef="#br0" timeOffset="386726.5876">13704 10650 65 0,'0'0'70'16,"0"0"-41"-16,-7-5-9 0,7 5-6 15,-3 17 1-15,3 3-1 16,-1 9-1-16,0 7 1 0,-2 5 3 16,0 7 2-16,0-2 0 15,-1 1-3-15,-4-4-3 16,3-7-3-16,-3-6-1 0,3-7-5 15,0-8-3 1,3-1-7-16,0-4-11 0,2-10-32 16,0 8-37-1,0-8-4-15,13-1-4 0</inkml:trace>
  <inkml:trace contextRef="#ctx0" brushRef="#br0" timeOffset="388006.6004">14374 10631 14 0,'4'-14'83'0,"-4"14"-1"15,0-15-39 1,0 15-15-16,0 0-9 0,0 15-4 16,-2 6-4-16,5 7-3 15,-2 11-1-15,0 7 1 0,-1 6 5 16,0 4-2-1,-2 0-1-15,-3-2 0 0,0-5-1 16,-3-7-2-16,-1-6-1 0,1-10-1 16,1-9-1-1,2-2 0-15,5-15 0 0,-7 9-8 16,7-9-7-16,0-12-5 15,3 0-16-15,6-2-46 0,-2-7-13 16,0-4-8 0</inkml:trace>
  <inkml:trace contextRef="#ctx0" brushRef="#br0" timeOffset="388686.6066">14335 10669 23 0,'-15'-5'29'16,"15"5"0"-16,-15-4-3 0,15 4-6 16,-16-5-1-1,16 5-3-15,-13-5 0 0,13 5 0 16,-12-6 2-16,12 6-2 15,0 0 0-15,-11-11 2 16,11 11-3-16,-2-13 0 0,2 13-2 16,0-16-3-16,4 6-2 15,6 1-1-15,4-4-2 0,5 1 1 16,8-2-1-1,8 4 1-15,4 1-1 0,2 6 1 16,3 3-1-16,-1 2-1 16,-3 11-1-16,0 5-1 15,-9 7-2-15,-5 5 0 0,-8 5 1 16,-8 1-1-16,-5 2 1 15,-6 0 1-15,-11-4 1 0,-5 0-1 16,-7-5 0 0,-6-3 0-16,-5-6-1 0,-4-4-1 15,1-6-1-15,1-4 0 16,0-3 0-16,3-1-1 15,5-2-1-15,7 0-2 16,5 0 1-16,8 0 0 0,9 0 2 16,0 16-1-16,12-4 3 0,10 3 1 15,8 4 3 1,5 1 1-16,5 3-1 0,5 2 4 15,1-1-3-15,-1 1 1 16,-1 0-2-16,-6-3-1 16,-5-2-1-16,-4-1-2 15,-4-4-4-15,-3 3-10 0,-4-4-28 16,-4-3-45-1,3-1-6-15,0-3-5 0</inkml:trace>
  <inkml:trace contextRef="#ctx0" brushRef="#br0" timeOffset="391936.6397">15233 10256 3 0,'0'0'29'0,"0"0"-9"0,0 0-3 15,0 0-3-15,0 0-3 16,0 0 2-16,0 0-2 0,-3 11 4 15,3 2-2 1,0 4 0-16,3 2 2 0,-2 8 0 16,1-1-1-1,-3 4-1-15,1 1 0 0,0-4 1 16,0-3 5-16,-2-5 0 15,2-3 1-15,0-16 1 0,-4 17-3 16,4-17-1-16,-9-4-1 16,1-3-2-16,-3-7-5 15,-3 1-4-15,-1-1-2 0,-2 0-1 16,1-2-1-1,2 0-2-15,-2-1-7 0,9 2-27 16,7-1-50-16,-3-6-7 16,3-3-6-16</inkml:trace>
  <inkml:trace contextRef="#ctx0" brushRef="#br0" timeOffset="392036.6406">15136 10072 24 0,'-5'-8'67'16,"5"8"-23"-16,-6-9-44 15,6 9-68-15</inkml:trace>
  <inkml:trace contextRef="#ctx0" brushRef="#br0" timeOffset="392676.6466">15384 10226 57 0,'0'0'43'15,"0"0"-23"-15,0 0-5 0,-5 13-1 16,4-1 0-1,0 5 0-15,1 0 3 0,1 2 3 16,5 0 1-16,-1-2 1 16,4 1-1-16,-2-4-3 0,2-2-2 15,-9-12-1 1,16 14-1-16,-16-14-2 0,14 3 0 15,-14-3-3 1,15-3-2-16,-6-4 0 0,-1-1-2 16,1-3-1-16,-1-1-1 0,-2 0-2 15,0 2 0-15,-6 10-1 16,7-15-2-16,-7 15-1 15,0 0-1-15,0 0 1 16,9 8-1-16,-2 5-1 0,1 3 2 16,4-2 3-1,1 2 1-15,5-5 4 0,3-6-1 16,2-5 1-16,1-5 0 15,1-13 1-15,-3-4-1 0,-2-6-1 16,-2-3 0-16,-6-1-3 16,-6 1 0-16,-3 0-2 15,-3 4-2-15,-1 6-10 0,-6 2-13 16,3 8-25-1,4 11-39-15,-10-3-7 0,2 11-3 16</inkml:trace>
  <inkml:trace contextRef="#ctx0" brushRef="#br0" timeOffset="393936.6596">16157 10211 25 0,'1'-9'71'0,"-1"0"0"16,0 9-46-16,-13-8-14 0,1 8-2 16,-6 1 0-1,-1 7-1-15,-7 4-2 0,-1 6 2 16,4 2 1-1,-1 4 2-15,5 0 1 0,8 2 5 16,11-1-2-16,7-3 1 16,17-1-1-16,10-6-2 0,6-1 1 15,7-1-3-15,4-5-6 0,2 0-10 16,-11-3-16-1,0-5-44-15,-9 10-22 0,-13-4-6 16,-8 2-4 0</inkml:trace>
  <inkml:trace contextRef="#ctx0" brushRef="#br0" timeOffset="394416.6645">14963 10762 43 0,'-24'0'74'16,"6"0"-30"-16,4 0-12 0,14 0-1 15,0 0-2-15,9 9-4 0,29-6-4 16,21-3-2-16,25 2 1 15,21-4 1-15,23 4-1 16,18-2-5-16,11 0-6 16,1 0-2-16,-9 2-2 0,-16 1-1 15,-18 2-1 1,-20-1-3-16,-22 2-2 0,-20-4-8 15,-11 5-14-15,-17 3-63 16,-8-9-6-16,-8-1-5 16,-9 0-4-16</inkml:trace>
  <inkml:trace contextRef="#ctx0" brushRef="#br0" timeOffset="395016.6705">15220 11265 0 0,'0'18'38'15,"0"0"-2"1,5 7 6-16,-1 3 5 0,2 4-3 15,-2 4-9-15,4-4-7 16,-5 1-8-16,3-6 0 0,-6-3-1 16,4-7 0-1,-4-4-2-15,0-13-1 0,0 0-2 16,0 0-2-1,-15-4-1-15,0-12-3 0,-5-3-2 16,-5-7-3-16,-1-2 0 0,-3-3-3 16,0 1 1-16,2 1 0 15,5 5-2-15,3-2-3 0,9 9-14 16,2 9-57-1,8-8-15-15,4 2-7 0,11-5-7 16</inkml:trace>
  <inkml:trace contextRef="#ctx0" brushRef="#br0" timeOffset="395176.6716">15258 11087 0 0,'-1'-11'88'16,"1"11"-3"-16,-11-9-9 0,11 9-15 15,-9-3-115 1,9 3-30-1,16 15-4-15,-4-4 4 16</inkml:trace>
  <inkml:trace contextRef="#ctx0" brushRef="#br0" timeOffset="395656.6766">15548 11240 431 0,'0'0'-1'15,"5"-11"-1"-15,-5 11-1 0,0 0 0 16,10 7 0 0,-4 8 0-16,3 3 1 0,1 2 1 15,5-1 3 1,1-4 3-16,2 1 0 0,0-11 1 15,2-2 1-15,-2-6-2 16,-1-6 1-16,-4-5-1 0,-2-3-2 16,-3-2-2-16,-4-1 0 0,-4 1-2 15,0-4-1 1,-4 5-2-16,-1 0-4 0,4 7-12 15,-3 0-9 1,4 2-36-16,12 8-29 0,-1 0-6 16,5 1-3-16</inkml:trace>
  <inkml:trace contextRef="#ctx0" brushRef="#br0" timeOffset="395886.6792">16022 11155 29 0,'0'13'86'0,"-12"-1"0"0,-6 0-4 16,-1 5-62-16,3 3-6 15,1 2 3-15,2 2 2 0,9-6 0 16,4-1-2 0,11-4-4-16,13 0-1 0,7-5-1 15,4-1-1-15,5-5-3 0,1 4-5 16,-5-5-7-1,5 3-11-15,-13 3-39 0,-4-7-35 16,-4 0-7-16,-8-4-6 16</inkml:trace>
  <inkml:trace contextRef="#ctx0" brushRef="#br0" timeOffset="396766.6876">15442 11182 39 0,'-7'-9'57'16,"7"9"-26"-16,0 0-7 0,0 0 4 16,-2 6-2-16,2-6-6 15,-2 18-4-15,2-6-1 0,0 5-1 16,0 3-1-1,0-1-1-15,0 2-4 0,0-1-1 16,0-1-1-16,2-4 1 0,1-3-1 16,-1-3 1-1,-2-9 0-15,3 14-1 0,-3-14 0 16,0 0 0-16,0 0-2 15,0 0 1-15,7 9-1 0,-7-9-1 16,0 0 1 0,0 0 2-16,0 0 1 0,0 0 1 15,0 0-1-15,0 0 1 0,0 0 0 16,0 0-1-1,0 0-1-15,0 0-4 0,0 0 0 16,0 0-1-16,0 0 0 16,10 1 0-16,-10-1-1 0,8-3 1 15,-8 3-1 1,17-14 1-16,-9 6-1 0,4-2 0 15,-3-3-2 1,2 2-3-16,-4-2-12 0,4-2-46 16,8 7-27-16,-8-2-7 0,4-1-7 15</inkml:trace>
  <inkml:trace contextRef="#ctx0" brushRef="#br0" timeOffset="397606.6964">17044 10786 32 0,'-15'1'66'16,"6"-1"-13"-16,0 0-14 16,9 0-6-16,-8 0-10 0,8 0-4 15,0 0-4 1,0 0-3-16,14 3 2 0,6 0 1 15,1 0-2 1,5-1 0-16,3 0 1 0,1 1-1 16,0-3-3-16,-1 0-3 0,-3 0-2 15,-7 0-1-15,-2 0-1 16,-5-3-2-16,-1 3-5 0,-2-3-8 15,1 3-19 1,4 10-52-16,-14-10-9 0,15 5-7 16</inkml:trace>
  <inkml:trace contextRef="#ctx0" brushRef="#br0" timeOffset="398056.7009">17037 10989 27 0,'0'0'79'0,"0"0"-26"0,0 0-17 15,14 0-2 1,7 0-5-16,4 0-7 0,7 4-10 16,-1-1-3-16,3 2-2 15,-1-1-2-15,-2 1-3 0,-3 0-5 16,-3-2-14-1,-10-3-59-15,4 7-8 0,-2-7-2 16</inkml:trace>
  <inkml:trace contextRef="#ctx0" brushRef="#br0" timeOffset="399736.7177">18462 10548 30 0,'-3'-9'87'0,"0"0"-1"16,3 9-39-16,-5-11-17 15,5 11-10-15,0 0-7 16,0 0-4-16,3 8-3 15,2 7-1-15,-1 4 0 0,-1 7 1 16,-1 4 2-16,-1 3 2 0,0 0 1 16,-2 1-1-1,0-7-2-15,-2-2-2 0,-1-4-1 16,-1-6-1-16,1-4-1 15,4-3-2-15,0-8-3 16,0 12-7-16,0-12-9 16,14 0-44-16,1 0-27 0,4-5-8 15,4-2-4-15</inkml:trace>
  <inkml:trace contextRef="#ctx0" brushRef="#br0" timeOffset="400006.7204">18750 10677 64 0,'-11'6'92'0,"11"-6"1"16,0 0-6-16,23 0-67 0,7-3-6 15,9 0-3 1,3 3 3-16,6-3-3 0,-2 1-3 15,2-2-5-15,-9 2-3 16,-8 2-3-16,-9-3-3 0,-7 2-8 16,-15 1-12-1,9-19-53-15,-9 9-14 0,-4-3-6 16,-5-1 2-1</inkml:trace>
  <inkml:trace contextRef="#ctx0" brushRef="#br0" timeOffset="400256.7229">18892 10478 31 0,'0'0'80'16,"-9"0"4"0,9 0-1-16,11 16-61 0,-8 3-9 15,2 5 0-15,-3 7 1 0,4 6 2 16,-1 2 0-16,2 3-4 15,-2-1-4-15,0-4-2 0,-3-4-1 16,-2-6-1 0,0-7 0-16,0-4 0 0,0-4-2 15,0-12-2 1,-2 14-6-16,2-14-9 0,0 0-28 15,0 11-44-15,0-11-8 16,0 0-7-16</inkml:trace>
  <inkml:trace contextRef="#ctx0" brushRef="#br0" timeOffset="400806.7284">19454 10542 0 0,'-8'-9'75'0,"8"9"1"16,-5 18-16-16,5-18-46 16,-2 9-1-16,2 1 1 0,0 7 0 15,4 6-2 1,2 7-1-16,0 6 3 0,2 5 0 15,0 2 1 1,0-1-3-16,-2-4-1 0,1-2-1 16,-4-8 0-16,-2-6 0 0,0-5 0 15,-1-5-1 1,0-12-1-16,-16 7 0 0,1-6 0 15,-6-1-2-15,-3 0-1 16,-2-3-2-16,-3-2 0 0,0-2 0 16,5 2-1-1,3-1 0-15,4 0-1 0,5 1-1 16,12 5-3-16,-13-18-4 15,13 18-11-15,-5-17-54 16,5-3-21-16,3-5-8 0,3-5-4 16</inkml:trace>
  <inkml:trace contextRef="#ctx0" brushRef="#br0" timeOffset="400996.7303">19406 10444 1 0,'4'-16'97'15,"-2"1"0"-15,1 1-6 0,-3 1-6 16,1-10-68-16,-1 23-16 15,4-10-10-15,-4 10-6 0,0 0-6 16,6 8-25 0,3 7-45-16,-7 2-5 0,2 2-1 15</inkml:trace>
  <inkml:trace contextRef="#ctx0" brushRef="#br0" timeOffset="401526.7356">19623 10436 3 0,'0'0'82'0,"2"-8"0"0,-2 8-4 16,0 0-51-16,2 9-12 0,0 8-2 16,0 2-4-1,3 6-2-15,-1 3 3 0,6 4 2 16,-3-2 1-16,5 0 1 15,-2-8-1-15,4-4-1 16,-2-4-1-16,0-12-2 16,1-2-1-16,2-6 0 0,-3-7-2 15,4-2-2-15,-3-1-1 0,-1-6-2 16,-2 3 0-1,-1 1 0-15,-4 4-1 0,0 0-2 16,-4 4 0-16,-1 10 0 16,0 0 0-16,3 6-1 15,0 5 1-15,1 3 1 16,6-3 1-16,3 0 1 0,2-2 1 15,3-4 0 1,3-5 1-16,-1-5 0 0,-2-6 0 16,-3-6 0-16,-4-2-2 0,-8-1 0 15,-3-2-1-15,-3 0 0 16,-4 2-1-16,-3 0-2 15,0 4-2-15,-4-1-6 16,14 17-7-16,-12-16-14 0,12 16-48 16,-9 6-15-1,8 5-7-15,1 3 2 0</inkml:trace>
  <inkml:trace contextRef="#ctx0" brushRef="#br0" timeOffset="401876.7391">20313 10382 20 0,'5'11'81'16,"-3"4"5"-16,1 5-2 0,-1 7-68 15,3 8-3-15,-5 2 4 16,0 8 2-16,0-6-2 15,0 3-1-15,-5-6-5 16,2-8-1-16,0-5-3 0,-1-5 0 16,3-7-2-16,1-11 0 0,-1 9-3 15,1-9-6 1,0-7-17-16,6 5-62 0,-1-15-9 15,2-7-7 1,0-3-4-16</inkml:trace>
  <inkml:trace contextRef="#ctx0" brushRef="#br0" timeOffset="402556.7459">20313 10406 38 0,'-14'-12'58'16,"0"5"-10"-16,0 2-7 16,2 3-2-16,0-6-5 0,12 8-7 15,-14-7-5 1,14 7-3-16,0 0-4 0,-8-10-3 15,8 10-4 1,0 0-3-16,13-12-2 0,3 8-1 16,6-1-1-16,7 2 1 0,6 0 0 15,7 3 0-15,4 0 3 16,4 7-2-16,1 2-1 15,-5 4 0-15,-4 4 0 16,-8 1-1-16,-7 3 0 0,-10-2-1 16,-11 0 1-1,-4-2 0-15,-5 1 0 0,-7-4 1 16,-5-3 0-16,-4-3 0 15,-6-1-1-15,-2-3 0 16,-3-3 1-16,-2 0-2 0,4-1 0 16,0-1 0-16,2-1 0 15,6-1-1-15,3 1 1 0,7 0-1 16,10 2 0-1,0 0-1-15,0 0 1 0,0 0 1 16,0 0-1-16,4 11 1 16,7 0 1-16,3 3 1 15,3 5 0-15,2 3 0 0,2 3 1 16,3 4 0-16,-1 0 0 15,1 1 0-15,-1-2 0 0,0-1 0 16,-1-2-1 0,-2-4-2-16,0-1-3 0,-7-7-11 15,4 1-24 1,-4-2-51-16,-1-12-6 0,-1-1-8 15</inkml:trace>
  <inkml:trace contextRef="#ctx0" brushRef="#br0" timeOffset="404796.7683">21209 10390 33 0,'14'-8'76'0,"3"2"-34"0,-8-1-19 16,-9 7-2-16,14-14-5 0,-14 14-3 15,4-8-6 1,-4 8-5-16,0 0-2 0,-15-7-1 15,-4 7-1-15,-3 0 0 16,-7 3-1-16,-4 4 0 0,-3 4 2 16,-4 0-1-1,-3 7 2-15,2 6-3 0,5-2 2 16,1 6 0-1,11-2 1-15,2 3 5 0,11-3 3 16,6 4 3-16,11-8 4 0,13-2 2 16,11-3 1-16,15-4 2 15,8 0-2-15,11-5-2 0,5-2-3 16,2-1-3-1,0-2-4-15,-7-2-7 0,-4 2-9 16,-18-3-13 0,-6-2-52-16,-6 2-16 0,-15 1-4 15</inkml:trace>
  <inkml:trace contextRef="#ctx0" brushRef="#br0" timeOffset="405516.7755">18269 11221 0 0,'-18'2'33'16,"4"4"-3"-16,4-5-3 0,10-1-1 16,-11 5 0-16,11-5-1 0,6 2 1 15,11-1 0 1,13-1-3-16,10 0 1 0,19 0-2 15,18-1-4-15,22-4-3 16,22-1-3-16,23 1-2 0,22-2-1 16,23-2 0-1,18 1 0-15,16 3-1 0,10 1 0 16,2 2-2-1,2 1-1-15,-7 7-5 0,-20-3-14 16,-19 0-63-16,-20 2-10 0,-31-3-9 16,-24-2-3-16</inkml:trace>
  <inkml:trace contextRef="#ctx0" brushRef="#br0" timeOffset="407346.7938">19271 11586 52 0,'1'-14'84'0,"-1"14"-4"0,0-12-40 16,0 12-16-16,0 0-11 0,0 0-7 16,0 0-5-1,0 0-4-15,0 0-2 0,0 0 1 16,0 0 1-16,-7 15 1 15,7-6 2-15,-3 5 2 0,0 6 1 16,0 1 1 0,2 9 0-16,1 0-1 0,0 7 0 15,0-1 1-15,0 6-1 0,-1-2 0 16,2 2 1-1,0-6 3-15,-1-2 0 0,0-7 2 16,0-3 1-16,-1-7 3 16,-3-4 0-16,4-13 0 15,-16 7-1-15,4-7-2 16,-4-7-2-16,-2-3 0 0,-6-2-3 15,-2-3-2 1,-1 1-1-16,-1-4 0 0,2 4 0 16,3 0-1-16,5 0 0 0,1 5-2 15,6-2-2-15,11 11-13 16,-11-15-19-16,11 15-54 15,0-18-7-15,5 7-6 16,4 0 2-16</inkml:trace>
  <inkml:trace contextRef="#ctx0" brushRef="#br0" timeOffset="407776.7981">19363 11407 81 0,'0'0'98'16,"-15"-17"-5"-16,8 7-6 0,-3-1-59 15,10 11-12 1,-8-13-10-16,8 13-11 0,0 0-11 16,0 0-36-16,0 5-35 15,5 5-8-15,0 0-7 0</inkml:trace>
  <inkml:trace contextRef="#ctx0" brushRef="#br0" timeOffset="408546.8056">19681 11493 69 0,'-14'-10'80'0,"14"10"-4"0,0 0-48 15,0 0-15-15,0 0-4 16,0 4 0-16,0-4-3 0,2 21 1 16,0-4 0-1,0 1 1-15,2 4 3 0,-2 2 0 16,3-2-2-16,-3-1 0 15,3-3-1-15,-2-4 0 16,3 0-1-16,-6-14-1 0,8 12 1 16,-8-12 0-16,0 0-1 15,0 0 0-15,11 0-1 0,-11 0 0 16,10-12-1-1,-2-2 0-15,0-3-2 0,1-3-1 16,3-2-1 0,-2 3 0-16,-2 1-1 0,-3 5-1 15,1 1-1-15,-6 12 0 0,0 0 0 16,8 0 0-16,-8 0 0 15,7 15-1-15,-1-1 2 0,3 3 1 16,2 3 1 0,0 0 2-16,3-2 1 0,0-1 2 15,2-6 1 1,1-7 0-16,3-4 1 0,1-3 0 15,-2-11-1-15,1-6 0 16,-2-4-1-16,-3-5-2 0,-3-2-1 16,-6 1-1-16,-3-1 0 0,-3 5-1 15,-3 2 0 1,-4 2 0-16,1 5-1 0,2 9-2 15,4 8-2 1,0 0-3-16,-9-2-6 0,9 11-10 16,1 6-35-16,-1 5-33 15,8 0-7-15,0-2-3 0</inkml:trace>
  <inkml:trace contextRef="#ctx0" brushRef="#br0" timeOffset="408946.8098">20488 11480 17 0,'9'-8'91'15,"-9"8"-1"-15,6-16-2 0,-6 7-47 16,0 9-16-16,-15-11-8 16,1 8-3-16,-4 2-4 15,-5 1-3-15,-5 3-1 16,0 5-2-16,0 7 0 0,1 3 0 15,2 3 0 1,6 1 0-16,7 2 1 0,10 1 0 16,5 0 1-16,13 0 0 0,11-4 0 15,10-3 0-15,12-3 0 16,8-3-2-16,9-3 0 15,4-1-1-15,-1-5-2 16,-1-2 0-16,-3 2-5 0,-3-3-3 16,-4 4-15-1,-11 6-50-15,-3-7-23 0,-3-3-7 16,-4-3-6-16</inkml:trace>
  <inkml:trace contextRef="#ctx0" brushRef="#br0" timeOffset="416476.8851">21848 10938 8 0,'-12'0'29'0,"1"0"-7"16,1 2-1-16,10-2-1 15,-12 7 3-15,12-7 2 16,2 8-2-16,11-5 0 16,9 1-2-16,9-3 0 0,6 0 1 15,10-1-5-15,0 0-3 0,6-3-4 16,-1-3-2-1,-3 1-3-15,-8-2-1 0,-6 4-5 16,-9-2-6-16,-8 3-13 16,-4-1-12-16,-14 3-50 15,0 0-7-15,0 0 4 16</inkml:trace>
  <inkml:trace contextRef="#ctx0" brushRef="#br0" timeOffset="416786.8882">21793 11197 25 0,'-17'5'83'0,"17"-5"-1"0,0 0-33 16,25 0-15-16,21 0-10 15,16 0-6-15,15 0-3 0,5 3-3 16,7 2-3-1,-6-1-3-15,-6 5-3 0,-10-2-4 16,-16 1-5-16,-15-3-4 16,-11 0-16-16,-4-5-56 15,-21 0-6-15,0 0-5 0</inkml:trace>
  <inkml:trace contextRef="#ctx0" brushRef="#br0" timeOffset="417586.8962">22684 10776 5 0,'0'0'49'0,"0"0"-5"15,7 9 0-15,15-9-7 0,11 0-5 16,3-1-7-1,8 2-2-15,0-1-9 0,5 0-4 16,-5 0-5-16,-3 0-1 16,-10 1-3-16,-7 1-1 0,-8 0-1 15,-4 1 1 1,-12-3-2-16,10 5 1 0,-10-5 0 15,-1 12 0-15,1-12 0 0,-8 17 1 16,3-5 0 0,-2 2 0-16,0 4 0 0,-3-1 1 15,0 3-1-15,-3-2 1 16,-1 8 0-16,-2-3 2 15,-1 3-2-15,-3 3 4 16,-2 0-1-16,-1 2 1 0,-4-2 0 16,-3 0 0-1,-1 1 1-15,0-4 0 0,2-4 0 16,2-5-3-16,5-5 2 0,4 0 0 15,6-7 1 1,12-5 0-16,0 0 2 0,18 3-2 16,9-3 1-16,10 0 1 15,10-3-3-15,6 0 0 0,3 1-1 16,1-1-1-1,-2 2-2-15,-9-1-2 0,-4 2-3 16,-11 0-7-16,-8 0-8 16,-11 0-13-16,-2-3-43 15,-10 3-18-15,0 0-5 0</inkml:trace>
  <inkml:trace contextRef="#ctx0" brushRef="#br0" timeOffset="417806.8984">22651 11007 7 0,'-19'-6'86'0,"19"6"2"15,0-14-3 1,21 12-59-16,15 2-9 0,8 0-4 15,6 2-4 1,5 3-2-16,3-3-4 0,1 5-12 16,-7-3-24-16,-13 6-51 15,-1 0-5-15,-7-3-4 0</inkml:trace>
  <inkml:trace contextRef="#ctx0" brushRef="#br0" timeOffset="418756.9079">23340 11118 8 0,'-24'4'49'15,"4"4"1"-15,0-2-6 16,7 2-6-16,1-1-6 15,12-7-6-15,-4 17-3 16,8-10-3-16,16-2-1 0,5-3-2 16,5-2-3-1,6-2-2-15,3-5-4 0,2-3-2 16,-3-2-1-16,-6-6-2 0,-6 1-3 15,-3-1-1-15,-10 0 0 16,-6 0-1-16,-7 6-3 16,-5-1 1-16,-8 6-1 15,-5 4 0-15,-3 3 1 0,-6 2 0 16,-6 8 0-1,-1 7 3-15,-2 3 2 0,1 2 0 16,2 6 1 0,4 2 0-16,3 2 2 0,8 1 1 15,8-3 0-15,8 0-1 0,5-5 0 16,13-1 2-16,5-4-3 15,7-6-1-15,9-2-4 0,4-7-5 16,6-1-9 0,0-4-9-16,5-4-10 0,0-6-4 15,3-7-3 1,-3-2 0-16,-3-4 3 0,-9 0 11 15,-6-4 17-15,-8 3 16 0,-9-2 15 16,-5 6 6-16,-11 1 2 16,-3 7 2-16,-14 2-1 0,-1 5-3 15,-10 5-4 1,0 0-6-16,-4 10-2 0,1 2-3 15,1 5 1 1,3 3-2-16,6 1 0 0,7-1-1 16,11-5 1-16,3 0-2 15,14-6-1-15,7-7 0 0,6-3-1 16,3-3 0-16,2-6-2 0,-3-7-1 15,-3 2-2 1,-6-2 0-16,-7 5-2 0,-4 2 0 16,-10 10-1-1,0 0 0-15,-1 10 0 0,-6 13 1 16,1 11-1-16,-1 9 2 15,2 7 1-15,0 6 0 0,1 0 1 16,3-1 0 0,1-4-2-16,1-5-5 0,5-4-14 15,-3-4-52-15,-3-13-18 0,7-8-7 16,-7-17-6-1</inkml:trace>
  <inkml:trace contextRef="#ctx0" brushRef="#br0" timeOffset="421726.9376">9882 12278 23 0,'7'-11'65'0,"-7"11"-23"16,10 5-13-16,-1 7-3 15,2 5-2-15,2 5-1 16,1 9 3-16,4 0-1 15,-3 8-3-15,5-3-2 0,-7 5-5 16,0-5-3 0,-2 3-2-16,-1-6 0 0,-1-3-3 15,-2-1 0-15,0-3-2 0,-4-3-1 16,3-4-1-1,0-4 0-15,-2-1 0 0,-2-6 1 16,-2-8 0-16,6 9 0 16,-6-9 1-16,0 0 0 0,8-15-1 15,-4-6 1 1,3-5-1-16,3-9-1 0,3-8-2 15,6-3 0-15,4-7 0 0,5-5 0 16,4 2 0 0,1 2-1-16,2 6 1 0,-5 6-1 15,-4 7 0-15,-3 6 0 16,-9 6 0-16,0 9-2 0,-9 3-1 15,-5 11-2 1,0 0-4-16,0 0-7 0,3 10-9 16,-1-1-27-1,6 5-39-15,-4-2-5 0,-1-1-5 16</inkml:trace>
  <inkml:trace contextRef="#ctx0" brushRef="#br0" timeOffset="421996.9403">10206 12183 87 0,'-24'4'91'16,"6"-4"-4"0,18 0-40-16,4-9-17 0,28-4-10 15,18-6-5-15,15-7-4 16,11-2-4-16,8-1-2 0,1 3-3 15,-5-1-8-15,-9 10-11 0,-16 3-16 16,-23 10-53 0,-10 4-5-16,-22 0-8 0</inkml:trace>
  <inkml:trace contextRef="#ctx0" brushRef="#br0" timeOffset="422376.9441">9703 12296 37 0,'-21'0'92'16,"5"0"-5"-16,16 0-30 16,-4-14-19-16,18 4-10 0,22-7-9 15,10 2-5 1,13 2-9-16,0-3-10 0,10 10-22 15,5 4-54-15,-15 2-7 0,-8 2-6 16</inkml:trace>
  <inkml:trace contextRef="#ctx0" brushRef="#br0" timeOffset="422926.9496">10591 12465 11 0,'-16'3'78'16,"-10"-1"-12"-16,26-2-12 0,0 0-8 15,0 0-12-15,21 2-10 16,8-2-5-16,10-4-4 16,4-2-2-16,8 2-2 15,2-2-6-15,1 2-3 0,-5-1-5 16,-5 3-9-16,-8-1-13 0,-12-4-57 15,-1 5-7 1,-6-4-4-16</inkml:trace>
  <inkml:trace contextRef="#ctx0" brushRef="#br0" timeOffset="423156.9519">10601 12675 50 0,'-15'9'87'16,"15"-9"-2"-16,15-1-36 0,16-5-25 15,19 0-7 1,10-1 2-16,5 1-4 0,3-1-7 15,3 4-10-15,-7-3-16 0,-9-4-58 16,-7 10-10 0,-15 0-5-16</inkml:trace>
  <inkml:trace contextRef="#ctx0" brushRef="#br0" timeOffset="423696.9573">11771 12250 50 0,'5'11'81'0,"-7"7"-40"16,4 8-10-16,4 3 5 0,0 8 2 15,-1 1-6 1,0 5-7-16,0-1-8 0,-2 1-5 15,1-8-2 1,-3-3-3-16,1-6 0 0,-1-5-2 16,0-4 0-16,-1-8-1 15,0-9-3-15,0 0-6 0,0 0-18 16,10-9-59-16,-10-15-8 0,-2-5-6 15,-7-10-5 1</inkml:trace>
  <inkml:trace contextRef="#ctx0" brushRef="#br0" timeOffset="423926.9596">11422 12323 69 0,'-10'2'87'0,"10"-2"-1"0,23-8-41 15,22 6-18-15,15-6-7 0,13 0-1 16,10-3 0-1,9-1-4-15,1 0-5 0,-1-1-3 16,-9 2-2-16,-11 3-3 16,-10 4-5-16,-14-1-6 0,-10 5-12 15,-11 0-19 1,-13 0-47-16,-2 5-8 0,-12-5-5 15</inkml:trace>
  <inkml:trace contextRef="#ctx0" brushRef="#br0" timeOffset="424176.9621">11469 12739 55 0,'-11'21'95'15,"15"-11"-1"-15,29-10-6 16,23-4-63-16,22-7-5 16,14-5 0-16,11-1-7 15,-1-2-4-15,1 0-4 0,-4 3-3 16,-9 1-5-1,-9 11-9-15,-14 0-10 0,-8 4-34 16,-6 5-34-16,-19 1-7 16,-11 4-7-16</inkml:trace>
  <inkml:trace contextRef="#ctx0" brushRef="#br0" timeOffset="424616.9665">11480 12687 69 0,'0'0'80'0,"-10"0"-1"0,10 0-49 16,-8 13-13-16,4 1-4 15,-3 5-3-15,-4 7-1 0,-1-1 1 16,-2 5-1 0,3-4-1-16,-1-2-4 0,2-5-7 15,3-2-8-15,7-17-29 0,-5 9-42 16,12-9-5-1,6-16-4-15</inkml:trace>
  <inkml:trace contextRef="#ctx0" brushRef="#br0" timeOffset="424976.9701">11451 12235 31 0,'-16'12'78'15,"-5"5"1"-15,0 5-52 0,0 7-3 16,-4-5 0-1,5 5-4-15,-4-7-5 0,5 2-10 16,9-6-13-16,3 5-48 16,7-23-22-16,13 10-7 15</inkml:trace>
  <inkml:trace contextRef="#ctx0" brushRef="#br0" timeOffset="425346.9738">12305 12141 7 0,'0'0'86'16,"11"-6"0"-16,-11 6-3 0,20 4-46 16,-20 10-20-1,-10 1-5-15,1 6-5 0,-4 3-3 16,-1 3 0-16,2 0-6 15,4 6-15-15,5 2-63 0,-2-9-3 16,5-2-7 0</inkml:trace>
  <inkml:trace contextRef="#ctx0" brushRef="#br0" timeOffset="425676.9771">12551 12601 70 0,'0'0'87'0,"0"0"-3"0,-14 14-4 16,1 5-72-16,3 8-6 0,-3 8 1 15,3 2 1 1,0 1-4-16,3 2-10 0,-1 3-54 16,4-11-20-16,0-5-5 15,-3-12-1-15</inkml:trace>
  <inkml:trace contextRef="#ctx0" brushRef="#br0" timeOffset="428267.003">13026 12240 5 0,'0'0'34'16,"0"0"4"-1,-8-10 2-15,8 10-2 0,0 0-7 16,0 0-6-1,0 0-5-15,0 0-6 0,0 0-3 16,-8 0-1-16,8 0-2 16,0 0 2-16,0 0-1 0,0 0 1 15,0 0-1-15,6-2 1 0,5-1-1 16,2 1-1-1,6 0-2-15,3-1-1 0,6 1-1 16,2-1-1 0,5 1 0-16,-1 2-1 0,0-1 1 15,-1 1-3-15,-3 0 3 16,-2 0-2-16,-2 0 0 0,-6 0-1 15,-3 0 1-15,-4 0 0 16,-13 0-1-16,14 0 1 16,-14 0 0-16,0 0-1 0,0 0 1 15,0 0 0 1,0 0-1-16,0 0-1 0,0 0 1 15,0 0 0-15,0 0-1 16,0 0 1-16,2 11-1 0,-2-11 0 16,0 14 1-1,0-14 1-15,0 15-1 0,-3-1 0 16,0-2 0-16,-2 3 1 0,2 2 0 15,-3 4 0 1,0 1 0-16,-3 5 0 0,-5 0 0 16,-1 3 0-16,-4 2 0 15,-2 2 1-15,-4-2-1 16,-1 1 0-16,-3-2-1 15,0-1 1-15,1-2 0 0,0-3 0 16,3-5 0 0,2-3 0-16,7-4 0 0,5-4 0 15,1-2 1-15,10-7 0 0,0 0 1 16,21 0 1-16,8-3 0 15,11-6 0-15,11 1 0 16,3-2 0-16,8 1 0 16,2-1-2-16,-5 1 0 0,-7 4 0 15,-5 2-2 1,-11 3 1-16,-8-2-3 0,-6 2-1 15,-6 0-5-15,-4 0-7 0,-2 1-10 16,-10-1-36-16,7 11-30 16,-7-11-7-16,0 0-3 15</inkml:trace>
  <inkml:trace contextRef="#ctx0" brushRef="#br0" timeOffset="428537.0057">13177 12511 62 0,'0'0'92'15,"0"0"-3"-15,7 0-3 16,21-6-67-16,9 0-9 16,6-1 2-16,7 0-3 0,6 4-4 15,-4-3-16-15,1-2-55 0,-3 8-20 16,-10 0-7-1,-11 4-5-15</inkml:trace>
  <inkml:trace contextRef="#ctx0" brushRef="#br0" timeOffset="430007.0204">13861 12576 30 0,'0'0'60'16,"0"0"-9"-16,8 3-4 16,8-3-4-16,0 0-7 0,5-6-6 15,1-3-8 1,1-1-5-16,1-1-5 0,0-3-2 15,-4 1-3-15,-3-3-1 0,-4 3-3 16,-1-1-2 0,-5 1-1-16,-2 1-2 0,-5 2-2 15,0 10-2-15,-15-10 0 16,-1 10 0-16,-4 1 1 0,-4 8-1 15,-3 3 1 1,-2 5 2-16,-4 5 1 0,2 3 0 16,4 1 0-1,2 6 2-15,3-2 0 0,3 2 1 16,6-2 1-16,4-4 2 0,7-4 0 15,2-1 2-15,7-7 0 16,5-3 0-16,7-3 0 0,5-5-1 16,6-2-5-1,0-1-4-15,10-3-9 0,0-7-22 16,-1 0-48-1,6-4-8-15,0-2-4 0</inkml:trace>
  <inkml:trace contextRef="#ctx0" brushRef="#br0" timeOffset="430447.0248">14402 12525 46 0,'-18'0'75'0,"-1"5"-35"15,-5 3-16-15,-1 5 3 16,-1 3 1-16,0 3-1 0,2 0-4 15,3 1-4-15,3 2-4 0,7-3-2 16,5-2-2 0,6-3-1-16,2-5-3 0,10-3 1 15,6-6-1 1,1 0 1-16,4-7-1 0,1-4-1 15,-2-4-1-15,-4-3-2 16,-2-1-1-16,-5 2 0 0,-4 1-1 16,0 1-2-1,-5 4-2-15,-2 11-1 0,0-8-1 16,0 8 0-16,0 11 0 0,0 7 1 15,-1 8 1 1,0 8 0-16,1 11 3 0,0 6 2 16,-1 7 0-16,-1 0 1 15,0 5 1-15,0-6-1 0,0-3 0 16,0-4 0-1,1-7-3-15,-1-10-8 0,2 1-26 16,7-7-51 0,-1-13-5-16,-6-14-9 0</inkml:trace>
  <inkml:trace contextRef="#ctx0" brushRef="#br0" timeOffset="431597.0363">14994 12313 23 0,'-10'-1'51'15,"-3"1"-4"1,3 0-7-16,0 1-7 0,2 4-5 16,8-5-5-16,-12 4-3 15,12-4-3-15,0 0-2 16,8 1-3-16,9 1 1 0,8-2-2 15,6 0-2-15,5 0 0 16,3 0-1-16,2 0-1 0,-4 0 0 16,-4-2-3-1,-6 1-1-15,-7 1-2 0,-8-1-2 16,-3 1-5-1,-9 0-8-15,0 0-9 0,0 0-22 16,0 0-42-16,0 0-5 16,0 0-3-16</inkml:trace>
  <inkml:trace contextRef="#ctx0" brushRef="#br0" timeOffset="431927.0396">14968 12485 7 0,'-13'6'78'15,"5"-5"8"-15,15 3-38 16,-7-4-15-16,27 1-4 0,1-1-3 16,9 0-3-1,10 0-6-15,2 1-5 0,6 1-3 16,0 1-5-16,-2-2-2 0,-9 2 0 15,-7-2-1 1,-7 0 0-16,-7 1-2 0,-5-2-5 16,-4 0-12-16,-14 0-30 15,8 0-37-15,-8 0-7 16,0 0-3-16</inkml:trace>
  <inkml:trace contextRef="#ctx0" brushRef="#br0" timeOffset="432797.0483">15355 12176 24 0,'-12'-4'58'16,"12"4"-10"0,-14-5-8-16,3 3-8 0,2 0-7 15,-6 1-3-15,3 1-6 16,-2 0-2-16,2-2-1 0,-2 2-4 15,2 0-1-15,12 0-1 16,-15 2-1-16,15-2-1 16,-13 5-1-16,13-5 0 0,-8 3-1 15,8-3 1 1,0 0 0-16,0 8 0 0,0-8 1 15,20 14 0-15,4-2 0 16,9 0 0-16,6 4 0 16,7 2 0-16,6-1-1 15,1 1-1-15,4 0-1 0,-6-1 0 16,-3 0-1-16,-7-3 1 0,-5-2-2 15,-7 0 1 1,-3-2 0-16,-7 2-1 0,-2-3 0 16,-5 2 0-16,-3-2 0 15,-1 3 0-15,-2 1 0 16,-4 1 0-16,-2 3 0 15,0 2 1-15,-10 3 0 0,0 3 0 16,-5 3 0 0,-4 4-3-16,0 2-4 0,-2 0-9 15,4-3-35-15,5 5-37 0,-4-7-7 16,7-4-6-1</inkml:trace>
  <inkml:trace contextRef="#ctx0" brushRef="#br0" timeOffset="434347.0638">16404 12189 52 0,'0'0'76'0,"0"-17"-6"16,0 17-48-16,0 0-10 0,0 0-1 15,1 15 0 1,1 2 1-16,1 7 1 0,-1 4 1 16,3 7 3-1,-2-1 0-15,1 1-3 0,-3-3-3 16,2-3-2-16,-2-7-2 15,-1-3-2-15,1-9 0 0,-1-10 1 16,2 9-2 0,-2-9-9-16,0 0-24 0,10-13-53 15,-10-5-5-15,0-3-9 0</inkml:trace>
  <inkml:trace contextRef="#ctx0" brushRef="#br0" timeOffset="434587.0662">16053 12208 73 0,'-11'-2'85'0,"11"2"1"16,21-5-48 0,9 1-12-16,13-1-3 0,18-3-3 15,12 0 0-15,10-3-2 16,5 1-6-16,4 1-3 0,-7-1-3 15,-9 2-2 1,-12 2-4-16,-14 1-5 0,-14 2-7 16,-10 3-16-1,-1 0-59-15,-25 0-5 0,0 0-8 16,-5-9 4-16</inkml:trace>
  <inkml:trace contextRef="#ctx0" brushRef="#br0" timeOffset="434827.0686">16203 12481 32 0,'-11'17'94'15,"12"-2"-1"-15,9-9-39 16,30-1-15-16,14-5-4 15,11 0-6-15,8-3-8 0,-1-4-9 16,3 0-6 0,-6 1-4-16,-5 4-9 0,-14-3-23 15,-17 3-57-15,-5 1-5 16,-12-3-8-16,-16 4-1 0</inkml:trace>
  <inkml:trace contextRef="#ctx0" brushRef="#br0" timeOffset="435197.0723">16221 12429 0 0,'-13'15'75'15,"2"19"-8"-15,-4-13-43 0,-2 2 3 16,0-2 0-1,1 2-4-15,-3-3-9 0,5-5-16 16,6-4-31-16,8 2-41 16,0-13-4-16</inkml:trace>
  <inkml:trace contextRef="#ctx0" brushRef="#br0" timeOffset="435537.0757">16138 12100 43 0,'-11'8'80'15,"-7"1"0"-15,1 12-42 0,-3-6-22 16,1 2 0-16,1 0-1 16,1-3-2-16,5-1-12 0,1-5-20 15,3 0-55-15,8-8-8 16,14 7-3-16</inkml:trace>
  <inkml:trace contextRef="#ctx0" brushRef="#br0" timeOffset="435837.0787">16894 12036 8 0,'7'-10'81'0,"-7"10"2"16,0 0-3-16,1 5-50 0,-3 8-14 15,-6 3-7 1,-1 6-4-16,-2 1 0 0,3 4-3 16,-3-2-8-1,7 3-15-15,0 3-43 0,2-7-18 16,0 0-5-16</inkml:trace>
  <inkml:trace contextRef="#ctx0" brushRef="#br0" timeOffset="436257.0829">16886 12503 1 0,'0'0'84'0,"0"-14"0"16,0 14-6-16,-25-5-47 0,25 5-16 16,-15 5-5-1,5 4-4-15,0 7-3 0,-3 3-1 16,0 7-5-1,-3 3-22-15,-8 2-52 0,11-2-6 16,2-5-4-16</inkml:trace>
  <inkml:trace contextRef="#ctx0" brushRef="#br0" timeOffset="438737.1076">17172 12317 56 0,'-14'-5'86'0,"3"3"-27"0,11 2-15 15,0 0-8-15,11-2-8 0,14 2-7 16,2-1-7-16,10 1-5 15,2-2-2-15,3 2-1 16,0 0 0-16,-4 0-2 16,-7 0-3-16,-5 0-2 0,-7 2-4 15,-5-2-6 1,-5 0-9-16,-9 0-37 0,11 3-30 15,-11-3-7-15,0 0 0 0</inkml:trace>
  <inkml:trace contextRef="#ctx0" brushRef="#br0" timeOffset="438927.1096">17239 12507 35 0,'0'11'92'0,"9"-6"-4"16,18-5-4-16,13 0-59 0,9-2-13 15,15 0-13-15,-5 7-63 16,11-5-18-16,0 0-7 0,-10-3-4 16</inkml:trace>
  <inkml:trace contextRef="#ctx0" brushRef="#br0" timeOffset="440797.1283">17989 12131 56 0,'15'-9'77'0,"-15"9"-32"0,13 7-10 15,-2 7-5 1,2 3-5-16,3 7-4 0,1 2 1 16,1 4-2-16,0 3-4 15,-1 1-2-15,-3 1-2 0,2 2-1 16,-3 0-4-1,-2-1 0-15,0-1-1 0,-2-4-1 16,0-3 0-16,-3-5-1 16,0-4 0-16,0-4-1 15,-3-6 0-15,-3-9 0 0,2 11 0 16,-2-11 1-16,0 0-2 15,0 0 2-15,0 0-1 0,0 0 1 16,0 0-2 0,5-4 1-16,-5 4-1 0,6-22 0 15,1 3-1 1,1-6 0-16,2-7 0 0,5-7 0 15,1-8 0-15,4-3-1 0,2-6 1 16,-2 3 0-16,0 1-1 16,-2 5 0-16,-3 5 0 0,-4 8-3 15,-4 9-1 1,-1 7-4-16,-6 4-6 0,0 14-6 15,5-11-8 1,-5 11-32-16,10 2-35 0,-10-2-4 16,0 13-4-16</inkml:trace>
  <inkml:trace contextRef="#ctx0" brushRef="#br0" timeOffset="440987.1302">18269 12088 0 0,'-11'0'83'0,"11"0"4"15,-6-8-5-15,12-4-47 0,16 1-15 16,9 1-8 0,4-2-2-16,5 2-10 0,-1-2-8 15,3 6-30-15,3 3-42 0,-19 2-5 16,-11 1-4-1</inkml:trace>
  <inkml:trace contextRef="#ctx0" brushRef="#br0" timeOffset="441267.133">17886 12117 65 0,'0'0'85'15,"20"0"-3"-15,6-3-57 16,5 0-10-16,4 2-12 16,4 3-65-16,-5-2-11 15,-4 0-10-15</inkml:trace>
  <inkml:trace contextRef="#ctx0" brushRef="#br0" timeOffset="442007.1404">17863 12693 67 0,'-30'-1'81'16,"-3"1"-31"-16,15 0-13 0,6 3-5 15,12-3-7-15,9 7-6 0,24-5 0 16,17-2-2 0,22 0 1-16,17-3 1 0,19-5-3 15,12-1-3-15,5-1-2 16,1 0-3-16,-9-1-2 0,-13 2-2 15,-16 2-2 1,-22 4 0-16,-17-1-2 0,-15 3-2 16,-13-1-3-1,-10 2-6-15,-11 0-10 0,0 0-55 16,0 0-17-16,-11 12-8 0,-6-7-3 15</inkml:trace>
  <inkml:trace contextRef="#ctx0" brushRef="#br0" timeOffset="443647.1566">17806 13060 17 0,'-12'0'59'16,"1"0"-1"-16,2 0-8 15,9 0-9-15,0 0-7 0,-10-2-7 16,10 2-5-16,13-5-4 0,10-1-3 15,10-2-3 1,12-1 0-16,9-2-3 0,9 1 1 16,4-2-2-1,2 3-3-15,-4 1 0 0,-4 0-2 16,-10 4-1-16,-11 2-1 15,-9 2 0-15,-9-2-1 0,-8 2 0 16,-4 0-1 0,-10 0 1-16,0 0-1 0,8 10 2 15,-8-10-1-15,-7 17 1 0,0-6-1 16,-1 4 1-1,-1 2-1-15,-3 1 1 0,-1 0 0 16,-2 1-1-16,-1 1-1 16,-2 4 1-16,-2 0 0 0,-2-1 0 15,-4 2 0 1,-1 4-1-16,-3 0 1 0,-4 1 0 15,0-1 0-15,-2-1 0 0,-1-2-1 16,3-1 1 0,2-5 0-16,5-2 0 0,2-3 0 15,7-7 1-15,7 1-1 16,11-9 3-16,-7 8-1 15,7-8 2-15,22 2 0 16,7-2 0-16,6 0 0 0,6-2 0 16,3-3 0-1,4 0-1-15,-1 1-1 0,-2-2-1 16,-6 4 0-16,-8 0-1 0,-5 1-1 15,-6 1-2-15,-3 0-1 16,-1 0-3-16,-6 0-4 16,0 5-6-16,-10-5-9 15,11 0-30-15,-11 0-37 0,0 0-6 16,0 0-1-1</inkml:trace>
  <inkml:trace contextRef="#ctx0" brushRef="#br0" timeOffset="443847.1586">18007 13268 81 0,'0'0'95'16,"0"0"-5"-16,23 0-4 0,5-3-72 15,12 0-4-15,9 2-3 16,3-1-4-16,6 2-6 15,-6 0-15-15,-2 0-52 0,-7 4-20 16,-10 1-5-16,-6-2-3 16</inkml:trace>
  <inkml:trace contextRef="#ctx0" brushRef="#br0" timeOffset="444717.1675">18603 13302 78 0,'-12'7'91'0,"2"0"-4"0,10-7-47 15,0 10-14-15,10-7-4 0,11-3-3 16,4 0-2-1,10-9-4-15,3-2-4 0,2-3-3 16,-2-5-1-16,-2 1-1 16,-6-3-1-16,-10 3-1 0,-4-1-1 15,-12 3-1 1,-4 2 0-16,-10 3-1 0,-10 4 0 15,-4 5-1-15,-5 2 0 0,-3 9 0 16,-3 6 0 0,-1 7 1-16,2 3-1 0,7 4 2 15,2 4-1-15,4-4 2 16,9 3 0-16,5-3 1 0,6-1 1 15,3-8 0 1,15 0 0-16,6-7 1 0,6-1-1 16,4-4-2-1,2-3-1-15,4-5-2 0,1 0-3 16,0-6-6-16,-5-8-5 0,5 2-4 15,-6-5-1-15,0-1 0 16,-1-1 1-16,-4-2 3 0,-1 4 2 16,-10-2 8-1,1 3 10-15,-10 0 3 0,-1 4 3 16,-8 3 3-1,0 9 1-15,-17-14 1 0,2 14-1 16,-2 0-1-16,-2 5 0 16,3 6-3-16,-2 2 0 0,6 1-2 15,3 3 0-15,5-3 0 0,4-2-1 16,14-1-1 0,4-6 0-16,6-4 0 0,5-1-1 15,2-4-1 1,1-9-1-16,0-1 0 0,-6-3-2 15,-4 2 1-15,-7-1-2 16,-4 3 0-16,-8 2 0 0,-3 11 1 16,0 0-3-16,-2 14 2 0,-7 12 0 15,1 9 1 1,-2 13 1-16,-2 7 0 0,0 11 2 31,1 4 0-31,0 0 0 0,2-4-1 16,1-6 0-16,0-5-3 15,4-9-6-15,0-8-18 0,4-13-51 16,8-6-17-1,0-10-7-15,0-5-7 0</inkml:trace>
  <inkml:trace contextRef="#ctx0" brushRef="#br0" timeOffset="446117.1815">19532 12663 68 0,'-19'-5'91'0,"3"5"-21"16,4-2-21-1,12 2-13-15,0 0-9 0,0 0-6 16,14 2-4 0,12 4-5-16,11-1-5 0,4 2-1 15,8-1 0-15,2 0 0 16,0-1-2-16,-4-1-1 0,-8-3-1 15,-4-1 0-15,-12 2-2 0,-5-2-1 16,-6 0-5 0,-12 0-8-16,13 0-11 0,-13 0-31 15,0 0-36 1,0 0-6-16,0 0-5 0</inkml:trace>
  <inkml:trace contextRef="#ctx0" brushRef="#br0" timeOffset="446357.1839">19535 12909 35 0,'5'12'92'16,"18"-5"0"-16,11-4-8 0,15 0-55 16,10 0-15-1,4 3-2-15,2-1-5 0,-4-5-14 16,2-1-64-16,-7 2-15 15,-11-1-7-15,-7 0-3 0</inkml:trace>
  <inkml:trace contextRef="#ctx0" brushRef="#br0" timeOffset="453047.2508">21318 12068 37 0,'0'0'86'0,"0"-15"-19"16,0 15-15-1,0-12-10-15,0 12-12 0,0 0-4 16,2-9-7-16,-2 9-2 16,0 0-4-16,0 0-4 0,0 0-2 15,0 0-3 1,0 0-1-16,0 0-1 0,0 0 0 15,0 0-1-15,4 7 1 0,-4-7-1 16,9 20 0 0,-6-4 1-16,5 2 0 0,1 8 0 15,2 1 1-15,-1 0-1 16,3 3 0-16,-2 0 0 0,1-1 0 15,2-2 0 1,0 1-1-16,-2-6 1 0,-1-4-1 16,0 0 0-16,-3-3-1 0,-4-4 1 15,3 0-1 1,-4-3 1-16,-3-8-1 0,4 10 0 15,-4-10 1-15,0 9-1 16,0-9 0-16,0 0 1 0,1 10-1 16,-1-10 0-1,0 0 1-15,0 0 1 0,0 0 0 16,0 0 0-1,0 0 1-15,13-6-1 0,-3-8 1 16,6-8-1-16,3-3 1 0,3-6-2 16,2-3 1-16,1-4-2 15,-3 2 1-15,-1 0 0 0,-4 4-1 16,-3 4-1-1,-3 4-1-15,-4 8-3 0,-4 2-4 16,-3 14-7 0,6-11-15-16,-6 11-49 0,0 6-17 15,0 6-6-15,0 2-4 16</inkml:trace>
  <inkml:trace contextRef="#ctx0" brushRef="#br0" timeOffset="453597.2563">21956 12357 7 0,'0'0'82'15,"0"0"-10"-15,0-10-19 0,0 10-8 16,0 0-11-16,0-12-11 15,0 12-5-15,0 0-6 16,-7 4-4-16,-2 5-3 16,-2 2-3-16,1 5-1 0,-1 1-1 15,3 3 1 1,1 0 1-16,6 2 2 0,1-8 0 15,10-3 0-15,9-6 2 0,4-5-1 16,4-6 0 0,2-7 1-16,-1-1-1 0,-6-5-1 15,-6 1-1-15,-6-1-1 16,-10 1 0-16,-11 4-1 0,-10 4-1 15,-5 3-1 1,-1 3-4-16,-4 1-7 0,7 6-18 16,9 11-56-16,-3-4-8 0,11-1-5 15</inkml:trace>
  <inkml:trace contextRef="#ctx0" brushRef="#br0" timeOffset="454557.2659">20666 12612 16 0,'0'0'52'0,"-8"3"-5"0,8-3-11 15,0 0-9-15,-9 0-7 16,9 0-2-16,0 0-4 0,-13 2-2 15,13-2-2 1,-17 5 1-16,3-2-2 0,0 2 2 16,-3 2-1-16,1-2 1 0,0 2-3 15,3-2-2 1,1-1 0-16,4 2-1 0,8-6-1 15,0 0-1-15,22 9 2 16,11-8 1-16,17-1 1 0,20 0 2 16,23-1 2-1,25 1 0-15,32-1-2 0,24 1 0 16,29-1-2-1,16 3-1-15,19 2-1 0,7-1-1 16,1 1-1-16,-9-1 0 0,-22-3-1 16,-17-2 0-16,-29 2-1 15,-24-1-1-15,-28-1-1 0,-28-3-4 16,-22 4-7-1,-19-4-8-15,-14 0-51 0,-17 3-23 16,-17 2-6 0,0 0-6-16</inkml:trace>
  <inkml:trace contextRef="#ctx0" brushRef="#br0" timeOffset="456717.2875">20742 13068 13 0,'0'-13'74'0,"3"4"-2"16,-2-3-8 0,1 4-15-16,-2 8-12 0,2-17-9 15,-2 17-8-15,0-8-3 16,0 8-5-16,0 0-4 0,0 8-3 15,0 8-1-15,1 5 0 0,2 8-1 16,-1 7 0 0,0 7 1-16,-1 3 0 0,1 3 0 15,-2-1 0 1,-1-2 0-16,0-5-2 0,-2-6 1 15,-2-4-2-15,1-7 0 16,1-7-1-16,0-5-2 0,3-12-4 16,0 0-6-16,0 0-16 0,0 0-54 15,10-19-14 1,-2-6-5-16,2-1-4 0</inkml:trace>
  <inkml:trace contextRef="#ctx0" brushRef="#br0" timeOffset="457317.2935">20651 13133 65 0,'-9'-3'79'0,"-2"1"-36"16,11 2-9 0,-10-6-4-16,10 6-7 0,-3-11-4 15,3 11-2 1,0-16-2-16,3 3-2 0,7 2-1 15,6-5-3-15,7-1 0 0,5 0-1 16,9 0 0-16,8 3-2 16,4 1 0-16,2 5-1 15,1 5 0-15,-4 3-1 16,-6 5 0-16,-6 4-2 0,-6 8 0 15,-12 1 0 1,-7 5-1-16,-11 1 0 0,0 1 0 16,-11-1 1-16,-7 0-1 0,-4-2 0 15,-5-4 0-15,-4-4 0 16,-6-3 0-16,2-6-1 15,-3-2 0-15,2-3 0 16,1 0-1-16,5 2 0 0,5-2 1 16,4 0-1-1,12 0 0-15,9 0 0 0,1 15 0 16,14 0 1-16,8 3 1 15,9 4 0-15,1 5 1 0,3 2 1 16,2 1 0-16,-3 2 1 16,-2 0-3-16,-8-3 2 15,-4-4-1-15,-8-4 0 0,-1-4-1 16,-6-5 0-1,0-2-3-15,-6-10-1 0,0 0-7 16,0 0-12-16,15-7-48 16,1 0-25-16,-5-1-5 15,4-3-7-15</inkml:trace>
  <inkml:trace contextRef="#ctx0" brushRef="#br0" timeOffset="457617.2965">21347 13200 61 0,'-11'8'100'0,"11"-8"-5"0,11 5-5 16,40-5-63-16,-26 6-8 15,3-3-3-15,3 4-5 0,-1-6-5 16,-1 3-4-1,-5-4-2-15,0 0-5 0,-12 0-7 16,2 0-19-16,-1-5-58 0,-12-4-6 16,-1-6-7-1</inkml:trace>
  <inkml:trace contextRef="#ctx0" brushRef="#br0" timeOffset="457847.2988">21486 13033 57 0,'-2'22'98'0,"0"5"-3"0,-2 7-6 16,0 5-68-16,1 8 2 16,0 2-5-16,-3 4-5 15,1-2-4-15,-1 0-3 16,2-3-2-16,0-8-1 0,2-5-1 15,2-8-7 1,-2-11-7-16,6-5-39 0,10-4-40 16,-14-7-8-16,17-7-5 0</inkml:trace>
  <inkml:trace contextRef="#ctx0" brushRef="#br0" timeOffset="460737.3277">22217 12949 25 0,'-2'-12'91'16,"2"12"-2"-16,0 0-38 15,0 0-14-15,0 0-7 16,7 9-11-16,-5 6-4 0,1 2-4 16,-3 6-3-1,3 0 1-15,-2 2-1 0,0-2-1 16,1-2-3-16,-2-3-2 15,0-6-1-15,1-2-6 0,-1-10-11 16,0 0-54-16,0 0-18 16,0 0-10-16,0 0-2 15</inkml:trace>
  <inkml:trace contextRef="#ctx0" brushRef="#br0" timeOffset="460987.3302">21928 13189 42 0,'2'11'95'0,"18"-3"0"15,16-3-4-15,12-2-64 16,14-3-7-16,14-1 1 0,1-6-5 15,7-2-7 1,-7-1-4-16,-9 1-4 0,-12 0-5 16,-12 4-11-16,-15-2-16 0,-18 7-58 15,-11 0-7 1,0 0-7-16</inkml:trace>
  <inkml:trace contextRef="#ctx0" brushRef="#br0" timeOffset="463137.3516">22025 13558 16 0,'0'0'79'0,"0"-11"0"16,-8 11-38-16,8 0-14 0,1 7-4 15,3 2-8-15,0-1-3 16,0 8 2-16,-1-3-1 0,0 7 3 15,1-2-2 1,-2-1-1-16,-2-2 1 0,0-1-1 16,-6-3-2-1,6-11-1-15,-16 9 0 0,6-9-1 16,-6-5 0-16,2-5-4 15,-2-3 0-15,-2-1-1 0,4-2-2 16,1 3-2-16,4-1-3 0,1-1-7 16,8 7-19-1,0 8-59-15,15-16-9 31,2 2-7-31,2-1-3 0</inkml:trace>
  <inkml:trace contextRef="#ctx0" brushRef="#br0" timeOffset="463267.353">22106 13415 5 0,'0'0'99'16,"0"0"-3"0,0 0-8-16,0 0-10 0,-1-11-84 15,1 11-35-15,16 5-44 16,-16-5-8-16,10 9-6 0</inkml:trace>
  <inkml:trace contextRef="#ctx0" brushRef="#br0" timeOffset="463957.3599">22079 13452 8 0,'-10'-5'85'16,"10"5"1"-16,-17-7-35 15,17 7-15-15,0 0-7 0,0 0-9 16,0 0-3-16,0 0-3 0,0 0-1 16,0 0 1-1,6 3-1-15,-6-3-3 0,0 0-2 16,0 0-2-1,0 0-1-15,0 0-2 0,0 0-2 16,0 0 0-16,0 0-3 16,0 0-3-16,0 0-14 0,-11 0-57 15,11 0-15 1,0 0-8-16,0 0-4 0</inkml:trace>
  <inkml:trace contextRef="#ctx0" brushRef="#br0" timeOffset="464577.3661">22220 13450 48 0,'0'0'90'0,"-8"-3"-3"0,8 3-4 16,0 0-68-16,-8 7-4 0,8-7-3 16,0 19-2-1,0-6-1-15,3 3 1 0,1 1 1 16,1 1 2-16,3-1 1 15,-1-3-1-15,-2-4 1 0,-5-10-1 16,14 11-1 0,-4-11-1-16,-1-4 0 0,1-7-2 15,1-4-1-15,0-2 0 16,0-3-2-16,-1 1-1 15,-1 0 0-15,-3 3-1 0,-2 5 0 16,0 1-1-16,-4 10-1 16,0 0 1-16,3 10-1 0,-1 5 1 15,1 4-1 1,2 0 1-16,4 0 1 0,1 0 0 15,1-4 1 1,0-4 1-16,3-5-1 0,-3-6 2 16,1 0-1-16,-3-9 0 0,-3-3 0 15,1-1 0-15,-4-4 0 16,-2-2-1-16,0 0-1 0,-1 0 0 15,-3 4-2 1,-2 0-1-16,1 3-4 0,-1 1-7 16,5 11-10-1,0 0-43-15,-14 2-29 0,14 7-7 16,0-9-3-16</inkml:trace>
  <inkml:trace contextRef="#ctx0" brushRef="#br0" timeOffset="464877.3691">22821 13376 76 0,'2'-8'95'0,"-2"-2"-4"15,-8 4-7 1,-3 5-70-16,-6 2-4 0,-3 9-1 15,-1 5-2-15,-2 6-2 0,2 5 0 16,3 4 0 0,2 0 0-16,7 0 2 0,19-2 1 31,13-4-1-31,7-4-1 0,10-6 0 15,5-5-4 1,3-1-5-16,1-8-20 0,-4-8-62 16,-15 6-12-16,-3-8-6 0,-6 1-5 15</inkml:trace>
  <inkml:trace contextRef="#ctx0" brushRef="#br0" timeOffset="465977.3801">21892 13290 1 0,'0'0'57'15,"-11"-10"1"-15,11 10-5 0,-12-9-9 16,12 9-7-16,0 0-8 0,-10-5-5 16,10 5-3-16,0 0-5 15,0 0-2-15,0 0-2 0,10-3 1 16,14 2-2-1,11-2-1-15,22-2-2 0,16-2 0 16,22-1 0 0,14-4-1-16,10 2 0 0,0-2-3 15,-6 3-1-15,-9-3 0 16,-15 4-1-16,-18 3-1 0,-21 2 0 15,-17 0-1-15,-9 2 1 16,-8-1-3-16,-3 2-4 16,-13 0-16-16,0 0-60 0,0 0-13 15,6-8-7 1,-6 8-5-16</inkml:trace>
  <inkml:trace contextRef="#ctx0" brushRef="#br0" timeOffset="476987.4902">2299 3735 59 0,'0'0'74'0,"3"-8"-40"0,18 2-13 16,15-2-5 0,9 1-7-16,10-3-1 0,13 2 1 15,2 1-1-15,0 4 0 0,-2 0 1 16,-6 3-1-1,-11 1-2-15,-5 3-2 0,-16 3 0 16,-8-2-2-16,-9-1 2 16,-13-4-1-16,3 9 0 15,-10-7 3-15,-13 0-2 16,-8-1 0-16,-8 1-2 0,-10 0 0 15,-10 2-1-15,-8 1-1 0,-5 0-1 16,-1 1 1 0,2 2-1-16,8 0-1 0,7-1 1 15,13 1 0-15,11-2 1 16,17-1 0-16,12-5 2 15,27 1 1-15,16-1 0 16,10-6 2-16,12-2 1 0,2 1-1 16,1-2-1-1,-6 1 0-15,-12 1-1 0,-13 2-2 16,-20 5-7-16,-17 0-30 0,-32 4-47 15,-8 3-6 1,-15-6-4-16</inkml:trace>
  <inkml:trace contextRef="#ctx0" brushRef="#br0" timeOffset="596258.682">1110 14561 25 0,'0'0'53'0,"-8"-8"2"15,8 8-4-15,0 0-7 0,-12-8-9 16,12 8-9-16,0 0-5 16,0 0-4-16,0 0-6 15,0 0-2-15,-12-2-3 16,12 2-1-16,0 0-1 0,0 0-1 15,-9 8 2 1,9-8-2-16,-12 15 1 0,8-2 0 16,-1 2 0-16,-1 3-1 0,2 3 0 15,1 4-1 1,3 2 1-16,0 1-1 0,0 2 1 15,0-2 0-15,0 3 1 16,5-3 0-16,1 0 0 16,-1 0-1-16,0-4 1 15,3-1-1-15,3-2 1 0,4-3-1 16,3-2 0-1,1 1-1-15,1-5 1 0,2-4 0 16,6 0 0-16,-5-3 0 0,-2-2-1 16,0-2-2-1,-4-1 0-15,-4-1-3 0,0-6-4 16,0-2-6-16,-9-8-8 15,5-4-34-15,2 0-38 0,-7-9-5 16,2-2-6 0</inkml:trace>
  <inkml:trace contextRef="#ctx0" brushRef="#br0" timeOffset="596448.6839">1035 14345 1 0,'-16'-3'100'0,"6"-5"0"16,-1 4-8-16,3-8-5 16,8 12-72-16,0 0-8 0,-6-10-6 15,6 10-11-15,0 0-24 16,0 0-54-16,10 6-5 0,0-4-8 15</inkml:trace>
  <inkml:trace contextRef="#ctx0" brushRef="#br0" timeOffset="597308.6934">1454 14374 73 0,'0'-9'60'0,"0"9"-8"0,2-15-7 16,-2 15-11-16,3-11-9 15,-3 11-8-15,0 0-6 16,0 0-2-16,-9-5-3 16,9 5-2-16,-14 6-1 0,5 4-2 15,0 2 2 1,-4 5-1-16,1 7 1 0,1 4 1 15,-2 6 0-15,-1 4 1 0,5 7 0 16,-2 3 2 0,6 6-2-16,4-1 2 0,0-2-1 15,2 3-2-15,11-1 1 16,6-6-1-16,4-2 1 0,0-3 0 15,4-4 0 1,-1-3-1-16,1-3 0 0,0-7 1 16,-5-5 1-16,-7-4-2 0,1-2 1 15,-5-6-1 1,-10-8-1-16,10 11 1 0,-10-11 0 15,0 0-1-15,0 0-1 16,0 0-1-16,0-6-3 0,-3-2-3 16,0-2-4-1,-3-3-8-15,4 0-28 0,3-5-50 16,-2-2-6-1,0-3-6-15</inkml:trace>
  <inkml:trace contextRef="#ctx0" brushRef="#br0" timeOffset="597798.6982">1663 14557 8 0,'0'0'89'15,"14"-14"1"1,-14 14-7-16,7-9-55 0,-7 9-8 15,6 7-4-15,-6 6-5 16,0 8-5-16,0 3-2 16,0 5 0-16,0 5 2 0,-1 2 1 15,-1 3-2-15,1 0 2 16,-1 2-2-16,-1 3 0 0,-1-1-1 15,0-2 0 1,3-2 0-16,-1-3 0 0,1 1 0 16,9-7 0-1,5-4 0-15,3-3 0 0,4-5 0 16,4-5 0-16,3-1 0 15,0-4-1-15,2-4 0 0,-5-1-1 16,-2-3-1-16,-3 0-1 0,-2-6-3 16,-4 1-3-1,-7-8-4-15,1 4-7 0,-7-7-10 16,0-4-42-1,4 4-25-15,-4-3-6 0,-7-1-3 16</inkml:trace>
  <inkml:trace contextRef="#ctx0" brushRef="#br0" timeOffset="598068.701">1550 14843 18 0,'-9'5'96'16,"9"-5"-1"-16,0 0-3 0,22 0-52 16,10-3-15-16,8-3-1 0,8 0-2 15,3-2-7 1,-1-3-4-16,-1 0-5 0,-7 3-3 15,-10 0-2-15,-12 0-5 16,-9 7-5-16,-11 1-6 0,0 0-16 16,-5 0-54-1,-6 0-10-15,-2-2-7 0,0-3-2 16</inkml:trace>
  <inkml:trace contextRef="#ctx0" brushRef="#br0" timeOffset="598488.7052">1871 14388 7 0,'-24'-3'90'16,"4"0"0"-16,0 19-20 0,7-16-34 15,13 0-4 1,0 0-9-16,0 0-6 0,16 14-6 15,15-6-1 1,8 6-2-16,9 6 0 0,5 6-1 16,-2 13-2-16,2 9-1 0,-3 11-2 15,-7 15-1-15,-7 5 0 16,-9 7-1-16,-9 5 0 0,-6 2 0 15,-7-2 1 1,-5-3-2-16,-2-7 2 0,-9-7 0 16,-2-8-1-1,-5-5-2-15,0-9-6 0,6-3-18 16,2-5-63-16,-10-18-6 15,2-7-7-15,-1-12 0 0</inkml:trace>
  <inkml:trace contextRef="#ctx0" brushRef="#br0" timeOffset="602618.7465">2479 14768 54 0,'0'0'53'15,"-17"-2"-4"-15,17 2-5 0,-14 0-5 16,14 0-7-1,0 0-6-15,0 0-6 0,-8 0-4 16,8 0-4-16,0 0-4 16,0 0-1-16,10 0-2 0,2 0 0 15,1 0 1 1,8-1 2-16,2-3 0 0,7 0 0 15,5-2 0 1,2 2 0-16,2-2-2 0,1 2 0 16,5 1-2-16,-5-1-1 0,0 1 0 15,-5 1-2-15,-5-1 1 16,-4 1-3-16,-5-1-1 0,-6-3-4 15,0 3-7 1,-15 3-17-16,5-15-60 0,-5 15-6 16,0 0-6-1,0 0 1-15</inkml:trace>
  <inkml:trace contextRef="#ctx0" brushRef="#br0" timeOffset="603058.7509">2524 15009 39 0,'-22'11'92'16,"0"-4"-2"-16,6-2-37 15,7 0-13-15,9-5-11 16,0 0-9-16,4 9-3 0,28-9-4 15,11 0-1 1,17-4-1-16,8-1-1 0,11 1-1 16,3-2-2-16,-2-1-1 15,-6 3-4-15,-13-1-5 0,-11 5-12 16,-23 16-70-16,-11-13-9 0,-16-3-8 15,0 0-5 1</inkml:trace>
  <inkml:trace contextRef="#ctx0" brushRef="#br0" timeOffset="611338.8337">3358 14307 23 0,'0'0'74'15,"0"-10"2"1,-1-10-29-16,1 20-26 0,0 19-4 16,0 11 2-1,3 5 0-15,0 14-2 0,2 6 3 16,-1 12-2-16,1 0-3 0,-1 8-1 15,-1-10-4-15,-2-4-4 16,1-6-2-16,-2-10 0 0,1-12-2 16,-1-9-1-1,0-7-4-15,0-17-5 0,0 0-15 16,0 0-47-1,0-21-20-15,0-2-7 0,-2-6-2 16</inkml:trace>
  <inkml:trace contextRef="#ctx0" brushRef="#br0" timeOffset="611988.8402">3236 14441 33 0,'-13'0'37'15,"0"0"0"1,13 0-2-16,-11-8-4 0,11 8-4 15,-8-17-8 1,7 5-6-16,1-1 1 0,1 1 0 16,4-3-1-16,2 1 1 15,3-3-1-15,4 0 0 0,6 0 0 16,1 0-1-16,6-1-1 0,1 4-1 15,5-2-1 1,2 6-2-16,1 1-2 0,1 6-1 16,-1 3-1-1,0 2-1-15,-3 8 0 0,-1 3 0 16,-2 1-1-16,-1 5 0 15,-6 0 0-15,-4 0 0 0,-3 2 0 16,-9 0 0 0,-2 1 0-16,-5 1 0 0,-10-2 0 15,-7 2-1-15,-5-2-1 0,-8-2 0 16,-2-3 0-1,-6 0-1-15,-1-6-1 0,1-2 1 16,1 0 0-16,3-4 0 16,4-4 0-16,6 2 1 0,7 3 1 15,8 2 0 1,7 5 2-16,4 4 1 0,16 2 0 15,4 7 2 1,11 5 0-16,4 1 1 0,0 0-1 16,3 2 0-16,-2-2-1 0,-2-4-1 15,-5-1-1-15,-7-6-1 16,-4-5-3-16,-6-1-3 15,-2-10-7-15,0-2-22 16,-1 0-53-16,-4-7-7 0,1-7-7 16</inkml:trace>
  <inkml:trace contextRef="#ctx0" brushRef="#br0" timeOffset="612398.8443">3894 14780 54 0,'0'-10'92'0,"0"10"-3"0,18-34-24 16,7 23-38-16,-6-2-8 15,9-1 0-15,-2-1-6 0,-4-4-3 16,-1 0-4 0,-4 3-2-16,-5-2-1 0,-8 1-1 15,-4 4-1 1,0 0 0-16,-9 3-1 0,-6 6 0 0,-4 4-1 15,-4 3 0 1,-4 10 1-16,-3 8 0 0,1 6 1 16,0 9 0-16,7 5 1 0,5 3 1 15,5 3-1 1,11-1 2-16,3-6 0 0,18-2 0 15,8-7 0 1,7-9 1-16,8-6 0 0,2-10-3 16,5-4 1-16,-4-3-4 15,2-1-12-15,-13 1-59 0,0-13-19 16,-8-2-8-16,-7-4-5 15</inkml:trace>
  <inkml:trace contextRef="#ctx0" brushRef="#br0" timeOffset="613928.8596">5314 14359 6 0,'-10'5'77'0,"10"-5"-13"15,-7 27-17-15,5-3-8 16,1 10-7-16,1 5-4 0,-1 6-2 15,1 2-1 1,0-1-7-16,0-1-3 0,0-5-4 16,1-8-4-16,-1-5-2 0,0-9-1 15,0-4-2 1,0-14-2-16,0 10-1 0,0-10-5 15,1-7-5-15,3-5-14 16,-2 2-42-16,-2-9-24 16,0-6-6-16,0-5-3 15</inkml:trace>
  <inkml:trace contextRef="#ctx0" brushRef="#br0" timeOffset="614218.8625">4789 14427 0 0,'-18'0'80'0,"6"0"4"16,12 0-1 0,26-2-53-16,-2 2-6 0,16-7-1 15,19 1-2-15,13-5-1 0,17-2 1 16,13-6-1-1,8 0-5-15,0-2-2 0,-3 2-4 16,-9 2-2-16,-15 4-4 16,-16 2-2-16,-16 3-3 0,-16 4-6 15,-11 4-7 1,-11-3-12-16,-13 3-59 0,0 0-10 15,-17 3-7 1,-2 4-2-16</inkml:trace>
  <inkml:trace contextRef="#ctx0" brushRef="#br0" timeOffset="614528.8656">4947 14923 55 0,'-17'22'94'15,"11"-5"-1"-15,12-18-6 0,24 2-69 16,23 2 0-1,17-3 4-15,17-8-1 0,14-6-4 16,8 0-4-16,0-2-6 16,-6 0-1-16,-13 0-4 15,-17 5-4-15,-20-2-11 0,-12 4-47 16,-25 6-33-16,-16 3-6 15,-9-7-7-15</inkml:trace>
  <inkml:trace contextRef="#ctx0" brushRef="#br0" timeOffset="614878.8691">4967 14853 69 0,'0'0'87'0,"-7"14"-2"0,4 19-37 16,-4-13-33-16,-1 7-1 15,-1 0 3-15,-1 3-4 16,0-4-5-16,1-2-8 16,3-4-18-16,3 1-63 0,1-13-6 15,2-8-8-15</inkml:trace>
  <inkml:trace contextRef="#ctx0" brushRef="#br0" timeOffset="615218.8724">5849 14825 74 0,'0'0'91'0,"0"0"-3"15,0 0-4 1,0 0-65-16,9 14-10 0,-8 1-4 16,2 3-1-16,-2 6 0 15,1-2-2-15,-2 0-7 16,0 1-23-16,8-4-56 15,-8-8-8-15,0-11-4 0</inkml:trace>
  <inkml:trace contextRef="#ctx0" brushRef="#br0" timeOffset="615588.8762">5853 14194 19 0,'0'0'88'0,"6"8"-3"16,-4 7-5-16,-11 9-59 0,7 5-9 15,1 5-1 1,-5 5-10-16,5-3-41 0,-6 7-41 16,-6-6-4-16,0-2-3 15</inkml:trace>
  <inkml:trace contextRef="#ctx0" brushRef="#br0" timeOffset="615938.8796">4881 14307 4 0,'13'-3'78'0,"-13"3"4"16,9 17-5-16,-7 7-60 15,-1 7-9-15,0 2 0 0,1 12 3 16,-3-2-10-16,0-3-27 15,-14-2-49-15,10-4-6 16,-4-13-4-16</inkml:trace>
  <inkml:trace contextRef="#ctx0" brushRef="#br0" timeOffset="616608.8864">5809 14229 10 0,'-6'-10'83'16,"4"0"3"-16,2 10-34 0,0 0-14 15,-6-9-9 1,6 9-9-16,0 0-7 0,6 7-6 15,-2 5-3-15,3 6-3 16,0 3-1-16,2 7-2 16,0 2-7-16,1 11-42 0,-1-11-33 15,1-2-4-15,-3-10-2 16</inkml:trace>
  <inkml:trace contextRef="#ctx0" brushRef="#br0" timeOffset="617388.8942">6319 14664 12 0,'0'0'86'0,"0"0"2"15,0 0-4 1,18-2-51-16,-6 1-12 0,9-4-3 16,4-6-2-1,4-2-1-15,2-3-2 0,3-3-1 16,-2 0-2-16,-4-5-3 15,-5 2-1-15,-8-2-2 0,-6 4-2 16,-9-2-1 0,0 2-1-16,-11-1 0 0,-4 4-3 15,-5 2 0-15,0 6-1 0,-4 7 0 16,-3 6 0-1,1 14 1-15,1 17 0 0,2 10 1 16,7 12 1-16,5 10 2 16,0 5 0-16,9 3 1 15,5-5 1-15,13-3 1 16,4-12 1-16,9-8 0 0,3-12 0 15,7-10 0 1,1-9 1-16,-3-7-3 0,0-6-2 16,-4-3-3-16,0-3-11 0,-13-5-48 15,-7-9-31-15,3-3-8 16,-6-6-4-16</inkml:trace>
  <inkml:trace contextRef="#ctx0" brushRef="#br0" timeOffset="618008.9004">6769 14055 16 0,'14'13'34'0,"-8"3"-2"15,2 5 8 1,2 7 7-16,0 1 0 0,2 4-4 16,0 3-9-16,-2-3-10 15,-2-3-3-15,-4-4-5 16,-3-2-1-16,-1-9-3 0,-1 0 0 15,1-15-2-15,-14 13-1 16,5-10 0-16,-3-2-1 0,1-1-1 16,-1-1-1-1,-2-5-1-15,0-4-2 0,-4-2 1 16,2-3-1-1,-1 2 0-15,0-2-1 0,3 3-2 16,-3-2-4-16,9 5-7 16,-4-8-31-16,0 1-51 0,12 1-4 15,2-9-8-15,11-5-2 16</inkml:trace>
  <inkml:trace contextRef="#ctx0" brushRef="#br0" timeOffset="618138.9017">6774 13849 18 0,'-8'-12'98'0,"5"0"-4"0,-1 2-12 15,4 10-21 1,3-24-139-16,-3 24-10 0,7-12-9 16</inkml:trace>
  <inkml:trace contextRef="#ctx0" brushRef="#br0" timeOffset="618778.9081">6993 14004 69 0,'-6'0'81'15,"6"0"-1"-15,-2 14-38 0,2 1-25 16,0 4-2-1,2 8-1-15,4 2 0 0,-1 7-2 16,4 2 2-16,1-5 0 16,1 0-2-16,-1-6-2 0,3-6-1 15,-3-6-2 1,4-8-1-16,-5-6 1 0,1-1 1 15,-2-7-1 1,2-6-3-16,-4-6 0 0,1-3-1 16,-1-3-1-16,-5 0-1 0,1 0 0 15,-2 4-3-15,0 3 0 16,0 6-2-16,0 12 2 0,0 0-1 15,3 12 1 1,5 10 0-16,4 4-1 0,5 3 0 16,2-4 4-1,5-1 1-15,1-7 1 0,1-5 1 16,0-12 1-16,-5-7-1 0,-1-10 2 15,-6-5 0-15,-6-6-2 16,-4-3-1-16,-4-3-1 16,-6-1-2-16,-3-1-2 15,-3 6-1-15,3 4-3 0,-3 4-6 16,5 10-8-1,-2 3-15-15,9 9-53 0,0 0-10 16,-8 21-6-16,8-2 2 16</inkml:trace>
  <inkml:trace contextRef="#ctx0" brushRef="#br0" timeOffset="619198.9123">7633 13897 4 0,'-9'0'83'0,"9"0"1"15,0 0-4-15,-6 5-56 0,4 5-4 16,2 4-4-16,0 3 1 0,0 5-3 15,0 5 0 1,-1 0 1-16,1 4 0 0,0-2-3 16,0 0-2-1,1-4-1-15,-1-2-3 0,3-4 0 16,2-2-2-16,-1-4 1 15,4 0-1-15,3 0-1 0,5-3 1 16,1-1-2 0,5-2-1-16,-1-2-2 0,3 0-4 15,-4-5-8-15,4 3-21 0,-2 4-57 16,-8-9-5-1,-3-3-7-15,-6-5-2 0</inkml:trace>
  <inkml:trace contextRef="#ctx0" brushRef="#br0" timeOffset="619418.9145">7540 14072 4 0,'-17'-4'98'0,"4"2"1"15,13 2-7-15,0 0-2 16,20-7-71-16,14 5-7 0,9 2-6 16,6 0-7-1,5-2-16-15,1 11-64 0,-2-9-10 16,-7 1-6-16,-12-1-7 0</inkml:trace>
  <inkml:trace contextRef="#ctx0" brushRef="#br0" timeOffset="620448.9248">8003 13738 45 0,'-14'0'91'16,"-1"0"-2"-16,3-5-41 15,12 5-17-15,-14 0-8 16,14 0-4-16,0 0-5 0,0 0-3 15,11 0-4-15,5 2 1 16,6-1-2-16,5 0 1 0,1 0-2 16,1 0 0-1,-2-1-1-15,-5 0-1 0,-4 0 0 16,-5 0 0-16,-13 0-2 15,13 0 0-15,-13 0 0 16,0 0 0-16,5 11 0 16,-5-11-1-16,7 19 1 0,-1-4 0 15,3 6 0-15,0 4 1 0,3 7 0 16,3 3 2-1,-3 7-3-15,1 3 1 0,-3 6 1 16,0 2-2 0,-3 2-1-16,-1 2 1 0,-4 1-1 15,-1 0 0-15,-1 0 0 16,0 0-1-16,-1 0 1 0,-1 0 1 15,0-5 0 1,1 3 0-16,-1-8 0 0,-1-1-1 16,0-4 1-16,1-2-2 0,2-5 1 15,0-4 0 1,0-3-1-16,0-3 0 0,0-1 1 15,0-2-1-15,0-2 0 16,0-3 1-16,4-2 0 0,0-1 0 16,-1-1 0-1,2-2 0-15,-2 1 1 0,-1-3-1 16,2 2 0-16,-2-1 0 0,-2-11 1 15,3 16 0 1,-3-16 0-16,0 14 1 0,0-14-1 16,0 0 1-16,0 11 0 15,0-11-1-15,0 0 1 0,0 0-1 16,0 0 1-1,0 0-1-15,-6 10 0 0,6-10 0 16,0 0 0 0,0 0 1-16,0 0-1 0,-13 0 1 15,13 0-1-15,-18 0 1 0,5 0-1 16,-8 0 1-16,-5-3-1 15,-7 0 0-15,-5 1-2 0,-8 0 0 16,0 0-3 0,-7-2-6-16,5 6-17 0,0-1-43 15,-2 0-27 1,13-5-7-16,4-5-7 0</inkml:trace>
  <inkml:trace contextRef="#ctx0" brushRef="#br0" timeOffset="621528.9356">4515 14047 55 0,'0'0'88'0,"-8"-10"-1"0,2-18-25 15,6 28-39-15,-13-11-3 0,13 11-4 16,-15-11-2-1,7 4-3-15,-9 4-1 0,4-4-2 16,-4 4-1-16,-2-1-1 16,-2 3-2-16,0 1 0 0,-3 2-3 15,4 4 0 1,1 4-1-16,2 5 0 0,4 4 1 15,2 6-1 1,3 3 1-16,3 8 0 0,4 7 0 16,-1 8-1-16,2 6 1 0,0 8 0 15,0 9 0-15,3 3 0 16,4 6 0-16,1 0-1 0,2-1 1 15,0 0-1 1,0-7 1-16,1-5-1 0,-2-4 0 16,-1-8-1-1,-3-5 1-15,-2-7 0 0,-3-5 0 16,0-5 1-16,0-5-1 0,-1-2 1 15,-2-7 0-15,0-4-1 16,1-1 1-16,-3-3-1 0,5-4 1 16,-3-1-1-1,3-9 1-15,-1 13 0 0,1-13 0 16,0 0 2-1,0 9-1-15,0-9 1 0,15 2 0 16,3-2 1-16,3 0-1 16,5-7-2-16,7 2-3 0,-1-7-9 15,12 3-44-15,2-2-39 16,-7-4-5-16,-2 2-9 15</inkml:trace>
  <inkml:trace contextRef="#ctx0" brushRef="#br0" timeOffset="622198.9423">5286 14875 39 0,'0'0'91'15,"11"0"-1"1,-11 0-27-16,7 9-33 0,-5 3-5 15,1 1-6-15,-1-2-3 16,2-1-2-16,-4-10-3 0,5 13-1 16,-5-13 0-1,0 0 0-15,0 0 0 0,4-13-2 16,-3 1-1-16,-1-2-2 0,0-2-4 15,0-5-9 1,1-5-57-16,-1 7-29 0,-1-3-5 16,-3 2-7-16</inkml:trace>
  <inkml:trace contextRef="#ctx0" brushRef="#br0" timeOffset="678129.5016">17172 14504 33 0,'0'0'49'16,"0"0"-5"-16,0 0-12 16,0 0-6-16,16-4-7 0,7-1-3 15,1 3-3 1,8-2 0-16,2 1-2 0,3 0-1 15,-1 2-3-15,-5-1 0 16,-1 2-1-16,-6-1-2 0,-2 1 1 16,-4 0-1-16,-2 0-1 15,-3 3 1-15,-3-1-2 16,0-1-3-16,0 2-4 0,-10-3-9 15,15 4-16 1,-15-4-38-16,13 10-15 0,-13-10-5 16</inkml:trace>
  <inkml:trace contextRef="#ctx0" brushRef="#br0" timeOffset="678669.507">17162 14744 45 0,'0'0'46'16,"14"-1"-1"-16,6-2-9 0,12 3-8 15,4-1-4 1,11-1-2-16,0-1-1 0,11 1-5 16,-5 0-4-1,-4 0-3-15,-4 1-3 0,-7-1-4 16,-5 2-5-16,-9-5-8 15,-5 5-20-15,-5 0-49 0,-14 0-5 16,14-3-1 0</inkml:trace>
  <inkml:trace contextRef="#ctx0" brushRef="#br0" timeOffset="684009.5604">18342 14251 3 0,'0'0'52'16,"-5"-10"-13"-16,5 10-5 0,0 0-11 15,0 0-7-15,0 0-7 16,0 7-4-16,0-7 1 0,0 16 4 16,0-16 2-1,3 20-2-15,-3-8 3 0,2 3-1 16,-2 3 0-1,3 0-1-15,-3 2 0 0,2 0-3 16,-2 2 2-16,2 0-3 16,-2-3-1-16,0 1 0 0,0 0 1 15,1-1-1-15,0-2-1 0,0 2-1 16,1-3 0-1,0 0-1-15,2-2 0 0,-3-1 0 16,3-1-2 0,0 0 0-16,-1-3 0 0,-3-9-1 15,5 16 1-15,-5-16 1 16,4 12-1-16,-4-12 1 0,3 9 0 15,-3-9-1 1,0 0 2-16,3 10-3 0,-3-10 1 16,0 0 1-16,5 9-1 0,-5-9 0 15,4 10-1 1,-4-10 1-16,8 9-1 0,-8-9 0 15,5 10 1-15,-5-10-1 16,0 0 0-16,5 10 0 0,-5-10 0 16,0 0 1-1,0 0-1-15,0 0 0 0,1 8 0 16,-1-8 1-16,0 0-1 0,0 0 0 15,2 12 0 1,-2-12 0-16,0 0 1 0,0 0-1 16,5 11 0-16,-5-11 1 15,0 0-1-15,0 0 1 16,0 0 0-16,0 0-1 15,0 0 1-15,0 0-1 0,0 0 1 16,0 0-1 0,0 0 0-16,0 0 1 0,0 0-1 15,0 0 3-15,0 0-2 0,11 3 0 16,-11-3 1-16,0 0 1 15,0 0-1-15,8 0 1 16,-8 0-1-16,10-12 0 16,-5 2 0-16,2-2-1 0,1-3 1 15,2-6-2 1,2-4 1-16,1-1-1 0,1-7 1 15,1-2-1-15,1-4 1 16,0-4-1-16,2-1-1 16,-2-3 3-16,3 0-1 0,-4 2 1 15,1 2-1-15,-4 6 0 16,-1 2 1-16,0 6 0 0,-6 7 0 15,1 3-2 1,-3 9-3-16,-1 1-3 0,-2 9-4 16,0 0-11-16,0 0-24 15,12 2-44-15,-12-2-6 16,10 10-5-16</inkml:trace>
  <inkml:trace contextRef="#ctx0" brushRef="#br0" timeOffset="685839.5787">18904 14535 10 0,'0'-11'26'0,"0"11"-7"0,0 0-5 15,-8 1-2 1,8-1-3-16,-10 7-1 0,1 2 2 16,1 1-4-16,0 4 1 15,-2 4 1-15,2 0 1 0,-1 7 1 16,4-4-1-16,2 3 3 0,3-4 1 15,0 1 3 1,8-2 0-16,2-4 0 0,5-2-1 16,5-6-1-1,3-3 1-15,3-6-2 0,3 2-2 16,0-10-3-16,3-1-2 15,-5-5 0-15,-1-1-1 0,-7-4-1 16,-2 0-1 0,-9-1-1-16,-4-2 0 0,-6-1 0 15,-10 4-2-15,-5 2 0 0,-6 4-1 16,-3 5 0-1,-4 3 0-15,-1 7 0 0,-2 3 0 16,3 8 0-16,5 3-1 16,2-1-1-16,4 1-3 15,8 3-7-15,4-4-26 16,5-4-43-16,8-3-6 0,11-6 1 15</inkml:trace>
  <inkml:trace contextRef="#ctx0" brushRef="#br0" timeOffset="687259.5928">19954 14103 58 0,'1'27'56'16,"-1"4"-9"-16,0 3-8 0,0-5-5 15,0 1-5 1,-1-7-8-16,-4-1-4 0,3-9-3 16,-5 3-1-16,7-16-3 15,-12 14-1-15,12-14-3 0,-10 8-3 16,10-8-2-1,0 0-5-15,-10 2-9 0,10-2-17 16,0-5-46 0,0 5-12-16,15-13-7 0</inkml:trace>
  <inkml:trace contextRef="#ctx0" brushRef="#br0" timeOffset="687589.5962">20143 14091 58 0,'1'17'71'16,"17"-15"-22"-16,7 2-5 15,7-2-1-15,5 1-9 16,-1-4-12-16,3 1-10 0,-4 0-5 15,-3 0-4-15,-6-1-6 16,-5-2-7-16,-7 2-17 0,-2 1-36 16,-12 0-22-1,0 0-6-15</inkml:trace>
  <inkml:trace contextRef="#ctx0" brushRef="#br0" timeOffset="687899.5989">20257 13947 59 0,'-24'6'45'16,"22"10"-6"-16,2 4-8 0,0 5-1 15,1 6-1 1,3 3 1-16,-3 3-8 0,1-2-6 15,1-2-3-15,-1-2-4 16,1-5-8-16,0-5-13 16,-3-21-54-16,10 24-17 15,-10-24-5-15</inkml:trace>
  <inkml:trace contextRef="#ctx0" brushRef="#br0" timeOffset="688409.6044">19912 14016 8 0,'0'0'50'0,"-6"-9"-4"16,6 9-9-1,0 0-8-15,0 0-7 0,-9 4-5 16,9-4-2-16,-5 17 2 0,1-4-3 15,3 3 0 1,-3 1-1-16,1 2-2 0,0 1 0 16,0-1-3-16,-3-1-1 15,4-2-1-15,0-2-1 0,-2-1-8 16,4-1-9-1,0-12-36-15,5 17-34 0,5-14-5 16,3-2 0 0</inkml:trace>
  <inkml:trace contextRef="#ctx0" brushRef="#br0" timeOffset="689389.6142">19964 14079 12 0,'-15'-8'51'15,"15"8"-6"-15,-6-9-10 16,6 9-6-16,0 0-6 0,0 0-7 15,0 0-6 1,6 10-1-16,1 3 0 0,1 2-2 16,0 5 2-16,2 1-1 0,-2 4-1 15,-1 3 0 1,0-4-1-16,-2-1 0 0,-1-5 3 15,-3-2 1-15,-1-4 0 16,0-3 3-16,0-9-1 16,0 0-1-16,-10-7 0 15,4-3 0-15,-2-6-2 0,-1-3-4 16,-4-3-2-16,3-5-1 0,1-2 0 15,-5 2 0 1,3 0-1-16,0 3-1 0,4 2 0 16,-1 6 0-16,5 4-1 15,-1 4-1-15,4 8 1 16,0 0-1-16,0 0-1 15,-11 0 1-15,9 15-1 0,-1 2 1 16,2 6 1 0,-1 5-3-16,2 5 2 0,0 3 1 15,-1-2 0-15,1 4 1 0,0-8 1 16,0-2 0-1,0-7 0-15,0-4 5 0,-1-8-1 16,1-9 0-16,0 0 0 16,0 0 0-16,-4-12-1 0,4-3 1 15,0-10 0 1,0-7-2-16,0 0-2 0,0-7 0 15,2 1 0 1,0 2-2-16,0 6-2 0,-2 2-6 16,1 8-13-16,-1 7-28 0,0 13-39 0,0 0-6 15,0 0-6 1</inkml:trace>
  <inkml:trace contextRef="#ctx0" brushRef="#br0" timeOffset="690029.6206">20695 14108 70 0,'0'0'71'0,"-4"-12"-36"0,4 12-13 15,0 9-9 1,0 2-3-16,2 3-1 0,2 5-1 16,0 2 1-16,4 9 4 15,-3-1 1-15,-1 1 0 0,-1-2 0 16,-1 1-2-16,-2-8 0 15,0 1 0-15,-7-6-1 16,-1-3-1-16,-6-6 1 0,-1-4-2 16,-4-3 1-1,-2 0-2-15,-2-5-2 0,-2-2 0 16,3-3-2-16,-2-2 0 15,6 0-1-15,0-2 0 0,5-1-1 16,1-1-3 0,7 0-1-16,0-5-6 0,5 6-10 15,0-4-45-15,4-3-27 0,4-3-7 16,3-2-5-1</inkml:trace>
  <inkml:trace contextRef="#ctx0" brushRef="#br0" timeOffset="690199.6222">20656 13907 24 0,'2'-10'90'16,"0"0"-3"-16,-2 1-6 0,-14 2-59 16,14 7-12-16,0 0-16 0,0 0-30 15,-8 5-44 1,8-5-8-16,0 16-2 0</inkml:trace>
  <inkml:trace contextRef="#ctx0" brushRef="#br0" timeOffset="690799.6283">20823 13984 52 0,'0'0'75'15,"0"0"-31"-15,-8 6-11 0,8 5-8 16,-1 6-3-16,4 2-5 15,0 3 1-15,4 5-1 0,-2 0-2 16,5-1-1 0,-2-2-3-16,4-4-2 0,-5-3-2 15,3-5-1 1,-1-5 1-16,1-2-2 0,-2-5 2 15,1 0-2-15,2-3 0 16,-2-4-2-16,0-3 0 0,0-5 1 16,-1-1-3-16,-2-1 1 15,-2-3-2-15,-3-2 1 16,-1 4-1-16,0 1-1 0,0 4 0 15,-1 4 0 1,1 9 0-16,0 0-1 0,0 0 1 16,0 12 0-16,4 5 0 15,6 0 0-15,-3 2 1 0,6 5 0 16,2-7 1-16,-3 0 0 15,5-8 0-15,-1-4 1 16,1-5-1-16,0-6 1 0,-4-9 0 16,-5-2 0-1,-1-5 0-15,-3-4 0 0,-4 0-1 16,-3-2 0-16,-8 4-2 15,0 0-1-15,1 5-2 16,-1 1-5-16,4 9-5 16,1 0-10-16,6 9-27 0,0 0-39 15,9 7-7-15,0 4-1 0</inkml:trace>
  <inkml:trace contextRef="#ctx0" brushRef="#br0" timeOffset="691129.6316">21369 13943 39 0,'-2'12'84'0,"0"2"0"0,11 4-50 16,-9 8-8-1,0 2 2-15,0 3-2 0,0 2-5 16,-1-2-6-16,-3-3-4 0,2-1-3 15,-1-3-1 1,0-5-2-16,1-3-2 0,1-4-1 16,1-12-2-16,-1 15-2 15,1-15-5-15,0 0-16 0,8 6-58 16,-3-12-10-1,4-5-4-15,-2-4 1 0</inkml:trace>
  <inkml:trace contextRef="#ctx0" brushRef="#br0" timeOffset="691819.6385">21366 14004 62 0,'-12'-6'40'16,"2"3"-7"-16,-1 0-9 0,11 3-4 16,-14-2-3-1,14 2-1-15,0 0 0 0,0 0 0 16,-9-1-1-16,9 1 0 0,0 0-2 15,11-12-1-15,-2 7-3 16,1-1-1-16,6-2-1 0,2 3-1 16,4-1 0-1,3 3 0-15,1 2 0 0,3 1-1 16,-1 7 0-1,1 1-2-15,-5 5 0 0,0 2-1 16,-6 0-1-16,-4 3 1 16,-3-1 0-16,-7 1 0 0,-4-3 0 15,-3 1 1-15,-11-4 0 16,-5-1 1-16,-6-3-1 15,-4-4 0-15,-5-4-1 0,-3 0-1 16,-2-1 0 0,3-5-1-16,3-2 0 0,7 3-1 15,7-1-1-15,3 3 0 16,16 3 1-16,0 0 0 0,0 14 2 15,15 1-1 1,8 2 2-16,7 0 0 0,4 4 1 16,6-1 1-16,-1 0-1 0,-2-2 0 15,-3-3-1 1,-6-2-1-16,-4-4 0 0,-7 0 1 15,-6-1-1-15,-11-8-1 16,12 5-1-16,-12-5-3 16,0 0-6-16,11-1-10 15,-11 1-33-15,17-5-38 0,-7-2-6 16,-1-2-4-16</inkml:trace>
  <inkml:trace contextRef="#ctx0" brushRef="#br0" timeOffset="692189.6422">22083 13939 69 0,'0'0'74'15,"-1"-10"-3"-15,-10 10-61 0,-1 3-5 16,-9 6-1-16,-1 5 1 16,-6 3 2-16,-2 4 2 0,-3 2 2 15,4 5-1 1,1 0 3-16,6 3 0 0,7-1 0 15,7 0 0 1,8-2-2-16,11-1 0 0,14-4-1 0,8-2 1 16,9-6-2-16,7-2-1 15,3-4-2-15,3-4-1 16,-1-2-3-16,-5-2-6 0,-5 1-16 15,-7 6-54 1,-7-8-16-16,-8 0-7 0,-9 0-4 16</inkml:trace>
  <inkml:trace contextRef="#ctx0" brushRef="#br0" timeOffset="692889.6492">19747 14628 38 0,'0'0'44'16,"15"0"-4"-16,3-3-3 15,5 1-2-15,4-1-5 16,6 3-4-16,6 0-7 16,3 0-4-16,8 0-7 0,2-2-1 15,10 4-3-15,9-1 0 0,11-1-1 16,10-1 2-1,14-3-1-15,11 0 3 0,15-4-1 16,10 3 1 0,9-2 0-16,1 2-1 0,-3 1 0 15,-5-1-2-15,-11-3 0 16,-10 2-1-16,-13 0-1 0,-14-4 0 15,-15 2-2 1,-14-3-5-16,-6 4-12 0,-11 7-57 16,-13-3-14-16,-14-4-6 0,-23 7-1 15</inkml:trace>
  <inkml:trace contextRef="#ctx0" brushRef="#br0" timeOffset="693729.6576">20403 15003 45 0,'0'0'84'16,"1"-12"-25"-1,-1 12-20-15,0 0-14 0,0 0-10 16,0 0-4-16,0 0-7 16,6 4-2-16,-2 6-1 15,-1 3 1-15,0 3 1 0,2 1 3 16,-1 2-2-16,2 2 1 15,-2 0-1-15,0 3 0 0,-2-2 0 16,1-4 1 0,-2 0-2-16,-1-3 1 0,0 1 1 15,-5-5-1-15,5-11 0 16,-18 14 2-16,7-11-1 15,-2-2 1-15,-4-1 0 16,0-6 0-16,-2-8-1 0,-3-4 0 16,-1-4 1-16,-1-4-3 0,3-1 1 15,-1 1-2 1,2-1 0-16,5 5-3 0,2 3-6 15,7 8-11 1,6 11-48-16,0 0-25 0,7-14-4 16,8 8-6-16</inkml:trace>
  <inkml:trace contextRef="#ctx0" brushRef="#br0" timeOffset="694259.6629">20436 14853 4 0,'-5'-15'93'16,"1"6"3"-1,1-2-7-15,3 11-48 0,0 0-15 16,-8-11-9-16,8 11-6 15,0 0-7-15,0 0-5 0,0 0-8 16,0 0-14 0,-9-7-53-16,9 7-14 0,-2 9-5 15</inkml:trace>
  <inkml:trace contextRef="#ctx0" brushRef="#br0" timeOffset="694989.6699">20664 14879 22 0,'-8'-2'73'15,"-2"2"-35"-15,10 0-7 0,-4 7-2 16,4-7 0-1,0 18-4-15,0-5-5 0,0 2-3 16,4 2-2 0,1-1-2-16,4 0 0 0,0-4-4 15,2 0-1-15,-1-4 0 16,1-3 0-16,2-3-1 0,-2-2 0 15,0-5-1-15,-1-3 0 16,-1-3-1-16,1-4-2 16,-3-1-1-16,1 3 0 0,-4-1-1 15,0 1 0 1,-1 2-2-16,-3 11 0 0,3-10-1 15,-3 10 1-15,3 7-1 16,-1 7 1-16,4 1-1 16,1 3 1-16,2 1 2 15,5-4 1-15,1-1 2 0,4-6 0 16,2-7 0-16,0-1 0 0,0-8 0 15,-3-6 1 1,-1-2-1-16,-4-3-1 0,-4-1-1 16,-7 0 0-1,-2 1 0-15,-3 2-1 0,-6 1-2 16,1 3-1-16,-2 3-3 15,0 3-2-15,10 7-4 0,-17-1-7 16,17 1-13-16,-2 18-38 0,2-6-24 16,4-3-6-1,4 1 6-15</inkml:trace>
  <inkml:trace contextRef="#ctx0" brushRef="#br0" timeOffset="695289.6732">21449 14815 70 0,'-7'-15'84'0,"-14"10"-2"15,-4 5-53-15,-3 0-10 16,2 11-5-16,-2 2-1 0,1 9 2 15,3 1-3 1,6 5-1-16,9 0-2 0,9 4-1 16,9-4 1-1,15 0 0-15,9-6-2 0,11-5-2 16,7-5 0-16,4-3-1 0,3-6 0 15,1-1-2-15,-4-4-1 16,-5 1-3-16,-5-3-4 0,-9-1-7 16,0 3-29-1,-2 2-45-15,-11-5-10 0,-3 1-4 16</inkml:trace>
  <inkml:trace contextRef="#ctx0" brushRef="#br0" timeOffset="696249.6819">22674 14379 16 0,'0'0'79'0,"15"5"-20"16,6-1-12-1,12 1-10-15,3 0-9 0,10 1-5 16,1-2-3-16,6-2-5 16,-5-1-5-16,-3-1-3 0,-10 0-3 15,-7-1-4 1,-5 1-8-16,-11-2-12 0,-3-3-33 15,-9 5-34-15,0 0-5 0</inkml:trace>
  <inkml:trace contextRef="#ctx0" brushRef="#br0" timeOffset="696539.6856">22702 14633 56 0,'24'0'90'16,"13"3"-26"-1,6-2-11-15,6 1-17 0,0 0-13 16,2-2-9-16,-8 4-10 0,-3-4-12 16,-4 0-34-16,1 5-42 15,-19-1-5-15,-3-2-4 16</inkml:trace>
  <inkml:trace contextRef="#ctx0" brushRef="#br0" timeOffset="696989.6902">23713 14187 69 0,'0'0'75'16,"0"0"-34"-1,-2 8-11-15,2 15-6 0,0 0-6 16,-1 11-1-16,1 1 1 15,0 7 2-15,3 1-2 0,2 1-3 16,-2-8-3-16,-1-6-4 16,1-6 1-16,-2-7-3 15,0-2 0-15,-1-15-3 0,0 0-4 16,0 0-8-1,4-10-15-15,-3 0-51 0,1-13-16 16,1-4-7-16</inkml:trace>
  <inkml:trace contextRef="#ctx0" brushRef="#br0" timeOffset="697189.6919">23441 14224 36 0,'-27'-6'87'0,"12"2"2"15,15 4-39-15,18-3-15 16,26 3-10-16,17-2-5 15,17 2-2-15,11 0-2 16,10-4-3-16,1-1-6 0,-4 2-1 16,-13-2-3-1,-15-1-2-15,-14 3-8 0,-21-5-6 16,-16 8-13-16,-17 0-33 0,-8 0-32 15,-13 0-6 1,-9 0-4-16</inkml:trace>
  <inkml:trace contextRef="#ctx0" brushRef="#br0" timeOffset="697519.6954">23253 14596 80 0,'0'0'94'15,"0"0"-1"1,25 8-52-16,15-8-12 0,12 0-5 15,16 0 0-15,11-5-7 0,9 2-8 16,-2 1-2-16,-4 0-2 16,-11 0-3-16,-5 2-3 15,-13-1-5-15,-12 1-9 16,-12 0-14-16,-9-6-58 0,-2 6-8 15,-5-4-8 1</inkml:trace>
  <inkml:trace contextRef="#ctx0" brushRef="#br0" timeOffset="697859.6989">23406 14480 46 0,'0'0'84'0,"-16"20"0"16,-4-6-52-16,5 1-10 0,-1 7-4 15,2-1 1-15,-7 3-3 0,4-4-5 16,0 0-6 0,2-6-8-16,7-3-12 0,1 3-52 15,7-14-19 1,0 0-4-16</inkml:trace>
  <inkml:trace contextRef="#ctx0" brushRef="#br0" timeOffset="698199.7019">23450 14120 68 0,'-8'-8'81'16,"8"8"-2"-16,-20 0-50 16,9 6-11-16,-8 6-6 0,1 2-7 15,-4 7 1 1,0 1-9-16,-1 3-25 0,-7-3-50 15,18-1-5-15,6-7-4 0</inkml:trace>
  <inkml:trace contextRef="#ctx0" brushRef="#br0" timeOffset="698509.7054">24254 14115 0 0,'0'0'75'16,"11"-10"5"-16,-11-9-23 0,0 19-27 16,-9 14-12-1,-2 3-7-15,3 6-9 0,-7 3-16 16,-8 2-58-16,12 3-7 15,3-6-4-15</inkml:trace>
  <inkml:trace contextRef="#ctx0" brushRef="#br0" timeOffset="698919.7089">24088 14596 27 0,'0'0'89'0,"0"0"-1"0,0 0-4 16,-19 8-58-16,3 4-11 15,-1 8-6-15,-3 5-3 0,-2 4-6 16,-4-5-16-1,-8 8-65-15,17-5-5 0,4-7-7 16</inkml:trace>
  <inkml:trace contextRef="#ctx0" brushRef="#br0" timeOffset="705729.7768">8801 14454 32 0,'-17'-3'61'16,"8"3"-6"-16,-2-1-7 15,11 1-4-15,-14-1-9 0,14 1-7 16,0 0-6 0,0 0-5-16,5 0-3 0,10-2-4 15,7 1 0 1,4 1-1-16,5 0-1 0,1 0-1 15,2-2 1-15,-2 2-1 0,-4-1-1 16,-2-2 0-16,-4 2-1 16,-6-1-1-16,-3 1-1 0,-3-1 0 15,-10 2-1 1,10-2-1-16,-10 2-2 0,0 0-2 15,0 0-3 1,0 0-5-16,0 0-7 0,0 0-15 16,0 0-48-16,0 0-17 15,11 0-3-15</inkml:trace>
  <inkml:trace contextRef="#ctx0" brushRef="#br0" timeOffset="706179.7818">8871 14687 1 0,'-13'4'92'16,"3"-4"3"0,10 0-4-16,-17 0-52 0,17 0-10 15,0 0-5 1,16-1-4-16,12-3-5 0,12 0-4 15,12-3-1-15,6 0-2 16,3 1-1-16,3-2 0 0,0 4-3 16,-9-1-1-16,-12 2-2 0,-13-1-4 15,-8 4-5 1,-9-2-13-16,-3-5-64 0,0 7-10 15,-10 0-7 1,0 0-5-16</inkml:trace>
  <inkml:trace contextRef="#ctx0" brushRef="#br0" timeOffset="709029.8106">8907 14468 11 0,'-13'3'32'0,"4"2"-5"15,-2 1-4 1,11-6 1-16,-13 11 1 0,13-11 0 15,2 11 0 1,13-7-4-16,9-1 0 0,14-2 1 16,4-1 1-16,14-3-3 15,5-3-3-15,5-3-3 0,1-1-2 16,-6-1-3-1,-8 1 0-15,-10 1-3 0,-9 2 0 16,-9 1-3-16,-10 4-2 0,-15 2-3 16,0 0-7-1,0 0-7-15,0 4-33 0,0-4-39 16,-9 11-6-16,9-11-1 15</inkml:trace>
  <inkml:trace contextRef="#ctx0" brushRef="#br0" timeOffset="713119.8515">2889 16361 14 0,'-8'-12'45'16,"8"12"-3"-1,-4-10-2-15,4 10-9 0,0 0-6 16,-6-10-6-16,6 10-5 15,0 0-6-15,0 0-4 0,-4 15-2 16,4-1 0 0,0 8 2-16,0 6 2 0,0 8 3 15,0 2 1-15,0 5 2 16,0 3 0-16,-3 0-1 15,-1-2 0-15,-5-3-2 0,2-5-2 16,1-3-3-16,-3-5 2 16,3-5-2-16,0-5-3 0,0-4-3 15,3-4-4 1,3-10-9-16,0 0-28 0,15 4-41 15,-6-10-9 1,0-10-4-16</inkml:trace>
  <inkml:trace contextRef="#ctx0" brushRef="#br0" timeOffset="713929.8596">2790 16487 16 0,'-12'-6'33'0,"-1"1"-1"0,-2-1-2 16,0-2-5 0,1 3-4-16,3 0-5 0,-2 1 1 15,3 0-2 1,-1 0-1-16,11 4-3 0,-11-10-1 15,11 10-3-15,-1-11-1 16,1 11-2-16,10-17 1 0,3 7-1 16,9-4-1-16,4-1 2 0,8 0 1 15,7-1-1 1,5 2 2-16,5 2-1 0,1 4 0 15,4 1-2 1,-3 7 0-16,-3 0-2 0,-2 9-1 16,-5 3-1-16,-5 3 0 15,-4 5 0-15,-6 2 0 0,-8-1 0 16,-5 3 1-1,-8 2 1-15,-5-1 1 0,-6 4-1 16,-12-3 1-16,-4 0 0 0,-8-3-1 16,-2-1 0-1,-7-1-1-15,-1-6-1 0,-3-3-1 16,0-5-1-16,2-2 1 15,2-3-1-15,5-2 1 16,4 0 0-16,6-2-1 16,8-3 0-16,14 5 1 0,0 0 1 15,3-9 0 1,17 8 0-16,4 1 0 0,10 7 2 15,0 3 0-15,4 6 1 0,-2 5 0 16,0 4 0 0,-6 3-2-16,-4 1 2 0,-7-1 1 15,-4 0-1-15,-4-2 1 16,-3-5 0-16,-2-3-1 0,-3-6 1 15,-1-2 1 1,0 1-4-16,-2-11-2 0,3 14-7 16,-3-14-7-16,9 9-16 0,-1 0-41 15,1-6-21 1,3-3-4-16</inkml:trace>
  <inkml:trace contextRef="#ctx0" brushRef="#br0" timeOffset="714399.8643">3521 16765 70 0,'-8'0'88'16,"8"0"-2"-1,0 0-57-15,0 0-7 0,7-3-7 16,3 3-1 0,1-4-4-16,3 0-2 0,-2-2 0 15,1-2-2-15,0-1-1 16,-3-2 0-16,-3 0-1 0,1-2-2 15,-5 2-1-15,-2-1 0 16,-1 2-2-16,0 10-1 16,-15-10 0-16,0 10-2 0,-4 2 0 15,0 9 0 1,-6 6 0-16,0 6 0 0,0 7 0 15,3 6 4-15,6 3 0 16,2-1 1-16,8 2 3 16,6-2 1-16,8-4 2 0,13-4 1 15,8-9 1-15,4-4-1 16,7-8-1-16,1-2-2 0,6-5-1 15,-2-2-2 1,-3-2-4-16,-3-3-5 0,-4 1-12 16,-11 1-37-1,-2-4-36-15,10-3-6 0,-10-7-4 16</inkml:trace>
  <inkml:trace contextRef="#ctx0" brushRef="#br0" timeOffset="716999.8903">4686 16293 14 0,'-7'-12'90'0,"7"12"0"15,-11-15-38-15,11 15-15 16,-6-9-13-16,6 9-8 0,0 0-7 15,0 0-4-15,0 0-2 16,0 0-2-16,-2 9 0 16,2 0 1-16,3 2 0 0,2 3 1 15,1 4 0 1,3 0 0-16,-3 4-1 0,3 4 0 15,2 2 0-15,1 5 2 16,-1-1-4-16,1 4 3 16,1-2 0-16,-1-1 0 0,1 2 0 0,0-6 0 15,-1-1 1 1,-1-3-1-16,1-3 0 0,-3-1-1 15,-1-4 0 1,-1 0 0-16,-1-2-1 0,1-6 1 16,-5 1-1-1,-2-10 1-15,8 15-1 0,-8-15 0 16,0 0 0-16,6 9 1 15,-6-9-1-15,0 0 0 0,0 0 0 16,0 0 0-16,0 0 0 0,0 0 0 16,0 0 0-1,0 0 0-15,0 0 0 0,0 0 1 16,0 0 0-1,0 0 0-15,11-10 0 0,-5-6 0 16,0-4-1-16,6-9 1 16,2-12-1-16,6-9 0 0,0-9 0 15,3-4 0 1,0-2 1-16,-2 2-1 0,-1 5 1 15,-5 2-2-15,-1 15 0 0,-7 8 0 16,-2 10 0 0,-1 9-4-16,-4 3-2 0,0 11-3 15,0 0-5-15,6 6-11 16,-6 7-21-16,0 4-48 0,0 4-8 15,5-4 0 1</inkml:trace>
  <inkml:trace contextRef="#ctx0" brushRef="#br0" timeOffset="717529.8956">5247 16658 64 0,'-13'14'40'0,"13"-1"-8"15,3 4 1-15,3 2 1 0,1 2-4 16,4 2-6-16,-1-1 0 16,4-1-3-16,0-6-4 0,5-5 1 15,1-6-5 1,2-4-1-16,1-2 0 0,0-10-1 15,-2-5-5 1,-6-2-2-16,-2-3-1 0,-7-2-2 16,-6 2 1-16,-6 0-1 0,-9 3-1 15,-7 4 0-15,-2 4-1 16,-6 5 0-16,0 6-1 0,0 1 1 15,3 10-3 1,2 1-4-16,8 8-17 0,9 4-52 16,1-10-17-1,7-6-5-15</inkml:trace>
  <inkml:trace contextRef="#ctx0" brushRef="#br0" timeOffset="735480.075">19636 14059 5 0,'1'-9'56'0,"7"-2"0"0,-2 2-4 15,-6 9-9 1,11-16-8-16,-11 16-8 0,9-10-4 15,-9 10-8-15,0 0-2 16,3-8-5-16,-3 8-2 0,-12-2-1 16,3 0-2-1,-4 0-2-15,-1 1 0 0,-3 1 1 16,-2 0-1-16,-1 0 1 0,1 0 0 15,-1 2-1 1,0 3 1-16,2 0 0 0,1 3 0 16,2-3 0-16,0 2-1 15,7-2 1-15,-2 2 0 0,3 2 0 16,4 1 0-1,1 3 0-15,2 3 0 0,0 3 1 16,0 3 2 0,4 7-3-16,0 3 1 0,-2 3 0 15,2 5-1-15,-3 2 0 0,0 3 0 16,-1 5 0-16,-1-3 0 15,1 2 0-15,0-3 0 16,-1-1 0-16,1-4-1 16,0-2 1-16,-4-6-1 0,4-3 1 15,0-3-1 1,0-4 0-16,0-5 0 0,0 1 0 15,0-4 0-15,0 1-2 16,-1-1 1-16,-1 2 0 0,-1 0-1 16,-1 1 1-16,0 2-1 15,-2 0 1-15,2-1-1 16,-2 0 1-16,2-2 0 0,0 3 1 15,-1-5-1 1,4 0 0-16,-3 0 0 0,1-1 0 16,-1 2 0-16,0 0 1 15,1-3-1-15,-1 3 0 0,0-2 0 16,1-1 0-16,2-1 0 15,-1 3 1-15,2-6-1 16,0-9 1-16,10 16-1 0,4-11 1 16,6-4 0-1,8 2 1-15,8-3-1 0,8 0 0 16,0 0-1-16,4 0-1 15,0 0-3-15,-4-1-9 16,4-1-47-16,2 2-32 16,-14-4-6-16,-3-6-5 0</inkml:trace>
  <inkml:trace contextRef="#ctx0" brushRef="#br0" timeOffset="736590.0862">22153 13868 24 0,'-10'-4'61'16,"0"-4"-5"-16,-1 6-11 0,11 2-12 16,-8-6-9-1,8 6-2-15,0 0-6 0,7 0-4 16,12-1-2-16,3 1-4 0,3 2-1 15,3 0 0-15,2 1 0 16,-1 2-2-16,-1-1-1 16,-8 1 0-16,-6 0-1 15,-3 2 0-15,-4 1 1 0,-3 4-1 16,-2 0 1-1,0 5 0-15,-2 7 1 0,0 0-1 16,1 5 1-16,0 7 0 16,1 3-1-16,-1 5 1 0,3 3-1 15,-4 5 1-15,4-1 1 16,-2 7-1-16,-2-1-1 15,0 0 1-15,0 2 0 0,0-4 1 16,-3 2 1-16,-4-4-2 16,2 1 0-16,1-4-1 15,-4-4 1-15,0-3 0 16,0 0-1-16,3-5-1 15,-1-3 0-15,3-2 0 16,0-2 0-16,0-1 0 0,3-4 0 16,-3 0 0-16,3-2 0 0,-1-2 0 15,0 0 1 1,-2-3-1-16,0 1 1 0,0-3-1 15,-2-1 1-15,0-3 0 16,-1 2 0-16,-2-5 0 16,-1 0 0-16,0-4-1 15,-3 0 1-15,-3-2 0 0,-4-2 1 16,-6-2-2-16,0 1 2 0,-5-7-3 15,-6-3 0 1,4-1-2-16,-4-4-3 0,4 2-10 16,1-5-35-1,4-3-42-15,14-1-6 0,11-6-7 16</inkml:trace>
  <inkml:trace contextRef="#ctx0" brushRef="#br0" timeOffset="737130.0916">22471 13941 73 0,'0'0'78'0,"0"0"-15"16,0 0-14-16,13 0-14 15,5 0-12-15,1 0-7 0,2 2-4 16,1 1-2-16,2-1-3 15,-6-2-5-15,-3 3-5 0,-5-4-10 16,-10 1-17 0,10 3-51-16,-10-3-10 0,0-5-4 15</inkml:trace>
  <inkml:trace contextRef="#ctx0" brushRef="#br0" timeOffset="737460.0948">22792 13801 56 0,'0'0'82'0,"-8"4"0"16,5 11-48-1,0 4-13-15,0 8-8 0,1 3-2 16,-4 3-1-16,1 0 0 16,1 0-7-16,-2-7-21 0,-10-1-59 15,16-4-7-15,0-9-3 0</inkml:trace>
  <inkml:trace contextRef="#ctx0" brushRef="#br0" timeOffset="754930.2696">6307 16049 19 0,'0'0'63'0,"0"0"-7"15,-6-11-9-15,6 11-12 0,0 0-9 16,0 0-6 0,0 0-6-16,0 0-4 0,0 0-3 15,0 0-3 1,0 0-2-16,4 3-1 0,-4-3-1 15,12 20 0-15,-4-5-1 16,1 4 1-16,0-1 3 0,3 7 0 16,-2-1 0-16,0 0 0 15,-1-2 1-15,-4-3 1 16,-1 0 1-16,-3-3 1 0,-1 0 0 15,-3-4 0 1,-6-2 1-16,-8-2 2 0,2-4-2 16,-5 1 2-16,-2-4-3 15,-5-1 0-15,3-2-2 16,-1-4 0-16,0-2-1 0,6 1-1 15,1-5-3-15,6 3-3 16,0-4-6-16,10 3-21 0,2 10-57 16,3-25-9-1,7 7-7-15</inkml:trace>
  <inkml:trace contextRef="#ctx0" brushRef="#br0" timeOffset="755090.2712">6319 15873 37 0,'-6'-11'96'15,"0"-1"-5"-15,0 0-5 0,0-5-60 16,6 17-18 0,-7-10-12-16,7 10-17 0,0 12-46 15,0-2-22-15,7 0-7 16</inkml:trace>
  <inkml:trace contextRef="#ctx0" brushRef="#br0" timeOffset="755750.2769">6571 16027 39 0,'-5'-10'87'15,"5"10"-6"-15,-5-9-49 0,5 9-13 16,0 0-6 0,-4 14-2-16,4 1-5 0,0 6-2 15,4 4 2-15,1 4 1 0,-1 6 1 16,2-3 1-1,0 0-1-15,2-6-1 0,-2-2 0 16,1-6 3-16,-4-4-2 16,-3-14 2-16,10 7-2 0,-10-7 2 15,14-12-2 1,-8-2-2-16,2-5-1 0,2-3-2 15,-3-5-2 1,2 0 0-16,-3 1-1 0,2 4 0 16,-3 2-2-16,1 6 0 0,-3 4 0 15,-3 10 0-15,13 3-1 16,-7 11 1-16,4 3 0 0,-1 5 0 15,5 2 2 1,-2 0 0-16,2-2 1 0,-3-5 1 16,4-4 2-1,-1-7 0-15,-1-6-1 0,3-9 0 16,2-11 0-16,-4-5 1 0,5-5-1 15,-8-8-1-15,-2-2-1 16,-4-3 0-16,-3 4 0 16,-1 5 0-16,-8 4-1 15,1 7-3-15,-4 4-4 0,10 19-4 16,-15-11-9-1,15 11-17-15,-3 23-47 0,3-8-14 16,1 1-7-16</inkml:trace>
  <inkml:trace contextRef="#ctx0" brushRef="#br0" timeOffset="756260.282">7454 15853 4 0,'5'-13'81'0,"-3"0"4"16,13 2-36-1,-15 11-21-15,-15-9-8 0,-2 9-7 16,-5 2-4-16,-7 12-2 15,-2 3-1-15,-3 5-1 0,2 4 1 16,0 6 0 0,6 2 1-16,5-1 0 0,10 0 2 15,9-2-1-15,9-4 1 0,17-4 2 16,9-5-3-1,8-6 1-15,11-3-2 0,5-4 0 16,1-2-4-16,4-3-2 16,-4-1-5-16,2-1-12 15,-8 2-52-15,2-7-25 16,0 0-5-16,-4-8-5 0</inkml:trace>
  <inkml:trace contextRef="#ctx0" brushRef="#br0" timeOffset="757280.2922">5870 16569 27 0,'-17'-5'47'15,"5"-3"-8"-15,-4 6-8 0,2-1-4 16,-4 1-3-16,6 1-4 0,-5 1-6 15,9 0-4 1,8 0 0-16,0 8-1 0,20-3 1 16,15 0 0-1,25 0 0-15,26-5 2 0,31 0 3 16,30-2 2-16,37-9-2 15,27-3-2-15,20-3-2 0,18-4-1 16,7-3-1-16,-1 4-2 0,3-6-2 16,-3 4-1-1,-9 0 0-15,-11 3-3 0,-12-2-1 16,-10 5-3-1,-16 2-5-15,-14 4-15 0,-25 10-47 16,-25-5-24-16,-18 1-5 16,-30-1-4-16</inkml:trace>
  <inkml:trace contextRef="#ctx0" brushRef="#br0" timeOffset="758060.3009">6217 16740 70 0,'3'-14'84'16,"-9"10"-36"-16,6 4-10 0,0 9-11 16,3 7-9-1,-1 7-3-15,-2 6-4 0,1 7 1 16,-1 4 2-16,0 4 1 15,-1 3-2-15,-4-4-1 16,-4-2 0-16,3-4-5 0,-3-4-1 16,1-6-2-16,0-6-2 15,5-3-6-15,-1-9-5 0,4-9-14 16,5 20-52-1,6-20-18-15,9-8-5 0,0-10-4 16</inkml:trace>
  <inkml:trace contextRef="#ctx0" brushRef="#br0" timeOffset="758350.3038">6485 16958 1 0,'-9'9'92'0,"9"-1"1"16,8-5-2-16,14-3-59 0,16-1-9 15,9 0-2 1,1-2 0-16,5-6-6 0,-3 3-6 16,-6-2-5-16,-5 2-5 15,-12 2-6-15,-7 1-8 16,-20 3-25-16,0 0-48 15,0-8-8-15,0 8-5 0</inkml:trace>
  <inkml:trace contextRef="#ctx0" brushRef="#br0" timeOffset="758600.3063">6732 16799 12 0,'0'0'94'0,"-11"-6"-4"0,11 6-5 15,0 0-58 1,-10 5-10-16,5 12-4 0,3 5-2 15,0 9-4-15,0 3-1 0,1 8 1 16,1 4 1 0,0 0-1-16,0-1 0 0,2-3-3 15,1-6-1-15,-2-6-2 16,-1-6-5-16,1-3-14 0,-1 3-50 15,0-24-20 1,16 3-7-16,-8-16-6 0</inkml:trace>
  <inkml:trace contextRef="#ctx0" brushRef="#br0" timeOffset="759260.3129">7262 16868 41 0,'-14'-7'83'0,"14"7"-3"15,-31-5-49-15,31 5-14 16,0 0-9-16,0 0-3 0,-1 13-2 15,1 4 0-15,7 4 0 16,1 6 4-16,2 7 1 0,1 7 4 16,0 3 0-1,0 1 1-15,-3-1-3 0,-1-3 0 16,-4-3 0-1,-3-3 0-15,0-9 1 0,-5-6-1 0,-5-5-1 16,-3-7 0-16,-5-2-1 16,-4-6-2-16,-4-3-1 15,-3-9-1-15,-2 0-1 0,0-5 0 16,1 0-2-1,3 0 0-15,2-4-2 0,6 0-3 16,10 3-8-16,-2-6-16 16,4-2-54-16,7 2-14 0,8-4-6 15,5-1-3 1</inkml:trace>
  <inkml:trace contextRef="#ctx0" brushRef="#br0" timeOffset="759530.3156">7229 16779 33 0,'-2'-8'100'0,"2"8"-4"15,-4-26-13 1,4 26-52-16,0 0-9 0,-6-9-7 16,6 9-10-1,0 0-11-15,0 0-17 0,1 9-58 16,-1-9-10-16,16 3-9 15</inkml:trace>
  <inkml:trace contextRef="#ctx0" brushRef="#br0" timeOffset="760190.3222">7483 16720 57 0,'0'0'39'15,"0"0"-6"-15,0 0-5 0,0 0-1 16,0 7-7-16,-3 2-1 0,3 3 0 15,-5 5-2-15,3 2 3 16,-3 5-3-16,3 3-1 16,0 0-3-16,1 1-1 15,1-3-2-15,0-1-2 0,0-5 2 16,1-4-4-1,1-5-1-15,-2-10 2 0,9 10-1 16,-9-10 0-16,13-2 0 0,-4-6 0 16,0-2-1-1,0-5-1-15,0 1-1 0,1-3-2 16,-4 2 0-16,0 1 0 15,-2 5-2-15,-4 9-1 0,4-10 0 16,-4 10 0 0,8 4 0-16,-1 8 1 0,0 3-1 15,3-1 1 1,0 3 1-16,1-4 1 0,0-1 0 15,1-4 2-15,-2-5-1 0,-1-3 1 16,-9 0 0-16,14-14 0 16,-10 1-1-16,-1-3 0 0,-3-3 0 15,0-1-2 1,-2-1-1-16,-4 3-1 0,1-1-3 15,-5 4-4 1,6 1-10-16,-5 4-21 0,9 10-50 16,0 0-10-16,8-8-3 15</inkml:trace>
  <inkml:trace contextRef="#ctx0" brushRef="#br0" timeOffset="760490.3252">7926 16690 71 0,'0'0'86'15,"0"0"-1"-15,34 19-63 0,-32 2-5 16,1 9 2-1,-1 3 2-15,-1 6 0 0,1 3-2 16,-2-1-3-16,0 5-4 16,0-8-3-16,-4-1-2 15,-1-8-2-15,3-3-2 16,-2-6-2-16,0-6-2 0,4-14-3 15,0 0-9-15,0 0-31 0,0-9-44 16,9-14-9 0,-1-5-3-16</inkml:trace>
  <inkml:trace contextRef="#ctx0" brushRef="#br0" timeOffset="761020.3305">7917 16762 5 0,'-10'-2'85'0,"10"2"3"0,-32-8-47 16,32 8-7-16,0 0-5 15,0 0-4-15,4-8-6 0,5 4-5 16,7-3-4-1,5 4 0-15,9-3-1 0,6 5-2 16,0 1 0-16,4 0-2 0,0 6-1 16,-3 6-1-1,-2 2-1-15,-7 3-1 0,-10 1 1 16,-7 0 0-16,-8 1 0 15,-3 1 0-15,-10-1 1 0,-7-7-1 16,-4 1 1 0,-5-6-1-16,1-3 0 0,-3-4-2 15,3 1 1 1,3-5 0-16,4-2-1 0,3-1 1 15,7 4-2-15,8 3 0 0,-10-10 0 16,10 10 0-16,10 2 1 16,2 6-1-16,6 4 1 0,2 3 0 15,2-1 1 1,4 8 0-16,-3 0 1 0,-3 1 0 15,-4 0-1 1,-5-1 0-16,-4-3 1 0,-4 0-1 16,-2-2 0-16,-1-4-2 15,0 0-1-15,0-13-2 16,-3 13-4-16,3-13-7 0,0 0-20 15,0 0-42-15,6 0-17 16,3-6-8-16</inkml:trace>
  <inkml:trace contextRef="#ctx0" brushRef="#br0" timeOffset="761390.3342">8661 16690 64 0,'12'-18'85'0,"-1"4"-3"16,-10-25-35 0,-1 39-39-16,-16-1-5 0,-2 7 1 0,-6 11 1 15,-9 5 1 1,-2 8 1-16,-3 5 1 0,0 5 5 15,1 3-1-15,4-5 0 0,8 6 2 16,9-6-1 0,12-2-2-16,8-6-2 0,16-7 0 15,13-7-3-15,11-7 0 16,7-5-2-16,5-5 0 15,2 1-2-15,-4-5-2 16,-5-2-3-16,-8 2-3 0,-5 5-7 16,-13-5-9-1,-3 5-29-15,-3 0-43 0,-17 0-4 16,0 0-6-16</inkml:trace>
  <inkml:trace contextRef="#ctx0" brushRef="#br0" timeOffset="766460.3848">4533 15947 19 0,'0'0'76'16,"10"-3"-7"-16,-10 3-10 0,0 0-13 15,0 0-13-15,10-11-9 16,-10 11-6-16,0-10-5 16,-9 3-4-16,-3-1-1 15,-4 0-3-15,-4-1-3 0,-8-1 1 16,0 3-2-16,-5 0-1 0,0 5-1 15,-2-1 0 1,5 3-2-16,6 4 1 0,-1 7 0 16,9 6 0-16,6 7 0 15,6 9 0-15,4 9 1 16,2 6 1-16,7 13 1 15,2 6 1-15,4 10 0 0,0 6 0 16,0 7 1-16,0-1-1 0,-3 6 3 16,-4 1-1-1,-5 1 0-15,-3 4 0 0,-2-5 0 16,-8-3 1-1,1-7-1-15,2-43 0 0,3 0-2 16,-2-2-1-16,0 3 0 16,1-8 0-16,2 4-1 0,-3-7 0 15,3 2 0 1,1-7 2-16,-1-1 0 0,1-3 0 15,2-2-1-15,-2-3 1 0,2 2 0 16,0-7 0 0,-1 2-1-16,1-6 0 0,0-10 0 15,3 11 1-15,-3-11-2 16,22 0 0-16,-6-2 0 15,6-3 0-15,3-2 0 16,3 0-2-16,3-1-3 0,6 3-9 16,-1 0-27-1,2-4-48-15,7 1-9 0,2 0-7 16</inkml:trace>
  <inkml:trace contextRef="#ctx0" brushRef="#br0" timeOffset="773130.4516">11732 16233 57 0,'-6'-14'63'16,"6"14"-22"-16,0 0-15 15,0 0-8-15,0 0-4 0,0 0-3 16,0 0 2-16,0 0 0 16,0 0 1-16,16 0 2 15,-1 0 1-15,2 0-2 0,3-4 0 16,0-3-3-1,1 0-5-15,-1-3-2 0,0-4-2 16,-6-1-1-16,-2-2 1 16,-3-2-3-16,-3-2 0 15,-5 3 0-15,-1-3 0 16,-1 2-3-16,-10 3 1 0,-3 4-1 15,-5 5 0-15,-6 2 0 0,-1 5-1 16,-7 10 1 0,-1 9 1-16,-1 10 1 0,-2 10 0 15,5 8 1 1,3 10 0-16,3 7 1 0,7 5 1 15,12 1 1-15,3-4 0 16,8-3 0-16,12-9 1 0,7-5 1 16,7-13 0-1,5-6 1-15,3-10-1 0,-1-6-1 16,-1-5 1-16,-6-4-2 0,-3 0-2 15,-7-7-4 1,-1 4-9-16,-12-4-18 0,-7 2-57 0,12-11-7 16,-1-2-7-1</inkml:trace>
  <inkml:trace contextRef="#ctx0" brushRef="#br0" timeOffset="773670.457">12301 15727 57 0,'-3'-10'61'15,"3"10"-16"-15,0 0-13 0,0 0-8 16,0 0-10-16,0 0-4 0,-4 6-4 15,4 8-3-15,3 5 2 16,2 6 2-16,-1 7 0 0,3 5 2 16,-2 4-1-1,1 5 2-15,-1 0-2 0,-2 0 2 16,-1-2-1-1,-2-4 0-15,-3-5 2 0,-6-4-1 16,-2-7 1-16,-2-5 1 0,-4-9-1 16,-3-5-2-16,-4-2 0 15,-3-3-2-15,-1-11-3 0,0-2-2 16,2-5-2-1,0-5-4-15,5-2-7 0,-2-5-40 16,2-5-39 0,17-4-10-16,4-7-5 0</inkml:trace>
  <inkml:trace contextRef="#ctx0" brushRef="#br0" timeOffset="773800.4583">12197 15529 65 0,'8'-22'59'16,"2"6"-59"-16,-7 0-65 0</inkml:trace>
  <inkml:trace contextRef="#ctx0" brushRef="#br0" timeOffset="774290.4632">12466 15559 59 0,'0'24'82'15,"1"13"-52"-15,-1 2-3 0,1 10 5 16,-1-6-2-16,0-2-3 16,0-4-6-16,0-7-2 0,4-7-4 15,4-10-3 1,3-9-1-16,3-6-2 0,2-8-2 15,0-4 0-15,2-3-3 0,-1 1-2 16,-3 1-2 0,-4 2 0-16,0 7-1 0,-10 6-1 15,10 7 1-15,-7 7-1 16,3 4 0-16,1 3 1 15,5-4 2-15,2-3 0 16,5-6 2-16,2-8 0 0,-2-5 1 16,0-10 0-1,-4-8 0-15,-4-2-1 0,-5-5-1 16,-5 0-1-16,-1 0-3 0,-9 0-3 15,2 8-8 1,-7-3-18-16,4 2-52 0,9 10-14 16,1 5-5-16</inkml:trace>
  <inkml:trace contextRef="#ctx0" brushRef="#br0" timeOffset="774650.4668">13050 15516 62 0,'0'0'79'0,"0"0"-7"15,-10 29-56-15,3 8-4 0,2 7 5 16,-4 1 3-16,5 8 0 16,3-7-3-16,1 0 0 0,4-8-3 15,7-7-1 1,1-5-3-16,2-8-3 0,2-5 0 15,2-3-2 1,-1-3-2-16,-1-5-1 0,1 0-4 16,-4-2-4-16,0 0-9 15,-13 0-21-15,12-9-54 0,-3 0-6 16,-3-7-4-16</inkml:trace>
  <inkml:trace contextRef="#ctx0" brushRef="#br0" timeOffset="774850.4688">12951 15642 78 0,'0'0'98'16,"0"0"-6"-16,17 0-6 15,16 0-72-15,6 0-9 0,7 0-1 16,-1 2-7-1,6 5-23-15,1-3-59 0,-10-1-8 16,-8-2-6-16</inkml:trace>
  <inkml:trace contextRef="#ctx0" brushRef="#br0" timeOffset="775650.4768">13316 15311 33 0,'-9'-2'87'16,"9"2"-3"-1,-12 0-39-15,12 0-22 0,0 0-6 16,0 0-4-16,12 4-4 0,-12-4-4 16,17 7 2-1,-5-4-1-15,1 0 0 0,1 2 1 16,5-2-1-16,-2 0-1 15,3 0-1-15,1-2-1 16,2 2 2-16,2-3-4 16,0 0 2-16,-1 0-1 0,-1 0-1 15,-1-2 0 1,-5 2-1-16,-2 0 0 0,-4 0 0 15,-11 0-1-15,14 0 1 0,-14 0-1 16,8 9 0 0,-5 1 1-16,0 6-1 0,1 2 2 15,-1 9 0-15,0 9 0 16,-2 4 1-16,-1 10 0 0,0 5 1 15,-4 8-1 1,0 9 3-16,-2 3-3 0,3 7 2 16,0 2 0-16,-1 6 0 15,3 1 0-15,1 3-1 16,-1 0 1-16,7-4-1 0,0-4 1 0,2-2-4 15,1-7 2 1,-2-9 1-16,4-10-1 0,-2-10 1 16,-1-9-1-1,-3-8 0-15,1-6 0 0,-3-7 2 16,1-5-3-1,-1-4 1-15,-3-9-1 0,1 10 0 16,-1-10 0-16,0 0 0 0,0 8 1 16,0-8-1-16,-17 9 1 15,-4-4 0-15,-10 2 0 0,-10 3 0 16,-10-2 0-1,-9 3-1-15,-3-2-1 0,-6 2-2 16,6 1-5-16,2-5-9 16,10 0-39-16,14 8-39 15,5-15-6-15,9 0-8 16</inkml:trace>
  <inkml:trace contextRef="#ctx0" brushRef="#br0" timeOffset="776900.4892">1911 16624 20 0,'0'0'93'0,"0"0"-2"15,9 3-3-15,19-3-68 16,10-3-5-16,4 0-2 15,9-3-2-15,1 3-3 0,-7-1-2 16,1 3-5-16,-9-2-2 16,-8 3-9-16,-11 0-8 0,0 0-27 15,3-1-44 1,-21 1-6-16,9 0-3 0</inkml:trace>
  <inkml:trace contextRef="#ctx0" brushRef="#br0" timeOffset="777190.4922">1910 16849 22 0,'-3'10'93'16,"11"-3"-3"-1,16-7-3-15,15 0-63 0,11-1-14 16,5-2 0-1,1 3-8-15,-2-3-15 0,-4-2-60 16,-5 7-18-16,-13 3-3 16</inkml:trace>
  <inkml:trace contextRef="#ctx0" brushRef="#br0" timeOffset="788870.6089">10300 15608 71 0,'0'0'56'15,"0"0"-14"-15,0 0-16 0,0 0-8 16,1 17-3-1,7 3-5-15,-2 8-1 0,3 4 4 16,-2 8 5 0,1 2-1-16,-4-1-1 0,-3 1-2 15,-1-4-2-15,-4-4-4 0,-5-5-1 16,1-5-1-16,-5-4-2 15,4-6-1-15,2-2-5 16,1-3-5-16,6-9-7 16,-6 8-13-16,6-8-47 0,0 0-18 15,13 4-6 1</inkml:trace>
  <inkml:trace contextRef="#ctx0" brushRef="#br0" timeOffset="789480.615">10263 15680 39 0,'-14'-5'54'0,"1"1"-6"0,1-1-10 16,2 1-6-1,10 4-4-15,-16-8-4 0,16 8-6 16,-3-13-3-16,3 4-4 16,9-3-3-16,5 0 1 0,8-2-3 15,4-1 1-15,8 2 0 0,3 1 0 16,5 3 0-1,2 4 0-15,0 5-1 0,-2 3-2 16,-3 7-1 0,-4 7-1-16,-7 4-2 0,-5 3 1 15,-8 2 1-15,-5 2-2 16,-7-4 2-16,-4 2-1 0,-11-7 1 15,-5-1 0 1,-8-4-1-16,-4-6 0 0,-2-5 0 16,-4-2-1-16,-2 0 0 0,2-5 0 15,5-2-1 1,4 1-1-16,6-1 0 0,5 3 0 15,15 3 0-15,-3 9 1 16,12 6-2-16,15 4 3 16,7 9 0-16,5 1 0 15,4 7 3-15,4 3 0 0,2 1-1 16,-6-2 0-16,-5 0-1 0,-4-1-3 15,-8-5-10 1,1-6-48-16,0-1-28 0,-11-9-8 16,0-5-5-1</inkml:trace>
  <inkml:trace contextRef="#ctx0" brushRef="#br0" timeOffset="789950.6198">10197 16401 33 0,'-15'1'85'15,"5"6"-22"-15,10-7-12 16,16 11-13-16,14-4-7 16,17-3-7-16,8-2-4 15,18-2 0-15,4 3-6 0,4-3-3 16,-1-3-4-1,-11 3-3-15,-7 0-6 0,-14 0-12 16,-9 0-62-16,-12 7-17 16,-13-3-6-16,-6-3-2 15</inkml:trace>
  <inkml:trace contextRef="#ctx0" brushRef="#br0" timeOffset="790550.6258">10335 16714 59 0,'0'0'84'0,"-4"-12"-4"16,4 12-53 0,0 0-8-16,-2 17-4 0,2 0-1 15,0 4-1-15,2 8 0 16,4 3-1-16,-2 4 2 0,0 5-2 15,-3 1 0 1,2-4-2-16,-3 6-2 0,0-9-3 16,-1 1-1-16,-1-7 0 0,0-2-2 15,0-5-3 1,-1-7-3-16,3-3-6 0,0-12-14 15,0 0-52-15,5-12-18 16,5-5-6-16,3-5 2 16</inkml:trace>
  <inkml:trace contextRef="#ctx0" brushRef="#br0" timeOffset="791120.6315">10326 16751 0 0,'-10'-1'84'15,"3"8"-6"-15,7-7-31 0,-10 0-7 16,10 0-8-1,0 0-9-15,-1-14-6 0,1 14-3 16,9-18-3-16,3 9-1 16,9-5 0-16,4 2-1 0,6-3 0 15,3 3-2 1,5-1-2-16,2 6 0 0,-2 3-2 15,-1 2-1 1,-6 2-1-16,-2 6-1 0,-7 6 0 16,-4 3 0-16,-9 5 0 0,-6-1 0 15,-5 2 0-15,-11 1-1 16,-6-1 1-16,-7-3-1 0,-6-1 1 15,-4-3 0 1,-2-4-1-16,-1-2 0 0,5 0 0 16,4-5 1-1,4 0-2-15,8-1 1 0,3 1-1 16,14-3 1-16,-3 14 2 0,10-1 0 15,9 3 1-15,5 5 1 16,3 1 1-16,4 6 0 16,3 3 1-16,4-4 0 15,0 4-1-15,4-2 0 0,-1-2 0 16,1-3-2-1,2 0-3-15,1-4-4 0,2 4-15 16,-1-2-54-16,-3-10-19 16,-2-6-7-16,-5-3-5 15</inkml:trace>
  <inkml:trace contextRef="#ctx0" brushRef="#br0" timeOffset="797530.6956">14286 16225 16 0,'-12'0'54'0,"1"0"-1"0,1 0-9 15,10 0-8-15,-16 0-10 0,16 0-6 16,0 0-3-1,0 0-4-15,9 8-3 0,9-6 1 16,10 0 0 0,5 2 0-16,8-1-1 0,0 0-2 15,5 0-1-15,-7-1-3 16,-4 0 0-16,-5 1-2 0,-6 1-1 15,-8-4 0 1,-2 1-3-16,-14-1-6 0,21 2-17 16,-3-2-60-16,-6 0-6 0,1-5-3 15</inkml:trace>
  <inkml:trace contextRef="#ctx0" brushRef="#br0" timeOffset="797890.6989">14350 16399 68 0,'0'0'87'15,"22"10"-38"-15,2-3-12 0,9 1-11 16,10 1-6-16,8 1-1 16,2 1-4-16,-2 0-8 0,0 1-2 15,-8-5-4 1,-9 3-6-16,-11-4-8 0,-5 2-20 15,3-5-52 1,-21-3-5-16,0 0-2 0</inkml:trace>
  <inkml:trace contextRef="#ctx0" brushRef="#br0" timeOffset="798760.7078">15182 16073 0 0,'-13'-11'83'0,"7"-17"-10"16,6 28-26 0,-4-14-9-16,4 14-10 0,0 0-8 15,0 0-3-15,0 9-6 16,1 9-3-16,3 8-3 0,-2 9-2 15,0 8 0 1,-1 9 1-16,-1 2 3 0,0 6-2 16,0-5 0-16,-2-5-1 0,-3-7 0 15,-2-8-1-15,2-8-2 16,0-8-5-16,2-6-3 15,3-13-13-15,0 0-43 16,2-14-27-16,2-4-7 0</inkml:trace>
  <inkml:trace contextRef="#ctx0" brushRef="#br0" timeOffset="799370.7139">15092 16066 14 0,'-23'-4'63'0,"12"4"-6"0,-3-1-13 16,14 1-10-1,-12-3-5-15,12 3-5 0,0 0-7 16,-13-9-4-16,13 9-2 16,0-15-3-16,4 7 1 0,4-3-3 15,3-1 0 1,2-1-2-16,8 3 1 0,4-1-1 15,5 1 1 1,6 5-1-16,3 3 0 0,3 2 0 16,0 6 0-16,-2 7 0 0,2 4-2 15,-5 7 0-15,-6 5 0 16,-7 0 0-16,-9 2 1 0,-5-2 0 15,-9-1-1 1,-5-2 0-16,-12-4 0 0,-8-6 1 16,-7-5-2-1,-2-4-1-15,-4-6 0 0,-2-1-1 0,-3-4 0 16,5-6 0-16,5 1 0 15,5-1 0-15,7 1-1 16,6 4 1-16,14 5 0 0,0 0 0 16,13 7 0-1,11 7 1-15,5 3 1 0,3 5-1 16,4 4 2-1,2 2-1-15,-5 1 1 0,-4 0-1 16,-7-1 0-16,-5-1 0 16,-5-1-1-16,-3-8 0 0,-6-2-2 15,-3-4-2-15,2-4-7 16,-2-8-10-16,0 0-38 15,20 4-34-15,-12-4-4 0,6-7-4 16</inkml:trace>
  <inkml:trace contextRef="#ctx0" brushRef="#br0" timeOffset="799720.7174">15631 16358 39 0,'-10'8'87'0,"10"-8"-1"15,5 9-56-15,11-9-4 16,3 0-1-16,8 0-1 0,0-2-4 16,0-8-6-1,0-2-3-15,-5-2-3 0,-6-1-4 16,-11-3-2-16,-3 0-1 0,-14 3-1 15,-6 2-1 1,-7 4-1-16,-3 6 0 0,-3 3-1 16,-1 10 2-1,4 11-1-15,3 8 1 0,6 6 2 16,7 7 1-16,7 3 2 15,5-4 0-15,12 1 1 0,13-9 2 16,4-5-3 0,5-5 1-16,2-6-3 0,7-2-11 15,-6-1-52-15,3-9-28 0,-3-3-8 16,-3-4-5-1</inkml:trace>
  <inkml:trace contextRef="#ctx0" brushRef="#br0" timeOffset="800990.7302">16268 15540 48 0,'15'-8'75'0,"-15"8"-8"15,6-9-13-15,-6 9-14 16,0-11-11-16,0 11-10 0,-11-8-7 16,11 8-5-16,-20-14-3 0,8 8-1 15,-2-1-2 1,-1 0-1-16,0 3 1 0,0 0-2 15,-2 1 1 1,1 5-1-16,2-2 0 0,1 5 0 16,-1 7 1-16,4 7-1 15,4 7 1-15,2 8 0 0,0 8 0 16,4 8 2-16,0 9-1 0,-1 6 1 15,1 5 0 1,-5 2 1-16,0 3 1 0,-2 1-1 16,-3 3-1-16,-2 1-1 15,1-3 1-15,-2-1-1 16,1-3 0-16,4-1 0 15,-1-7-1-15,1-1-1 0,2-7 1 16,1-4 0 0,1-7 0-16,4-5 0 0,0-2 1 15,0-4-1-15,3-6 3 0,6-3 1 16,2-3 0-16,10-6 0 15,4-4 1-15,6-2-1 16,5-4 1-16,6-1-3 16,-1-1-4-16,5-2-9 0,-5-3-24 15,-9 0-55 1,9-3-6-16,-7-12-7 0</inkml:trace>
  <inkml:trace contextRef="#ctx0" brushRef="#br0" timeOffset="801910.7394">16643 15612 16 0,'0'0'86'15,"2"-13"4"-15,-2 13-47 16,0-8-6-16,0 8-8 0,0 0-7 15,0 0-8 1,0 0-5-16,0 0-3 0,1 4-2 16,1 6-1-16,-1 5-1 15,1 2 0-15,2 6 1 16,0 1 2-16,0 4-2 0,2 1 1 15,0 0-1-15,-1 3 2 16,0-3-2-16,1-1-1 0,-2-2 1 16,1-2-2-1,0-1 1-15,0-4-1 0,0-4 1 16,-1 2-1-16,-1-6 0 15,0-2 0-15,-3-9 0 16,7 13 0-16,-7-13 0 16,0 0-1-16,4 11 1 0,-4-11-1 15,0 0 1-15,6 14-1 0,-6-14 0 16,5 9 0-1,-5-9 0-15,5 12 0 0,-5-12 1 16,0 0-1 0,9 11 1-16,-9-11 0 0,0 0 0 0,0 0 0 15,0 0 1 1,0 0-1-16,0 0 1 0,0 0 1 15,0 0 0 1,0 0 0-16,0 0 0 0,13-7-1 16,-5-6 1-16,4-4 0 0,2-7-2 15,3-7 0-15,1-1 0 16,2-5 0-16,-2-1 0 15,-3 1-1-15,2 2 0 16,-6 3-3-16,-1 0-3 0,0 10-5 16,-5-1-11-1,4 3-40-15,2 3-32 0,-4 2-8 16,1 2-4-16</inkml:trace>
  <inkml:trace contextRef="#ctx0" brushRef="#br0" timeOffset="802350.7438">17080 16004 65 0,'-4'18'87'0,"3"1"-38"15,5-2-11-15,16 0-7 16,-2-8-5-16,15-2-5 0,0-7-3 15,4-4-3 1,-3-8-3-16,-4-4-1 0,-6-2-3 16,-8-3-1-1,-10 1-2-15,-8 1-2 0,-14 4-1 16,-12 3-1-16,-4 5 0 0,-4 4-3 15,-4 4-3-15,1 6-8 16,4 7-20-16,10 8-55 16,2-6-7-16,9 0-6 15</inkml:trace>
  <inkml:trace contextRef="#ctx0" brushRef="#br0" timeOffset="803080.7511">16571 16259 74 0,'-20'-4'88'0,"2"3"-40"15,-1-1-9 1,2 2-9-16,3 0-6 0,14 0-5 16,0 12-5-16,27-2-3 0,13 2-2 15,13 0 0-15,14 2 1 16,14 0 1-16,9-1-3 0,2-2-1 15,-5 0-1 1,-8-6 0-16,-11-1-2 0,-13-1-3 16,-13-1-3-1,-18-4-11-15,-6-8-49 0,-18 10-29 16,4-19-8-16,-11 6-6 0</inkml:trace>
  <inkml:trace contextRef="#ctx0" brushRef="#br0" timeOffset="803530.7556">16706 16522 27 0,'0'0'87'0,"-13"-2"1"16,9 9-3-16,0 13-69 0,4 8-3 15,0 9 0 1,4 9-3-16,-2 5 3 0,2 2 0 16,0 2-3-1,-2-3-1-15,-2-4-2 0,0-7-1 16,0-5-1-16,-7-7 1 0,3-8-2 15,-1-5-2-15,4-7-4 16,1-9-8-16,-3-7-26 16,11-8-53-16,-6-12-9 15,6-6-6-15</inkml:trace>
  <inkml:trace contextRef="#ctx0" brushRef="#br0" timeOffset="804060.7609">16593 16581 23 0,'-10'-4'90'15,"0"-1"-1"-15,10 5-42 16,-8-3-14-16,8 3-7 0,0 0-6 16,0 0-6-16,6-8-3 0,8 4-3 15,6 2 0 1,6 1-1-16,7 1 1 0,4 0-2 15,3 0-1-15,0 5-1 16,-1 4 0-16,-3 2-2 0,-6 1 0 16,-5 4-1-1,-10-1-1-15,-3 3 0 0,-5-2 0 16,-6 1 1-16,-1-3-1 0,-10-3 0 15,-4-2-1 1,-4-4 1-16,-3-3-1 0,-3-2 1 16,-3-2-1-1,0-1-1-15,3-2 1 0,3 0-1 16,2 5 0-16,7 0 0 15,6 10 0-15,6 4-1 0,10 5 1 16,7 4 1 0,7 1 1-16,6 2 2 0,6-1-1 15,4 1 2-15,2-4-1 0,2-3 1 16,-1-3-1-1,0-2-2-15,2-2-9 0,-6-3-30 16,-4-4-49-16,4-4-8 16,-2-2-6-16</inkml:trace>
  <inkml:trace contextRef="#ctx0" brushRef="#br0" timeOffset="808700.8073">18311 15712 31 0,'-12'-9'70'0,"12"9"-8"16,-11-8-14-16,11 8-14 0,0 0-10 15,-8-11-8-15,8 11-5 16,0 0-4-16,0 0-3 0,-4 11 0 15,4 0-1 1,2 7 1-16,2 5 2 0,3 3-1 16,2 5 1-16,2 3-1 15,0 1 1-15,-1 0-2 16,0-1 0-16,-3-5 0 0,-2-3 0 15,-2-4 2-15,-3-5-1 16,-1-4 0-16,-9-6 2 0,-4-4 0 16,-5-3-2-1,-4-3 2-15,-5-6-2 0,-3-4 0 16,-3-4-1-1,-1 0 0-15,2-3-1 0,5 1 0 16,4 0 0-16,3 0-2 16,8 4-2-16,2-2-2 0,11 3-6 15,0-6-9-15,11 1-41 0,10 2-33 16,-4-2-9-1,4-2-4-15</inkml:trace>
  <inkml:trace contextRef="#ctx0" brushRef="#br0" timeOffset="808870.809">18262 15462 38 0,'-8'-16'95'0,"1"2"-6"16,-2-2-4-16,3 7-64 0,-1 0-14 15,7 9-14-15,0 0-29 16,-17-5-49-16,17 5-5 15,10 13-4-15</inkml:trace>
  <inkml:trace contextRef="#ctx0" brushRef="#br0" timeOffset="809470.815">18551 15587 42 0,'1'-10'82'0,"-1"10"-1"16,0-10-41-16,0 10-16 0,1 13-9 15,2 3-3 1,0 6-2-16,1 2-2 0,2 8 3 15,2 1-1 1,1 1-1-16,1-5 0 0,-3 0 0 16,3-8 0-16,-2-4-1 0,1-9 0 15,2-8 0-15,1-5-2 16,2-12 1-16,0-5-1 15,0-2-3-15,-1-2-1 16,-2-1-2-16,-1 3 0 0,-2 5-2 16,-4 7-1-16,-4 12 0 15,0 0-1-15,0 0 0 16,3 21 1-16,1 1 0 0,1 1 0 15,1 0 3 1,1 1 2-16,1-9 1 0,3-8 1 0,4-7 0 16,0-13 1-1,-2-8 0-15,-1-4 0 0,-2-5-1 16,0-5-2-1,-3 0 0-15,-3 1-2 0,-4 3-2 16,-1 3-5 0,1 9-20-16,-4 7-51 0,2 3-16 15,2 9-7-15,0 0-4 0</inkml:trace>
  <inkml:trace contextRef="#ctx0" brushRef="#br0" timeOffset="810020.8205">19222 15528 70 0,'-4'-9'92'0,"4"9"-7"0,-9-11-48 16,9 11-8-1,-2 13-9-15,2 9-8 0,0 5-1 16,-2 8-2-16,2 5-1 16,0 6 0-16,0 1 1 0,-2-3-2 15,1-2-2 1,-1-7 0-16,1-3-3 0,1-11 0 15,-1-4-1 1,1-6-2-16,0-11-5 0,0 0-11 16,5-9-57-16,3-4-18 0,1-8-8 15,-2-6-3 1</inkml:trace>
  <inkml:trace contextRef="#ctx0" brushRef="#br0" timeOffset="810530.8256">19147 15559 35 0,'-14'-5'81'15,"14"5"-35"-15,-19-6-6 0,10 6-3 16,9 0-5 0,-11-5-5-16,11 5-9 0,0 0-2 15,9-6-3-15,7 3-1 0,10 3-3 16,6 0-1-1,6-1-2-15,5 4 0 0,2 4-1 16,-2 1-1-16,-4 4 0 16,-6 2-2-16,-11 0-2 0,-7 0 1 15,-14 1-1 1,-1 2 0-16,-7 0-1 0,-9-5 0 15,-5-2 1 1,-5-5-1-16,0-3 0 0,-4-1 0 16,3-4 0-16,3-3 0 0,3 0 0 15,4-1-1-15,6 3 0 16,11 4 1-16,0 0 1 0,1 15 0 15,16 2 2 1,5 5-1-16,4 3 1 0,6 4 2 16,0 0-1-1,0 1 0-15,-4-3 0 0,-2-3-1 16,-6-4-1-16,-5-3-2 0,-4-3-4 15,-8-4-7-15,3-2-22 16,-1 5-52-16,-5-13-8 0,0 0-8 16</inkml:trace>
  <inkml:trace contextRef="#ctx0" brushRef="#br0" timeOffset="811070.831">20094 15591 1 0,'4'-8'81'16,"-4"-1"-1"-16,-2 26-21 15,2-17-41-15,-18-3-7 0,2 3-4 16,-2 0-2-16,-6 7-3 0,-3 2 1 15,-3 5 2 1,-3 0 2-16,0 5 0 0,2 1 2 16,1 4-1-1,2 1 1-15,6 2 1 0,6 1-2 16,5 1 1-16,7-2 1 15,5 0 0-15,11-1 0 0,9-4 1 16,6-3-1 0,5-7-2-16,7-2-1 0,2-3-1 15,1-6-2-15,0 0-2 0,-3-1-4 16,-2 0-5-16,-9-2-11 15,3-7-57-15,-9 9-17 16,-4-3-8-16,-1 1-4 16</inkml:trace>
  <inkml:trace contextRef="#ctx0" brushRef="#br0" timeOffset="811900.8393">17757 16333 27 0,'-15'3'83'0,"3"-3"-29"16,12 0-14-1,8-2-6-15,12 0-7 0,4-1-9 16,12 1-4-1,10-1-4-15,16-1 2 0,17-1 1 16,21-3-1-16,17 1-1 16,15-2-1-16,20 1-2 0,11 0-1 15,14-1 1-15,10-3-3 0,5 3-2 16,3-3 0-1,2 1 0-15,2-3-1 0,-2 1-1 16,-6-3 0 0,-5 2-3-16,-10-1-2 0,-12 1-5 15,-22-3-9-15,-16 5-23 16,-18 5-49-16,-31-3-8 0,-20-1-2 15</inkml:trace>
  <inkml:trace contextRef="#ctx0" brushRef="#br0" timeOffset="812760.8479">18086 16576 42 0,'0'0'81'15,"0"0"1"-15,0 0-41 0,0 15-20 16,0 6-6 0,0 6 0-16,0 2-2 0,-1 4 3 15,-1 2-2 1,-2-2-3-16,1-1-1 0,-2-6-1 15,1-2-4-15,-4-3 0 16,0-7 1-16,4-2-3 0,0-3-3 16,4-9-4-16,-6 8-8 15,6-8-16-15,-10-3-58 16,10 3-9-16,9-10-5 0</inkml:trace>
  <inkml:trace contextRef="#ctx0" brushRef="#br0" timeOffset="813400.8543">18352 16702 43 0,'-12'0'91'0,"0"0"-3"16,12 0-41-16,0 0-13 15,12 2-7-15,16 1-9 0,7 1-5 16,6 0-2 0,4-3-2-16,-1 2-1 0,3-2-5 15,-8-1-4-15,-8 0-5 0,-12-1-9 16,-5 1-29-1,0 0-46-15,-14 0-5 0,-6-12-4 16</inkml:trace>
  <inkml:trace contextRef="#ctx0" brushRef="#br0" timeOffset="813620.8565">18529 16540 23 0,'0'14'91'0,"1"8"-1"16,2-12-4-16,0 21-69 0,-1 5-1 15,1 6 2 1,-2 1-5-16,-1 0-4 0,0-4-1 16,-5-2-3-1,3-4-4-15,-6-8-12 0,8-13-56 16,-1 2-22-16,1-14-7 0,0 0-5 15</inkml:trace>
  <inkml:trace contextRef="#ctx0" brushRef="#br0" timeOffset="814220.8625">19113 16669 58 0,'0'0'83'16,"-10"-6"-37"-16,10 6-3 0,-1 16-8 16,1 3-14-1,6 5-7-15,-1 8-5 0,5 7 0 16,-2 3 2-16,0 4-1 15,-3-1-2-15,-2-3 0 16,-3-6 2-16,-2-4 0 16,-5-10 0-16,-7-3-1 0,-2-9-1 15,-4-8-1-15,-1-1 0 0,-5-10-2 16,0-5-2-1,-1-3 0-15,2 0-1 0,1-4-2 16,2-1-1 0,6 2-5-16,0-5-12 0,10-2-56 15,4 4-21-15,2-3-5 16,8-3-6-16</inkml:trace>
  <inkml:trace contextRef="#ctx0" brushRef="#br0" timeOffset="814390.8642">19008 16483 94 0,'0'-18'96'0,"0"2"-7"16,-3 0-16-16,3 8-91 0,0 8-50 16,0 5-22-1,3 6-6-15</inkml:trace>
  <inkml:trace contextRef="#ctx0" brushRef="#br0" timeOffset="814940.8697">19258 16520 13 0,'-7'-12'89'0,"7"12"-2"0,-8 17-19 15,8-17-39 1,-3 18-4-16,3 1-7 0,-1 7-6 15,1 7-3-15,2 7-4 16,1 1 2-16,2 4 1 0,0-5-2 16,-3-4-3-16,4-5 2 15,-1-6-1-15,-1-7 0 16,0-8 2-16,-4-10 0 0,16 0-1 15,-16 0 0 1,19-21-1-16,-10 5 0 0,0-3-1 16,4-3 0-16,-5 4-2 15,2-2 0-15,-4 6-1 0,0 4 0 16,-6 10-2-16,10-2-2 15,-10 2 1-15,13 14 0 16,-1 1 1-16,0-1 0 0,6 1 1 16,0-6 1-1,4-6 2-15,1-3 0 0,1-9 1 16,-5-6 1-1,-1-6-1-15,-5-4-1 0,-4-2 1 0,-7-4-1 16,-2 1-1 0,-6 2-2-16,-3 0-5 0,3 7-9 15,-8 1-19-15,8 2-50 0,6 18-13 16,3-8-7-1</inkml:trace>
  <inkml:trace contextRef="#ctx0" brushRef="#br0" timeOffset="815270.873">19800 16535 48 0,'-10'0'92'0,"6"9"-2"15,-1 8-5-15,9 5-71 0,-5 10-2 16,-2 7-3-16,-3 3 3 0,-1 6 0 15,3-3-5 1,-1-1-1-16,1-3-1 0,0-5-2 16,4-7 0-1,-2-7 0-15,2-7-3 0,0-15-6 16,6 6-8-16,-1-11-31 15,-1-14-45-15,5-7-7 0,0-8-4 16</inkml:trace>
  <inkml:trace contextRef="#ctx0" brushRef="#br0" timeOffset="815730.8776">19776 16558 26 0,'-11'-6'95'16,"-2"0"-2"-16,4 0-5 0,9 6-64 15,0 0-4 1,0 0-4-16,16-8-3 0,11 8-3 15,7 3-3-15,4 2-1 16,2 6-1-16,0 2 0 0,-4 2-1 16,-6 4-1-16,-12 3-1 15,-12 1-1-15,-8 0 0 16,-15-2 0-16,-7-4 0 15,-8-2 0-15,-3-8-1 16,-3-4 1-16,2-3-1 0,3-8 1 16,6-4-1-1,5 1 0-15,6 0-1 0,4-1 1 16,12 12-1-16,-3-9 1 0,9 9 0 15,8 7 1 1,5 7 0-16,1 5-1 0,5 5 1 16,-2 6 0-16,-3 4 0 15,-2 0 1-15,-4 2-1 0,-6-2 0 16,-4-5-1-1,-1 0 2-15,-4-7-2 0,3-3-1 16,-2-9-3-16,0-10-6 16,13 9-7-16,1-9-33 15,9-1-43-15,-5-15-7 0,6-1-6 16</inkml:trace>
  <inkml:trace contextRef="#ctx0" brushRef="#br0" timeOffset="815980.88">20420 16500 67 0,'14'-20'92'0,"-6"2"-4"0,-8 8-3 16,-8 9-74-16,-10 5-2 0,-8 15-1 15,-4 10 1 1,-4 8-2-16,1 9 0 0,-1 2 0 15,9 0 0-15,11-1-1 16,8-2 0-16,9-5-1 16,12-8-2-16,11-5 0 15,4-6 2-15,8-3-4 0,-4-10-6 16,8 4-19-16,1-7-66 0,-9-5-6 15,1-11-7 1,-6-11-4-16</inkml:trace>
  <inkml:trace contextRef="#ctx0" brushRef="#br0" timeOffset="816860.8889">21410 16262 11 0,'0'0'93'16,"0"0"0"-16,7-18-9 0,13 18-50 15,7-2-8 1,10-3-2-16,4 0-3 0,2-4-5 15,1 2-6 1,-4-5-2-16,-6-1-2 0,-6-1-3 0,-12-3-1 16,-11 4-1-16,-6-4-2 15,-12 0 0-15,-6 1 0 16,-3 0-2-16,-10 3 0 0,-1 4 1 15,-5 8-1 1,-1 1 1-16,-2 15 0 0,3 7 1 16,-2 14-1-1,2 10 1-15,3 10 1 0,4 9 1 16,6 7 0-16,9-1 2 0,6-1 0 15,8-1-2-15,7-8 2 16,14-8 1-16,11-14-1 0,14-7 1 16,3-11-2-1,3-7-1-15,5-3-4 0,-6-11-3 16,5 5-28-16,-1-4-54 15,-11-12-8-15,-7-11-7 16,-5-10-3-16</inkml:trace>
  <inkml:trace contextRef="#ctx0" brushRef="#br0" timeOffset="817300.8933">22143 15879 8 0,'-12'-4'82'0,"12"4"1"16,0 0 0-16,0 9-62 0,10 7-5 15,5 4-1 1,3 10-2-16,-2 4 1 0,1 8 2 16,-4-2-1-1,-2 1-2-15,-7-3-1 0,-4-4-1 16,-10-7-1-16,-10-5-1 15,-9-9-3-15,-1-7 1 0,-2-5-1 16,0-2 0 0,-1-9-2-16,3-5-1 0,2-5-2 15,3-3-2-15,11-3-4 0,-4-2-10 16,14-5-55-1,0 4-25-15,4-7-8 0,4 2-5 16</inkml:trace>
  <inkml:trace contextRef="#ctx0" brushRef="#br0" timeOffset="817430.8946">22145 15666 3 0,'12'-22'95'16,"-2"1"1"-16,-1 0-16 16,-8 1-31-16,-1 7-129 0,6 3-9 15,-6 10-7-15</inkml:trace>
  <inkml:trace contextRef="#ctx0" brushRef="#br0" timeOffset="817940.8996">22323 15709 38 0,'0'0'85'16,"0"0"-2"-16,0 0-2 0,9 16-65 15,-7 5-6-15,4 8-1 0,1 6-1 16,2 3 1-16,1 2 2 15,2 0 1-15,0-7 0 0,-1-6-2 16,1-7-2 0,-2-11-1-16,0-6-1 0,1-6 0 15,-4-6 0 1,0-4-3-16,2-6 0 0,-4-2-1 0,0-1-2 15,-1 2 0 1,-2 3-2-16,-2 4 0 0,0 13-1 16,0 0-1-16,0 0 1 15,1 15 0-15,3 5 1 16,5-1 1-16,5 2 3 0,2-4 1 15,2-4 1 1,5-8 0-16,0-5 1 0,-1-12 0 16,-4-6-1-16,-6-3-1 15,-4-6 0-15,-4-1-2 16,-3-5-2-16,-1 3-5 0,0-2-7 0,0 10-19 15,0 4-52 1,6 0-13-16,0 4-8 0,1 6 4 16</inkml:trace>
  <inkml:trace contextRef="#ctx0" brushRef="#br0" timeOffset="818260.9029">22883 15520 19 0,'0'0'91'15,"0"18"-1"-15,-6 5-3 16,21 7-66-16,-17 13-4 0,-2 10-1 15,-3 1 2 1,4 2-3-16,2-3-3 0,2-6-3 16,8-7-2-16,4-8 1 0,3-13-2 15,3-4-1 1,6-8 0-16,-4-5-1 0,5-2-4 15,-3 0-3-15,0-2-5 16,-7-7-10-16,3-1-48 0,1 3-28 16,-13-4-6-1,-1-1-6-15</inkml:trace>
  <inkml:trace contextRef="#ctx0" brushRef="#br0" timeOffset="818460.9049">22837 15651 94 0,'-15'0'100'16,"7"0"-7"0,8 0-4-16,13 10-72 0,13-2-7 15,15 3-8-15,2-3-7 0,9 9-26 16,11-5-56-1,-7-4-8-15,-2-6-5 0</inkml:trace>
  <inkml:trace contextRef="#ctx0" brushRef="#br0" timeOffset="819330.9136">23179 15390 58 0,'0'0'98'0,"0"0"-3"15,0 0-44-15,0 0-14 0,6 5-10 16,-6-5-6 0,23 0-9-16,-2 0-5 0,3 0-3 15,4 0-1 1,2 0-2-16,3 3 1 0,-1 0-2 15,-7 0 1-15,-4 2-1 16,-4-1 1-16,-6 2-1 0,-11-6 0 16,14 16 1-16,-7 1-1 0,-3 6 1 15,1 6 0 1,-1 10-1-16,-3 13 1 0,1 8 0 16,-2 12 0-1,-1 3 0-15,-7 5 1 0,-1-1 0 16,-6 4 0-16,0-4 0 15,-4-4 0-15,0-2 1 0,0-5-3 16,0-6 2-16,2-5-1 0,1-2 0 16,3-10-1-1,1-5 1-15,3-8 0 0,2-4 0 16,1-9 0-16,2-2 1 15,3-4-1-15,0-1 1 16,0-2-3-16,1-1 2 16,0 0-1-16,0 1 0 0,3-2 0 15,-1 1 0 1,3 4 0-16,-1-4-1 0,-1 3 3 15,-1 3-2-15,0-1 0 0,-2-2 0 16,-1 4 1 0,-5-3 0-16,-7 3 0 0,-6-3 0 15,-5-5 1-15,-11-2 0 16,-5-5 0-16,-11-1-1 15,-5-7-2-15,-9-6-4 16,5 8-25-16,-5-6-43 0,-2-10-24 16,21-2-4-1,9-1-7-15</inkml:trace>
  <inkml:trace contextRef="#ctx0" brushRef="#br0" timeOffset="2.50859E6">2383 2193 37 0,'22'-9'39'0,"-3"21"8"16,-3 10-3 0,-4 2 0-1,-1 7-3-15,-6-9-5 0,-3 2-2 16,-2-7-7-16,0-7-5 0,0-16-9 15,4-10-5 1,5-8-4-16,7-5-3 0,11-4-2 16,9-4-4-16,9 0-7 15,11-4-10-15,13 2-47 0,3 10-23 16,-3 5-7-1,-2 7 2-15</inkml:trace>
  <inkml:trace contextRef="#ctx0" brushRef="#br0" timeOffset="2.50905E6">3519 2244 23 0,'6'20'85'0,"20"4"-37"0,-17-7-8 16,2-2 3-16,3-9-4 15,4-6-5-15,2-21-13 0,0-6-6 16,9-7-9 0,9 3-12-16,-1-8-16 0,10 2-60 15,7 9-8-15,-1 4-6 0</inkml:trace>
  <inkml:trace contextRef="#ctx0" brushRef="#br0" timeOffset="2.50939E6">4882 2097 38 0,'0'0'84'0,"-13"-2"0"15,4 4-44 1,0 13-13-16,0 1-8 0,0 3-4 16,-1-2 1-16,4 0-1 15,6-17-2-15,14 7-2 0,20-16-1 16,24-15-5-1,19-8-7-15,20-9-27 0,7-3-55 16,18-6-8 0,-12-14-5-16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8:53:08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3474 1927 10 0,'0'-12'36'16,"0"-2"1"-16,3 5 2 15,0-5-2-15,0 5-2 0,-3 9-6 16,5-10-3-1,-5 10-6-15,0 0-4 0,0 0-6 16,0 0-3 0,0 0-3-16,0 0-1 0,0 0-1 15,0 5 0-15,0 6 1 16,3 4 2-16,2 5-2 0,0 2 2 15,3 2-1-15,1 5 1 0,2 3-1 16,1 0 0 0,2 1-1-16,-3-1 0 0,0-4 1 15,4 7 0 1,-3-3 1-1,2-2 0-15,-4 0 0 16,0-1 0-16,0 2 0 0,0-4-1 16,-1 1 0-1,-1-8-2-15,-3-1 0 0,0 0 0 16,1-2-1-16,-1-4 1 0,-1-1-1 15,-1 5 1 1,1-5 0-16,-1 0 0 0,-1 0 0 16,-2 0-1-16,2 2 1 15,-1-1-1-15,-1-4 1 0,0-9-1 16,0 16-1-1,0-16 1-15,0 13 0 0,0-13 0 16,0 0 0-16,0 0 0 0,0 0 1 16,0 0 0-1,0 0 0-15,9-9-1 0,-5-7 1 16,2-8-1-16,2-6 0 15,3-9 0-15,2-13-2 0,4-10 0 16,1-8 0 0,1-1 0-16,1-6 0 0,1 7 0 15,-2 1 0 1,-1 8 0-16,-3 10 2 0,-2 10-1 15,-3 9 1-15,-2 10 0 0,-1 5-2 16,-4 4 0-16,-3 13-3 16,2-13-4-16,-2 13-4 0,10 0-7 15,-1 9-25 1,0 9-41-16,-2 0-14 0,-3 0-3 15</inkml:trace>
  <inkml:trace contextRef="#ctx0" brushRef="#br0" timeOffset="390.0039">4093 2373 41 0,'2'16'82'0,"-2"4"1"15,1 2-57 1,-1 8-4-16,4 4 1 0,-2 1 1 15,-2 1-3-15,0 0-4 0,0-6-4 16,0 1-2 0,-4-9-2-16,1-5-1 0,-1-1-2 15,2-6-4-15,2-10-4 16,0 0-9-16,0 0-20 15,-1-7-54-15,5-5-7 16,7-9-6-16</inkml:trace>
  <inkml:trace contextRef="#ctx0" brushRef="#br0" timeOffset="1010.0101">4548 1725 22 0,'-10'9'32'15,"0"3"-5"1,-4 5 1-16,3 9-1 0,-8 6 0 16,6 4-2-16,-3 8-1 15,5 2-2-15,-3 9-2 16,5 1-2-16,4 16 2 15,4-4-2 1,1-4-1-16,6-3-1 0,3-7-2 16,3-5 0-1,0-8-1-15,2-7-3 0,-4-18-4 16,-3-6-2-16,0-1 1 15,-7-9-2-15,11 8 0 16,-11-8 0-16,0 0-1 0,0 0-1 16,0 0-1-16,0 0-3 15,8 7-3-15,-8-7-3 0,0 0-7 16,0 0-21-1,-4-7-48-15,4 7-11 0,7-14-5 16</inkml:trace>
  <inkml:trace contextRef="#ctx0" brushRef="#br0" timeOffset="1390.0139">4833 1820 39 0,'-1'15'74'15,"-7"7"-56"-15,-1 8 5 0,0 8 2 16,-2 7 5-16,-1 4-1 0,3 5-3 15,4 8-3 1,2-2-1 0,3-4-2-16,3-5-4 15,7-2-2-15,7-9-1 0,1-5-1 16,2-9-3-1,2-11-3-15,0-6-1 0,3-4-2 16,0-2 0-16,-1-3-3 0,0-3-3 16,-2-1-4-1,2-3-4-15,-8-4-12 0,4-5-36 16,2 3-33-16,-14-4-6 15,-1-1-1-15</inkml:trace>
  <inkml:trace contextRef="#ctx0" brushRef="#br0" timeOffset="1610.0161">4659 2058 63 0,'0'0'92'16,"9"0"-3"-16,16-9-44 0,10 8-22 15,9 1-6 1,3 0-3-16,3 0-3 0,-1 0-6 16,0 3-7-16,-12-2-12 15,-5 2-36-15,-4 2-37 16,-14-5-5-16,-5-2-4 0</inkml:trace>
  <inkml:trace contextRef="#ctx0" brushRef="#br0" timeOffset="2000.02">5351 1659 22 0,'18'19'80'0,"1"6"4"15,7 10-56-15,-4 9 1 0,0 9-2 16,-3 10-5 0,-5 3-5-16,-3 6-1 0,-6-2-4 15,-5 3 0 1,-13-11-1-16,1-8-2 15,-4-6-2-15,-3-11-2 16,2-8-3-16,2-12-8 0,1-2-15 16,7-4-51-1,7-11-18-15,0 0-8 0,3-9 2 16</inkml:trace>
  <inkml:trace contextRef="#ctx0" brushRef="#br0" timeOffset="2460.0245">5994 1983 81 0,'0'0'88'15,"9"10"-43"1,12-8-13-16,9 0 0 0,8-1-4 16,5-1-4-1,4 0-9-15,-4 0-4 0,-3 0-2 16,-3-3-4-16,-7 1-2 0,-10-1-4 15,-7 1-3-15,-13 2-5 16,10 0-9-16,-10 0-18 0,-4 0-50 16,4 0-10-1,-7 6-1-15</inkml:trace>
  <inkml:trace contextRef="#ctx0" brushRef="#br0" timeOffset="2680.0267">6005 2242 6 0,'-7'14'94'15,"8"-4"2"-15,16-8-30 16,8 3-23-16,11 0-10 0,9-3-9 15,4-1-5-15,-1-1-8 16,3 2-13-16,-11-1-35 16,2 0-48-16,-5-1-9 0,-10 0-4 15</inkml:trace>
  <inkml:trace contextRef="#ctx0" brushRef="#br0" timeOffset="4360.0436">7078 1794 42 0,'-9'-5'69'16,"9"5"-36"-16,-1 10-12 16,1 12-6-16,0 4-2 0,0 11-4 15,0 6 1 1,-1 6 2-16,2 1 3 0,-2 13 0 31,-2-4-1-31,-3-9-1 16,1-2-2-16,-5-10-3 15,4-6-3-15,0-9-2 0,-1-6-6 16,7-17-12-16,-3 10-30 0,3-10-38 15,0-10-4 1</inkml:trace>
  <inkml:trace contextRef="#ctx0" brushRef="#br0" timeOffset="5070.0507">6916 1873 0 0,'-11'-3'38'0,"2"0"-2"0,9 3-6 16,-11-15-6 0,11 15-4-16,0-17-5 0,6 6-1 15,3 0-5-15,4-1-1 16,4 0 0-16,3-1 1 0,6 0 2 15,4 1 1 1,5 0 0-16,5 4 1 0,7-1 0 16,1 4 0-1,3 2-2-15,0 3-4 0,-2 2-1 16,-2 7-2-16,-2 7 0 0,-8 1-2 15,-7 5 0-15,-6 4-1 16,-7 1 1-16,-6 0 0 0,-7 3 0 16,-4 0-1-1,-12-4 1-15,-9 1-2 0,-8-5 0 16,-6-3-2-1,-6-4 0-15,-5-3-1 0,-3-5-3 16,2-4 1-16,-1-1 1 0,8-2 0 16,4 0 0-16,9-1 1 15,4 0 1-15,10-1-1 0,1 1 2 16,12 1 1-1,0 0 0-15,0 5 0 0,9 5 0 16,3 1 1 0,5 4 2-16,0 5 0 0,6 6 2 15,2 13 0 1,0 3 1-16,-1 1 1 15,0-1-1-15,-6-5 0 0,-3-2-1 16,-2-4 0 0,-1-4-1-16,-7-15-6 0,1-3-5 15,2 1-28 1,10-3-47-16,-9-3-6 0,3-4-5 15</inkml:trace>
  <inkml:trace contextRef="#ctx0" brushRef="#br0" timeOffset="5600.056">7717 2188 75 0,'16'6'62'16,"5"-7"-23"-16,6-2-2 15,0-6-3-15,4-1-10 0,-5-6-6 16,3-1-6 0,-13-1-7-16,-5 0-2 0,-1 0 0 15,-5 1-2 1,-5 2 0-16,0 3-1 0,-5 1 0 15,-5 2-2-15,0 3-2 0,-1 2 1 16,-3 4-1-16,-2 3 0 16,0 3-1-16,0 4 1 15,-3 3-1-15,-3 5 2 16,3-1 1-16,-2 4-1 0,0 2 2 15,0 0 4 1,-3 6 0-16,2 1 2 16,3 1 2-16,6-2 0 15,2-4 2-15,4 1 1 0,4-6 1 16,4 1-1-16,15-8-1 15,6-1 1-15,8-7 0 16,9 2-2-16,4 2 1 0,8-4-4 16,0 3-4-1,1 1-6-15,-2-6-16 0,-10-3-60 16,5 11-9-16,-13-11-8 15,-2 0 2-15</inkml:trace>
  <inkml:trace contextRef="#ctx0" brushRef="#br0" timeOffset="8970.0897">8661 1356 8 0,'0'0'81'16,"11"-9"1"-16,-11 9-41 16,0-10-17-16,0 10-6 15,-8-10-10-15,-3 3-3 0,-2-3-3 16,-3 2-1-1,1 0 0-15,-3 0-1 0,0 3-1 16,-1-1 0-16,-3 5 0 0,1 0 0 16,-1 5 0-1,2 8 0-15,1 3 0 0,12 6 4 16,-21 39 1-16,10 15-1 15,8 12 2-15,4 14 0 0,-2 11 0 16,8 9 2 0,0 8 2-16,-3-18-3 15,-2-5 1 1,-4-9 1-16,3-7-1 0,-2-14 1 15,3-10-1-15,3-9 1 0,2-27-2 16,3-7 2-16,11-9-1 16,6-9 1-16,5-5-1 0,8-2-2 15,9-8-3 1,2-5-5-16,8 2-14 0,-4 2-46 15,4-4-26 1,2 1-7-16,-8 0-4 0</inkml:trace>
  <inkml:trace contextRef="#ctx0" brushRef="#br0" timeOffset="29120.2912">9156 1850 24 0,'0'0'59'0,"0"0"-1"0,-4-10-6 16,4 10-12-16,0 0-8 0,0 0-11 16,0 0-4-16,0 0-5 15,0 0-3-15,0 0-4 0,0 0-2 16,4 8-1-1,1 8-1-15,4 4 0 0,1 4 1 16,3 5 0 0,3 4 1-16,0 2 0 0,3 1 1 15,0 3 1-15,1 0 0 0,3 5 1 31,-2-2 1-31,-2-3-1 0,0-2 0 16,-2-4 0 0,-3-4-2-16,-3-3 1 0,-1-6-2 15,-3-8-1 1,-4-2 0-16,3-1 0 0,-6-9-2 15,4 13 2-15,-4-13-1 16,4 8 0-16,-4-8-1 0,0 0 1 16,6 11-1-16,-6-11 1 0,0 0 0 15,0 0-1 1,0 0 1-16,4 12 0 0,-4-12 0 15,0 0 0 1,0 0 0-16,0 0 0 0,0 0 1 16,0 0 0-16,0 0 0 15,13-9 0-15,-7-8 0 0,4-1 0 16,0-13-2-1,6-7-1-15,0-12 1 0,5-9-1 16,3-7 0-16,3-8 1 0,0-2 0 16,2-1 0-1,-1 4 2-15,-1 6 0 0,-14 38-1 16,-1 0-1-16,-1 2 0 15,-1 0 0-15,-2 4 0 0,0 2 0 16,-2 2-1 0,0 1 0-16,-1 4 1 0,0 1 1 15,-3 3-1-15,2 0-1 0,-4 10-1 16,3-16-2-1,-3 16-4-15,3-9-3 0,-3 9-3 16,0 0-5 0,0 0-11-16,10-5-24 0,-10 5-38 15,0 0-8-15,0 0 1 16</inkml:trace>
  <inkml:trace contextRef="#ctx0" brushRef="#br0" timeOffset="29360.2936">9616 1613 6 0,'-16'4'90'16,"3"3"6"-1,-6 3-29-15,19-10-26 0,0 0-14 16,8-6-7-16,6-6-5 15,9 6-3-15,2 1-2 0,3-2-5 16,0 0-2-16,1 0-1 0,-1 0-4 16,-1-1-3-1,0 1-8-15,-4-2-13 0,0 0-50 16,-5 4-18-1,0-1-7-15</inkml:trace>
  <inkml:trace contextRef="#ctx0" brushRef="#br0" timeOffset="29790.2979">9049 1802 50 0,'0'0'91'0,"0"0"-2"16,16 0-48-16,5-1-10 0,4-3-3 16,4-1-7-1,2-2-7-15,2-2-2 0,-4 3-8 16,-7-4-7-1,0 8-21-15,-3 0-60 0,-19 2-7 16,3-10-7-16</inkml:trace>
  <inkml:trace contextRef="#ctx0" brushRef="#br0" timeOffset="30310.3031">9939 2176 18 0,'0'8'89'15,"0"10"1"1,0 7-4-16,-2 2-64 16,-1 6-10-16,1 1 2 0,-1 5-1 15,0-5-4 1,-2-2-12-16,3-20-64 0,-2 7-18 15,0-9-5-15,4-10-4 16</inkml:trace>
  <inkml:trace contextRef="#ctx0" brushRef="#br0" timeOffset="31290.3129">10528 1846 70 0,'-16'-8'61'15,"16"8"-19"-15,0 0-9 0,0 0-5 16,0 10-7-16,11-3-5 15,7-2 0-15,5 1 1 0,4-3 0 16,5-2-3 0,2-1-1-16,0-1-2 0,-2-6-1 15,-5-3-3-15,-3-4 0 0,-6 0-3 16,-6-4 0-1,-3 0-2-15,-7-2-1 0,-2-2 1 16,-10 2-3-16,-3 1 1 16,-5 2-2-16,-3 1 1 0,-2 9-1 15,-5 1 0 1,2 6-1-16,0 2 1 0,-3 11-1 15,2 4 1 1,1 6 0-16,0 7 0 0,2 6 0 16,3 8 1-16,3 7 1 0,2 4 0 15,7 3 1-15,5 0 2 16,9 3 2-16,11-6 2 15,9-6-1 1,7-6 1-16,8-10 0 0,8-5 1 16,5-8-2-1,4-6-1-15,-3-6-2 0,-5-4 0 16,-2-4-1-16,-6 0 0 15,-5-1 0-15,-8-5-2 0,-10 6-3 16,-5 0-2-16,-13 0-6 16,12-5-14-16,-12 5-47 15,0 0-22-15,0 0-7 0,0 0-3 16</inkml:trace>
  <inkml:trace contextRef="#ctx0" brushRef="#br0" timeOffset="31930.3189">11295 1284 52 0,'0'0'79'0,"0"0"-37"16,0 0-14-1,0 0-6-15,0 0-1 0,0 9-2 16,6 1-4-16,-1 4-1 15,2 1-2-15,-2 1-1 16,2 5-2-16,1-1-1 16,-4-6 1-16,10 36 0 0,2 1-1 15,-5-3-1-15,-2-6 1 0,-7-6-1 16,-2-7 2-1,-4-11-1-15,-6-7-3 0,-4-7 0 16,-6-3 0 0,-3-1 0-16,-1-3 0 0,-5-4 0 15,-1-5-2-15,-1 0 0 16,14 7-1-16,1-3-3 0,2 4 1 15,0-4-1 1,1 0-1-16,-1 0-4 0,3 0-5 16,2-3-12-16,2 1-44 0,-2-5-27 15,8 0-7 1,1-4-4-16</inkml:trace>
  <inkml:trace contextRef="#ctx0" brushRef="#br0" timeOffset="32140.3214">11287 1044 58 0,'2'-22'91'0,"0"-1"-5"0,-2 3-5 16,0 0-70-1,0 20-7-15,-2-19-3 0,-3-2-3 16,5 21-6-16,0 0-16 16,-16-23-44-16,16 23-19 15,-10 3-4-15</inkml:trace>
  <inkml:trace contextRef="#ctx0" brushRef="#br0" timeOffset="32680.3268">11447 1181 27 0,'16'0'81'0,"-16"0"-4"16,11 0-46-16,-11 0-8 0,0 0-8 15,10 3-2 1,-10-3-1-16,6 13 1 0,-2-4-2 16,-3 4 2-16,2 0 1 15,3 4-3-15,0 1-1 0,0-1-2 16,1 2 1-1,1 0-3-15,0 1 1 0,2-3-1 16,0-3 0-16,4-2-2 0,0-1 1 16,3-5-1-1,-3-3-2-15,3-3 1 0,-1-2-2 16,1-4 0-16,-2-2-1 15,1 0 0-15,0-2-1 0,-2 3-1 16,-2 4 1 0,1 1-1-16,-1 2 0 0,-2 0 0 15,2 5 1-15,-4 1 1 0,2 0 0 16,1 3 1-1,-2-4 1-15,3 2 0 0,0-2 1 16,-1-2 0-16,0-3 0 16,-2 0-1-16,0-4 0 15,-3-6-1-15,2-2 0 16,-3-4-1-16,-1-3-3 0,-1-1-2 15,-2-1-4 1,-1 2-5-16,0 4-15 0,-1 1-36 16,-5 1-30-16,2 2-7 0,0 1 2 15</inkml:trace>
  <inkml:trace contextRef="#ctx0" brushRef="#br0" timeOffset="33170.3316">12286 975 70 0,'7'-22'84'0,"-7"22"-5"16,0 0-55-1,0 0-9-15,15-26-3 0,-15 26 0 16,0 11-4 0,0 1-1-16,-2 5 1 0,-5 0 1 15,-2 3 0-15,-1 13-1 16,-3-6-1-16,-1 10-2 0,3-5 1 15,-3 3 1 1,4 0-2-16,0 2 1 0,5-8 0 16,0 1-1-16,5-3 1 0,0-3-2 15,9-5 0 1,1-3-1-16,5-3-1 0,4-5-1 15,2 0 0-15,0-5-3 16,3-1-1-16,0-2-3 0,-1 0-2 16,2 0-7-1,-5-5-16-15,-1-4-51 0,-2 5-14 16,-3-3-5-1</inkml:trace>
  <inkml:trace contextRef="#ctx0" brushRef="#br0" timeOffset="33460.3346">12151 1119 57 0,'-16'-5'93'0,"7"-2"-1"16,9 7-42-16,-2-8-24 16,2 8-3-16,18-6-3 0,1 5-6 15,4-1-4 1,1 2-5-16,1-2-7 0,2 2-6 15,0 0-9-15,-1-3-31 16,-5 3-42-16,-1 0-6 16,-1 0-4-16</inkml:trace>
  <inkml:trace contextRef="#ctx0" brushRef="#br0" timeOffset="34480.3448">12648 892 69 0,'-11'-8'89'16,"-3"-1"-27"-16,4 4-19 0,1 0-13 16,-2 3-9-1,-1-5-5-15,12 7-6 0,0 0-1 16,0 0-2-16,0 0 0 15,1 0 0-15,4 0-2 16,72 28 0-16,-57-20 0 16,4 1-2-16,0 0 0 0,0 2-1 15,-2-2 0-15,0 3-1 0,0 1 0 16,-5 2-1-1,-1 0 0-15,-6 6 0 0,0 4-1 16,-5 2 1 0,-2 5-1-16,-2 4 2 0,-1 3-2 15,0-5 3-15,-1 68 0 16,1 6 1-16,0 6-1 0,-2 5 1 15,2-1 0 1,0-7 0-16,0-12 2 0,0-24-3 16,2-5 2-16,1-6 0 0,2-4 0 15,1-4-1 1,2-6 0-16,1-3 1 0,-2-5-1 15,2-12 0-15,-1 0-1 16,-3-5 0-16,0-2 0 16,1-6 0-16,-3-3 0 15,1 0-2-15,1-4 2 0,-1 0-1 16,-4-10 0-1,6 10 0-15,-6-10 0 0,0 0 0 16,0 0 0-16,0 0 1 0,0 0-1 16,0 0 0-16,-14 4-1 15,-9-4 1-15,-10 0 0 16,-10-4 0-16,-14 1-1 15,-5-2-2-15,-9 1-1 0,1 1-3 16,-1 1-7 0,13 7-21-16,8 3-38 0,6-2-24 15,18 4-8-15,8-7-3 0</inkml:trace>
  <inkml:trace contextRef="#ctx0" brushRef="#br0" timeOffset="36210.3621">3355 5138 4 0,'0'-14'90'16,"0"1"3"0,0 0-7-16,0 5-54 0,0 8-13 15,0 0-7 1,0 0-3-16,10 0-2 0,-3 14-3 15,3 6-1-15,1 6 0 16,3 5 1-16,1 1 1 0,1 5 0 16,1 1 0-16,0-2 2 15,0-2-1-15,0-2 0 16,-2-2-1-16,3-3 1 0,-3 0-1 15,-1-2-1 1,-2-2 1-16,-1 0-3 0,0-4 1 16,-3-2-1-16,2-3 0 15,-3-2 0-15,0-2 0 16,-7-10-1-16,11 12 0 15,-11-12 0-15,10 8 1 0,-10-8-1 16,0 0 1-16,0 0-1 0,0 0 1 16,0 0 0-1,0 0-1-15,9 6 1 0,-9-6 0 16,4-11-1-16,3-4 1 15,0-4-1-15,3-8 0 16,-1-9 1-16,5-5-3 16,-1-11 1-16,4-3-1 0,-1-7 0 15,2-2 0-15,-1 2 0 0,-2 1 1 16,-1 8-1-1,-2 4 1-15,-4 10 1 0,-2 6-1 16,-2 7 0 0,-1 9 0-16,-3 4 0 0,0 4 0 15,0 9-1-15,0-10-1 16,0 10-1-16,0 0-1 0,0 0-2 15,13 0-2 1,-4 2-3-16,-9-2-2 0,19 8-6 16,-19-8-11-16,21 6-26 0,-7 2-33 15,-14-8-10 1,9 0 0-16</inkml:trace>
  <inkml:trace contextRef="#ctx0" brushRef="#br0" timeOffset="36400.364">3668 4961 18 0,'-17'3'93'15,"17"-3"1"-15,3-8-4 0,25-6-57 16,13-5-13-16,11 0-3 0,8-5-6 16,5 1 1-16,-4-1-5 15,-1 7-5-15,-9 0-2 0,-9 5-6 16,-15 3-5-1,-9 6-4-15,-18 3-17 0,0 0-57 16,-9 3-6 0,-8 1-4-16</inkml:trace>
  <inkml:trace contextRef="#ctx0" brushRef="#br0" timeOffset="36700.367">3102 5150 42 0,'9'0'94'0,"15"-1"-2"0,10-12-7 16,12-2-68-16,-1 1-7 15,0-2-4-15,2 3-12 16,-6 12-48-16,0-6-32 15,-7 3-7-15,-4 1-3 0</inkml:trace>
  <inkml:trace contextRef="#ctx0" brushRef="#br0" timeOffset="37130.3713">4130 5516 31 0,'-4'12'91'0,"3"5"-2"0,-3 7-1 16,3 3-65-16,-3 11-9 15,1 3 1-15,-3 5 0 0,-1 0-2 16,0-2-3-1,0-4-3-15,4-5-4 0,-2-10-3 16,2-4-6-16,3-21-27 0,-12 10-52 16,12-10-5-16,8-25-10 15</inkml:trace>
  <inkml:trace contextRef="#ctx0" brushRef="#br0" timeOffset="37650.3765">4544 5073 50 0,'-24'2'88'0,"4"1"-3"16,4-3-37-1,16 0-22-15,-6 9-5 0,19-3-2 16,11-1-3-1,9 0-3-15,9-1 1 0,4-2-1 16,5-2-4-16,-3 0-2 16,0 0-2-16,-5-3-3 15,-6 0-2-15,-7-1-2 0,-5 2-5 16,-6 0-6-16,-1 2-12 15,-8 0-30-15,-10 0-37 0,0 0-7 16,7 12-2 0</inkml:trace>
  <inkml:trace contextRef="#ctx0" brushRef="#br0" timeOffset="37880.3788">4565 5312 8 0,'-19'10'96'16,"14"0"1"-16,5-10-6 0,30 14-54 15,10-8-12 1,13 3-2-16,6-4-4 0,2 0-7 16,2-1-5-16,-2 3-2 15,-3-1-4-15,-9-3-7 0,-6 7-18 16,-8 4-62-1,-2-15-7 1,-1-6-8-16,-7-9-3 0</inkml:trace>
  <inkml:trace contextRef="#ctx0" brushRef="#br0" timeOffset="38670.3867">6221 4729 12 0,'0'0'92'15,"-7"-17"-1"-15,7 17-5 16,21-4-57-16,-21 4-13 0,11 17-5 16,-2 3-1-16,1 9-3 0,0 6-1 15,5 9 2 1,-4 5 0-16,-1 3 1 0,-1-3 0 15,-4-2-3 1,-2-4 0-16,-3-8 0 0,-1-6-2 16,-4-9 0-16,1-6-2 15,4-14-2-15,-7 13-5 0,7-13-5 16,-4-5-29-1,4-7-51-15,1-4-8 0,3-5-5 16</inkml:trace>
  <inkml:trace contextRef="#ctx0" brushRef="#br0" timeOffset="39000.39">5808 4770 17 0,'-17'5'94'16,"17"-5"1"-16,0 0-4 0,19 0-59 15,23 0-13-15,15-7-2 16,17 2 2-16,16-8-4 0,14 2-4 15,8-4-3 1,4-1-1-16,2 2-1 0,-3-1-2 16,-9 4-1-16,-11 0-1 0,-10 3-2 15,-14 1-2 1,-8 5-3-16,-11-1-6 0,-10 3-6 15,-10-2-22-15,-11 0-49 16,-6 6-12-16,-15-4-5 0</inkml:trace>
  <inkml:trace contextRef="#ctx0" brushRef="#br0" timeOffset="39270.3926">6129 5144 14 0,'-45'27'93'0,"19"-5"1"0,22-4-3 15,18-4-57-15,32-1-13 0,23-6 0 16,19-1 0-16,16-4-3 15,10-3-6-15,7-2-3 16,-1-3-3-16,-8 0-2 16,-14-3-2-16,-15 3-3 0,-15 0-6 15,-14 3-9 1,-25 3-44-16,-17-4-32 0,-12 4-9 15,-11-7-5-15</inkml:trace>
  <inkml:trace contextRef="#ctx0" brushRef="#br0" timeOffset="39660.3966">6030 5101 69 0,'-10'-2'85'0,"10"2"0"0,-11 18-60 15,8 3-6-15,-1 9 0 0,-1 6-2 16,-3 5 0-1,-4 0 0-15,-1 2-4 0,-1-3-1 16,-1-5-2 0,-2-8-3-16,2-4-2 0,3-10-3 15,2-4-5-15,10-9-9 16,-5-8-44-16,5-3-33 0,4-10-9 15,2-6-3 1</inkml:trace>
  <inkml:trace contextRef="#ctx0" brushRef="#br0" timeOffset="39990.3998">5943 4670 61 0,'0'-11'89'16,"0"11"-3"-16,-12 20-38 15,-3-8-29-15,-4 2-5 0,-3 4-1 16,-4 1-3 0,0 5-2-16,-2-6-2 0,5 2-5 15,-1-3-7-15,10-2-21 0,8-3-56 16,6-12-7-1,7 9-5-15</inkml:trace>
  <inkml:trace contextRef="#ctx0" brushRef="#br0" timeOffset="40320.4032">7169 4502 57 0,'9'-5'94'0,"-9"5"-2"16,0 0-6-16,-6 0-68 16,-8 12-11-16,0 8-1 15,-6 4-1-15,1 2-2 0,1 6-6 16,-1-5-9-1,12 8-31-15,7-3-43 0,-1 2-5 16,1-3-6-16</inkml:trace>
  <inkml:trace contextRef="#ctx0" brushRef="#br0" timeOffset="40750.4075">7272 5199 20 0,'-7'0'90'0,"-1"10"0"15,-5 4-5-15,0 6-65 16,-4 6-4-16,-3 3-3 16,0 2-2-16,-1 6-3 0,0-8-5 15,7 5-12-15,-6 5-63 0,12-18-13 16,6-7-7-1,2-14 1-15</inkml:trace>
  <inkml:trace contextRef="#ctx0" brushRef="#br0" timeOffset="41760.4176">8574 4300 54 0,'0'-14'92'16,"-1"3"-5"-16,1 11-41 0,-3-8-21 15,3 8-7 1,0 13-5-16,0 8-5 0,0 8-4 15,0 8 0 1,-1 6-1-16,-1 2 2 0,1 2-1 16,-1-3-1-16,1-6 0 15,1-1-9-15,-5-13-10 0,3-8-67 16,-1 0-7-1,3-16-6-15</inkml:trace>
  <inkml:trace contextRef="#ctx0" brushRef="#br0" timeOffset="42060.4206">8007 4778 32 0,'-37'12'94'0,"7"-5"0"0,19-1-3 16,11-6-64-1,28 14-8-15,33-8-1 0,24-5 0 16,26 0-2-16,18-1-3 16,20-1-4-16,6-3-2 15,1-4-4-15,-6 3 1 16,-14-3-2-16,-13 4-1 0,-21-4-2 15,-16 3-2 1,-19 0-2-16,-17-4-5 0,-11 4-13 16,-22 1-50-16,-8 0-24 0,-9 4-5 15,-14-9-6 1</inkml:trace>
  <inkml:trace contextRef="#ctx0" brushRef="#br0" timeOffset="42790.4278">8290 5329 62 0,'0'0'86'16,"0"0"-4"-16,-11-7-53 15,11 7-8-15,2 12-3 16,2-1-4-16,3 5-3 16,0 6-2-16,-3 2 1 0,5 5 0 15,-1 2-1-15,-2 1 1 0,-2 2-1 16,1-3 1-1,-4-4-4-15,0-3 0 0,-1-3 1 16,-6-3-1-16,-4-4-1 16,-2-3 1-16,-2-5-1 15,-3-2 0-15,-1-3 0 16,-2-1-1-16,-2-5 0 0,0-9-1 15,1 1 1-15,-2-4-1 0,-1-4 0 16,-1 4-1 0,4 0-1-16,1-4 0 0,4 2-2 15,2 3-2 1,9 2-6-16,3-6-12 0,4 0-56 15,12 1-19-15,2-2-7 16,2-4-7-16</inkml:trace>
  <inkml:trace contextRef="#ctx0" brushRef="#br0" timeOffset="42960.4295">8265 5072 0 0,'4'-17'98'0,"-1"1"1"0,-2-2-7 0,1-1-4 16,5 3-75-1,-7 4-7-15,0 12-7 0,0-15-6 16,0 15-10 0,0 12-22-16,0 1-50 0,4 6-6 15,0 2-7-15</inkml:trace>
  <inkml:trace contextRef="#ctx0" brushRef="#br0" timeOffset="43580.4358">8490 5141 82 0,'1'-11'92'0,"-1"11"-6"0,0 0-48 16,0 0-20-16,0 0-2 15,2 8-4-15,0 8-4 16,1 4-1-16,2 7-1 0,0 5 2 15,3 2 0-15,-2-1 0 16,5 1 2-16,-2-5-1 0,2-4 0 16,0-6 0-1,-1-6-2-15,2-6 0 0,-1-5 0 16,1-2 0-1,-1 0-4-15,1-8-1 0,0-4-1 16,-1-7 0-16,1-3-1 16,-2-1 1-16,0-2-2 0,-3 0 0 15,0 0 1-15,-4 5-1 0,0 5 1 16,-1 5-2-1,-2 10 1-15,0 0-1 0,6 7 0 16,-2 9 1 0,2 4 0-16,3 3 0 0,5-1 0 15,1-1 2-15,2-2 0 16,0-6 1-16,1-6 1 0,0-7-1 15,-1-2 1-15,-3-8-1 0,-4-6 1 16,-6-4-2 0,-4-1 1-16,-3-5-2 0,-8 1 0 15,0 4-2 1,-5-3-1-16,1 7-2 0,2-1-3 15,2 11-3-15,11 7-4 16,0 0-7-16,0 0-32 0,-1 6-31 16,9 9-16-1,4-2-3-15</inkml:trace>
  <inkml:trace contextRef="#ctx0" brushRef="#br0" timeOffset="44050.4405">9417 5066 16 0,'10'-10'81'16,"-10"2"4"-16,0 8-3 0,-32-3-67 15,12 8-4-15,-9 11 4 0,1 8 1 16,-6 7 0-16,-2 6-1 15,2 7-2-15,4 4-1 0,8 0 2 16,9 0-2 0,10-2-2-16,9-7-1 0,16-4-1 15,12-10 0 1,8-3-3-16,10-10 2 0,3-5-2 15,7-6-1-15,-4-1 0 0,-3-3-1 16,-5-2 0-16,-9 1 0 16,-8-1 0-16,-7 2 0 0,-8 1-1 15,-10 2 1 1,-8 0-1-16,0 0 0 0,0 0-1 15,0 0 0 1,0 0-1-16,0 0 0 0,0 0 1 16,0 0-1-16,0 0 0 15,0 0 0-15,0 0 0 0,0 0 0 16,0 0 0-16,0 0 0 15,0 0-1-15,0 0 0 16,0 0-5-16,0 0-6 0,0 0-27 16,0 5-36-1,-8-5-23-15,8 0-8 0,-17 0-3 16</inkml:trace>
  <inkml:trace contextRef="#ctx0" brushRef="#br0" timeOffset="55020.5502">4290 7100 33 0,'-1'-14'63'0,"1"6"-8"0,0-5-9 15,0 13-10-15,-3-13-13 0,3 13-9 16,-12-5-5 0,4 5-5-16,-5 3-2 0,-3 6-1 15,-5 6-1 1,2 3 0-16,-5 10 0 0,-1-2 1 15,0 11 0-15,2 4 3 16,1 0-1-16,4 2 1 0,7-1 0 16,7-4 2-1,4-6 2-15,5-3 1 0,10-10-1 16,8-9 1-16,7-9 0 0,1-2-1 15,5-12 2 1,-2-8-3-16,2-3-1 0,-6-7-2 16,-2-4-1-16,-8 1-1 15,-4-1-1-15,-8-1 0 0,-8 6-1 16,0 0 0-1,-5 4 0-15,-7 5-1 0,-1 7 0 16,2 1-1 0,-3 10-1-16,2 3 1 0,4 3-2 15,-2 13 1-15,5 5 0 0,4 5 1 16,1 2 2-16,5 4 0 15,8 0 2-15,2-3 2 16,5-3 1-16,2-6 1 16,6-5 0-16,2-9 0 0,3-6-1 15,5-6 0 1,0-14-1-16,4-5 0 0,-1-8-1 15,0-11-1-15,0-10-1 0,-6-6-2 16,-4-5 2 0,-11-7-2-16,-3 4 0 0,-12 2-2 15,-5 6 1-15,-3 9-1 16,-7 8 0-16,-5 14 0 0,0 8-1 15,-4 10 1 1,1 9-1-16,3 5 0 0,0 18 0 16,2 9 0-16,1 15 1 15,-1 15 0-15,2 12 2 16,-3 11 1-16,1 9 3 0,-2 4 0 15,1 0 0-15,-1-2 2 16,-1-8-1-16,3-8 1 0,-1-11-1 16,7-11 0-1,-2-10-1-15,5-11-1 0,2-8 1 16,2-9-2-16,0-18-3 15,0 0-5-15,18 0-11 16,-4-15-43-16,4-18-29 16,6-10-8-16,5-13-4 0</inkml:trace>
  <inkml:trace contextRef="#ctx0" brushRef="#br0" timeOffset="55730.5573">5094 6760 62 0,'0'0'78'0,"0"0"1"0,-1 17-62 16,1 6 0 0,-1 13 0-16,1 8 3 0,0 9 0 15,0 5 0 1,0 4-4-16,0 0-3 0,0-4 0 15,-2-7-4-15,2-3-1 16,0-9-3-16,3-8-1 0,1-6 0 16,3-6 0-1,-1-2 0-15,4-7-1 0,3-3 1 16,1-5-1-16,5-2 1 0,3-2-1 15,4-10 0 1,1-1-1-16,3-2 0 0,0-5-1 16,0-2 0-16,-1-5-1 15,-7 1 0-15,-1-1 0 0,-6 0-1 16,-5-1 0-1,-7 3 1-15,-3 1-2 0,-1 4 0 16,-8 1 0 0,-5 10 0-16,-2 2-1 0,-5 7 0 15,0 7 0-15,-2 9 1 0,1 8-1 16,-2 9 1-16,5 4 2 15,4 1-1-15,0 2 2 0,8-3 0 16,1-2 1 0,6-8 1-16,1-5 0 0,9-6 1 15,2-9-1 1,5-6 1-16,4-2-1 0,1-10 2 15,4-8-4-15,3-3 0 0,-2-7-1 16,1 0 1-16,-3 0-2 16,-5 0 0-16,-2 7 0 0,-6 7-3 15,-12 15 1 1,0 0 0-16,5 5 2 0,-5 13-1 15,0 7 1 1,0 0 1-16,5 3 1 0,8-2 1 16,8-3 1-16,10-7 0 15,3-6 0-15,7-6-1 0,-2-4 1 16,7-2-2-16,-4-6-2 0,-4-9-4 15,-7 2-4 1,-10-11-10-16,-5 1-42 0,-10 0-31 16,-8-7-7-1,-12-4-6-15</inkml:trace>
  <inkml:trace contextRef="#ctx0" brushRef="#br0" timeOffset="55920.5592">4953 7038 41 0,'-41'15'94'16,"25"-7"0"-1,21-6-7-15,29-3-61 0,20-11-9 16,15-2-1-16,12-2 0 16,3 0-10-16,-3-6-13 0,2-1-71 15,-7 9-10 1,-12 0-8-16,-14 3-5 0</inkml:trace>
  <inkml:trace contextRef="#ctx0" brushRef="#br0" timeOffset="56590.5659">6693 6982 5 0,'-33'3'79'0,"-2"22"1"0,-6-12-35 15,0 4-13 1,4 4-8-16,0 0-7 0,9 3-3 15,7-5-4 1,13 1-2-16,10-4 0 0,19 1-2 16,14 0 0-16,7-2 0 15,8 2 0-15,2 2 0 0,-2 2-2 16,-6 3-1-16,-8 1 1 0,-17 1 2 15,-16 2-2 1,-9-3 2-16,-22 0 0 0,-14-4-1 16,-8-1 0-1,-9-4 0-15,-3-3-2 0,3-2 0 16,8-5 0-16,7-1-3 15,10-4-2-15,16 0-2 0,18-1-3 16,0 0-6 0,21-7-19-16,15-10-44 0,13 8-17 15,5-8-4-15</inkml:trace>
  <inkml:trace contextRef="#ctx0" brushRef="#br0" timeOffset="56990.5699">7155 7234 1 0,'-7'0'84'0,"-11"5"3"0,-2-2-3 16,-2 19-57 0,-1 1-8-16,5 3-2 0,1 0 1 15,5-2-3-15,8-4-2 16,4-5-2-16,0-15-2 15,21 5-1-15,-1-8-1 16,0-11-2-16,1-6-1 0,1-1-3 16,-3-7 0-1,-5 3-2-15,-7 0 0 0,1 3-1 16,-7 5-1-16,-1 5 0 0,0 12 1 15,-11-3 0-15,6 10 1 16,1 9 0-16,4 6 2 16,4 5 0-16,7 2 1 15,7 2 1-15,4-6 1 0,0-2-1 16,4-3-1-1,0-8-2-15,-1-2-3 0,-4-10-4 16,-2 0-11-16,-6-6-39 16,-4-11-34-16,2-2-6 15,1-8-3-15</inkml:trace>
  <inkml:trace contextRef="#ctx0" brushRef="#br0" timeOffset="57440.5744">7550 7252 80 0,'16'13'92'0,"-3"4"-4"15,-20 3-46-15,15 6-13 16,5-4-9-16,-6 2-6 15,0-5-3-15,-4-2-1 0,-1-5-2 16,-2-12 0-16,4 10-2 16,-4-10 1-16,7-12-1 0,-3-2-1 15,1-4-2 1,3-1-1-16,6-3-1 0,1 0-1 15,4 3-1-15,-2 5 1 16,3 4-2-16,-1 6 1 16,0 4 1-16,-3 3-1 15,-2 7 2-15,-4 4-1 0,-4 4 0 16,-2-3 1-16,0-1 1 0,-2-3 1 15,0 0 1 1,-2-11-1-16,0 0 0 0,0 0 0 16,13-11-1-1,-4-2 0-15,2-2-1 0,2 0-1 16,1-3 0-16,5 5-1 15,-2 6-1-15,2 3 0 0,2 4 1 16,-2 7 1 0,3 2 0-16,2 3 1 0,4 2 0 15,3-3 0-15,4 0 0 0,3-4 0 16,2-2-3-1,9-5-6-15,4 3-10 0,3-3-45 16,-5-7-29-16,9-4-9 16,0-11-4-16</inkml:trace>
  <inkml:trace contextRef="#ctx0" brushRef="#br0" timeOffset="58520.5852">7229 7234 64 0,'-8'-10'85'0,"-5"7"-28"15,-1 6-13-15,-3 9-13 16,-2 5-9-16,0 7-7 0,1 4-3 15,4 3-2 1,3 0 1-16,10-2 0 0,4-5 1 16,14-9 0-1,9-6-3-15,4-9 0 0,5-11-1 16,0-8-1-16,-2-4-1 0,-8-5-3 15,-8-1-1-15,-9 0 0 16,-10 2-2-16,-14 6 0 16,-8 6-1-16,-6 5 0 15,-4 5 0-15,2 6-1 0,1 7-2 16,8 8-4-1,8-3-9-15,15 3-47 0,25-1-26 16,7-5-7-16,11-5-6 16</inkml:trace>
  <inkml:trace contextRef="#ctx0" brushRef="#br0" timeOffset="59000.59">8385 7320 29 0,'-20'0'89'16,"6"3"4"-16,3-3-4 0,11 0-49 16,8-2-21-16,16-1-2 15,6-5-2-15,5-6-2 0,4 0-2 16,-1-6-4-16,2-4-3 0,-8-1-2 15,-7-2-1 1,-10 0-1-16,-13 0-1 0,-7 3-1 16,-14 4 0-1,-11 9-1-15,-7 8 1 0,-8 10 0 16,-1 12 1-16,-1 13 0 15,8 6 3-15,7 8 0 0,12 2 2 16,14-1 0 0,13-4 1-16,16-6-1 0,14-3 1 15,10-10-3-15,9 1-7 0,4-13-13 16,4-6-60-1,4-1-13-15,-4-7-9 0,1-10-6 16</inkml:trace>
  <inkml:trace contextRef="#ctx0" brushRef="#br0" timeOffset="59530.5952">9616 7085 69 0,'-8'5'90'0,"4"11"-2"16,1 32-23-1,3-24-45-15,1 0-6 0,3 1 2 16,6-4-1-16,2-5-2 16,2-8-3-16,5-8-1 15,1-8 0-15,3-6-2 0,-2-4-1 16,1-2-3-16,-3 3-1 15,2 3-2-15,-3 6 0 0,1 8-1 16,-2 5 1 0,-1 9 0-16,1 4 0 0,-2-1 3 15,3 4-1 1,-6-8 3-16,5-2 0 0,-4-9 0 15,3-2 1-15,-3-9 0 0,-1-4-1 16,-1-5 0-16,-3-2-3 16,0 1-2-16,-5-6 0 0,0 7-4 15,-3-5-5 1,2 6-6-16,0-4-10 0,10 7-39 15,8-2-31 1,1 5-8-16,6 3-4 0</inkml:trace>
  <inkml:trace contextRef="#ctx0" brushRef="#br0" timeOffset="59790.5978">10301 7088 17 0,'7'23'90'15,"-5"0"-1"1,0-2-22-16,5 2-18 0,2-6-16 16,1-2-8-1,7-9-4-15,1-3-5 0,3-5-3 16,-1-6-1-16,-3-6-3 15,-1-3-4-15,-8-2-2 0,-8-5-2 16,-5 6 0 0,-11-1-2-16,-6 5-1 0,-4 4-1 15,-1 6-2-15,-1 3-2 0,6 3-2 16,6 11-3-1,11 3-6-15,5-2-21 0,5-6-49 16,12 6-8-16,4-6-4 16</inkml:trace>
  <inkml:trace contextRef="#ctx0" brushRef="#br0" timeOffset="60070.6007">10581 7021 14 0,'12'17'90'16,"3"5"0"-16,-4-1-2 0,-1 1-64 15,0 3 3 1,1 0-4-16,-2-3-3 0,-2-5-3 16,-3-2-3-1,0-5-2-15,-4-10-1 0,0 0-1 16,8 0-1-16,-3-14-1 0,0-8-2 15,3-5-2-15,4-3-1 16,5-6-1-16,0 0-2 0,3-2-1 16,2 6-2-1,0 0-4-15,5 9-6 0,-4-5-10 16,5 2-50-1,-1 5-22-15,-3-6-6 0,0 2-6 16</inkml:trace>
  <inkml:trace contextRef="#ctx0" brushRef="#br0" timeOffset="60540.6053">11136 6524 26 0,'0'0'82'16,"0"0"0"-16,0 15 0 0,0 4-62 15,-4 12-6-15,-1 6 1 16,-3 8 3-16,-1 5 0 0,2 0 0 15,-2 1-3-15,5-3-4 16,-2-7-2-16,2-7-3 16,2-9 0-16,2-6-1 0,0-5-1 15,5-6 0 1,-5-8 0-16,18 2 0 0,-2-6 0 15,5-9-1-15,8-4 0 16,3-4-1-16,8-3-1 16,-2-3 0-16,3 1 0 15,-2 2-1-15,-5 5-1 0,-6 6 1 16,-7 2-1-16,-7 5-1 0,-14 6 0 15,10 0-1 1,-10 7 0-16,-5 10 1 0,-5 3-1 16,-2 2 2-16,0 7 0 15,5 2 1-15,-1-1 1 16,6 1 1-16,6-5 1 15,17-5 1-15,10-3-1 0,14-7 1 16,9-2-1 0,8-5-1-16,9-3-2 0,7-1-3 15,-3-2-7-15,5 1-16 0,-6-7-50 16,-10-7-18-16,-4-6-8 15,-9-7-5-15</inkml:trace>
  <inkml:trace contextRef="#ctx0" brushRef="#br0" timeOffset="62330.6232">3933 4611 56 0,'-13'26'64'0,"13"-26"-25"16,-15 10-2-1,15-10-3-15,0 0-6 0,-3-7-7 16,3-3-7-16,3-7-3 15,7-4-4-15,1-4-2 0,3-4 0 16,2-2-2 0,7-3-1-16,0-2-1 0,4 4 1 15,6-5-1-15,1 4 0 0,7 0 0 16,5-2-1-1,7-1 1-15,4 0-1 0,7 0 2 16,9 0-1-16,3 1 1 16,6 1 0-16,-2 1-1 0,1 5 2 15,0 5-1 1,-4 2 1-16,0 4-1 0,-3 3 0 15,-2 5-1-15,2 3 2 0,-1 2-1 16,3 1 1 0,-2 3 0-16,4 0 0 0,-2 0 0 15,2 0 0-15,-1 0-1 16,2 1 1-16,-2-1-1 15,3 0 2-15,2-5-2 16,3-4 0-16,4-4-1 0,2-4 1 16,5-5-1-1,1-4 1-15,7-5 0 0,2-4-1 16,4 0 2-16,1-2-1 0,2-1 0 15,0 1 2 1,1 0-1-16,1 2 0 0,-4 0 0 16,-4 3-1-16,-5-1 1 15,-6 1-1-15,-4 1 0 0,-6 0-2 16,-3-1 0-1,-3 0 1-15,-3 0-1 0,-6 2 0 16,-1 1 0-16,0 0 1 16,-9 3-1-16,-3 3 0 15,-9 1 0-15,-3 3 0 0,-9 2 1 16,-3 3-1-16,-8-1 0 15,-5 5 1-15,-3 2-1 0,-2 0 0 16,-6 0 0 0,-1 2 0-16,-9 6 0 0,14-7-1 15,-14 7 1 1,11-4-1-16,-11 4 1 0,14-4-1 15,-14 4 2-15,14 0-1 0,-14 0 0 16,17 0 0-16,-7 0 0 16,3-3 0-16,0 1 0 0,1-1 1 15,1 1-1 1,-1-2 0-16,2 1 1 0,-5-4-1 15,-1 4 0 1,-10 3 1-16,16-12-1 0,-16 12 0 16,12-15 1-16,-9 6 0 15,2 1 1-15,-3-2 0 0,-2 10-2 16,6-14 1-16,-6 14 0 0,5-12 1 15,-5 12-2 1,3-9 0-16,-3 9-1 0,0-12 1 16,0 12 0-1,-8-8-1-15,-2 6-1 0,-4-1 2 16,-5 3-2-16,-1 0 1 15,-8 0 0-15,-5 3 1 0,-8 2-1 16,2 2 0 0,-4 0 1-16,-4 3-2 0,3-3 0 15,-2 0 1-15,6 1-1 0,7-3 1 16,6 1-1-1,7-6 2-15,9 4-1 0,11-4 2 16,6 0-1-16,18-6 2 16,13 0 0-16,11-2 0 15,9-4 0-15,7 0 0 16,5-1-1-16,-4 0 1 0,-3-2-1 15,-6 5 1-15,-14 0-2 0,-8 3 0 16,-10 4 0 0,-9 2-2-16,-5 1 2 0,-10 0-1 15,8 17 1-15,-7-3-2 16,0 5 0-16,-1 3 1 15,0 8 0-15,0 5 0 16,0 7 0-16,0 4 1 0,0 4 0 16,5 2-1-1,4 2-6-15,2-5-11 0,8-2-41 16,8-1-25-16,3-16-12 0,6-4-8 15</inkml:trace>
  <inkml:trace contextRef="#ctx0" brushRef="#br0" timeOffset="65430.6543">3833 9301 67 0,'7'-16'96'15,"-2"2"-4"-15,-5-3-6 16,3 4-65-16,-3 13-8 0,5-13-2 16,-5 13-3-1,0 0-2-15,0 0-4 0,0 0-2 16,14 11 0-16,-7 6 0 0,2 5 0 15,3 2 1 1,1 8-1-16,3 4 1 0,-2 3 1 16,0 0 1-16,-2-1-1 15,-1 3 1-15,2-6-1 0,-5 0 1 16,3-1-1-1,-2-2 0-15,0-3 0 0,-2-2-1 16,1-3 1-16,-2-2-1 0,1-3 1 16,-2-4-1-1,-2-1 0-15,0-4 1 0,-3-10-1 16,2 15 1-16,-2-15-2 15,2 11 1-15,-2-11 0 16,0 0 0-16,0 10 0 16,0-10 1-16,0 0-1 0,0 0 1 15,0 0 0 1,0 0 1-16,0 0-1 0,0 0 1 15,0 0 0-15,2-13 0 0,0-8-1 16,5-11 1-16,2-14-1 16,6-11 0-16,2-6-1 15,3-5 1-15,1 4-1 16,-2-3-1-16,2 9 1 0,-7 12-2 15,0 14-2 1,-8 7-4-16,2 11-5 0,-4 4-7 16,10 7-32-16,-1 4-32 15,0 5-17-15,4-1-7 16</inkml:trace>
  <inkml:trace contextRef="#ctx0" brushRef="#br0" timeOffset="66210.6621">4451 9852 25 0,'0'-12'63'0,"0"2"-2"15,4-2-7 1,-4 12-10-16,6-15-10 0,-6 15-9 15,0 0-5-15,0 0-7 0,0 0-4 16,7 5-1 0,-7 9-2-16,0 4 0 0,0 6 0 15,0 2 0-15,0 5 2 16,-2-1-2-16,1 0 0 0,-2-2-1 15,3-6-1 1,-2 2 0-16,2-8-3 0,0-1-4 16,0-6-3-16,0 2-7 15,0-11-39-15,0 0-37 16,0 0-7-16,8-15-5 0</inkml:trace>
  <inkml:trace contextRef="#ctx0" brushRef="#br0" timeOffset="66680.6667">4973 9316 6 0,'17'-21'35'0,"-17"7"-11"16,0 5 0 0,0 9 2-16,-13 0 0 0,-1 11-2 15,-3 10 0 1,-5 11 0-16,-2 9 2 0,-7 10 0 15,4 7-1-15,-1 5-1 16,6-2-2-16,4 0-3 0,3-1-2 16,11-9-3-1,4-9-3-15,4-9-1 0,9-6-2 16,0-6-1-16,4-7-1 0,-2-4-1 15,1-3 0 1,0-2-4-16,-3-2 0 0,-3 1-3 16,-1-3-6-16,0 1-6 15,-9-2-22-15,11 0-54 16,0-7-6-16,1-8-7 15</inkml:trace>
  <inkml:trace contextRef="#ctx0" brushRef="#br0" timeOffset="67010.6701">5234 9307 71 0,'0'0'80'16,"0"0"0"-16,-17 22-60 0,10 12-3 15,0 9 1-15,0 6 3 0,-2 7 0 16,2 2-2 0,6 0-4-16,1-3-1 0,0-4-1 15,9-8-3-15,2-7-1 16,5-9-2-16,3-5-1 0,2-7-1 15,2-3 0 1,0-4-1-16,0-2 0 0,-6-3-3 16,3-1-1-1,-2-2-2-15,-4 0-8 0,-4 0-7 16,5-2-41-16,4-1-32 0,-8-9-9 15,-2-4-4-15</inkml:trace>
  <inkml:trace contextRef="#ctx0" brushRef="#br0" timeOffset="67230.6723">5038 9506 64 0,'-18'8'95'15,"18"-8"-2"-15,-5 11-4 0,59-9-65 16,-24 1-10-1,9 2 1-15,2-1-2 0,7 0-2 16,-1 0-5 0,4-2-3-16,-3 3-6 0,-7 0-6 15,-5 3-12-15,-10 1-50 16,-2-7-21-16,-1-2-6 0,-4-8-5 15</inkml:trace>
  <inkml:trace contextRef="#ctx0" brushRef="#br0" timeOffset="67590.6759">5727 9162 38 0,'0'0'88'16,"18"-13"-3"-16,-1 13-4 0,3 13-56 16,6 11-13-16,3 15-4 15,-1 9 1-15,-1 13-1 0,-8 8 0 16,-2 9 0-1,-13 0-2-15,-4 2 2 0,-8-5-1 16,-13-7 0-16,0-9-1 0,-4-10-1 16,1-10 0-1,-1-9-2-15,3-8-2 0,3-9-4 16,5-3-4-16,2-4-8 15,12-6-36-15,0 0-37 0,7-8-9 16,6-3-3 0</inkml:trace>
  <inkml:trace contextRef="#ctx0" brushRef="#br0" timeOffset="68000.68">6543 9336 74 0,'-25'7'87'0,"8"-2"-2"16,7 3-44-1,10-8-12-15,7 15-6 0,16-7-4 16,12-2-3-16,8-1 0 0,6-2-4 16,2-2-3-16,2-1-2 15,-5 0-2-15,-4-3-1 0,-11 0-2 16,-6 0 0-1,-6-2-3-15,-9 1-2 0,-2 2-6 16,-10 2-13 0,8-13-49-16,-8 13-21 0,0 0-7 15,9-8-3-15</inkml:trace>
  <inkml:trace contextRef="#ctx0" brushRef="#br0" timeOffset="68200.682">6506 9542 45 0,'-14'20'98'0,"10"-4"-1"16,10-8-7-16,19-5-55 0,13-4-13 16,9 1-3-1,7-5-6-15,3 0-6 0,-3-2-7 16,2 5-8-16,-8-3-25 0,-12 5-55 15,2 0-6 1,-6-2-7-16,-4-1-1 0</inkml:trace>
  <inkml:trace contextRef="#ctx0" brushRef="#br0" timeOffset="69230.6923">8982 8303 74 0,'-1'-25'91'0,"0"1"-2"16,1 24-33-16,-1-21-27 0,3 4-9 15,1 3-3 1,3 1-3-16,-6 13-6 0,5-12-2 15,-5 12-3-15,5 5-1 16,-1 10 0-16,1 2-1 0,0 6 1 16,2 9 0-1,2 5 1-15,0 6 0 0,3 3 1 16,1 6-1-16,3 3 1 0,-1 3 1 15,2 2-2 1,1-2 1-16,1 3-1 0,-2-4 1 16,-1-2 0-16,-3-3-1 15,-2-4 0-15,-4-4 0 0,-2-5 0 16,-1-6-1-1,-2-7 0-15,-1-5 0 0,0-7 0 16,-1-4 0-16,0-10 1 0,5 9 0 16,-5-9 1-1,0 0-1-15,4-15 1 0,0-1-1 16,3-10 0-16,-2-11-1 15,8-14-1-15,0-14-1 16,7-7 0-16,5-4 0 16,-2-6 0-16,4 2 0 0,-2 2-1 15,0 8-1 1,-4 13-1-16,-4 7-2 0,-1 13-4 15,-7 3-7-15,3 16-11 0,-2 7-37 16,1 1-33-16,6 10-6 16,-2 7-5-16</inkml:trace>
  <inkml:trace contextRef="#ctx0" brushRef="#br0" timeOffset="69600.696">9889 8787 22 0,'0'0'85'0,"15"-8"-2"15,-15 8-1-15,0 0-49 0,-15 22-13 16,7 3-6-16,-1 4-1 15,-1 7 0-15,3 0 0 16,7 1 2-16,2-4-2 0,12-6-1 16,6-9-1-16,7-7-2 15,6-13 0-15,1-2-2 0,0-12 0 16,-5-8-2-1,-8-1-2-15,-10-6-1 0,-11 0-1 16,-13-3-1 0,-15 8 0-16,-8-3 0 0,-7 9-2 15,-2 3-4-15,5 10-3 16,-1 5-8-16,22 7-34 0,15 11-43 15,8 0-3-15,20 2-9 0</inkml:trace>
  <inkml:trace contextRef="#ctx0" brushRef="#br0" timeOffset="70280.7027">8164 9350 10 0,'-45'10'45'0,"-10"0"1"0,2 2 0 16,0 0-7-16,5 0-10 15,6-1-8-15,6 0-6 16,11-3-2-16,13-1 0 0,12-7-1 15,31 8 2-15,24-8-1 16,28 0 2-16,28-6 0 0,32-1 0 16,38-5-4-1,27-3-4-15,35-3-2 0,20-4-2 16,28-1-1-1,16-3 0-15,54-2 1 0,-18-2 0 16,7 3 1-16,5 4 0 0,1 2 0 16,-7 5 0-16,-12 8-3 15,-17 1-6-15,-54 9-39 0,16 6-42 16,-46 1-7-1,-27-1-6-15</inkml:trace>
  <inkml:trace contextRef="#ctx0" brushRef="#br0" timeOffset="71680.7159">8891 9943 73 0,'0'0'91'0,"-11"-17"-26"0,11 17-17 15,0 0-14-15,0 0-11 0,0 0-9 16,-2 16-6 0,2 10-2-16,3 7 0 0,0 8 0 15,-2 6 3-15,-1 6-1 16,0 0 0-16,0-2 0 0,-4-3-1 15,-4-5-1 1,-2-8-1-16,-1-9-1 0,3-5-2 16,1-8-2-1,7-13-2-15,-8 9-10 0,2-14-40 16,4-8-36-16,6-9-8 0,5-5-7 15</inkml:trace>
  <inkml:trace contextRef="#ctx0" brushRef="#br0" timeOffset="71870.7187">8948 10136 94 0,'12'0'99'16,"7"-5"-7"-16,11-2-3 0,13 1-73 16,1-2-5-16,5 1 1 15,1-2-3-15,1 4-4 0,-11-3-3 16,-1 3-3-1,-12-2-4-15,-9 3-10 0,-18 4-52 16,9-22-23 0,-9-1-7-16,-7-8-6 0</inkml:trace>
  <inkml:trace contextRef="#ctx0" brushRef="#br0" timeOffset="72070.7207">9269 9769 8 0,'0'17'87'0,"0"5"3"0,0 5-3 15,0 9-56 1,0 6-11-16,0 4 2 0,-2 6-1 15,-1 1-2-15,-5-2-9 16,2-2-2-16,2-3-3 0,0-8-2 16,-1-5-3-1,5-4-4-15,0-13-12 0,0-16-64 16,11 10-9-16,3-12-9 0,4-9-2 15</inkml:trace>
  <inkml:trace contextRef="#ctx0" brushRef="#br0" timeOffset="72660.7266">10047 9990 14 0,'0'0'86'0,"-6"-16"-2"0,6 16-5 16,0 0-57 0,-11-4-7-16,11 4-4 0,-10 15-1 15,4 4-2-15,0 3-1 16,-1 5 1-16,3 5 2 0,-3 0-1 15,4 0 1 1,1-5-2-16,2 0 1 0,0-8-3 16,2-2 1-16,-2-17 0 15,17 9-1-15,-2-14-1 16,2-11 0-16,4-4 0 0,2-6-2 15,3-1-1-15,-2-2-2 16,0 5-1-16,-5 2-1 0,-4 11 0 16,-4 9-1-1,-2 7-1-15,-3 13 1 0,-2 7 1 16,3 4-1-16,4 1 3 15,2 2 1-15,4-8 2 16,3-4 0-16,3-8 0 0,1-8 1 16,3-5 0-16,-5-10 1 15,-1-7-2-15,-4-4-1 0,-4-3-2 16,-6-3-2-1,-3-1-4-15,-4-1-5 0,-3 3-14 16,-1 5-46 0,-2-4-23-16,1 1-4 0,3 4-4 15</inkml:trace>
  <inkml:trace contextRef="#ctx0" brushRef="#br0" timeOffset="72900.729">10524 9790 55 0,'0'0'92'16,"0"0"-1"-1,24 25-8-15,8-25-65 0,3 3-3 16,7-4 3-16,0 1-2 0,1 0-7 15,-2-5-8 1,-5 3-9-16,-16-7-17 0,-7 6-59 16,-3 3-7-16,-10 0-6 15,0 0 4-15</inkml:trace>
  <inkml:trace contextRef="#ctx0" brushRef="#br0" timeOffset="73190.7319">10758 9819 17 0,'-13'13'83'15,"13"-13"2"-15,-15 17-3 0,29 1-59 16,-26 2-9 0,-5 11 1-16,-6 2 2 0,2 8-1 15,-2 1-3 1,2 0-2-16,3 2-1 0,6-2-1 15,5-6 0-15,7-3-1 0,8-6-1 16,8-5-2-16,8-6 1 16,8-3-1-16,4-6-1 15,4-3-2-15,4-1-2 16,0-3-3-16,4-8-4 0,-4-3-6 15,2-2-21 1,1-3-53-16,-4-13-9 0,-4-9-7 16,0-8 5-16</inkml:trace>
  <inkml:trace contextRef="#ctx0" brushRef="#br0" timeOffset="73410.7341">11157 9645 57 0,'0'0'87'0,"-1"11"0"16,6 3-5-16,43 8-70 15,-29 12-3-15,0 8 2 16,-2 8 1-16,-6 6-1 0,-5 6-4 16,-6 3-4-16,-9 2-4 15,-19-4-2-15,-5-5-8 0,-14-11-14 16,-11-2-59 0,-2-8-5-16,-8-13-6 0</inkml:trace>
  <inkml:trace contextRef="#ctx0" brushRef="#br0" timeOffset="73720.7371">9813 9854 20 0,'-34'48'90'0,"3"3"2"16,8 5-6-16,4 2-50 0,11 7-13 16,8-7-7-1,9-4-1-15,11-4-4 0,6-7-4 16,10-8-4-16,5-9-6 15,17-7-25-15,8-8-56 0,8-11-6 16,10-13-8 0,7-12 2-16</inkml:trace>
  <inkml:trace contextRef="#ctx0" brushRef="#br0" timeOffset="74280.7419">11489 9649 58 0,'0'0'77'0,"0"0"-30"16,0 9-4-16,0-9-5 15,20 3-9-15,-7 0-10 0,6-2-3 16,-3 2-2-16,5-1-2 15,-6 2-5-15,1 0-2 0,-6 3-4 16,-6 1-1 0,-4 5 0-16,-3 3 2 0,-7 2-1 15,-1 2 1-15,-1-1 0 16,1 2 2-16,0-2 0 15,8 1 3-15,3-7-2 16,9 0 0-16,9-2 0 0,7-2-5 16,6 1-5-16,-1-3-31 0,-7 1-48 15,5-6-7 1,-6-4-7-16</inkml:trace>
  <inkml:trace contextRef="#ctx0" brushRef="#br0" timeOffset="75970.7597">7813 10043 59 0,'13'0'41'0,"-1"0"-12"0,3 0-2 15,3 0 1-15,2 0-3 0,4 0-5 16,-1 2-4-16,0 3-4 15,-3 0-2-15,2 4-3 0,-5 1 1 16,-1 8-2 0,-1 3-1-16,-1 4 2 0,1 3-1 15,-3 5 1 1,1 3 1-16,1 4 0 0,-2-1 1 15,1 0-1-15,-1-2 0 16,2-2 0-16,-2-1 1 0,-2-7-3 16,3-1 0-16,-3-6-1 0,-1-4-2 15,-2-4 1 1,-1-4-1-16,-6-8 1 0,9 10 0 15,-9-10 1 1,0 0 1-16,0 0-1 0,0 0 0 16,5-8 1-16,-4-1-1 15,2-6-4-15,-1 0 0 0,2-6-1 16,-2-2 0-1,2-3 0-15,1-3-1 0,-1-2 1 16,0-1-1-16,-2-2 2 0,3-2-1 16,-2-2 0-1,-2-2 0-15,0 0 0 0,0-2 0 16,-1 1-1-16,0-1 1 15,-6 2-2-15,1 1 1 0,0 3 0 16,-2 5 0 0,2 4 0-16,-3 5 0 0,2 1 1 15,1 5-1-15,2 5 1 0,1 1-1 16,2 10 1-1,0-14-1-15,0 14 0 0,13-12 0 16,-1 7 0-16,4 2 0 16,3 0 0-16,1-1 0 0,0 2 1 15,2-3 0 1,2 2 0-16,-2-3 0 0,2 2 0 15,1-2 1 1,3 1-1-16,0 0 0 0,6-1 1 16,1 0-1-16,5-1 0 0,3 1 0 15,5-1 0-15,4 1 1 16,2 0-1-16,4-3 0 15,3 1 0-15,2-1 1 16,3 0-1-16,0 1 1 0,1-2-1 16,1 3 1-1,-2-1-1-15,0 1 1 0,-2 0-1 16,-3 1 1-16,-1 1-1 15,-2-1 1-15,-4 1-1 0,-3-2 1 16,-2 3-1-16,-2 1 1 16,-3 0 0-16,6-1 0 15,-3 3-1-15,6-2 1 0,1 0 1 16,3 0-2-1,1-1 0-15,2-4 1 0,0 3 0 16,-1-3 0-16,2 1-1 16,-2 0 1-16,1 2-1 0,2-3 1 15,4 2-1-15,1 1 0 16,3-2 1-16,4 2-1 15,0 0 0-15,2-2 1 0,-1-1-1 16,-2 1 1 0,-4 0-1-16,-2 0 0 0,-5 1 1 15,-5 0-1-15,-2 1 0 16,-7-2 0-16,-4 3 0 15,-1 0 0-15,-1 1 0 16,-5-1 0-16,-1 1 0 0,-2-1 1 16,0-2-1-16,-4 2 1 0,-5 0-1 15,-2 1 1 1,-6 0-1-16,-4 2 0 0,-3-2 0 15,-10 3 0-15,0 0-1 16,0 0 1-16,0 0-1 16,3 8 1-16,-3 1-1 15,0 3 1-15,0 1 1 0,1 5-1 16,0 3-1-1,0 0-3-15,2 6-7 0,-3-2-29 16,-2-2-35-16,2 0-19 0,0-3-7 16,0-3-3-1</inkml:trace>
  <inkml:trace contextRef="#ctx0" brushRef="#br0" timeOffset="77540.7754">13864 8915 76 0,'-2'-16'61'0,"2"16"-11"0,-1-13-8 15,1 13-9-15,0 0-12 16,-5-8-7-16,5 8-7 0,-9 0-3 16,-1 1-2-16,0 11 0 0,-6 10 0 15,-1 8 2 1,-3 12 3-16,-1 9 1 0,-2 9 0 15,3 4 1 1,4 3 1-16,6-1 0 0,6-6-1 16,4-9 0-16,8-12-1 15,10-8 0-15,4-12-1 0,4-9 0 16,2-7-1-1,2-3-4-15,3-9-6 0,-3-10-12 16,6-9-49-16,2-2-24 0,-4-5-8 16,0-8-4-1</inkml:trace>
  <inkml:trace contextRef="#ctx0" brushRef="#br0" timeOffset="77860.7786">14100 9155 62 0,'-20'31'85'15,"5"3"-1"-15,12 7-43 0,4-8-10 16,17 4-6-1,15-15-5-15,16-5 0 0,7-12-4 16,8-5-4-16,1-10-2 16,0-9-3-16,-7-5-3 0,-7-4 0 15,-17-2-2 1,-12-2-1-16,-20 3 0 0,-12 0-1 15,-15 7-1 1,-18 3 1-16,-13 7-1 0,-7 7 0 16,-1 5 0-16,-2 5 0 0,7 7 1 15,5 7-1-15,11 1 1 16,14 0-2-16,14 2-2 0,14-6-4 15,12 3-10 1,9-4-31-16,6-8-38 0,14-6-8 16,4-4-3-1</inkml:trace>
  <inkml:trace contextRef="#ctx0" brushRef="#br0" timeOffset="78090.7809">14778 8970 73 0,'-5'8'86'0,"-15"4"0"16,-3 5-5-1,1 0-68-15,4 9-5 0,6 6 1 16,8 0 0-16,7-2 1 16,17-2-1-16,6-2-3 0,3-1-2 15,1-1 0-15,-8-3-1 0,-7 1-1 16,-15 1 0-1,-11 0 0-15,-14 2-2 0,-8-1-4 16,-2 5-10 0,-9 1-47-16,8-8-27 0,5-6-5 15,10-8-6-15</inkml:trace>
  <inkml:trace contextRef="#ctx0" brushRef="#br0" timeOffset="79190.7919">15512 8915 27 0,'-13'-8'81'0,"13"8"-5"0,-10-4-36 0,10 4-12 15,-4 8-12-15,3 5-6 16,1 3-3-16,-1 3 1 15,-3 4 2-15,2 5 1 0,-1 4 1 16,-1 1 0 0,0-2-1-16,1-1-1 0,1-6-1 15,0 0-2-15,2-8 1 16,0-5-2-16,0-11 1 0,12 4-1 15,4-9 0 1,1-7 0-16,7-9-1 0,3-2-1 16,4-7-1-16,3-4-2 0,-1-3-1 15,-2 2-1 1,-3 3 0-16,-8 5-2 0,-3 8-1 15,-5 5 0-15,-4 12 0 16,-8 2 1-16,11 22 0 16,-6 4-1-16,2 6 2 15,3 7 1-15,3-2 1 0,7 1 1 16,4-9 1-1,4-4 1-15,1-13 2 0,3-7 0 16,-2-8 0-16,-1-12 0 0,-4-6 0 16,-6-4 0-16,-9-6-2 15,-8 0-1-15,-2-4-4 16,-7 2-3-16,-4 2-6 15,-7-1-9-15,4-1-48 0,6 10-23 16,-3 4-7 0,4 5-4-16</inkml:trace>
  <inkml:trace contextRef="#ctx0" brushRef="#br0" timeOffset="79590.7959">16450 8658 11 0,'0'0'72'0,"0"0"2"16,0 0-1-1,0 0-59-15,-10 25-2 0,-3 9-2 16,-4 7 2-16,-1 10 5 15,-3 9 2-15,-1 1 2 0,0 2-3 16,7-5 0-16,2-8-2 0,7-8-3 16,6-7-3-1,6-9-1-15,11-8-2 0,8-5 0 16,6-5-1-1,4-4-1-15,1-1-1 0,1-2-3 16,-3-2-2-16,0 0-2 16,-5-4-4-16,-7-4-8 0,0-1-33 15,-4 0-42-15,-12-12-7 0,-5 1-6 16</inkml:trace>
  <inkml:trace contextRef="#ctx0" brushRef="#br0" timeOffset="79770.7977">16194 8875 78 0,'-17'-1'93'16,"17"1"-4"-16,10-9-5 0,27 6-67 16,15 1-6-16,16 2-5 0,4-3-5 15,12 3-20 1,8 3-61-16,-9-1-8 0,-12-2-7 15,-15-2-1-15</inkml:trace>
  <inkml:trace contextRef="#ctx0" brushRef="#br0" timeOffset="80280.8027">15420 7991 1 0,'-15'-9'0'16,"-11"7"4"-16,-4 5 4 0,-7 20 12 15,-4 18 10-15,-5 18 7 16,1 24 5-16,2 24 1 0,3 14 1 15,12 17-4 1,3 14-3-16,14 5-9 0,11 4-9 16,11-5-2-16,18-9-4 15,9-15-1-15,13-16-2 16,5-15-1-16,2-18-4 15,3-13 1-15,-5-16-1 0,-6-11-2 16,-2-7-4-16,-9-9-9 0,0-10-52 16,-5 0-27-1,-9-17-6-15,0-6-8 0</inkml:trace>
  <inkml:trace contextRef="#ctx0" brushRef="#br0" timeOffset="81040.8104">17485 9015 52 0,'0'0'88'16,"-11"0"-21"-16,11 0-9 0,7 0-12 15,14 4-12-15,14-1-9 16,7-1-7-16,10-1-3 0,3 3 0 15,3-1-4 1,-3-1-2-16,-7-2-5 0,-9 0 0 16,-15 2-1-1,-6-2 0-15,-8 0-1 0,-10 0-1 16,0 0-3-16,0 0-6 15,10 0-9-15,-10 0-35 0,-8 0-39 16,8 0-7-16,0 0-6 0</inkml:trace>
  <inkml:trace contextRef="#ctx0" brushRef="#br0" timeOffset="81790.8179">17485 8867 4 0,'-2'-10'79'0,"2"10"1"15,0 0-3 1,0 0-47-16,1 15-10 0,6 10-3 16,1 8-3-16,1 6-2 0,2 7 3 15,2 4 2-15,-3-1-2 16,2-3-3-16,-7-5-3 0,2-7-3 15,-1-5-1 1,-3-7-1-16,-2-4-4 0,2-3-5 16,-3-5-10-1,0-10-58-15,14 7-16 0,-5-7-7 16,5-12-5-16</inkml:trace>
  <inkml:trace contextRef="#ctx0" brushRef="#br0" timeOffset="82400.824">17318 9111 77 0,'-21'0'92'0,"4"-2"-6"15,3 2-40-15,14 0-15 0,0 0-9 16,17-2-3 0,16 1-4-16,17-5-4 0,10 3-3 15,8 0 0-15,9 1-2 0,0 0-1 16,-6 2-2-1,-6 0 0-15,-13-1-3 0,-14 4-2 16,-12-1-2-16,-6 1-7 16,-20-3-15-16,0 0-61 0,0 0-6 15,0 0-6 1,-14-5-3-16</inkml:trace>
  <inkml:trace contextRef="#ctx0" brushRef="#br0" timeOffset="82870.8287">17568 8846 8 0,'-7'-11'87'16,"2"0"2"-16,-2-9-23 0,7 20-20 15,-10-14-20-15,10 14-9 0,-10-14-3 16,10 14-5-16,-5-11-2 15,5 11-2-15,0 0-3 0,0 0 0 16,0 0-1 0,0 0 0-16,-7 17 2 0,5 3-1 15,0 7 0 1,0 6 2-16,-3 8 1 0,1 3 1 15,0-3-1-15,-5 0 0 16,4-3-1-16,1-8-2 0,1-2-3 16,2-9-5-16,1-3-5 15,5-7-21-15,-5-9-54 16,24 3-8-16,-3-6-5 0</inkml:trace>
  <inkml:trace contextRef="#ctx0" brushRef="#br0" timeOffset="83400.834">18887 8926 0 0,'-16'6'89'15,"2"-6"3"1,14 0-2-16,0 0-42 0,9 0-19 15,16 0-5-15,8-2-7 16,2 1-6-16,3-1-3 0,2 1-3 16,-5 0-2-1,-4 1-2-15,-11 0-1 0,-6 0-1 16,-14 0-2-1,8 1-2-15,-8-1-3 0,0 0-8 16,-8 11-44-16,8-11-29 0,-10 3-5 16,10-3-4-16</inkml:trace>
  <inkml:trace contextRef="#ctx0" brushRef="#br0" timeOffset="83700.837">19391 8627 42 0,'8'-12'89'16,"-8"12"-4"-16,5-8-4 0,-5 8-56 15,2 13-11 1,-2 7-2-16,0 9-2 0,0 7 1 15,0 9-1-15,-3 5 3 16,1 5-2-16,-4-3 0 16,0 2-3-16,0-8-2 0,-1-3-1 15,1-11 0-15,1-3-3 16,1-9-1-16,1-7-1 0,1-2-3 15,2-11-8 1,0 0-50-16,5-12-28 0,-6-7-8 16,-8-8-7-16</inkml:trace>
  <inkml:trace contextRef="#ctx0" brushRef="#br0" timeOffset="83870.8387">19105 8886 80 0,'0'0'94'15,"0"0"-2"-15,18-11-7 0,19 8-64 16,10-4-9-16,8 2-4 15,5 2-3-15,2 3-8 16,-5 0-20-16,-6 0-61 16,-2 5-6-16,-10 0-6 0,-11 0-2 15</inkml:trace>
  <inkml:trace contextRef="#ctx0" brushRef="#br0" timeOffset="84330.8431">19798 8811 38 0,'-14'0'83'0,"-4"6"-1"0,-1 5-45 15,1 5-13 1,1 8-1-16,-1 2 0 0,5 3-2 15,2 0-4-15,6-2-2 16,5-1 0-16,2-7-1 0,9-4-3 16,1-9-1-1,2-6-1-15,1-4-1 0,-3-9 0 16,3-5-6-1,-5-7-1-15,0 1 0 0,-3-5-1 16,-1 7-2-16,-3 1 0 0,-2 4-1 16,0 5-1-16,-1 12 0 15,0 0 2-15,0 9 0 0,0 8 1 16,3 7 0-1,4 6 2-15,0 4 1 0,2 2 0 16,0 0 1 0,0-5 0-16,1-2 0 0,-1-7 0 15,1-4-3-15,-4-4 0 0,2-6-6 16,-8-8-11-16,15-8-59 15,-1-1-16-15,1-11-6 0,2-9-7 16</inkml:trace>
  <inkml:trace contextRef="#ctx0" brushRef="#br0" timeOffset="84640.8464">20079 8897 35 0,'8'16'93'0,"-1"-1"0"0,4 3-5 15,0 0-64 1,1 4-1-16,-3 2 1 0,-1-3-7 15,-1-6-5 1,0 0-3-16,-5-3-1 0,-2-12-1 16,0 0-1-16,8 0 1 15,-2-15-2-15,4-7 0 0,3-4-2 16,3-3-1-1,4-3-1-15,5 1-2 0,1 7 0 16,-1 4-1-16,-1 10 1 0,1 6 0 16,1 6 0-1,-4 11 0-15,4 8 1 0,-6 3 0 16,2 3 0-16,0 2 0 15,-1 2-2-15,1-7-4 16,-1 5-10-16,-6-9-43 16,-7-1-33-16,4-9-6 0,-3-5-7 15</inkml:trace>
  <inkml:trace contextRef="#ctx0" brushRef="#br0" timeOffset="86360.8636">18533 9118 54 0,'-10'-4'92'16,"10"4"-22"-16,-16-3-14 0,16 3-10 15,0 0-12-15,0 0-12 16,26-4-6-16,2 3-7 0,8 1-3 15,3 0-2 1,6 3-5-16,0-3-10 0,5 0-61 16,-7 9-17-16,-4-5-5 0,-6-1-5 15</inkml:trace>
  <inkml:trace contextRef="#ctx0" brushRef="#br0" timeOffset="87030.8703">20558 8347 82 0,'-10'0'92'16,"10"0"-4"-1,0 0-43-15,6-3-16 0,14-1-9 16,6 1-7-16,7 1-6 16,-2-1-3-16,5 1-4 0,-3 0-3 15,-1 2-8-15,-10-1-9 16,-5-8-49-16,-3 4-20 15,-14 5-6-15,13-22 2 0</inkml:trace>
  <inkml:trace contextRef="#ctx0" brushRef="#br0" timeOffset="87200.872">20899 8090 7 0,'-1'29'81'16,"4"0"1"-16,-3 4-2 0,-1 9-66 15,1 2-5 1,-1 7 4-16,0-1-3 0,3 6-22 15,6-10-60-15,-2-2-7 16,8-12-5-16</inkml:trace>
  <inkml:trace contextRef="#ctx0" brushRef="#br0" timeOffset="87870.8787">21880 7983 59 0,'1'-9'71'15,"-1"9"-14"-15,0 0-16 0,0 0-13 16,0 0-9-1,-7 0-5-15,2 12 0 0,0 8-2 16,2 6 1-16,-6 10-1 16,4 4 0-16,-2 8-1 0,0 2-1 15,-1 1-2-15,2 0-2 16,-1-8-1-16,1-4 0 15,3-5-1-15,0-8-2 0,-2-6-2 16,5-1-7 0,0-11-15-16,0-8-60 0,3 17-7 15,-3-17-7-15,0 0-5 16</inkml:trace>
  <inkml:trace contextRef="#ctx0" brushRef="#br0" timeOffset="88060.8806">21374 8690 55 0,'-17'10'97'16,"17"-10"-2"-16,11 5-6 0,29-5-63 16,17-1-7-16,14-3-1 15,11-1-3-15,4 0-8 0,2 0-4 16,-4-1-5-1,-4 6-10-15,-24 0-23 0,-16 9-53 16,-8 1-7-16,-14-1-7 0</inkml:trace>
  <inkml:trace contextRef="#ctx0" brushRef="#br0" timeOffset="88730.8873">21407 9102 56 0,'0'0'87'15,"-8"-10"-5"-15,8 10-41 0,0 0-14 16,0 0-11-16,0 5-7 15,0-5-4-15,-1 17-1 0,0-3-1 16,-2 3 0-16,3 6 2 0,-2 0 1 16,1 1 0-1,1-4 0-15,0 1 1 0,0-7 2 16,2-1 2-1,-2-13-1-15,14 5 0 0,-3-8-1 16,4-8 1-16,1-7-1 16,1 2-2-16,0-2-3 0,0 2-2 15,-5-1-1-15,-2 7-3 0,-10 10 0 16,11-3 0-1,-8 8-2-15,1 6 1 0,2 3 0 16,5 2 2 0,4-3 1-16,5 1 2 0,3-7 1 15,1-4 0-15,2-3 1 16,1-8 1-16,-4-2-1 0,-3-6 0 15,-3-1-1 1,-7-2-3-16,-2-5-4 0,-4 1-6 16,1 4-23-16,1 2-52 0,1-7-11 15,4 0-9 1,1 5-1-16</inkml:trace>
  <inkml:trace contextRef="#ctx0" brushRef="#br0" timeOffset="88970.8897">21916 9031 65 0,'0'0'94'0,"6"12"-3"16,17-12-7 0,7 0-70-16,11-1-4 0,-1 1 2 15,8 0-7-15,-6-3-11 0,1 3-29 16,5 0-49-1,-23 2-7-15,-10-2-5 0</inkml:trace>
  <inkml:trace contextRef="#ctx0" brushRef="#br0" timeOffset="89290.8927">22069 9082 55 0,'0'0'78'16,"0"0"0"-1,8 8-44-15,-10 2-15 0,-4 8-1 16,-2 3-2-16,-2 2-1 15,0 1 3-15,1 8-1 0,3-6 0 16,6 0-3-16,2-3-1 0,14-4-3 16,6-6-1-1,13-2-4-15,3 2-6 0,2-9-11 16,12-4-64-1,-3 3-16-15,2-6-6 0,-5-11-6 16</inkml:trace>
  <inkml:trace contextRef="#ctx0" brushRef="#br0" timeOffset="89790.8979">22574 7990 43 0,'-11'-10'87'15,"-17"2"-35"-15,20-2-9 16,8 10-8-16,0 0-8 15,0 0-11-15,8 0-8 0,10 15-3 16,2 11-3 0,4 15-1-16,7 13 2 0,3 16 0 15,-2 9-1-15,-3 19 1 0,-9 10 1 16,-9 8 0-1,-12 0-1-15,-10 1-1 0,-18-4-4 16,-16-4-7-16,-12-8-16 16,-17-8-57-16,-1-14-6 0,-9-13-4 15</inkml:trace>
  <inkml:trace contextRef="#ctx0" brushRef="#br0" timeOffset="90200.9019">21147 8441 27 0,'-46'92'87'15,"7"10"-21"-15,9 9-13 16,9 5-11-16,14 3-12 16,8-6-13-16,22 1-8 0,20-15-13 15,19-7-69-15,27-29-10 16,19-14-7-16</inkml:trace>
  <inkml:trace contextRef="#ctx0" brushRef="#br0" timeOffset="90730.9071">22749 7350 44 0,'-11'-3'73'0,"11"3"-1"16,0 0-52-16,0 6-8 16,13 18 0-16,11 9-1 15,9 18 1-15,4 18-1 16,11 19 2-16,1 29 0 0,4 18-2 15,-1 22-2 1,-7 13-1-16,-10 14-1 0,-11 7 0 16,-8 0 1-16,-16 1 0 0,-10-11-1 15,-20-7 0-15,-17-12 2 16,-16-12 1-16,-14-12-2 15,-10-5-1-15,-7-19-2 16,-3-8-4-16,2-12-10 0,2-4-53 16,15-25-27-1,18-21-6-15,15-22-6 0</inkml:trace>
  <inkml:trace contextRef="#ctx0" brushRef="#br0" timeOffset="93790.9377">10912 10611 74 0,'-15'10'89'0,"5"-5"-30"16,10-5-11 0,-10-2-10-16,13-10-9 0,7-6-12 15,7-9-6 1,4-6-1-16,4-8-4 0,5-5 0 15,6 0 0-15,-1 0-2 16,-1 3 0-16,-6 6 0 0,-5 6-4 16,-2 9-7-16,-4 5-10 0,-2 7-33 15,6 8-38 1,-7 2-6-16,2 0-5 0</inkml:trace>
  <inkml:trace contextRef="#ctx0" brushRef="#br0" timeOffset="317083.1706">22986 6168 30 0,'9'11'32'16,"-10"10"-1"-16,-7 8-2 0,-8 14 3 15,0 1 3-15,-10 7 0 0,-7 0-2 16,-5 5-5-16,-6-5-6 15,-5-2-5-15,-1-4-5 0,-1-6-4 16,2-5-2 0,6-3-1-16,7-8-2 0,6-4-1 15,5-6-3 1,12-3-3-16,3-3-4 0,10-7-8 15,3 8-14-15,8-11-41 0,5 2-19 16,2-6-4-16</inkml:trace>
  <inkml:trace contextRef="#ctx0" brushRef="#br0" timeOffset="317383.1738">22661 6207 58 0,'-4'20'46'0,"6"6"-10"16,8 10-4-1,3 7-6-15,2 7 1 0,-1 5 1 16,-1 3-4-1,-1-2-5-15,0 0-6 0,-5-8-1 16,-3-7-3-16,-1-6-1 16,-1-7-3-16,-1-6 0 0,-1-5-2 15,2-8-2-15,-2-9-4 0,2 11-5 16,-2-11-21-1,-6 0-54-15,6 0-5 0,0-19-7 16</inkml:trace>
  <inkml:trace contextRef="#ctx0" brushRef="#br0" timeOffset="317603.176">22541 6527 36 0,'0'0'81'16,"28"-5"0"-16,7 5-57 0,13 0-4 15,9 3 1-15,4 1-2 16,2 2-4-16,-2 0-6 0,-4-3-6 16,-8 2-10-1,-5-5-15-15,-13-7-49 0,-2 2-12 16,-7-11-5-16</inkml:trace>
  <inkml:trace contextRef="#ctx0" brushRef="#br0" timeOffset="317943.1794">22414 6224 27 0,'-38'62'41'16,"2"9"4"-16,14 11-3 15,13 8-3-15,9-2-5 0,15-1-6 16,17-12-3 0,17-14-6-16,15-18-2 0,15-16-2 15,11-24 0 1,8-14-3-16,6-26 2 0,1-13-4 15,-3-16-3-15,-19-11-2 0,-15-8-3 16,-25-6-1-16,-21 4-2 16,-25 3-1-16,-33 10-2 0,-22 11-1 15,-22 17-3 1,-14 12-1-16,-8 19-4 0,-4 15-7 15,9 11-24 1,13 15-43-16,9 12-4 0,19 5-4 16</inkml:trace>
  <inkml:trace contextRef="#ctx0" brushRef="#br0" timeOffset="318463.1846">23704 6125 31 0,'0'0'67'0,"22"3"-37"15,-25 15 0-15,-9 11-1 16,-6 7-2-16,-3 10 0 0,-9 6 2 16,-2 2-1-1,-6 3-5-15,-2-1-5 0,-2-5-4 16,1-5-4-16,2-6-2 0,6-8-3 15,4-7-1 1,7-4-1-16,6-8-3 0,6-3-3 16,10-10-2-16,0 0-9 15,7 1-20-15,12-5-51 0,2-8-8 16,-1-8-4-1</inkml:trace>
  <inkml:trace contextRef="#ctx0" brushRef="#br0" timeOffset="318733.1873">23512 6189 69 0,'-3'16'81'16,"2"6"-53"-16,-1 12 0 0,1 7 1 15,1 5 0-15,0 5-3 0,0-1-6 16,0 1-5-16,2-2-5 16,0-3-3-16,1-10 0 15,-1-7-2-15,0-7-3 16,2-5-3-16,-4-5-5 0,0-12-16 15,18 4-61 1,-14-11-5-16,0-13-6 0</inkml:trace>
  <inkml:trace contextRef="#ctx0" brushRef="#br0" timeOffset="318913.1891">23310 6425 41 0,'-9'8'77'0,"9"-16"1"16,16 13-58-16,14 4-3 15,11-1 0-15,5-3 0 16,9-3-3-16,0-2-6 16,2-4-11-16,-1-8-36 0,5-1-38 15,-14-11-6-15,-8-3-1 0</inkml:trace>
  <inkml:trace contextRef="#ctx0" brushRef="#br0" timeOffset="319213.1921">23198 6275 43 0,'-69'71'67'15,"16"8"-6"1,17 2-13-16,24 1-12 0,21-13-8 15,30-12-6-15,25-19-4 16,21-12-2-16,18-23-3 0,15-13 1 16,5-19-3-1,-2-17-2-15,-13-10-5 0,-18-9 0 16,-25-4-3-16,-29-2-1 0,-28 2-1 15,-28 7-2 1,-28 5-3-16,-25 10-4 0,-11 12-4 16,-15 11-11-16,-4 11-54 15,5 13-12-15,4 9-2 0</inkml:trace>
  <inkml:trace contextRef="#ctx0" brushRef="#br0" timeOffset="320003.2">22024 6130 49 0,'0'0'72'0,"-3"12"-36"15,-8 6-9-15,-3 10-5 16,-8 9 1-16,-2 7 4 0,-12 8 1 16,-3 4-2-1,-3 3-5-15,-2-4-5 0,2 0-3 16,-3-6-3-16,7-10-3 0,8-6-3 15,5-9 1 1,9-7-5-16,6-8-3 0,10-9-11 16,0-9-36-16,12-9-36 15,6-14-6-15,3-9-6 0</inkml:trace>
  <inkml:trace contextRef="#ctx0" brushRef="#br0" timeOffset="320233.2023">21850 6208 63 0,'3'19'85'0,"3"7"-1"0,-1 10-62 16,-3 6 1 0,-2 9 1-16,2 0-2 0,-2 2-3 15,-2 1-4 1,1-6-3-16,-6-3-4 0,1-8-1 15,1-5-3-15,2-9-2 0,1-3-2 16,0-6-6-16,2-14-23 16,-11 1-56-16,7-12-6 0,-6-13-6 15</inkml:trace>
  <inkml:trace contextRef="#ctx0" brushRef="#br0" timeOffset="320413.2041">21606 6460 31 0,'0'0'86'16,"0"0"1"-16,24-11-4 0,16 5-68 15,8 5-2 1,8 1-2-16,6-1-1 0,1-3-2 16,1-3-3-1,1 2-4-15,-6-9-7 0,-3 2-19 16,-2-5-50-16,-10-10-12 15,-5-6-6-15</inkml:trace>
  <inkml:trace contextRef="#ctx0" brushRef="#br0" timeOffset="320733.2073">21719 6077 43 0,'-78'48'75'0,"9"23"-26"15,9 13-5 1,14 6-10-16,16 1-5 0,18-3-4 15,16-6-6-15,25-11 0 0,24-19-4 16,18-17-2 0,21-21 0-16,18-14-2 0,13-25-3 15,7-17-1-15,-4-15-2 16,-12-15-2-16,-20-10 0 0,-21-2-2 15,-30-4 1 1,-30 10-2-16,-34 6-1 0,-30 11 1 16,-28 15-2-1,-19 17 0-15,-20 17-1 0,-19 12-3 16,-4 24-9-16,-2 14-40 0,6 11-34 15,16 5-6-15,20-4-6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9:03:42.7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2407 12426 11 0,'-2'-12'51'0,"-5"1"-9"0,3 0-8 16,4 11-6-16,-14-17-7 15,14 17-4-15,-18-3-5 0,6 3-4 16,-3 2 0-16,-2 6-1 0,-2 7-2 15,0-3 1 1,-2 8 0-16,-2-2 1 0,1 7 0 16,0 2 1-1,-1 6-2-15,2-1 0 0,4 2 1 16,1 7-1-16,0 0-1 15,5 4 0-15,2-1-1 0,6 0 1 16,-1-2-1 0,4 0 0-16,0-5 0 0,3 0-1 15,3-5 0-15,1-4 1 0,3-1-1 16,2-3-1-1,1-5-3-15,5-4-4 0,2-5-8 16,4-3-18-16,9-2-47 16,-2-8-10-16,2-10-4 15</inkml:trace>
  <inkml:trace contextRef="#ctx0" brushRef="#br0" timeOffset="330.0032">2550 12973 8 0,'0'10'69'16,"-6"4"-32"-16,9 7-8 15,10-3 2-15,6-1-1 16,4-10-3-16,7 2-4 0,-2-9-3 16,3-6-4-1,-6-8-3-15,3-6-2 0,-11-3-3 16,-3-3-3-16,-11 1-1 0,-3 2-2 15,-9 3-1-15,-9 4 0 16,-6 6-1-16,-6 3-1 16,-2 7 1-16,-4 4 0 15,3 9-1-15,-2 1 1 0,4 7 0 16,4-2 0-1,6 0 0-15,5 0 0 0,7-3 1 16,5 1-1-16,4-4-4 16,2-1-7-16,10-3-9 15,-2-1-32-15,7-8-31 0,4 0-6 16</inkml:trace>
  <inkml:trace contextRef="#ctx0" brushRef="#br0" timeOffset="720.0069">2836 12879 26 0,'1'14'76'0,"-1"5"2"16,1 0-56-16,2 4-2 0,2 0 3 15,4 2-1 1,1-5-3-16,4-3-2 0,4-6-5 15,2-6-1 1,3-5-1-16,-1-5-1 0,1-7-2 16,-1-5-2-16,-5-3-2 15,-5 2-1-15,-4-2 1 0,-2 4-3 16,-5 3 0-16,-1 13-3 0,-1-8 2 15,1 8-1 1,-11 17 1-16,6 1 1 0,3 8 1 16,2 3 0-1,3 1 1-15,6 2 1 0,1-6 2 16,2-2-2-16,4-8 2 15,1-6-2-15,0-5 0 0,0-7-4 16,1-8-7 0,-6-11-17-16,-2-9-53 0,7-3-10 15,-7-9-8-15</inkml:trace>
  <inkml:trace contextRef="#ctx0" brushRef="#br0" timeOffset="960.0096">3302 12496 54 0,'12'29'83'0,"-3"6"0"16,3 10-59-16,2 6 2 0,-8 7-3 15,1-1-2-15,-8 1-5 16,-2-3-4-16,-4-5-3 0,0-6-2 15,-1-10-3 1,2-7-1-16,1-8-5 0,1-8-8 16,4-11-16-1,0 0-56-15,11-14-7 0,-2-8-6 16</inkml:trace>
  <inkml:trace contextRef="#ctx0" brushRef="#br0" timeOffset="1330.013">3527 12789 33 0,'7'32'85'0,"-2"0"0"0,0 13-39 15,2-4-17-15,1 0-5 16,1-5-3-16,0-3-4 0,4-10-2 15,0-3-1-15,5-12-4 0,0-8 1 16,6-9-4 0,3-14 0-16,1-12-2 0,-1-10-4 15,2-9-2 1,-5-9-2-16,-7-7-2 0,-3 2 1 15,-11 1-2-15,-3 4 0 16,-11 11-1-16,-6 14 2 0,-9 12 1 16,-4 15 1-1,-3 13 2-15,3 19 1 0,-1 15 1 16,5 12 2-16,6 11 0 0,5 8 0 15,10 2 1 1,7 0 1-16,12-6 0 0,10-7-1 16,9-10 0-16,6-15-4 15,10-6-9-15,1-11-44 0,3-14-32 16,9-9-7-1,1-12-8-15</inkml:trace>
  <inkml:trace contextRef="#ctx0" brushRef="#br0" timeOffset="2380.0238">4376 12760 69 0,'-12'20'81'16,"2"-6"-36"-16,5 16-15 15,2 5-3-15,3 2 0 16,5-3-4-16,7-3-2 0,7-8-4 16,6-7-2-1,5-15-1-15,3-2 0 0,2-19-3 16,0-6-2-16,1-11-2 15,-7-9-3-15,-3-6-3 16,-9-7-2-16,-8 0 0 0,-9-1-2 16,-9 2 0-16,-11 3-1 15,-4 9-2-15,-6 10 1 0,-6 9 1 16,2 12 0-1,-2 13-2-15,6 7 2 0,5 17-1 16,6 11 1 0,7 6 2-16,8 11 1 0,4 7 2 15,16 3 1-15,5 1 2 16,10-6 0-16,5-2 1 0,4-11 2 15,5-8-1-15,0-10-1 0,-1-12 1 16,-2-8-1 0,1-6 0-16,-7-12 0 0,-5-5-1 15,-7-8-2 1,-5 0 1-16,-5-7-2 0,-7 1 0 15,-4-1-1-15,-3 4-1 16,-4 1-1-16,-4 5-1 0,-6 8 1 16,-1 6-2-1,-4 6 1-15,-1 4 0 0,0 11-1 16,0 10 1-16,2 6 0 0,4 5 1 15,5 5 0 1,4-1 2-16,5 0 0 0,12-3 2 16,6-6 1-16,4-8 1 15,9-6 0-15,4-11 1 0,5-3-1 16,-2-14 0-1,5-8 0-15,-1-8-1 0,0-10-1 16,-5-8 0-16,-2-5-2 0,-9-4 0 16,-2-4-1-1,-7 2-1-15,-8 1 0 0,-5 6-1 16,-4 7 0-16,-8 7 0 15,-8 7 0-15,2 9 0 0,-5 6 0 16,0 11-1 0,-1 6 1-16,3 7-1 0,0 13 1 15,4 12 0 1,2 9 2-16,7 12 0 0,4 8 2 15,0 6 0-15,4 6 1 0,1-2 1 16,5 0 0-16,-2-8-1 16,1-4 0-16,-2-11 1 0,0-9-1 15,-1-7 0 1,-1-10 0-16,-2-5-2 0,-3-17-5 15,10 12-24 1,-3-20-42-16,1-14-19 0,5-13-7 16,3-9-5-16</inkml:trace>
  <inkml:trace contextRef="#ctx0" brushRef="#br0" timeOffset="2580.0258">5390 12784 81 0,'4'30'92'15,"-2"-2"-3"-15,-2-4-7 0,-3 1-72 16,1 4 1-16,1-4-3 15,1-2-3-15,-1-7-2 0,2-3-5 16,-1-13-8-16,17-1-23 16,0-17-50-16,-7-13-7 15,4-11-6-15</inkml:trace>
  <inkml:trace contextRef="#ctx0" brushRef="#br0" timeOffset="2670.0267">5446 12542 70 0,'-15'-14'91'15,"1"2"-7"-15,0-3-14 16,7-7-123-16,7 22-24 0,-6-14-8 15,6 14-4-15</inkml:trace>
  <inkml:trace contextRef="#ctx0" brushRef="#br0" timeOffset="3130.0313">5609 12762 29 0,'3'54'91'0,"0"-6"-2"0,-3-10-3 16,0-8-56-1,-1-3-7-15,1-3-3 0,-2-13-3 16,2-11-4-16,6 0-2 0,4-9-2 15,1-12-1-15,3-4-2 16,3-5-2-16,3-6-2 16,0 3-2-16,-1 1 0 15,-1 11-4-15,-3 5 1 0,-2 12 0 16,-5 7 1-1,0 16-1-15,-2 8 1 0,-1 5 0 16,2 4 2-16,2 0 2 0,5-2 0 16,3-10 1-16,7-5 1 15,6-11 0-15,6-7 0 16,4-6 1-16,0-12-2 15,-1-9-1-15,-1-7-1 0,-6-3-2 16,-7 0 0 0,-7 4-2-16,-11 3-1 0,-7 13-1 15,-6 10 2-15,-10 8 0 16,-6 17 0-16,-1 9 2 15,1 10 0-15,6 3 2 0,7 5 1 16,9-7 0-16,25-2 0 16,14-9-1-16,15-7-1 0,17-8-5 15,10-11-12 1,14-4-43-16,9-8-30 0,-4-7-7 15,-1-7-5-15</inkml:trace>
  <inkml:trace contextRef="#ctx0" brushRef="#br0" timeOffset="5270.0527">8069 12351 52 0,'0'-10'90'0,"0"10"-3"0,-2-16-5 15,2 16-64-15,-8-8-4 16,8 8-5-16,-1 5-2 0,1 7-1 16,0 7 0-1,3 3-2-15,2 8 0 0,4 3 2 16,2 8 1-1,1 4-1-15,2 1-1 0,1 2 0 16,2-2-1-16,-2 2 0 0,2-5-1 16,-1 1 0-16,2-5 0 15,-2-7 0-15,-1-2-1 0,-2-8 0 16,-1-2 0-1,-3-6-1-15,-2-2 2 0,-7-12-3 16,11 10 1 0,-11-10 1-16,0 0-1 0,0 0 0 15,0 0 0-15,0 0 0 16,0 0-1-16,0 0 1 0,0 0 0 15,0 0 0-15,0 0 0 0,0 0 1 16,0 0-1 0,0 0 1-16,0 0 0 0,0 0 0 15,0 0-1 1,0 0 1-16,0 0-1 0,8-5 0 15,-8 5 0-15,2-10 0 16,0 1 0-16,1-5-1 0,1-3 0 16,3-5 1-1,1-7-1-15,3-8 1 0,4-7 0 16,3-8 0-16,2-9-1 0,2-2 1 15,-3-2 0 1,2 2 0-16,-5 4-1 0,-1 3 0 16,-1 10 0-16,-3 6 0 15,-4 9-2-15,-2 8-2 0,2 4-2 16,3 7-6-1,-4 0-8-15,7 9-29 0,3 3-32 16,-7 0-16-16,3 0-7 0,0 0 6 16</inkml:trace>
  <inkml:trace contextRef="#ctx0" brushRef="#br0" timeOffset="5860.0586">8788 12760 50 0,'3'-10'80'0,"-3"10"-4"16,0 0-44-16,0 0-12 15,0 0-6-15,-6 8-3 16,1 9-2-16,2 2-1 0,1 6 1 16,2 4 1-16,0 2 3 15,0 0-1-15,4-2 0 0,5-2-2 16,3-10 1-1,3-5-1-15,4-10-1 0,4-2-1 16,2-13 0 0,0-7-1-16,0-5-2 0,-5-6-1 15,-2-3-1-15,-7-3-1 16,-8 3-1-16,-3 3 0 0,-11 5 0 15,-10 9-2-15,-8 7 1 0,-3 7-1 16,-5 6-1 0,-2 9-4-16,4 9-6 0,-1 2-10 15,7-1-42 1,15 5-26-16,2-4-8 0,11-1-4 15</inkml:trace>
  <inkml:trace contextRef="#ctx0" brushRef="#br0" timeOffset="6720.0672">9269 12739 23 0,'0'0'75'0,"5"-13"1"0,9 13-41 15,-14 0-9-15,-2 15-3 16,2 7-4-16,-3 4-6 0,1 6 1 16,-2 4 0-1,0 3 2-15,0-1-1 0,1-1-3 16,0-6-1-16,1-5-2 15,-1-5-2-15,3-10-1 16,0-1 0-16,0-10-1 0,18 2 0 16,-5-2-1-16,6-9 0 15,4-4-1-15,3-3-1 0,3-6-1 16,2-2 1-1,-1-6-1-15,-3-1-1 0,-2-2 1 16,-5 1 0-16,-4 3-1 16,-7-1 1-16,-2 7-1 15,-7 5-1-15,0 3 1 16,-3 7-2-16,3 8 1 0,-19 0-1 15,10 9 1-15,-3 9-1 0,3 5 1 16,0 6 0 0,2 4 1-16,4 5 0 0,1-1 1 15,2 0 0 1,9-3 1-16,3-3 0 0,3-4 0 15,5-9-1-15,-2-2 2 16,1-5-1-16,0-3-2 0,-1-5 0 16,2 1-3-1,-6-4-5-15,4 0-9 0,-7-2-22 16,-11 2-49-16,19-14-6 0,-11 6-7 15</inkml:trace>
  <inkml:trace contextRef="#ctx0" brushRef="#br0" timeOffset="7300.073">9949 12629 10 0,'0'0'74'0,"0"0"4"0,0 0-38 15,-7 5-7-15,-1 11-4 16,-1 9-3-16,-1 6-5 0,-2 7-2 16,-2 7 0-1,2 0-2-15,4 0-2 0,-1 1-2 16,5-5-4-16,4-4-2 15,6-6-1-15,7-3-1 16,3-6-1-16,6-5 0 0,2-2-1 16,2-5-1-16,1-3 2 15,0-5-4-15,0-2 0 0,-2 0 0 16,-2-2-5-1,-3-8-4-15,-2 2-11 0,-18 8-43 16,13-23-28 0,-13 6-8-16,-8-8-2 0</inkml:trace>
  <inkml:trace contextRef="#ctx0" brushRef="#br0" timeOffset="7450.0745">9738 12932 13 0,'-19'2'91'0,"19"-2"0"0,6 0-4 15,24-31-38 1,17 24-32-16,15 0-4 0,5-6-8 15,8 6-24-15,9-5-60 16,-12 1-8-16,-8-2-6 0</inkml:trace>
  <inkml:trace contextRef="#ctx0" brushRef="#br0" timeOffset="7970.0797">10581 12416 16 0,'-9'7'81'16,"-5"8"8"-16,11 9-47 0,-10 14-5 16,-1 8-2-16,1 7-2 15,-1 4-7-15,8 4-5 0,2 0-6 16,4-4-6-16,0-4-3 15,10-10 0-15,4-8-1 16,-1-5-2-16,1-9 1 0,3-5-2 16,1-8-1-1,2-3-2-15,1-8-4 0,3-7-10 16,1-14-22-1,-2-5-51-15,10-9-7 0,0-10-6 16</inkml:trace>
  <inkml:trace contextRef="#ctx0" brushRef="#br0" timeOffset="8240.0824">10879 12487 31 0,'-13'22'91'0,"3"9"0"0,-3-5-3 15,4 20-61-15,4 8-3 16,5 5-1-16,0 0-6 0,10-1-4 15,-1-3-4-15,7-5-2 0,5-9-2 16,4-4-1 0,0-11 0-16,1-6-2 0,-1-7 0 15,0-6-5 1,1-6-4-16,-4-9-13 0,1-11-55 15,-3 0-16-15,-4-11-8 16,-1-3-5-16</inkml:trace>
  <inkml:trace contextRef="#ctx0" brushRef="#br0" timeOffset="8410.0841">10726 12701 23 0,'-12'11'86'0,"12"-11"1"0,12 11-3 16,15-13-52-1,12 2-19-15,9 0-1 0,3-2-2 16,3-1-6-16,-3-4-11 0,2-2-30 16,4-3-43-1,-14-4-9-15,-8-5-3 0</inkml:trace>
  <inkml:trace contextRef="#ctx0" brushRef="#br0" timeOffset="8660.0865">11331 12332 64 0,'21'-1'78'0,"6"-20"-13"16,-1 31-36-16,7 15-3 0,-1 13-5 15,-3 8 0 1,1 12-2-16,-6 6-2 0,-2 8-4 15,-10 2-4 1,-7 0-2-16,-9-5-3 0,-11-4-1 16,-6-7-6-16,-9-9-10 15,3-15-45-15,-3-3-25 0,0-13-9 16,7-9-3-16</inkml:trace>
  <inkml:trace contextRef="#ctx0" brushRef="#br0" timeOffset="10010.1001">12528 8023 44 0,'-4'-24'71'0,"-1"8"-32"16,5 16-12-16,0 0-5 0,-3 30-6 16,-1 8-4-1,-3 12 0-15,-7 17 0 0,-8 5 5 16,-4 6 1-16,-7-8 1 15,1-7 0-15,-2-15-1 0,6-11-2 16,2-22-2-16,12-15-3 16,14-20-4-16,11-15-2 15,18-12-2-15,10-7-3 0,15-9-2 16,8 3-1-1,9 7 0-15,-3 13 1 0,-1 14-1 16,-11 16 0-16,-14 17 1 16,-17 20 1-16,-21 20-1 0,-16 12 4 15,-23 9-1 1,-15 6 1-16,-11 0 1 0,-7-5 2 15,0-8-1-15,6-9 0 0,9-13 1 16,11-12-1 0,15-18 0-16,16-9-1 0,13-20-1 15,22-9-1-15,13-6-1 16,13-4-1-16,13 4-1 15,8 5 0-15,7 14 0 16,-4 16 0-16,-8 12-1 0,-7 18 0 16,-15 15 2-1,-21 9 0-15,-23 4 1 0,-13 2 1 16,-24-9 1-16,-15-7 2 0,-10-11 0 15,-4-11 0-15,0-19 1 16,5-6-2-16,8-23 1 16,10-13-2-16,14-14-1 15,14-15-1-15,13-11-1 0,8-7-1 16,20 2 0-1,4-1-1-15,10 15-1 0,-4 10 1 16,-1 16-1-16,-7 20 1 0,-12 21 1 16,-15 15 0-16,-12 19 2 15,-15 9 0-15,-7 6-4 16,-1-4-10-16,5-2-38 15,8-1-33-15,9-15-7 0,15-12-5 16</inkml:trace>
  <inkml:trace contextRef="#ctx0" brushRef="#br0" timeOffset="10530.1053">13349 7998 59 0,'-3'-12'83'0,"3"3"-4"0,0 9-2 16,0 0-71-1,5 11 0-15,4 19 2 0,4 9 2 16,3 8 1-16,2 8 2 15,2 5 1-15,1 4-1 0,-1-3 0 16,1-6-3-16,-3-5-2 0,-2-7-2 16,-4-7-1-1,0-7-1-15,-4-6-1 0,-2-6 0 16,-1-7 1-1,-5-10 0-15,7 13 1 0,-7-13 1 16,6-14-1-16,0-8 0 16,0-10-1-16,4-13-1 0,1-14-2 15,4-10 0 1,2-7-2-16,1-1-2 0,-4 2 1 15,0 3-1-15,0 11-1 0,-4 5-1 16,3 18-3 0,-6 3-6-16,3 16-13 0,-1 3-37 15,-9 16-30-15,19-8-6 16,-9 11-3-16</inkml:trace>
  <inkml:trace contextRef="#ctx0" brushRef="#br0" timeOffset="10910.1091">13959 8366 49 0,'-7'21'82'15,"-1"2"-1"-15,3 7-59 16,4 2 2-16,0 3 2 0,4 1-1 16,4-5-5-16,9-7-4 15,6-9-2-15,7-6-2 0,0-10 1 16,2-5-2-1,-2-10-1-15,-4-6-3 0,-5-5-2 16,-7-1-2-16,-12-2-1 16,-4 3-1-16,-15 1-1 15,-8 4-1-15,-4 7 0 16,-5 3 0-16,-3 8-1 0,0 4-1 15,5 7-4-15,3 6-4 0,11 8-10 16,5-4-20 0,5 7-45-16,15-2-8 0,10-4-3 15</inkml:trace>
  <inkml:trace contextRef="#ctx0" brushRef="#br0" timeOffset="11430.1143">14381 8400 71 0,'0'0'81'0,"-7"1"0"16,4 12-58-16,1 3-1 15,0 4-2-15,2 2 0 0,0 3 2 16,2 0-5 0,2-2-2-16,4-7-1 0,3-3-3 15,4-9-2 1,2-3 0-16,2-3-3 0,3-8 0 15,2-7-1-15,-4-4-2 0,1-1 0 16,-4 0-3-16,-2 0 0 16,-6 3 0-16,-1 4-3 0,-4 3 0 15,-4 12 0 1,0 0 0-16,0 0 0 0,-1 19 1 15,1-1 0 1,1 5 2-16,2 2-1 0,1 1 2 16,2 1 0-16,3-4 1 15,0-3 0-15,1-5 0 0,1-5-1 16,-1-1-2-16,1-4-1 0,0-3-4 15,0-2-12 1,0 0-30-16,-3-9-40 0,3-1-7 16,1-9-5-1</inkml:trace>
  <inkml:trace contextRef="#ctx0" brushRef="#br0" timeOffset="11730.1173">14897 8240 14 0,'0'0'79'0,"0"16"1"16,-4 2-49-16,-1 9-2 16,-1 4 5-16,1 6-1 15,-1 4-8-15,1-1-3 16,3 0-6-16,0-2-1 0,1-4-3 15,1-5-3-15,7-5-2 0,-2-4-1 16,7-6-2 0,-2-2 0-16,4-7-1 0,0 0-1 15,2-5-2-15,0-2-4 16,5-3-5-16,-4-5-10 15,3 0-19-15,4 2-49 16,-7-8-7-16,-2-1-5 0</inkml:trace>
  <inkml:trace contextRef="#ctx0" brushRef="#br0" timeOffset="12110.1211">14773 8450 50 0,'0'0'90'15,"7"0"-2"-15,14 0-7 0,38 0-61 16,-25 0-9-16,2 1-1 16,3 2-6-16,-5-3-13 0,2-8-51 15,-7 6-23 1,-7-2-6-16,-9-3-4 0</inkml:trace>
  <inkml:trace contextRef="#ctx0" brushRef="#br0" timeOffset="12460.1246">15283 7838 13 0,'-14'11'82'15,"-2"10"5"-15,25 20-48 16,-21 12-3-1,1 12 3-15,-4 1-2 0,7 11-8 16,-3-2-5 0,7-2-7-16,4-3-5 0,-1-20-4 15,6-9-2-15,6-8-1 16,2-11-1-16,1-5-3 0,0-8-2 15,3-2-5-15,-3-9-10 0,7-10-41 16,0-3-33 0,-1-11-7-16,0-8-6 0</inkml:trace>
  <inkml:trace contextRef="#ctx0" brushRef="#br0" timeOffset="12780.1278">15694 7877 61 0,'-13'34'94'16,"-4"12"-2"-16,0 8-56 15,-1 10-8-15,-2 1 2 0,4 6-2 16,1-4-5-1,3 2-4-15,9-26-12 0,3-4-1 16,3-12-1-16,5-4 0 0,4-6-1 16,3-6-1-16,3-3 0 15,2-4-2-15,0-1-1 16,5-3-3-16,2-3-3 15,-1-5-7-15,-1 0-8 0,-4-9-20 16,-4-1-49 0,4-3-5-16,-10-7-7 0</inkml:trace>
  <inkml:trace contextRef="#ctx0" brushRef="#br0" timeOffset="12980.1298">15473 8095 30 0,'-19'12'88'0,"9"1"3"0,13 0-4 15,19 5-61 1,12-4-8-16,12 3-2 0,2-2 0 16,4-1-7-16,0-6-4 15,0 1-10-15,-7-9-14 0,-11-9-62 16,5-3-8-16,-13-10-7 0,-1-10 0 15</inkml:trace>
  <inkml:trace contextRef="#ctx0" brushRef="#br0" timeOffset="13230.1323">15925 7741 45 0,'10'-5'90'0,"3"1"-4"15,-1 4-4-15,4 6-62 0,3 12-6 16,-2 7-3-1,2 7-3-15,-1 25 1 16,1 5 1 0,-2 6-1-16,-5 7-1 0,-6 0 0 15,-2 0-1 1,-4-3-1-16,-10-4-3 0,-7-16-9 15,-3-13-16-15,-5-1-60 0,9-1-9 16,-1-7-7 0,4-8-2-16</inkml:trace>
  <inkml:trace contextRef="#ctx0" brushRef="#br0" timeOffset="14230.1423">8065 13395 41 0,'-34'0'32'16,"17"0"-8"0,6 0-1-16,11 0 0 0,0 0 3 15,2 14-1-15,21-9 0 16,11 2-3-16,20-2 2 15,18 2 0-15,26 1-2 16,21-1-5-16,28 0-3 0,18 0-2 16,17-1-1-1,14-1-1-15,6-2-1 0,7-3-2 16,-4-2 0-16,-4-4-1 0,-14-3-1 15,-7 0-1-15,-13 0 0 16,-11-2-1-16,-8 0 0 16,-15 1-3-16,-13 5-1 15,-10-1-4-15,-13 5-7 0,-20-5-15 16,-12 2-51-1,-12 4-15-15,-19 5-4 0,-16 2-3 16</inkml:trace>
  <inkml:trace contextRef="#ctx0" brushRef="#br0" timeOffset="15410.1541">8624 13872 51 0,'0'-10'93'15,"-5"-1"-3"-15,5 11-29 0,0 0-27 16,-6-10-12-1,6 10-7-15,0 0-3 0,0 0-4 16,0 6-3-16,6 9-2 0,4 3 0 16,2 7 1-1,2 3 1-15,1 5 0 0,4 2 1 16,-1 1-1-16,1 1 0 15,-3-3 1-15,3 2-1 0,-2-2-2 16,-1-3 0 0,1 3-1-16,-3-5 0 0,-1 3 0 15,-2-6-1 1,-1 1 0-16,-1-8 0 0,-3 1 1 15,-1-5-1-15,-2-1 0 0,-3-14 0 16,3 12 0 0,-3-12-1-16,0 0 1 0,0 0-1 15,0 0 1-15,0 0-1 16,0 0 1-16,6 9-1 0,-6-9 1 15,0 0 0 1,0 0 0-16,0 0 0 0,0 0 1 16,0 0-1-16,2-7 0 15,2-5 0-15,0-7 0 16,3-7 1-16,3-11-1 0,4-7 0 15,2-10 0-15,0-6-1 16,2-7 0-16,1-3 0 0,-5 3 0 16,-1 2-2-1,-1 10-1-15,-4 5-1 0,-2 9-1 16,-1 7-4-1,1 14-5-15,-3 6-11 0,4 7-34 16,6 7-27-16,-13 0-13 0,15 17-5 16</inkml:trace>
  <inkml:trace contextRef="#ctx0" brushRef="#br0" timeOffset="17700.177">1032 3667 38 0,'-15'-4'82'16,"-10"-4"-29"-16,15 3-10 0,2 0-15 16,8 5-7-16,-12-8-8 15,12 8-4-15,0 0-1 16,0 0-2-16,0 0 0 0,2 6 0 15,11 1 0-15,2 5 2 16,2 2-1-16,5 2 1 0,1 2 0 16,9 2 0-1,-2 0-1-15,2 1 0 0,1 0-2 16,-2-1 1-1,1-1-2-15,-1 0 0 0,-1-1 0 16,-3-1-2-16,-2-2 1 0,0 1-2 16,-5-1 1-16,0-4-1 15,0 0 1-15,-6 0-2 0,2-3 1 16,-5 4 1-1,0-4-1-15,0-1 0 0,-11-7 0 16,13 13 0 0,-13-13 0-16,11 13 0 0,-11-13 0 15,10 8-1-15,-10-8 1 16,0 0-1-16,7 9 1 0,-7-9-1 15,0 0 2-15,0 0-1 0,0 0 1 16,0 0 1 0,0 0-1-16,2-10 0 0,-4-8 1 15,-6-8-1 1,-2-9-1-16,-6-11 1 0,-3-10-1 15,-3-11 1-15,-7-8-1 16,-1-1 0-16,-4-4 0 0,-1 3 0 16,-3 9 0-1,2 3-1-15,2 14-1 0,0 10-1 16,8 7-2-16,3 11-2 0,11 10-4 15,0 3-7 1,12 10-10-16,0 0-27 0,0 0-35 16,13 0-10-16,1 10-3 15</inkml:trace>
  <inkml:trace contextRef="#ctx0" brushRef="#br0" timeOffset="17970.1789">1583 3532 87 0,'16'21'91'15,"0"-3"-3"-15,2 6-58 0,3-2-3 16,-1 3-8 0,0-3-6-16,-1-4-3 0,0-1-3 15,-4-6-2-15,-2-3-2 16,-3-8-6-16,1 0-14 0,-11 0-57 15,3-28-15 1,-5 5-7-16,-13-9-1 0</inkml:trace>
  <inkml:trace contextRef="#ctx0" brushRef="#br0" timeOffset="18110.1811">1483 3229 37 0,'-17'-10'83'16,"0"0"-5"-1,-2 36-23-15,7-27-63 0,12 1-32 16,-12-12-36-1,12 12-5-15</inkml:trace>
  <inkml:trace contextRef="#ctx0" brushRef="#br0" timeOffset="18500.185">1622 3302 4 0,'32'31'83'0,"-2"-14"-1"0,3 22-32 15,0-3-15-15,-1 1-10 16,-7-11-6-16,-2 2-4 0,-6-10-1 15,-2-4-3-15,-6-8 0 16,-9-6-2-16,2-8 1 16,-2-9-3-16,-7-4-1 0,-2-7-2 15,-3-6-2 1,0 0-2-16,-4-7-1 0,6 3-1 15,6 2-1-15,1 8 0 16,3 7 1-16,5 7 1 0,13 10 1 16,3 4 0-1,6 9 1-15,-1 9 0 0,4 5 0 16,1 1 1-16,-1 1 1 0,-1 1-1 15,-7-5 0 1,-5-3 0-16,-2-4-1 0,-5-5-1 16,-10-9-4-16,9 3-9 15,-9-3-27-15,0-11-48 16,-12-8-5-16,-6-7-5 15</inkml:trace>
  <inkml:trace contextRef="#ctx0" brushRef="#br0" timeOffset="18810.1881">1806 2565 3 0,'-15'-6'74'0,"10"10"5"0,5 13-45 15,3 15-3-15,13 12-6 0,5 10-2 16,4 7 0 0,8 5-2-16,1-3-1 0,2-3-5 15,-2-3-3-15,2-10-2 16,-5-15-2-16,-2-11-1 0,-1-8-2 15,-3-9 0 1,-1-4-1-16,-3-6-1 0,1-6-3 16,-5-6-4-1,0 0-7-15,-5-7-14 0,-1-11-45 16,-3 2-21-16,-5-9-9 0,-3-4 2 15</inkml:trace>
  <inkml:trace contextRef="#ctx0" brushRef="#br0" timeOffset="19120.1911">2058 2490 29 0,'11'25'85'0,"12"4"-28"15,-6 3-6-15,5 2-10 0,0-3-11 16,3 1-7 0,1-1-5-16,-1-7-5 0,2 3-2 15,-4-8-3-15,-3-2-1 16,1-2-1-16,-4-4-1 0,0-3-1 15,-1-3-2-15,-1-5-1 16,-4-3-3-16,-2-7-6 16,0-1-7-16,-4-9-17 0,-5-2-55 15,3 1-6 1,-3-7-5-16</inkml:trace>
  <inkml:trace contextRef="#ctx0" brushRef="#br0" timeOffset="19360.1936">2085 2605 14 0,'-19'8'88'15,"5"-7"0"-15,3-1-5 0,11 0-59 16,0-20-8-16,12 2-1 15,11-7-6-15,9 0-2 0,7-3-1 16,2-1-2-16,-2 1-3 0,2 4-5 16,-7 5-6-1,-4 1-14-15,-5 14-42 0,-7-8-23 16,-6-1-5-1</inkml:trace>
  <inkml:trace contextRef="#ctx0" brushRef="#br0" timeOffset="19650.1964">2239 2069 46 0,'0'-17'80'16,"4"-1"-3"-16,-14 6-56 15,32 7-5-15,12 5-5 16,6 7 0-16,8 15-4 0,1 14 2 16,5 10-1-1,3 10 2-15,-1 5-2 0,-6 6 0 16,-6 1 2-16,-5-2-3 0,-7 0-4 15,-4-12-11-15,-7-7-38 16,-1-1-36-16,-11-13-4 16,-4-5-5-16</inkml:trace>
  <inkml:trace contextRef="#ctx0" brushRef="#br0" timeOffset="20620.2062">2135 2428 20 0,'-4'-10'38'0,"0"-2"0"15,0 1 0-15,2 0-8 0,-1-1-1 16,3 12-3-16,-6-16-3 0,6 16-2 16,-4-11-3-1,4 11-2-15,0 0-1 0,0 0-1 16,0 0-4-1,0 0-1-15,0 0-1 0,0 0-3 16,0 0 0-16,0 0-2 16,0 0-1-16,0 8 0 0,5 2 0 15,2 3-2 1,4 3-2-16,2 1-7 0,6 2-27 15,11-3-49-15,-9-5-6 0,-1-3-4 16</inkml:trace>
  <inkml:trace contextRef="#ctx0" brushRef="#br0" timeOffset="22090.2209">2079 2563 44 0,'0'0'45'15,"0"0"-6"1,0 0-11-16,11-9-7 0,6-3-4 15,4 0-2 1,2-5-1-16,4-1-3 0,1 0-2 16,-2-1-2-16,-2 4-3 15,-7 5-2-15,-5 3-1 0,-12 7 0 16,0 0 0-16,0 0 0 15,-16 0 1-15,-4 7-1 16,-5 1-1-16,0 0 1 0,-5 1 0 16,4-1 1-1,1-2 1-15,8-2 0 0,1 1 1 16,7-2-1-16,9-3 1 15,0-8 2-15,7-2 0 0,9-6-2 16,3 1 0-16,2-1-1 16,3-1 0-16,-2 2-2 15,-3 0-5-15,0 6-10 0,-6 6-20 16,-13 3-47-1,0 0-6-15,0 4 0 0</inkml:trace>
  <inkml:trace contextRef="#ctx0" brushRef="#br0" timeOffset="22390.2239">2108 2283 54 0,'-3'-10'83'0,"3"10"-1"15,-6-14-51 1,6 14-11-16,0 0-5 0,4 9-4 15,4 4-2-15,1 5-3 16,4 5 1-16,0 3 3 0,2 3-2 16,-2 6 1-1,2 3-1-15,-2 4 0 0,-3-2 0 16,0-1-1-16,0-2 0 0,-1-6-3 15,4-4 1 1,-3-4-1-16,5-7 0 0,0-6-2 16,1-4-4-16,3-6-8 15,6-11-48-15,7 3-30 0,-8-10-7 16,6-6-5-1</inkml:trace>
  <inkml:trace contextRef="#ctx0" brushRef="#br0" timeOffset="23650.2365">9397 14299 80 0,'0'0'86'15,"0"19"-2"-15,2-7-57 0,2 1-6 16,-1 2 0-16,3-1 1 15,-3 1-6-15,-1-4-4 0,2-2-3 16,-4-9 0-16,6 11-4 0,-6-11-4 16,0 0-5-1,10 4-11-15,2-12-54 0,0-1-17 16,1-7-11-1,0-5 0-15</inkml:trace>
  <inkml:trace contextRef="#ctx0" brushRef="#br0" timeOffset="23770.2377">9415 14103 59 0,'-12'-10'83'0,"3"0"-10"16,4-1-23 0,5 11-122-16,0-13-6 0,0 13-6 15</inkml:trace>
  <inkml:trace contextRef="#ctx0" brushRef="#br0" timeOffset="24910.2491">9730 14272 0 0,'0'-12'69'16,"0"12"-21"-16,0 0-11 0,0 0-9 15,0 0-7-15,0 0-4 16,6 12-3-16,1-1-1 16,-1 6 3-16,1-2-1 15,-1 4-1-15,0-1-2 0,-1 4 0 16,-4-5 0-16,-1 2-2 0,0-2-3 15,-3-4 0 1,-1-2-1-16,-1 0 1 0,5-11 0 16,-7 13-2-1,7-13-1-15,0 0 0 0,0-13-1 16,4 0 0-16,8-7-2 15,3-5-1-15,2 0 1 0,4-4 0 16,2 5-1-16,-1-1 1 0,-2 8-2 16,-3 1 1-1,-4 6 1-15,-2 6-1 0,-2 4 0 16,-9 0-2-1,15 16 1-15,-6 1 0 0,-3 0 1 16,1 4 0-16,-1 1 0 16,1 2 0-16,-3-2 0 0,0-3 0 15,-3-1-1 1,-1-7-5-16,1 2-9 0,-1-13-16 15,-3 9-54-15,3-9-6 0,7-1-7 16</inkml:trace>
  <inkml:trace contextRef="#ctx0" brushRef="#br0" timeOffset="25460.2546">10278 14265 353 0,'-1'15'2'15,"6"4"2"-15,2 5 0 16,4 3 3-16,2 19-1 0,5-3 3 15,5-3-2 1,3-4 1-16,2-6-1 0,1-3-3 16,-2-7 0-1,0-2-2-15,-6-7-2 0,4-3-4 16,-8-8-7-16,1 0-15 0,-3-4-52 15,0-12-15 1,1-4-5-16,-2-8-3 0</inkml:trace>
  <inkml:trace contextRef="#ctx0" brushRef="#br0" timeOffset="25930.2591">10750 13776 38 0,'0'0'88'16,"1"-17"-2"-16,-1 17-34 0,0 0-21 15,0 0-10-15,0 0-4 0,0 0-5 16,0 0-5-16,0 6-1 16,0-6-2-16,0 16 2 0,0-6-1 15,0 4 0 1,-2 1 1-16,1 4 0 0,-5 5-1 15,0 6 1 1,-1 6 0-16,-1 4 0 0,-2 5 0 16,3 3-1-16,0 3-1 15,2-3-1-15,5-1-1 0,6-5 0 16,7-5 1-16,5-5-2 0,4-4 0 15,7-6 1 1,4-2 0-16,2-6 0 0,0-4-1 16,1-3-1-1,0-2-2-15,-3-5-2 0,0 0-5 16,-11 0-5-16,4-3-11 15,-8-2-21-15,-9-8-44 0,2 4-8 16,-6-1-3-16</inkml:trace>
  <inkml:trace contextRef="#ctx0" brushRef="#br0" timeOffset="26210.2621">10668 14108 17 0,'-28'-7'94'15,"7"2"0"-15,4 0-4 0,9-7-35 16,8 12-24 0,11 0-11-16,12 2-6 0,11 0-4 15,10 0-2-15,3 0 0 16,4 0-2-16,4-2-1 15,-2-1-3-15,-4 1-2 16,-8 0-2-16,-8-3-2 0,-9-6-3 16,1 6-7-1,-9-8-10-15,1-4-42 0,2 1-27 16,-11-4-5-16,-4-5-5 0</inkml:trace>
  <inkml:trace contextRef="#ctx0" brushRef="#br0" timeOffset="26500.265">10942 13737 56 0,'-11'-7'96'0,"11"7"-4"16,-5-12-5-16,21 3-62 0,-2 4-5 16,5 0-5-1,9 4-5-15,2 0-2 0,8 8-3 16,4 7 0-16,1 13-1 15,0 7 0-15,-1 10-1 0,-3 9 1 16,-6 7 1 0,-2 4-1-16,-8 2-2 0,-5 2 0 15,-10-5 0 1,-6 2-1-16,-2-8 1 0,-5-2-2 15,-4-2-3-15,-3-7-2 0,4-2-7 16,-5-7-17-16,3-10-52 16,4-1-13-16,-1-13-8 0,7-13-4 15</inkml:trace>
  <inkml:trace contextRef="#ctx0" brushRef="#br0" timeOffset="27180.2718">10428 13797 22 0,'3'-13'84'15,"-3"2"2"-15,0 11-38 16,0-12-14-16,0 12-8 0,0 0-7 16,-2-11-3-1,2 11-5-15,0 0-4 0,-11 9-3 16,3 2 0-16,-1 7-2 0,-1 2 0 15,-2 6 1 1,-3 8 0-16,-1 6 1 0,3 0 0 16,2 6 2-16,-3 2 0 15,9 0 0-15,1-1 0 16,4-4-1-16,8-2 1 15,3-5-2-15,8-6 1 0,2-6-2 16,-1-2-1-16,3-5-3 0,-2-5-3 16,1 0-7-1,-7-4-15-15,-3-6-53 0,0 3-14 16,-12-5-7-1,11 4-3-15</inkml:trace>
  <inkml:trace contextRef="#ctx0" brushRef="#br0" timeOffset="27990.2799">10395 14335 36 0,'0'12'57'0,"0"0"-4"0,1 3-10 16,3 1-7-16,-3-1-5 15,4-1-7-15,-3-3-3 0,1-2-4 16,-3-9 0-16,3 8-2 16,-3-8 0-16,0-6-2 15,-7-3 1-15,1-6-3 0,1-1-3 16,-3-9-4-1,0 4 0-15,-1-4-1 0,2-1-2 16,-2 2-9-16,8 4-28 16,1 4-50-16,0 1-5 15,0 2-7-15,1-1-3 16</inkml:trace>
  <inkml:trace contextRef="#ctx0" brushRef="#br0" timeOffset="29170.2917">9504 14103 14 0,'0'0'60'16,"0"0"-1"-16,0 0-8 0,-10 0-8 15,10 0-14 1,0 0-6-16,-11 5-6 0,11-5-7 16,-9 5-1-16,9-5 2 15,0 0-2-15,-9 5 0 0,9-5 0 16,0 0-1-1,0 0 1-15,-11-3-3 0,11 3-1 16,-8-7-1-16,8 7-1 0,-13-5 0 16,13 5-2-1,-13-5 0-15,13 5 0 0,-14-2-1 16,14 2 0-16,-12 0 0 15,12 0-1-15,-11 1 1 16,11-1 0-16,0 0-2 16,0 0-4-16,0 0-14 0,4-3-55 15,15 2-12 1,1-6-7-16,5 0-2 0</inkml:trace>
  <inkml:trace contextRef="#ctx0" brushRef="#br0" timeOffset="33100.331">11990 13234 1 0,'-11'3'87'0,"11"-3"4"16,10-7-4-16,14-1-50 15,14 1-11-15,10-3-5 0,11-2-2 16,9 2-3 0,5 2-6-16,1 2-2 0,-2 2-3 15,-8 3-1 1,-10-1-2-16,-7 2-3 0,-11 0-5 15,-2 0-12-15,-15 2-55 16,1-4-16-16,-2-6-7 0,-1-3-4 16</inkml:trace>
  <inkml:trace contextRef="#ctx0" brushRef="#br0" timeOffset="33580.3358">12154 13479 16 0,'-21'7'86'0,"5"-3"5"16,6 23-10-16,10-27-43 0,18 8-10 15,18-8-7 1,21 0-2-16,13-5-4 0,18-2-1 15,7-1-4-15,7-4-3 16,-5 3-3-16,-8 1-4 0,-5 5-10 16,-21 0-45-1,-7 3-35-15,-12 1-6 0,-12 0-7 16</inkml:trace>
  <inkml:trace contextRef="#ctx0" brushRef="#br0" timeOffset="38700.387">13681 13159 0 0,'0'0'82'0,"0"0"2"0,0 0-29 16,-9 0-19-16,9 0-7 16,0 0-5-16,0 0-7 0,0 0-5 15,0 0-2 1,0 0-2-16,0 0 0 0,0 0-2 15,0 0-1 1,0 0-2-16,0 0 2 0,0 0-2 16,0 0 0-16,0 0 0 0,0 0 0 15,0 0 0-15,0 0 0 16,0 0 0-16,0 0-1 15,-12 0 0-15,12 0-1 16,-14 7 0-16,14-7 0 0,-14 6-1 16,14-6 1-1,-12 4-1-15,12-4 0 0,0 0-1 16,0 0-3-16,0 0-5 15,0 0-9-15,0 0-19 0,0 0-51 16,6 4-5-16,-6-4-6 16</inkml:trace>
  <inkml:trace contextRef="#ctx0" brushRef="#br0" timeOffset="39440.3944">14125 13210 50 0,'0'0'79'16,"0"0"-37"-16,0 0-8 0,0 0 1 15,0 0-4 1,0 0-6-16,0 0-8 0,0 0-2 16,0 0-3-16,0 0-3 15,0 0-3-15,0 0-1 0,0 0 0 16,0 0-2-1,0 0 0-15,0 0 1 0,0 0 1 16,0 0 0-16,0 0 0 0,0 0 0 16,0 0-1-1,0 0 0-15,0 0-1 0,0 0-2 16,0 0 1-16,0 0-1 15,0 0-1-15,0 0 0 0,0 0 0 16,0 0 0 0,0 0 0-16,0 0-1 0,0 0 1 15,0 0 0-15,0 0 0 0,0 0 0 16,0 0 1-1,-10 0-1-15,10 0 1 0,0 0-1 16,0 0 0-16,-10 0 0 16,10 0 1-16,-8 0-1 0,8 0 0 15,-12 3 0 1,12-3 0-16,-12 4 0 0,12-4 1 15,-8 1-1-15,8-1 1 16,0 0-1-16,0 0 1 16,0 0-1-16,0 0 0 0,0 0 1 15,0 0-2-15,0 0 2 16,0 0-2-16,0 0 1 0,0 0 0 15,0 0-1 1,0 0 0-16,0 0-3 0,0 0-6 16,0 0-19-1,0 0-54-15,4-5-8 0,7 0-7 16,4-1 0-16</inkml:trace>
  <inkml:trace contextRef="#ctx0" brushRef="#br0" timeOffset="39920.3992">14516 13166 6 0,'-9'5'85'16,"9"-5"3"-16,-13 2-33 0,13-2-15 16,0 0-7-16,0 0-9 0,0 0-8 15,0 0-5 1,-8 1-4-16,8-1 0 0,0 0-4 15,0 0 0-15,0 0-1 16,0 0-1-16,0 0 2 16,0 0-2-16,6-3 0 15,-6 3 0-15,0 0 1 0,9-3-1 16,-9 3 1-1,0 0 0-15,0 0 1 0,0 0-1 16,0 0 0-16,0 0 0 0,-5 8 0 16,5-8 0-16,0 0-3 15,-12 4-3-15,12-4-7 16,0 0-23-16,0 0-51 15,0 0-7-15,0 0-6 0</inkml:trace>
  <inkml:trace contextRef="#ctx0" brushRef="#br0" timeOffset="40440.4044">15087 13138 38 0,'0'0'88'16,"0"0"-3"-1,0 0-38-15,0 0-12 0,-8 6-5 16,8-6-11-16,-10 6-5 16,10-6-2-16,-14 5-4 15,14-5 0-15,-9 4-3 0,9-4 0 16,0 0-2-16,0 0-1 15,0 0-1-15,0 0-2 0,0 0-3 16,0 0-12 0,-8 9-34-16,8-9-37 0,0 0-6 15,0 0-5-15</inkml:trace>
  <inkml:trace contextRef="#ctx0" brushRef="#br0" timeOffset="47860.4786">13625 2089 41 0,'0'-20'69'16,"0"11"-49"-16,0 9-6 0,0 0-2 15,12-4-4 1,-6 18 0-16,0 12-1 0,2 35 1 31,4 19 1-31,-2 10 1 16,0 14 3-16,3 16-4 15,-3 9 3-15,1 7-1 0,-3 10-3 16,-3-21-1-16,1 5-2 0,2 5 1 16,-1 4-2-1,0 1 0-15,3-3 0 0,4 11 2 16,-3 0-1-16,1 1 1 15,1-1 2-15,-1 0 2 16,2 5-1-16,-5-3-1 16,-1 7-2-16,-5-10 2 0,0 2 0 15,-4-2 0-15,1 0-3 0,-2-8 0 16,-5-4 1-1,-1-4 0-15,1-4 0 0,-2-2-3 16,4-7 1-16,4-7-2 16,-3-7-3-16,4-3-11 15,-1-2-45-15,2-19-30 16,3-12-7-16,-3-25-5 0</inkml:trace>
  <inkml:trace contextRef="#ctx0" brushRef="#br0" timeOffset="48770.4877">11206 4750 46 0,'-23'-1'78'16,"4"-7"-5"-16,6 4-56 0,13 4-7 15,0 0-6 1,0 0-3-16,11 5-2 0,10-1 1 16,7-1 0-16,8-1 1 15,11 3 0-15,3-2 0 16,13 1 0-16,9-1 1 15,4 4-1-15,11 1 0 0,4-2 1 16,2 4-1-16,14-4 1 0,10 2-1 16,4-2 1-1,7 3-1-15,11-4 1 0,10-2 2 16,8 1-1-1,12-4 1-15,10 3 0 0,7-3 0 16,13 0-1-16,11 0 0 16,8 0 0-16,7 0 1 0,7 0-1 15,7 0 1-15,8-3 0 0,7 3 2 16,9-4-1-1,3 1 0-15,8-1-1 0,5 1 0 16,8-2-3 0,5-2 0-16,4 2 1 0,1-3 1 15,5 4 1-15,-1-7-1 16,-2 2 2-16,-1 2 0 0,-4-2 3 15,-9 5-1 1,-8-2-1-16,-10 2 0 0,-18-4-1 16,-8 5-1-16,-20-3-1 0,-14-1 0 15,-20 3-2 1,-18-6 2-16,-23 3-2 0,-21 1-2 15,-23 3-7-15,-24-4-12 16,-13 4-25-16,-14 3-44 0,-19-2-6 16,-12 1-6-1</inkml:trace>
  <inkml:trace contextRef="#ctx0" brushRef="#br0" timeOffset="49250.4925">21177 4417 24 0,'0'0'80'0,"9"-4"0"15,13 4-50 1,6 0-12-16,4 9-7 0,6 1-3 15,4 4-1 1,0 1 2-16,2-2-3 0,1 5 2 16,-2-3-3-16,4 2 1 0,-3 0 1 15,3-2-2-15,-4 3-2 16,-1-3-2-16,-4 0 0 0,-8 1-1 15,-2-4 0 1,-6 5 0-16,-7-4 1 0,-3 4 1 16,-6-1 0-1,-6 2 2-15,0 6 2 0,-13 2-2 16,-5 7 1-16,-11-1-1 15,-2 7 0-15,-10-2-1 0,-1 4-5 16,5 2-9-16,-4-5-25 0,0 2-49 16,11-4-5-1,3-10-4-15</inkml:trace>
  <inkml:trace contextRef="#ctx0" brushRef="#br0" timeOffset="50130.5012">13361 2118 8 0,'-10'-9'53'16,"10"9"-10"-16,-7 14-10 0,3 13-6 31,3 7-7-31,-1-3-6 0,2 8 3 15,-4-8 4 1,4 0 1-16,2-11-3 0,5-5-1 16,2-20-6-1,6-15-2-15,1-4-1 0,5-9-4 16,2-4-4-16,2-3-1 15,-1 0 0-15,1-3-1 0,-3 9 1 16,0 3 0-16,-7 8 0 0,-1 4 0 16,-2 8 0-1,0 8-1-15,3 6 0 0,-1 11 0 16,3 1 1-1,2 7 0-15,-1 2-1 0,2 2 3 16,-3 1-1-16,0-6-1 16,0 3-7-16,-4-7-15 0,5-5-60 15,-2-4-6-15,1-3-1 16</inkml:trace>
  <inkml:trace contextRef="#ctx0" brushRef="#br0" timeOffset="50640.5064">14077 1888 54 0,'6'-18'80'0,"5"8"-47"0,-1 5-3 16,9 5-3-16,-7 0-2 0,11 7-5 16,-7 7-4-1,4 8-3-15,-3 4-3 0,-2 6 0 16,3 5 0-16,-2 4-2 15,0 7 1-15,2 1-1 32,-2 1 0-32,0-11 1 0,-1-3-1 15,-4-4 2-15,0-13-2 0,0-9 0 16,-2-11-3-16,0-17-1 15,1-13-1-15,3-9-1 16,6-11-1-16,4-12-1 16,5-1 0-16,-1-2 1 0,3 5 0 15,-5 5 0 1,2 6-1-16,-5 11-1 0,-3 10-8 15,-12 7-13-15,3 6-56 16,2 6-15-16,-12 10-6 16,13-15-5-16</inkml:trace>
  <inkml:trace contextRef="#ctx0" brushRef="#br0" timeOffset="51660.5166">22864 4736 0 0,'0'0'64'0,"0"0"-30"15,-6 12-6-15,-3 8-7 16,-4 11-4-16,-2 2 3 0,-4 15 2 16,-2-3 1-1,1 11-1-15,0-5-4 0,2-2-1 16,0-2-2-1,9-2-2-15,0-5-3 0,9-5-2 16,6-6-1-16,11-2 0 0,5-2 0 16,8-4-3-16,4-1 4 15,3-3-3-15,2-2-1 0,1-3-1 16,-4-1-3-1,2-3-2-15,-4-2-4 0,-4-4-5 16,-4-2-11 0,-8 0-30-16,-18 0-38 0,15-10-6 15,-13-5 1-15</inkml:trace>
  <inkml:trace contextRef="#ctx0" brushRef="#br0" timeOffset="51850.5185">22622 5109 50 0,'-15'-9'86'0,"15"9"-1"15,16-27-42-15,20 22-22 16,19 0-10-16,9 1-11 0,12 3-29 16,12 1-50-16,-8 0-7 15,-5 0 0-15</inkml:trace>
  <inkml:trace contextRef="#ctx0" brushRef="#br0" timeOffset="52560.5248">13250 3323 19 0,'10'-7'83'16,"15"0"0"-16,6 2-46 16,16-3-7-16,16 3-9 0,3-2-4 15,5 0-6 1,6 3-11-16,-6-2-14 0,-4-2-52 15,-1 8-15 1,-18 0-5-16</inkml:trace>
  <inkml:trace contextRef="#ctx0" brushRef="#br0" timeOffset="53320.5332">12320 2766 0 0,'9'-9'74'16,"-9"9"-19"-1,0 0-7-15,7 15-10 0,1 9-11 16,2 7-9-16,2 12 1 0,-2 4-2 16,3 4-4-1,-3-3 0-15,0 0-3 0,0-7-1 16,-3-4 1-16,-4-13-1 15,1-5 1-15,-2-11-1 16,-2-8 1-16,0 0-2 16,6-14-1-16,-3-6-1 0,2-8-2 15,3-5-1-15,-1-7-1 0,7-3 0 16,-5 1-3-1,3 3-2-15,2-1-8 0,2 9-11 16,-2 7-40 0,1 5-29-16,3 5-5 0,-1 4-7 15</inkml:trace>
  <inkml:trace contextRef="#ctx0" brushRef="#br0" timeOffset="53570.5355">12730 3015 5 0,'-2'40'78'0,"2"-10"8"15,4-1-42-15,11-9-6 16,12-7-10-16,2-9-7 0,6-8-5 16,-3-8 0-1,3-7-5-15,-5-3-5 0,-11-1-2 16,-13 0-2-1,-7 1 0-15,-17 5-2 0,-9 2 0 16,-6 6 0-16,-8 4-1 0,3 2 0 16,-1 6-3-16,9 8-6 15,1 3-18-15,8 1-55 0,21 0-6 16,12 0-4-1</inkml:trace>
  <inkml:trace contextRef="#ctx0" brushRef="#br0" timeOffset="53970.5396">13562 3299 43 0,'0'0'80'0,"0"0"-29"16,25-2-10-16,10-6-11 16,12 1-9-16,13-2-10 15,0 2-11-15,8 3-27 0,5 2-50 16,-14 0-3-1,-13 0-3-15</inkml:trace>
  <inkml:trace contextRef="#ctx0" brushRef="#br0" timeOffset="56630.5663">13538 5262 17 0,'0'0'76'0,"0"0"-29"15,0 0-13 1,0 0-4-16,0 0-4 0,0 0-6 15,0 0-3-15,0 0-4 16,0-3-1-16,0 3-1 0,0 0-2 16,8-14-2-16,-8 14-1 0,7-15-2 15,-7 15-2 1,10-11-1-16,-10 11 0 0,10-10 0 15,-10 10 0 1,5-9 0-16,-5 9-1 0,0 0 1 16,0 0 0-16,7-10 0 15,-7 10-1-15,0 0 0 0,0 0-4 16,0 0-5-1,0 0-19-15,10 1-55 0,-10-1-5 16,0 0-3-16</inkml:trace>
  <inkml:trace contextRef="#ctx0" brushRef="#br0" timeOffset="61630.6163">13559 3280 16 0,'10'-7'23'16,"-10"7"1"-16,10-6 0 15,-10 6-1-15,12-3-2 16,-12 3-3-16,15-1-4 15,-7 0-3-15,3-1 0 0,3 1-2 16,0-2-2-16,3-2-1 0,1 2-1 16,0-1 2-1,0 0-3-15,-1 1 2 0,0 0-3 16,-3 3 1-1,-1-3 1-15,0 2-1 0,1 1 2 16,1-3-2-16,2 2 0 16,0-3 1-16,2-1 0 0,0 4 0 15,4-5-1-15,-5 4-1 0,0-1-2 16,-1 1 0-1,-1 2 0-15,-2 0-1 0,-2 0 0 16,0 0 1 0,-1 2 0-16,1-2 0 0,4 4 0 15,0-2 1-15,-1-1 0 16,1 0-2-16,2 2 1 0,0 0-1 15,-5 2 2 1,4-2-2-16,-4 1 1 0,1-1-1 16,-2 1 1-16,1 1 0 0,2-2 1 15,-2 1-1 1,2 0 0-16,-1 2 0 0,2 0 0 15,1 0 0-15,-1 0 0 16,-1-1-1-16,-2 3 1 0,1-2 0 16,2 3 0-1,-3-1 0-15,2-1 0 0,-3 3-1 16,3-3 1-1,-2 3 0-15,1-1 0 0,0 1-1 16,-1-3 1-16,0 3 0 0,-2-3 1 16,2 2-1-16,0 0 2 15,-3 0-2-15,4 3 1 0,-4-3 0 16,1 4-2-1,2-1 0-15,-2 0 0 0,1 3 0 16,1-1 0 0,-1 1 0-16,2-3 0 0,0 4 0 15,0-1 0-15,-1 3 0 0,-2 2 0 16,3 0 0-16,-5 1 1 15,4 1-2-15,-5 1 2 16,0 0-1-16,0 0 0 16,1-1 1-16,0 1-1 0,1-1 1 15,-1-2-1 1,0 1 0-16,-1 0 0 0,2 0 0 15,-4 2 0-15,3-1 1 16,0 2-1-16,-1-1 1 16,0 3-1-16,2-2 1 0,1-2 0 15,1 2 0-15,1-2 1 16,0-2 0-16,0 1 0 0,1-4-1 15,-3 0 1 1,1 2-1-16,0 0 1 0,-3 1-1 16,4 3-1-1,-2 2 0-15,2 2 0 0,0 3 0 16,-1 2 0-16,3 1 1 15,-2 3 0-15,3-2 1 0,-5-1 0 16,3 0 1-16,-3-3-1 0,-2 0 0 16,1-2 2-1,-1-1-3-15,0 2 2 0,3-2-1 16,-3 1 1-1,2 0-2-15,-1 3 1 0,0-4 0 16,0 6-1-16,-1-1 2 16,-1-1-2-16,0 4-1 0,-1 0 0 15,3 0 0-15,-2-3 0 0,3 3 1 16,-2 0-1-1,1-2 1-15,-1-2-1 0,2 1 1 16,-1-2 0 0,0 1-1-16,0-1 1 0,-2-1-2 15,1-2 3-15,0 2-1 16,2-2 1-16,-2-2-1 0,2 2 1 15,0-4 0 1,-1-1 0-16,-2 0 1 0,4-1-2 16,-3 1-1-16,0-3 1 0,3 2 0 15,-2-1-1 1,3 0 0-16,-3-1 1 0,3-1 0 15,-3 1 0-15,2-5 0 16,-1 1 0-16,-1 2 1 0,1-1-1 16,-5 0-1-1,2 0 1-15,1 3 0 0,2-3 0 16,1 4-1-1,-2-2 1-15,2-2 0 0,-1 1 0 16,3-2 0-16,2-2 1 0,-6 1-2 16,1-1 1-16,0-2 0 15,-2 1 0-15,2-3-1 0,-2 2 0 16,1-2-1-1,-2 1 0-15,5-3 2 0,-3 2-1 16,2-1 0 0,2 1 0-16,-4-1 0 0,2 2 0 15,-1 0 1-15,-1-2 0 0,1 2-2 16,-4-1 1-16,5-1 0 15,-4 1 0-15,5 1 0 0,-1-2 1 16,1-1-2 0,0 3 2-16,2-3-2 0,0 0 2 15,-5 2-1 1,3-1 0-16,-1 2 0 0,1-5 0 15,1 4 0-15,1-4 0 16,1 2 2-16,1 1-2 0,0-6 1 16,1 3-1-16,0 0 1 15,0-2 0-15,-2 2 0 16,-1-2-1-16,0 0 0 0,-2 0 1 15,3-1-1 1,0 1 1-16,1-3-1 0,-2 0 1 16,4 0-1-16,2 0 2 15,-3-3-2-15,5-2 0 0,-3 1 0 16,-1-1 0-1,2 0 1-15,-1-2-2 0,4 2 2 16,-3-2-1-16,2-3 0 0,-2 5-1 16,0-5 2-1,-2 1-1-15,-2 1 0 0,2-3 0 16,-5 3 1-16,5-5-2 15,-3 2 2-15,1 0-1 0,3 1 0 16,2-4 1 0,0 1-1-16,1-2 2 0,0-2-2 15,0 0 2-15,0-1 0 0,3 0-2 16,-7 1 2-1,2-5-2-15,-2 3 0 0,0 0 0 16,-3 1 0-16,1 1 0 16,0-4 0-16,0 1 0 0,0-3 1 15,-2 2-2 1,2-6 2-16,-2 2-1 0,4-2 0 15,-1-1 0 1,-1 3 0-16,-1-4-1 0,3 0 0 16,-4 0 1-16,2 4-1 0,0-1 1 15,0-3-1-15,-2 3 0 16,-2-3 2-16,4 1-2 15,-4 0 1-15,5-2-1 16,0-3 0-16,1 0 1 0,-1-2-1 16,2-2 1-1,2 1-1-15,1-2 0 0,-3-1 2 16,0-1-1-16,1 2 0 15,-1 0 1-15,-2 1-1 0,-1 0 0 16,-2 2 0-16,-2-3-1 16,2 3 0-16,-3-4 0 15,5 1 0-15,-6 0 1 0,2-4-2 16,2-2 2-1,0 3 0-15,-2-5 2 0,1 2-2 16,-1 4 0-16,1 0 0 16,-1 2 0-16,0 2 0 15,0 1 0-15,-1-1 0 0,1 5 0 16,1-1 1-16,0-1-1 15,-1 3 2-15,2-3-2 0,-3 4 0 16,0-1-1 0,-3 3 1-16,1-1 0 0,-1 1 0 15,-1 3 0-15,1-3-1 16,-2-1 3-16,1-1-2 15,0-3 1-15,3 4-1 16,-1-3 0-16,0 1 1 0,2-2-2 16,-1 2 2-16,-1 3-2 0,5-3 0 15,-3 6 1 1,2-4 1-16,1 3 0 0,-1 1 0 15,2 1 0 1,-2 2 1-16,1-2-1 0,0 7 0 16,-2-5 0-16,-1 3-2 15,-2-2 1-15,2 0-1 0,-5 0 1 16,6 1 0-1,-4 3 0-15,5-5-1 0,-3 7 2 16,2-4-2-16,1 0 1 0,-1 4 0 16,2 1-1-1,-2-1 1-15,2-2-1 0,1 2 1 16,-1 1-1-16,1 0 1 15,2 3-1-15,2 0 2 0,-2-1-1 16,0 5 0 0,-1 2 0-16,1-2-1 0,2 2 1 15,-2 2-1-15,0 2 1 0,-1-3-2 16,1 3 3-1,1-2-2-15,-2 0 1 0,-1 2 0 16,1 0 0-16,0 3-1 16,-2 0 1-16,1 2 0 0,-1-2-1 15,1 4 1 1,-2 3-2-16,0-1 4 0,-1-2-4 15,-1 5 4 1,-1-4-2-16,-1 3-2 0,0-5 2 16,0 5 0-16,0-2 0 0,1 2-1 15,-1 1 2-15,4-5-2 16,-1 2 2-16,0 1-1 15,4 3 0-15,-4 1 0 16,1 0-1-16,1 1 1 0,-1-2-1 16,-3 4 1-1,0 0-1-15,0-2 1 0,-1 1 0 16,1-2 1-16,0 1-1 15,-1 4 0-15,-1-4 0 16,2 3-1-16,-2-2 1 0,0 1-2 16,3 5 2-16,-3-1-2 15,-1 1 2-15,0-4-1 0,0 3 0 16,-1-1 1-1,0 3 0-15,0 1 0 0,-1-3-1 16,1 2 1-16,1-1-1 16,-2 0 1-16,3 2-1 15,-1-3 2-15,-3 1-1 0,2 1 2 16,0 0-3-16,-3 3 1 15,-1 1 0-15,0-1 0 0,-2 5 0 16,0 3-1 0,0 1 2-16,2 0-2 0,-1 0 2 15,1-5-1 1,2-1 1-16,-2 1-1 0,4-4 0 15,-4 5 0-15,6-4-1 16,-3 2 1-16,3-1-1 0,0 4 1 16,0 4-1-16,2-2 1 0,-2 5-1 15,-1-3 1 1,-1 3 0-16,3-3 0 0,-3 1 1 15,-4 2-1 1,2-4 1-16,-1 2-1 0,-4-4 1 16,3 2-1-16,-1-4 1 15,0 1 0-15,-1 0 0 0,1-2-1 16,-1 0 0-1,0 4 0-15,2-4 0 0,-3 5 0 16,1-3 0-16,-1 3 0 0,0-1 0 16,3 0 0-1,-3 0 0-15,2 3 0 0,1-4 1 16,2 1-2-16,1-1 2 15,-1 0 1-15,2-5-1 0,-3 1 0 16,1 1 1 0,1-4 0-16,3 1-1 0,-1-3 2 15,0 0-2-15,1-4-1 0,0 6 1 16,0-4 0-1,1 0 0-15,-1 1 0 0,3 1 0 16,-2 1-1-16,2-1 1 16,3 1 0-16,-1 0-1 15,1-4 1-15,1 2 0 16,-1 0 0-16,2-6 0 0,-3 4-1 15,2-4 1 1,-3 1 0-16,0-2-1 0,1 0 0 16,-1-1 1-16,1-4-1 0,-3 1 0 15,2-5-1-15,0 2 1 16,-3-1-1-16,6 0 1 15,-4-1-1-15,1 2 1 16,1 2-1-16,2-3 0 0,2 2 2 16,-3 0-1-1,4-3 1-15,-1 1-1 0,2 1 1 16,1-4 0-16,-2-1-1 15,1 1 1-15,0-1-1 16,0 0 1-16,1 0-1 0,-3 3 0 16,0-4 0-16,0 0 0 15,-2 1 1-15,4-1 0 0,-1-1-1 16,0 0 1-1,1 0 0-15,-1-2-1 0,3 0 1 16,-1 0 0 0,4 0 0-16,-3 0 0 0,0-3 0 15,0 1-1-15,-3-2 2 0,2 0-2 16,-1-1 1-16,1-2 0 15,-6 2-1-15,2-2 0 0,2 1 0 16,-2-1 0 0,1-1 0-16,1 2 0 0,1-4 0 15,-1 4 0 1,1-2 1-16,2-5 0 0,-1 6-1 15,2-8 1-15,1 5-1 16,3-6 1-16,2 4-1 0,-1-5 0 16,3 2 1-16,-2 3-1 0,3-5 0 15,-2-2 0 1,-1 0 0-16,1 3-1 0,-8-2 1 15,7-1-1 1,-4-3 1-16,2 2 0 0,0-4-1 16,1 2 0-16,3-4 0 15,-1-1 1-15,1-5 0 0,4 3 0 16,0-4-1-1,3 1 0-15,-2 1 1 0,2-4 0 16,-4 1 0-16,-2-4-1 0,3 3 0 16,-4-5 0-1,-1-6 0-15,-1 3 0 0,-1-6 0 16,2-1 0-16,-1 4 0 15,1-4 1-15,-1 0 0 0,-3 4 0 16,3 2 0 0,-2 1 0-16,1-2 0 0,-4 0-1 15,4-1 0-15,-4-5 1 0,1 1-1 16,1-5 0-1,-2-4 1-15,0-3 0 0,1 1 0 16,-1-2 1-16,0-4 0 16,-3 5-1-16,2-2 1 0,-1 0 0 15,2-1 0 1,-1 3-1-16,-1-1 1 0,5-1-1 15,1 4 0 1,6-4 1-16,1 3 0 0,5 3-1 16,-3 9-2-16,5-2 0 0,1 3-6 15,1 16-13-15,-8-4-18 16,3 7-13-16,-9 0-12 0,-8-4-16 15,3 7-10 1,-17-6-10-16</inkml:trace>
  <inkml:trace contextRef="#ctx0" brushRef="#br0" timeOffset="62360.6235">13535 6234 7 0,'-14'0'84'15,"1"1"4"-15,11-19-17 16,9 18-33-16,17-1-10 0,16 1-6 15,15 0-5 1,10 0-4-16,11 0-5 0,2 0-13 16,6 0-45-16,-7 2-33 0,-9-2-8 15,-16 0-7 1</inkml:trace>
  <inkml:trace contextRef="#ctx0" brushRef="#br0" timeOffset="62800.628">11843 6227 73 0,'29'0'91'0,"8"0"-4"16,4 0-5-16,9 0-71 15,-4 0-3-15,4 5-2 16,-6 0-6-16,-6 1-5 0,-6-3-11 15,-9-4-49 1,-5 0-20-16,-7-6-7 0,-6-3 0 16</inkml:trace>
  <inkml:trace contextRef="#ctx0" brushRef="#br0" timeOffset="63190.6318">12254 5940 65 0,'12'18'85'0,"3"19"-14"16,0-8-34-1,1 5-3-15,0 3-9 0,-1 4-5 16,0-2-5-16,-2 1-1 16,-3-5-1-16,-2-5-2 15,0-3-3-15,-3-3 1 16,-2-10 0-16,1-1 0 0,-4-13 1 15,0 0-2 1,7-8 0-16,1-13-2 0,-3-6 0 16,5-9-2-16,2-5-1 0,-2-5-1 15,0 3-1-15,-1 1-2 16,-1 5-3-16,-2 8-3 15,1 5-7-15,-3 7-11 16,4 8-25-16,2 9-40 0,-10 0-11 16,13 2-3-1</inkml:trace>
  <inkml:trace contextRef="#ctx0" brushRef="#br0" timeOffset="63480.6348">12557 6259 39 0,'6'24'91'16,"4"0"0"-1,2-3-4-15,41-7-61 0,-26-1-5 16,8-2-1-16,5-9-4 16,5-5-3-16,-5-9-3 15,-2-10-3-15,-6-5-1 0,-11 1-3 16,-12-3-1-16,-9 5-1 15,-11 2 0-15,-10 5-2 0,-8 3 1 16,-5 7-1 0,0 5-2-16,-2 2-3 0,6 8-11 15,0 7-40-15,8 2-32 16,16-4-6-16,6-13-7 16</inkml:trace>
  <inkml:trace contextRef="#ctx0" brushRef="#br0" timeOffset="64280.6428">14459 2669 61 0,'0'0'87'16,"10"8"-24"-16,-10 6-17 15,0 5-11-15,0 5-11 16,-2 2-6-16,0-2-4 0,-3 4-4 15,1-8-3 1,1 0-3-16,-4-5-3 0,4-3-5 16,3-12-7-16,-4 9-18 15,4-9-56-15,0 0-5 0,-2-12-5 16</inkml:trace>
  <inkml:trace contextRef="#ctx0" brushRef="#br0" timeOffset="64740.6474">14576 2566 3 0,'9'-7'78'0,"-9"7"4"16,15-11-3-16,-5 14-59 0,-1 13-3 15,2 5-1-15,0 8-3 0,1 2 2 16,-3 4-2-1,4-2-1-15,-5-2 0 0,0-8-2 16,-3-2-2 0,-1-6 0-16,-4-15-2 0,0 12-1 15,0-12 0-15,-5 0 0 16,-4-5-3-16,1-7 1 0,2-3-2 15,-4-5-1-15,2 1 0 0,1-3-1 16,3 2-1 0,1 3 0-16,3 1-1 0,0 16 1 15,7-10 0 1,3 10 0-16,8 8 1 0,2 6 0 15,3-1 3-15,4-1 1 16,4-2 2-16,0-9 0 0,3-5 1 16,-1-8 0-1,-4-9-1-15,-5-2 0 0,-4-11-1 16,-7-1-3-16,-9 0-1 0,-4-3-1 15,-4 8-3 1,-9-6-4-16,0 12-8 0,-4-2-33 16,-2 4-39-16,3 9-9 15,2-1-6-15</inkml:trace>
  <inkml:trace contextRef="#ctx0" brushRef="#br1" timeOffset="69720.6972">16829 1815 43 0,'1'-15'85'0,"0"7"-37"16,1-2-9-16,-2 10-7 0,9-12-9 15,-9 12-3-15,14 0-4 16,-5 4-4-16,2 7-2 0,3 7-1 16,0 5-2-1,1 6-1-15,2 2 0 0,2 1-2 16,0 2 1-16,-1-1-2 15,-1 1 1-15,0-7-1 16,-2-1 1-16,-3-9 0 0,0 0 0 16,-2-4 0-16,-4-4-1 15,-6-9 0-15,11 10 0 0,-11-10-1 16,0 0 0-1,0 0 2-15,9 8-2 0,-9-8 2 16,0 0-1 0,9-9 1-16,-3-5-1 0,-1-5 0 15,5-8 0-15,0-8-2 16,4-5 1-16,-2-3-1 0,2-1 0 15,0-2-1-15,-2 7 1 0,-2 1-2 16,0 6-1 0,-3 6-2-16,3 8-4 0,-7 4-4 15,7 6-7 1,-10 8-10-16,12 0-13 0,-3 11-36 15,-2 7-20-15,-2 3-2 16</inkml:trace>
  <inkml:trace contextRef="#ctx0" brushRef="#br1" timeOffset="70000.7">17297 1999 24 0,'0'11'72'0,"8"0"-9"16,0 2-12-16,5 1-12 15,6-2-8-15,4 2-8 0,6-8-4 16,3 1-4-1,4-6-4-15,-3-1-2 0,-3-3-3 16,-5-5 1-16,-7-5-2 0,-7-3-1 16,-9 2-2-1,-8-1 1-15,-11-2-2 0,-7 0-1 16,-6 5 0-16,-3 3-1 15,-3 6 1-15,1 3-3 0,1 9 2 16,3 1-3 0,7 8-1-16,4-2-5 0,10 4-4 15,4-6-10 1,6-2-49-16,5 3-20 0,5-10-3 15</inkml:trace>
  <inkml:trace contextRef="#ctx0" brushRef="#br1" timeOffset="70420.7041">17693 1823 24 0,'0'0'80'0,"0"0"1"0,2 27-39 15,-1-10-24-15,3 4-1 16,-2 4-2-16,5 0 1 0,1-1-2 16,1-1 1-1,3-6-4-15,0-5 0 0,1-9-2 16,2-3 0-16,0-7-2 15,-1-9-2-15,1-1-1 16,-3-9-2-16,-1 5 2 0,-2-6-3 16,-3 8 0-16,-3 2-1 15,0 5 0-15,-3 12-1 0,0 0-1 16,0 0 0-1,0 16 1-15,2 8 0 0,4 3 0 16,4 2 2 0,-1 3 0-16,3-3 3 0,3-7-2 15,-3 2 1-15,-1-11 0 16,-1-4-1-16,-10-9-2 0,13 9-4 15,-13-9-11-15,10-2-36 0,-9-8-37 16,5-14-8 0,1-3-5-16</inkml:trace>
  <inkml:trace contextRef="#ctx0" brushRef="#br1" timeOffset="70630.7061">18196 1705 20 0,'15'2'88'0,"-12"8"0"0,3 4-3 16,-26 3-66-16,21 8-5 0,6 8 1 15,2-1-3 1,1 2-1-16,-1-1-4 0,3-3-1 16,-3-3-1-16,1-4-3 15,-4-3-2-15,2-9-9 0,-8-11-15 16,-8 3-61-1,8-3-6-15,-23-21-7 0</inkml:trace>
  <inkml:trace contextRef="#ctx0" brushRef="#br1" timeOffset="70780.7077">17928 1809 27 0,'0'-17'95'0,"26"1"-3"16,16-8-4 0,31 3-68-16,-36 9-5 0,6 0-4 15,2 2-15 1,-6-2-41-16,7-2-42 0,-1 2-8 15,-7-2-3-15</inkml:trace>
  <inkml:trace contextRef="#ctx0" brushRef="#br1" timeOffset="129181.2918">12689 3953 18 0,'0'0'18'0,"11"0"-3"15,6 0 2 1,4 0 3-16,13-4 3 0,8 1 1 15,3-4-3-15,7 3-4 0,-3-1-4 16,5 0-9 0,-6 1-18-16,1 7-45 0,-11-2-14 15</inkml:trace>
  <inkml:trace contextRef="#ctx0" brushRef="#br1" timeOffset="130141.3014">12780 4760 13 0,'0'0'19'0,"0"0"-2"15,0 0-1-15,-4 13 1 16,4-13 1-16,0 22 0 0,0-12 2 15,0 6 0-15,-2-3-2 0,2 3-2 16,-1-7-4 0,1-9 0-16,-3 14 2 0,3-14 1 15,0 0-1 1,0 0 0-16,0 0-1 0,3-11-1 15,-2-4-3-15,0-4-2 16,0 0-3-16,0-3-1 0,-1 3-3 16,0 1-2-1,0 5-1-15,0 4 1 0,0 9-1 16,0 0 1-16,0 0-1 0,1 14 2 15,1 2 0 1,2 6 0-16,-1 3 2 0,0 4 1 16,0 0-1-16,-1 2-7 15,3-2-18-15,12 2-56 0,-14-10-4 16,5-5-5-1</inkml:trace>
  <inkml:trace contextRef="#ctx0" brushRef="#br1" timeOffset="130781.3078">12110 5134 16 0,'0'0'30'0,"0"0"-1"16,10 7 4 0,17-7-1-16,14-5-3 0,9-2-2 15,10-1 0-15,1-4-5 16,6 0-3-16,-6 0-5 15,-3 1-6-15,-10 0-2 0,-11 6-5 16,-7-2 2-16,-8 5-3 16,-5-1-4-16,-7 3-4 0,0 0-7 15,-10 0-7 1,9 5-15-16,-5 7-36 0,-4-12-12 15</inkml:trace>
  <inkml:trace contextRef="#ctx0" brushRef="#br1" timeOffset="131191.3119">12663 4961 1 0,'0'0'17'0,"0"0"-3"15,0 0 2-15,0 0-1 0,0 0 0 16,0 0 1-1,0 0 3-15,7 10-3 0,6-5 2 16,1 2-3-16,3 1-4 16,2 0 0-16,3-1-6 15,1 2 1-15,-1-2-3 16,1 2 1-16,-8-3 0 0,5 3 2 15,-12 0 2-15,4 2 0 0,-12 0 2 16,0 0-1 0,-12 2 2-16,-3 2-1 0,1 2-3 15,-4-2 0 1,1 2-3-16,-1-3-3 0,3 1-4 15,1-5-7-15,7 2-11 16,1 1-35-16,6-13-26 0,-3 9-2 16</inkml:trace>
  <inkml:trace contextRef="#ctx0" brushRef="#br1" timeOffset="131441.3143">12830 4954 24 0,'4'21'34'0,"-4"11"2"0,-1 5 4 15,1 7 0-15,-6 4-3 0,0 2-5 16,-1-1-6-16,-1-5-9 15,-1-3-4-15,4-9-7 0,-2-6-5 16,6-4-18 0,1-7-59-16,0-15-6 0,10 0-5 15</inkml:trace>
  <inkml:trace contextRef="#ctx0" brushRef="#br1" timeOffset="132301.3229">13905 5093 19 0,'0'0'31'15,"0"0"-5"-15,0 0-5 0,13-5 2 16,0 2-3-16,6 0 2 16,6 0-2-16,7-1 0 0,-1 0-3 15,5-1-7 1,-2 0-3-16,0 2-2 0,-7-1-7 15,-1 1-8-15,-9 3-15 0,-4 7-43 16,-13-7-10 0</inkml:trace>
  <inkml:trace contextRef="#ctx0" brushRef="#br1" timeOffset="132651.3259">14079 4932 69 0,'-14'5'54'0,"-1"3"-19"16,-3 8-8-16,-4 1-7 15,-3 5-4-15,-1 1-4 0,5 0 0 16,-3 3-1-16,6-5-1 15,5-3 1-15,7-2-2 0,6-2 0 16,7-5-3 0,9-1 1-16,4 1-1 0,4-2-2 15,1 1-1-15,3 0-11 16,-6-3-10-16,3-4-39 15,-1 5-27-15,-7 0-6 0</inkml:trace>
  <inkml:trace contextRef="#ctx0" brushRef="#br1" timeOffset="133191.3319">14305 5300 22 0,'-4'17'48'0,"1"-2"-4"16,6-1-6-16,5-6-5 0,8-1-4 15,5-7-3-15,4-2-2 0,5-9-4 16,0-3-4 0,-1-3-5-16,-2-4-1 0,-6-2-2 15,-2 1-2-15,-9 1-1 16,-8 4-1-16,-7 2-1 15,-9 3-1-15,-10 5 0 16,-5 7-2-16,-3 2-2 0,-2 8-3 16,3 0-3-1,4 5-4-15,6 1-6 0,5-3-11 16,11-2-28-16,10 1-33 0,5-6 1 15</inkml:trace>
  <inkml:trace contextRef="#ctx0" brushRef="#br1" timeOffset="133511.3351">14489 4970 45 0,'0'10'82'0,"-22"3"-38"0,20 11-10 15,-3 3 0-15,0 7-2 0,-4 5-5 16,0 4-7-16,2 3-4 16,-2 0-4-16,1 1-5 0,2-3 0 15,2 0-5 1,0-7-8-16,4-1-22 0,9 0-55 15,-6-11-5 1,1-5-6-16</inkml:trace>
  <inkml:trace contextRef="#ctx0" brushRef="#br1" timeOffset="135001.3499">12790 3953 0 0,'0'0'31'0,"0"0"0"0,0 0-9 16,0 0-10-16,0-8-7 16,0 8-4-16,0 0 1 0,10 0-2 15,-1 0-2 1,7 0 2-16,-4 0 2 0,10 0-4 15,-3 0-11-15,11 5-38 0</inkml:trace>
  <inkml:trace contextRef="#ctx0" brushRef="#br1" timeOffset="136481.3639">12394 4202 1 0,'0'0'5'16,"13"-13"0"-16,-13 13 2 15,12-9 2-15,-12 9 5 0,15-12 0 16,-6 1 0-1,2 0 2-15,-2-3 0 0,3 5-2 16,1-5-3 0,0 3-2-16,4-4-2 0,-1 3-1 15,2 4-2-15,3-2 1 0,-2 2 0 16,5-4-2-16,-2 6-2 15,4-1-13-15,-6 7-41 0,4 0-15 16</inkml:trace>
  <inkml:trace contextRef="#ctx0" brushRef="#br1" timeOffset="137001.37">12632 4032 8 0,'22'-14'30'0,"0"4"-1"15,10-5-1-15,6 3 0 16,5 1-2-16,5 2-4 16,-1 3-5-16,8 4-4 0,-6 2-11 15,4 0-16 1,-9 0-49-16,-3 10-11 0</inkml:trace>
  <inkml:trace contextRef="#ctx0" brushRef="#br1" timeOffset="139501.395">13108 3897 1 0,'19'0'5'16,"3"0"1"-16,-2 2 1 15,5-1 3-15,-4 1-1 16,6-1 1-16,-5 0-1 0,4-1 1 16,-4 0-1-1,2 0-2-15,-8 0-2 0,4 0-6 16,-7 1-9-16,1-1-24 15</inkml:trace>
  <inkml:trace contextRef="#ctx0" brushRef="#br1" timeOffset="141301.413">13231 3896 5 0,'11'1'13'16,"-1"2"0"0,3-1-2-16,3 1-2 0,-2-1-2 15,2 3 2-15,-3-1-2 16,3-2 1-16,-2 1 0 0,3 4-1 15,-6-1 0-15,8 2-1 16,3-1 0-16,-6 1-2 16,7-1-1-16,-7 6-2 0,5-6 2 15,-6 2 0 1,4-2 2-16,-6 1-2 0,-2-2 2 15,-1 1 0-15,3 0-1 16,-1 0 2-16,2 0-1 0,-1 3-1 16,1-3 0-1,-1 1-2-15,-1-1 1 0,2 2-1 16,-3-1 0-16,-1 1 0 0,-1-1 2 15,-1 1-2 1,1 3 2-16,-2-2-1 0,3 4 0 16,-4-4 1-16,3 2-2 15,1-2 1-15,-1 3 0 16,0-4-2-16,1-2 0 15,-2 0 0-15,-8-7 0 0,17 17-1 16,-17-17 0 0,14 15 1-16,-14-15-1 0,12 11 1 15,-12-11-1-15,15 11 3 0,-15-11-2 16,16 11 1-1,-6-6-1-15,-1 3 0 0,1-3 2 16,1 4-2-16,-1-1 0 16,-2 1 0-16,2 0 0 0,-2 2 0 15,0 2 0 1,0 2 0-16,0 0 1 0,0 2 0 15,2 2-1-15,2-2 0 0,-1 3 0 16,1-1 1 0,-1 1-1-16,5 0 1 0,3 1-1 15,0 3-2-15,3-2-9 16,-1 2-48-16,7 10-19 0,-4-3 1 15</inkml:trace>
  <inkml:trace contextRef="#ctx0" brushRef="#br1" timeOffset="142631.4263">14112 4667 8 0,'19'14'16'16,"-6"2"-3"-1,7-3 0-15,-6 5-2 0,-1 3-1 16,-1-4 1-16,4 4-2 0,-3-3 1 15,1 3 0 1,-2-3 0-16,2 3-3 0,-1-2 0 16,0-2 1-16,2 2-1 15,-3 2-1-15,3-1 0 0,-2 2-1 16,-1 0 1-1,-1 2-1-15,1 0-1 0,-1-2 1 16,-1 1 1 0,-1-4-2-16,0 0 2 0,-1-3-2 15,2-1 1-15,-1-1 2 0,1 1-4 16,-2-2 0-16,4 3 1 15,-2-3-1-15,3 6-2 0,-1-5 1 16,1 3 1 0,0-1-2-16,3 0 1 0,-4-2 0 15,1 1-1 1,-2-3 1-16,0-2 2 0,-2-1-2 15,1 2 0-15,0 0 2 0,0-4 2 16,0 4-2-16,4-5 0 16,1 7 1-16,0-4-1 15,3 3-1-15,-2-4 1 16,6 3-2-16,-7-1 0 0,5 0 2 15,-6 2-1 1,1-5 1-16,-1 3-1 0,-1 0 2 16,1-3-2-16,-3 5 1 15,3-7-1-15,0 4 0 16,-1-3-1-16,0 3 0 0,1-1 0 15,-2-2-1-15,-1 1 1 16,-1-2-1-16,-1-1 2 0,-9-4-2 16,18 8 0-1,-18-8-3-15,17 10-6 0,-6-5-14 16,1-5-50-16,10 5-13 15,-6-3-4-15</inkml:trace>
  <inkml:trace contextRef="#ctx0" brushRef="#br1" timeOffset="144071.4407">15119 5517 7 0,'0'8'30'16,"0"-8"-3"-16,8 5-4 0,-8-5-1 16,0 0-5-16,11 10-2 15,-11-10-2-15,12 7-3 0,-2-3-1 16,-1-1-2-1,4 5 0-15,-3-3-2 0,3-1-1 16,-1 3 0 0,1-1-1-16,-4-1-1 0,1 1 2 15,-10-6 0-15,14 10 2 0,-4-5-3 16,-10-5 2-16,13 7 0 15,-13-7-1-15,13 10 1 0,-13-10-2 16,17 10 0 0,-7-6-1-16,1 1-1 0,-1 0 0 15,1 2 1 1,-11-7 0-16,19 8-1 0,-19-8 2 15,18 3 0-15,-18-3 1 0,10 1-1 16,-10-1 0-16,14 0-1 16,-4 0 1-16,-10 0-1 15,18-2-1-15,-7 0 0 16,2 0 0-16,-1 1 0 0,-1 1-1 15,5-4 1 1,-3 1 0-16,0-2 1 0,2 0-2 16,-2 2 2-16,2-1-2 15,-3 2 1-15,4-1 1 0,-5 1-2 16,-1-1 0-16,3 3 0 15,-13 0 0-15,18-5 0 16,-8 3 1-16,-2-3-2 0,1 3 2 16,2-3-1-1,2-1 2-15,-5 2-2 0,6 1 0 16,-1-1 0-16,0-1 0 15,-1 1 0-15,1-1 0 0,-1 0 0 16,-1 2 0 0,1-2 1-16,-2 1-1 0,1-1 1 15,0-1 0-15,-2 2 0 0,0-2 0 16,1-2-1-1,-10 8 1-15,18-14 0 0,-8 4 0 16,-1 1 0-16,-9 9 0 16,17-18 1-16,-6 9 0 15,1-1 1-15,2 0-3 16,-3-2 1-16,1 1-1 0,2 0 0 15,0-1 0-15,1-2 0 0,-3 3-1 16,1 0-1 0,-1 1 2-16,1 0 0 0,-1 0 1 15,1-2-1-15,1 1 1 16,-3 1-1-16,2-2 0 15,1 2 1-15,-3-3-1 16,4 1 0-16,-3 0 1 0,0-2-1 16,0 0 1-1,0-3-1-15,1 0 1 0,-1 2-1 16,5-3 0-16,-3 0 0 0,1-1 1 15,0 1-1 1,0-2 0-16,-1 2 0 0,0-2 1 16,0-1 2-16,-2-1 0 15,0-1-1-15,-2-1 1 0,-1 1-1 16,0 0 1-1,0 2-1-15,-2-3-1 0,4 2-1 16,-4 0 0 0,3-2-1-16,0 1 1 0,0 0-1 15,4 0 0-15,-2 0 0 0,2 0 2 16,1 3-1-16,0-3 0 15,2 2 0-15,-4 0 0 0,3-4 1 16,-2 4 0 0,2-4-1-16,-2 2 1 0,2 0 0 15,-3-3-1 1,-2 5 0-16,0-4 0 0,3 4 0 15,1-2 0-15,1 1 0 0,-2-2 1 16,2-3-1-16,-1 3 1 16,2 0-1-16,2-1 0 15,0 1 0-15,0 2 0 16,3 1-1-16,1 1 1 0,0 1-2 15,3 4-3 1,-1-3-6-16,1 6-17 0,0 2-45 16,-5-6-14-16,-6 4-4 15</inkml:trace>
  <inkml:trace contextRef="#ctx0" brushRef="#br1" timeOffset="144741.4474">17036 4007 20 0,'0'0'37'0,"13"-14"-6"0,-13 14-5 15,16-13-6-15,-7 8-6 16,0-3-4-16,3 4-1 0,-1-4-2 16,0 2 1-1,2-2-1-15,-1 1 1 0,1 1-2 16,-2-1 0-16,0 2-2 0,2 1 2 15,-1-2-4 1,4 2-1-16,-3-1 0 0,3 3-1 16,-3-1 1-16,4 0-2 15,-4 2 2-15,5-4-1 16,-4 0 3-16,0 4-3 15,-2-3 2-15,1 4-1 0,0-3 1 16,-2 3-1 0,0-3 0-16,-1 3 0 0,-1 0-1 15,5 0 1-15,0 0 1 0,5 1 0 16,3 1-2-16,2 1 2 15,6-1-1-15,0 3 1 16,3-3-1-16,-5 3 0 16,2 0 2-16,-4 0-3 0,-1 4 1 15,-5-3-6 1,-2 3-3-16,-8-4-24 0,-10-5-41 15,19 19-6-15</inkml:trace>
  <inkml:trace contextRef="#ctx0" brushRef="#br1" timeOffset="145371.4533">17816 3963 0 0,'14'18'29'0,"-1"-8"-8"16,-5 5-4-16,7-3-4 15,-5 4-3-15,6-3-3 0,-5 11-3 16,5-4 1 0,-6-1-3-16,-3 5 0 0,1-4 2 15,-2 4-2-15,-2-4-1 16,0 6 2-16,-2-7-1 15,2 5-1-15,-1-3 3 0,0 4-2 16,2-4 0-16,-1 4 1 16,4 0 0-16,0 0 3 0,2-2-1 15,2 0-1 1,0-3 1-16,2-3 0 0,0 5-1 15,3-7 2 1,1 5-2-16,1-4-1 0,1 8-1 16,-2 0-1-16,1 3 1 15,1 4 1-15,0 3-1 0,-1 9 2 16,1-4 0-16,-1 7 1 0,2-4 0 15,-1 6 1 1,3-5 1-16,-2 8-3 0,2-2 2 16,2-1-3-1,1 4-6-15,1-5-13 0,-1 5-46 16,2 3-12-16,-3-2 0 15</inkml:trace>
  <inkml:trace contextRef="#ctx0" brushRef="#br1" timeOffset="146451.4643">18469 5366 13 0,'15'16'18'0,"-3"-1"0"0,4 4 0 16,-3-5-2-1,4 6-3-15,-6-3-1 0,2 3-4 16,1-7 3-1,-1 0-3-15,-3-1 0 0,4-2-1 16,-3 1 1-16,-1-3-1 16,3-1-1-16,-4 1 0 0,2-2-3 15,0 5 1-15,-1-5-2 0,4 1 0 16,-4-1 0-1,0 1 1-15,2-1-1 0,-1-1 0 16,-1-1 2 0,0 1-1-16,0-1-1 0,-10-4 1 15,18 9 0-15,-8-5-1 16,1 1 0-16,2 2 1 0,-2-2-3 15,1 0 1-15,3 2 1 0,-3-3-1 16,5 3 0 0,-5-1 0-16,5 0 2 0,-2 4-2 15,5-2 1 1,-2-1 0-16,2 3-1 0,0-3 1 15,3-1 1-15,4-2-1 16,-5-2 0-16,6-2 0 0,-3 3-1 16,5-3 2-1,-3 3-5-15,5 0-4 0,-2 0-16 16,5 9-43-16,-2-5-13 0,5-3 2 15</inkml:trace>
  <inkml:trace contextRef="#ctx0" brushRef="#br1" timeOffset="147581.4758">19251 5709 4 0,'11'5'21'16,"1"-3"-3"-16,0 3-4 0,1-2-3 15,1 2-2-15,-1-1 1 0,2-1 0 16,-1-1 1 0,2-1-1-16,-2 3 2 0,4-4-2 15,-1-1 0 1,2 1-2-16,-2-1-1 0,3 1-1 15,-2-3 0-15,1-1-2 16,-1-1 2-16,-3 1 0 0,1 1 1 16,-3-2 0-1,-1-1 0-15,1-1 1 0,-1-2 0 16,0 1-2-16,1-2 0 0,2 1-1 15,0-5 0 1,2 2 0-16,-1-1 0 0,4-4 0 16,2 2-1-16,-4-1 0 15,3 2 2-15,-4-2-2 0,2 0-1 16,-3 2 1-1,0 1-3-15,-3 0 1 0,1-3 0 16,2 4-1 0,-1-3 1-16,2-1-2 0,-4 0 0 15,5 0 0-15,-3-3-1 0,1 5 1 16,1-4 0-16,-3-1 0 15,0 0-1-15,1-2 1 0,-1 1 1 16,3-7 0 0,0 3-1-16,5-6 0 0,-3 4 0 15,4-3 1 1,-4 0-1-16,2-1 0 0,0 0 1 15,-3-1 0-15,0-4 2 0,1-1 0 16,3-5 0-16,1-5 0 16,2-5 1-16,-1-1 0 15,6-3 0-15,-3 1-3 16,4 1-2-16,-2 3-5 0,-1 0-9 15,-1 4-20 1,6 9-48-16,-8 1-7 0,-4 2-1 16</inkml:trace>
  <inkml:trace contextRef="#ctx0" brushRef="#br1" timeOffset="148261.4826">20591 4363 4 0,'0'0'35'0,"10"-18"-5"16,-4 7-4-16,3 1-6 0,-2-1-4 15,0 2-4 1,3-4 0-16,-1 2-2 0,2 1 1 15,0-3-2-15,-1 2-1 16,3-1 0-16,0-1 1 0,-3 1 0 16,2 2-1-1,0-1-1-15,-2-2-2 0,0 4 0 16,1-4 0-16,2 1-2 0,-2 1-1 15,3 2-1 1,-3-2 1-16,4 4-1 0,-3 0 1 16,2-1 0-16,-1 1-1 15,0 1 1-15,-3-3 0 16,2 2-1-16,-1-2 1 15,2 1-1-15,-3 4 1 0,1-3-2 16,-1 1 1-16,1-1-1 0,4 2 1 16,-1 0 2-1,3-1-2-15,-2 0 3 0,5-5-1 16,0 1 3-1,2 2-2-15,0-2 1 0,2 2-1 16,1-3-1-16,4 2-1 16,1 1 0-16,4-4-1 0,5 7 0 15,5-4 1 1,6 6-2-16,2 0-3 0,10 3-15 15,2 10-62-15,-5-7-5 0,1 2-3 16</inkml:trace>
  <inkml:trace contextRef="#ctx0" brushRef="#br1" timeOffset="151501.515">11217 3921 19 0,'25'-5'24'16,"14"-1"0"-16,5 2-2 0,11 4 0 15,6 0-3 1,6 0-2-16,1 0-5 0,0 4-5 16,0 0-9-1,-4 0-25-15,9 4-40 0,-15-7 1 16</inkml:trace>
  <inkml:trace contextRef="#ctx0" brushRef="#br1" timeOffset="153331.5333">8764 3404 18 0,'0'0'26'15,"0"0"-5"-15,0-8-4 0,0 8-4 16,0 0-4 0,0 0-3-16,9 9-1 0,-5 3-2 15,4 5 2 1,0 11 2-16,2-2 4 0,1 8-1 15,2 0 2-15,-1 7 1 0,-1-3-1 16,0 4 3-16,-1-2 1 16,-1-2-5-16,-4-4 2 0,1 1-1 15,-3-2-1 1,2-5-2-16,-3 0 0 0,1-6-3 15,-3-1 1 1,1-5-2-16,2-1-1 0,-2-3 1 16,1-3-2-16,-2-9 1 15,1 10 0-15,-1-10 0 0,0 0-1 16,0 0 0-16,0 0 0 0,0 0-1 15,0 0 0 1,0 0 0-16,0 0-1 0,0 0 0 16,0 0 1-1,0 0 0-15,0 0 0 0,0 0 0 16,0 0 0-16,0 0 1 15,0 0 0-15,0 0-1 0,9-1 0 16,-9 1 0-16,3-13-1 0,1 0 1 16,0 1-1-1,1-7-1-15,0-6 1 0,4-4-1 16,-1-7 1-1,2-3 0-15,0-7 0 0,4-1-1 16,-2-3 1-16,-2 4 1 16,4 1 0-16,-3 6-2 15,-1 5-3-15,-4 5-3 16,3 5-8-16,-5 5-9 0,2 4-49 15,-6 15-18-15,14-14-6 0</inkml:trace>
  <inkml:trace contextRef="#ctx0" brushRef="#br1" timeOffset="153731.5373">9192 3756 29 0,'-2'28'45'16,"1"1"-5"-1,2-5-4-15,5-4-2 0,5-7-6 16,3-2-5-16,2-8-3 0,1-3-3 16,4-1-2-1,1-7-1-15,4-7-5 0,-6-4-3 16,2-2 0-16,-4-6-1 15,-5 2-2-15,-6-1 0 0,-6 4 0 16,-5 1-2 0,-11 6 1-16,-6 6-2 0,-6 5 1 15,-3 4-2 1,0 0-2-16,-2 8-4 0,5 4-8 15,4 0-11-15,6-2-48 0,5 8-13 16,9-3-5-16</inkml:trace>
  <inkml:trace contextRef="#ctx0" brushRef="#br1" timeOffset="154581.5458">9523 3188 32 0,'0'0'39'16,"0"0"-8"-16,0 0-6 0,-1 9-8 15,1 1-3 1,2 7-1-16,0-1-2 0,2 7 2 16,2-1-1-16,-1-1 1 15,-1 1-1-15,1-5 0 16,2-2 1-16,-3-4 0 15,6-6-1-15,-10-5-2 0,16 0 1 16,-5-10-2-16,4-1 0 0,-1-5-3 16,1 0-2-1,-2-2-2-15,0 2 0 0,-4 2-2 16,2 2-1-1,-11 12-1-15,16-6-1 0,-16 6 1 16,15 12-1-16,-6 1 0 16,6 1 1-16,0-1 4 0,1-3 1 15,2-6 2 1,1-4 1-16,-2-9 0 0,0-8 1 15,-5-3 0-15,-1-4-1 0,-7-3-2 16,-2-2 1 0,-1 3-3-16,-2 1 0 0,-4 6-4 15,-1 2-4-15,1 3-3 16,5 14-6-16,0 0-8 0,0 0-14 15,0 0-36 1,5 5-20-16,7 3 1 0</inkml:trace>
  <inkml:trace contextRef="#ctx0" brushRef="#br1" timeOffset="154831.5483">10029 3110 18 0,'10'-14'52'0,"7"6"-7"16,7 0-11-16,3 0-4 0,8 0-4 16,-3-1-6-1,3 4-6-15,-1-3-9 0,-6 4-8 16,-5 1-10-16,-7 3-13 15,-1 0-22-15,-15 0-31 0,0 0 4 16</inkml:trace>
  <inkml:trace contextRef="#ctx0" brushRef="#br1" timeOffset="155041.5503">10193 3050 0 0,'-11'7'73'0,"6"5"-24"15,-8 3-8 1,6 7-6-16,-4 2-5 0,8 1-8 15,-1 0-6 1,4 1-2-16,6-3-2 0,9-2 0 16,5-7-2-16,7-3-1 15,4-1-2-15,2-6-5 0,3 3-9 16,-3-4-22-16,-9 3-52 0,3-1-5 15,-6 0-5 1</inkml:trace>
  <inkml:trace contextRef="#ctx0" brushRef="#br1" timeOffset="155471.5543">9561 3674 51 0,'6'-2'57'0,"25"-3"-13"16,26-1-4-1,22-7-3-15,26-3-2 0,25-4-6 16,25-4-7-16,6 0-5 0,9 3-3 15,-11 3-4 1,-13 0-3-16,-20 6-5 0,-21 2-11 16,-24 10-21-16,-22 8-52 15,-23-3-8-15,-17 2-7 0</inkml:trace>
  <inkml:trace contextRef="#ctx0" brushRef="#br1" timeOffset="156071.5607">9771 3897 12 0,'0'17'72'0,"-1"10"-42"16,1 2-3-1,-3 4 6-15,1 2 0 0,-2-2-2 16,0-1-7 0,-2-6-7-16,-1-1-3 0,1-6-2 15,1-3-3-15,0-2-5 16,2-4-4-16,3-10-8 0,-3 12-10 15,3-12-27-15,6 2-39 16,-6-2-6-16</inkml:trace>
  <inkml:trace contextRef="#ctx0" brushRef="#br1" timeOffset="156241.5624">9795 4099 22 0,'17'-4'82'15,"5"-4"-1"-15,6-1-47 0,4 5-13 16,3-3-4-16,0 2-3 0,0-2-13 15,-9-2-19 1,-13 0-58-16,5-1-7 0,-12-7 0 16</inkml:trace>
  <inkml:trace contextRef="#ctx0" brushRef="#br1" timeOffset="156441.5643">9928 3892 39 0,'0'20'81'0,"-17"5"-42"16,17 5-4-1,-2 2 0-15,2 0-8 0,0 1-8 16,2 1-2-16,-1-6-7 16,-1-2-1-16,2-3-3 0,-2-3-5 15,4-4-6 1,-1-3-9-16,-3-13-31 0,22 11-38 15,-13-11-7-15</inkml:trace>
  <inkml:trace contextRef="#ctx0" brushRef="#br1" timeOffset="156851.5685">10144 3928 58 0,'-7'7'75'0,"-15"7"-45"15,22 7-6-15,5 5-4 16,5-1 4-16,2 1-2 16,1-2-2-16,1-4-4 15,2-5 2-15,-1-7-4 0,3-5-2 16,-1-3-2-1,-2-7-1-15,0-4-3 0,-3-3-2 16,-1 3-1-16,-2 0-5 0,-9 11 1 16,12-11-2-16,-12 11-1 15,0 0 1-15,11 14-1 16,-3-3 1-16,0 0 2 15,3 0 3-15,3-5 1 0,-1-5 1 16,1-2 0 0,-1-8 1-16,-5-7 1 0,-2-2-2 15,-3-5-1-15,-3 1-3 16,-6-2-3-16,-3 2-4 15,2 4-10-15,-3 0-16 0,2 4-44 16,8 14-15-16,-3-11-5 16</inkml:trace>
  <inkml:trace contextRef="#ctx0" brushRef="#br1" timeOffset="157051.5705">10455 3885 30 0,'16'-5'84'15,"1"-5"-3"1,5-1-48-16,4 1-12 0,1 0-5 16,1 3-8-1,-2 0-10-15,-2 7-18 0,-7 0-39 16,-5 2-23-16,-12-2-3 16</inkml:trace>
  <inkml:trace contextRef="#ctx0" brushRef="#br1" timeOffset="157361.5736">10538 3979 59 0,'-5'17'65'0,"3"5"-12"15,2 2-8-15,2 0-12 16,3-3-9-16,2-3-6 16,-1-3-4-16,4-4-1 15,1-7-4-15,3 0-2 0,1-2-7 16,-4-2-6-1,6 0-13-15,-5-6-32 0,4 0-35 16,-2-3-8-16</inkml:trace>
  <inkml:trace contextRef="#ctx0" brushRef="#br1" timeOffset="157581.5758">10738 3723 22 0,'20'-3'79'15,"2"3"-1"-15,4 5-51 0,7 9-6 16,-3 9-5-16,-2 7-4 16,-7 7-3-16,-8 4-4 0,-13 7-3 15,-1-5-4 1,-17 5-8-16,-9-7-16 0,-13-3-51 15,0-6-5 1</inkml:trace>
  <inkml:trace contextRef="#ctx0" brushRef="#br1" timeOffset="158011.5801">10035 3914 54 0,'-21'36'46'0,"-6"5"2"15,3 3-4 1,-1 0-12-16,6 2-6 0,6-3-8 15,9-2-5-15,8-5-8 16,13-6-9-16,16-6-26 0,19-5-48 16,0-9-5-16,7-8-2 0</inkml:trace>
  <inkml:trace contextRef="#ctx0" brushRef="#br1" timeOffset="158611.5859">11010 3626 14 0,'0'0'40'15,"14"0"-11"-15,-14 0-8 0,17 5-7 16,-8 1-1-1,-1 3 0-15,-5 2 1 0,-2 2 0 16,-1-2 0-16,-4 4 1 0,0-3-2 16,-2 0 1-16,1-2-1 15,5-1-2-15,0-9-3 16,21 13-1-16,2-6-7 15,3-4-11-15,4 1-26 0,9 4-42 16,-10-5-3 0</inkml:trace>
  <inkml:trace contextRef="#ctx0" brushRef="#br1" timeOffset="160041.6004">9353 4013 24 0,'16'-5'33'0,"-3"3"-7"0,1 1-7 16,2 1-4-16,-1 0-4 15,4 2-4-15,-6 3 0 0,1 4-1 16,-2 0 1-1,-4 7 0-15,0 1 2 0,-1 7 0 16,-1 6 1-16,-1 2 1 0,0 4 0 16,-3 0-2-1,2 3 1-15,0-6-1 0,-2 4-2 16,0-10 1-16,0-3 0 15,0-5-1-15,0-2 1 0,0-6 0 16,-2-11 2 0,4 13-1-16,-4-13 0 0,0 0 0 15,10-11-1-15,-9-6 0 0,3-5-2 16,-2-8 0-1,-1-3-3-15,-1-7-1 0,0-5-1 16,0 4-1-16,0-1 0 16,-2 3-1-16,-2 3 1 0,2 6-1 15,-1 0-1 1,3 5 2-16,-2 3-1 0,2 2 1 15,0 4-1 1,0-2 0-16,1 3 1 0,3 1-1 16,1 1-1-16,2 2 1 0,-7 11-1 15,19-13 1-15,-8 6 0 16,2 2-1-16,4 2 1 0,-2-1 1 15,3 0-1 1,0 0 1-16,1-5 0 0,2 7-1 16,0-4 1-1,5 1 1-15,2-1-1 0,4-1 0 16,6 0 0-16,2 0 1 15,4 0 0-15,3-5 0 0,4 3 0 16,1-3 0-16,4 0-1 16,1-2 1-16,1-1 0 15,3 1 0-15,-1-1-1 0,0 1 0 16,-3-2 0-1,-4 3 1-15,-2-1-1 0,-4 4 0 16,-5-3 0-16,-4 3 1 16,-2 3-1-16,-4-1 0 15,-3 1 1-15,-2 2-1 0,0 1 0 16,-5 1 0-16,2 3 0 15,-6 0 0-15,1-2 0 0,-2 2 1 16,1 0 0 0,-1 0 1-16,-3-3 0 0,3 2 0 15,0-2 0 1,1 1 0-16,1-3 0 0,2 0 1 15,-1-2 0-15,-1 3 0 16,-1-1-1-16,0 1-1 0,-4 3 0 16,4 0-1-16,-7 1 1 0,-1 5-2 15,2 5 1 1,-2 0-1-16,1 2 1 0,2 3 0 15,-1 1-3 1,7 3-9-16,-5-1-20 0,2-3-51 16,5 2-8-16,-1-6-6 15</inkml:trace>
  <inkml:trace contextRef="#ctx0" brushRef="#br1" timeOffset="160531.6053">10862 3482 3 0,'11'-9'74'0,"16"-5"1"0,16 0-45 16,17-1-12-16,10 2-5 15,6 3-4-15,3 1-22 0,5 9-55 16,-14-2-6-1</inkml:trace>
  <inkml:trace contextRef="#ctx0" brushRef="#br0" timeOffset="174981.7498">13566 12198 45 0,'0'0'83'0,"-8"-11"-5"16,8 11-3-1,0 0-64-15,-7 7-4 0,8 12-3 16,4 5 2-1,1 6 0-15,2 8 2 0,-2 1 1 16,0 4 1-16,2-2-2 0,-4-4-2 16,-1-5-1-16,0-6-1 15,-2-6-6-15,-1-3-3 16,2-5-8-16,-2-12-14 15,0 0-47-15,0 0-15 0,0 0-4 16</inkml:trace>
  <inkml:trace contextRef="#ctx0" brushRef="#br0" timeOffset="175611.7561">13199 12250 55 0,'-8'0'36'0,"8"0"0"15,-12 0-6 1,12 0 0-16,0 0-5 0,0 0-6 16,0 0-4-16,11-3-1 15,2 1-1-15,6-6 1 16,6 0-1-16,9-5-3 15,7 0-1-15,9-1 1 0,8 0-1 16,2-1-2-16,6 4 0 0,-2 3-2 16,0 5-1-1,-7 3-2-15,-6 0 0 0,-10 5-2 16,-10 6 0-1,-7 2 0-15,-9 1 0 0,-10 3 1 16,-5 1 1-16,-15 3-1 16,-6-1 1-16,-6-1 0 0,-3 2 1 15,-4-3-2-15,4-4 0 0,3-2-1 16,7-3-1-1,10 1 1-15,9 2-1 0,8 1 0 16,11 3 0 0,8 2 0-16,4 4 1 0,0 2 0 15,-1 2 0-15,-7 1 1 16,-9-2 0-16,-13 5 0 0,-14-3 0 15,-16 1 0 1,-10-3 1-16,-7-3-1 0,-3-3 2 16,4-6-2-16,3-6-2 0,8-5-4 15,13-4-2 1,11-7-7-16,11-5-13 0,5-6-54 15,15 4-11-15,2 0-3 16</inkml:trace>
  <inkml:trace contextRef="#ctx0" brushRef="#br0" timeOffset="176011.7601">13998 12235 6 0,'9'-5'81'0,"-9"5"3"16,10 0-2 0,-5 10-55-16,1 9-7 0,3 4-4 15,-3 5 2-15,2 4-2 0,-6-2-1 16,-1 4-3-16,0-2-1 15,3-2-2-15,-1-1-2 16,0-4 0-16,2-1-2 16,0-4-1-16,8-3 1 0,1-3-1 15,6-3 0 1,1-4-1-16,3-4 0 0,3-2-1 15,1-1 0-15,0 0 0 16,-2-4 0-16,-2-1-2 16,-6 4 0-16,-3-3-1 0,-4 3-2 15,-11 1-2-15,14-4-7 16,-14 4-6-16,0 0-12 0,0 0-41 15,0 0-23 1,0 0-5-16,7-16-2 0</inkml:trace>
  <inkml:trace contextRef="#ctx0" brushRef="#br0" timeOffset="176501.765">14501 12171 26 0,'0'0'84'15,"0"0"0"-15,-7-8-1 0,4 17-61 16,2 8-3-16,1 7-2 16,0 5-3-16,0 4 2 0,-1 4-2 15,1 1-1-15,0-1-4 0,0-3-2 16,1-7-1-1,1-5-1-15,2-7 0 0,2-6-1 16,2-6-1 0,5-4 1-16,1-10-1 0,3-6 0 15,3-8-1-15,3-6-1 16,3-7-1-16,1-2 0 0,-2-3 0 15,0 2-1 1,-4 1 0-16,-2 8 0 0,-4 6 0 16,-6 5 0-16,-2 12 0 0,-7 9-1 15,0 0 1 1,0 19 0-16,0 5 0 0,-6 6 0 15,2 4 2-15,-2 6 0 16,0 1 0-16,4-3 0 0,0 1 1 16,2-7-1-1,0-3 0-15,2-5-1 0,2-5 1 16,0-6-2-1,-1-1-1-15,-3-12-2 0,6 12-5 16,-6-12-7-16,9 0-28 0,5 0-40 16,-3-7-12-16,1-10-6 15</inkml:trace>
  <inkml:trace contextRef="#ctx0" brushRef="#br0" timeOffset="176921.7692">15049 12172 50 0,'12'-10'81'0,"-2"-2"-1"15,-5 3-52-15,-5 9-9 0,11-8-5 16,-11 8-1 0,2 5-2-16,-2 6-2 0,-7 2-1 15,-1 4 2 1,-3 4 1-16,-3 3 1 0,-3 4-1 15,-6 2 1-15,0 1-2 16,-3 0-1-16,-1-2-2 0,3-2-3 16,3-5 0-16,3-3-1 15,4-6-1-15,5-5 0 16,9-8-1-16,5 6 1 0,11-6-1 15,4 0 1 1,3-1-1-16,3-1 0 0,1 5 0 16,1 4-1-16,-4 5 1 15,-7 5-1-15,-6 3 2 0,-3 2-1 16,-5 1 1-1,2-3 1-15,-2 0-1 0,3-2 2 16,7-6 0-16,10-2-3 0,4-8 2 16,9-2-2-1,6 0-3-15,-2-2-7 0,7-5-38 16,-1 4-45-16,-13-2-3 15,-9 1-8-15</inkml:trace>
  <inkml:trace contextRef="#ctx0" brushRef="#br0" timeOffset="177501.775">13694 13672 6 0,'4'20'89'0,"2"9"3"15,-2 2-4-15,1 10-61 0,1 5 0 16,-1 0-4-16,2 1-4 15,-2-7-5-15,-1-3-5 16,-1-9-2-16,1-4-2 16,-1-9-2-16,-3-15-2 0,0 0-2 15,0 0-6 1,8-12-8-16,-8-13-14 0,-1-1-28 15,-14-12-35-15,5-2-6 16,-6 2 4-16</inkml:trace>
  <inkml:trace contextRef="#ctx0" brushRef="#br0" timeOffset="177811.7781">13601 13715 23 0,'-10'-14'87'0,"6"0"-3"0,9 3-19 15,12 1-20 1,14-1-14-16,14 3-11 0,10-1-3 16,8 4-3-16,1 1-4 15,-3 4-2-15,-4 2-3 16,-8 10-1-16,-19 0-2 15,-19 9-1-15,-11 0 1 0,-20 0-1 16,-9 0 0-16,-13-3 1 0,-1-4-1 16,-6-4 0-1,2 0 0-15,9-5-1 0,5-1 0 16,9 1 0-16,11 3 1 15,13 4 0-15,5 8 1 16,17 1 0-16,8 5 0 16,7 3 1-16,4 3 0 0,6 1-1 15,-3-4 0-15,1-2-2 0,-4-2-3 16,-5-3-4-1,-6-10-10-15,3 0-29 0,-3-6-44 16,-9-8-8 0,1-12-4-16</inkml:trace>
  <inkml:trace contextRef="#ctx0" brushRef="#br0" timeOffset="178251.7825">14427 13597 8 0,'0'0'83'0,"0"0"4"16,-8-2-5-16,3 9-55 15,-10 14-5-15,-5 3-3 16,-3 1-3-1,3 7-1-15,-1-6-1 0,2 6-2 16,5-6-4-16,2-2 0 0,9-9-2 16,5-5-2-16,8-6-1 15,9-4 0-15,6 0 0 16,2-2 0-16,3-5-1 15,0 0-2-15,-5 2 1 0,-3 4-1 16,-7 2 0 0,-5 13 1-16,-10 6-1 0,-2 6 2 15,-7 8-1-15,-2 0 2 0,0 5-1 16,3-5 2-1,3-1-1-15,5-8 0 0,7-4 1 16,11-9-1-16,7-5-1 16,4-6-2-16,3-1-3 0,3-2-6 15,-2-11-15 1,0-6-54-16,-3 2-16 0,-1-5-8 15,-5 0-4-15</inkml:trace>
  <inkml:trace contextRef="#ctx0" brushRef="#br0" timeOffset="178641.7863">14838 13716 45 0,'0'0'92'0,"-10"5"1"16,10 7-6-1,-30 5-65-15,38 1-5 0,11 3 0 16,3 1-1-16,3 1-4 15,-1-3-3-15,1-1-4 0,-5-4-2 16,-4-3 0-16,-6-7-1 0,-10-5-1 16,0 0-2-1,-3-9-1-15,-9-7-1 0,-7-6-1 16,0-3 1-1,-3 0-2-15,1-2 1 0,5 7 0 16,5 1 0-16,11 10 3 16,7 6 0-16,16 3 1 0,12 12 2 15,9 4 0-15,5 2 2 16,0 3-1-16,-2 3 1 15,-9-2 0-15,-12 1 0 0,-16 2 0 16,-14-1-2 0,-18-2 0-16,-17-4-2 0,-12 2-4 15,-9-9-7-15,-3-1-20 16,-3-5-48-16,-4-11-14 0,5-10-6 15,1-10-4 1</inkml:trace>
  <inkml:trace contextRef="#ctx0" brushRef="#br0" timeOffset="179011.7901">13804 13157 69 0,'-17'-9'85'16,"4"5"-3"-16,13 4-44 0,0 0-9 15,27-6-9-15,13 6-3 0,18 4-2 16,16 1-1-1,18 3-2-15,10 2-1 0,11 1-3 16,0 2-3-16,-3-1-5 16,-7-3-6-16,-5 0-8 0,-14-3-22 15,-15 1-50 1,-2-5-8-16,-10-2-6 0</inkml:trace>
  <inkml:trace contextRef="#ctx0" brushRef="#br0" timeOffset="179861.7986">15707 13055 27 0,'0'0'91'16,"-13"0"0"-16,13 0-3 0,17 0-57 15,12 0-9 1,14-6-4-16,5 0-3 0,9 1-5 15,2-2-3 1,2 2-4-16,-4 0-3 0,-9 3-6 16,-9-3-8-16,-13 5-26 0,-3 0-46 15,-23 0-7-15,0 0-4 16</inkml:trace>
  <inkml:trace contextRef="#ctx0" brushRef="#br0" timeOffset="180031.8003">15712 13273 75 0,'28'12'95'16,"16"-9"-3"-16,13-3-6 0,12-8-65 16,6-1-9-1,3 4-10-15,-6-3-28 0,-13 5-56 16,1 3-7-1,-10 1-8-15</inkml:trace>
  <inkml:trace contextRef="#ctx0" brushRef="#br0" timeOffset="201712.0171">2697 15199 13 0,'0'0'69'15,"-1"-12"-9"-15,1 12-15 0,0 0-9 16,0 0-9-16,0 0-6 16,0 0-7-16,-6-8-6 0,6 8-2 15,0 0-3-15,0 0 0 0,0 7-2 16,0-7 1-1,4 13 0-15,-2-4 1 0,2 4 0 16,2 2 2 0,-1 2 0-16,4 2-1 0,-1 0 0 15,2 1 0-15,0 3 0 16,0-2-1-16,2 0 0 0,-2 1-1 15,-2-1 1-15,2 1-1 0,-2-1 0 16,0 0 0 0,1 0 1-16,-3-1 0 0,0-1-3 15,0 0 3 1,-2-1-1-16,2-2 0 0,0-4-1 15,-2 0 0-15,-1 0 1 16,-3-12-1-16,7 16 0 0,-7-16 1 16,7 11-1-1,-7-11 1-15,5 11-1 0,-5-11-1 16,7 10 1-16,-7-10 0 0,7 10-1 15,-7-10 1 1,8 12-1-16,-8-12 1 0,6 13-1 16,-6-13 1-16,10 9 0 15,-10-9 0-15,6 10-1 0,-6-10 1 16,5 11 0-1,-5-11 0-15,7 13-1 0,-7-13 1 16,9 12-1 0,-9-12 0-16,8 14 0 0,-8-14 0 15,8 15 1-15,-8-15-1 0,6 12 0 16,-6-12 0-16,8 10 1 15,-8-10-1-15,4 9 1 16,-4-9-1-16,0 0 1 16,5 8 0-16,-5-8-1 0,0 0 1 15,0 0 0 1,0 0 1-16,0 0-1 0,0 0 1 15,0 0 1-15,0 0 0 0,0 0 0 16,0 0 0 0,0 0 1-16,11-16-1 0,-2-2 0 15,1-8 0-15,4-8-1 16,5-9 0-16,3-6 0 0,4-9 0 15,1-4 0 1,3-2-1-16,-1 0 0 0,-3 5 1 16,-3 2-1-1,-1 11 0-15,-4 5 0 0,-5 10-3 16,-3 5-1-16,2 11-6 0,-2 5-8 15,7 10-29-15,1 3-37 16,-3 4-14-16,0 2-10 0</inkml:trace>
  <inkml:trace contextRef="#ctx0" brushRef="#br0" timeOffset="206602.066">3387 15790 7 0,'3'-11'31'0,"-3"11"-4"15,0 0-4 1,0 0-1-16,2-9 2 0,-2 9-1 16,0 0 0-16,0 0-1 15,1-11-4-15,-1 11-3 16,0 0-1-16,0 0-4 15,0 0-1-15,0 0-2 0,0 0-1 16,-1-8-2 0,1 8 0-16,0 0-1 0,0 0 1 15,0 0-2-15,-8-1-1 0,8 1-1 16,-11 0 0-1,11 0-2-15,-15 9 1 0,7-3-2 16,-1 2 2-16,-3 3 1 16,3 0 0-16,-2-1-2 0,5 1 2 15,-2 3 0 1,3-3 2-16,-1 4-2 0,4-1 0 15,1 2 1-15,0-1 1 0,6 2-1 16,0-1 1 0,4 2-1-16,0-1 1 0,4-2-1 15,-2 3 2-15,3-3-1 16,-4 1 1-16,1-2 0 15,1 0 1-15,-1-2 2 16,1-3-1-16,0-1-1 0,0-3 1 16,4-2 0-1,0-2 0-15,0-1-1 0,1 0 0 16,4-7 0-16,0-2-1 0,-2-1 0 15,2-2 0-15,2-4 0 16,-2 1-1-16,-1-3 0 16,0 1 0-16,-4-3 0 15,0 0 0-15,-3 2 1 0,-3-1-2 16,-3 0 1-1,-6 0 0-15,-1 1-1 0,-2 1 0 16,-7 2 0-16,-5 1-1 16,-2 3 0-16,-8 1 1 15,0 2-2-15,-7 3 1 0,0 1 0 16,-2 3-1-16,1 2 1 15,1-1 0-15,0 2-1 0,5 2 0 16,3 2 0 0,8 2-3-16,2-1-2 0,7 4-7 15,2-1-8-15,4-10-39 16,16 22-31-16,-3-16-7 15,5 2 3-15</inkml:trace>
  <inkml:trace contextRef="#ctx0" brushRef="#br0" timeOffset="210442.1043">5015 14800 33 0,'-1'-14'63'0,"0"4"-12"0,1 10-11 16,-1-11-8-1,1 11-7-15,0-8-7 0,0 8-6 16,0 0-2-16,0 0-5 0,0 0-4 15,0 0-1 1,0 0-1-16,0 0-2 0,0 0 0 16,0 0 1-16,0 0 1 15,1 4 0-15,-1-4 1 0,5 18 1 16,0-5 1-1,1 2 0-15,0 3 0 0,1 2-1 16,0 2 2 0,0 3 0-16,2-1 2 0,-1 1-1 15,-1-3 1-15,0 0 0 0,-2-6 0 16,1 0 1-16,-1-3-2 15,-1-5 0-15,-4-8 0 0,6 13 0 16,-6-13 1 0,0 0 0-16,0 0 2 0,0 0 2 15,9 7-1 1,-9-7 0-16,0 0 0 0,7-9-1 15,-7 9-2-15,11-20-1 0,-5 8-2 16,1-1-1-16,0-1 0 16,3 0-1-16,-1 4 0 15,-2 1 1-15,-7 9 0 16,13-12 0-16,-13 12-1 0,0 0-1 15,11-7-2 1,-11 7 0-16,4 7 0 0,-1 5-1 16,0 3-1-16,4 4 1 15,0 3 0-15,2 1 2 16,0-2 0-16,0-1 1 0,0-4 2 15,-1-4 1-15,3-6 0 16,0-6 0-16,3-3 1 0,2-8 0 16,0-6 0-1,1-1 0-15,1-3 0 0,0-6 0 16,0 1 0-1,-5 1 0-15,-3 2-1 0,-3 4 1 16,-1 3-2-16,-4 1-3 16,3 5-5-16,-5 10-8 0,4-10-13 15,-4 10-32-15,0 0-31 0,13 0-7 16,-2 0-2-1</inkml:trace>
  <inkml:trace contextRef="#ctx0" brushRef="#br0" timeOffset="210842.1084">5588 14730 1 0,'-11'0'72'15,"11"0"4"-15,-10-1-32 0,15 1-9 16,15 0-8-16,9 0-5 15,12-2-4-15,7 0-1 0,5-1 1 16,2 1-4 0,-3-1-6-16,-5 1-2 0,-7 1-4 15,-9 0-3-15,-10 1-6 0,-9 0-5 16,-3 4-9-1,-9-4-14-15,0 0-47 0,0 8-9 16,0-8-2-16</inkml:trace>
  <inkml:trace contextRef="#ctx0" brushRef="#br0" timeOffset="211312.1131">5777 14761 12 0,'0'0'78'0,"-4"-12"2"0,4 12-38 16,0 0-20-16,0 0-9 0,0 0-6 15,0 0-3-15,0 0-3 16,3 6 0-16,-2 5 1 16,-1 2 2-16,1 5 4 15,-1 6 1-15,0 0 0 0,-6 3-2 16,0 3 1-1,-2-2-1-15,1-1 0 0,-1-2-1 16,-1-2-1-16,2-6-2 16,1-1 1-16,0-4 0 15,1-1 0-15,5-11 0 0,-5 17 0 16,5-17 1-16,1 10 0 15,9-6 1-15,10 1 0 0,4-2 1 16,6 1-2 0,3 0 0-16,5-1-3 0,3 3-7 15,-3-4-9 1,0 6-23-16,1 0-51 0,-16-2-7 15,0-1-5-15</inkml:trace>
  <inkml:trace contextRef="#ctx0" brushRef="#br0" timeOffset="212252.1225">4408 15458 16 0,'0'0'41'0,"-15"-3"-9"16,15 3-8-16,-10-2-6 15,10 2-1-15,0 0-6 16,0 0-1-16,0 0-3 15,0 0-3-15,0 0 0 0,0 0-1 16,0 0 3 0,0 0 1-16,0 0 0 0,0 0 2 15,9 4 2-15,0-2 0 0,5 0 1 16,2-1 0-1,6 2-3-15,7-2 0 0,6 1-3 16,7-2 0-16,5 0-3 16,12 0 1-16,4 0-2 0,10 0 2 15,4-3-1 1,5-1 1-16,5-3 1 0,6-1 0 15,1 0 0-15,3 2 0 0,2-4 0 16,0 4 0 0,1-1 0-16,-3 5 0 0,-4-2 0 15,-2 4-1-15,0-2 1 16,-1 1 0-16,-4-1-2 0,-2-1 1 15,-7 1-1 1,1-5 1-16,-8 1-1 0,-4 0-1 16,-7 1 0-1,-9-1 0-15,-6 3-1 0,-6 0-1 16,-7 3-2-16,-8 1-6 0,-3 7-7 15,-11 0-15-15,-6 1-46 16,-3 6-18-16,-7-5-6 0</inkml:trace>
  <inkml:trace contextRef="#ctx0" brushRef="#br0" timeOffset="213112.1311">4677 15797 61 0,'0'0'62'15,"8"-10"-16"1,-8 10-12-16,0 0-9 0,0 0-7 15,0 0-6-15,7 8-3 16,-2 7-4-16,-4 6 1 0,2 4 1 16,0 3 3-1,0 4 1-15,-2 2 0 0,-1-3 0 16,0 0 0-16,-1-6-2 0,-2-3-1 15,-1-4-1 1,-1-3 0-16,1-3-1 0,0 0-2 16,4-12 1-16,-6 14-2 15,6-14-3-15,0 0-3 0,-10 11-7 16,10-11-7-1,0 0-12-15,0 0-55 0,0 0-11 16,13-7-5 0</inkml:trace>
  <inkml:trace contextRef="#ctx0" brushRef="#br0" timeOffset="213392.1339">4800 15908 26 0,'-4'12'90'16,"4"-12"0"-16,19 0-38 16,5 0-24-16,8 0-7 15,3-4 3-15,3 1-6 16,0 1-5-16,-4-3-4 0,-2 4-4 15,-7 0-2 1,-8-1-1-16,-3 2 0 0,-14 0-2 16,10-2-6-16,-10 2-6 15,0 0-9-15,0 0-16 0,3 6-50 16,-3-6-9-16,0 0-2 15</inkml:trace>
  <inkml:trace contextRef="#ctx0" brushRef="#br0" timeOffset="213682.1368">5049 15727 25 0,'-11'-7'69'15,"-18"4"-42"-15,29 3-6 0,-6 7 2 16,5 5 4-1,-2 6-4-15,2 5 0 0,-4 7-4 16,2 6 4 0,-4 4-1-16,2 3-3 0,-1 1-5 15,1-5-4-15,-2-1-2 16,3-6-3-16,0-5 0 0,-1-4 0 15,2-7-1-15,1-5-2 0,1-2-4 16,1-9-12 0,0 0-39-16,0 0-36 0,4-6-5 15,3-9-5 1</inkml:trace>
  <inkml:trace contextRef="#ctx0" brushRef="#br0" timeOffset="214442.1444">5434 15862 1 0,'-8'-11'82'15,"8"11"-19"1,0 0-20-16,0 0-10 0,0 0-8 15,0 0-7-15,-2 11-8 0,2 3-1 16,0 1-1 0,2 2 2-16,1 3 1 0,2 1-1 15,0-4-1-15,1 0 0 16,-1-3-2-16,-1-5 0 0,-4-9-1 15,9 13-1 1,-9-13 0-16,0 0 0 0,0 0 0 16,11 0 1-1,-11 0-2-15,12-7 0 0,-12 7 0 16,19-17-1-16,-9 6 0 0,0 2-2 15,0-3 1-15,-1 5-1 16,-9 7-1-16,10-11-1 0,-10 11 0 16,0 0-1-1,0 0 0-15,0 0 0 0,8 9 0 16,-6 3-1-1,3 0 1-15,0 1 0 0,2 2 2 16,2-1 0-16,0 0 0 16,-1-4 1-16,5-6 1 0,1-4 0 15,2 0 1-15,-4-7 0 16,6-5 0-16,-4-1 0 15,2-5 0-15,-1-1 0 0,-3 1-1 16,-3-1 0 0,-3 2-1-16,0 1 0 0,-3 2 0 15,-1 5-3-15,-2 9-2 16,1-9-2-16,-1 9-3 0,0 0-7 15,0 8-9-15,0-8-10 16,0 21-41-16,0-21-21 16,17 3-1-16</inkml:trace>
  <inkml:trace contextRef="#ctx0" brushRef="#br0" timeOffset="214782.1478">5840 15762 77 0,'0'0'88'0,"0"0"-1"0,0 0-65 16,25 3-7 0,4-3 2-16,11 0 2 0,-1 0-1 15,0 0-4-15,3-2-6 0,-5 1-2 16,-6 0-4-1,-10-1-2-15,-7 2-4 0,-14 0-6 16,13-3-9-16,-13 3-35 16,0 0-36-16,0 0-6 0,-5-15 1 15</inkml:trace>
  <inkml:trace contextRef="#ctx0" brushRef="#br0" timeOffset="215042.1504">6086 15753 4 0,'0'0'76'0,"-12"10"2"15,2-8-33-15,0 13-21 16,-3 5-5-16,-4 3-1 0,2 4 0 16,-2 2-1-1,2 4-2-15,2-3-1 0,6-1-3 16,4-5-2-16,3-2-1 0,7-3-1 15,3-5 0-15,2-2-1 16,1-2-1-16,1-3-1 16,0-1-3-16,-2-4-3 15,0 2-8-15,-4-4-11 0,4-9-45 16,2 3-26-1,1-5-7-15,2-7 3 0</inkml:trace>
  <inkml:trace contextRef="#ctx0" brushRef="#br0" timeOffset="215312.1531">6262 15615 44 0,'0'0'92'15,"0"0"-1"-15,3-12-9 0,12 14-64 16,6 13-7-16,3 10 0 16,2 1-2-16,-4 10-2 0,-2 7-2 15,-4 4-1 1,-9 6-2-16,-7 2 0 0,-7-1-1 15,-13-3-2 1,-4-3-4-16,-8-9-7 0,0-3-12 16,-7-2-51-16,-3-15-17 15,-1-4-7-15</inkml:trace>
  <inkml:trace contextRef="#ctx0" brushRef="#br0" timeOffset="215782.1578">5417 15681 22 0,'-22'6'41'16,"-3"9"-4"-16,1 8 1 0,-1 7 2 15,0 6-4-15,4 3-3 16,7 1-2-16,5 5-6 0,6-2-5 16,4 0-5-1,8-6-6-15,7-5-1 0,4-3 0 16,1-2-6-16,-2-8-7 0,7-2-21 15,10-5-58 1,-12-12-8-16,7-5-5 0</inkml:trace>
  <inkml:trace contextRef="#ctx0" brushRef="#br0" timeOffset="216452.1645">6461 15615 17 0,'0'0'50'0,"-11"0"-15"0,11 0 3 16,0 0-5-16,-10 0-4 16,10 0-10-16,13 0-7 15,-4 0-3-15,9 1 0 0,-4 1-2 16,5-2-1-16,-4 2-2 15,1-2 0-15,-7 0-1 0,-9 0 1 16,12 3-1 0,-12-3-1-16,0 0 1 0,0 11-1 15,0-11 1 1,-8 17-3-16,2-5 1 0,0 2 1 15,-1 0-1-15,2 2 1 0,2-3 2 16,1 2 1-16,2-2 0 16,6-3 2-16,8-2 0 0,4 1 0 15,8-2-3 1,-3-2-5-16,4 6-11 0,-3-4-25 15,-10 1-47 1,-1-2-8-16,-13-6-1 0</inkml:trace>
  <inkml:trace contextRef="#ctx0" brushRef="#br0" timeOffset="218432.1843">3990 15834 45 0,'0'0'63'0,"-4"-7"-16"16,4 7-14-16,7-6-8 0,2 4-8 15,1-4-4 1,4 3-2-16,1-1-2 0,0 2-1 15,0-1 0-15,-1 0-3 0,1 0-1 16,-2 3 0 0,0-3-1-16,-2 3-1 0,-2-2-1 15,1 2 0-15,0 0-1 16,-10 0 0-16,16 0 0 0,-16 0 0 15,14 11 0 1,-7-1 0-16,-1 2 0 0,-1 2 1 16,0 4 0-1,0 3 1-15,-2-2 0 0,-1 4 1 16,-1-1 0-16,1 1 1 0,-1 2 0 15,0-1 1-15,-1 2-1 16,0-2 1-16,2 1 0 0,-2-1-1 16,1-2 1-1,-1-3 0-15,0-2-1 0,0-5 0 16,2 1-1-1,-2-13 2-15,2 14-2 0,-2-14 0 16,0 0-1-16,0 0 0 16,0 0 1-16,0 0 0 0,0 0 1 15,0 0-1-15,0 0 0 0,0 0 1 16,0 0-1-1,0 0 1-15,0 0-2 0,7-8 1 16,-7-1-1 0,0-5-1-16,2 2 0 0,0-5 0 15,0-4 0-15,1-2 0 16,-1-4 0-16,2-1 0 0,0-4-1 15,-2-1 0-15,1 1 0 16,2-2 0-16,0 4 0 16,-2 1-1-16,-1 4 1 0,-2 1 0 15,3 6 0 1,-1 2 0-16,0 1 0 0,0 2-1 15,-1 1 1-15,3 3 0 16,0-1 0-16,-4 10 0 16,12-16-1-16,-12 16 0 15,10-13 0-15,-10 13 0 0,12-8 0 16,-12 8 0-16,14-5 0 0,-14 5 0 15,18-1 0 1,-5 1 1-16,0 0-1 0,3 0 1 16,-2 0-1-1,3 0 1-15,1 0 0 0,-2 0 0 16,3 0 0-16,-3 1 0 15,3-2 0-15,-1 1 0 0,2 0 0 16,2 0 0 0,2 0 0-16,1-1 0 0,2-1 0 15,2 0 0-15,0-1 1 0,2 0-1 16,-2 1 1-1,-2-2-1-15,-2 1 0 0,-3 0 1 16,0 0-1-16,-2 0 1 16,0 0-1-16,-1 3 0 0,2-1 1 15,4 0-1 1,0-2 0-16,-1 2 1 0,7-2-1 15,1-1 1-15,3 0 0 0,-1-1 0 16,3 3-1 0,-1-4 1-16,7 2 0 0,1-1-1 15,3 0 0-15,-4 1 1 16,3-2-1-16,-1 1 0 0,-3 1 1 15,1-1-1 1,-2 0 0-16,-4 1 1 0,0 0-1 16,-1 0 0-1,-2 2 1-15,3 0-1 0,0-1 0 16,4 1 1-16,-3-1-1 0,2 3 1 15,0 0-1-15,-3-2 0 16,-2-1 0-16,-1 1 1 0,-2 1-1 16,-1 1 0-1,-1-1 0-15,-1-1 0 0,1 1 0 16,-1 1 0-1,3 0 1-15,-1 0-1 0,0-1 0 16,-5-1-1-16,-3 1 1 16,-1-1 0-16,0-1 0 0,-2 0 0 15,-2 2 0-15,0 0-1 16,-1-2 2-16,-2-1-1 15,1 2 0-15,0 0 0 0,0 1 0 16,-4-2 1 0,0 1-1-16,1-2 0 0,-1 0 1 15,-2-2 0-15,-1 2-1 16,-9 4 2-16,12-4-1 15,-12 4 0-15,0 0 1 0,0 0-1 16,10-5 0-16,-10 5-1 16,0 0 1-16,0 0-1 0,0 0 0 15,0 0-1 1,0 6 1-16,0-6-1 0,0 18-2 15,5-1-5 1,2 0-11-16,10 4-35 0,2 0-23 16,2-8-22-16,10-2-5 15</inkml:trace>
  <inkml:trace contextRef="#ctx0" brushRef="#br0" timeOffset="220442.2044">7301 15177 52 0,'-4'-19'54'0,"2"10"-10"0,2 9-9 15,-7-13-10-15,7 13-10 16,-11-7-5-16,11 7-5 0,-16 0-4 15,5 1-1 1,0 6 0-16,-4 2-1 0,-2 3 2 16,-2 2 1-16,0 8 1 0,-2 0 1 15,-3 7 2 1,1 3 1-16,0 0 0 0,5 4 0 15,-1-1-1-15,6 1 0 16,6-1 2-16,4 0-1 0,3-2 0 16,5-4 0-1,7-1 0-15,3-3 0 0,2-1 0 16,1-4-1-1,2-2 0-15,0-1-1 0,0-2-1 16,-1-2 1-16,1-1-5 0,1-1-3 16,-1-1-8-16,5 0-11 15,2 2-50-15,0-10-19 16,4-2-6-16</inkml:trace>
  <inkml:trace contextRef="#ctx0" brushRef="#br0" timeOffset="220822.2082">7550 15528 74 0,'-20'9'87'16,"5"2"-4"-16,3 3-58 0,6 7-5 15,6-3-1 1,9 1-1-16,8-5-2 0,10-3-4 15,12-5-1 1,9-6 0-16,4-4-2 0,-1-9-3 16,4-3-1-16,-4-3-2 0,-7-3-1 15,-7-3-1-15,-16 0 0 16,-10-1-1-16,-11 1-1 0,-8 1 0 15,-13 4-1 1,-10 4 0-16,-12 8 0 0,-5 4 0 16,-9 5 1-1,-1 6 0-15,2 11-1 0,1 1 1 16,7 2 1-16,6 3-1 15,11-5 2-15,9 4-1 0,12-3-1 16,10-2-7-16,8 2-9 16,7-5-28-16,8-4-43 15,12-2-6-15,7-7-5 0</inkml:trace>
  <inkml:trace contextRef="#ctx0" brushRef="#br0" timeOffset="221172.2117">8124 15338 62 0,'-29'0'86'15,"1"0"-4"-15,7 7-54 16,3 6-4-16,10 4-5 15,7 1-5-15,4 5-1 16,14-1-2-16,4 2-2 0,4 4 0 16,2 1-1-16,-2-3-2 0,-8 4-2 15,-9-2-2 1,-8 0 0-16,-12-3 0 0,-13-1 1 15,-5-4 0-15,-3-5-2 16,1-3-2-16,2-5-3 16,7 0-13-16,6-7-15 15,7-8-56-15,10 8-6 0,16-17-6 16</inkml:trace>
  <inkml:trace contextRef="#ctx0" brushRef="#br0" timeOffset="221982.2198">8614 15378 73 0,'0'0'76'16,"0"0"-39"-16,0 0-14 0,0 0-7 16,0 0-1-1,0 10-3-15,0 2 0 0,0 1 1 16,0 4 2-16,0 1-1 15,-1 2 1-15,1-2-3 16,-1 0-2-16,1-1-2 0,5-4-1 16,2-2-2-16,1-3 1 15,4-4-2-15,4-3 0 0,0-1 0 16,2-4 0-1,6-7-1-15,-3 1-1 0,4-4 0 16,4-3 0 0,-2 1-1-16,0 0 0 0,-2-1 0 15,0 2-1-15,-5 2 1 16,-3 3-1-16,-6 3 1 0,-2 2-1 15,-9 5 1-15,11-5-1 0,-11 5 0 16,0 0-1 0,0 0 0-16,0 0 0 0,0 0-1 15,0 8 1 1,0 2-1-16,0 3 1 0,-1 4 0 15,1 3 1-15,0 2 0 16,3 2 1-16,5-3 0 0,1-3 0 16,3-2 1-16,2-3 1 15,2-6 0-15,2-6 0 16,0-1 0-16,-2-5 0 0,-3-6-1 15,0-4 1 1,-2-5-1-16,-3-1 0 0,-2-1-1 16,-3 1 1-16,-3-1-1 15,0 0-2-15,0 5 0 16,-3 0-4-16,2 8-4 15,-1-4-10-15,2 13-24 0,11-15-39 16,-2 2-16-16,5-2-4 0</inkml:trace>
  <inkml:trace contextRef="#ctx0" brushRef="#br0" timeOffset="222322.2232">9456 15030 38 0,'0'0'78'0,"0"0"2"16,6 11-49 0,-7 11-11-16,-5 8 0 0,-8 9 1 15,-3 5-1-15,-3 4 0 16,3 0-4-16,-3 0-4 0,3-2-2 15,4-8-2 1,3-5-3-16,9-5 0 0,0-6-1 16,6-2-1-16,2-3 0 0,5-4 0 15,1 0 1 1,2-4-1-16,1-2-1 0,-2 2-1 15,3-7-2-15,2 0-1 16,-3-2-4-16,3 0-3 0,-7 0-6 16,4 0-5-1,-16 0-10-15,17-14-38 0,-5 10-25 16,-9-6-5-1</inkml:trace>
  <inkml:trace contextRef="#ctx0" brushRef="#br0" timeOffset="222522.2252">9255 15328 31 0,'-13'-3'92'0,"13"3"-1"0,2-17-4 15,21 8-59-15,12 1-13 16,9 3-5-16,6 2-4 15,3-1-1-15,-2 4-5 0,-3 1-8 16,-9 3-14-16,-11-1-59 16,-9 9-9-16,-15-3-6 0</inkml:trace>
  <inkml:trace contextRef="#ctx0" brushRef="#br0" timeOffset="222972.2297">8640 15073 74 0,'0'0'59'16,"0"0"-8"-16,-16 0-8 16,-5 14-10-16,-3 14-6 15,-1 10-3-15,-4 9-2 16,0 12-2-16,-2 7-2 0,3 4-3 15,7 3-5-15,7-4-3 0,5-4-1 16,9-5-1 0,0-5-2-16,8-9 0 0,7-8-1 15,2-8 0 1,2-4-3-16,1-4-2 0,0-10-9 15,10-1-31-15,7-7-49 16,-2-10-5-16,11-13-8 0</inkml:trace>
  <inkml:trace contextRef="#ctx0" brushRef="#br0" timeOffset="223392.2339">9851 15341 57 0,'0'0'91'15,"0"0"-1"1,-20 9-49-16,31-2-14 0,15-5-4 15,7 2 0-15,7-4-2 0,2 0-5 16,3 0-6 0,-2 0-3-16,-1-1-3 0,-6-1-1 15,-7 2-2-15,-8 0-1 16,-6 0-2-16,-6 3-1 0,-9-3-4 15,0 0-5 1,12 8-7-16,-12-8-14 0,-12-5-56 16,12 5-8-16,-6-16-1 0</inkml:trace>
  <inkml:trace contextRef="#ctx0" brushRef="#br0" timeOffset="223652.2365">10102 15102 71 0,'0'0'93'0,"0"0"-2"0,0 0-43 16,2 13-16-16,-2 8-10 0,0 7-2 16,-7 9-6-16,-3 7-2 15,-6 5-2-15,-3 1-3 0,-1-1-2 16,-3-1-1-1,4-5-1-15,1-7-2 0,3-8 1 16,4-6-2 0,3-8-1-16,2-4-3 0,6-10-5 15,0 0-16-15,0 0-52 16,7-11-18-16,7-5-7 0,8-3-3 15</inkml:trace>
  <inkml:trace contextRef="#ctx0" brushRef="#br0" timeOffset="224252.2425">10606 15233 50 0,'-23'8'85'0,"-2"30"-13"0,-3-18-39 16,4 4-10-16,-3 4-1 16,5 1-2-16,3 3-2 0,9-3-3 15,8 0-3 1,6-5-1-16,14-5-1 0,10-4-1 15,12-6 0-15,7-5-3 0,4-4-2 16,4 0 0 0,-1-9-1-16,-3-2-1 0,-5-5 1 15,-9-2-1-15,-9-1 0 16,-10-4-1-16,-12-3 1 0,-7 0-1 15,-16-4 0 1,-10 3-1-16,-10 0 0 0,-7 5 0 16,-3 5 0-16,-4 6 0 0,2 7 0 15,1 5-2 1,8 5-1-16,3 7-1 0,12 6-2 15,3-4-4-15,13 5-8 16,5-4-8-16,4-6-42 0,17 4-26 16,-1-8-5-1</inkml:trace>
  <inkml:trace contextRef="#ctx0" brushRef="#br0" timeOffset="224592.2459">10674 15031 50 0,'-4'-13'87'0,"1"4"-2"0,2 37-29 15,1-18-29-15,0 12-8 16,-2 9-4-16,-2 13 0 15,-3 6 1-15,-6 11 0 0,-4 7-4 16,-2 4-2-16,-3-1-2 16,-3-4-3-16,-1-1-1 0,4-5-1 15,1-6-1 1,4-9-1-16,5-8 0 0,6-6 0 15,2-7 1 1,2-6-2-16,2-7 0 0,1-2-2 16,-1-10-4-16,11 7-3 0,3-7-11 15,-1-3-27-15,1-13-45 16,14 0-8-16,3-10-4 0</inkml:trace>
  <inkml:trace contextRef="#ctx0" brushRef="#br0" timeOffset="224972.2497">11043 15055 69 0,'-2'-11'93'0,"2"1"-5"0,-31 1-46 15,31 9-15 1,7-10-9-16,2 9-4 0,2 2-4 15,1 9-3-15,6 9-2 0,-1 11-1 16,2 12-1 0,2 9 1-16,-5 12 0 0,-4 9-2 15,-6 3 1-15,-6 0-1 16,-4-4 0-16,-10-6 0 15,-8-8 1-15,-7-7-1 16,-8-7-2-16,-6-11-3 0,1 0-11 16,-8-5-35-16,-3-8-40 0,13-9-9 15,7-10-4 1</inkml:trace>
  <inkml:trace contextRef="#ctx0" brushRef="#br0" timeOffset="226002.26">16590 9745 39 0,'-9'-20'71'0,"-7"14"-25"16,-2 6-17-16,-9 7-10 0,-5 10-1 15,-8 7-1 1,-2 12 1-16,-4 8 2 0,5 11-2 15,1 3-1-15,7 5-1 16,10-2-1-16,13-2-2 0,13-12-1 16,21-8-2-1,20-12 1-15,20-15-3 0,13-11 0 16,8-7-1-1,5-12-2-15,0-8 0 0,-5-6-2 16,-11-6 0-16,-13-1 1 0,-19-3-2 16,-20 0 0-16,-19 1 0 15,-12 3-1-15,-23 1-1 16,-18 8-1-16,-16 5 1 15,-13 5 0-15,-10 8-2 0,-2 7 0 16,-3 4-1 0,8 9 0-16,6 5-2 0,14 4-5 15,15 2-5-15,21 1-8 16,17-2-16-16,11-7-46 0,21 0-11 15,13-10-3-15</inkml:trace>
  <inkml:trace contextRef="#ctx0" brushRef="#br0" timeOffset="226322.2632">16425 9428 71 0,'-21'8'81'16,"3"-20"-24"-16,11 43-27 0,4 20-4 15,3 9 1 1,2 17 2-16,4 8-2 0,-2 10-3 16,-1 1-6-16,1-4-5 15,-4-2-4-15,0-13-2 16,0-10-2-16,-7-13-2 15,3-11 0-15,1-14-1 0,1-8 0 16,-1-7 0-16,3-14 0 0,-5 12-4 16,5-12-4-1,0 0-13-15,0 0-36 0,-15 0-35 16,15 0-9-16,9-19-4 15</inkml:trace>
  <inkml:trace contextRef="#ctx0" brushRef="#br0" timeOffset="226772.2677">17237 9786 44 0,'-21'0'87'0,"8"-4"2"16,-10 3-37-16,37 1-20 0,23 0-9 16,22-2-5-16,7 2-1 15,12 0 0-15,5-3-7 0,-1-1-4 16,-3-3-3-1,-12 2 0-15,-12 5-2 0,-16-3-3 16,-11 3-3 0,-8 0-4-16,-7 3-7 0,-13-3-15 15,0 0-50-15,-13 9-11 16,-6-2-4-16</inkml:trace>
  <inkml:trace contextRef="#ctx0" brushRef="#br0" timeOffset="227022.2702">17284 9973 22 0,'0'0'67'15,"21"5"-14"-15,12-5-5 16,15 0 1-16,10 0-3 0,8-5-14 15,8-1-14 1,-1-1-5-16,0 3-3 0,-7-3-3 16,-2 4-7-16,-14-1-10 15,-4 4-13-15,-11 7-41 16,-11-3-24-16,-6 3-4 15</inkml:trace>
  <inkml:trace contextRef="#ctx0" brushRef="#br0" timeOffset="227242.2724">17142 10186 69 0,'0'0'90'16,"11"4"0"-16,31-4-41 0,21 0-23 15,17-2-5-15,11 1-4 0,7 1-4 16,-2-1-4 0,-5 3-10-16,-7 8-16 0,-17 10-57 15,-14-6-14-15,-13-3-7 16,-14-3-2-16</inkml:trace>
  <inkml:trace contextRef="#ctx0" brushRef="#br0" timeOffset="227782.2778">18693 9508 54 0,'6'-15'84'0,"-4"-1"1"15,-2 8-48 1,0 8-10-16,-12 8-6 0,4 14-2 16,-4 7-3-16,0 10-4 0,-1 9-2 15,0 9 1-15,0 6-2 16,1 1-2-16,3-2-2 0,2-7-1 15,-1-3-1 1,1-9 0-16,4-8-1 0,1-5-1 16,0-10-6-1,2-1-10-15,0-4-35 0,0-15-38 16,0 0-6-16,0 0-7 15</inkml:trace>
  <inkml:trace contextRef="#ctx0" brushRef="#br0" timeOffset="227972.2797">18347 9965 29 0,'0'0'91'0,"27"-16"-2"0,18-1-6 16,18 16-39-16,13-14-33 16,4 4-6-16,7 1-5 0,-4 3-7 15,-4 4-12-15,-12 3-32 0,-13 5-34 16,-10-1-7-1,-11-1 1-15</inkml:trace>
  <inkml:trace contextRef="#ctx0" brushRef="#br0" timeOffset="228342.2834">19133 9812 44 0,'-31'-4'79'0,"-6"4"-32"0,-4 7-12 15,2 10-4 1,1 3-4-16,1 9-4 0,8-3-2 15,11 8-4-15,9-3-3 16,13 1-2-16,16-8-2 0,10-3 0 16,11-7-2-1,6-8 1-15,5-6-2 0,0-8-1 16,-7-10-3-1,-5-6-1-15,-6-2-1 0,-14-6-1 16,-5 0 0-16,-13 5-1 0,-2 0-1 16,-3 6 0-16,-7 10 1 15,-2 6 0-15,0 5 2 0,1 13 0 16,7 11 0-1,4 6 1-15,6 6 1 0,10 4 1 16,3-1-1 0,8-1 1-16,2-3-2 0,0-5 0 15,0-6-3-15,-5-7-5 0,-1-5-12 16,-8-3-49-16,-5-13-23 15,1-15-8-15,-2-11-5 0</inkml:trace>
  <inkml:trace contextRef="#ctx0" brushRef="#br0" timeOffset="228742.2874">19579 9883 67 0,'20'10'94'0,"3"2"-3"0,0 1-6 16,3 4-66-16,-1 7-6 0,-2 6-2 15,-7 1-1 1,-6 1-4-16,-8 0-2 0,-2-5-1 15,-3-6 1 1,-1-1 1-16,-2-6 0 0,6-14 0 16,0 0-1-16,0 0 1 15,1-22-1-15,7-4-1 0,5-3-3 16,4-8 0-1,8 0 0-15,3-4-3 0,4 4 1 16,1 7-1-16,-2 4 0 0,-4 10 0 16,-4 10 2-1,-5 6-1-15,-6 5 2 0,-5 15-1 16,-5 6 1-16,-2 3 1 15,3 6 2-15,6 0-1 0,10-1 1 16,14-1 0 0,9-3 0-16,10-5 0 0,12-2-1 15,7-4-1-15,7-4-4 0,-3-9-10 16,3-1-36-1,-5-1-37-15,-6-15-10 0,-4-13-9 16</inkml:trace>
  <inkml:trace contextRef="#ctx0" brushRef="#br0" timeOffset="229282.2928">19994 9403 0 0,'-9'-1'89'15,"9"1"3"1,13-11-4-16,19 10-35 0,16 0-30 15,5 0-10-15,6 1-3 16,1-1-2-16,-2 3 0 0,-7 1-3 16,-7 1-4-16,-16-1-4 15,-10 2-8-15,-9-3-8 16,-9-2-24-16,16 8-43 0,-16-8-8 15,0 0-4 1</inkml:trace>
  <inkml:trace contextRef="#ctx0" brushRef="#br0" timeOffset="229512.2951">20629 9120 41 0,'15'-2'85'15,"0"5"-2"-15,-4 4-4 0,0 14-62 16,-1 11-9-16,0 2 0 15,-1 7-1-15,-6-2 0 16,-1 0-2-16,0-5-1 16,-2-2-5-16,2-4-15 0,-2 4-56 15,1-16-12-15,3-6-5 0</inkml:trace>
  <inkml:trace contextRef="#ctx0" brushRef="#br0" timeOffset="229852.2985">21829 9039 73 0,'12'-8'81'16,"-12"8"1"-16,9 16-48 15,-6 8-15-15,-1 11-4 16,3 2 0-16,-2 6 1 0,-1 3-2 16,-1 0-2-16,6-3-3 15,-1 0-3-15,0-8-2 0,-2-3-4 16,3-3-9-1,-2-7-18-15,-6-4-57 0,1-7-6 16,0-11-7 0</inkml:trace>
  <inkml:trace contextRef="#ctx0" brushRef="#br0" timeOffset="230062.3006">21442 9503 29 0,'-28'10'97'0,"28"-10"-3"0,15 9-5 15,39-45-28 1,25 34-46-16,22 2-8 0,12 2 1 15,10 1-2-15,-3 0-2 16,-6 1-2-16,-15 3-3 0,-16 0-4 16,-21-2-7-16,-19 5-4 0,-22-3-11 15,-21-7-38 1,-5 12-28-16,-23-5-7 0,-16 1 7 15</inkml:trace>
  <inkml:trace contextRef="#ctx0" brushRef="#br0" timeOffset="230802.308">21561 9832 81 0,'0'-12'92'0,"0"2"-3"16,0-2-44-16,0 12-20 0,6-12-9 15,-6 12-5 1,0 0-2-16,0 0-3 0,7 0-2 16,-7 0-1-16,5 12 0 0,-3 1-2 15,2 3 1-15,-1 3-1 16,-1 1 1-16,1 2 1 15,-1-3 0-15,3-2 0 16,-3-5 2-16,1-4-1 0,-3-8 0 16,6 12 0-1,-6-12 1-15,0 0-1 0,13 2-1 16,-13-2 0-16,11 0-1 15,-11 0 0-15,18 0 1 0,-7-5-3 16,1 1 1-16,1-1 1 16,0 0-1-16,3-5 1 15,-3 2 0-15,0-1-1 0,-2 0 0 16,-1-1 0-1,-10 10-1-15,12-12 0 0,-12 12-1 16,0 0-2-16,0 0 1 16,0 0-1-16,8 5 1 15,-4 6-1-15,0 4 2 0,7 0 0 16,2-1 1-16,5 1 2 15,7-6-1-15,0-4 1 0,9-4 0 16,-1-1 1 0,-2-7-1-16,-2-6 0 0,-3-1 0 15,-2-1 0 1,-9 0-1-16,-2-2 0 0,-2 0-3 15,-8 3-2-15,-1-1-3 16,-2 1-6-16,0 14-11 0,1-19-20 16,-1 19-33-16,14-5-23 0,-2 5-2 15</inkml:trace>
  <inkml:trace contextRef="#ctx0" brushRef="#br0" timeOffset="231062.3106">22211 9755 25 0,'0'0'90'0,"18"-3"-2"16,12 3-5-16,11 1-59 15,9 3-11-15,2-1-1 0,4 0-1 16,-3 0-4 0,-5-2-4-16,-10 1-9 0,-9-2-9 15,-8 0-21-15,-7 2-49 0,-14-2-6 16,0 0-5-1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9:07:58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22307 9767 0 0,'-10'1'84'15,"10"-1"2"-15,-35 0-37 0,35 0-15 16,0 0-6-16,-5 4-5 16,5-4-6-16,0 0-4 0,0 0-2 15,10 7-1 1,3-7 0-16,-3 3-2 0,2-3 0 15,0 3 0-15,-2-1-2 0,0 3 0 16,-4 4-1 0,-5 3 0-16,-1 7 0 0,0 3 0 15,0 5 0-15,-1 2 0 16,1 5-2-16,-1-1 1 0,-1 1-3 15,2-2 1 1,0-6-1-16,2 3 0 0,0-5 0 16,5 0 1-1,2-5-1-15,1 2 1 0,7-4 0 16,0-4-1-16,7-3-1 0,1-7-1 15,6 0-3-15,0-3-5 16,2-3-11-16,-5-4-40 0,-5-4-34 16,-2-3-8-1,-10 1-5-15</inkml:trace>
  <inkml:trace contextRef="#ctx0" brushRef="#br0" timeOffset="830.0083">21344 8932 52 0,'8'-19'59'15,"-6"0"-9"-15,0 2-11 0,-2 0-5 16,0 2-2 0,0 3-8-16,0 2-6 0,0 10-7 15,-8-7-2-15,8 7-4 16,-15 19-2-16,4 10-1 0,-3 8-1 15,-7 14 1 1,-3 12-1-16,-3 16 4 0,-2 13-1 16,0 11 0-1,3 8 0-15,4 7 0 0,5 3 1 16,10-3-2-16,7-2 1 0,3-11 0 15,12-12 1-15,2-17 0 16,5-10-1-16,1-17 1 16,-3-12 0-16,-3-10-1 15,-3-10 1-15,-4-5-1 0,-10-12-2 16,12 13-3-1,-12-13-2-15,0 0-6 0,0 0-9 16,14 0-46-16,-1 1-29 16,0-3-7-16,7-5-3 0</inkml:trace>
  <inkml:trace contextRef="#ctx0" brushRef="#br0" timeOffset="1330.013">22413 8736 65 0,'-11'-2'85'16,"11"2"-5"-16,-10-5-55 0,10 5-5 16,0 0-6-1,5 7-3-15,10 3-4 0,1 7-2 16,11 10 1-16,8 11 1 15,10 18 2-15,7 12-1 0,10 26-1 16,2 17-1 0,1 18 0-16,-5 13-1 0,-8 8 0 15,-10 8-2-15,-16-2 1 0,-16-5 3 16,-14-13-1-1,-18-12 0-15,-14-18 0 0,-5-10 1 16,-7-17-1-16,1-15-1 16,0-11-3-16,5-15-5 0,8-3-11 15,1-11-51 1,11-15-26-16,6-11-8 0,5-12-3 15</inkml:trace>
  <inkml:trace contextRef="#ctx0" brushRef="#br0" timeOffset="12610.1261">2580 16632 74 0,'-14'-9'52'15,"1"7"-14"-15,13 2-12 0,0 0-7 16,0 0-7 0,11 3-3-16,11 3-4 0,9 4 1 15,6 0-1 1,13 1 2-16,11 1-2 0,12-2 1 15,13 1-3-15,15-3 1 16,10-1 2-16,12 0-2 0,21-5 1 16,13-1-1-1,20-1 1-15,12 1-1 0,22-1 0 16,13-1-1-16,23 0 0 0,16 1 1 15,12-2 1 1,16 2 2-16,12 0 0 0,14 0 1 16,9 0 0-16,11 4 0 15,4 0 1-15,8 5-3 16,4-1-1-16,-4 2-1 15,0 1 1-15,-12 0-1 0,-11 0 0 16,-16-1-1 0,-19 0 1-16,-20-1 0 0,-21-2 0 15,-20 1-1-15,-24 1-3 0,-24 0-4 16,-22 4-12-1,-33 0-50-15,-18-7-26 0,-25-5-7 16,-31-3-5-16</inkml:trace>
  <inkml:trace contextRef="#ctx0" brushRef="#br0" timeOffset="13560.1356">3737 17231 71 0,'3'-12'90'15,"0"1"-39"-15,-3 11-11 0,10-10-10 16,-10 10-7-1,11 1-5-15,-5 10-8 0,1 6-4 16,5 6 0-16,2 0 0 16,2 8 1-16,2 3 1 0,-8-17-2 15,3 5-2-15,0 0 1 16,-1 4 1-16,2 1-2 15,-1 2-1-15,0 3 1 0,0-1-1 16,-1 2 0 0,-1 0 1-16,0-2-1 0,-1 2 0 15,1-3 1 1,-3 1 0-16,2-4 1 0,-2-1 1 15,-1-2 0-15,-3-7 0 0,2-5-1 16,-6-12-1-16,12 0 0 16,-4-10-2-16,2-18 1 15,8-21 0-15,0-4-1 16,-4-11-1-16,3 0 0 0,1 1-2 15,1 7-3 1,-4 22-3-16,-5 9-7 0,10 9-10 16,0-1-37-16,0 3-34 15,10-1-8-15,-1 1-4 16</inkml:trace>
  <inkml:trace contextRef="#ctx0" brushRef="#br0" timeOffset="13930.1393">4590 17642 43 0,'-4'32'88'0,"1"0"2"16,2-2-48 0,2-4-8-16,9-5-6 0,3-4-7 15,4-4-2 1,0-4-5-16,4-7-2 0,1-2-5 15,18-9-2-15,-17-4-2 0,0-3-2 16,-4-1 1-16,-1-3-1 16,-7 3-1-16,-7-2 0 0,-4 5 0 15,-2 3 0 1,2 11 0-16,-23-11-1 0,6 11-1 15,-3 0-5 1,3 7-15-16,-2 4-56 0,0-2-15 16,2-5-5-16,0-1-3 15</inkml:trace>
  <inkml:trace contextRef="#ctx0" brushRef="#br0" timeOffset="14990.1499">5763 17244 61 0,'2'-20'80'0,"-1"1"-35"0,4 6-11 15,-5-1-9 1,0 5-2-16,0 9-5 0,-14-10-5 16,2 10-5-16,-5 10-2 15,-2 4-2-15,0 8 0 0,-7 7 1 16,2 7 0-1,2 6 1-15,11-21-2 0,2 8 2 16,1-3 0 0,-1 3 2-16,6 1 0 0,1 4-2 15,2-3 0-15,0 2 0 0,6-3 1 16,3 4-1-16,2-5-2 15,2 3 0-15,4-4-1 0,1 2-1 16,1-4-2 0,1-1-1-16,3-2-3 0,0-7-3 15,2-5-5 1,3-2-17-16,2-5-41 0,1-4-24 15,0-5-6-15,-2-5 4 0</inkml:trace>
  <inkml:trace contextRef="#ctx0" brushRef="#br0" timeOffset="15360.1536">6247 17392 5 0,'-12'14'83'15,"12"-14"-9"1,-13 11-26-16,10 7-9 0,1 3-3 16,1-1-6-16,1 1-7 15,4 1-5-15,6 0-2 0,1-7-1 16,1 2-2-1,3 0-2-15,0-5-2 0,0-5-1 16,0-2-2-16,2-4 0 16,8-4-3-16,-10-23-1 15,-13-9-1-15,-12 0-1 0,-18 5 0 16,-11 6-2-16,-3 7-1 15,5 9-4-15,-1 4 0 0,13 4-1 16,6 4-2 0,19-4-6-16,-5 11-16 0,17-11-43 15,15 0-17 1,6-6-6-16,6-8 2 0</inkml:trace>
  <inkml:trace contextRef="#ctx0" brushRef="#br0" timeOffset="15610.156">6596 17293 46 0,'-3'21'91'0,"-8"-2"-1"15,0 6-7 1,5-1-65-16,4-10-5 0,1 1 0 16,1-1-2-1,3 2-2-15,2-1-3 0,1-1-1 16,2 2-1-16,-1 0-2 0,-2 1 2 15,-1 3-1-15,-4 0-1 16,0 3-1-16,-4-3 0 0,0 1-1 16,-3-1-4-1,4-2-4-15,-3-2-7 0,6-2-29 16,0-14-46-1,3 12-7-15,-3-12-3 0</inkml:trace>
  <inkml:trace contextRef="#ctx0" brushRef="#br0" timeOffset="16060.1606">7038 17207 14 0,'0'0'87'0,"0"0"2"0,-11 11-2 15,11 9-56-15,-4 9-12 0,-1 3-3 16,-3 7 0-16,7-19-1 16,-1-1-3-16,1 1-4 15,0 0-1-15,1-2-1 16,-1-4-1-16,1 0-2 0,1-3 2 15,8 6 1 1,0-10-1-16,2-7-1 0,0 0-1 16,-1-1-5-1,-2-3 1-15,-8 4-3 0,10 0-1 16,-10 0 2-16,15 12 0 0,-6-2 2 15,5-1 3-15,3-2 1 16,2-1 0-16,1-2 3 16,0-1-1-16,1-3 0 15,-8 0 1-15,29 0-3 0,-1-12-3 16,-6-8-2-1,-5-13-4-15,-14-6-4 0,-8 2-11 16,-8 2-40 0,0 6-34-16,0 0-6 0,9 1-4 15</inkml:trace>
  <inkml:trace contextRef="#ctx0" brushRef="#br0" timeOffset="16290.1629">7592 17004 22 0,'-12'20'87'15,"2"6"1"-15,3 3-1 0,3 3-61 16,4 9-9-16,11 2 0 16,-1 3 1-16,8-2 0 15,-1-6-3-15,5 1-4 16,-2-7-3-16,-10-18-3 0,0 2-2 15,1-3-2 1,0-1-3-16,-2-1-4 0,3 0-5 16,-12-11-30-1,10 7-47-15,10-7-6 0,-5-9-5 16</inkml:trace>
  <inkml:trace contextRef="#ctx0" brushRef="#br0" timeOffset="16480.1648">7542 17162 81 0,'-15'19'95'15,"15"-1"-3"-15,17 1-5 0,18-6-70 16,16 3-6-16,7 2-1 16,8 3 0-16,1 0-4 15,-4 1-6-15,-31-8-14 0,-3 3-44 16,-6-4-32-16,-2 1-7 15,-11-1-5-15</inkml:trace>
  <inkml:trace contextRef="#ctx0" brushRef="#br0" timeOffset="17320.1731">6947 16973 49 0,'-14'-7'85'15,"-4"7"0"-15,-1 11-45 0,5 18-13 16,1 14-3 0,3 14-4-16,5 12-3 0,4-29-2 15,1 3-2-15,2 3 0 0,5 5-4 16,3-3-1-1,-1 1-2-15,6-3-1 0,-1 0-2 16,1-4 2 0,-1-3-2-16,1-3-3 0,0-2-4 15,0-6-7-15,2-2-30 16,5-6-49-16,-4-8-6 0,3-6-8 15</inkml:trace>
  <inkml:trace contextRef="#ctx0" brushRef="#br0" timeOffset="17650.1764">7890 16840 41 0,'30'0'94'16,"8"9"0"-1,2 7-5-15,0 13-65 0,4 17-3 16,1 13 0-16,-10 15-7 15,-20-31-2-15,-3 6-4 0,-5 3-1 16,0 5-3 0,-7 0 0-16,0 2-2 0,-5-2-1 15,-2 4-5-15,-5-7-3 0,2 3-14 16,-1-5-58-1,1-8-13-15,2-14-8 0,0-6-6 16</inkml:trace>
  <inkml:trace contextRef="#ctx0" brushRef="#br0" timeOffset="18460.1846">12041 16385 31 0,'-14'8'90'0,"14"-8"1"16,3 13-47-16,22-3-11 15,16-2-5-15,13-1-1 0,10-2-6 16,7-3-2-1,8-2-7-15,-4-5-3 0,-1 0-3 16,-14-2-1 0,-12 0-1-16,-14 1-2 0,-9 2-1 15,-9 1-1-15,-16 3-4 0,11-5-3 16,-11 5-6-16,0 0-17 15,-14 6-38-15,14-6-28 0,-17 5-7 16,7-5 1 0</inkml:trace>
  <inkml:trace contextRef="#ctx0" brushRef="#br0" timeOffset="18740.1874">12150 16661 39 0,'-2'12'99'0,"11"-8"-1"16,26-4-5-16,23 0-66 15,16 3-7-15,9-1-1 16,8-1-6-16,-5 1-5 0,-5 0-3 16,-9 1-4-1,-13 1-3-15,-17 4-5 0,-16-3-5 16,-9 3-35-16,-7-1-43 15,-10-7-10-15,-10 0-3 16</inkml:trace>
  <inkml:trace contextRef="#ctx0" brushRef="#br0" timeOffset="22070.2207">4779 17231 83 0,'19'-4'91'15,"-2"1"-1"-15,-17 3-5 0,0 0-74 16,-7 20 0 0,-13 19 1-16,4-12-4 0,-8 8 1 15,-10 9-1-15,-8 3-1 16,-2 3-3-16,-6 5-1 0,0-1-6 15,-2 3-1-15,2-3-4 16,0 3-6-16,5-5-19 16,5-5-55-16,2-5-7 0,0-4-7 15</inkml:trace>
  <inkml:trace contextRef="#ctx0" brushRef="#br0" timeOffset="22450.2245">3738 15598 7 0,'44'-65'102'16,"-7"16"-2"-16,-12 13-8 0,-16 13-5 15,-19 17-77-15,-23 19-4 16,-23 28-4-16,-26 19-2 0,-24 19-1 15,-20 14-2-15,-15 13-5 0,-13 3-27 16,-3 1-52 0,20-9-7-16,20-12-7 0</inkml:trace>
  <inkml:trace contextRef="#ctx0" brushRef="#br0" timeOffset="23480.2348">14164 15520 39 0,'3'-16'59'0,"0"-1"5"0,-1 3-12 16,0 0-7 0,-1 3-9-16,-1 11-8 0,4-10-10 15,-4 10-6 1,0 0-5-16,0 0-5 0,0 0-2 15,0 6-1-15,0 9 2 0,0 13 0 16,1 6 1-16,0 11 1 16,3 7 1-16,1 6 1 0,3-2 1 15,4-1 0 1,1-11 0-16,4-9-1 0,1-14 0 15,4-12 0 1,2-10 0-16,-2-15-1 0,6-9 0 16,-3-6-1-16,-4-1-2 15,-3-1 0-15,-1 8-1 0,-6 1-2 16,-1 10 1-16,-10 14-1 15,0 0 0-15,11 17 0 16,-6 9 0-16,8 1 1 0,2-2 2 16,8-4 1-1,4-5 0-15,4-12 1 0,-2-8 0 16,-3-14 0-16,-5-9 0 15,-5-6 0-15,-9-4-1 0,-7-2-4 16,-7-1-2 0,-9 2-2-16,1 2-4 0,-4 3-8 15,9 7-30-15,2 7-39 0,8 0-13 16,2 8-2-1</inkml:trace>
  <inkml:trace contextRef="#ctx0" brushRef="#br0" timeOffset="23740.2374">14782 15378 85 0,'5'10'94'16,"19"-3"-5"-16,-24-7-56 0,51 6-9 16,13-6-3-1,3-1-5-15,5-4-4 0,-5-4-6 16,-2 0-6-16,-15-2-5 0,-8 2-28 15,-8 3-53 1,-21 0-6-16,-13 6-7 0</inkml:trace>
  <inkml:trace contextRef="#ctx0" brushRef="#br0" timeOffset="24040.2404">15072 15337 6 0,'0'0'87'0,"-14"0"0"15,14 0-33-15,-15 13-17 16,10 0-7-16,-4 6-7 16,1 3-6-16,0 6-3 0,-2 3-1 15,0 3-2 1,1-1 0-16,3-1-3 0,1-3 0 15,5-2 0-15,3-8-1 0,14-2-1 16,14-5-1-16,11-2 1 16,8-3-4-16,8 1-4 15,2-1-5-15,8 7-18 16,-4 3-60-16,-10-5-12 0,-7-3-7 15,-13-3-4 1</inkml:trace>
  <inkml:trace contextRef="#ctx0" brushRef="#br0" timeOffset="24630.2463">13622 16099 37 0,'-45'0'81'15,"9"1"-2"-15,6 1-47 0,9 4-10 16,17 2-4-16,14-1-2 0,27 1 1 15,27-3 0 1,32 4 3-16,35-7 0 0,35 1-2 16,38-3-2-1,29-2-4-15,27-1-3 0,18-2-1 16,14-4-3-16,0 1-2 15,0-2-1-15,-6 1-1 0,-11 3-3 16,-17-1-3 0,-18 6-7-16,-25-2-27 0,-29 6-53 15,-13 2-6-15,-33 2-6 0</inkml:trace>
  <inkml:trace contextRef="#ctx0" brushRef="#br0" timeOffset="25300.253">14229 16588 71 0,'0'0'93'0,"11"0"-3"15,-6 11-48-15,3 10-14 16,1 8-7-16,0 5-5 0,-2 8 1 15,-2 2-3 1,-2 5-4-16,-1-3-2 0,-2-5-2 16,-4-3 0-16,-2-9-2 15,0-7 0-15,4-4-3 16,-2-9-3-16,4-9-3 0,0 0-8 15,0 0-43-15,14-17-35 16,-8-5-9-16,1-6-5 0</inkml:trace>
  <inkml:trace contextRef="#ctx0" brushRef="#br0" timeOffset="25520.2552">14382 16772 44 0,'15'5'97'0,"-4"-3"0"0,11-2-6 15,5 0-63-15,13 0-9 0,8 0-3 16,1 0-3-1,4-5-4-15,-6 3-3 0,-3 1-5 16,-9-3-4 0,-8 2-4-16,-14-1-6 0,-1 1-34 15,0-6-44-15,-13-3-7 16,-9-7-7-16</inkml:trace>
  <inkml:trace contextRef="#ctx0" brushRef="#br0" timeOffset="25740.2574">14613 16554 65 0,'3'20'99'0,"4"3"-5"15,4 2-3-15,5 6-72 16,-4 6-4-16,-3 4 0 16,-4 2-3-16,-4 3-4 15,-1-2-1-15,-2 0-3 0,-2-4-1 16,-2-3-1-16,-2-10-1 0,5-3-4 15,-1-10-5 1,3 1-10-16,1-6-49 0,0-9-28 16,8-7-6-1,3-12-5-15</inkml:trace>
  <inkml:trace contextRef="#ctx0" brushRef="#br0" timeOffset="26130.2613">14871 16637 18 0,'10'0'96'16,"3"4"-1"-16,0 6-4 16,14 9-60-16,-12 8-10 0,0 5 1 15,2 4-4 1,-5 4-6-16,4 1-3 0,-2-4-2 15,1-8 0-15,3-9-3 0,0-5 1 16,1-11-2 0,2-5-1-16,3-12-1 0,-3-6-1 15,0 0 0-15,-6 3-1 16,-4-1-1-16,1 8 1 15,-12 9-1-15,15 8 0 16,-6 13 2-16,4 0 1 0,3 3 0 16,8 1 1-1,5-4 1-15,3-6 1 0,1-8-1 16,1-7 0-16,-8-8-1 0,-4-8 0 15,-8-5-1 1,-9-4-2-16,-5-5-1 0,-10 1-5 16,-2-1-3-16,1 4-11 15,-6-4-38-15,1 3-35 0,12 3-9 16,4 2-2-1</inkml:trace>
  <inkml:trace contextRef="#ctx0" brushRef="#br0" timeOffset="26340.2634">15528 16612 69 0,'18'6'98'0,"7"-6"-3"0,17-3-6 15,12-2-74 1,0 2-2-16,8-2-1 0,-4-2-6 15,2 5-7-15,-12-5-11 0,-8-1-57 16,-16 8-22-16,-12-4-7 16,-12 4-4-16</inkml:trace>
  <inkml:trace contextRef="#ctx0" brushRef="#br0" timeOffset="26590.2659">15802 16624 25 0,'-10'13'96'16,"0"4"-1"-16,-4 4-4 15,4 8-61-15,-3 5-8 0,3 7 0 16,5-1-5-1,4 0-5-15,1 1-3 0,8-5-2 16,9-4-1-16,7-9 0 16,4-2-3-16,3-8-2 15,3-5-4-15,-3-2-5 16,6-4-12-16,-5-2-44 0,-8-13-30 15,8-8-9-15,1-10-5 0</inkml:trace>
  <inkml:trace contextRef="#ctx0" brushRef="#br0" timeOffset="26790.2679">16162 16399 76 0,'-3'13'95'0,"3"8"-3"0,9 6-7 15,23 9-75 1,-8 12-3-16,6 6 0 0,-2 6 0 15,-1 2-1 1,-7 5-2-16,-8 0-3 0,-12-1-3 16,-17-3-5-16,-16-10-17 15,-19-10-60-15,-7-4-8 0,-12-16-6 16</inkml:trace>
  <inkml:trace contextRef="#ctx0" brushRef="#br0" timeOffset="27200.272">14941 16569 1 0,'-22'14'90'0,"3"10"5"15,0 6-40 1,3 10-11-16,5 5-8 0,6 7-9 15,9 3-7-15,11 2-5 16,17 0-5-16,7-4-2 0,9-4-4 16,3-10-5-1,9 0-27-15,5-15-59 0,-10-14-7 16,-6-10-7-1</inkml:trace>
  <inkml:trace contextRef="#ctx0" brushRef="#br0" timeOffset="27760.2776">16334 16443 1 0,'0'0'86'0,"13"-7"1"16,2 2-37-1,-15 5-15-15,18-4-6 0,-18 4-11 16,17-1-5-16,-8 0-3 15,-1 1-1-15,3 0-1 0,-2 0-1 16,0 3-1-16,-9-3 0 0,10 13-2 16,-8 0-1-1,-2 3-1-15,-8 3-1 0,-1 0 1 16,0 1 0-1,1 3 2-15,4-2-1 0,4-2 0 16,8-3 1-16,11-5 0 16,14-2-1-16,4-2 1 0,6-4-2 15,3 0-4 1,-4-3-5-16,4 0-32 0,-3 0-49 15,-24 0-8-15,-10-3-4 0</inkml:trace>
  <inkml:trace contextRef="#ctx0" brushRef="#br0" timeOffset="29490.2949">13344 16618 41 0,'-9'-3'86'0,"14"0"-25"0,5-2-10 15,12 0-12-15,-1 1-14 16,6-3-10-16,3 2-1 0,2-1-4 16,-1 4-2-1,-1 2-3-15,-4-1-2 0,-2 1 0 16,-3 6-3-16,-2 2 1 15,-5 0-1-15,-2 3 0 16,-2 1 0-16,-1 0 0 0,-1 0 1 16,0 3 1-16,0 1-2 15,0 3 1-15,0 4 1 0,0 2-1 16,0 2 1-1,1 6 1-15,2 3-1 0,-3 4 1 16,2 3 2 0,-3 4-1-16,2-1 1 0,-3 0-1 15,2 0 1-15,-4-3-2 16,2-4 1-16,-3-3-1 0,2-6 1 15,-2-6-1-15,0-7-1 0,1-2 0 16,-2-5 1 0,-2-10 0-16,2 9 0 0,-2-9 0 15,0 0 0 1,11-3-1-16,-7-6 0 0,0-4 0 15,2-1 0-15,2-4-1 16,0-3-1-16,2-6 0 0,-2-4 0 16,1-2-1-16,-2-3 0 15,-1 0 0-15,0-5-1 16,-3-1-1-16,1-4 2 0,-3 0-4 15,0-3 0 1,-1 2 0-16,-1 0 1 0,-3 2-1 16,1 3 1-16,-1 4 1 15,0 6 0-15,0 3 1 0,2 4 2 16,1 6-1-1,1 0 1-15,1 2 0 0,2 0 0 16,1 0 0-16,1 2 1 0,-1-1-1 16,3 1 1-1,1 1 0-15,-4 3-1 0,3 2 1 16,-7 9 0-16,12-15 0 15,-2 10 0-15,0-1 0 16,4 3 0-16,0 1 0 16,3-1 0-16,1-4 0 0,7 1 0 15,-2 0 0 1,5-1 0-16,-4 1 0 0,9-2 1 15,-3 2-1-15,2-2 0 0,3 4 0 16,3-1 1 0,2 3-1-16,2 0 1 0,3-1-1 15,5-2-1-15,0 3 1 16,4-1-1-16,0-3 1 0,5-2 0 15,-1-1-1 1,5 2 1-16,0-1 0 0,1 1 0 16,0 0 0-16,0 1 0 0,3 1 1 15,-1 1-2 1,-2 1 0-16,1 3 0 0,-3 0 0 15,2 0 1-15,0 0-1 16,1 0 1-16,1 0-1 0,0 0 1 16,-1 0-1-1,-1 0 0-15,2 0 1 0,0-2-1 16,1 4 0-1,-4-2 0-15,0 3 0 0,-5-1 0 16,2 1-1-16,-7 1 1 0,1-1 1 16,-3 0-2-16,-4 0 2 15,-3 0-1-15,-4-2 0 0,-2-1 1 16,-6 0-1-1,0 0 0-15,-9 0 1 0,-3 0-1 16,-5 0 1 0,-3 0 0-16,-12 0-1 0,8-1 1 15,-8 1 0-15,0 0 1 16,0 0-1-16,0 0 1 0,0 0 0 15,0 0-1-15,0 0 1 16,0 0 0-16,0 0-1 16,0 0 1-16,0 0-1 0,0 0-1 15,0 0 0 1,0 0 0-16,0 0 0 0,0 5-1 15,0-5 1-15,1 15 0 16,3-1 0-16,0 3 0 0,1 1 0 16,4 6 0-16,1 1 0 15,4 5-3-15,-1 1-5 16,7 3-12-16,-4-6-29 0,2-7-24 15,10 1-22 1,-7-13-11-16,9-6-3 0</inkml:trace>
  <inkml:trace contextRef="#ctx0" brushRef="#br0" timeOffset="36610.3661">18565 15287 45 0,'5'-18'49'0,"2"5"-3"15,-3-5-5-15,0 4-3 16,-3-3-6-16,1 4-3 15,-2-1-6-15,0 1-5 16,0 4-5-16,0 9-4 0,-12-8-2 16,1 8-2-16,-1 8-1 0,-3 9 2 15,-2 9-2 1,-4 10 2-16,0 11 2 0,0 10-1 15,2 3 0 1,5 1 1-16,4 0-1 0,6-2-1 16,4-7 0-16,1-9-2 15,9-8-1-15,3-6 1 0,3-7-1 16,1-6-3-1,4-1 0-15,-4-8-6 0,6-3-5 16,-1-7-17-16,-3-15-57 0,6 0-12 16,-2-11-6-1,0-6-2-15</inkml:trace>
  <inkml:trace contextRef="#ctx0" brushRef="#br0" timeOffset="36890.3689">18726 15540 48 0,'0'27'95'0,"-1"10"0"15,4-1-6 1,13 4-65-16,4 4-3 0,14-12-5 15,6-8-4-15,9-9-2 0,2-9-3 16,3-7-1-16,-4-16-1 16,-7-4-1-16,-9-11-1 0,-14 2 0 15,-14-4-2 1,-9 2-1-16,-15 3 0 0,-15 3 0 15,-6 8-1 1,-8 7 1-16,-2 4 0 0,1 7-2 16,4 0 1-16,7 7 0 0,6 5-1 15,11 2-2-15,8-5-3 16,11 2-4-16,1-11-22 15,8 7-52-15,11-7-11 16,4-4-6-16</inkml:trace>
  <inkml:trace contextRef="#ctx0" brushRef="#br0" timeOffset="37200.372">19252 15296 50 0,'-30'12'93'15,"-1"3"-2"-15,3 3-4 0,5 7-70 16,7 7-2 0,13 2 0-16,9-1-5 0,15 1-2 15,9 0-3-15,4-2 0 16,2-3-1-16,-5-3 0 0,-8 1-1 15,-9-4 0-15,-14 2-1 0,-15-3 0 16,-11-1 0 0,-5 0-2-16,-4-2-2 0,1 0-7 15,2-10-19 1,2-7-57-16,18 1-9 0,12-3-8 15,0-9 6-15</inkml:trace>
  <inkml:trace contextRef="#ctx0" brushRef="#br0" timeOffset="37810.3781">19730 15337 77 0,'0'0'88'0,"-10"-14"-4"15,10 14-49-15,0 0-11 0,-6 19-5 16,5 1-5 0,0 8-2-16,1 7-2 0,1 2 3 15,3 3 0-15,6-2-2 16,1-3-2-16,2-8-2 0,4-6 0 15,5-10-2 1,3-11 0-16,1-3-2 0,1-12 0 16,-2-5-1-16,0-1 0 0,-3-4 0 15,-2 4-2 1,-6 1 0-16,-3 8-1 0,-11 12 1 15,13 0-1-15,-4 11 1 16,0 10-1-16,0 9 1 0,5-3 0 16,2 2 1-1,1-2 1-15,-2-3 1 0,0-10 0 16,-4-4 0-1,-1-10 0-15,-10 0 1 0,8-14-1 16,-8-1-2-16,-2-5-1 0,-2-3-3 16,-2-7-4-16,5 1-3 15,-2-3-7-15,5 0-23 0,0 5-38 16,8-6-20-1,3 1-7-15,-2 0-1 0</inkml:trace>
  <inkml:trace contextRef="#ctx0" brushRef="#br0" timeOffset="38120.3812">20410 14988 3 0,'6'10'87'0,"-8"7"5"0,-10 12-3 15,-5 7-56 1,-5 9-10-16,-1 8-3 0,0 3 1 16,1 4-5-16,7-4-4 0,7-4-2 15,8-8-1-15,6-9-2 16,12-7-1-16,10-9 0 0,1-6-2 15,5-4 0 1,-2-7-1-16,-1-1-3 0,-4-1-2 16,-4 0-3-1,-7-3-3-15,-1 1-8 0,-15 2-39 16,0-18-37-16,0 4-9 15,-6-7-3-15</inkml:trace>
  <inkml:trace contextRef="#ctx0" brushRef="#br0" timeOffset="38280.3828">20202 15270 37 0,'0'0'96'16,"0"0"-4"-16,27 2-4 16,9-2-48-16,13 0-28 0,6 4-5 15,2 2-5 1,-3 3-13-16,-6 3-44 0,-9-4-31 15,-5-3-8-15,-11-1-4 0</inkml:trace>
  <inkml:trace contextRef="#ctx0" brushRef="#br0" timeOffset="38520.3852">20711 15155 48 0,'0'9'94'16,"13"4"-3"-16,10-3-5 0,6-3-63 16,7 6-11-16,1 0 2 15,2-1-5-15,-6-5-3 0,-3-1-5 16,-10-6-7-1,-3 0-18-15,-8 3-53 0,-9-13-13 16,-3-7-7-16</inkml:trace>
  <inkml:trace contextRef="#ctx0" brushRef="#br0" timeOffset="38790.3879">20877 14947 52 0,'-2'22'97'0,"1"4"-4"15,-1 6-4 1,2 9-67-16,0 4-1 0,-6 8-2 15,2 0-5-15,-7 0-4 0,-1 1-2 16,-4-3-2-16,0-9-1 16,-1-6-1-16,2-7-2 0,1-6 0 15,4-7-2 1,10-16-2-16,-10 7-4 0,10-7-9 15,3-14-51 1,4-8-26-16,12-6-8 0,-3-9-6 16</inkml:trace>
  <inkml:trace contextRef="#ctx0" brushRef="#br0" timeOffset="39080.3908">21030 15219 64 0,'0'37'98'0,"-1"3"-5"0,4-3-3 16,15-8-64-16,8 7-7 15,9-8-4-15,11-9-4 0,9-7-2 16,4-11-2-16,6-2-1 16,-2-10-2-16,-8-6-1 15,-6-3-1-15,-15-6 0 0,-16 0-1 16,-15-2-1-1,-12 3 1-15,-18 3-1 0,-12 2 0 16,-7 3-1-16,-10 6 1 16,-3 9-1-16,4 2-1 15,1 1-2-15,12 6-1 16,6 1-4-16,13 1-3 0,8-5-8 15,15-4-36-15,10 5-38 0,3-5-4 16,8-4-5 0</inkml:trace>
  <inkml:trace contextRef="#ctx0" brushRef="#br0" timeOffset="39370.3935">21263 14908 76 0,'-6'-11'98'0,"0"1"-5"15,6 10-5 1,0 0-62-16,0 21-8 0,6 9-6 16,0 11-2-16,4 13-2 15,1 10 1-15,-1 11-2 0,-5 6 0 16,-4-1-2-1,-2-4-1-15,-5-7-1 0,-6-10-1 16,-4-8-1-16,0-12-1 0,3-10-2 16,-1-11-3-1,5-6-5-15,9-12-14 0,-5-7-52 16,7-9-20-16,11-13-9 15,5-6-3-15</inkml:trace>
  <inkml:trace contextRef="#ctx0" brushRef="#br0" timeOffset="39610.3961">21474 14782 90 0,'8'-6'95'15,"13"6"-5"-15,13 12-4 16,5 15-74-16,9 15-2 0,0 12-3 15,-1 14-1 1,-8 7-1-16,-12 7-1 0,-13 3-2 16,-14-1-1-16,-16-5-2 0,-17-5-5 15,-18-11-15 1,-15-9-66-16,-2-9-5 0,-11-17-8 15,-3-13-1-15</inkml:trace>
  <inkml:trace contextRef="#ctx0" brushRef="#br0" timeOffset="39930.3993">19991 14859 17 0,'-37'5'96'0,"-10"17"-2"15,-2 17-3-15,-17 18-55 16,23 19-7-16,6 12-6 16,11 11-9-16,11 3-3 0,11-3-4 15,14 0-2 1,10-12-2-16,16-7-4 0,4-15-5 15,12-5-36-15,10-13-49 16,-9-11-5-16,0-7-7 16</inkml:trace>
  <inkml:trace contextRef="#ctx0" brushRef="#br0" timeOffset="40340.4033">18310 16215 80 0,'5'12'98'0,"44"-7"-4"0,47-3-3 16,51-3-70 0,49 0-7-16,49 0 1 0,39-1-1 15,24 0-3-15,14 3-2 16,-8 6-5-16,-13 0-5 15,-22 5-5-15,-35-2-7 16,-30 3-40-16,-44-4-41 0,-44-2-6 16,-39-7-8-16</inkml:trace>
  <inkml:trace contextRef="#ctx0" brushRef="#br0" timeOffset="40750.4075">18979 16619 42 0,'-11'-9'92'0,"-6"6"-1"0,3 13-44 16,-11 12-6-16,7 9-13 16,-5 8-6-16,3 9-2 15,3 6-5-15,11-3-3 16,6 2-3-16,8-5-2 0,12-5-1 15,9-9 0 1,6-9-6-16,8-14-3 0,9-8-6 16,-6-13-12-16,4-14-43 0,3-5-32 15,-17-10-7 1,-8 2-6-16</inkml:trace>
  <inkml:trace contextRef="#ctx0" brushRef="#br0" timeOffset="40990.4099">19205 16829 22 0,'-32'0'95'0,"9"11"0"16,7 5-4-1,9 3-53-15,8-2-18 0,24-5-6 16,12-4-3-1,8-8-3-15,9 0-1 0,1-11-3 16,-5-4-1-16,-7-2-2 0,-15-1-1 16,-18 0 1-16,-11 5-2 15,-20 7-1-15,-14 3 1 16,-8 3 0-16,-7 3 0 15,-1 6-1-15,5 3-1 0,6 2-4 16,10 1-2 0,15-1-15-16,7-1-37 0,8-13-32 15,16 0-6-15,12-5-2 16</inkml:trace>
  <inkml:trace contextRef="#ctx0" brushRef="#br0" timeOffset="41270.4127">19511 16637 69 0,'-31'8'96'15,"-3"5"-3"-15,-3 3-6 16,4 6-73-16,11 4-2 16,9 1-4-16,13 3 0 0,7-1-4 15,20 0-1-15,8-1-1 16,8-3 0-16,1 0 1 0,-2-3-1 15,-6 2 0 1,-10 0-2-16,-11 3 2 0,-14-3-1 16,-4 2 0-16,-14-2 0 15,-8-2 0-15,-7-5 0 16,-2-1-1-16,1-6-3 15,-2-9-5-15,13 1-19 0,5-2-51 16,6-11-17-16,11-10-6 0,6-7 1 16</inkml:trace>
  <inkml:trace contextRef="#ctx0" brushRef="#br0" timeOffset="41670.4167">19849 16678 23 0,'-14'1'94'16,"1"2"0"0,-1 5-4-16,7 9-57 0,1 3-11 15,-2 7-5-15,8 0-5 16,4 3-2-16,9-4-3 15,3-4-2-15,4-6 0 16,3-5 1-16,1-8-3 0,-3-3 0 16,-4-9 0-16,-5-2-2 0,-2 1-1 15,-8 2 0 1,-2 8-1-16,0 0 1 0,0 0-1 15,0 14 0-15,4 4 1 16,10 2 0-16,5 1 1 16,9-2 1-16,0-9-1 15,7-2 1-15,-3-8 0 0,0 0 0 16,-5-12-2-1,-10-5-1-15,-4 0-3 0,-9-4-3 16,-2 0-15-16,-9-4-44 0,-3-6-27 16,7-4-7-1,1-3-5-15</inkml:trace>
  <inkml:trace contextRef="#ctx0" brushRef="#br0" timeOffset="41890.4189">20467 16508 82 0,'-1'27'100'0,"-10"4"-4"15,-4 2-5-15,-2 9-76 0,7 2-1 16,5 4-1-16,5-2-3 16,5-3-3-16,10-6-2 0,7-3-2 15,5-6-1 1,-1-8-2-16,1-3-6 0,-9-11-14 15,-5-6-61 1,-5-8-15-16,-8-11-6 0,-10-6-7 16</inkml:trace>
  <inkml:trace contextRef="#ctx0" brushRef="#br0" timeOffset="42070.4206">20190 16760 90 0,'0'0'99'0,"21"12"-7"16,24-10-3-1,13 3-79-15,15 0-1 0,0-2-3 16,4 1-5-16,-7-4-2 15,0 0-22-15,-18 0-51 0,-10-18-19 16,-7-7-4-16,-17-9-4 16</inkml:trace>
  <inkml:trace contextRef="#ctx0" brushRef="#br0" timeOffset="42200.422">20745 16426 41 0,'-6'5'90'0,"14"16"-1"16,14 8-5-16,-2 13-71 15,7 10-4-15,-2 10 0 16,-5 7-3-16,-11 1-4 0,-9 1-4 15,-12-3-5-15,-15-1-22 0,3-10-55 16,-23-10-3 0,-6-13-5-16</inkml:trace>
  <inkml:trace contextRef="#ctx0" brushRef="#br0" timeOffset="42490.4249">19868 16471 7 0,'-27'6'95'15,"-8"17"3"-15,1 14-6 0,3 14-56 16,7 12-6-16,12 12-5 0,7 3-9 16,16 7-5-1,16-4-4-15,16 0-7 0,6-9-9 16,15-14-60-16,4-7-20 15,1-17-9-15,5-17-4 16</inkml:trace>
  <inkml:trace contextRef="#ctx0" brushRef="#br0" timeOffset="43190.4318">17872 14465 58 0,'-7'30'75'15,"5"38"-28"1,2-5-29-16,-1 22 3 0,7 19 2 16,0 18 1-16,4 18-1 0,-1 13-1 15,2 10-4-15,-1 9-6 16,0 1-2-16,-4 5-3 15,1-7-2-15,-1-10 1 16,0-14-5-16,-2-14 1 0,0-12 0 16,-4-15-2-1,2-16-2-15,-1-23-4 0,3-14-10 16,-3-9-48-16,4-28-25 15,-5-16-6-15,15-30 0 16</inkml:trace>
  <inkml:trace contextRef="#ctx0" brushRef="#br0" timeOffset="43940.4393">18238 14248 48 0,'-14'-12'88'15,"14"1"-2"-15,25 0-4 16,27 1-67-16,29 10-3 0,30-2-6 16,31 2-1-16,29 0 0 15,33-5-1-15,21 1-1 16,25-5-1-16,12-2-1 0,15-4 0 15,7-2-1 1,5-4 0-16,1-1 0 0,-11-2 0 16,-11 2 0-16,-17-2-1 15,-14 5 0-15,-26 3 1 16,-22 6-1-16,-26 4 1 15,-23 6 0-15,-22 9-1 0,-15 9 1 16,-19 8 0-16,-14 9 0 0,-5 15-1 16,-9 15 2-1,-7 17 1-15,-6 20 1 0,-7 21 0 16,-5 23 0-1,-6 18 3-15,-4 18-1 0,-10 15 0 16,-5 7 0-16,-8 1-1 16,1 2-2-16,-12-12 0 0,-3-8 0 15,-4-17-3 1,0-9 2-16,-2-14 0 0,3-9 1 15,3-13-1-15,3-9 1 0,10-63-1 16,-3 5-1 0,1-5 2-16,2 5-1 0,0-7-1 15,2 3-1-15,0-6 0 16,-3 0 0-16,-2-7 1 0,-3 3 1 15,-6-9 0 1,-7 2-1-16,-14-8 0 0,-15-1 1 16,-22-5-2-16,-22-3 2 0,-33-4-1 15,-34-6 0 1,-32-3-1-16,-46 1 1 0,-42-3 0 15,-45 4-2 1,-37 3-3-16,-37 1-23 0,-32 4-52 16,-22-1-15-16,-22 1-6 15,-13-7 7-15</inkml:trace>
  <inkml:trace contextRef="#ctx0" brushRef="#br0" timeOffset="230142.3013">17555 12997 29 0,'4'20'82'15,"2"1"2"1,-4-1-47-16,3 9-3 0,-2-10-8 15,1 3-5-15,-1-10-1 16,-3-12-3-16,3 10-2 0,-3-10-1 16,0-10-2-16,0-8-2 0,-1-3-2 15,-4-8-3 1,4-7-3-16,-6-7-1 0,-1-6-1 15,1-6 0 1,-5-1 1-16,3-5-1 0,-3 3 0 16,-3-1 1-16,2 6 0 15,-4 4-1-15,3 9 1 0,-2 6-1 16,2 7 0-1,0 7 1-15,2 5-1 0,3 7 0 16,9 8 0-16,-8-12 0 0,8 12-1 16,0 0 1-1,6-12 0-15,5 12 0 0,7-6 0 16,1 2 0-16,5 0 1 15,8-1-1-15,4-1 1 0,6 0 0 16,3-2-1 0,6 1 1-16,-2-3-1 0,4-1-1 15,0 1-3 1,-3-2-3-16,2 0-5 0,-9-2-24 15,-10 4-52-15,0 0-5 0,-6-5-8 16</inkml:trace>
  <inkml:trace contextRef="#ctx0" brushRef="#br0" timeOffset="230392.3039">17299 12691 44 0,'-39'45'90'15,"13"-12"0"1,23-11-4-16,13-10-61 0,26-11-7 16,24-1-5-1,13-6-1-15,6-3-2 0,7-5-5 16,1 4-5-16,-5-5-10 15,-1 6-32-15,-6 2-43 0,-18-1-7 16,-11-1-7-16</inkml:trace>
  <inkml:trace contextRef="#ctx0" brushRef="#br0" timeOffset="230672.3067">18287 12424 48 0,'-13'22'87'16,"-2"9"0"-16,-1-2-42 0,5 20-14 15,1 5-5-15,6 1-3 16,4 2-5-16,2-6-2 0,10-5-4 15,7-5-3 1,1-14-3-16,8-5 0 0,-1-8-3 16,2-8-3-16,2-6-5 0,-3-5-7 15,2-5-26 1,5-9-50-16,-8-6-6 0,-6-6-8 15</inkml:trace>
  <inkml:trace contextRef="#ctx0" brushRef="#br0" timeOffset="231062.3106">18582 12622 48 0,'-1'31'92'0,"-2"3"-2"0,3 4-4 16,3 0-62-16,6 4-6 15,4-3-3-15,5-5-3 16,6-10-3-16,4-6-2 15,3-11-1-15,5-7-1 0,-2-6-1 16,0-12-1 0,-1-6-1-16,-3-7-2 0,-7 1 0 15,-5-4-1-15,-4 8-1 16,-7 4 0-16,-6 10-1 0,-1 12 1 15,0 0 1-15,-4 19 1 16,4 8 0-16,0 4 0 16,7 1 3-16,9-3 0 0,6-11 2 15,5-7-1 1,6-11 1-16,1-13-1 0,-2-12 1 15,-4-10-1-15,-6-7-1 16,-8-5-3-16,-11-2-2 16,-6-3-2-16,-13 3-3 0,-6 3-5 15,3 10-25-15,-6 7-47 16,5-1-11-16,8 6-6 0,5 5 0 15</inkml:trace>
  <inkml:trace contextRef="#ctx0" brushRef="#br0" timeOffset="231772.3177">19346 12312 3 0,'-13'0'80'16,"6"-8"3"-16,7 8-29 15,14-2-11-15,13 2-10 0,16-4-8 16,10-1-8-16,11 0-1 16,4-2-5-16,3-1-3 0,-4-1-6 15,-5 3-5 1,-12-4-9-16,-7 7-19 0,-10 1-54 15,-21-1-4-15,-12 3-7 16</inkml:trace>
  <inkml:trace contextRef="#ctx0" brushRef="#br0" timeOffset="232262.3226">19602 12361 26 0,'0'0'84'0,"-1"-13"0"16,1 13-43-16,2-9-6 16,-2 9-10-16,0 0-9 0,0 0-4 15,0 0-5 1,0 0-2-16,4 6-2 0,-6 3 0 15,-3 8 0-15,-3-3 0 0,0 5-1 16,-1 3 0 0,1 3 0-16,3 0 0 0,3 2 0 15,2-1 0-15,3 0 0 16,6 0 2-16,6 1 0 0,8-3 0 15,4-1 0 1,9-4 0-16,1 0 0 0,2-5 0 16,7 0-1-16,0-5-3 0,3-3 0 15,-2-3-3 1,0-3-3-16,0-6-5 0,-2-8-9 15,1-5-21-15,-3 3-43 16,-3-15-9-16,-2-2-3 0</inkml:trace>
  <inkml:trace contextRef="#ctx0" brushRef="#br0" timeOffset="232552.3255">20014 11838 69 0,'7'-2'87'0,"15"-16"-18"15,11 26-26-15,9 17-14 16,11 13-9-16,7 13-4 0,4 14-6 15,1 17-3-15,-2 10-2 0,-7 13-2 16,-7 7 0 0,-16-2-1-16,-14 1 0 0,-14-3 1 15,-15-6-3 1,-19-4-3-16,-19-9-15 0,-15-2-63 15,-7-7-6-15,-15-7-7 16</inkml:trace>
  <inkml:trace contextRef="#ctx0" brushRef="#br0" timeOffset="238182.3813">20024 12784 77 0,'-6'12'96'16,"-10"10"-4"-16,-4 7-5 0,-7 7-69 16,-1 8-4-16,-1 9-3 15,-1-3-3-15,3-1-3 16,8-7-4-16,5-9-7 15,13-8-22-15,11-14-59 0,6-11-5 16,3-14-7-16,4-12 2 0</inkml:trace>
  <inkml:trace contextRef="#ctx0" brushRef="#br0" timeOffset="238702.387">20148 12310 81 0,'-1'-9'89'0,"1"9"-31"16,0 0-9-1,-2 7-12-15,2 11-10 0,-2 6-8 16,-4 9-5-16,-2 6-2 0,-4 10-2 16,0 1 0-16,-1 1-2 15,3-4-2-15,4-5-1 0,6-9-1 16,5-10-1-1,13-10-1-15,12-7 0 0,6-6 0 16,1-2-2 0,0-3-3-16,1-5-3 0,0 0-4 15,-9-3-6-15,-5 1-24 16,-4 7-49-16,-13-15-7 0,-6 0-6 15</inkml:trace>
  <inkml:trace contextRef="#ctx0" brushRef="#br0" timeOffset="238872.3887">20056 12470 57 0,'-17'1'95'0,"17"-1"-2"16,10-1-4-16,17-6-63 16,10-3-6-16,13 3-6 0,0-6-7 15,10 9-16-15,-1-1-74 16,-7-2-5-16,-7 2-9 0,-5-3-3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4850"/>
            <a:ext cx="4679950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0" tIns="47126" rIns="94250" bIns="471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4250" tIns="47126" rIns="94250" bIns="471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0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2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0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coma_Narrows_Bridge_(1940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emf"/><Relationship Id="rId5" Type="http://schemas.openxmlformats.org/officeDocument/2006/relationships/customXml" Target="../ink/ink2.xml"/><Relationship Id="rId4" Type="http://schemas.openxmlformats.org/officeDocument/2006/relationships/image" Target="../media/image7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emf"/><Relationship Id="rId5" Type="http://schemas.openxmlformats.org/officeDocument/2006/relationships/customXml" Target="../ink/ink5.xml"/><Relationship Id="rId4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9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 rot="10800000">
            <a:off x="1958127" y="2541612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582353" y="3817889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717" y="407504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960456" y="1033653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681228" y="223954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373637" y="28047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96079" y="34841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339012" y="30356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592725" y="1670773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32509" y="1033653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12887" y="1360278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52234" y="264781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2234" y="40750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22579" y="25869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15545" y="401315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559210" y="22872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40956" y="41029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440274" y="2604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40635" y="372363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169757" y="2885338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194" y="192947"/>
            <a:ext cx="8229600" cy="5700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RC transfer function (High pass filter)</a:t>
            </a:r>
            <a:br>
              <a:rPr lang="en-US" dirty="0" smtClean="0"/>
            </a:br>
            <a:r>
              <a:rPr lang="en-US" sz="3600" dirty="0" smtClean="0"/>
              <a:t>Find H(</a:t>
            </a:r>
            <a:r>
              <a:rPr lang="en-US" sz="3600" dirty="0" smtClean="0">
                <a:latin typeface="Symbol" panose="05050102010706020507" pitchFamily="18" charset="2"/>
              </a:rPr>
              <a:t>w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7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2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29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Tesla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98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http://www.youtube.com/watch?v=3mclp9QmCGs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Nov 7, 1940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tooltip="Tacoma Narrows Bridge (1940)"/>
              </a:rPr>
              <a:t>Tacoma Narrows Bridge (1940)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4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 smtClean="0"/>
              <a:t>Bode example w/superposition</a:t>
            </a:r>
            <a:endParaRPr lang="en-US" dirty="0"/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cos ( 2*pi*1kHz*t) + </a:t>
            </a:r>
            <a:r>
              <a:rPr lang="en-US" dirty="0"/>
              <a:t>1 mV cos ( </a:t>
            </a:r>
            <a:r>
              <a:rPr lang="en-US" dirty="0" smtClean="0"/>
              <a:t>2*pi*10kHz*t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274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36" y="583483"/>
            <a:ext cx="8878771" cy="60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2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</a:t>
            </a:r>
            <a:endParaRPr lang="en-US" dirty="0"/>
          </a:p>
          <a:p>
            <a:r>
              <a:rPr lang="en-US" dirty="0" smtClean="0"/>
              <a:t>Find the transfer function.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1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function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66464" y="4843220"/>
            <a:ext cx="73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for this circuit. Sketch the magnitude of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vs.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98" name="Straight Connector 197"/>
          <p:cNvCxnSpPr/>
          <p:nvPr/>
        </p:nvCxnSpPr>
        <p:spPr>
          <a:xfrm rot="10800000">
            <a:off x="333214" y="1206344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>
            <a:off x="333217" y="4734733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3238339" y="30466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238339" y="4535904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5"/>
          <p:cNvGrpSpPr/>
          <p:nvPr/>
        </p:nvGrpSpPr>
        <p:grpSpPr>
          <a:xfrm>
            <a:off x="4626379" y="2985849"/>
            <a:ext cx="1114128" cy="1613281"/>
            <a:chOff x="4907532" y="2669569"/>
            <a:chExt cx="1114128" cy="1613281"/>
          </a:xfrm>
        </p:grpSpPr>
        <p:sp>
          <p:nvSpPr>
            <p:cNvPr id="13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8" name="Title 1"/>
          <p:cNvSpPr txBox="1">
            <a:spLocks/>
          </p:cNvSpPr>
          <p:nvPr/>
        </p:nvSpPr>
        <p:spPr>
          <a:xfrm>
            <a:off x="88226" y="2730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23925" y="114435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02232" y="46704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141620" y="1184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127322" y="43808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79" name="Group 405"/>
          <p:cNvGrpSpPr/>
          <p:nvPr/>
        </p:nvGrpSpPr>
        <p:grpSpPr>
          <a:xfrm rot="16200000">
            <a:off x="2467944" y="3681539"/>
            <a:ext cx="1542982" cy="160687"/>
            <a:chOff x="1809818" y="1385407"/>
            <a:chExt cx="1542982" cy="160687"/>
          </a:xfrm>
        </p:grpSpPr>
        <p:cxnSp>
          <p:nvCxnSpPr>
            <p:cNvPr id="159" name="Straight Connector 2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3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4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5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6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7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8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9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0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1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2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405"/>
          <p:cNvGrpSpPr/>
          <p:nvPr/>
        </p:nvGrpSpPr>
        <p:grpSpPr>
          <a:xfrm rot="16200000">
            <a:off x="1574990" y="2194845"/>
            <a:ext cx="1542982" cy="160687"/>
            <a:chOff x="1809818" y="1385407"/>
            <a:chExt cx="1542982" cy="160687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2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2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2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H="1" flipV="1">
            <a:off x="2346658" y="1503700"/>
            <a:ext cx="892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2342444" y="4533383"/>
            <a:ext cx="895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 rot="5400000">
            <a:off x="2952696" y="342997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 rot="5400000">
            <a:off x="2057144" y="19252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rot="5400000">
            <a:off x="2725163" y="4634054"/>
            <a:ext cx="201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34"/>
          <p:cNvCxnSpPr/>
          <p:nvPr/>
        </p:nvCxnSpPr>
        <p:spPr>
          <a:xfrm rot="5400000" flipH="1" flipV="1">
            <a:off x="2667383" y="1355023"/>
            <a:ext cx="297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2"/>
          <p:cNvGrpSpPr/>
          <p:nvPr/>
        </p:nvGrpSpPr>
        <p:grpSpPr>
          <a:xfrm>
            <a:off x="3030572" y="1503698"/>
            <a:ext cx="378996" cy="1491705"/>
            <a:chOff x="2599211" y="4506635"/>
            <a:chExt cx="378996" cy="1890454"/>
          </a:xfrm>
        </p:grpSpPr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40" name="Arc 13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rc 14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8" name="Arc 13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rc 13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6" name="Arc 13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 rot="5400000">
            <a:off x="3030619" y="19801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9" name="Group 82"/>
          <p:cNvGrpSpPr/>
          <p:nvPr/>
        </p:nvGrpSpPr>
        <p:grpSpPr>
          <a:xfrm>
            <a:off x="2134678" y="3034520"/>
            <a:ext cx="378996" cy="1491705"/>
            <a:chOff x="2599211" y="4506635"/>
            <a:chExt cx="378996" cy="1890454"/>
          </a:xfrm>
        </p:grpSpPr>
        <p:cxnSp>
          <p:nvCxnSpPr>
            <p:cNvPr id="93" name="Straight Connector 9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1" name="Arc 10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itle 1"/>
          <p:cNvSpPr txBox="1">
            <a:spLocks/>
          </p:cNvSpPr>
          <p:nvPr/>
        </p:nvSpPr>
        <p:spPr>
          <a:xfrm rot="5400000">
            <a:off x="2133452" y="34668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0800000" flipH="1" flipV="1">
            <a:off x="2342447" y="3034521"/>
            <a:ext cx="895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34" y="0"/>
            <a:ext cx="8229600" cy="798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9337" y="635168"/>
            <a:ext cx="8147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Find H(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) for this circuit, then sketch the magnitude of H(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) </a:t>
            </a:r>
            <a:r>
              <a:rPr lang="en-US" sz="1400" dirty="0" err="1" smtClean="0"/>
              <a:t>vs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1696119" y="1105603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Connector 53"/>
          <p:cNvCxnSpPr/>
          <p:nvPr/>
        </p:nvCxnSpPr>
        <p:spPr>
          <a:xfrm>
            <a:off x="576709" y="408118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685731" y="1141186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570501" y="1039794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2"/>
          <p:cNvGrpSpPr/>
          <p:nvPr/>
        </p:nvGrpSpPr>
        <p:grpSpPr>
          <a:xfrm>
            <a:off x="1569489" y="2594722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897580" y="2917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75925" y="259472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75925" y="408394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163965" y="2533891"/>
            <a:ext cx="1114128" cy="1613281"/>
            <a:chOff x="4907532" y="2669569"/>
            <a:chExt cx="1114128" cy="1613281"/>
          </a:xfrm>
        </p:grpSpPr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11" name="Title 1"/>
          <p:cNvSpPr txBox="1">
            <a:spLocks/>
          </p:cNvSpPr>
          <p:nvPr/>
        </p:nvSpPr>
        <p:spPr>
          <a:xfrm>
            <a:off x="80331" y="214971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3807" y="97780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9744" y="40143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1502" y="1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84834" y="37247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2080" y="128160"/>
              <a:ext cx="8278560" cy="350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400" y="118800"/>
                <a:ext cx="8305560" cy="35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9560" y="433080"/>
              <a:ext cx="8659440" cy="593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840" y="424440"/>
                <a:ext cx="8671680" cy="59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6720" y="308160"/>
              <a:ext cx="7522560" cy="351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120" y="295200"/>
                <a:ext cx="7539480" cy="35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0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6320" y="592200"/>
              <a:ext cx="7974000" cy="524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520" y="589320"/>
                <a:ext cx="7989120" cy="52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919080" y="3142440"/>
              <a:ext cx="7484760" cy="3317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440" y="3132000"/>
                <a:ext cx="7506720" cy="33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8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98171" y="352130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60914" y="2670628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  <a:p>
            <a:pPr algn="ctr"/>
            <a:r>
              <a:rPr lang="en-US" dirty="0" smtClean="0"/>
              <a:t>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0" y="351971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2343" y="297542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4572" y="297542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772" y="3335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91654" y="334476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 transfer function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-68161"/>
            <a:ext cx="8229600" cy="1143000"/>
          </a:xfrm>
        </p:spPr>
        <p:txBody>
          <a:bodyPr/>
          <a:lstStyle/>
          <a:p>
            <a:r>
              <a:rPr lang="en-US" dirty="0" smtClean="0"/>
              <a:t>Bode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6210" y="227114"/>
            <a:ext cx="386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cos ( 100 rad/s*t)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" r="4496" b="3704"/>
          <a:stretch/>
        </p:blipFill>
        <p:spPr>
          <a:xfrm>
            <a:off x="294071" y="873445"/>
            <a:ext cx="5041123" cy="38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9"/>
            <a:ext cx="8229600" cy="1143000"/>
          </a:xfrm>
        </p:spPr>
        <p:txBody>
          <a:bodyPr/>
          <a:lstStyle/>
          <a:p>
            <a:r>
              <a:rPr lang="en-US" dirty="0" smtClean="0"/>
              <a:t>Bode example</a:t>
            </a:r>
            <a:endParaRPr lang="en-US" dirty="0"/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856167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260" y="1074839"/>
            <a:ext cx="386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</a:t>
            </a:r>
            <a:r>
              <a:rPr lang="en-US" dirty="0" err="1" smtClean="0"/>
              <a:t>cos</a:t>
            </a:r>
            <a:r>
              <a:rPr lang="en-US" dirty="0" smtClean="0"/>
              <a:t> ( 2*pi*1kHz*t)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341</Words>
  <Application>Microsoft Office PowerPoint</Application>
  <PresentationFormat>On-screen Show (4:3)</PresentationFormat>
  <Paragraphs>138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EECS 70A: Network Analysis</vt:lpstr>
      <vt:lpstr>Goals rest of quarter: Understand these knobs!</vt:lpstr>
      <vt:lpstr>Example problem #3</vt:lpstr>
      <vt:lpstr>PowerPoint Presentation</vt:lpstr>
      <vt:lpstr>High pass filter</vt:lpstr>
      <vt:lpstr>“Transfer function”</vt:lpstr>
      <vt:lpstr>RC transfer function</vt:lpstr>
      <vt:lpstr>Bode example</vt:lpstr>
      <vt:lpstr>Bode example</vt:lpstr>
      <vt:lpstr>RC transfer function (High pass filter) Find H(w)</vt:lpstr>
      <vt:lpstr>Goals rest of quarter: Understand these knobs!</vt:lpstr>
      <vt:lpstr>Band pass filter (RLC)</vt:lpstr>
      <vt:lpstr>Resonance</vt:lpstr>
      <vt:lpstr>PowerPoint Presentation</vt:lpstr>
      <vt:lpstr>Tesla</vt:lpstr>
      <vt:lpstr>PowerPoint Presentation</vt:lpstr>
      <vt:lpstr>Superposition</vt:lpstr>
      <vt:lpstr>Bode example w/superposition</vt:lpstr>
      <vt:lpstr>PowerPoint Presentation</vt:lpstr>
      <vt:lpstr>EXAMPLE PROBLEMS</vt:lpstr>
      <vt:lpstr>Example problem #4</vt:lpstr>
      <vt:lpstr>Example Transfer function</vt:lpstr>
      <vt:lpstr>Example problem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1078</cp:revision>
  <cp:lastPrinted>2016-05-27T19:49:37Z</cp:lastPrinted>
  <dcterms:created xsi:type="dcterms:W3CDTF">2010-03-26T00:11:49Z</dcterms:created>
  <dcterms:modified xsi:type="dcterms:W3CDTF">2016-05-31T21:35:04Z</dcterms:modified>
</cp:coreProperties>
</file>