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notesSlides/notesSlide8.xml" ContentType="application/vnd.openxmlformats-officedocument.presentationml.notesSlide+xml"/>
  <Override PartName="/ppt/ink/ink9.xml" ContentType="application/inkml+xml"/>
  <Override PartName="/ppt/notesSlides/notesSlide9.xml" ContentType="application/vnd.openxmlformats-officedocument.presentationml.notesSlide+xml"/>
  <Override PartName="/ppt/ink/ink10.xml" ContentType="application/inkml+xml"/>
  <Override PartName="/ppt/notesSlides/notesSlide10.xml" ContentType="application/vnd.openxmlformats-officedocument.presentationml.notesSlide+xml"/>
  <Override PartName="/ppt/ink/ink11.xml" ContentType="application/inkml+xml"/>
  <Override PartName="/ppt/notesSlides/notesSlide11.xml" ContentType="application/vnd.openxmlformats-officedocument.presentationml.notesSlide+xml"/>
  <Override PartName="/ppt/ink/ink12.xml" ContentType="application/inkml+xml"/>
  <Override PartName="/ppt/notesSlides/notesSlide12.xml" ContentType="application/vnd.openxmlformats-officedocument.presentationml.notesSlide+xml"/>
  <Override PartName="/ppt/ink/ink13.xml" ContentType="application/inkml+xml"/>
  <Override PartName="/ppt/notesSlides/notesSlide13.xml" ContentType="application/vnd.openxmlformats-officedocument.presentationml.notesSlide+xml"/>
  <Override PartName="/ppt/ink/ink14.xml" ContentType="application/inkml+xml"/>
  <Override PartName="/ppt/notesSlides/notesSlide14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15.xml" ContentType="application/vnd.openxmlformats-officedocument.presentationml.notesSlide+xml"/>
  <Override PartName="/ppt/ink/ink17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8.xml" ContentType="application/inkml+xml"/>
  <Override PartName="/ppt/notesSlides/notesSlide18.xml" ContentType="application/vnd.openxmlformats-officedocument.presentationml.notesSlide+xml"/>
  <Override PartName="/ppt/ink/ink19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20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502" r:id="rId3"/>
    <p:sldId id="503" r:id="rId4"/>
    <p:sldId id="593" r:id="rId5"/>
    <p:sldId id="505" r:id="rId6"/>
    <p:sldId id="574" r:id="rId7"/>
    <p:sldId id="594" r:id="rId8"/>
    <p:sldId id="501" r:id="rId9"/>
    <p:sldId id="595" r:id="rId10"/>
    <p:sldId id="596" r:id="rId11"/>
    <p:sldId id="597" r:id="rId12"/>
    <p:sldId id="598" r:id="rId13"/>
    <p:sldId id="599" r:id="rId14"/>
    <p:sldId id="600" r:id="rId15"/>
    <p:sldId id="570" r:id="rId16"/>
    <p:sldId id="588" r:id="rId17"/>
    <p:sldId id="555" r:id="rId18"/>
    <p:sldId id="601" r:id="rId19"/>
    <p:sldId id="507" r:id="rId20"/>
    <p:sldId id="489" r:id="rId21"/>
    <p:sldId id="510" r:id="rId22"/>
    <p:sldId id="511" r:id="rId23"/>
    <p:sldId id="513" r:id="rId24"/>
    <p:sldId id="540" r:id="rId25"/>
    <p:sldId id="508" r:id="rId26"/>
    <p:sldId id="587" r:id="rId27"/>
    <p:sldId id="586" r:id="rId28"/>
    <p:sldId id="583" r:id="rId29"/>
    <p:sldId id="532" r:id="rId30"/>
    <p:sldId id="534" r:id="rId31"/>
    <p:sldId id="556" r:id="rId32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0" userDrawn="1">
          <p15:clr>
            <a:srgbClr val="A4A3A4"/>
          </p15:clr>
        </p15:guide>
        <p15:guide id="2" pos="22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5" autoAdjust="0"/>
    <p:restoredTop sz="94651" autoAdjust="0"/>
  </p:normalViewPr>
  <p:slideViewPr>
    <p:cSldViewPr snapToGrid="0" snapToObjects="1">
      <p:cViewPr varScale="1">
        <p:scale>
          <a:sx n="72" d="100"/>
          <a:sy n="72" d="100"/>
        </p:scale>
        <p:origin x="3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notesViewPr>
    <p:cSldViewPr snapToGrid="0" snapToObjects="1">
      <p:cViewPr varScale="1">
        <p:scale>
          <a:sx n="94" d="100"/>
          <a:sy n="94" d="100"/>
        </p:scale>
        <p:origin x="-3468" y="-102"/>
      </p:cViewPr>
      <p:guideLst>
        <p:guide orient="horz" pos="2950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66733" cy="468154"/>
          </a:xfrm>
          <a:prstGeom prst="rect">
            <a:avLst/>
          </a:prstGeom>
        </p:spPr>
        <p:txBody>
          <a:bodyPr vert="horz" lIns="94250" tIns="47126" rIns="94250" bIns="471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3"/>
            <a:ext cx="3066733" cy="468154"/>
          </a:xfrm>
          <a:prstGeom prst="rect">
            <a:avLst/>
          </a:prstGeom>
        </p:spPr>
        <p:txBody>
          <a:bodyPr vert="horz" lIns="94250" tIns="47126" rIns="94250" bIns="47126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296"/>
            <a:ext cx="3066733" cy="468154"/>
          </a:xfrm>
          <a:prstGeom prst="rect">
            <a:avLst/>
          </a:prstGeom>
        </p:spPr>
        <p:txBody>
          <a:bodyPr vert="horz" lIns="94250" tIns="47126" rIns="94250" bIns="471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4250" tIns="47126" rIns="94250" bIns="47126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329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31T17:59:12.9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21603 1942 51 0,'0'0'89'15,"-3"-15"-2"1,3 15-57-16,-8-12-2 0,8 12-5 15,0 0-5-15,0 0-6 16,-11 5-3-16,6 7-2 0,0 2-2 16,-1 7-1-16,-1 0 1 15,2 3-2-15,1 3 0 16,3 3 0-16,1 0-1 0,3 1 0 15,6 3 3 1,9-4 0-16,6 3-1 16,6-4 1-16,7-4 0 15,6-7 0-15,5-4 1 0,7-7 0 16,6-6-2-1,-1-13 0-15,0-9 0 0,-4-5 0 16,-3-2 0-16,-7-4 0 0,-7 1-1 16,-12-5-1-1,-5 5 0-15,-11 1 0 0,-4 2-1 16,-4 3-1-16,-3-1-1 15,0 2-4-15,0-3-5 0,0 10-12 16,0 7-65 0,4-9-10-16,-1 8-6 0,2-4-4 15</inkml:trace>
  <inkml:trace contextRef="#ctx0" brushRef="#br0" timeOffset="284.0041">21910 1417 0 0,'-27'-3'96'0,"3"3"2"16,1 0-6-16,2 0-5 0,1 0-81 15,7 0-1 1,2 3-4-16,1-3-8 0,10 0-15 16,-6 10-64-16,6-10-7 0,0 0-7 15</inkml:trace>
  <inkml:trace contextRef="#ctx0" brushRef="#br0" timeOffset="470.0092">22169 1349 74 0,'25'0'97'0,"0"0"-5"16,-4 5-7-16,1 0-59 0,-8 0-29 15,2 2-7-15,-7-4-18 16,-9-3-59-16,15 2-5 0,-15-2-6 15</inkml:trace>
  <inkml:trace contextRef="#ctx0" brushRef="#br0" timeOffset="1042.0151">22231 943 46 0,'-81'-30'83'16,"32"22"-25"-16,-6 4-21 0,-3 3-9 15,-5 1-9-15,0 10-4 0,-4 6-2 16,4 7-4-1,1 8-1-15,1 4-2 0,7 13-1 16,21 13 1 0,-65 58-1-16,14 15-2 0,23 3 0 15,23 5 0-15,21-2-1 16,14-9 3-16,8-13-1 0,20-28-2 15,6-3 3 1,8-7-2-16,10-2 1 0,8-6-1 16,13-6 2-16,5-13-1 0,10-15-1 15,5-13 0 1,9-15 0-16,9-15 0 0,9-15 0 0,9-21-1 15,12-12 1 1,11-20-3-16,8-11 2 0,2-13-1 16,-2-8 1-1,-14-3 0-15,-78 52-3 0,0-5 1 16,-12 1-1-16,-5-10 1 15,-13 5 0-15,-9-7-1 16,-21 8 0-16,-10-5 0 0,-26 5 1 16,-19 1 0-16,-21 8 0 15,-18 0-1-15,-22 6 2 0,-10 0-2 16,-10 8-6-1,-2 7-14-15,-6 9-67 0,0 11-4 16,1 5-8 0,6 9 3-16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31T18:21:00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8071 13668 402 0,'11'48'1'15,"-2"4"0"-15,1 7 0 0,3 0-1 16,-3-2-2-1,-2-11-7-15,2-27-72 0,4 1-5 16,2-20-8-16,4-7-6 0</inkml:trace>
  <inkml:trace contextRef="#ctx0" brushRef="#br0" timeOffset="263853.6402">3197 846 30 0,'1'-23'81'0,"1"-1"0"15,1 3-50-15,0-1-1 16,-3 22-9-16,10-12-3 15,-8 19-6-15,1 11-3 0,-2 9-1 16,-1 5-1-16,-1 8-1 0,0 11-2 16,-1-3-2-1,-2 12 1-15,1-9-2 0,0 6-1 16,-3-5-2-1,2 8-8-15,-2-9-35 0,0-4-40 16,2-7-6-16,0-13-2 16</inkml:trace>
  <inkml:trace contextRef="#ctx0" brushRef="#br0" timeOffset="264003.6417">3155 1342 41 0,'8'-22'95'0,"7"3"-1"0,2-1-7 15,2-1-69-15,5 7-2 16,1 1-1-16,4 3-4 0,0-2-7 15,3-1-10 1,-32 13-23-16,29-21-55 0,2-1-7 16,0-13-6-16</inkml:trace>
  <inkml:trace contextRef="#ctx0" brushRef="#br0" timeOffset="264203.6437">3611 806 8 0,'6'-29'86'0,"-6"8"-1"16,0 0-1-1,-5 8-58-15,0 18-6 0,0 14-1 16,-5 13-4-16,3 4-4 15,-2 10 0-15,1 7-3 0,2 3-1 16,-1 7-2-16,0-5-1 16,1 5-3-16,1-10-2 15,1 3-3-15,-1-11-13 0,1-8-59 16,3-8-14-1,-1-9-8-15,2-10 0 0</inkml:trace>
  <inkml:trace contextRef="#ctx0" brushRef="#br0" timeOffset="264803.6497">3741 960 12 0,'16'-36'85'0,"12"2"4"15,-19 29-4 1,1 5-66-16,-4 13-1 0,-1 2 0 15,0 7 0 1,-2 2-3-16,-1 8-3 0,1-3-4 16,-2 5 0-16,-11 5-2 0,11-4-2 15,8 2-1-15,3-10-1 16,-1 4-3-16,4-14-2 15,1-5-3-15,2-9-1 16,1-3-1-16,-2-8 1 0,2-4-3 16,-4-2 3-1,0 4 2-15,0-1 3 0,-2 3 2 16,-2 3 1-16,-2 2 1 15,1 4 1-15,-2-1 2 16,1 7 3-16,0 2 0 0,4 1 0 16,-2 0 3-16,3 2-2 15,2-3-1-15,2 0 0 0,-1-5-1 16,2-2-1-1,0-2-2-15,-2-1 0 0,1-6-3 16,-2-3 0 0,1-2-1-16,-3-1 0 0,-3 3-1 15,-1 0 0-15,-3 0 1 0,-7 10 0 16,16-11 0-16,-16 11 0 15,12-2 1-15,-12 2 0 0,10 0 0 16,-10 0 1 0,12 0 1-16,-12 0-2 0,18-3 0 15,-18 3 0 1,15-14-2-16,-10 5 0 0,2-6-2 15,-2-1-2-15,-1 0-4 16,-3-2-4-16,1 1-14 0,-2 1-32 16,0 16-34-16,0 0-8 15,0-30-1-15</inkml:trace>
  <inkml:trace contextRef="#ctx0" brushRef="#br0" timeOffset="265023.6519">4528 704 56 0,'24'-23'88'0,"1"2"-2"0,-4 18-42 16,0 1-12-1,24 16-10-15,-22 2-8 0,-5 8-4 16,1 4-2-16,-4 8-2 15,-3 0-4-15,-2 3-14 16,-2 9-61-16,-3-1-15 16,-5 4-7-16,-11-5-1 0</inkml:trace>
  <inkml:trace contextRef="#ctx0" brushRef="#br0" timeOffset="265373.6555">3719 727 57 0,'-1'-33'86'15,"1"33"-4"-15,-13-27-50 0,7 32-7 16,0 19-7-16,2 7-1 0,2 10-3 16,2 8-6-1,0 9-10-15,8 2-45 0,2 9-37 16,4 7-6-1,5-7-3-15</inkml:trace>
  <inkml:trace contextRef="#ctx0" brushRef="#br0" timeOffset="266043.6621">5341 773 52 0,'-42'-17'89'0,"13"14"-24"15,29 3-17 1,-24-3-12-16,1 0-7 0,23 3-10 16,0 0-5-16,0 0-3 0,0 0-1 15,10-1 0 1,3-1-3-16,45 2-3 0,-27 0-2 15,7 2-3 1,42-2-4-16,-37 0-10 0,-3-2-21 16,-40 2-51-16,38-2-7 15,0 0-5-15</inkml:trace>
  <inkml:trace contextRef="#ctx0" brushRef="#br0" timeOffset="266273.6645">5310 926 42 0,'-19'17'92'15,"10"-4"-3"-15,8 0-3 0,7-4-67 16,11-1-2-16,9-3-4 15,8 3-6-15,9-6-11 0,3 3-34 16,8-3-46 0,1-2-7-16,3-1-3 0</inkml:trace>
  <inkml:trace contextRef="#ctx0" brushRef="#br0" timeOffset="267113.6728">6967 444 55 0,'-5'-20'85'15,"0"1"-3"-15,5 19-2 16,0 0-72-16,0 0 0 15,0 0 0-15,0 0 0 0,0 10 0 16,0 2-3 0,11 43 0-16,-3-25-2 0,3 9-4 15,6 39-5 1,-17-78-20-16,10 38-57 0,8 41-5 15,-18-79-6 1</inkml:trace>
  <inkml:trace contextRef="#ctx0" brushRef="#br0" timeOffset="267433.6761">6462 1047 74 0,'-34'14'90'15,"15"-1"-3"-15,15-2-2 0,17 3-77 16,24-3 1-16,21-4 1 16,27 3 3-16,21-6-1 0,26-4-3 15,19 0-2-15,20-6-3 0,20-10-7 16,13 4-9-1,8 0-36-15,6-2-42 0,1-1-6 16,-10 3-4 0</inkml:trace>
  <inkml:trace contextRef="#ctx0" brushRef="#br0" timeOffset="268403.6858">6419 1630 61 0,'0'0'87'0,"5"-4"-2"16,-5 4-54-16,15-4-6 15,1 2-7-15,-6 0-3 16,1 1-2-16,3 1-4 16,2 0-2-16,-8 8 0 0,-2 5 3 15,-6 8-4 1,-6 3 1-16,-5 7 2 0,-1 6-4 15,0 6 0 1,1 3-1-16,0 2-1 0,4 1 0 16,2-3-1-16,1 0 0 0,2-3-1 15,1-6 1-15,1-5 0 16,0-6 0-16,0-7-1 0,0-6 1 15,0-13-2 1,1 11-2-16,-1-11-4 0,0 0-4 16,6-12-8-1,-6-5-23-15,-1-7-47 0,1 6-9 16,1-3-6-16</inkml:trace>
  <inkml:trace contextRef="#ctx0" brushRef="#br0" timeOffset="268783.6896">6681 1835 68 0,'17'13'97'16,"12"-13"-2"-16,13-5-6 0,14-3-70 16,-2-4-2-16,4 0-4 0,1 4-3 15,-4 0-5 1,-10 0-3-16,-8 1-2 0,-9 0-4 15,-5 2-6 1,-10-3-17-16,-8-6-58 0,-4 4-9 16,-1-1-6-16,-12-1 5 15</inkml:trace>
  <inkml:trace contextRef="#ctx0" brushRef="#br0" timeOffset="269003.6917">6957 1571 32 0,'-15'6'94'0,"8"11"-1"0,7 15-7 16,8 8-64-16,3 4-6 16,-3 6 2-16,-1 6-2 0,-1-3-4 15,-4 0-4-15,-2-4-1 0,2-3-2 16,-2-7-2-1,0-10-2-15,0-5-5 0,0-13-4 16,5-3-31 0,4-6-50-16,-9-2-6 0,14-15-7 15</inkml:trace>
  <inkml:trace contextRef="#ctx0" brushRef="#br0" timeOffset="269473.6965">7589 1717 78 0,'15'17'85'0,"0"4"-2"16,2 6-61 0,3 12-6-16,1 4 1 0,0 3-2 15,-4 6-2-15,-5-1-2 0,-2-2-2 16,-4-2 0-1,-10-1 4 1,-11-9 0-16,-7-6-1 16,-10-8-1-16,-3-6-1 0,-8-7-1 15,0-5-1 1,-1-5-2-16,5-14-4 0,5-3-2 15,6-3-4-15,12-6-8 16,0-11-37-16,11-4-43 0,9-8-6 16,11-8-8-16</inkml:trace>
  <inkml:trace contextRef="#ctx0" brushRef="#br0" timeOffset="269633.6981">7622 1617 4 0,'11'-21'97'0,"-2"2"0"0,-3 1-5 16,-1 1-7-16,0-1-81 15,-4 3-10-15,2 2-14 0,-3-1-25 16,0 4-44-16,0 1-7 0,0 9-3 16</inkml:trace>
  <inkml:trace contextRef="#ctx0" brushRef="#br0" timeOffset="270053.7023">7876 1524 57 0,'8'28'93'0,"-1"9"-4"0,0 4-58 15,0 0 2 1,3 7-3-16,5-2-10 0,1-5-2 15,3-12-6-15,5-9-2 16,4-15-2-16,-1-8 0 0,0-8-1 16,0-7-2-16,-4-1-1 0,-3-3-3 15,-4 0-1 1,-2 6-1-16,-14 16 0 0,9-4-1 15,-7 8 0 1,1 14 0-16,1 4 1 0,3 2 1 16,6 1 3-16,0-8 1 15,9-6 0-15,1-10 1 0,1-2 0 16,-5-15 1-1,-1-7-2-15,-8-4 0 0,-7-8-2 16,-3 18-4-16,-1-2-3 0,-6-1-3 16,2-1-4-1,-1 0-11-15,-1-1-36 0,1 3-36 16,4 1-8-1,2-1-2-15</inkml:trace>
  <inkml:trace contextRef="#ctx0" brushRef="#br0" timeOffset="270263.7044">8557 1385 44 0,'17'0'96'0,"0"-4"-4"0,2-1-6 15,2 2-69 1,3-1-4-16,-2 1-3 0,3-2-6 16,0 3-11-16,1-6-31 0,-4 4-47 15,5-1-7 1,1 2-5-16</inkml:trace>
  <inkml:trace contextRef="#ctx0" brushRef="#br0" timeOffset="270513.7069">8826 1421 39 0,'-15'18'96'16,"2"1"0"-1,-21 26-5-15,4 3-68 0,7-1-2 16,6-1-2-16,8-5-3 15,9 0-3-15,9-7-1 0,20-14-4 16,12-8-2 0,12-1-2-16,9-3-7 0,1-8-12 15,7 0-64-15,4 0-14 0,-4-2-9 16,-7-1-4-1</inkml:trace>
  <inkml:trace contextRef="#ctx0" brushRef="#br0" timeOffset="271313.7149">8638 1344 74 0,'-12'3'92'0,"-2"0"-4"0,5-1-57 16,9-2-5-1,0 0-3-15,0 0-5 0,8 1-4 16,15-1-3-1,10-2-1-15,7-3-2 0,8 1-1 16,5-3-2-16,3 2-2 16,3-2-4-16,-2 0-5 0,4 1-7 15,-6 1-39-15,-3 1-37 0,0-3-9 16,-8 1-3-1</inkml:trace>
  <inkml:trace contextRef="#ctx0" brushRef="#br0" timeOffset="271993.7217">7981 1066 68 0,'-10'-3'88'16,"3"3"-3"-16,7 0-48 15,0 0-11-15,0 0-4 16,24-10-5-16,6 7-2 0,11-2 0 16,12 0 0-1,13 2-3-15,15-4-3 0,4 0 0 16,6-1-3-16,7 1-2 15,0-3-1-15,4 3-1 16,-2-3-2-16,2 1-1 0,-6 2-4 16,-5-2-5-16,-9 5-6 15,-7-8-51-15,-12 10-27 16,-14 2-5-16,-49 0-6 15</inkml:trace>
  <inkml:trace contextRef="#ctx0" brushRef="#br0" timeOffset="273503.7368">12257 899 52 0,'0'0'88'16,"0"-23"-4"-16,0-2-3 16,0 25-69-16,-2 21-1 0,1 5-4 15,1 16 2-15,-1 23 3 16,-2 53 1-16,1 28-1 0,-1 6 0 15,-2 11-4 1,1-2-1-16,-6-30 1 0,2-31-3 16,-2-35-2-1,0-12-1-15,2-17-2 0,4-9-2 16,2-10-5-16,2-17-9 15,1-5-63-15,8-9-14 0,3-18-8 16,0-9-3-16</inkml:trace>
  <inkml:trace contextRef="#ctx0" brushRef="#br0" timeOffset="273723.739">12216 1555 82 0,'4'-15'100'16,"9"1"-4"-16,6-1-8 15,5 5-75-15,1-2-1 0,5 3-2 16,1 2-2 0,3 0-5-16,1-1-4 0,2-2-3 15,0-2-4 1,0 0-11-16,2-5-50 0,-2 3-23 15,-6-6-7-15,-4-3-3 16</inkml:trace>
  <inkml:trace contextRef="#ctx0" brushRef="#br0" timeOffset="273983.7416">12689 1073 33 0,'-6'-25'89'16,"-5"-16"1"-16,11 41-3 0,-10-5-70 16,8 13-1-1,2 19-1-15,0 10 3 0,4 57-2 16,-1 22-2-16,-3 9-4 15,3 11-2-15,1 4-2 16,-5-16-1-16,1-16-1 0,-5-45-3 16,2-12 0-16,2-15-2 15,0-11-4-15,1-11-6 0,0-14-21 16,0-10-57-1,3-6-8-15,6-15-7 0</inkml:trace>
  <inkml:trace contextRef="#ctx0" brushRef="#br0" timeOffset="274413.7459">13178 1262 75 0,'0'0'89'0,"-10"7"-37"0,3 10-6 16,-6 16-9-1,-9 24-9-15,1 13-5 0,4 7-4 16,10 8-2-1,7 1-5-15,8-6-2 0,9-16-1 16,6-25-4-16,4-11-1 16,2-6-2-16,-2-14-5 15,-2-8-8-15,-8-8-40 0,-6-18-38 16,8-11-7-16,-14 13-11 15</inkml:trace>
  <inkml:trace contextRef="#ctx0" brushRef="#br0" timeOffset="274783.7496">13330 1546 23 0,'15'-11'94'0,"-3"18"1"16,7 21-5-16,7 25-62 0,3 4-8 16,5-3 0-16,4-4-1 15,9-13-4-15,-4-18-4 16,1-11-3-16,-2-8-1 0,-4-15-1 15,-6-7-1 1,-5-4-3-16,-7 1-1 0,-7 1-2 16,-5 7 0-16,-5 5-1 15,-3 12 0-15,0 0 0 16,-2 18 0-16,2 3 0 15,3 3 1-15,9 0 2 0,5-1 1 16,8-7 2-16,5-11-2 0,3-2 1 16,-4-6 1-1,2-9 1-15,-11-8-1 0,-5-6-2 16,-14-3-1-16,-1 12-3 15,-8-3-2-15,-4 1-4 16,-1-5-7-16,-5-2-18 16,-1-2-52-16,5 0-14 0,1-5-6 15,0 3-2-15</inkml:trace>
  <inkml:trace contextRef="#ctx0" brushRef="#br0" timeOffset="274973.7515">13955 1223 75 0,'25'-14'96'0,"7"6"-2"16,5 5-8-16,-1 3-72 0,4 15-3 15,-4 7 1 1,-17-2-2-16,45 59-2 0,-12 12-4 16,-6 5 0-16,-7 10-2 0,-18 1-5 15,-21-3-6 1,-20-18-49-16,-16-37-33 0,6-12-7 15,3-18-4 1</inkml:trace>
  <inkml:trace contextRef="#ctx0" brushRef="#br0" timeOffset="275443.7562">15049 1414 46 0,'-21'-2'98'0,"9"2"-1"15,12 0-7-15,0 0-66 16,23 7-3-16,5-1-2 0,6 0-7 15,7-1-3 1,5 1-4-16,4-2-2 0,5-4-1 16,1 2-3-16,2-2 0 15,2 0-3-15,-4 1-3 0,-2-2-7 16,-10-4-22-1,-6-2-55-15,-7 2-5 0,-9-4-7 16</inkml:trace>
  <inkml:trace contextRef="#ctx0" brushRef="#br0" timeOffset="275663.7584">15216 1520 63 0,'-44'40'101'16,"28"-2"-5"-16,23-6-5 15,38-10-68-15,29-10-3 0,11-3-6 16,7 1-4 0,-2-8-5-16,2 9-5 0,-10-5-7 15,1 4-30 1,-8 2-52-16,-24-5-7 0,-11 1-7 15</inkml:trace>
  <inkml:trace contextRef="#ctx0" brushRef="#br0" timeOffset="276323.765">16882 1671 54 0,'-54'12'90'15,"26"-7"-2"-15,28-5-42 16,10 13-12-16,45-9-8 16,35-4-4-16,36 0-1 15,33 0-1-15,37 0-4 0,32-10-3 16,29 3-3-1,-122 2-4-15,20-2-3 0,9 1-1 16,17-3-1-16,-1 4-1 0,13-6-1 16,-7 4 1-1,13-3-2-15,-12 3 3 0,4-4 0 16,-15 4-2-16,0 0-3 15,-18-1-4-15,0 1-6 0,-22-2-23 16,-6 1-51 0,-17 3-13-16,-25 1-7 0</inkml:trace>
  <inkml:trace contextRef="#ctx0" brushRef="#br0" timeOffset="446185.4636">16555 2085 14 0,'-24'-8'74'16,"-1"3"-5"-16,2-2-14 0,7 5-12 16,0-6-11-16,8 6-12 0,8 2-6 15,0 0-5 1,19-10-3-16,11 8-2 0,12 1-3 15,6-2 1 1,5 3 0-16,7-3 1 0,3 3 0 16,-5 0 0-16,-8-3 1 15,-4 3 0-15,-9 0 2 0,-7-2-1 16,-8-2-1-1,-6 2 0-15,-5-2 1 0,-11 4-2 16,13-2-1-16,-13 2-2 0,0 0 1 16,0 0-2-1,0 0 1-15,0 0-2 0,0 0 1 16,6 8 0-16,-6-8-1 15,10 20 1-15,-4-5 0 0,-2 5 2 16,5 6-2 0,0 6 3-16,3 11 0 15,0 3 2 1,-2 5 0-16,4 5 0 0,-3 2 0 15,1 2 0-15,-1 4 2 0,-2-2-3 16,-1-8 0-16,-1 0-1 16,-1-5 2-16,-2-7-3 0,2-3 0 15,-4-8 0 1,1-5-2-16,0-1 2 0,0-9-1 15,-1-1 2 1,-2-15-2-16,4 14 2 0,-4-14 1 16,0 0 1-16,0 0 0 0,8-2 1 15,-8 2-3-15,9-24 2 16,-3 9-1-16,4-12-1 0,-1-2-1 15,5-11-1 1,1-4 0-16,-2-6-3 0,1-11 3 16,-1 5-3-1,-3-9 1-15,-3 2 0 0,-3-2 0 16,-2 4-2-16,-2 3 2 15,-2 2 0-15,-2 5 0 0,-2-2 2 16,0 10-3-16,1-1 2 0,-3 4 0 16,3 10 1-1,1-1-1-15,-2 9 1 0,2 5-1 16,2 2 1-1,-2 4-1-15,4 11 0 0,-1-8 0 16,1 8 0-16,10 0-1 16,6 0 1-16,5 5-1 0,9 2 0 15,7 5 2 1,14-2-1-16,10 2 1 0,9-3 0 15,12-2 0-15,11-1 1 0,10 1-1 16,12-5 1 0,15-2 0-16,7 0 0 0,10 0 1 15,10-7 0-15,5-1-1 16,4-1 1-16,-3-1-1 0,-8-2 1 15,-9 0-1 1,-15 3 1-16,-18-3-2 0,-17 7 2 16,-16 0-2-16,-15 2 2 0,-15-1-1 15,-11-1 0 1,-11 5 0-16,-4-5-2 0,-9 2-1 15,-1 0-6-15,-14 3-15 16,11-12-46-16,-11 12-25 16,0 0-8-16,0-13-4 15</inkml:trace>
  <inkml:trace contextRef="#ctx0" brushRef="#br0" timeOffset="447095.4727">17902 2391 44 0,'0'-14'89'0,"0"5"-3"0,1-3-36 15,-1 12-20 1,0 0-13-16,0 0-3 0,3 17-5 15,-3 5-1 1,0 9-1-16,0 7 2 0,-3 6 1 16,-3 4 2-16,-2-2-3 15,-1-2-1-15,-1-3 0 0,0-7-3 16,-1-5 0-1,4-8-2-15,0-5 0 0,7-16-2 16,-8 16-2-16,8-16-3 0,0 0-5 16,0 0-7-1,0 0-29-15,17-5-44 0,-7-3-9 16,3-2-3-16</inkml:trace>
  <inkml:trace contextRef="#ctx0" brushRef="#br0" timeOffset="447295.4747">17927 2552 23 0,'8'-13'95'16,"12"6"-1"-16,6 5-4 15,11 14-35-15,4-13-41 16,5-2-1-16,-2 0-2 0,-1 2-3 15,-2-1-4 1,-5 2-3-16,-8-5-3 0,-7 3-4 16,-1 2-23-16,-1-10-58 0,-14-7-5 15,1 0-7-15</inkml:trace>
  <inkml:trace contextRef="#ctx0" brushRef="#br0" timeOffset="447535.4771">18192 2290 44 0,'-1'12'92'0,"-1"2"-4"16,2 1-3-16,-1 5-65 0,0 12-7 16,-3 13 1-16,2 1 0 15,-3 7 0-15,0-2-5 0,3 1 0 16,-2-2-3-1,1-10-1-15,0-10-1 0,0-9-3 16,2-5-3-16,1-16-3 16,0 11-26-16,8-11-54 15,-6-11-8-15,0-5-8 16,-2-5 0-16</inkml:trace>
  <inkml:trace contextRef="#ctx0" brushRef="#br0" timeOffset="448125.483">18525 2413 75 0,'0'0'89'0,"0"0"-6"16,2-14-43-16,-2 14-19 15,0 0-6-15,2 10-5 0,1 4-3 16,0 7-2-16,-1 6 1 0,3 5 0 16,-1 4 2-1,2 1 1-15,-3-2-2 0,0-3 2 16,0-3-2-16,1-4 0 15,2-7-1-15,-1-5 2 16,-5-13-2-16,17 5-1 16,-9-8-1-16,4-7-1 0,0-5-1 15,1-10-2 1,1 4 0-16,1-7-3 0,-1 11 1 15,-3-7-2-15,3 15 1 0,-5 4-1 16,1 5 1 0,-1 12 1-16,0 9 0 0,-2 5 1 15,3-1 2-15,2 3 2 16,-1-11 1-16,7-2 0 0,-3-5 1 15,3-10 2 1,-2-5-3-16,2-11 1 0,-7-9-1 16,0 0-1-16,-5-5-3 0,-6 1 0 15,-2-6-2 1,-5 2-3-16,-1 6-3 0,-3 1-6 15,7 11-15-15,-2 3-45 16,2 3-21-16,4 9-6 0,5-9-3 16</inkml:trace>
  <inkml:trace contextRef="#ctx0" brushRef="#br0" timeOffset="448335.4851">19061 2363 29 0,'17'6'89'16,"5"-4"0"0,6-2-4-16,7-9-65 0,1 7-7 15,3-2-5-15,-2 4-15 16,-2 2-56-16,-11-1-21 0,-7-1-6 15,-17 0 1-15</inkml:trace>
  <inkml:trace contextRef="#ctx0" brushRef="#br0" timeOffset="448635.4881">19248 2346 17 0,'0'12'73'0,"-8"-1"3"0,-5 12-56 15,-3 2 1 1,-3 10 7-16,-3 5 2 0,1 4-2 16,2 1-3-16,4 3-4 15,7-2-3-15,6-5-3 16,4-5-3-16,11-6-3 15,9-6-2-15,1-5-1 0,8-8-4 16,1-5-7-16,-4-9-27 0,-4-6-53 16,6-4-6-1,-6-8-8-15,0-5 3 0</inkml:trace>
  <inkml:trace contextRef="#ctx0" brushRef="#br0" timeOffset="448875.4905">19490 2094 26 0,'7'7'90'0,"15"16"0"0,8 32-3 31,0 12-68-31,-4 13-4 16,-2 8-2-16,-9 1-4 0,-7 1-7 15,-11-10-12 1,-23-1-69-16,-8-30-7 0,-10-16-7 15</inkml:trace>
  <inkml:trace contextRef="#ctx0" brushRef="#br0" timeOffset="449375.4955">18550 2111 56 0,'0'0'81'0,"-17"0"-31"0,3 19-7 15,-5 42-7 1,1 10-5-16,3 10-7 15,0 11-3 1,7 7 0-16,2 3-3 0,4-4-3 16,1-7-4-16,1-41-8 15,2-4-1-15,-1-10-5 0,0-8-13 16,-2 0-69-1,1-28-4-15,-8 6-10 0,3-16-3 16</inkml:trace>
  <inkml:trace contextRef="#ctx0" brushRef="#br0" timeOffset="449985.5016">19755 2118 44 0,'18'0'69'16,"-5"0"-23"-16,11 0 0 15,-6-2-6-15,7 1-11 0,-10 1-7 16,-1-1-5 0,-1 1-4-16,-13 0-5 0,15 0-2 15,-15 0-2-15,2 12-1 16,-2 1-1-16,-2 0 0 15,-3 2-1-15,0-1 1 0,1 6 2 16,11 1 3 0,14-1 1-1,4-6-5 1,14 6-8-16,1-1-55 0,14-15-26 15,8 2-4-15,0-13-8 16</inkml:trace>
  <inkml:trace contextRef="#ctx0" brushRef="#br0" timeOffset="450435.5061">18493 1076 76 0,'28'-50'94'16,"-16"34"-8"-16,2 8-3 16,-1 8-78-16,-3 6-4 0,0 13-1 15,-1 13-12-15,2 5-69 16,-4 2-9-16,4 37-1 0</inkml:trace>
  <inkml:trace contextRef="#ctx0" brushRef="#br0" timeOffset="452035.5221">18528 890 90 0,'-6'-13'91'0,"6"13"-39"0,1-9-2 16,5-1-8-16,0 0-18 16,20-3-8-16,-22 19-7 0,0 5 0 15,-3 7-2 1,-1 10 0-16,0-3-1 0,0 8-1 15,-2-4 0-15,-1 4 0 0,-1-4-1 16,0 0 2 0,-1 2 0-16,0-5-1 0,0-3 0 15,1-4-1-15,-1-10 0 16,5-9-1-16,0 0 0 15,0 0-3-15,0 0 1 16,-3-9-2-16,0-6 1 0,-3-35 1 16,4 25-1-16,0-4 1 15,0 0-3-15,2-2-1 16,-1 0-9-16,1-3-43 0,1-2-40 15,3 6-4 1,-1 0-8-16</inkml:trace>
  <inkml:trace contextRef="#ctx0" brushRef="#br0" timeOffset="481205.8138">4933 5707 56 0,'8'15'66'16,"-8"-15"-18"0,12 24-51-16,-6 23 7 0,-5 6-2 15,-1 19 3-15,0 12 2 0,-2 10 0 16,-3 7 1-1,2 9-1-15,-1 8 2 0,4 6-3 16,0 6 0-16,-1 1-4 16,6-5 0-16,1 9 0 15,0 10 3-15,0 1 0 16,1 0 2-16,0 11 0 0,1 5 3 15,2 4 1-15,-1 13 0 0,2-2 2 16,2 3-2 0,-2 5 0-16,1 9-2 0,1 0 0 15,-3 2-1 1,-1 5 0-16,-1-1-2 0,-4 3 0 15,3-4-2-15,-5-1 0 16,1-7-2-16,-5-5 2 0,2-7-2 16,-1-7-4-1,-5-16-8-15,2-4-30 0,3-11-43 16,-1-16-6-16,0-9-5 0</inkml:trace>
  <inkml:trace contextRef="#ctx0" brushRef="#br0" timeOffset="482075.8225">2348 11390 41 0,'34'-7'65'15,"9"2"-4"-15,-13-2-61 0,43 1-2 16,15 2 2-16,11 0 0 15,15 0 1-15,6 1-1 16,23-3 0-16,16 4 0 16,19-5 0-16,17-2 1 0,20 1 1 15,14 1 3-15,20-3 5 0,17 1 2 16,8-3 5-1,17 1 1-15,3-1 2 0,16 2 0 16,5-1-1 0,8 1-3-16,6 2-4 0,4 1-2 15,3 2-4-15,2-1-2 16,7 3-1-16,1-2-2 0,34 1 1 15,-29 1-1-15,2 0 0 0,-1 1 0 16,5 0-1 0,-3 0 1-16,0 2 0 0,4-1 2 15,-29-1 0 1,33 4 0-16,4-1 2 0,6 3 0 15,31 1 0-15,-25-2 0 16,-3 2 0-16,0-1-2 0,0 3 1 16,-5-2-1-1,-1 0-1-15,-8 2 1 0,-44-2 0 16,23-1-1-16,-21-1 0 0,-17 1 0 15,-29-1 0 1,-27 0-1-16,-33-3 0 0,-28 3-2 16,-26-1-1-16,-28 1-2 15,-22 1-7-15,-22-2-30 0,-25 1-44 16,-6-3-6-1,-15 0-7-15</inkml:trace>
  <inkml:trace contextRef="#ctx0" brushRef="#br0" timeOffset="482405.8258">18259 10810 51 0,'-16'0'87'16,"16"0"0"-16,30 12-4 16,26 5-67-16,21 4-5 15,16 9 0-15,10 6 0 16,8 2-3-16,2 4-2 0,-8 4-2 15,-10 3 0 1,-11-2 2-16,-13-2-2 0,-13-4 0 16,-11 0 1-16,-18-1 1 15,-18 3-1-15,-12 0-3 0,-21 0-3 16,-11 6-7-16,-13-7-16 15,-6 3-55-15,-7 5-11 16,1-1-6-16,1-6-5 0</inkml:trace>
  <inkml:trace contextRef="#ctx0" brushRef="#br0" timeOffset="483655.8383">17489 12511 23 0,'5'-39'74'0,"-1"21"-22"16,0 2 0-1,2 1-6-15,-2 4-6 0,2-1-11 16,-6 12-8 0,4-13-6-16,-4 13-5 0,0 0-1 15,3 6-4-15,-3 13 0 16,2 10-1-16,0 6-1 0,4 13 0 15,0 7 1-15,5 5 2 16,1 1-1-16,3-4-1 16,4-8 1-16,2-10-1 0,3-12 1 15,2-13-1 1,5-12 0-16,3-11-1 0,2-11 0 15,-1-6-2-15,-2-4 0 16,-2 2-2-16,-5 6 0 16,-2 10-2-16,-7 10 0 15,-3 13 1-15,-4 12 0 0,0 10 1 16,3 6 0-16,3-5 1 0,7-3 2 15,8-12 1 1,10-17 0-16,5-12 1 0,5-22 0 16,-3-15 1-16,0-15-1 15,-11-6 0-15,-10-10-2 16,-14-2-4-16,-13 2-2 15,-9 7-8-15,-19 3-40 0,-5 6-39 16,10 5-7 0,7 4-5-16</inkml:trace>
  <inkml:trace contextRef="#ctx0" brushRef="#br0" timeOffset="487405.8758">4879 5809 30 0,'3'-17'77'0,"-2"4"0"16,1 2-47-1,-2 11-9-15,0-8-9 0,0 8 1 16,-6 10-1-16,-4 10-1 15,-8 6-1-15,-4 6 0 0,-7 6 0 16,-6 10 2 0,-6 1-3-16,0 1-3 0,1-6 0 15,2-5-1-15,6-6 1 0,5-10-1 16,9-4 3-1,6-18-3-15,10-7 0 0,8-18 0 16,14-10-1-16,8-12-1 16,10-5-2-16,5-7-1 0,6-3-1 15,1 1-1 1,3 4 1-16,-3 7-1 0,-6 9 1 15,-5 10 0-15,-7 6 0 0,-2 13 0 16,-6 9 1 0,0 5 0-16,-6 15 0 0,0 9 2 15,-1 6-1-15,4 9 1 16,5 1 1-16,5 5-1 0,1-4-3 15,10 3-12 1,-1 3-57-16,6-17-18 0,0-8-5 16,-4-14-5-1</inkml:trace>
  <inkml:trace contextRef="#ctx0" brushRef="#br0" timeOffset="488165.8834">3807 4259 36 0,'-4'-9'78'16,"4"9"0"-1,0 0-47-15,7 17-5 0,1 12-11 16,3 14-2 0,-3 14-1-16,-3 10 3 0,0 4-1 15,-5 5-1-15,0 2-3 16,-9-6-2-16,-4-2-1 0,-2-11-2 15,-1-3-1-15,1-13-1 0,3-7-5 16,3-7-2 0,2-11-6-16,7-4-26 0,8-14-49 15,0-7-6 1,2-15-5-16</inkml:trace>
  <inkml:trace contextRef="#ctx0" brushRef="#br0" timeOffset="488305.8848">3843 4741 27 0,'17'-14'91'0,"8"-7"-3"15,9 0-5 1,7-2-66-16,5 3-6 0,2 3-1 16,-1-1-5-16,-7 0-7 15,-4 1-19-15,-8 3-41 0,-6-14-23 16,-7-4-6-1</inkml:trace>
  <inkml:trace contextRef="#ctx0" brushRef="#br0" timeOffset="488505.8868">4186 4282 68 0,'-11'45'86'15,"-3"10"-48"-15,-2 12-3 0,-1 11 0 16,-2 5-5 0,-2 2-8-16,-1-2-5 0,4-2-7 15,-1-5-3 1,5-8-2-16,2-8-2 0,3-14-4 15,6-10-3-15,3-7-12 0,5-3-50 16,10-24-22-16,3-10-5 16,4-21 5-16</inkml:trace>
  <inkml:trace contextRef="#ctx0" brushRef="#br0" timeOffset="489095.8927">4550 4565 51 0,'-12'40'90'0,"2"11"-36"0,0-2-9 16,10 3-4-1,-5-3-13-15,5-5-5 0,0-10-7 16,5-2-3-16,5-14-2 16,3-4-2-16,5-8 0 0,0-6-2 15,3 0 0-15,4-9-2 0,1-1-1 16,-2-4-1-1,4-1-2-15,-4-4-1 0,-1 2-1 16,0 0 0 0,-5 0-2-16,1 2-1 0,-5-3-1 15,-2 2 0-15,-3-2 1 16,-3-2 0-16,-2 3 0 0,-2-2 1 15,-1 2 0-15,-1 1 2 16,-1 0 0-16,-2 5 0 16,-1 3 1-16,4 8-2 0,-9-11-1 15,9 11 1 1,-5 6 0-16,4 6-1 0,1 7 3 15,0 6 0-15,0 2 1 16,5 2 4-16,2 0-1 0,3-1 2 16,4-6 1-1,6-7 0-15,3-9-1 0,3-6 0 16,0-8-1-16,3-6-1 0,-4-7-1 15,1-1 0 1,-8-6-2-16,-3 1-1 0,-8 0-1 16,-4 2-3-16,-3 2-1 15,-4 0-3-15,-1 7-8 16,-6-2-29-16,0 4-45 15,10-2-8-15,1-4-3 0</inkml:trace>
  <inkml:trace contextRef="#ctx0" brushRef="#br0" timeOffset="489315.8949">5235 4158 12 0,'24'-3'86'0,"7"4"4"15,6 10-6 1,12 10-64-16,-4 15-3 0,6 13-1 15,-12 8-4-15,-8 11-4 0,-13 2-3 16,-13 4 0 0,-10 0-4-16,-18-2-4 0,-10-6-11 15,-17 4-46-15,-9-21-26 16,-7-9-7-16,-11-13-1 0</inkml:trace>
  <inkml:trace contextRef="#ctx0" brushRef="#br0" timeOffset="489675.8985">4399 4451 3 0,'-42'59'86'0,"-2"17"-26"0,4 13-8 15,0 7-7 1,9 3-10-16,5-3-11 0,11-8-12 15,10-9-5-15,7-13-14 0,18-20-64 16,6-3-12-16,1-19-5 16</inkml:trace>
  <inkml:trace contextRef="#ctx0" brushRef="#br0" timeOffset="490225.904">3195 3972 17 0,'-13'-24'76'0,"-8"10"-35"15,21 14-1-15,-12 8-9 0,12 24-4 16,-1 25-6 0,1 29-6-16,0 22-4 0,4 23 3 15,-5 17 2 1,1 12 0-16,-2 2-3 0,-6-2-2 15,-2-17 1-15,-4-18 1 16,-2-18-1-16,-5-19-2 0,2-21-1 16,-1-16-1-1,3-15 0-15,2-10-2 0,0-12-5 16,2-13-4-16,13-1-9 0,-11-26-22 15,8 1-56 1,11-9-5-16,8-9-10 0</inkml:trace>
  <inkml:trace contextRef="#ctx0" brushRef="#br0" timeOffset="490635.9081">6041 3529 13 0,'-8'11'77'15,"8"19"6"1,-17 21-52-16,17 19-3 0,3 24-2 16,-3 21 5-1,-1 16-2-15,-9 13-3 0,-4 6-7 16,-2 3-4-16,-3-10-4 0,-1-5-3 15,2-13-2-15,4-10-3 16,9-12-3-16,5-16-5 0,9-1-25 16,23-12-56-1,-9-14-6-15,5-16-7 0,-2-20 5 16</inkml:trace>
  <inkml:trace contextRef="#ctx0" brushRef="#br0" timeOffset="491685.9186">4523 8095 41 0,'-25'-5'81'0,"14"-1"3"16,49 1-48 0,-3 4-5-16,29 1-9 0,20 1-5 15,16 5-4 1,16 4-5-16,12 2-10 0,4 3-33 15,-5 3-46-15,-14-2-5 16,-21-2-5-16</inkml:trace>
  <inkml:trace contextRef="#ctx0" brushRef="#br0" timeOffset="492435.9261">1920 8104 6 0,'0'0'79'0,"6"0"-31"15,20-9-7-15,19-3-1 16,4-7-3-16,11-5-6 16,-3-1-11-16,2-1-8 0,-8 1-1 15,-5 4-3-15,-15 5 0 0,-11 2-2 16,-4 5-1-1,-16 9-1-15,0 0-1 0,0 0-1 16,-6 7-2 0,-8 13 1-16,1 9-1 0,-3 8 0 15,-1 8 0-15,-2 8 1 16,4 6 1-16,-2 3 1 0,7-4-1 15,5-3 1-15,0-6-1 0,5-5-2 16,1-8-3 0,6-11-9-16,5-1-21 0,11-5-50 15,-16-12-6 1,-7-7-7-16</inkml:trace>
  <inkml:trace contextRef="#ctx0" brushRef="#br0" timeOffset="492585.9276">1967 8654 76 0,'0'11'90'0,"21"-10"-2"0,23-6-52 15,23-9-11 1,22-1-1-16,9-2-7 0,4-2-10 16,6 4-11-16,-6-2-31 15,-4 14-48-15,-6 3-6 0,-15 10-6 16</inkml:trace>
  <inkml:trace contextRef="#ctx0" brushRef="#br0" timeOffset="496515.9669">4905 8173 0 0,'6'-3'13'16,"-6"3"3"0,18 0 0-16,-8 0 2 0,5 0 0 15,-1 0-3-15,8 0 2 0,-3 0-3 16,5 0-1-1,0 0-2-15,-1 0-1 0,0 0-1 16,1 0-1-16,-4 0-1 16,2 0 0-16,5 0-1 0,-5 0-1 15,7 3 1 1,-1-1-1-16,5 0 2 0,-1-1-1 15,4 0 1-15,-4-1 1 0,-2 0-1 16,0 0 0 0,-1-1 0-16,-3 0-1 0,-1 0-1 15,3-2 0-15,-4 3-2 16,5 0 0-16,-2 0-1 0,5 0 0 15,-1 0 1 1,3 2-3-16,1-2 3 0,-2 1-1 16,4-1 1-1,-3 0-1-15,2 0 1 0,-3 0-1 16,2 0 0-16,-2 0 1 0,-2 0-1 15,1 1 0-15,-2 0 0 16,0 0 1-16,1-1-1 0,-2 3 1 16,2 0 0-1,1-2 1-15,0 2-1 0,4-2-1 16,1 1 1-1,2 0-2-15,-1-1 1 0,3-1-1 16,-3 2 0-16,2 0 0 16,0 0 0-16,1-1 1 0,-3 2-1 15,1-1 0-15,0 2 0 0,-2-1 0 16,-1-3 0-1,1 2 0-15,-1 1 0 0,0 1 0 16,-1-1 0 0,0 2 1-16,2 1-2 0,-1 0 2 15,4 3 0-15,-4-3-2 16,1 1 1-16,0 0 1 0,0-1-1 15,0-1 0-15,-3 1 0 16,-1-1 0-16,2 1 0 16,-1 0 0-16,0 1 0 0,-2 0-1 15,0 1 1 1,1 0 0-16,-4 1-1 0,2-1 1 15,0 0-1-15,-1 0 1 16,3 1 1-16,1-2 0 0,-1 1-1 16,2-3 0-1,1 3 0-15,-3-2 0 0,-1 2 0 16,-1-1-1-16,0 2 1 0,-2-1-1 15,1-1 1 1,0 3-1-16,-1 0 1 0,2 0-1 16,1 1 1-16,-1 0-1 15,-1 0 1-15,0-1-1 16,-2 1 0-16,0-1 1 15,-2-1-2-15,1 1 1 0,-2 1-1 16,3 0 1 0,-2 0 0-16,4 0 0 0,-1 1 0 15,3 0 0-15,-1 0 1 0,0-1-1 16,1 0 0-16,0-1 1 15,-3 2-1-15,2-2 0 16,1 2 0-16,1-1 1 16,0 0-1-16,3 0 1 0,-1 0 0 15,1 3-1 1,-1-3 1-16,1 4-1 0,-3-4 1 15,-2 3-1-15,-2-2 0 0,-2 2 0 16,-2 1 0-16,1-1 0 16,-2 1 0-16,1-1 0 15,-2 1 0-15,-1 2 0 16,4-3 1-16,-1 1-1 0,-1-1 0 15,1 1 0 1,-1 2 0-16,1-3 0 0,1 1 1 16,0 0-1-16,0 3 0 15,4 0 1-15,1-2 0 16,1 1 0-16,0 0-1 0,2-3 1 15,-1 0-1-15,0-1 0 16,0-1 0-16,0-1 0 0,0 3-1 16,-1 0 1-1,2 0 0-15,1 1 0 0,-1-1 0 16,0 3 1-16,2-2-1 15,-1 0 1-15,1 2-1 16,0 0 0-16,1-2 0 16,-1 2 0-16,0 1 0 0,2 0 0 15,-3 1 0-15,1 1 0 0,-2-1 0 16,2 2 0-1,-3 0 0-15,0-1 0 0,0 1 0 16,1 2 0-16,1-1 0 16,-2-1 0-16,1 1 0 15,-1-1 0-15,-1-1 1 16,-1 2-1-16,1-2 0 0,-1-1-1 15,0-2 1-15,0 1 0 0,-1 0 0 16,0 1 0 0,0-3 0-16,3 2 0 0,-4-1 0 15,-1-1 0 1,-2 2 0-16,2-1 0 0,-1 2-1 15,5-2 2-15,-4 0-1 16,0 0 0-16,4 1 0 0,-2 0 0 16,1-1 0-1,1-2 0-15,-1 0 0 0,-2 1 0 16,3-1 0-16,-1-1 0 0,1 0 1 15,0 1-1 1,-1-2 0-16,0 2 0 0,-1-1 0 16,2-1 1-16,-2 2-1 15,0-2 0-15,1 1 0 0,-1 0 0 16,1 0 0-1,3-1 0-15,0 1 0 0,2-2 0 16,-1-1 0-16,-1 2 1 16,0-2-2-16,2 1 1 15,-2 0 0-15,3 0 0 0,-1 0 0 16,1 0 0-16,0-2 1 15,5 1 0-15,-2-1-1 0,2 1 1 16,1-3-1 0,-1 0 1-16,-1 0 0 0,0 1 0 15,-1-2 0 1,-1 1 0-16,4 2 0 0,-4-1-1 15,2 1 1-15,0 0-1 0,1 1 0 16,1-1 1-16,-2 0-1 16,1 0 0-16,-1-1 0 0,0 2 0 15,-1-2 0 1,1 1 0-16,-2 1 0 0,2-1 0 15,1 0 1 1,-1 2-1-16,1 0 1 0,1-1-1 16,-2 0 0-16,1 2 0 15,0-2 1-15,2 0-1 0,-2 0 0 16,1 2 0-16,0-2 0 0,-1-1 0 15,1 2 0 1,0-2 0-16,-4 1 0 0,-3 1 0 16,-1-2 0-1,-2 3 0-15,2-3 0 0,0 0 0 16,0 3 0-16,0-3 0 15,2 0 1-15,1 0-1 0,1 2 0 16,0-3 1 0,-1 0-1-16,1 0 0 0,-1 0 0 15,0-2 1-15,2 1-1 0,1-1 0 16,-2 0 1-1,4 0-1-15,-2 0 0 0,0 0 0 16,3 0 0-16,-3-1 1 16,4 1-1-16,-3 0 1 0,2-2-1 15,1 3 0 1,0-2 0-16,2-1 1 0,-2 2-1 15,3-1 0-15,-1 0 1 0,3 0-3 16,7-2 3 0,-1 3 0-16,1-1 0 15,-1-2-1-15,-2 2 0 16,1 0 1-16,0 0 0 0,1 2 1 15,-7-1-2 1,4 0 0-16,2 2 0 0,3 0 1 16,3-1 1-1,1-1-2-15,6 0 0 0,-2-2 0 16,4-3 1-16,2 1-1 0,3-3 1 15,4 0-1-15,0 0 0 16,2-5 0-16,1 0 1 0,3 3-1 16,-1 0 0-1,2 1 0-15,-1 1-2 0,-3 4-5 16,4 12-15-1,-8 3-43-15,-5-7-25 0,0-2-6 16,-7-5-6-16</inkml:trace>
  <inkml:trace contextRef="#ctx0" brushRef="#br0" timeOffset="497605.9778">16784 11161 39 0,'50'-3'51'0,"12"0"3"0,16-1-4 16,12-4-12-16,3 4-8 16,3-1-8-16,-2 1-6 0,-8 2-6 15,-8 2-3 1,-11 1-3-16,-14 3-2 0,-12-1 2 15,-10 0 1-15,-9 1 2 0,-7-4 0 16,-7 1-1 0,-8-1 0-16,-6-1-1 0,-14-2 2 15,-8 2-4-15,-10-2-2 16,-10 0-3-16,-12 1 0 0,-10 0 0 15,-4 2 0 1,0 0 1-16,4 1-2 0,7-1 0 16,11 1 0-1,11 1-2-15,14-1-1 0,15-1-5 16,17 0-23-16,22 2-47 0,9-2-7 15,12 0 0-15</inkml:trace>
  <inkml:trace contextRef="#ctx0" brushRef="#br0" timeOffset="526586.2676">8139 13875 31 0,'3'-21'44'15,"2"4"1"-15,-1 2 1 0,0 3 4 16,-2 2-9-16,-2 10-6 16,4-13-5-16,-4 13-4 0,0 0-3 15,1-11-5 1,-1 11-5-16,0 0-3 0,3-12-2 15,-3 12-1-15,0 0-1 16,0 0-1-16,4-9-2 16,-4 9 1-16,0 0-1 0,0 0-1 15,0 0 0-15,0 0-1 16,0 10 0-16,0 4 0 0,0 3 0 15,0 8 0 1,4 8 1-16,-1 9 1 0,3 6 0 16,-2 6 0-1,-1 3-1-15,-1 2 0 0,-2-4-1 16,0 0 0-16,0-9-1 15,0-6 0-15,-1-9 0 0,1-7 0 16,1-6-1-16,10-10 2 0,5-1 0 16,10-7 1-1,8 0 0-15,7-7-1 0,0 0 1 16,2-1 0-1,1 0-1-15,-7-1 1 0,-2 2-2 16,-10 0 0-16,-5 4-1 16,-6 0-2-16,-1-2-3 0,-4-3-7 15,4 5-11 1,-2-4-40-16,-4-2-31 0,6-5-6 15,-1-4-5-15</inkml:trace>
  <inkml:trace contextRef="#ctx0" brushRef="#br0" timeOffset="526856.2702">8785 13744 19 0,'0'0'98'15,"13"-2"0"1,-11 10-4-16,1 40-10 0,5-16-69 15,0 9-1 1,1 9 0-16,-3 4-2 0,4 4-3 16,-4 5-3-16,-1-5-3 15,-1-10 0-15,-3-4-2 0,0-10-1 16,-1-7 0-1,0-9-3-15,2-8-2 0,-2-10-4 16,10-6-14-16,-10-5-59 0,6-18-12 16,0-6-8-1,-3-8-4-15</inkml:trace>
  <inkml:trace contextRef="#ctx0" brushRef="#br0" timeOffset="527126.2729">8704 13854 65 0,'-1'-14'97'0,"4"-4"-3"0,22-1-4 15,11 0-64-15,14 2-7 0,5 5-4 16,3 5 0-16,-3 7-6 16,-5 7-3-16,-10 10-2 0,-16 7-1 15,-18 9-1 1,-11 1 0-16,-16 0 1 0,-9-2-1 15,-8-3-1 1,-1-3 0-16,-1-6-2 0,6-6-2 16,5-4-2-16,9-8-6 0,20-2-12 15,-12 14-57-15,12-14-15 16,12 3-4-16,-2-3-5 0</inkml:trace>
  <inkml:trace contextRef="#ctx0" brushRef="#br0" timeOffset="527586.2775">9166 13986 10 0,'18'8'99'15,"1"6"-1"-15,-3 3-4 0,4 4-3 16,-4 4-72-1,5 1-5-15,0 2-1 0,-2-2-3 16,1-2-2-16,-3-4-1 16,-3-3-2-16,-3-5 0 0,-11-12-1 15,12 1 0 1,-12-9-2-16,-3-9 0 0,-6-15-1 15,-2-6-1-15,-1-10-1 0,-6-8-1 16,2 0 0 0,-5-2-1-16,-1 4 1 0,2 6 0 15,4 10 0-15,0 9 1 16,4 8 0-16,3 10 2 15,7 1-1-15,2 10 1 16,21-10-1-16,8 3 1 0,13 0 0 16,8 2 1-16,11-6-1 0,2 3 0 15,6-2 0 1,-7 1 0-16,-2 4-1 0,-10 0-2 15,-9 0-3 1,-13 2-5-16,-3 5-10 0,-13 4-33 16,-12 8-42-1,-13 3-6-15,-9 3-5 16</inkml:trace>
  <inkml:trace contextRef="#ctx0" brushRef="#br0" timeOffset="527726.2789">9366 13917 68 0,'-13'9'103'0,"13"-9"-4"16,25-5-8-16,22 13-29 15,15-28-49-15,12-6-3 0,10-3-5 16,-3-7-15 0,1 2-72-16,-3 15-10 0,-15-1-6 15,-10 5-8-15</inkml:trace>
  <inkml:trace contextRef="#ctx0" brushRef="#br0" timeOffset="570126.703">8502 11129 12 0,'-4'-14'84'15,"-3"2"-18"-15,5-1-8 16,-2-1-11-16,3 3-10 0,-1 2-9 15,2 9-9-15,-3-12-5 0,3 12-3 16,0 0-2 0,2 14-2-16,1 6 0 0,2 7-1 15,-1 4-1 1,2 6 0-16,-3 4 2 0,-1 2-1 15,-2-4-1-15,-1-3 1 16,0-8-3-16,-3-5 1 0,1-6-1 16,1-6 0-16,2-11 1 0,-3 11-1 15,3-11 1 1,-2-7-1-16,1-3 0 0,-1-6-1 15,1-6 0 1,0-6-1-16,1-7-1 0,-1-5 0 16,2-3-2-16,-1-2 0 15,0 1 1-15,0 5 0 0,0 0-1 16,1 7 1-1,-1 6 0-15,0 7 0 0,0 5 0 16,0 14 0-16,0-8 1 0,0 13-1 16,0 15 1-1,0 9-1-15,0 9 2 0,-5 5 0 16,-1 9 1-16,-2 0 0 15,2 2 1-15,-2-6-1 16,3-7 0-16,0-10 0 16,2-3-2-16,3-10-4 0,3-3-6 15,-3-15-14 1,16 8-51-16,3-2-18 0,-10-3-6 15,1 2-8-15</inkml:trace>
  <inkml:trace contextRef="#ctx0" brushRef="#br0" timeOffset="573496.7367">7375 12018 59 0,'-6'-8'87'16,"3"-3"-30"-16,3 11-6 0,-7-11-15 16,7 11-10-1,0 0-8-15,0 0-7 0,0 0-3 16,-4 20-1-1,4 4-2-15,0 5 0 0,1 7 0 16,2 6 1-16,0 4 1 16,2-1-2-16,0-2-1 0,2-4 0 15,0-6 0 1,0-7-1-16,2-7 0 0,2-6 1 15,1-7-1-15,3-6 0 0,3-8 1 16,2-8-2 0,2-9 1-16,-1-5-2 0,0-4 0 15,-1 2-1-15,-5 3-1 16,-4 2 0-16,-2 10-1 0,-9 17 0 15,9-2 0 1,-6 14 1-16,3 12-1 0,3 3 1 16,0 0 0-16,5-1 3 0,2-6 0 15,4-8 2 1,-1-12 0-16,0-7 0 0,0-11 1 15,-5-8 0-15,-5-7-1 16,-6-4-2-16,-3-1 0 0,-7-2-3 16,-3 5-1-1,-4 3-4-15,3 7-5 0,0 1-6 16,11 12-24-1,4 12-48-15,6-3-7 0,3 3-4 16</inkml:trace>
  <inkml:trace contextRef="#ctx0" brushRef="#br0" timeOffset="573816.7398">7977 11946 33 0,'-18'7'90'16,"7"1"0"-16,11-8-3 0,23 0-56 15,4 0-10 1,11-6-3-16,7-2 0 0,3-3-4 16,3 4-5-16,-1-4-5 0,-2 4-4 15,-7 0-3-15,-12 7-6 16,-8-1-3-16,-4 1-11 0,-10 0-19 15,-7 0-46 1,0 0-6-16,0 0-1 0</inkml:trace>
  <inkml:trace contextRef="#ctx0" brushRef="#br0" timeOffset="574196.7437">8243 11951 37 0,'0'0'86'0,"-14"-4"0"16,4 4-36-16,10 0-10 16,-16 6-13-16,4 3-7 0,-3 5-6 15,0 3-2 1,-2 3-3-16,-3 6 1 0,1-1-3 15,1 4-1-15,-1 1 0 0,2 2-1 16,1 2 0 0,5-1-1-16,1-1-1 0,5-1 1 15,5-3 1-15,5 0-1 16,16-8 1-16,8-4-1 0,7-6 0 15,10-4 0 1,-1-6 0-16,6 0-1 0,-6-3 0 16,-2-4-2-16,-10-1-3 0,-6 2-1 15,-8 1-5 1,-9-1-4-16,0 4-15 0,-10 2-50 15,12-6-17-15,-12 6-7 16,6-13-2-16</inkml:trace>
  <inkml:trace contextRef="#ctx0" brushRef="#br0" timeOffset="574636.7481">8604 12083 43 0,'-24'5'90'15,"7"0"0"-15,9-25-11 16,8 20-41-16,17 0-13 0,12-1-7 16,14 0-4-16,6-6-2 15,8 3-3-15,3-2-2 16,-2 0-2-16,-6-1-2 0,-7 3-1 15,-11-2-2 1,-5 3-3-16,-12 0-3 0,-3 0-4 16,-14 3-11-1,10-7-35-15,-10 7-33 0,0 0-7 16,0 0-3-16</inkml:trace>
  <inkml:trace contextRef="#ctx0" brushRef="#br0" timeOffset="574936.7511">8562 12237 54 0,'-21'13'94'0,"14"-5"-2"0,7-8-5 16,19 8-56 0,18-7-11-16,7-1-3 0,9 0-2 15,2-3-4-15,5 0-4 16,-4-2-2-16,-4 2-2 0,-9 0-3 15,-8 0-3 1,-10 2-4-16,-4 0-5 0,-6-1-10 16,-3-6-45-16,-2 8-24 0,-10 0-7 15,15 0-2 1</inkml:trace>
  <inkml:trace contextRef="#ctx0" brushRef="#br0" timeOffset="575236.754">9305 11858 78 0,'8'-15'95'0,"-3"1"-5"0,1 4-8 16,-6 10-61-1,9-3-8-15,-5 13-1 0,1 13-3 16,-2 15-1 0,-2 11-1-16,-1 11 0 0,0 10 0 15,0 3 0-15,-1 1 0 16,1-4-2-16,0-3 0 0,0-8-3 15,9-11-2-15,3-5-4 16,4-13-6-16,9-4-47 16,4-6-35-16,-6-13-5 0,5-6-8 15</inkml:trace>
  <inkml:trace contextRef="#ctx0" brushRef="#br0" timeOffset="587446.8762">4851 9253 7 0,'-17'-2'54'0,"-3"0"-7"15,-2 2-5-15,1 0-7 16,2 0-6-16,2 0-5 16,4 0-5-16,13 0-3 0,0 0-2 15,6 3-3 1,22-2-3-16,16-1 0 0,8 0 3 15,16-3-1-15,8-3 1 0,3 2-1 16,-2-4-3-16,-9 2 0 16,-8 1 0-16,-14 2 0 15,-15-1-2-15,-20 1-1 16,-11 3-1-16,-27-7 0 0,-16 3 0 15,-20-3-1 1,-12-2 0-16,-5-1-1 0,-5 1-1 16,4 4-4-16,6-8-19 0,13 9-60 15,27 1-7 1,21-8-6-16,20 3-2 0</inkml:trace>
  <inkml:trace contextRef="#ctx0" brushRef="#br0" timeOffset="595456.9563">3722 8787 36 0,'-8'-19'81'0,"-1"-8"-16"16,9 27-14-16,-12 0-20 0,7 12-9 16,1 17-6-1,2 7-6-15,0 10-3 0,-3 5 4 16,1 9 0-1,-3-3-1-15,5-2-3 0,-3-6 0 16,2-8-2-16,-1-7-2 16,2-4-6-16,-1-10-10 0,3-3-23 15,10-7-49 1,-10-10-4-16,0 0-6 0</inkml:trace>
  <inkml:trace contextRef="#ctx0" brushRef="#br0" timeOffset="595706.9588">3205 9278 56 0,'7'3'93'16,"24"-3"-2"-16,25-13-4 0,18-1-67 15,16-1-6-15,10 0 1 16,3-1-3-16,1 1-7 0,-10 6-7 16,-16-1-12-1,-10 8-17-15,-16 2-53 0,-20 0-8 16,-15 4-5-1</inkml:trace>
  <inkml:trace contextRef="#ctx0" brushRef="#br0" timeOffset="596606.9678">3152 9511 37 0,'-11'0'80'0,"11"0"3"16,0 0-44-16,25-8-15 15,2 3-5-15,9 0-2 0,3 1-2 16,0-1-2-16,3 0-4 16,-9 2-3-16,-4 2-2 15,-10 1 0-15,-5 0-1 0,-14 0 1 16,11 0-1-1,-11 0-1-15,0 0-1 0,0 0 1 16,0 0-1-16,-3 7-1 16,3-7 0-16,-8 21 0 0,5-7-1 15,-1 4 1 1,1 6 0-16,1 3 0 0,2 3 0 15,0 3 0-15,0 0 0 0,4 3 3 16,1-1-1 0,-2-4 0-16,4-1 1 0,-1-6 1 15,1-1 0-15,-4-8 0 16,1 1 0-16,-1-8 0 16,-3-8 0-16,6 10 1 15,-6-10 1-15,0 0-1 0,0 0 1 16,0 0-1-16,9-10-1 0,-4-5 0 15,0-4 0 1,0-6-2-16,1-4-1 0,2-7 0 16,-2-4-1-16,1-2 1 15,-4-3-1-15,-1 3 0 16,-2-3 0-16,0 4 0 15,-2 4-1-15,-3 5 0 0,0 6 0 16,-1 4 0 0,1 7 0-16,2 4 1 0,3 11-3 15,8-14 2-15,12 6 0 0,10 0 0 16,12-1 0-16,9-1 1 15,7-1 0-15,2 0 0 16,0-2 1-16,-6 4-3 16,-9-1-5-16,-8 6-10 0,-14-3-17 15,-10 2-46 1,-13 5-14-16,0 0-7 0,0 10 4 15</inkml:trace>
  <inkml:trace contextRef="#ctx0" brushRef="#br0" timeOffset="597116.9728">3737 9568 32 0,'0'0'58'0,"-12"1"-2"0,12-1-9 15,6 1-7-15,6-1-7 0,8 0-4 16,2-3-6-1,5 0-1-15,3 1-7 0,-3-1-5 16,0 3-3 0,-3 0-3-16,-7 2-1 0,-5 7-2 15,-10 4 0-15,-2 6 1 16,-13 1-1-16,0 3 1 0,-4 0 0 15,1 0 1 1,1-3 0-16,3-3 1 0,9-2 0 16,5-5 0-16,13-6 0 0,10-1 1 15,8-3-1 1,4 0-1-16,4 0 0 0,0-3-4 15,-1 1-5-15,-5-5-8 16,-3 7-27-16,-2 4-47 0,-14-1-6 16,-6 2-7-1</inkml:trace>
  <inkml:trace contextRef="#ctx0" brushRef="#br0" timeOffset="601237.014">5252 15312 54 0,'0'0'79'15,"0"0"1"-15,0 22-61 0,0 4-4 16,0 7 2-1,3 3 3-15,0 5 1 0,0 2-4 16,0-1-4-16,1-6-3 16,-2 0-1-16,-1-8-2 0,2-2 0 15,-1-5-4-15,-1-3-3 16,2-4-8-16,-2-1-7 15,3-4-28-15,12 0-43 0,-16-9-7 16,10 10-6 0</inkml:trace>
  <inkml:trace contextRef="#ctx0" brushRef="#br0" timeOffset="601527.017">4988 15813 33 0,'-21'16'93'0,"12"-7"0"0,9-9-6 16,35 12-66-16,18-10-6 15,19-2 1-15,14-1 1 16,11-2-2-16,7-4-6 0,0-1-4 16,-5 3-2-1,-10 0-7-15,-16 1-13 0,-10-5-63 16,-17 9-11-16,-13 0-8 15,-10 0-3-15</inkml:trace>
  <inkml:trace contextRef="#ctx0" brushRef="#br0" timeOffset="602037.022">5089 16169 61 0,'-24'4'85'15,"9"-2"0"-15,9-12-38 0,14 10-28 16,19 0-4 0,14 2 0-16,14-2-1 0,8 3-2 15,6 0 0-15,4-1-4 0,-4 0-3 16,-6 0-5-16,-8 3-7 15,-18-5-12-15,-5 2-34 16,-11 3-36-16,-12-2-6 16,-9-3-4-16</inkml:trace>
  <inkml:trace contextRef="#ctx0" brushRef="#br0" timeOffset="602647.0282">5321 16255 77 0,'0'0'93'16,"-1"-11"-5"-16,1 11-49 0,0 0-11 15,0 0-10-15,0 0-7 16,-13-4-4-16,13 4-3 15,0 5 0-15,0 5-1 0,0 4-1 16,0 3 0 0,2 5 1-16,0 4 2 0,-2 5-1 15,3 2 0-15,-3 2-2 16,0 4 1-16,0 0-1 15,-6-1 0-15,1-1-1 16,-4 1 1-16,0-4-1 0,-2 0 0 16,-2-3 1-16,1-3-1 0,0-2-1 15,3-6 2 1,1 1-1-16,4-6 1 0,4 0 1 15,7-2 1-15,9-6-1 16,10-3 1-16,10-3 0 16,4 1-2-16,10-2 3 15,6 1-4-15,-1-2-3 0,2 1-5 16,-12 2-10-16,3-2-50 0,-6 4-25 15,-18-4-7 1,-10 0-7-16</inkml:trace>
  <inkml:trace contextRef="#ctx0" brushRef="#br0" timeOffset="605387.0556">6519 15783 57 0,'-13'4'76'0,"12"-23"-14"0,1 19-38 15,18 8-5-15,9 0-2 16,8 0 0-16,6 2-1 0,4 0 1 16,5 0-1-1,0-2-5-15,-2-2-4 0,-5-2-4 16,-7-3-4-16,-6 1-4 0,-7-2-9 15,2-3-31 1,3-1-40-16,-10-2-7 0,-1-2 0 16</inkml:trace>
  <inkml:trace contextRef="#ctx0" brushRef="#br0" timeOffset="605707.0588">6575 16069 65 0,'-9'11'89'0,"14"-9"-2"0,14-1-63 16,7 6-3-16,10-5 1 0,3 5-1 15,2-2-7-15,2 2-4 16,1 1-3-16,-6 0-2 0,-2 1-2 15,-10-1-5 1,-1 1-2-16,-6-5-6 0,3 4-16 16,-5-1-57-1,-2-6-9-15,-2-1-5 0</inkml:trace>
  <inkml:trace contextRef="#ctx0" brushRef="#br0" timeOffset="605917.0609">6525 16376 14 0,'-13'19'93'16,"13"-5"-2"-16,19-7-3 16,24-7-68-16,9 3-1 0,11-3-1 15,5 0-3-15,2 0-10 16,9 3-13-16,-9-1-26 15,-11 2-52-15,1 1-6 0,-8-5-5 16</inkml:trace>
  <inkml:trace contextRef="#ctx0" brushRef="#br0" timeOffset="606387.0656">8090 15275 52 0,'1'16'84'0,"-21"8"-41"16,20 2-10-16,0 6 1 15,-1-2-8-15,0 1-10 16,-2-7-8-16,3 1-12 0,-2-13-23 15,-8-2-52 1,10-10-5-16,0 0-1 0</inkml:trace>
  <inkml:trace contextRef="#ctx0" brushRef="#br0" timeOffset="606527.067">8174 15347 20 0,'13'4'82'16,"-4"11"2"-16,1 2-6 0,-1 3-67 16,-4 9-6-1,-3-2-14-15,-7 12-64 0,5 0-7 16,-7-4-3-16</inkml:trace>
  <inkml:trace contextRef="#ctx0" brushRef="#br0" timeOffset="607117.0728">8878 15908 1 0,'-21'0'77'0,"-4"7"-33"16,-2 12-3-16,5 6 2 16,-6 10-3-16,2 3-5 0,1 6-10 15,6 3-4-15,5 2-6 16,6-2-2-16,7-5-3 15,2-5-4-15,9-3-1 0,7-5-3 16,7-7-4 0,-1-6-6-16,7-4-19 0,3-9-58 15,-2-6-6-15,2-15-6 16</inkml:trace>
  <inkml:trace contextRef="#ctx0" brushRef="#br0" timeOffset="607437.076">9056 16147 7 0,'-4'23'87'0,"2"9"3"15,2-21-15 1,0 24-52-16,11 0-2 0,3-2 2 16,7-8-7-16,2-8-3 15,2-6-2-15,2-10-2 0,0-2-1 16,-3-12-3-16,-3-2-1 0,-6-5-2 15,-1 0-1 1,-5 5-2-16,-4 0 0 0,-5 15-1 16,0 0 1-1,0 0 0-15,7 12 1 0,-4 7-1 16,4 5 2-16,1 4 1 15,4-3 0-15,-1 0 0 0,1-4 0 16,-1-5-1 0,-1-4-4-16,-10-12-12 0,20-2-54 15,-12-9-21-15,-3-13-7 0,0-9-3 16</inkml:trace>
  <inkml:trace contextRef="#ctx0" brushRef="#br0" timeOffset="607677.0784">9592 15773 29 0,'6'14'92'16,"0"11"0"-16,-2 8-2 0,1 6-69 15,1 11-5-15,7 13 3 16,-7 2 1-16,3 1-6 0,-1 0-6 15,-1-6-2 1,-1-6-3-16,-4-10-3 0,1-9-3 16,-3-11-8-1,0-24-57-15,0 0-22 0,-21-9-8 16,2-20-5-16</inkml:trace>
  <inkml:trace contextRef="#ctx0" brushRef="#br0" timeOffset="607797.0796">9514 16099 73 0,'40'-12'89'0,"7"3"-5"16,4 14-43-1,7-7-50-15,11-1-65 0,-21-5-3 16,-1 0-7-16</inkml:trace>
  <inkml:trace contextRef="#ctx0" brushRef="#br0" timeOffset="608327.085">10144 16045 11 0,'0'35'95'16,"-5"1"-3"-16,-1-2-2 0,-1-1-60 15,6 0-6-15,0-3-6 16,1-6-3-16,4-6-4 0,3-6-3 16,3-7-2-16,-1-5-1 0,-1-8 0 15,-3-6-3 1,-3-5-1-16,0 1-1 0,-9-2-1 15,-3 5-1 1,-5 3-2-16,1 4 1 0,1 8 1 16,2 3 0-16,9 7 2 15,5 1 1-15,14-1 0 0,10-4 2 16,12-5 0-16,6-4-2 15,10-13 1-15,0-6 0 16,0-9 0-16,-5-9 0 0,-6-7-3 16,-12-9-1-1,-7-3-2-15,-14-5 0 0,-11-1-1 16,-7-1-1-16,-12 6 0 15,-2 5-1-15,-3 11 1 0,1 7 1 16,0 18 1 0,4 12 3-16,4 11 1 0,3 25 3 15,6 13 0-15,0 20 2 0,-1 11 2 16,-4 13 0-1,0 7 1-15,-2 7-1 0,-4 1-1 16,-1 1-1 0,-3-8-1-16,3-10-2 0,-2-8 0 15,8-11-2-15,2-9-4 16,4-16-8-16,13-14-50 0,11-13-29 15,2-15-7 1,4-25-5-16</inkml:trace>
  <inkml:trace contextRef="#ctx0" brushRef="#br0" timeOffset="608647.0882">10611 16079 3 0,'18'-9'101'0,"10"0"-1"16,3-7-6-1,11-3-3-15,6-3-82 0,-3-2-1 16,3-5 0-16,-6-7-1 0,-5 0-4 15,-10-6-2 1,-7-4-1-16,-14-4-1 0,-6-1-2 16,-4 3 1-16,-12 5-2 15,0 6 0-15,-4 12 0 0,-2 12 1 16,-1 13 1-1,-2 21 1-15,0 22 1 0,-1 19 1 16,-2 15 1 0,0 16 1-16,-1 7 0 0,0 9 0 15,-1 0 0-15,5 0-1 0,2-11-2 16,3-13-4-16,8-10-9 15,3-18-33-15,5-9-44 0,14-17-6 16,9-18-8 0</inkml:trace>
  <inkml:trace contextRef="#ctx0" brushRef="#br0" timeOffset="609717.0989">11776 16030 25 0,'12'1'91'0,"6"-1"0"16,-8-4-52-16,18-3-4 15,5-5-1-15,-1-2-9 16,1-10-9-16,-6-4-6 0,-3-2-2 15,-10-5-3 1,-6-2-1-16,-8-3-1 0,-8-2-1 16,-10 4-1-16,-5 4-1 0,-6 3 0 15,-1 8 0 1,-1 4-1-16,1 10 0 0,4 8-1 15,2 9 0-15,9 14-2 16,3 14 2-16,5 12 0 0,4 13 0 16,2 9 1-1,1 8 2-15,-1 8 1 0,4-1 0 16,-1-2 1-16,-2-7 1 0,0-6-1 15,0-9 0 1,1-12-1-16,2-8-4 0,1-13-5 16,4-8-21-16,10-8-56 15,-8-21-8-15,5-19-6 0</inkml:trace>
  <inkml:trace contextRef="#ctx0" brushRef="#br0" timeOffset="610237.104">12053 16031 20 0,'34'31'94'15,"-4"5"-1"-15,-1 0-3 0,-3 7-65 16,2 0-3 0,-7-2-4-16,-4-7-1 0,-10-4-2 15,-2-9-4 1,-2-9-2-16,-3-12-2 0,0 0 0 15,9-21-1-15,-3-1-1 16,3-7-2-16,1-3-2 0,2 0-2 16,1-4-1-16,4 4 0 15,5 1-3-15,1 5-1 16,5 2-1-16,2 6 1 0,1 1-1 15,3 6 1 1,-2 3 1-16,2 5 1 0,-4 2 1 16,0 1 1-16,-1 0 3 15,1 0-1-15,-3 0 2 16,1-3 0-16,-2-6 0 0,-2 1 1 15,-4-4 0-15,-4-5-1 16,-9 3 0-16,-7-4-2 0,-3 2 1 16,-11 4-2-1,-6 4-1-15,-4 7 0 0,-5 4 0 16,-1 13 0-16,0 12 1 15,2 9 1-15,6 4 1 16,6 5 0-16,6 2 1 16,8-5 0-16,3-3 1 0,11-7 0 15,8-6-1-15,5-9-1 0,4-7-3 16,5-11-6-1,3-2-20-15,6-10-45 0,-1-13-21 16,0-8-7 0,0-6-3-16</inkml:trace>
  <inkml:trace contextRef="#ctx0" brushRef="#br0" timeOffset="610567.1074">13081 15977 57 0,'0'0'95'16,"-1"21"-2"-16,-13 4-6 0,14 5-70 16,-7 4-5-16,-1 1 1 0,6-5-2 15,2-5-2 1,4-8-2-16,9-7 0 0,1-10-2 15,3-5-2-15,-3-11 0 16,1-5-1-16,-5-10-1 0,-3 0-1 16,-3-1-1-1,-4 1 0-15,0 4-1 0,-6 5-1 16,-3 12 1-16,-2 10 0 0,0 8 1 15,2 18 1 1,-1 6 0-16,-1 11 1 0,-1 6 2 16,2 6 0-16,-2 0 0 15,0 2 0-15,-1 1-1 16,3-5 0-16,0-5 0 15,0-9-2-15,4-3 1 0,1-12-2 16,5-4-2 0,0-20-6-16,15 5-20 0,3-13-51 15,3-21-15-15,4-12-7 0,1-13-3 16</inkml:trace>
  <inkml:trace contextRef="#ctx0" brushRef="#br0" timeOffset="611077.1124">13367 15928 62 0,'0'0'95'0,"9"0"-2"15,-8 13-5-15,-1 0-65 16,2 20-12-16,1 7 0 16,4 5 0-16,1 3 1 0,2 1-2 15,2-5-3-15,2-6-1 16,5-9-1-16,0-8 0 0,1-10-1 15,3-11-1 1,-1-4 0-16,1-14-2 0,-4-6-1 16,0-2 0-1,-2-3 0-15,-4 2-1 0,-3 5-1 16,-3 1-1-16,-3 13 1 0,-4 8 2 15,0 0 0-15,10 17 0 16,-1 0 1-16,2 5 0 0,5 0 1 16,6-3 1-1,6-4 0-15,6-8-1 0,6-5 0 16,-1-4 0-1,2-10-1-15,-1-9-1 0,-6-4-1 16,-8-9 0-16,-9-3-2 16,-9-2 1-16,-7 0-1 0,-5 3 0 15,-8 5 0-15,-7 5 1 16,-3 11 0-16,-2 12 1 15,2 11-1-15,2 16 1 0,3 7 0 16,3 5 2 0,6 4 0-16,5 0 1 0,3-1-1 15,5-5 1-15,6-7 0 16,2-5-1-16,-1-8 0 15,3-4-4-15,-1-8-1 16,4-2-13-16,-8-11-26 0,7-14-37 16,6-6-18-16,-3-13-8 0</inkml:trace>
  <inkml:trace contextRef="#ctx0" brushRef="#br0" timeOffset="611427.116">14231 15848 64 0,'10'19'100'0,"-1"8"-5"15,-5 5-4-15,-3 8-72 0,2 6 1 16,-3 0-2-16,0 0-5 0,-2-3-4 15,0-8-3 1,-1-4-1-16,-2-9 0 0,4-8-1 16,1-14-1-1,0 0 0-15,14-14-2 0,1-8 0 16,4-2 0-16,9-6 0 15,5 2-2-15,5 2 0 0,-3 6-1 16,2 10 0 0,-7 5 2-16,-1 8 0 0,-9 11 0 15,-10 10 1-15,-11 3 0 0,-4 2 1 16,-8 6-1-1,-6-5 1-15,1 0-1 0,-2-6-1 16,4-4-1-16,4-7-2 16,12-13-3-16,0 0-6 0,16-10-16 15,2-13-41 1,7-15-27-16,17-8-8 0,5-5-3 15</inkml:trace>
  <inkml:trace contextRef="#ctx0" brushRef="#br0" timeOffset="611927.121">14830 15918 30 0,'30'-19'96'0,"-22"11"-2"15,-8 8-5-15,-16 11-50 16,-12 13-21-16,-8 4-7 15,1 8-2-15,1 3-1 16,5-2-1-16,12-1-2 0,9-5-1 16,8-2 0-1,16-10 0-15,11-5-1 0,10-6-1 16,3-8-3-16,3-5-4 0,0-10-2 15,-1-6-2 1,-6-7-1-16,-2-2-2 0,-8-1 1 16,-6 2 1-16,-6 4 4 15,-8 4 3-15,-1 10 3 0,-5 11 4 16,-6 0 2-1,-4 15 0-15,-2 7 3 0,3 1 0 16,0 5 0-16,4-4 0 16,5-2-1-16,5-5-2 15,10-5 0-15,6-11 0 0,8-2-2 16,1-6 0-16,3-9-1 15,-4-5-2-15,2-3 1 0,-5-2-1 16,-4 3-1 0,-6 5 0-16,-4 6 0 0,-12 12-1 15,5 6 0 1,-6 18 2-16,-10 12 0 0,-4 11 1 15,-1 9-1-15,-2 9 1 16,-3 2 0-16,0-2 0 0,3-5 0 16,1-7-2-16,3-8 1 0,4-7-1 15,4-12-2 1,6-10-2-16,0-16-5 0,17 3-20 15,-6-13-40 1,9-21-27-16,12-18-6 0,-1-14-6 16</inkml:trace>
  <inkml:trace contextRef="#ctx0" brushRef="#br0" timeOffset="612247.1242">15751 15204 74 0,'17'-10'85'16,"-17"10"-1"-1,4 5-44-15,-4 15-21 0,0 11-6 16,-5 3 0 0,-4 9-1-16,-1-1-1 0,-2 2-3 15,-3-4-6-15,6-6-9 16,-2-11-16-16,-5-6-61 0,16-17-6 15,0 0-5 1</inkml:trace>
  <inkml:trace contextRef="#ctx0" brushRef="#br0" timeOffset="612367.1254">15855 15299 70 0,'5'26'95'0,"-3"9"-3"16,-2 7-7-16,-3 8-72 0,0 6-2 16,-5 8-12-1,-8 6-56-15,10-17-29 0,4-2-7 16,0-14-5-16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31T18:25:45.5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3527 1760 5 0,'0'0'25'0,"0"0"2"0,-1 9 1 16,1 14 0-1,-1 9-4-15,1 8 3 0,-1 9 1 16,1 8-4-16,0 9-1 15,0 18 1 1,-1-3-5 0,-1-2-2-16,0-3-4 0,0-2 0 15,-1-9-3-15,-2-5 0 0,0-10 0 16,2-21-7-16,2-3-3 15,-3-9-6-15,4 0-12 16,0-17-21-16,0 0-46 16,0 0-5-16,8 0-6 0</inkml:trace>
  <inkml:trace contextRef="#ctx0" brushRef="#br0" timeOffset="310.003">3494 2296 16 0,'0'0'88'0,"7"-18"0"15,19 10-38-15,9-6-17 16,5 0-9-16,3-3-2 0,3 1-7 16,0 0-7-1,-8-1-4-15,-1 3-4 0,-11 2-4 16,-6 3-5-1,-9-6-12-15,2 0-22 0,6 1-44 16,-12-6-6-16,0 1 2 16</inkml:trace>
  <inkml:trace contextRef="#ctx0" brushRef="#br0" timeOffset="580.0058">3844 1773 45 0,'-10'16'76'0,"28"11"-46"0,-25 12-2 15,0 11 0-15,-7 14 3 0,0 18-2 32,-4 6-6-32,1 3-2 0,-1 0-4 15,1-6-3 1,0-10-5-16,3-8-1 0,1-17-2 15,4-21-6-15,5-8-4 16,4-21-14-16,0 12-42 0,9-26-27 16,9-10-5-1,1-8-2-15</inkml:trace>
  <inkml:trace contextRef="#ctx0" brushRef="#br0" timeOffset="1140.0113">4322 1828 20 0,'-2'-13'64'0,"2"13"-13"16,-7-11-13-16,7 11-6 16,-13 5-9-16,4 13-5 15,-5 10-6-15,3 8-3 16,-3 10-2-16,-2 8 3 0,-1 15 2 31,2 2-2-31,4-4-1 0,3-2 1 16,6-9-1-16,2-9 0 15,0-7 0-15,9-9-1 16,6-17 0-16,3-5-2 0,0-2 0 15,4-5-1-15,-1 3-2 16,0-2 0-16,1-1-2 0,-3 0 0 16,-3-2 0-1,-3 0 1-15,-3 3 0 0,0-3 0 16,-10 0 0-1,11 0 1-15,-11 0 1 0,0 0-1 16,0 0 0-16,0 0-1 16,0 0-2-16,0 0-2 0,0 0-3 15,0 0-7-15,-6-3-27 0,-5 1-49 16,11 2-6-1,-1-12-8-15</inkml:trace>
  <inkml:trace contextRef="#ctx0" brushRef="#br0" timeOffset="1640.0164">4528 2109 13 0,'-6'12'81'0,"6"16"7"31,6 12-40-31,3-2-19 0,6 6-2 16,-1-5-2-1,3-1-3-15,-2-6-3 0,4-8-2 16,-5-16-6-16,4-8-2 0,-1-6-1 15,3-8-1 1,-1-6-2-16,6-6-2 0,-1-1-2 16,0-2-1-16,-1 3-1 15,-6 4-1-15,-2 7-1 0,-7 10 0 16,0 10 2-1,-4 16-1-15,3 7 2 16,-1-5 1 0,1 7 2-16,5-4 1 0,3-8 1 15,5-6 1-15,-1-12-2 0,2-8 0 16,-3-6 1-16,-3-6-2 15,-4-6-1-15,-7-3-2 0,-4 0 0 16,-2-6 0 0,-7 3-3-16,0 0 0 0,-4 3-3 15,5 4-3 1,1 4-4-16,7 9-6 0,0-6-22 15,0 4-39-15,11 4-17 0,3-2-5 16</inkml:trace>
  <inkml:trace contextRef="#ctx0" brushRef="#br0" timeOffset="1860.0186">5127 1763 78 0,'0'-12'89'15,"10"10"-2"-15,9 2-51 0,9 11-16 16,6 6-6-16,0 10-3 0,3 7-1 15,-6 12-2 1,-6 9-4-16,-10 8-1 0,-9 7 2 16,-11 2 0-1,-10-3-2-15,-10-6-2 16,-5-5-7-16,-9-6-47 15,3-15-29-15,0-12-9 0,1-11-6 16</inkml:trace>
  <inkml:trace contextRef="#ctx0" brushRef="#br0" timeOffset="2510.0251">5939 1963 57 0,'0'0'89'16,"7"-4"-31"-16,23 4-16 0,13-7-9 15,12 0-3-15,12 0-5 0,6-1-8 16,6 1-5-16,-7 2-3 16,-2 2-3-16,-12 3-1 0,-8 0-3 15,-14 3 0 1,-9 4-2-16,-7-2-1 0,-5 3-1 15,-3-4-3 1,-3 0-2-16,-9-4-5 0,14 6-11 16,-14-6-40-16,2 10-27 15,-2-10-7-15</inkml:trace>
  <inkml:trace contextRef="#ctx0" brushRef="#br0" timeOffset="2720.0272">6132 2113 78 0,'-19'10'93'16,"19"-10"-4"0,9 12-54-16,33-9-14 0,14 0-1 15,14-2-3-15,5 1-4 0,6-2-5 16,4 0-8-1,-4 2-9-15,-11-2-39 0,-10 1-38 16,-15 4-8-16,-8-5-2 16</inkml:trace>
  <inkml:trace contextRef="#ctx0" brushRef="#br0" timeOffset="3440.0344">8508 1133 49 0,'0'0'79'16,"15"-11"-36"-16,-15 11-11 0,16 6-6 15,-9 10-2-15,-2 5 0 16,-2 9-5-16,-3-9-4 16,0 56-1-16,-1 6-6 15,1 1 0-15,-2 1-2 0,-2-10-1 16,-4-15-2-1,-2-20-5-15,3-24-14 0,1-1-62 16,-3-13-9 0,0-2-7-16</inkml:trace>
  <inkml:trace contextRef="#ctx0" brushRef="#br0" timeOffset="3710.0371">7334 1930 25 0,'67'0'95'0,"39"-6"-1"0,36-8-2 15,39-3-66 1,32 0-1-16,28 0-3 0,16-2-6 15,11 5-5 1,-3 1-2-16,-9 3-4 0,-18 1-1 16,-20-1-2-16,-25 0-3 15,-24 4-4-15,-32-2-9 0,-26 0-54 16,-31 7-24-16,-35 1-6 15,-27 0-6-15</inkml:trace>
  <inkml:trace contextRef="#ctx0" brushRef="#br0" timeOffset="4240.0424">7616 2317 77 0,'7'10'89'0,"-4"11"-1"0,0 13-60 16,-2 10-5-16,1 11 2 15,-2 8-3-15,-6 3-1 0,-6 1-6 16,2-6-5-1,-5-4-2-15,5-13-2 0,-3-7-1 16,0-11-2 0,7-7-3-16,6-19-4 0,-2 9-9 15,2-9-62-15,11-20-14 0,10-10-8 16,5-12-4-16</inkml:trace>
  <inkml:trace contextRef="#ctx0" brushRef="#br0" timeOffset="4450.0445">7874 2498 48 0,'7'0'95'16,"19"-4"0"-16,12-9-7 16,13 9-59-16,9-3-10 15,6 4-2-15,4 0-5 16,1 1-6-16,-6 0-4 0,-8 0-4 15,-11-1-6 1,-10 0-28-16,-1-7-50 0,-23-6-9 16,-5-12-6-16</inkml:trace>
  <inkml:trace contextRef="#ctx0" brushRef="#br0" timeOffset="4720.0472">8216 2163 27 0,'-10'18'82'16,"-4"11"7"-1,3-2-37-15,1 23-27 16,-2 6 3 0,2 10-1-16,-2 6-3 0,-3 6-2 15,5-3-3-15,0-15-8 0,3-4-4 16,0-13-2-1,1-9-1-15,3-7-1 0,-2-13 0 16,2-4-2-16,3-10-2 16,0 0-5-16,0 0-8 0,0 0-46 15,9-14-29 1,-2-3-7-16,4 0-8 0</inkml:trace>
  <inkml:trace contextRef="#ctx0" brushRef="#br0" timeOffset="5260.0526">8802 2299 43 0,'13'8'84'0,"3"8"0"15,3 6-45 1,3 13-15-16,2 11-1 0,-1 9 1 15,-4 10-3-15,-4 5-5 0,-6 3-1 16,-7 0-3-16,-5-5-2 16,-8-7-2-16,-9-12-1 0,-5-6 0 15,-3-13-1 1,-4-9 0-16,-1-10-1 0,-4-9-1 15,2-6 0 1,-2-9-1-16,1-7-3 0,2-8 0 16,4-1-5-16,1-12-7 15,14-9-53-15,11 0-26 0,-3-12-7 16,8-3-7-16</inkml:trace>
  <inkml:trace contextRef="#ctx0" brushRef="#br0" timeOffset="5400.054">8792 2019 56 0,'-1'-23'91'16,"-5"0"-4"-16,0 1-9 16,0 1-71-16,1 10-39 0,5 11-51 15,0 0-7-15,-2 8-2 0</inkml:trace>
  <inkml:trace contextRef="#ctx0" brushRef="#br0" timeOffset="5850.0585">9042 2252 16 0,'1'21'94'31,"-1"4"-1"-31,0 6-4 0,0 3-66 15,-1 9-1-15,1 0 0 16,6 1-2-16,4-7-5 0,6-12-8 16,6-7 0-1,6-11-1-15,4-4-1 0,-2-8-1 16,0-8-1-16,0-1-1 0,-6 0-1 15,-6 2-1 1,-3 1 0-16,-4 9-2 0,-11 2 1 16,13 7 0-16,-6 10-1 15,2 3 2-15,7 0 0 0,2-4 3 16,7-3 1-1,6-10 0-15,5-2 1 0,0-16-1 16,2-6 1 0,-9-11 0-16,-3-6-2 0,-11-3-1 15,-11-6-4-15,-4 1 0 0,-12-1-3 16,-4 6-4-16,-7-1-3 15,5 9-7-15,-4 1-28 0,11 10-42 16,10 10-10 0,1 12-5-16</inkml:trace>
  <inkml:trace contextRef="#ctx0" brushRef="#br0" timeOffset="6120.0612">9854 2045 49 0,'-16'3'91'0,"6"-3"-2"0,10 0-4 16,26-2-68-16,9-2-5 15,14 1-3-15,3 0 0 16,5 1-4-16,-4-3-8 0,4 3-19 16,-6 6-61-1,-18-4-8-15,-10 0-3 0</inkml:trace>
  <inkml:trace contextRef="#ctx0" brushRef="#br0" timeOffset="6460.0646">10066 2046 0 0,'0'0'87'0,"-11"-1"2"0,6 7-5 15,0 5-51-15,-1 7-11 0,-1 3-6 16,-2 8-3 0,-8 20 2-1,-2 4 0 1,-1 6-2-16,-1 1-2 0,1-5-1 15,3 2 0-15,7-7-1 16,10-8-1-16,14-21-3 0,21-6-1 16,16-6 0-1,15-7-1-15,8 6-2 0,6-8-5 16,10 7-11-16,-10 2-50 0,-8 1-28 15,-5 2-4 1,-14 0-8-16</inkml:trace>
  <inkml:trace contextRef="#ctx0" brushRef="#br0" timeOffset="8730.0872">3685 4143 64 0,'0'0'79'0,"6"16"0"16,-12 8-59-16,9 14-6 15,4 11-2-15,-2 15 4 0,0 10 1 16,-2 7 0-16,-3 0-2 16,0-1-4-16,-8-4-1 0,-4-10-3 15,1-8 1 1,-2-10-3-16,-1-14-2 0,3-7-3 15,3-12-6 1,-2-9-32-16,10-6-48 0,-10-14-5 16,8-15-7-16</inkml:trace>
  <inkml:trace contextRef="#ctx0" brushRef="#br0" timeOffset="8920.0892">3719 4524 0 0,'36'-6'95'0,"12"-2"2"16,4-4-7-16,4 35-21 15,2-30-57-15,-1 0-3 0,-4 0-3 16,-10-1-5 0,-9 0-6-16,-10-3-11 0,-5-13-60 15,-9 1-14-15,-7-11-7 0,-3-8 2 16</inkml:trace>
  <inkml:trace contextRef="#ctx0" brushRef="#br0" timeOffset="9130.0913">4171 4074 25 0,'8'33'86'15,"4"9"0"-15,-12 8-52 0,0 15-2 16,-5 6-3 0,-6 11-5-16,-9-3-3 0,-2-2-3 15,-2-3-7-15,1-6-2 16,3-8-3-16,4-12 0 15,6-13-3-15,1-9-3 16,7-11-5-16,2-15-15 0,0 0-65 16,12-4-6-1,-1-16-8-15</inkml:trace>
  <inkml:trace contextRef="#ctx0" brushRef="#br0" timeOffset="9450.0945">4431 4478 43 0,'-16'48'91'0,"2"4"-2"16,4-2-40-16,8 2-12 15,2-2-12-15,3-5-7 0,6-6 0 16,3-7-7 0,1-6 1-16,5-6-3 0,-2-4-2 15,4-8-2 1,0-4-1-16,2-4 0 0,0 0-3 15,0-4-4-15,4-1-3 0,-5-7-7 16,4 4-23-16,2 1-51 16,-6-10-10-16,-3-4-7 15</inkml:trace>
  <inkml:trace contextRef="#ctx0" brushRef="#br0" timeOffset="9840.0984">4756 4542 73 0,'-5'21'86'15,"0"3"1"-15,4 6-60 16,1 8-4-16,4 3-1 0,6-1 1 16,5-3-6-1,2-9-1-15,5-3-2 0,6-10-2 16,0-6-2-16,4-9-3 15,-1-4-3-15,-3-11-1 16,0 1-1-16,-4 0-3 16,-6 1-1-16,-4 6 1 0,-5 6-2 15,0 3 1-15,-3 11 0 0,0 4 1 16,2 0 2-1,0 1 1-15,8-2 1 0,-2-5 1 16,4-6 0 0,-3-5 0-16,2-5 2 0,-4-8-2 15,-2-5-2-15,-7-3-1 16,-4-2-1-16,-2-3-3 0,-11-4-5 15,3 0-7-15,-10-1-38 0,4-4-40 16,6-1-6 0,7-6-6-16</inkml:trace>
  <inkml:trace contextRef="#ctx0" brushRef="#br0" timeOffset="10050.1005">5355 4255 63 0,'42'22'93'16,"2"4"-5"-16,1 8-4 0,-1 7-71 15,-4 13-4 1,-6 10-3-16,-15 7-1 0,-15 4-1 16,-8-2-1-16,-15 4-8 15,-13-4-28-15,-13-8-51 0,-2-9-6 16,-4-14-4-1</inkml:trace>
  <inkml:trace contextRef="#ctx0" brushRef="#br0" timeOffset="10550.1055">3152 3895 52 0,'-6'-22'75'16,"3"11"-48"-1,3 11 1-15,3 19 0 0,5 17 0 16,4 22-7-1,1 23-2-15,1 23-1 0,5 21 1 16,-2 19 1-16,2 16-3 16,-4 1-1-16,-2 0-4 0,-8-14 0 15,0-18-1-15,-5-16-1 0,-1-18 0 16,-9-20-2-1,1-21-1-15,0-16-1 0,-2-9-2 16,5-10-4 0,-3-9-9-16,9-10-39 0,20-10-45 15,-4-22-4-15,9-8-9 16</inkml:trace>
  <inkml:trace contextRef="#ctx0" brushRef="#br0" timeOffset="11190.1119">6016 3851 8 0,'-2'-21'85'0,"2"4"-1"16,0 17-5 0,0 0-49-16,7 24-18 0,-1 14-5 15,1 22-1-15,2 17 1 16,-3 17 5-16,-1 18 0 15,-3 12 2-15,-2 7 2 16,-9 3-2-16,-2 1-2 0,-5-7-2 16,1-7-2-1,0-12-1-15,0-13-2 0,3-13-1 16,1-14 0-16,5-15-1 0,2-9-2 15,2-13-5 1,2-11-8-16,8-18-55 0,11-7-22 16,-2-25-10-16,9-15-8 15</inkml:trace>
  <inkml:trace contextRef="#ctx0" brushRef="#br0" timeOffset="11670.1167">6565 4478 50 0,'-21'10'90'0,"12"-1"0"0,9-9-50 16,11 7-10-1,18-5-5-15,14-1-3 0,10-1-3 16,5 0-4-16,7 0-5 15,3 0-3-15,-2 0-2 16,-4 0-2-16,-10 0-1 16,-6-2-1-16,-7 0-2 0,-4-1-3 15,-1 2-10-15,-9 0-47 0,-2-5-29 16,-4-1-8-1,-6-1-4-15</inkml:trace>
  <inkml:trace contextRef="#ctx0" brushRef="#br0" timeOffset="11900.119">6538 4700 54 0,'-45'22'95'0,"25"-8"-2"0,20-14-4 15,39 10-71 1,25-10-4-16,19 3 1 0,8-3 0 15,6 1-4-15,2 0-4 16,-8 2-2-16,-10 1-2 0,-12 1-1 16,-17 5-3-1,-16-5-3-15,-9 4-6 0,-10-6-18 16,-5-3-58-16,-2 0-8 0,-10 0-8 15</inkml:trace>
  <inkml:trace contextRef="#ctx0" brushRef="#br0" timeOffset="12600.126">8674 3693 56 0,'0'-30'78'16,"2"10"-3"-16,-2 20-52 15,0 0-4-15,14 37-5 0,-4 16 0 16,-1 28 2 0,2 22 1-16,-4 25 3 0,-1 19 1 15,-3 12 0-15,-5 4-2 16,-3-3-5-16,-9-10-2 15,-7-20-3-15,-2-14-2 0,0-23-2 16,-2-18-1-16,3-18-5 16,-1-18-2-16,9-10-9 0,2-14-31 15,12-15-50 1,0-4-4-16,20-21-9 0</inkml:trace>
  <inkml:trace contextRef="#ctx0" brushRef="#br0" timeOffset="13140.1314">11103 3439 29 0,'-2'27'87'0,"0"12"0"0,-3 7-5 16,0 12-65-16,2 11-3 0,-3 6 0 15,4-3-4 1,0-2-2-16,2-10-2 0,0-8-3 16,4-5-6-16,-1-10-11 15,3-20-63-15,-2 5-12 0,-4-14-4 16</inkml:trace>
  <inkml:trace contextRef="#ctx0" brushRef="#br0" timeOffset="13380.1338">10057 4199 67 0,'-27'7'96'0,"42"-7"-3"0,48-10-3 15,51-5-70 1,91-3-2-16,-2-2-2 0,43-3-2 15,27 2-3-15,28 1-2 0,15 4-3 16,6 3-4-16,-4 2-2 16,-51 7-4-16,25 0-5 15,-18 5-12-15,-23 0-57 16,-24-1-17-16,-29-3-7 0,-33-2-4 15</inkml:trace>
  <inkml:trace contextRef="#ctx0" brushRef="#br0" timeOffset="13910.1391">10496 4645 63 0,'0'29'91'0,"-3"3"-3"15,-3 12-62-15,-5 6-1 0,-4 8 1 16,-1 0-3-16,-8 2-7 0,4-8-3 15,-1-5-6 1,4-5-2-16,2-10-4 0,10-7-8 16,5-25-17-1,0 0-60-15,18-4-6 0,6-23-7 16</inkml:trace>
  <inkml:trace contextRef="#ctx0" brushRef="#br0" timeOffset="14080.1408">10727 4780 76 0,'39'5'98'15,"11"-3"-5"-15,6-2-7 0,3-4-70 16,6 1-7-16,2-2-2 16,-3-1-4-16,-11 0-5 0,-15-5-7 15,-5 1-35 1,-4-4-44-16,-19-11-7 0,-6-3-4 15</inkml:trace>
  <inkml:trace contextRef="#ctx0" brushRef="#br0" timeOffset="14320.1432">11053 4471 30 0,'0'24'92'16,"0"2"-2"-16,1 2-4 0,-1 7-67 16,2 9-2-1,-2 4 1-15,0 5-2 0,-7 0-4 16,0 1-2-16,-2-4-1 0,0-6-2 15,0-3-2-15,2-5-1 16,1-7-4-16,1-6-5 16,4-10-9-16,1-13-64 15,7 0-12-15,7-11-9 0,0-16-4 16</inkml:trace>
  <inkml:trace contextRef="#ctx0" brushRef="#br0" timeOffset="14640.1464">11617 4705 6 0,'38'17'94'0,"-2"3"1"0,-2 10-4 15,-11 7-58 1,-1 10-6-16,-9 6-4 0,-8 5-7 15,-5 4-4-15,-3 2-2 0,-11 0-1 16,-4-5-2-16,-1-6-1 16,0-9-1-16,0-9 2 0,-1-8 1 15,-1-7-3 1,-2-11-1-16,-3-6 0 0,-5-6 0 15,0-6-1 1,-3-4 1-16,0-3-4 0,-2-2-1 16,4-2 1-16,4-4-2 15,7 6-4-15,2-9-5 0,14 8-12 16,2-8-48-16,4-9-24 15,19-8-8-15,12-11-7 16</inkml:trace>
  <inkml:trace contextRef="#ctx0" brushRef="#br0" timeOffset="14840.1484">11728 4420 83 0,'-12'-21'98'0,"6"-2"-6"0,-3 2-6 15,4-4-70-15,4 13-10 0,1 12-6 16,0 0-4-1,0 0-4-15,0 12-10 0,3 5-17 16,4-4-49-16,7 12-10 16,0-3-2-16</inkml:trace>
  <inkml:trace contextRef="#ctx0" brushRef="#br0" timeOffset="15190.1519">11893 4616 55 0,'-6'36'91'15,"0"0"-2"1,4 5-46-16,2-2-12 0,6 0-5 15,12-8-4-15,5-7-3 16,8-10-4-16,8-6-3 0,2-8-2 16,1-14-4-1,-1-6-1-15,-7-1-2 0,-5-3-2 16,-6 4 0-16,-7 1-2 0,-7 6-1 15,-9 13 0 1,11-2 2-16,-8 11 0 0,3 12 0 16,5 5 0-16,8 1 2 15,7-1 1-15,6-2 2 0,7-9 0 16,6-6 0-1,-4-9 0-15,0-6 1 0,-6-10-3 16,-11-5 0 0,-12-6-2-16,-11-2-1 0,-4-3-2 15,-12-2-3-15,3 1-3 0,-6-1-5 16,10 7-7-16,2-1-36 15,7 3-38-15,12 5-8 0,7 3-4 16</inkml:trace>
  <inkml:trace contextRef="#ctx0" brushRef="#br0" timeOffset="15380.1538">12726 4452 65 0,'0'0'98'0,"0"0"-5"0,28-10-4 15,-12 0-69-15,43-5-6 16,9 1-2-16,6-1-3 0,2 2-3 15,-3-2-7 1,-9 6-7-16,-17 0-16 0,-16-1-57 16,-13 9-13-16,-18 1-6 15,0 0 2-15</inkml:trace>
  <inkml:trace contextRef="#ctx0" brushRef="#br0" timeOffset="15720.1572">13121 4475 77 0,'0'0'87'16,"0"0"-4"-16,5-7-56 16,-5 7-9-16,0 0-3 0,-13 9-3 15,-1 6-2-15,-5 9-1 0,-6 5 0 16,-5 4 1-1,-4 7 3-15,3 4-2 0,0 3 1 16,7 2-1 0,7-1-1-16,12-2-1 0,11-4 0 15,22-4-1-15,14-3-1 16,12-7-1-16,10-6 0 0,9-5-3 15,-1-3-2-15,-2-9-5 0,-6 1-5 16,-15-12-20 0,-8-8-55-16,-9-3-13 0,-10-6-8 15,-8-5-3 1</inkml:trace>
  <inkml:trace contextRef="#ctx0" brushRef="#br0" timeOffset="16180.1618">14399 2742 35 0,'0'0'80'15,"-13"-8"0"-15,9 13-4 0,2 20-64 16,2 23 1 0,3 20-2-16,7 24 4 0,-3 25 0 15,0 21 2-15,-1 23 1 16,-4 13-1-16,-4 10-2 15,-10 3-3-15,-13 35 4 32,-7-17-2-32,1-16-1 15,0-21 0-15,2-23-2 16</inkml:trace>
  <inkml:trace contextRef="#ctx0" brushRef="#br0" timeOffset="16250.1625">14253 4862 483 0,'-27'121'10'0,"6"-21"0"0,5-21-2 0,12-55-8 0,3-9 0 16,1-15 0-16,0 0 0 0,0 0 0 16,4-10 0-1,0-14-11 1</inkml:trace>
  <inkml:trace contextRef="#ctx0" brushRef="#br0" timeOffset="19290.1928">14938 3783 41 0,'-22'-3'73'0,"7"2"-9"16,4 0-13-16,11 1-9 0,0 0-10 15,21 7-7-15,16-1-9 16,13-2-3-16,11 3 1 16,8-1-1-16,8 0-4 0,1-3-2 15,-2 1-3 1,-4-3 0-16,-10-1-2 0,-13 0-1 15,-11 0-2-15,-8-5-3 16,-9 2-5-16,-8-1-14 0,-6-8-53 16,-7 12-17-1,0 0-5-15,-7 0-5 0</inkml:trace>
  <inkml:trace contextRef="#ctx0" brushRef="#br0" timeOffset="19540.1954">15022 4059 20 0,'-19'17'95'15,"17"-2"-1"-15,17-8-3 0,27 0-62 16,22-2-8-16,11 5-1 16,11-7-3-16,2 1-6 0,2-3-7 15,-6-1-8 1,-5 6-25-16,-12-2-58 0,-24-1-7 15,-10-3-5-15</inkml:trace>
  <inkml:trace contextRef="#ctx0" brushRef="#br0" timeOffset="21190.2118">18062 2842 16 0,'0'0'88'0,"0"0"0"15,6 5-5 1,-6 21-49-16,0 20-14 0,3 4-9 15,3 16 0-15,-2 5-2 0,-1 5-1 16,0 0-3 0,1-6-2-16,-1-4-2 0,-1-9-3 15,3-6-13-15,-5 3-59 16,4-23-15-16,-1-6-6 0,0-16-1 15</inkml:trace>
  <inkml:trace contextRef="#ctx0" brushRef="#br0" timeOffset="21600.216">16431 3950 43 0,'-6'8'88'0,"28"1"0"15,41-6-3-15,47 2-73 0,33 4 2 16,44-1 0-16,75 2 0 16,3-3 0-16,31-3-6 0,21 4-8 15,9-5-11 1,10 1-11-16,-10-4-4 0,-8 0-9 15,-58-1-9 1,11-1-13-16,-29 2-39 0,-37 0 7 16</inkml:trace>
  <inkml:trace contextRef="#ctx0" brushRef="#br0" timeOffset="22250.2225">16957 4417 14 0,'2'6'87'15,"0"13"1"-15,-2-19-4 0,-3 50-60 16,-2 0-10-16,-6 7 3 0,-1 3-1 16,-3 3-3-1,-4-7-2-15,3-5-2 0,-1-7-2 16,5-8-3-16,2-8-4 15,5-13-9-15,5-5-26 0,20-10-51 16,-5-10-6 0,5-14-6-16</inkml:trace>
  <inkml:trace contextRef="#ctx0" brushRef="#br0" timeOffset="22390.2239">16982 4691 25 0,'19'11'91'15,"10"-8"-1"-15,15-3-3 16,31-5-70-16,-15-2 0 0,1-1-6 15,1-3-10 1,-9-4-30-16,-11-2-53 0,-3 0-8 16,-16-6-4-16</inkml:trace>
  <inkml:trace contextRef="#ctx0" brushRef="#br0" timeOffset="22650.2265">17286 4412 7 0,'-11'26'93'0,"1"4"-3"16,1-9 0-16,1 24-64 0,2 7-1 16,-1 0-3-16,5 1-6 15,-1 1-5-15,1-4-2 0,1-9-3 16,0-6-1-1,1-8-2-15,0-6-3 0,0-12-7 16,0-9-48 0,7 2-32-16,-3-8-8 0,4-10-5 15</inkml:trace>
  <inkml:trace contextRef="#ctx0" brushRef="#br0" timeOffset="22980.2298">17640 4596 19 0,'12'31'87'0,"6"3"1"0,-3 2-3 16,0 8-71-16,4 7 1 0,-1 4 1 15,-2-6-3 1,-4 5-2-16,-3-4 0 0,-5-1-2 16,-4-8-2-16,-2-2-1 15,-12-6 2-15,-4-9-3 0,-5-5 0 16,-4-6-1-1,-2-6 0-15,-5-7-1 0,1-3 0 16,-2-8-1-16,1-11 1 0,3 0-2 16,1-1 0-1,5-4-2-15,8-2-3 0,4-1-9 16,13-7-52-16,8 2-26 15,10-3-7-15,9-2-5 16</inkml:trace>
  <inkml:trace contextRef="#ctx0" brushRef="#br0" timeOffset="23190.2319">17760 4288 80 0,'-10'-18'92'0,"-1"1"-5"16,0-1-6-16,5 9-76 0,6 9-7 15,0 0-4 1,-3 5-8-16,2 7-19 0,-5 12-52 16,6-6-4-1,1 4-3-15</inkml:trace>
  <inkml:trace contextRef="#ctx0" brushRef="#br0" timeOffset="23570.2357">17864 4534 42 0,'9'9'88'16,"1"3"1"-16,-1 0-9 0,9 2-67 16,1 4-4-16,6 1 0 15,-2 0-1-15,5-4-1 16,-3-5-1-16,7-4-1 15,-3-3 0-15,-1-3-1 0,-1-7 0 16,-8-2-2 0,-6 2-2-16,-13 7 0 0,12-6-1 15,-12 6-1-15,-1 13-1 16,-5 3 1-16,2 4 1 0,3 6 2 15,4-1 1-15,12-4 2 16,8-6-1-16,5-6 0 16,3-9 0-16,1-6 2 0,0-9-3 15,-5-9 0 1,-7-1-1-16,-8-7-1 0,-12 1 0 15,-7-3-1-15,-10 3-3 16,-4-5-9-16,-3 6-34 16,7 2-41-16,-3 6-5 15,7 8-5-15</inkml:trace>
  <inkml:trace contextRef="#ctx0" brushRef="#br0" timeOffset="23790.2379">18537 4429 37 0,'23'0'89'0,"14"-4"-4"0,8-33-23 16,4 29-45-1,9 2-9-15,-3 0-16 0,-5 4-66 16,-2 2-8-16,-13-3-6 16</inkml:trace>
  <inkml:trace contextRef="#ctx0" brushRef="#br0" timeOffset="24130.2413">18712 4463 69 0,'-9'19'92'0,"-4"2"-34"16,1 14-18-16,1-3 0 16,-1 7-8-16,6-2-10 15,2 1-5-15,5-5-4 0,10-2-3 16,14-5-1-1,8-5-3-15,12 0-7 0,3-10-15 16,2 8-70-16,15-10-6 0,-4-4-6 16,6-5-5-1</inkml:trace>
  <inkml:trace contextRef="#ctx0" brushRef="#br0" timeOffset="25370.2537">16292 2682 31 0,'0'-15'59'0,"0"15"-42"0,0 5-3 16,0 22-4-1,0 34 5-15,-1 31 0 0,1 39 3 16,-3 35 4-16,-1 33 2 0,0 31 1 16,0 16-3-1,-3 14 2-15,-1-6-6 0,1-8-3 16,-3-25-5-16,4-22-1 15,-3-21 0-15,1-23-1 0,1-13-8 16,-4-24-30 0,8-14-51-16,3-16-6 0,0-23-3 15</inkml:trace>
  <inkml:trace contextRef="#ctx0" brushRef="#br0" timeOffset="56180.5618">20967 3107 42 0,'0'-14'93'15,"0"5"-1"-15,0 9-7 0,4-15-61 16,-4 15-6-1,11 0-4-15,-4 13-5 0,0 6-1 16,3 8-3 0,-3 11 0-16,2 1-1 0,-4 10 1 15,-1-1-1-15,-3 0 1 0,-2 0-2 16,-2-8-2-16,-4-7 1 15,-1-9-1-15,1 2-1 16,-1-13-4-16,2-1-3 16,-3-10-14-16,9-2-65 0,-11-2-6 15,11 2-7 1,0-12-2-16</inkml:trace>
  <inkml:trace contextRef="#ctx0" brushRef="#br0" timeOffset="56460.5646">21333 3273 16 0,'-12'-10'90'0,"12"10"1"16,0 0-2-1,12 0-49-15,2 0-15 0,9-4-5 16,11 3-5-1,6 0-4-15,3-2-2 0,4 0-4 16,-1-2-5-16,-2 1-7 16,-3 1-24-16,-3 2-57 0,-18 0-5 15,-5-2-9-15</inkml:trace>
  <inkml:trace contextRef="#ctx0" brushRef="#br0" timeOffset="56920.5692">21899 3214 27 0,'11'16'88'0,"1"8"-1"0,-3-1-3 16,0 7-68-16,3 5 0 0,-2-1 2 16,0 0-3-1,-6-5-1-15,3 3-2 0,-6-3-2 16,-1-4-2-16,-8 1-2 15,-2-7 0-15,-6 0-1 0,-6-7 1 16,0-1-1 0,-4-6-1-16,0-4 0 0,2-1 0 15,-1-9-1-15,4 0 1 0,2-7-2 16,9 2 1-1,-2-2-3-15,9-4-4 0,3-1-6 16,7 0-27-16,10 2-54 16,-1-11-7-16,-1 0-3 0,1-5-5 15</inkml:trace>
  <inkml:trace contextRef="#ctx0" brushRef="#br0" timeOffset="57050.5705">21865 2969 14 0,'-5'-21'95'15,"5"4"0"-15,0 3-7 16,6 2-12-16,-6-8-101 0,0 20-58 15,21-2-6 1,-2 3-6-16</inkml:trace>
  <inkml:trace contextRef="#ctx0" brushRef="#br0" timeOffset="57540.5754">22144 3103 62 0,'0'0'94'15,"0"0"-4"-15,10 3-3 0,28 5-67 16,-36 13-7-16,1 7-2 15,1 4-2-15,0 5-2 0,1 0-1 16,0 1 0 0,3-3-1-16,3-5 1 0,2-9-1 15,2-9 0 1,0-10-1-16,5-2 0 0,1-11 0 15,0 0-2-15,-2-2-1 16,-3 2 0-16,-3 2-2 0,-1 7 0 16,-12 2 0-16,17 2 0 0,-11 8-1 15,2 4 1 1,0-2 1-16,6-7 1 0,5-2 1 15,2-3 0 1,3-11 2-16,0-5-1 0,-2-10 0 16,-3-3-1-16,-2-7 0 15,-7 0-1-15,-6 1-2 0,-4 1-1 16,-4 7-4-1,-5 0-2-15,6 9-5 0,-2 2-8 16,5 16-27-16,0 0-42 0,0 9-9 16,0 6-4-1</inkml:trace>
  <inkml:trace contextRef="#ctx0" brushRef="#br0" timeOffset="57910.5791">22838 2938 18 0,'-22'0'91'16,"5"0"3"-16,7 0-5 0,10 0-56 15,20 2-9 1,8 3-3-16,13-4-4 0,8-1-5 15,5 0-3-15,3 0-3 16,-3-3-4-16,0-2-4 0,-13-1-4 16,-6 1-11-1,-16-1-25-15,-19 6-48 0,3-10-7 16,-8 6-6-1</inkml:trace>
  <inkml:trace contextRef="#ctx0" brushRef="#br0" timeOffset="58200.582">23022 2962 7 0,'7'-11'91'0,"-7"11"-1"0,11-16-5 16,22 12-54-16,-33 4-12 15,0 6-5-15,-3 8-4 0,-9 7-3 16,-1 9-1 0,-5 1 0-16,-2 10 1 0,1 1 0 15,1 1 2 1,5 3 0-16,5-8 0 0,7 0-2 15,6-7 1-15,12-5-2 16,12-4 1-16,6-6-4 0,11 0-6 16,-1-8-8-16,13 2-47 15,6-2-33-15,-8-1-6 16,-2 0-8-16</inkml:trace>
  <inkml:trace contextRef="#ctx0" brushRef="#br0" timeOffset="58730.5873">20689 4075 22 0,'-43'9'93'0,"24"-5"1"16,23-1-5-16,34-1-54 15,38-2-15-15,29 7 1 0,35-7-2 16,26 8-4-1,28-3-4-15,15 2-4 0,9 1-3 16,-3-4-6-16,-10 5-3 0,-16-9-6 16,-18 5-15-16,-23-1-61 15,-26-5-9-15,-30-6-9 16,-28-5 7-16</inkml:trace>
  <inkml:trace contextRef="#ctx0" brushRef="#br0" timeOffset="59390.5938">20818 4524 19 0,'3'-15'88'0,"-3"5"-1"0,0 10-3 0,0 0-62 16,-6 13-5 0,0 16-2-16,-2 10-3 0,-2 8-1 15,0 8 0 1,-3 5 0-16,-4 3-1 0,5-1-3 15,-2-8-1-15,0-8-1 16,4-10-2-16,0-3-2 0,3-14-2 16,2 0-6-16,5-19-9 0,0 0-66 15,0 0-10 1,8-15-6-16,3 0-5 0</inkml:trace>
  <inkml:trace contextRef="#ctx0" brushRef="#br0" timeOffset="59550.5955">20935 4782 33 0,'26'-8'98'0,"12"-3"-2"15,8-1-8-15,6 36-26 0,4-31-59 16,3-7-7-16,2 9-30 15,-1 2-52-15,-17 0-8 16,-12 3-6-16</inkml:trace>
  <inkml:trace contextRef="#ctx0" brushRef="#br0" timeOffset="59990.5998">21664 4664 14 0,'14'0'80'0,"-7"7"3"0,-7-7-3 16,-3 20-68-1,4 1-1-15,5 1 2 0,3 10 3 16,-1 0 1-1,0 11-2-15,-2 0-2 0,-1 3-1 16,-1 1-2-16,-3-2-2 0,-1-4-2 16,-5-6 0-16,-1-5-2 15,-3-8 2-15,-2-5-1 0,-5-8 0 16,-3-9 0-1,-2 0 0-15,-4-11-1 0,-1-7-2 16,-1-4-3 0,1-5-5-16,5-1-18 0,5-3-63 15,2-10-7-15,8-8-9 0,6-2-3 16</inkml:trace>
  <inkml:trace contextRef="#ctx0" brushRef="#br0" timeOffset="60120.6012">21609 4492 88 0,'9'-15'86'0,"-5"-4"-17"16,4-7-57-16,29 18-98 16,-22 4-7-16</inkml:trace>
  <inkml:trace contextRef="#ctx0" brushRef="#br0" timeOffset="60490.6049">21921 4607 70 0,'4'21'95'0,"1"2"-2"0,-5-23-19 16,6 20-57-16,0 7 0 0,2-4-3 16,0-2-3-1,0-5-2-15,1-6-3 0,2-5-2 16,4-5-1-1,1-5 0-15,-1-7-4 0,3 1 1 16,-5-2-3-16,0 1-2 16,-5 7 1-16,-8 5 1 0,0 0 0 15,8 19 1-15,-6 4 1 0,-2 3 1 16,8 0 3-1,2-1 1-15,9-7 1 0,5-5 0 16,2-11 0 0,3-2 0-16,-2-17-1 0,-2-4 0 15,-4-4-4-15,-10-7-2 16,-4 1-4-16,-7-7-7 0,2 2-46 15,-2 7-33 1,0 1-8-16,0 5-5 0</inkml:trace>
  <inkml:trace contextRef="#ctx0" brushRef="#br0" timeOffset="60740.6073">22522 4527 42 0,'0'0'94'15,"11"5"-1"-15,13-5-6 0,23 0-68 16,-4 0-6-16,-1 0-2 15,5 0-5-15,-5-5-11 0,-1-5-51 16,-11 5-32 0,-13 0-5-16,-17 5-5 0</inkml:trace>
  <inkml:trace contextRef="#ctx0" brushRef="#br0" timeOffset="61040.6104">22755 4562 64 0,'0'0'94'0,"3"10"-2"0,-4 0-8 15,-21 7-69-15,8 8-6 16,-4 4 2-16,-3 6-1 0,-3 2 0 15,1 1-1 1,7-3 0-16,5-3-1 0,11-6-1 16,10-4 0-1,14-5-3-15,13-9-1 0,9 5-8 16,6-13-22-16,1 3-65 15,13-3-4-15,1-1-7 0,4-6-4 16</inkml:trace>
  <inkml:trace contextRef="#ctx0" brushRef="#br0" timeOffset="61610.6161">23828 2351 82 0,'6'-17'89'0,"-1"9"-4"0,-5 8-7 15,14 0-75-15,-5 20-1 0,3 23 1 16,0 19 1-1,1 26 1-15,-1 21 1 0,-1 28 2 16,-4 22 0 0,-7 19-2-16,-2 16 2 0,-15 4-4 15,-1 1-1-15,-10-3 0 16,-2-5 0-16,-3-20-1 0,3-13 3 15,2-22-1-15,3-17 1 0,5-19-1 16,7-14 1 0,4-19-1-16,5-16-1 0,6-10-2 15,7-9-5 1,5-6-9-16,0-10-51 0,8-15-28 15,8-9-7-15,5-17-6 16</inkml:trace>
  <inkml:trace contextRef="#ctx0" brushRef="#br0" timeOffset="63310.633">2664 7295 73 0,'-31'-13'63'16,"3"10"-13"-16,6 3-11 0,5 3-6 15,8 0-6 1,9-3-6-16,22 14-8 0,15-7-1 16,15-5-3-16,15 4 0 15,12-4 0-15,9 0-1 0,5-2-2 16,2-2-3-16,-4-4 0 15,-9-1-3-15,-10 0 0 16,-11 2-5-16,-10 1-5 0,-8-4-8 16,-7 7-25-1,0 1-44-15,-17 0-5 0,-7 0-4 16</inkml:trace>
  <inkml:trace contextRef="#ctx0" brushRef="#br0" timeOffset="63580.6358">2785 7527 8 0,'-8'9'88'16,"16"-5"3"-16,26 15-28 0,25-19-28 15,23-1-4-15,15-1 1 0,13-4-10 16,9 5-6 0,1-3-7-16,-5 0-2 0,-8 3-3 15,-17 1-2 1,-20 0-4-16,-18 0-3 0,-15 0-7 15,-10 0-42-15,-16 0-34 16,-11 0-7-16,-10-7-5 0</inkml:trace>
  <inkml:trace contextRef="#ctx0" brushRef="#br0" timeOffset="66320.6632">6283 6800 0 0,'-1'-16'65'16,"1"16"-10"-16,0-15-14 0,0 15-6 15,0 0-7 1,10 14-8-16,-5 3-6 0,2 12-2 15,-1 7 0-15,-2 8-1 0,-1 3 1 16,-3 1-2 0,-1 0 1-16,-4-5-3 0,-4-4-1 15,0-8-1-15,-1-4-1 16,0-9-2-16,1-7-5 15,9-11-7-15,-11 11-32 16,11-11-42-16,0 0-7 0,0 0-3 16</inkml:trace>
  <inkml:trace contextRef="#ctx0" brushRef="#br0" timeOffset="66500.665">6403 7067 23 0,'22'4'88'0,"8"-4"1"0,8 27-14 16,8-27-53-16,8-3-4 16,-1-3-7-16,2-1-22 0,-9 2-63 15,-6 2-10-15,-8-1-5 16</inkml:trace>
  <inkml:trace contextRef="#ctx0" brushRef="#br0" timeOffset="67050.6705">7206 7128 26 0,'11'33'63'0,"-3"3"-5"15,4 5-11-15,-7-2-9 0,0-1-10 16,-2-6-6-1,-2-1-4-15,-1-9-4 0,0-2 0 16,-4-8-2-16,4-12-1 16,-19 6-2-16,4-6 0 15,-6-5-3-15,-2-4-1 16,-2-3 0-16,-3-2-2 0,0-2-3 15,2-5-4-15,7 5-14 0,1 2-60 16,10-14-10 0,8-3-6-16,0-5-5 0</inkml:trace>
  <inkml:trace contextRef="#ctx0" brushRef="#br0" timeOffset="67170.6717">7173 6789 27 0,'3'-15'80'0,"-1"2"-6"0,-2 1-12 15,0 12-77 1,5-13-17-16,-5 13-20 0,0 0-23 16</inkml:trace>
  <inkml:trace contextRef="#ctx0" brushRef="#br0" timeOffset="67580.6758">7291 6960 27 0,'8'32'81'16,"0"-13"-3"-16,4 15-39 0,4 1-2 15,1-5-10 1,2-8-5-16,3-8-4 0,2-8-4 15,1-6 0-15,0-6-1 0,-3-8-6 16,-3-4-1-16,-3-1-4 16,-2 2-1-16,-5 1-3 0,-4 4-2 15,-5 12 1 1,0 0-1-16,0 0 1 0,12 16 1 15,-2 0 0 1,4 0 4-16,6 0 3 0,8-6 2 16,1-6 2-16,1-4 0 15,0-11-1-15,-4-8 0 0,-7-5-1 16,-5-5-3-16,-10-3-3 0,-6 0-4 15,-9-4-3 1,-2 4-6-16,-4-3-15 0,2 0-48 16,11 10-17-1,4 5-6-15,1 3-3 0</inkml:trace>
  <inkml:trace contextRef="#ctx0" brushRef="#br0" timeOffset="67830.6783">7950 6728 80 0,'0'0'90'16,"28"0"-3"-16,7-8-46 0,12-1-16 15,5 0-8-15,6 0-1 0,-2 4-6 16,-6-4-6 0,-3 9-16-16,-11 0-21 0,-22 0-50 15,4 3-8 1,-18-3-3-16</inkml:trace>
  <inkml:trace contextRef="#ctx0" brushRef="#br0" timeOffset="68130.6813">8230 6754 33 0,'-13'-17'44'15,"13"17"-10"-15,-10 9-3 0,4 7 1 16,-7 7-2 0,0 6-4-16,-7 6-5 0,4 6-1 15,-3 3-2-15,2 0-2 0,5-4-3 16,3-1-2-16,9-5-2 15,10-5 0-15,14-9-1 0,9-4-1 16,12-2-4 0,5-9-15-16,7-5-61 0,5 6-12 15,-2-6-8 1,0 0-2-16</inkml:trace>
  <inkml:trace contextRef="#ctx0" brushRef="#br0" timeOffset="68980.6898">4791 7637 32 0,'33'6'16'15,"9"1"-8"-15,6-3 5 0,22-1 3 16,13-3 3-1,17 0 0-15,13-6 0 0,24-5 0 16,16-1 0 0,20-2-1-16,16-4-3 0,26 3-5 15,9-4-4-15,30 0-1 0,16 3 4 16,15-3 2-16,14 1 3 15,13 5 2-15,17-1 1 0,-2 0 0 16,6 3 2 0,-9 1-1-16,2 2-3 0,-14-2-4 15,-11 3-2 1,-19 2-4-16,-23 0-2 0,-22 1-4 15,-28 3-5-15,-26 1-32 0,-15 2-47 16,-44 1-5-16,-23-3-7 16</inkml:trace>
  <inkml:trace contextRef="#ctx0" brushRef="#br0" timeOffset="71730.7172">5727 7999 5 0,'-4'-16'65'16,"4"2"-29"-1,0 14-15-15,0-18-7 0,0 18 0 16,0 0-2-16,0 0 2 16,7 19 0-16,-3-3 2 0,4 16 3 15,-3-1 2 1,3 15-1-16,-2 3-1 0,-1 7-3 15,-1 2-3-15,-3 2-1 0,-1-4-2 16,-3-6-2 0,-3-4 0-16,-3-10-3 0,2-6-11 15,-7 1-45-15,7-18-31 16,7-13-5-16,-10 0-6 15</inkml:trace>
  <inkml:trace contextRef="#ctx0" brushRef="#br0" timeOffset="72430.7243">6413 8170 75 0,'-16'3'82'16,"16"-3"-29"-16,0 0-13 0,15 12-9 15,18-10-7-15,9 3-6 0,7 0-4 16,5 1 0-1,4-3-4-15,-2 2-2 0,-4-5-3 16,-9 4-5-16,-13-3-5 16,-6 1-8-16,-11-2-12 15,-9-7-57-15,-4 7-8 16,0 0-5-16</inkml:trace>
  <inkml:trace contextRef="#ctx0" brushRef="#br0" timeOffset="72700.727">6611 7960 42 0,'-2'-12'85'15,"2"12"-2"-15,0 9-1 16,1 17-63-16,2 18-6 15,0 5-2-15,3 8 0 16,-2 4-1-16,2 5 3 16,0-2-1-16,-4-15-5 15,0-8-5-15,-2-11-7 0,4-4-28 16,10-7-50-1,-12-11-6-15,-2-8-7 0</inkml:trace>
  <inkml:trace contextRef="#ctx0" brushRef="#br0" timeOffset="73580.7358">7734 8044 68 0,'0'0'87'0,"-4"-13"-33"15,4 13-10 1,0-9-8-16,0 9-10 0,0 0-10 15,0 0-7-15,0 0-4 0,3 5-2 16,-2 10-2 0,1 3-1-16,2 4 0 0,1 7 2 15,1 1 1-15,-1 2 1 16,3 0 3-16,-2-6-1 0,4-1 0 15,-4-9 3 1,-1-2-1-16,-5-14 0 0,19 13 1 16,-8-13-2-1,4-8 0-15,0-6-2 0,3-6 0 16,1-4-2-16,1-2-1 0,-2 2-1 15,-5 2-2-15,1 2-1 16,-5 7-2-16,-9 13 1 0,13 0-1 16,-9 12 1-1,1 13 0-15,2 2 1 0,3 0 1 16,0-1 3-1,8-1 2-15,2-6 0 0,1-7 1 16,3-12 0-16,1-2-1 16,-6-11 1-16,-1-8-2 0,-1-1-1 15,-10-7-1-15,-6-2-3 0,-1-1-2 16,-7 3-4-1,-5-3-7-15,5 7-40 0,3 5-37 16,-5 2-7 0,6 6-4-16</inkml:trace>
  <inkml:trace contextRef="#ctx0" brushRef="#br0" timeOffset="74520.7451">8343 7983 50 0,'10'2'87'0,"14"-2"-30"0,14-2-19 15,16-3-3 1,4-3 1-16,11-1-9 0,-2 2-11 15,-2-4-7-15,-8 2-7 16,-12 0-8-16,-7 5-14 16,-21-2-11-16,-4-1-44 15,-13 7-14-15,0 0-4 0</inkml:trace>
  <inkml:trace contextRef="#ctx0" brushRef="#br0" timeOffset="74880.7487">8639 7977 18 0,'0'0'91'0,"10"-13"-3"16,-10 13-4-16,8-10-54 15,-8 10-13-15,0 0-6 0,0 0-3 16,4 16-4 0,-6 3-1-16,-9 7 0 0,-3 6 2 15,-1 7 1 1,-4 4-1-16,0 0 0 0,2-1 1 15,1-5-1-15,5 1 1 0,8-9 0 16,8-5 0-16,20-10 0 16,12-4 0-16,9-5 0 0,8-2-2 15,4-3-3 1,4-1-5-16,2-3-10 0,-4-4-36 15,-13-2-39 1,-2-2-6-16,-9-2-8 0</inkml:trace>
  <inkml:trace contextRef="#ctx0" brushRef="#br0" timeOffset="75180.7518">9068 7754 49 0,'-10'-16'93'0,"5"1"-1"0,5-2-5 15,15 6-59-15,9 7-11 0,5 4-5 16,8 17-4-1,-1 11-3-15,1 14-1 0,-10 33-1 32,-8 10-1-32,-11 6-1 0,-10 4-1 15,-18-4-5 1,-8 1-13-16,-11 1-62 0,-16-20-8 15,-8-30-7-15,-15-12-4 0</inkml:trace>
  <inkml:trace contextRef="#ctx0" brushRef="#br0" timeOffset="75600.7559">7520 8058 78 0,'-43'57'87'0,"-1"10"-33"0,10 0-15 15,6-1-7-15,10 0-9 16,10-8-6-16,8-11-6 15,19-10-5-15,16-8-16 0,9-3-62 16,16-20-8-16,12-6-8 16,10-12-2-16</inkml:trace>
  <inkml:trace contextRef="#ctx0" brushRef="#br0" timeOffset="76320.7631">9519 7771 76 0,'-8'-10'82'15,"8"10"-33"1,0-11-13-16,0 11-8 0,13-13-7 16,-1 8-8-1,2-1-3-15,2 0-1 0,2 1-2 16,1 3 0-16,0 1-2 0,-1 1-1 15,-2 6-1-15,-4 2-2 16,-3 3-1-16,-5 4 0 16,-3 1 0-16,-3 1 1 15,-7 0 1-15,-2 0 0 0,-1-3 0 16,-1-1 0-1,3-2 0-15,0 0 1 0,5-1 2 16,5-10-1-16,10 14-1 16,8-9 1-16,10 1 1 0,6-1-2 15,2 0-3-15,7 3-10 16,-3-6-31-16,-6 6-44 15,-6-7-5 32,-8 2-8-31</inkml:trace>
  <inkml:trace contextRef="#ctx0" brushRef="#br0" timeOffset="77090.7709">5120 6436 8 0,'-7'34'28'16,"-1"21"-3"-16,-3 19 2 0,0 21 2 15,-3 11-4 1,1 25-2-16,1 18-2 0,-5 10-2 16,4 15-2-16,-5 7 1 15,4 3 0-15,-5 0 3 0,2 4 0 16,-2-14 0-1,0-15-2-15,1-12-1 0,2-12-1 16,1-18-3 0,1-17-3-16,2-17-2 0,0-15-2 15,3-12-1-15,0-6-1 0,1-14-3 16,1-10-2-16,2-10-7 15,5-16-26-15,-20-10-55 16,20-19-6-16,1-12-5 16,9-10-4-16</inkml:trace>
  <inkml:trace contextRef="#ctx0" brushRef="#br0" timeOffset="77850.7785">11936 6347 10 0,'-16'49'31'0,"3"12"6"0,-7 23 7 16,4 23 0-16,-8 22 3 0,1 21-3 15,-6 21-5 1,-3 18-11-16,-6 11-7 0,-4 12-4 16,2-8-1-16,3-4-2 15,3-10-2-15,6-15 0 16,5-20-1-16,4-15 0 15,6-19-5-15,4-19 0 0,0-13-2 16,-2-13-1 0,3-16 0-16,-3-7-3 0,1-15-1 15,-1-12-5-15,5-4-8 0,-3-11-56 16,9-19-21-16,5-16-7 15,7-15-7-15</inkml:trace>
  <inkml:trace contextRef="#ctx0" brushRef="#br0" timeOffset="78440.7844">12383 7436 49 0,'0'0'87'16,"6"0"-1"-16,15 2-42 16,12 4-14-16,8-1-3 0,2 3-1 15,3-2-9 1,2-1-3-16,-4 0-5 0,-1-3-3 15,-6 1-3-15,-7 1-2 16,-3-4-1-16,-3 2-2 16,-3-2-6-16,1 4-12 15,-3 5-39-15,-1-7-29 0,-4 0-6 16,-4-1-4-16</inkml:trace>
  <inkml:trace contextRef="#ctx0" brushRef="#br0" timeOffset="78670.7867">12329 7677 35 0,'-11'16'93'0,"16"-3"-1"0,23-7-3 16,16 2-65-1,17 1-5-15,8 2 4 0,8 1-6 16,0-3-7-16,4 3-6 16,-6-3-7-16,-3 4-13 0,-13 2-49 15,-10-5-23 1,-8-2-6-16,-9-5-7 0</inkml:trace>
  <inkml:trace contextRef="#ctx0" brushRef="#br0" timeOffset="82550.8255">14308 7702 35 0,'-3'-14'87'0,"2"0"-2"0,0 1-38 16,1 13-16-1,0-11-12-15,0 11-7 0,9 10-4 16,-1 10-5 0,-2 6-1-16,3 7-1 0,-2 6 1 15,-4 4 2-15,-2 1 1 0,-1-1 0 16,-3-3 0-1,-4-7-2-15,-1-8-4 0,3-5-6 16,-4-9-23 0,-4-3-51-16,13-8-6 0,4-6-7 15</inkml:trace>
  <inkml:trace contextRef="#ctx0" brushRef="#br0" timeOffset="82860.8286">14690 7781 57 0,'0'9'92'0,"20"-4"-2"16,8 27-28-1,12-27-46-15,9 2 2 0,-2-3 1 16,7-1-7-16,-3-3-6 15,-8 0-6-15,-5-3-7 0,-12-8-20 16,-19 0-55 0,6-6-7-16,-8-9-5 0</inkml:trace>
  <inkml:trace contextRef="#ctx0" brushRef="#br0" timeOffset="83040.8304">14834 7582 59 0,'-9'24'84'16,"5"3"0"-16,4-27-36 0,-7 41-37 15,4 5 3-15,-1 0 1 0,-1 8-2 16,1-4-3 0,3 3-4-16,-1-6-6 0,2-2-18 15,8-5-61-15,-3-11-5 16,5-9-5-16</inkml:trace>
  <inkml:trace contextRef="#ctx0" brushRef="#br0" timeOffset="83860.8386">15650 7720 20 0,'0'-16'87'0,"0"16"0"16,0 0-30-16,0 0-23 0,-4-9-13 16,4 9-8-1,0 0-4-15,0 8-4 0,0 7-3 16,0 2-1-16,0 6 0 15,0 4 1-15,0 0 2 0,2-1 2 16,1-2 3 0,4-7 1-16,3-4 0 0,5-8 0 15,4-5 0-15,0 0-1 0,5-8-1 16,-2 0-3-1,-2 0-2-15,-3 0-3 0,-2 3-2 16,-7 5 0-16,-8 0-1 16,11 17 1-16,-7 0-1 15,6 4 1 1,-2 0 2-16,4 0 2 0,4-6 3 15,-2-4-1-15,4-8 1 0,-3-3 0 16,0-7 1 0,-7-8-1-16,-1-4-3 0,-3-3-1 15,-4-2-3-15,0-1-2 16,-2 3-7-16,-5-6-10 15,7 3-42-15,13 4-29 16,-4 3-8-16,6 2-2 0</inkml:trace>
  <inkml:trace contextRef="#ctx0" brushRef="#br0" timeOffset="84080.8407">16182 7587 33 0,'0'0'89'0,"0"0"-1"16,15 7-3-16,-6-7-68 16,27-2-5-16,4-1-1 15,2-1 0-15,7 1-12 0,-12-2-32 16,-4 1-48-16,-1 1-7 15,-13 0-4-15</inkml:trace>
  <inkml:trace contextRef="#ctx0" brushRef="#br0" timeOffset="84370.8437">16339 7654 46 0,'-16'25'51'16,"5"4"-2"-16,-4 2-6 15,8 4-2-15,-1-5-7 0,8 2-6 16,2-6-8-16,8-3-3 15,10-5-1-15,2-3-3 16,9-5-1-16,-1-2-6 0,4-4-7 16,-4-4-19-1,-2-5-63-15,2 1-5 0,-5-6-9 16</inkml:trace>
  <inkml:trace contextRef="#ctx0" brushRef="#br0" timeOffset="84730.8472">16820 7389 62 0,'0'0'88'15,"0"0"-5"-15,0 0-4 0,0 0-69 16,0 0-5 0,0 10 0-16,0-1 0 0,0 8 0 15,0 2 1 1,0 7 2-16,-4 7 2 0,1 7 0 15,-2 8 0-15,3 9-1 16,-3 7-1-16,0 5-1 0,4 3-2 16,-2-1 0-1,1-2-1-15,2-9-1 0,0-6 0 16,1-11 0-16,1-11-1 0,1-6-2 15,0-9-4 1,3-6-7-16,-6-11-43 0,0 0-34 16,0 0-9-16,1-22-6 15</inkml:trace>
  <inkml:trace contextRef="#ctx0" brushRef="#br0" timeOffset="85540.8554">15474 7511 57 0,'0'-12'87'0,"0"3"-3"0,-3 0-42 15,3 9-16-15,-8-10-12 0,8 10-6 16,-13 0-5 0,3 4-5-16,-1 16 1 0,-5 9 0 15,1 10 1 1,-6 12 2-16,4 9 3 0,3 8 2 15,3 5 2-15,6 1 1 16,5-5 1-16,14-5 3 0,2-11 0 16,8-6-2-1,-2-13 0-15,3-4-2 0,-1-9-1 16,-6-7-1-16,-4-4-1 0,-4-5-1 15,-10-5-1 1,9 4 0-16,-9-4-2 0,0 0-2 16,0 0-4-16,0-9-12 15,6-1-50-15,12-4-29 0,-2-4-7 16,7-3-6-1</inkml:trace>
  <inkml:trace contextRef="#ctx0" brushRef="#br0" timeOffset="86540.8654">16770 7474 22 0,'-17'-16'61'16,"17"16"-7"-16,-5-16-3 15,5 16-6-15,-6-13-10 0,6 13-7 16,-6-9-6 0,6 9-3-16,0 0-4 0,-5-14-2 15,5 14-4-15,0 0-2 0,0 0 0 16,0 0-2-1,0 0-2-15,0 0 0 0,0 0-2 16,0 0 0-16,0 0 0 16,0 0-1-16,0 0 0 15,0 0 0-15,0 0 0 16,0 0-1-16,0 0 0 0,0 0 0 15,0 0-1-15,0 0 1 0,0 0-1 16,0 0 1 0,0 0-1-16,7 4 1 0,-7-4 1 15,9 10 0 1,-9-10 0-16,0 0 0 0,12 12 1 15,-12-12-1-15,9 12 0 16,-5-4 1-16,-4-8-1 0,10 19 0 16,-2-9 0-1,-2 4 0-15,2-3 1 0,-1 2-2 16,2 0 1-16,-3 1 0 0,-1 1 0 15,0 1 0 1,0-1 0-16,-2 3 0 0,-1 3-1 16,1-1 1-16,0 0 0 15,-1 2 1-15,0 0-2 0,1 0 1 16,-1 2 0-1,0-4 1-15,-2 0-1 0,1-1 1 16,0 0-1 0,0-1 1-16,1 2 0 0,0 5 0 15,1 1 0 1,-1 2 0-16,-1 4 1 15,-1 0-1-15,-1 6 1 0,1 1 0 16,-3 2 0 0,-6-1 1-16,-1-2 1 0,-3 3-1 15,-4-1 2-15,-1-2 0 16,-3-4 0-16,0-2-1 15,1-5 1-15,0-4-1 0,5-9-2 16,1 0-1-16,14-14-3 16,-18 7-9-16,18-7-49 0,5-11-30 15,1-8-7 1,8-9-7-16</inkml:trace>
  <inkml:trace contextRef="#ctx0" brushRef="#br0" timeOffset="87180.8718">17137 7353 19 0,'0'0'79'15,"0"0"2"-15,0 0-41 0,0 0-8 16,5-4-5 0,7 2-6-16,-3 2-5 0,5 0-2 15,1 0-3-15,3 0-2 16,-1 6-2-16,2-1-4 15,-3 4-1-15,0-2-1 16,-1 2-2-16,-2 1 1 0,-1 3-1 16,-5-2 0-1,-1 1 1-15,-2 3-1 0,-4-3 1 16,0 3 1-16,-8 0-1 0,-1 3 0 15,-1-2 1-15,-1 0-1 16,-1 2 0-16,4-2 1 16,1-3 0-16,3 3 2 15,4-7 2-15,5 1 0 0,10-4 1 16,6-1 0-1,7-2-1-15,-2 0-2 0,5 2-5 16,1-5-12-16,2 0-51 16,-4 0-22-16,-7 0-10 0,-5 0-2 15</inkml:trace>
  <inkml:trace contextRef="#ctx0" brushRef="#br0" timeOffset="87850.8785">14523 6961 52 0,'-11'6'89'15,"11"-6"-2"-15,25 0-45 0,8-5-11 16,18-1-3 0,18-2-6-16,28-1-2 0,25 3-5 15,25-3-2-15,29 0-2 16,23 1-2-16,17 4-2 15,16 1 0-15,11 3-2 16,0 0-1-16,-5 4-1 0,-13 2 0 16,-23-3-2-1,-22 3 1-15,-32-4-1 0,-29 1-1 16,-33-3-2-16,-27 0-3 0,-23 0-6 15,-24-5-11-15,-12 5-46 16,-16-12-25-16,-14 4-8 16,-9-2-4-16</inkml:trace>
  <inkml:trace contextRef="#ctx0" brushRef="#br0" timeOffset="88200.882">16208 6186 62 0,'14'-5'86'15,"-2"5"-3"1,3 7-3-16,1 17-69 0,0 10-4 15,-3 13-1 1,0 6 0-16,-6 9 2 0,-5-1-1 16,-2 2-2-16,0-7-4 15,-4 0-14-15,-9 4-58 0,3-22-14 16,0-6-7-16,0-14-2 0</inkml:trace>
  <inkml:trace contextRef="#ctx0" brushRef="#br0" timeOffset="88800.888">18211 5745 7 0,'-10'-6'57'16,"0"8"-41"-16,4 11 1 16,2 17 7-16,4 9 1 15,8 22 0-15,-1 22 1 0,2 24 0 16,0 19-2-1,6 24-4-15,-4 18-3 0,0 18-1 16,-1 16-3-16,-8-1 1 16,0-3 0-16,-3-8 1 15,-7-8 2-15,-7-21-1 0,-2-16-2 16,-4-20-3-16,-4-17 0 15,4-20-3-15,-2-17-3 0,5-18-9 16,3-18-14 0,0-16-70-16,15-19-4 0,0 0-7 15,0-34-6-15</inkml:trace>
  <inkml:trace contextRef="#ctx0" brushRef="#br0" timeOffset="89450.8945">18884 6674 25 0,'0'20'90'15,"3"11"0"-15,-3 11-3 0,3 15-67 16,1 7 0-16,1 13 1 0,0 0-4 15,-1-2-6 1,0-5-1-16,-5-8-4 0,1-8 0 16,0-10-3-16,-4-5-6 15,-5-11-14-15,-6-1-69 0,4-8-4 16,2-8-7-1,9-11-5-15</inkml:trace>
  <inkml:trace contextRef="#ctx0" brushRef="#br0" timeOffset="89860.8986">19356 7134 69 0,'27'0'96'0,"16"0"-4"16,12-6-7-1,0 3-68-15,10 0-4 0,0 1-4 16,-4-1-5-16,-10 1-6 15,-10 2-9-15,-15-2-14 0,-8-8-54 16,-6 10-11 0,-12 0-7-16</inkml:trace>
  <inkml:trace contextRef="#ctx0" brushRef="#br0" timeOffset="90250.9024">20042 7042 44 0,'27'8'84'15,"0"9"-2"1,-2 33-23-16,2-15-42 0,-6 8-4 15,3 7-3-15,-6 9-1 16,-2 0 2-16,-4 5-2 0,-8-3 1 16,-1 0 0-1,-5-8 0-15,-7-8-1 0,-11-9 2 16,-5-6-2-16,-3-8-1 0,-6-8 0 15,-2-9-2 1,0-5-1-16,2-9-2 0,1-8 1 16,4-5-2-16,5-10-3 15,6-2-5-15,1-11-18 0,4-7-64 16,13 4-4-1,2-8-9-15,10 0-4 0</inkml:trace>
  <inkml:trace contextRef="#ctx0" brushRef="#br0" timeOffset="90360.9035">20068 6771 75 0,'-10'-21'71'16,"6"-6"-48"-16,-3 10-23 0,1-2-86 15,3 11 3 1</inkml:trace>
  <inkml:trace contextRef="#ctx0" brushRef="#br0" timeOffset="90820.9081">20242 7013 36 0,'3'12'87'0,"2"-1"2"0,2 3-5 16,-20 6-63-16,21 6-7 15,9 3-3-15,7 6 0 16,1-3-1-16,4 0 1 0,-2-4-4 16,3-8 1-1,0-6-3-15,1-6 1 0,-6-8-1 16,-1-6 1-16,-2-5-2 15,-5-6-2-15,-1-2 0 0,-5 2 0 16,-2 3-2 0,-7 1 0-16,-2 13-1 0,0 0-1 15,0 0 0-15,14 19 0 0,-9 1 2 16,13 5-1-1,5-3 3-15,6-1 1 0,5-8 1 16,3-9 1-16,0-4 0 16,-2-13-1-16,-5-10 1 15,-9-6-3-15,-11-6 0 16,-9-2-2-16,-7-2-1 0,-11-3-3 15,-3 5-4-15,-4-4-5 0,6 15-31 16,5 5-45 0,1 0-8-16,9 5-5 0</inkml:trace>
  <inkml:trace contextRef="#ctx0" brushRef="#br0" timeOffset="91070.9106">21048 6846 50 0,'9'6'92'0,"17"-6"-2"16,15-3-6-1,13-7-64-15,8 6-7 0,1-3-3 16,4 4-4-16,-9-7-8 16,-4 9-20-16,-4-5-60 15,-23 1-7-15,-12 0-5 0</inkml:trace>
  <inkml:trace contextRef="#ctx0" brushRef="#br0" timeOffset="91350.9134">21307 6889 26 0,'0'0'88'0,"0"18"0"15,-7-4-4 1,0 3-55-16,-4 12-14 0,-2 3-3 15,-2 7 1-15,4 3 0 16,4-2-2-16,4 1 0 16,8-3-1-16,11-3-1 15,12-8 0-15,4-3-1 0,7-6-1 16,0-6-4-16,4 1-6 0,-6-10-13 15,2-6-59 1,-6-2-17-16,-3-10-9 0,-3-5-5 16</inkml:trace>
  <inkml:trace contextRef="#ctx0" brushRef="#br0" timeOffset="91920.9191">21794 6159 20 0,'7'-14'93'0,"-3"1"-3"0,2-2-3 15,-11 4-56-15,5 0-7 16,0 11-8-16,0-16-3 15,0 16-3-15,-6-11-2 16,6 11-2-16,-9-4-1 0,9 4-1 16,-10-3-2-1,10 3 0-15,-12 4-1 0,4 4-1 16,1 10 0-16,-3 9 0 0,1 12 0 15,-2 19 2-15,0 15-1 16,0 16 2-16,0 18 0 16,3 16 0-16,-3 15 1 15,3 9 0-15,2 6-1 0,-2 5 1 16,2-3 0-1,-3-2 0-15,7-10 1 0,-4-11-1 16,-1-13 1-16,-1-18 0 16,8-12-1-16,-3-19 1 15,2-19-1-15,2-11-1 0,-1-10 0 16,0-16-2-16,4-5-1 15,-4-9-4-15,8-6-3 0,-1-8-7 16,-7-10-29 0,2-5-41-16,5 4-16 0,0-4-6 15,3 3-3 1</inkml:trace>
  <inkml:trace contextRef="#ctx0" brushRef="#br0" timeOffset="93250.9324">3296 11222 32 0,'-12'1'83'0,"12"-1"2"0,0 0-39 16,19 6-11-16,13-3-11 0,14 1-1 15,7-2 1 1,13-1-1-16,3 0-7 0,5-1-5 15,-3 0-2 1,-5 0-3-16,-6 0-1 0,-12 0-1 16,-10-1-3-16,-8 0-3 15,-7 1-2-15,-10 0-7 0,-2 5-19 16,2 0-58-1,-13-5-4-15,0 0-8 0,0 0 0 16</inkml:trace>
  <inkml:trace contextRef="#ctx0" brushRef="#br0" timeOffset="93590.9359">3385 11509 77 0,'-6'12'95'16,"6"-12"-2"-16,28 0-6 0,17-7-65 15,17-1-4 1,15-4-1-16,11 3-3 0,5 0-4 16,0 1-3-16,-2 2-3 0,-11 2-1 15,-10 1-3-15,-20 1-1 16,-12 2-2-16,-16 0-1 0,-2 0-6 15,-20 0-9 1,0 0-36-16,0 0-35 0,-5 8-6 16,-13 2-5-1</inkml:trace>
  <inkml:trace contextRef="#ctx0" brushRef="#br0" timeOffset="107651.0765">6199 10510 50 0,'-1'-12'84'0,"0"-5"-23"0,1 3-13 15,0 5-12-15,0 9-10 16,6 0-5-16,-1 15-7 16,1 14-5-16,-1 9-2 0,-1 9-2 15,1 9 0-15,-3 6 1 16,-2 2-1-16,0-1-1 0,-5-8 0 15,0-4-4 1,1-12-4-16,2-4-11 0,2-8-43 16,6-15-28-1,8-7-6 1,-1-5-5-16</inkml:trace>
  <inkml:trace contextRef="#ctx0" brushRef="#br0" timeOffset="108101.081">5018 11253 71 0,'-22'7'85'16,"22"-7"-2"-16,0 0-5 0,32 7-67 16,23-5-2-16,28 1 1 0,24-3 2 15,34 0 2 1,32 3 1-16,30-6-1 0,31 3-2 15,23 0-1-15,17-5-3 16,8-2-3-16,1-2-1 0,-5-3-2 16,-10-6-2-1,-16 1-3-15,-22-2-3 0,-22-1-2 16,-27 1-4-1,-25 6-18-15,-21 9-56 0,-48-3-9 16,-31 7-3 0,-42 0-3-16</inkml:trace>
  <inkml:trace contextRef="#ctx0" brushRef="#br0" timeOffset="108771.0877">5403 11661 39 0,'3'-11'83'0,"-3"11"0"16,6 10-2-16,-1 11-61 16,-1 10-7-16,4 7 1 15,-4 9 0-15,-3 3 2 16,-1 7-2-16,-5-1-3 0,-7-1-2 15,-2-4-1 1,-1-6-2-16,-2-8-2 0,3-7-1 16,3-7-4-16,2-11-4 0,9-12-8 15,0 0-30-15,0 0-44 16,11-12-6-16,9-5-7 15</inkml:trace>
  <inkml:trace contextRef="#ctx0" brushRef="#br0" timeOffset="109001.09">5692 11905 71 0,'-2'11'94'15,"2"-1"-2"-15,9-3-5 0,9-2-70 16,10 3-2 0,2-2 2-16,1-2-2 0,2-4-5 15,0 0-7-15,-4-5-7 0,-3-3-29 16,-5-5-54-16,-15-8-5 15,-4-4-6-15,-11-4-3 0</inkml:trace>
  <inkml:trace contextRef="#ctx0" brushRef="#br0" timeOffset="109231.0923">5789 11708 0 0,'3'14'85'16,"7"3"6"-16,0 1-4 0,-2 4-5 16,2 6-73-16,-2 3 2 15,4 6 2-15,-5-4-1 16,1 3-1-16,-4-1-3 0,-1-3-2 15,0-2-2 1,-1-3-3-16,3-5-5 0,-1-5-7 16,6-1-29-16,11-4-46 15,-6-4-8-15,0-5-7 0</inkml:trace>
  <inkml:trace contextRef="#ctx0" brushRef="#br0" timeOffset="109771.0977">6520 11808 23 0,'0'0'90'15,"0"0"-2"-15,0 0-5 16,-19-6-55-16,19 6-7 0,-6 12-4 15,3 4-2 1,0 7-4-16,1 2-2 0,1 6-1 16,1 4 2-16,4 0-1 0,1-4 0 15,10-6-2-15,0-7-1 16,8-8-1-16,1-9-1 15,2-4 0-15,0-11-2 16,1-6 0-16,-4-3-1 0,-2 1-2 16,-3 4 0-1,-8 4-1-15,-10 14 0 0,9-3-1 16,-8 8 1-16,1 14 0 15,1 3 1-15,5 3 1 16,3-4 0-16,7-4 1 0,2-7 1 16,6-10 1-16,0-6 0 15,-2-11-1-15,0-8 1 0,-8-7-1 16,-7-3 0-1,-4 2-1-15,-5-2-2 0,-6 5 1 16,-3 5-2-16,0 3-4 16,1 2-4-16,4 12-7 15,4 8-17-15,1-16-42 0,14 16-16 16,4 0-10-16,4 1-1 15</inkml:trace>
  <inkml:trace contextRef="#ctx0" brushRef="#br0" timeOffset="109981.0998">7070 11764 73 0,'0'0'94'0,"6"15"-2"0,15-16-2 15,12 1-65 1,13-1-6-16,5-2-2 0,1-3-2 15,2-2-5 1,-2 2-7-16,-10-2-6 0,-5 5-13 16,-16-8-32-16,-21 11-40 15,12-7-7-15,-12 7-6 0</inkml:trace>
  <inkml:trace contextRef="#ctx0" brushRef="#br0" timeOffset="110251.1025">7449 11780 62 0,'-3'14'93'0,"-3"6"-1"15,-5-1-4-15,-34 8-63 16,28 9-4-16,-1-2-2 16,-2 5-3-16,5 0-5 0,-1 0-2 15,10-3-3-15,6 0-1 0,5-4 0 16,11-7-2-1,7-3 0-15,7-4-1 0,3-7-1 16,3-3-3 0,4-6-4-16,-3-6-9 0,6-11-47 15,4-5-29-15,-9-7-7 16,-2-13-7-16</inkml:trace>
  <inkml:trace contextRef="#ctx0" brushRef="#br0" timeOffset="110441.1044">7800 11505 33 0,'-4'-8'96'15,"4"8"-4"-15,19 3-5 16,4 14-2-16,-80 9-79 0,85 7-3 16,3 12 0-1,-1 6 0-15,-9 8 0 0,-11 4-1 16,-10 1-1-16,-6 4-1 15,-18-3-2-15,-13-6-3 16,-9-2-7-16,-17-11-24 0,-18-2-49 16,2-8-7-16,-6-12-6 15</inkml:trace>
  <inkml:trace contextRef="#ctx0" brushRef="#br0" timeOffset="110721.1072">6177 11725 83 0,'-42'72'91'15,"8"6"-2"-15,16 7-6 16,-9 2-68-16,31 2-2 0,22-7-2 16,12-9-2-16,11-10-5 0,10-16-5 15,13-10-21 1,14-15-61-16,-3-19-5 0,4-6-7 15,-5-24-3 1</inkml:trace>
  <inkml:trace contextRef="#ctx0" brushRef="#br0" timeOffset="111111.1111">7331 11808 77 0,'-16'-2'90'16,"5"1"-2"-16,21 1-46 0,-1 0-8 15,17-1-8 1,14 1-7-16,10-2-5 0,8 0-4 16,7-4-2-16,2 4-4 0,-5-4-3 15,-8 3-10 1,-16-4-27-16,-23-1-49 0,-2 2-6 15,-13-3-7-15,0 9 4 16</inkml:trace>
  <inkml:trace contextRef="#ctx0" brushRef="#br0" timeOffset="111541.1154">8044 11555 55 0,'0'0'91'0,"0"0"-2"16,0 0-5 0,25 10-59-16,5-6-8 0,8 4 0 15,-2 1-4 1,0 2-4-16,-8 2-3 0,-8 4 0 15,-12 3-2-15,-10 5 0 16,-15 1 0-16,-8 1 1 0,-2-2-1 16,3-1 1-16,3-4-1 0,12 0 1 15,10-9-2 1,20-5 1-16,19-2-1 0,6-3-2 15,9-1-4 1,7-1-7-16,-5-1-39 0,-5-3-42 16,0-2-5-16,-8-4-6 15,-12 3-4-15</inkml:trace>
  <inkml:trace contextRef="#ctx0" brushRef="#br0" timeOffset="113071.1307">10491 10819 23 0,'0'-12'88'16,"0"-1"-1"-16,0 13-4 16,-4-13-55-16,4 13-9 0,-4 8-6 15,3 10-3 1,1 12 0-16,0 10 0 0,0 9-2 15,-1 12 3-15,-1 8 0 16,-4 5 0-16,-3-3-2 0,-2-4-1 16,-1-7-2-16,2-9-2 15,3-11-1-15,-2-11-5 16,4-9-3-16,5-20-9 0,7-7-58 15,7-8-18 1,-1-13-7-16,2-6-6 0</inkml:trace>
  <inkml:trace contextRef="#ctx0" brushRef="#br0" timeOffset="113641.1364">10779 10451 58 0,'-13'-13'84'0,"13"-12"-10"15,0 25-30 1,17-17-12-16,6 12-13 0,6-1-6 15,5 1-6-15,-2 1-2 16,0 2-1-16,-2 2-2 0,-5 9 0 16,-10 6-1-1,-12 4 2-15,-9 5 0 0,-13 6 2 16,-6 1 2-1,-1 2 0-15,-3-4 0 0,3-4 1 16,4-3 0-16,11-7-1 0,11-15-1 16,23 4 0-16,9-5-2 15,9-5 0-15,4 0-3 0,3-1-5 16,3 6-16-1,-7 3-59-15,-9-1-10 0,-8 4-9 16,-5-2-2 0</inkml:trace>
  <inkml:trace contextRef="#ctx0" brushRef="#br0" timeOffset="114061.1406">11485 11060 3 0,'-20'4'94'16,"10"0"4"-1,10-4-6-15,23-4-4 0,15 4-69 16,17 0-6-1,10 0-2-15,7-2-1 0,1 0-4 16,-1-2-2-16,-5-1-3 16,-6 1-4-16,-12-2-5 0,-12 2-6 15,-16-7-30-15,-15-2-46 0,-1-7-5 16,-8-8-7-1</inkml:trace>
  <inkml:trace contextRef="#ctx0" brushRef="#br0" timeOffset="114301.143">11726 10728 58 0,'-1'30'92'0,"-1"4"-1"16,2 9-5-16,5 7-68 0,-2 9 2 15,-1 6 1 1,0 0-5-16,2 1-5 0,-4-3-2 15,4-6-2-15,-2-8-3 16,4-7-3-16,-3-10-6 16,7-4-23-16,9-12-60 15,-9-15-4-15,3-7-7 0,-4-16-4 16</inkml:trace>
  <inkml:trace contextRef="#ctx0" brushRef="#br0" timeOffset="115991.1599">12762 11026 43 0,'-9'0'91'16,"9"0"-3"-16,-10-22-11 0,20 22-46 16,10 2-10-1,12 1-6-15,7-1-2 0,4 1-2 16,4-2-5-1,-3-1-2-15,-2 0-4 0,-6 0-3 16,-11 0-5-16,-7-2-7 16,-8 2-15-16,-10 0-37 0,0 0-24 15,0 0-5-15,0 0 6 0</inkml:trace>
  <inkml:trace contextRef="#ctx0" brushRef="#br0" timeOffset="116511.1651">13249 10805 42 0,'1'-9'89'0,"-1"9"-1"0,0-10-39 15,0 10-15-15,0 0-8 16,0 0-7-16,8 8-6 0,-4 12-3 16,2 9-3-1,1 7 1-15,3 7-2 0,3 7 2 16,0 4 0-1,2-4-1-15,1-4-2 0,4-5 0 16,-3-10 0-16,2-8-1 0,-2-11 2 16,1-11-3-16,1-2 0 15,-2-14-2-15,0-2 0 0,-5-4 0 16,0-2-3-1,-1 3 1-15,-5 0-3 0,0 8 1 16,-6 12-2 0,9-5 2-16,-9 5 1 0,14 15 0 15,-7-1 1-15,6 0 2 0,2-2 1 16,2-6 2-16,3-6 0 15,0-4 1-15,-1-10-2 16,-4-7 1-16,-3-4-2 16,-4-3 0-16,-6-2-2 0,-2-1-1 15,-8 2-3 1,-2 0-3-16,-3 1-3 0,7 7-11 15,-2 4-34-15,4 2-36 16,6 5-7-16,10 1-4 0</inkml:trace>
  <inkml:trace contextRef="#ctx0" brushRef="#br0" timeOffset="116721.1672">13859 10733 33 0,'0'0'91'0,"0"0"-1"0,22 3-4 16,10-3-59-16,10-4-9 0,6 2-2 16,0-3-1-1,3 2-8-15,-9-4-10 0,-1 7-25 16,-4 0-54-16,-19-2-7 15,-18 2-4-15</inkml:trace>
  <inkml:trace contextRef="#ctx0" brushRef="#br0" timeOffset="116971.1697">14069 10747 30 0,'-9'26'92'0,"-2"1"-1"15,1 6-3-15,1 6-59 16,-2 4-3-16,4 3-4 0,3-4-5 15,4 2-5 1,7-9-3-16,12-5-2 0,1-7-1 16,9-7-2-16,0-11-2 0,4-2-4 15,1-4-6-15,1-6-28 16,5-5-52-16,-11-9-6 15,-2-7-6-15,0-7-3 16</inkml:trace>
  <inkml:trace contextRef="#ctx0" brushRef="#br0" timeOffset="117181.1718">14319 10484 10 0,'-13'-4'94'16,"13"4"-1"-16,8 1-4 15,21 12-4-15,7 9-75 0,10 10-1 16,4 9-1-1,2 10-2-15,-1 7-3 0,-12 4-1 16,-10 5-2-16,-18 3-4 16,-11 0-5-16,-19-7-21 15,-24 0-54-15,-8-8-6 0,-17-6-8 16,-14-9 4-16</inkml:trace>
  <inkml:trace contextRef="#ctx0" brushRef="#br0" timeOffset="117511.1751">12610 10667 76 0,'-56'71'93'0,"8"8"-5"16,17 1-3-1,12 2-61-15,16-1-12 0,12-2-1 16,14-4-3-16,10-8-1 0,4-9-3 16,10-7-5-1,1-16-30-15,0-9-53 0,13-12-5 16,5-14-6-16,1-21-6 15</inkml:trace>
  <inkml:trace contextRef="#ctx0" brushRef="#br0" timeOffset="118131.1813">14635 10381 24 0,'0'-14'74'0,"1"0"-2"16,14 8-38 0,-4 2-9-16,10 4-5 0,-4-1-2 15,6 1-3-15,-5 0-2 0,3 0-2 16,-6 1-2-16,0 4 1 15,-4 2-4-15,-6 4-3 16,1 3 0-16,-7 4 0 16,1 1-1-16,-6 3 1 0,-3 3 1 15,-1-1 0 1,-1 0 1-16,2 0 0 0,3-5 3 15,5 1-2-15,5-8 1 16,13-2 0-16,11-3-2 0,8-4 1 16,7-3-2-16,3 0-2 15,7-1-6-15,-6-3-11 16,-1-4-55-16,-5 8-18 0,-11 0-6 15,-7 0-5 1</inkml:trace>
  <inkml:trace contextRef="#ctx0" brushRef="#br0" timeOffset="119781.1978">8800 10457 49 0,'1'-17'34'0,"13"12"-2"16,3 0-6-16,14 0-4 16,7 2-3-16,4-2 2 0,8 3-2 15,-2 0 0 1,4 2-3-16,-5 0-3 0,-4 2-2 15,-10 3-3 1,-3 3-2-16,-7 2-2 0,-7 4 0 16,-4 3 1-16,-3 8-1 0,-3 3 1 15,0 7 0-15,1 2 0 16,1 11-1-16,1 2 0 0,1 5-2 15,-1 1 1 1,4 1 0-16,-1 2 0 0,-2-1 0 16,-1 0 2-1,-1-3 1-15,-4 1 0 0,1-1 1 16,-1-1-1-16,-3-1 0 15,-1 0 0-15,-1 0-1 0,1-2-1 16,0-2-1-16,-2-2 0 0,0-2 0 16,-3-4-1-1,5-5-1-15,0-5 0 0,0-2 0 16,0-7 0-1,0-2-1-15,2-5 0 0,0-3 0 16,0-2 0-16,-2-10 1 16,0 11-1-16,0-11 1 0,0 0 0 15,0 10 0-15,0-10 0 0,0 0 1 16,0 0 0-1,0 0 0-15,0 0 1 0,0 0-1 16,2-14 0 0,3 3 0-16,-1-7 1 0,6-4-1 15,0-9-1-15,5-8-1 16,5-10 1-16,6-12-1 0,4-11 0 15,3-12-1 1,4-14 0-16,1-8-1 0,0-10 2 16,-5-3-3-16,-5-4 2 0,-6 4-1 15,-8 5 1 1,-6 6 0-16,-6 8 1 0,-2 11 0 15,-9 7-1-15,-1 9 1 16,1 9 0-16,-2 5 1 0,0 9-1 16,1 3 0-1,2 8 1-15,3 5-1 0,3 6 0 16,1 5 0-1,1 4 0-15,0 6-1 0,0 2 1 16,0 11 0-16,8-10 0 0,0 10-1 16,8 0 1-16,4 3-1 15,8 2 1-15,9 4 0 0,13-2 0 16,10 3 0-1,19-2 0-15,12-2 1 0,18-1-1 16,13 0 1 0,22 0 0-16,14-1 0 0,18 4 0 15,12 0 0-15,8-1 0 0,9 2 0 16,1 1 1-16,7-4-2 15,1-1 0-15,5-6 2 0,-2-2-1 16,-3-9 0 0,-1-4-1-16,-5-6 1 0,-5-3-1 15,-4-2 1 1,-10-3 0-16,-12 0-1 0,-11 1 1 15,-6 0-1-15,-12 3 2 16,-7 3-1-16,-14 2 0 0,-10 2 0 16,-13 3 0-16,-12 2 0 15,-18 3-1-15,-13 4 0 16,-11 6 0-16,-15 2 0 0,-12 13 0 15,-9 8 0 1,-12 11 1-16,-2 9 0 0,-8 5-2 16,-7 7-2-16,3 7-9 15,-9-1-36-15,6-8-36 0,10-4-11 16,7-10-8-1,19-4-2-15</inkml:trace>
  <inkml:trace contextRef="#ctx0" brushRef="#br0" timeOffset="120441.2044">15534 10836 26 0,'-13'0'87'0,"1"0"1"16,12 0-2-16,0 0-59 15,30 3-4-15,15 1-4 16,13-4-2-16,12 5-2 16,5-4-3-16,2 1-4 0,2-2-2 15,-9 0-3 1,-10 0-1-16,-14 0-4 0,-13 0-1 15,-7 0-5-15,-10 0-10 16,0-5-45-16,-16 5-27 0,0 0-5 16,0 0-4-16</inkml:trace>
  <inkml:trace contextRef="#ctx0" brushRef="#br0" timeOffset="120641.2064">15569 11108 68 0,'6'20'94'15,"24"-8"-2"-15,23-4-5 0,19-2-60 16,8-3-12-16,12 1-2 0,-1-2-3 16,-3 0-5-1,-9-3-7-15,-10 5-12 0,-19 1-37 16,-13-3-36-16,-11-1-7 15,-15-1-5-15</inkml:trace>
  <inkml:trace contextRef="#ctx0" brushRef="#br0" timeOffset="122211.2221">18629 9903 7 0,'2'-16'86'0,"0"5"0"15,-2 11-3-15,0 37-22 0,0-18-50 16,3 12-4-16,3 8-3 16,0 8 0-16,1 10 2 15,4 1 0-15,0 4-1 0,-1-3 0 16,1-5-3-1,-2-7-5-15,-1-3-10 0,-6 2-43 16,-2-15-29-16,-4-5-4 16,-6-8-6-16</inkml:trace>
  <inkml:trace contextRef="#ctx0" brushRef="#br0" timeOffset="122611.2261">16943 10929 42 0,'-61'1'85'16,"12"-1"-5"-16,14 0-2 0,15-4-60 16,20 4-9-16,21-8 1 15,30 2 0-15,25 2 2 0,33-5 1 16,29 7 1-1,34-5 2-15,34 4-3 0,69 3-1 16,-14 1-4-16,22 2-2 0,19 0-3 16,16 2-1-1,18 0-1-15,13-2-1 0,0 0 0 16,-33-2-1-16,34 0 1 15,0 5-2-15,-16 2 0 0,-13 3-4 16,-27 0-5 0,-24 7-26-16,-26 2-52 0,-48-3-7 15,-31 1-5-15</inkml:trace>
  <inkml:trace contextRef="#ctx0" brushRef="#br0" timeOffset="124251.2424">16870 11329 0 0,'0'0'81'15,"6"-8"3"-15,19 0-2 16,12 7-42-16,15-3-24 0,5 0-5 16,11 1 2-16,3-2-2 0,-1 5-4 15,-6 0-4 1,-7 0-2-16,-12 5-1 0,-15-2 0 15,-8 1-1 1,-7 0 1-16,-15-4 0 0,7 10 0 16,-7-10 0-16,-7 15 0 15,1-2 1-15,-3 1 1 0,1 5-1 16,0 3 0-1,-2 3 0-15,6 6 0 0,-2 1 1 16,3 9 0-16,0 1 0 0,3 6-1 16,0 6 2-1,-1 4 0-15,1 3-1 0,4 5 2 16,0 1-1-16,-1 1 1 15,2 0 2-15,0-4 0 0,0-2 0 16,-1-3 0 0,-2-5-1-16,1-5 0 0,-3-5-1 15,1-4 0-15,-1-6-1 0,-1-6-1 16,1-6-1-1,0-4 0-15,1-5 1 0,-1-4-1 16,0-9 1-16,0 0 1 16,0 0-2-16,0 0 1 0,0 0 0 15,0 0 0 1,0-12-1-16,4-3 0 0,2-4-1 15,4-5-1 1,1-6-1-16,2-1-1 0,4-4 0 16,0-4-2-16,1 0 1 0,0-1 0 15,-2-3 0-15,-1-3 1 16,-4 0 1-16,-5 0 0 0,5-5 1 15,-8-2 0 1,0 0 1-16,-3-1 1 0,1 0 0 16,-2 5 0-1,-2 2-1-15,0 4 2 0,0 5-1 16,2 4 1-16,0 2-1 15,1 5 0-15,0 2 0 0,1 2 0 16,3-1 1-16,1 2-1 0,-1-3 0 16,1 4-1-1,0 0 1-15,1 4-1 0,-1 0 1 16,0 1 0-1,-2 2 0-15,0 3 0 0,-1 3 0 16,-2 8 1-16,0-15 0 16,0 15-2-16,1-10 1 0,-1 10 0 15,0 0-1-15,0 0 1 16,0 0-2-16,11-8 1 16,-2 7 0-16,5-1 0 0,3 2-1 15,6 0 1 1,9 0 0-16,8 0 0 0,10 1 0 15,6 2 0-15,12 0 0 16,9-3 1-16,13 3-1 0,10-3 1 16,15 0 0-1,11-2 0-15,14 1 0 0,14-3 0 16,10 2 1-16,10-2-1 0,0 2 1 15,1 0-1 1,-5-1-1-16,-2 0 1 0,-9 2-1 16,-10 1 0-16,-8 0 0 15,-13-1 1-15,-5 1-1 16,-9 0 0-16,-8 0 1 15,-8 0-1-15,-7 0 0 0,-9 0 1 16,-8-4-1 0,-8 1 0-16,-11-2 1 0,-9-2 0 15,-7 2 0-15,-13 0 0 0,-8 2 0 16,-7 0 0-16,-11 3 0 15,9-2 0-15,-9 2 0 16,0 0 0-16,0 0 0 16,0 0-1-16,0 0 1 0,0 0-1 15,0 0-1 1,0 0 1-16,0 8 0 0,1 7 0 15,6 4 0-15,3 13-1 0,-1 6-2 16,7 9-4-16,-2 1-10 16,5 12-42-16,3 3-23 15,-4-11-17-15,3-3-5 16</inkml:trace>
  <inkml:trace contextRef="#ctx0" brushRef="#br0" timeOffset="125531.2553">18151 11747 19 0,'0'0'77'0,"0"0"1"16,0 0-2-16,0 11-53 0,0 11-6 15,6 9-5 1,-3 10 0-16,1 8 0 0,0 9 4 15,-2 2 0-15,-3 1 0 16,1-2-4-16,-4-7-2 16,-4-6-2-16,-2-10-2 15,1-9-1-15,0-7-2 0,4-6-3 16,5-14-4-16,0 0-7 0,0 0-22 15,-7-13-53 1,11 0-6-16,11-4-7 0,0-3 6 16</inkml:trace>
  <inkml:trace contextRef="#ctx0" brushRef="#br0" timeOffset="125871.2587">18385 11959 36 0,'0'-11'97'0,"11"10"-1"16,12-4-7 0,9 10-36-16,7-5-31 0,4 3-6 15,1 2-4-15,1-2-5 16,-4 3-3-16,-6-1-3 0,-6-1-2 15,-7-2-3 1,-4-4-3-16,-7-2-10 0,-3-11-58 16,-5 3-15-1,-3-7-7-15,-8-6-4 0</inkml:trace>
  <inkml:trace contextRef="#ctx0" brushRef="#br0" timeOffset="126071.2607">18506 11672 38 0,'0'18'90'0,"4"3"-2"0,0 7-1 16,2 13-44-16,-1 1-29 16,-4 9 2-16,2 2-2 0,-3 0-5 15,1 1-3-15,-1-7-8 0,3-1-25 16,6-4-57-1,-9-18-6-15,4-6-5 0,-4-18-5 16</inkml:trace>
  <inkml:trace contextRef="#ctx0" brushRef="#br0" timeOffset="126941.2694">19321 11794 50 0,'0'-11'91'16,"0"11"-8"-16,0 0-32 0,0 0-13 15,0 0-13 1,0 0-11-16,-1 10-6 0,1 7-3 16,2 6-1-1,1 6-2-15,2 6 2 0,0 3 2 16,3 5 1-16,-5-6-1 0,3-2 0 15,-3-6 0 1,-2-7 1-16,1-4-1 0,-1-8 0 16,-1-10 0-16,0 0-1 15,12-4-1-15,-5-10 0 0,-1-1-1 16,4-3-1-1,-2 0-1-15,-1 4-2 0,-2 0-2 16,-5 14 1-16,0 0-1 16,10 5 1-16,-6 12-1 15,5 7 1-15,-1 0 2 0,5-1 2 16,7-2 2-16,5-7 0 15,3-9 0-15,0-5 1 0,0-12 0 16,-3-9-1 0,-5-8 0-16,-3-3-2 0,-10-7 0 15,-7 0-2 1,-3 1 0-16,-8 4-3 0,-4 0-2 15,5 9-5-15,-5 3-11 0,10 8-31 16,5 14-40-16,0 0-7 16,0 0-5-16</inkml:trace>
  <inkml:trace contextRef="#ctx0" brushRef="#br0" timeOffset="127191.2719">19796 11730 58 0,'7'7'93'0,"15"-7"-2"0,11-4-6 16,4 3-58-16,5-4-15 15,4 0-3-15,-4-3-4 0,-2 5-8 16,-11-3-12 0,-7 6-13-16,-9 5-51 0,-13-5-11 15,0 0-5-15</inkml:trace>
  <inkml:trace contextRef="#ctx0" brushRef="#br0" timeOffset="127451.2745">20001 11778 0 0,'-9'2'83'15,"1"4"3"-15,-8 1-3 0,5 6-53 16,-4 6-6 0,0 6-1-16,-2 7-4 0,3 7-2 15,6 4-1-15,6 1-1 16,4 1-3-16,10-4 0 0,7-3-3 15,4-7 0 1,3-5-3-16,4-9-2 0,-2-5-5 16,-2-6-3-1,-2-2-5-15,-10-8-19 0,-2-11-57 16,-1 4-9-16,-5-9-7 0,0-3-5 15</inkml:trace>
  <inkml:trace contextRef="#ctx0" brushRef="#br0" timeOffset="127741.2774">20149 11497 0 0,'-8'-10'94'15,"8"10"2"-15,-10-7-5 0,10 7-7 16,12 0-64 0,5 10-6-16,8 11-4 0,6 11-5 15,3 11-1-15,1 10-2 16,-1 10 0-16,-4 10 0 15,-11 7 0-15,-7 1-3 0,-12 0-2 16,-12-4-2-16,-12-9-10 16,-6-12-58-16,-8-1-17 0,-9-15-7 15,-5-14-6 1</inkml:trace>
  <inkml:trace contextRef="#ctx0" brushRef="#br0" timeOffset="128071.2807">19021 11661 69 0,'-18'23'89'0,"3"10"-2"0,1-8-30 16,4 26-34-1,3 11-2-15,7 8-2 0,0-2-6 16,9 0-2-16,10-6-4 16,6-10-4-16,6-6-3 0,2-15-13 15,8-13-61 1,5-2-13-16,0-13-7 0,5-6-2 15</inkml:trace>
  <inkml:trace contextRef="#ctx0" brushRef="#br0" timeOffset="128641.2864">20345 11586 0 0,'-12'-5'83'0,"12"5"1"15,0 0-1 1,16-6-46-16,-3 6-13 0,5 0-7 15,3 0-7-15,0 1-4 0,1 6-1 16,0 2-1-16,-5 3-1 16,-4 5 1-16,-7 1-2 15,-6 3 1-15,0-3 0 16,-2-3 1-16,-2 0 1 0,-3-1 2 15,4-6 1 1,3-8-1-16,11 9 1 0,8-9-1 16,7 0-2-16,5 0-3 15,5 5-8-15,-3-2-35 0,-1 1-46 16,6 1-7-16,-9-1-6 15</inkml:trace>
  <inkml:trace contextRef="#ctx0" brushRef="#br0" timeOffset="132741.3273">15034 13493 13 0,'-20'4'88'16,"4"-3"-1"0,1-1-4-16,15 0-54 0,0 0-8 15,9 10-3-15,18-10-4 0,10 3-4 16,16-3 0-16,9 2 0 15,5-1-2-15,4-1-2 16,0 0-4-16,-2 0-2 16,-4-1-6-16,-11 0-7 0,-6-1-11 15,-11-3-23 1,-11-1-42-16,2-2-5 0,-14 3-3 15</inkml:trace>
  <inkml:trace contextRef="#ctx0" brushRef="#br0" timeOffset="132971.3296">14979 13694 77 0,'-48'21'97'16,"18"-6"-3"-16,19-5-5 15,55-6-66-15,-2-1-5 16,24-2-5-16,18-2 0 0,7 2-3 15,8 2-5-15,3-3-6 16,-2 8-9-16,-18 2-47 0,-5-3-33 16,-18-4-7-1,-16-3-7-15</inkml:trace>
  <inkml:trace contextRef="#ctx0" brushRef="#br0" timeOffset="133461.3345">16768 13275 67 0,'8'-4'92'0,"-8"4"0"16,9 14-6-1,-9 18-58-15,-4 6-13 0,-2 11-4 16,1 9-1-16,-4 7 1 15,-2 5-3-15,-3 0-2 0,1-7-1 16,3-6-1 0,-4-10-3-16,5-8-5 0,0-12-5 15,7-15-40-15,2-12-40 0,0-7-7 16,0-18-8-1</inkml:trace>
  <inkml:trace contextRef="#ctx0" brushRef="#br0" timeOffset="133651.3364">16706 13565 85 0,'39'9'101'15,"7"0"-7"-15,4-1-5 0,0 2-56 16,-2-4-23 0,4-4-7-16,-9-2-4 0,-7 0-5 15,-11-8-6-15,-7-3-11 16,-11-11-24-16,-6-7-44 15,7-7-4-15,-5-10-3 16</inkml:trace>
  <inkml:trace contextRef="#ctx0" brushRef="#br0" timeOffset="133801.338">17137 13232 3 0,'-6'19'93'0,"-4"17"1"15,-1 10-2 1,-3-8-35-16,0 21-28 0,-5 10-7 16,-4-2-7-16,0 1-3 15,2-1-2-15,2-7-2 0,4-8-4 16,7-9-3-1,4-10-5-15,9-10-10 0,4-2-61 16,14-21-17-16,7-14-7 16,0-13-6-16</inkml:trace>
  <inkml:trace contextRef="#ctx0" brushRef="#br0" timeOffset="134051.3405">17429 13468 51 0,'-18'28'97'16,"1"6"-2"-16,-2 7-4 16,32 3-66-16,-23 8 2 0,2 2-5 15,7-4-6 1,1-4-4-16,11-5-4 0,7-9-3 15,7-6-4 1,0-11-5-16,7-5-8 0,-9-8-41 16,-2-7-38-16,8-16-7 15,-6-13-7-15</inkml:trace>
  <inkml:trace contextRef="#ctx0" brushRef="#br0" timeOffset="134421.3442">17692 13624 93 0,'0'24'96'15,"0"4"-3"-15,2 0-6 0,8 6-75 16,1 2 3 0,2-7-3-16,8-7-2 0,0-7-3 15,3-7-1-15,-1-8-1 0,4-9-2 16,-2-5 0-1,-4-3-1-15,-2 0-2 0,-6 5-1 16,-13 12-1-16,8-3 1 16,-8 11-1-16,-3 13 2 15,-2 4 0-15,1 4-2 16,4 0 4-16,5-3-1 0,12-8 1 15,7-9 1-15,6-9-1 0,5-4 0 16,-4-16 0 0,3-4-1-16,-8-5-1 0,-8-5-1 15,-7-2-3 1,-9 1-3-16,-2 4-10 0,-8-2-46 15,-6-1-28-15,3-1-8 16,1-5-6-16</inkml:trace>
  <inkml:trace contextRef="#ctx0" brushRef="#br0" timeOffset="134591.3459">18321 13256 12 0,'46'18'98'16,"4"5"-3"-16,5 9-5 15,2 5-5-15,-3 13-73 0,6 13-5 16,-8 4-1-1,-11 7-3-15,-15 0-2 0,-12 0-1 16,-11-8-7 0,-3-8-58-16,-22 0-21 0,-13-12-8 15,-13-6-4-15</inkml:trace>
  <inkml:trace contextRef="#ctx0" brushRef="#br0" timeOffset="135071.3506">16336 12666 55 0,'-14'0'83'0,"1"12"1"0,1 22-2 16,38 17-71-1,-28 33 0-15,2 27 3 0,-1 27 2 16,5 24 3-16,6 16 0 16,0 7-4-16,0-1-3 0,1-3-2 15,-7-17-1-15,-4-15-1 0,-4-21-1 16,-9-18-3-1,-2-22-2-15,-3-13 1 0,0-14-4 16,1-13-6 0,6-11-10-16,-1-8-54 0,12-29-23 15,0 0-7-15,16-34-7 16</inkml:trace>
  <inkml:trace contextRef="#ctx0" brushRef="#br0" timeOffset="135551.3554">19194 12694 64 0,'0'0'92'0,"-10"1"-3"16,7 25-3-16,-1 16-66 16,2 23-2-16,1 27-3 0,-1 24 0 15,-2 22 0 1,-2 14-1-16,-2 10-1 0,-1 5-2 15,-2-5-4-15,-1-7-1 0,2-13-1 16,1-12-3 0,6-12-4-16,2-14-8 0,13-8-48 15,14-5-37-15,-2-14-5 16,6-10-7-16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31T18:33:03.6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3428 1546 7 0,'-1'-11'38'16,"0"-1"-6"-16,1 3-3 16,-3 1-9-16,3 8-5 0,-1-14-6 15,1 14-3 1,-2-12-3-16,2 12 2 0,0 0 1 15,0 0 0 1,0 0 0-16,0 0 4 0,-6 19 1 16,4 6-1-16,0 13 1 0,1 5-2 15,-4 11 0-15,0 12-1 16,-2 6-1-16,1 9 1 15,-2 0-2-15,-10 11 2 16,2 3 0-16,-7 4 0 16,-1 7 0-1,-2-9-1-15,-2 2 1 0,0-8-2 16,3-4-1-16,4-16-2 0,3-8 0 15,5-10-1-15,4-11-2 16,2-8-2-16,7-10-3 16,0-5-9-16,9-16-44 15,4-2-26-15,0-8-5 0,3-9 4 16</inkml:trace>
  <inkml:trace contextRef="#ctx0" brushRef="#br0" timeOffset="660.0065">3833 1889 26 0,'-1'38'42'16,"-1"8"1"-16,1 8 3 0,-8 20-3 16,4 1-9-1,-2-4-8-15,0-2-5 16,-3-10-5-16,2-3-4 15,-1-6-2-15,3-9-6 16,4-21-11-16,-4-8-16 0,6-12-56 16,0 0-6-1,0 0-3-15</inkml:trace>
  <inkml:trace contextRef="#ctx0" brushRef="#br0" timeOffset="860.0086">3791 2386 67 0,'18'-6'85'0,"2"-9"-2"0,9 1-60 16,6-3-2 0,-2 0-7-16,2-8-11 0,-2 3-36 15,2-3-48-15,-11-1-4 0,-4-5-1 16</inkml:trace>
  <inkml:trace contextRef="#ctx0" brushRef="#br0" timeOffset="1050.0105">4075 1927 44 0,'-1'38'83'16,"-2"4"-1"-16,-5 7-61 0,0 18 4 16,-1 0-2-16,-4-1-4 15,2-3-7 1,0-5 0-16,2-5-4 0,1-6-4 15,6-11-3 1,2-14-6-16,1-13-15 0,8-11-53 16,5-1-12-16,0-16-5 15</inkml:trace>
  <inkml:trace contextRef="#ctx0" brushRef="#br0" timeOffset="1530.0153">4334 2014 26 0,'-4'20'50'0,"-1"4"-2"0,-1 7-7 16,-1 17 1-1,-1-4-5 1,4 5-11 0,-1-8-6-16,3 4-3 0,2-13-5 15,0-8-2-15,8-7-2 16,3-17-3-16,4-3 0 0,1-7-1 15,0 0-2 1,3-3-1-16,-1 5-2 0,0 6 0 16,-1 2 0-16,0 5-1 0,1 11 0 15,-4 4 1 1,1 0 1-16,-2 2 2 0,4-5 3 15,2-8 0-15,0-6 2 16,2-6 0-16,1-11-1 0,-2-6 1 16,-4-6-1-1,0-2-3-15,-6-2-2 0,-6-2-3 16,-3 6-2-16,-1 4-1 0,-5 3-7 15,0-1-10 1,1 11-23-16,4 9-46 0,0-10-5 16,0 10 1-16</inkml:trace>
  <inkml:trace contextRef="#ctx0" brushRef="#br0" timeOffset="1790.0179">4745 1956 13 0,'0'0'78'16,"14"-15"2"0,0 13-49-16,-2 2-6 0,3 10-7 15,-1 9-6 1,3 7-4-16,-5 11-2 0,-1 7 0 15,-2 20 1 1,-5 2-1-16,-4 0 1 16,-2-6-7-16,-6-2-32 0,2-6-44 15,-9-9-5 1,-2-10-3-16</inkml:trace>
  <inkml:trace contextRef="#ctx0" brushRef="#br0" timeOffset="2300.023">4156 1896 5 0,'-15'21'38'0,"9"7"-1"0,-1 12-1 16,2 6-2-1,5 15 1 1,0 2-5-16,8-2-3 0,2-6-10 15,5-5-7 1,6-6-21-16,6-15-58 0,9-2-9 16,3-22-4-16</inkml:trace>
  <inkml:trace contextRef="#ctx0" brushRef="#br0" timeOffset="3220.0322">5063 1398 56 0,'2'-13'79'15,"-2"2"-41"1,0 1-9-16,0 10-12 0,0-12-7 16,0 12-1-16,0 0-3 15,2 9 0-15,-14 12 1 0,40 43 3 16,-19 21 1-16,3 18 0 15,-1 21 1-15,7 24 0 16,-2 10 1-16,0-1-1 16,-7-32-3-1,0-12 0-15,1-13 1 0,-2-16 0 16,-3-11-1-16,-5-26-4 15,1-10 0-15,-1-10 1 16,0-5-2-16,0-8 1 16,-1-4-1-16,1-10-1 0,0 0 2 15,0 0-2-15,-10-2-4 0,10 2-8 16,-12-24-37-1,5 13-42-15,7 0-7 0,-1-5-7 16</inkml:trace>
  <inkml:trace contextRef="#ctx0" brushRef="#br0" timeOffset="5690.0569">13357 407 75 0,'-5'3'84'16,"-28"18"-2"-16,22-21-45 16,1 0-15-16,-2-1-9 0,6 10-4 15,0 2-3 1,-10 38 0-16,14-23 0 0,2 38 1 15,0-24-2 1,0 0 1-16,3 6 1 0,0-3-3 16,1 1-1-16,-1-2-4 0,0-1-10 15,-3 0-54 1,0-12-21-16,0-29-9 0,0 0-2 15</inkml:trace>
  <inkml:trace contextRef="#ctx0" brushRef="#br0" timeOffset="6450.0645">12981 448 68 0,'0'0'82'0,"-25"-21"-32"16,-2-1-12 0,27 22-10-16,0 0-9 0,0 0-8 15,0 0-4-15,0 0-2 0,8-6 0 16,2 1 1-1,50 2 1-15,20 32-2 0,-32-10-1 16,3 10-1 0,1-4-1-16,-2 8-1 0,1 1 0 15,-5 5-1-15,-4-3 2 16,-7 4 0-16,-11-2 1 15,-9-2 0-15,-13 0 0 16,-6-2 0-16,-14-2 0 0,-10-3-2 16,-3-6 0-16,-10 1-1 0,0-4-1 15,-3-5 0 1,-1-2-1-16,2-2 0 0,2-3 1 15,2-4 0 1,9-3 0-16,5 1 2 0,11-1-1 16,14-1 0-16,0 0 2 15,6 0 0-15,-6 0-1 0,25 0-1 16,1 0 1-16,15-1-1 15,51-9 2-15,-35 2 0 16,4-4-2-16,4-4 0 0,2 1 3 16,0-4 0-1,-1-1 0-15,-1-4-2 0,-5 0 0 16,-6-2 0-1,-4-1-1-15,-6 0-1 0,-44 27 0 16,32-24 0 0,0-2-2-16,-17 5 0 0,1 0 0 15,-16 21-1-15,0 0 2 0,0 0 0 16,-9-3 0-1,-3 0 1-15,-66 26 1 0,52 2 2 16,0 3 2-16,6 4 2 16,2-1 0-16,6 1 0 0,7-1 0 15,3 2 0 1,3-3-3-16,8-5-4 0,7-2-5 15,5-5-15 1,6-4-51-16,-27-14-20 0,30 0-7 16,0 1 0-16</inkml:trace>
  <inkml:trace contextRef="#ctx0" brushRef="#br0" timeOffset="6670.0667">14234 785 44 0,'12'-26'79'0,"-12"26"0"16,-5 0-59-16,-2 17 0 0,-1 2 0 15,0 1 1-15,1 6-1 16,-2-2-2-16,5 1-3 0,0-2-3 16,4-1-2-1,2 5 1-15,6-8-4 0,4 4-2 16,5-12-3-16,3 2-5 15,3-7-2-15,5-1-5 16,0-5-6-16,-28 0-21 16,30-2-51-16,-1-1-6 0,-2-6-3 15</inkml:trace>
  <inkml:trace contextRef="#ctx0" brushRef="#br0" timeOffset="6890.0689">14637 817 77 0,'0'0'86'16,"0"0"-46"-16,13 0-7 0,-9 5 3 16,-1 14-7-16,2-3-9 0,0 4-8 15,1-3-4 1,-2 5-3-16,3 2-4 0,1-4-8 15,2 0-51-15,0-7-28 16,-2 2-2-16,-8-15-7 0</inkml:trace>
  <inkml:trace contextRef="#ctx0" brushRef="#br0" timeOffset="7020.0702">14726 771 55 0,'-10'-32'79'15,"1"-4"-16"-15,-2 2-46 0,0-2-96 16,2 9-5-1</inkml:trace>
  <inkml:trace contextRef="#ctx0" brushRef="#br0" timeOffset="7460.0746">14787 277 36 0,'0'0'84'16,"0"0"-1"-16,0 0-42 0,6 8-13 15,-1 4-3 1,16 39-5-16,-15-25-5 0,1 10-5 16,-1 2-3-16,4 4-3 15,5 48-1-15,-8-46-1 16,2 4 5-16,0-5 0 0,-3 0-1 15,-6-43 0 1,4 30-2-16,0-1-1 0,-4-29-1 16,0 0-2-1,0 0-1-15,0 0-2 0,0 0 0 16,12 0 0-16,0 0-1 0,33-9 2 15,-23-4 0 1,3 1 1-16,0 0 0 0,-1 7 1 16,1-2 1-1,-25 7 0-15,49 12 1 0,-40 2 1 16,-2 2 0-16,-5 2-2 15,-2-1-2-15,0-17-4 0,0 0-3 16,-14 27-13 0,-2 0-39-16,16-27-29 0,-26 13-9 15,0 2 1-15</inkml:trace>
  <inkml:trace contextRef="#ctx0" brushRef="#br0" timeOffset="7800.078">15052 898 17 0,'40'-30'92'16,"-12"13"-3"-16,-1 7-3 0,-1 0-62 15,0-2-6 1,-2-2-5-16,2-1-4 0,0-2-4 16,-6-1-2-16,3-1-1 0,-7 0-1 15,0-2-1 1,-16 21-1-16,15-24-1 0,-2-1 0 15,-13 25-1-15,0 0 0 16,0 0 2-16,-6-1-1 16,-3 0 2-16,-2-1 2 15,-26 20 1-15,-5 27 4 0,42-45 1 16,-23 53 0-16,18-27 0 15,4 3 1-15,1-29-2 16,2 27 0-16,5 0-3 0,-7-27-5 16,30 24-2-1,0 0-6-15,2-24-8 0,-1 2-30 16,7-17-42-1,2-2-7-15,-5-9-5 0</inkml:trace>
  <inkml:trace contextRef="#ctx0" brushRef="#br0" timeOffset="8020.0802">15682 448 7 0,'0'-38'80'0,"0"1"2"16,-1 15 5-16,-3-2-58 16,4 24-7-16,0 0-1 15,0 0-3-15,0 0-4 16,-1 11-1-16,-1 3-5 0,2 56-5 15,22 15-1 1,-9-32-2-16,-1-2-3 0,2 3-6 16,-3-4-3-16,3 3-61 0,-5-6-15 15,-2-4-6 1,-7-43-6-16</inkml:trace>
  <inkml:trace contextRef="#ctx0" brushRef="#br0" timeOffset="8290.0829">14774 502 10 0,'-48'-21'100'0,"0"6"-3"15,6-2-3-15,0 3-7 16,42 14-73-16,-35-12-20 15,-1-1-66-15,9 1-17 0,1-1-5 16,26 13-8 0</inkml:trace>
  <inkml:trace contextRef="#ctx0" brushRef="#br0" timeOffset="13600.136">5716 2166 45 0,'0'0'63'15,"11"3"-10"-15,11 4-8 16,10-4-6-16,10 4-3 15,7-5-7-15,9 0-7 16,5-2-7-16,2-2-4 0,1-5-1 16,-4 2-3-1,-6-1-2-15,-5 0-1 0,-9-1-2 16,-3 2-2-16,-8 2-6 0,-4-3-4 15,-2 4-25 1,2 1-51-16,-10-1-8 0,-6 2-5 16</inkml:trace>
  <inkml:trace contextRef="#ctx0" brushRef="#br0" timeOffset="14350.1435">5873 2428 24 0,'0'0'61'0,"0"0"-3"0,0 0-6 16,19 3-8-16,13-3-10 0,1 0-5 15,11 0-4 1,12-5-7-16,8 2-3 0,-2-1-3 15,0-2-4-15,0 2-1 16,-7 4-3-16,-6 0-4 0,-11 0-2 16,-6 0-1-1,-9 2-6-15,-5 2-13 0,-6 12-50 16,-12-16-18-16,12 7-7 0,-12-7 1 15</inkml:trace>
  <inkml:trace contextRef="#ctx0" brushRef="#br0" timeOffset="15670.1567">7783 1533 59 0,'-2'-10'62'0,"1"-2"-9"16,-1 2-8-16,1 1-11 16,1 9-10-16,-3-16-8 0,3 16-2 15,0-13-5-15,0 13-2 0,0 0-2 16,0 0-2-1,6 0-1-15,-6 0 0 0,13 7 1 16,-6 3 0 0,9 7 2-16,3 16 0 0,3 4 1 15,0 4-1-15,2 5 1 16,1 2-1-16,-4-2 0 0,-1-2 0 15,-6-3-3 1,1-2 0-16,-3-1 1 0,0-2-1 16,0-2 0-16,-2-2 0 0,-3-2 0 15,-1-5 0 1,-1-3-1-16,-1-5 1 0,-1-2-1 15,-1 2 0-15,2-5 0 16,-2-2-1-16,1 0 1 16,-3-10 0-16,2 14 0 15,-2-14 0-15,4 10 1 0,-4-10 0 16,0 0 0-16,0 0 2 0,0 0-1 15,0 0 0 1,6-13 1-16,0-13 0 0,0-14 0 16,6-13-2-1,4-21 1-15,-6 31-3 0,2-7 0 16,-1-7 0-16,3-1 0 15,-2 2-1-15,0-2 0 0,1 2 0 16,0-1-3 0,-2 8-1-16,0-2-6 0,1 8-7 15,-2 2-33-15,-1 6-41 0,10 3-9 16,-8 11-3-1</inkml:trace>
  <inkml:trace contextRef="#ctx0" brushRef="#br0" timeOffset="16660.1666">8523 1942 42 0,'0'0'75'0,"-9"-12"-33"0,-1 12-15 16,-2 4-9 0,1 9-2-16,-5 5-6 0,4 5-2 15,2 5-2-15,0-1 4 16,7-1 1-16,3-4 2 15,9-4 1-15,7-7-1 16,6-8 0-16,5-7 0 0,1-9-1 16,-1-6-1-16,-1-4-3 0,-7-4-1 15,-9 0-3 1,-6-2-2-16,-8 7 0 0,-10 0-2 15,-8 5-2 1,-4 7-7-16,-3 5-9 0,2 1-53 16,5 11-19-16,3 4-7 15,11 2 7-15</inkml:trace>
  <inkml:trace contextRef="#ctx0" brushRef="#br0" timeOffset="17510.1751">8838 1959 50 0,'-20'17'45'0,"20"-5"-7"0,0 7-1 16,1-2 0-16,2 0-4 15,1-2-8-15,0-4-5 0,4-1-3 16,-8-10-3 0,16 0-2-16,-6-4-2 0,1-9-2 15,2-4-2 1,2-7-2-16,-3-1-1 0,-2-3-1 15,3 1-1-15,-7 1 2 16,1 2-3-16,-3 6 0 0,-1 4-2 16,-3 14 0-16,0 0-1 0,0 0 1 15,-5 14 0 1,3 8 0-16,2 3 0 0,1 3 2 15,6 2 2 1,1-1 0-16,4-5 0 0,4-2 1 16,-1-7 0-16,1-1 0 15,-2-7 1-15,-1-3-4 0,-1-3-4 16,-4-1-9-16,5-7-39 15,0 2-36-15,-5-9-6 16,3-6-1-16</inkml:trace>
  <inkml:trace contextRef="#ctx0" brushRef="#br0" timeOffset="17710.1771">9237 1676 74 0,'0'21'85'16,"0"-5"-2"-1,32 5-62-15,-30 8-5 0,2 4 1 16,-1 6-1-16,2 0-4 16,-2 0-4-16,5-3-3 15,-2 0-3-15,-2-9-5 16,1-1-18-16,7-11-60 0,-12-15-5 15,-8-7-6 1</inkml:trace>
  <inkml:trace contextRef="#ctx0" brushRef="#br0" timeOffset="17830.1783">9169 1824 45 0,'24'-8'86'0,"13"1"-2"16,3-4-7-16,4-5-80 0,6 1-57 16,2 11-20-1,-6-1-5-15</inkml:trace>
  <inkml:trace contextRef="#ctx0" brushRef="#br0" timeOffset="18400.184">9636 1944 4 0,'12'29'86'0,"-3"0"1"0,-3-2-5 16,4-1-52 0,-6-1-11-16,0-3-8 0,-4-5-3 15,0-3-1-15,-3-5-2 0,3-9 0 16,0 0-5-16,0 0-3 15,-2-7-12-15,2-8-19 16,0-1-12-16,4-4-8 16,4 1-3-16,0-2 0 0,1 0 18 15,4 3 18 1,-3 1 22-16,4 7 26 0,0 1 16 15,0 3 9-15,0 2 1 16,0 4-4-16,-1 0-12 0,-2 9-12 16,-1 3-9-16,-3 2-6 15,0 2-3-15,-4 3-2 16,-1-3 0-16,-1 1-1 0,-1-6 1 15,0 0 0 1,0-11 2-16,0 0-1 0,0 0-1 16,5-4 1-16,2-12-2 15,2-2-1-15,4-1 0 16,0-3-2-16,5 2-1 0,0 1-1 15,-2 7 0-15,1 6 1 16,-1 6-1-16,-3 3 0 0,-2 9 1 16,0 5 0-1,-2 1-1-15,-2 3 2 0,1-4 1 16,-1-4 0-16,2-4 0 15,3-4 0-15,2-3 0 16,1-2 0-16,4-2-1 16,1-3-1-16,1 2-4 0,1-3-6 15,6 5-45-15,3 1-35 0,-7 0-5 16,0 0-6-1</inkml:trace>
  <inkml:trace contextRef="#ctx0" brushRef="#br0" timeOffset="18860.1886">9424 2077 20 0,'-7'14'86'0,"3"4"-3"0,-5 3-2 16,22 13-69-1,-17-2-7-15,-3 11-23 0,7-1-54 16,-4-4-7 0,3-4-4-16</inkml:trace>
  <inkml:trace contextRef="#ctx0" brushRef="#br0" timeOffset="19400.194">6968 2711 57 0,'105'0'86'0,"35"-6"-41"15,34-3 2 1,28-7 0-16,33-1-7 0,18-4-11 16,23-2-7-16,11-3-7 0,2 2-5 15,4-1-3 1,-1 4-2-16,-4 1-3 0,-7 3-1 15,-20 3-4-15,-22 3-5 16,-26 10-21-16,-23 0-58 0,-45-3-5 16,-36 4-7-1,-43 0 4-15</inkml:trace>
  <inkml:trace contextRef="#ctx0" brushRef="#br0" timeOffset="20620.2062">7838 3015 10 0,'0'0'87'15,"-3"-16"2"-15,3 16-28 0,0 0-24 16,-6-8-11-16,6 8-6 16,0 0-7-16,0 0-5 0,0 0-3 15,0 0-2-15,3 6-2 0,5 10 1 16,0 6 1-1,3 7 0-15,0 7 0 0,0 6 0 16,5 3 1 0,-3 5 1-16,-2-2 0 0,2 0-1 15,-3-1-1-15,1-7 1 16,-2-1-1-16,0-7-1 0,-1-2 1 15,0-5-1 1,-3-3 0-16,0-4 0 0,-1-4 0 16,-1-5 0-16,-3-9 0 0,3 15 0 15,-3-15 1 1,0 0 0-16,0 0 2 0,0 0-1 15,4-6 1-15,0-12 0 16,1-9 0-16,3-15 0 16,8-14-1-16,2-13-1 15,3-6-2-15,3-2 0 0,-1 2-1 16,0 6-4-16,-3 6-4 0,-1 17-7 15,-12 12-36 1,-5 10-44-16,2 11-4 0,-2 2-9 16</inkml:trace>
  <inkml:trace contextRef="#ctx0" brushRef="#br0" timeOffset="21060.2106">8399 3416 81 0,'0'9'93'0,"0"-9"-2"16,0 11-7-16,-2 0-74 0,2 2-3 15,0 3 2-15,0 0-1 16,0-2-2-16,-1 1-2 16,3-4-2-16,3 0-5 15,-5-11-4-15,13 7-41 0,-13-7-38 16,13-9-7-1,-5-4-6-15</inkml:trace>
  <inkml:trace contextRef="#ctx0" brushRef="#br0" timeOffset="21180.2118">8444 3234 54 0,'-6'-15'76'0,"-1"-4"-25"16,-6 4-50 0,24 1-83-16,-11 5-1 0</inkml:trace>
  <inkml:trace contextRef="#ctx0" brushRef="#br0" timeOffset="21620.2162">8617 3471 4 0,'7'13'85'0,"-3"3"4"0,-1 0-3 15,-1 2-48 1,-1 10-22-16,1-5 1 0,1 4-1 16,1-7-4-1,-3-2 0-15,1-4-1 0,0-2-2 16,-2-12 0-16,0 0-2 15,14-1-1-15,-9-11 0 0,2-5-2 16,4-1 0 0,4-3-2-16,-1-3-1 0,0 4-1 15,-1 0 2-15,1 4 0 0,-5 5-2 16,2 5-2-1,-11 6 1-15,14 0 0 0,-5 7 1 16,1 7-1-16,2 1 0 16,2 2 0-16,4 0 0 15,4 0 0-15,0-2-2 16,3-2-5-16,-4-5-11 0,6-8-59 15,-2 2-15 1,-4-2-7-16,-2-8-5 0</inkml:trace>
  <inkml:trace contextRef="#ctx0" brushRef="#br0" timeOffset="22780.2278">9303 3638 8 0,'-7'23'85'0,"-3"-2"-2"16,3 2-3-16,0-1-64 16,-1 4-3-16,0-3-3 0,4-4-7 15,3 0-9 1,0-8-20-16,1-11-53 0,0 0-4 15,8-3-3 1</inkml:trace>
  <inkml:trace contextRef="#ctx0" brushRef="#br0" timeOffset="23350.2334">9478 3446 59 0,'5'19'88'0,"-1"4"-4"16,4 9-55-16,-2-4 3 15,0 7-9-15,-3-6-7 0,0-3-3 16,-3-7-3-1,1-4-1-15,-1-3 0 0,0-12-1 16,0 9 0-16,0-9-2 16,2-8 0-16,2-5-2 15,-1-2 0-15,1-4-2 0,1-4-2 16,1 0 0-16,1 1-1 15,1 0 1-15,-1 4-1 0,0 5-1 16,2 7 1 0,1 6 0-16,2 2 0 0,-4 7 1 15,1 4-1 1,-1 5 0-16,2 0 1 0,-3 0 0 15,-1-1 2-15,-2-2-1 16,-2-5 2-16,-2-10-1 0,8 11 1 16,-8-11 0-16,11-11 0 0,0-6-1 15,3-2 0 1,3-3 0-16,3-3-1 0,2 6 0 15,2-1-1 1,-5 9 0-16,1 5 0 0,-4 7 0 16,-1 11-1-16,-3 4 0 15,-1 4 1-15,-1 2 0 0,-3 3-1 16,3-3-1-16,0 3-4 0,0-10-3 15,2 5-25 1,2-6-49-16,-5-11-12 0,1-3-6 16</inkml:trace>
  <inkml:trace contextRef="#ctx0" brushRef="#br0" timeOffset="29280.2928">2664 7357 11 0,'0'-22'79'0,"-4"4"4"16,-7 3-37-1,-2 2-18-15,3 3-3 0,-8 1-5 16,-4 3-4-1,0 2-5-15,1 4-3 0,-4 4-3 16,3 7-3-16,-4 5 0 16,0 6-1-16,-1 5-1 0,-1 10 1 15,3 6-1-15,1 5 1 16,-1 5 0-16,7 5 1 15,5 2-1-15,4-1 2 0,9-3 0 16,4-4 1 0,19-10 3-16,10-14 1 15,10-14-1-15,3-14 2 16,10-11-1-16,7-20 0 0,2-16-1 16,1-16 0-1,-10-11-2-15,-5-9-2 0,-2-10-2 16,-8-7 0-16,-12-3-1 0,-8 0-1 15,-12 9-1 1,-9 8-1-16,-5 8 0 0,-15 15 1 16,-6 13-1-16,-5 16 1 15,-3 11-1-15,3 11 0 0,-1 9-1 16,2 6 1-1,2 12 1-15,5 14-1 0,7 13 1 16,5 13 1-16,4 12 2 0,5 11 1 16,1 11 0-1,8 6 2-15,11 3 0 0,5-4 0 16,5-3 0-16,6-10 0 15,4-9 0-15,4-13-1 0,3-10-2 16,3-12-1 0,-4-15-4-16,3-10-6 0,-9-12-40 15,-4-20-38 1,1-16-6-16,-8-15-7 0</inkml:trace>
  <inkml:trace contextRef="#ctx0" brushRef="#br0" timeOffset="29560.2956">3201 6736 19 0,'0'0'90'15,"2"6"-1"-15,5 17-3 16,6-29-32-16,5 50-45 0,4 18 1 15,4 14 3-15,1 6-2 16,-2 1 0-16,-3 0-3 0,-1-2-2 16,-5-9 1-1,-4-8-3-15,-3-12-1 0,-4-10-1 16,-2-9-2-16,-3-10-5 15,4-5-15-15,-4-18-68 16,6-7-2-16,-6-17-9 0,-5-15-4 16</inkml:trace>
  <inkml:trace contextRef="#ctx0" brushRef="#br0" timeOffset="30290.3029">2811 6892 22 0,'-23'10'84'0,"6"8"-20"0,4-14-19 16,4 1-8-1,9-5-5-15,-13 3-5 0,13-3-7 16,0 0-6-16,5-8-2 0,5 2-3 15,6-3 1 1,1-5-1-16,7 0-1 0,4-1-1 16,4-2 0-16,3 0-2 15,6-3 0-15,4-1-1 0,7 1-1 16,5 1 0-1,0 1-2-15,6 1 1 0,6 3-1 16,0 1 0-16,3 5 0 0,0 8-1 16,-2 0 1-1,-6 4-1-15,-4 9 1 0,-9 1-1 16,-11 7 0-16,-6 2 0 15,-15 3 0-15,-12 0 0 0,-9 2 0 16,-16 0 0 0,-11-1 1-16,-9-1-1 0,-5-6 2 15,-8-2-2 1,2-4 0-16,2-2 1 0,6-5-1 15,8-3 0-15,10-1-1 0,11 0 1 16,12-3 0-16,15 10-2 16,21-2 1-16,11 3 1 15,14 6-1-15,11 1 1 16,8 4 0-16,5 3 0 0,-2 2-1 15,-2 6 1 1,-12 3 1-16,-11 1-1 0,-15 6 1 16,-18 5 0-16,-17 4 1 15,-18 1-2-15,-26 3 1 16,-20-1 0-16,-24-6-1 0,-18-3 1 15,-15-9 0-15,-13-13-1 16,-3-6-4-16,-4-18-22 0,3-12-53 16,6-7-13-1,10-18-7-15,15-8-6 0</inkml:trace>
  <inkml:trace contextRef="#ctx0" brushRef="#br0" timeOffset="33820.3382">4943 6846 55 0,'-17'-14'87'0,"3"-3"-23"15,2 11-15 1,-2 0-12-16,0 1-11 0,5 0-7 15,-2 0-6-15,11 5-4 16,-8-2-2-16,8 2-1 16,12 0-1-16,11 2-2 15,9 2 2-15,12 0 0 0,7 0 0 16,11-1 1-16,4-1 0 0,1-2-1 15,2 0 1 1,-8 0-2-16,-4-2-1 0,-8-1-2 16,-9-1-3-1,-8 3-4-15,-6-1-6 0,-4 2-21 16,-3-1-55-16,-7 0-7 15,-2 0-6-15</inkml:trace>
  <inkml:trace contextRef="#ctx0" brushRef="#br0" timeOffset="34420.3442">4899 7152 32 0,'-10'0'86'0,"10"0"0"15,0 0-33-15,0 0-17 0,0 0-6 16,14 7-9 0,15-7-5-16,16-1-1 0,12-5 0 15,16-4-2 1,9 0-3-16,9-2-2 0,5 0-2 15,-8 3-2-15,-6 2-4 0,-9 6-6 16,-18-2-19-16,-18 7-64 16,-3 10-3-16,-17-7-10 0,-6 0-2 15</inkml:trace>
  <inkml:trace contextRef="#ctx0" brushRef="#br0" timeOffset="38920.3892">5098 7479 19 0,'-18'-5'61'16,"0"2"-1"-16,-5-2-10 0,4 3-5 15,-5-2-9-15,3 1-8 16,2 1-5-16,4 1-7 0,4 1-3 16,11 0-2-1,9 10-2-15,17-3-1 0,21 3 2 16,15-5-1-16,18-1 1 0,15-4 0 15,13 0 0 1,4-4 0-16,0-5-3 0,-8-3-1 16,-11 3-2-16,-16-1 0 15,-17 5-2-15,-15 0 0 16,-15 4-2-16,-13-2 0 15,-5 3-3-15,-12 0-4 0,0 0-7 16,0 0-36-16,-6 0-43 0,6 0-7 16,-19 0-6-1</inkml:trace>
  <inkml:trace contextRef="#ctx0" brushRef="#br0" timeOffset="39750.3975">6923 6542 10 0,'4'-24'91'0,"-1"2"1"16,-3 2-4-16,0 4-50 16,2 5-14-16,-2 11-8 15,1-11-3-15,-1 11-4 0,1 14-1 16,1 13-2-16,-1 14-1 0,3 11 1 15,-2 14 0 1,1 11 1-16,1 11 0 0,-4 4 0 16,1 0-2-16,-2-5 0 15,1-6 0-15,-4-9 0 16,-5-12-1-16,0-11-1 15,-2-11 1-15,3-9-1 0,0-10 0 16,2-5-1-16,6-14-2 0,-12 9-1 16,12-9-5-1,-1-4-4-15,1-9-7 0,5-2-43 16,6 1-34-1,-4-3-8-15,1 1-5 0</inkml:trace>
  <inkml:trace contextRef="#ctx0" brushRef="#br0" timeOffset="40180.4018">7412 6798 81 0,'0'9'85'16,"0"11"1"-16,-3 14-58 15,0 12-6-15,3 8 0 16,0 8 0-16,1 4-2 0,9 3-3 15,2-6-4-15,9-3-1 16,4-12-2-16,4-11 0 0,7-13 0 16,8-15-2-1,7-9 0-15,5-21-2 0,3-12 0 16,0-16-1-1,-4-12 0-15,-3-13-3 0,-11-7 0 16,-10 0-1-16,-17 1 0 0,-13 6-1 16,-13 8 0-16,-20 15-2 15,-16 15 1-15,-16 18-1 0,-13 16 0 16,-2 9-3-1,-4 16-1-15,5 13-5 0,9 3-4 16,18 18-23 0,21 2-47-16,16-4-11 0,15-4-9 15,21-10-2-15</inkml:trace>
  <inkml:trace contextRef="#ctx0" brushRef="#br0" timeOffset="40990.4099">8992 6283 26 0,'2'-22'90'16,"-1"3"-2"-16,-1 4-5 0,0 5-56 16,0 10-5-1,4 12-8-15,-1 19-3 0,0 13 0 16,4 14-2-1,-4 12 1-15,3 10 1 0,-3 7 0 16,-2 1-1-16,-1 2-2 0,-1-10-1 16,-8-8-2-16,2-7-1 15,-3-12 0-15,2-7-1 0,-2-10-1 16,3-8-1-1,2-10-2-15,1-4-1 0,2-6-2 16,2-8-6 0,0 0-5-16,0-8-22 0,2-11-55 15,12 2-6-15,3-5-5 16</inkml:trace>
  <inkml:trace contextRef="#ctx0" brushRef="#br0" timeOffset="41290.4129">9294 7028 31 0,'15'38'93'15,"2"-1"-1"-15,-2-3-3 16,4-6-51-16,5-3-11 0,6-5-6 16,7-13-6-1,7-7-2-15,2-6-3 0,-1-10-1 16,2-6-4-16,-7-8-1 0,-6-4-3 15,-9-6-1 1,-11 2 0-16,-14-4-1 0,-9 6 0 16,-10-1-2-16,-12 6 1 15,-8 7-1-15,-8 9 1 0,-6 9 0 16,2 6 1-1,1 5-1-15,6 10-2 0,4 5 0 16,12 7-2-16,6 1-3 0,13 2-5 16,5-2-18-1,4-7-51-15,7 5-10 0,9-9-6 16</inkml:trace>
  <inkml:trace contextRef="#ctx0" brushRef="#br0" timeOffset="41800.418">10214 6749 49 0,'-17'-12'87'15,"-13"12"-2"-15,-8 5-4 16,3 12-67-16,-4 7-3 0,3 8-2 15,0 5 1 1,9 3-1-16,7 1 1 0,10-2-1 16,9-8 1-16,9-6-2 15,10-6 1-15,6-10-1 0,3-9 1 16,1-6-2-16,2-9-3 15,-1-7-1-15,-8-2-1 16,-4-3-2-16,-6-1 0 0,-4 1-1 16,-4 3-1-1,-3 4 0-15,0 3-2 0,0 8 1 16,0 9 0-16,0 0-1 15,16 5 0-15,0 13 1 16,4 9 0-16,9 5 2 0,-1 11 1 16,5 8 1-16,-4 10 0 15,-2 11 3-15,-6 6 0 0,-6 5-1 16,-11 3 1-1,-5-1 0-15,-16-1-1 0,-9-6 1 16,-11-5-1-16,-12-11 0 16,-8-10-1-16,-9-9 1 15,-3-10-2-15,-5-15-2 16,2-3-6-16,-7-15-15 0,6-8-58 15,13-12-13-15,5-11-6 0,15-13-6 16</inkml:trace>
  <inkml:trace contextRef="#ctx0" brushRef="#br0" timeOffset="42540.4253">11602 5640 41 0,'-8'-19'90'15,"1"0"0"-15,3 1-7 0,4 9-55 16,0 9-10-16,9 14-5 15,3 17-2-15,0 15 0 16,0 13-2-16,0 12-1 0,-6 11 0 16,0 1 0-16,-6 2-1 15,0-8-1-15,-7-9-2 0,-2-9 0 16,-2-10 0-1,3-10-2-15,1-13 0 0,2-8-3 16,0-7-4-16,5-11-5 16,0 0-19-16,0-26-59 15,3 0-7-15,0-11-7 16,3-1-3-16</inkml:trace>
  <inkml:trace contextRef="#ctx0" brushRef="#br0" timeOffset="42930.4292">11087 5593 51 0,'-35'0'87'15,"7"0"-3"1,2-2-47-16,26 2-8 0,1-17-9 16,24 4-3-16,23-3-5 15,17-4-2-15,26 3-2 0,20 2 0 16,15 6 1-1,8 9-1-15,0 2-1 0,-9 13-2 16,-12 9-2-16,-22 5 0 0,-26 5-1 16,-26 2 0-1,-27-1 0-15,-17-4 0 0,-24-4 1 16,-17-2 0-16,-15-4 0 15,-10-5 0-15,-4-3 0 0,-4-6-2 16,3 0-3 0,9-5-5-16,12 3-5 0,10-1-19 15,11 2-50 1,24 7-12-16,10 0-6 0,8 5 2 15</inkml:trace>
  <inkml:trace contextRef="#ctx0" brushRef="#br0" timeOffset="43300.433">12160 6067 31 0,'-16'20'89'16,"-2"2"-3"-16,3 4 0 0,7 3-63 15,8 2 1-15,8-2-2 16,12-4-3-16,6-10-4 0,7-6-3 16,5-9-1-1,5-7-2-15,-3-10-1 0,-3-8-3 16,-8-4-2-16,-7-3-2 15,-12 2 1-15,-10 0-1 16,-7 6-1-16,-14 3 0 0,-9 9-1 16,-7 5 0-16,-3 7-1 15,-2 5 1-15,4 9-1 0,5 5 0 16,8 3 2-1,7 0-4-15,11-1-3 0,7-1-5 16,11 1-23 0,14-4-53-16,-2-10-7 0,2-7-6 15,2-4 5-15</inkml:trace>
  <inkml:trace contextRef="#ctx0" brushRef="#br0" timeOffset="43690.4369">12557 5997 7 0,'-4'7'90'0,"-4"3"2"16,-1 0-3-16,5 48-23 0,4-41-50 16,3 5-2-1,9 0 0-15,5-1-2 0,6-4-3 16,5 0-2-16,3-7 0 0,3-7-2 15,-1-3 1 1,-1-8-2-16,-4-7-2 0,-6-6 0 16,-1 0 0-16,-8-3-1 15,-2 3 0-15,-5 5-3 0,-4 2 0 16,-2 14 0-1,0 0 0-15,0 0 2 0,-8 22 0 16,7 1-2-16,1 3 4 0,0 4-2 16,1 1 3-1,5-5 0-15,-1-1 0 0,2-4 0 16,0-4-1-16,-2-5 0 15,6-3-4-15,-11-9-2 0,18 1-9 16,-18-1-42 0,12-22-37-16,3-9-6 0,-3-13-5 15</inkml:trace>
  <inkml:trace contextRef="#ctx0" brushRef="#br0" timeOffset="43890.4389">13015 5823 84 0,'5'16'93'15,"4"4"-4"1,-3 4-4-16,37 5-73 0,-29 6-1 15,3 8 0 1,-1 1-2-16,-2 1-2 0,-1-1-2 16,0 0-1-16,-2-3-4 15,-5-8-4-15,-1 1-7 0,-7-5-60 16,-2-19-17-16,-9-10-7 0,-3-15-5 15</inkml:trace>
  <inkml:trace contextRef="#ctx0" brushRef="#br0" timeOffset="44030.4403">12869 6079 14 0,'0'0'100'15,"18"0"-3"-15,18-2-4 0,17-8-4 16,22-2-78-16,6-1-3 0,3-3-3 16,-1-1-9-1,2-2-57-15,-8 7-26 0,-15 5-8 16,-13 4-6-1</inkml:trace>
  <inkml:trace contextRef="#ctx0" brushRef="#br0" timeOffset="44430.4443">11524 6672 13 0,'-76'18'98'15,"32"-2"1"-15,33-9-5 0,43-9-3 16,21-10-74-1,69 0-4-15,35-8 0 0,31-2-1 16,24-4-2-16,11-1-3 0,7 2-5 16,-7 4-3-16,-8 7-8 15,-23 2-10-15,-12 1-60 16,-24 11-14-16,-25 0-10 15,-15 2-5-15</inkml:trace>
  <inkml:trace contextRef="#ctx0" brushRef="#br0" timeOffset="44920.4492">11652 7209 1 0,'-6'11'95'0,"2"17"2"0,0 7-5 16,0 6-4-1,0 14-73-15,4 10-4 0,0 7 1 16,-2 2-2-1,-3-4-3-15,2-7-2 0,-1-8 0 16,0-12-3-16,0-8 1 16,2-12-1-16,0-8-1 0,2-15-3 15,0 0-7 1,5-16-38-16,8-13-43 0,-12-13-6 15,0-13-9-15,-1-8 8 0</inkml:trace>
  <inkml:trace contextRef="#ctx0" brushRef="#br0" timeOffset="45150.4515">11474 7287 57 0,'0'0'92'0,"10"-17"-1"0,20 7-4 16,17 0-60-1,17 5-10-15,12 5-4 0,4 1-3 16,-1 9 0-16,-9 6-3 0,-8 4-2 15,-21 8-1-15,-18-1-3 16,-23 3 1-16,-13-1 0 16,-20 0 0-16,-7-6 0 15,-10 0-1-15,-4-7-4 0,3-3-3 16,2-7-9-1,11-6-52-15,5 3-23 0,11-3-8 16,9 0-4-16</inkml:trace>
  <inkml:trace contextRef="#ctx0" brushRef="#br0" timeOffset="45400.454">12195 7549 27 0,'10'14'100'0,"-7"1"-3"0,-1 3-5 16,-2 4-3-16,-2 3-80 16,-3 2-2-16,0 6 1 0,1-4-2 15,0-3-1 1,0-3-2-16,0-2-1 0,3-8-2 15,1-13-4-15,0 15-8 16,0-15-64-16,0 0-15 16,9-27-8-16,-4-8-6 15</inkml:trace>
  <inkml:trace contextRef="#ctx0" brushRef="#br0" timeOffset="45520.4552">12267 7272 78 0,'-7'-18'65'0,"-9"4"-65"16,13 1 0-16,-1 2-87 15</inkml:trace>
  <inkml:trace contextRef="#ctx0" brushRef="#br0" timeOffset="45870.4587">12478 7396 37 0,'15'48'94'0,"-4"0"-1"16,2 0-5-16,-6-1-55 0,0-2-10 15,1 0-7 1,-3-9-3-16,-1-5-3 0,-3-9-2 15,1-7-1-15,-2-15-1 0,0 0 0 16,14-4-1 0,-4-16-1-16,4-5 0 0,3-5-2 15,1-3-1-15,3-2-1 16,0 4 0-16,-3 5-1 0,-2 5 0 15,-2 10 1 1,0 9 1-16,-2 5-1 0,4 14 1 16,-2 3 1-16,8 5 1 15,9 1 0-15,8-2 1 16,9-1 0-16,6-6-1 0,9-5-1 15,1-7-2-15,6 0-5 16,-1-5-11-16,4-10-50 0,-4 0-29 16,-11-7-5-1,-3-5-7-15</inkml:trace>
  <inkml:trace contextRef="#ctx0" brushRef="#br0" timeOffset="47010.4701">14411 6478 43 0,'-9'4'91'16,"9"-4"-2"-16,21 0-3 0,16 0-63 15,11 0-6 1,14 0 0-16,9 0 1 0,2 0-7 15,1 0-3-15,-8 0-1 16,-7-1-2-16,-13-1-2 16,-11-1 0-16,-7 1-3 15,-11 2-3-15,-1 0-5 0,-7 0-9 16,2-3-31-16,6 3-40 0,-17 0-7 15,0 0-6 1</inkml:trace>
  <inkml:trace contextRef="#ctx0" brushRef="#br0" timeOffset="47280.4728">14478 6724 42 0,'-18'16'94'16,"17"1"0"-16,13-10-5 16,43-5-60-16,8 0-5 0,13-1-1 15,7-2-2 1,6-3-7-16,2-3-5 0,-7-1-3 15,-10 1-6-15,-16 0-7 0,-12 6-20 16,-12-1-62 0,-11 2-6-16,-8-1-6 0,-15 1-6 15</inkml:trace>
  <inkml:trace contextRef="#ctx0" brushRef="#br0" timeOffset="50800.508">16039 5828 58 0,'-1'-17'62'16,"-1"6"-51"-16,2 11 2 0,0 0 0 16,6 16 2-1,0 11 5-15,-1 16 1 0,0 15 1 16,-2 17 3-1,-1 12 0-15,-2 10-2 0,0 4-3 16,-6 1-4-16,-8 0-2 16,-1-8 0-16,-4-6-3 0,-3-12-2 15,0-8-1 1,0-14-2-16,1-8-1 0,3-13-2 15,5-6-1-15,3-8-2 0,10-19-5 16,0 0-5 0,0 0-11-16,1-19-41 0,15-3-27 15,5-9-9-15,2-1-2 16</inkml:trace>
  <inkml:trace contextRef="#ctx0" brushRef="#br0" timeOffset="51840.5184">16547 5973 16 0,'-13'-12'68'0,"-4"2"4"0,-1 10-41 15,6 8-15-15,-8 13-6 16,1 14 2-16,-5 14-1 0,-2 15 2 15,-1 13 0 1,0 13 2-16,2 7 1 0,2 7 1 16,9-8-1-1,9-4-4-15,4-16 0 0,12-11-1 16,12-20 1-16,11-12-4 0,10-22 0 15,12-12-2-15,8-17 1 16,7-18-2-16,7-13 0 16,1-15-2-16,-1-14 0 15,-9-7-1-15,-14-10 0 0,-14 1 1 16,-16 0-1-1,-22 9-1-15,-17 9 0 0,-20 12-1 16,-13 17 0-16,-13 14 0 0,-2 16 0 16,-4 8-3-16,2 9-2 15,4 9-6-15,11 17-19 16,6 12-53-16,14-1-10 15,13 5-5-15,12-4-4 0</inkml:trace>
  <inkml:trace contextRef="#ctx0" brushRef="#br0" timeOffset="52530.5252">17523 5796 67 0,'0'0'77'16,"0"0"2"-16,-4 21-51 15,4 19-7-15,0 17-5 16,0 14 2-16,-1 14 1 0,-2 10 0 16,-2 6-1-1,-2-4-3-15,-1-6-4 0,-7-10-1 16,1-12-2-16,-5-13-2 0,1-13-1 15,3-13-1-15,0-7-2 16,4-10-1-16,-1-4-4 16,12-9-5-16,-12 8-11 15,12-15-59-15,7-1-13 0,2-4-8 16,8-7-3-1</inkml:trace>
  <inkml:trace contextRef="#ctx0" brushRef="#br0" timeOffset="52880.5288">17733 6580 10 0,'-5'29'85'0,"-2"3"2"0,2-2-35 15,5 12-11-15,3-5-9 16,11 1-7-16,3-12-7 15,9-2-5-15,7-13-1 0,7-11-1 16,5-3-3-16,4-15-1 16,-1-7-2-16,-3-4-1 0,-8-5-1 15,-9-4-1 1,-9-2 0-16,-12-1 0 0,-7 4-1 15,-19 2-1-15,-6 10 0 16,-11 4 1-16,-5 9-2 16,-6 11 0-16,-2 3-2 15,2 15-2-15,2 3-1 0,6 9-2 16,6 1-3-16,6-1-7 0,11 4-18 15,13 2-51 1,3-9-4-16,9-7-5 0</inkml:trace>
  <inkml:trace contextRef="#ctx0" brushRef="#br0" timeOffset="53290.5329">18415 6505 23 0,'0'-16'86'16,"-19"5"0"-1,-10 0-3-15,29 11-59 0,-35 4-9 16,-8 11-2-16,-5 4-2 16,6 8-2-16,1 4-1 0,10 1-1 15,10 2 0 1,16-3-1-16,8-5 1 0,14-5-1 15,17-8-1-15,3-9 1 0,9-4-1 16,0-9 0 0,-3-7-2-16,-5-4 0 0,-5-6-1 15,-9 1 0-15,-5-1-2 16,-6-1 1-16,-4 6-2 0,-2-1 1 15,-5 5-1 1,4 5-1-16,-6 12 0 0,13-7 1 16,0 11-2-1,-1 11 1-15,5 9-1 0,1 7 1 16,0 11 1-16,2 10-1 0,-2 12 1 15,-2 8 0-15,-16 37 5 32,-6-1 0-17,-16 3 2-15,-12-4 0 0,-13-7 0 16</inkml:trace>
  <inkml:trace contextRef="#ctx0" brushRef="#br0" timeOffset="53350.5335">18514 7335 427 0,'-60'93'7'0,"-30"-17"-3"0,-6 28-3 16,-2-79-9-16,3-5-34 0</inkml:trace>
  <inkml:trace contextRef="#ctx0" brushRef="#br0" timeOffset="58690.5869">18936 6358 48 0,'-24'0'82'16,"5"-1"-34"-16,7-1-7 15,12 2-7-15,0 0-6 16,16-2-8-16,18-1-5 0,19 1-1 15,17 2-1-15,18 0 0 0,15 0 1 16,14 0-4 0,11 0 1-16,-1 0-3 0,6 0-1 15,-5-4 0 1,0-2-2-16,-9-1-1 0,-5-3 0 15,-5 1-1-15,-14 1-1 16,-5-1-1-16,-13 3-2 0,-7 0-4 16,-15 3-4-1,-9 1-7-15,-15 2-23 0,-15 0-51 16,-2 0-6-16,-14 0-6 0</inkml:trace>
  <inkml:trace contextRef="#ctx0" brushRef="#br0" timeOffset="63830.6383">18643 4702 35 0,'0'-14'92'16,"0"14"-6"-16,5-12-37 16,-5 12-13-16,7-9-11 0,-7 9-9 15,12 1-5-15,-5 9-3 0,1 5-1 16,0 5 0-1,3 3 0-15,0 7 1 0,2 3-1 16,-1 4-1 0,0 0 0-16,2 3-1 0,-3-2 0 15,2 2-1-15,-3-2-2 16,1-1 1-16,-4 0 0 0,-2-2 0 15,1-6-1 1,-6 3 1-16,1-7-1 0,-1-4 1 16,-3 0-1-16,-3-6 1 0,4-3-1 15,-1-1-1 1,3-11 2-16,-7 11-1 0,7-11 1 15,0 0-1-15,0 0 1 16,0 0 0-16,-2-17 0 0,2-7-1 16,13-10 1-1,4-10-1-15,7-11-2 0,7-8 1 16,2 1-2-16,6 0 0 0,-3 3 1 15,4 7-1 1,-8 10-2-16,-8 7-1 0,-2 8-2 16,-6 3-4-16,-2 8-6 15,-3-2-12-15,4 5-43 16,-1 6-26-16,-1 1-7 15,-1 2-5-15</inkml:trace>
  <inkml:trace contextRef="#ctx0" brushRef="#br0" timeOffset="64640.6464">19272 5025 42 0,'-11'4'82'15,"-5"3"-25"1,2 6-17-16,-2 9-10 0,2 0-9 16,4 4-4-16,0-1-3 15,6-2 0-15,4 0 0 0,4-10-1 16,5-3-1-16,3-7 2 15,4-3-3-15,-2-11 0 16,2-4-3-16,-3-5-1 0,-4-5-3 16,-5 3-2-1,-4-5 0-15,0 4-1 0,-9 3-2 16,-1 3-4-16,-5 6-2 15,6 7-7-15,0 3-15 0,9 1-46 16,0 0-18 0,3 12-9-16</inkml:trace>
  <inkml:trace contextRef="#ctx0" brushRef="#br0" timeOffset="65080.6508">19458 5063 51 0,'0'0'85'0,"-8"16"-1"0,6-3-52 15,2 2-12-15,0 3 3 16,5-2-3-16,2-3-1 0,4-4-4 16,0-2-2-1,3-6 0-15,0-1-2 0,-1-8-2 16,1-6-2-16,-2-2-2 0,2-8-2 15,-4 3 0 1,0-1-2-16,-6 1 0 0,2 2 0 16,-2 2-2-16,-4 8-1 15,0 9-1-15,0 0 1 0,0 6-1 16,0 10 0-1,2 4 1-15,0 4 0 0,3 1 1 16,2-4 1 0,0 3 1-16,0-7 1 0,0-3-1 15,-1-3 0-15,3-2-1 0,-9-9-4 16,10 12-6-16,-10-12-21 15,0 0-55-15,0 0-8 0,6-8-6 16</inkml:trace>
  <inkml:trace contextRef="#ctx0" brushRef="#br0" timeOffset="65670.6567">19878 4824 31 0,'0'0'79'0,"0"0"1"0,0 0-43 15,-6 19-17-15,1 1-2 16,1 6-3-16,-2 5 1 0,-1 0-2 15,0 4-1 1,2-3-1-16,0-1-2 0,3-5-1 16,-1 1-1-16,3-5 0 0,3-3-2 15,3-2-1 1,4-3 0-16,1-2-1 0,1-2 0 15,0-1-1-15,1-5-1 16,0-2-2-16,3-2-2 0,-2 0-3 16,2-7-8-1,-3-5-20-15,-4 1-54 0,1-5-8 16,-2-8-4-16</inkml:trace>
  <inkml:trace contextRef="#ctx0" brushRef="#br0" timeOffset="65870.6587">19743 4957 38 0,'0'0'93'0,"0"0"-2"16,0 0-5 0,24 2-64-16,4-2-8 0,3 0-3 15,1 0-9-15,0 0-14 0,1 0-52 16,-4 2-23-16,-7 6-7 15,-5-1-1-15</inkml:trace>
  <inkml:trace contextRef="#ctx0" brushRef="#br0" timeOffset="67240.6724">20075 5044 49 0,'0'0'88'0,"0"0"-2"0,0 0-38 15,0 14-20-15,-1-2-8 16,-2 3-8-16,-3 2-4 0,-1 2 0 15,-2 6-1 1,1-4-1-16,-1-2-1 0,1 3-1 16,0-7-4-1,4-3-7-15,4-12-11 0,0 0-59 16,0 0-13-16,0 0-6 0</inkml:trace>
  <inkml:trace contextRef="#ctx0" brushRef="#br0" timeOffset="67960.6796">20276 4988 71 0,'0'0'84'0,"0"0"-37"0,-1 15-11 15,1-2-5 1,5-1-8-16,0 2-5 0,-2 2-3 16,-3-1-3-16,1 0-3 0,-1-3 0 15,0-1-2 1,0-11 1-16,0 12-2 0,0-12 1 15,0 0-2 1,0 0 0-16,0 0-1 0,5-6 0 16,-5 6-1-16,7-16-1 15,-2 5 0-15,3-4-1 0,3 1-1 16,-2 1 0-16,4-4-1 0,-1 1 1 15,2 0-1 1,0 3 1-16,-2 1-1 0,3 2 0 16,-6 7 0-1,6 1 0-15,-5 2-1 0,0 0 1 16,1 10-1-16,-2-1 1 15,0 6-1-15,-2 1 2 0,-2 1-1 16,-3 3 3 0,-2 0-1-16,0-4 0 0,-1 0 0 15,-2-3 1-15,-1 0 1 0,4-13 0 16,-6 9 1-1,6-9-1-15,0-9 0 0,2-4 0 16,7-5-1-16,1-1 0 16,1-5-1-16,6 3-1 0,0-1-1 15,2 6 0 1,0 2 0-16,0 10 0 0,-1 4 0 15,-4 5 0 1,0 8 0-16,-6 2 1 0,2 3-1 16,-5 4 2-16,1-2-1 0,-3 1 0 15,0-6-2-15,2-1-5 16,-5-14-14-16,0 0-55 15,7 8-16-15,-7-8-7 16,0-15-5-16</inkml:trace>
  <inkml:trace contextRef="#ctx0" brushRef="#br0" timeOffset="68590.6859">20738 4224 57 0,'-9'0'63'0,"9"0"-12"15,0 0-8-15,0 0-11 0,15 4-7 16,2-2-4-16,6-2-5 15,2 1-1-15,5 1-4 16,-2-2-5-16,0 5-2 0,-6 3-2 16,-5 4-1-1,-11 4-1-15,-6 1 1 0,-4 5-1 16,-10-1 2-16,-1 2-1 15,0-2 1-15,2 0 1 16,3-3 1-16,8-3 1 16,4-1 0-16,17-7-1 0,8 3-2 15,6-3-3-15,5 3-8 0,-3-3-21 16,-4 4-56-1,0 2-7-15,-11-3-6 0</inkml:trace>
  <inkml:trace contextRef="#ctx0" brushRef="#br0" timeOffset="69090.6909">20091 5166 6 0,'0'0'82'0,"12"1"-20"15,-12-1-8-15,3 17-9 16,-2 0-14-16,0 4-11 16,0 3-4-16,-2 5 0 0,-5 0-4 15,-2 3-1 1,-2-5-1-16,0 1-1 0,-2-7 0 15,-1-6-4-15,5-1-3 16,8-14-6-16,-8 12-30 16,14-13-48-16,-6-8-10 0,7-9-8 15</inkml:trace>
  <inkml:trace contextRef="#ctx0" brushRef="#br0" timeOffset="74620.7461">21394 4360 75 0,'0'-12'86'15,"-1"-2"-8"-15,1 14-60 0,0 0-4 16,0 0-5 0,0 23-3-16,-2 8-2 0,-7 12-1 15,-7 13 3-15,-4 14 1 16,-12 15 2-16,-5 12 2 0,-10 10-1 15,-7 4 1 1,-5 0-1-16,-3-1 3 0,-1-8-2 16,5-7 0-16,3-15-2 0,6-7-2 15,9-17-1 1,10-16-1-16,8-10 0 0,7-6-5 15,9-10-2-15,6-14-5 16,3 12-11-16,8-12-56 0,6-4-17 16,4-9-8-1,-2-8-4-15</inkml:trace>
  <inkml:trace contextRef="#ctx0" brushRef="#br0" timeOffset="74930.7493">21297 5120 49 0,'8'4'89'16,"-7"8"0"-1,-2 9-6-15,-3 11-72 0,-1 8 0 16,-7 6 0-16,3 7 2 16,-5 2 0-16,-4-2-3 0,4-5 0 15,-2-7-2 1,4-7-1-16,1-5-2 0,1-10-3 15,3-6-5-15,7-13-8 16,0 0-36-16,6-5-41 16,8-14-9-16,-4-11-5 0</inkml:trace>
  <inkml:trace contextRef="#ctx0" brushRef="#br0" timeOffset="75350.7534">21414 5010 77 0,'0'0'94'15,"-2"-13"-3"-15,8 41-34 0,11-27-37 16,4 2-7-1,2 5 0-15,2 4-4 0,1 2-3 16,-3 4-1-16,-6 5-2 16,-7-1-1-16,-5 0 0 0,-5 1 0 15,-11-5-1-15,-4-4 2 16,-6-4-1-16,0-2 0 15,-2-4 0-15,2-2-1 0,2 0-1 16,7-1 0 0,12-1-1-16,-9 18 1 0,12-1-1 15,9 6 1-15,11 4 0 16,3 6 1-16,2 1 2 15,7 3-1-15,0-2 1 16,3 0 0-16,2-3-2 0,-1-5-6 16,4 4-12-16,5-6-67 0,-1-8-7 15,1-6-8 1,-5-9-4-16</inkml:trace>
  <inkml:trace contextRef="#ctx0" brushRef="#br0" timeOffset="76140.7614">20335 6320 51 0,'-19'-9'69'16,"-3"9"-22"-16,6 3-5 15,7 4-9-15,9-7-10 0,3 11-5 16,14-5 0 0,17 0-3-16,11 0 1 0,23-6-2 15,15 3 0 1,23-6-2-16,20-1 0 0,17-4-3 15,10-6-1-15,1 3-2 16,-1-2-1-16,-8 4-1 0,-14-2-1 16,-11 2-1-16,-21 7-4 0,-13 0-4 15,-18 4-10 1,-16 1-34-16,-15 3-40 0,-4 3-5 15,-11-4-8 1</inkml:trace>
  <inkml:trace contextRef="#ctx0" brushRef="#br0" timeOffset="77190.7719">19196 6665 24 0,'0'0'87'15,"2"-12"-2"1,-2 12-4-16,0 0-57 0,10-3-10 15,-3 12-1-15,2 6-3 16,2 4-2-16,2 6-1 0,1 6 3 16,3 4 0-16,-1 6 0 0,-1-2-2 15,-1 3 0 1,-3-3-1-16,0 0-2 0,-4-5 0 15,0-2-2 1,-4-4 0-16,-2-6 0 0,1-2 0 16,2-6 0-16,0-2-1 15,0 0 1-15,-4-12-1 0,7 12 0 16,-7-12-1-16,0 0 1 0,0 0-1 15,10 11 1 1,-10-11-1-16,0 0 1 0,0 0 0 16,9-6 0-1,-4-3 0-15,2-11 1 0,5-1 0 16,0-13-1-16,3-5 0 15,4-7 0-15,1-1 0 0,-1-3 0 16,-1 2-1 0,-3 4-1-16,-1 4 0 0,-4 6-3 15,-4 11-3-15,-2 2-6 0,-4 21-9 16,5-12-35-1,-5 12-35-15,0 0-10 0,10 9-5 16</inkml:trace>
  <inkml:trace contextRef="#ctx0" brushRef="#br0" timeOffset="77870.7787">19753 7082 1 0,'12'10'93'16,"-12"-10"1"-16,3 19-4 15,0 25-22-15,-2-32-56 16,-1 4 1-16,-1 0-4 0,1 1 0 16,0-3-4-1,0-1-2-15,0 0-3 0,0-13-5 16,3 11-26-16,10-11-53 15,-6-11-8-15,-3-10-6 16</inkml:trace>
  <inkml:trace contextRef="#ctx0" brushRef="#br0" timeOffset="77990.7799">19756 6924 75 0,'-3'-10'86'16,"3"10"-25"-16,4-14-61 16,-4 14-80-16,19-14-8 15</inkml:trace>
  <inkml:trace contextRef="#ctx0" brushRef="#br0" timeOffset="78400.784">19924 7145 76 0,'6'13'91'0,"-1"-1"-3"16,4 6-47-1,-4-2-9-15,2 4-9 0,-1-6-6 16,-1 1-5-16,-1-4 0 0,2-1-2 15,-6-10-2 1,5 8 1-16,-5-8-2 0,0 0-1 16,12-4 0-16,-12 4-2 15,8-18-1-15,-1 8-1 0,-1-4 0 16,1-1-1-1,-1 1 0-15,5-4-2 0,-1 3 2 16,2 0-2 0,3 2 1-16,0 3 0 0,1 2 0 15,0 7 0-15,0 1-1 0,0 7 1 16,-2 5-1-16,2 5 1 15,-3-1 0-15,0 2 0 0,-2 4 0 16,-4-7 0 0,1 1-2-16,-4-6-3 0,4 2-6 15,-8-12-21 1,0 10-52-16,0-10-11 0,0 0-8 15,0 0-3-15</inkml:trace>
  <inkml:trace contextRef="#ctx0" brushRef="#br0" timeOffset="78932.7913">20526 7374 11 0,'4'11'91'16,"-5"-1"2"-16,-8 1-5 0,-1-72-27 15,-3 73-52 1,0 5-2-16,2 5 2 0,-2-3-2 15,3-2-2-15,2 0-1 16,2-8-4-16,1 1-4 0,5-10-5 16,0 0-45-1,0 0-32-15,0-8-6 16,0-7-6-16</inkml:trace>
  <inkml:trace contextRef="#ctx0" brushRef="#br0" timeOffset="79472.7966">20585 7156 48 0,'8'11'92'0,"3"0"-2"15,0 3-7-15,30 1-66 16,-30 2-4-16,-1 4 1 0,0-1-3 15,-3 0-4 1,-3-6-1-16,-1 0-1 0,1-4 1 16,-1-1-1-16,-3-9 0 0,0 0-1 15,0 0-1 1,4-11 0-16,-2-2-1 0,0-1-2 15,1-2 0-15,1-2-2 16,1-3-1-16,0 6 2 0,5 1-1 16,-2 3 2-1,6 4-1-15,-3 4 1 0,1 2 1 16,4 1 0-16,-2 7 0 0,0 1 1 15,-2 3-1 1,-2 4 1-16,1-1-1 0,-2 3 1 16,-4-5 0-16,0 1 1 15,-5-13 0-15,7 10 0 0,-7-10 0 16,13-6 0-1,-3-4 0-15,3-4 0 0,1 1-2 16,0-1-1-16,2 3 0 16,-2 4-1-16,-2 6 0 15,-3 2 1-15,-9-1-3 0,12 22 3 16,-6-4 0-16,-1 1 1 15,1 5-1-15,2-7-1 0,-2 1-5 16,-2-9-7 0,5 1-37-16,1-1-36 0,-10-9-13 15,3-9-5 1</inkml:trace>
  <inkml:trace contextRef="#ctx0" brushRef="#br0" timeOffset="80002.802">21008 6629 59 0,'0'-12'89'15,"0"12"-4"-15,27-10-39 0,-12 7-19 16,5 1-6-16,2-1-6 16,-1 1-4-16,3 2-4 0,-5 2-2 15,-2 8-2 1,-8 7-1-16,-5 5-1 0,-7 4-1 15,-7 3 2 1,-6-2 0-16,-1-1 1 0,0 0 0 16,1-8 2-16,4-1-1 0,4-6 2 15,8-11-1-15,8 9 0 16,8-7-2-16,6-1-3 15,0-1-3-15,6 1-9 16,-3-1-33-16,-2 0-42 0,6-4-9 16,-7-2-5-1</inkml:trace>
  <inkml:trace contextRef="#ctx0" brushRef="#br0" timeOffset="80332.8053">21640 6474 63 0,'7'-8'88'16,"-7"8"-1"-16,0 0-4 16,5 12-68-16,-6 10-5 15,-6 10-2-15,-4 16 1 0,-4 8 2 16,-5 15 0-16,-4 8-2 15,-1 10-1-15,-7 6-1 0,-2 2 0 16,-1-3-1 0,-1-2-2-16,3-6 0 0,-2-5-1 15,10-11 0 1,-2-4-1-16,7-11 1 0,6-9-2 15,1-7 0-15,7-9-2 16,2-10-2-16,2-9-5 0,2-11-22 16,14 0-56-16,-3-24-7 0,1-19-9 15,2-18-2 1</inkml:trace>
  <inkml:trace contextRef="#ctx0" brushRef="#br0" timeOffset="80572.8077">21595 7002 6 0,'14'6'96'15,"1"6"0"1,-7 13-6-16,-1 1-3 0,-6 9-76 16,-1 13-3-1,-5 5 0-15,-5 4 0 0,-3-1-2 16,0-2-1-16,1-6 0 15,-1-5-2-15,4-9-1 0,4-12-2 16,0-5-5 0,5-17-5-16,0 0-29 0,4-7-51 15,10-17-5-15,0-9-9 0</inkml:trace>
  <inkml:trace contextRef="#ctx0" brushRef="#br0" timeOffset="81002.8119">21693 6970 55 0,'-3'-13'94'16,"3"-1"-1"-16,4 2-5 0,-10 2-64 16,19 0-5-16,10 5-3 0,4-1-2 15,5 5-4-15,-2 1-2 16,-2 0-2-16,-3 5-2 0,-6 4-1 15,-2 7-1 1,-9 4-2-16,-6 3 2 0,-3 4-2 16,-6-2 0-1,-2 1 0-15,-3-2 0 0,-2-5 0 16,0-3 0-16,3-5 0 0,-1 0 0 15,3-2 0-15,-1 3 0 16,7-1 0-16,-1 7 0 0,4-2 0 16,0 7 0-1,0 0 1-15,2 4 1 0,5-2 1 16,7 0-1-1,0 0 2-15,6-4-1 0,4-1 2 16,10-2-2-16,10-2 0 16,3-3-2-16,7-2-1 0,5-3-2 15,8 1-4-15,-1-5-8 16,8-1-36-16,1 4-38 15,-9-7-12-15,4-2-7 0</inkml:trace>
  <inkml:trace contextRef="#ctx0" brushRef="#br0" timeOffset="82182.8238">4739 9605 30 0,'-18'8'84'15,"2"-3"0"1,16-5 1-16,-18 7-63 0,24-1-5 16,18-1 0-1,13 1 2-15,12-1 0 0,8-2-2 16,11 0-4-16,7 0-3 15,2-3-2-15,-1 0-1 0,-5 0-1 16,-8-3-3 0,-6-1 0-16,-8 0-1 0,-9-2-2 15,-6 1-2-15,-4-1-3 0,-6-3-5 16,0 5-9-1,-7-4-29-15,-7 4-43 0,5 0-6 16,-5 1-6-16</inkml:trace>
  <inkml:trace contextRef="#ctx0" brushRef="#br0" timeOffset="82382.8258">4795 10065 24 0,'-18'33'97'0,"18"-11"1"15,23-6-9 1,21-37-19-16,17 21-56 0,18-1-2 16,8 1 0-1,5-2-5-15,-3-4-7 0,2 6-14 16,-10 12-67-16,-3-11-9 0,-10 0-8 15,-11-1-5-15</inkml:trace>
  <inkml:trace contextRef="#ctx0" brushRef="#br0" timeOffset="83562.8376">6585 9293 69 0,'14'-12'88'0,"-14"12"-1"16,7 9-3-16,31 13-70 0,-36 19-2 16,0 13-1-16,-2 13 1 0,0 11 2 15,0 9-4 1,-5-1-2-16,-2-1-1 0,-1-6-2 15,-4-12-1 1,-1-8 1-16,2-13-2 0,2-15-1 16,2-6-1-16,1-10-2 15,2-5-5-15,4-10-9 0,0-19-63 16,10-5-13-16,0-9-7 0,6-11-6 15</inkml:trace>
  <inkml:trace contextRef="#ctx0" brushRef="#br0" timeOffset="83862.8406">6966 9651 12 0,'6'56'86'16,"-4"8"3"-16,-1 9-3 0,3 7-56 15,10 6-7-15,7-5-1 0,10-5 1 16,6-14-3-1,9-14-5-15,9-18-2 0,7-20-3 16,5-16 0-16,-1-23-2 16,-9-18-3-16,-10-18-2 0,-12-11-1 15,-14-8-1 1,-20 0-1-16,-14 4 0 0,-17 10-1 15,-16 10-1 1,-10 15 0-16,-11 21 0 0,-3 18-3 16,-3 6-3-16,10 23-13 0,0 4-42 15,12 7-27-15,17 1-8 16,17 0-6-16</inkml:trace>
  <inkml:trace contextRef="#ctx0" brushRef="#br0" timeOffset="84292.8449">8238 9449 80 0,'-7'8'92'16,"7"17"-2"-16,0 13-5 0,0 13-67 15,2 17-6-15,-2 7 4 16,0 11 0-16,0 4-3 0,0-5-3 16,-4-8-3-16,-1-10-1 0,0-10-3 15,-2-16 0 1,3-9-1-16,1-12-1 0,1-8-3 15,2-12-7 1,-2-4-15-16,2-12-61 0,0-19-8 16,4-7-8-16,5-6-6 15</inkml:trace>
  <inkml:trace contextRef="#ctx0" brushRef="#br0" timeOffset="84592.8478">8534 10017 57 0,'22'46'97'0,"0"4"-6"0,2-6-4 16,5-5-56-16,6 1-9 15,9-6-7-15,6-13-4 0,5-15-3 16,2-10-2 0,0-17 0-16,-5-12-2 0,-7-8-1 15,-9-6 0-15,-15-3-1 0,-18 1-1 16,-8 1 0-1,-21 11-1-15,-14 4 1 0,-15 11-2 16,-11 10 1-16,-5 11-1 16,-1 5 0-16,6 15-1 0,5 8-1 15,10 5-3 1,12 3 0-16,19 5-2 0,15-5-4 15,14 2-14 1,14-1-44-16,10-13-20 0,7-8-7 16,7-12-1-16</inkml:trace>
  <inkml:trace contextRef="#ctx0" brushRef="#br0" timeOffset="85012.8521">9346 9902 6 0,'11'-3'92'0,"-11"3"3"16,-15 8-5-16,-5 4-5 0,-3 12-70 15,-4 8-6-15,4 9 0 16,6 3-1-16,6-1 1 16,11-2-3-16,18-9-1 15,15-10 0-15,8-12-1 0,7-11 1 16,4-16-1-1,-3-13 0-15,-6-10-2 0,-10-9 0 16,-14-6 0-16,-8 1-1 16,-11 2-1-16,-2 6 0 0,-7 9-2 15,-1 8 0-15,1 13 0 16,9 16 0-16,-1 21 0 15,4 14 0-15,8 20 0 0,0 16 0 16,-1 13 2 0,-4 14 1-16,-6 7 1 0,-5-1 0 15,-20 2 1-15,-9-2 0 16,-16-8 0-16,-12-10 1 15,-5-15-1-15,-12-9 0 16,1-11-3-16,-4-13-1 0,8-13-8 16,-3-18-23-16,11-7-50 0,13-14-13 15,10-9-6 1,17-10-7-16</inkml:trace>
  <inkml:trace contextRef="#ctx0" brushRef="#br0" timeOffset="85742.8594">9577 9916 0 0,'-5'-17'90'16,"0"-1"2"-16,-1-1-4 15,6 1-40-15,-4 2-20 0,1 1-9 16,-6 2-6-16,-2 4-4 15,-6 5-3-15,-4 4-3 0,-2 0-1 16,-3 5-1 0,0 2 0-16,2 0-1 0,4 1-1 15,3-4-5-15,6 3-11 16,4 3-51-16,7-10-19 15,11 0-6-15,5-5-5 16</inkml:trace>
  <inkml:trace contextRef="#ctx0" brushRef="#br0" timeOffset="87472.8767">10520 8964 1 0,'7'-10'90'0,"-7"10"0"0,4-12-3 16,-4 12-5-16,0 7-67 15,5 16-5-15,3 7-1 16,-1 7 1-16,5 9-1 16,2 5 1-16,0 4-1 0,3-2-2 15,-1-3 0 1,-2-3-1-16,0-6-2 0,-1-7 0 15,-1-4 0-15,-1-4-1 16,-3-6-1-16,-2-6 1 16,-1-2-1-16,-5-12 2 0,7 14 0 15,-7-14 0-15,0 0 0 16,13-15 0-16,-2-13 0 0,9-14 0 15,5-8 0 1,5-13-2-16,2-10-1 0,1 1-1 16,1 0-2-1,-4 6-2-15,-5 16-4 0,-9 10-7 16,-5 11-7-16,0 15-31 0,1 11-36 15,-12 3-11-15,18 7-6 16,-12 6 6-16</inkml:trace>
  <inkml:trace contextRef="#ctx0" brushRef="#br0" timeOffset="87792.8799">11133 9278 82 0,'-6'18'91'0,"-2"5"-1"0,2-3-6 16,0 4-68-1,6 3-2-15,1 0 1 0,10-4 1 16,7-6-2 0,9-8-3-16,5-8-1 0,3-3-1 15,2-11-1-15,-6-6-2 16,-5-5-2-16,-9 0-1 0,-11-3-1 15,-10 3-2 1,-12 0 1-16,-9 7-1 0,-7 5-1 16,0 3-1-16,-2 6-1 0,6 3-1 15,1 9-3 1,11 5-1-16,6 1-5 0,10 4-12 15,7 2-48-15,6-10-21 16,5 0-5-16,1-6-4 0</inkml:trace>
  <inkml:trace contextRef="#ctx0" brushRef="#br0" timeOffset="88322.8852">11446 9281 76 0,'0'0'89'0,"0"0"-2"16,9 7-5 0,-9 4-68-16,4 7-3 0,1 1 3 15,-2 6 1-15,3 1-1 0,-1 1-2 16,0-2-2-16,-1-2-2 15,1-3-1-15,-2-3-2 0,1-2-1 16,0-5-1 0,-4-10 0-16,12 15 1 0,-3-13-1 15,0-2 1 1,3-6 0-16,2-8-1 0,2-4 0 15,2-1-1-15,1-8-1 16,2 1 0-16,-4-4 0 0,2 2-1 16,-4 1 1-16,-1 5-1 15,-6 1 0-15,0 6 0 16,-3 2 0-16,-5 13-1 0,3-11-1 15,-3 11 1 1,0 5-1-16,0 9 1 0,-1 7-1 16,1 6 1-16,0 2 1 15,5 4 0-15,3 0 0 0,2 1 1 16,4-8 0-16,-1-1-1 15,3-6 1-15,-2-6-3 16,0-6-2-16,-1-1-7 0,-5-13-17 16,0-10-47-1,4-4-19-15,-7-12-7 0,0-6-6 16</inkml:trace>
  <inkml:trace contextRef="#ctx0" brushRef="#br0" timeOffset="88482.8867">11940 9114 22 0,'0'0'96'0,"16"4"-1"16,-6 6-4-1,-2 2-5-15,8 8-72 0,-1 9-6 16,-1 2 1-16,2 8-2 16,-1 1-2-16,2 3 0 0,-2 0-4 15,0-2-1 1,-3-5-4-16,-6-6-6 0,-1-7-41 15,-4-8-38 1,-10-13-6-16,-9-7-6 0</inkml:trace>
  <inkml:trace contextRef="#ctx0" brushRef="#br0" timeOffset="88622.8882">11843 9370 27 0,'0'0'99'0,"12"-14"-5"16,15 3-5-16,13-3-2 0,15 2-80 16,-5 0-7-1,4 1-6-15,-3 5-40 0,-5 1-38 16,-6 1-9-16,-12 4-5 0</inkml:trace>
  <inkml:trace contextRef="#ctx0" brushRef="#br0" timeOffset="88812.8901">12363 9431 5 0,'14'26'97'0,"-3"-2"2"16,-4 3-7-16,-7-3-4 16,0-7-65-16,-4 12-11 15,-5 0-3-15,1 0-3 0,-3-2-5 16,2-5-5-16,0-6-9 15,9-16-60-15,-1 10-16 0,1-10-8 16,6-14-5 0</inkml:trace>
  <inkml:trace contextRef="#ctx0" brushRef="#br0" timeOffset="89342.8954">12583 9274 0 0,'8'0'89'0,"1"7"3"0,-2 5-2 15,0 8-6 1,1 6-71-16,-2 3-3 0,1 5 1 16,-2 2-1-16,1-5-2 15,-3-1-2-15,0-8-1 0,-1-4 0 16,-1-8 0-16,-1-10 0 0,0 0 0 15,10-12-1 1,-5-6 0-16,1-4-1 0,1-3-1 16,5-2-2-1,0-1-1-15,3 5 1 0,0 0-1 16,-1 8 0-16,3 7 1 15,1 5 0-15,-1 3 1 0,-2 11 1 16,-3 1-1 0,-2 5 1-16,-1 7 0 0,-7-2 0 15,0 0 0-15,-2-3 1 0,-2-2 0 16,2-3 0-1,0-14 1-15,0 0-1 0,0 0 0 16,8-24-1-16,6 2 0 16,4-4 0-16,4-2-2 0,1 2 1 15,0 5-2 1,1 4 1-16,-2 10 0 0,-6 7 0 15,1 7 0 1,-5 10 0-16,0 2 0 0,-4 5 1 16,-1 1-1-16,-1 1 0 0,-1 0-2 15,-2-3-4-15,0 0-10 16,-3-6-39-16,0-17-34 0,0 0-9 15,0 0-8 1,5-19-3-16</inkml:trace>
  <inkml:trace contextRef="#ctx0" brushRef="#br0" timeOffset="90492.9068">13588 8603 48 0,'0'0'83'16,"-22"-9"-20"-16,22 9-16 0,-13-5-5 16,13 5-13-1,-12-3-10-15,12 3-8 0,-13 0-4 16,13 0 0-16,-8 0-4 0,8 0-1 15,0 0 0-15,0 0 0 16,0 0 1-16,0 0 0 0,0 0 1 16,0 0 1-1,5 0 1-15,3 3 0 0,4-3 0 16,2 0 0-1,4 1-2-15,0-1 1 0,2 1-2 16,1-1-1-16,-2 3-1 16,-2-1-1-16,-3 2-1 0,-3 0 1 15,-11-4-1-15,9 19 0 0,-9-5 2 16,-4 4-1-1,-6 3 0-15,-5-1 1 0,1 3 1 16,-3-3-1 0,1-1 0-16,2 0 0 0,4-6 1 15,3-1 0-15,6-3 0 16,4 2 2-16,9-5-1 0,7-1 1 15,6 0-1 1,6-3 1-16,7-2-1 0,2 0-1 16,3 0-5-16,-1-2-4 0,0 2-15 15,-11 5-53 1,4-4-16-16,-5 1-8 0,-7-1-6 15</inkml:trace>
  <inkml:trace contextRef="#ctx0" brushRef="#br0" timeOffset="91302.9149">10142 10081 30 0,'-19'1'78'16,"2"-4"-27"-16,7 3-13 0,2-3-3 15,8 3-5-15,0-12-6 0,12 3-3 16,16-3-4-1,16-3-4-15,12 1-2 0,17-3 0 16,17 1 1 0,19-1 0-16,22 2-2 0,24 1 0 15,24 1-2-15,22 1-1 16,23 4-1-16,22-1-1 0,22 3 0 15,13 0-1 1,16-1-1-16,-4 1 1 0,2 2-1 16,-10 1 0-16,-12-1 0 0,-16 4 0 15,-24-1-2 1,-27 1-3-16,-31 3-8 0,-30-3-19 15,-37 0-58-15,-22 1-8 16,-33 0-6-16,-31 2-6 0</inkml:trace>
  <inkml:trace contextRef="#ctx0" brushRef="#br0" timeOffset="91992.9219">10909 10246 32 0,'-2'-9'94'16,"2"9"-4"-1,-4-11-4-15,2 43-31 0,2-32-44 16,2 24-1-16,4 0 2 0,4 10-1 16,2 10-2-16,2 8 1 15,1 14 0-15,-2 7 0 0,0 2-1 16,1 3-2-1,-5-6 0-15,-1-3-2 0,-1-10-1 16,-2-10 0 0,1-13-1-16,-2-9 1 0,-2-9-1 15,0-8 0-15,-2-10 1 16,0 0-1-16,10-8 0 0,-3-16-1 15,6-9 1-15,10-16-1 0,8-15 0 16,8-15-2 0,4-7-1-16,2-4 1 0,0 0 0 15,-5 6 0 1,-8 9 0-16,-8 12-2 0,-9 15 0 15,-5 12-3-15,-7 12-5 16,-3 6-6-16,0 18-10 0,0 0-34 16,-2 6-34-1,2 15-9-15,-1 4-5 0</inkml:trace>
  <inkml:trace contextRef="#ctx0" brushRef="#br0" timeOffset="92212.9241">11465 10761 37 0,'11'27'104'15,"-2"-4"-4"-15,0-5-5 0,-3-5-3 16,10-2-79-16,-9 1-2 0,-2 3 0 16,-1-2-5-1,-1-1-3-15,2-2-1 0,2 1-4 16,-7-11-7-16,23 14-23 15,-5-11-59-15,-3-14-4 16,-5-13-8-16,1-11-6 16</inkml:trace>
  <inkml:trace contextRef="#ctx0" brushRef="#br0" timeOffset="92322.9252">11618 10591 39 0,'-7'-23'99'0,"1"6"-5"0,-4-1-10 16,3-3-13-16,-1 6-152 16,7 4-6-16,1 1-8 15,0 10-4-15</inkml:trace>
  <inkml:trace contextRef="#ctx0" brushRef="#br0" timeOffset="92602.928">11653 10687 62 0,'8'49'100'0,"-1"2"-5"16,-1-4-5-16,-1-1-47 0,3-2-19 15,0-10-8-15,-2-5-4 16,-1-8-3-16,3-11-1 0,-8-10-2 16,19-4-1-1,-7-13 0-15,2-3-2 0,-1-3 0 16,4 1-3-16,-3 1-1 15,0 7 0-15,-1 6-1 16,-2 8 1-16,-2 10-1 0,-1 9 1 16,0 6 0-16,3 1 1 15,1 6 0-15,1-4 0 0,1-3-1 16,3-5-3-1,-4-8-7-15,8-2-41 0,-5-3-40 16,-2-8-4 0,-2-12-9-16,2-2-2 0</inkml:trace>
  <inkml:trace contextRef="#ctx0" brushRef="#br0" timeOffset="92792.9299">12195 11050 39 0,'10'18'101'0,"-3"2"-5"15,-4-3-3 1,0-3-5-16,-3 6-79 0,-2-4-3 15,-1 2 0-15,-2-2-3 16,0 2-6-16,-1-7-7 0,6-11-44 16,1 12-35-1,-1-12-7-15,16-16-8 0</inkml:trace>
  <inkml:trace contextRef="#ctx0" brushRef="#br0" timeOffset="93312.9351">12391 10803 24 0,'11'0'96'15,"-2"2"-1"-15,4 8-4 0,-4 4-2 16,-3 8-77-16,6 4-2 0,0 6 1 16,-6 2-1-1,-2 0-2-15,1 0-1 0,-3-7-1 16,0-4-2-16,-2-6 1 15,0-6-1-15,0-11-1 0,0 0 0 16,2-9 1 0,3-9-2-16,2-3-1 0,2-5 0 15,5-3-1 1,4 1-1-16,4 0 1 0,3 6-1 15,1 2 0-15,1 9 1 0,0 6 0 16,-6 5 1-16,-1 8-1 16,-6 6 1-16,-5 6-1 0,-5 1 1 15,-3-1 0 1,-1 0 0-16,-3-2 1 0,-3-6 0 15,1-2 0 1,5-10 0-16,0 0 0 0,0-11 0 16,7-6-1-16,4-1 1 15,3-3-2-15,4 2 0 0,1-1 0 16,3 8 0-16,0 5-1 0,1 7 1 15,-2 7 0 1,-1 7 0-16,-1 5 0 0,-4 3 0 16,-1 1 0-1,-3-5 0-15,-2 0 0 0,-2-4 0 16,0-4-3-16,-7-10-2 15,13 3-5-15,0-3-10 0,-6-12-32 16,3-8-27-16,9-3-21 0,-6-9-6 16,3-8-3-1</inkml:trace>
  <inkml:trace contextRef="#ctx0" brushRef="#br0" timeOffset="93712.9391">13131 10286 43 0,'-6'-11'97'15,"2"0"-2"-15,1 0-4 16,3 11-55-16,3-11-9 0,-3 11-7 15,7-10-5 1,4 5-4-16,7 4-3 0,4-1-3 16,3 2-1-1,2 3 0-15,3 6-2 0,-2 3 0 16,-5 5-2-16,-4 8 1 0,-12 2-1 15,-7 4 1-15,-8-2 1 16,-4 0 0-16,-1-5 0 0,-2 1 1 16,5-7 1-1,3-6 0-15,7-12-1 0,14 7 1 16,11-7-2-1,5-2-1-15,7-3 0 0,4-2-2 16,2 0-4-16,-5 0-5 0,2 4-10 16,-10-4-41-16,-9 0-34 15,1 6-6-15,-4-1-7 16</inkml:trace>
  <inkml:trace contextRef="#ctx0" brushRef="#br0" timeOffset="94332.9452">15501 9764 52 0,'-25'3'95'0,"6"-1"-2"0,2-2-3 15,35 7-54-15,-3-4-12 0,10 4-5 16,15-6-2 0,13 2-3-16,11-2-2 0,7 1-4 15,2-2-2-15,-4 0-2 16,-5 0-1-16,-6 0-2 0,-10 0-4 15,-15-1-3 1,-7 3-5-16,-12-2-11 0,-14 0-57 16,0 0-16-1,0 7-6-15,-14-2-6 0</inkml:trace>
  <inkml:trace contextRef="#ctx0" brushRef="#br0" timeOffset="94512.947">15454 10037 13 0,'-37'28'103'0,"20"-4"0"16,18-7-9-1,25-11-1-15,23-15-66 0,17 7-16 16,13-3-1-16,12 1-5 0,-1-6-9 16,5 10-15-16,-4 0-66 15,-13 0-8-15,-14-3-7 16,-19-2-7-16</inkml:trace>
  <inkml:trace contextRef="#ctx0" brushRef="#br0" timeOffset="95472.9567">16682 9317 56 0,'31'-15'99'0,"9"-6"-3"0,11 1-5 15,8-4-55 1,10 2-9-16,8 6-8 0,-2 3-5 16,2 6-6-1,-5 7-2-15,-4 10-2 0,-7 11-3 16,-8 8 0-16,-9 10 0 0,-10 10 0 15,-8 6-1-15,-13 9 1 16,-10 5 0-16,-13 1 1 16,-13 3 0-16,-16 0 0 15,-16-1 1-15,-12-7-1 0,-9-6 0 16,-5-6 0-1,-6-12 1-15,1-9-2 0,1-11 0 16,5-14-1-16,12-11 0 0,11-13-1 16,12-7 0-16,14-8 0 15,15 0-1-15,16-1 0 16,15 4 0-16,16 3 1 15,14 10 1-15,11 5 1 0,11 10 0 16,3 1 1 0,1 13-1-16,-8 8 1 0,-1 6 0 15,-10 7 0-15,-8 5-1 16,-10 2-1-16,-8 2 0 15,-3-2 0-15,-8-5 1 0,3-3-1 16,-1-5 1-16,3-8-1 16,0-6 0-16,5-7-2 0,0-4-2 15,2-3-4 1,3-5-7-16,10-4-31 0,-6-1-28 15,4-10-23-15,8-5-7 16,-1-5-3-16</inkml:trace>
  <inkml:trace contextRef="#ctx0" brushRef="#br0" timeOffset="96862.9706">18539 9266 24 0,'1'-22'86'16,"-1"0"-1"-16,-1 3-2 16,-5-2-60-16,-1 8-9 15,0 1-1-15,-3 2-3 16,-2 6-2-16,-3 0-3 0,-1 4-3 15,-2 1-1-15,-6 10-2 0,0 7 1 16,-4 9 2 0,-4 9 1-16,-1 13 0 0,-3 9 4 15,1 12-1 1,-1 7 3-16,1 13 0 0,1 3 1 15,4 2-2-15,6 2 0 16,7-5-1-16,12-7 0 0,4-8 0 16,18-11-1-1,13-11-1-15,12-14 0 0,16-11 0 16,12-18-1-16,11-12 0 0,13-8 0 15,6-18-2 1,7-15 1-16,3-17-1 0,-5-16-1 16,-9-14 0-16,-6-14 0 15,-15-5 0-15,-19-4 0 0,-14 3-1 16,-20 6 0-1,-21 11 0-15,-23 12-1 0,-24 16 1 16,-22 20 0-16,-18 11-2 0,-12 15 0 16,-8 13-4-1,2 13-6-15,3 11-11 0,18 15-46 16,20 11-26-16,22 1-7 15,24 2-6-15</inkml:trace>
  <inkml:trace contextRef="#ctx0" brushRef="#br0" timeOffset="97792.9799">19961 9021 25 0,'0'0'95'15,"13"-2"-2"-15,-8 10-3 0,-1 13-3 16,11 10-76-16,-11 14-4 15,1 9 1-15,-3 15 3 0,-2 8 0 16,0 8-3 0,-1-3-1-16,-10 5-1 0,1-12-1 15,-4-6-1 1,-1-9 0-16,0-10-2 0,0-10 0 15,4-12-1-15,1-6-1 0,1-10-1 16,5-2-2-16,4-10-5 16,0 0-8-16,0-9-33 0,1-16-43 15,12 2-7 1,4-10-6-16,1-3 1 0</inkml:trace>
  <inkml:trace contextRef="#ctx0" brushRef="#br0" timeOffset="98232.9843">20239 9724 54 0,'13'0'90'16,"-5"0"-3"-16,-8 0-4 0,9 2-62 16,-6 10-7-16,1 10 0 15,-5 4 2-15,1 3-3 0,-4 7-1 16,4 5 0-1,-2 1-1-15,2-5-2 0,3-2-1 16,7-7-1 0,6-9 0-16,6-8-2 0,8-10 0 15,6-4 1-15,1-14-2 16,0-8 0-16,1-7-2 0,-5-5-1 15,-6-4-1-15,-10 4-1 0,-9 1 0 16,-11 5-2 0,-11 4 0-16,-9 10 0 0,-8 8 1 15,-4 6 0 1,-6 3 0-16,0 10-1 0,3 6-3 15,5 3-4-15,8 7-6 16,6-3-23-16,19-2-45 0,9-1-13 16,16-6-7-1,11-3-1-15</inkml:trace>
  <inkml:trace contextRef="#ctx0" brushRef="#br0" timeOffset="98722.9892">20754 9699 6 0,'-14'-2'96'0,"-5"9"0"16,-2 3-4-1,1 2-5-15,1 5-73 0,7 3-4 16,4 2-1-16,6-4 2 0,2 0-3 16,5-4 1-1,6-2-3-15,2-7 0 0,3-1 0 16,-3-6-1-16,1-6-2 15,-4-3-1-15,-3-3 0 16,-4-1-1-16,-3-1-1 16,0 0-1-16,-2 2 0 0,-2 4 0 15,4 10-1 1,-6-12 0-16,6 12 0 0,0 0 1 15,6 4-1-15,-6-4 1 0,15 18 0 16,-4-1 1-16,-1 6 0 16,4 7 1-16,0 6-1 15,1 8 1-15,-4 11 0 16,3 2 0-16,-4 8 0 0,-3 2-1 15,-2 1 1 1,-3-2 1-16,-5-6 0 0,-11-5 0 16,-9-4 1-16,-9-10-1 15,-6-6 1-15,-9-10 0 0,-5-3-1 16,-5-12-1-16,1-3-3 15,0-7-6-15,9-3-18 16,8-13-40-16,5-10-30 0,19-6-7 16,12-9-7-1</inkml:trace>
  <inkml:trace contextRef="#ctx0" brushRef="#br0" timeOffset="99442.9963">20756 9929 23 0,'-15'-7'29'16,"4"4"1"-16,-1 3-1 0,-3-1-3 15,1 1 0-15,-4 0-1 0,3 3-2 16,-4 3-4-16,3 3 1 16,-4 3-2-16,5 3-1 15,-3 4-1-15,4 5 0 16,4 1 2-16,6 1 0 0,4 3-1 15,9-2-2 1,11-4-2-16,10-2-2 0,6-4-3 16,7-6-5-16,6 0-13 15,-6 1-65-15,13-12-16 16,0-10-6-16,-2-7-7 0</inkml:trace>
  <inkml:trace contextRef="#ctx0" brushRef="#br0" timeOffset="100163.0036">21506 8441 48 0,'1'-10'93'15,"-1"-1"-3"-15,0 11-5 0,0 0-47 16,9 16-16-16,-1 9-9 0,4 10-4 16,2 9-2-1,1 9 1-15,1 11 0 0,0 6 0 16,0 3-2-16,-1-1 1 15,-4-2 0-15,-2-5-1 16,-5-8 0-16,-1-7-2 16,-1-7 1-16,-1-11-2 0,-1-6 1 15,0-6-1 1,0-8 1-16,0-12 1 0,-1 9-1 15,1-9 1-15,8-14-1 0,4-10 0 16,5-10 1 0,4-14-5-16,7-12 0 0,3-9 0 15,3-8 0-15,0 1-6 16,-5-1-3-16,2 11-7 0,-12-1-23 15,1 14-34 1,2 19-26-16,-9 5-6 0,2 12-5 16</inkml:trace>
  <inkml:trace contextRef="#ctx0" brushRef="#br0" timeOffset="100463.0065">22006 8840 73 0,'-15'59'98'15,"0"-3"-3"-15,5-7-5 0,9 0-60 16,6-5-8-1,11-10-5-15,16-8-4 0,10-11-2 16,5-12-2-16,3-3-2 0,0-11-2 16,-2-8-1-16,-9-5-1 15,-9-7-2-15,-17-2 0 0,-11-3-1 16,-10 3 0-1,-12-2-1-15,-7 7-1 0,-10 4 1 16,-3 12-1 0,-7 6 1-16,3 7-1 0,0 15-2 15,5 6-2-15,5 7-3 16,11 8-4-16,8-6-11 0,12 1-38 15,10 2-31-15,4-10-8 0,9-5-2 16</inkml:trace>
  <inkml:trace contextRef="#ctx0" brushRef="#br0" timeOffset="100813.0101">22286 9032 5 0,'13'-1'93'0,"-5"2"2"16,2 6-5-1,-5 5-3-15,-5-12-69 0,15 25-8 16,1-4 0-16,6-4 1 0,-2-3 0 15,6-6-1 1,3-5-2-16,1-6-1 0,0-10-2 16,1-7-2-16,-7-6 0 15,-4-2-2-15,-1-2 0 0,-6 5-1 16,-3 0 0-1,-6 6-1-15,-3 6 0 0,-1 13 0 16,0 0 1-16,-1 16 0 0,-1 7 0 16,2 6 0-1,0 5 0-15,0 0 1 0,4 0 0 16,2-6 0-16,2-6-1 15,-6-5-1-15,5-7-1 0,-7-10-3 16,0 0-9 0,16-9-35-16,-12-9-38 0,-2-22-10 15,3-12-8 1,0-18-2-16</inkml:trace>
  <inkml:trace contextRef="#ctx0" brushRef="#br0" timeOffset="100993.0119">22788 8538 94 0,'16'20'98'16,"-3"8"-6"-16,5 6-4 0,-1 14-65 15,3-1-13 1,2 3 0-16,-2 5-2 0,-4 1-4 16,-7 0-3-16,-6 2-6 15,-3-12-13-15,-16-9-66 0,-3-6-8 16,-10-15-7-16,-5-12-4 0</inkml:trace>
  <inkml:trace contextRef="#ctx0" brushRef="#br0" timeOffset="101103.0129">22617 8953 24 0,'12'-18'99'16,"17"-2"-3"-16,14 3-8 15,9-3-7-15,8 13-98 0,9-4-65 16,-13-1-5-16,-5 0-9 0,-8 7-4 16</inkml:trace>
  <inkml:trace contextRef="#ctx0" brushRef="#br0" timeOffset="101263.0146">23118 9102 83 0,'-2'34'102'0,"1"-5"-8"0,1-8-4 15,-27 1-63 1,27 2-11-16,0-7-6 0,0-2-8 15,2-1-6-15,-2-14-16 0,0 0-68 16,0 0-5 0,17-12-8-16,-9-14-1 0</inkml:trace>
  <inkml:trace contextRef="#ctx0" brushRef="#br0" timeOffset="101803.02">23367 8799 11 0,'20'7'97'0,"-3"11"-2"16,-3 2-5-16,-3 8-3 0,-6 3-76 15,2 3-5-15,-3 7 2 16,-2-2-2-16,-2-5 0 0,-1-3-1 16,1-7 0-1,0-4 0-15,0-6 1 0,-1-6-1 16,1-8 0-1,0-5-1-15,2-12-1 0,3-7 0 16,4 0-2-16,1-6 0 0,4 0-2 16,-1-2 0-16,3 7 0 15,-4 6 1-15,2 9 0 16,-2 10 1-16,2 0 0 15,-1 14 0-15,-6 1 1 0,2 10-1 16,-4-1 0 0,2 2 1-16,-4 1 0 0,-1-5-1 15,-2-4 1-15,0-2 1 16,0-7 0-16,0-9 0 0,0 0 1 15,0 0-1-15,14-14 0 16,-4-3-1-16,3-2 0 16,1-3-1-16,3 2-1 0,3 3 0 15,3 5-1 1,-1 6 1-16,0 5 0 0,4 8 0 15,0 8 0-15,3 2 0 16,2 4 1-16,4 1 0 0,2-4-1 16,2 3 0-1,3-3-1-15,-2-5-1 0,-1-3-4 16,-5-5-5-16,-2 0-8 0,-11-6-32 15,-8-6-26 1,-2 0-23-16,-11 7-7 0,-5-17-2 16</inkml:trace>
  <inkml:trace contextRef="#ctx0" brushRef="#br0" timeOffset="102133.0233">22247 9419 88 0,'-93'17'100'15,"29"-1"-3"1,30-8-4-16,34-8-67 0,46 0-11 15,28 0 0-15,40 0 2 0,28-8 0 16,39-1-7 0,31-3-2-16,19-1-2 0,6 1-2 15,1 5-2-15,-14-1-2 16,-20 6-3-16,-21 1-3 0,-34 6-9 15,-44-4-20 1,-32-1-52-16,-30 3-12 0,-32 0-7 16,-24 4-6-16</inkml:trace>
  <inkml:trace contextRef="#ctx0" brushRef="#br0" timeOffset="102763.0296">21550 9956 11 0,'-3'-14'100'0,"2"4"0"16,1 10-8-16,1-10-3 15,-1 10-72-15,21 5-8 0,-2 19-2 16,3 10-1-16,4 7-1 0,4 7 1 15,3 9-1 1,-1 0 1-16,-4 3-1 0,-3-6 1 16,-5-3-1-16,-5-11-1 15,-4-5 1-15,-2-11-1 16,-3-5 0-16,-3-7 1 15,-3-12 1-15,0 0-2 0,11-2 0 16,-4-15-1-16,4-8 0 0,8-8-3 16,0-5 0-1,2-7 0-15,0-6 0 0,3 1 0 16,-3 2 0-1,-1 6-3-15,-8 4-2 0,0 12-7 16,-5 1-9-16,7 10-29 16,-14 15-28-16,15-10-23 0,-3 10-9 15,-1 1-1 1</inkml:trace>
  <inkml:trace contextRef="#ctx0" brushRef="#br0" timeOffset="102933.0313">22207 10203 68 0,'8'28'104'0,"0"-3"-4"15,-4-3-6-15,0-14-43 16,-3 10-34-16,3 2-3 0,0-4-5 15,1-1-4 1,-3 1-5-16,4-1-5 0,-6-15-7 16,18 12-39-16,-1-12-44 15,-11-19-4-15,-3-10-10 16</inkml:trace>
  <inkml:trace contextRef="#ctx0" brushRef="#br0" timeOffset="103043.0324">22243 10063 12 0,'-8'-24'101'16,"4"6"-5"-1,0 4-12-15,4 4-24 0,16-10-132 16,-16 20-16-1,18-15-9-15,-6 9 1 0</inkml:trace>
  <inkml:trace contextRef="#ctx0" brushRef="#br0" timeOffset="103313.0351">22395 10265 77 0,'-1'55'103'0,"1"-6"-3"16,0-15-6 0,0-7-59-16,0-1-12 0,0-14-7 15,0-12-4-15,17 0-5 16,-3-12-2-16,5-8-2 0,4-2-2 15,-2-2-1-15,7-2-1 0,-4 4 0 16,-5 3-1 0,-1 2 0-16,-7 12 1 0,-2 6-1 15,-3 14 1 1,-4 8 2-16,1 4-1 0,2 2 1 15,-1 5-1-15,2 0-3 16,3-1-7-16,-5-11-21 0,4-7-48 16,5-4-17-1,-2-7-9-15,0-4-3 0</inkml:trace>
  <inkml:trace contextRef="#ctx0" brushRef="#br0" timeOffset="103483.0367">22776 10580 42 0,'0'19'105'15,"0"-1"-5"-15,0-3-6 0,0-5-3 16,-7 1-83-1,7 3-2-15,0 1-1 0,1-1-2 16,2 2-1-16,3-3-4 0,-6-13-2 16,17 16-8-1,-17-16-46-15,19-6-35 0,0-14-6 16,5-9-7-16</inkml:trace>
  <inkml:trace contextRef="#ctx0" brushRef="#br0" timeOffset="103963.0416">23097 10331 4 0,'0'0'98'15,"17"0"3"-15,-17 0-6 0,15 24-3 16,-23-7-76-16,15 9-3 16,6 4 0-16,-3 3-1 0,-1 1-4 15,-4 3-1 1,0-4-2-16,-4-6-2 0,1-2 0 15,-2-6-1 1,0-5 0-16,0-14 1 0,0 0 0 16,10-10-1-16,-1-13-1 15,6-9-1-15,0-5-1 0,4-6-1 16,4 2 0-16,4 2-1 0,-2 5 0 15,0 10 0 1,-3 12 1-16,-1 12 2 0,-6 8 2 16,0 10-1-1,-7 4 1-15,-2 5 0 0,-3 3 0 16,-3-7 1-16,0-1 0 15,0-8 0-15,0-14-1 0,10 8-1 16,5-13 1-16,4-9-2 16,8-4 0-16,1 4 0 15,5-1-1-15,0 5-1 0,-2 5 2 16,-2 5-1-1,0 8 1-15,-2 7 1 0,-1 6-1 16,2 0 1-16,2 4-3 16,0-8 0-16,3 2-5 0,-4-6-7 15,1-7-29 1,-14-6-26-16,-13-18-26 0,-3-4-12 15,-19-21-3-15</inkml:trace>
  <inkml:trace contextRef="#ctx0" brushRef="#br0" timeOffset="104383.0457">21438 9460 71 0,'-45'11'98'0,"15"-7"-2"0,30-4-6 15,28 0-60 1,43-4-12-16,45-7-4 0,39-2-5 15,37 6-10-15,14 3-64 0,21-11-23 16,3 1-8-16,-14 1-9 16</inkml:trace>
  <inkml:trace contextRef="#ctx0" brushRef="#br0" timeOffset="107733.0793">17394 1421 24 0,'5'-9'84'0,"-5"9"0"0,9-3-40 16,-9 3-16-16,10 32-8 0,-5 11-3 15,-2 12 0 1,-5 2-2-16,-5 18-3 0,1 5-1 16,-6-1-1-1,-2-15 0-15,-1-16-5 0,-2-7 2 16,1-8-3-16,0-9-1 15,3-6-5-15,-4-5-5 0,8 1-24 16,9-14-55-16,-13 0-9 0,13-16-5 16</inkml:trace>
  <inkml:trace contextRef="#ctx0" brushRef="#br0" timeOffset="108053.0825">17473 1985 14 0,'8'34'86'0,"-5"-2"1"15,4-3-1 1,1 0-69-16,8 2 3 0,8-8-2 15,6-7-2-15,13-11-3 0,2-5-1 16,8-8-4 0,5-13 0-16,-3-6-3 0,-4-6-2 15,-6-4-1-15,-10-4-1 16,-12 4 1-16,-11-4-1 15,-12 4 0-15,-9 2 0 16,-12 3-1-16,-13 8-1 0,-6 7 1 16,-10 8-1-1,-1 9-2-15,1 6 0 0,1 12-4 16,6 8-3-16,5 11-6 0,8-3-8 15,9 5-33-15,13 1-35 16,1-3-6-16,7-6 9 16</inkml:trace>
  <inkml:trace contextRef="#ctx0" brushRef="#br0" timeOffset="108523.0872">18065 1828 61 0,'-21'7'83'0,"-5"8"-2"16,3 6-56 0,3 14-6-16,7 4-2 0,9 4 1 15,8-5 0 1,18-2-4-16,8-6 0 0,9-13-2 15,6-9 1-15,-2-11-2 0,-3-12-3 16,-2-11-4-16,-11-9-1 16,-12-5-1-16,-9-5-1 0,-6 2 0 15,-10 0-2 1,-1 7-1-16,-5 4-1 0,0 13-1 15,3 10 0 1,13 9 0-16,-9 14 0 0,12 12-1 16,8 13 1-16,1 10 2 15,4 11 1-15,-3 7 3 0,-4 6 3 16,-5 4 1-16,-4 1 0 0,-19 5 0 15,-11-4 2 1,-11-6-1-16,-13-3 1 0,-6-15-2 16,-2-6-1-1,-2-8 0-15,2-11-2 0,6-14-2 16,11-11-2-16,8-3-6 15,11-9-2-15,13-5-6 16,4-5-36-16,9-6-40 0,11 5-7 16,12-11-5-16</inkml:trace>
  <inkml:trace contextRef="#ctx0" brushRef="#br0" timeOffset="109083.0927">18964 1685 55 0,'0'0'92'0,"15"0"-3"0,-15 15-33 16,-8 7-35-16,-12 14-7 16,-19-68 1-16,-2 83-1 15,-4 13 0-15,-1-11-6 16,8-1 0-16,3-7-4 0,2-5-2 15,7-8-2-15,7-8-3 0,7-10-3 16,12-14-14 0,-15-7-65-16,15-20-9 0,3-16-5 15</inkml:trace>
  <inkml:trace contextRef="#ctx0" brushRef="#br0" timeOffset="109263.0946">18666 1707 44 0,'17'-41'97'15,"-1"17"-3"-15,6 24-3 0,1 22-75 16,4 19-4-16,2 12 0 0,5 12 1 15,-2 8-2 1,-4-6-6-16,-1-4-1 0,-3-7-2 16,-6-7-2-1,-3-4-5-15,-5-16-3 0,1-9-28 16,4-13-51-16,-15-7-9 15,10-24-4-15</inkml:trace>
  <inkml:trace contextRef="#ctx0" brushRef="#br0" timeOffset="109873.1007">19198 1305 71 0,'10'-13'88'16,"2"2"-3"-16,1 4-54 0,-1 4-9 16,1 3-8-1,1 6-2-15,-2 6-4 0,-2 6 1 16,-2-3 2-16,6 36 0 0,-2 7-1 15,-6 5-2 1,0-2 1-16,-3-1-1 0,-4-11-1 16,-1-18 0-16,-4-23-1 15,6-8-1-15,0 0 2 16,-5-7-1-16,5 7-3 15,-1-20-1-15,1 3-2 0,1-5-1 16,-1-5-2-16,4-2-1 0,3 0-1 16,1-2 0-1,4-1 1-15,3-4 1 0,3 3 1 16,1-2 2-1,3 6-1-15,-1-1 1 0,3 2 1 16,2 4-2-16,0 6 1 16,0 4 0-16,1 10 0 0,-2 4-1 15,-2 12 1 1,-1 2 0-16,-3 6 0 0,-3 4 1 15,-6 0 1-15,1 5-1 0,-6 0-1 16,-1 1-2 0,-3 16-4-16,-1 9-7 0,-1-9-45 15,1-14-31 1,0-32-11-16,6 11-4 0</inkml:trace>
  <inkml:trace contextRef="#ctx0" brushRef="#br0" timeOffset="110253.1045">20048 1531 62 0,'-16'19'94'16,"12"-5"1"-16,-2 8-45 16,9 0-26-16,19-4-2 15,15-6-3-15,14-11-4 16,-20-1-8-16,-1 2-3 0,-2-1-5 15,2 1-3-15,-8-2-8 16,1 0-17-16,18 0-38 16,-15 0-25-16,-16-2-7 15</inkml:trace>
  <inkml:trace contextRef="#ctx0" brushRef="#br0" timeOffset="110463.1066">19723 1930 45 0,'-2'8'98'0,"17"-2"-5"0,20-8-3 16,21-1-69-1,11-1-5-15,9-1 0 0,3-1-7 16,0 0-4-1,-8 6-6-15,-8-1-6 0,-7 5-24 16,-9 5-55-16,-23-2-8 0,-8 2-5 16</inkml:trace>
  <inkml:trace contextRef="#ctx0" brushRef="#br0" timeOffset="111233.1143">20972 1639 43 0,'0'0'85'15,"11"-13"1"-15,-11 13-1 0,12 15-70 16,-5 8-6-16,-3 15-1 16,-2 11 1-16,-4 9 1 15,0 14 1-15,-7 0 0 16,-2-11 0-16,-2-11-4 0,1-8 1 15,1-11-2-15,2-13 1 0,4-9-1 16,5-9 1 0,-5-4-1-16,5-16-1 0,3-7 0 15,6-16-2 1,8-4 0-16,6-10-2 0,6-1-1 15,6-2 0-15,3 6-2 16,1 8 0-16,0 12-1 0,-6 13 1 16,-3 13-2-1,-8 8 1-15,-5 17 0 0,-3 10 0 16,-4 11 1-16,-1 8 1 0,-2 3 0 15,6 6 1 1,-2-2 1-16,2-4 0 0,1-6 0 16,6-3 1-16,0-8 0 15,4-7-3-15,2-3 1 0,4-16-22 31,9 0-49-31,3-6-22 16,0-4-7-16,-4-9-6 0</inkml:trace>
  <inkml:trace contextRef="#ctx0" brushRef="#br0" timeOffset="111663.1186">22010 1210 43 0,'5'-21'90'0,"0"9"-2"0,-5 12-5 16,0 0-69-16,10 8-4 0,-10 13-1 15,0 5 2-15,-6 45 1 16,-5 11-1-16,-2 11-2 0,-5 6-1 16,-1 0-2-1,-1-12 0-15,3-19 0 0,5-35-3 16,4-7-2-1,3-8-3-15,2-5-2 0,3-13-8 16,4 0-53-16,10-11-26 0,5-10-8 16,7-6-3-16</inkml:trace>
  <inkml:trace contextRef="#ctx0" brushRef="#br0" timeOffset="111933.1213">22121 1838 73 0,'-8'46'92'0,"2"-9"-2"0,6 13-35 15,13-14-32-15,12 1-3 16,11-10-3-16,10-7-1 0,4-10-4 15,8-10-2-15,-2-4-2 16,-4-13-3-16,-8-7-2 16,-9-12 0-16,-16-1-1 0,-14-5 0 15,-9-1-1 1,-16 2 0-16,-6 4-2 0,-16 6 0 15,-4 5 0-15,-8 14 0 16,1 9-1-16,1 4-1 16,5 16 0-16,4 5-1 15,9 4-1-15,11-2-2 0,7 5-1 16,10-3-3-16,6-2-5 0,2-7-26 15,7-12-47 1,14-5-6-16,3-7-4 0</inkml:trace>
  <inkml:trace contextRef="#ctx0" brushRef="#br0" timeOffset="112403.126">22909 1688 37 0,'10'-7'89'0,"-10"7"-2"0,-19-11-5 16,-6 11-66-1,-5 10-6-15,-1 9-4 0,-2 1 0 16,3 12 2-16,6-3-1 16,12 0 2-16,11 2-1 0,4-8 2 15,12-5 0 1,5-8-1-16,4-6 1 0,2-9-3 15,-3-10-1-15,-3-5-2 0,-7-8-1 16,-6-3-1 0,-5-2 0-16,-2 4-1 0,0 14-4 15,0 3 1-15,-5-7-1 16,-2 7 1-16,7 12-2 15,-1 9 1-15,3 13-1 16,4 16 1-16,2 9 2 0,-3 11 0 16,-4 8 1-1,-3 6 1-15,-29 20 3 16,-15-6 1-16,-9-1 0 15,-8-10 0-15,-8-7 2 16,-4-14-1-16,-1-10 0 16,5-13-1-16,22-24-3 15,12-2-3-15,9-5-3 0,10-5-8 16,6-9-13-1,12-1-50-15,19-2-21 0,6-10-6 16,13-4-5-16</inkml:trace>
  <inkml:trace contextRef="#ctx0" brushRef="#br0" timeOffset="112723.1292">23468 1605 58 0,'13'-13'92'16,"-13"13"-1"-16,9-6-3 15,-9 6-75-15,-4 27-4 16,-14 5 1-16,-11 13 2 0,2 9 0 15,-16 13-4 1,-4 1 0-16,5-8-3 0,2-8-1 16,1-4 0-16,9-10-2 15,3-6 0-15,10-11-3 16,8-13-4-16,9-8-6 0,1-7-43 15,5-20-37-15,10-19-8 16,3-10-3-16</inkml:trace>
  <inkml:trace contextRef="#ctx0" brushRef="#br0" timeOffset="112903.131">23192 1709 42 0,'0'-24'95'0,"3"-2"2"16,-3 26-3-16,8 2-71 0,11 22-4 16,15 11 0-16,14 10-3 15,7 3-4-15,2 1-5 16,3-1-2-16,0-2-2 15,-5 0-3-15,-8-7-4 0,0 2-11 16,-11-5-50 0,16-12-26-1,2-2-8-15,-4-15-5 16</inkml:trace>
  <inkml:trace contextRef="#ctx0" brushRef="#br0" timeOffset="132723.3291">2865 12266 58 0,'-3'-15'93'16,"0"-1"-2"-1,8 5-38-15,-5-3-15 0,-2 2-9 16,2 0-8-16,0 1-6 16,0 11-5-16,3-15-3 15,-3 15-3-15,0 0-1 16,10-6-1-16,-10 6-2 0,8 11 1 15,-2 1-1 1,1 6 0-16,2 5 1 0,3 2 1 16,0 7 0-16,0 3 0 0,3 3 0 15,-1 2 0 1,3 3 0-16,-4 1 0 0,2 2 0 15,-1-3 0-15,1 2 0 16,-2 0 1-16,0-3-2 0,-2-4 1 16,0-1 0-1,-1-7 0-15,-4-1 0 0,0-6-1 16,-2-3 1-1,0-4-1-15,1-6 1 0,-5-10 0 16,5 14 1-16,-5-14 1 0,0 0 0 16,0 0 0-16,7-10 0 15,-4-10 0-15,2-11-1 0,4-8 0 16,5-15 0-1,0-10-2-15,5-8 1 0,0-4-2 16,1 1 1 0,-3 0-2-16,-3 8 1 0,-3 10-4 15,-5 5-6-15,3 15-11 0,-5 1-37 16,6 2-34-16,4 10-9 15,8 5-7-15,2 4 1 0</inkml:trace>
  <inkml:trace contextRef="#ctx0" brushRef="#br0" timeOffset="133243.3343">3559 12671 26 0,'-12'13'87'15,"-1"8"-3"-15,0 4-39 16,3 5-9-16,-1 2-5 16,4 0-8-16,3 0-6 0,4-5-1 15,9-8-3-15,4-4 1 0,6-12-3 16,2-3 1-1,1-10-1-15,3-9-2 0,-3-8-3 16,-5-3-2 0,-5-4-1-16,-8-1-1 0,-4 3-1 15,-4 2 0-15,-8 4-1 16,-5 7 0-16,-6 5-1 0,0 7 0 15,4 4 0 1,-2 3-1-16,5 5-3 0,1 7-3 16,9 5-6-16,2-1-14 0,5-4-52 15,9 6-13 1,7-3-9-16,5-3-1 0</inkml:trace>
  <inkml:trace contextRef="#ctx0" brushRef="#br0" timeOffset="133753.3394">3781 12747 11 0,'-8'-4'85'0,"8"4"1"15,-7 14-1-15,2-1-54 0,5 6-13 16,1 6 0-16,3-1 0 15,1 0-1-15,1-5-2 0,6-1-2 16,-2-4-2 0,3-7 0-16,0-7-2 0,4-3-1 15,1-9-2 1,-1-5-1-16,0-5-1 0,-1-4-1 15,-1-3-1-15,-5 0 0 16,-2 5-1-16,-2 2-1 0,-2 3-2 16,-4 8 0-16,0 11-1 0,0 0 1 15,0 14-1 1,0 4 0-16,1-1 1 0,1 6 1 15,4 0 2 1,2 1 0-16,1-3 0 0,2-3 1 16,-1-4 0-16,1-1 0 15,0-3 0-15,-1-1-1 0,1-3-2 16,-11-6-2-1,17 5-5-15,-17-5-12 0,20-16-50 16,-4 4-23-16,-3-9-7 0,1-9-4 16</inkml:trace>
  <inkml:trace contextRef="#ctx0" brushRef="#br0" timeOffset="133993.3419">4146 12419 87 0,'7'12'92'16,"-2"5"-3"-1,4 2-5-15,5 6-73 0,-1 7 1 16,0 4 0-16,1 5-2 16,-1 3-3-16,0-2-1 0,0 1-2 15,-2-2 0 1,-2-6-2-16,-4-6-3 0,1-2-3 15,-4-11-6 1,-2-16-56-16,0 0-23 0,0 0-7 16,-16-22-6-16</inkml:trace>
  <inkml:trace contextRef="#ctx0" brushRef="#br0" timeOffset="134123.3432">4050 12675 7 0,'0'0'95'0,"14"1"-1"16,11-1-5-1,10-3-6-15,50-9-79 0,-37 6-16 16,-6 6-65-16,5-8-8 15,-6 0-7-15,-6 0-4 0</inkml:trace>
  <inkml:trace contextRef="#ctx0" brushRef="#br0" timeOffset="134483.3468">4617 12891 90 0,'1'17'95'0,"-1"3"-5"0,-5 0-4 15,5 4-75 1,-10 2 0-16,-2 2 0 0,-2-3-3 15,1-3-3 1,5 0-3-16,-1-6-6 0,7-1-11 16,2 1-68-16,0-16-5 15,12-1-9-15,-3-10-3 0</inkml:trace>
  <inkml:trace contextRef="#ctx0" brushRef="#br0" timeOffset="135133.3532">4862 12733 50 0,'0'0'92'0,"7"15"-2"16,-7 12-21-16,0-13-41 0,0 1-3 15,0 5-8 1,0-1-3-16,0 0-5 0,-1-1-1 15,-2-1-2 1,0-1-1-16,1-4 0 0,-1-3-1 16,3-9 0-16,-4 11 0 0,4-11 0 15,0 0 0-15,0 0-1 16,0-6-1-16,0-3 0 0,2-3-1 15,2-3 0 1,0-2-1-16,2-1-1 0,0-3 0 16,3 4 0-1,0 1 1-15,2 0-1 0,1 5 1 16,0 3-1-16,2 4 0 15,-1 4 1-15,0 2-1 0,-1 8 1 16,1 4-1-16,-4 3 1 16,2 5 0-16,-7 0 0 15,1-1 1-15,-3 1 0 0,-2-5 0 16,0-5 0-1,0 0 2-15,0-12 0 0,0 0 0 16,0 0 0-16,12-18-2 16,1-2 1-16,4-7-3 15,5 5 0-15,0-4-2 0,6 7 0 16,-6 3-1-16,4 10 0 15,-3 6 1-15,-6 14 0 0,-5 9 2 16,-2 2-1 0,-3 5 1-16,-1 2-4 0,-1-4-7 15,6-3-40-15,5 6-33 16,-3-16-9-16,5-4-8 15</inkml:trace>
  <inkml:trace contextRef="#ctx0" brushRef="#br0" timeOffset="135673.3586">5711 11819 12 0,'5'36'85'0,"0"15"4"16,0 9-3-16,-6 13-56 0,1 13 2 15,-5 10-5-15,-5 6-2 16,-8 5-9-16,-5 3-2 0,-5-6-2 15,-1-4-4 1,-1-9-1-16,5-9-2 0,3-11-4 16,5-12-2-1,9-10-7-15,6-17-10 0,8-16-64 16,12-10-11-16,11-9-8 15,9-14-6-15</inkml:trace>
  <inkml:trace contextRef="#ctx0" brushRef="#br0" timeOffset="136453.3664">6135 12160 87 0,'-3'-17'93'15,"2"4"-4"-15,-2 2-46 0,3 11-11 16,0-13-11 0,0 13-3-16,0 0-6 0,-2 8-4 15,2 12-3-15,0 8-1 0,2 6-1 16,2 10 1-1,4 5 0-15,-1 7 1 0,2 1-1 16,2 1 2-16,1 3-3 16,-2-3 1-16,1-3 0 0,-1-4 0 15,-3-3-1 1,1-5 0-16,-3-8 0 0,-1-6 0 15,-1-10 1 1,-1-4 2-16,-2-15 0 0,0 0-1 16,12-23 1-16,-3-12-1 0,2-14 0 15,8-16-1-15,0-5-1 16,2-9-3-16,2-2 2 0,-3 5-2 15,-2 6-2 1,-4 11 1-16,1 14-3 0,-10 9-1 16,2 12-5-1,-6 1-5-15,-1 23-9 0,10-10-33 16,-10 10-34-16,12 10-11 15,-3 8-5-15</inkml:trace>
  <inkml:trace contextRef="#ctx0" brushRef="#br0" timeOffset="136693.3689">6669 12629 8 0,'5'21'100'15,"1"0"-3"-15,-3 1-3 16,0-3-4-16,1 5-75 15,-2 0 0-15,0 0-3 0,-2 0-3 16,0-4-4 0,0-1 0-16,2-4-4 0,-2-4-2 15,0-11-8-15,0 0-37 16,3-7-44-16,7-17-5 15,0-10-8-15,0-11-4 16</inkml:trace>
  <inkml:trace contextRef="#ctx0" brushRef="#br0" timeOffset="136793.3699">6761 12429 77 0,'-11'-17'79'15,"4"-8"-61"1,-2 12-16-16,3 3-77 0,2-3-12 16</inkml:trace>
  <inkml:trace contextRef="#ctx0" brushRef="#br0" timeOffset="137113.3731">6842 12645 56 0,'0'49'95'16,"-1"-4"-1"-16,-4-5-6 15,-5-5-60-15,6-6-5 0,-1-8-3 16,-1-6-6 0,4-5-3-16,2-10-2 0,0 0-2 15,13-11-1-15,2-8-1 0,4-6 0 16,2-1-2-1,2-1-2-15,-2 3-2 0,0 3-1 16,-2 9 1-16,-4 9-1 16,-3 6 0-16,-2 14 1 0,2 4-1 15,2 1 1 1,4 5 0-16,4-3-2 0,6 0-6 15,-5-13-19 1,1-3-57-16,3 0-9 0,-6-8-6 16,-2-2-7-16</inkml:trace>
  <inkml:trace contextRef="#ctx0" brushRef="#br0" timeOffset="137403.376">7403 12893 44 0,'6'8'104'16,"-5"4"-5"-16,-1 4-5 15,-4 1-3-15,-4-2-78 0,-1 9-7 16,-1 5-1-1,-2 1 1-15,0-1-3 0,3 1-1 16,2-7-4-16,6-2-3 16,0-6-5-16,7-1-23 15,10-11-58-15,-6-6-5 0,3-14-7 16,-1-7-5-16</inkml:trace>
  <inkml:trace contextRef="#ctx0" brushRef="#br0" timeOffset="137983.3817">7644 12725 7 0,'3'16'99'0,"0"2"-1"15,1 4-4 1,-3-2-4-16,1 4-73 0,-1 2-1 16,3-1-2-16,-4-2-4 15,1-2-2-15,0-4-2 0,0-6-1 16,-1-11-1-1,3 10 0-15,-3-10-1 0,6-11 0 16,0-7-1-16,5-2-1 0,2-6-1 16,1-2 0-1,3-1-1-15,1 2 1 0,-1 3-1 16,0 4 0-16,-4 9 1 15,-2 5 0-15,-1 6 0 0,-1 6 0 16,-1 7 0 0,-3 5 1-16,-1 1 0 0,0 6 0 15,0 0 0-15,-3 0 0 0,-1-5 0 16,0-4 0-1,0-1 1-15,0-7 1 0,0-8-1 16,0 0 0-16,3-18 1 16,7-4-1-16,5-4 0 15,2-6-1-15,1 5 0 16,2-1-1-16,3 8-1 0,-4 8 1 15,2 10-1 1,-4 4 0-16,-4 13 1 0,1 4 0 16,1 4 0-16,3 0 0 0,0-2 0 15,6-1 0-15,4-6-2 16,5-4-3-16,5-1-7 15,-6-9-23-15,9 0-32 16,-1-1-26-16,-3-7-11 0,-4-4-5 16</inkml:trace>
  <inkml:trace contextRef="#ctx0" brushRef="#br0" timeOffset="141993.4218">4130 14154 19 0,'-12'3'90'15,"0"-2"-1"-15,12-1-2 0,-15 0-48 16,15 0-16 0,11-4-1-16,11-7-3 0,10-7-4 15,13-6-3 1,2-4-1-16,8-1-1 0,-1-5-2 15,4-4-2-15,-11 6-1 16,-5 3-1-16,-13 7 0 0,-9 1-1 16,-5 7 0-16,-6 4 0 15,-9 10-2-15,6-11 1 16,-6 11-2-16,0 0-1 0,0 0 0 15,0 18 1 1,0 7-1-16,-1 10 0 0,3 9 1 16,1 12 0-16,-1 5 1 15,-2 7-1-15,0 3 1 16,0-5-1-16,0-2 1 15,-5-7-1-15,1-8 1 0,2-9-2 16,1-6 1-16,1-7-2 0,4-6-1 16,3-7-4-1,2-8-4-15,0-5-4 0,2 2-14 16,-2-2-39-16,-9-1-27 15,5-7-6-15,-5 7-4 16</inkml:trace>
  <inkml:trace contextRef="#ctx0" brushRef="#br0" timeOffset="142253.4244">4214 14701 36 0,'-29'17'97'0,"7"-4"-1"15,13 0-3-15,9-13-38 16,30 5-32-16,22-7-4 0,22 2 0 15,15-8-5 1,10-6-2-16,8-2-5 0,-1-2-2 16,-5 1-2-16,-14 1-3 0,-16 5-4 15,-19 3-4 1,-12 8-7-16,-17-1-26 0,-14 3-54 15,-3 8-5-15,-6-1-5 16,-3 6-2-16</inkml:trace>
  <inkml:trace contextRef="#ctx0" brushRef="#br0" timeOffset="143503.437">3940 15556 74 0,'0'0'96'16,"10"-13"-6"-16,-10 13-3 0,5 5-69 15,-4 13-5 1,-1 7-2-16,0 4-3 0,0 12-2 16,0 6 0-16,-1 4 0 0,-3 3 0 15,-6-1-1 1,0-1-1-16,-6-7 0 0,2 1-2 15,-3-8 1-15,3-7-1 16,-2-5-1-16,3-5 0 0,2-5-2 16,3-5-2-1,8-11-1-15,-7 10-4 0,7-10-5 16,2-4-14-16,6-9-60 0,7 1-10 15,3-10-6 1,2-2 3-16</inkml:trace>
  <inkml:trace contextRef="#ctx0" brushRef="#br0" timeOffset="143863.4406">4339 15801 77 0,'-7'36'93'16,"0"7"-38"-16,7 8-5 16,0 1-7-16,8 1-12 0,6-2-7 15,6-8-5 1,8-8-5-16,12-11-2 0,7-16-1 15,5-8-2 1,6-13 0-16,-1-11-3 0,-1-9-1 16,-5-10-1-16,-11-10-1 0,-11-3-1 15,-15-4 0-15,-14 1-1 16,-12 5 0-16,-16 8-2 0,-13 7 0 15,-13 13 0 1,-9 14-1-16,-4 10-1 0,1 9-4 16,1 12-6-1,13 13-34-15,4 9-41 0,5-6-11 16,16-1-8-16,10-9 5 0</inkml:trace>
  <inkml:trace contextRef="#ctx0" brushRef="#br0" timeOffset="144593.4479">3513 15726 42 0,'-13'15'88'16,"11"0"1"-16,5-3-50 15,17 0-5-15,14-8-3 16,12-4-7-16,8-6-3 16,9-11-3-16,-1-6-5 0,-1-3-2 15,-7-5-2-15,-8 4-2 0,-12-2-1 16,-6 6-3-1,-10 1 0-15,-10 8-2 0,-4 0 0 16,-4 5-1-16,0 9 0 16,-3-10-2-16,3 10 0 15,-10 0 0-15,3 15 0 16,3 3 0-16,-3 12 0 0,-1 7 0 15,2 10 2 1,-3 7-1-16,-4 10 2 0,2 3-1 16,-5-3 2-16,2 0-1 0,-6-5 1 15,6-7 0 1,-3-8-1-16,4-12-1 0,2-4-4 15,-1-14-5-15,6-4-33 16,-5-5-40-16,-5-5-15 0,-4-9-9 16</inkml:trace>
  <inkml:trace contextRef="#ctx0" brushRef="#br0" timeOffset="144793.4499">3468 16249 58 0,'-17'20'100'0,"10"-3"-2"16,15-5-6-16,20-3-67 15,18-7-6-15,15-3-1 0,13-1-2 16,6-4-6-1,2-3-5-15,0 4-4 0,-4-2-8 16,-6 6-14 0,-12 11-62-16,-12-3-13 0,-12 3-6 15,-8 0-6-15</inkml:trace>
  <inkml:trace contextRef="#ctx0" brushRef="#br0" timeOffset="145623.4582">3943 17071 78 0,'-14'-13'87'16,"-5"3"-2"-16,19 10-57 15,-25 4-7-15,-2 17-2 0,-3 12-3 16,-5 13-4-16,3 10-1 15,20-22 0-15,0 7-1 16,0 1-1-16,6 2 1 0,4 2-2 16,2 0-1-1,5-5 0-15,7-2-1 0,9-8 1 16,-1-4-1-1,7-9 0-15,0-2-2 0,4-9 0 16,-16-5 0-16,48-11 0 16,-7-22-3-16,-9-22 0 0,-20-13 0 15,-21 3 0-15,-16 9-2 16,-19 16-2-16,-8 23-4 15,-5 8-6-15,7 12-10 0,-3 12-45 16,3 3-26 0,18 5-6-16,3-2-6 0</inkml:trace>
  <inkml:trace contextRef="#ctx0" brushRef="#br0" timeOffset="145943.4613">4434 17616 80 0,'14'8'93'16,"3"-1"-6"-16,-7-2-5 0,0-2-74 15,-10-3 0 1,15 1 2-16,-15-1-2 0,8-2-1 16,-8 2 0-16,4-9 1 15,-4 9 1-15,0 0-1 0,0 0-1 16,0 0-1-1,0 0 0-15,0 0-1 0,0 0-3 16,0 9-4 0,0-9-10-16,0 9-44 0,0-9-35 15,0 0-8-15,0 0-4 0</inkml:trace>
  <inkml:trace contextRef="#ctx0" brushRef="#br0" timeOffset="146233.4643">4806 16980 14 0,'-12'3'100'16,"12"9"-2"-16,5 8-4 0,8 9-4 16,-40 8-79-1,38 7-3-15,12 10 0 0,1 8-1 16,-12-28-4-16,2 7-2 0,-1 1-7 15,-1 0-12-15,-3-2-66 16,2 1-10-16,-1-7-7 16,-2-3-4-16</inkml:trace>
  <inkml:trace contextRef="#ctx0" brushRef="#br0" timeOffset="146673.4687">3907 17273 27 0,'-6'-15'95'15,"1"4"-3"-15,-3 0-4 16,3-1-57-16,5 12-10 0,-2-13-5 15,2 13-7 1,0 0-3-16,0 0-1 0,15 16-2 16,0 6-1-16,4 6 0 15,0 7 1-15,1 5 1 16,-12-20-1-16,1 0 1 0,-2 3 0 15,-2-1 0-15,-3-2-1 16,-2 2-1-16,0-4-6 0,-2 0-15 16,-5-9-66-1,2 1-8-15,-6-2-4 0,11-8-6 16</inkml:trace>
  <inkml:trace contextRef="#ctx0" brushRef="#br0" timeOffset="147263.4745">4990 17462 46 0,'7'-10'90'0,"-7"10"-2"0,-1 5-13 16,1 8-44-16,0-13-11 16,0 18-5-16,0-4-5 15,1 3-1-15,-1 0 0 0,1 0 0 16,0 2 1-16,0-1-1 15,-1-1 0-15,0-1-1 0,0-2 0 16,0-3-2 0,0-11 0-16,-7 10-1 0,7-10-1 15,-22-27-1 1,7-17-1-16,-3-12-2 0,-3-9-2 15,6-2-8-15,0-1-10 16,7 7-51-16,10 18-26 0,2 4-6 16,3 10-7-16</inkml:trace>
  <inkml:trace contextRef="#ctx0" brushRef="#br0" timeOffset="147743.4793">4593 17808 22 0,'-15'8'20'16,"15"-8"-21"-16,0 0 2 15</inkml:trace>
  <inkml:trace contextRef="#ctx0" brushRef="#br0" timeOffset="149313.4951">3975 17181 52 0,'2'-11'30'0,"-2"11"3"0,6-14 0 16,-6 14-1-16,0 0 1 16,13 0-11-16,-13 0-8 15,16 15-8-15,-7-3 2 16,-2 0 0-16,-2 1 1 0,-4-1 1 15,-1-3 3 1,-6 1-1-16,-7-8 3 0,-4-2-2 16,-6 0 1-16,2-10-2 0,-5-4-3 15,1 2-1 1,3-1-3-16,4 0-2 0,2 0-1 15,6 4-2-15,10 9-2 16,0 0-1-16,0 0-5 0,8 18-23 16,16-2-55-1,-9-6-6-15,5 1-4 0</inkml:trace>
  <inkml:trace contextRef="#ctx0" brushRef="#br0" timeOffset="154623.5482">12355 12376 62 0,'-1'-23'92'0,"-6"-2"-3"0,-7 2-5 15,-1-1-66 1,-4 7-3-16,0 4-3 0,-3 5-4 16,-1 8 0-1,-2 7-4-15,2 16 0 0,-2 14-2 16,4 9 1-16,3 14-1 0,2 8 1 15,6 7 0-15,5-2 0 16,4-4 1-16,8-7 0 16,5-11 1-16,5-9 0 15,4-17 1-15,1-10 0 0,5-15-1 16,2-13 0-1,3-16 0-15,1-12-1 0,3-13-1 16,-4-12-1-16,3-9 0 0,-7-8-2 16,-5-4 1-1,-10 2-1-15,-9 3-1 0,-5 8 1 16,-15 10-1-16,-3 9-1 15,-6 14 1-15,-2 9 0 0,1 10 0 16,-4 10-1 0,10 10 1-16,-1 3-1 0,2 16 1 15,5 11 0-15,1 10 1 16,4 9-1-16,4 11 2 15,5 7-1-15,3 5 2 0,13 2-1 16,6-4 1-16,12-3 0 16,3-6 0-16,6-8 0 0,3-11-1 15,1-10-2 1,1-9-5-16,-5-16-6 0,3-5-33 15,-10-14-39-15,-2-18-12 16,0-13-7-16,-6-14-4 16</inkml:trace>
  <inkml:trace contextRef="#ctx0" brushRef="#br0" timeOffset="154883.5508">12784 11852 12 0,'0'0'94'16,"8"17"0"-16,-3 5-2 15,2 14-4-15,-2 13-73 0,2 14-2 16,0 14 0-16,0 11 1 0,-2 7-2 16,-2 4-3-1,3-5-3-15,-3-7-2 0,-3-11-1 16,0-12-1-1,0-15-1-15,0-13-1 0,0-10-2 16,0-16-4-16,0-10-6 16,-2-18-19-16,-4-15-56 0,6-10-8 15,0-10-8 1,1-12-4-16</inkml:trace>
  <inkml:trace contextRef="#ctx0" brushRef="#br0" timeOffset="155483.5568">12486 11971 56 0,'-43'-2'86'0,"6"11"-3"0,4-8-46 15,7 1-9-15,3 0-3 16,7-1-3-16,7 3-8 0,9-4-5 16,-11 3 1-1,11-3-1-15,8 2 2 0,3-2-3 16,5 3 0-1,8-3 0-15,4 0 1 0,9 0 0 16,9-5-1-16,8-3-2 0,7 0 0 16,10-1 0-16,7-1-1 15,4 2-1-15,4 2-2 16,1 3 1-16,-7 3-2 15,-6 7 0-15,-11 4 0 0,-11 5-1 16,-14 7 1 0,-15 6-1-16,-18 3 0 0,-12 4 1 15,-18 0 0-15,-14 0-1 16,-14-3 1-16,-8-1 0 15,-3-8-1-15,4-5 1 0,7-4-1 16,8-2 0-16,18-1 0 16,17 6 0-16,22 2 0 0,24 3 0 15,23 4-1 1,17 3 1-16,12 4 0 0,5-1-1 15,-3 1 1-15,-5-2-1 16,-19-3 1-16,-18 0 0 16,-33-4 0-16,-28-1 0 15,-33-5 1-15,-24-2 0 0,-26-3-1 16,-19-5-2-16,-11 0-7 0,-14-7-32 15,3-7-41 1,13-3-13-16,12-11-9 0,23-5-5 16</inkml:trace>
  <inkml:trace contextRef="#ctx0" brushRef="#br0" timeOffset="158653.5884">11060 13522 24 0,'0'-14'61'0,"0"-3"-9"0,-1 5-8 15,0-3-6-15,1 5-11 16,0 1-4-16,0 9-6 16,0-12-4-16,0 12-4 0,0 0-3 15,0 0-2 1,0 10 0-16,0 6-1 0,0 6 0 15,0 5 2-15,1 16 2 16,-1 3 3 0,0 0-1-1,-1 0 2-15,-4-5-2 0,-2-1 1 16,1-7-3-16,1-2-1 0,-1-20-2 15,1-2 1 1,5-9-1-16,-5 12-1 0,5-12-2 16,0 0-3-16,0 0-5 15,0 0-10-15,0 0-31 16,8 0-41-16,-8 0-6 15,12-8-7-15</inkml:trace>
  <inkml:trace contextRef="#ctx0" brushRef="#br0" timeOffset="159113.5931">11344 13746 29 0,'-7'18'49'16,"4"11"6"-16,-3 3-3 0,3 2-8 15,1 0-10 1,4-1-8-16,5-4-4 0,7-4-3 16,4-9-3-1,5-6-3-15,4-9 0 0,8-4-1 16,0-10-2-16,2-8-3 0,-1-8-2 15,0-10-1-15,-4-4-3 16,-4-5 0-16,-9-4 0 0,-6-1-1 16,-8 2 0-1,-6 5-1-15,-16 5 0 0,-13 10 1 16,-8 11 0-1,-9 8-1-15,-7 12-1 0,-7 13 1 16,1 8 0-16,3 18-5 16,11 12-6-1,11-1-16-15,19-6-46 0,16 3-16 16,15-12-6-1,19-3-1-15</inkml:trace>
  <inkml:trace contextRef="#ctx0" brushRef="#br0" timeOffset="160803.61">10591 13505 3 0,'-12'-3'56'15,"12"3"-4"-15,-9-2-7 0,9 2-8 16,0 0-10-16,0 0-7 16,0 0-8-16,7 0-4 15,1 0-1-15,6 0-2 0,-1 0 1 16,5-1-1-1,2-1 0-15,1 1 0 0,3-2 2 16,0 0-1-16,-1-3 0 16,2 3-1-16,0-2 1 0,1 0-2 15,-2-2-1 1,-2 2-1-16,-3 3 0 0,0-1-1 15,-8 3-1-15,1-2 0 0,-12 2-1 16,10 0 1 0,-10 0-1-16,0 0 1 0,6 7 0 15,-6-7 0-15,7 12 0 16,-2-4 0-16,4 2 0 15,-3-1 1-15,1 1 0 16,1 2 0-16,-2 0 0 0,2-1 0 16,-2 4 1-1,1 0 0-15,-1 0 0 0,0 1-1 16,-4 4 3-1,0 4 0 1,-4 0 1-16,2 5-1 0,-5-4 2 16,-6 3 0-1,0-1-1-15,-6 4 3 0,-3-9-4 16,-2-2 0-1,-3-5 0-15,-1-4 0 0,-4-5 0 16,-1-5-1-16,1 0-1 0,2-11 0 16,2-2-1-16,6 0-1 15,5-5 0-15,9 1-1 16,7-2 0-16,17 2-1 15,10 1 1-15,7 2-1 0,11 4 1 16,4 5-1 0,2 3 1-16,-1 3 0 0,-4 10 0 15,-6 8 1-15,-8 6 1 16,-8 6 0-16,-6 2 0 0,-7-3 1 15,-3 1-1-15,0-3-3 16,-4-3-6-16,7-5-38 16,4-6-39-16,-5-10-6 0,5-5-8 15</inkml:trace>
  <inkml:trace contextRef="#ctx0" brushRef="#br0" timeOffset="161503.617">12178 13479 20 0,'0'0'74'0,"0"0"3"0,0 0-42 16,-6 5-7-16,6 13-6 15,5 5 0-15,-1 20 1 31,-1 4 0-31,-1 8-2 0,-1 0-1 16,-1 3-4-16,-2-5-3 0,-3-6-3 16,-3-1-1-1,4-20-5-15,-1-9-1 0,0-5-2 16,5-12-4-16,0 0-2 15,0 0-15-15,0 0-61 0,13-7-10 16,-1-15-7 0,1-4-3-16</inkml:trace>
  <inkml:trace contextRef="#ctx0" brushRef="#br0" timeOffset="161793.6199">12339 13961 26 0,'15'40'90'16,"3"-8"1"-16,14-3-28 0,-8-7-16 15,7-10-16 1,4-12-9-16,0-3-4 0,0-14-5 15,-4-4-4 1,-3-9-3-16,-7-6-3 0,-12 0-1 16,-9-3-2-16,-9 5 0 15,-14 0-1-15,-6 8 0 0,-5 6 0 16,-5 9-1-16,-4 6 1 15,4 7 0-15,1 8 1 16,8 6-1-16,4 4 0 0,6 4-3 16,7-2-3-1,9 2-7-15,4 0-29 0,0-6-44 16,12-2-6-16,6-7-6 15</inkml:trace>
  <inkml:trace contextRef="#ctx0" brushRef="#br0" timeOffset="162203.6239">12909 13771 68 0,'0'0'83'15,"-18"5"-2"-15,-5-26-28 16,-1 30-38-16,1 13-9 0,-2 5 3 15,3 5 2-15,8-2-1 0,9 2 0 16,5-4-1 0,9-5 1-16,13-9-2 0,2-6 0 15,5-8 0 1,-1-8-2-16,1-4 1 0,-6-7-3 15,-5-2-1-15,-7-2-1 16,-6 1 0-16,-5 1-2 0,0 1 0 16,-3 7-2-1,-2 0-1-15,5 13-1 0,0 0 0 16,0 0 0-16,0 22 0 0,6 2 0 15,4 10 1 1,-1 7 3-16,-3 5 2 0,-3 4 0 16,-3 1 3-16,-12 3-1 15,-10 0 0-15,-10-5 1 0,-7-3 0 16,-6-7 0-1,-5-7-1-15,3-8-2 0,0-8-3 16,7-5-5-16,-1-8-37 0,4-7-44 16,14-12-7-1,5-10-5-15</inkml:trace>
  <inkml:trace contextRef="#ctx0" brushRef="#br0" timeOffset="162733.6293">13428 13362 0 0,'0'0'80'15,"0"0"4"-15,5 11 2 0,20 12-52 16,-23 11-12-1,-1 15-4-15,-1 26 1 16,0 5 0 0,-1 4 2-16,-4-1-7 0,3-6-4 15,-1-8-1 1,-1-6-3-16,-1-11-4 0,5-21-13 15,0-6-53-15,10-10-23 0,4-9-9 16,2-6-6 0</inkml:trace>
  <inkml:trace contextRef="#ctx0" brushRef="#br0" timeOffset="163293.6349">13997 13636 67 0,'-17'3'85'0,"6"1"-3"16,11-4-41-16,0 0-15 0,5 12-6 15,18-4-5 1,4-3-2-16,14-1-2 0,4-3 1 16,9-1-1-16,2 0-4 15,0 0-2-15,-6 0-2 16,-3-1-4-16,-8 1-3 0,-11 0-8 15,-2 0-13-15,-10 12-39 16,-3-7-26-16,-2-1-6 0,-11-4-3 16</inkml:trace>
  <inkml:trace contextRef="#ctx0" brushRef="#br0" timeOffset="163493.6369">13923 13878 55 0,'-41'13'96'16,"17"-2"-2"-1,24-11-6-15,14 7-60 0,29-2-11 16,20-4-3 0,10-2-1-16,16 1-4 0,5 0-7 15,-2-6-7-15,9 6-18 16,-2-1-63-16,-18-6-5 0,-10 0-7 15,-9-3-4-15</inkml:trace>
  <inkml:trace contextRef="#ctx0" brushRef="#br0" timeOffset="164063.6426">15642 14149 452 0,'76'-53'1'0,"10"-13"-2"0,8-9 1 15,0-16 0 1,-13 8 1-16,-21-5-1 0,-25 2 1 15,-34 6-1-15,-29 12 0 16,-32 17 0-16,-26 12-2 0,-15 25-6 16,-17 12-13-1,0 18-58-15,9 21-14 0,10 7-8 16,61 38-3 15</inkml:trace>
  <inkml:trace contextRef="#ctx0" brushRef="#br0" timeOffset="165003.652">15484 13554 64 0,'-4'-15'62'16,"1"2"-11"-16,3 13-3 0,-3-15-6 15,3 15-9-15,0-12-11 16,0 12-6-16,0-11-2 16,0 11-3-16,-1-12-2 15,1 12-2-15,-4-14-2 0,4 14-2 16,-8-10-1-16,8 10-1 0,-8-6-1 15,8 6-1 1,-11 0 0-16,11 0 0 0,-14 16 0 16,3 3 0-1,-2 10 0-15,-8 22 4 16,-2 7 1-1,3 7 1-15,0 2 2 0,7 3-1 16,4-5 2-16,8-3 0 0,14-6 1 16,16-23-3-1,11-11 0-15,8-2-1 0,5-8-1 16,5-3-2-1,1-1-5-15,-5-5-9 0,4 2-45 16,-5 1-36-16,-17-6-4 16,-2 0-9-16</inkml:trace>
  <inkml:trace contextRef="#ctx0" brushRef="#br0" timeOffset="179813.8001">10250 15341 7 0,'-8'-10'71'0,"8"10"-5"0,-8-11-14 16,8 11-9-16,-5-8-12 15,5 8-9-15,-6-8-5 0,6 8-4 16,-5-9-3-1,5 9-2-15,0 0-2 0,-9-8-2 16,9 8 0-16,0 0 1 0,0 0-2 16,0 0 0-1,1-8 1-15,-1 8-2 0,15-12 0 16,-2 6 0-16,3-3-1 15,3-2 0-15,7 2 0 0,4-3 1 16,5 4 1 0,2 0-1-16,6 4 1 0,2 1-1 15,5 3 1 1,-1 2 0-16,1 4 0 0,-1 5-1 15,-6 3 0-15,-4 6-1 0,-4-1 1 16,-7 6-1-16,-8 1 0 16,-11 8-1-16,-8 2 2 15,-5 3-1-15,-14 2 0 16,-6 1 0-16,-9-1 0 0,-8-3 1 15,-3-1-1 1,-5-6 0-16,0-6 0 0,0-6 1 16,4-10-1-16,-1-2 0 15,4-7 0-15,4-7 0 0,8-7 0 16,8-4-1-16,8-3 0 15,8-1-1-15,6 0 0 16,12 1 1-16,14 4-1 0,6 3 1 16,8 8 0-1,0 6 0-15,3 2 0 0,1 13 1 16,-4 5 0-16,-5 6 0 15,-5 8-1-15,-8 2 1 16,-2-1-1-16,-4-2 1 0,-5-1 0 16,-2-3-2-16,-5-8-1 15,0-4-2-15,-4-17-3 0,6 17-13 16,-6-17-48-1,0 0-25-15,0-12-7 0,7-5-3 16</inkml:trace>
  <inkml:trace contextRef="#ctx0" brushRef="#br0" timeOffset="180263.8045">11057 15470 49 0,'-15'28'88'0,"5"27"-6"0,1-14-41 15,7 9-6 1,2-4-8-16,10 5-7 0,8-5-5 16,9-10-2-16,7-7-2 15,6-12 0-15,6-13-3 16,1-10-2-16,0-13-1 15,-3-10-1-15,-8-9-1 0,-5-8-1 16,-12-2-1-16,-11 3 0 0,-8 1-1 16,-10 7 0-1,-13 6-1-15,-7 11 0 0,-6 8 0 16,-9 9 0-16,0 6 0 15,-4 10 1-15,3 6-1 16,1 3 0-16,8 3-5 16,3-3-7-16,13-1-43 0,16 1-33 15,2-10-8 1,3-12-6-16</inkml:trace>
  <inkml:trace contextRef="#ctx0" brushRef="#br0" timeOffset="180733.8093">11578 15294 20 0,'6'0'91'15,"1"9"1"-15,4-16-23 0,-1 34-34 16,0 12-9 0,0 8-1-16,0 9-2 0,-3 3-6 15,-3 5-4-15,-4 0-3 16,0-4-2-16,-5-7-2 15,-1-6-2-15,0-8-1 0,-1-9-1 16,1-6 0-16,2-11 0 16,4-13-2-16,0 0-2 0,-9 0-3 15,8-6-6 1,-2-11-20-16,2-5-57 0,2 0-10 15,4-1-7-15,4-1-2 16</inkml:trace>
  <inkml:trace contextRef="#ctx0" brushRef="#br0" timeOffset="181263.8145">12067 15591 65 0,'-9'-3'83'16,"-2"2"-2"-1,1 1-55-15,-7 9-8 0,2 3-5 16,-6 5-2-16,1 3-2 16,-3 6-1-16,3 3 1 0,2 1-2 15,2 2 1 1,6 1-1-16,7-2-1 0,3-4 0 15,6-3 0-15,10-10 1 0,7-3-2 16,7-8 1 0,4-5-1-16,3-13 0 0,1-6-2 15,-3-3 0-15,-6-3 0 16,-5-5-1-16,-10 1-1 15,-6-2 1-15,-8 3-1 16,-7 3 0-16,-9 5-1 0,-8 4 0 16,-3 4 0-1,-5 7 0-15,-4 4 0 0,-1 3 0 16,4 6-1-16,4 7-1 0,3 1-3 15,5 3-1 1,7 0-4-16,11 1-8 0,3-1-28 16,1-3-43-16,16-4-7 15,3-8-3-15</inkml:trace>
  <inkml:trace contextRef="#ctx0" brushRef="#br0" timeOffset="181733.8193">12469 15575 37 0,'-10'-6'91'0,"-5"3"0"0,-3 2-7 15,-2 2-64 1,3 7-6-16,-1 2-1 0,2 5-4 15,3 4 0-15,6 4-4 0,4-1 0 16,3 3 0-16,2-1-1 16,6-7 0-16,3 0-1 15,2-7 1-15,-1-4-1 16,3-6 1-16,-2-3-1 0,0-7-1 15,-5-2 1 1,-1 0-1-16,-2-4-1 0,-2 2 0 16,-1 3-1-16,0 2 0 15,-2 9 0-15,13-4-1 16,-3 7 0-16,5 11 0 0,0 10 0 15,5 8-1-15,1 8 1 16,-3 7 0-16,0 2 1 0,-5 3 0 16,-2 0 1-1,-5-3 1-15,-4-5 1 0,-5-5 0 16,-11-8 1-16,-4-5 0 15,-9-8-1-15,-6-4 1 16,-11-8-1-16,0-4-1 0,-6-2-2 16,4-2-5-16,-2-7-6 15,13 1-31-15,7 3-42 0,0-10-14 16,16 0-7-1</inkml:trace>
  <inkml:trace contextRef="#ctx0" brushRef="#br0" timeOffset="183593.8379">13182 15336 65 0,'0'0'87'16,"6"-10"-27"-16,-6 10-17 0,0 0-12 15,0 0-10-15,10-3-5 16,-6 9-5-16,1 7-2 15,-5 8 0-15,1 4 0 16,-1 4 1-16,1 7-1 0,-1-2-1 16,-1 3-1-1,-4-5-2-15,-1-3-1 0,3-6-1 16,-2-4 0-16,0-5-1 0,5-14 0 15,-6 13-1 1,6-13-3-16,0 0-5 0,0 0-6 16,0 0-26-16,2-13-49 15,3 0-8-15,2-4-7 0</inkml:trace>
  <inkml:trace contextRef="#ctx0" brushRef="#br0" timeOffset="183943.8413">13406 15465 19 0,'0'21'91'15,"2"3"0"1,-2-1-43-16,9 3-5 0,12-6-10 15,9-3-9-15,0-8-7 0,0-3-3 16,1-8-4-16,-2-2-3 16,-5-7-2-16,-7-6-2 0,-7-2-1 15,-9 1 0 1,-4-3-1-16,-11 4-1 0,-5-1 0 15,-8 9 0 1,-5 2-1-16,-3 5 0 0,-3 2 1 16,2 9-1-16,3 0 1 15,6 4-2-15,5-1-2 0,6-2 0 16,10 0-5-16,6-10-10 15,7 8-36-15,14-5-35 16,-3-3-6-16,4 0-3 0</inkml:trace>
  <inkml:trace contextRef="#ctx0" brushRef="#br0" timeOffset="184263.8445">13736 15183 80 0,'7'0'89'0,"10"7"-3"0,7 4-60 15,6 9-7-15,1 4 0 0,2 8 2 16,-2 5-5 0,-5 8-4-16,-7 3-4 0,-12 0-1 15,-7 4-2 1,-9-2-3-16,-13 1-1 0,-3-4-5 15,-11-7-8-15,4 0-25 16,1-9-50-16,-8-10-8 0,0-8-5 16</inkml:trace>
  <inkml:trace contextRef="#ctx0" brushRef="#br0" timeOffset="184603.848">12964 15187 18 0,'-27'20'89'0,"-4"6"1"16,1 13-2-16,1 14-67 16,0 12 0-16,4 13-2 0,6 6 0 15,9 4-6 1,10-4-3-16,5-6-3 0,15-4-2 15,10-13-4-15,4-11-9 0,17-20-64 16,-2-3-18 0,1-18-7-16,4-9-4 0</inkml:trace>
  <inkml:trace contextRef="#ctx0" brushRef="#br0" timeOffset="185283.8547">14560 15345 3 0,'0'0'88'0,"0"0"3"0,0 15-3 16,16-9-61-1,14-1-5-15,5 2 3 0,9-1-3 16,4 1-4-16,4-3-6 16,-2 2-3-16,-6-1-1 0,-7-2-2 15,-7-1-2-15,-9-1-2 16,-9-1-1-16,-12 0-1 15,10 0-2-15,-10 0-2 0,0 0-4 16,0 0-5 0,0 0-9-16,2-9-41 0,-2 9-29 15,0 0-8-15,0 0 0 16</inkml:trace>
  <inkml:trace contextRef="#ctx0" brushRef="#br0" timeOffset="185533.8573">14491 15552 14 0,'-1'15'96'0,"11"-3"-2"16,17-3-2-1,17 1-65-15,9-1 1 0,4-3-3 16,3-3-7-16,-1 1-8 0,-4-1-3 16,-9-1-4-1,-8-2-5-15,-8 4-8 0,-13-3-23 16,-17-1-56-16,12 4-7 15,-12-4-6-15</inkml:trace>
  <inkml:trace contextRef="#ctx0" brushRef="#br0" timeOffset="187333.8753">15642 15205 33 0,'0'0'49'0,"-14"-3"-3"16,14 3-4-16,-10 0-3 15,10 0-7-15,0 0-5 16,0 0-5-16,0 0-4 0,0 0-3 15,0 0-3 1,-1-8-2-16,1 8-1 0,4-12-3 16,-4 12-1-16,19-18-1 0,-5 9 0 15,4-2 0-15,7-4-1 16,5 2 2-16,3 1 0 15,4-2-1-15,6 3 1 16,2 1-1-16,2 0 0 0,2 5 0 16,-3 2-1-1,-2 2-2-15,-2 3 0 0,-6 6 1 16,-5 3-2-16,-5 5 0 15,-3 5 1-15,-6 3-1 16,-7 2 0-16,-5 3 1 0,-5 5 0 16,-3 1-1-16,-9 0 1 15,-10 2 0-15,-2-2-1 0,-8 0 1 16,-3-4 0-1,0-5 0-15,-3-3 0 0,-1-3 0 16,0-9 0 0,3-4-1-16,1-4 0 0,4-3-1 15,3-8 0-15,4-3-1 0,5-5 0 16,5-3 0-16,7 3 0 15,4-3 1-15,6 2-1 0,11 2 2 16,9 3 1 0,7 5-1-16,3 5 1 0,3 2 0 15,2 7 0 1,0 12 1-16,-3 5-1 0,-7 7 0 15,-3 2 0-15,-6 6 0 16,-2-3 0-16,-4-3 0 0,2-3 1 16,1-5-1-16,3-9-1 15,0-5-3-15,6-2-5 16,-3-9-24-16,1-7-49 0,5-5-14 15,-1-5-7 1,3-3-2-16</inkml:trace>
  <inkml:trace contextRef="#ctx0" brushRef="#br0" timeOffset="188383.8858">16772 15100 12 0,'0'0'49'0,"-6"-13"-4"16,6 13-3-16,-12-7-6 0,12 7-8 15,-16-4-7-15,7 4-3 16,-4 0-4-16,-3 0-2 15,-1 7-3-15,-2 2-2 16,0 6 2-16,-2 7-2 0,-1 6 1 16,0 6 2-1,0 8-1-15,2 4 0 0,5 7-1 16,0 3 0-16,6 2 0 15,7 0-1-15,3-6 0 16,9-4-1-16,7-10-1 0,10-9 1 16,5-7-1-16,9-15 0 15,10-7 0-15,7-14 0 0,4-13 0 16,3-9-1-1,-4-12-1-15,-2-8-1 0,-10-8 2 16,-9-3-3-16,-15 2 0 16,-18 1 0-16,-15 9-1 15,-19 5 0-15,-15 12-1 0,-14 8 1 16,-10 15 0-16,-7 12-1 15,3 6-2-15,0 16-5 0,13 15-37 16,12 12-45 0,12-7-6-16,22 5-8 0</inkml:trace>
  <inkml:trace contextRef="#ctx0" brushRef="#br0" timeOffset="248434.4863">9644 16738 6 0,'-10'-2'43'0,"-5"-1"-7"15,6-1-4 1,-6 2-9-16,2 1-7 0,-3 0-5 15,3 0-2-15,13 1-1 16,-17-2 2-16,17 2 0 0,-12-3 2 16,12 3 2-16,0 0 0 0,0 0 1 15,0 0-1 1,0 0-2-16,-4-13-2 0,4 13-2 15,7-10-1 1,9 1-1-16,7-5 1 0,9-1 0 16,8-2 0-16,10 0 0 15,3 3 1-15,6 2-1 16,3 2 0-16,0 8 0 15,-4 2-3-15,-5 7-1 0,-4 7 1 16,-8 6-3-16,-7 4 1 0,-7 5-1 16,-9 9-1-1,-9 1 2-15,-9 6 1 0,-13 7 0 16,-10 2 0-16,-15 4 0 15,-8 1 0-15,-8-3 1 16,-6-4 0-16,0-4-1 16,-1-11-1-16,1-8-1 0,6-12 0 15,6-9-1-15,8-8 1 0,5-7-3 16,11-5 1-1,7-7-2-15,14-4 1 0,7-2 1 16,18 5 0 0,11 1 1-16,11 4 0 0,4 6 1 15,5 8 1-15,-2 2 0 16,-4 14 0-16,-4 6 1 0,-9 9-1 15,-8 1-1 1,-8 7 1-16,-5-2-1 0,-6-1 1 16,-2-2-1-16,-2-4-1 0,-2-5-1 15,-1-16-6 1,0-8-3-16,8 20-21 0,3-16-50 15,1-8-14 1,8-12-4-16,0-11-3 0</inkml:trace>
  <inkml:trace contextRef="#ctx0" brushRef="#br0" timeOffset="248784.4898">10414 16958 43 0,'-11'46'90'0,"4"8"-2"0,2 3-49 16,5 6-6 0,8 0-2-16,12-7-8 0,6-9-5 15,11-10-3-15,8-15-1 0,7-11-4 16,6-14-1-1,1-14-1-15,-3-16-2 0,-7-12-1 16,-8-10-3-16,-16-11-2 16,-14 0 0-16,-13 2-1 0,-21 5 0 15,-14 6-2 1,-12 15 1-16,-7 9-1 0,-6 18 1 15,0 10 1 1,6 8-5-16,7 9-3 0,13 10-13 16,8 9-43-16,16-6-25 0,12-1-6 15,17-4-6-15</inkml:trace>
  <inkml:trace contextRef="#ctx0" brushRef="#br0" timeOffset="250404.506">11337 16851 19 0,'-7'-11'83'0,"0"-11"-14"0,5 10-16 16,0 2-14-16,2 10-10 16,0-14-7-16,0 14-6 0,0 0-2 15,2 8-2 1,4 10-2-16,-1 14 0 0,0 7-1 15,0 11-1 1,-3 8 1-16,2 3 0 0,-4 2 0 16,-1-2-2-16,-6-7-1 0,-1-7-1 15,1-9-2-15,-1-13 1 16,3-6-2-16,0-7-1 15,5-12-3-15,0 0-5 16,0 0-8-16,0 0-38 0,-2-5-38 16,10-8-8-1,4-5-5-15</inkml:trace>
  <inkml:trace contextRef="#ctx0" brushRef="#br0" timeOffset="251014.5121">11842 17093 54 0,'-16'0'77'0,"-17"3"-41"16,15 9-6-1,-1 4-3-15,-3 6-1 0,2 7-5 16,0 4-2-16,2 4-4 15,5 3-3-15,4-2-1 0,8-20-4 16,1 3 0-16,2-6-1 0,6 2-1 16,4-5 0-1,-1-3 2-15,24 3 0 0,4-12-2 16,0-4 3-1,-2-16-2-15,-2-10-1 0,-10-7-2 16,-12-4 0-16,-18 4-3 16,-14 1 0-16,-5 6-1 15,-6 2 1-15,1 7-1 0,-1 3-2 16,4 10-3-16,2 2-8 15,8 6-20-15,13 12-51 0,3-12-8 16,-1 17-4 0</inkml:trace>
  <inkml:trace contextRef="#ctx0" brushRef="#br0" timeOffset="251614.5181">12341 16969 31 0,'-25'3'83'15,"-21"7"-30"-15,20 6-7 0,0 5-9 16,4 8-10-16,3 2-8 16,4 3-5-16,10 1-1 0,5-7-3 15,11-5 0-15,7-5-2 0,6-9-1 16,6-9 0-1,3-9 0-15,-1-8-2 0,-2-5-1 16,-2-7 0 0,-2 0-3-16,-6-2 1 0,-1 4-2 15,-3 3 0-15,1 8-1 16,0 8 0-16,1 8 0 0,2 7 0 15,3 14 0 1,-1 11 1-16,1 8 0 0,-2 5 1 16,-7 7 1-16,-7 0 0 0,-7-27 0 15,-5 3 0 1,-6-2 0-16,-7 0 2 0,-4-3-1 15,-5-1 0-15,-6-3 0 16,-3-4-1-16,-3-1 1 16,-2-4-3-16,-2-2-2 15,16-1-5-15,-13-5-12 16,-1 1-48-16,-31-4-23 15,15-10-7-15,19-12-3 0</inkml:trace>
  <inkml:trace contextRef="#ctx0" brushRef="#br0" timeOffset="252134.5233">12555 16961 12 0,'-6'-3'90'16,"-4"-3"1"-1,-8-1-3-15,29-1-56 0,-34 2-11 16,-8-1-6-16,-6 4-4 15,-3-1-1-15,3 2-5 0,1-1-5 16,7 3-9 0,5 6-20-16,-4 2-56 0,26 0-6 15,2 2-6-15</inkml:trace>
  <inkml:trace contextRef="#ctx0" brushRef="#br0" timeOffset="252914.5311">13033 16696 43 0,'-5'-14'88'0,"5"14"-3"16,-12 1-31-16,12-1-36 16,-11-1-5-16,11 1-4 0,-14-3-3 15,14 3-3 1,-10 0 0-16,10 0-2 0,-7 8 0 15,7-8-1-15,-4 15 1 16,2-5 0-16,-1 0 1 16,-2 4 1-16,2 1 0 0,0 6 3 15,-3 1 0-15,1 0 1 16,0 4 0-16,-3 0 1 0,3 1-1 15,0-3-1 1,0 0 2-16,1 1-3 0,1-3-1 16,0 3 1-16,1-2-1 15,2 4 0-15,0-1 0 16,2 3-1-16,4-1 1 15,4 0-1-15,5-1 0 0,0-3 0 16,7-3 0-16,0-2 1 0,4-3-2 16,3-5 0-1,0-3 1-15,-2-6-1 0,-2 0-1 16,-2-2 1-1,-8 0-1-15,-2-2-1 0,-13 2-3 16,14-9-5-16,-14 9-9 16,7-12-45-16,-7 12-30 0,11-22-8 15,-5 11-7-15</inkml:trace>
  <inkml:trace contextRef="#ctx0" brushRef="#br0" timeOffset="253314.5351">13527 16837 46 0,'-13'20'90'15,"-4"6"1"1,1 44-25-16,2-70-49 0,4 42-1 15,6 2 1 1,4-4-1-16,10-4-1 0,9-8-4 16,4-9-1-16,9-9-2 15,4-10-1-15,-2-7-1 0,1-15-1 16,-6-7-1-1,-2-8-2-15,-11-4-1 0,-4-4 0 16,-11 1 1-16,-4 1-2 0,-12 7-1 16,-8 8 0-1,-8 7 0-15,-4 10-2 0,-2 11 3 16,-1 0-1-16,0 14 0 15,3 4 0-15,6 4 0 0,6 8-4 16,5-4-5 0,15 9-13-16,3 2-57 0,7-6-14 15,8-7-6-15,4-6-3 0</inkml:trace>
  <inkml:trace contextRef="#ctx0" brushRef="#br0" timeOffset="253664.5386">14063 17100 94 0,'9'1'98'0,"-9"-1"-5"16,13-1-5-16,-13 1-75 15,0 0-4-15,12-9 0 16,-12 9-3-16,10-12-2 0,-10 12-1 16,16-14 0-1,-16 14-1-15,11-11 0 0,-11 11 1 16,0 0-1-16,0 0 0 15,0 0 0-15,-5 0 0 16,-4 7-1-16,-1-1 1 0,2-4-2 16,-1 6-4-16,9-8-3 15,-11 10-10-15,11-10-44 0,-7 9-32 16,7-9-6-1,10-12-7-15</inkml:trace>
  <inkml:trace contextRef="#ctx0" brushRef="#br0" timeOffset="254084.5428">14425 16588 33 0,'-1'-14'89'0,"1"14"-1"16,1-15-5-16,-1 15-70 15,8-10-4-15,-8 10 0 16,0 0-1-16,11 3-1 0,-11-3-1 15,9 18-2 1,-3-2 1-16,2 1 0 0,2 7 1 16,4 7 1-16,0 1-2 15,3 4 3-15,0 6-1 16,1 1-1-16,0 7-1 15,-4-3 0-15,-4 3 0 0,-1-1 0 16,-7-3 0-16,-2-3-1 0,-6-4-1 16,-6-6 1-1,-7-6 0-15,-4-3-3 0,-5-4 2 16,-2-3-1-16,1-3 0 15,1-1-1-15,3 0-4 16,0-5-3-16,9 4-12 16,-1 0-49-16,6-9-24 0,11-3-8 15,0 0-7-15</inkml:trace>
  <inkml:trace contextRef="#ctx0" brushRef="#br0" timeOffset="255554.5575">14269 16820 67 0,'0'0'94'0,"-5"-14"-2"15,5 14-46-15,0-13-13 0,0 13-9 16,0-12-4 0,0 12-4-16,-2-16-4 0,2 16-2 15,-2-8-1 1,2 8-1-16,0 0-1 0,-1-10-2 15,1 10-1-15,0 0-2 16,0 0 0-16,0 0 0 0,0 0-2 16,0 5 1-16,1 5-2 15,3 5 1-15,2 7 1 16,-1 4 0-16,2 5 1 0,1 5-1 15,2 1 1 1,-2-2 0-16,-1 0 1 0,1-1 0 16,-3-5-2-16,1-4 1 15,-2-4-1-15,-2-3 1 0,0-2-1 16,-1-4-1-1,0-2-2-15,-1-10-8 0,4 15-30 16,-4-15-44-16,0 0-13 0,14-20-9 16,-9-11-4-1</inkml:trace>
  <inkml:trace contextRef="#ctx0" brushRef="#br0" timeOffset="257074.5727">15158 16804 0 0,'-16'2'89'15,"4"0"2"-15,12-2 0 16,0 0-59-16,24 0-9 0,12 0-5 16,9 0-2-16,7 0-2 0,3 3-3 15,2-3-2 1,-1 0-4-16,-5 0 0 0,-8 2-2 15,-11-2 0 1,-6 0 0-16,-6-2-3 0,-2 2-1 16,-3-3-3-16,-1 3-3 15,-14 0-3-15,16-5-16 0,-16 5-29 16,0 0-41-1,0 0-2-15,-10-2-4 0</inkml:trace>
  <inkml:trace contextRef="#ctx0" brushRef="#br0" timeOffset="257274.5747">15208 17016 41 0,'-14'17'94'0,"14"-7"0"15,18-8-8-15,22-2-66 0,16-1-7 16,8-4 0-1,6-1-1-15,4 1-8 0,-3 1-11 16,-10 1-34-16,-2 2-45 16,-6 0-7-16,-12-4-5 15</inkml:trace>
  <inkml:trace contextRef="#ctx0" brushRef="#br0" timeOffset="258074.5827">16123 16636 14 0,'0'0'86'0,"-13"-12"-1"15,-1 5-40 1,14 7-12-16,9-14-6 0,3 6-6 15,8-1-4 1,4-3-5-16,7-1 1 0,6 1-1 16,5 3-1-16,4-2 0 0,4 6-4 15,-1 1-2-15,2 4-2 16,-1 10-1-16,-3 7-1 0,-3 5 0 15,-7 6-1 1,-3 4 0-16,-10 5-2 0,-7 1 2 16,-9 5 0-1,-8 0 0-15,-14 0 1 0,-15-1 0 16,-8-2 1-16,-10-2 0 15,-7-4 1-15,-4-9 0 0,-3-4 0 16,4-11 0-16,2-8-1 16,5-2-1-16,8-12 0 15,9-5 0-15,11-2-1 0,7-2-1 16,15 1-1-1,7 3 1-15,16 5-1 0,15 2 1 16,5 8 1-16,6 2 0 16,-3 6 1-16,1 5 0 0,-10 8 0 15,-2 3 0-15,-10 2 1 16,-12 4-1-16,-6-5 1 15,-4 2-1-15,-3-5 0 0,0-2-1 16,0-5-1 0,0-13-2-16,0 0-7 0,0 0-13 15,10-18-52-15,8-7-20 16,-2-6-7-16,2-3-3 15</inkml:trace>
  <inkml:trace contextRef="#ctx0" brushRef="#br0" timeOffset="258344.5854">16753 16937 76 0,'13'31'91'0,"-1"-5"0"0,10-2-59 15,6-2-9-15,9-5 0 16,9-8-4-16,2-9-1 16,3-3-3-16,-3-12-5 15,-4-9-4-15,-7-7-3 0,-11-4-1 16,-15-2 0-1,-10 2-1-15,-7-2-1 0,-16 8-1 16,-10 4-1-16,-8 11 1 0,-9 6-2 16,-6 8 1-1,-1 6-1-15,5 9 2 0,2 5-2 16,11 1-1-16,8 0-7 15,19-2-43-15,12-1-34 0,11-9-8 16,12-4-4 0</inkml:trace>
  <inkml:trace contextRef="#ctx0" brushRef="#br0" timeOffset="258934.5913">18038 16444 33 0,'10'-15'93'0,"-10"15"-5"16,7-13-1-16,-7 13-62 15,1 20-7-15,-2 9-2 16,1 7-1-16,-5 10-1 16,-4 5-4-16,-3 6 1 0,-6 2-3 15,-1-8-1 1,1-5-2-16,-2-3-1 0,0-9 0 15,1-10-3-15,4-5 2 16,3-7-1-16,12-12-3 16,-12 9-2-16,12-9-6 0,-1-11-9 15,6-7-43-15,9-1-34 16,-4-2-6-16,3-3-5 0</inkml:trace>
  <inkml:trace contextRef="#ctx0" brushRef="#br0" timeOffset="259264.5946">18116 16847 55 0,'24'30'95'0,"-2"-2"0"15,4 8-37-15,4-7-24 0,6-6-9 16,6-5-3-16,-1-8-7 0,-1-7-3 16,-2-5-4-1,-3-8-2-15,-3-7-1 0,-7-6-3 16,-7-4 0-1,-10-3-1-15,-6-4 2 0,-4 2-3 16,-9-2 1-16,-8 6-1 16,-6 1 0-16,-8 8 0 0,-4 5 0 15,-6 8 1-15,0 6-3 0,2 7-1 16,0 7 1-1,5 4-1-15,5 3 1 0,6 2-1 16,8 0-1 0,7-1-2-16,7-2-4 0,4 0-2 15,8-8-16-15,9-6-50 16,12-1-17-16,5-5-7 15</inkml:trace>
  <inkml:trace contextRef="#ctx0" brushRef="#br0" timeOffset="259664.5986">18874 16738 55 0,'-16'-7'91'0,"-10"7"-3"16,-7 5-5-16,-4 4-72 15,5 6-2-15,3 1 0 0,5 1 0 16,10-2 1-1,10-1-3-15,8-4-1 0,13-5 1 16,6-2-2-16,1-3 0 0,4-8 2 16,0-1-3-1,-2-3 0-15,-5-2-1 0,-5 1-2 16,-3 3 1-16,-3 1-1 15,-1 6-1-15,2 3-4 0,-2 3 1 16,3 11 0 0,2 4 1-16,-1 10-1 0,1 9 2 15,-2 6 0-15,0 8 0 0,-6 2 4 16,-7 3-1-1,-5-1 1-15,-12 0 1 0,-9-3 0 16,-8-7 1-16,-11-11-1 16,-5-4 0-16,-5-13 0 0,-4-7-1 15,1-8-3 1,-2-7-5-16,6-10-9 0,0-4-52 15,12-8-26 1,19-5-9-16,12-6-5 0</inkml:trace>
  <inkml:trace contextRef="#ctx0" brushRef="#br0" timeOffset="260134.6033">19526 16530 73 0,'0'0'97'16,"8"16"-3"-16,-9-4-5 0,2 3-68 15,-1 7-6 1,-4 6-1-16,-8 1 1 0,-3 4-6 15,-3 1-1-15,-3-5-3 16,0 2-1-16,-3-9-3 0,8-1 1 16,1-6-2-16,7-4-2 15,8-11-2-15,0 0-7 16,-4-6-13-16,7-14-58 0,12-6-13 15,3-5-8 1,4-3-5-16</inkml:trace>
  <inkml:trace contextRef="#ctx0" brushRef="#br0" timeOffset="260464.6066">19632 16617 63 0,'8'28'99'16,"4"7"-7"-16,-2 0-3 0,21 1-70 16,-9 4 2-1,10-4-4-15,6-7-5 0,3-6-3 16,4-7-1-16,0-12-1 15,2-5-1-15,-4-7-3 16,-8-8 0-16,-7-6 1 16,-13-3-3-16,-11-1 1 0,-7-1-1 15,-18 3 0-15,-10 2-1 0,-10 5 1 16,-7 2 0-1,-4 9-3-15,-2 3 1 0,7 3 0 16,2 7 1 0,9 5 0-16,7 1-1 0,9-2-1 15,11 1 0-15,7-4-4 16,5 2-6-16,-3-10-21 0,20-3-54 15,-1-2-10 1,6-2-7-16,4-2-2 0</inkml:trace>
  <inkml:trace contextRef="#ctx0" brushRef="#br0" timeOffset="260754.6095">20047 16349 10 0,'0'0'100'0,"-5"9"-1"0,10-6-7 16,17-3-3 0,10-3-79-16,4 6-4 0,4 1-1 15,0-3-4-15,2 5-8 0,-7-5-12 16,-3-2-58-16,-8 1-16 15,-5-6-6-15,-2-4-4 16</inkml:trace>
  <inkml:trace contextRef="#ctx0" brushRef="#br0" timeOffset="260944.6114">20610 16087 71 0,'29'5'96'15,"-5"7"-5"-15,0 4-6 16,-5 14-66-16,-4-1-11 0,0 10-3 15,-6 9-2 1,-7 6-6-16,-2-1-16 0,-16 7-64 16,15 0-8-1,-2-9-4-15</inkml:trace>
  <inkml:trace contextRef="#ctx0" brushRef="#br0" timeOffset="262994.6319">21113 16658 31 0,'0'0'85'0,"-10"0"-22"16,10 0-15-1,10 0-8-15,4 3-7 0,8-1-12 16,5 3-6-1,9-3-4-15,4 2 0 0,4-2-1 16,-3 1-2-16,0 0-4 0,-8-2-3 16,-3 3-6-16,-12-4-8 15,-1 0-22-15,-1 3-52 16,-16-3-7-16,0 0-4 15</inkml:trace>
  <inkml:trace contextRef="#ctx0" brushRef="#br0" timeOffset="263324.6352">21001 16890 61 0,'-4'9'94'15,"11"-1"-2"1,17-8-47-16,17 3-20 0,8-1-3 16,9 3-1-1,6-1-7-15,-4-1-12 0,4 7-19 16,-16 0-67-16,-9-4-7 15,-10-5-8-15</inkml:trace>
  <inkml:trace contextRef="#ctx0" brushRef="#br0" timeOffset="265404.6559">21791 16685 57 0,'-13'2'97'0,"5"-2"-5"16,8 0-3-1,0 0-62-15,10-4-14 0,9 3-4 16,3 1-1-16,3-3-3 15,1 1-3-15,2 1-3 0,-2 1-3 16,-3-1-6 0,-6 1-9-16,-7 0-19 0,-10 0-48 15,14 0-9-15,-14 0-5 0</inkml:trace>
  <inkml:trace contextRef="#ctx0" brushRef="#br0" timeOffset="265784.6597">22217 16496 65 0,'-4'15'89'0,"4"-15"-11"0,-8 18-45 16,3 10-8-16,-1 10-2 15,-2 6-1-15,1 4-6 0,-1-2-5 16,2 2-3-1,0-5-3-15,2-5-2 0,0-8-4 16,-3-10-4 0,6-1-15-16,-5-1-60 0,6-18-11 15,0 0-7-15</inkml:trace>
  <inkml:trace contextRef="#ctx0" brushRef="#br0" timeOffset="266164.6636">21703 16528 18 0,'-15'37'84'0,"-1"-7"-17"16,4 23-24-1,-1 6-3-15,1 5-6 0,5-6-11 16,2-1-7-1,5-7-5-15,0-7-3 0,7-7 0 16,2-15-9-16,9-2-16 16,7-5-64-16,-1-14-7 0,1-12-6 15</inkml:trace>
  <inkml:trace contextRef="#ctx0" brushRef="#br0" timeOffset="266464.6666">22331 16404 44 0,'36'27'89'16,"-3"4"-1"-16,2 9-5 0,-13 6-68 15,-1 5-5 1,-11 8-2-16,-10-1 0 0,-10-1-2 16,-11-3 0-16,-5-6-1 15,-6-4-2-15,3-7-3 0,-1-8-4 16,8-8-12-1,1-2-34-15,10-11-38 0,11-8-5 16,0 0-5-16</inkml:trace>
  <inkml:trace contextRef="#ctx0" brushRef="#br0" timeOffset="267134.6733">22710 16556 17 0,'0'0'89'0,"19"-10"0"15,1 7-4-15,8 3-65 16,3 0-7-16,-3 2 0 15,3 5-2-15,-8 2-5 16,-5 1-2-16,-9 5-1 0,-8-2-1 16,-5 3 1-1,-10-1 0-15,-5 3 1 0,-6 0 3 16,-1 1-1-16,-2-2-1 15,3 0 0-15,3-3-1 0,6 1 0 16,4-1 0-16,8 0-1 16,4-1-1-16,11-2 0 15,4 0-1-15,6-5 1 0,1-1-2 16,1-4-3-1,-1-2-1-15,-1-7 1 0,-1-4-2 16,-5 1 0 0,-3-1-2-16,-4 0 2 0,-8 12 2 15,0 0-1-15,0 0 2 0,2 9 1 16,-2 10 2-16,2 3 1 15,8 1 2-15,5 1 1 0,7-5 1 16,8-5 1 0,2-8-1-16,4-6-1 0,-2-4 0 15,-5-12-1 1,-9-3-2-16,-6-5 1 0,-11 2-1 15,-5-3-1-15,-10 1 0 16,-8 3-1-16,-5 2 0 0,-5 6-1 16,0 1-1-16,3 6-7 0,1 1-3 15,10 5-20 1,6 5-49-16,10-5-14 0,0 0-7 15</inkml:trace>
  <inkml:trace contextRef="#ctx0" brushRef="#br0" timeOffset="267714.6791">23446 16390 29 0,'0'0'91'16,"0"0"1"-16,0 0-3 0,-24 14-61 16,22 9-10-1,0 7 0-15,1 8-2 0,-4 4 0 16,-3 4-3-1,-4 1-5-15,-2-4-1 0,-4-4-1 16,1-3-2-16,0-5 0 0,0-4-3 16,4-6-1-16,-2-6-4 15,10-3-4-15,5-12-10 16,0 0-61-16,0 0-17 15,0-17-4-15,14 2-6 0</inkml:trace>
  <inkml:trace contextRef="#ctx0" brushRef="#br0" timeOffset="267984.6817">23440 16820 25 0,'8'25'95'0,"7"-4"0"16,2-4-5-16,49-8-66 16,-66-1-4-16,34-5-1 0,3-3-4 15,-1-8-4 1,0-8-4-16,-7-4-4 0,-4-2 1 15,-10-4-3-15,-11 1 0 16,-3-1-1-16,-15 4 1 16,-8 3-1-16,-7 6 1 0,-4 3-1 15,-1 4-1-15,3 3 2 16,0 3 0-16,4 5 0 0,6 2-1 15,8 0 1 1,4 3-6-16,2-1-2 0,7 2-6 16,-2-3-23-1,-2 0-54-15,4-8-7 0,12 10-6 16</inkml:trace>
  <inkml:trace contextRef="#ctx0" brushRef="#br0" timeOffset="268464.6866">23889 16655 35 0,'0'0'92'16,"0"0"0"-16,-16 3-4 16,-2 26-48-16,1-14-32 0,2 6-1 15,2 1 2-15,2 3 0 16,4-1 0-16,6-3-4 15,5-1 0-15,11-3 1 0,3-8-2 16,0-4 1 0,2-5-1-16,-3-4-1 0,1-9 0 15,-4-3 0-15,-5-6-1 16,-3-2-1-16,-2 2-1 15,0 0 0-15,-1 3 0 16,2 6-1-16,-5 13 0 0,13-7-2 16,-4 12 0-16,1 10 1 0,-1 9 1 15,-2 5 0 1,-5 7 1-16,-4 5 1 0,-11 4 0 15,-12 3 2 1,-9 1 2-16,-11 0-2 0,-9-4 1 16,-6-7-1-16,2-7 1 15,3-4-1-15,5-11 0 0,8-6-1 16,8-7 0-1,11-3-1-15,12-8-2 0,11-5-3 16,2-2-4-16,12-8-6 0,9 3-24 16,11-5-44-1,-1-9-17-15,4-7-7 0,4-2 5 16</inkml:trace>
  <inkml:trace contextRef="#ctx0" brushRef="#br0" timeOffset="268734.6893">24230 16481 25 0,'14'0'96'15,"-1"3"-1"1,-2 8-3-16,-15 5-58 0,5 6-10 15,2 6-4 1,-3 2-5-16,-7 6-5 0,-5 0-2 16,-5 3-2-16,-1-5-1 0,-2-3-2 15,3-5 0-15,1-5-1 16,0-7-4-16,10-2-2 15,6-12-8-15,0 0-31 16,8-11-50-16,3-7-4 0,3-6-8 16</inkml:trace>
  <inkml:trace contextRef="#ctx0" brushRef="#br0" timeOffset="268994.6919">24324 16644 30 0,'3'21'91'0,"-1"1"1"16,0 3-2-16,1-1-61 15,3 2-8-15,10-4-2 0,3-4-2 16,9-6-3-1,7-9-2-15,0-3-3 0,4-6-3 16,-2-6-1-16,2-8-2 16,-11-2-1-16,-7-7 0 15,-12-2-1-15,-9 0 0 0,-6 2-1 16,-16 2 0-16,-11 3-2 15,-6 8 1-15,-2 7-1 0,-4 9-2 16,6 10-6 0,-1 5-17-16,7 4-60 0,18 7-8 15,12-3-6 1,5-2-4-16</inkml:trace>
  <inkml:trace contextRef="#ctx0" brushRef="#br0" timeOffset="269994.7019">16973 17699 12 0,'-14'2'94'0,"4"1"-4"0,-3 1-2 15,13-4-57 1,-10 8-10-16,10-8-3 0,16 4-3 16,3-4-4-16,6 0-1 15,3 0-2-15,4-3-2 0,-11-2-2 16,17-1-2-1,1 3-2-15,1-3-2 0,0 3-3 16,-2-1-4-16,1 1-8 0,-2 0-13 16,-2-2-51-1,-6 3-15-15,-9 2-6 0</inkml:trace>
  <inkml:trace contextRef="#ctx0" brushRef="#br0" timeOffset="270224.7042">17183 17824 48 0,'-20'20'96'0,"7"0"0"0,7-1-7 15,5 0-71-15,8-4-3 16,9-1 2-16,6 0-3 0,2-2-8 15,6-4-6 1,6-1-9-16,-2-5-21 0,2 1-57 16,6-3-7-16,-3 0-7 0</inkml:trace>
  <inkml:trace contextRef="#ctx0" brushRef="#br0" timeOffset="270724.7092">18400 17784 33 0,'-14'5'96'16,"4"0"0"-16,10-5-4 0,-11 8-62 16,11-8-11-16,10 9 0 0,3-5-3 15,5 0-4-15,1-2-3 16,4-2-3-16,1 0-2 15,2-1-1-15,2 1 0 16,1-1-3-16,-1-2 0 0,0 2 0 16,-4-1-6-1,1 0-5-15,-6-2-10 0,-5 0-45 16,0 1-30-16,-14 3-6 15,0 0-4-15</inkml:trace>
  <inkml:trace contextRef="#ctx0" brushRef="#br0" timeOffset="271424.7162">19235 17612 12 0,'-10'-1'95'0,"-2"1"-1"0,1 0-6 16,11 0-60-16,-10 0-5 0,10 0-3 16,0 0-4-1,12 0-3-15,3 0-5 0,1 0-1 16,5 0-2-1,3-1-2-15,0 2 0 0,2 2-2 16,-1-1-1-16,0 3 1 16,-3 3-1-16,-4-1 0 0,0 2 1 15,-8 4-1-15,-5 3 1 16,-5 0 0-16,-8 0-1 15,-5 5 1-15,-6 1 0 0,-1-1 0 16,0 2 0 0,-1 0 2-16,21-23-5 0,-18 24 3 15,0-1-1 1,5 1 1-16,1 0 0 0,7-4 0 15,0 4 0-15,5-24-1 16,7 24 2-16,3 1-3 16,10-13-2-16,1 0-8 0,4-5-12 15,32-2-42-15,-22-8-30 16,2-14-8-16,-3-2-2 15</inkml:trace>
  <inkml:trace contextRef="#ctx0" brushRef="#br0" timeOffset="271714.7191">19812 17735 38 0,'7'-12'97'0,"-7"12"-3"16,0 0-6-16,0 17-65 0,0-17-11 16,-2 24 1-16,-2-1 1 15,3 5-4-15,1 27 0 16,8-31-1-16,8-4-1 15,3-3-2-15,4-10 3 0,5-4-2 16,1-3-3 0,2-7 0-16,-3-8-4 0,-2-7-1 15,-7-2 0-15,-3-3-1 0,-13 0 1 16,-3-1-1-1,-6 3 1-15,-8 3-3 0,-7 5-6 16,-3 7-24-16,1 5-49 16,2-1-13-16,-1 8-6 0,3-4-3 15</inkml:trace>
  <inkml:trace contextRef="#ctx0" brushRef="#br0" timeOffset="274264.7446">16911 18092 3 0,'0'0'79'0,"15"0"-20"16,8 0-26-16,5 0-1 0,5 0-5 15,3-3-5-15,1 1-6 16,1-4-2-16,1 4-2 0,-1-10-5 15,-1 2-2 1,-2 5-1-16,-2-6 0 0,-5 10 1 16,-6-8-3-1,-8 9 1-15,-14 0-3 0,0 0 0 16,0 0-4-16,0 0-1 15,-12 0 1-15,-5 0 0 16,-50 10 0-16,33-5 0 0,1 1 2 16,-2-2 0-16,3 1 5 15,0 0 0-15,12-1 0 16,0 2 2-16,20-6 0 15,0 0 0-15,0 0 0 16,12 5-1-16,4 2 0 16,53 10 0-16,11-16 1 0,-36-2-2 15,-3-1 0-15,-41 2 0 16,66-10 3-16,-43 5-2 15,-7-2 2-15,-16 7-2 0,0-15-1 16,-19 10 0 0,-7-4 2-16,-8 3-2 0,-3-2-2 15,-5 2 0 1,0-1 0-16,4 1-1 0,6 1 1 15,7 0 0-15,12 2 0 16,13 3 0-16,0 0 0 0,17-3-1 16,8 3 1-16,5 0-1 0,-30 0-3 15,78 3 3 1,-41-1 1-16,-5 1-1 0,-32-3-4 15,25 2 2 1,-1 0-2-16,-24-2 0 0,0 0 9 16,-18 8-4-1,18-8-4-15,-33 2-1 0,-41 1 4 16,33 1 0-16,1-3 1 15,40-1-9-15,-32 5-41 16,-3 3-38-16,3-8-3 0,32 0-7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31T18:38:01.9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10005 567 10 0,'-4'-5'57'0,"1"0"4"15,-18-33-3-15,21 28-8 16,0-1-9-16,-4-26-12 15,3 13-9-15,1 24-7 0,0 0-3 16,0 0-3 0,0 0-1-16,0 0 1 0,0 0-1 15,0 0 0 1,0 0 1-16,0 2 0 0,0 3-1 15,-5 59 0-15,4-31-1 0,1 45 0 16,-2-39-1 0,1 4-1-16,1-2 0 0,-3 2 0 15,3-3 1 1,-3-2-2-16,2-3 0 0,0-3-6 15,0-7-5-15,-1-4-5 16,2-21-20-16,0 0-37 0,0 0-25 16,0 0-6-1,0 0-3-15</inkml:trace>
  <inkml:trace contextRef="#ctx0" brushRef="#br0" timeOffset="790.0078">9607 510 67 0,'-22'-3'82'15,"2"-1"-36"-15,0 0-9 16,-1 0-7-16,21 4-8 15,-27-3-5-15,-3 1-6 0,30 2-1 16,-20 0-4-16,-3 0 0 16,23 0-2-16,0 0 1 15,0 0 0-15,0 0 0 16,0 0 0-16,0 0 0 0,0 0 1 15,0 0 0 1,0 0-1-16,0 0 1 0,0 0-1 16,3 0-1-1,5 0-1-15,75-31 2 0,-9 8-3 16,-28 10 1-16,5 3 0 0,0-1-2 15,4-1 1 1,-1 3-1-16,1 2 0 0,-2 2-1 16,-3 1 1-1,0 4-1-15,-6 0 1 0,-2 7 0 16,-42-7 0-16,32 9 0 15,0 3 1-15,-32-12-1 16,21 17 0-16,0 4 0 16,-21-21-1-16,-14 22 1 15,-4 1-1-15,-9-7 1 0,2-1-2 16,-4-1 0-16,0 0 0 15,2-1 0-15,-3-2 0 16,9-2 0-16,-1 1 1 16,22-10 0-16,0 0 2 0,0 0-2 15,1 11 2 1,4 0-1-16,38 24 1 0,-11-21-1 15,7-1-1-15,41 18 1 0,-80-31 0 16,37 20 0 0,-1-1-1-16,15 26 1 0,-35-22 1 15,-13 1 0 1,-5 0 1-16,-13-2-2 0,-9 2-1 15,-5-7 2-15,-3 2-2 16,-3-1 0-16,-5-4-4 16,1 2-4-16,0-6-6 15,6 3-19-15,5-6-40 0,0-7-20 16,28 0-11-16,0 0-1 0</inkml:trace>
  <inkml:trace contextRef="#ctx0" brushRef="#br0" timeOffset="1120.0112">10300 852 27 0,'31'-4'91'16,"36"2"2"-16,-42 4-5 16,0 4-61-16,0 8-6 15,-1-5-3-15,0 4 1 0,-24-13-6 16,28 8-3-16,2 3-2 15,-3-6-2-15,2 2-1 16,-3-4-2-16,2 2 0 16,-6-5-2-16,1-3 1 0,-23 3 1 15,21-23-3 1,2-2 0-16,-23 25 1 0,0-24-1 15,0-2 1-15,0 26-1 0,-20-17-2 16,-6-1 2 0,2 13-5-16,-2-3-1 0,3 4-6 15,-1 1-10 1,24 3-49-16,-23 0-23 0,2 0-6 15,21 0-3 1</inkml:trace>
  <inkml:trace contextRef="#ctx0" brushRef="#br0" timeOffset="1800.018">11258 726 45 0,'32'-9'92'16,"-32"9"0"-16,0 0-6 15,0 0-67-15,0 0-2 0,0 0-2 16,0 0 0 0,-15 36-4-16,-6-18-1 0,6 3-4 15,0 1 1-15,8 2-1 0,4-2 0 16,3-2 0-1,0-20-1-15,0 0-2 0,21 23 1 16,2-2 0 0,8-21-1-16,0 0-1 0,6-14 0 15,-1-2-1-15,0-18 1 16,30-38-2-16,-38 28 1 15,-5-2-1-15,-6-1 1 0,-5-1-2 16,-7 4 0-16,-5 4 0 16,0 40 0-16,-5-37-1 15,-5-1 0-15,10 38 0 16,-24-21-2-16,-2-3 1 15,26 24 0-15,-23 18 1 16,-4 2 1-16,21 14 1 0,0 0 0 16,11 45 0-1,7-34 2-15,6-3 1 0,-18-42 0 16,28 36 0-16,2 1 0 0,9-8-1 15,45 13 1 1,-40-36-2-16,2-6 1 0,-4-7-2 16,0-8 2-1,-42 15-2-15,34-23-1 0,-1-1 1 16,-10-4-1-1,-3 0 0-15,-13 1 0 0,2 0-1 16,-9 27 0-16,0 0 2 16,-6-9-1-16,-5 0 0 15,2-1 0-15,-25 17 2 0,7 12-1 16,17 5 1-16,-1 1 1 15,9 32-1-15,3-24 0 16,-1-33-4-16,12 29-2 16,0 1-9-16,28 22-7 0,-15-34-37 15,-2 0-25 1,-23-18-18-16,42 21-7 0</inkml:trace>
  <inkml:trace contextRef="#ctx0" brushRef="#br0" timeOffset="2180.0218">10222 1206 38 0,'-92'18'91'0,"8"0"0"0,6 0-2 16,14 0-61-1,12-2-8-15,22-3-1 0,25-3-2 16,21-1 0-16,33-5-2 16,28-3-2-16,26-1-3 15,21-3-3-15,18 0-1 0,9-3-2 16,9 0 0-16,3-3-3 15,4 1 0-15,-2 0-3 0,-2 1-2 16,-8-4-4 0,-12 5-11-16,-19 4-41 0,-24 0-36 15,-21 1-7 1,-25 1-6-16</inkml:trace>
  <inkml:trace contextRef="#ctx0" brushRef="#br0" timeOffset="11080.1108">1957 9499 0 0,'-21'-1'64'16,"11"-13"-15"-1,10 14-15-15,0 0-11 0,0 0-6 16,13 2-3-16,3 3-1 16,6-1 3-16,6 0 1 0,4 0 0 15,4 1-3 1,2-2-3-16,8 0-2 0,1-2-2 15,8-1-2-15,3 0-1 0,1 0 0 16,5-4 0 0,1-1-1-16,4 0 0 0,2-1 0 15,-2 0 0-15,2-2 0 16,1-1 0-16,2 3 0 15,2 0-1-15,3-6 0 16,5 3 1-16,4-4-2 0,5 1 1 16,0-2-1-1,6 2 0-15,3-5 1 0,-2 2-1 16,7 0 0-16,-3 1 1 0,2 2-1 15,3 0 2 1,0 2-2-16,4 0 2 0,-1 5-1 16,6-3-1-16,0 2 1 15,1 3-1-15,5-5 1 0,-2 2 0 16,0 1-1-1,-1-2 0-15,2 0 1 0,-3-1-1 16,3 3 0-16,-2-2 0 0,2 0 0 16,2 1-1-1,5 0 1-15,0-1-1 0,2 2 1 16,4-1 0-16,-1 0 0 15,2-2-1-15,1 2 1 0,-4 0 0 16,2 0 1 0,-2-2-1-16,-1 3 1 0,1-2-1 15,-3 2 1 1,0-2-1-16,-1 2 1 0,-1 2-1 15,1-3 0-15,0 2 0 0,0 0 0 16,-2-2-1-16,2 2 1 16,0 0 0-16,-3 0-1 0,4-2 0 15,-3 1 1 1,4 0-1-16,2 1 1 0,4-1 0 15,-1-1-1 1,4 1 1-16,-1 1 0 0,3 1 0 16,3 0-1-16,-3 1 1 15,3 0 0-15,-6 2-1 0,5 0 1 16,-1-2 0-16,0 2 0 0,2 0 0 15,-1 0-1 1,4 3 1-16,2-2-1 0,3-1 1 16,0 0 0-1,5 2 0-15,2 1 0 0,2-5 0 16,2 4 0-16,-2-1 0 15,0 1 0-15,-1-1 0 0,1 0 0 16,-5 1-1-16,3-2 1 0,-3 0-1 16,0 1 1-1,2-2-1-15,-2 1 0 0,2 0 1 16,3 0-1-1,1 0 2-15,2 1-2 0,2 1 0 16,2-4 0-16,-2 4 0 16,2-2 0-16,1 0 0 0,-3 2 0 15,1-2 1 1,4 0-1-16,2 3 1 0,1-3 0 15,2 2 0-15,7-2 0 0,1 0 0 16,5-2 0 0,5 2 1-16,0 0-1 0,5-3 0 15,2 1 0-15,1-1 0 16,0-1 0-16,1 1-1 0,2-2 1 15,-2 0-1 1,4 1 1-16,-2 1-1 0,-1-2 0 16,-5 1 1-1,1 2-1-15,-10 0 1 0,-9 1 0 16,-10 1-1-16,-17-3 1 0,-14 3 0 15,-20 0-1-15,-15-2 1 16,-24 2 0-16,-19-5 1 0,-14 3 0 16,-17 2-1-1,-12-2 1-15,-8 1-1 0,-13 1-2 16,0 0-1-1,0 0-2-15,0 0-5 0,-14-11-2 16,0 5-4-16,-1 0-1 0,-1 1-2 16,0-2-6-16,1 1-18 15,4 1-27-15,-2-3-23 16,9-1-1-16</inkml:trace>
  <inkml:trace contextRef="#ctx0" brushRef="#br0" timeOffset="11440.1144">21476 8627 32 0,'-17'-1'81'15,"7"-2"0"1,10 3-2-16,8 0-65 0,13 9-1 15,9 6-3-15,9 2 3 16,6 4-1-16,6 1-1 0,4 4-2 16,1-1-3-1,-2 6-2-15,-7-3 1 0,-2 0-2 16,-11 1 0-16,-6-4-1 0,-7 1 0 15,-11 0 3 1,-7 2-2-16,-4 0 0 0,-16 1 1 16,-11 2 0-16,-9-1-1 15,-5 1 1-15,-6 1-1 16,0-3 0-16,-4 0-3 15,7 0-4-15,2-5-8 0,14-2-43 16,8 4-32-16,1-9-8 0,12-5-5 16</inkml:trace>
  <inkml:trace contextRef="#ctx0" brushRef="#br0" timeOffset="13140.1314">22353 9057 18 0,'0'0'82'16,"-8"-12"4"-16,8 12-42 0,0 0-8 15,-9-6-6 1,9 6-8-16,0 0-6 0,0 0-4 15,0 0-5-15,0 0-1 16,0 0-4-16,-3 6 0 16,3-6 0-16,1 19-2 0,4-4 1 15,-3 5 2-15,5 3-1 16,-2 4 1-16,2 0 1 0,-1 5-1 15,-1-3 2 1,1 4-2-16,0-5 1 0,-1-1-1 16,2-2 0-16,-2-4 1 15,1-3 0-15,1-5 0 16,-2-1 0-16,-5-12 1 15,13 6 1-15,-13-6-1 0,19-9 2 16,-9-5-4-16,2-7 1 0,-2-4-1 16,-1-2-1-1,1-1-1-15,-3 1 0 0,-3 4-1 16,-1 4 0-1,-3 6-2-15,0 13-1 0,0 0 1 16,0 0-1-16,0 15 1 16,0 5-2-16,3 4 2 0,10 4 0 15,4-1 2-15,9-5 1 0,7-5 0 16,5-12 0-1,6-5 2-15,1-11-1 0,-1-11 1 16,-3-10-1 0,-7-8 1-16,-11-4-1 0,-7-3 0 15,-10 0-1-15,-10 3 0 16,-4 6-2-16,-4 1-2 0,0 12-5 15,-4 4-4 1,7 14-4-16,-1 4-8 0,10 3-33 16,12 22-32-16,0-8-11 0,3 6-2 15</inkml:trace>
  <inkml:trace contextRef="#ctx0" brushRef="#br0" timeOffset="24370.2437">5683 9056 43 0,'-4'-9'47'0,"1"-2"-6"16,3 11-8-16,-2-12-8 15,2 12-3-15,0 0-3 0,0 0-4 16,7 20-3 0,-2 4-1-16,-1 9-4 0,0 9 2 15,-1 7-1-15,-1 6 1 0,-2 0-2 16,0 1-1-1,-4-5-3-15,-1-3-8 0,2-8-24 16,4-5-49-16,-1-10-4 16,1-12-5-16</inkml:trace>
  <inkml:trace contextRef="#ctx0" brushRef="#br0" timeOffset="25320.2532">7556 9034 51 0,'0'0'57'16,"-2"-19"-7"-16,2 19-6 0,1-11-13 16,-1 11-7-16,0 0-8 0,8 3-4 15,-3 14-4 1,0 4 0-16,2 16-4 0,0 5-2 15,1 9 1-15,2 9 0 16,-1 3-1-16,2 2-2 0,-2-4-20 16,0-3-56-1,-2-13-7-15,2-11-3 0</inkml:trace>
  <inkml:trace contextRef="#ctx0" brushRef="#br0" timeOffset="26320.2632">9506 8923 3 0,'0'-13'82'16,"0"2"5"-16,-6-2-32 15,6 2-10-15,0 11-12 0,-4-15-12 16,4 15-10 0,0 0-4-16,-14 12-2 0,5 11-4 15,2 9-1-15,-2 7-1 0,3 7 0 16,-1 3 1-1,-3 4 1-15,3-2-3 0,5-3-9 16,-3-5-25-16,-8-6-45 16,12-6-5-16,1-9-4 0</inkml:trace>
  <inkml:trace contextRef="#ctx0" brushRef="#br0" timeOffset="27280.2728">11246 8860 18 0,'0'0'57'0,"0"0"-5"0,5 16-7 15,-5 9-6 1,0 9-9-16,1 2-3 0,-1 10-2 16,0-3-10-1,2 6-16-15,-2 2-31 0,-7-8-43 16,7-4-8-16,0-11-2 15</inkml:trace>
  <inkml:trace contextRef="#ctx0" brushRef="#br0" timeOffset="28240.2824">13040 8829 18 0,'8'-14'75'0,"-7"2"-21"0,-1 12-14 16,0 0-14-1,0 0-10-15,0 0-7 0,7 8-5 16,-3 6-2-16,1 1-1 16,0 9 1-16,1 3 2 0,-1 5-1 15,1 4 2-15,-3 1 0 16,-3-1-2-16,0 5-14 15,0 8-42-15,0-14-21 0,0-6-4 16</inkml:trace>
  <inkml:trace contextRef="#ctx0" brushRef="#br0" timeOffset="29400.294">11006 8045 29 0,'0'0'49'0,"3"-17"1"0,-3 17-7 16,6-13-5-16,-6 13-7 0,0 0-8 16,0 0-7-1,0 0-6-15,7 7-4 0,-7 8-3 16,0 3-1-16,-4 2 1 15,-1 5 1-15,-1-1 0 16,-1 0 1-16,-4-2 0 16,2 0-1-16,-1-3-2 0,1-2-2 15,1-2-4-15,3-4-7 0,3 0-12 16,2-1-23-1,0-10-36-15,2 8-5 0</inkml:trace>
  <inkml:trace contextRef="#ctx0" brushRef="#br0" timeOffset="29710.2971">11151 8211 67 0,'16'0'85'15,"20"0"-30"1,-17 0-9-16,6 0-10 0,1-3-10 15,-1-3-7-15,2-1-6 16,-2-6-3-16,-3 1-2 0,-3-5-4 16,-5 2-1-1,-6-1-1-15,-7 1-2 0,-1 3 0 16,-10 2-1-16,-7 4 0 15,-8 3 0-15,-3 3-1 16,-1 2-1-16,-2 6-2 0,3 4-2 16,2-3-4-16,4 6-15 15,10 9-49-15,4-13-12 0,4 0-4 16</inkml:trace>
  <inkml:trace contextRef="#ctx0" brushRef="#br0" timeOffset="30520.3052">12828 8002 11 0,'0'0'76'0,"15"-9"-23"0,-15 9-8 16,0 0-9-1,1 9-10-15,-1 2-4 0,0 7-5 16,-4 3-3-16,-2 2-1 0,-2 4 1 16,-1-2-3-16,-2-1-1 15,0-3-3-15,0-4-2 0,0-1 0 16,0-5-4-1,5-1 1-15,6-10-5 0,-11 11-8 16,11-11-14 0,-8 0-42-16,8 0-21 0,0 0-4 15</inkml:trace>
  <inkml:trace contextRef="#ctx0" brushRef="#br0" timeOffset="30910.3091">13035 8045 63 0,'-2'16'51'16,"-3"1"-1"-16,4 5-1 0,1-5-8 15,4-1-12 1,8-5-8-16,6-5-6 0,6-6-3 16,2-3-4-16,4-9 0 15,2-4-2-15,-2-6-2 0,-4-1-1 16,-3-2-2-1,-6 1 1-15,-8 2-2 0,-9 2 0 16,-5 4 0-16,-13 3-1 0,-7 7 0 16,-6 5 1-1,-6 3 0-15,-4 10-1 0,1 5 0 16,0 4-1-16,6 0-4 15,4 1-3-15,11 0-7 0,8-3-18 16,10-9-33 0,8 3-21-16,10-7-3 0</inkml:trace>
  <inkml:trace contextRef="#ctx0" brushRef="#br0" timeOffset="31220.3121">13429 8032 3 0,'-4'17'78'16,"-4"3"4"-16,-20 1-47 0,28 1 1 16,7-3-1-16,14-9-6 0,2-4-8 15,8-6-3-15,1-9-6 16,6-7-1-16,-5-3-3 0,-3-6-4 15,-6 1-2 1,-9-1-2-16,-11 3-1 0,-10 4 0 16,-14 6 0-1,-12 2 0-15,-18 10-1 16,-3 8-1-16,-4 6-5 15,5 10-19-15,10 2-53 0,3 0-7 16,15-4-5-16</inkml:trace>
  <inkml:trace contextRef="#ctx0" brushRef="#br0" timeOffset="32070.3207">14835 8880 37 0,'0'0'79'16,"0"0"-30"-16,0 14-7 0,0-1-5 16,0 4-7-16,-3 5-5 15,-2 4-7-15,-1 0-4 0,1 7-4 16,-1-6-6-1,3 5-19-15,3-1-62 0,0-9-6 16,0-3-5 0</inkml:trace>
  <inkml:trace contextRef="#ctx0" brushRef="#br0" timeOffset="35370.3537">9412 7933 0 0,'-5'-9'54'0,"5"9"-8"15,0 0-9-15,0 19-4 16,-1-1-5-16,1 10-1 16,0-2 0-1,1 4-1-15,-1-1-5 0,0 1-5 16,0-6-2-16,0-8-8 15,0-4-2-15,0-3 0 16,0-9 1-16,-1 11 0 16,1-11 1-16,0 0 0 0,0 0-1 15,0-14-1-15,0 0 1 0,0-6-1 16,0-4-2-1,1-2-1-15,-1-2-2 0,0 1 1 16,2 1 0 0,-2 3 0-16,1 5 0 0,-1 2 0 15,0 8 0-15,0 8-1 16,0-11-5-16,0 11-2 0,0 0-15 15,0 0-50 1,6 0-15 0,3-5-7-16,-2-8 4 0</inkml:trace>
  <inkml:trace contextRef="#ctx0" brushRef="#br0" timeOffset="40200.402">23084 8947 0 0,'0'0'77'0,"-9"10"-10"16,9-10-19-16,17 0-8 0,14-1-4 16,12-1-9-1,11 0-9-15,9-1-2 0,5 0-2 16,2-3-5-16,0 3-4 15,-7 1-6-15,-8-1-6 16,-11 0-16-16,-12-13-50 0,-7 13-15 16,-6-1-4-16</inkml:trace>
  <inkml:trace contextRef="#ctx0" brushRef="#br0" timeOffset="40840.4084">23331 9034 36 0,'0'0'57'0,"-1"-10"-7"16,1 10-7-16,0 0-9 0,1-14-4 16,-1 14-7-1,10-5-4-15,-10 5-1 0,0 0-1 16,13-2-2-16,-13 2-2 15,0 0 1-15,0 0-4 0,0 0 0 16,0 0-4 0,0 0-1-16,0 0-2 0,4 7-2 15,-4 5 0-15,-1 2-1 0,-5 6 1 16,-4 6-1-1,0 9 0-15,-2 5 0 0,-4 6 0 16,0 1 1-16,0 4-1 16,3-1 1-16,6-5-1 0,6-2 2 15,2-8 0 1,16-8 0-16,15-10 0 0,12-5 1 15,13-12-1 1,7 0-1-16,13-3-4 0,3-9-10 16,8 0-53-16,-1 7-25 0,-13-2-7 15,-4 2-5-15</inkml:trace>
  <inkml:trace contextRef="#ctx0" brushRef="#br0" timeOffset="42570.4256">14662 7928 32 0,'-6'-10'65'0,"6"2"-3"16,0 8-10-16,1-10-9 0,-1 10-10 15,0 0-10-15,0 0-7 16,0 0-7-16,0 0-2 0,0 0-3 15,4 21-2 1,-3 3-1-16,-1 1 1 16,-5 5 0-1,2 3 2-15,-3 2 1 0,-1-5-1 16,0 3 1-16,-3-11-1 15,0 0 0-15,1-5 0 0,1-3-4 16,2-2 0-16,2-2-5 0,4-10-4 16,-2 18-15-1,2-3-43-15,0-15-21 0,14 8-6 16,-2-8 1-1</inkml:trace>
  <inkml:trace contextRef="#ctx0" brushRef="#br0" timeOffset="42970.4296">14858 8085 22 0,'2'10'51'0,"2"6"-6"16,0 1 6-16,5-1-4 0,0-4-7 16,1-3-6-16,3-4-7 0,-1-5-4 15,0 0-5 1,1-5-3-16,-1-9-3 0,-2-1-4 16,1-1-3-16,-3-4-1 15,-1-2-1-15,-2 2 0 16,-2 1-2-16,-1 0 0 15,-2 5-2-15,0 2 1 0,-3 4-2 16,3 8 0 0,-17-8 0-16,5 8-1 0,-4 3 0 15,-3 4 1-15,1 2 0 0,0 0 0 16,2 0 1-16,1 1-2 15,5 0-3-15,10-10-4 16,-6 14-15-16,6-2-50 16,0-12-14-16,16 0-6 0</inkml:trace>
  <inkml:trace contextRef="#ctx0" brushRef="#br0" timeOffset="43380.4338">15126 7954 31 0,'-10'20'79'15,"22"6"-40"-15,-12-6-2 16,0 5 5-16,1-6-3 0,4-5-5 16,6-5-14-1,1-6-3-15,5-3-1 0,-1 0-1 16,1-8-3-16,0-1-2 15,-3-4-3-15,1-2-2 16,-6-1-1-16,-4 2-2 16,-5-1 0-16,0-2-1 0,-7 1 0 15,-1 2-2-15,-5 1 0 0,-2 1-2 16,1-1-2-1,1 6-2-15,0-2-5 0,13 9-7 16,-19-4-10-16,19 4-20 16,0 5-41-16,0-5-6 15,10 14 2-15</inkml:trace>
  <inkml:trace contextRef="#ctx0" brushRef="#br0" timeOffset="43690.4369">15403 7997 52 0,'-2'15'81'0,"-2"-4"-1"0,4 2-54 16,1-2-1-1,7-1 1-15,6-6-3 0,6-4-3 16,0 0-3-16,0-7-2 0,1-2-2 15,-4-7-5 1,-5 0-4-16,-8 0 0 0,-5-1-2 16,-13 1-1-16,-6 3-1 15,-8 5-2-15,-6 2-1 0,-4 5-5 16,4 5-16-1,-1 16-59-15,25-11-7 16,10-9-6 0,16 8 5-16</inkml:trace>
  <inkml:trace contextRef="#ctx0" brushRef="#br0" timeOffset="45190.4519">7053 7932 12 0,'0'0'47'0,"-12"-11"0"15,12 11-7 1,-13 0-9-16,1 10-8 15,3 13-8-15,-3 0-2 0,5 11-3 16,-4 0-3 0,6 5 0-16,0-3-1 0,5 2 4 15,1-11 2-15,8-10 0 16,6-5 1-16,2-12-1 0,5-3 1 15,4-9-1 1,2-9-1-16,2-4-4 0,-2-4-2 16,-3 0-1-1,-6-1-2-15,-7 1 0 0,-7 1-1 16,-7 3 0-16,-13 6 0 0,-11 5-1 15,-5 0 0-15,-3 6 0 16,-2 4-1-16,1 4-2 0,3 0-1 16,6 1-5-1,6 8-2-15,10 2-13 0,5 4-35 16,8-3-29-1,11 2-6-15</inkml:trace>
  <inkml:trace contextRef="#ctx0" brushRef="#br0" timeOffset="45460.4546">7468 8158 7 0,'2'15'99'0,"-2"-15"-3"0,0 0-6 16,-9 3-5 0,9-3-70-16,0 0-7 0,-11 0-4 15,11 0-4 1,0 0-5-16,0 0-5 0,0 0-10 15,0 0-39-15,0 0-30 16,0-11-6-16,0 11-4 0</inkml:trace>
  <inkml:trace contextRef="#ctx0" brushRef="#br0" timeOffset="45670.4567">7673 7840 62 0,'13'4'88'0,"-2"11"-3"0,-6 15-5 32,-1 5-69-32,-2 15-6 0,0 9-1 15,-2 6-1-15,0 7-6 0,-10-8-30 16,9 5-46-16,4-16-4 15,5-10-6-15</inkml:trace>
  <inkml:trace contextRef="#ctx0" brushRef="#br0" timeOffset="56190.5618">2055 15291 26 0,'2'-35'29'0,"-2"-5"-2"15,-1-1 1-15,-3-5-1 0,4-6 0 16,0 0-2-1,0 1-2-15,0-3-2 0,0 4-4 16,0-3-4 0,0 1-5-16,1 1-4 0,2 3-1 15,-2 0-1-15,0 0 1 16,2-1 1-16,0-4 1 0,1-3-1 15,-3 1 1-15,3-1 0 16,-1 3 1-16,1 0 0 16,0 1 0-16,-1 0-1 0,1 2 0 15,-3 1 0 1,1 0 1-16,-1-2-2 0,2-2-1 15,-2-3 0-15,1-4 0 16,2 1 0-16,0-3-1 0,2 2 0 16,1-3-2-1,2 2 1-15,-2 1 3 0,3-2-3 16,0 3 0-16,-2-2 0 0,-1 3-1 15,3-5 1 1,-1 4-1-16,-2-3 1 0,3 3-1 16,-1-2 1-16,-3 2 0 15,3 4 0-15,-1 0 0 0,0 3 1 16,-3-4 1-1,0 3-1-15,-1-3 1 0,2-1-1 16,-2-2 2 0,0-6-1-16,3 1 0 0,-2 1 0 15,2-2-1-15,-1 1 1 0,-1 0-1 16,1-2 0-16,1 5-1 15,-1 0 1-15,-1-6-1 16,-1 1 0-16,1-3 0 16,3 0-1-16,0 2 1 0,-3-1 0 15,1 4-1 1,0 9 1-16,1 3 0 0,-3-3 0 15,-1 0 1-15,-1 4-1 0,1 1 0 16,3 0-1-16,-4-2 2 16,1-4 0-16,-2 0-1 15,0 8 1-15,1 2-2 16,-1 0 0-16,0 2 0 0,-1 2 0 15,0 0 0 1,0 1-1-16,0-2 1 0,0 1 0 16,0-4 1-16,-1 0 0 15,1-2 1-15,0-1-1 0,1-2 0 16,-1 1 0-16,1-1 0 15,3 0 0-15,1-1-1 16,-2 2 0-16,0-1 0 0,2-3 1 16,-1 0-1-1,0-2 0-15,-2-3 0 0,2 1 0 16,-1-6 1-16,3-2 0 15,-2 1-1-15,2-1 0 0,1-1 0 16,0-8 0 0,-1 2 0-16,3-4-1 0,-2 2 0 15,0-3 1-15,0-1 0 0,-1 1-1 16,2-1 1-1,-3 1-1-15,0 3 0 0,-2 0 0 16,3 0 0-16,-2 0 0 16,-4 0 1-16,4-2 0 0,-2 4 1 15,1-2 0 1,1 2 0-16,0-2 0 0,-1 0 1 15,0 3 0-15,1-2-1 0,-1 3-1 16,3 0 0 0,-5 0 1-16,1-1-1 0,-1 3 0 15,0-2 0-15,-1 4 0 16,2-4 0-16,-1 5 0 15,0-4 0-15,2 4 0 16,-1-1 0-16,1 2-1 0,-1 0 1 16,-2-1-1-1,1 2 1-15,0-2 0 0,0 0-1 16,-1 2 1-16,1-1 0 0,-1-1 0 15,1 2 1-15,3-1-1 16,-1 2-1-16,-2 0 2 16,1-1-1-16,-2 3-1 15,1-1 0-15,-1 2 0 0,3-1 0 16,-3 1 0-1,0-2 0-15,0-1 0 0,1-2 0 16,1-2 1-16,1 1 0 16,-1-1 0-16,0-1 1 15,0 2-1-15,0 0 0 0,0-1 1 16,2 4-1-16,-3-3 1 15,2 4-1-15,-3-1 0 0,0 2 1 16,0-3 0 0,0 0 0-16,1 2 0 0,-1-1-1 15,0 0 1-15,0 2-1 16,0 0 0-16,5-2 0 15,0 2 0-15,1 1 0 0,-1-1 0 16,3 1 0-16,-3 7 0 16,1-1 1-16,0 2-1 0,-4 6 1 15,6 2 0 1,-5 5-1-16,0 2 1 0,1 4 0 15,0 1-1 1,-2-1 1-16,1 2-1 0,1 1-1 16,-2 6 1-16,2-2 0 15,-2 1 0-15,0 2-1 0,1 5 1 16,1 4-1-16,-1 1 1 0,-3 13 0 15,2-14 0 1,-2 14 0-16,1-11-1 0,-1 11 1 16,0 0-1-1,9-11 1-15,-9 11 0 0,0 0-1 16,11-7 1-16,-11 7 0 15,10-3 0-15,-10 3 0 0,10 0-1 16,-10 0 0 0,0 0-3-16,10 0-6 0,-10 0-9 15,8 9-35-15,-8-9-23 0,14 0-22 16,-5-9-6-1</inkml:trace>
  <inkml:trace contextRef="#ctx0" brushRef="#br0" timeOffset="57200.572">2771 3063 49 0,'-3'-25'62'0,"-4"13"-10"0,2 0-12 16,5 12-9-16,-15-9-8 16,5 9-7-16,-4 5-3 0,-3 6-2 15,2 7-3-15,-4 3-2 0,-2 7-1 16,-3 2 1-1,-1 1 0-15,-1 3 1 0,1-3-1 16,4-6 0 0,-1-1 0-16,4-6-1 0,3-5 0 15,5-3 1-15,10-10-3 16,-13 2 0-16,13-9-1 0,7-11 0 15,8-3-1-15,2-8-1 16,6-2 1-16,2-3-2 16,5-2 1-16,-2 2 0 0,4 10 1 15,-5 4 1 1,-1 6-1-16,-4 6 0 0,1 7 0 15,0 1 0-15,-3 6 1 16,0 6-1-16,-2 3-2 16,-2 3-2-16,2 8-10 15,-6 6-43-15,-3 1-30 0,4 1-8 16,-2-9-4-16</inkml:trace>
  <inkml:trace contextRef="#ctx0" brushRef="#br0" timeOffset="58000.58">3996 2276 6 0,'-2'-32'13'0,"2"0"5"16,0 7 1 0,0-2 6-16,0 5 7 0,0 1 2 15,-1 8 0 1,1 13-2-16,0-15-1 0,0 15-8 15,0 0-8-15,0 17-5 0,1 12-3 16,5 20-1 0,-3 6 1-16,1 15 2 0,0 6 1 15,-2 6 0 1,-3-1 0-16,1 1-1 0,0-10 1 15,-6-16-6 1,0-6 1-16,-1-12 0 0,0-8-3 16,-4-4-1-16,6-7-3 15,1-2-5-15,0-7-6 0,4 1-15 16,0-1-37-16,0-10-26 0,0 0-6 15</inkml:trace>
  <inkml:trace contextRef="#ctx0" brushRef="#br0" timeOffset="58360.5836">3918 2571 19 0,'0'0'89'16,"8"-17"-1"-16,11-1-2 0,15-3-56 15,13 4-13-15,11-5-7 16,2 4-1-16,5-2-3 15,-7 5-2-15,-5 3-2 16,-7 5-3-16,-6-2-2 0,-10 8-5 16,-9-2-8-1,-2 1-21-15,-7 4-44 0,1-2-11 16,-4-2-1-16</inkml:trace>
  <inkml:trace contextRef="#ctx0" brushRef="#br0" timeOffset="58640.5864">4277 2119 3 0,'-1'12'79'16,"0"5"5"-16,11 25 2 15,-4 16-66 1,7 8-6-16,-2 14 1 15,-1 2-1-15,-2-2 1 0,-2 2-3 16,-2-4-3 0,-4-27-5-16,0-9-1 0,0-12-3 15,0-10-3-15,0-6-5 16,0-14-10-16,0 0-56 15,6-2-12-15,2-10-7 0</inkml:trace>
  <inkml:trace contextRef="#ctx0" brushRef="#br0" timeOffset="59240.5924">4798 2683 394 0,'11'-49'0'0,"1"2"0"16,0-3-1-16,-1 0 0 16,-4 37-2-16,-7 13 1 0,13-1-1 15,-8 7 0 1,1 11 2-16,5 4 0 0,5 1 3 15,2-5 3-15,6 0 0 16,2-9 2-16,1-8-1 16,-1-3 1-16,-2-14 0 15,-8-5-1-15,-2-4-2 0,-11 1 0 16,-3-6-3-16,-5 5 0 0,-7 1-2 15,-1 5-2 1,-4 1-4-16,4 5-6 0,2 1-5 16,11 13-19-1,0 0-37-15,0 0-21 0,3-11-8 16</inkml:trace>
  <inkml:trace contextRef="#ctx0" brushRef="#br0" timeOffset="59440.5944">5201 2077 38 0,'32'0'90'16,"3"3"-4"-16,4 11-4 16,4 7-66-16,1 19-5 15,-8 6-3 1,-6 12-2-16,-15 2-3 0,-12 9-4 15,-9-5-8-15,-16-2-56 0,-11 4-18 16,-11-17-6 0,-5-6-1-16</inkml:trace>
  <inkml:trace contextRef="#ctx0" brushRef="#br0" timeOffset="59860.5986">4701 2467 12 0,'-1'-15'88'16,"1"15"-1"0,-4-15-4-16,27 9-52 0,-23 6-16 15,0 0-4-15,2 6-3 16,-1 4-1-16,2 7-1 15,0 3-1-15,2 5 1 0,3 3 0 16,0-2 1-16,0 1-2 16,3 0-4-16,-1-5-5 0,-1 1-9 15,0-3-39 1,1-4-33-16,-2-5-8 0,-8-11-3 15</inkml:trace>
  <inkml:trace contextRef="#ctx0" brushRef="#br0" timeOffset="60320.6032">4598 2155 23 0,'-11'-3'68'0,"-3"8"6"16,-1 22-52 0,-1 13-4-16,10 16 1 15,-8 3 1 1,10 14 3-16,-6-1 2 0,10 4-4 15,5-12-3-15,10-5-4 16,5-16-6-16,8-6-4 0,2-13-5 16,5-5-13-1,2 2-55-15,0-16-16 0,-1-4-6 16,-5-4-2-16</inkml:trace>
  <inkml:trace contextRef="#ctx0" brushRef="#br0" timeOffset="61050.6105">3444 1801 64 0,'0'-19'85'16,"0"0"-5"-1,-1 7-57-15,1 12-11 0,0 0-5 16,0 0-1-16,4 18-1 16,2 16-2-16,5 11 0 0,4 17 1 15,6 13 4-15,6 32 2 16,5 14 2-1,2 3-1-15,3 6-1 0,0-4 0 16,-1-5-1 0,-1-5 3-16,-3-9-1 0,-10-24-4 15,-3-10 0-15,-2-10-1 16,-6-6 2-16,-5-8-1 0,-2-10 0 15,-1-6-2-15,-3-7 1 0,0-7-3 16,-2-7 2 0,-1-2-1-16,3-10-1 0,-10 0-1 15,10 0-4 1,-20-10-4-16,20 10-8 0,-19-24-23 15,10 9-51-15,7 1-10 16,2-1-6-16,11 1-2 0</inkml:trace>
  <inkml:trace contextRef="#ctx0" brushRef="#br0" timeOffset="61710.6171">5336 1431 7 0,'-9'-19'51'0,"0"0"2"16,0 2-1-16,1-3-2 0,2 3-7 15,0-3-9-15,3 2-11 16,-13 2-10-16,14 2-3 0,-1 2-5 16,1 3-2-1,2 9-1-15,0 0-2 0,0 0-1 16,0 0 0-1,1 12 0-15,6 10 1 0,2-1 4 16,18 47-1-16,7 14 2 16,6 18 0-16,6 16 0 0,3 14 3 15,11 25 2-15,2 4 0 16,-4-15-2-1,2 11-1-15,3 0 0 0,6 6-3 16,0-3-4 0,8 9-17-16,-5-14-64 0,-3-19-11 15,-4-5-9-15,-10-17-4 16</inkml:trace>
  <inkml:trace contextRef="#ctx0" brushRef="#br0" timeOffset="101251.0124">723 9175 36 0,'0'-13'62'0,"0"4"-4"16,0-4-11-1,0 13-10-15,0-16-10 0,0 16-7 16,-10-13-5-16,10 13-4 15,-20-4-3-15,6 4-2 0,-4 7-2 16,-3 3-1 0,-3 8-2-16,-1 0 0 0,1 8 0 15,-2 7 0-15,3 0 1 0,4 5 0 16,-1-2 0-1,10 3 0-15,6-5 1 0,4 0 1 16,4-5 1-16,15-5 0 16,3-9 2-16,10-6 0 0,8-8 0 15,5-1 0 1,0-14-2-16,3-6 1 0,-4-6-1 15,-4-5-1 1,-6-4 1-16,-8-2-2 0,-7-4 0 16,-13 3 0-16,-6 1 0 0,-6 2-2 15,-14 6 0-15,-5 3-1 16,-6 8 0-16,-3 5 0 0,-2 5-1 15,1 5 0 1,-1 3-1-16,5 3-2 0,8 5-3 16,3 2-2-1,9 5-5-15,4-7-10 0,9 1-44 16,14 3-25-16,5-3-1 15,8-2-3-15</inkml:trace>
  <inkml:trace contextRef="#ctx0" brushRef="#br0" timeOffset="101911.0191">1114 9142 58 0,'-19'2'73'15,"-1"8"-37"1,4 5-10-16,-3 2-3 0,3 8 0 16,1-1-3-16,0 5-2 0,5-3-2 15,6 5-1 1,1-7 0-16,3 1-2 0,9-6-1 15,4-4-2-15,8-5 0 16,2-4-1-16,4-6-1 0,2-1-1 16,1-9-1-1,0-5 0-15,-5-3-1 0,1-5-1 16,-4-4 0-1,-1-3 0-15,-6-2-1 0,-2-3-1 16,-3 1 0-16,-6-1 0 0,-1 0-2 16,-3 3 1-16,-3 3-1 15,-6 1-1-15,-4 7 0 0,1 2 0 16,-5 5-1-1,2 4 0-15,-1 5 0 0,0 2-1 16,0 3 0 0,3 7-1-16,4 5 1 0,-1 6 0 15,6 3 0-15,1 5 2 0,3 3 1 16,0 3 1-16,5-1 0 15,6 0 1-15,0-1 1 0,3-1 0 16,2-5 0 0,4 0 0-16,-1-7-1 0,3-2 1 15,1-3 0 1,4-6-2-16,-2-5-2 0,3-1-4 15,1-5-6-15,-3-9-12 16,1-10-47-16,0 5-22 0,-5-7-6 16,-5-2-4-16</inkml:trace>
  <inkml:trace contextRef="#ctx0" brushRef="#br0" timeOffset="102181.0218">1548 8840 25 0,'0'0'86'16,"0"0"1"-1,0 0-3-15,5 17-57 0,1 7-11 16,1 8-1-16,0 4-1 0,-2 3-2 16,1 4-1-1,-3-2-2-15,2 1-2 0,-1-6-1 16,-3-2-1-16,-1-8-1 15,0-4-2-15,0-7-3 0,0-3-2 16,0-12-4 0,0 10-13-16,0-10-43 0,0 0-25 15,0-16-9-15,0-2-2 0</inkml:trace>
  <inkml:trace contextRef="#ctx0" brushRef="#br0" timeOffset="102801.028">1291 8897 46 0,'-19'3'52'0,"8"0"-2"0,-2 0-5 16,13-3-8-1,-15 4-7-15,15-4-5 0,0 0-4 16,0 0-2-16,0 0-5 15,0 0-3-15,1-7-2 16,-1 7 0-16,17-12-2 0,-4 2-1 16,4-2 0-16,7-2-2 15,5-1 0-15,8-3 1 0,6-1-1 16,5 1 0-1,5 3 0-15,1-1-1 0,2 6 0 16,-6 2-1-16,-2 8-1 16,-6 0 0-16,-13 9-1 15,-7 4 1-15,-7 7-1 0,-8 2 1 16,-7 4 0-16,-8 1 1 15,-15 0 0-15,-3-1 0 0,-8-2 0 16,-3-4 0 0,-3-3 1-16,1-3-3 0,4-5 1 15,5-1-1-15,9-2 0 16,10 0 0-16,11-6 0 15,11 11-1-15,13-4 1 16,7 4-2-16,4 3 1 0,-1 1 1 16,-1-1 0-16,-6 6 0 0,-9-2 0 15,-9 1 1 1,-14-1 1-16,-19-1-2 0,-10-5 1 15,-8 1 0 1,-7-4-2-16,-2-6-4 0,0 3-3 16,1-6-10-16,12 0-33 15,10 1-37-15,14 0-9 0,14-1-6 16</inkml:trace>
  <inkml:trace contextRef="#ctx0" brushRef="#br0" timeOffset="106401.064">2177 8023 22 0,'-10'0'88'16,"-2"0"-22"-16,12 0-11 0,0 0-8 15,0 0-13 1,12-13-9-16,16 6-8 0,16-2-1 16,10 4-2-1,10-4-3-15,11 1 0 0,2 3-1 16,-1-1-2-16,-5 2-1 15,-10 1-2-15,-10 3 0 0,-13-1-1 16,-8-1-1 0,-13 2 1-16,-1-1-3 0,-6-1-2 15,-10 2-4-15,9-3-6 0,-9 3-26 16,9-5-56 15,-1-1-4-31,-2-10-6 16,5 4-3-16</inkml:trace>
  <inkml:trace contextRef="#ctx0" brushRef="#br0" timeOffset="107291.0729">876 7680 39 0,'0'-10'89'16,"-1"0"-3"0,1 10-35-16,-6-9-18 0,6 9-14 15,-3 6-4-15,1 11-4 0,0 4-1 16,-2 7-1-1,0 5 1-15,-2 4 1 0,-2 2 0 16,-5 7 0 0,-1-3 0-16,-1-6-2 15,0-4-2 1,2-4-1-16,-1-7 0 0,5-6-1 15,1-2-1-15,8-14-3 0,0 0-4 16,0 0-4 0,-8-15-5-16,11 5-8 0,0-4-32 15,-2-1-42-15,10 0-6 16,6-5-5-16</inkml:trace>
  <inkml:trace contextRef="#ctx0" brushRef="#br0" timeOffset="107631.0763">994 7933 22 0,'0'31'94'0,"0"1"0"0,0-16-25 16,2 14-24-1,7-6-11-15,9 0-7 0,6-14-7 16,8-12-9-16,0-9-2 15,4-8-1-15,0-9-3 0,-1-2 0 16,-8-8-2 0,-5-2-1-16,-8 0 0 0,-11 2 0 15,-3 0-1-15,-13 7 0 0,-7 3-1 16,-11 7-2-1,-6 9 1-15,-5 8 0 0,-4 4 0 16,-3 11-1-16,1 4 1 16,4 5-2-16,4 4-1 0,8 1-3 15,12-1-4 1,11-4-7-16,12-1-39 0,19-2-36 15,6-7-5-15,10-5-6 0</inkml:trace>
  <inkml:trace contextRef="#ctx0" brushRef="#br0" timeOffset="108191.0819">1465 7779 49 0,'-16'0'84'15,"-1"0"-2"-15,-7 7-45 0,4 10-14 16,2 2-1-16,-1 8-4 16,13 6 1-1,6 1-3-15,5-1-1 16,9-4 0-16,8-8-1 15,6-8-2-15,2-5-2 0,0-10 0 16,-2-14-4 0,-6-9 0-16,-3-7-3 0,-3-6-1 15,-9-8-1-15,-5-4-1 16,-2-3 0-16,-6 1-1 0,-8 3-1 15,-2 7 0-15,-1 6 1 16,-2 7-2-16,3 12 0 16,2 8 0-16,2 9-1 0,4 6 1 15,4 12 1 1,3 6-1-16,2 7 2 0,7 5 0 15,6 4 2-15,5 4 0 16,4-3 1-16,3-1 1 0,3-8 0 16,1 0-1-1,-1-12 1-15,-3-2-2 0,3-6-2 16,-8-7-4-16,2-4-6 0,-9-10-24 15,-6-7-47 1,0-1-13-16,-3-7-7 0,0-5 2 16</inkml:trace>
  <inkml:trace contextRef="#ctx0" brushRef="#br0" timeOffset="108441.0844">1755 7521 57 0,'0'0'92'0,"-8"0"-2"0,8 0-6 16,0 25-63-16,0-1-7 15,2 5-1-15,2 5-1 16,0 4-2-16,3 6-2 16,-1-2-1-16,1-1-1 0,-1-7-1 15,-2-4-1 1,4-7-3-16,-3-5-1 0,-2-6-4 15,-3-12-7-15,0 0-22 0,13-4-56 16,-13-17-6 0,1-10-8-16</inkml:trace>
  <inkml:trace contextRef="#ctx0" brushRef="#br0" timeOffset="108981.0898">1533 7507 55 0,'-12'1'65'16,"2"1"-7"-16,1-2-9 15,9 0-12-15,-12 0-9 16,12 0-10-16,0 0-3 16,0 0-3-16,-6-8-2 0,6 8-2 15,12-12-1-15,2 3 0 0,6-1 0 16,9-3 1-1,6 1-1-15,7 1 0 0,8 1-1 16,3 2-1-16,1 4 0 16,-1 4-2-16,-4 1-1 15,-5 7-1-15,-6 8-1 16,-13 4 1-16,-10 3 0 0,-9 2 0 15,-9-1 1-15,-14 0 0 0,-4-4 1 16,-9-3-1 0,0-2 0-16,1-7 0 0,4-2 0 15,3-2-2 1,13 0 0-16,9-4-2 0,3 12 1 15,14 0 0-15,5 1 0 16,2 5 0-16,-3 2 1 0,-3 5 0 16,-10 1 0-1,-8 2 1-15,-20-2 0 0,-10 4 1 16,-12-3 0-16,-7-3-4 0,-8-2-14 31,1-8-52-31,9-3-24 0,4-11-6 16,17-12-6-1</inkml:trace>
  <inkml:trace contextRef="#ctx0" brushRef="#br0" timeOffset="109701.097">2273 6750 3 0,'-18'-1'86'15,"4"1"6"-15,-3 0-27 0,26 0-13 16,19 0-14 0,20-6-12-16,17 3-7 0,11-4 0 15,13-1-6 1,2 1-3-16,5-1-4 0,-9 0-4 15,-6 2-6-15,-23 4-8 16,-5 2-40-16,-14 1-37 0,-21 3-7 16,-18-4-7-1</inkml:trace>
  <inkml:trace contextRef="#ctx0" brushRef="#br0" timeOffset="110571.1057">572 6551 7 0,'-19'-5'69'0,"5"5"-1"0,1-3-8 16,3 3-14 0,0 0-12-16,10 0-11 0,0 0-6 15,0 0-5-15,5-4-2 16,16 1-2-16,8-1-2 0,5 1 2 15,3 3-3-15,2 0 0 0,2 0-2 16,-10 0 1 0,-1 3-3-16,-9 5 0 0,-11 1 0 15,-9 5 0 1,-5 1 0-16,-10 0 1 0,-10 5 0 15,-2 0 0-15,-8 3 1 16,2 0-1-16,0 1 0 0,6-2-1 16,6-1 1-1,6 0 0-15,7-2 1 0,6-5 0 16,13 1 1-16,6-3 0 0,6-5 0 15,7-3-2 1,5-3-4-16,2-1-3 0,4-7-7 16,-4-8-16-16,-3-9-54 15,2 1-13-15,-5-5-7 0,-8 0 0 16</inkml:trace>
  <inkml:trace contextRef="#ctx0" brushRef="#br0" timeOffset="110811.1081">951 6664 33 0,'-10'25'91'15,"3"3"0"-15,7 12-24 0,5-14-30 16,13 0-7-16,8-13-7 15,5-4-4-15,6-9-3 0,2-7-4 16,-2-7-2 0,-5-5-4-16,-10-3-1 0,-9-2-2 15,-13 0-1 1,-13 2-2-16,-13 2 0 0,-10 8-1 15,-6 3 0-15,-9 4-1 0,2 5 0 16,1 2-1-16,9 8-2 16,9 2-4-16,10 4-5 0,10-7-19 15,10-9-50 1,13 12-13-16,10-12-5 0,8 0 6 15</inkml:trace>
  <inkml:trace contextRef="#ctx0" brushRef="#br0" timeOffset="111381.1138">1388 6439 13 0,'0'0'91'16,"12"4"1"0,-19-4-32-16,7 0-11 0,0 0-14 15,-7 14-13-15,-7-4-7 0,-5 2-3 16,-3 5-5-1,-4 2-2-15,1 8-1 0,-3 1-1 16,5 1-1-16,1 4 0 16,10-2 0-16,8-2 1 15,4-3 0-15,8-4 1 16,10-5 1-16,9-9-1 0,3-6 2 15,10-4-1-15,-1-11 0 0,0-6-1 16,1-8 0 0,-8-7-2-16,-4-9 0 0,-11-5-2 15,-10-6 0 1,-7-2-1-16,-7 1-1 0,-10 1 0 15,-9 7 0-15,-1 7-1 16,-4 9 1-16,4 11-1 0,1 8 1 16,3 10-1-1,6 6 0-15,5 11 1 0,3 6 0 16,7 9 1-16,2 7 1 0,8 7 0 15,7 4 2 1,3 2 1-16,4 0-2 0,4-1 1 16,2-8 1-16,-1-4-1 15,3-6 0-15,-2-10-2 0,-2-5-1 16,-4-10-5-1,0-5-7-15,-5-4-36 0,-5-18-33 16,-1-7-15 0,-4-13-8-16</inkml:trace>
  <inkml:trace contextRef="#ctx0" brushRef="#br0" timeOffset="111591.1159">1617 6290 74 0,'0'19'95'0,"0"7"-4"0,0 1-5 15,0 4-70 1,8 9-3-16,0 3 0 0,1 2-2 15,-1 0-2-15,-1-2-2 0,2-6-3 16,0-4-4-16,-5-6-3 16,3-8-5-16,-7-19-13 15,9 0-63-15,-1-4-9 16,-4-18-7-16,1-7-3 0</inkml:trace>
  <inkml:trace contextRef="#ctx0" brushRef="#br0" timeOffset="112111.1211">1478 6321 7 0,'-12'3'83'0,"1"-2"3"16,11-1-40-16,-12 3-8 16,12-3-6-16,0 0-13 0,0 0-3 15,0 0-5-15,0 0-2 0,17-10-1 16,1 2-1-1,7 0 2-15,6-3-2 0,4-2 0 16,8 4 0-16,2 0-2 16,5 2 1-16,-4 7-3 15,-1 0 0-15,-5 0-2 16,-7 8 0-16,-6 6-1 0,-8 3 1 15,-15 4 0-15,-8 2 0 0,-16 2 0 16,-11 1 1 0,-7 0 0-16,-4-2 0 0,2-4 0 15,1-1-1-15,7-5-2 16,9 1 1-16,14-3 0 15,9 0-1-15,13 4 0 16,12-1 0-16,4 0 1 0,5 3-1 16,-4 1 2-1,-1 0-1-15,-11 0 1 0,-9 3 0 16,-11 0 0-16,-21-2 0 0,-9 2 1 15,-14-2-3 1,-2 1-4-16,-10-8-9 0,2 0-46 16,1-1-29-16,-2-6-7 15,8-2-7-15</inkml:trace>
  <inkml:trace contextRef="#ctx0" brushRef="#br0" timeOffset="112841.1284">2342 5632 29 0,'0'0'91'16,"0"0"0"-16,10-12-30 0,20 2-21 15,18 0-12-15,10-1-12 16,9 1-6-16,5-3-5 0,8 6-11 16,-9 7-47-1,-5-5-32-15,-9 1-7 0,-19-1-5 16</inkml:trace>
  <inkml:trace contextRef="#ctx0" brushRef="#br0" timeOffset="113791.1379">655 5288 32 0,'-29'3'51'16,"5"2"0"-16,-1-1-6 0,8 0-5 15,-1-1-10-15,18-3-6 0,-12 3-5 16,12-3-4 0,18-3-4-16,4 0 0 0,10-4-3 15,12-2-1 1,3 2 0-16,5-1-2 0,2 1 0 15,-3 3-1-15,-7 1-1 16,-6 3-1-16,-12 3-1 0,-8 8 1 16,-12 2 0-1,-6 1-1-15,-15 1 1 0,-4 2 1 16,-3-4 0-16,-2 0 0 0,2-3-1 15,1-3-1 1,5 0 0-16,16-7 0 0,0 0-1 16,6 10 0-16,13-5-1 15,4 2 2-15,4 1 0 0,-1 5 0 16,-6 4 1-1,-3 3 0-15,-15 2 0 0,-6 3 1 16,-14 1 1 0,-11-2-2-16,-9 3 1 0,-2-5 0 15,-4-1-3-15,5-7-3 0,9-1-5 16,2-8-11-16,13-5-48 15,15 0-23-15,11-8-9 16,6-5-3-16</inkml:trace>
  <inkml:trace contextRef="#ctx0" brushRef="#br0" timeOffset="114061.1406">1084 5552 19 0,'6'18'91'16,"-1"-2"2"-16,4-2-4 0,7-7-63 15,7-1-1-15,3-4-2 16,7-5-3-16,0-9-6 0,1-7-4 15,-4-3-4 1,-6-4-2-16,-12 1-1 0,-12-1-3 16,-16 1 0-1,-12 6-2-15,-9 2 0 0,-12 7 0 16,-7 6-2-16,-3 4 2 0,4 4-4 15,8 6 1-15,10 5-2 16,9-1-3-16,16 6-8 0,12-1-38 16,15-5-33-1,18-1-8-15,7-9 0 0</inkml:trace>
  <inkml:trace contextRef="#ctx0" brushRef="#br0" timeOffset="114581.1458">1518 5409 30 0,'-26'3'88'16,"-1"9"0"-16,4-12-29 16,5 18-34-16,9 3-2 0,6 3-3 15,5-6-3 1,9 1-1-16,10-8-3 0,9-6 0 15,3-5-2-15,2-8-1 16,1-7-3-16,-5-6-1 16,-4-5-3-16,-4-8-3 15,-5-5 0-15,-13-5-1 0,-5-2-3 16,-9-2 1-16,-9 0-1 0,-4 3-1 15,-5 4 0 1,1 8 1-16,-3 12-1 0,3 8 1 16,1 13 1-1,6 5-1-15,8 17 2 0,5 4 0 16,6 8 2-16,4 5 1 15,8 2 1-15,9 4 1 0,3-5 0 16,6-1 2 0,0-3 0-16,0-7 0 0,3-4-2 15,-4-7-4-15,2-4-5 0,-6-9-11 16,-1-5-48-1,4-6-28-15,-10-12-7 0,-3-5-4 16</inkml:trace>
  <inkml:trace contextRef="#ctx0" brushRef="#br0" timeOffset="114801.148">1847 5120 46 0,'0'0'94'16,"0"0"-5"-16,3 10-3 0,2 3-64 15,0 11-11-15,4 4-1 16,-4 5 1-16,0 5-2 0,-2 0-1 15,3 2 0 1,-4-6-2-16,1-3-1 0,-1-4-1 16,-3-8-2-1,2-1-4-15,-1-18-4 0,0 0-13 16,0 0-58-16,8-13-15 0,-7-14-8 15,-1-8-4-15</inkml:trace>
  <inkml:trace contextRef="#ctx0" brushRef="#br0" timeOffset="115301.153">1639 5056 82 0,'-18'2'89'15,"-2"-2"-35"-15,6 1-14 0,3 1-8 16,1-2-8 0,10 0-10-16,0 0-2 0,5-9-3 15,11 2 0 1,9-2-1-16,9-3-1 0,10 0 0 15,9 0-3-15,7 3 0 0,3 1 0 16,-2 3-1-16,-4 5-1 16,-5 5-1-16,-12 7-1 0,-10 6 1 15,-15 5 0 1,-14 2 0-16,-6 2 0 0,-13-3 1 15,-6 2 1 1,-5-7-1-16,1-1 1 0,2-7-2 16,2-4 0-16,13-2 0 15,11-5-1-15,0 10-2 0,14-5 1 16,12 7-1-16,0 3 0 0,5 4-1 15,-3 8 3 1,-7 0-1-16,-18 6 3 16,-10-1 1-1,-23-1 0-15,-12-1 1 0,-14-2-1 16,-8-4-3-16,-3-2-7 15,-6-3-33-15,9-11-44 0,11-2-11 16,9-6-9 0</inkml:trace>
  <inkml:trace contextRef="#ctx0" brushRef="#br0" timeOffset="115901.159">2432 4075 0 0,'-4'10'91'0,"11"-4"4"0,20-5-3 15,4-1-58-15,26 1-9 0,14-1-2 16,4-1-4-16,4-4-8 16,-1 0-5-16,-4 2-6 15,-12-1-7-15,-10 4-13 16,-21 7-59-16,-11-4-13 0,-9 3-8 15,-11-6 2 1</inkml:trace>
  <inkml:trace contextRef="#ctx0" brushRef="#br0" timeOffset="116981.1698">908 4003 36 0,'0'0'84'0,"-8"-10"-2"15,-16 10-42-15,15 7-16 0,-5 9-6 16,-5 3-5-1,3 3-5-15,-1 2-1 0,-2 0 0 16,4 1 3 0,1-6-1-16,8-2 1 0,6-6 0 15,9-3 0-15,8-4-2 0,7 2 0 16,3-3 0-16,6-1-1 15,2-1-1-15,1-1-4 16,-1 0-2-16,-4-2-4 16,-1-5-5-16,-5-2-11 0,0-6-48 15,-4 1-24 1,-7-8-7-16,0-2-3 0</inkml:trace>
  <inkml:trace contextRef="#ctx0" brushRef="#br0" timeOffset="117181.1718">1105 3930 7 0,'0'0'84'16,"-13"-2"1"-16,13 2-4 0,-6 20-55 15,1-1-12 1,-1 10-1-16,0 9 3 0,-7 7-2 16,-3 6-3-16,-1 1 0 15,-5 4-1-15,2-6-4 16,-1-1 0-16,1-7-2 0,2-8-1 15,3-8-2-15,8-7-3 16,4-9-3-16,3-10-6 0,6 0-18 16,8-13-54-1,-2-12-12-15,3-5-3 0</inkml:trace>
  <inkml:trace contextRef="#ctx0" brushRef="#br0" timeOffset="117441.1744">1049 4274 27 0,'13'19'93'0,"7"6"-2"15,6-4-36-15,11-1-14 0,8-4-10 16,3-9-9-1,7-6-5-15,-2-3-4 0,-1-11-3 16,-10-4-4 0,-10-2 0-16,-10-5-2 0,-16 1-1 15,-8-3-1-15,-18 5-1 16,-9-3 0-16,-8 9-1 0,-6 1-1 15,-4 9-2-15,-5 5-1 0,6 5-2 16,3 9-3 0,13 5-5-16,4-2-14 0,11 1-45 15,12-1-22 1,4-3-4-16</inkml:trace>
  <inkml:trace contextRef="#ctx0" brushRef="#br0" timeOffset="117841.1784">1561 4221 39 0,'0'14'91'0,"-15"1"-1"0,-4-15-7 16,2 17-68-16,5 5 0 15,6 2 1-15,4-5 0 0,2-4-2 16,12-5-2-1,8-6-2-15,4-4-1 0,2-7-1 16,5-9 0 0,-4-9-3-16,-3-2-3 0,-5-6 0 15,-9-6-2-15,-7 0-1 0,-5-2-1 16,-13 3-1-16,-4 4 0 15,-4 4-1-15,-2 10-1 16,-1 9 0-16,3 11 2 16,1 5 0-16,7 14 1 0,5 6 0 15,5 8 2 1,5 1 0-16,7 5 2 0,9-3 1 15,4-1 0-15,4-4 0 0,6-4 1 16,-2-5-2 0,2-4-3-16,-3-6-4 0,1-7-6 15,-10-5-38-15,-6-10-37 16,-1-11-11-16,-7-8-8 0</inkml:trace>
  <inkml:trace contextRef="#ctx0" brushRef="#br0" timeOffset="118051.1805">1771 3960 64 0,'8'19'95'0,"-3"1"-2"16,4 2-6-16,0 6-72 0,0 7-1 16,-1 2-2-1,-2 2-1-15,-3-1-3 0,2-2-2 16,-3-6 0-1,0-1-2-15,-1-6 0 0,-1-8-2 16,0-4-1-16,0-11-2 16,0 0-5-16,0-7-7 0,1-10-45 15,3-2-32-15,-4-8-9 0,0-2-5 16</inkml:trace>
  <inkml:trace contextRef="#ctx0" brushRef="#br0" timeOffset="118511.1851">1680 3985 26 0,'-17'-1'82'16,"6"1"-38"-16,-5 0-1 0,2 4-2 15,4-3-8 1,0 2-7-16,10-3-8 0,0 0-1 15,0 0-3-15,0 0-1 16,15-8-2-16,6-1-2 16,10-3 0-16,7-1-2 15,8 1-1-15,4 3-1 0,4 1-2 16,-5 5-1-16,-2 6 0 0,-9 11-2 15,-7 7 0 1,-14 7 0-16,-13 2 1 0,-8 2 0 16,-14-1 1-1,-6-3 0-15,-6-4 1 0,3-4-1 16,-1-9 0-16,13-4-1 15,15-7 1-15,0 0-2 0,25 8-1 16,4-5 0 0,7 4 0-16,-3 3 0 0,-2 2 0 15,-14 2 1-15,-16 6 0 0,-15 0 1 16,-21 1-1-1,-15-1-1-15,-5 3-7 0,-9-6-25 16,-1-5-48-16,11 2-14 16,8-8-8-16,17-2 1 0</inkml:trace>
  <inkml:trace contextRef="#ctx0" brushRef="#br0" timeOffset="119801.198">987 7824 20 0,'0'0'55'0,"-12"-5"0"0,12 5-4 15,-16 1-10-15,1 3-8 0,0 0-9 16,-4 4-6-16,0 0-5 16,0 6-2-16,5 1-4 0,3 4-3 15,25 7-54 1,14 8-31-1,9-6-5 1,8-2-4-16</inkml:trace>
  <inkml:trace contextRef="#ctx0" brushRef="#br0" timeOffset="131311.3131">3491 6479 62 0,'12'-11'65'15,"-12"11"-10"-15,9-11-6 16,-9 11-15-16,0 0-11 0,13-3-7 15,-13 3-3 1,0 0 0-16,11 9-2 0,-5 4 0 16,-1 6 0-1,-2 3 1-15,-1 6-1 0,-2 2 0 16,0 2 0-16,-1 1-2 0,-6-2 0 15,-1-3-1-15,-2-4-1 16,1-5-2-16,0-5 0 0,2-4-1 16,7-10 0-1,-11 12-1-15,11-12-1 0,0 0-3 16,-9 4-1-1,9-4-5-15,0 0-6 0,0 0-13 16,7 1-49-16,-7-1-21 16,19-9-6-16,-8-1-3 0</inkml:trace>
  <inkml:trace contextRef="#ctx0" brushRef="#br0" timeOffset="131701.317">3780 6568 22 0,'0'0'79'16,"0"0"1"0,-5 4-39-16,5 10-9 0,-1 0-7 15,1 4-8 1,-1 4-1-16,8 3 1 0,3-2-2 15,7 0 0-15,1-3 0 16,9-5-1-16,4-4-2 0,1-6-1 16,3-5-2-1,-1-3-1-15,-3-10-2 0,-2-2-1 16,-8-7 0-16,-6-2-1 0,-9-5-2 15,-6 1 0 1,-5 0 0-16,-13 1-2 0,-10 7-1 16,-7 3 0-16,-9 10 0 15,-8 5 0-15,-3 4 0 0,2 8-1 16,4 5 1-1,5 2 1-15,9 0-1 0,10-1 0 16,13-1-4 0,12-6-6-16,18 2-32 0,8 3-45 15,4-11-8-15,8-1-7 0,1-2 5 16</inkml:trace>
  <inkml:trace contextRef="#ctx0" brushRef="#br0" timeOffset="133661.3365">3463 3938 4 0,'4'-9'83'0,"-4"-2"-16"15,0 11-16-15,9-12-7 0,-9 12-9 16,8-6-12 0,-8 6-4-16,0 0-6 0,0 0-3 15,0 0-1-15,0 0-1 16,0 0-1-16,0 0-1 15,0 0 1-15,0 0-1 0,10 0-1 16,-10 0 0-16,0 0 0 16,0 0-2-16,0 0 0 0,0 0 0 15,0 0-1 1,0 0-1-16,0 0 0 0,0 6 0 15,0-6 0 1,-1 11-1-16,-3-1 1 0,-1 4-1 16,2 3 0-16,-1 3 1 15,-2 1 0-15,-1 0 0 0,-1 1 0 16,0 2 0-16,1-2 0 0,-1-2 1 15,1 1-1 1,-1-4 1-16,1-3 0 0,2 1 0 16,-1-5 0-1,6-10-1-15,-7 12 1 0,7-12 0 16,0 0 0-16,0 0-1 15,0 0 1-15,0 0-1 0,0 0-1 16,0 0-1 0,0 0-1-16,0 0-4 0,0 0-4 15,7 2-6-15,4 1-25 0,1 1-38 16,3-4-19-1,0-3-6-15</inkml:trace>
  <inkml:trace contextRef="#ctx0" brushRef="#br0" timeOffset="134241.3424">3755 3971 13 0,'0'0'87'0,"0"-18"-2"16,0 18-40-1,0 0-11-15,0 0-10 0,0 0-8 16,-6 5-7-16,2 4-1 0,-1 4-2 15,-1 3 0-15,3-2 1 16,-4 4 1-16,3 3 0 16,1-2 1-16,1 4 0 15,2-5 0-15,3 3-2 0,3-5 0 16,4 1 0-1,4-3-1-15,2-5 0 0,4 0-1 16,1-6 0-16,4-3 0 16,0-2-1-16,3-7 0 15,-3 0-1-15,1-6 0 0,-5 1 0 16,-3-5-1-16,-2-2 0 15,-7-1-1-15,-7 1 1 0,-2 0-1 16,-7-3 0 0,-7 5-1-16,-5-1 0 0,-7 5 0 15,-4 6 0-15,-5 4-1 16,-2 2 0-16,1 3 1 15,0 3-1-15,6 1 1 0,1 3 0 16,11-1-1-16,-1-4 0 16,19-2 0-16,-9 8-3 0,9-8-2 15,0 0-4 1,16 12-4-16,-4-8-5 0,5 5-13 15,1-2-25 1,-2-2-36-16,8 3-7 0,2-2 0 16</inkml:trace>
  <inkml:trace contextRef="#ctx0" brushRef="#br0" timeOffset="134721.3472">4081 3957 41 0,'0'0'87'0,"-3"-9"-2"16,3 9-42-1,0 0-13-15,-14 7-8 0,8 2-6 16,-3 6-6-16,3 2-2 16,-3 3 0-16,5 3-1 0,3 1 1 15,1-2 2 1,10 1-1-16,2-3-1 0,9-5 0 15,1-4 0-15,4-5 0 0,2-6-1 16,1 0-1 0,1-7-1-16,-3-4-1 0,-1-7-1 15,-4-6 0-15,-7 1-1 16,0-5 0-16,-9-3 0 15,-6 1-1-15,-6-1 0 16,-11 3-1-16,-9 8 0 0,-6 6-1 16,-8 2 1-1,-1 9-2-15,1 3-1 0,3 7 0 16,6 8-4-16,7-1-2 0,11 8-8 15,4-4-38 1,9-2-34-16,19 4-11 0,5-6-4 16</inkml:trace>
  <inkml:trace contextRef="#ctx0" brushRef="#br0" timeOffset="151661.5166">2137 10894 17 0,'-9'3'92'16,"-3"-1"0"-16,12-2-4 0,-12 2-52 15,12-2-9-15,5 6-3 16,14-5-5-16,12-1-5 0,9 0-3 15,9 0-1-15,5 0-2 0,5-2-2 16,2 0-2 0,-4 2-3-16,-4 0-1 0,-5 0-3 15,-5 4-5 1,-3 6-10-16,-5 6-59 0,1-7-15 15,-5 3-9-15,-6-6-4 16</inkml:trace>
  <inkml:trace contextRef="#ctx0" brushRef="#br0" timeOffset="153231.5323">301 11182 45 0,'-14'-10'61'0,"14"10"-5"0,-14-4-5 16,14 4-6 0,-8-5-8-16,8 5-8 0,0 0-5 15,-9-5-4-15,9 5-1 16,12-4-5-16,7 1-4 0,6-2-2 15,9-1 0-15,5 2-2 16,4-3-1-16,0 0-4 16,-3 0-2-16,-7 2-4 0,-1 2-3 15,-11-3-5 1,-5 6-13-16,-16 0-49 0,15 3-20 15,-15-3-5 1,0 0-2-16</inkml:trace>
  <inkml:trace contextRef="#ctx0" brushRef="#br0" timeOffset="153731.5373">811 10917 8 0,'0'0'92'16,"0"-11"-2"-16,0 11-2 16,0 0-48-16,2 8-15 15,2 7-6-15,2 6-3 16,1 4-3-16,-1 3-2 0,1 6 0 15,-1 1 1 1,-1-2-2-16,-1-1-1 0,-4-4-2 16,0-4-1-16,0-5-1 0,0-6-1 15,0-13 0 1,0 15-3-16,0-15-1 0,0 0-2 15,0 0-2-15,0 0-7 16,0 0-8-16,6-7-31 0,7-5-45 16,-6-2-3-1,-2 0-10-15</inkml:trace>
  <inkml:trace contextRef="#ctx0" brushRef="#br0" timeOffset="154061.5406">1005 11027 6 0,'0'10'88'16,"0"3"4"-1,0 4-4-15,0 0-50 0,5 3-14 16,2-2 0-16,4-1 1 16,10-5-5-16,2-6-5 15,4-3-2-15,1-3-3 16,3-4-4-16,-5-5-1 0,2-4-2 15,-7-3-2-15,-9 0 0 0,-5-3-1 16,-5 1-1 0,-6 0 2-16,-11 3-2 0,-4 1 0 15,-7 5 0 1,-3 4 0-16,-3 5 0 0,-2 0 0 15,4 7 0-15,0 5 0 16,5 0 0-16,7 0 0 0,6 2-2 16,2-4-5-16,8 1-7 0,2-11-40 15,0 0-36 1,15 6-8-16,0-10-6 0</inkml:trace>
  <inkml:trace contextRef="#ctx0" brushRef="#br0" timeOffset="154691.5469">1493 10885 3 0,'-7'0'86'0,"-4"0"3"0,-3 6-3 16,-8 5-54-16,3 5-11 16,0 6-1-16,-2 7-4 0,0 3-4 15,5 2 1 1,1 3 0-16,7-1-2 0,7-4 0 15,1-4-1 1,8-5-1-16,11-8 0 0,0-9-1 16,6-6-2-16,3-6 0 0,-1-9-3 15,1-11-1-15,-5-6-1 16,3-11-1-16,-12-8-2 15,-2-6 0-15,-7-3 0 16,-5 0-2-16,-7 1 2 0,-5 5-1 16,-2 9 1-1,-6 9-1-15,2 10 0 0,1 12 1 16,1 12-1-16,0 6 2 15,5 13-2-15,3 10 2 16,5 11 0-16,2 5 2 0,1 5 1 16,6 0 0-16,9 3 0 15,3-3 1-15,2-5 0 0,5-6-1 16,-3-6 1-1,5-7-1-15,-2-6-1 0,-2-8-1 16,-5-6-3-16,4-4-6 16,-8-10-5-16,0-7-31 15,0-2-37-15,-7-14-16 16,-1-6-7-16,-2-6 7 0</inkml:trace>
  <inkml:trace contextRef="#ctx0" brushRef="#br0" timeOffset="154911.5491">1652 10669 77 0,'-14'0'96'15,"14"0"-3"-15,-4 18-6 16,0-4-66-16,5 8-7 0,6 7-1 16,0 4-2-16,1 4-3 0,0 3-1 15,1-1-3 1,-2-3 0-16,0-4-1 0,-2-5-3 15,-2-6 0 1,2-6-6-16,-5-15-4 0,10 1-15 16,-10-1-55-16,10-24-14 15,-5-4-6-15,-1-9-4 0</inkml:trace>
  <inkml:trace contextRef="#ctx0" brushRef="#br0" timeOffset="155431.5543">1564 10617 27 0,'-19'0'87'0,"2"0"-1"15,-25 1-45 1,28 2-8-16,-4 2-2 0,0-3-7 15,4 3-7-15,3-2-3 0,2 0-3 16,9-3-2-16,-11 4 0 16,11-4-1-16,0 0-1 0,0 0-1 15,18 0 0 1,2 0 0-16,5 0 0 0,5-3 0 15,11 2-1 1,2-1-2-16,5 2 0 0,1 0 0 16,-1 6-2-16,-2 4 0 0,-4 3 0 15,-7 5-1-15,-10 4 0 16,-5 2 1-16,-13 4 0 0,-7-2 0 15,-11 0 0 1,-8-4 1-16,-1-3-1 0,-3-5 1 16,4-1-1-1,-2-6-1-15,10-1 0 0,11-6 0 16,0 11-1-16,13-3 1 15,10 3-1-15,-2 4 0 0,2 2 1 16,-1 2-1-16,-9 5 1 0,-4 2 1 16,-11-1-1-1,-14-1 0-15,-10 1 0 0,-4-8-3 16,0 6-8-1,-7-8-29-15,3-3-38 0,13 0-17 16,4-1-6-16,8 3-4 16</inkml:trace>
  <inkml:trace contextRef="#ctx0" brushRef="#br0" timeOffset="155871.5587">2044 12080 8 0,'-5'8'99'15,"5"-8"-2"-15,16 8-5 0,8-8-3 16,9-6-73 0,14 1-6-16,9-2-2 0,4 3-6 15,-4-6-12-15,2-4-64 16,-5 10-16-16,-10-1-6 15,-11 3-5-15</inkml:trace>
  <inkml:trace contextRef="#ctx0" brushRef="#br0" timeOffset="156401.5639">315 12298 80 0,'0'0'99'16,"7"0"-5"-16,8-7-6 15,7-1-62-15,9 1-9 16,7-2-2-16,2 3-7 0,-2-3-7 16,-2 4-7-16,-6 1-10 0,-1 4-32 15,-5 2-40 1,-17 3-8-16,-7-5-5 0</inkml:trace>
  <inkml:trace contextRef="#ctx0" brushRef="#br0" timeOffset="157101.571">733 11991 10 0,'0'0'99'15,"0"0"-1"-15,10 0-3 0,11-6-5 16,31-3-72-16,-15 5-6 16,-1 1-1-16,1 2-2 0,-3 1-4 15,-6 5-3 1,-5 10 0-16,-11 5-2 0,-8 4 1 15,-7 5-1 1,-10 3 0-16,-4 1 1 0,-1 3 0 16,-4-3-1-16,2-2 1 0,5-7 1 15,3-1-1-15,10-8 1 16,3-3 1-16,7-7 0 0,11 0-1 15,2-5-1 1,6-6-1-16,3-5-3 0,-1-12-5 16,4 0-6-1,-3-10-1-15,-5 1-2 0,-7 0 1 16,-1 4 0-16,-10 4 4 15,-6 8 3-15,-1 16 7 0,-6-2 6 16,-1 9 5-16,-1 10 1 16,7 5 3-16,1-5-1 15,13 0 1-15,6-5-2 0,8-9 0 16,4-3 0-1,4-13-3-15,-4-3-1 0,-2-8-2 16,-8 2-2-16,-6-4-1 16,-15 5-1-16,-8 1-1 0,-8 9-1 15,-10 2 0 1,-3 9-2-16,0 0-2 0,1 10-4 15,1 6-3-15,13 3-5 0,1 0-13 16,12 1-39 0,5 0-26-16,8-3-5 0,7-3-4 15</inkml:trace>
  <inkml:trace contextRef="#ctx0" brushRef="#br0" timeOffset="157511.5751">1494 12005 6 0,'-18'17'95'0,"-2"2"4"0,4 6-6 16,-2-1-2-16,38 2-75 15,-21 1-1-15,9 1 1 0,4-10-2 16,5-6-2-1,7-8-4-15,4-5-1 0,5-14-1 16,-2-14-1-16,-2-8-2 0,-5-10-1 16,-6-4-1-1,-7-8-1-15,-11 0-1 0,-1 5 0 16,-18 5-1-16,-5 8 0 15,-3 10-1-15,-3 11 1 0,-1 13 1 16,3 10-2 0,10 11 2-16,-1 11 0 0,10 6 1 15,5 5 1 1,4 3 0-16,13 1 1 0,4-3-1 15,3-7 1-15,4-2 0 0,5-6-1 16,6-4-1-16,2-7-3 16,-2-4-5-16,-5-9-10 0,4-9-41 15,2-5-31 1,-5-13-10-16,0-7-7 0</inkml:trace>
  <inkml:trace contextRef="#ctx0" brushRef="#br0" timeOffset="157721.5772">1849 11557 19 0,'-12'0'97'15,"3"10"-1"1,2 3-2-16,6 7-4 0,7 3-75 16,-1 9-3-1,2 2 0-15,2 4-1 0,1 3-2 16,-1-3-4-16,0-1-1 15,0-5-3-15,-3-3 0 0,-1-9-2 16,-2-2-2-16,-3-18-8 16,9 10-17-16,-9-10-50 15,4-22-16-15,2-4-7 0,-3-9-4 16</inkml:trace>
  <inkml:trace contextRef="#ctx0" brushRef="#br0" timeOffset="158191.5819">1798 11606 39 0,'-12'4'84'16,"0"-1"0"-16,4 5-44 0,-4-3-3 15,4 4-4-15,-3-5-7 16,11-4-7-16,-16 8 0 15,16-8-1-15,0 0-2 16,-8 4-3-16,8-4-2 0,11-9-1 16,9-4-2-16,7-2-2 0,6-2-1 15,8 0-2 1,8 1 0-16,1 3-1 0,-1 5 1 15,-2 8-2 1,-9 0 1-16,-4 11-1 0,-9 4-1 16,-12 10 1-16,-9 2 0 15,-6 2 0-15,-9-6 0 0,-3 3 1 16,-4-7-2-1,1 0 1-15,2-9-1 0,3-2 0 16,12-8 0-16,-1 9-2 0,14-5 1 16,2 4-1-1,1 2 0-15,0 1 1 0,-3 6 0 16,-9 2 0-16,-4 5 1 15,-18-2 1-15,-8 3-1 0,-7-3-1 16,-5 2-9 0,-5-6-30-16,4-7-33 0,14 1-22 15,3-7-8 1,22-5-6-16</inkml:trace>
  <inkml:trace contextRef="#ctx0" brushRef="#br0" timeOffset="158881.5888">1958 13108 41 0,'-10'6'95'0,"10"-6"1"15,10 4-5-15,20-3-57 0,9 1-7 16,15-2-4-1,8 0-6-15,7-5-5 0,5-2-7 16,-3-2-8-16,0 5-13 0,-16 4-59 16,-3-2-17-1,-11-1-7-15,-15-1-6 0</inkml:trace>
  <inkml:trace contextRef="#ctx0" brushRef="#br0" timeOffset="159751.5975">369 13529 63 0,'0'0'96'0,"0"0"-1"0,9-14-7 16,19-2-58-16,11 0-14 15,5-3-5-15,7 2-4 0,1-2-7 16,-1 7-10 0,-7 4-43-16,-6-2-35 0,-14 5-6 15,-11-1-8 1</inkml:trace>
  <inkml:trace contextRef="#ctx0" brushRef="#br0" timeOffset="160241.6024">627 13162 73 0,'-10'4'90'16,"10"-4"-2"-16,9 0-42 15,7-2-15-15,12-3-5 0,3 0-8 16,1 1-4-16,1 1-3 16,2 2-3-16,-5 0-3 15,-7 6-1-15,-8 9-2 0,-12 2-1 16,-4 6 0-1,-7 1-1-15,-3 2 1 0,-3-2-1 16,4 1 0-16,-1-3 0 16,9-3 0-16,2-2 0 15,4-2 0-15,8 0 1 16,-1 3-2-16,0 1 2 0,-3 0 0 15,-3 4-1-15,-5 2 2 0,-6-2-1 16,-5-2-1 0,-4-4-1-16,3-2-6 0,0-11-10 15,12-3-57 1,-3-15-17-16,8-7-7 0,13-4-5 15</inkml:trace>
  <inkml:trace contextRef="#ctx0" brushRef="#br0" timeOffset="160451.6044">1000 13416 42 0,'7'25'100'0,"4"-1"-1"15,6-10-5 1,4-7-55-16,7-5-11 0,1-6-6 16,3-10-5-16,-4-6-4 15,-1 0-7-15,-9-6-3 0,-9 4-2 16,-8 0-1-1,-15 5-2-15,-7 5-1 0,-7 6-1 16,-7 2-3-16,-3 4-3 0,-1 5-5 16,6 10-11-1,4 2-47-15,2 1-21 0,12-1-7 16,4-4-2-16</inkml:trace>
  <inkml:trace contextRef="#ctx0" brushRef="#br0" timeOffset="161301.613">1235 13246 36 0,'-15'16'93'0,"-6"2"-2"15,4 2-3 1,6 1-61-16,3-1-4 0,7 1 0 16,2-8-3-16,10-1-6 0,5-8-2 15,3-4-1-15,4-1-2 16,-1-7-1-16,-2-4-2 15,0 0-2-15,-4-2-2 16,-4 3 1-16,-4 0-2 0,-8 11 1 16,8-15-2-1,-8 15 1-15,0-9-1 0,0 9 0 16,0 0-1-16,0 0 1 15,0 0-1-15,0 0 0 0,0 0 1 16,-8 0-1-16,8 0-1 16,0 0 0-16,-8 2-2 15,8-2-2-15,0 0-3 0,-10 5-2 16,10-5-1-1,0 0 1-15,0 0 0 0,0 0 1 16,0 0 3-16,0 0 3 16,1-5 6-16,-1 5 2 15,3-10 3-15,-3 10 2 16,0-13 0-16,0 13 1 0,0-13 0 15,0 13-1-15,-8-16-2 0,-2 11-2 16,1 2-2 0,-5 3 0-16,0 0-2 0,-2 5-1 15,2 5-1-15,-1 8 1 16,4 1-1-16,4 1 0 15,3 4 1-15,5-5 1 16,11 1 0-16,6-6 1 0,8-7 1 16,-2-7 0-16,9-2 0 0,-7-12 0 15,3-6-1 1,-7-6 0-16,-6-6-1 0,-6-4-2 15,-10-5 1 1,-5-1-2-16,-8 0 1 0,-5 2-2 16,-2 6 1-16,-2 3-1 15,2 10-1-15,-1 6 2 0,8 12-1 16,13 3 1-1,-9 15 0-15,10 6 2 0,11 4 0 16,4 11 1-16,9 0 0 0,-1 6 0 16,3-2 1-1,0-5-1-15,-6-2 0 0,-1-9-3 16,-6-3 0-16,0-7-5 15,-14-14-8-15,0 0-31 0,4-13-24 16,-14-16-24 0,-3-7-7-16,-4-6-4 0</inkml:trace>
  <inkml:trace contextRef="#ctx0" brushRef="#br0" timeOffset="161521.6152">1382 12884 6 0,'12'0'96'16,"4"9"0"-16,1 6-4 0,0 4-3 15,7 7-75 1,-2 6-2-16,-2 4 0 0,0 3-2 15,-4 2-3-15,0-5 0 16,-5-3-2-16,-2-5-1 16,-6-5 0-16,-1-7 0 0,-2-16-2 15,0 0-1-15,0 0-3 16,-11-12-5-16,5-5-6 0,-3-8-10 15,5-3-32 1,2 3-36-16,-3-6-9 0,1-1 5 16,2 6 25-1</inkml:trace>
  <inkml:trace contextRef="#ctx0" brushRef="#br0" timeOffset="161961.6196">1508 12934 69 0,'-13'-15'94'0,"1"6"-12"0,-3-4-21 16,2 5-19-16,3 0-14 0,1 0-8 16,9 8-5-1,-11-14-4-15,11 14-2 0,6-12-2 16,4 9-4-1,2-1 0-15,4 1 0 0,-3 1-1 16,6 2-2-16,-5 0 1 16,1 6 0-16,-2 4-1 0,-3 3 0 15,-4 3-1 1,-2 4 2-16,-3-1-1 0,-1 1 1 15,-2-1 0-15,-1-3 0 0,-1-2 0 16,0-1 0 0,1-5 1-16,3-8-1 0,8 14 1 15,2-9-1-15,8 0 0 16,3 0 0-16,6 3 0 0,0 1 1 15,5-1-2 1,-6 5 1-16,-1-2 0 0,-7 5 0 16,-5-3 0-16,-11 4 0 0,-3-3 0 15,-9-2 0 1,-8 0 1-16,-3-2-1 0,-5-2 0 15,2-3-1-15,-1-2-2 16,6-1-2-16,4 2-5 0,4 1-3 16,11-5-10-1,-4 21-34-15,9 0-30 0,6-3-14 16,2 4-5-1</inkml:trace>
  <inkml:trace contextRef="#ctx0" brushRef="#br0" timeOffset="162511.6251">2005 14169 76 0,'-10'0'101'0,"10"0"-6"0,-10-18-5 16,13 17-57-16,18-2-12 16,9-3-7-16,7 1-4 0,5-4-5 15,11 2-7 1,2-1-7-16,8 6-29 0,-3 0-52 15,-13-3-5-15,-6 5-6 0,-16-2-5 16</inkml:trace>
  <inkml:trace contextRef="#ctx0" brushRef="#br0" timeOffset="162971.6297">345 14529 20 0,'0'0'102'0,"11"3"-2"0,18-9-7 15,5-6-3-15,7-2-78 0,5 5-4 16,4-2-1-16,-5 7-7 16,-5-2-6-16,-5 4-8 0,-18-4-21 15,-3 2-54 1,0-3-6-16,-9-5-8 0</inkml:trace>
  <inkml:trace contextRef="#ctx0" brushRef="#br0" timeOffset="163241.6324">587 14149 62 0,'15'1'93'0,"0"6"-3"0,-4 4-3 16,-2 10-63-16,5 2-8 15,-2 6 0-15,2 2-2 16,-3-2-2-16,4 3-2 0,-3-6-1 16,7-1-1-16,-5-8-3 15,2-5 1-15,1-5-2 0,-1-5-2 16,3-2-2-1,-2-6-5-15,0-6-7 0,-9-13-22 16,-2-10-56 0,1 1-6-16,-5-8-8 0,-2-2-2 15</inkml:trace>
  <inkml:trace contextRef="#ctx0" brushRef="#br0" timeOffset="163641.6364">871 14108 35 0,'0'19'99'16,"0"8"-1"0,0 6-4-16,0-33-32 0,2 52-44 15,3 0-1 1,-4 4-2-16,2 1-4 0,-3 0-4 15,-2-6-2-15,0-8-2 16,0-6 0-16,1-8-2 0,1-9-2 16,0-20-2-16,13 0-4 15,-2-13-3-15,4-11-3 16,-1-3 0-16,2-4-2 0,2 2 1 15,-5 5 0 1,-1 10 5-16,-2 5 3 0,2 9 8 16,-7 13 4-16,4 6 3 15,-3-2 4-15,5 2 2 0,1-6 1 16,5-9-1-1,-2-4-2-15,6-12-1 0,1-5-3 16,-4-9-2-16,-2-1-3 0,-3-4-2 16,-9 2-2-1,-4 4 2-15,-13 1-2 0,-5 7 0 16,-4 3-2-16,-6 6-1 15,3 2-3-15,-4 5-4 16,7 2-6-16,3 5-18 16,10 3-37-16,9 2-26 0,1-1-8 15,6-1-2-15</inkml:trace>
  <inkml:trace contextRef="#ctx0" brushRef="#br0" timeOffset="164191.6419">1325 14224 14 0,'-15'0'90'0,"-3"5"0"16,-2 5-4-16,1 9-49 0,3 7-15 16,2 2-3-16,7 3-1 15,0-3-1-15,7-4-4 0,7-8-2 16,9-5 0-1,3-8 0-15,2-3-2 0,2-15 0 16,-3-5-3 0,-3-8-1-16,-3-6-2 0,-10-7-2 15,-4-5 0-15,-4 0-1 0,-11 2 0 16,0 5-2-16,-6 2 0 15,5 9 0-15,-2 11-1 16,7 12 1-16,-2 8 0 16,11 16 1-16,2 7 1 0,9 9-1 15,6 6 2 1,1 1 0-16,8 4 0 0,1-4 0 15,1-6-1-15,0-6-3 16,0-10-5-16,-1-3-8 16,-7-15-32-16,-1-10-36 0,-3-6-13 15,-4-15-8-15,-2-5 4 16</inkml:trace>
  <inkml:trace contextRef="#ctx0" brushRef="#br0" timeOffset="164411.6441">1464 13892 61 0,'0'20'94'15,"0"7"-2"-15,4 4-4 0,3 0-68 16,4 10-2-16,1 5 0 0,-1 2-2 16,0-1-5-1,-2-4-2-15,2-4-3 0,-5-7-1 16,-2-6-2-1,-2-6-2-15,-2-11-4 0,0-9-6 16,0-7-21-16,-6-15-58 16,2-2-5-16,-2-9-8 0,3-4-4 15</inkml:trace>
  <inkml:trace contextRef="#ctx0" brushRef="#br0" timeOffset="164901.649">1310 13965 87 0,'0'0'93'0,"-12"2"-2"0,12-2-46 15,0 0-15 1,0 0-2-16,3-9-8 0,-3 9-5 15,21-17-3-15,-5 5-3 16,5-3-1-16,5-2-2 16,5 0 0-16,3 3-2 15,-1-1-1-15,0 5-1 0,1 5 0 16,-6 5-2-1,-1 3 1-15,-6 9-1 0,-6 8 0 16,-5 5 0-16,-7 5 0 0,-3 2 1 16,-4-3-1-1,-5-1 1-15,-3-3-1 0,2-6-1 16,3 1 1-16,4-8 0 15,8-2-1-15,6 1 0 0,9 4 1 16,1 5-1 0,4 3 1-16,-6 7 0 0,-7-1 0 15,-8 2 0-15,-5-1 0 0,-11-2 1 16,-9-5-2-1,-2-3-3-15,-5-10-8 0,8-2-40 16,1-4-34-16,0-5-11 16,2-7-8-16,5-4 1 0</inkml:trace>
  <inkml:trace contextRef="#ctx0" brushRef="#br0" timeOffset="167301.673">3280 11943 75 0,'-13'-18'82'0,"13"18"-16"15,-12-12-14-15,12 12-16 0,-12-6-13 16,12 6-7-16,-16-1-4 0,16 1-3 16,-17 7-2-1,12 3 0-15,0 2-2 0,5 3-1 16,0 4 0-1,6-3 2-15,4 0 0 0,7-2 2 16,2-7-1-16,2-4 0 16,4-3 0-16,-2-7-1 0,-1-6-1 15,-2-4-1-15,-1-2 0 0,-8-2-2 16,-2-1 0-1,-7 2 0-15,-2-1-1 0,-9 4 0 16,-6 4-1 0,-6 1 0-16,-7 7 0 0,-3 2 0 15,-2 3 0-15,1 8 0 16,2 3-1-16,5 4 0 0,8 5-1 15,4-1-2 1,13-1-3-16,1-1-4 0,16-1-7 16,-5-3-36-16,7-5-37 0,7-2-8 15,-1-4-4 1</inkml:trace>
  <inkml:trace contextRef="#ctx0" brushRef="#br0" timeOffset="167661.6766">3573 11972 84 0,'0'0'100'0,"0"0"-5"0,0 0-4 16,0 0-57-1,0 0-18-15,0 0 0 0,0 0-4 16,0 0-3 0,7-8-3-16,-7 8-1 0,14-11 0 15,-14 11-1-15,12-10-1 0,-12 10 0 16,0 0-1-16,9-8 1 15,-9 8-1-15,0 0 1 0,0 0-2 16,0 0 1 0,-8 0-2-16,8 0-2 0,0 0-2 15,0 0-6 1,0 0-9-16,-9 0-34 0,9 0-37 16,0 0-9-16,3-8-10 15,5 2 0-15</inkml:trace>
  <inkml:trace contextRef="#ctx0" brushRef="#br0" timeOffset="167911.6791">3883 11701 46 0,'2'-11'105'15,"-2"11"-5"-15,5-11-7 0,-5 11-1 16,-40 6-75 0,40 10-9-16,5 8-1 0,5 2-3 15,0 8-1-15,0 4-1 0,7 3 0 16,-4 0-1-1,4 2-2-15,-5-6 0 0,3 0-6 16,-5-8-10-16,5-7-50 16,1-1-28-16,-4-7-7 0,2-6-6 15</inkml:trace>
  <inkml:trace contextRef="#ctx0" brushRef="#br0" timeOffset="174451.7445">2684 14136 77 0,'0'0'93'16,"-9"-4"-5"-16,9 4-5 0,-13 14-67 15,8 3-4 1,4 5-3-16,1 5-3 0,2 2 0 15,9 0 0-15,4-3 1 16,6-3 2-16,2-9-1 0,5-9 2 16,0-6-1-1,1-11 2-15,-3-9-2 0,-4-4-1 16,-9-4-2-16,-8-3-1 0,-5 0-1 15,-13 6-1 1,-8 3-1-16,-8 5 0 0,-2 7-1 16,0 4-1-16,-2 6 1 15,6 1-1-15,1 10 1 0,8 0-2 16,3 4 0-1,6 1-1-15,4 1-3 0,3 2-5 16,3 4-6 0,0-10-21-16,8 4-44 0,7 9-17 15,0-3-8-15,1-1-2 0</inkml:trace>
  <inkml:trace contextRef="#ctx0" brushRef="#br0" timeOffset="174841.7484">2989 14361 58 0,'0'0'93'15,"0"0"0"1,18 0-37-16,-18 0-15 0,5-9-7 16,-5 9-11-16,0 0-5 15,12-12-4-15,-12 12-3 0,0 0-2 16,10-11-1-16,-10 11-3 15,0 0-1-15,0 0 0 16,0 0 0-16,0 0-1 0,0 0-1 16,0 0 0-1,0 0 1-15,0 0-2 0,0 0 1 16,-5-9-2-16,5 9-2 15,0 0 0-15,-8-6-2 16,8 6-7-16,0 0-7 16,4-10-38-16,-4 10-36 0,7 0-8 15,-7 0-8-15</inkml:trace>
  <inkml:trace contextRef="#ctx0" brushRef="#br0" timeOffset="175541.7554">3291 14139 73 0,'-18'2'92'0,"3"7"-3"15,-1 24-7 1,0-16-60-16,4 8-5 0,5 0-3 15,5 2-3-15,2-4-2 0,9 3 2 16,4-8 0 0,3-4-2-16,8-10 0 0,2-4 1 15,0-4-2-15,-2-7-1 16,-6-3-1-16,-3-1-1 0,-4-2-1 15,-9 0-1 1,-3 2-1-16,-14 3-1 0,-5-1-1 16,2 2 1-1,-5 3-1-15,0 1-2 0,0 3 1 16,2 2-3-16,5 2-2 0,3 0-5 15,13 0-4-15,-13 6-10 16,13-6-42-16,4 14-28 0,-4-14-6 16,16 13-5-1</inkml:trace>
  <inkml:trace contextRef="#ctx0" brushRef="#br0" timeOffset="175781.7578">3423 14042 33 0,'0'0'103'16,"0"0"-4"0,0 0-5-16,0 0-4 0,19 22-76 15,-12 3-4-15,7 6-1 16,-1 6-2-16,2 3-2 0,6 6-1 15,-2-2-2-15,-2-5-2 16,3 2-9-16,-9-4-40 16,-3-7-45-16,7-3-4 0,2-8-6 15,-3 1-6 1</inkml:trace>
  <inkml:trace contextRef="#ctx0" brushRef="#br0" timeOffset="199101.9909">6891 2278 4 0,'-11'0'28'16,"11"0"3"-16,0 0 0 0,16 0-2 15,-1 0 0-15,6 0 0 0,5-2 2 16,4-3-2-16,6 1-7 16,2-1-11-16,-2 2-4 0,0-2-3 15,-2 2-2 1,-4 1-1-16,-4 1 1 0,1 1 0 15,-5-2-2 1,0-3-5-16</inkml:trace>
  <inkml:trace contextRef="#ctx0" brushRef="#br0" timeOffset="199831.9983">7017 2523 23 0,'31'0'42'15,"9"0"4"-15,5 2-2 0,9-4-5 16,1-1-8-16,5 0-7 16,-4 2-8-16,-2 1-6 0,-8 0-3 15,-10 0-3 1,-4 1-1-16,-8-1-2 0,-4 6-8 15,-5-3-20-15,-4 3-50 0,3-4-5 16,0-1-1 0</inkml:trace>
  <inkml:trace contextRef="#ctx0" brushRef="#br0" timeOffset="201242.0124">9246 2593 8 0,'0'36'47'15,"-1"-2"-4"-15,-3 5 0 16,0-4-8-16,0 0-6 16,2 1-3-16,-5-6-6 15,2-2-8-15,-1-5-3 0,0-1-1 16,1-7-2-1,-1 0 0-15,4-5-1 0,2-10-6 16,-6 12-10-16,6-12-16 0,0 0-33 16,0 0-22-16,5 0-3 15</inkml:trace>
  <inkml:trace contextRef="#ctx0" brushRef="#br0" timeOffset="201642.0164">9547 2600 39 0,'0'12'57'0,"19"-8"-7"0,13 3-7 16,4-4-1-1,8 0-7-15,3-2-12 0,2-1-6 16,-4 0-6-16,1-4-3 15,-8-2-3-15,-7 0-5 0,-5 4-2 16,-8-2-5-16,-2 1-6 16,-16 3-13-16,14-15-35 15,-14 15-24-15,0-12-3 0</inkml:trace>
  <inkml:trace contextRef="#ctx0" brushRef="#br0" timeOffset="201912.0191">9738 2369 12 0,'0'0'64'16,"0"0"-38"-16,-8 17-1 0,8 6-3 15,0 7 5-15,1 10 1 16,0 6 0-16,1 2-1 15,0 2-6-15,0 0-2 16,0 0-8-16,-4-7-3 0,2-6-2 16,0-8-1-16,-1-7-1 0,-3-5-3 15,3-5-5 1,1-12-14-16,0 0-37 0,0 0-28 15,12 0-4 1,1-8 0-16</inkml:trace>
  <inkml:trace contextRef="#ctx0" brushRef="#br0" timeOffset="202532.0253">10300 2537 43 0,'-10'17'66'16,"10"-17"-37"-16,-12 24-3 0,9-5-1 15,-2 4 0 1,3 5 3-16,2 1-1 0,0 1-3 16,2 0-5-16,-1-7-2 0,5-3-4 15,-5-4-2 1,7-6-1-16,-8-10 0 0,14 8-2 15,-5-8 0-15,1-5-2 16,2-6-1-16,1-2-2 0,2-3 0 16,-4-1-2-1,-1 3-1-15,1 1-1 0,-4 2-2 16,-7 11-1-1,11-5 1-15,-11 5-1 0,10 14 1 16,-3 2 1-16,3 2 0 0,5 2 2 16,1-7 2-16,5 0 1 15,1-10 0-15,-1-3 1 0,4-6 1 16,-2-8-1-1,-4-5 1-15,-6-7-2 0,-3-2 0 16,-2-3-2 0,-5 2-1-16,-3-2-2 0,0 6-2 15,-5-1-4-15,4 9-7 16,-4 1-9-16,5 16-22 0,0 0-39 15,11-1-11-15,-3 3 0 16</inkml:trace>
  <inkml:trace contextRef="#ctx0" brushRef="#br0" timeOffset="202792.0279">10907 2440 74 0,'6'8'83'0,"14"-8"-40"16,12 1-12-16,0-1-3 15,6 0-2-15,-5 0-8 16,4-2-8-16,-6 0-7 15,-6-1-7-15,-4 3-20 0,-5 0-28 16,-4 0-30-16,-12 0-5 0</inkml:trace>
  <inkml:trace contextRef="#ctx0" brushRef="#br0" timeOffset="203102.031">11032 2428 54 0,'-5'9'69'0,"-3"6"-43"16,0 5-12 0,-1 6 4-16,-2 3 3 0,1 3 1 15,0 1 1-15,5-2-4 16,0 1-2-16,5-5-4 0,0 0-1 15,7-6-2 1,4-3 0-16,4-3-2 0,2-2-1 16,3-4-1-16,2 0-2 0,1-5-3 15,3-4-4 1,2 0-8-16,-2-2-14 0,2-9-35 15,2 3-28-15,2-5-4 16</inkml:trace>
  <inkml:trace contextRef="#ctx0" brushRef="#br0" timeOffset="203802.038">10353 2310 0 0,'-24'7'42'0,"2"5"-9"15,-5 10 1 1,0 7 0-16,-4 12 0 0,1 7-1 15,1 4-2-15,4 5-2 0,10 0-3 16,-2 0-7-16,9-4-4 16,3-6-5-16,5-9-3 0,1-4-2 15,8-6 0 1,5-3-4-16,1-3-4 0,12-2-24 15,13-4-55 1,-5-4-5-16,5-7-5 0</inkml:trace>
  <inkml:trace contextRef="#ctx0" brushRef="#br0" timeOffset="204332.0433">11374 2334 17 0,'-10'-5'84'15,"10"5"0"1,-11-10-39-16,11 10-17 0,0 0-5 15,0 0-8-15,9 8-3 16,-1 6-3-16,7 9-2 0,0 5 0 16,-1 10 0-16,6 4 0 0,-4 7 0 15,-3 1-1 1,-5-2 1-16,-1 0-1 0,-7-6 1 15,-2-3 1 1,-9-7-3-16,-2-4 1 0,-6-6 0 16,3-6-3-16,0-2-4 15,0-5-4-15,1 2-12 0,4-1-64 16,2-10-8-1,8-10-8-15,1-10-2 0</inkml:trace>
  <inkml:trace contextRef="#ctx0" brushRef="#br0" timeOffset="204832.0483">11722 2213 36 0,'-8'-11'74'0,"8"11"-20"0,-10-6-13 15,10 6-10 1,0 0-7-16,0 0-6 0,11 0-6 15,2 0-3-15,1 0-3 16,1 2-1-16,0 6 0 0,-2 11 3 31,-6 2-3-31,-6 6 0 16,-1 0-1-16,-8 0 0 15,-6 1 1-15,2 0 0 16,-2-5 0-16,3-10-1 0,11-13 1 16,-5 14 0-16,5-14-1 15,10 11 0-15,6-9 2 0,2 1-3 16,3 0-2-1,-1 0-3-15,0 3-5 0,-2-3-7 16,2 2-27-16,4 0-45 16,-6 0-8-16,-4-3-2 15</inkml:trace>
  <inkml:trace contextRef="#ctx0" brushRef="#br0" timeOffset="205642.0563">9078 1902 19 0,'0'0'33'0,"-11"8"-3"0,11-8-2 15,0 12-4 1,7-4-4-16,8 0-1 0,6-2 2 15,6-1 0-15,11-1-1 16,7-1-1-16,12-3-4 0,10 0-1 16,11 0-1-1,14-3-2-15,10-2 0 0,15-1-1 16,7 2-2-1,14-2 0-15,6 4-1 0,12-4 1 16,10 0-1-16,8 1 1 0,10 0-1 16,0-2 0-16,-1 1 0 15,-11-5-1-15,-15 2-1 0,-20 1-1 16,-19 0 0-1,-27-2-1-15,-24 3-1 0,-24 3 0 16,-12 1-2 0,-13 3-1-16,-9 0-4 0,-9 0-2 15,0 17-6-15,-13 0-22 16,-7 3-51-16,-10-4-10 0,-8 0-5 15</inkml:trace>
  <inkml:trace contextRef="#ctx0" brushRef="#br0" timeOffset="206202.062">10813 1445 52 0,'3'-11'65'15,"-1"0"-6"1,0 0-12-16,-1 1-12 0,-1 10-10 15,0-14-7-15,0 14-6 16,0 0-3-16,0 0-5 0,-2 14-2 16,0 15 3-16,-8 11-1 15,4 12-3-15,-3 6-12 16,-7 5-69-16,11 0-4 0,0-14-6 15</inkml:trace>
  <inkml:trace contextRef="#ctx0" brushRef="#br0" timeOffset="231402.314">8335 2331 1 0,'12'-2'45'0,"2"-1"-4"16,10-1-5-16,-3-1-1 15,8 2-3-15,-1-2-7 0,4-3-6 16,-7 4-6-1,-1-1-3-15,-2 1-3 0,-6 1-4 16,-4 2 1-16,-2-2-2 0,-10 3 2 16,14 0-1-1,-14 0-1-15,0 0 1 0,0 0-1 16,11 2 0-1,-11-2-1-15,4 8 1 0,-1 2 1 16,0 2-1-16,2 4 0 16,0 6 2-16,2 0-1 0,0 6 1 15,0 2 1 1,1 3 1-16,2 1-1 0,-1-2 0 15,-2 1 1-15,4-6-2 0,-4 2 1 16,2-3 0 0,-1-4-1-16,-2-1 0 0,1-4 0 15,-2 1-1-15,-1-3 0 16,-1 2 1-16,3-5-2 0,-3 1 0 15,-1-1-1 1,2-4 1-16,-1 2-1 0,0 0 2 16,-3-10-2-16,4 16-1 0,-4-16-1 15,3 16 1 1,-2-6-1-16,-1-2 1 0,0-8-2 15,1 15 1-15,-1-15 1 16,0 12 0-16,0-12 1 0,0 0 1 16,0 0-1-1,0 0 0-15,0 0 1 0,0 0-1 16,0 0 2 0,0 0 0-16,0 0-1 0,0 0 1 15,0 0-1-15,0 0 0 0,7-13 1 16,-3 0 0-16,-1-1-1 15,-1-6 0-15,1-3-1 16,1 0 0-16,0-4 0 16,2-2 0-16,-2 0-1 0,3-2-1 15,-1-3 1 1,0 0-1-16,2 0 1 0,2 0-1 15,-3 4 1-15,2-2-1 16,-1 5 1-16,0-2-1 0,0 9 0 16,-1-1 1-16,2 4-1 15,-1 2 1-15,0 1-1 16,0 0 0-16,-1 3 0 0,2 3 0 15,0-1 1 1,-3 1-1-16,-6 8 0 0,15-13 0 16,-15 13 0-16,14-5 1 15,-14 5 0-15,16-4-1 16,-8 1 1-16,-8 3 0 0,18-3-2 15,-18 3 1-15,18-5 0 16,-18 5 0-16,18-7 0 31,-6 2-1-31,1 1 0 0,0-1 1 16,3 2 1-16,-2-3 0 15,-2 2-1-15,6 0 0 0,-6 4 0 16,4-1 2 0,-2-1-2-16,2 1 1 0,-2 1-1 15,1 0 1-15,0 0 0 0,-1-1 0 16,-1-1 0-1,0 1 0-15,-2-1 0 0,1 2 1 16,1-1-1-16,1 0 0 16,2-1 0-16,-1 1 0 15,4 1 0-15,0-3 0 16,-2 1 0-16,1 0 0 0,-1 1 0 15,0-2 0 1,-4 2 0-16,4-1 0 0,-1 2 0 16,0 0 0-16,4-3 1 0,-3 3-1 15,3-4 0-15,-2 3 1 16,1 1-1-16,0 0 0 15,-2 0 0-15,0 0 0 16,-2 0-1-16,2 1 1 0,-1 3 0 16,2-1 0-1,2-1 0-15,-1 0 0 0,2 0 0 16,1 0 0-16,-1-1 0 0,0 1 1 15,1-1-1 1,2 1 0-16,-2-1 0 0,3 1 0 16,-1-2 0-16,0 0 0 15,-1 0 0-15,2-2 0 0,0-1 1 16,-2 1-1-1,3-1 0-15,-3-1 0 0,0 1 0 16,2 0 0-16,1-1 0 16,-2 3 0-16,3-3 0 15,-2 1-1-15,4 1 1 0,0-1 0 16,1 1 0-16,0-1 0 15,-2 1 0-15,1 0-1 0,-4-1 1 16,1 1 1 0,-3 1-2-16,-2 0 1 0,-2 0 0 15,3 0 0-15,-1-1 0 16,2 2 1-16,2 0-1 15,3 0 0-15,2-1 1 16,2 0-1-16,1 0 0 0,0-1 1 16,0 1-1-16,-2-2 0 0,0-2 1 15,-2 2-1 1,0 2 0-16,-1-2 0 0,0 1 0 15,5 0 0 1,-1 0 0-16,5 1 0 0,1-1 0 16,0 0 0-16,1-1 0 15,-1 3 0-15,0-3 1 0,2 3-1 16,-2-2-1-16,-1 0 1 0,2 1 0 15,-1-1 0 1,1-1-1-16,3 1 1 0,-3-1 0 16,0-3 0-1,-4 3 0-15,-2-2 0 0,0 3 0 16,-3-2 1-16,-3 0-1 15,-3 1 0-15,0-1 1 0,-1-1-1 16,-3-1 0 0,3 1 0-16,-1-2 1 0,-3 4-1 15,0-4 1-15,-3 2-1 0,-4 2 1 16,-3-2 0-1,-9 5 1-15,13-2 0 0,-13 2 0 16,0 0 0-16,0 0-1 16,8 0 1-16,-8 0-1 0,8 10-1 15,-2 2 1 1,3 2-2-16,-2 5 1 0,7 2-1 15,4 6-1 1,0 0-5-16,11 7-11 0,0 3-42 16,1-5-29-16,5-1-7 0,3-2-3 15</inkml:trace>
  <inkml:trace contextRef="#ctx0" brushRef="#br1" timeOffset="277042.7704">9090 6621 67 0,'-15'-8'61'0,"15"8"-8"0,0-13-6 15,0 13-8-15,0-10-10 16,0 10-9-16,0 0-6 15,0 0-5-15,0 0-3 16,0 0-3-16,0 0-1 0,0 0-1 16,4 9-1-16,-3 2 0 0,2 3 1 15,0 6 0 1,-1 3 2-16,2 2 0 0,-1 1 1 15,0 1 2 1,-1-1-1-16,0 1-1 0,0-3 2 16,-1-3-1-16,-1-4 0 15,4-2-1-15,-3-5 1 0,1-2 0 16,-2-8 1-1,0 0 0-15,0 0-1 0,9 0 0 16,-9 0 0-16,9-13-1 0,-2 3 0 16,0-6-1-1,2 0-2-15,0-2 0 0,0 1 0 16,-2 0 0-16,0 5 0 15,-2 0-2-15,-1 2 0 0,-4 10-1 16,9 0-1 0,-4 7 1-16,2 12-1 0,2 3 2 15,3 3-3 1,1 3 3-16,1-3 0 0,-1 0 3 15,-3-9 2-15,4-6-1 0,-3-10 2 16,0-5-1-16,-4-10 0 16,-1-7 1-16,-1-6-1 0,-3-6-1 15,0-5-1 1,-2-1-1-16,1 1 0 0,-4 2-1 15,0 3-1 1,-2 5-3-16,2 8-3 0,-1 3-4 16,4 18-2-16,0-12-3 0,0 12-8 15,9 1-22-15,-9-1-40 16,24 12-11-16,-8-6-3 0</inkml:trace>
  <inkml:trace contextRef="#ctx0" brushRef="#br1" timeOffset="277342.7734">9511 6570 67 0,'0'0'92'0,"0"0"-4"0,6 1-47 15,18 0-14 1,3-1 0-16,7-2-6 0,1-3-7 15,2 0-6-15,1-1-6 0,-4 1-2 16,-6 2-4 0,-4 1-4-16,-4 2-6 0,-7-3-11 15,-2 3-22-15,0 8-40 16,-11-8-5-16,0 0-2 0</inkml:trace>
  <inkml:trace contextRef="#ctx0" brushRef="#br1" timeOffset="277712.7771">9707 6539 23 0,'0'0'79'16,"-3"-10"0"-16,3 10-36 15,0 0-16-15,1 7-7 0,-1 3-5 16,0 5-4-1,-4 7-4-15,-5 5 1 0,-2 7 2 16,-3 4-2-16,-2 0 0 0,-1 1-2 16,-1-3 0-1,4-3 0-15,2-5 0 0,3-6 1 16,5-7 1-16,5-1 2 15,8-6-2-15,8-2 0 0,1 0-1 16,4-2 1 0,1-1-2-16,1-2 0 0,4 0-3 15,-7-1-3 1,0 0-1-16,-5 0-4 0,0 0-3 15,-1-1-4-15,2 0-14 0,-3 1-43 16,3-7-23-16,2-4-7 16,-3-5-2-16</inkml:trace>
  <inkml:trace contextRef="#ctx0" brushRef="#br1" timeOffset="278012.7801">9941 6638 8 0,'0'0'90'0,"-9"12"2"15,9-12-3-15,14 3-49 0,9 1-19 16,7-4-2-16,4 2 0 16,2-2-6-16,-1 0-6 15,3-1-3-15,-2-2-1 0,-4 1-2 16,-4-2-2-1,-6 3-3-15,0-5-4 0,-3 6-10 16,-3-6-25-16,-16 6-45 16,20 0-6-16,-20 0-4 0</inkml:trace>
  <inkml:trace contextRef="#ctx0" brushRef="#br1" timeOffset="278242.7824">9909 6800 0 0,'-2'11'88'0,"2"-11"2"0,24 7-3 16,10-5-55-16,8-1-5 0,5 0-6 15,1-1-9 1,2 0-7-16,-3-1-7 0,-1 1-12 15,-9 0-29-15,-12 0-40 16,2-4-7-16,-5 0-4 16</inkml:trace>
  <inkml:trace contextRef="#ctx0" brushRef="#br1" timeOffset="278422.7842">10523 6574 58 0,'2'16'85'16,"1"4"-3"-16,-3 1-4 15,23 5-73-15,-14 7-3 0,1 5-2 16,3 3-11 0,-3 14-43-16,3-9-26 0,0 3-5 15,-3-5 5-15</inkml:trace>
  <inkml:trace contextRef="#ctx0" brushRef="#br1" timeOffset="279342.7934">9450 7275 51 0,'0'0'78'16,"-4"-12"-20"-16,4 12-21 16,0 7-10-16,1 6-5 15,1 3-5-15,-1 5-2 0,0-1-2 16,-1 7 1-1,0-5-2-15,0 0-2 0,-1-2-2 16,1-5 1-16,-3-5-2 0,3-10-1 16,0 0 0-1,-10-7-2-15,7-10-1 0,1-8 0 16,-1-5-2-16,0-5 0 15,0-1-2-15,-1 2 0 0,2 0-1 16,1 7 1 0,0 6 0-16,0 5 0 0,1 16 0 15,0 0 0-15,0 0 1 16,-2 9 1-16,0 12 0 15,2 6 1-15,-1 5 1 0,-1 4 1 16,1 2 0-16,1 2 0 16,0-4-1-16,0 0 1 0,0-6-1 15,0-6-1 1,0-6 1-16,0-1-2 0,0-6-2 15,0-11-4-15,0 11-11 16,0-11-50-16,0 0-24 16,9 0-6-16,-9 0-7 0</inkml:trace>
  <inkml:trace contextRef="#ctx0" brushRef="#br1" timeOffset="279922.7992">9232 7474 36 0,'0'-9'80'0,"-1"-1"-2"16,1 10-43-16,0-9-12 0,0 9-9 15,8 0-6 1,-8 0-2-16,11 10-2 0,-5 2 1 15,4 1 2-15,-1 1 0 0,0 3 1 16,0 3 2 0,0 1-2-16,0 0 1 0,4 1-1 15,-1-2 0-15,0 0 0 16,1-3 0-16,-1-5-1 15,0 0 2-15,-1-8-2 16,-2-2-1-16,1-2 0 0,-10 0 0 16,16-14-1-16,-7 2-1 0,4-2 0 15,4-8-2 1,5 3 1-16,6-6-1 0,4 1 0 15,1-1 0 1,0 3-1-16,-1 1 1 0,-2 4-2 16,-5 5 0-16,-5 2 0 15,-9 5 1-15,-11 5-2 0,0 0 2 16,-9 1-1-1,-11 3-1-15,-11 3 2 0,-8 0-2 16,-8-1 1-16,-6 1 0 0,-1 1-3 16,1-6-1-1,8 1-4-15,3-2-2 0,15 4-8 16,8-2-18-16,19-3-48 15,0 0-10-15,11 0-5 0</inkml:trace>
  <inkml:trace contextRef="#ctx0" brushRef="#br1" timeOffset="281932.8193">1717 9525 14 0,'0'-10'45'16,"0"10"-11"-1,0 0-6-15,0 0-2 0,12 0-4 16,-12 0-2-16,18-1-2 0,-6 1 0 16,-1 0 1-16,3 0-4 15,0 0-2-15,-3 1-2 0,1 2-2 16,1-1-1-1,-1 1-1-15,2-1-1 0,2 0-1 16,0 3 1 0,-1-5-1-16,3 0 0 0,-2 0 0 15,1 0-1-15,3-4 0 16,-2 0 0-16,0-1-1 0,0 0 0 15,0-1-1-15,1 4 0 0,-3-4-1 16,2 4 0 0,-3 0 1-16,1 1-1 0,-2 0 1 15,3 0 1 1,-3 0-1-16,1 1 0 0,0-1 1 15,3 0 0-15,-2-3 0 16,2 4 0-16,1-4 0 0,0 1-1 16,1 0 0-16,1 1 0 0,-2-1 0 15,0 0-1 1,1 0 1-16,-2 0 0 0,-1 1-1 15,-2 2 1 1,3-3-1-16,-4 3 0 0,2 0 0 16,0 0 0-16,-1 3 0 15,2-3 0-15,1 3-1 0,3 0 1 16,-4-2 0-1,4 0-1-15,-2 0 1 0,2 1-1 16,-1-1 1-16,-3-1 0 0,2 0-1 16,-2 0 1-1,-1 0 0-15,3 0 0 0,-4 0 0 16,5 0 0-16,-3-1 0 15,6-1 0-15,1-1 0 0,0 0-1 16,1 0 1 0,-3 0 0-16,3 1 0 0,-2 0-1 15,1 1 1 1,0 1-1-16,0 0 0 0,-1 0 1 15,4 0 0-15,-1-1-1 0,2 1 1 16,-1-1 0-16,-4 0 0 16,2-1 0-16,-1 1 0 15,-2 0 1-15,-3 0-2 16,3 1 0-16,-1-1 1 0,-2 0 0 15,2-1-1 1,2 2 1-16,-4 0-1 0,3-1 1 16,1 1-1-16,-2-3 1 0,-1 3 0 15,3-1-1-15,-5 1 1 16,0-2-1-16,-2 2 1 15,-1 0-1-15,2-2 0 16,-1 2 1-16,0 0-1 0,1 0 0 16,3 0 0-1,2 0-1-15,0 0 2 0,1 0-1 16,-1 0 0-16,2 0 1 15,-2 0-1-15,1 0 0 0,1-3 1 16,2 1 0-16,-1-2-1 16,3 0 1-16,1-3 0 15,1 2 1-15,1-1-1 0,-1 2 0 16,1-1 0-1,-7 1-1-15,5 2-1 0,-5-1-4 16,0 3-4-16,-5-2-6 16,4 2-34-16,-1 0-28 0,-12 0-21 15,8 0-7 1,-7-5 7-16</inkml:trace>
  <inkml:trace contextRef="#ctx0" brushRef="#br1" timeOffset="283012.8301">3667 9457 1 0,'-12'0'76'0,"2"0"-18"0,10 0-13 16,0 0-6-16,0 0-9 16,0 0-11-16,0 0-5 0,5-2-4 15,5 2 0 1,1-4-1-16,3 2-1 0,2-2-1 15,2 1-3 1,1 0-1-16,-2 0 0 0,3 0 0 16,-1-2-1-16,2 3 1 0,2-2 0 15,3 1 0-15,-1-2 0 16,1 2 0-16,4-4 0 15,0 3-1-15,2 0 0 16,-3 0 0-16,1 0 1 0,-2-2-2 16,-1 3 1-1,1-2-1-15,-3 1 1 0,-3 1 1 16,-2-1 0-16,1 1 1 15,-2-1-1-15,0 1 0 16,-2 0 0-16,1 0 0 0,1-1-1 16,1 0 0-16,0 4-1 15,0-3 0-15,2 1 1 0,-3-1-1 16,1 1 0-1,2-1 1-15,-2 1-1 0,1-1 0 16,2-2 0-16,-1 2 0 16,-2 0 0-16,4 0-1 15,0-1 1-15,-1 2 0 16,2 0 0-16,-1-1 0 0,0 1 1 15,-2-2 0-15,-1 2 0 0,-1 0 0 16,-2-1 0 0,0 1-1-16,-2-1 0 0,-1 1 0 15,2 1-1 1,0 1 1-16,1 0-1 0,2 0 0 15,-2 0 0-15,4 1 1 16,-1 1-1-16,-1 1 1 0,1-3-1 16,-1 0 1-16,-1 0 0 0,-4 0-1 15,3 0 1 1,-3 0-1-16,-2-3 2 0,1 3-2 15,-2-3 0 1,1 1 0-16,-2 1 0 0,2 0 0 16,-1 1 0-16,3-1 0 15,4-1 0-15,4 0 0 0,1 0 0 16,8-3 0-1,1-2 0-15,3 2 0 0,0 1-4 16,1-2-3-16,-5 1-7 0,0 2-33 16,-4 3-32-1,-10 0-15-15,-7 1-8 0</inkml:trace>
  <inkml:trace contextRef="#ctx0" brushRef="#br1" timeOffset="283582.8358">4617 9391 41 0,'14'-1'60'15,"4"-1"-4"-15,5-4-11 0,8-1-9 16,3 0-6-16,7-3-3 16,7 0-8-16,5-2-2 15,11 1-3-15,8-4-1 16,5 3 0-16,6-1 0 0,1 0-2 15,0 2-2-15,-4-1-2 0,-4 3 0 16,-8 1-3 0,-6 0-2-16,-9 4-4 0,-9 2-3 15,-6 2-8 1,-10 1-30-16,-10 3-45 0,5 1-6 15,-8-1-7-15</inkml:trace>
  <inkml:trace contextRef="#ctx0" brushRef="#br1" timeOffset="297552.9755">6574 4106 56 0,'0'0'80'0,"0"0"-31"16,0 0-12-16,-3 16-7 16,2 0-9-16,0 5-6 0,1 3-3 15,0 7-1-15,0 1 2 16,0 6-3-16,0-4-2 15,0 0-2-15,0-1-1 0,-1-4-1 16,-1 0 0 0,2-4 0-16,-1-4 0 0,0-3-1 15,0-4-1-15,1-4-1 16,0-10-3-16,0 12-2 15,0-12-3-15,0 10-4 16,0-10-7-16,8 2-15 0,-4-8-46 16,-4 6-14-16,11-8-2 0</inkml:trace>
  <inkml:trace contextRef="#ctx0" brushRef="#br1" timeOffset="297762.9776">6585 4408 67 0,'9'-2'91'16,"7"-1"-2"-16,5-12-40 0,6 11-30 15,2 1-3 1,1-2-2-16,3 0-5 0,-7-2-5 16,-3 2-3-1,-6 0-7-15,-3 0-20 0,3-6-58 16,-15-6-5-16,-2-1-7 15</inkml:trace>
  <inkml:trace contextRef="#ctx0" brushRef="#br1" timeOffset="297982.9798">6797 4108 62 0,'1'18'85'0,"1"5"-2"16,2 8-63-16,-3 10-4 16,-1 5 2-16,0 11 0 0,0-5-4 15,0 0-4 1,0-2-3-16,-3-5-1 0,-2-8-1 15,1-5-1 1,2-7-4-16,1-10-4 0,1 0-12 16,0-5-43-16,0-10-28 0,14 0-6 15,-5-6 4-15</inkml:trace>
  <inkml:trace contextRef="#ctx0" brushRef="#br1" timeOffset="298242.9824">7023 4187 20 0,'-16'22'84'0,"6"4"1"16,10 6-50-1,0 10-7-15,1 3 0 0,5 1-1 16,7-1-5 0,0-2-7-16,5-5-3 0,3-7-2 15,2-4-1-15,-2-9 0 0,-2-4-5 16,0-6-3-16,-1-7-4 15,0-1-9-15,-6-9-23 0,-9-7-52 16,5-5-9 0,-1-6-4-16</inkml:trace>
  <inkml:trace contextRef="#ctx0" brushRef="#br1" timeOffset="298642.9864">7268 4321 61 0,'-1'17'86'0,"1"4"-1"0,-25 6-60 15,28 1-5 1,10 4 2-16,2-1 0 0,4-8-4 16,0-3-5-16,3-8-2 15,-1-6-1-15,0-6-2 0,1-7 0 16,-4-6-4-16,-4-3-1 15,-1 3-2-15,-5 1-3 16,-8 12-1-16,8-14 0 0,-8 14-1 16,0 0 0-1,10 15 2-15,1-4 1 0,1 1 2 16,6-3 4-16,1-5 1 15,5-2 0-15,-4-4 0 0,0-8 0 16,-5-5 0 0,-5-4-2-16,-9-5-2 0,-3-1-2 15,-8 0-3-15,-7 2-3 0,0 1-4 16,-3 1-10-1,7 0-36-15,2 4-37 0,-1 3-5 16,5-3-4-16</inkml:trace>
  <inkml:trace contextRef="#ctx0" brushRef="#br1" timeOffset="298832.9883">7613 4155 23 0,'37'16'92'0,"7"2"-2"0,-1 3-5 15,1 11-61 1,-1 6-7-16,-8 6-6 0,-11 3-4 15,-7-1-2-15,-13 3-2 16,-4-5-2-16,-6 3-10 0,-11-3-56 16,3-12-22-1,-2-10-4-15,3-10-5 0</inkml:trace>
  <inkml:trace contextRef="#ctx0" brushRef="#br1" timeOffset="299292.9929">8099 3873 85 0,'0'-23'92'0,"0"2"-5"16,1 4-56-16,-1 17-13 0,10-5-3 15,-3 15-3 1,0 12-4-16,1 19-2 0,2 12 0 16,0 13-1-1,3 11 2-15,0 6-1 0,-1 7 1 16,1-4-3-16,0-1 0 0,0-8-3 15,-1-12-5-15,-2-4-7 16,-7-20-35-16,-6-6-43 0,-2-11-6 16,-8-13-6-1</inkml:trace>
  <inkml:trace contextRef="#ctx0" brushRef="#br1" timeOffset="299772.9977">6214 3930 10 0,'3'-17'84'0,"-1"6"0"0,-2 11-29 16,0 0-21-1,11 19-12-15,-1 15-6 0,2 10-5 16,4 16-2-16,-1 15-1 15,1 9 1-15,-4 11 0 0,2-6-2 16,-5-4 0 0,-4-12-2-16,-3-8-1 0,-1-12-4 15,-1-14-9-15,4-10-28 0,8-9-48 16,-3-12-8-1,8-7-5-15</inkml:trace>
  <inkml:trace contextRef="#ctx0" brushRef="#br1" timeOffset="300483.0048">8449 3625 10 0,'-2'-13'86'0,"1"0"2"0,1 13-6 15,1-10-56-15,1 17-10 16,0 10-7-16,2 13 1 0,2 14-2 16,2 15-1-16,3 15 1 15,-2 15 2-15,4 15 1 16,-3 10-2-16,-1 8 2 0,-1-3-1 15,-1 2-1 1,-4-5 0-16,-1-4-1 0,-2-9-1 16,2-12 0-16,-2-11 0 15,0-8-1-15,0-11-2 16,-1-9 0-16,1-12-1 0,0-9 0 15,1-10 0-15,-1-5-1 16,0-16 0-16,0 0-2 0,0 0-3 16,0-9-3-1,4-2-8-15,-4-11-29 0,1-4-45 16,6 1-13-16,-2-4-5 15,4 1-4-15</inkml:trace>
  <inkml:trace contextRef="#ctx0" brushRef="#br1" timeOffset="301093.0109">8905 4886 61 0,'0'0'94'0,"0"0"-4"0,0 0-38 16,0 0-15-16,-3 14-11 0,0 10-7 15,1 2-4 1,-1 7-4-16,2 1-2 0,1 0-2 16,0-2-1-16,-1-4-1 15,6-3-1-15,1-13 0 16,4-5 0-16,1-7-1 15,4-8 0-15,0-6-1 0,-1-8 0 16,1 2-1 0,-2-3-1-16,-1 4 0 0,-5 4-1 15,-7 15 0-15,14-5-1 0,-14 5 1 16,9 19 0-16,-2-1 0 15,4 1 1-15,4-3 1 16,4-5 0-16,2-2 1 16,1-9 0-16,3-7 0 0,-4-8 1 15,-4-7-1 1,-5-5 0-16,-8-2-1 0,-4-1-1 15,-3 0-3-15,-8-1-2 16,1 5-4-16,0 2-4 16,5 6-4-16,1 5-9 0,4 13-33 15,10-4-32-15,-1 4-9 16,4 5-4-16</inkml:trace>
  <inkml:trace contextRef="#ctx0" brushRef="#br1" timeOffset="301503.015">9363 4878 87 0,'0'0'94'15,"0"0"-3"-15,33 6-47 16,-8-6-15-16,7 0-8 15,7-5-3-15,3 0-8 16,0 1-3-16,-3-3-4 0,-4 3-3 16,-9 0-5-16,-6 2-3 0,-10-1-8 15,-10 3-25 1,0 0-49-16,0 0-5 0,-16-1-5 15</inkml:trace>
  <inkml:trace contextRef="#ctx0" brushRef="#br1" timeOffset="301773.0176">9538 4856 3 0,'0'0'88'15,"-7"9"2"1,7-9-3-16,0 0-49 0,0 15-17 16,0-4-6-1,0 2-4-15,-2 8-3 0,-3 4 1 16,-5 4-2-16,1 2 2 15,-4 3-2-15,3-3 0 0,-3 3 0 16,5-5 0 0,3-4-1-16,5-4 0 0,1-3-1 15,9-4-1-15,6-6 0 0,2-2-1 16,3-1-1-1,1-5-3-15,2 0-4 0,-1 0-5 16,3-3-10-16,-5-2-46 16,-2-6-29-16,2-6-5 0,1-4-6 15</inkml:trace>
  <inkml:trace contextRef="#ctx0" brushRef="#br1" timeOffset="302063.0206">9875 4918 20 0,'0'0'94'0,"-6"17"-2"15,6-17-1 1,20 12-62-16,8-6-7 0,3-2-1 16,3 0-5-16,3-4-6 15,-1 0-3-15,-2 0-4 0,-3-4-5 16,-6 0-3-1,-5 2-7-15,-7-2-17 0,-3-5-49 16,1 9-16 0,-11 0-7-16</inkml:trace>
  <inkml:trace contextRef="#ctx0" brushRef="#br1" timeOffset="302263.0226">9884 5090 33 0,'-21'5'96'15,"11"-3"-3"1,10-2-5-16,26 0-57 0,3 0-15 15,7-1-2-15,6 0-5 16,1-2-2-16,0 3-5 0,-2 0-4 16,-5-1-2-16,-6 1-6 15,-6 0-16-15,-10 7-50 16,-1-6-16-16,2-1-5 0</inkml:trace>
  <inkml:trace contextRef="#ctx0" brushRef="#br1" timeOffset="302513.0251">10503 4836 88 0,'8'11'94'16,"1"7"-4"-16,-4 6-6 15,-11 3-75-15,5 11-3 16,1 5 1-16,0 2-1 16,0 1-3-16,0 2-5 0,0-9-18 15,-6 2-64-15,6-4-7 0,8-11-5 16,5-8 2-1</inkml:trace>
  <inkml:trace contextRef="#ctx0" brushRef="#br1" timeOffset="303033.0303">11076 4138 16 0,'-18'5'86'16,"6"-2"4"-1,12-3-37-15,-6 14-17 0,12-3-6 16,13 5-5-16,10-4-7 16,6-1-1-16,9-3-4 0,4 3-4 15,4-5-2 1,-3-3-2-16,-3-3-2 0,-4 0-1 15,-6 0-1 1,-10 0-4-16,-5-3-3 0,-9-2-5 16,1 5-19-16,-13 0-53 0,0 0-13 15,0 0-4-15</inkml:trace>
  <inkml:trace contextRef="#ctx0" brushRef="#br1" timeOffset="303233.0323">10919 4388 16 0,'-6'17'94'0,"14"-5"0"16,20-2-6-16,14-3-59 15,13 0-5-15,4 1-8 0,4-6-5 16,1 1-10-1,-7-3-19-15,-11 0-65 0,7 0-8 16,-14-2-5-16</inkml:trace>
  <inkml:trace contextRef="#ctx0" brushRef="#br1" timeOffset="303953.0395">13092 3413 29 0,'0'0'88'15,"0"0"0"-15,-5 7-5 16,3 15-59-16,-2 12-11 16,2 10-3-16,-1 9-1 15,0 7 0-15,0 3-3 0,1-2-2 16,1-4 1-16,0-5-5 0,-1-12-3 15,0-1-12 1,-4-13-42-16,-1-13-30 0,-2-6-6 16,-2-7-6-1</inkml:trace>
  <inkml:trace contextRef="#ctx0" brushRef="#br1" timeOffset="304173.0416">12446 3991 16 0,'-21'14'93'0,"21"-1"0"16,27-10-2-1,45 4-57-15,20-5-11 0,29-2 0 16,26 0-4-16,14-2-6 16,10-1-3-16,-6-1-3 0,-7 4-5 15,-19-3-6 1,-19 3-7-16,-30 0-17 0,-30 0-63 15,-17 3-5 1,-27-1-8-16</inkml:trace>
  <inkml:trace contextRef="#ctx0" brushRef="#br1" timeOffset="305053.0505">12395 4363 12 0,'12'-15'92'0,"2"5"0"15,7 2-5-15,4-1-55 16,6 1-15-16,3 5-6 0,-1 1 0 16,-2 2-4-16,-3 0-3 0,-4 5-1 15,-6-1-2 1,-6 3 1-16,-12-7 0 0,9 13 0 15,-9-13-1 1,2 20 1-16,-2-3-1 0,0 5 0 16,0 4 0-16,-2 7 1 15,1 4-2-15,0 5 2 0,1 5-1 16,0 0 2-16,0 3 1 0,3-2 0 15,5-1 1 1,-2-6-1-16,2 0 1 0,1-7-1 16,-1-4 1-1,1-6-2-15,-2-6 0 0,1-3-1 16,-3-3 1-16,-5-12 0 15,7 11 1-15,-7-11-2 0,0 0 1 16,0 0 0 0,9 0 0-16,-9 0-1 0,11-11 0 15,-4 3 0-15,3-5 0 0,3-4-1 16,-1-5 0-1,1-8-1-15,0-6-2 0,-1-9 1 16,-2-9-1-16,0-7-1 16,-7-7 1-16,1-4-1 15,-3 2 1-15,-1 3 1 16,-5 6 0-16,0 10 0 0,-1 12 2 15,0 8-1 1,3 9 0-16,3 8 1 0,18 2-1 16,9-1 1-16,13 2-1 0,20-2 1 15,8-2-1 1,10 1 1-16,3 2-2 0,-1 0 0 15,-6 2-3-15,-9 3-6 16,-12-1-8-16,-10 8-41 0,-9 3-28 16,-15 1-14-1,-8 0-6-15</inkml:trace>
  <inkml:trace contextRef="#ctx0" brushRef="#br1" timeOffset="305643.0564">13191 4487 58 0,'-9'0'90'0,"9"0"-3"16,0 0-45-16,10 0-15 0,10 0-2 15,9-2-6 1,2 2-6-16,6 0-1 0,-2 0-2 16,1 2-3-16,-4 3-2 15,-7 4-2-15,-9 1-1 16,-8 4-1-16,-7 3-1 0,-5 3 0 15,-8 2 0-15,-6 3 0 16,-5 3 1-16,-3 1-1 0,1-1 1 16,3 0 2-1,4-1-1-15,6-2 2 0,11-7 0 16,7 1 1-1,20-6 0-15,11-1 0 0,8-4 0 16,10-3-1-16,4-4 0 16,3-1-3-16,-3 0-2 0,-5 0-4 15,-12-3-6-15,0 3-15 0,-13 3-46 16,-7-3-24-1,-3 0-5-15,-8-4-6 0</inkml:trace>
  <inkml:trace contextRef="#ctx0" brushRef="#br1" timeOffset="307833.0783">13111 4207 1 0,'0'0'36'15,"-10"-2"-8"-15,10 2 1 16,0 0-1-16,0 0-4 15,0 0-6-15,0 0-1 0,0 0 2 16,0 0 0 0,5 4 1-16,-5-4-4 0,15 2-2 15,-4-2-2-15,6 0 0 0,1 0-1 16,6 0-2-16,3 0 0 15,6-2-2-15,2 0-2 16,7 1 1-16,1-1-2 16,-2 0 0-16,8 0 0 0,-7-1-1 15,7 1 0 1,-5-1-1-16,2 0 1 0,-6 0-1 15,-2 0-1-15,-4 0 3 16,-9 3-1-16,-1-2 0 16,-8 2 2-16,-3-1 0 0,-13 1 0 15,9 0 0-15,-9 0 1 16,0 0-2-16,0 0 0 0,0 0-1 15,0 0-1 1,0 0 0-16,0 0-1 0,0 4-1 16,0-4-1-1,-2 19 1-15,0-3-1 0,1 3 1 16,1 9 0-16,1 5-4 0,7 8-9 15,3-2-60-15,12 9-18 16,3-6-7-16,12-3-4 0</inkml:trace>
  <inkml:trace contextRef="#ctx0" brushRef="#br1" timeOffset="314823.1481">15878 1249 44 0,'0'0'54'0,"-11"-4"-3"15,11 4-13-15,0 0-9 16,0 0-7-16,-10-10-5 0,10 10-4 16,0 0-2-1,-2-9-2-15,2 9-1 0,0 0-2 16,7-5-1-16,2 1-1 0,5 0 0 15,-1 0 0 1,5 1 0-16,-2-1 0 0,5 1-1 16,-1 0 1-16,0 1-2 15,2 0 1-15,0-1-1 16,-3 1 0-16,2-1-1 15,-2 1 0-15,-2 1 0 0,1 1 0 16,-6 0 0 0,-1 0 0-16,-11 0 0 0,14 8 0 15,-14-8 0-15,3 11 0 0,-3-11 1 16,0 14-1-1,-3-4 1-15,-3 1-1 0,-2 2 0 16,-1 1 0-16,-1 2 0 16,-1 0-1-16,-1 0 1 0,-2 1 1 15,-1 2-2 1,2-1 3-16,0 0-1 0,-1 1 1 15,4 0 0 1,0-1 1-16,2 0 1 0,3 2-2 16,5-4 2-16,0-2-1 0,7 1 1 15,1-1-2-15,5-2 1 16,0-4-1-16,3 1 0 0,0-2-2 15,4 1-2 1,3-3-4-16,-2-3-5 0,3 1-6 16,-1-3-18-1,5-5-42-15,-2-2-22 0,0 0-4 16</inkml:trace>
  <inkml:trace contextRef="#ctx0" brushRef="#br1" timeOffset="315103.1509">16437 1484 6 0,'13'-9'84'15,"0"3"3"-15,-2 4-37 0,-11 2-23 16,14 1-6-1,-14-1-3-15,7 16-3 0,-5-6-4 16,0 2 2-16,2-1-3 16,7 5 2-16,0-5-3 15,4-3 0-15,-1-4-1 0,1-1 0 16,1-3-3-16,-1-2-2 15,0-7 0-15,-3-4-4 0,1-1 2 16,-3-1-1 0,-5-2-1-16,-1-1 0 0,-4-1 0 15,-4 3-1 1,-7 3 1-16,-2 0-1 0,1 4 0 15,-4 2-3-15,1 6-6 16,-2-2-12-16,5 3-55 0,4 2-15 16,8-2-6-16</inkml:trace>
  <inkml:trace contextRef="#ctx0" brushRef="#br1" timeOffset="315653.1565">17089 1165 11 0,'6'-12'78'16,"-6"12"4"-16,0 0-43 0,8-2-10 15,-8 2-5 1,7 12-6-16,-5 0-1 0,1 5-1 15,-2 2 0-15,0 5-3 16,-1 1-1-16,0 1-2 0,2 5-2 16,-1-2-1-1,0 2-2-15,-2-1 0 0,2 1-2 16,-1-4-2-16,0-3-2 0,0 1-5 15,0-8-8 1,0-3-43-16,0-4-32 0,0-10-10 16,0 0-3-1</inkml:trace>
  <inkml:trace contextRef="#ctx0" brushRef="#br1" timeOffset="316033.1603">17299 1417 67 0,'9'0'85'0,"-9"0"-17"0,16 11-43 16,-9-3 0-16,0 2 0 16,3 2-7-16,-2-1-1 0,3 0-4 15,0-2-2 1,3 8 0-16,1-9-4 0,1-1 1 15,1-2-2 1,1-4-1-16,-1-1-2 0,1-4 0 16,-3-5-1-16,1-3 0 0,-3-3-1 15,-5 0-1-15,-1-1 0 16,-4-1-1-16,-3 1 0 0,-4 0-1 15,-7 4 1 1,-3 2-1-16,-2 1 0 0,-3 2 0 16,0 2 0-1,-2 2-2-15,2 3-2 0,0 0-3 16,2 7-6-16,-1-2-15 0,6-1-44 15,2 4-20-15,10-8-4 16</inkml:trace>
  <inkml:trace contextRef="#ctx0" brushRef="#br1" timeOffset="316493.1648">17786 1337 13 0,'0'0'81'15,"9"-3"-1"-15,-9 3-50 0,0 0-3 16,-9 8-2 0,1 1-4-16,0 1-6 0,2 0 1 15,2 1-1 1,2 0-1-16,2-1-3 0,8 1 0 15,-8-11-1-15,18 17-3 16,-5-12 0-16,2-2-3 0,0-3-1 16,0 0-1-16,-1-8 1 0,-1 0-2 15,2-5 0 1,-3 1-1-16,-1-1 0 0,-1-1-1 15,-4 2-2 1,-1-3 1-16,0 3 0 0,-5 12-1 16,3-8 0-16,-3 8 0 15,0 7 1-15,-1 8 2 0,2 18 3 16,-1 27 2-16,0 5-1 15,-2 9 1-15,-10 2-1 16,-2 1 0-16,-8-11 0 0,-6-11 1 16,-1-20-2-1,-5-9-3-15,-3 0-2 0,-3-16-4 16,2 0-10-16,-8-10-46 15,-1-3-28-15,4-8-9 16,7-2-5-16</inkml:trace>
  <inkml:trace contextRef="#ctx0" brushRef="#br1" timeOffset="317353.1735">18020 1342 49 0,'0'0'48'15,"0"0"3"-15,-4-11-4 0,4 11-10 16,0 0-12 0,-5-9-4-16,5 9-6 0,-14-7-1 15,4 7-4-15,-2 0-2 0,-4 0-2 16,2-1-2-16,-3 1-4 15,4 0-20-15,-2 0-61 0,3 0-6 16,3 0-5 0</inkml:trace>
  <inkml:trace contextRef="#ctx0" brushRef="#br1" timeOffset="318113.1811">18807 927 71 0,'1'-26'86'16,"-1"26"-1"-16,0 0-57 0,0-20-6 16,0 20-6-1,2 13-1-15,0 2-2 0,-1 0-1 16,1 9-2-1,-1-1 0-15,2 2-3 0,1 10-3 16,-3-6-5-16,3 6-7 16,-3-7-22-16,-1 4-56 15,-1-5-7-15,0-3-7 0</inkml:trace>
  <inkml:trace contextRef="#ctx0" brushRef="#br1" timeOffset="318313.1831">18544 1248 18 0,'0'0'96'16,"0"0"-1"-16,0 0-3 0,23 7-64 15,9-6-7 1,10 2-1-16,6-2-4 0,7 1-6 15,3 0-7 1,4-2-6-16,3 0-9 0,3 0-33 16,2 0-44-16,-10 0-7 15,-2 0-8-15</inkml:trace>
  <inkml:trace contextRef="#ctx0" brushRef="#br1" timeOffset="319143.1914">18585 1501 36 0,'0'0'91'16,"0"0"-2"-16,1-9-50 0,-1 9-12 15,15-3-4 1,-3 1-4-16,0 2-6 0,3 0-4 16,-2 0-3-16,3 0 0 15,0 2-3-15,1 3 1 0,-2 4 1 16,1 1-2-1,4 10 1-15,1 9 0 0,-10 4 1 16,-4 0-2 0,-5 3 2-16,3 0-2 0,-2-2 1 15,1-5 0-15,1-3-1 0,0-6-1 16,-1 4 1-1,3-5-1-15,-1-5 0 0,-2-3 0 16,1-1 0-16,-5-10 0 16,7 9 0-16,-7-9 1 0,0 0 0 15,0 0 1 1,12-15-1-16,-9-2 1 0,4-2-2 15,-1-10 1-15,1 0-1 16,-4 10-4-16,-1-3 1 16,-1 0-1-16,1 0 0 0,0-3 0 15,-2 1 0-15,0 1 0 16,0-1 0-16,0 4 1 0,0-2 1 15,0 1 0 1,2 1-1-16,3 3 0 0,5 0 0 16,5 0 1-1,4 1-1-15,0 5 0 0,5 0-4 16,2 4-6-16,-1 1-9 0,4 2-43 15,2 1-32-15,-2 3-6 16,-1-2-6-16</inkml:trace>
  <inkml:trace contextRef="#ctx0" brushRef="#br1" timeOffset="319633.1963">19115 1553 49 0,'0'0'97'0,"0"0"-4"0,0 0-18 15,-1 11-52 1,1-11-6-16,16 3-2 0,-3-1-5 15,0 0-3 1,2 0-4-16,11 14 1 0,7-6-3 16,-3 6 1-16,-4 1 0 15,-13 7-1-15,-13 1 1 16,-8 3 0-16,-8 1 2 0,1-7-3 15,4-2 1-15,2 0 1 16,9-5-1-16,8-4 1 0,9-2 0 16,8-3 0-1,4-4 0-15,3 3-1 0,2-3-1 16,1-2-3-1,-5 0-6-15,-4 0-6 0,-7 0-20 16,-8 0-50-16,-1 2-12 16,-10-2-9-16</inkml:trace>
  <inkml:trace contextRef="#ctx0" brushRef="#br1" timeOffset="320573.2057">16990 2720 11 0,'-18'0'82'0,"1"-1"3"15,6 1-41-15,11 0-4 0,-1 6-9 16,11-1-5-16,13 0-6 15,13 0-4-15,10 2 0 0,7-2-1 16,6 0-2 0,-1-3-4-16,4-1-1 0,-9 2-2 15,-6-3-1-15,-9 0-2 16,-12 0 0-16,-3-2-3 15,-9 2-1-15,-1-2-5 16,-13 2-2-16,13 0-7 0,-13 0-16 16,0 0-53-16,0 0-11 0,-15-4-5 15</inkml:trace>
  <inkml:trace contextRef="#ctx0" brushRef="#br1" timeOffset="320903.209">16958 3012 76 0,'0'0'96'0,"31"14"-2"16,10-26-33 0,13 12-34-16,11 2-3 0,7-1-5 15,4 2-7-15,-3 0-3 0,-7 0-4 16,-9 1-4-1,-12 1-6-15,-14-2-4 0,-6 6-16 16,-8 3-59-16,-17-12-10 16,0 0-5-16,0 0-5 15</inkml:trace>
  <inkml:trace contextRef="#ctx0" brushRef="#br1" timeOffset="321453.2145">18263 2938 61 0,'0'0'97'0,"8"15"0"16,18-11-7-16,32-2-65 16,-7 4-4-16,6-2-1 0,3 2-6 15,0-4-1-15,0-2-7 16,-12 3 0-16,-5-3-3 0,-18 5-1 15,-7-5-2 1,-7 0-2-16,-11 0-3 0,0 0-5 16,0 0-12-16,0 0-48 15,2 9-23-15,-2-9-9 16,0 0-1-16</inkml:trace>
  <inkml:trace contextRef="#ctx0" brushRef="#br1" timeOffset="322243.2224">19090 2530 73 0,'-17'0'84'0,"-1"0"-31"0,4 2-13 15,0 0-11 1,5 3-6-16,0-2-7 0,9-3-2 16,-12 3-4-1,12-3-2-15,0 0 1 0,0 0 0 16,0 0 1-16,11 0-2 15,5 2 0-15,9-2-1 0,5 0 1 16,9 0-1 0,6 1-1-16,3 5-1 0,2 3-2 15,-1 4 0-15,-3 1-2 0,-7 10 0 16,-8 5 0-1,-6 0 1-15,-12 4-2 0,-10-3 2 16,-5-1 0-16,-11-1 0 16,-6-4 0-16,-3-3 2 0,0-9-2 15,0 1 0 1,7-9 0-16,15-4-2 0,-4 9 0 15,12-4-1 1,12 3 0-16,6 1-2 0,5 4 1 16,0 1 1-16,0 3 0 0,-8 6 0 15,-7-2 0-15,-13 3 1 16,-7-2 0-16,-15 2 1 15,-10-7-1-15,-6-2 1 16,-4-1-2-16,-5-9 0 0,3 1-4 16,4-6-3-1,7 1-8-15,3-1-22 0,10-3-40 16,17 3-18-16,0 0-7 0,12-1 2 15</inkml:trace>
  <inkml:trace contextRef="#ctx0" brushRef="#br1" timeOffset="322773.2277">19983 2926 50 0,'-17'-5'90'0,"-6"5"-2"15,-4 0-5-15,-1 0-63 0,2 11-9 16,2 8 0 0,1 3 1-16,6 4 0 0,5 4 1 15,10-7-3 1,3 5 1-16,14-10-2 0,5 3 1 15,5-10-2-15,7-7-1 16,1-4-1-16,5-11-2 0,-1-5-1 16,0-9-2-16,-1-7 1 0,0-12-1 15,-7-3 1 1,-7-10-3-16,-6-1 2 0,-9-5-1 15,-7 3 0 1,-10 1-2-16,-11 9 2 0,-5 6-3 16,-6 9 1-16,0 14-1 15,-1 10 1-15,2 15-1 0,0 10 0 16,5 19 2-16,4 3-1 15,10 15 3-15,5 6-1 16,7 2 2-16,3-1 0 0,14-2 1 16,8-4 0-1,9-7 0-15,8-6 0 0,4-12-1 16,7-9 0-16,-3-1-2 15,4-10-1-15,-2-1-6 16,-6-12-10-16,-3-9-43 16,-5-2-29-16,-10-13-9 0,-10-5-10 15</inkml:trace>
  <inkml:trace contextRef="#ctx0" brushRef="#br1" timeOffset="323003.23">20459 2551 16 0,'0'0'95'0,"4"-9"-1"0,-4 9-2 15,11-15-23 1,-5 32-50-16,4 15-6 0,0 6 0 16,2 10-1-16,-1 7-3 0,2 5-2 15,-2-1 0 1,2-4-2-16,-5 0-1 0,-1-12-1 15,-2-7-3-15,-1-6-2 16,-1-9-1-16,-2-7-6 0,-1-14-17 16,-3-9-57-1,2-10-12-15,-4-6-8 0,2-13-3 16</inkml:trace>
  <inkml:trace contextRef="#ctx0" brushRef="#br1" timeOffset="323653.2365">20244 2412 31 0,'-14'2'84'15,"-5"0"-2"-15,0 2-48 16,2 4-3-16,-4-2-6 16,6 1-4-16,-3 1-6 0,5 1-3 15,0-3-1 1,13-6-1-16,-9 12 0 0,9-12 0 15,0 0-2-15,13 8 0 0,7-8-2 16,9 0 1 0,6 0 0-16,12-3-1 0,8-2 0 15,10 1-2-15,9 3 2 16,8-3-2-16,0 4 1 0,-1 0-2 15,-2 0 0 1,-12 9-1-16,-8-4 0 0,-13 5-2 16,-12 0 0-1,-14 4 1-15,-15 4-1 0,-9 0 0 16,-17 2 0-16,-7-3 1 0,-8 3-1 15,-7-7 2-15,-2-2-1 16,-4-2 1-16,7-4-1 0,2 0 1 16,11-5-2-1,7 0 0-15,7 0 0 0,15 0-1 16,0 0 1-1,26 16-1-15,9-3 2 0,13 1-2 16,9 8 2-16,9 2 0 16,5 7-2-16,0 4 1 0,-3 1-1 15,-9 2 0-15,-12 1-1 0,-13 0 0 16,-14-3 1-1,-19 2-1-15,-12-6 3 0,-23 0-1 16,-13-10 1 0,-11-9-1-16,-13-5 2 0,-5-5 0 15,-6-6-4-15,-2-8-5 16,4-5-36-16,3-3-31 0,-5-12-21 16,13-5-7-16,-1-13-4 0</inkml:trace>
  <inkml:trace contextRef="#ctx0" brushRef="#br1" timeOffset="326903.269">19080 1436 22 0,'0'0'40'0,"-10"-8"-7"0,10 8-1 16,-12-9-4-16,12 9-2 16,-9-7-4-16,9 7-3 0,0 0-1 15,-9-9-2 1,9 9-2-16,0 0-1 0,0 0-4 15,0 0 1-15,0 0-1 0,13-4-2 16,-1 3 2 0,3 0-3-16,5-1 1 0,-1 0-2 15,4 0 0-15,0-1 1 16,3 0-2-16,-2 1 1 0,4-1-1 15,0 0-1 1,-2 2 0-16,1-2-1 0,0 1 0 16,-2 0-1-16,-1 1 0 0,-5 1-1 15,0 0 0 1,-3 1 0-16,-3 3 0 0,0 0 2 15,-2 4-2 1,-2 0 0-16,-1 1 0 0,-1 1 1 16,1 0-1-16,-1 2-8 15,-2-1-18-15,1 2-61 0,-1-1-7 16,3-2-5-1</inkml:trace>
  <inkml:trace contextRef="#ctx0" brushRef="#br1" timeOffset="327563.2756">18968 1252 20 0,'-10'-1'50'16,"10"1"-7"-16,-9-2-10 0,9 2-7 15,0 0-2-15,0 0 1 0,0 0-2 16,0 0-2 0,14 0-4-16,4 0-1 0,9 1-3 15,6 1 0 1,8-1-4-16,4 2-2 0,6-2-1 15,2 1-1-15,2-2-3 16,2 0-5-16,0 1-7 0,-1 1-47 16,1 0-30-16,0-2-7 15,-3 0-1-15</inkml:trace>
  <inkml:trace contextRef="#ctx0" brushRef="#br1" timeOffset="332703.327">9423 9607 33 0,'0'0'62'0,"0"0"-6"0,0 0-13 16,0 0-12-16,0 0-10 15,0 0-10-15,0 0-6 16,0 0-3-16,0 0 0 0,0 0 2 16,0 0 4-16,0 0 0 15,0 0 3-15,0 0 0 0,8 5 0 16,-8-5 1-1,0 0-3-15,0 0-1 0,0 0-3 16,0 0-1-16,-6 0-2 16,6 0 0-16,0 0-1 15,0 0-1-15,-9-2 0 16,9 2 0-16,0 0 1 0,5-3 1 15,-5 3-2-15,11 0 1 0,-11 0 1 16,11 0-1 0,-11 0 1-16,0 0-1 0,0 0 1 15,4 12 0-15,-4-12 0 16,-11 10 1-16,2-4 0 15,-3-4 0-15,-3 1 1 16,2-3 1-16,0 0-1 0,4 0-1 16,1-4 0-16,8 4-1 0,-7-11-1 15,7 11-1 1,9-9 1-16,-1 5-1 0,3 2-1 15,1-1 0 1,0-1 0-16,-1 4 1 0,-3 0 0 16,-8 0 0-16,0 0 1 15,0 0 0-15,6 11 0 0,-6-11 2 16,-5 4 0-1,5-4 0-15,-16 0 0 0,7 0 0 16,9 0 0-16,-15-8-1 0,15 8 0 16,-12-8-2-1,12 8-1-15,-4-9 0 0,4 9-1 16,9-7 0-16,3 7-1 15,3 0 0-15,0 0 1 0,1 2 0 16,-1 3 0 0,-2 4 1-16,-4-1 0 0,-2 3 1 15,-4-3 1-15,-3-8 0 16,-2 15 2-16,2-15-1 15,-15 4 1-15,5-4 0 0,-2-3 0 16,-2-3 0-16,3-4-1 16,1 2-1-16,1-3 0 0,3 3-1 15,6 8-1 1,-4-16-1-16,4 16 0 0,0 0 0 15,10-5-1 1,-10 5 0-16,10 0 1 0,-10 0 1 16,9 9 1-16,-9-9 0 0,0 12 2 15,0-12 1-15,0 0 0 16,-7 8 0-16,7-8 0 0,-12-3-3 15,12 3-4 1,-3-14-8-16,3 14-40 0,-1-18-36 16,7 8-8-1,5-2-7-15</inkml:trace>
  <inkml:trace contextRef="#ctx0" brushRef="#br1" timeOffset="334203.3419">9473 9565 19 0,'0'0'85'16,"0"0"-4"-16,3-11-26 0,-3 11-13 15,0 0-11 1,11-7-11-16,-11 7-10 0,0 0-3 16,0 7-2-16,0 6-2 0,-6 3-1 15,0-1-1-15,-2 3 1 16,1-2 3-16,0-1 0 0,3-4 2 15,4-11 1 1,-9 13-1-16,9-13 0 0,0-7-1 16,8-4-1-1,0-2 0-15,2-1-2 0,1-2-1 16,-1 2-2-16,2 1-1 15,-1 3-1-15,-11 10 0 0,15-3 0 16,-15 3 0-16,11 16 0 0,-9 3 0 16,-2 2 1-1,0 6 1-15,-8-3 1 0,-3-1 1 16,-4-3 1-1,-3-4 0-15,-4-8 0 0,-1-6 1 16,1-4-2-16,0-9 1 16,8-5-1-16,0-7 0 0,7-1-1 15,5-2-2 1,2 1 1-16,7 1-2 0,5 5 1 15,8 2 0-15,1 7 0 0,0 5-1 16,1 5 2 0,-1 5-1-16,-4 8 1 0,-4 3 0 15,-5 1 1-15,-5 2 0 16,-3-1 0-16,-5 0 1 0,-9-4 0 15,0-3 1 1,-3-6 0-16,-1-3 0 0,2-2 0 16,1-2 0-16,1-8-1 0,3-2 0 15,6 1-2 1,3-1 0-16,2-1-1 0,9 1 0 15,3 1-1-15,5 5 1 16,2 3-1-16,0 3 0 0,3 0 1 16,-2 5 0-1,-5 5 1-15,-1 2 0 0,-7 2 0 16,-1-2 0-1,-6 1 1-15,0-4 0 0,-9-2 1 16,-4-1 0-16,-3-2 0 0,-3-4 0 16,4 0 0-16,-4-4 0 15,2-3-1-15,2 1 0 16,5-3-1-16,10 9-1 15,-11-15 0-15,11 15-1 0,7-13 0 16,9 11 0 0,2 2 1-16,4 0-1 0,-2 1 1 15,4 4 0-15,-3 2 1 16,-6 3-1-16,-4-1 2 0,-4 0-1 15,-7-9 1-15,0 15 1 16,0-15 0-16,-14 8 0 16,3-8 1-16,-1 0-1 0,0-5 0 15,-2-3-1 1,3 0 0-16,1 0-1 0,10 8-2 15,-11-12-3-15,11 12-8 16,0 0-39-16,5-2-32 0,6 2-11 16,0-1-8-16,3-1-3 15</inkml:trace>
  <inkml:trace contextRef="#ctx0" brushRef="#br1" timeOffset="391693.9169">15998 4498 5 0,'-1'-21'84'15,"1"21"-25"1,0-19-7-16,0 19-7 0,0-17-8 16,0 17-10-1,3-15-8-15,-3 15-6 0,0 0-4 16,2-9-4-16,-2 9-2 15,3 7-1-15,-2 10-1 0,2 5 0 16,1 10 0-16,1 3 2 0,1 2 1 16,1 9 1-1,-5 0 3-15,2-3-2 0,-2-3 0 16,-1-4-1-1,-1-5 0-15,0-6-1 0,-3-2 1 16,-1-6-2-16,2-5 0 16,-3-2-2-16,5-10-1 0,-5 13-2 15,5-13-5 1,0 0-3-16,-4 10-9 0,4-10-25 15,-11 4-48-15,11-4-5 0,0 0-4 16</inkml:trace>
  <inkml:trace contextRef="#ctx0" brushRef="#br1" timeOffset="392053.9205">16364 4766 13 0,'9'14'94'15,"-9"-14"-3"-15,3 17-1 0,-5-5-65 16,2 7-4-16,0-1 0 15,0 1-4-15,0-3-5 0,2-2-4 16,0 2-1 0,1-7-3-16,0-1-2 0,-3-8-3 15,0 0-5 1,0 0-4-16,15 0-18 0,-15 0-59 15,9-24-7-15,-6 1-8 0</inkml:trace>
  <inkml:trace contextRef="#ctx0" brushRef="#br1" timeOffset="392213.9221">16364 4563 16 0,'-12'-11'84'16,"0"0"0"-16,3-3-5 15,9 14-64-15,-12-16-21 16,12 16-21-16,0 0-25 0,0 0-31 15,0 0-2-15</inkml:trace>
  <inkml:trace contextRef="#ctx0" brushRef="#br1" timeOffset="392813.9281">16535 4673 77 0,'9'15'87'15,"0"2"-32"-15,2 3-20 0,4 4-5 16,-4-5-9 0,1 3-7-16,-3-6-3 0,1 2-5 15,-6-8-1-15,4 2-1 16,-8-12 0-16,0 0-1 0,0 0 1 15,11 4 0-15,-11-4-1 0,5-7 0 16,-5 7 2 0,4-17-4-16,0 7-1 0,-2-1 0 15,1 1-1 1,0 0 1-16,-3 10-2 0,11-16 1 15,-11 16-2-15,15-15 3 16,-5 10 0-16,1-1 0 0,1 2 1 16,0 2 1-1,4 2-2-15,-2 0 1 0,-2 5 0 16,1 4 2-16,-2 3 0 0,-3 2 0 15,-2-1 1 1,1 1-1-16,-4-2 1 0,-3-4-1 16,0-8 2-16,2 14-2 15,-2-14 0-15,0 0 1 0,0 0-1 16,10-12-2-1,-3 2 0-15,4-1 0 0,2-2-2 16,2 1 0-16,1 0 0 0,5 2 1 16,0 5-1-1,-1 2 2-15,3 3 0 0,-2 5 1 16,-1 6 0-1,1 0 1-15,-2 0-1 0,0 1 0 16,-3-1 0-16,-2-1-2 16,-2-1-3-16,-3-6-5 0,0 5-6 15,-9-8-30 1,0 0-46-16,13 5-7 0,-4-5-5 15</inkml:trace>
  <inkml:trace contextRef="#ctx0" brushRef="#br1" timeOffset="394393.9439">15674 5486 52 0,'0'0'91'0,"0"-9"-4"15,0 9-44 1,0 0-10-16,8 2-10 0,-8-2-7 16,20 22-7-16,-10 2-2 15,7 1 0-15,-2 9-2 0,3-8 1 16,-1 7 1-16,-2-10-1 0,0 2 0 15,-3-9 1 1,-2-9-2-16,-10-7 1 0,19-7-1 16,-10-4 0-1,0-10-2-15,1 2-1 0,-5-5-1 16,4 2 0-16,-5 1-3 15,1 2 1-15,-5 19-1 0,8-11-1 16,-5 17 1-16,3 7 1 0,6 5 0 16,1-1 1-1,6 2 2-15,1-2 1 0,3-12 1 16,-3-5 1-1,4-8 0-15,-6-11-1 0,-7-5 0 16,-3-5-2-16,-8-3 1 16,0-2-2-16,-8 3-3 0,-2 0-1 15,-5 3-4 1,5 3-3-16,2 2-7 0,5 11-23 15,3 12-47-15,9-12-12 0,3 11-5 16</inkml:trace>
  <inkml:trace contextRef="#ctx0" brushRef="#br1" timeOffset="394843.9484">16395 5479 76 0,'-9'5'89'0,"9"-5"-1"15,0 0-39-15,15 0-26 0,9 0-7 16,10 0-1 0,2 2-1-16,2-2-4 0,0 1-2 15,1-1-3 1,-5 2-2-16,-14 0-2 0,-2 0-1 15,-18-2-2-15,11 5-1 0,-11-5-2 16,0 0-5-16,0 0-9 16,0 0-30-16,10 6-38 0,-10-6-7 15,0 0-2 1</inkml:trace>
  <inkml:trace contextRef="#ctx0" brushRef="#br1" timeOffset="395273.9526">16681 5366 11 0,'-16'0'83'0,"16"0"-13"0,-14 1-14 16,14-1-12-1,4 11-13-15,10-4-11 0,8-1-5 16,2 1-5 0,7-1 0-16,1 5 0 0,5-2-2 15,-1 1-2-15,-5-2-1 16,-3 0 1-16,-7-1-2 0,-3-1 2 15,-8 3-3-15,-10-9 1 0,9 17-1 16,-12-7 1 0,-6 2-1-16,-5 2 0 0,-2-1 0 15,-2 3-1 1,-1-2-1-16,2-3-3 0,1 1-2 15,2-5-4-15,5 5-5 16,1-9-19-16,8-3-46 0,-14 3-17 16,14-3-4-1</inkml:trace>
  <inkml:trace contextRef="#ctx0" brushRef="#br1" timeOffset="395513.9551">16775 5453 12 0,'0'0'90'0,"16"-10"0"16,-16 10-4-16,9 0-57 0,-9 0-5 16,15 12-5-1,-5 3-4-15,-5 1-4 0,5 3-1 16,-6 1-2-16,1 0-1 15,-5 0-2-15,2-1-6 0,-2-3-10 16,0-6-61 0,0 5-17-16,0-15-7 0,-5 11-4 15</inkml:trace>
  <inkml:trace contextRef="#ctx0" brushRef="#br1" timeOffset="396143.9614">17169 5438 26 0,'-5'16'84'0,"1"12"-23"16,0-6-11-16,4 9-9 0,-1-7-13 15,2-5-5-15,4 1-6 0,8-2-4 16,4-5-1 0,6-8-1-16,3-2-1 0,4-3-2 15,5-8 0 1,-2-4-2-16,0-9-2 0,-8-1-1 15,-4-4 0-15,-7 3-2 16,-8-2 0-16,-4 4 1 0,-8 0-3 16,-9 6 0-1,-4 5 0-15,-5 1 0 0,-3 5-2 16,0 3 0-16,3 1-1 0,-4 5-3 15,7 4 0 1,1-3-6-16,10 3-13 0,-3 6-44 16,13-15-19-16,0 9-8 15,0-9 8-15</inkml:trace>
  <inkml:trace contextRef="#ctx0" brushRef="#br1" timeOffset="396513.9651">17514 5417 70 0,'-18'10'84'0,"-3"4"-3"15,5 5-59-15,-1 5-5 0,7 6 4 16,7-4-1 0,3 3-1-16,8-2-4 0,8-3-2 15,8-7 0-15,5-8-1 16,3-7-3-16,2-4-1 0,-5-10-2 15,-3-9-1 1,-8-6-2-16,-11-2-1 0,-7-4 0 16,-12 5-2-16,-9 0-1 15,-9 7 0-15,-2 3-2 16,-1 8-1-16,2 7-4 0,6 3-6 15,14 5-37-15,11 7-38 16,0 0-6-16,12-3-5 0</inkml:trace>
  <inkml:trace contextRef="#ctx0" brushRef="#br1" timeOffset="398123.9812">18563 4395 56 0,'0'0'84'15,"11"1"-2"-15,-7 9-47 16,-2 10-11-16,0 6-9 16,-1 9-2-16,-1 6 0 15,0 2-1-15,0 6-1 0,-5-2-1 16,-3-5 0-16,0-2-2 0,1-6-1 15,1-6-1 1,-1-6-3-16,3-2-2 0,-1-8-5 16,5 0-12-1,-2 5-53-15,2-17-20 0,0 0-7 16,0 0-3-16</inkml:trace>
  <inkml:trace contextRef="#ctx0" brushRef="#br1" timeOffset="398303.983">18623 4667 63 0,'17'-3'99'16,"4"0"-7"-16,7-6-3 16,2 2-73-16,6-4-1 0,1 5-5 15,-1-4-5 1,-2 5-5-16,-8-5-6 0,-5 6-7 15,-8-2-10-15,-2-1-34 0,-11 7-35 16,5-16-6 0,-5 3 2-16</inkml:trace>
  <inkml:trace contextRef="#ctx0" brushRef="#br1" timeOffset="398513.9851">18896 4434 52 0,'0'0'88'0,"8"11"-19"0,-4 5-22 16,3 8-17-1,-3 11-9-15,-1 2-1 0,-4 11-5 16,-2-2-1-16,-7 1-2 0,3-4-2 15,-2-3-2 1,-4-4-2-16,5-5-5 0,-2-9-4 16,6-5-8-16,1 1-55 15,3-18-23-15,5 0-7 0,2-14-6 16</inkml:trace>
  <inkml:trace contextRef="#ctx0" brushRef="#br1" timeOffset="398843.9884">19270 4559 32 0,'-11'30'91'16,"-3"-3"-2"-16,9 7-42 0,-3 1-9 15,3 1-9 1,3-1-9-16,2-7-5 0,6-3-3 16,3-6-1-16,5-4-3 15,-3-3-1-15,6-7-5 0,-6-3-4 16,6-2-8-16,-9-6-35 15,-5-9-44-15,8-5-8 16,-1-6-5-16</inkml:trace>
  <inkml:trace contextRef="#ctx0" brushRef="#br1" timeOffset="399193.9919">19416 4677 51 0,'7'23'93'0,"0"4"-2"0,6 0-44 16,0-1-14-16,10-3-5 15,4-6-8-15,-2-3 0 0,3-7-8 16,-1-7-3-1,-3-3-3-15,-1-6-2 0,-5-4-3 16,-8 1-1 0,-6-2 0-16,-2 1-3 0,-2 4 0 15,0 9 0-15,0 0 1 16,-7 4 1-16,7 7-1 0,1 3 2 15,8-2 1-15,4 3 1 0,4-6 1 16,6-4 1 0,-1-5-1-16,0-2 0 0,-5-7-1 15,-5-6 0 1,-10 0-1-16,-2-8 0 0,-11 2-2 15,-6 2 0-15,-1-3-2 16,0 6-3-16,1-1-3 0,6 2-7 16,11 3-24-1,7 6-47-15,5-7-9 0,7 1-7 16</inkml:trace>
  <inkml:trace contextRef="#ctx0" brushRef="#br1" timeOffset="399363.9936">19938 4471 18 0,'29'12'92'16,"2"9"-1"-1,9-1-5-15,-10 9-62 0,9 2-6 16,0 13-5-16,-12 2-6 0,-4 4-6 16,-11-1-8-1,-6-1-34-15,-3 2-42 0,-16-10-7 16,-12-5-4-16</inkml:trace>
  <inkml:trace contextRef="#ctx0" brushRef="#br1" timeOffset="400044.0004">18196 4366 61 0,'-2'-14'88'16,"2"0"-5"-16,0 4-55 0,0 10-8 15,0 0-7 1,0 0-1-16,3 17-3 0,1 13 0 15,2 12-2 1,1 12 1-16,0 13 3 0,3 8 0 16,-5 10 1-16,0-1-1 15,-2 1-2-15,-3-6-1 0,-1-9-1 16,-5-11-1-16,1-10-1 0,-3-11-1 15,4-11-2 1,-2-11-2-16,1-8-8 0,5-8-32 16,-8-14-48-1,16-8-7-15,7-11-8 0</inkml:trace>
  <inkml:trace contextRef="#ctx0" brushRef="#br1" timeOffset="400534.0053">20389 4233 13 0,'0'-12'88'0,"0"12"-1"15,0 0-2 1,44 9-61-16,-37 14-8 0,-1 13 0 16,4 10-3-16,-1 15-1 15,1 11 0-15,-1 8 1 0,3 3-1 16,-3 1-2-1,-2-1-1-15,0-10-1 0,2-6-2 16,-4-14 0-16,5-8-2 0,-3-11 0 16,4-8-4-1,-5-11-8-15,7-9-42 0,8-6-41 16,-12-16-6-16,6-10-8 15</inkml:trace>
  <inkml:trace contextRef="#ctx0" brushRef="#br1" timeOffset="401384.0138">21321 4511 37 0,'0'0'54'16,"-9"0"-4"-16,9 0-7 15,0 0-7-15,0 0-6 16,0 0-9-16,0 0-2 15,0 0-4-15,1 6-1 0,10-5-2 16,7-1-1-16,5 0 0 0,9 0 1 16,6 0-1-1,7 0-3-15,3 0 0 0,-2 0-4 16,3-1 1-16,-5 1-3 15,-3-1 0-15,-9-1-1 16,-7 0-1-16,-2 2-3 16,-8-3-4-16,-3 3-6 0,-12 0-17 15,0 0-57 1,0 0-9-16,0 0-6 0</inkml:trace>
  <inkml:trace contextRef="#ctx0" brushRef="#br1" timeOffset="401664.0166">21272 4700 75 0,'0'0'96'0,"0"0"-3"16,48 17-55-16,-15-17-10 0,10 5-3 16,10-3-3-1,5-1-7-15,3 1-6 0,-2-1-4 16,-2 1-4-1,-12-2-5-15,-4 4-6 0,-13-4-12 16,-6 0-60-16,-6 0-13 0,-4 0-8 16</inkml:trace>
  <inkml:trace contextRef="#ctx0" brushRef="#br1" timeOffset="402074.0207">22224 4599 22 0,'-12'19'89'15,"5"8"3"-15,7 5-44 16,7 3-11-16,12 2-7 16,5-5-4-16,12-1-5 15,6-7-2-15,10-10-5 0,6-8-2 16,4-6-2-16,1-8-2 0,-3-10-2 15,-7-7-1 1,-7-5-2-16,-12-3-1 0,-14-4 0 16,-15-1-2-1,-13 1 0-15,-19 3 0 0,-9 3-1 16,-11 9 0-16,-13 3 0 15,0 12-2-15,-2 2 1 0,0 9-3 16,5 4-3-16,8 10-9 0,-2 2-46 16,11-4-31-1,18 1-9-15,4-8-2 0</inkml:trace>
  <inkml:trace contextRef="#ctx0" brushRef="#br1" timeOffset="402924.0292">17672 6479 81 0,'-13'4'91'0,"13"-4"-3"16,0 0-45-1,20 5-10-15,17-1-7 0,12-4-2 16,16 2-7-16,14-2-1 15,12 0-3-15,7 0-2 16,3-2-4-16,-3-2-2 0,-13 0-1 16,-9 1-2-16,-19-4-1 15,-11 3 0-15,-14-2-1 0,-9 1-1 16,-11 3-2-1,-12 2-4-15,0 0-3 0,0 0-7 16,-12-12-19-16,-7 8-52 16,5 3-10-16,-1 0-7 15,-1 1 7-15</inkml:trace>
  <inkml:trace contextRef="#ctx0" brushRef="#br1" timeOffset="403394.0339">18433 6264 37 0,'-25'0'89'0,"-1"-3"-17"16,6 3-20-16,2 0-12 15,18 0-8-15,-16 5-10 0,16-5-5 16,14 12-2-1,16-7-2-15,9 3-1 0,10 0-3 16,11 0 0-16,2 3-2 0,8 0-3 16,-4 2-1-1,-4 0 0-15,-8 4-1 0,-4-1-2 16,-10 2 0-16,-10-1 0 15,-6-1 1-15,-12-1 0 0,-6-3 0 16,-8 1 0 0,-11-4 0-16,-10 3 0 0,-11 1 1 15,-3 1-1-15,-7 2-1 16,0 0 0-16,0 0 0 15,4-1-2-15,5-1-2 0,7-3-3 16,8-5-5-16,9-1-32 16,11-5-42-16,0 0-10 0,0-17-7 15</inkml:trace>
  <inkml:trace contextRef="#ctx0" brushRef="#br1" timeOffset="403584.0358">18569 6280 84 0,'-6'9'98'16,"5"6"-3"-16,0 5-7 0,39 6-70 15,-32 6-6 1,-1 6 1-16,1 2-4 0,-2 0-3 16,2 3-7-1,-4-8-10-15,2-6-64 0,-5 2-15 16,-1-11-7-16,-4-8-7 15</inkml:trace>
  <inkml:trace contextRef="#ctx0" brushRef="#br1" timeOffset="404174.0416">20417 5678 31 0,'0'0'91'16,"0"0"1"-16,-10-1-3 15,-5 12-60-15,9 15-7 0,0 7-5 16,2 9-3 0,0 5-2-16,0 3-4 0,4 1-1 15,0-8-3 1,0-2-1-16,1-12-5 0,6-3-3 15,-6-8-4-15,6-6-25 0,-7-12-54 16,0 0-6-16,0 0-9 16</inkml:trace>
  <inkml:trace contextRef="#ctx0" brushRef="#br1" timeOffset="404374.0437">19803 6229 26 0,'32'11'100'0,"28"-4"-3"0,28-1-3 15,22-6-53 1,22 5-9-16,19-5-10 0,7-1-5 16,-4-5-6-1,-3 1-5-15,-16 0-4 0,-15 0-6 16,-22 1-8-16,-20 4-32 15,-15 0-49-15,-37 5-6 0,-16 0-7 16</inkml:trace>
  <inkml:trace contextRef="#ctx0" brushRef="#br1" timeOffset="405304.053">19856 6615 76 0,'-10'-1'95'0,"10"1"-3"0,0 0-34 16,6 1-30-16,10 0-2 0,6-1-3 16,-4 0-6-1,4-3-3-15,-1 2-3 0,-4 0-2 16,0 0-3-16,-7 1-1 15,-10 0-1-15,0 0-1 0,8-1-1 16,-8 1-1 0,0 0 0-16,0 0 0 0,0 0-1 15,0 0 0 1,-2 12 0-16,-2 1 0 0,0 3 0 15,-2 8 1-15,4 1 0 0,-2 8 0 16,1-2 0-16,3 4 1 16,0-4 0-16,3 1-1 0,1-3 0 15,3-4 0 1,-1-2 1-16,2-8 0 0,-2-3-1 15,-6-12 1 1,14 5-1-16,-3-8 2 0,1-11-2 16,-3-7 1-16,7-11-1 0,-4-1 1 15,1-5-1-15,1 2 0 16,-5 3-2-16,-2 1 0 0,-5 13 0 15,-2 1 0 1,0 18-1-16,0 0 0 0,-2 13 0 16,2 11 0-1,0 2 1-15,7 9 0 0,6-4 1 16,7 3 0-16,9-6 1 15,5-10 0-15,2-6 1 0,9-12 0 16,-5-3-1-16,-1-17 2 16,-4-5-2-16,-5-7 1 15,-9-2-1-15,-5-4-1 0,-10-2 0 16,-6 4-1-1,-3 0-1-15,-6 5-3 0,-1 4-5 16,4 4-6-16,-6 7-7 16,12 16-30-16,0 0-16 0,0 0-27 15,9 3-10 1,2 11-3-16</inkml:trace>
  <inkml:trace contextRef="#ctx0" brushRef="#br1" timeOffset="405604.056">20715 6569 83 0,'-18'0'102'0,"18"0"-6"15,0 0-4-15,0 0-68 0,32 3-8 16,9-3-1-1,6 0-3-15,3 0-2 0,10 0-6 16,-4-2-2-16,-3 0-5 0,-9-3-5 16,-11 5-6-16,-11-4-11 15,-10-1-50-15,-12 5-22 16,0 0-6-16,-12 2-3 15</inkml:trace>
  <inkml:trace contextRef="#ctx0" brushRef="#br1" timeOffset="405924.0592">20959 6595 80 0,'0'0'100'16,"0"0"-3"-16,6-3-5 0,-6 3-67 15,9-5-7 1,-9 5-3-16,0 0-4 0,-2 5-5 15,-5 7-1-15,-5 5-2 16,-7 8-1-16,-4 4 0 16,-1 7-1-16,-2 5 2 0,3-5-1 15,5 1 1-15,8-4-1 16,10-2 2-16,9-6-1 0,16-7 0 15,11-5 0 1,13-2-1-16,7-2 1 0,4-4-3 16,8 0-2-16,6 4-7 15,-2-6-12-15,2 6-44 16,3-1-33-16,-8-2-5 15,-1-3-7-15</inkml:trace>
  <inkml:trace contextRef="#ctx0" brushRef="#br1" timeOffset="411324.1132">15618 9685 32 0,'-20'-5'81'16,"-8"0"0"-1,-3 5-48-15,-7 0-5 0,-5 2 1 16,-5 3-4 0,1 4-6-16,2-1-7 0,5 3-2 15,9 0-4-15,6 4 0 16,13-1-2-16,12 4 0 0,16 1-1 15,15 5 0-15,6-3 1 0,9 6 1 16,4-2-1 0,-1-2-1-16,-4 1 1 0,-6-4-1 15,-14-1 1 1,-15 0-1-16,-11-4 1 0,-20-1 0 15,-16-1 0-15,-8-4 0 16,-10-1 0-16,-4-1-1 0,1-1-2 16,4-2 1-16,8-2-3 0,9-1-2 15,14 0-3 1,10 1-4-16,13-2-14 0,10 13-54 15,14-13-13 1,11-7-8-16,7-5-1 0</inkml:trace>
  <inkml:trace contextRef="#ctx0" brushRef="#br1" timeOffset="411614.1161">15776 9424 84 0,'0'-10'88'0,"0"10"-3"0,0 0-2 16,1 19-71 0,5 12-2-16,2 11 2 0,0 8 2 15,-2 9-1 1,-2 6 1-16,1-1-3 0,-5 0-1 15,0-6-2-15,-7-6-1 0,-2-7-2 16,-2-11-2-16,1-7-1 16,1-8-3-16,1-7-5 0,8-12-8 15,-10 3-37 1,10-13-41-16,9-12-5 0,4-5-9 15</inkml:trace>
  <inkml:trace contextRef="#ctx0" brushRef="#br1" timeOffset="411854.1185">15920 9978 56 0,'8'33'94'0,"3"-1"0"15,1-10-4-15,20-8-61 16,-2-4-4-16,8-10-7 0,3-5-3 16,-3-13-2-1,-3-5-3-15,-6-4-4 0,-7-4-3 16,-14-3-1-16,-8 4-1 15,-18 2-1-15,-10 4 0 0,-7 7-1 16,-5 6 0-16,-2 8-1 16,0 4-2-16,0 11-4 15,12 9-4-15,1 0-10 0,12 0-53 16,12 4-18-1,5-2-7-15,8-5-3 0</inkml:trace>
  <inkml:trace contextRef="#ctx0" brushRef="#br1" timeOffset="412314.1231">16400 9806 74 0,'0'15'93'0,"-1"6"-2"15,1 7-3-15,2 9-73 16,4 9 1-16,-1 3 2 0,4 5-2 16,-1-4-3-16,-3-2-3 0,-1-6-3 15,-1-7 0 1,-3-10-2-16,-1-6 0 0,1-19 0 15,-15 6-2-15,4-15 0 16,3-15 0-16,0-7-1 16,-1-10-2-16,4-7 0 15,5-4-1-15,2 2-1 0,10-1 0 16,7 8 0-1,5 7-1-15,6 10 1 0,4 10 2 16,1 9 0-16,2 6 0 0,-6 1 1 16,-7 10 0-1,-8 2 1-15,-14 5 0 0,-8 3 0 16,-18-1-1-16,-11 4 0 15,-8-1 0-15,-1 0-1 0,-3-4-1 16,3-5-1 0,8-7-3-16,8-3-5 0,7-3-4 15,21 0-10-15,-6-12-39 16,8 0-31-16,16-2-5 15,4-2-6-15</inkml:trace>
  <inkml:trace contextRef="#ctx0" brushRef="#br1" timeOffset="412704.127">16784 9907 33 0,'12'3'98'16,"-12"-3"-1"-16,8 9-4 0,-2-79-21 15,7 72-56-15,6 3-2 16,7-2 1-16,4-3-4 0,1-2-3 15,1-6-3 1,0-2-2-16,-5-5-2 0,-6-1-1 16,-12-3 0-1,-9 2-2-15,-4 2 1 0,-16 3-1 16,-10 6 0-16,-5 6 0 15,-6 6 2-15,-3 13-1 0,3 13 1 16,2 7 1-16,13 7 0 0,11-1 1 16,15 2 1-1,18-5 0-15,18-7 0 0,14-6 0 16,8-12-1-1,11-5 0-15,0-6-4 0,-1-6-6 16,-3-1-14-16,-8 1-45 16,-14-7-27-16,-1-3-7 0,-9-2-7 15</inkml:trace>
  <inkml:trace contextRef="#ctx0" brushRef="#br1" timeOffset="415034.1503">17437 9872 45 0,'5'11'97'16,"17"-11"-3"-16,10-2-3 15,12-7-50-15,10 1-21 0,5-2-3 16,5 0-4-16,-4 1-5 16,-2 1-2-16,-10 4-4 15,-11 1-1-15,-11 2-1 0,-9 0-1 16,-4 0-2-1,-13 1-3-15,10-2-4 0,-10 2-7 16,0 0-23-16,0 0-48 16,-6-7-8-16,6 7-4 0</inkml:trace>
  <inkml:trace contextRef="#ctx0" brushRef="#br1" timeOffset="415294.1528">17578 10052 73 0,'-16'10'99'0,"16"-10"-3"0,7 10-5 15,26-10-58 1,17 0-11-16,12 0-3 0,8 0-4 15,6 2-4 1,0 3-4-16,-3 2-3 0,-11-1-1 16,-13 5-3-16,-14 1-2 15,-14 0-3-15,-8 1-6 0,-13-13-10 16,0 9-55-1,-11-1-18-15,-2-4-7 0,-4-1-6 16</inkml:trace>
  <inkml:trace contextRef="#ctx0" brushRef="#br1" timeOffset="429824.2982">18699 9968 14 0,'-26'5'100'0,"5"0"-2"16,5-5-4-1,15 28-11-15,15-28-61 0,19-7-3 16,21 0-2-16,12-3-5 16,5 2-2-16,5 2-3 15,-1 1-2-15,-6 1-2 0,-11 4-1 16,-13-1-2-16,-17 2-2 15,-15 1-2-15,-1 1-6 0,-12-3-29 16,-1-5-56 0,1 5-2-16,-9-20-9 0,5 7-4 15</inkml:trace>
  <inkml:trace contextRef="#ctx0" brushRef="#br1" timeOffset="430804.308">19570 9752 19 0,'-8'-10'27'0,"8"10"2"16,-11-6-3-16,11 6 2 0,-17-1 0 16,17 1 2-1,-23 0 3-15,14 0-2 0,-3-2-2 16,2 2-6-16,2-5-1 0,8 5-3 15,-14-9-3 1,14 9-1-16,-2-19-3 0,6 9-1 16,8-2-1-16,6-1-1 15,4 1 0-15,12-2-1 0,6 1 0 16,5 5 0-1,5 3-1-15,2 2-2 0,1 3 0 16,-1 9-2 0,-2 7-1-16,-7 2-2 0,-6 7 1 15,-1 4 0-15,-9 4 0 0,-7 3-1 16,-11 1 1-16,-7 2 0 15,-6 2 0-15,-12-2 0 0,-11 1-1 16,-15-3 0 0,-5-3 0-16,-7-6-1 0,-4-7 0 15,-1-7 0 1,-1-9 0-16,5-5-1 0,6-5 1 15,9-3 1-15,10-5-1 16,6 0 0-16,13 1 0 0,11 0 2 16,11 6-1-16,17 4 1 0,9 1-1 15,5 1 1 1,7 4 0-16,-1 8 0 0,-2 2 1 15,-3 3-1 1,-7 3 0-16,-13 2 0 0,-6-1 0 16,-7-1-1-16,-3-3 1 15,-2-4-1-15,-2-2-2 0,-3-11 0 16,9 3-5-16,-1-10-6 0,8-4-12 15,-2-10-38 1,1-10-29-16,10 0-9 0,1-2-7 16</inkml:trace>
  <inkml:trace contextRef="#ctx0" brushRef="#br1" timeOffset="431084.3108">20195 10023 74 0,'6'29'100'16,"-5"1"-4"0,1 0-4-16,6-3-59 0,11-4-10 15,6-7-6-15,8-8-4 0,9-8-3 16,3-8-2-1,4-10-2-15,-1-9-1 0,-5-7-3 16,-11-3 0-16,-10-2-1 16,-12 1-1-16,-10 3 0 0,-12 3-1 15,-13 7 0 1,-8 6 0-16,-8 10 0 0,-5 8 0 15,1 3 1 1,0 13-1-16,4 3 0 0,6 7-1 16,8 2-4-16,6-1-7 0,23 4-38 15,10 3-41-15,6-12-7 16,8-3-6-16,5-5-2 0</inkml:trace>
  <inkml:trace contextRef="#ctx0" brushRef="#br1" timeOffset="431894.3189">21037 9910 51 0,'0'-16'95'0,"2"0"-3"15,-6 2-5-15,-1-1-61 0,-4 8-8 16,-6 4-3-16,-1 3-3 0,-3 10-3 15,1 8-1 1,-1 9 0-16,0 8-2 0,5 4 1 16,8 4-1-1,6 1-1-15,5-6 0 0,12-4 0 16,4-10 0-16,10-10 0 15,2-11 0-15,6-7-1 0,-3-13-1 16,-2-10 0 0,-3-7-1-16,-5-9-1 0,-7-6 0 15,-9-3-1-15,-6-4-1 0,-3 0 0 16,-11-2 0-1,-6 5-1-15,-7 5 1 0,2 9-1 16,-8 9 0-16,3 9 1 16,0 9 0-16,1 9 0 0,4 7 1 15,5 14 0 1,9 9 0-16,4 9 1 0,4 6 0 15,11 5 0 1,11 4 1-16,5 5 0 0,7-5-1 16,0-1 0-16,1-8 0 0,-2-6 0 15,-2-7-2-15,-6-10-1 16,-4-7-5-16,-8-12-6 15,-1 0-24-15,-6-12-32 16,-6-13-28-16,0-8-7 0,-1-8-5 16</inkml:trace>
  <inkml:trace contextRef="#ctx0" brushRef="#br1" timeOffset="432124.3212">21324 9711 33 0,'9'15'103'15,"-5"2"-4"-15,3 8-4 0,-2-31-15 16,0 35-68-1,3 10 0-15,3 5 0 0,0 4-3 16,-2-2-3-16,2 1-1 16,-4-6-2-16,4-3-1 0,-5-8-1 15,2-7-1-15,-5-6-2 16,-3-17-4-16,0 0-6 15,4-10-18-15,-4-8-47 0,-5-15-19 16,2-6-7 0,1-5-6-16</inkml:trace>
  <inkml:trace contextRef="#ctx0" brushRef="#br1" timeOffset="432664.3266">21336 9701 14 0,'-18'-2'83'0,"-1"2"-25"15,2 2-9-15,-3 3-2 16,1 3-6-16,2-2-11 16,-1 2-9-16,2-1-5 15,3-2 0-15,4-1-1 0,9-4-4 16,-12 6 0-16,12-6-2 0,0 0 0 15,0 0-1 1,5 2 0-16,8-4 0 0,5-3-2 16,6 0 1-16,10-4-2 15,8 2 0-15,7 2-1 16,6 1-1-16,0 3-1 15,-2 1 0-15,-4 8-1 0,-9 5-1 16,-6 4 0 0,-13 3 0-16,-10 5-1 0,-11 0 1 15,-12 2 1-15,-6-1-1 0,-5-4 0 16,-4-5 1-16,1-2-1 15,3-5 0-15,2-4 0 16,12-3-1-16,9-3 0 16,8 5 0-16,14 1 0 0,5 2 0 15,5 5 0 1,-1 3 0-16,1 4-1 0,-7 4 1 15,-11 2-1-15,-14 0 2 16,-14-1-1-16,-18-2 0 16,-13-4 1-16,-10-5-1 0,-5-2-2 15,-3-7-5-15,3 0-9 16,-1-5-34-16,17-10-28 0,15 1-19 15,12-6-8 1,14 1-4-16</inkml:trace>
  <inkml:trace contextRef="#ctx0" brushRef="#br1" timeOffset="433174.3317">22004 9632 55 0,'-8'-14'93'0,"8"14"-2"15,0 0-4 1,-5 6-63-16,5 20-6 0,0 13 0 16,2 15-4-16,1 15-1 0,-3 15 0 15,0 13-1 1,0 8-2-16,-3 0 0 0,-4 1-1 15,-3-9-2-15,0-8-1 16,-1-9-1-16,-1-15-1 0,4-11 0 16,-2-16-2-1,4-8 0-15,1-8 0 0,1-9 0 16,4-13 0-16,0 11-2 0,0-11-1 15,0 0-1 1,13-5-3-16,-3 4-4 0,-3-8-9 16,9 3-32-16,-2 3-34 15,-1-10-17-15,3-1-8 16,0-5-1-16</inkml:trace>
  <inkml:trace contextRef="#ctx0" brushRef="#br1" timeOffset="434784.3477">22342 10272 14 0,'-2'-19'90'0,"-3"5"1"0,-3 1-4 15,8 13-60-15,-9-12-7 16,-4 12-2-16,1 5-5 15,-4 11-1-15,1 11-3 16,-2 7 1-16,3 9-1 0,0 5-1 16,6 4-1-1,4 2 1-15,5-3-1 0,10-5-1 16,9-10 0-16,9-12-1 0,7-9 0 15,3-15-1 1,10-8 0-16,3-16 0 0,3-12-2 16,-2-10 0-16,-7-13-2 15,-6-11 0-15,-8-7-1 0,-11-1 0 16,-11-1-1-1,-11 4 0-15,-18 5 0 0,-8 9 0 16,-4 15 1 0,-6 10-1-16,0 12 2 0,-2 13-2 15,2 11 2-15,2 7-1 0,2 14 1 16,7 10-1-16,3 13 1 15,6 14 1-15,6 6-1 0,8 10 2 16,7 1 0 0,16 0 0-16,8-3 0 0,10-9 1 15,7-9 0 1,13-14 0-16,0-13 0 0,6-15-1 15,-3-12 0-15,-2-7 0 16,-4-15-1-16,-10-9-1 0,-7-10 0 16,-11-8-1-16,-13-3 0 0,-12-2 0 15,-6 3-1 1,-14 5 0-16,-9 7 1 0,-3 9 0 15,-6 14-1 1,-1 10 1-16,-1 12 0 0,4 16 0 16,2 12 0-16,7 11 1 15,5 4 1-15,8 7 0 0,7 0 1 16,9 0 1-16,9-3 0 0,11-7-1 15,2-6 1 1,9-10 0-16,0-6-2 0,2-10-2 16,-2-6-1-1,-1-6-4-15,-1-2-7 0,-6-14-15 16,2-4-30-16,-5-1-22 15,-5-12-22-15,4-3-7 0</inkml:trace>
  <inkml:trace contextRef="#ctx0" brushRef="#br1" timeOffset="434984.3498">23138 10253 94 0,'-15'19'101'0,"2"8"-4"0,-2-5-3 15,4 15-76 1,6 6-2-16,5 3 0 0,4-1-3 15,8-1-4 1,11-5-2-16,2-6-1 0,7-4-4 16,-4-8-3-16,0-7-4 0,-6-9-5 15,4-3-9-15,-11-4-33 16,-4-11-45-16,2-4-4 0,-2-4-7 15</inkml:trace>
  <inkml:trace contextRef="#ctx0" brushRef="#br1" timeOffset="435384.3538">23407 10444 83 0,'0'0'98'15,"0"0"-2"-15,-8 10-7 16,1 5-64-16,-1 6-8 0,-3 7-2 16,1 2-3-1,2 2-2-15,3 3-1 0,5-3-3 16,2-2-1-1,14-6 0-15,3-10-2 0,4-7 0 16,1-7-1-16,2-7-1 16,-4-10-1-16,-2-9 0 0,-10-6 0 15,-3-2 0-15,-6-2-1 16,-1 2-1-16,-8 5 0 15,0 3 1-15,-5 12 0 0,4 3 1 16,1 11 1 0,8 0 0-16,-10 18 0 0,9 3 1 15,1 6 1-15,7 2 0 16,2 0 0-16,2 3-1 0,7-4 0 15,-2-1 0 1,0-5-1-16,0-6 0 0,0-3-1 16,0-3-3-16,-2-8-1 0,-1 1-6 15,-13-3-7 1,22-3-24-16,-9-5-28 0,-8-13-29 15,6 4-7-15,-3-6-5 16</inkml:trace>
  <inkml:trace contextRef="#ctx0" brushRef="#br1" timeOffset="436004.36">23745 10343 85 0,'0'0'101'0,"0"0"-7"16,0 0-4-16,-3 5-69 15,1 13-7-15,-1 5-2 16,2 7-2-16,-2 8-1 15,1 5-1-15,1 5 0 0,0-2-2 16,1 3 0 0,1-6-2-16,5-4 0 0,1-8 0 15,3-9-1-15,9-12-1 0,1-10 1 16,6-9-1-16,-1-14 0 15,5-11 0-15,-2-11-1 16,2-12-3-16,-2-7 1 16,-7-9-1-16,-7-7 0 0,-4-4-1 15,-5 2 1 1,-5 2-1-16,-3 7 1 0,-7 9 1 15,-3 12 0-15,-4 10 0 16,1 15 0-16,2 15 0 0,0 11 0 16,-2 10 0-16,3 20 1 15,2 14-1-15,2 11 1 16,0 14 1-16,4 7 2 0,4 6-1 15,2 2 0 1,14-3 1-16,3-5-1 0,6-10 1 16,8-12 0-16,10-12-1 15,6-15 0-15,4-12-1 16,-1-13 0-16,-4-10-1 0,0-13-1 15,-10-15-1-15,-10-5-2 16,-12-5 1-16,-10 1-2 0,-12 3 1 16,-10 7 0-1,-9 11 1-15,-8 12 1 0,1 15 3 16,-1 18 1-16,7 12 0 15,6 12 1-15,12 7 0 16,9 4 1-16,11 1-2 16,15-2 1-16,10-8-3 0,11-2-3 15,1-13-9-15,8 1-28 0,-3-13-23 16,-1-14-24-1,3-2-17-15,5-9-6 0</inkml:trace>
  <inkml:trace contextRef="#ctx0" brushRef="#br1" timeOffset="440174.4017">16900 12128 32 0,'0'0'82'0,"0"0"-3"0,0 0-37 16,0 0-5-16,0 0-9 15,0 0-10-15,0 0-4 16,-6 0 0-16,6 0-1 0,0 0 1 16,0 0-1-1,-10 0-3-15,10 0-3 0,0 0-1 16,-12 0-1-16,12 0-2 15,0 0-1-15,0 0 0 0,-9 1 0 16,9-1 0 0,0 0 0-16,0 0 2 0,0 0 0 15,8 9 0-15,5-8 1 0,4 3 0 16,10-1 1-1,6 0-2-15,13-1 1 0,5 1-2 16,10-4 1-16,12 1-2 16,6 0 1-16,10-5-1 15,5-2-1-15,9-3 1 16,-1 0-1-16,6 0 1 0,-2-1-1 15,-2 1 0 1,-6 2 0-16,-7 3 0 0,-7 1 0 16,-16 3 0-16,-8 1 0 0,-14 0 0 15,-9 0-1-15,-11 0 1 16,-8 3-1-16,-18-3 0 15,11 3 0-15,-11-3 1 16,0 0-2-16,0 0 1 0,0 0-2 16,0 0-1-1,-2 12-1-15,2-12-1 0,-7 10-5 16,7-10-3-16,-8 11-5 0,8-11-19 15,-13 3-33-15,13-3-26 16,0 0-5-16,0 0-3 16</inkml:trace>
  <inkml:trace contextRef="#ctx0" brushRef="#br1" timeOffset="440484.4048">18292 11932 65 0,'-21'-4'94'0,"5"1"-2"15,5 2-5-15,26-1-63 0,-6 3-1 16,14 5-3 0,11 3-5-16,11 1-3 0,7 2-3 15,3 0 0-15,1 2-3 16,-1 0-1-16,-5-1-2 15,-9 2-2-15,-11 1 0 16,-10-1-1-16,-5 1 1 0,-6 2 0 16,-5 1-1-16,-4 2 1 0,-4 1 0 15,-3 2 1 1,-5 1-1-16,-2 0-2 0,-2-1-3 15,-5-2-5-15,7 2-10 16,-7-3-38-16,-2-6-38 16,5-4-4-16,-1-3-8 15</inkml:trace>
  <inkml:trace contextRef="#ctx0" brushRef="#br1" timeOffset="440974.4097">17145 12092 57 0,'-2'-9'81'0,"-9"1"0"16,-7 4-55-16,4 4-4 0,-4 0 0 15,6 7 2-15,-7 2-3 16,3 1-5-16,-6 4-1 0,1 0-2 15,0 2 0 1,1-2-2-16,1 1-2 0,1 1-3 16,3-1 0-1,5 5-1-15,3-4 1 0,7 6 0 16,10-2 0-16,12 1 0 0,8 0-1 15,8-3 1-15,6 0-3 16,1-4-4-16,5 2-11 16,-6-2-49-16,-6-5-33 15,-4-5-4-15,-6-4-11 0</inkml:trace>
  <inkml:trace contextRef="#ctx0" brushRef="#br1" timeOffset="441494.4149">17356 11237 62 0,'1'-11'95'15,"0"3"-5"1,1 19-13-16,-2-11-42 0,0 0-11 16,10 22-8-1,-6-1-2-15,0 13-5 0,1 4 0 16,0 8 0-16,-1 3-1 15,-2-2-1-15,-2 0-2 0,0-4 0 16,0-6-1 0,-3-8-1-16,-2-4 0 0,-1-11-2 15,1-2 0-15,5-12-2 0,-9 7-4 16,9-7-7-1,-3-14-9-15,4-5-41 0,9-4-32 16,-6-3-6-16,3-6-6 16</inkml:trace>
  <inkml:trace contextRef="#ctx0" brushRef="#br1" timeOffset="441784.4178">17473 11436 46 0,'5'18'92'16,"6"6"-1"-16,1 1-3 0,6 6-63 15,12 2-1-15,10-2 3 16,10-6-6-16,4-6-4 0,6-8-5 15,1-7-2 1,-3-6-2-16,-7-11-3 0,-10-8 0 16,-15-6-3-1,-12-3 0-15,-14-3-2 0,-16 2 1 16,-15-1-2-16,-11 3 1 0,-13 5-1 15,-6 7 0-15,-4 5 1 16,-3 7-1-16,5 5 1 0,9 4-2 16,7 7-1-1,13 0-2-15,11-1-4 0,15 5-6 16,8-4-34-1,5-3-40-15,17 2-8 0,3-3-6 16,9-2 3-16</inkml:trace>
  <inkml:trace contextRef="#ctx0" brushRef="#br1" timeOffset="442064.4206">18234 11189 10 0,'0'0'94'16,"2"8"3"-16,-5 6-5 0,-6 8-2 16,2 8-73-16,-11 8-4 0,-4 8 0 15,1 5 1 1,-4 2-4-16,2-4-3 0,2-3-2 15,5-8-3-15,5-7-2 16,1-11-6-16,5-4-16 0,5-16-59 16,-7-4-11-1,2-21-8-15,0-12-6 0</inkml:trace>
  <inkml:trace contextRef="#ctx0" brushRef="#br1" timeOffset="442194.4219">18050 11328 24 0,'27'8'96'0,"10"10"-2"15,7 4-4-15,3 0-5 0,-13 5-80 16,24 6-9-1,-4 9-65-15,-4-9-14 0,-9-1-8 16,-9-5-6 0</inkml:trace>
  <inkml:trace contextRef="#ctx0" brushRef="#br1" timeOffset="442714.4271">17019 11947 36 0,'0'0'92'15,"-2"9"-1"-15,-13 1-6 0,-5 3-59 16,-7 4-8 0,-2-3-1-16,-4 5-6 0,-2-4-15 15,3-11-72-15,5 11-10 16,4-7-6-16,10-5-3 0</inkml:trace>
  <inkml:trace contextRef="#ctx0" brushRef="#br1" timeOffset="443644.4364">18758 12273 43 0,'2'-9'84'16,"-2"9"-10"-16,7-17-13 16,-7 17-13-16,3-12-14 0,-3 12-10 15,3-13-6-15,-3 13-5 0,1-11-3 16,-1 11-3-1,0 0-2-15,0 0 0 0,0-10-3 16,0 10 0 0,0 0-1-16,0 0 0 0,4 12-1 15,-2 3 1-15,-2 7 1 16,3 7 1-16,-1 12-1 0,1 11 1 15,1 12 0 1,-4 11 1-16,0 10 0 0,0 7 1 16,-2 4-1-16,1-1 1 0,-5-2-2 15,4-7 0 1,-1-9 0-16,-1-12 0 0,0-12-1 15,3-13-1-15,0-10-1 16,1-12-1-16,0-8-2 0,0-10-5 16,6-5-8-1,-6-12-33-15,0-8-38 0,0-2-11 16,-2-2-8-16,0-1-4 0</inkml:trace>
  <inkml:trace contextRef="#ctx0" brushRef="#br1" timeOffset="444024.4402">18630 13087 26 0,'0'0'97'0,"0"0"-1"0,-1 10-4 16,2 11-31-16,4-9-41 15,5 6-3-15,-2 8-2 16,2 3-1-16,3 5-6 16,-3 5 0-16,1 1-2 0,0 2-1 15,-2-4 0 1,-4-1-2-16,-1-4 0 0,0-3 0 15,0-4-1-15,0-4 0 16,-2-5 1-16,-1-3-1 16,-1-14 0-16,5 13 0 0,-5-13 0 15,20-8 1-15,-1-6-1 16,8-11 0-16,5-6 0 0,10-11-1 15,1-2-1 1,2-5-3-16,-4 3-3 0,-6 0-6 16,-4 14-14-16,-9 1-34 15,-14 2-33-15,-5 10-9 16,-4 1-9-16</inkml:trace>
  <inkml:trace contextRef="#ctx0" brushRef="#br1" timeOffset="444634.4463">18734 12247 65 0,'0'-10'94'0,"0"10"-4"0,-1-12-7 15,1 12-59-15,-11 4-8 16,2 7-2-16,-2 7-4 16,-4 7-1-16,-4 4-1 15,-2 3 1-15,-3 1 0 0,1-1 0 16,3-7-1-16,1-2-2 0,2-8-1 15,6-5 0 1,11-10-1-16,-10 2-1 0,10-2 0 16,0-13-1-1,6-1 0-15,7-5-1 0,4 2 0 16,4-6-1-16,1 2 0 15,5-2 0-15,1 3 0 0,3-1 1 16,-3 6-1 0,-1 5 0-16,-2 0 1 0,-1 8-1 15,-2 2 1-15,0 6-1 0,2 8 1 16,0 2-1-1,3 1-1-15,7 2-2 0,0-1-3 16,4 1-6-16,-4-4-12 16,2-1-39-16,0 2-28 0,-9-5-11 15,-6-1-5 1</inkml:trace>
  <inkml:trace contextRef="#ctx0" brushRef="#br1" timeOffset="445104.451">18747 12256 85 0,'6'-13'93'16,"-6"13"-6"-16,-1-17-6 0,1 17-70 15,-13-13-5 1,-1 8 1-16,-1 2-4 0,-5 3-1 15,1 6-3-15,-1 9-12 16,-2 9-58-16,1-8-15 0,3 0-4 16,1-2-5-16</inkml:trace>
  <inkml:trace contextRef="#ctx0" brushRef="#br1" timeOffset="446594.4659">19602 12620 4 0,'-18'-1'92'15,"1"-3"1"-15,6 1-5 16,11 3-47-16,0 0-11 0,0 0-6 16,19-11-6-1,10 8-5-15,12-1-2 0,8 3-1 16,7 1 0-16,4 0-2 0,0 0-1 15,-4 0-2 1,-11 3-2-16,-8 2-1 0,-11-1 0 16,-11 3-2-16,-15-7 1 15,4 13 0-15,-4-13 0 0,-20 14 0 16,0-3 0-1,-7 3 0-15,-3 0-1 0,-6 5 0 16,-2 3 0 0,2 2 0-16,0 5 0 0,4 0 0 15,8 3-1-15,8-1 1 0,5 1 1 16,11-6 0-16,3-2 1 15,14-4 0-15,9-6 0 16,7-4 0-16,4-7-3 16,8-3-2-16,-1-5-6 0,9-3-11 15,-10-13-36 1,2-6-35-16,-2-2-10 0,-7-2-7 15</inkml:trace>
  <inkml:trace contextRef="#ctx0" brushRef="#br1" timeOffset="446904.469">20205 12821 48 0,'-13'34'96'0,"5"2"-1"0,8-4-6 15,13 6-60 1,10-9-8-16,13-7-1 0,7-11-4 16,11-9-3-16,6-7-4 15,2-13-3-15,-6-6-1 0,-7-7-1 16,-8-4-2-16,-14-2 0 15,-15 2-1-15,-12 0 0 16,-19 6 0-16,-17 5-1 0,-8 5 0 16,-12 7 0-1,-6 7 0-15,-1 5 0 0,3 3 0 16,6 8-1-16,8 5-1 15,11 1-2-15,16 4-4 0,14-4-6 16,15 4-24 0,11 2-44-16,10-6-14 0,5-3-7 15,4-4-2-15</inkml:trace>
  <inkml:trace contextRef="#ctx0" brushRef="#br1" timeOffset="447434.4743">20932 12637 85 0,'-20'4'97'15,"0"11"-4"-15,-4 0-5 16,3 11-70-16,5 10-3 0,5 6 0 16,4 2-3-1,7 1-1-15,6-4-1 0,14-9-2 16,7-8-1-16,8-10-2 0,8-9 0 15,5-8-1 1,3-15-1-16,-3-10-2 0,-3-7 1 16,-6-13-3-16,-6-6 0 15,-10-7 1-15,-11-1-1 0,-12-1-1 16,-6 2 1-1,-13 5 0-15,-8 8-1 0,-6 11 1 16,-3 9 1-16,-3 13-1 16,2 8 0-16,1 8 0 15,5 13 0-15,5 8 1 0,5 11-1 16,11 8 1-16,5 8 0 15,8 2 1-15,8 5 1 0,9 1 0 16,8-4 0 0,4-2 0-16,5-10 0 0,2-4 0 15,4-8-1-15,-4-7 0 16,1-9-3-16,0-7-2 15,0-7-8-15,-11-10-24 16,0-11-34-16,1-3-25 0,-6-14-9 16,1-8-6-16</inkml:trace>
  <inkml:trace contextRef="#ctx0" brushRef="#br1" timeOffset="447694.4769">21424 12390 11 0,'-11'10'98'0,"8"2"0"16,3 8-3-16,0 6-3 0,24 8-77 15,-15 9-2 1,4 8 1-16,-1 2-1 0,0 6-2 16,-1 0-4-1,-1-5-3-15,0-6 1 0,-3-7-2 16,-1-10-1-16,-3-4 0 15,0-10-1-15,-3-17-3 0,0 0-2 16,0 0-6 0,7-11-12-16,-11-12-39 0,-1-6-36 15,5-4-5-15,2-8-8 0</inkml:trace>
  <inkml:trace contextRef="#ctx0" brushRef="#br1" timeOffset="448284.4828">21284 12447 26 0,'-21'-6'91'0,"1"3"1"0,2-21-22 15,3 22-35 1,4-1-5-16,0-1-6 0,11 4-5 16,-10-3-6-1,10 3-2-15,0 0-2 0,5-5 0 16,10 1 0-16,4 1-4 0,7 0 1 15,4-1-1-15,10 1 1 16,7-1-2-16,9 0 1 0,1 4-1 16,1 0-1-1,0 4-1-15,-5 5 0 0,-1 3-2 16,-7 3 1-1,-10 4-1-15,-10 5 0 0,-9 2 0 16,-8 1 1-16,-9 0-1 16,-10 0 1-16,-11-3-1 0,-9-3 1 15,-4-6 0-15,-1-3 1 0,-2-7-1 16,4-3 0-1,4-2 1-15,6-2-1 0,12 0 0 16,12 2-1 0,6-3 0-16,12 6 0 0,17 9 0 15,7 7-1-15,10 6 1 16,5 7-1-16,-1 6 0 0,-5 3 0 15,-11 1 1 1,-8-2 1-16,-20 0-1 0,-12-3 0 16,-24-5 1-16,-18-7 0 0,-13-4 0 15,-9-7 0 1,-7-6-2-16,-6-5-2 0,0-3-8 15,-4-8-24-15,12-7-26 16,11-5-26-16,10-9-17 0,18 1-7 16</inkml:trace>
  <inkml:trace contextRef="#ctx0" brushRef="#br1" timeOffset="457564.5756">9735 9697 12 0,'-16'-3'26'0,"-6"3"5"0,3 2-2 15,2-2-1 1,3 0-3-16,0 1-3 0,2-1-2 16,1 0 0-1,11 0 0-15,0 0-6 0,0 0-3 16,-9-6 1-16,9 6-2 0,0 0 0 15,0 0-1-15,0 0-2 16,0 0-4-16,0 0-2 0,0 0-1 16,0 0 0-1,0 0-1-15,0 0 1 0,0 0-1 16,0 0 0-1,0 0 0-15,0 0 0 0,0 0-2 16,0 0 0-16,0 0 0 0,0 0-1 16,-5 6 0-16,5-6 2 15,0 15 0-15,0-1 1 0,0 5 1 16,0-1 0-1,0 5 1-15,1 6 1 0,0 0-1 16,2 3 0 0,0-1-1-16,1 1 0 0,3-3 0 15,3 4 1-15,-2-1-1 16,2-4-1-16,-1 0 1 0,5-5-1 15,-4 0 0-15,5-4 1 16,-2 1-1-16,1-2 0 16,1 0 1-16,3-4 0 0,-1 3 0 15,4 0 1 1,1 3 0-16,1-2-3 0,4 1-4 15,-1-4-9-15,0-2-9 16,2-3-9-16,4-11-15 0,2 1-28 16,2-21-5-1</inkml:trace>
  <inkml:trace contextRef="#ctx0" brushRef="#br1" timeOffset="462324.6232">9969 9828 17 0,'0'0'35'15,"0"-13"0"-15,0 13-4 16,0 0-1-16,0 0-6 0,-9 3-6 15,-2 4-6 1,0 9-3-16,-4-8 1 0,1 7 1 16,-1-8 1-1,0 6 1-15,4-7 1 0,1 2-1 16,10-8-1-16,-9 2-2 0,9-2-4 15,0 0 0-15,0 0 0 16,0 0-2-16,0 0 0 0,0 0 0 16,0 0 0-1,0 0-1-15,0 0 1 0,0 0-2 16,0 0 1-1,0 0-2-15,-10-1 1 0,10 1 0 16,0 0 0-16,0 0 0 0,0 0-1 16,0 0-1-16,0 0 0 15,0 0-1-15,0 0 0 16,0 0-2-16,0 0 0 15,0 0 0-15,0 0 1 0,0 0 0 16,0 0 1 0,0 0-1-16,0 0 1 0,0 0 0 15,0 0-1-15,0 0 1 16,0 8 0-16,0-8-1 0,10 10 2 15,-1-3 0-15,2 3 0 16,1 0 1-16,2 2 0 16,0 0-1-16,-1-2 1 0,1 2 0 15,-3-1-1 1,2-1 0-16,-4 0 0 0,3 0 0 15,2 2 0-15,-1-2 0 16,1 2 1-16,0-1-1 16,2 2 0-16,-2 1 0 15,0 0 1-15,3 0-1 0,0-1 1 16,-2 4-1-16,3-2 1 0,-2 2 0 15,3 0 0 1,-2-1-1-16,1 1 1 0,0-1-1 16,-1-2 1-16,2 2-1 15,-3-1 0-15,2-1 0 16,-3 1-1-16,5-1 1 15,-3 2 0-15,0-2 0 0,0 2-1 16,1-1 1-16,0 2 1 0,2 2 0 16,-1-2 1-1,3 3 0-15,0 2 0 0,-1-3-1 16,4 2 1-16,2 3 0 15,-4-5-1-15,2 1-1 16,-3-2 0-16,-1 1 1 16,1-4-1-16,-3 1 0 0,2 2-1 15,-2-2 1 1,-2-1 0-16,0-1-1 0,0 1 1 15,-2-2 0-15,0 2-1 0,0-2 1 16,-1-1 1-16,1 1-1 16,-2 0 0-16,3-1 1 15,-2 3 0-15,4-1 0 16,-3-1 0-16,4 1 1 0,0 1-1 15,0 0 2 1,2 0-1-16,1 1 0 0,-2-1 0 16,3-1-1-16,-1 1 1 15,-2-2-1-15,-1 0-1 16,-1-2 0-16,-2 2 0 0,3 0 0 15,-2 0 0-15,3 0 0 16,1 1 0-16,-3 1 0 0,2-1 1 16,1 1-1-1,-3 2 0-15,1 0 1 0,-1-2 1 16,-2 2-2-16,1-1 1 15,-1 1-1-15,0 0 0 16,-1 0 1-16,3 0-1 0,-4 0 1 16,3 0-1-16,-2-1 1 15,-1 1-1-15,-2-1 1 0,3 0 0 16,-1-2-1-1,-3 2 1-15,3-2 0 0,0 1-1 16,-1-1 0 0,-1-1 1-16,3 1-1 0,0-2 0 15,1 5 0-15,1-3 1 16,1 1-1-16,-2-1 1 0,3 3-1 15,0 0 0-15,-3 0 0 0,2 0 1 16,1 0-1 0,1-1 0-16,-1 1 0 0,1 1-1 15,1-1 0 1,3 2 1-16,-1 0 0 0,0 0-1 15,0 0 1-15,1-1-1 16,-1 2 1-16,-2-1 0 0,0-1 0 16,-1 0 0-1,-1-3 0-15,2 3 0 0,-2-2-1 16,0 0 1-16,2 1 0 0,1 3 0 15,-1 1 0 1,1 1 0-16,1-2 0 0,1 4 1 16,1 0-1-16,-1 0 0 15,3 0 0-15,-1 0 0 0,0-2 1 16,-1 0-1-1,2 2 0-15,-1-2 0 0,1 2 0 16,2-2 0-16,-3 2 0 0,1 0 0 16,-1 0 0-1,3-1 0-15,-3 0 0 0,2 1-1 16,-2-1 1-16,4 2 0 15,0 0 1-15,1 2-1 0,5-1 0 16,-3 3 1 0,1 0-1-16,-1-1 0 0,0 0 1 15,-3-1-1 1,1-1 0-16,-3 0 0 0,1-1-1 15,-4-3 1-15,2 2 0 0,-2 0 0 16,1-2-1-16,0 1 1 16,-1-2-1-16,3 0 2 0,-4-1 0 15,2-1-1 1,-3 1 1-16,1-1-1 0,0 0 1 15,-1-1-1 1,0 1 0-16,-1 0 0 0,1 3 0 16,0-4 0-16,0 2 0 15,2 0 0-15,0 1 0 0,1-1 0 16,-1 1 0-16,0-1 0 0,-2-1-1 15,-1 1 1 1,1-1 0-16,-2 0-1 0,-1-2 1 16,0 0 0-1,-2 0-1-15,2 1 1 0,-1 1 0 16,-1-3 0-16,0 1 0 15,1 0 0-15,0 0-1 0,1-1 1 16,0 0-1-16,0 1 1 0,2 0-1 16,1 3 2-1,-2-2-2-15,0 2 1 0,2-3 0 16,-2 2 0-1,-1-2 0-15,0-1 1 0,-2 2-1 16,1-4 0-16,-1 2 0 16,1-1 0-16,1 3 1 0,-2-3-1 15,4 4 1 1,2 0 0-16,-1 0 0 0,0 3-1 15,1-1 1-15,1 2 0 0,-2-2-1 16,1-1 1 0,-2 2 0-16,1-1-1 0,-1 0 0 15,0 0 0-15,0 0 1 16,2 1-1-16,0 0 1 0,3 0-1 15,-1-1 0 1,-1 4 1-16,2-1-2 0,-1 0 0 16,3-3 0-1,-2 2-1-15,0 0 1 0,-2-1-1 16,2 1 1-16,1 0-1 0,-1 0 2 15,1 0 0-15,1 2 0 16,-1 2 0-16,2-4 1 0,2 5-1 16,-2-1 1-1,-2-1 0-15,2-1-1 0,-2-2 0 16,-2 1 0-1,-1-2 0-15,0 2 0 0,-3-5 0 16,-1 0 0-16,1-3-1 0,-3 1 1 16,1 1 0-1,0-2 0-15,-1 0 1 0,0 0-1 16,1 0 0-16,1 0-1 15,-1 3 1-15,1 0-1 0,-2-1 1 16,2-2-1 0,-3 1 0-16,1 0 1 0,2 1-1 15,-3-2 1-15,1 1 0 16,1 0 0-16,-3-1 0 15,3 0 0-15,-2-1 0 0,-1-1 0 16,-2-2-1-16,-2 1 1 16,-1-4 0-16,2 3 0 0,-1 0-1 15,-1-1 1 1,2 0 0-16,1 1-1 0,-1 1 1 15,0-1 0 1,-1 1 0-16,3 0 0 0,-3-2 0 16,0 2 1-16,0 0-2 15,0-1 2-15,1-1-1 0,-1-1 0 16,1 2 0-16,1 0 0 0,1 0 0 15,-3 0 1 1,2-2-1-16,-3 2 0 0,3 0 1 16,-1 1-1-1,-1-2 0-15,0 0 0 0,0 1 0 16,0-1 0-16,1 1 0 15,2 1 0-15,0-1 0 0,1 2 1 16,0 3-1-16,3-2 0 16,0 0 0-16,-2 1 0 15,0-3 1-15,-1 3-2 0,0-1 1 16,-1-4 0-1,-1 2 0-15,0 1-1 0,0-1 1 16,0 1-1-16,2 1 1 16,-2-2-1-16,1 1 1 0,-1 0-1 15,1-2 1 1,-1 2 0-16,2 1-1 0,0-1 1 15,-1 3 0-15,-1-2-1 0,1 2 1 16,1-2 0 0,-4 1 0-16,2-4 0 0,0 1 0 15,-5-3 0-15,4 0 0 16,-2 0 0-16,-2-2 0 15,1 4 0-15,-2-4 0 16,2 0 0-16,-2 1 0 0,-9-9 0 16,15 13-2-1,-15-13 1-15,12 13 0 0,-12-13 1 16,13 11-1-16,-13-11 1 0,13 11-1 15,-4-5 1 1,-1 2 0-16,3 0 0 0,-1-1 0 16,0 2 0-16,2-1 1 15,-1 2-1-15,0-1 0 0,0 0 1 16,-1-1-1-1,-1-1 0-15,0 1 0 0,1 1 0 16,-1-1-1-16,2 1 1 0,-3 0 1 16,3 1 0-1,0 0-1-15,0-2 1 0,2 3 1 16,1 0-2-16,-1 0 1 15,2 0 0-15,-2 0-2 0,2-1 1 16,0 2 0 0,2 0 0-16,-2 0-1 0,1 1 1 15,2 1 0 1,-1 1 0-16,2 1 0 0,-3-1 0 15,2 1-2-15,-2-1 2 0,3 2 2 16,-3-1-4-16,3-1 2 16,0 0 0-16,-1 3 0 15,2-2 0-15,-1 1 0 16,-2 0-1-16,1 0 1 0,2-2 0 15,-2 2 0 1,0-2 0-16,1 0 0 0,0 0 0 16,0 0 0-16,1 0 0 15,-1-1-1-15,-1 1 1 0,0-1 0 16,3 0 0-16,-3 1 0 15,0 1 0-15,0-2-1 16,1 2 2-16,0-4-1 0,-1 2-2 16,1 1 1-1,-1-1-1-15,0 0 1 0,1-1-1 16,-1 1 1-16,0 0-1 15,2 1 0-15,-2 0 4 16,2 1-2-16,-1-1 1 0,-2 0-1 16,3 0 0-16,-1 1 1 15,-1 0-1-15,0 0 0 0,2-2-1 16,-2 2 1-1,0-3 0-15,0 4 0 0,-1 0 0 16,0 0 0 0,1-2 1-16,-2-1-1 0,0 1 0 15,-1-1 1-15,-1 1-1 16,2-2 0-16,-1 0 1 0,0-1 0 15,0-1-1-15,0 3 0 16,1-2 1-16,-2 2 0 16,6 1-1-16,-5-3 1 0,1 0 0 15,-2-1-1 1,2 0 0-16,-2 0 1 0,-1-1-1 15,-2 0 0-15,0-2 0 16,0 0 0-16,0 1 0 0,0 1 0 16,0-1 0-1,0 1 1-15,1-1-1 0,-12-9-2 16,12 10 0-16,-12-10-1 0,16 12 1 15,-16-12 0 1,16 14-1-16,-7-8 0 0,2 2 0 16,-2 0 3-1,0 0 1-15,2 0-2 0,-1 1 1 16,1 0 0-16,0 1 0 15,2 0 0-15,-3 0 0 0,2 1 0 16,0 0-1-16,1-1 1 0,-2 2 0 16,2-1 0-1,-2 2 1-15,1 0-1 0,3-1 0 16,-3 1 1-1,1-1-1-15,0 1 0 0,1 1 1 16,-1 0-1-16,0-2 0 16,1 0 0-16,-1 1 0 0,0 0 0 15,0 0 0 1,1-1 0-16,-1 1 0 0,-1 1 0 15,3-2 0-15,-2 0 0 0,1 0 0 16,-2 0 0 0,3 2 0-16,-2 1 0 0,-1-2 0 15,3 0 0-15,0 2 0 16,-15-15-3-16,0 0-1 15,21 20 1-15,1 1 1 16,-22-21-1-16,21 21-1 0,2-1 1 16,-23-20 1-1,21 22 2-15,1 0 1 0,-22-22-1 16,23 26 0-16,2-2 0 15,-25-24 1-15,24 25-1 16,2 1 1-16,-26-26-1 0,26 27 0 16,0 0 0-1,-10-6 0-15,3-1 1 0,-1-1 0 16,2 1-1-1,-20-20 1-15,29 28-1 0,0 1 1 16,-29-29 0-16,29 26-1 0,1 0 0 16,-8-8 0-1,-2 0 0-15,1-1 0 0,2 2 0 16,-2-2 1-1,1 0-1-15,0 2 0 0,0 0 1 16,0-1-1 0,1-2 0-16,-1 1-1 0,-1 1 0 15,3 0 0-15,-1-1 1 16,-1 1-1-16,0-2 5 15,-22-16 0-15,26 25 1 0,3-1-1 16,-29-24 1 0,26 19-1-16,0 2 0 0,-26-21 0 15,20 18-5-15,3-1 0 16,-23-17 0-16,20 18 0 15,1 1 0-15,-21-19 0 16,0 0-1-16,0 0 1 16,10 9-2-16,1-1 1 15,0 1 1-15,2 3 1 0,-13-12-1 16,0 0 1-16,0 0 1 15,10 8-1-15,0-1 0 16,-1 2 1-16,0 0 1 16,-9-9-5-16,0 0-4 15,0 0-25-15,0 0-27 0,0 0-19 16,0 0-11-1,0 0-1-15</inkml:trace>
  <inkml:trace contextRef="#ctx0" brushRef="#br1" timeOffset="467474.6747">5455 9281 18 0,'-8'-11'45'16,"8"11"-10"-16,0 0-4 0,-9-11-9 15,9 11-6 1,0 0-4-16,0 0-2 0,0 0-2 15,-4-9 1-15,4 9 1 16,0 0-1-16,0 0 0 0,0 0 0 16,0 0 1-1,8-4 0-15,-8 4 1 0,18-7 1 16,-6 3-1-16,0 1 0 0,3-1-1 15,2-1 1 1,4 1-4-16,-1 0-1 0,2 3-1 16,3 0-1-16,3-1-1 15,2 2 1-15,4-1-1 0,-1 1 1 16,1 0 0-1,-4 0 1-15,0 0-2 0,-3 0 1 16,-1-2 0-16,-1 0-1 0,-2 2 0 16,-4-3 0-1,1 1 0-15,0 1 0 0,-4-1 0 16,-1 1-1-16,-2 0 1 15,-3 0-1-15,3 0 0 0,-4 1-1 16,2 0 1 0,0-1-1-16,0 0 0 0,4 0 0 15,-2-1 0 1,2 2 0-16,0-3 1 0,0 1-1 15,0 0 0-15,-2 1 0 0,3 1 0 16,0-3-1-16,-1 1 1 16,3 0 0-16,-1 2 0 0,3-2-1 15,1-1 1 1,0 2 0-16,2-2 0 0,-1 3-1 15,-4-3 1 1,2 1 0-16,0 2-1 0,-3-3 1 16,1 3 0-16,-2 0-1 15,1 0 2-15,0-3-2 0,3 3 0 16,-2-1 0-16,1 1 0 0,2 0 0 15,-2-1 1 1,-1 0 0-16,0 0-1 0,-1 1 2 16,-1-1-2-1,-3 1 1-15,2-2 1 0,-1 1-1 16,2 0 0-16,0-1-1 15,2 2 0-15,-1 0 1 0,0 0-1 16,5 0 0-16,-5 0 0 0,-1 0 0 16,-1 0 0-1,2 0 1-15,-4 0-1 0,2 0 1 16,0 0-1-1,-1 0 0-15,-1 0 1 0,1 0-1 16,3-1 0-16,0-1 0 16,1 2 1-16,0 0-1 0,2 0 0 15,-2 0 1 1,3 0-1-16,0-1 0 0,-1 1 1 15,0 0-1-15,-1-3 0 0,-1 3 0 16,-1 0 0 0,1 0 0-16,-1 0 0 0,-1 0 0 15,0 0 0-15,4 2 0 16,-2 0 1-16,0 1-1 0,-1-1 0 15,2 0 0 1,0 1 0-16,-1-1 0 0,-1 1 0 16,-1-1 0-1,2 1 0-15,-4-1 0 0,3 0 0 16,-1 1 0-16,0-1 1 0,0 1-1 15,-1 0 0-15,1 0 0 16,2 1 0-16,1 0 1 0,-1-1-1 16,4-1 0-1,1 1 0-15,-2 1 0 0,4-1 1 16,0 2-1-1,1-3-1-15,-3 4 2 0,-2-3-1 16,-1 1-1-16,1 0 1 0,-2-1-1 16,0 1 1-16,0 1-1 15,-1 0 1-15,2-3-1 0,1 3 1 16,0-1 0-1,-1 0 0-15,0 0 1 0,2-1-1 16,-1 2 0 0,0-1 0-16,-2-1 1 0,1-1-1 15,1 3 0-15,-3-2 0 16,1 0 0-16,-3 1 0 0,0-2 0 15,-1 1 0-15,0 1-1 0,-4 1 1 16,2-2 0 0,-2 1 0-16,0 0 0 0,1 0 0 15,1-1 0 1,3 1 0-16,-3 1 0 0,3-3 0 15,0 4 0-15,2-1 0 16,2 1 1-16,1-1-1 0,-1 0 0 16,0 1 0-1,-1 0 1-15,1 1-1 0,1-1 0 16,-4 0 0-16,0 0 0 0,-2 0 0 15,0-1 0 1,-2-2 0-16,-1 1 0 0,1 0 0 16,-4-1 0-16,3 0 0 15,3 2 1-15,2 2-1 0,2-2 0 16,2 3 1-1,3-1-1-15,0 2 0 0,3 1 1 16,-1 0-1-16,-1-2 0 0,-5 1 0 16,-2-4 0-1,-1 2 0-15,-1-1 0 0,0 0 1 16,-1-1-1-16,3 1 0 15,-2 0 0-15,2-1 1 16,0 0-1-16,-1 0 1 16,1 1-1-16,-4-2 1 0,1 0-1 15,-4-2 0 1,0 3 0-16,-2-2 0 0,-9-3 0 15,15 7 0-15,-15-7 0 0,13 7 0 16,-13-7 0-16,11 7 0 16,-11-7 0-16,0 0 0 15,13 11 0-15,-13-11 0 16,10 8 0-16,-10-8 0 0,19 14 1 15,-6-6-1 1,3 2 0-16,0 0 0 0,3-1 1 16,-1-1-1-16,3 3 0 15,-1-3 0-15,-2 2 0 0,-3-3 0 16,3 0 0-16,-1 0 0 15,0 0 1-15,-2-2-1 16,0 3 0-16,-2-3 0 0,-2-1 0 16,-1 1 0-1,-2 0 0-15,-8-5-1 0,14 10 1 16,-14-10 0-16,15 9 0 15,-15-9 0-15,12 8 0 16,-12-8 0-16,13 7 0 0,-13-7 0 16,0 0 0-16,12 7 0 15,-12-7 1-15,0 0-1 0,12 8 0 16,-12-8 0-1,13 9 1-15,-13-9-1 0,16 12 0 16,-6-7 0-16,-10-5 0 16,15 13 0-16,-15-13 1 15,17 12-1-15,-9-8 0 16,5 4 0-16,0-4 0 0,1 3 0 15,2 1 0-15,0-3 0 0,-1 2 0 16,-2-2 0 0,-2-1 0-16,-1 1 0 0,-10-5-1 15,13 8 1-15,-13-8 0 16,12 8 0-16,-12-8 0 15,14 9 0-15,-4-3 0 16,1 0 0-16,-1-2 1 0,0 1-1 16,-1 0-1-1,0-2 1-15,-9-3 0 0,12 12 0 16,-12-12 0-16,9 15 0 0,-2-6 0 15,2 3-1-15,4 1 1 16,4 4 0-16,4 2 0 16,1 0 1-16,1 1-2 15,1 3 1-15,1-1 1 0,-4 0-1 16,4-2 0-1,-10-2 0-15,4-3 1 0,-5 0-2 16,2-1 1-16,-3 1-3 0,-1-3-5 16,3 5-8-1,-6-5-30-15,4 1-15 0,2-2-17 16,0-6-19-16,4 3-8 15</inkml:trace>
  <inkml:trace contextRef="#ctx0" brushRef="#br1" timeOffset="493894.9389">15038 9138 38 0,'-1'11'78'15,"1"-11"-9"-15,0 0-27 0,0 0-106 16,-3 13-10-1,1-4-5-15</inkml:trace>
  <inkml:trace contextRef="#ctx0" brushRef="#br1" timeOffset="494044.9404">15009 9424 42 0,'10'16'0'15,"2"-11"0"1</inkml:trace>
  <inkml:trace contextRef="#ctx0" brushRef="#br1" timeOffset="494244.9424">15153 9956 45 0,'12'24'33'0,"9"3"-33"16,0-10-53-1</inkml:trace>
  <inkml:trace contextRef="#ctx0" brushRef="#br1" timeOffset="494444.9444">15090 10672 19 0,'-12'27'39'15,"13"-4"-39"1,2-15 0-16</inkml:trace>
  <inkml:trace contextRef="#ctx0" brushRef="#br1" timeOffset="494654.9465">15164 11218 16 0,'-5'17'7'0,"5"3"-7"0</inkml:trace>
  <inkml:trace contextRef="#ctx0" brushRef="#br1" timeOffset="494844.9484">15222 11626 8 0,'0'16'2'16,"5"-4"-2"-16</inkml:trace>
  <inkml:trace contextRef="#ctx0" brushRef="#br1" timeOffset="495394.9539">14895 14010 57 0,'5'27'61'0,"2"-2"-15"15,3-1-87 1,1 2-20-16,4 2-1 0</inkml:trace>
  <inkml:trace contextRef="#ctx0" brushRef="#br1" timeOffset="495594.9559">14896 14437 17 0,'-17'9'89'0,"2"-4"-10"0,3-5-28 15,-6-43-78 1,18 43-53-16,14-22-7 0</inkml:trace>
  <inkml:trace contextRef="#ctx0" brushRef="#br1" timeOffset="504705.047">9522 8957 27 0,'0'0'47'16,"-14"-5"-10"0,14 5-10-16,-9-1-6 0,9 1-8 15,0 0-5-15,-12 8-2 16,12-8-2-16,-11 13 3 0,11-13 1 15,-15 16 3 1,15-16 1-16,-13 11-1 0,13-11-1 16,-13 11-2-16,13-11 0 0,0 0-3 15,-9 4-1 1,9-4 0-16,0 0-2 0,0 0-9 15,0 0-8-15,0 0-18 16,0 0-30-16,13 5-16 0,1-5 0 16</inkml:trace>
  <inkml:trace contextRef="#ctx0" brushRef="#br1" timeOffset="504965.0496">9491 9050 10 0,'-10'0'53'0,"10"0"-8"16,-15 0-15 0,15 0-12-16,0 0-11 0,-9 1-7 15,9-1-14 1,0 12-25-16,0-12-26 0</inkml:trace>
  <inkml:trace contextRef="#ctx0" brushRef="#br1" timeOffset="505115.0511">9547 9142 52 0,'-11'6'74'16,"11"-6"-49"-16,0 0-7 15,0 0-14-15,0 0-15 0,0 0-33 16,9 9-25-16</inkml:trace>
  <inkml:trace contextRef="#ctx0" brushRef="#br1" timeOffset="505345.0534">9738 9424 43 0,'0'0'52'0,"3"15"-41"15,-3-15-52-15,25 9-23 16</inkml:trace>
  <inkml:trace contextRef="#ctx0" brushRef="#br1" timeOffset="505455.0545">9883 9576 16 0,'0'0'64'0,"0"0"-18"0,0 0-32 15,0 0-26-15,9 0-22 16,-9 0-15-16,17 2 4 0</inkml:trace>
  <inkml:trace contextRef="#ctx0" brushRef="#br1" timeOffset="505635.0563">10087 9843 1 0,'-2'11'63'0,"2"-11"-11"0,-7-7-52 15,19 1-64-15</inkml:trace>
  <inkml:trace contextRef="#ctx0" brushRef="#br1" timeOffset="505795.0579">10223 9953 30 0,'-6'16'77'16,"2"-7"-7"-16,4-9-11 0,-10 4-66 15,10-4-28-15,0 0-11 16,13 12-4-16,-2-2 2 0,5 5-1 16</inkml:trace>
  <inkml:trace contextRef="#ctx0" brushRef="#br1" timeOffset="505975.0597">10561 10337 3 0,'0'13'67'0,"0"-3"0"16,11-3-34-1,-1-5-38-15,17 1-59 0,-2-3-5 16</inkml:trace>
  <inkml:trace contextRef="#ctx0" brushRef="#br1" timeOffset="506165.0616">10782 10409 1 0,'0'13'83'0,"0"-13"-2"0,0 0-6 16,0 0-45-1,0 0-29-15,0 0-23 0,0 0-11 16,8 0-2-16,1 0-3 16,-9 0-1-16,16 0 9 15,-16 0 18-15,10 16 5 16,-7 1 14-16,-2-5 8 0,-1 4 4 15,0-5 1 1,-1 3-12-16,1-14-30 0,2 9-37 16</inkml:trace>
  <inkml:trace contextRef="#ctx0" brushRef="#br1" timeOffset="506465.0646">10475 10173 5 0,'-2'27'17'0,"2"-6"-28"0</inkml:trace>
  <inkml:trace contextRef="#ctx0" brushRef="#br1" timeOffset="506585.0658">10682 10446 1 0,'15'22'40'16,"0"3"-38"-16,10-13-38 15</inkml:trace>
  <inkml:trace contextRef="#ctx0" brushRef="#br1" timeOffset="506695.0669">10951 10546 45 0,'1'11'76'15,"-1"-11"-19"-15,6 13-31 0,3-11-61 16,6 8-28-16,3-7-6 15</inkml:trace>
  <inkml:trace contextRef="#ctx0" brushRef="#br1" timeOffset="506805.068">11075 10592 13 0,'-11'5'41'0,"11"-5"-26"16,-16 2-14-16,16-2-9 16,0 0-13-16,0 0-7 0</inkml:trace>
  <inkml:trace contextRef="#ctx0" brushRef="#br1" timeOffset="506885.0687">11075 10592 19 0</inkml:trace>
  <inkml:trace contextRef="#ctx0" brushRef="#br1" timeOffset="506975.0697">11075 10592 19 0,'-9'71'20'0,"15"-53"-3"0,0-1 1 0,3 0-1 0,-2-2 3 16,5-2-7-16,2-4-11 15,2 0-4-15,2-3 0 16,-2 3-4-16,0-3-3 0,-1 2-4 15,-2 2 0 1,-4 2 0-16,-1 3 7 0,-1 4 1 16,-4-2 3-16,6 0-5 0,-1 0-9 15,3 3-4 1</inkml:trace>
  <inkml:trace contextRef="#ctx0" brushRef="#br1" timeOffset="507175.0717">11447 11194 42 0,'0'17'41'15,"6"1"-11"-15,1-1-35 0,1-3-49 16,18-5 0-16</inkml:trace>
  <inkml:trace contextRef="#ctx0" brushRef="#br1" timeOffset="507605.076">11640 11200 5 0,'-2'14'76'15,"0"-2"0"-15,2-12-2 16,0 34-34-16,0-34-46 15,0 0-2-15,7 1 6 16,-7-1 3-16,0 0 2 0,0 0-2 16,0 0-2-16,0 0-3 0,0 0 2 15,9 8 0 1,-9-8 0-16,3 17-2 0,3-2 2 15,-1 2 2 1,1 7 2-16,0 2 5 0,-1 3 0 16,2-1 0-16,-2-2-1 15,-1 1 0-15,0-2-2 0,1-2 0 16,1-1-1-16,2-2 0 0,3 1 1 15,2 1 0 1,3 2-1-16,0-2 0 0,1 2-1 16,3 0-1-1,0-2 0-15,0 2-1 0,0-3-1 16,-2 1 0-16,1 0 0 15,-1 1 0-15,2-4 1 0,-4-2 0 16,1-1 1 0,-2-1-1-16,1 0 0 0,-4-3-6 15,4 2-26-15,0 3-37 0,-1-10-13 16,2-7-1-1</inkml:trace>
  <inkml:trace contextRef="#ctx0" brushRef="#br1" timeOffset="508465.0846">11682 11240 14 0,'-8'0'80'15,"8"0"0"-15,-9-1-35 16,9 1-11-16,0 0-10 0,0 0-9 16,0 0-4-1,0 0-2-15,0 0 1 0,0 0-2 16,0-9-1-1,0 9-1-15,0 0-3 0,0 0-3 16,0 0-1-16,0 0 0 16,8 3 0-16,0 4 0 0,6 6 0 15,0 1 2-15,3 2 0 0,3 4 2 16,2 0-1-1,-2-1 0-15,-2 3 0 0,1-4-2 16,-2 0 1 0,-2-1-1-16,2 0 0 0,-1 2 0 15,1-1 1-15,1 0-1 16,3 0 0-16,-1 3 1 0,1-1-1 15,-1-1 0 1,1 3 0-16,-2-3 0 0,3 1 1 16,1-1 0-16,-3 3-1 0,5-1 1 15,2 1-1 1,0 1 1-16,0-1 1 0,3-1-1 15,-1 1 0-15,-2 0 1 16,1-1-1-16,-5 1 3 0,0 2-2 16,0-2 0-1,-3 2 0-15,0 0 0 0,2 3 0 16,-1-1-1-16,2 1 1 0,1 0-2 15,1 0 0 1,2 1 1-16,0 1-1 0,3 0 0 16,0 0 1-16,3 1 0 15,0-1 0-15,1 2 1 0,0-1-1 16,1-2 1-1,1 1-1-15,-3 0 1 0,-2-2-2 16,-1 0 0 0,-1 2 0-16,-1-1 1 0,-3 0-2 15,3 3 2-15,-1 0-1 0,4 5 1 16,3 0 0-16,3 2 0 15,1 2 1-15,4 0-1 0,2 3-1 16,0-2-2 0,1 1-4-16,-4-7-20 0,-2-4-52 15,3-2-11 1,-4-8-6-16,-1-8-4 0</inkml:trace>
  <inkml:trace contextRef="#ctx0" brushRef="#br1" timeOffset="513915.1391">12254 11850 4 0,'-7'-11'14'0,"2"1"-1"0,-2-1 0 16,-1 0-1-1,1 1 0-15,-1-2-3 0,-2-5-5 16,1 4-4-16,-6-3-5 0,6 2 2 15,-7-3 0-15,2 2 4 16,-3-2 3-16,1 1 3 0,-2 3 4 16,3-1 3-1,2 4 1-15,-5-5-1 0,4 4-1 16,-3-4-3-1,4 2 0-15,-5-1-5 0,3 2 0 16,-3-5 2-16,3 3 2 0,-5-4 2 16,4 6 2-16,0-2 3 15,2 1 0-15,4 2 0 0,1 3-2 16,9 8-2-1,-14-18-2-15,14 18-3 0,-11-15-2 16,11 15-3 0,-17-17-1-16,8 9-1 0,-1-2 1 15,0 0 1-15,0 2-1 16,0 0 0-16,0-2 0 0,0 1 1 15,2 4-1-15,-1-3 1 16,9 8-2-16,-15-12 0 16,15 12-2-16,-10-6 0 0,10 6-1 15,0 0-2 1,0 4 1-16,0-4 0 0,9 17 0 15,0-7 1-15,3 3 1 16,0 1 2-16,6 0 1 0,-2 1 1 16,2-1 0-1,-1 1 0-15,-1-1 2 0,1 4-1 16,1-2 1-16,1 4 0 0,-2-3-2 15,4 4 0 1,0-2 0-16,0 3-1 0,1-2 0 16,3 3-1-16,-1 0 0 15,1 0 1-15,1 2-2 0,3-1 1 16,2 5-1-1,2-3 1-15,2 4-1 0,-2-3 1 16,3 4-1-16,-3-3 1 0,3 5 1 16,-3-3-1-1,-1 1 0-15,-1 2 0 0,2-2 0 16,0 3 1-16,2 0-1 15,1 2 0-15,-2 0 0 16,5 0 1-16,1 1-1 16,3 1 1-16,-1 1 0 0,1-1 0 15,0-1-1 1,-3-1 0-16,3 1 1 0,-5-3-1 15,-2 1 0-15,0-2 0 0,1 1 0 16,0-2 0-16,-2 3 0 16,1-2 0-16,-2 0 0 15,0-2-1-15,1 0 1 16,-1 0 0-16,-2-3 0 0,-2 0-1 15,1-1 0 1,-3-4 1-16,2 0 0 0,-4-1 0 16,0 2 1-16,-2-3-1 15,0 2 1-15,0-4-1 0,0 5 1 16,-1-3-1-16,1 4-1 15,-1-3 0-15,3 1 0 16,-2 0 1-16,-1 1-1 0,-1-2 1 16,-2 2-1-1,-1 0 1-15,-2-2-1 0,-2 1 1 16,-1-2-1-16,1 1 0 15,-1-1 0-15,2 4 0 16,0-1 0-16,1 2 0 0,0-4 0 16,1 5 1-16,0-1-2 15,-3-2 2-15,-1 1-1 0,-4-1 0 16,3-1 0-1,-5 0 1-15,5-2 0 0,-5-1-1 16,1 2 1-16,1-4 0 16,1 1 0-16,0 0 1 15,-3-3 0-15,5 4-1 16,-3 0 1-16,4 0 0 0,0-2 1 15,2 4-1-15,0-1 1 0,2-3-1 16,1 1 1 0,2 0-1-16,-1-2 0 0,-1 0-1 15,0-3-3-15,0 0-8 16,-6-3-22-16,-1-7-37 15,1-1-15-15,-13-3-3 16</inkml:trace>
  <inkml:trace contextRef="#ctx0" brushRef="#br1" timeOffset="516435.1643">13674 13065 19 0,'-14'1'58'0,"4"-12"-34"0,10 11-15 15,0 0-6 1,-3 7-6-16,3-7-5 0,2 13 2 15,-2-13 4-15,2 17 2 0,-2-8 6 16,0-9 10-16,0 14 4 16,0-14 5-16,0 11 1 15,0-11 0-15,0 0-3 16,0 0-3-16,0 0-4 0,0 0-5 15,0 0-6 1,9 7-1-16,-9-7-1 0,0 0 1 16,9 4 0-16,-9-4 2 15,0 0 0-15,0 0 1 16,0 0-2-16,0 0 0 0,0 0 0 15,0 0-2-15,0 0-1 16,0 0-1-16,9 1-2 0,-9-1 1 16,8 4-1-1,-8-4 1-15,21 8 1 0,-4-3 1 16,0 2 0-16,3 0 0 15,0-1 1-15,-1-1 0 16,0 1-1-16,-4-2 0 0,-1 2-1 16,-5-2 0-16,-9-4 0 15,13 19 0-15,-6-9-1 0,-1 1 0 16,0 2 1-1,1 0-1-15,2-1 0 0,-2 1-1 16,2-3 1-16,-1 1-1 16,2-3 0-16,-4 1 0 15,3 0 1-15,0-1 0 16,1 1 0-16,-1-1 0 0,2 0 1 15,-1 1 0-15,1-2-1 0,2 4 1 16,0-1 0 0,-1 0-1-16,1 0 0 0,-3 0 0 15,4 2 0 1,-2-3-1-16,0 5 1 0,1 0 0 15,0-2 0-15,1 2 1 16,0-1-1-16,2 2 2 0,-1 0-2 16,2 0 0-1,-2-3 0-15,1 3 0 0,0 1 0 16,1-1 1-16,-2-1-1 0,1 1 0 15,-1-1 0 1,1 1 0-16,-1-1 2 0,-1-1-2 16,1 1 0-16,0-2 0 15,1 0 0-15,3 4 0 0,-1 0 1 16,0 0-1-1,1 0 1-15,-1 2 0 0,1-1 0 16,0 3 0-16,-2-3 0 0,2 2 0 16,-1-3-1-1,-1 2 0-15,2-1 1 0,-3 0-1 16,0-2 0-16,1 2 0 15,-1-2 0-15,-3-1 0 0,1 0-1 16,0 0 1 0,-3-2 0-16,1 0 0 0,1 0-1 15,0-1 2 1,0 0-1-16,1 4 0 0,0-3 1 15,1 2-1-15,0 1 1 0,1-2-1 16,-2 0 1-16,1 0-1 16,0-1-2-16,0 2 1 0,-3-3 0 15,3-1 0 1,-2 1-1-16,-1 1 1 0,1 0 0 15,1-2 0 1,-1 0 1-16,-1 1 1 0,1 0-1 16,0-2 0-16,-1 3 1 15,2-2-1-15,0 3 0 0,-2-3 0 16,-1 2 0-16,1-2 1 15,2 2-1-15,-2-1 0 16,3 0 0-16,-4 1 1 0,2-2-1 16,0 3 0-1,2 1 0-15,-1-2 0 0,-3 0 0 16,4 2 0-16,-1-1 0 15,2 1 0-15,-2 2 0 16,2 0 1-16,1 2-1 0,2-1 0 16,-1 1 1-16,3-1-1 15,0 2 1-15,-2 0-1 0,2-2 1 16,1 1-1-1,-3-1 1-15,0-1-1 0,1 3 1 16,-2-3-1 0,0 1 1-16,1-1-1 0,-1 1-1 15,0 0 1-15,0-2-1 16,-1 2 0-16,0-4 0 0,1 3 0 15,-1 0 0-15,-2-1 0 0,0-2 0 16,-2 0 0 0,0-1 1-16,2 1 0 0,-1 0 0 15,2 0 0 1,-1 1 0-16,2-1 0 0,1 3 0 15,0 0 1-15,2-2-1 16,-2 3 0-16,1-1 0 0,-2-1 0 16,-1 1-1-1,-1-3 1-15,-2 0 0 0,1 1-1 16,-2 1 1-16,1-3 0 0,1 2 0 15,-1-1 0 1,2 3 0-16,1-2 1 0,1 1-1 16,-1 1 0-16,1-1 1 15,-2 0-1-15,1 1 0 0,2-3 0 16,-1 5 0-1,1-2 1-15,-1 0-1 0,2 1 0 16,-1-2 0-16,1 2 0 0,2-1 1 16,-2 1-1-1,1 1 0-15,-1-1 0 0,0 0 0 16,1 0 0-16,1 0 0 15,-2 2 0-15,2-1-1 0,-1 2 1 16,0 0 0 0,2-2-1-16,-2 1 1 0,0-1 0 15,2 2-1 1,-1 2 1-16,-2-3-1 0,2 3 1 15,-1-5-1-15,-3 3 1 0,4-1-2 16,-1 1 1 0,-3 1 1-16,2-5 0 0,-1 1-2 15,2-1 1-15,0 3 1 16,4 0 0-16,-2 1 0 0,4 2 1 15,-1 0 1 1,2 1-2-16,-1-2 1 0,0 0 1 16,-2 0-1-1,1-1 0-15,-1-1-1 0,-2 0 0 16,1-2 0-16,-1 1 0 0,0 2-1 15,0 0 0-15,1 0 1 16,1-1 0-16,-1 5-2 0,2-2 2 16,1 2 0-1,-2-2-1-15,2 3 1 0,0 0 1 16,0-2-1-1,0 1-1-15,-2-2 1 0,1 2 0 16,0-3 0-16,1 1 0 0,1-2 0 16,-2 3 0-16,2 0 0 15,-1-2 0-15,1 2 0 0,0-1-2 16,2-1 1-1,-2 3 0-15,3-2 0 0,-1 2 0 16,0 0 0 0,3 0 0-16,-2 5 1 0,4-2 1 15,-1 0 0-15,0 3 0 16,4 3 0-16,-3 0 0 0,2-1 0 15,-2-1 1-15,4 1-1 16,-1 2 1-16,-1 1-1 16,3-3 0-16,-2 0 1 0,0-1-1 15,-17-16-3 1,0 4 1-16,1-2 0 0,3 5-2 15,0-2 2 1,0 2-2-16,1-1 0 0,2 3 1 16,-1 0 2-16,-1 0-1 15,1 0 1-15,0 1 0 0,1-1 0 16,0 0 1-16,-2 0 0 0,1 3 0 15,-1-5 1 1,-4-1 0-16,1-1 1 0,-5-1 1 16,-1-4-1-1,-3-1 0-15,-1-4 1 0,-2 0 0 16,-2-3-3-16,-8-7-6 15,13 12-13-15,-13-12-39 0,0 0-32 16,0 0-6-16,4-12-6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31T18:48:04.4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18286 2109 8 0,'5'-12'73'0,"-2"0"2"0,4 0-59 16,-7 12-1-1,9-13-1-15,-9 13-4 0,0 0-8 16,4-12-19-16,-9 12-52 15,5 0-7-15</inkml:trace>
  <inkml:trace contextRef="#ctx0" brushRef="#br0" timeOffset="1310.013">5595 999 23 0,'0'-11'52'16,"0"-2"1"-1,-4-22-10-15,1 11-8 0,3 24-2 16,0 0-9-16,-1-11-6 0,-1 0-3 16,1-3-4-1,-1 2-3-15,-6-5 0 0,8 17-3 16,1 14-2-16,2 2 1 15,0 13 1-15,0-6 0 0,0 14-1 16,-1-2 1 0,-1 7-2-16,0 1 0 0,-1 2-1 15,1 0 1 1,-1 2-3-16,0 0 3 0,0-23 0 15,0 17-2-15,0 5 1 0,-2-11-4 16,-1 0-2 0,0-10-4-16,1 1-3 0,1-9-8 15,1 0-21 1,1-6-45-16,-1-11-10 0,9 9 2 15</inkml:trace>
  <inkml:trace contextRef="#ctx0" brushRef="#br0" timeOffset="1590.0159">5607 1310 10 0,'0'0'85'0,"0"0"-26"0,0 0-9 16,0 0-8-16,17-7-3 0,-3 5-10 16,3-3-8-1,2 1-8-15,2 0-5 0,10-3-4 16,-9 2-6-16,3-2-6 15,-1 0-10-15,-1-5-26 16,-3-3-42-16,1-1-6 16,-4-7-2-16</inkml:trace>
  <inkml:trace contextRef="#ctx0" brushRef="#br0" timeOffset="1830.0183">5876 932 57 0,'-9'-26'81'0,"9"26"0"15,-10-21-59 1,2-1-1-16,8 22-8 0,-8 13 1 15,7 5 1-15,1 4-2 16,0 4-1-16,1 6-1 0,1 12-2 16,5-6-3-1,-4 8-1-15,1-2 0 0,-2 4-2 16,3-4-1-16,-5 4-1 0,1-8-1 15,-1 0-5 1,-1-7-6-16,0-3-23 0,1-5-53 16,1-4-5-16,2-7-5 15</inkml:trace>
  <inkml:trace contextRef="#ctx0" brushRef="#br0" timeOffset="2190.0219">6126 977 46 0,'9'-22'81'0,"0"-9"-1"0,-9 31-56 16,0 0-1-16,0 0-3 0,0 16 1 15,0 2-4 1,-3 5-1-16,-3 6-3 0,0 1-2 15,1 6-3 1,3-3 0-16,0 7-4 0,0-5 0 16,2 2 0-16,0-3 0 15,0 2-1-15,2-7-2 0,5-5-1 16,1-5-3-1,1-4-5-15,1-8-4 0,1-2-9 16,1-5-22-16,-12 0-47 0,20-12-5 16,-8 2-2-1</inkml:trace>
  <inkml:trace contextRef="#ctx0" brushRef="#br0" timeOffset="2570.0257">6297 1155 77 0,'3'-9'87'15,"-3"9"-12"-15,12-2-48 0,-12 2-5 16,9 7 0-1,-3 7-4-15,-1 1-5 0,2 1-2 16,2 2-2 0,2 7-1-16,1-5 0 0,5-10-1 15,0 0-1-15,3-5-1 16,-1-3-1-16,1-2-1 0,2 0 0 15,-2-7-2 1,2 1-2-16,-2-3 0 0,2 2-1 16,-1 1 0-16,-1-1 0 0,0 2 0 15,-3 1 2 1,0 1 0-16,-6 2 3 0,3 1 1 15,-3 0 2-15,-1 4-1 16,-10-4 0-16,13 9 1 0,-13-9-2 16,9 5 0-1,-9-5-2-15,0 0-3 0,0-9-2 16,0-2-2-1,-2-2-2-15,-3-1-4 0,2-1-13 16,-3 1-39-16,0-4-31 0,1-2-5 16,1 2-2-16</inkml:trace>
  <inkml:trace contextRef="#ctx0" brushRef="#br0" timeOffset="2840.0283">6776 878 26 0,'24'-25'90'15,"1"-1"-1"-15,-3 19-5 0,1 1-67 16,23 9-1 0,-21 11-3-16,0 6-4 0,-1 6-1 15,0 2-2 1,-2 7-2-16,-1-1 0 0,-2 5 1 15,-2 6-1-15,-3-2-1 16,-3 4-1-16,-4-3-2 0,-4-1-1 16,-3-5-6-16,-2-3-23 0,-4-6-57 15,-6-7-5 1,0-5-7-16</inkml:trace>
  <inkml:trace contextRef="#ctx0" brushRef="#br0" timeOffset="3270.0327">6525 1152 55 0,'-3'-9'87'16,"3"9"-2"-16,-3-16-45 0,3 16-14 16,0 0-8-16,0 0-6 0,6-1-3 15,-6 1-4 1,8 9 0-16,-3 1-9 0,-2 0-32 15,2 3-47-15,-2-1-6 16,1 0-4-16</inkml:trace>
  <inkml:trace contextRef="#ctx0" brushRef="#br0" timeOffset="5770.0576">7748 981 29 0,'-13'4'46'15,"1"0"2"-15,12-4-6 16,-8 7-5-16,8-7-6 15,13 5-4-15,6-5-1 0,4 0-4 16,16 0-6-16,-4 0-7 0,5-3-1 16,4 1-2-1,3-3-3-15,0 2-2 0,2 1 0 16,2 0-2-1,0-3-2-15,-2 0-6 0,-3 1-7 16,-2 1-15-16,-9-2-15 16,-6 5-42-16,-2-2-3 0</inkml:trace>
  <inkml:trace contextRef="#ctx0" brushRef="#br0" timeOffset="6040.0604">7921 1180 75 0,'-11'9'87'16,"10"2"-46"-16,8-2-8 0,13-2 1 15,12 1-8 1,7-1-10-16,9 0-4 0,4-3-8 16,5 0-6-16,18 0-14 15,-11-2-41-15,4 2-30 0,-1-1-3 16</inkml:trace>
  <inkml:trace contextRef="#ctx0" brushRef="#br0" timeOffset="6570.0657">10858 432 45 0,'0'0'79'0,"0"0"0"0,0 0-47 16,0 0-12-1,0 0-3-15,0 0-1 0,-1 3-3 16,-1 4-4-1,-5 72-1-15,9-45-1 0,7 45-2 16,-3-42-3-16,1 7-4 16,-4-4-7-16,0 3-19 0,-3-3-36 15,0-2-23-15,-1-8-4 0</inkml:trace>
  <inkml:trace contextRef="#ctx0" brushRef="#br0" timeOffset="6910.0691">9828 1167 32 0,'-49'13'91'0,"18"-4"-1"16,21 2-2-16,19-1-68 16,27-1-2-16,27-2 1 15,27 0-2-15,24-1-3 0,23-1-4 16,21-2-3-1,18-3-4-15,17 0-2 0,11 1-2 16,11-1-3-16,5 0-4 0,3-1-6 16,-4-2-26-1,-10-1-49-15,-8 2-8 0,-15-4-3 16</inkml:trace>
  <inkml:trace contextRef="#ctx0" brushRef="#br0" timeOffset="7800.078">9848 1690 70 0,'0'0'80'0,"0"-16"-5"15,0 16-48-15,0 6-14 16,0 8-6-16,0 6-1 0,0 8-1 15,0 6 0 1,1 3 4-16,-1 7 0 0,2 0-1 16,-2 2 2-16,0-1-2 15,-2-1-1-15,-4-3 0 16,0-5-2-16,1 0 1 15,1-6 2 1,0-1-2-16,2-7-1 0,1-5 0 16,-1-3 0-1,2-4 0-15,0-10 0 0,0 10-2 16,0-10-1-16,0 0 0 15,0 0-1-15,0 0 0 16,0 0 0-16,0 0-1 16,0 0 0-16,0 0 1 0,0 0-1 15,0 0 1-15,0 0 0 0,0 0 0 16,0 0 0-1,0 0 0-15,0 0-1 0,0 0-1 16,0 0-2 0,0-8-4-16,0 8-10 0</inkml:trace>
  <inkml:trace contextRef="#ctx0" brushRef="#br0" timeOffset="8070.0807">10115 1951 333 0,'10'-1'3'0,"7"-2"1"0,8 1 0 16,8-1 0-1,10 2 0-15,1-1 1 0,3 0 0 16,-2 0 1-16,-4 2-6 0,-6 0-6 16,-10-3-4-1,-4 1-23-15,2-3-51 0,-16-7-7 16,0-3-5-16</inkml:trace>
  <inkml:trace contextRef="#ctx0" brushRef="#br0" timeOffset="8380.0838">10382 1630 5 0,'0'0'80'0,"-15"0"2"16,15 0-2 0,-14 4-64-16,7 11-2 0,2 6-1 15,-1 10 0-15,0 2-1 16,-3 8-1-16,3 4 0 0,1 4-2 15,1 1-1 1,0-1-1-16,-1-1 0 0,-1-4-2 16,3-5-1-16,0-3 0 0,-1-5 1 15,-1-4-1 1,-1-3-1-16,1-6-3 15,0-1-3 1,0-5-6-16,5 2-13 0,-2 1-47 16,2-15-21-1,16 0-8-15,-4-9-1 0</inkml:trace>
  <inkml:trace contextRef="#ctx0" brushRef="#br0" timeOffset="8780.0878">10810 1913 65 0,'15'10'72'15,"1"14"-17"-15,-1 6-11 0,2 3-8 16,-7 3-10 0,2 0-9-16,-4 2-2 0,-5 4-3 31,-3-2-2-31,-3-3-1 15,-6-6 1-15,1-4-2 16,-3-7 2-16,-3-3-2 0,0-7-2 16,2-10-1-16,-2-2 0 0,-1-6-2 15,1-5 1 1,3-1-2-16,-4 0-1 0,2-3-1 15,1-3 0-15,0-1-2 16,5 1-2-16,-1-4-4 16,8 2-8-16,-3-4-35 15,3-2-40-15,10-5-6 0,4-3-5 16</inkml:trace>
  <inkml:trace contextRef="#ctx0" brushRef="#br0" timeOffset="8970.0897">10902 1650 6 0,'1'-11'88'0,"-1"-1"-1"0,0 3-2 16,0 1-48 0,0 8-24-16,2-18-5 0,-2 18-3 15,-2-15-2-15,2 15-3 0,-3-10-2 16,3 10-5-1,0 0-7-15,0 0-10 0,0 14-25 16,-5 3-36-16,10 2-4 16</inkml:trace>
  <inkml:trace contextRef="#ctx0" brushRef="#br0" timeOffset="9380.0938">11084 1717 48 0,'0'0'86'16,"10"-10"-1"-16,-16 5-48 0,6 5-9 15,6 5-8-15,1 7-6 16,1 8-4-16,0 4-4 0,2 5 1 16,0 3-1-1,3 4 1-15,1-4-1 0,1-5 2 16,0-2-2-16,3-10 0 15,-2-3 1-15,0-7-2 16,1-5-1-16,-1-7 0 0,-4-6-2 16,-2 3 0-16,-3-1-2 15,0 0-2-15,-7 11 0 0,5-11-1 16,-5 11 0-1,3 9 0-15,3 7 1 0,2-2 0 16,7 3 2-16,3-3 1 16,5-6 2-16,5-8 0 15,4-6 1-15,2-11 0 0,-3-7 1 16,-3-7-2-16,-7-1 0 15,-5-3-3-15,-10-2-2 0,-5 2-2 16,-6 2-3 0,-8 2-7-16,3 16-22 0,1-2-50 15,1 5-12 1,-1-3-3-16</inkml:trace>
  <inkml:trace contextRef="#ctx0" brushRef="#br0" timeOffset="9710.097">11817 1517 41 0,'11'0'92'0,"-11"0"-2"16,19 0-8-1,-8 0-62-15,5 0-6 0,1 0-2 16,3 0-2-16,1 0 0 15,-1-1-4-15,2-2-2 16,3 8-4-16,0-5-4 16,-2 0-3-16,3 0-7 0,-1-1-7 15,0 0-25-15,2 1-46 0,-6 0-4 16,-2 0 0-1</inkml:trace>
  <inkml:trace contextRef="#ctx0" brushRef="#br0" timeOffset="10090.1009">12067 1551 36 0,'0'0'86'0,"0"0"-36"0,-9-11-9 15,9 11-8-15,0 0-8 16,-5-9-8-16,5 9-5 0,-10 0-3 16,4 16-2-1,1 12 1-15,-3 7-2 0,-7 3 1 16,-1 8-1-1,-2 4-1-15,-3-3 0 0,4-7-1 16,4-4-1-16,2-1 2 0,3-7 1 16,7-4 0-1,4-5 1-15,14-7-2 0,11-3 1 16,7-4-1-16,8-2 0 15,7-3-4-15,5 5-4 0,4-5-7 16,8 7-29 0,5 1-49-16,-9 1-8 0,0 6-5 15</inkml:trace>
  <inkml:trace contextRef="#ctx0" brushRef="#br0" timeOffset="14130.1413">4685 4400 1 0,'-34'42'32'0,"-3"3"-1"0,10 6 0 16,0-2-2 0,9 6-2-16,6-4 1 0,12-8-3 15,10-4-2-15,17-14-3 0,14-4 1 16,9-16-3-16,13-5-1 15,7-12-3-15,7-14-1 16,-6-5-4-16,-4-6-1 16,-9-6-1-16,-12-4-1 0,-16-2-1 15,-20 1 1 1,-17 2-4-16,-22 5 0 0,-18 3-2 15,-15 7-1-15,-6 9-3 16,-7 5-5-16,1 11-7 16,-1 5-23-16,5 3-47 0,22 4-7 15,15 2-3-15</inkml:trace>
  <inkml:trace contextRef="#ctx0" brushRef="#br0" timeOffset="14610.1461">4867 3813 24 0,'-13'-1'70'0,"8"-11"2"16,4 32-44-1,-1 22-8-15,-1 13-4 0,-2 24 1 16,-1 16 4 0,-3 16 1-16,-3 8 0 0,0 8-3 15,-3-1-5-15,2-4-2 16,-2-6-1-16,3-12-2 0,1-16-1 15,1-12-1 1,4-7-2-16,-2-14-1 0,3-7 0 16,-2-9 0-16,1-10-1 0,1-6 1 15,-2-5-1 1,2-9-1-16,5-9-1 0,-6 12-3 15,6-12-6-15,0 0-12 16,0-7-50-16,2-5-23 0,9-6-8 16,-3-7-3-1</inkml:trace>
  <inkml:trace contextRef="#ctx0" brushRef="#br0" timeOffset="15980.1598">5619 4543 11 0,'0'0'82'0,"16"5"-28"15,7-4-11-15,11 3-6 16,10-1-6-16,8 3-5 15,2-1-8-15,2 2-7 0,-4 0-2 16,-2-2-3 0,-11 1-2-16,-4 0-2 0,-13-1-1 15,-4-2-2-15,-3 1-5 0,-3-3-8 16,0 1-18-1,0 8-45-15,-12-10-12 0,12 2-3 16</inkml:trace>
  <inkml:trace contextRef="#ctx0" brushRef="#br0" timeOffset="16200.162">5712 4773 36 0,'7'7'91'16,"22"-3"-3"-16,11-4-3 0,3 0-71 16,20 0-3-1,7 0-1-15,7 0-6 0,-1 0-3 16,-4 1-8-16,-1 2-18 15,-6 7-51-15,-5-8-10 0,-2-2-6 16</inkml:trace>
  <inkml:trace contextRef="#ctx0" brushRef="#br0" timeOffset="16700.167">7236 4218 75 0,'-4'20'86'15,"1"9"-51"-15,1 10-2 0,-1 7 0 16,1 5-2-16,-3 4-8 0,0 3-8 16,-2-1-4-1,0-2-2-15,-1-8-2 0,3-5-3 16,-2-7-1-16,2-7-3 15,1-7-5-15,4-5-5 0,0-16-16 16,0 0-60 0,0 0-5-16,8 2-6 0</inkml:trace>
  <inkml:trace contextRef="#ctx0" brushRef="#br0" timeOffset="16890.1689">7002 4645 18 0,'21'-20'89'15,"14"-4"-2"1,10 1-3-16,10 0-67 0,8 6-7 16,1 0-3-16,3 3-3 0,-6 7-5 15,-6 2-7-15,-6 5-14 16,-11 0-21-16,-10 2-42 0,4 3-4 15</inkml:trace>
  <inkml:trace contextRef="#ctx0" brushRef="#br0" timeOffset="17320.1731">7653 4511 7 0,'-31'13'80'0,"-2"5"-37"16,2 7-2-1,9 4-2-15,1 2-5 0,11 1-6 16,5-3-5-16,8-2-7 16,10-6-2-16,9-4-2 15,7-10-1-15,4-4-2 0,3-7-1 16,-2-9-2-16,0-7-3 15,-5-6-2-15,-4-3-1 0,-6-2-1 16,-7-1-1 0,-7 5 0-16,-2 1-3 0,-3 6 1 15,-3 9 0 1,3 11 2-16,-16 0 0 0,8 12 1 15,2 10 1-15,2 6 0 16,3 7 2-16,1 3 2 0,0 1 1 16,2-1 1-16,5 0-2 0,-2-6 1 15,2-2-2 1,-2-9 1-16,0-3-4 0,0-7-2 15,-5-11-10 1,12 3-27-16,-10-8-47 0,7-16-8 16,0-6-6-16</inkml:trace>
  <inkml:trace contextRef="#ctx0" brushRef="#br0" timeOffset="17700.177">7962 4536 32 0,'19'10'91'0,"1"2"-2"0,1 6-5 16,1 5-69-16,-2 3-1 15,0 4-1-15,-6 0-3 0,-5 2 0 16,-4-6-2 0,-1 0 0-16,-3-5-1 0,-1-7 1 15,0-4-1-15,0-10-3 0,0 0-1 16,3-15-2-1,4-6 0-15,4-7-2 0,2-1-2 16,4-1-1-16,-3 0-1 16,4 9 1-16,-2 5 0 15,-1 12 0-15,-1 7 2 16,-4 12 1-16,-2 8 0 0,-2 7 3 15,0 2 1 1,-1 1 1-16,2 1-1 0,3-3 1 16,0-6 1-16,4-4-1 0,3-7-1 15,2-3-4-15,0-8-3 16,5-3-6-16,-5-8-23 15,-3-9-51-15,4 0-11 16,-2-6-6-16</inkml:trace>
  <inkml:trace contextRef="#ctx0" brushRef="#br0" timeOffset="18030.1803">8441 4108 76 0,'0'0'90'0,"7"9"-3"15,10-1-55 1,4-4-13-16,2 1 0 0,2 2-7 15,-3-2-6-15,2-1-8 16,-6-3-16-16,-2-3-51 0,-1 2-18 16,-7 0-5-16</inkml:trace>
  <inkml:trace contextRef="#ctx0" brushRef="#br0" timeOffset="18280.1828">8793 3959 67 0,'8'18'83'0,"1"1"-1"0,-1 15-65 16,-2 4-1-16,-2 6 0 15,-2 4-2-15,-2 1-5 16,0 0-7-16,3-1-22 16,4-1-57-16,-3-9-8 0,5-7-3 15</inkml:trace>
  <inkml:trace contextRef="#ctx0" brushRef="#br0" timeOffset="31300.313">9740 3720 13 0,'2'-12'74'15,"-2"0"-7"-15,1 0-14 16,-1 12-9-16,0-14-12 16,0 14-10-16,0 0-8 0,0 7-2 15,0 6-5-15,1 11 0 0,-2 8-1 16,1 7 1-1,0 7 0-15,0 3 2 0,-1 5 0 16,-4 0-2 0,-4 0 0-16,3-11-2 0,-3-1 0 15,2-6-1-15,-1-7 0 16,3-4-2-16,0-7-2 0,1-3-3 15,3-5-3 1,1 0-5-16,0-10-26 0,0 0-52 16,0 0-6-16,9-3-7 0</inkml:trace>
  <inkml:trace contextRef="#ctx0" brushRef="#br0" timeOffset="31910.319">9967 4132 41 0,'9'14'90'0,"-2"0"-1"15,-19 6-42-15,12 9-11 0,2-3-11 16,-2 3-6-1,0-5-5-15,0-1-3 0,-1-6-3 16,-2-3 0 0,2 0-2-16,1-14-1 0,-2 11 0 15,2-11-1-15,0 0 0 0,0-12-1 16,0-1 0-16,3-4-1 15,1-2-2-15,1-3 0 0,1-2-1 16,4-1 0 0,0 0-1-16,3 2 0 0,3 2 0 15,1 1 1 1,2 4-1-16,2 3 1 0,2 2 1 15,-2 8-1-15,1 3 1 16,0 0-1-16,-3 11 2 0,1 4-1 16,-7 5 1-16,2 2 0 15,-5 3 0-15,0-3 0 16,-4 2 1-16,-3-5 0 0,-1-3-1 15,-1-5 2 1,-1-11 0-16,0 0 0 0,0 0-1 16,5-4 0-16,2-13-1 15,1-2 0-15,5-5 0 16,3 1-2-16,2 2-1 15,2 4 0-15,4 6 0 0,-2 9 1 16,-1 4 0-16,-1 12 1 0,-3 7-1 16,-3 3 1-1,-5 7 1-15,-1-1-1 0,-2 0 1 16,-4-4-1-1,-1 2-1-15,-1-6-2 0,1 0-4 16,-1-10-7-16,6-4-37 16,6 6-39-16,-12-14-7 0,19-8-7 15</inkml:trace>
  <inkml:trace contextRef="#ctx0" brushRef="#br0" timeOffset="32430.3243">11132 3625 46 0,'3'14'88'0,"-3"5"-1"0,21 7-54 15,-21 10-7-15,0 7 1 0,-3 4-1 16,-1 3-5-1,-2 3-4-15,-2-3-4 0,3-3-4 16,-2-1-2-16,-2-6-1 16,2-6-1-16,0-6-2 0,1-4-1 15,3-5-2 1,0-6-3-16,3-2-3 0,0-11-7 15,0 0-43 1,15-12-35-16,-9-6-7 0,-1-6-5 16</inkml:trace>
  <inkml:trace contextRef="#ctx0" brushRef="#br0" timeOffset="32610.3261">11106 3930 84 0,'18'7'92'0,"5"-2"-5"0,4 2-60 16,0-1-6-16,2 2-1 15,1-4-7-15,-3-4-7 0,-1 0-12 16,-8 0-45-16,-1-10-33 0,-2-12-7 16,-6-8-4-1</inkml:trace>
  <inkml:trace contextRef="#ctx0" brushRef="#br0" timeOffset="32840.3284">11395 3586 41 0,'0'0'92'15,"0"17"-3"-15,0-2-3 16,0 5-64-16,0 12-10 15,0 7 1-15,-2 8 1 0,-1 2-3 16,-2 2-1 0,-1 2-3-16,-1-1-1 0,0 0 0 15,2-9-3-15,-2-4-1 16,4-8-3-16,-1-8-3 0,2-4-2 15,2-7-4 1,0-4-20-16,0-8-55 0,11-3-11 16,-1-11-4-16</inkml:trace>
  <inkml:trace contextRef="#ctx0" brushRef="#br0" timeOffset="33370.3336">11689 3725 70 0,'0'0'91'0,"7"0"-3"15,-7 13-54-15,0 4-7 0,-6 7-6 16,-8 6-5 0,2 4-3-16,-3 3-3 0,2 4-4 15,-1-2-1-15,4-6 1 0,3-1-2 16,2-10 0-1,4-2 0-15,1-8 0 0,0-12 0 16,13 4 0-16,-2-7 0 16,2-9-2-16,0-4 0 0,2-3-1 15,-1 0-1 1,-1 4-1-16,-4 0-1 0,0 9-1 16,-9 6 0-1,15 3 1-15,-8 9-1 0,1 8 2 16,3 2 1-16,2-3 1 0,2 3 3 15,3-7 0-15,3-6 0 16,0-9 2-16,0 0-2 0,-3-12 1 16,-3-1 0-1,-4-5-4-15,-3-6 0 0,-4 3-3 16,-4-4-2-1,0 5-3-15,-8-1-4 0,5 3-9 16,-3 0-24-16,4 0-43 16,2 4-12-16,8 2-4 0</inkml:trace>
  <inkml:trace contextRef="#ctx0" brushRef="#br0" timeOffset="33580.3358">12082 3614 17 0,'25'14'93'0,"3"6"-1"16,1 7-5-16,3 8-61 16,-3 10-3-16,-3 5-7 0,-9 5-5 15,-8 3-3 1,-9 1-4-16,-10-2-2 0,-6-4-3 15,-9-8-5-15,1-6-19 16,-8-3-58-16,-5-13-9 16,-4-10-5-16</inkml:trace>
  <inkml:trace contextRef="#ctx0" brushRef="#br0" timeOffset="33970.3396">11628 3606 49 0,'-8'6'85'0,"-6"15"-30"0,-4 13-12 15,-1 12-10-15,-5 8-3 0,-2 10-1 16,2 4-6 0,5 0-5-16,2-3-4 0,12-6-4 15,4-7-2-15,8-8-4 16,11-10-3-16,9-5-7 15,2-9-29-15,-2-4-53 16,10-6-6-16,-3-5-7 0</inkml:trace>
  <inkml:trace contextRef="#ctx0" brushRef="#br0" timeOffset="34590.3459">9577 4602 6 0,'-54'0'78'15,"2"0"4"-15,3 0-47 16,10 5-11-16,10 1 0 0,12 4-1 16,17-10 0-1,18 17-2-15,32-11-2 0,32 0-1 16,36-5 0-16,41-1-1 15,39 0-2-15,32-6-4 16,26-3-1-16,14-1-4 16,-2-1-1-16,-8 1-1 0,-21 2-1 15,-24 1-1-15,-34 1-3 0,-38 1-3 16,-32 3-4-1,-31-2-6-15,-19 4-20 0,-24 7-54 16,-27-5-11 0,-20 1-7-16</inkml:trace>
  <inkml:trace contextRef="#ctx0" brushRef="#br0" timeOffset="53050.5305">9608 5066 61 0,'-3'-14'90'16,"-4"1"-2"-16,4 0-49 15,3 13-11-15,0-9-8 0,0 9-5 16,3 19-4 0,-1 6-3-16,-2 11 0 0,3 8-1 15,-2 9 2-15,2 4-2 16,-4 2 1-16,1-1-1 0,0-3-1 15,0-6 0-15,-3-7 0 16,-2-11-1-16,2-2-2 16,-2-12 0-16,2-3-5 0,3-14-4 15,0 0-10 1,0 0-40-16,-9-6-35 0,12-12-7 15,3-9-5-15</inkml:trace>
  <inkml:trace contextRef="#ctx0" brushRef="#br0" timeOffset="53700.537">9576 5036 18 0,'-26'0'80'0,"1"22"-9"16,7-22-31-1,8 0-7-15,2 0-7 0,8 0-7 16,0-12-6-16,10 2-3 16,7-4-2-16,9-2 2 0,5 1-2 15,9-5 1 1,8 1 1-16,7 0 1 0,0 2-1 15,5 5 0-15,-4 6-3 0,-2 2-1 16,-9 4-3 0,-5 8 0-16,-11 6-2 0,-9 7 0 15,-10 6-1-15,-10 2 1 16,-8 1 0-16,-10 5 0 0,-11-2 0 15,-6-3 1 1,-8-1-1-16,-1-8 0 0,-3-5 0 16,4-1 0-1,3-6-1-15,3-7 0 0,6-2 0 16,10 0-1-16,2 0-1 0,19 0 1 15,-10 6 0-15,10 3 1 16,11 5 1-16,9 3 0 16,5 7 0-16,1 5 1 15,3 2 3-15,-2 1 0 0,2 5 0 16,-5-3 1-1,-4-1-3-15,-8-1 1 0,-4-5 0 16,-1-6 0-16,-2-1-3 0,-4-6-1 16,2-4-4-1,-3-10-2-15,11 7-6 0,-11-7-15 16,19-16-43-16,-3 5-25 15,-1-8-5-15,1-2-5 0</inkml:trace>
  <inkml:trace contextRef="#ctx0" brushRef="#br0" timeOffset="54030.5403">10037 5439 61 0,'0'0'96'0,"1"7"-2"16,11-7-6-16,11 2-62 16,9-2-5-16,9 0-3 0,5-4-4 15,0-4-4 1,3-5-4-16,-5-3-1 0,-2-4-3 15,-10 0-1 1,-8-3-1-16,-12-1-2 0,-5 0 0 16,-7-2-1-16,-11 3 0 15,-8 3 0-15,-10 6-1 0,-5 10 1 16,-8 4 0-16,-2 14 1 0,-2 8 2 15,3 12-1 1,6 4 4-16,6 8 1 0,9 0 1 16,15-2 0-1,7 1 1-15,15-6 1 0,14-7-2 16,6-8 1-16,8-4-3 15,4-4-2-15,2-6-3 0,0-3-5 16,2 3-14-16,-3-2-45 0,-8-5-27 16,1-2-7-1,-2-1-7-15</inkml:trace>
  <inkml:trace contextRef="#ctx0" brushRef="#br0" timeOffset="54710.5471">11077 5003 52 0,'0'0'95'0,"-1"-15"-3"15,1 15-41-15,0 0-11 0,0 0-12 16,-3 19-8-16,3 3-5 16,0 10-5-16,0 6-2 0,0 6 0 15,3 6-1 1,-3 0-2-16,-1 0-1 0,1-3 0 15,-2-2 1 1,-2-6-1-16,-2-5-1 0,1-5 1 16,0-5-1-16,-2-3-2 15,4-5-2-15,1-3-5 0,2-4-4 16,0-9-18-16,2-8-50 15,3 0-18-15,1-8-7 16,0-4-3-16</inkml:trace>
  <inkml:trace contextRef="#ctx0" brushRef="#br0" timeOffset="54920.5492">11107 5274 20 0,'9'-3'100'16,"5"1"-1"-16,5-2-8 15,1 25-32-15,8-21-40 0,-1 0-5 16,3 0-2-1,-2 0-4-15,1-3-4 0,-6-2-1 16,-4 1-4-16,-3-5-1 16,-4-4-3-16,-3-6-4 15,3 2-8-15,-9-13-35 16,-1-2-39-16,4-8-7 0,-1 1-5 15</inkml:trace>
  <inkml:trace contextRef="#ctx0" brushRef="#br0" timeOffset="55170.5517">11450 4896 32 0,'0'0'91'0,"-1"20"0"16,-18 5-37-16,17 9-16 15,-3 13-8-15,5 8-3 16,-5 6-5-16,0 1-7 0,-3 4 0 16,2-6-3-1,-2 1-3-15,-1-7 0 0,1-5-4 16,1-10 1-16,1-6-2 0,-2-4 0 15,5-7-3 1,0-8-3-16,0-4-3 0,3-10-3 16,0 0-6-16,0 0-25 15,11-19-50-15,2 1-9 0,1-4-5 16,5-2-3-1</inkml:trace>
  <inkml:trace contextRef="#ctx0" brushRef="#br0" timeOffset="55700.557">11664 5155 52 0,'2'-9'91'15,"-2"9"-4"-15,5-22-37 0,-5 22-26 16,0 0-6-16,4 6-2 16,-4 9-3-16,0 6-2 15,-1 4-1-15,-1 6 1 16,-2 4-1-16,-2 5-1 0,1-1 1 15,1-3-2 1,1-4-1-16,1-3-1 0,2-7 0 16,0-3 0-16,3-6-2 15,8-8 2-15,3-4-3 0,5-4-1 16,1-8-1-16,3 0 1 15,2-2-4-15,-1 0 0 16,-5-2-2-16,0 8 0 0,-2 1-1 16,-7 6 0-1,-1 6 3-15,-1 5-1 0,0 7 3 16,0-2 2-16,2 3-1 15,2-4 3-15,3-3 1 16,5-10 1-16,2-2-2 0,1-10 0 16,-1-9 1-16,1-2-3 15,-4-9 0-15,-3-2-3 0,-6-6 0 16,-7-1-1-1,-3 3-2-15,-9-4-1 0,-2 5-4 16,-6 0 0-16,4 7-5 16,-6-1-17-16,8 10-37 15,5 9-28-15,6 10-6 16,-10-9-2-16</inkml:trace>
  <inkml:trace contextRef="#ctx0" brushRef="#br0" timeOffset="55940.5594">12352 4949 36 0,'36'22'92'16,"-3"7"-1"-16,-3 5-5 0,-26 9-63 15,10 6-7 1,-11 9-4-16,-7-1-3 0,-13 0 2 16,-8-2-3-16,-7 1-3 15,-5-10-7-15,0 2-13 0,-3-4-60 16,0-17-13-1,5-8-5-15,-2-12-5 0</inkml:trace>
  <inkml:trace contextRef="#ctx0" brushRef="#br0" timeOffset="56360.5636">11715 4923 13 0,'-11'-4'78'0,"11"4"-31"16,-26 22-5-16,9 6 0 0,-3 12-1 15,2 14-5-15,3 7-6 16,1 9-7-16,7 3 0 0,5-3-5 16,4-3-5-1,9-6-2-15,5-9-3 0,2-10-3 16,4-8-6-1,-1-11-11-15,-2-10-71 0,0 1-8 16,-3-12-8-16,-1-3-6 0</inkml:trace>
  <inkml:trace contextRef="#ctx0" brushRef="#br0" timeOffset="57860.5786">13122 4379 26 0,'-14'2'89'0,"14"-2"0"0,-8 2-40 15,17-1-12-15,18 1-9 16,11 0-5-16,13-2-6 16,8 0-2-16,7 0-2 15,5 0-5-15,-1 0-1 0,-3 0-2 16,-11-2-1-16,-7-2-3 0,-12 3-2 15,-9-3-3 1,-9 4-5-16,-6-3-10 0,-5 0-42 16,-8 3-29-1,0 0-9-15,0 0-3 0</inkml:trace>
  <inkml:trace contextRef="#ctx0" brushRef="#br0" timeOffset="58060.5806">13122 4628 69 0,'-17'18'100'0,"13"-7"-5"16,13-7-6-16,22-3-70 16,13-1-6-16,10-1-1 0,7-1-1 15,2-4-5 1,5 1-6-16,1 5-8 0,-9-1-46 15,-1 1-35-15,-7 7-9 0,-11 0-4 16</inkml:trace>
  <inkml:trace contextRef="#ctx0" brushRef="#br0" timeOffset="58720.5872">14733 4075 48 0,'0'0'90'0,"0"0"0"15,-8 0-5-15,8 17-66 16,0 17-6-16,0 8-3 0,2 11 1 16,-2 8 2-1,0 9-3-15,0 1-2 0,0-2-1 16,-1-2-2-1,1-5 1-15,-3-9-3 0,-1-10-1 16,-1-8-2-16,-1-9-3 0,0-8-7 16,-9-13-27-16,-5-5-52 15,3-9-10-15,-7-10-3 0</inkml:trace>
  <inkml:trace contextRef="#ctx0" brushRef="#br0" timeOffset="58900.589">14344 4528 69 0,'22'-8'97'0,"17"-3"-3"0,10-13-5 15,13 7-73-15,9 2-3 0,3-1 0 16,3 3-6 0,-7 1-5-16,1 5-8 0,-16-3-14 15,-5-2-53 1,-9 11-19-16,-10-2-7 0,-1-2-3 15</inkml:trace>
  <inkml:trace contextRef="#ctx0" brushRef="#br0" timeOffset="59280.5928">15223 4335 80 0,'-16'22'89'0,"-5"5"-2"0,3 6-60 16,-5 7-5-16,4 4 1 15,-1 1-3-15,7 0-3 16,5-6-4-16,8-5-1 15,5-7-3-15,11-11-1 0,6-6-2 16,4-10-1-16,0-2-1 0,2-14-2 16,1-6-2-1,-6-7-2-15,-4-3 0 0,-8-3-1 16,-2 3 0-1,-6 1-1-15,-2 8 1 0,-5 3 0 16,-3 8 1-16,7 12 2 16,-14 11 1-16,10 7 1 0,3 10 0 15,1 4 2 1,3 2-1-16,6 8 2 0,2-3-1 15,3-1 0-15,-1-4 0 0,1-7-1 16,-2-1-2 0,-1-7-3-16,2-4-3 0,-4-10-7 15,9-4-39-15,-2-9-42 16,-3-13-6-16,-1-8-7 0</inkml:trace>
  <inkml:trace contextRef="#ctx0" brushRef="#br0" timeOffset="59710.597">15577 4483 80 0,'12'19'99'0,"0"6"-5"16,2-2-5-16,-10 5-72 0,8 3-2 16,1 5-3-1,-2-3-1-15,-7-2-3 0,-3-1-2 16,-1-8-1-1,0-1 1-15,0-7 0 0,0-4-1 16,0-10-1-16,0 0-3 0,0-19 0 16,1-5-2-16,10-7-1 15,0-6-1-15,4-3 0 0,1-2-2 16,6 2 1-1,3 8 2-15,2 0 1 0,-3 15-2 16,2 10 3 0,-3 7 0-16,-3 12 1 0,-2 8 1 15,-1 13-1-15,-3-1 1 16,-1 11 0-16,0-4 2 0,3-3-1 15,2 0 1-15,5-6 0 16,7-4-1-16,3-7 0 16,4-5 0-16,-2-7-3 0,5-1-3 15,-4-6-7 1,2 0-22-16,-10-10-41 0,-8-11-24 15,-1-5-8-15,-4-10-6 16</inkml:trace>
  <inkml:trace contextRef="#ctx0" brushRef="#br0" timeOffset="60050.6005">16087 3993 70 0,'0'0'99'16,"10"6"-6"-16,3-6-5 0,13 0-68 15,2 2-6 1,2 4-3-16,3 0-3 0,-3 2-3 15,0-1-5-15,-3 1-3 0,-3-2-5 16,-6-2-8 0,2 0-34-16,2-4-40 0,-11 0-7 15,5-8-4-15</inkml:trace>
  <inkml:trace contextRef="#ctx0" brushRef="#br0" timeOffset="60240.6024">16581 3750 70 0,'9'10'94'16,"-1"11"-4"-16,-1-2-6 16,1 10-74-16,2 8-2 15,2 6-1-15,-1 8-1 0,1 2-3 16,-1 8-6-1,-4-7-15-15,-5 6-66 0,5-5-4 16,0-9-8-16</inkml:trace>
  <inkml:trace contextRef="#ctx0" brushRef="#br0" timeOffset="60950.6095">17143 4385 51 0,'24'-6'100'0,"4"5"-4"0,12 1-4 15,6 2-63-15,5-1-7 16,2 6-7-16,-3-7-5 0,-4 4-4 16,-8-4-5-1,-8 3-3-15,-12-2-2 0,-3-1-6 16,-15 0-12-16,7-8-50 0,-7 8-21 15,-1-14-8 1,1 14-1-16</inkml:trace>
  <inkml:trace contextRef="#ctx0" brushRef="#br0" timeOffset="61430.6143">17704 4209 50 0,'3'9'94'15,"-2"2"-2"-15,-1 3-4 0,29 10-70 16,-28 5-4-16,3 7 0 16,2 0 0-16,3 1-4 0,3-6-1 15,1-1-3 1,2-7 0-16,3-7-2 0,0-7 2 15,-2-3-2-15,0-6 0 0,-3-3-1 16,3-5-1 0,-6 1 0-16,2-3-1 0,-3 2 0 15,-9 8-3-15,15-7 1 16,-15 7 0-16,16 3 1 0,-10 12-3 15,2 2 1 1,3 9 1-16,0-1 1 0,5 1 0 16,-1-2 0-1,3-7 1-15,1-2-1 0,2-12 2 16,1-3-1-16,-4-13 1 0,0-6-1 15,-7-5 1-15,-2-6-1 16,-5-1 0-16,-4-3-1 0,-5 0-1 16,-8 3 0-1,2 2-2-15,-3 2-3 0,3 7-4 16,1 3-5-1,10 17-11-15,-5-14-27 0,2 2-39 16,10 9-6-16,4 0-4 0</inkml:trace>
  <inkml:trace contextRef="#ctx0" brushRef="#br0" timeOffset="61660.6166">18394 4109 26 0,'0'0'92'0,"0"0"2"16,11-3-7-16,16 3-53 16,8-3-15-16,8 2-5 0,6-2-3 15,2-1-1 1,1 1-7-16,-7-1-2 0,-3 3-8 15,-13-4-12-15,-9 1-36 16,-6 4-35-16,-14 0-6 16,0 0-4-16</inkml:trace>
  <inkml:trace contextRef="#ctx0" brushRef="#br0" timeOffset="61910.6191">18677 3996 48 0,'-5'16'92'0,"-4"7"-2"16,-1 45-17-16,0-30-54 15,-8 13-1-15,1 5-2 0,2 3 0 16,3 0-2-16,6 2-4 0,5-10-1 16,9-2-2-1,9-9 1-15,11-8-2 0,4-11-1 16,5-7-2-1,5-6-3-15,-2-5-4 0,3-6-3 16,-4-9-9-16,4-5-36 16,-4-5-40-16,-3-9-9 0,1-8-4 15</inkml:trace>
  <inkml:trace contextRef="#ctx0" brushRef="#br0" timeOffset="62190.6218">19105 3659 26 0,'0'-20'91'0,"0"6"-1"16,3 3-4-1,7 6-53-15,9 8-17 0,8 13-5 16,2 15-2-16,2 11 0 0,0 14-3 15,-3 9 1-15,-6 13-3 16,-6 6 1-16,-11 7-2 16,-8 7 0-16,-16-1-3 15,-12-3-2-15,-13-1-4 0,-13-7-7 16,-10-6-25-1,-3-7-50-15,-17-14-6 0,-7-14-6 16</inkml:trace>
  <inkml:trace contextRef="#ctx0" brushRef="#br0" timeOffset="62550.6255">17114 4024 65 0,'-33'67'91'15,"-2"16"-3"-15,3 10-52 0,5 11-6 16,6 6-5-16,8-9-6 15,9-2-2-15,6-17-3 16,15-7-4-16,16-17-4 0,8-12-8 16,14-8-31-1,14-16-52-15,-7-9-7 0,0-10-8 16</inkml:trace>
  <inkml:trace contextRef="#ctx0" brushRef="#br0" timeOffset="63240.6324">19837 4221 80 0,'-15'-4'89'16,"1"1"-5"-16,14 3-50 0,-10 0-10 15,10 0-4-15,10 4-4 0,14-1-3 16,12 3-1 0,8 0 0-16,9-1-2 0,4-1-2 15,0-3-2-15,1 2-1 16,-8-3-4-16,-5 0-2 0,-13-1-4 15,-9-3-7 1,-3-2-43-16,-2 4-35 0,-18 2-6 16,0-9-7-1</inkml:trace>
  <inkml:trace contextRef="#ctx0" brushRef="#br0" timeOffset="63400.634">19755 4451 70 0,'0'24'100'0,"15"-10"-6"16,20 0-6-1,5-10-70-15,25-1-5 0,8 1-5 16,2-4-8-16,6 7-18 0,-4 1-68 16,-7-7-6-16,-7-1-8 15,-13-2 5-15</inkml:trace>
  <inkml:trace contextRef="#ctx0" brushRef="#br0" timeOffset="64040.6404">20962 4200 69 0,'-14'7'96'0,"12"3"-2"0,13-6-6 15,33-4-69 1,9 8-5-16,14-7-2 0,8 3 0 15,6-4-3-15,-1 0-4 16,-8 0-3-16,-9 0-5 0,-17 0-6 16,-12 0-5-1,-18 0-18-15,-16 0-51 0,0 0-15 16,0 0-3-16</inkml:trace>
  <inkml:trace contextRef="#ctx0" brushRef="#br0" timeOffset="64380.6438">21921 3742 74 0,'8'0'95'0,"-1"15"-4"15,-4 2-4 1,-6 11-73-16,3 13-2 0,0 11 1 15,-1 5-3-15,0 5 0 0,-2 7-3 16,-2-3 0-16,1-1-2 16,3-6-2-16,-4-4 0 15,0-9-2-15,2-7-2 16,-3-7-4-16,5-9-5 0,-8-11-28 16,-7-12-54-1,6-5-6-15,-9-17-7 0</inkml:trace>
  <inkml:trace contextRef="#ctx0" brushRef="#br0" timeOffset="64540.6453">21565 4142 0 0,'9'-5'98'0,"23"-3"2"0,17-1-6 16,16-2-5-1,10 1-76-15,6-1-4 0,6 1-2 16,-3 3-7 0,-10 2-6-16,-3 5-22 0,-16 2-62 15,-14-2-6-15,-8 0-6 0</inkml:trace>
  <inkml:trace contextRef="#ctx0" brushRef="#br0" timeOffset="65270.6527">22440 4030 54 0,'-13'9'93'16,"-8"8"-4"-16,-4 26-30 0,-2-17-38 16,0 4-2-16,4 4-2 0,4-2-1 15,7 0-4 1,6 3-1-16,6-10-3 0,9-3-1 15,7-8-1 1,4-6-1-16,2-8 1 0,2-8-3 16,-2-7 0-16,-3-11-2 15,-2 0 0-15,-5-4-1 0,-2-1 1 16,-7 6-2-1,1 2 0-15,-4 6 0 0,0 7 0 16,0 10 1-16,-2 7 0 0,3 10 0 16,5 9-1-1,0-1 1-15,4 7 1 0,1-1 0 16,0-2 1-16,1-3-1 15,-2-2-2-15,-3-7-1 0,2-4-2 16,-9-13-3 0,10 5-7-16,-8-11-14 0,1-18-37 15,9 3-31-15,-6-10-4 0,7-1 37 16,-3-2 36-1,5 5 13-15,-4 0 15 0,5 14 19 16,-3 6 49-16,-2 9 31 16,0 3-5-16,-1 10-41 0,0 4-25 15,-3 3-8 1,-2 5-8-16,-2 1-3 0,-2 2-3 15,-1-3-3 1,-6 2 0-16,4-8-3 0,-4-2 2 16,3-7 1-16,3-10-1 0,0 0 0 15,0 0 0-15,15-14-1 16,3-7 0-16,2-3-1 15,8-4-1-15,2 1-2 16,5 3 1-16,-2-1-1 0,0 14 1 16,-4 5 0-1,-3 6 0-15,-6 7 1 0,-6 9 0 16,-3 6 0-16,-4 1 0 15,-1 4 1-15,-1-1-2 16,-3-4-1-16,3 1-1 0,-3-11-4 16,1 4-3-16,-3-16-9 15,0 0-40-15,14-6-35 0,-13-16-8 16,1-5-4-1</inkml:trace>
  <inkml:trace contextRef="#ctx0" brushRef="#br0" timeOffset="65500.655">22909 3713 0 0,'-14'0'101'16,"14"0"1"-16,0 0-5 0,13 4-6 15,39 4-76-15,-17-2-6 16,3 5-2-16,-1-1-4 0,3-3-7 16,-3 8-11-16,-9-4-42 0,-11-1-34 15,-1-7-9 1,-8-3-4-16</inkml:trace>
  <inkml:trace contextRef="#ctx0" brushRef="#br0" timeOffset="66850.6685">23417 4023 39 0,'4'-10'98'0,"-4"10"-4"15,5-21-27-15,-5 21-26 0,13 1-15 16,-13-1-7-16,12 25-7 15,-5-6-3-15,0 7-2 0,3 3 0 16,-3 8-2 0,1 0 0-16,-3 1-1 0,2-4 1 15,1-1-3 1,-3-3 1-16,2-7 0 0,0-5 0 15,3-6 0-15,3-7 0 16,1-4-1-16,5-1 1 0,1-10-1 16,5-10-1-16,3 0 1 0,-1-2-1 15,-1-3-1 1,-7 5 0-16,1-2-1 0,-7 8-2 15,-13 14 1 1,13 0-1-16,-13 7 1 0,0 14 0 16,-1 6-1-16,4-4 2 15,0 5 2-15,6-6 2 0,5-4-1 16,1-8 2-1,7-7-1-15,0-6 1 0,-2-13-1 16,0-3 1-16,-6-10-3 0,-1 0 0 16,-7-9-2-1,-1-2-3-15,-4-1 0 0,-1 1-5 16,0 5-3-16,-3-2-8 15,5 11-19-15,-1 4-26 16,5 2-29-16,5 12-10 16,2 1-2-16</inkml:trace>
  <inkml:trace contextRef="#ctx0" brushRef="#br0" timeOffset="67060.6706">24119 3942 69 0,'-10'0'100'16,"10"0"-3"-16,0 0-6 0,20 4-65 15,9-4-9 1,4 0-3-16,4 0-3 0,4 0-4 16,-5 0-4-16,3 2-7 0,-10-2-6 15,-4 2-15 1,-11 3-53-16,-14-5-18 0,0 0-8 15,0 0-2-15</inkml:trace>
  <inkml:trace contextRef="#ctx0" brushRef="#br0" timeOffset="67300.673">24334 3910 33 0,'-13'18'94'0,"-1"-4"0"16,2 3-6-16,-8 9-63 0,-1 9-6 16,-6 1 2-16,-1 6-4 15,-2 1-4-15,6 3-3 0,5-1-1 16,7 0-2-1,8-4-2-15,6-6 0 0,14-3-2 16,6-5 1 0,8-5-2-16,2-5-1 0,6-2-2 15,-4-8-4-15,7-5-5 0,-8-2-8 16,5-14-41-16,-1-1-36 15,-7-11-9-15,2-6-4 16</inkml:trace>
  <inkml:trace contextRef="#ctx0" brushRef="#br0" timeOffset="67620.6762">24606 3567 59 0,'-14'-9'99'0,"3"-1"-5"15,11 10-6 1,0 0-63-16,9 0-9 0,12 12-4 16,8 9-5-16,0 10-1 15,3 12-1-15,-2 12 0 16,-2 18-1-16,-6 10-1 15,-16 9-1-15,-6 10 1 0,-11 9-2 16,-15 2 0-16,-7 1-2 0,-8-7-4 16,-5-7-4-1,-9-2-10-15,-6-9-47 0,-9-18-29 16,1-15-6-1,3-14-3-15</inkml:trace>
  <inkml:trace contextRef="#ctx0" brushRef="#br0" timeOffset="68110.6811">23611 3626 23 0,'6'-30'90'16,"-4"7"-3"-1,-4 6-5-15,-9 12-63 0,-2 8-8 16,-8 20 2-16,-3 18-1 15,-2 22-1-15,-2 19 0 0,4 18 1 16,0 14 2 0,4 7-3-16,6 5 0 0,9-4-3 15,4-9 0-15,4-7-2 0,9-15-4 16,2-11-2-1,8-10-8-15,2-20-23 0,1-14-56 16,5-10-8-16,-3-16-9 16,2-16-2-16</inkml:trace>
  <inkml:trace contextRef="#ctx0" brushRef="#br0" timeOffset="68530.6853">23216 3521 38 0,'13'-9'91'16,"-13"9"-1"-16,9 12-5 15,-9 10-64-15,-1 9-10 0,-5 19-1 16,-3 8-4 0,-2 11-2-16,3 8-9 0,-3 5-63 15,3-10-19-15,7-7-8 16,1-10 0-16</inkml:trace>
  <inkml:trace contextRef="#ctx0" brushRef="#br0" timeOffset="71720.7171">4701 7347 82 0,'0'-19'91'16,"0"19"-23"-16,-3-20-23 0,1 6-13 16,1 1-10-1,-1 2-9-15,2 11-4 0,0 0-2 16,0 16-3-16,0 12-2 15,5 18-1-15,2 11 0 16,1 10 0-16,2 5 2 0,0 3 1 16,0-7 0-16,0-10 0 15,-2-9 1-15,0-16 1 0,2-14 0 16,2-15 0-1,4-6 0-15,1-15 0 0,5-9-1 16,1-5 0-16,1-5-3 16,1-1 0-16,-2 2-2 15,-4 8-1-15,-5 4 0 0,-2 16-1 16,-1 7-1-16,-2 13 1 15,2 10 0-15,5 1 0 0,3 1 2 16,6-5 1 0,6-7 2-16,5-11 0 0,0-6 0 15,3-15 1 1,-3-13 0-16,-3-4 0 0,-10-7-1 15,-4-1-2-15,-13 0-1 16,-5 2-4-16,-4-2-3 0,-6 7-6 16,-6-2-11-16,4 6-43 0,3 8-28 15,4 0-6 1,4 7-4-16</inkml:trace>
  <inkml:trace contextRef="#ctx0" brushRef="#br0" timeOffset="71990.7199">5409 7285 56 0,'21'10'93'15,"10"-10"-3"-15,16 0-51 0,7-6-6 16,5 4-2 0,3-7-13-16,-3 1-7 0,-3 0-6 15,-8 0-7-15,-11 3-7 0,-11-2-11 16,-7 6-18-1,-4 1-48-15,-15 0-7 0,0 0-4 16</inkml:trace>
  <inkml:trace contextRef="#ctx0" brushRef="#br0" timeOffset="72310.7231">5689 7248 12 0,'-9'0'79'16,"9"0"3"-16,-12 11-36 0,8 4-12 15,2 13-9 1,-2 4-4-16,-1 11-4 0,2 5-1 16,-3 9-1-1,2 1-3-15,2 1-1 0,2-5-3 16,0-4 1-16,6-9-2 15,6-6 0-15,4-7-1 0,6-7-1 16,5-5 1-16,3-4-2 0,1-3-2 16,3-4-3-1,0-2-3-15,-2-2-4 0,1 2-9 16,-6-3-29-1,-3 0-45-15,1 0-5 0,-2-7-6 16</inkml:trace>
  <inkml:trace contextRef="#ctx0" brushRef="#br0" timeOffset="72740.7274">6421 7519 0 0,'-37'0'82'16,"7"0"1"-16,6 0-33 15,24 0-9-15,0 0-8 0,18 1-5 16,19-1-6-1,21-1-3-15,9-2-3 0,12-3-1 16,6 2-5-16,3-3-2 0,-3 3-3 16,-7 1-1-1,-13 1-2-15,-15 2-1 0,-8 0 0 16,-13 0-2-16,-8 0-1 15,-8 0-2-15,-13 0-3 0,0 0-2 16,0 0-7 0,0 0-9-16,0 0-19 0,1 14-37 15,-1-14-12-15,0 0-3 0</inkml:trace>
  <inkml:trace contextRef="#ctx0" brushRef="#br0" timeOffset="73170.7317">6843 7345 29 0,'-21'0'87'15,"9"-5"1"-15,2 0-36 16,10 5-16-16,0 0-10 0,2-10-5 15,8 8-7 1,0 2-5-16,5-3 0 0,0 3-3 16,3-2 0-1,1 2-2-15,3 0 0 0,3 0-1 16,2 5 1-16,-2 0-2 15,9 2 1-15,-1 3-1 0,3 3 0 16,1 7 0-16,2 4 0 0,-1 3-1 16,-4 4 0-1,0 1 0-15,-4 4 0 0,-4-1 0 16,-9-2 0-1,-6-1 0-15,-11-6 0 0,-5-2 0 16,-14-3-2-16,-7-2 0 16,-5-4-3-16,-6-2-1 0,-3-1-2 15,-2-5-4-15,7 3-6 0,0-7-19 16,4-3-46-1,9 0-10-15,3-4-5 0</inkml:trace>
  <inkml:trace contextRef="#ctx0" brushRef="#br0" timeOffset="73380.7337">6935 7456 52 0,'0'-10'95'16,"0"10"-4"-16,5-5-6 0,42 9-60 15,-36 14-10 1,2 5-4-16,3 7-2 0,0 7-3 15,1 5-1-15,-4 6-2 16,-1 0-1-16,-3 0-2 0,-2-1-4 16,-5-9-15-1,-2-6-60-15,9 2-12 0,4-27-4 31,10-7-4-31</inkml:trace>
  <inkml:trace contextRef="#ctx0" brushRef="#br0" timeOffset="74030.7402">7991 7235 42 0,'-29'3'80'15,"22"15"-33"-15,-31 8-7 0,0 16-5 16,-2 5-2-16,1 14-6 0,8 2-4 16,9 3-5-1,10-2-2-15,12-1-1 0,11-14-1 16,16-8-3-16,15-15-2 15,10-11 0-15,11-15 0 16,4-9-3-16,2-15-1 16,-1-10-1-16,-8-10-1 0,-2-7 0 15,-15-4 0-15,-15-2-1 0,-13 0-2 16,-15 4 0-1,-18 1 1-15,-20 11-2 0,-8 9 0 16,-15 7-1-16,0 7-1 16,-6 11-2-16,8 7 0 15,3 1-4-15,10 13-4 16,11 0-11-16,13 5-41 0,19 2-27 15,6-5-6 1,18-1-3-16</inkml:trace>
  <inkml:trace contextRef="#ctx0" brushRef="#br0" timeOffset="74360.7435">8446 7420 59 0,'-28'34'93'0,"-2"7"-2"16,-2 2-5-16,3 9-66 15,9 3-3-15,11-1 2 16,7-4-5-16,11-9-3 0,18-14-1 16,11-9-2-16,15-17 0 15,8-9-1-15,5-18-2 0,1-15-1 16,1-8-1-1,-14-10-1-15,-11-2 0 0,-16-1-2 16,-25 5 0-16,-19 6-1 16,-24 15 1-16,-24 12-1 15,-12 15 0-15,-6 12 0 0,2 18 0 16,7 11-1-16,13 11-1 15,15 0-2-15,23 8-8 0,15-5-35 16,16-5-45 0,24-5-3-16,10-12-9 0</inkml:trace>
  <inkml:trace contextRef="#ctx0" brushRef="#br0" timeOffset="77500.775">10487 7311 73 0,'4'-19'79'15,"-4"2"0"1,-1 1-58-16,-10 2-6 0,-7 5 0 15,-3 4-2 1,-5 2-4-16,-8 3-2 0,0 4-1 16,-7 7-1-16,-1 9-1 15,-6 8 0-15,0 5-2 0,-1 9 1 16,2 7-1-1,5 7 1-15,8 1 1 0,8 3 1 16,17-5 1-16,12-5 2 0,20-10 2 16,21-9-2-1,16-14 2-15,16-13 0 0,10-10-1 16,4-13-1-16,-1-10-1 15,-8-6-1-15,-10-4-1 0,-15-3 0 16,-18-1-2 0,-18 0-1-16,-19 4 0 0,-11 1-2 15,-18 3-1-15,-11 4-2 0,-4 5-2 16,-6 2-2-1,3 6-2-15,-1 3-5 0,10 7-19 16,7 4-47-16,6-4-15 16,8-3-5-16,7-2 2 0</inkml:trace>
  <inkml:trace contextRef="#ctx0" brushRef="#br0" timeOffset="77790.7779">10416 6880 43 0,'-4'-10'86'0,"4"10"-1"15,-11 30-21-15,5-13-34 16,1 14-11-16,2 17-2 0,-2 15-3 16,2 14 1-1,1 15 1-15,2 11-2 0,-1 4-1 16,0 1-1-16,-1-4-1 15,-3-12-3-15,-5-5-1 16,-1-13-1-16,0-16-1 16,-2-13 0-1,2-12-1-15,0-11 0 0,3-8-2 16,-1-6-2-1,9-8-4-15,6-8-4 0,2-6-7 16,10 2-25-16,3-1-42 16,6-10-17-16,3 0-6 0,6-3-3 15</inkml:trace>
  <inkml:trace contextRef="#ctx0" brushRef="#br0" timeOffset="78230.7822">11082 7439 16 0,'-35'7'92'0,"10"2"1"0,5-3-2 16,16 18-35-1,12-17-30-15,20-4-6 0,18 1-4 16,13-3-2-1,11-1-2-15,4 0-2 0,4-3-4 16,-7-4-2-16,-8 2-1 0,-11 1 0 16,-15 1-1-16,-12-1 0 15,-10 3-1-15,-15 1 0 16,11 0 0-16,-11 0 0 15,0 0-1-15,-7 1-1 0,7-1-2 16,-12 4-2 0,12-4-2-16,-16 12-3 0,16-12-5 15,-19 13-10-15,19-13-41 0,0 0-28 16,-16 8-6-16,16-8-1 15</inkml:trace>
  <inkml:trace contextRef="#ctx0" brushRef="#br0" timeOffset="78580.7858">11299 7214 73 0,'-18'-3'96'15,"18"3"-3"-15,0 0-5 16,30-8-64-16,11 8-8 0,11 7-2 15,6 4-2 1,5 3-2-16,1 1-3 0,-3 5-1 16,-5-2-2-16,-9 4-1 15,-10-3-1-15,-7 1 0 16,-9 0-1-16,-6 0 0 15,-7-2 0-15,-6 3 0 0,-2 0 1 16,-10 1-1-16,-10 2 1 0,-3 0 0 16,-7 3 0-1,-7-1-1-15,-3-2 0 0,-1 1 0 16,4-1-1-16,-1-5-2 15,7 0-3-15,4-3-3 16,6-6-5-16,8 1-11 16,2-5-45-16,4-12-25 0,7-8-7 15,4-15-4-15</inkml:trace>
  <inkml:trace contextRef="#ctx0" brushRef="#br0" timeOffset="78780.7877">11520 7318 10 0,'-6'-19'99'0,"2"6"-2"15,4 13-3-15,0 0-4 16,0 0-72-16,0 13-6 0,3 8-3 15,3 6-3 1,0 8-1-16,0 7-2 0,2 5 0 16,0 2-2-16,-1-2-4 0,4 4-3 15,-2-7-13 1,5-4-59-16,4-3-13 0,4-8-9 15,3-10-5-15</inkml:trace>
  <inkml:trace contextRef="#ctx0" brushRef="#br0" timeOffset="80580.8058">12642 7314 31 0,'-18'7'96'15,"18"-7"-2"-15,0 10-3 0,23-5-57 16,25 1-10-16,13-1-3 15,11 2-2-15,5-4-6 0,5-3-6 16,-3 0-1 0,-9 0-4-16,-14-1-2 0,-16 1-3 15,-13 0-1-15,-14 0-5 0,-13 0-4 16,-6 6-17-1,-9-6-52-15,-5 7-12 0,0-5-5 16,0-2-1-16</inkml:trace>
  <inkml:trace contextRef="#ctx0" brushRef="#br0" timeOffset="80860.8086">13483 6841 55 0,'20'0'89'15,"-1"11"-1"1,-4 15-4-16,-1 8-66 0,-3 11-4 16,1 11 1-1,-5 8 1-15,-2 5-1 0,-2 2-3 16,-2 0-3-16,-1-5-1 15,-2-5-2-15,-3-6-1 0,1-11-1 16,2-6-1-16,-1-11-3 0,2-4-2 16,1-10-4-1,0-13-12-15,0 0-65 0,3-19-9 16,-3-7-8-1,-2-11-4-15</inkml:trace>
  <inkml:trace contextRef="#ctx0" brushRef="#br0" timeOffset="81030.8103">13360 7236 76 0,'0'0'96'0,"12"-12"-3"0,19 4-7 16,11-2-66 0,12 1-6-16,4 1-4 0,0 0-5 15,4 5-8-15,-6-2-16 16,-1-3-54-16,-5 8-17 0,-5 0-5 15,-4 0-6 1</inkml:trace>
  <inkml:trace contextRef="#ctx0" brushRef="#br0" timeOffset="81420.8141">14183 7128 77 0,'-29'18'89'0,"-6"6"-1"16,-2 9-45-1,0 7-22-15,5 5 1 0,2 0-4 16,7-1-1-1,13-4-3-15,7-4-3 0,8-8-1 16,14-10-1-16,7-10-1 0,4-8 0 16,3-6-1-16,-2-11-2 15,1-9-4-15,-3-3-1 16,-7-2-1-16,-6-1-1 15,-6 5-1-15,-1 1-1 0,-4 9-1 16,-5 17 1 0,0 0 3-16,-11 8 0 0,4 15 1 15,2 8 1-15,0 7 0 0,1 8 2 16,1 2 0-16,2-2 0 15,1-1-1-15,2-6 0 16,1-6 0-16,2-8-2 16,1-7-1-16,-6-18-3 0,21 7-5 15,-10-17-9 1,13-14-45-16,5-10-29 0,-2-10-6 15,4-4-5-15</inkml:trace>
  <inkml:trace contextRef="#ctx0" brushRef="#br0" timeOffset="81770.8177">14573 7320 67 0,'20'4'94'16,"-3"12"-3"-16,-6 4-4 0,-25 8-66 15,14 6-5 1,1 2-1-16,-1 5-5 0,-3-1-1 16,-7-2-2-16,-2-5-2 15,3-4 0-15,-2-8 0 0,5-7 1 16,6-14-1-1,0 0-1-15,6-22 0 0,9-9-1 16,4-3-2-16,5-3 0 0,5 0-3 16,1 2-1-1,2 3 0-15,-2 13 0 0,-4 6 1 16,-1 13 1-16,-6 6 1 15,-5 9-1-15,-5 11 2 16,-6 3 0-16,-3 8 0 16,0-1 1-16,-3 0-1 0,-4-2 1 15,1-5-3-15,0-5-1 0,2-4-4 16,2-11-5-1,2-9-32-15,18 0-41 0,-4-20-12 16,7-13-8-16,1-11 2 16</inkml:trace>
  <inkml:trace contextRef="#ctx0" brushRef="#br0" timeOffset="81970.8197">15061 6914 6 0,'-6'10'96'16,"9"1"2"-16,12-5-8 0,6 3-3 16,-21 3-73-1,29-2-6-15,6 4-2 0,1-5-5 16,-2 3-8-16,-9-8-32 15,-9-2-47-15,10-6-7 16,-7-16-6-16</inkml:trace>
  <inkml:trace contextRef="#ctx0" brushRef="#br0" timeOffset="82140.8214">15520 6737 83 0,'9'23'91'16,"-5"6"-2"-16,1 6-8 15,-12 4-73-15,7 9-2 0,0 8 2 16,-4 5-3-16,0 0-7 15,-3-1-20-15,-8-2-59 0,15-5-6 16,0-10-7 0</inkml:trace>
  <inkml:trace contextRef="#ctx0" brushRef="#br0" timeOffset="82860.8286">16371 6792 35 0,'-35'37'92'0,"3"9"0"0,-15 15-40 16,19 13-9-1,9 7-7-15,5 6-6 0,11-3-7 16,4-4-6-16,11-9-4 15,8-9-2-15,4-16-3 16,0-9-2-16,-4-13 0 0,0-7-2 16,-6-6 1-16,-4-6-1 15,-10-5 0-15,10 3-2 0,-10-3-2 16,0-5-3-1,0 5-5-15,0-14-7 0,0 14-36 16,11-10-42 0,-5-2-8-16,0-4-5 0,2 1 0 15</inkml:trace>
  <inkml:trace contextRef="#ctx0" brushRef="#br0" timeOffset="84940.8494">18908 6764 7 0,'0'0'102'0,"25"-8"-4"16,6 8-3 0,13 1-5-16,4 16-75 0,-1 5-4 15,-1 14-2-15,-5 10-2 0,-7 12-2 16,-13 11-2-16,-11 8 0 15,-11 6 0-15,-18 5 0 16,-6 1-1-16,-8 1 0 16,-2-9-1-16,-6-6-1 0,0-7-4 15,4-9-6 1,-1-16-24-16,6-8-50 0,9-9-13 15,7-18-8-15,6-8-3 16</inkml:trace>
  <inkml:trace contextRef="#ctx0" brushRef="#br0" timeOffset="85450.8545">19772 7112 78 0,'0'0'100'15,"12"13"-6"1,15-7-4-16,12 0-67 0,17 2-8 16,10-1 1-16,7-1-4 0,0-3-4 15,-4 1-3 1,-6-1 0-16,-7-1-4 0,-12-2-1 15,-12 0-2-15,-10 0-4 16,-8 0-3-16,-6 0-8 0,-8 0-16 16,12 3-47-1,-12-3-16-15,-7 0-7 0,-7 0 2 16</inkml:trace>
  <inkml:trace contextRef="#ctx0" brushRef="#br0" timeOffset="85660.8566">19752 7308 73 0,'-8'16'103'0,"13"-5"-6"16,26-1-5 0,22-3-64-16,15 1-8 0,8-2-1 15,8-5-7-15,2 1-4 0,-3-2-4 16,-7 0-3-1,-10 0-3-15,-12 0-5 0,-16-2-7 16,-6 2-27-16,-11 3-52 16,-11-2-6-16,-10-1-7 0</inkml:trace>
  <inkml:trace contextRef="#ctx0" brushRef="#br0" timeOffset="94660.9465">17297 7138 11 0,'11'6'83'0,"1"5"0"15,-4 31-20-15,-6-20-36 16,-1 5-7-16,-2 5-3 0,-11-3-3 16,-6-1-2-16,-7-3-1 0,-3-6-1 15,-5-2 0 1,-2-10-2-16,-1-7 0 0,-1-4-1 15,6-10-4 1,3-10 0-16,6-5-2 0,6-7 0 16,5-2 0-16,9-3-1 15,5 3-1-15,14-2 0 0,4 8 1 16,8 9-1-1,7 8 1-15,6 13 0 0,6 6 0 16,1 18 0-16,4 7 1 0,1 16 0 16,2 2 2-1,-1 3 0-15,-1 0 2 0,2-7 0 16,1-5 2-16,-3-13-1 15,1-10 1-15,-7-13-1 0,-1-6-1 16,-8-16 0 0,-8-7-3-16,-9-9-2 0,-16-6 0 15,-5 1-1-15,-16 3 0 0,-13 4-2 16,-14 5 1-1,-12 12 1-15,-9 8-1 0,-5 10 1 16,2 15-1-16,5 11-4 16,7 5-10-16,18 6-47 0,23 2-27 15,13-5-7 1,25-4-6-16</inkml:trace>
  <inkml:trace contextRef="#ctx0" brushRef="#br0" timeOffset="95290.9528">21018 6885 96 0,'0'0'102'0,"0"0"-5"15,23 2-6-15,8-2-71 0,14 0-7 16,7 2-3-1,2 1-4-15,0 2-5 0,-3 0-6 16,-7 0-6-16,-10 3-12 0,-14 5-44 16,-4-7-27-1,-6-5-6-15,-10-1-4 0</inkml:trace>
  <inkml:trace contextRef="#ctx0" brushRef="#br0" timeOffset="95600.9559">21732 6411 63 0,'12'14'98'16,"-1"6"-5"-16,-5 9-5 0,-2 6-67 16,-4 10-1-16,0 8-5 0,-4 1-3 15,-2 1-5 1,2-5-1-16,-2-1-2 0,0-12 0 15,2-7-2-15,3-9-1 16,1-6-2-16,0-15-2 0,0 0-8 16,0 0-29-1,6-21-50-15,6-11-6 0,4-12-8 16</inkml:trace>
  <inkml:trace contextRef="#ctx0" brushRef="#br0" timeOffset="95790.9578">22020 6425 74 0,'10'18'96'0,"-4"7"-3"16,4 4-5 0,-9 10-68-16,6 0-4 0,-3 10-2 15,1-1-2 1,-2 5-3-16,-3-1-3 0,3-4-1 15,-3-2-2-15,0-8-1 0,-3-6-2 16,0-8-5-16,-2-12-6 16,5-12-43-16,-6-12-36 15,-11-19-8-15,-3-16-6 16</inkml:trace>
  <inkml:trace contextRef="#ctx0" brushRef="#br0" timeOffset="95970.9597">21478 6452 12 0,'-17'2'104'16,"23"6"-1"-16,30-3-9 0,26-5-1 15,28 0-78-15,13-3-2 16,11-4-2-16,0 0-4 0,1-4-4 16,-10-3-4-1,-12 0-5-15,-14-5-6 0,-17 2-30 16,-14-5-51-16,-10-5-5 15,-11-6-9-15</inkml:trace>
  <inkml:trace contextRef="#ctx0" brushRef="#br0" timeOffset="96200.9619">22657 6097 75 0,'6'12'97'15,"-4"17"-1"-15,-1 9-6 0,-3 20-63 16,-17 12-9-16,-12 15-1 16,-8 11-3-16,-9 9-2 15,-7 4-3-15,-1 1-4 16,-2-7-1-16,4-12-2 0,11-8-1 15,-1-20-1-15,19-10-1 0,2-16-1 16,8-13-4 0,8-10-5-16,7-14-14 0,0-20-53 15,17-2-19 1,12-14-6-16,5-6-5 0</inkml:trace>
  <inkml:trace contextRef="#ctx0" brushRef="#br0" timeOffset="96600.9659">22692 6796 7 0,'0'0'89'0,"-13"0"3"16,13 0-1-16,0 0-49 15,14 7-20-15,6-3 0 0,12-1-1 16,2 1-4-1,8-1-3-15,1 5-4 0,-2-2-4 16,-4 1-1-16,-6 1-3 16,-10 4 0-16,-15 5-2 15,-6 5 1-15,-17 5-1 0,-11 5 0 16,-8 3 1-16,-4-1 0 15,1 4 0-15,1-3 1 0,8-4 0 16,11-3 1 0,19-6 1-16,16-6-1 0,22-1 0 15,17-4 0 1,10 2 0-16,12-5-1 0,8 2-1 15,3-6-1-15,-4 2-2 0,-10-3 0 16,-9 2-3-16,-11-3-2 16,-10-2-3-16,-10 3-7 0,-14-4-17 15,-6-1-45 1,-14 2-17-16,0 0-8 0,-11 0-1 15</inkml:trace>
  <inkml:trace contextRef="#ctx0" brushRef="#br0" timeOffset="98160.9816">4672 9155 26 0,'-2'-19'95'15,"2"0"-1"-15,-2 3-6 16,2 16-44-16,0-14-20 0,0 14-8 15,4 10-4 1,3 9-3-16,3 9-2 0,3 7-2 16,1 8 1-1,2 6 0-15,-1 4 0 0,-3 1 0 16,2-1-1-16,-6-5 0 0,-1-5 0 15,-3-6-1-15,-2-10 0 16,2-6-1-16,-2-7 1 0,-2-14 0 16,11 1 0-1,-1-11-1-15,8-14 0 0,8-8 0 16,-1-6 0-1,8-5-1-15,-1 1-2 0,0 1 1 16,-4 9-2-16,-2 8 0 16,-7 17-1-16,-4 12 1 0,-2 17-1 15,-2 15 1-15,-1 6-1 0,4 7 1 16,2-4 1-1,4-4 1-15,1-9 1 0,5-16 0 16,5-14 1 0,0-9-1-16,1-20 1 0,-4-8 0 15,1-8 0-15,-11-8-2 16,-6 0 0-16,-8-1-1 0,-4 2-1 15,-8 4-2-15,-6 3-2 0,-1 8-5 16,1 8-6 0,1 6-7-16,13 20-27 0,-1-12-25 15,1 12-25 1,15 11-6-16,7 2 0 0</inkml:trace>
  <inkml:trace contextRef="#ctx0" brushRef="#br0" timeOffset="98500.985">5959 9191 20 0,'-37'0'100'0,"3"1"-1"0,1-1-8 16,11 0 0-1,9 1-74-15,13-1-4 0,5 15-1 16,23-8-1 0,13 0-2-16,8-1-2 0,8 1 0 15,1-3-2-15,2 0-1 0,-5-3-1 16,-9 1-1-16,-10-2 0 15,-13 1-1-15,-4-1 0 0,-7 2-2 16,-2-1-1 0,-10-1-2-16,11 3-1 0,-3 0-4 15,2-2-2 1,3-2-5-16,-2-2-21 0,2-8-37 15,6-3-21-15,-8-8-6 0,-3-2-4 16</inkml:trace>
  <inkml:trace contextRef="#ctx0" brushRef="#br0" timeOffset="98780.9877">6214 8937 77 0,'-32'-16'97'15,"4"2"-2"1,5 4-7-16,33 3-58 0,-10 7-12 16,16 0-3-16,8 6-3 15,7 5-3-15,8 7-2 0,5 6-1 16,4 1-1-16,0 4 0 15,-4 4-1-15,-6 4-1 16,-9 1 0-16,-9-3-2 0,-8 3 1 16,-8-3 0-1,-4 3-1-15,-9-1 1 0,-7 0-1 16,-2-3 0-16,-1 0 0 15,-4 0 0-15,-1 0-1 0,0-5-2 16,4-1-2 0,2-6-2-16,4-1-5 0,-1-10-5 15,10 0-32-15,5-11-34 0,-9 0-15 16,9-13-8-1,0-12 0-15</inkml:trace>
  <inkml:trace contextRef="#ctx0" brushRef="#br0" timeOffset="99020.9901">6275 9027 97 0,'-4'-24'103'0,"2"9"-7"0,2 3-4 16,1 17-51 0,4 4-28-16,4 11-3 0,1 9-1 15,-1 4-3-15,1 9-1 16,2 6-1-16,-3 8-1 15,-1 0 0-15,-2 1-1 16,-5-3-1-16,-1-1 0 0,0-5-2 16,-3-4-2-1,-4-9-4-15,5-6-4 0,-2-13-14 16,4-16-46-16,16 11-25 0,5-20-7 15,10-13-5-15</inkml:trace>
  <inkml:trace contextRef="#ctx0" brushRef="#br0" timeOffset="99370.9936">7084 9118 23 0,'18'-7'97'0,"-18"7"-3"16,3 8-3-16,-15 8-4 15,-10 14-72-15,-1 6-8 0,2 7-1 16,-1 8 0-16,7 0 0 15,4-3 1-15,8-4-1 0,8-8 0 16,18-9 0 0,9-13 0-16,15-12 0 0,7-9 0 15,8-17 0-15,6-7-2 16,-1-6 0-16,-8-8-1 15,-10-3-1-15,-15 1 0 0,-21 1-1 16,-13 3 0-16,-25 11-1 16,-20 10-1-16,-15 8 0 0,-10 13-1 15,-6 7-3 1,0 15-2-16,12 13-7 0,8 3-28 15,16 1-38-15,29 0-17 16,12-5-9-16,22-7-4 16</inkml:trace>
  <inkml:trace contextRef="#ctx0" brushRef="#br0" timeOffset="100101.001">9687 8910 54 0,'-12'-12'88'0,"-5"3"-1"16,-7 3-5-1,-7 6-58-15,-10 9-7 0,-1 12-4 16,-9 10-1-16,2 8-1 16,2 10-3-16,6 4 1 15,12 1 0-15,12-4 0 0,17-4 1 16,21-11-2-16,24-13 0 15,19-13 0-15,13-9 1 0,8-8-1 16,2-12-1 0,-6-9-2-16,-10-1 0 0,-13-9-2 15,-22 0 0-15,-24-1-1 16,-21 2-1-16,-24 2 0 15,-16 2-1-15,-12 7-2 0,-4 5-2 16,-5 7-2-16,1 4-2 16,10 8-4-16,11 0-6 0,20 3-24 15,13 1-37 1,15-1-19-16,13-18-5 0,12-7-2 15</inkml:trace>
  <inkml:trace contextRef="#ctx0" brushRef="#br0" timeOffset="100381.0037">9723 8485 31 0,'0'-13'97'0,"0"13"-3"15,-7 1-4 1,-2 15-2-16,-1 18-72 0,4 19-6 16,-2 16 0-1,0 12 1-15,1 18 0 0,-3 5-1 16,3 3-1-16,-4-1-1 15,5-7-3-15,-5-9-1 0,4-7-1 16,-1-18-1 0,3-9 0-16,0-13-1 0,2-11 0 15,0-6-2-15,2-11-1 0,1-5-3 16,0-10-4-1,10 2-8-15,-3-9-34 0,12-15-38 16,6-2-10-16,9-8-8 16,7-2-3-16</inkml:trace>
  <inkml:trace contextRef="#ctx0" brushRef="#br0" timeOffset="100721.0071">10583 9024 36 0,'-32'3'101'15,"5"1"0"-15,3-3-8 0,8 1-2 16,-20 0-75-16,36-2-4 0,25 13 0 15,16-9-2-15,12 3-2 16,8-2-1-16,0-2-2 0,6 1-1 16,-4-2-1-1,-9-1-1-15,-11-1-1 0,-16 1-1 16,-13-1-1-1,-14 0 0-15,15 0-3 0,-15 0-2 16,0 0-4-16,0 0-5 16,0 0-28-16,0 0-42 0,8-16-13 15,-3 0-6-15,4-6-4 0</inkml:trace>
  <inkml:trace contextRef="#ctx0" brushRef="#br0" timeOffset="101031.0103">10867 8731 82 0,'-19'-3'98'0,"1"-1"-5"15,18 4-3-15,1-13-43 16,16 14-34-16,8 8-1 16,8 1-2-16,4 7-1 0,3 0-1 15,4 8-1 1,-2-1-3-16,-4 0-1 0,-7 0 0 15,-5 0-1-15,-8 0 0 16,-6-2-1-16,-3-1 1 0,-7-1-1 16,-2-3 1-1,-2 3 0-15,-8 1 0 0,0-3-1 16,-3-2-1-16,2-1-2 0,1-5-1 15,1-1-4 1,0-4-5-16,9-5-35 0,0 0-35 16,-17-19-16-16,8-6-7 15,-5-4-2-15</inkml:trace>
  <inkml:trace contextRef="#ctx0" brushRef="#br0" timeOffset="101171.0117">10913 8896 35 0,'-13'7'100'0,"9"8"-2"0,4 4-5 15,12 0-3-15,7 3-81 0,0 5 0 16,1 4 0-16,-3 1-7 15,5 4-11-15,-12 3-40 16,-7-4-41-16,5-2-6 16,-3-5-8-16</inkml:trace>
  <inkml:trace contextRef="#ctx0" brushRef="#br0" timeOffset="102191.0219">11062 8949 3 0,'0'-12'71'15,"-4"-5"-8"-15,4 1-14 0,-4-5-8 16,-3 3-8 0,0-2-8-16,-1 1-3 0,-2-1-3 15,-1 3-4-15,1 3 1 16,0 2 0-16,10 12-1 0,-15-13-4 15,15 13-2 1,0 0-3-16,-9 3 0 0,5 9-1 16,3 12 0-1,0 2 0-15,1 7 0 0,0 5-1 16,5 0 1-16,1 4 0 0,2-4-1 15,3-6-1-15,0-3-2 16,-1-9-3-16,2-1-4 16,-1-7-9-16,6 0-41 15,4-1-35-15,-4-7-7 0,6-1-7 16</inkml:trace>
  <inkml:trace contextRef="#ctx0" brushRef="#br0" timeOffset="102601.026">12081 9101 80 0,'-9'5'97'16,"9"-5"-2"-16,5 13-4 15,19-4-61-15,15 1-10 0,8-4-2 16,6 4-1-16,3-4-4 0,-2-1-5 15,0-1-4 1,-10-4-2-16,-8 2-5 0,-13-2-3 16,-3 4-7-1,-10-4-14-15,-10 0-57 0,18 2-11 16,-18-2-6-16,15 2-7 15</inkml:trace>
  <inkml:trace contextRef="#ctx0" brushRef="#br0" timeOffset="103181.0318">13354 8632 7 0,'3'-12'94'0,"-3"12"0"15,2-10-6-15,-2 10-2 0,0 16-68 16,0 10-5-16,0 12-3 15,0 5-1-15,0 9 1 0,0 11-1 16,-3 8 0 0,-2 0-2-16,0-4-2 0,-1-5-2 15,-1-7 0 1,-4-7-1-16,4-9-1 0,0-10-3 15,1-12-4-15,3-5-4 0,-7-12-17 16,3-9-52-16,1-5-14 16,-8-12-8-16,-3-4-5 15</inkml:trace>
  <inkml:trace contextRef="#ctx0" brushRef="#br0" timeOffset="103361.0336">13051 9003 19 0,'-1'-15'97'0,"15"6"-1"15,18 0-5-15,12-4-3 16,7 0-76-16,18 1-2 0,7 2-2 15,2 1-3-15,0 2-6 16,-2 4-10-16,-10 3-37 0,-7 0-39 16,-8 0-8-1,-4-3-6-15</inkml:trace>
  <inkml:trace contextRef="#ctx0" brushRef="#br0" timeOffset="103761.0376">13998 8862 62 0,'-26'17'95'0,"-8"5"-2"16,-4 7-6-1,-12 9-59-15,12 6-8 0,4 5-2 16,10-1-4-16,6-3-3 16,10-6-1-16,8-8-2 15,13-13-1-15,10-11-1 16,7-7 1-16,4-14-2 0,1-10-1 15,-2-6-2-15,-1-7-2 0,-5-1 0 16,-7 0 0 0,-7 4-2-16,-4 2-1 0,-6 8 0 15,-3 13 1 1,0 11 0-16,-8 11 1 0,1 13 1 15,3 10 0-15,2 6 0 16,1 7 1-16,1 2 1 0,-1 1 0 16,5-5-1-1,4-5 1-15,0-8-2 0,-1-6-1 16,0-6-1-16,-3-11-2 0,5-7-5 15,-1-10-8 1,8-15-33-16,3-3-38 0,-1-19-10 16,4-5-5-16,4-3 3 15</inkml:trace>
  <inkml:trace contextRef="#ctx0" brushRef="#br0" timeOffset="104051.0404">14234 9010 5 0,'17'0'97'0,"-4"9"3"16,-1 11-4-16,0 6-5 16,1 6-71-16,-4 3-1 15,-1 7-2-15,-5-3-5 0,-2-2-4 16,-1-4-2-16,-6-6-2 15,2-5 1-15,-2-4 0 0,6-18-1 16,0 0-1 0,0-11 0-16,10-11 0 0,6-5-1 15,4-6-1 1,4 1-2-16,3 1-1 0,2 5 0 15,-2 7-1-15,-1 12 2 0,-4 7-2 16,-2 7 2-16,-2 12-1 16,-6 6 1-16,-2 4 1 0,-1 5 1 15,-3 0-1 1,-1 1-1-16,3-2-2 0,-4-6-2 15,4-3-5 1,-4-10-9-16,5-6-35 0,1-6-35 16,4-13-11-16,3-15-5 15,5-14 5-15</inkml:trace>
  <inkml:trace contextRef="#ctx0" brushRef="#br0" timeOffset="104271.0426">14814 8640 36 0,'-8'14'105'16,"8"1"-4"0,12-3-7-16,7 0-2 0,6-3-80 15,2 1-2-15,1 0-1 0,1-1-7 16,1-1-4-1,-4-8-6-15,3 0-10 0,-8-3-45 16,3-13-29-16,3-11-8 16,-1-12-4-16</inkml:trace>
  <inkml:trace contextRef="#ctx0" brushRef="#br0" timeOffset="104431.0443">15298 8407 3 0,'12'8'94'16,"-4"13"4"0,-1 8-8-16,-3 3-4 0,-3 9-72 15,-1 5 0-15,-1 3-3 16,-3 6-3-16,-7-2-6 15,0 6-6-15,-9-8-24 16,0-1-58-16,14-7-4 0,1-11-7 16,5-9-5-1</inkml:trace>
  <inkml:trace contextRef="#ctx0" brushRef="#br0" timeOffset="104961.0496">15969 8603 14 0,'6'-22'96'16,"-3"8"-2"-16,-3 4-6 15,0 10-2-15,-16 8-71 0,-1 20-3 16,-11 12-2-16,-4 12-1 0,-8 12 0 15,1 11 0 1,-3 9-1-16,7 2 0 0,6-3-3 16,8-3-2-1,12-14-2-15,6-8-3 0,8-11-3 16,10-14-4-16,13-12-10 15,-1-15-47-15,3-16-26 0,18-18-8 16,-6-15-4 0</inkml:trace>
  <inkml:trace contextRef="#ctx0" brushRef="#br0" timeOffset="105231.0523">16107 9100 89 0,'-2'43'98'0,"0"-2"-4"16,17-7-4-16,14-5-66 0,8-2-4 15,7-11-2 1,5-9-4-16,-4-7-2 0,0-9-3 15,-8-8-3-15,-10-3-2 0,-15-3-2 16,-12 1-1 0,-10 0 0-16,-18 3-2 0,-10 5 1 15,-13 5-1-15,0 3-1 16,0 2-1-16,5 4 0 0,5 8-2 15,11 2-1 1,11 0-3-16,19-1-7 0,17-9-26 16,7-4-49-1,19-1-6-15,5-15-3 0,11-6-3 16</inkml:trace>
  <inkml:trace contextRef="#ctx0" brushRef="#br0" timeOffset="105501.055">16563 8528 30 0,'-36'5'83'0,"15"13"1"16,17 5 3-16,19 18-65 0,21 12-2 15,15 15 1-15,5 7 3 16,3 13 1-16,-4 1-7 15,-8 3-3-15,-19 3-6 0,-21-6-2 16,-17-4-1 0,-16-12-1-16,-14-9-1 0,-8-10-3 15,-3-11-4-15,1-11-6 16,9-8-28-16,9-7-52 0,11-17-7 15,17-6-8-15,6-12-3 16</inkml:trace>
  <inkml:trace contextRef="#ctx0" brushRef="#br0" timeOffset="105981.0598">17651 8897 48 0,'-22'-4'96'0,"6"1"-2"15,2-1-5 1,3 4-53-16,11 0-8 0,0 0-8 15,0 0-5-15,18 3-3 0,12 0-3 16,13-1-2 0,4 2-1-16,10-1-1 0,3 2-2 15,-3-5-1-15,0 4-3 16,-8-3-2-16,-8-2-4 0,-9 6-5 15,-7-5-15 1,-9-7-58-16,-2 5-10 0,-7-3-7 16,-7 5-4-16</inkml:trace>
  <inkml:trace contextRef="#ctx0" brushRef="#br0" timeOffset="106171.0617">17527 9094 22 0,'-28'32'101'0,"22"-10"-2"16,21-5-5-16,28-10-3 15,14-5-75-15,23-2-3 16,11 1-3-16,9-1-7 16,-3-8-10-16,1 1-42 0,-6 4-42 15,-23-3-4-15,-12 3-8 0,-18-1-1 16</inkml:trace>
  <inkml:trace contextRef="#ctx0" brushRef="#br0" timeOffset="119031.1903">18641 8946 14 0,'12'-14'29'0,"4"0"-7"0,2-5-3 15,2 0 6 1,3-6 3-16,4 1 5 0,-1-5 4 15,3 1 2-15,-7 0 2 0,3 0-1 16,-10 3-6-16,1-2-5 16,-9 8-8-16,-5 0-3 15,-4 6-6-15,-10 4-3 16,-6 9-3-16,-8 7-1 0,-5 19-2 15,-5 14 0 1,6 15-1-16,3 14-1 0,6 7 1 16,14 6 0-16,11-7 1 15,25-5 0-15,20-16 1 16,21-17-1-16,15-19 0 0,9-18 1 15,6-16-1-15,1-16 1 16,-11-15 0-16,-10-10-1 0,-17-12 0 16,-24-3-3-1,-23-1 0-15,-19 2 0 0,-31 10 0 16,-24 13 0-1,-19 15 0-15,-11 12 0 0,3 21-5 16,5 13-3-16,18 32-14 16,11 6-34-16,30-5-33 0,33 4-12 15,28-10-8-15,32 0-4 0</inkml:trace>
  <inkml:trace contextRef="#ctx0" brushRef="#br0" timeOffset="122251.2225">17929 10372 36 0,'6'-12'81'15,"-6"12"0"-15,0 0-4 0,5 9-60 16,-1 23-8-16,-2 14-6 15,2 17 1-15,2 16 2 16,-2 18-2-16,3 17 4 0,-1 20-1 16,-3 14-1-1,0 13-2-15,-3 6 2 0,-1 12 1 16,0 7 0-16,0 8 2 15,-5 12-3-15,3 4 2 16,2 10-2-16,1 5 0 0,9 8 0 16,1 8-1-16,4 6-1 15,4 5-1-15,2-1 0 0,1-1-1 16,0-3 0-1,-3-3-1-15,-4-5-1 0,-4-11 0 16,2-7 0-16,-2-14-1 16,-2-12-2-16,3-14-6 15,-2-21-21-15,-1-21-54 16,9-17-12-16,1-28-4 0,3-24-1 15</inkml:trace>
  <inkml:trace contextRef="#ctx0" brushRef="#br0" timeOffset="122811.2281">13192 13776 17 0,'-16'15'84'16,"24"-1"2"-16,39-6-4 0,36 0-61 15,44-2-4-15,38-4 1 0,46-4-5 16,42-7-1 0,79-9 0-16,19-3 0 0,42-7-1 15,42-2 0-15,37-4-1 16,40-5-1-16,24 0 0 0,19 5-1 15,-6-1-2 1,13 0-1-16,-3 4-2 0,-23-1-2 16,-21 6-3-16,-43-1-4 15,-37 4-7-15,-54-4-23 16,-70-10-55-16,-27 6-6 0,-66-11-8 15</inkml:trace>
  <inkml:trace contextRef="#ctx0" brushRef="#br0" timeOffset="123311.2331">18827 10256 64 0,'3'8'94'15,"-3"9"-2"1,1 6-7-16,-2 15-58 0,1 0-14 16,-2 7-3-16,1 6-2 15,-3 3-1-15,-2-4-2 16,3-7-1-16,1-6-2 15,1-7-3-15,-1-7-5 0,2-6-22 16,0-17-58-16,0 0-4 0,0-16-9 16,-12-13-1-1</inkml:trace>
  <inkml:trace contextRef="#ctx0" brushRef="#br0" timeOffset="123441.2344">18470 10465 90 0,'0'0'96'0,"27"9"-7"0,22-9-5 15,22-1-70 1,15-3-10-16,10-1-4 0,7 2-9 15,0-2-45-15,-4-4-32 0,-9 3-7 16,-16-5-4 0</inkml:trace>
  <inkml:trace contextRef="#ctx0" brushRef="#br0" timeOffset="123821.2382">19237 10390 35 0,'-34'40'92'0,"3"3"-3"0,6-1-2 16,39 3-63-16,-14-8-5 0,3-2-2 15,14-15-3-15,7-12-4 16,10-8-3-16,2-10-1 0,4-11-2 16,-6-11-2-1,-5-4-1-15,-8-3-1 0,-10 3-1 16,-8 4 0-1,-3 5 1-15,-11 10 0 0,-8 12 1 16,-4 10 3-16,-2 15 1 0,6 10 0 16,5 7 1-16,4 8-1 15,8 3 0-15,3-3 0 0,11-4-1 16,6-9-2-1,5-5-1-15,-1-10-3 0,7-10-4 16,-3-11-5 0,4-11-12-16,-8-10-37 0,-2-13-33 15,5-5-6-15,-2-3-6 16,-28 0 67-16</inkml:trace>
  <inkml:trace contextRef="#ctx0" brushRef="#br0" timeOffset="124061.2406">19578 10439 59 0,'14'2'99'16,"-7"17"-2"0,-1 6-6-16,33 9-56 0,-30 2-10 15,1 3-7 1,1-2-7-16,-4-5-3 0,-1-8-1 15,2-10-2-15,3-7-1 16,-1-9 0-16,5-15-2 0,3-9 1 16,1-2 0-1,0-2-2-15,6 3-1 0,-6 7-1 16,-2 6 0-16,-2 10 0 0,-4 8 0 15,-5 14 0 1,0 5 0-16,-1 6 0 0,-2 1 1 16,1 0-1-16,5-3-1 15,3-3-3-15,3-6-5 0,2-10-10 16,8-8-39-1,3-4-35-15,2-24-6 0,5-7-5 16</inkml:trace>
  <inkml:trace contextRef="#ctx0" brushRef="#br0" timeOffset="124371.2437">20645 10192 75 0,'-24'50'98'0,"-7"4"-3"0,2 3-6 15,7 2-63-15,3-2-8 0,17-9-3 16,7-8-2-16,18-12-3 16,11-9-1-16,12-14-3 0,4-6 0 15,-1-16-2 1,-3-10-1-16,-9-6-1 0,-9-5-1 15,-17-6 0 1,-11 0-1-16,-12 2 0 0,-16 3-2 16,-9 6 0-16,-12 9-2 15,3 8-2-15,-5 4-3 0,7 12-6 16,3 1-26-16,9 7-44 15,10 5-12-15,10-1-7 16,11 4-2-16</inkml:trace>
  <inkml:trace contextRef="#ctx0" brushRef="#br0" timeOffset="124491.2449">20561 10428 94 0,'24'7'96'0,"6"-4"-5"0,6-4-7 16,-2-4-79-16,16-2-41 16,4 1-45-16,-6-5-10 15,-6-3-6-15</inkml:trace>
  <inkml:trace contextRef="#ctx0" brushRef="#br0" timeOffset="124691.2468">20915 10095 1 0,'34'13'99'0,"9"10"-2"15,10 7-5-15,7 3-5 0,7 8-74 16,0 11-2 0,-6 3-2-16,-11 4-4 0,-21 4-3 15,-17 7-5-15,-16-2-9 16,-21-1-66-16,-17 6-12 15,-15-8-8-15,-11-3-5 16</inkml:trace>
  <inkml:trace contextRef="#ctx0" brushRef="#br0" timeOffset="125501.255">20274 10218 74 0,'-16'3'92'0,"-7"17"-4"15,-3 9-4-15,12 16-72 16,4 12-5-16,8 17 1 15,8 7-1-15,20 7-4 16,15-4-13-16,22-7-60 0,19 6-18 16,7-12-3-1,16-8-5-15</inkml:trace>
  <inkml:trace contextRef="#ctx0" brushRef="#br0" timeOffset="126111.2611">23590 13812 460 0,'33'-31'0'16,"-1"-8"-1"-1,-1-5 1-15,-5-7-1 0,-18 1-1 16,-18 2-2-16,-18 2-3 15,-14 9-5-15,-17 4-11 0,-7 8-44 16,-1 12-27 0,-13 9-8-16,6 10-4 0</inkml:trace>
  <inkml:trace contextRef="#ctx0" brushRef="#br0" timeOffset="126221.2621">23134 13663 73 0,'54'32'100'0,"24"-9"-5"16,15 5-17-16,2-12-97 0,14-14-54 15,-3-7-17 1,-3-12-9-16</inkml:trace>
  <inkml:trace contextRef="#ctx0" brushRef="#br0" timeOffset="126901.269">23458 13384 78 0,'-30'-11'88'16,"-10"8"-1"-16,-7 6-57 0,-5 17-6 15,-6 9-2 1,-5 13-2-16,3 11-3 0,1 10 1 16,6 5-3-16,11 5-2 15,13 0-2-15,16-3 0 0,15-5-1 16,27-14-2 0,16-8-2-16,21-16-1 0,21-12-1 15,8-16-1-15,15-8 0 0,-1-18-1 16,-1-10 0-1,-15-6-2-15,-7-8-1 0,-24-1-3 16,-21 0-4-16,-19 4-5 16,-29 4-32-16,-27 1-43 15,-15 14-11-15,-17 1-9 16,-9 10 0-16</inkml:trace>
  <inkml:trace contextRef="#ctx0" brushRef="#br0" timeOffset="127981.2798">20247 11514 18 0,'0'9'91'16,"0"-9"-8"0,0 16-22-16,-3-1-59 0,5-7-85 15,11 2-7-15</inkml:trace>
  <inkml:trace contextRef="#ctx0" brushRef="#br0" timeOffset="128091.2809">20350 11816 13 0,'-18'48'55'16,"-2"1"-55"-16,15-8-1 0,2-2-66 15</inkml:trace>
  <inkml:trace contextRef="#ctx0" brushRef="#br0" timeOffset="128401.284">20440 13466 65 0,'0'61'90'15,"2"1"-14"-15,-2 9-68 0,-17-15-81 16,19 0-10-1,10-1 0-15</inkml:trace>
  <inkml:trace contextRef="#ctx0" brushRef="#br0" timeOffset="128501.285">20474 14289 78 0,'1'76'91'0,"3"5"-14"0,-3-3-31 15,-1 13-113 1,4 7-15-16,6 1-9 0</inkml:trace>
  <inkml:trace contextRef="#ctx0" brushRef="#br0" timeOffset="128551.2855">20561 15461 5 0,'12'116'84'0,"4"2"-29"15,11 0-55-15,-17-5-48 16,6 2-21-16</inkml:trace>
  <inkml:trace contextRef="#ctx0" brushRef="#br0" timeOffset="129331.2933">15233 11712 1 0,'-10'-11'94'0,"-1"0"-1"0,-2 0-11 15,2 4-24 1,10-8-121-16,1 15-17 0,-5 10-10 15,7-2-2 1</inkml:trace>
  <inkml:trace contextRef="#ctx0" brushRef="#br0" timeOffset="129441.2944">15266 12429 69 0,'-21'60'69'0,"-4"-14"-69"0,17-14-1 16,6-5-79-1</inkml:trace>
  <inkml:trace contextRef="#ctx0" brushRef="#br0" timeOffset="129731.2973">15576 14561 51 0,'0'67'6'0,"10"18"-21"16,2-12-27-16</inkml:trace>
  <inkml:trace contextRef="#ctx0" brushRef="#br0" timeOffset="129861.2986">15842 15478 36 0,'-1'81'104'0,"0"2"-6"16,-3-8-10-16,0-13-16 15,17 4-158-15,6 1-6 0,6-13-8 16,6-8-6-1</inkml:trace>
  <inkml:trace contextRef="#ctx0" brushRef="#br0" timeOffset="133111.331">16379 17366 33 0,'-3'11'91'16,"0"0"-1"-16,-13-4-3 15,11 4-60-15,5-11-9 0,0 0-2 16,-11-10-3 0,32-2-1-16,-21-10-3 0,0-2 0 15,0-1-4-15,0 2 0 0,-3 0-1 16,-2 0 0-1,1 1-2-15,-2-2 0 0,-1 0-1 16,-2-2 0-16,-1 0-1 16,2-3 0-16,-2-2 1 0,3 2-1 15,0 0 0 1,1-2 0-16,2 2 1 0,-2-3 0 15,5 6 1 1,0-1-1-16,1 1 0 0,-2 4 1 16,2-2 1-16,0 2-1 0,0 2 1 15,0 5 0-15,0 0-1 16,0-2 0-16,-1 2 0 0,1-2-1 15,0 0 1 1,0 0-1-16,1-3-1 0,2 3 0 16,1-2 1-1,0-3 0-15,-1 3 0 0,1-1 0 16,1 0 0-16,-2-2 0 15,1 2 0-15,-2-3-1 16,4-2 1-16,1 1 0 0,-1 1-1 16,1-5 1-16,3 4-1 15,-1-2 1-15,0 0-2 0,0 2 1 16,0 0-1-1,0 2 1-15,-2 0 0 0,-1 0 0 16,2-2-1-16,-1 3 1 16,-2-1 1-16,3-3 0 15,0 1-1-15,1-2 1 0,-2 0-1 16,4-2 1-16,-3 2 0 15,2-1-1-15,-2 1 0 0,3 1 1 16,-2 1-1 0,1 2 0-16,-1 1 1 0,1-1-1 15,-1 0 0 1,-1 0 1-16,0 1-1 0,-1-4 1 15,0 1-1-15,1-1 1 16,2 0-1-16,-4 1 0 0,4 1 1 16,0 2-1-16,0-4-1 0,-2 4 1 15,4-3 0 1,-4 1 1-16,2-1-1 0,-1-1 0 15,0-2 0 1,0 0 0-16,2 0 1 0,-1-3-1 16,-1 3 0-16,4-2 0 15,-1 2 1-15,3-2-1 0,2 0 0 16,0 1 0-1,1 0 0-15,1 0 0 0,-3 2 0 16,2 1 0-16,-1-2 1 0,-1 7 0 16,-2-3 0-1,-1 3 0-15,0-1 0 0,6 1 0 16,-1-2 0-16,0 1 0 15,0 0-1-15,5-4 0 0,-2 1 0 16,3-5 0 0,-1 3 0-16,2-6-1 0,-1 1 1 15,0-4 0-15,2 1 0 0,-1-3 0 16,-1 1 0-1,0 0 0-15,4 0 0 0,-5 4 0 16,1 0 1-16,-1 5 0 16,-2 3 0-16,0 0 0 0,2-1 0 15,-1 4 0 1,-4-1 0-16,2-2 0 0,3-1-2 15,-2-3 0 1,3 3 1-16,1-1-1 0,-1 2 0 16,1-1 1-16,1 3-1 0,-2 1 1 15,-1 3-1-15,0 2 1 16,-4-1 0-16,2 1-1 15,1 0 1-15,-5 1 0 16,3-1-1-16,-3 1 1 0,3-1-1 16,-2-1 1-1,2 3 0-15,-4-3-1 0,-1 4 1 16,0 0-1-16,-2 3 1 15,-1 2 0-15,-3 0 0 16,-1 2-1-16,-8 6 1 0,16-8 0 16,-16 8-1-16,17-6 2 15,-7 2-1-15,0-2-1 0,2 0 1 16,2 1 0-1,-2-4 0-15,7 3 0 0,-3-3 0 16,2 1 0 0,2 1-1-16,-1 0 2 0,-1-1-1 15,3 2-1-15,-2-2 2 0,0 1-1 16,-1-1 0-16,1 2 0 15,-2-5 0-15,0 2 0 0,-1 0 0 16,2 2 0 0,-4-1 0-16,0-1 0 0,0 1 0 15,0 0 0 1,0 2 0-16,-3-4 0 0,2 3 0 15,2-2 0-15,-2-1 0 16,2 2 0-16,0-1 0 0,1 1-1 16,1-3 2-16,0 0-1 0,1 1 0 15,-1-1 0 1,2 0 0-16,-2 0 1 0,2-3-1 15,1 1 0 1,-1 0 0-16,2-3 0 0,-1 2 1 16,0-1-1-16,1 1 0 15,2-1 0-15,-4 1 0 0,2-1 0 16,-3 1 0-1,4-3 1-15,-1 2-1 0,1 1 0 16,-4-1 1-16,2 0-1 0,-2 1 0 16,-1 0 1-1,-2 1-1-15,0-2 0 0,1 1 1 16,-2-1-1-16,4 0 0 15,-4-3 0-15,1 2 0 0,1 1-1 16,1-2 1 0,0 0 0-16,-1 0 0 0,1 0 0 15,0-2-1-15,-2 0 1 0,3-2 0 16,-1-2 1-1,-1 0-1-15,4 0 0 0,-2-4 0 16,0 3 0-16,1 1 1 16,-3-3-1-16,-1 5 0 0,-2-4 1 15,-1 6-1 1,-2-2 1-16,-2-1-1 0,0 0 0 15,1 2 1 1,-2-1-1-16,0-4 1 0,0 4-1 16,1-3 1-16,-1 0-1 0,2 2 0 15,-1-2 1-15,-1 0-1 16,-1 3 0-16,2-2 0 15,-1 0 1-15,3-1-1 16,-2 2-1-16,2 1 1 0,2-3 0 16,1 0 1-1,-2 0-1-15,3-1 0 0,0-1-1 16,-1-1 2-16,2-4-1 15,-1 1 0-15,0-5 0 0,-1-2 0 16,-1 0 0-16,-3 1 0 16,1 0 1-16,-2 3-1 15,0 1 1-15,-3 3 0 0,-4 2 0 16,2 1 0-1,-3 2 0-15,2-4-1 0,-2-1 0 16,2 0 1-16,-5-3-1 16,0-1-1-16,1-6 0 15,-3 4-2-15,-1-6-3 0,2 6-3 16,0-3-8-16,4 8-22 15,0-1-11-15,2-1-8 0,6 6-8 16,7-3-14 0,11 9-11-16</inkml:trace>
  <inkml:trace contextRef="#ctx0" brushRef="#br0" timeOffset="133891.3389">21006 13735 27 0,'9'6'89'15,"-7"8"1"-15,-2 10-37 0,0 5-14 16,-4 9-7-1,-5 7-7-15,-3 0-5 0,1 3-5 16,0-7-6 0,-1-5-1-16,4-6-2 0,-1-9-3 15,4-6-2-15,5-15-3 0,0 0-5 16,6-2-24-16,12-18-56 15,-6-9-6-15,3-10-7 16,0-9 3-16</inkml:trace>
  <inkml:trace contextRef="#ctx0" brushRef="#br0" timeOffset="134051.3405">21138 13741 73 0,'13'28'97'16,"-1"8"-5"-16,-3-2-5 16,-3 12-66-16,2 5-3 0,-1 2-5 15,-4-2-5-15,-1-3-3 16,-2-4-1-16,0-8-4 0,0-7-3 15,0-8-7 1,0-10-46-16,0-11-31 0,0-7-8 16,-15-13-4-16</inkml:trace>
  <inkml:trace contextRef="#ctx0" brushRef="#br0" timeOffset="134191.3419">20755 13840 3 0,'10'-15'95'15,"31"2"1"-15,23-6-5 0,19-10-6 16,10 2-76-1,12 1-3-15,0 1-7 0,-1 4-31 16,-2 2-52-16,-22 2-10 16,-17 8-4-16</inkml:trace>
  <inkml:trace contextRef="#ctx0" brushRef="#br0" timeOffset="134451.3444">21709 13651 30 0,'-10'46'99'16,"-4"7"-1"-16,-4 7-6 0,-24 8-50 15,16 7-9 1,1 2-15-16,0-4-5 0,1-3-4 15,0-5-2-15,3-11-3 16,6-9-3-16,4-8-3 0,7-13-4 16,5-10-4-1,-1-14-40-15,17 0-41 0,12-16-6 16,1-8-8-1</inkml:trace>
  <inkml:trace contextRef="#ctx0" brushRef="#br0" timeOffset="134791.3479">21847 14038 61 0,'0'0'96'0,"0"0"-1"16,11 9-7-16,10-6-63 15,4 1-6-15,5 0-3 16,-3 2-6-16,1 6-5 16,-6 3-2-16,-10 7-1 0,-12 4-1 15,-5 3 1 1,-13 3 1-16,-6-3 1 0,2 0 0 15,-1-3 0-15,5-3 1 16,11-7-1-16,11-5 1 0,17-7-1 16,18-3-2-16,14-2-2 15,8-2-5-15,7 1-7 16,2-5-40-16,-2-1-41 0,-3 0-7 15,-15-2-6 1</inkml:trace>
  <inkml:trace contextRef="#ctx0" brushRef="#br0" timeOffset="135501.3549">13953 14410 10 0,'-18'12'100'0,"2"0"0"0,6-4-6 16,10-8-3-1,0 0-72-15,26 0-9 0,8-3-2 16,8-3-2-16,5 0-1 16,7-3-4-16,2-1-3 0,0 3-4 15,-7-3-4 1,-2 10-8-16,-13-1-40 0,-3-1-34 15,0 0-8 1,-10-2-3-16</inkml:trace>
  <inkml:trace contextRef="#ctx0" brushRef="#br0" timeOffset="135771.3577">14487 14182 88 0,'14'18'93'0,"-9"6"-2"15,1 5-5-15,-2 10-66 16,3 5-7-16,-3 8-2 0,5 4 0 16,-2 0-3-16,-3-6-1 15,4-7-2-15,-2-3-2 0,-2-11-4 16,-2-9-4-1,10-9-12-15,-12-11-52 0,7-18-22 16,1-16-8 0,-6-16-6-16</inkml:trace>
  <inkml:trace contextRef="#ctx0" brushRef="#br0" timeOffset="135931.3592">14634 14214 55 0,'6'27'100'16,"0"2"-4"-16,2 8-6 0,-8-37-36 15,18 54-38 1,-8-4-3-16,3 3-2 0,-1-3-3 15,-3-2-2-15,3-6-2 16,-5-5-3-16,3-7-2 0,-2-10-4 16,2-10-8-16,-10-10-44 0,-1-17-36 15,-6-13-6 1,-12-13-7-16</inkml:trace>
  <inkml:trace contextRef="#ctx0" brushRef="#br0" timeOffset="136071.3607">14349 14258 35 0,'0'0'100'0,"0"-15"-3"16,31 3-6-1,21-10-5-15,11 3-82 0,8-3-8 16,12 3-20-16,4-5-62 0,-12-1-6 16,-7-3-7-1,-14-1-3-15</inkml:trace>
  <inkml:trace contextRef="#ctx0" brushRef="#br0" timeOffset="136251.3625">14977 13947 12 0,'-19'48'102'0,"3"12"-3"15,-2 7-5-15,5 6-4 0,-11 14-72 16,13 2-6-1,6 5-3-15,1-2-2 0,1-4-4 16,0-4 0 0,3-9-5-16,-1-12-3 0,6-14-6 15,-2-15-34-15,0-18-48 16,12-16-4-16,0-10-8 0</inkml:trace>
  <inkml:trace contextRef="#ctx0" brushRef="#br0" timeOffset="136571.3657">15207 14563 63 0,'16'-6'102'16,"4"-6"-5"-1,6 3-7-15,6-16-40 0,7 20-37 16,1 5-4-1,0 3-2-15,-3 14-3 0,-14 8-1 16,-5 10-2-16,-15 7 1 0,-7 5 0 16,-18 6-1-16,-9-1 2 15,-3-2 0-15,-2-3 0 0,5-8 0 16,5-8 1-1,19-12 0-15,7-19-1 0,27 6 0 16,16-12 0 0,10-6-2-16,15-4-4 0,6-4-6 15,12 6-25-15,2-2-45 0,-5 0-17 16,-2 3-9-16,-7-1-5 15</inkml:trace>
  <inkml:trace contextRef="#ctx0" brushRef="#br0" timeOffset="139221.3922">2447 12175 17 0,'7'171'77'16,"3"26"-27"-16,1 9-4 0,1 9-4 16,-3 9-4-1,1 12-4-15,-3 0-4 0,0 12-3 16,-1 4-7-16,-6 8-5 15,0 3-3-15,-6 6-4 0,0-5-3 16,-2-3-2-16,-3-8-1 0,0-14-3 16,3-12-7-1,-1-22-16-15,1-20-65 0,7-16-5 16,2-32-6-1,9-28-4-15</inkml:trace>
  <inkml:trace contextRef="#ctx0" brushRef="#br0" timeOffset="139971.3996">282 14932 75 0,'54'13'86'0,"20"-3"-5"16,18-4-45 0,31 4-14-16,29-7-10 0,21-5 1 15,24 1-5-15,19-11-1 16,27 0-1-16,22-2 0 0,26-3-1 15,14 0 0 1,26-2-1-16,13 3-1 0,58-3-1 16,-18 1 1-16,10-4 2 0,52 0 1 15,-25-2 0 1,18-1 1-16,9-1-1 0,42 0 1 15,-66-2 0-15,41 3-2 16,0 0-1-16,-40 5-1 0,19 4 0 16,-23 1 0-1,-27 3-1-15,-64 6 0 0,-6 3-3 16,-42 0-3-1,-46 3-4-15,-47 0-11 0,-45-5-41 16,-36 2-31-16,-47-2-8 0,-35-4-4 16</inkml:trace>
  <inkml:trace contextRef="#ctx0" brushRef="#br0" timeOffset="140301.403">10427 14072 61 0,'-2'-29'93'0,"3"2"-4"16,-1 3-5-16,0 3-59 16,0 8-9-16,0 3-6 0,0 10-3 15,0 0-2 1,19-4-1-16,3 7 1 0,16 12-1 15,10 3-1-15,14 6 1 16,10 8 0-16,7 7 0 0,8 4-1 16,1 5 0-16,0 3 0 15,-12 2-1-15,-7 3 1 16,-17 0 0-16,-13 3 0 0,-24 3 0 15,-18 0 2 1,-27 2-2-16,-20 0-3 0,-16 0-6 16,-11-2-8-16,4 0-37 15,3-6-41-15,8-6-7 16,15-9-8-16</inkml:trace>
  <inkml:trace contextRef="#ctx0" brushRef="#br0" timeOffset="141301.413">11850 14985 27 0,'-6'-13'96'0,"6"13"-4"15,-2-10-5 1,2 10-56-16,0 0-8 0,-4 17-6 15,4 5-4 1,-2 7-4-16,2 11-2 0,0 6 0 16,0 8 1-16,-2 5-1 0,1-1-2 15,-1-1 0-15,-1-6-1 16,0-5-1-16,-1-12 0 15,0-7 0-15,1-8-1 16,1-3 1-16,2-16 0 0,0 0 0 16,16 0 0-1,6-18 0-15,4-6-1 0,7-1 1 16,2-4-2-16,3 1 0 15,-3 8-2-15,-1 6 1 0,-8 14-1 16,-5 8 0-16,-10 17 0 16,-3 7 0-16,-7 5 0 15,2-2 1-15,1 0 1 0,2-9 1 16,7-9 1-1,5-15-1-15,10-7 1 0,3-12-1 16,3-14 1-16,-1-7 0 16,0-8-1-16,-6-4 0 15,-3-2-2-15,-12-2 0 0,-5 1-2 16,-7 0-5-16,-2 8-6 15,-11 2-29-15,6 3-29 0,6 8-28 16,-3-2-6 0,4 8-6-16</inkml:trace>
  <inkml:trace contextRef="#ctx0" brushRef="#br0" timeOffset="142261.4226">2107 12504 13 0,'22'-15'88'0,"-3"4"0"15,1 1-2-15,-5 7-55 0,-2 1-10 16,-3 4-2-16,-2 8-3 15,-1 9-2-15,-7 1-2 16,0 1-3-16,-2 3 0 16,-4-4-1-16,1-2 0 0,0-6 0 15,5-12-2 1,-17 3 0-16,12-12-1 0,1-13-1 15,3-8-1-15,1-3 0 16,1-3-2-16,3 0 0 0,3 2 0 16,2 7-1-16,0 3 0 15,1 9 1-15,0 8-1 16,1 7 0-16,2 0 1 0,2 12 0 15,3 5-1 1,2 2 1-16,6 8-1 0,4 0-1 16,4 3-5-16,8 7-15 15,-7-2-47-15,4-11-26 16,11-5-6-16,-4-12-6 15</inkml:trace>
  <inkml:trace contextRef="#ctx0" brushRef="#br0" timeOffset="143051.4304">2427 12397 6 0,'0'9'89'0,"-2"6"3"15,-5 2-5-15,-4 5-49 16,-1 9-9-16,-3 0-5 15,-2 6-3-15,-2-5-6 0,-4 0-1 16,-1 0-3 0,0-7 1-16,0-2-3 0,-2-6-1 15,5-6-1-15,-1-6-1 0,6-5-1 16,0-3-2-1,6-13-1-15,3-4 0 0,4-5-1 16,3-5 0-16,0 0 0 16,7-6-1-16,4 0 0 0,5 1 0 15,5 2 0 1,0 2-1-16,3 0 1 0,2 3 0 15,0 2-1-15,3 4 1 16,-1 0-1-16,1 3 1 16,-2 5-1-16,1 2 1 0,0 7-1 15,0 5 1-15,3 2-1 16,0 7 1-16,0 6 0 0,3 7 0 15,-1 5 0 1,3 0 0-16,-3 4 0 0,0-2-1 16,-1 1-4-16,-5-3-5 15,1 5-13-15,-7-8-37 16,-6-9-29-16,1-3-11 15,-16-12-8-15</inkml:trace>
  <inkml:trace contextRef="#ctx0" brushRef="#br0" timeOffset="143491.4349">2423 12543 59 0,'-3'11'84'16,"-13"2"0"-16,-11 3-57 0,-8 5-2 15,-11-3 4 1,-5 2-5-16,-6-1-6 0,0 0-2 15,6-6-1-15,9-3-3 16,10-1-1-16,17-5-2 16,15-4-2-16,27 0-2 15,21-2-1-15,14-3-1 0,11-3 0 16,9 3 0-1,3-3-3-15,0 4-5 0,-5 4-9 16,-15 3-46-16,-19 2-29 0,-6 0-8 16,-14-5-7-1</inkml:trace>
  <inkml:trace contextRef="#ctx0" brushRef="#br0" timeOffset="145511.4551">2450 11535 78 0,'-3'-18'86'0,"-5"-5"-4"16,12 11-48-16,-17 2-10 0,-5 3-9 15,-8 7-1 1,-4 7-6-16,-3 13-1 0,-3 6-1 15,1 13-1-15,1 5 1 16,5 9-2-16,7 1 2 0,12 0 0 16,10-2 2-1,17-9 0-15,18-11 0 0,13-12-1 16,11-13 2-1,7-7 0-15,4-16-1 0,-2-9 0 16,-9-4-2-16,-10-9-1 0,-13 1-1 16,-20-3-1-16,-15 2-1 15,-15-1-1-15,-18 3 0 0,-12 7-2 16,-5 0-3-1,-7 9-2-15,-3 2-3 0,9 10-5 16,-3-1-21 0,11 4-47-16,11 5-12 0,7-3-7 15,6 3-3-15</inkml:trace>
  <inkml:trace contextRef="#ctx0" brushRef="#br0" timeOffset="145781.4578">2209 11148 36 0,'-7'-13'92'15,"7"13"-1"-15,0 0-5 16,0 48-31-16,12-19-38 0,9 16-7 16,6 12-2-16,5 14 2 15,3 9-1-15,1 8 1 16,-3 2-2-16,-3-1-1 0,-3-5-1 15,-7-6-1 1,-3-12-1-16,-6-9 0 0,-2-10-3 16,-4-10-3-16,3-7-6 15,-4-12-18-15,-4-18-57 0,14 11-11 16,-7-11-6-1,7-8-8-15</inkml:trace>
  <inkml:trace contextRef="#ctx0" brushRef="#br0" timeOffset="154531.5453">2597 14928 55 0,'-10'-12'69'16,"-12"12"-41"-16,22 0-1 0,0 10-5 15,4 7-3-15,-1-3-3 0,3 8 1 16,-4-1 1-16,4 4 0 15,-6 0 0-15,-6-2 0 0,-5-6-5 16,-5-5-1 0,-5-5-2-16,-2-5-2 0,-6-4-1 15,3-10-2 1,-1-3 0-16,6-6-2 0,4-3-1 15,7-1 0-15,8 1-1 16,5 3 0-16,17 4-1 0,6 1 1 16,7 8-1-16,4 5 1 0,1 3-1 15,1 3-1 1,-6 10 1-16,-7 4 0 0,-11 2 1 15,-11 2 0 1,-9 3 0-16,-12-3 0 0,-10-2 1 16,-6-5 1-16,-6-5 0 15,3-8 1-15,-2-2-1 0,3-12-1 16,9-3 0-1,10-5 0-15,11 0-1 0,5 2-1 16,17 1 1-16,14 2-1 0,11 7 0 16,8 4 0-1,3 5-1-15,-2 2 0 0,-5 9 0 16,-5 3 1-16,-11 1 0 15,-14 2 1-15,-9-1-1 16,-9 0 1-16,-13-5 2 16,-1-4 1-16,-7-4-1 0,1-2 0 15,-1-5-2-15,2-6-4 0,5 0-10 16,-1-2-47-1,11-5-29-15,9 0-8 0,11-9-6 16</inkml:trace>
  <inkml:trace contextRef="#ctx0" brushRef="#br1" timeOffset="163111.6311">2556 14928 17 0,'0'0'64'16,"-3"-16"-5"-16,3 16-10 0,0 0-10 15,-4-10-11-15,4 10-10 16,0 0-5-16,0 0-3 0,0 0-6 16,0 0-1-1,-2 6 0-15,2-6 1 0,0 0 1 16,0 10 3-1,0-10-1-15,0 0 1 0,0 0 0 16,1 10 0-16,-1-10 0 16,0 0 0-16,0 0-1 0,0 0-1 15,0 0-1-15,0 0-1 0,0 0-1 16,0 0-1-1,0 0-1-15,0 0 0 0,0 0-1 16,0 0 1 0,0 0-1-16,5 8 0 0,-5-8 0 15,0 0 1-15,0 0-1 16,6 9 0-16,-6-9-1 0,0 0 1 15,5 13-1-15,-5-13 0 16,5 11 0-16,-5-11 1 16,5 16 0-16,-5-16 0 0,6 16 1 15,-6-16 0 1,7 14 1-16,-7-14-1 0,8 13 0 15,-8-13 1-15,7 13-1 16,-7-13-1-16,7 10 1 0,-7-10-1 16,8 12 1-1,-8-12-1-15,7 14 0 0,-7-14 0 16,9 16 0-16,-5-5 0 0,-1-2 0 15,3 3 0 1,1-3 0-16,-2 1 0 0,1-1 0 16,0 1 1-16,1-1-1 15,-7-9 0-15,11 16 0 16,-11-16 0-16,11 16 1 15,-5-8-1-15,-6-8 0 0,12 17 1 16,-12-17-1 0,10 16 0-16,-5-8 0 0,0 1 0 15,-1-1 0-15,2 2 0 0,-2-2 0 16,0 3 1-16,2-1-1 15,2 1 0-15,-1 0 1 16,1 0 0-16,-1 1-1 16,4 0 0-16,-4-2 1 0,2 0-1 15,0-1 0 1,0 4 1-16,-4-5-1 0,3 2 0 15,0 0 0-15,-3 0 0 0,3 1 0 16,0 0 1 0,0-1-1-16,0-1 0 0,1 2 0 15,2-2 0-15,0 0 1 16,-1 1-1-16,3 0 1 0,-3-1-1 15,2-2 1 1,0 2-1-16,-2 0 0 0,5 0 0 16,-5 0 0-1,4-1 1-15,2 3-1 0,-1 0 0 16,3-2 0-16,0 0 0 0,-1 2 0 15,1-2 1-15,-3 1-1 16,2-1 0-16,-1 2 0 0,2-2 0 16,-1 3 0-1,0-2 1-15,2 0-1 0,-1 0 0 16,2 1 1-1,-3-3-1-15,2 2 0 0,-2-1 1 16,-2 0-1-16,1 1 0 16,0-2 1-16,-2 0-1 0,1-2 1 15,-2 2-1-15,-1-1 0 16,1-1 1-16,0 0-1 15,1 1 0-15,2 0 0 0,-2 1 0 16,3 1 0 0,1-2 0-16,3 3 0 0,0-2 0 15,2 1 0-15,1 1 0 16,0 0 0-16,2-1 0 15,1 2 0-15,0-1 1 0,1 1-2 16,0 1 1-16,-2-2 1 16,2 1-2-16,0-1 1 0,-4 0 0 15,3-2 0 1,-2 3 0-16,1-4 0 0,1 1-1 15,-2 1 1-15,1-1 0 16,0-2 1-16,4 2-1 16,-4-3 0-16,1 2 0 15,-2-2 0-15,-3 2 0 0,5-2 0 16,-3-1 0-16,3 2 0 0,1-1 1 15,0 0-1 1,3 0 0-16,1 2 0 0,2-2 0 16,1 0 0-1,-2-1 0-15,0 1 0 0,-1 0 0 16,2-1-1-16,0 0 1 15,0 0 0-15,0 1 0 0,2 0 0 16,1-1 0 0,-1 0 1-16,3 2-1 0,-4-1 1 15,2-2 0-15,-3 1-1 0,2 1 1 16,-3-1 0-1,-1 0-1-15,1 0 0 0,-2 2 0 16,0-2 0-16,0 0 0 16,-1 0 0-16,0 2 0 0,2-5 0 15,0 3 0 1,4 0 0-16,1 1 0 0,3-1 1 15,1 0-1-15,3-1 0 0,3-1 0 16,-1 3 1 0,8-3-1-16,-3 1 0 0,3-1 2 15,1-2-2-15,1 0 0 16,3 0 0-16,1 0 1 15,2 0-1-15,-1 0 0 16,2 0 0-16,7 0 0 0,-4 2 0 16,2-2 0-1,-1 2 0-15,3-1 0 0,-2-1 1 16,0 1-1-16,-1 0 0 0,0-2 0 15,2 1 0 1,1 0 1-16,3-1-2 0,0 1 2 16,2-2-2-16,6 0 1 15,-1-1 1-15,3 0-1 0,2-1 0 16,2 1 0-1,2-2 0-15,3 1 0 0,3-3 1 16,4 1-1-16,3 1 1 16,2-4-1-16,6 3 1 15,1-3-1-15,9 1 1 0,1-1-2 16,1 0 1-16,1 1-1 15,4-1 0-15,0-1 1 0,3 1-1 16,2 0 0 0,-2 0 1-16,3 2 0 0,4-2 0 15,-3 1 0 1,0 2 0-16,-3 1 0 0,-5-1 0 15,-6 2-2-15,-7 3-4 0,-13-3-6 16,-9 3-22-16,-16 1-23 16,-21-5-20-16,-15 1-21 0,-24-6-10 15</inkml:trace>
  <inkml:trace contextRef="#ctx0" brushRef="#br1" timeOffset="163701.637">2066 16687 14 0,'-30'5'86'16,"12"-1"2"-16,18-4-4 0,16 0-63 16,28 0-9-16,24-1-7 15,13-4-9-15,15-3-36 16,13 0-40-16,1-5-9 15,-3-3-1-15</inkml:trace>
  <inkml:trace contextRef="#ctx0" brushRef="#br1" timeOffset="164781.6478">431 16779 46 0,'-12'0'89'16,"12"0"-3"-16,-9-5-41 0,9 5-15 15,7 0-10 1,10 0-4-16,10 0-5 0,5 0-2 15,4-1-1-15,3-1 1 16,4 1-4-16,-8 0-2 16,1 0-3-16,-11 0-5 15,-4-1-6-15,-7 2-14 0,-5-3-48 16,-9 3-20-16,10 0-4 0</inkml:trace>
  <inkml:trace contextRef="#ctx0" brushRef="#br1" timeOffset="165511.6551">929 16504 46 0,'-3'9'72'15,"3"3"-18"1,0 0-10-16,0 3-8 0,-2 1-8 15,0 2-8-15,1 3-4 0,-1 1-2 16,0 4-3-16,-5-2-2 16,2 1-1-16,-1-3-1 0,-1 0-3 15,2-5-1 1,-2-1-2-16,0-4-3 0,5-4-8 15,2-8-13 1,-7-5-61-16,7 5-8 0,8-22-6 16</inkml:trace>
  <inkml:trace contextRef="#ctx0" brushRef="#br1" timeOffset="165771.6577">1045 16462 17 0,'0'0'89'15,"13"8"-1"-15,-11 3-2 0,0 6-65 16,0 3-8-16,-1 2 3 16,1 4-2-16,0-1-2 0,-1 2-3 15,-1-1-2-15,-1-2-2 0,1-5 1 16,0 0-3-1,0-2-3-15,0-4-2 0,0-4-7 16,0-9-24 0,-12 3-54-16,12-3-6 0,-13-18-7 15</inkml:trace>
  <inkml:trace contextRef="#ctx0" brushRef="#br1" timeOffset="165931.6593">743 16586 58 0,'0'0'96'16,"0"0"-4"-16,26 5-5 0,3-10-70 15,16-7-7-15,4 2 1 16,6-2-4-16,-4 2-6 0,-4-4-14 16,-2-6-66-1,-4 6-11-15,-11-7-6 0,-7-4-4 16</inkml:trace>
  <inkml:trace contextRef="#ctx0" brushRef="#br1" timeOffset="166161.6616">1312 16256 55 0,'0'27'95'0,"0"5"-3"15,-2 23-6-15,-7-3-72 0,1 9 2 16,-10 8 0 0,3 2-6-16,-8 0-1 0,2 0-2 15,-5-3-2-15,5-6-1 0,-2-8-1 16,5-9-2-1,8-6-4-15,-4-15-3 0,13 0-20 16,2-10-55-16,-1-14-14 16,21-16-7-16,-3-6 2 0</inkml:trace>
  <inkml:trace contextRef="#ctx0" brushRef="#br1" timeOffset="166511.6651">1358 16799 19 0,'-10'0'92'16,"10"0"0"-16,3-13-3 0,16 6-62 15,11 0-8-15,2 0-4 16,2 2-6-16,2 2 0 0,1 3-3 16,-7 3-3-1,-4 8 0-15,-15 5-6 0,-5 8 3 16,-6 2 1-1,-12 6 2-15,-5-3-1 0,-4 2 2 16,4-4 0-16,0-4 0 16,5-3 3-16,10-4-1 0,8-7-2 15,14-4-1-15,8-1-4 16,7-1-4-16,9 4-26 15,4-1-52-15,2-7-11 0,3-5-9 16,-4-3 2 0</inkml:trace>
  <inkml:trace contextRef="#ctx0" brushRef="#br1" timeOffset="184791.8479">3584 14711 5 0,'-5'-16'92'15,"5"16"0"-15,-5-8-6 16,25 8-51-16,-20 0-9 16,0 17-7-16,0 7-4 15,0 6-7-15,0 9-5 0,-1 5 1 16,1 6 0-1,3 1-1-15,0-2-3 0,0-4-5 16,4-5-20-16,2-10-59 16,-4-10-7-16,0-9-6 0</inkml:trace>
  <inkml:trace contextRef="#ctx0" brushRef="#br1" timeOffset="185721.8572">3894 13900 44 0,'-2'-11'91'16,"-1"0"-2"-16,3 11-38 0,-4-15-14 15,4 15-9-15,0-12-8 16,0 12-6-16,0 0-3 0,0 5-5 16,0 7-2-1,0 7-1-15,0 6 1 0,3 2-1 16,1 6 2-16,0-1-1 0,2 0 1 15,2-3-1 1,2-3 1-16,0-9 0 0,0 0 0 16,5-12 0-16,-2-3-1 15,3-2 1-15,-4-7 0 16,3-4-1-16,-4 0-1 15,0 1 0-15,0-4-3 0,-11 14-1 16,12-11 0 0,-3 11-1-16,2 8 0 0,1 9 0 15,4 3 0-15,2-1 1 0,4 0 2 16,1-1 3-1,-1-4-1-15,1-10 1 0,-2-4 1 16,-5-12 0-16,-1-6 0 16,-6-5-1-16,-5-6-1 0,-4-2-2 15,0-3-1 1,-10-2-3-16,0-2-2 0,-2 7-5 15,-3-4-5-15,9 8-16 0,5 2-39 16,-4-1-27 0,10 2-6-16,8 5-4 0</inkml:trace>
  <inkml:trace contextRef="#ctx0" brushRef="#br1" timeOffset="185991.8598">4447 13643 37 0,'0'0'101'16,"7"0"-4"-1,13-3-5-15,4 9-42 0,6-14-33 16,4-6-6-16,0-1-2 16,2-1-4-16,-7 3-12 0,-7 1-9 15,-4 5-27-15,4 0-45 0,-14 4-8 16,-8 3-6-1</inkml:trace>
  <inkml:trace contextRef="#ctx0" brushRef="#br1" timeOffset="186241.8623">4561 13643 13 0,'-13'23'95'0,"0"5"-2"15,-1 3-5 1,23 8-55-16,-13 0-10 0,-4 4 1 15,8-1-5-15,0-4-4 16,12-9-6-16,1-7 0 0,5-3-1 16,3-9 1-1,5-4-4-15,2-3-2 0,0-4-5 16,6 1-11-16,-9 0-45 0,7-10-33 15,-3-1-7 1,-1-3-8-16</inkml:trace>
  <inkml:trace contextRef="#ctx0" brushRef="#br1" timeOffset="186711.8671">5220 13620 48 0,'-16'6'94'0,"1"-3"-2"0,5-1-7 16,10-2-60-16,-10 10-4 15,10-10-3-15,10 5-5 16,6-4-3-16,2 0-2 0,3-1 0 15,1 0 0-15,2 0 0 16,1-2-5-16,-3-3 0 0,-1 0-3 16,0 2-2-1,-5-1-2-15,0 1-8 0,-2-5-10 16,0 4-44-16,-2 4-27 15,-12 0-6-15,9 1-6 16</inkml:trace>
  <inkml:trace contextRef="#ctx0" brushRef="#br1" timeOffset="186901.8689">5169 13866 69 0,'-9'14'97'16,"9"-4"-4"-16,20-10-6 0,16-5-65 15,7-8-6-15,5-5-3 16,6-2-8-16,2-6-8 0,3 7-15 15,-11 6-55-15,-1-5-16 0,-7 1-8 16,-7 4-3 0</inkml:trace>
  <inkml:trace contextRef="#ctx0" brushRef="#br1" timeOffset="187191.8719">5921 13348 25 0,'3'-10'98'0,"-3"10"-2"0,0 0-7 16,10 20-1 0,2 6-82-16,-5 11-2 0,2 6 0 15,2 7 2-15,3 8 0 16,1 4-3-16,2-3-4 15,1 0-9-15,-5-3-48 0,3-10-29 16,1-8-8 0,-3-9-6-16</inkml:trace>
  <inkml:trace contextRef="#ctx0" brushRef="#br1" timeOffset="188391.8838">7210 13019 20 0,'-5'-10'86'0,"-6"-2"-2"0,0 0-4 16,-3 4-58-1,-7 5-10-15,1 2-2 0,-6 1-2 16,-1 10-2-16,-7 5-2 0,0 7-1 15,0 6 1-15,-2 6 1 16,8 5-1-16,2 2 0 0,7 0 1 16,8-1-2-1,10 0 2-15,6-9 3 0,15-4-1 16,10-10 2-1,13-6-1-15,3-10 2 0,6-2-1 16,0-13 0-16,-1-3-2 16,-4-4-1-16,-7-2-1 0,-6-3-1 15,-9-2-1-15,-9 3-1 16,-7-3-3-16,-5 0-2 15,-4-1-3-15,-4 0-6 0,-9-5-11 16,1 0-45 0,4 3-25-16,-13 1-6 0,1 1-5 15</inkml:trace>
  <inkml:trace contextRef="#ctx0" brushRef="#br1" timeOffset="188611.886">6917 12733 45 0,'0'0'89'0,"-11"6"-1"0,11 10-4 15,-11 10-60-15,21 9-10 16,9 11 0-16,4 11 2 16,4 8 0-16,4 6-4 15,1 1-3-15,-1-3-2 0,-3-7 0 16,-2-8-3-16,-4-11-3 0,-6-7-3 15,0-11-6 1,-9-14-20-16,-7-11-60 0,0 0-5 16,5-15-8-16,-5-13-2 15</inkml:trace>
  <inkml:trace contextRef="#ctx0" brushRef="#br1" timeOffset="188961.8895">7593 12759 55 0,'-21'13'88'0,"4"-3"0"16,5-3-4 0,12-7-56-16,0 0-13 0,9 0 0 15,16 0-1-15,10-10-1 16,3 1-2-16,3-4-1 0,0 2-4 15,0-6-5 1,-5 4-5-16,-6 0-9 0,-5 6-23 16,-3-2-52-16,-10 2-6 15,-12 7-8-15</inkml:trace>
  <inkml:trace contextRef="#ctx0" brushRef="#br1" timeOffset="189091.8909">7577 13060 64 0,'3'13'93'15,"17"-10"-4"-15,14-9-5 16,12-12-69-16,11-4-5 16,5-10-19-16,5 0-68 0,3-5-8 15,-1-1-9-15,-3-3 4 0</inkml:trace>
  <inkml:trace contextRef="#ctx0" brushRef="#br1" timeOffset="189551.8954">8381 12313 39 0,'-24'9'89'0,"5"-5"-3"0,4-2-1 16,23 1-60-16,0-3-6 15,16-2-3-15,6-5 1 16,9 0-4-16,3-3-2 16,3 4-2-16,-2 0-2 0,-3 6-2 15,-9 0 0 1,-8 6-1-16,-13 8-1 0,-10 5-1 15,-5 3 1-15,-10 3 0 0,-4 0 0 16,-4 0-1 0,2-1-3-16,0-5-5 0,6 5-12 15,2 2-54-15,5-8-19 16,5-1-6-16,2 1-8 0</inkml:trace>
  <inkml:trace contextRef="#ctx0" brushRef="#br1" timeOffset="189771.8977">8520 12884 97 0,'0'12'99'15,"0"-12"-6"-15,0 0-6 16,3-5-60-16,-3 5-17 0,10-15-3 16,-10 15-4-1,7-12-3-15,-7 12-2 0,0 0 1 16,0 0-1-1,0 0 0-15,0 0 0 0,0 4-4 16,0 6-12-16,0 1-51 0,0-11-19 16,13 2-7-16,-2-7-4 15</inkml:trace>
  <inkml:trace contextRef="#ctx0" brushRef="#br1" timeOffset="190121.9012">8896 12210 67 0,'0'0'95'16,"0"0"-3"-16,19-10-5 0,13-1-58 16,11-3-9-16,7-1-4 0,6-2 0 15,3 5-4 1,-5 3-3-16,-7 3-3 0,-6 6-1 15,-14 9-1 1,-14 9-1-16,-13 9-1 0,-11 4 0 16,-10 1 0-16,-6 2 0 15,-2 1-1-15,0-6-1 0,2-1-4 16,6-8-5-1,11 2-15-15,7-1-56 0,3-9-13 16,4-3-9-16,4 2-5 0</inkml:trace>
  <inkml:trace contextRef="#ctx0" brushRef="#br1" timeOffset="190271.9027">9173 12661 48 0,'-7'14'101'16,"2"-5"-4"-16,5-9-6 0,-6-23-22 15,6 23-60 1,0 0-12-16,0 0-30 0,-9-3-51 15,9 3-9-15,3-10-9 0,-3 10 2 16</inkml:trace>
  <inkml:trace contextRef="#ctx0" brushRef="#br1" timeOffset="190631.9063">9552 12039 81 0,'0'0'95'0,"-2"-14"-4"16,12 4-5-16,20-3-64 15,8 0-4-15,6 0-3 0,7 1-2 16,-2 2-3-16,1 3-1 0,-8 4-3 16,-8 3-1-1,-13 10 0-15,-12 8 0 0,-9 3-2 16,-13 8-1-1,-7 0 1-15,-3 3-1 0,-3 1 0 16,-1 1-5-16,8-1-8 16,-2-11-39-16,8 3-42 0,13-3-5 15,0-2-7 1,6 4-5-16</inkml:trace>
  <inkml:trace contextRef="#ctx0" brushRef="#br1" timeOffset="190721.9072">9751 12500 24 0,'-15'21'92'0,"4"0"-16"15,11-11-76-15,0-10 0 16,0 0-86-16,12-7-8 0</inkml:trace>
  <inkml:trace contextRef="#ctx0" brushRef="#br1" timeOffset="196111.961">8242 13863 13 0,'-9'13'98'0,"9"-13"-2"16,23-8-3-1,17-18-4-15,14-4-78 0,14-1-3 16,7 0-2-16,6 2-1 16,0-1-3-16,-9 9-6 0,-15 1-6 15,-10 10-27 1,-8 1-50-16,-24 1-8 0,-10-1-5 15</inkml:trace>
  <inkml:trace contextRef="#ctx0" brushRef="#br1" timeOffset="196661.9665">9288 13334 26 0,'9'-27'96'0,"5"3"-2"15,-1 3-4-15,19 5-51 16,-18 7-9-16,-4 6-7 0,1 11-8 15,-6 14-4-15,-5 8-2 16,-1 7-2-16,-7 5 0 16,1 1-1-16,0-2-1 0,0-5-1 15,1-7 1 1,6-6-2-16,0-12 0 0,14-6 0 15,5-5 0-15,5-10 0 16,7-4-1-16,3-2 0 16,0-5-2-16,3-3-2 0,-5 2-2 15,-5-2-4-15,-3-2-4 16,-8-5-12-16,-1-1-38 0,-4-2-33 15,-11 0-6 1,-1-2-6-16</inkml:trace>
  <inkml:trace contextRef="#ctx0" brushRef="#br1" timeOffset="196861.9686">9598 13106 0 0,'0'0'96'0,"-11"17"5"15,11 7-6-15,3 8-2 0,5 5-67 16,7 6-7-16,-2 7-4 0,2-1-4 16,0 2-3-1,-1-1-2-15,-2-7-2 0,-1-3-2 16,-1-6 0-16,-6-9-3 15,1-5-1-15,-4-10-4 16,-1-10-5-16,0 0-15 16,4-17-57-16,-2-2-12 0,2-8-8 15,1-4-5 1</inkml:trace>
  <inkml:trace contextRef="#ctx0" brushRef="#br1" timeOffset="197111.9711">9813 13188 57 0,'9'5'101'15,"13"3"-2"1,6 1-5-16,9 37-35 0,13-27-42 16,-3 4 0-16,1 8-3 0,-5 0-4 15,-8 7-4 1,-11 4-2-16,-15 2-3 0,-9 4 0 15,-13-6-1-15,-12-2 0 16,-2-6-2-16,-4-6-1 0,-1-3-6 16,-3-18-8-1,6-7-51-15,5-7-26 0,-6-10-7 16,5-12-7-1</inkml:trace>
  <inkml:trace contextRef="#ctx0" brushRef="#br1" timeOffset="197261.9726">9894 13263 57 0,'31'-29'106'16,"3"3"-6"-1,-7-1-8-15,3 0-1 0,-4 1-87 16,-4 1-7-16,-1 6-6 16,-10 2-24-16,-6 1-59 15,-5 16-2-15,12-15-10 16,-12 15-1-16</inkml:trace>
  <inkml:trace contextRef="#ctx0" brushRef="#br1" timeOffset="197451.9744">10122 13137 11 0,'0'36'97'15,"5"3"1"1,12-6-4-16,11-6-3 0,10-9-71 15,7-12-5-15,9-7-3 16,-2-19-3-16,-3-7-1 0,-8-13-2 16,-14 0-3-16,-20-2-2 0,-13 6-1 15,-19 9-1 1,-14 10-4-16,-11 5-8 0,1 8-56 15,2 15-24 1,2 3-5-16,14 3-7 0</inkml:trace>
  <inkml:trace contextRef="#ctx0" brushRef="#br1" timeOffset="197981.9798">11002 12460 19 0,'0'19'101'16,"8"7"-1"-16,3 6-6 0,4 9-2 16,2 4-75-1,0 7-1-15,3 3-3 0,-3 2-2 16,-2-6-3-16,-6 0-2 15,-2-8-1-15,-7-7-2 0,-1-7-2 16,1-10-3-16,-6-6-4 16,-3-13-8-16,3-4-35 15,-1-14-47-15,-11-15-3 0,-3-7-8 16,-8-15-2-1</inkml:trace>
  <inkml:trace contextRef="#ctx0" brushRef="#br1" timeOffset="198221.9822">10829 12528 25 0,'17'-10'101'0,"15"-2"-2"0,15 0-6 15,11 2-2-15,11 2-78 0,0 7-3 16,-2 2-1 0,-5 10-1-16,-13 9-4 0,-16 8-1 15,-19 6-3 1,-14 5 1-16,-14 2 0 0,-15-3 0 15,-9-2-1-15,-4-7-2 16,0-5-3-16,-3-11-4 0,9-2-19 16,7-10-54-16,5-13-12 0,11-9-8 15,8-8-3 1</inkml:trace>
  <inkml:trace contextRef="#ctx0" brushRef="#br1" timeOffset="198431.9842">11425 12529 37 0,'29'21'101'0,"-4"1"-3"0,-2-1-4 16,-3-5-4-16,2-4-79 0,-2-6-2 16,1-6-1-1,0-8-2-15,1-12 0 0,-4-6-2 16,1-7-2-16,-6-6-2 15,-1-2-3-15,-6-2-2 0,-2 5-4 16,-4 1-6 0,0 13-21-16,-4 7-36 0,4 7-24 15,0 10-5 1,13 13-2-16</inkml:trace>
  <inkml:trace contextRef="#ctx0" brushRef="#br1" timeOffset="198651.9864">11842 12491 49 0,'27'25'99'16,"0"-6"-3"-16,6-2-8 0,-5-16-40 15,8-4-20 1,-1-10-12-16,-1-5-5 0,-3-2-4 15,-6-2-2 1,-3 0-2-16,-9 2-2 0,-10 2 1 16,-6 6-1-16,-14 4 1 0,-9 6 0 15,-7 2-1-15,-1 3 0 16,-3 6 0-16,2 5-1 0,5 3-1 15,5-5-2 1,11 3-5-16,14-15-18 0,-6 10-55 16,16-4-12-1,7-5-8-15,7-1-5 0</inkml:trace>
  <inkml:trace contextRef="#ctx0" brushRef="#br1" timeOffset="199061.9906">12198 12460 41 0,'12'7'103'0,"1"-2"-2"0,6-5-6 16,5-4-2-1,7-7-77-15,3-11-7 0,6-4-2 16,1-4-1-16,-2-3-2 16,-7 2-1-16,-8-1-2 0,-9 6 0 15,-11 4-1 1,-4 9 0-16,-10 9 0 0,-8 7-1 15,0 11 1-15,-3 8-1 0,7 6 1 16,6 5-1 0,8 0 2-16,6-4 0 0,15-9 0 15,12-8 0-15,6-10 1 16,8-6-1-16,-2-16 1 0,2-6-1 15,-7-7-1 1,-11-2 0-16,-11-3 0 0,-10 3-1 16,-10 7 0-16,-12 6 0 0,-6 9 0 15,-4 15 0 1,2 6 1-16,7 14 0 0,9 8 1 15,8 9 0-15,18 0 0 16,15-2 1-16,13-6-2 16,8-6-3-16,11-6-6 15,-2-17-20-15,7-2-39 0,-3-2-27 16,-13-10-7-1,-6-3-8-15</inkml:trace>
  <inkml:trace contextRef="#ctx0" brushRef="#br1" timeOffset="199301.9929">12859 11702 64 0,'0'0'100'16,"0"16"-6"-16,29 8-5 15,13-37-17-15,9 52-67 0,9 21-1 16,0 9 1-16,-5 6-2 16,-16 6-1-16,-14 4-5 0,-23-1-5 15,-12 4-16 1,-23-2-60-16,-26-12-8 0,-21-7-7 15,-19-8-5-15</inkml:trace>
  <inkml:trace contextRef="#ctx0" brushRef="#br1" timeOffset="199571.9957">10697 12200 20 0,'-74'91'104'16,"17"15"-4"-1,22 15-6-15,28 0-6 0,18-17-62 16,37 25-46-1,34-16-67-15,6-11-6 0,16-23-6 16,4-23-5-16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31T18:51:54.9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4902 962 23 0,'18'-36'64'0,"-10"13"-4"0,-8 23-11 16,5-27-10-16,1-3-9 15,-6 30-7-15,0-26-3 16,0-2-3-16,0 28-2 0,0-23-4 15,-2-2-1-15,2 25-3 16,0 0-2-16,0 0-1 16,0 0-1-16,-19 12 1 15,18 8-1-15,1 7 1 0,1 4-1 16,5 8 1-1,0-1-1-15,2 6 0 0,2-1 1 16,2-1-1 0,1 3-1-16,1-4 3 0,3-2 0 15,2-4-1-15,3-8 2 0,0-5-1 16,-1-11-1-16,0-7 0 15,-3-4-1-15,1-2-2 0,-1-8-1 16,-3-3-1 0,-1 0 1-16,-1 1-2 0,-2 4 0 15,3 1 1 1,-2 2-1-16,3 0 2 0,-2 0 2 15,2 1 0-15,-2 4 0 0,2 0 1 16,2 0 1-16,-1 1 0 16,-2-1 0-16,0-7-1 15,-3-4-2-15,-11 11-3 16,0 0-2-16,12-30-5 0,2-1-5 15,-9-2-14 1,1-2-39-16,-4-1-30 0,2 0-6 16,-4 3-3-1</inkml:trace>
  <inkml:trace contextRef="#ctx0" brushRef="#br0" timeOffset="460.0046">5509 582 83 0,'19'-23'93'0,"-19"23"-4"15,0 0-5-15,12 0-74 16,38 24 2-16,-40 6 0 16,1 6-1-16,-1 6-2 0,-1 6-1 15,-1 1-3-15,2-7 0 16,-5 20-1-16,2-3-1 15,-1 0 0-15,-1-1 0 0,-2-5 1 16,-1-3 0 0,-2-11-1-16,0-11 0 0,0-11 0 15,0-17-1-15,0 0 0 16,14 0-1-16,-5-11-1 0,4-4 0 15,2-4 0-15,4-4 0 16,-1-1 0-16,3-4 0 16,4 8-1-16,0-2 1 0,-1 9-1 15,3 4 1 1,0 6 0-16,1 5-1 0,-3 11 0 15,-1 5 0-15,-4 2 1 16,-1 8 1-16,-4 1-1 16,-3-1 0-16,-2 1 0 15,0 0 0-15,-2-4-2 0,1 2-3 16,2-9-4-16,-4-3-6 0,5-8-21 15,0-4-40 1,-12-3-22-16,21-9-5 0,-10-4-2 16</inkml:trace>
  <inkml:trace contextRef="#ctx0" brushRef="#br0" timeOffset="760.0075">6220 1213 48 0,'3'-17'98'0,"3"5"-5"16,-4 3-5 0,-2 9-60-16,0 0-9 0,11-4-3 15,-11 4-3-15,17 3-2 0,-5 0-3 16,5 0 0-1,0-2 0-15,18-1-3 0,-11 0 0 16,2 0-1-16,0-6-1 16,0-1-2-16,1-1 0 0,-3-1 0 15,-1 3-2 1,-3 0 0-16,-2 5 0 0,-4 1-1 15,-4 4 0-15,-4 9 1 0,-4 6 0 16,-2 7 1 0,-4 17 1-16,-12 30 1 0,2 13-1 15,4 1-2-15,7-2-6 16,2-22-17-16,12-20-54 15,12-18-15-15,1-23-10 16,6-6-5-16</inkml:trace>
  <inkml:trace contextRef="#ctx0" brushRef="#br0" timeOffset="1720.0172">6777 614 74 0,'-4'-11'84'16,"-3"2"-32"-16,4-1-13 0,3 10-8 15,0 0-7 1,0 0-5-16,0 0-5 0,0 0-2 16,0 0-1-1,3-4 0-15,6 1-2 0,72-28-1 16,-47 31-3-16,4 3-2 0,41 8-2 15,-38-6 0 1,-41-5-1-16,35 9 1 0,0 2-1 16,-7 1 1-1,-2 1 0-15,-26-13 1 0,16 24-2 16,3-1-1-16,-19-23-4 15,-2 29-9-15,-7 2-42 16,9-31-33-16,-33 59-7 16,21-38-4-16</inkml:trace>
  <inkml:trace contextRef="#ctx0" brushRef="#br0" timeOffset="1940.0194">7246 1069 81 0,'2'13'100'0,"3"-2"-7"16,-3-1-4-16,-2-10-71 0,2 12-5 15,-2-12-4-15,0 0-4 16,-5 10-2-16,5-10-2 16,0 0-1-16,-11 0 0 0,-12 0 0 15,23 0 1 1,-15-3-1-16,15 3 1 0,-16-1-3 15,7-1-7-15,9 2-62 16,0 0-19-16,0 0-6 0,0 0-6 16</inkml:trace>
  <inkml:trace contextRef="#ctx0" brushRef="#br0" timeOffset="16910.1691">5310 3205 44 0,'-4'-39'43'16,"-1"0"-1"-16,2 5-7 0,-1 1-5 15,1 5-2-15,2 3-5 16,0 6-3-16,0 3-6 16,-2 3-5-16,3 13-2 15,0 0-3-15,-5 6-1 0,2 25 1 16,1 18 0-16,-2 18 1 0,3 21-1 15,-3 19 3 1,-1 16 0-16,2 6-1 0,-3 3 0 16,1-3-1-1,-1-12-2-15,-1-12 0 0,0-16 0 16,0-16 1-16,0-18-4 15,0-14-7-15,7-14-34 0,-2-15-43 16,2-18-6 0,2-19-6-16</inkml:trace>
  <inkml:trace contextRef="#ctx0" brushRef="#br0" timeOffset="17540.1754">5301 2946 19 0,'-6'-20'56'15,"6"20"-16"-15,0 0-11 0,0 0-8 16,0 0-6 0,0 0-6-16,0 0-1 0,0 0-2 15,0 0 1-15,0 0 2 0,0 0 0 16,0 0 2-16,0 0 0 15,1 4-2-15,-1-4 1 0,13 18 0 16,-1-6-2 0,3 3 1-16,8 9-2 0,5 3 0 15,8 11-1 1,10 5 1-16,8 5-1 0,7 8 0 15,14 8-2-15,9 2-1 0,9 3 0 16,3 1-2-16,8-4 0 16,0 1 0-16,1-4 0 15,4-4 0-15,-3-7 1 16,0-5-2-16,6-3-6 0,-6-8-32 15,8-2-46 1,6-7-4-16,2-3-6 0</inkml:trace>
  <inkml:trace contextRef="#ctx0" brushRef="#br0" timeOffset="18220.1822">7388 4003 20 0,'0'0'41'0,"0"0"-8"15,-10-10-5-15,10 10-4 0,0 0-5 16,0 0-2 0,-10 0-5-16,10 0-4 0,-16 6-5 15,-1 1-2-15,-3 5-1 0,-7 8 0 16,-13 8 0-1,-12 12 0-15,-16 10 3 0,-13 12 2 16,-20 12 3-16,-17 11 3 16,-15 5 3-16,-12 8 1 0,-2-1-2 15,1 0-2 1,7 2-22-16,20-6-60 0,3-10-9 15,15-13-5-15</inkml:trace>
  <inkml:trace contextRef="#ctx0" brushRef="#br0" timeOffset="19070.1907">5164 4025 1 0,'-8'-15'75'16,"0"1"3"-16,8 14-51 0,0-15 1 15,0 15-7 1,-2-11-7-16,2 11-3 0,0 0-2 16,0 0-3-16,0 0-3 15,0 14-2-15,0 5-2 0,2 6 0 16,0 10 2-16,2 9 1 0,0 9 2 15,-2 8-1 1,2 9 1-16,-1 5 0 0,-1 2 1 16,-1 3 0-1,-1-1-1-15,0 0 1 0,-2-2 0 16,-2 1 0-16,-4-5 1 15,0-2-2-15,-2-2 1 0,-1-4-2 16,2-3 0 0,1-6-1-16,-2-4 0 0,4-7 0 15,0-5 1-15,2-5-1 0,0-1 0 16,1-9 1-1,-1-1-1-15,0-3 0 0,2-2 1 16,-1-4-3-16,-2 0 2 16,3-5-2-16,2-10 1 0,-5 16 1 15,5-16-1 1,0 0 1-16,0 0 0 0,0 0 0 15,10-21 0-15,12-3 1 0,14-12 0 16,17-13-2 0,24-12 0-16,21-14-1 0,24-4-2 15,8-4-11-15,16-6-58 16,2 16-19-16,-5 3-6 0,-5 9-3 15</inkml:trace>
  <inkml:trace contextRef="#ctx0" brushRef="#br0" timeOffset="19750.1974">7383 4025 39 0,'-29'3'52'0,"8"0"-5"16,3 0-8-16,18-3-7 15,0 13-7-15,24-6-5 16,26-4-1-16,19 3-2 16,27-6 2-16,25 1-2 0,25-1-4 15,20 2-3-15,13-2-2 0,11 0 0 16,3-2-5-1,3 1-2-15,-6 1-5 0,-6 3-3 16,-6 5-13 0,-12-5-29-16,-12 5-39 0,-8 2-5 15,-20-3-4-15</inkml:trace>
  <inkml:trace contextRef="#ctx0" brushRef="#br0" timeOffset="20260.2026">9548 2962 24 0,'-2'61'35'0,"0"17"3"16,1 24 6-16,1 23 0 0,-1 14-5 15,1 12-4 1,-6 13-11-16,0-3-4 0,-6-1-4 15,1-7-1-15,-9-13-2 0,2-15-3 16,-3-15-1 0,-4-10 0-16,2-19-3 0,0-11-1 15,5-15-7-15,0-17-12 16,1-16-70-16,17-22-7 0,-12-1-6 15,12-31-1 1</inkml:trace>
  <inkml:trace contextRef="#ctx0" brushRef="#br0" timeOffset="21360.2136">9552 2866 3 0,'0'0'22'0,"-10"10"-2"15,10-1 3 1,5 6-1-16,16 1 4 0,16 5 0 15,11 5 1-15,20 7 0 0,18 8-2 16,18 7-4 0,24 6-5-16,26 4-2 0,14 4-1 15,13 0-5-15,9 1 0 16,4-1-2-16,-1-6-2 0,1-5 1 15,-12-7-2 1,-7 0 0-16,-15-5-4 0,-6-5-7 16,-8-1-32-16,2 1-41 0,-16-6-5 15,-8 0-4 1</inkml:trace>
  <inkml:trace contextRef="#ctx0" brushRef="#br0" timeOffset="21870.2187">12240 3897 24 0,'-94'44'35'0,"-15"14"6"0,-15 10-1 16,-19 11-3-1,-15 10-5-15,-13 7-3 0,-6 5-4 16,-4-2-6-16,5 5-6 15,11-2-16-15,9 5-65 0,20-18-12 16,16-9-5-16</inkml:trace>
  <inkml:trace contextRef="#ctx0" brushRef="#br0" timeOffset="22470.2247">9379 4668 44 0,'0'0'37'0,"0"-12"-2"0,0 12-2 16,0 0-4-16,0 0-6 15,12 18-8-15,-6 1-3 16,4 10-5-16,0 12 1 16,3 7 2-16,-3 11 1 0,1 8-1 15,-5 8 1 1,-2 1-1-16,-3 2-2 0,-4-1 1 15,-5-3 0-15,-7-6-2 0,0-4 0 16,-2-8-2-16,-1-4 0 16,3-9-3-16,1-1-4 15,2-6-15-15,0-5-27 16,-5-6-38-16,8-6-6 0,2-5-3 15</inkml:trace>
  <inkml:trace contextRef="#ctx0" brushRef="#br0" timeOffset="22670.2267">9162 5799 37 0,'16'-29'86'16,"15"-13"-2"-1,18-13-1-15,53-6-64 0,0-9-6 16,27-5-2-16,27 0-3 15,11 3-6-15,16 11-11 16,-7 2-23-16,0 0-50 0,-5 15-9 16,-19 5-2-16</inkml:trace>
  <inkml:trace contextRef="#ctx0" brushRef="#br0" timeOffset="23180.2318">12383 3909 74 0,'19'-9'91'0,"27"1"-2"16,34-1-51-16,36 3-11 15,35-3-6-15,40 4-5 16,27 2-1-16,29 3-7 16,10 0-3-16,15 0-5 0,-1 0-6 15,-5 3-3 1,-13-2-11-16,-14 2-23 0,-12 0-47 15,-29 0-4-15,-25 1-3 0</inkml:trace>
  <inkml:trace contextRef="#ctx0" brushRef="#br0" timeOffset="23730.2373">3854 4272 32 0,'0'0'88'16,"18"3"-3"-16,36-6-4 0,-1-6-70 15,58-4-30-15,35 1-57 16,24-2-5-16,5-7-4 0</inkml:trace>
  <inkml:trace contextRef="#ctx0" brushRef="#br0" timeOffset="25340.2534">5969 3926 0 0,'3'-14'43'16,"-3"-2"1"-16,-8 5-2 15,-10 1-9-15,-7 6-10 0,-4 3-8 16,-10 1-6-1,-1 5-3-15,-7 5-1 0,-1 9-1 16,-2 2 1-16,-2 9 0 16,4 4 3-16,-2 9 2 0,4 10 0 15,3 4-1 1,7 10 2-16,8-1-3 0,9 4 2 15,12-7-2-15,7-3 1 0,17-11 1 16,11-13-1 0,11-10 0-16,7-16 1 0,2-10 0 15,1-9-1-15,-7-13 0 16,-5-6-4-16,-10-4-2 15,-10-3-1-15,-12 0-1 16,-7 5-1-16,-9 3-1 0,-10 4 0 16,0 5-1-16,0 8 1 0,2 3 0 15,5 5 1 1,14 2 1-16,0 0 0 0,9 0 0 15,15 0 1 1,8 0-1-16,6 0-1 0,4 0-5 16,1-4-15-16,-3-3-63 15,-2 6-8-15,-9-5-8 0,-6 1 3 16</inkml:trace>
  <inkml:trace contextRef="#ctx0" brushRef="#br0" timeOffset="25500.255">5997 4279 52 0,'7'17'85'0,"2"4"-3"16,-6-3-4 0,-3 6-78-16,0 8-7 0,0-2-26 15,-7 5-47 1,3-2-6-16,1-2 2 0</inkml:trace>
  <inkml:trace contextRef="#ctx0" brushRef="#br0" timeOffset="26530.2653">10391 3559 43 0,'-15'-16'16'0,"0"10"-6"16,-3 6-4-16,-7 0 0 16,5 11 0-16,-7 8 1 0,1 9 5 15,-3 7 2 1,-5 9 4-16,0 7 3 0,-4 4 2 15,8 6 0-15,-8 3 1 0,8 1-2 16,-3-1-4 0,9-5-3-16,5-6-1 0,9-4-3 15,9-14-1-15,5-7 0 16,16-12-2-16,9-9-1 0,7-7 0 15,3-11 0 1,-2-11-2-16,-1-9 0 0,-8-2-3 16,-7-2-2-16,-14 0-1 0,-7 4 0 15,-13 4-2 1,-8 4 1-16,-7 7 1 0,0 8 1 15,3 4-1-15,2 4 2 16,9 1 0-16,14-1 1 0,0 10 1 16,15-6-2-1,12 1-4-15,2-5-5 0,13 3-20 16,2 7-55-1,-5-9-7-15,-1-1-6 0</inkml:trace>
  <inkml:trace contextRef="#ctx0" brushRef="#br0" timeOffset="26950.2695">10632 3924 0 0,'0'0'89'15,"18"-6"1"-15,-7 0-4 16,0 1-62-16,2 3-6 16,-3 0-4-16,-1 2-6 0,-9 0-6 15,8 6-2-15,-8 6-1 16,-1 4 0-16,-8 2 0 0,-2 6 0 15,-3-2 2 1,-2 2 0-16,1-2 1 0,4-2 0 16,6-2 2-16,6-3 0 15,14-7 0-15,13-2 0 16,9 1 1-16,11-4-2 15,3-1-5-15,3 4-16 0,4 3-62 16,-8-9-8-16,-4 1-7 0</inkml:trace>
  <inkml:trace contextRef="#ctx0" brushRef="#br0" timeOffset="29750.2975">4468 6251 70 0,'7'-10'77'0,"-7"10"-3"15,6 5-57 1,0 12-6-16,3 9-1 0,-1 6 3 16,1 5 1-16,0 6 1 0,2 6-1 15,0 1 1 1,0-1-4-16,-1-3-1 0,0-1-1 15,3-3 1-15,-3-3-3 16,2-1 0-16,-3-7-1 0,3 0-2 16,-5-3 0-1,2-7 0-15,-5-5 1 0,1-2 1 16,-5-14 1-1,0 0-1-15,12-7 1 0,-5-15-1 16,5-15 0-16,2-11-1 0,4-10-1 16,2-11-2-16,-1-2-2 15,-1 0-2-15,-2 8-3 0,-5 3-4 16,2 16-6-1,-7 6-12-15,4 12-41 0,-3 15-26 16,-7 11-7 0,18 0-4-16</inkml:trace>
  <inkml:trace contextRef="#ctx0" brushRef="#br0" timeOffset="30180.3018">5082 6650 8 0,'-6'-12'81'15,"-5"3"1"-15,-4 9-1 16,3 5-60-16,-1 10-7 0,3 10 0 15,1 0-3 1,3 8 2-16,6-4-1 0,8 0 0 16,9-7-1-16,7-3 2 15,3-13-1-15,4-6-1 16,-3-5-2-16,-5-12-1 15,-3 0-2-15,-11-7-3 0,-9 0-1 16,-8 2-1-16,-11 4-1 0,-11 2 0 16,-1 4-2-1,-3 5 1-15,1 2-1 0,4 6 0 16,6 5 0-1,9 2-3-15,11 3-3 0,3 2-5 16,15 1-14-16,3 2-40 16,10-10-25-16,3-2-5 0,1-4-2 15</inkml:trace>
  <inkml:trace contextRef="#ctx0" brushRef="#br0" timeOffset="30530.3053">5281 6600 19 0,'0'0'82'0,"4"7"4"0,-4 1-3 15,0 8-63 1,0 1-5-16,2 3 2 0,0-2 1 16,0 0-1-16,4-5-2 0,1-2-3 15,-7-11-1 1,17 11-2-16,-5-11-2 0,1-8-1 15,-1-3-1-15,1-3-1 16,-1-3-1-16,0-1-1 0,-1 3-2 16,-5 0-1-1,0 3-1-15,-6 12 0 0,0 0 0 16,11 0 0-1,-9 13 0-15,3 3 1 0,0 5 0 16,1 2 1-16,1 0 1 0,3-1 1 16,-2-3-1-16,2-3 1 15,-2-2-2-15,-1-5 0 0,-7-9-3 16,7 9-4-1,-7-9-9-15,0 0-39 0,0 0-35 16,0 0-7 0,5-11-4-16</inkml:trace>
  <inkml:trace contextRef="#ctx0" brushRef="#br0" timeOffset="30920.3091">5763 6457 33 0,'-4'13'90'0,"-2"3"0"0,1 3-5 16,0 8-64-1,3 7-4-15,-5 4-1 0,4 0 0 16,-1-1-6-16,-1 2-2 0,1-3-2 16,-1-6-1-1,4-3-3-15,-2-6-4 0,1-4-3 16,-1-7-7-16,3-10-50 15,0 0-26-15,-5-13-7 0,-1-5-4 16</inkml:trace>
  <inkml:trace contextRef="#ctx0" brushRef="#br0" timeOffset="31050.3104">5541 6699 63 0,'5'3'89'0,"20"-2"-1"16,13-1-6-16,17-1-71 16,1-2-9-16,9 3-9 15,-3 3-46-15,-3-3-26 16,-11 0-9-16,-13 0-3 0</inkml:trace>
  <inkml:trace contextRef="#ctx0" brushRef="#br0" timeOffset="31930.3192">6107 6560 14 0,'0'0'84'16,"0"0"2"-16,4 9-4 0,-4 10-56 15,1 5-13 1,3 5-4-16,1 7 2 0,2-2-2 16,-1 0-3-16,1 0-3 0,-1-6-4 15,1-1-13 1,-3 3-60-16,-3-12-10 0,-1-8-6 15</inkml:trace>
  <inkml:trace contextRef="#ctx0" brushRef="#br0" timeOffset="32390.3239">4045 7345 18 0,'0'0'92'0,"20"5"1"16,26-5-4-16,26-5-57 0,30-3-9 16,27-2 1-16,27-6-1 15,18 1-7-15,8 0-6 16,4-1-3-16,-7 0-2 0,-13 3-2 15,-18-2-2 1,-25 8-3-16,-19 0-4 0,-21 3-6 16,-20-2-15-16,-18 1-58 15,-16 5-9-15,-20 5-8 16,-9-5-1-16</inkml:trace>
  <inkml:trace contextRef="#ctx0" brushRef="#br0" timeOffset="32920.3292">4465 7524 48 0,'0'0'88'0,"12"0"-2"15,-4 0-4 1,3 14-63-16,4 5-8 0,0 10-2 15,2 8 1-15,-1 4 0 16,0 5 2-16,-3 5-2 0,1-1-1 16,-3-2-1-1,-1-4-1-15,-2-4 0 0,-3-6-1 16,-1-4-1-1,0-8-1-15,0-2 1 0,-3-8 0 16,-1-12 0-16,4 10 1 0,-4-10-2 16,13-17 0-16,-4-6 1 15,4-6-1-15,1-8 0 16,1-4-2-16,1-4-1 15,-1-3-1-15,-4 4-1 0,1 2-1 16,-4 8-4 0,-3 3-3-16,2 9-6 0,-2 4-7 15,8 6-34-15,4 12-39 16,-6 0-5-16,1 8-7 15</inkml:trace>
  <inkml:trace contextRef="#ctx0" brushRef="#br0" timeOffset="33120.3312">4988 7895 73 0,'9'26'100'16,"-6"1"-4"-16,3-5-7 0,3 1-68 15,-5 2-3-15,1-1-3 16,-1-6-5-16,0 0-3 0,-4-18-8 15,5 15-6 1,-5-15-12-16,0-15-68 0,2 1-6 16,-2-8-8-16,0-7-4 15</inkml:trace>
  <inkml:trace contextRef="#ctx0" brushRef="#br0" timeOffset="33200.332">5004 7785 29 0,'-7'-22'61'0,"4"-5"-58"0,3 16-3 16,1 1-66-1</inkml:trace>
  <inkml:trace contextRef="#ctx0" brushRef="#br0" timeOffset="33500.335">5208 7882 46 0,'9'31'94'0,"-1"-4"-3"15,-2-3-4-15,0-3-60 0,4 1-7 16,-3-7-5 0,0-5-1-16,-7-10-3 0,18-1-2 15,-6-10-2-15,2-5-1 16,-1-2-1-16,-2 2-3 0,1-2-1 15,-2 4-2 1,-2 5 1-16,-8 9 0 0,11 0-1 16,-11 0 0-16,12 21 1 0,-3-6 0 15,6 3 1 1,0 2-1-16,6 0-2 0,-2-4-5 15,8 3-9-15,-7 1-48 16,1-8-27-16,0-7-7 0,-4-5-6 16</inkml:trace>
  <inkml:trace contextRef="#ctx0" brushRef="#br0" timeOffset="33930.3393">5840 7850 78 0,'-8'12'94'15,"4"-1"-4"1,-1 1-6-16,2 13-71 31,3 2-4-31,0 3 0 0,1-1-3 16,3-5-10-16,7-13-62 15,-2 7-18-15,1-13-9 0,5-10-5 16</inkml:trace>
  <inkml:trace contextRef="#ctx0" brushRef="#br0" timeOffset="34510.3451">6582 7230 10 0,'0'0'87'16,"0"0"3"-1,7 3-4-15,7-2-56 0,14 3-10 16,7-4-1-16,8 2-3 16,5-2-3-16,-2 1-4 15,-2-1-3-15,-4 0-6 16,-4 0-7-16,-15-3-20 0,-10 3-58 15,2 0-6-15,-13 0-7 0</inkml:trace>
  <inkml:trace contextRef="#ctx0" brushRef="#br0" timeOffset="34720.3472">6451 7441 56 0,'-12'17'95'16,"12"-2"-3"-16,10-7-5 0,53-6-66 15,-26 0-6 1,10-2 3-16,1 0-7 0,1-4-4 16,0 0-5-16,-6-3-4 15,1 2-4-15,-8-3-10 0,0 3-17 16,-9 6-43-1,7-5-16-15,0-4-6 0</inkml:trace>
  <inkml:trace contextRef="#ctx0" brushRef="#br0" timeOffset="35190.3519">7623 6892 31 0,'0'-18'75'0,"-7"4"-1"15,7 14-52-15,-27-11-4 0,6 11 2 16,-12 11 3-16,-4 7-1 16,-6 8-2-16,-2 8-2 0,0 7-2 15,-1 8-2 1,3 5-2-16,9 0-1 0,6 2-2 15,13 0-1 1,10-8-1-16,9-4 0 0,14-7 0 16,11-11 0-16,10-9-1 0,6-8-1 15,2-7 1-15,-2-4-3 16,-5-7-1-16,-6-5 0 0,-8-3-2 15,-13-1 0 1,-12 4-2-16,-6 2 1 0,-13 1-2 16,-5 5 2-1,1 2-2-15,2 3 2 0,2 1 1 16,8 0 1-16,10 0 2 15,0 0-2-15,12 2 1 0,11-2-1 16,3 0-2-16,4-5-6 0,5 1-16 16,-6 1-53-1,4-7-17-15,-2-2-7 0,-5 0-5 16</inkml:trace>
  <inkml:trace contextRef="#ctx0" brushRef="#br0" timeOffset="35290.3529">7804 7303 43 0,'13'18'93'15,"0"1"-4"1,3 1-4-16,2-16-45 0,-1 18-37 15,3 3-8-15,-4 1-19 0,-5-2-57 16,0 1-6 0,-1-4-6-16</inkml:trace>
  <inkml:trace contextRef="#ctx0" brushRef="#br0" timeOffset="36720.3672">10706 6278 0 0,'0'0'85'0,"6"-12"3"15,-6 12-4 1,16 5-49-16,-7 15-12 0,3 7-2 15,1 8-7 1,0 11-2-16,4 4 1 0,-3 7-1 16,4 1-2-16,-2-2-1 0,0-2-1 15,-5-5-2-15,1-6 0 16,-3-4-2-16,-2-8 1 0,0-7-2 15,-3-6 2 1,-2-6 0-16,-2-12 0 0,0 0 1 16,12-2-1-1,-1-22 0-15,0-12-1 0,7-8 0 16,-3-8-1-16,4-6-3 15,-2-4-1-15,1 3-3 0,-6 3-4 16,4 13-7-16,-8 5-12 0,3 4-51 16,3 17-18-1,1 2-7-15,3 13-4 0</inkml:trace>
  <inkml:trace contextRef="#ctx0" brushRef="#br0" timeOffset="37060.3706">11298 6766 71 0,'-17'30'93'16,"3"-1"-2"0,1-5-5-16,36 0-67 0,-19 0-1 15,12-8-3-15,12-5-3 16,9-8-2-16,2-3-1 0,1-10-2 15,3-4-2 1,-9-8-2-16,-10 0-1 0,-13-3-1 16,-12 0 0-16,-16 4-1 0,-10 1-1 15,-8 4-1 1,-6 6 1-16,-3 6 0 0,0 4 1 15,5 2-2-15,7 12-1 16,7 1-3-16,15 4-5 16,6-4-20-16,4 2-58 15,16-5-5-15,9-5-7 0,6-5 0 16</inkml:trace>
  <inkml:trace contextRef="#ctx0" brushRef="#br0" timeOffset="37370.3736">11617 6699 27 0,'-1'11'97'15,"-1"4"-1"-15,-2-1-5 0,4 37-15 16,9-38-64 0,8-1 0-16,9-5-1 0,6-4-2 15,2-3-1-15,3-10-2 16,1-2-2-16,-5-7-1 15,-7 0-1-15,-8 3 0 0,-8-2-2 16,-8 5 0-16,-2 13-1 16,-7-4 1-16,-1 8-1 0,-4 11 1 15,6 4 0 1,3 3 1-16,3 4 0 0,4 1 0 15,7-2 1 1,2-6-1-16,4-3-1 0,-1-4-1 16,2-8-4-16,-1-4-4 0,0-6-7 15,-9-11-29-15,-1-9-47 16,7-11-6-16,-3-6-7 0</inkml:trace>
  <inkml:trace contextRef="#ctx0" brushRef="#br0" timeOffset="37530.3753">12116 6520 41 0,'12'4'96'0,"-4"12"0"16,0 7-6-16,2 33-36 15,0-22-38-15,4 8-3 0,-2 1-3 16,-4-2-2-16,2 1-3 0,-3-4-4 16,1-2-6-1,-8-10-11-15,0-13-65 0,-10-2-9 16,-6-11-8-1,-5-9-6-15</inkml:trace>
  <inkml:trace contextRef="#ctx0" brushRef="#br0" timeOffset="37660.3766">12039 6752 71 0,'37'-18'88'0,"15"1"-5"0,13 2-6 15,8-3-77-15,5 8-35 0,5 6-43 16,-18-2-5 0,-11 6-3-16</inkml:trace>
  <inkml:trace contextRef="#ctx0" brushRef="#br0" timeOffset="37920.3792">11092 7120 25 0,'-19'15'98'16,"30"-4"-1"-1,40-8-4-15,46 36-15 0,39-41-65 16,34-5-1-16,25-4 0 0,13 3-2 16,4 0-5-16,-3-1-6 15,-12 9-12-15,-22 3-61 0,-25 0-17 16,-31 0-9-1,-26-2-5-15</inkml:trace>
  <inkml:trace contextRef="#ctx0" brushRef="#br0" timeOffset="39210.3921">12774 6670 13 0,'-14'-5'93'16,"14"5"-3"-16,0 0-3 15,-25-12-47-15,25 12-17 0,11 0-6 16,3 0-5-16,3 0-6 16,0 0 0-16,-1 0-2 15,2 0-1-15,-3 5 0 0,-7 2-1 16,-2 5 0-1,-6 0-1-15,-6 1 1 0,-5 2 0 16,-1 2 0-16,-2-2 1 16,-1-1 0-16,6 0 0 0,3-3 2 15,7-1-1 1,12-5 0-16,10 1 0 0,9-2-2 15,2 0 0-15,8 1-8 0,-2-5-19 16,-2 3-64 0,-1 0-4-16,-7-3-6 0,-5 0-7 15</inkml:trace>
  <inkml:trace contextRef="#ctx0" brushRef="#br0" timeOffset="40260.4026">11277 7790 4 0,'2'-22'90'16,"3"0"2"0,0 5-4-16,1 3-53 0,0 3-10 15,3 9-6-15,0 2-4 16,3 8-5-16,1 11-1 15,2 10-4-15,1 8 0 16,3 24 3 0,-2 4 0-16,1 3-1 0,-5-1 1 15,0-1 0 1,-7-6-1-16,0-7 0 0,-3-7 0 15,-2-23-1-15,0-7 0 16,-1-8 0-16,0-8-1 16,7-13-1-16,1-11 0 15,6-10-1-15,4-9-1 0,-2-8-1 16,7-4-1-1,1 1 0-15,0 3-2 0,-8 5 0 16,4 10-3-16,-10 7-3 0,2 10-7 16,-3 0-7-16,3 11-33 15,7 6-40-15,-8 1-6 16,3 1-7-16</inkml:trace>
  <inkml:trace contextRef="#ctx0" brushRef="#br0" timeOffset="40510.405">11993 8100 23 0,'5'11'99'16,"1"2"-1"-16,-3-2-7 0,-3 1-2 15,-10 2-78-15,8 4-3 16,0 0 0-16,1 3-3 0,-4 1-1 16,4-2-2-16,1-1-6 15,0-5-5-15,0-14-43 16,12 10-37-16,-7-17-6 0,1-14-7 15</inkml:trace>
  <inkml:trace contextRef="#ctx0" brushRef="#br0" timeOffset="40590.4059">12026 7965 76 0,'0'-11'65'0,"0"-3"-65"0,3-2 0 16,3 3-84-16</inkml:trace>
  <inkml:trace contextRef="#ctx0" brushRef="#br0" timeOffset="40860.4086">12117 8150 80 0,'0'45'94'0,"-1"-4"-1"0,1-10-39 15,5 2-15 1,-4-7-10-16,5-10-10 0,-6-16-6 15,12 7-3-15,-2-11-2 0,-2-9-1 16,4 1-2 0,-4-5-2-16,2 3-2 0,-6 1-2 15,2 4 0-15,-6 9-1 16,0 0 1-16,12 2-1 0,-4 9 1 15,1 3 0 1,6 1 0-16,1 2 0 0,7-1-7 16,-3-5-11-16,2-11-64 0,3 1-8 15,-4-4-8 1,-1-11-6-16</inkml:trace>
  <inkml:trace contextRef="#ctx0" brushRef="#br0" timeOffset="41280.4128">12556 8159 54 0,'0'0'90'0,"-7"-6"-15"15,7 6-23-15,0-10-7 16,0 10-13-16,15-11-12 0,-1 5-8 15,3 4-2-15,2 0-4 0,1 4-2 16,-3 5-2 0,-2 9 0-16,-6 2-1 0,-6 6 1 15,-3 3 1 1,-8 2-1-16,-2-2 2 0,-1-3 0 15,2-2 0-15,1-4 1 16,6-4 0-16,6-3-1 0,10-4-1 16,8 0-4-16,3-4-6 15,10 2-27-15,10-1-55 16,-7-4-5-16,-1 0-5 0,-2-3-6 15</inkml:trace>
  <inkml:trace contextRef="#ctx0" brushRef="#br0" timeOffset="41950.4195">6107 2222 27 0,'2'26'84'0,"-1"4"-1"16,2 9-5-16,1 11-72 16,2 11-7-16,-1-8-54 15,2 11-21-15,-5-8-5 16</inkml:trace>
  <inkml:trace contextRef="#ctx0" brushRef="#br0" timeOffset="42600.426">10425 2264 7 0,'21'-16'87'15,"6"0"0"1,11 1-3-16,6 3-60 0,3 2-9 15,1 8-3 1,-4 2-4-16,-11 15-2 16,-16 14-2-16,-13 3 0 15,-12 4 1-15,-16-1 2 0,-3-4 0 16,-5-1 1-1,-2-5 0-15,12-9 0 0,12-6 1 16,18-7-2-16,22 0-2 0,16-2-4 16,18 7-6-1,10-4-14-15,9-1-63 0,14 14-10 16,1 2-5-16,-3 3-4 15</inkml:trace>
  <inkml:trace contextRef="#ctx0" brushRef="#br0" timeOffset="43920.4392">14014 6936 81 0,'-16'2'95'0,"6"-2"-5"15,10 0-4-15,41-9-66 0,-12 7-7 16,14-6-4-16,12 2-3 16,5 0-3-16,10 3-6 0,-1-1-21 15,-14 4-62 1,6 3-3-16,-12 1-10 0,-16 2 1 15</inkml:trace>
  <inkml:trace contextRef="#ctx0" brushRef="#br0" timeOffset="44120.4412">13988 7189 69 0,'-43'22'92'0,"15"-9"-2"0,18-3-5 16,10-10-68-1,28 12-5-15,10-8-3 0,11-2-3 16,8 0-6-16,5-3-20 15,-5-2-61-15,19-2-9 0,-1-7-6 16,-3-2 3-16</inkml:trace>
  <inkml:trace contextRef="#ctx0" brushRef="#br0" timeOffset="44480.4448">15158 6612 71 0,'-19'-20'84'15,"-7"10"0"-15,-14 10-59 0,1 13-2 16,-6 13-2 0,2 12-1-16,-5 12-4 0,8 11-3 15,9 9-1-15,7 3-2 16,17-5 0-16,8-4-1 0,14-11-1 15,10-11 1 1,10-14-1-16,2-12-1 0,-1-14-1 16,-4-10-1-16,-10-10-3 0,-8-8-1 15,-9 0 0 1,-7-2-1-16,-11 5 0 0,-4 1 0 15,2 1 2-15,-1 10-1 16,7 0 1-16,9 11 0 0,10-5 0 16,17 4-1-1,9 1-2-15,8 0-3 0,2 0-7 16,3 0-16-1,-5-2-59-15,2 0-10 0,-17-2-6 16,-5 0-3-16</inkml:trace>
  <inkml:trace contextRef="#ctx0" brushRef="#br0" timeOffset="44770.4476">15355 7013 75 0,'0'0'96'0,"0"0"-4"0,15 1-7 15,-5-7-64-15,3 3-12 16,-1 3 0-16,2-1-5 0,1 1-2 15,-1 3-3-15,-1 4 0 0,-5 7 0 16,-4 3 1 0,-4 4 1-16,-4-3 1 0,-2 1 2 15,-2-2 0 1,0-1 2-16,2 0 1 0,6-5 0 15,3-1 0-15,14-2-2 16,7 3-2-16,5 0-1 0,2-2-5 16,3 8-10-16,-2-7-41 0,-3 4-35 15,8-2-9 1,-9 1-7-16</inkml:trace>
  <inkml:trace contextRef="#ctx0" brushRef="#br0" timeOffset="50990.5099">3937 9468 4 0,'-2'-16'86'16,"-4"4"2"-1,3-5-36-15,3 17-12 0,-4-12-12 16,4 12-9-16,0 0-4 15,4 17-6-15,2 4-2 0,0 8-2 16,1 8 0-16,4 4 2 0,-1 8 1 16,6 2-2-1,-2 3 1-15,3 1-2 0,-1-2 0 16,1-1 0-1,-3-1-1-15,1-2-1 0,-2-1 0 16,-1-3 0-16,-5-2 0 16,1-3-1-16,-3-3 0 0,0-3 0 15,-2-8 0-15,0-2 1 0,-2-8 1 16,0-5 2-1,-1-11-3-15,4-7 2 0,0-17 0 16,3-15 0 0,1-9 0-16,5-14-1 0,0-8-2 15,0-5-1-15,2 0-1 16,-1 4-1-16,-2 8-2 0,-1 7-2 15,-1 12-5 1,0 8-5-16,5 14-11 0,-4 8-35 16,-1 9-33-16,7 5-7 0,-3 10-3 15</inkml:trace>
  <inkml:trace contextRef="#ctx0" brushRef="#br0" timeOffset="51390.5139">4630 10098 14 0,'-13'0'83'0,"-3"0"2"15,-3 0-4-15,1 11-60 16,2 7-6-16,6 4-4 15,3 5 1-15,6 2 1 0,12-2-1 16,10-6 0 0,10-2 0-16,4-11 0 0,5-8-1 15,4-8 0-15,-4-8-2 0,-5-8-3 16,-10-5-2-1,-10-1 0-15,-11-4-2 0,-9 6-1 16,-14 1 0-16,-10 7-1 16,-6 6-1-16,-5 7 0 0,1 6 0 15,1 2 0 1,5 9-2-16,3 6-1 0,9 2-2 15,10 3-4 1,3-2-7-16,13 0-25 0,12-1-47 16,0-6-6-16,1-4-4 0</inkml:trace>
  <inkml:trace contextRef="#ctx0" brushRef="#br0" timeOffset="51800.518">4871 10090 7 0,'-2'11'84'16,"2"6"4"-16,0-2-5 0,0 6-63 16,0 1-2-1,0 1-1-15,6 2 1 0,3-8-5 16,2 0-2-1,3-6-1-15,4-5-2 0,-1-3 2 16,2-3-3-16,2-10 0 16,-2-5-2-16,0-4-1 0,-2-5-1 15,-1-5-1-15,-3 0 0 16,-2 1-1-16,-4 5 0 15,-3 1-2-15,1 7 0 0,-5 15-1 16,0 0 1 0,0 0-1-16,3 12 1 0,-2 7 1 15,0 3-1-15,3 1 2 16,-1 1 0-16,-1-1 0 0,1-4 0 15,0-3 0 1,0-3 0-16,-1-2-2 0,-2-11-1 16,4 12-1-16,-4-12-4 0,0 0-8 15,21-9-57 1,-6-5-17-16,4-11-8 0,2-9-2 15</inkml:trace>
  <inkml:trace contextRef="#ctx0" brushRef="#br0" timeOffset="52000.5199">5354 9907 55 0,'1'17'89'0,"-2"2"-1"16,1 3-4-16,1 5-68 0,1 5-4 16,0 2 1-16,0 1-2 15,0 2-4-15,0-2-1 16,0-1-1-16,-1-2-2 15,1-5-3-15,-2-4-4 0,0-5-5 16,0-8-20 0,-9-5-54-16,9-5-9 0,-14-17-5 15</inkml:trace>
  <inkml:trace contextRef="#ctx0" brushRef="#br0" timeOffset="52120.5211">5203 10124 55 0,'5'-7'88'16,"18"0"-2"-16,14-2-6 0,12 3-60 15,11-4-15 1,7 4-10-16,-2-2-24 0,-10 4-49 15,5 2-7-15,-12 1-4 16</inkml:trace>
  <inkml:trace contextRef="#ctx0" brushRef="#br0" timeOffset="52660.5266">6009 9980 69 0,'-9'-3'86'0,"3"8"-22"0,6-5-27 15,0 0-6-15,20-1-6 16,0 0-6-16,7 1-7 0,1 0-5 16,1 0-1-1,0 5-2-15,-5 4 1 0,-11 4-4 16,-8 6 1-16,-7 0 0 0,-13 5 1 15,-7-1 1 1,-2 2 0-16,-1-3 1 0,2-1-1 16,6-3 1-16,10-3-1 15,9-5 0-15,16-3-1 0,12-3-1 16,8-1-1-1,3-3-3-15,7 2-6 0,-5-2-18 16,-4-3-55 0,-3 3-10-16,-15 2-8 0,-7 2 0 15</inkml:trace>
  <inkml:trace contextRef="#ctx0" brushRef="#br0" timeOffset="53140.5313">3981 10796 0 0,'-46'12'87'15,"20"-1"6"-15,26-11-3 0,36 0-48 16,49-6-13-1,40-7-5-15,36-4 0 0,33-5-3 16,26 1-5-16,17-2-4 16,3 2-3-16,-8 4-2 0,-19 3-2 15,-24 4-1-15,-28 2-3 16,-26 5-1-16,-29 3-3 15,-24-2-6-15,-22 2-8 0,-21 3-38 16,-25 2-38 0,-14-5-6-16,-11 3-7 0</inkml:trace>
  <inkml:trace contextRef="#ctx0" brushRef="#br0" timeOffset="53930.5393">4518 11208 24 0,'-3'21'86'0,"3"4"2"16,6 10-43-16,0 11-10 0,5 6 1 15,-2 5-2-15,5 4-5 16,-3-2-7-16,0 0-8 16,-1-9-2-16,-2-6-3 15,-1-10-1-15,-1-8-1 0,-1-6-1 16,-1-8 0-1,-4-12-1-15,0 0 2 0,10-12-1 16,-5-10-1-16,3-11 0 16,2-10-2-16,2-12 0 15,5 0-1-15,-1-6-2 0,0 1 0 16,-1 4-1-16,0 4-1 15,-3 10-1-15,-2 6-3 0,-1 11-4 16,-1 2-5 0,6 12-20-16,0 9-46 0,3-1-17 15,-2 3-5 1,3 1-5-16</inkml:trace>
  <inkml:trace contextRef="#ctx0" brushRef="#br0" timeOffset="54130.5413">5060 11667 85 0,'2'29'101'15,"-2"-3"-6"1,-3-9-6-16,-4-5-59 0,1 1-13 16,1-2-3-16,5-11-5 15,-9 11-5-15,9-11-6 0,0 0-4 16,11 0-24-16,9-15-59 0,-3-12-3 15,1-9-7 1,-1-5-5-16</inkml:trace>
  <inkml:trace contextRef="#ctx0" brushRef="#br0" timeOffset="54230.5423">5124 11387 25 0,'-11'-18'97'15,"-2"5"-4"-15,3-1-8 0,0-2-20 16,4 4-140 0,6 2-10-16,6 0-7 0,4 2-5 15</inkml:trace>
  <inkml:trace contextRef="#ctx0" brushRef="#br0" timeOffset="54520.5452">5330 11637 65 0,'1'42'94'16,"1"-4"-3"-16,-2-38-16 0,0 27-41 15,0-6-12-15,-2-1-4 0,2-11-4 16,0-9-3 0,0 0-1-16,7-1 0 0,1-10-2 15,2-3-1-15,1-3-2 16,1 3-3-16,2-1-3 0,-1 4 0 15,0 5-2 1,1 6 0-16,-1 5-1 0,-1 10 1 16,2 2 0-1,2 3 1-15,2 4 1 0,1-1 0 16,1-1-3-16,2-4-7 0,6-3-32 15,2-4-46-15,-5-10-6 16,-3-2-7-16,-3-16 2 0</inkml:trace>
  <inkml:trace contextRef="#ctx0" brushRef="#br0" timeOffset="54720.5472">5878 11654 46 0,'8'10'98'15,"-3"-2"-4"-15,-3 1-6 0,1 3-4 16,1 5-82-1,1 4-2-15,2 3 0 0,3 1-5 16,8 1-46 0,0 2-35-16,3-8-6 0,4-7-8 15</inkml:trace>
  <inkml:trace contextRef="#ctx0" brushRef="#br0" timeOffset="55180.5518">7421 10532 65 0,'-11'4'89'0,"11"-4"-2"16,0 0-1-16,41 10-69 16,-13-5-5-16,7 0 1 0,6-1 1 15,7 1-1 1,3 2-3-16,1-4-5 0,2 2-5 15,-7-3-9-15,-4 2-41 0,-10 1-36 16,-8-2-8 0,-5-3-5-16</inkml:trace>
  <inkml:trace contextRef="#ctx0" brushRef="#br0" timeOffset="55290.5529">7483 10854 80 0,'12'18'87'0,"26"-8"-2"16,16 22-24-16,14-57-58 0,5 23-27 15,9 0-49-15,2-6-11 16,-7-4-3-16</inkml:trace>
  <inkml:trace contextRef="#ctx0" brushRef="#br0" timeOffset="90240.9023">6453 6583 25 0,'0'0'33'16,"0"-10"-3"-16,0 10-7 0,17-9-10 16,-7 3-7-16,10-1-2 0,-2-1-3 15,10-3 0 1,0 1-1-16,8 2 0 0,-4-3 1 15,2-2-1 1,2 1 3-16,-2 1-1 0,1-2 2 16,-4 1 0-16,2 2 2 15,-2-1 1-15,3 0 2 0,-1 0 0 16,6-1 0-1,5 2 1-15,0-2-3 0,3 0 1 16,3-2 0-16,1 3-1 0,-2-2-2 16,3 2 0-1,-5 2-2-15,-6 3-1 0,3 2 0 16,-6 2 1-16,3 2-3 15,-5 2 1-15,1 5-2 0,2 3 0 16,-3 2 1 0,3 2-2-16,-3 2 2 0,4 0-1 15,-3 1 1 1,8 1 0-16,-4 0 1 0,1-3-1 15,4 4 3-15,-1-3-2 0,6 0 1 16,-3 0 0-16,7 2 1 16,-1-4 1-16,5 2-1 0,0-1 0 15,-1 1-1 1,6-2 1-16,-7 2-2 0,2-1 0 15,-4 2 1 1,-5 2-1-16,-1-2 0 0,-6 5 0 16,-1-3 0-16,-5 2 1 0,2-1-1 15,-2 5 1-15,-1-4 0 16,1 3 0-16,-2 1 1 0,4 1 0 15,-3 5 0 1,2-1-1-16,-3 1 0 0,-1 4-1 16,0 1 1-1,0-3-1-15,0 5-1 0,-1-3 1 16,0 2 0-16,-1-2 0 15,3 2 0-15,1-1 0 0,5-1 0 16,0-1 0-16,3 1 0 0,2 1-1 16,0-1 1-1,5 2-2-15,-3-3 1 0,0 1 0 16,0 0 0-1,-6 0 1-15,0-4 0 0,-5 2 0 16,-2-5 3-16,-3-2-1 16,-1-2 0-16,-1-2 1 0,-2-2 0 15,-1-3-1 1,1 1 0-16,0 0 0 0,0-3-1 15,-2 1-1-15,-1 0 1 0,-2 0-1 16,1-2-1 0,-3-1 1-16,-1-3 0 0,-1 1 1 15,-1-2-1-15,0-2 1 16,-1-2-2-16,-4-2 0 0,5 0-3 15,-3-3-3 1,3-3-9-16,-6-5-33 0,-5-7-36 16,9-4-7-16,-5-11 0 0</inkml:trace>
  <inkml:trace contextRef="#ctx0" brushRef="#br0" timeOffset="90530.9053">10510 7586 41 0,'0'0'69'15,"-9"17"6"-15,18-2-53 0,10 10-5 16,10 2 0-16,6 5 1 0,3-1 2 16,2 1 0-16,-1 1-3 15,1-2-3-15,-8 0-5 16,-7-3-2-16,-7 2 0 15,-14 6 0-15,-8 1 1 16,-19 3-2 0,-7 4 0-16,-13-2-1 0,-5 6-3 15,-6-2-6-15,1 8-16 16,4-1-43-16,8-7-24 0,7 0-6 15,10-9-4-15</inkml:trace>
  <inkml:trace contextRef="#ctx0" brushRef="#br0" timeOffset="100691.0068">9061 10607 36 0,'-32'0'58'0,"4"1"-6"0,5 2-11 16,7 4-5-1,13 1-8-15,11 3-9 0,34 0-5 16,28 1-2 0,30 0 1-16,32-3 2 0,27 0-2 15,26-5-2-15,14 3-1 16,7-5-2-16,-12 0-1 0,-17-3-3 15,-26 3-4-15,-28-2-7 16,-29 0-20-16,-17 0-56 16,-43 0-5-16,-22-5-7 0</inkml:trace>
  <inkml:trace contextRef="#ctx0" brushRef="#br0" timeOffset="101061.0106">9849 9765 18 0,'-2'-15'76'0,"2"15"2"0,0 0-3 16,22 7-59-16,-12 25-6 16,0 11-5-16,4 12-1 0,-3 14 3 15,1 10-9 1,0 4-32-16,-2 9-41 0,1-1-6 15,-7-6 0-15</inkml:trace>
  <inkml:trace contextRef="#ctx0" brushRef="#br0" timeOffset="101661.0165">9118 11047 24 0,'0'0'80'0,"1"-10"1"16,-1 10-1-16,4 15-58 0,2 9-6 15,4 10-4-15,0 4 2 16,3 11 1-16,3 0 0 16,-1 3 1-16,4 2-3 0,-5-2-2 15,5-8-3 1,-3-3-1-16,-1-8 0 0,-2-3-2 15,-1-7 0-15,-3-6 0 16,-3-6 2-16,-6-11 0 0,11 7 0 16,-11-7-1-16,7-18-1 15,-1-7 0-15,0-9-1 16,5-10-2-16,-3-8-1 0,1-4-2 15,0-2 1 1,-2 4-2-16,-1 3-1 0,-5 8-2 16,2 7-2-16,-3 7-6 15,1 15-15-15,-1 3-48 16,0 11-19-16,0 0-6 15,9-6-4-15</inkml:trace>
  <inkml:trace contextRef="#ctx0" brushRef="#br0" timeOffset="101861.0186">9567 11475 59 0,'10'36'96'0,"-1"-7"-5"16,-3-7-3-16,23-1-59 0,-22 0-5 15,0 0-9 1,-1-6-5-16,0-3-3 0,-1-2-4 15,-5-10-7-15,21 6-17 0,2-10-64 16,-12-10-4-16,1-12-7 16,-6-6-5-16</inkml:trace>
  <inkml:trace contextRef="#ctx0" brushRef="#br0" timeOffset="101961.0196">9648 11301 56 0,'-7'-14'80'16,"-2"2"-23"-16,-6-3-57 0,16-5-66 15,6 9-16-15</inkml:trace>
  <inkml:trace contextRef="#ctx0" brushRef="#br0" timeOffset="102261.0226">9872 11521 43 0,'6'48'93'0,"-5"-5"-1"16,3-8-5-16,-18-6-54 0,14-2-7 16,0-8-5-16,2-6-6 15,-2-13-3-15,12 0-2 0,-2-7-3 16,3-9-2-1,0-3-1-15,3 1-2 0,2-2-2 16,-2 2-1-16,0 9-1 16,0 4 0-16,0 7 0 15,0 12 0-15,1 7 0 16,2 3 1-16,2 4-1 0,3 2 1 15,1-4-1-15,1-5-4 0,5 0-12 16,-1-2-63 0,-1-19-9-16,-2-3-5 0,-6-13-6 15</inkml:trace>
  <inkml:trace contextRef="#ctx0" brushRef="#br0" timeOffset="102921.0292">10279 11551 67 0,'-9'-4'87'0,"9"4"-2"16,12-41-29-1,3 32-36-15,3 1-3 0,6 2-2 16,-6-1-1-16,0 2-3 0,-4 2-4 16,-4 0 1-1,-10 3-3-15,0 0 1 0,0 0 0 16,0 0 0-16,0 0-2 15,0 0-1-15,0 0 0 0,0 0-1 16,0 0-1 0,0 0 0-16,0 0 0 0,0 0-1 15,0 0 1 1,0 0-1-16,0 0 0 0,0 0 1 15,0 0-1-15,0 0 1 0,0 0-1 16,0 0 1-16,0 0 1 16,-5 0-1-16,5 0 1 0,0 0 0 15,0 0 1 1,-5-6-1-16,5 6 1 0,0 0-1 15,-4-13 0 1,4 13 0-16,-3-11-1 0,3 11 0 16,-2-9-1-16,2 9 0 0,0 0 0 15,0 0-1-15,0 0 0 16,0 0 1-16,-9 17 0 15,8 5 0-15,0 6 2 16,1 9 0-16,0 2 2 0,-1 10-2 16,1 0 2-1,3-2-1-15,1-3 0 0,1-5 0 16,1-3-1-16,-1-11-1 15,-1-2 1-15,2-10 0 16,-4-2 1-16,-2-11-1 0,0 0 0 16,0 0 0-16,0 0-1 15,3-11-3-15,-3 2-5 0,0-9-24 16,-2-2-47-1,2 3-19-15,0-7-4 0,2 1-8 16</inkml:trace>
  <inkml:trace contextRef="#ctx0" brushRef="#br0" timeOffset="105071.0507">12190 10352 27 0,'7'-16'82'16,"4"4"-26"-16,-6-1-10 0,0 3-7 15,-3-4-10 1,-1 2-7-16,-1 0-7 0,1 0-1 16,-3 1-5-1,-5 2-1-15,-1 0-2 0,-5 2-2 16,1 4-2-16,-5 4 0 15,-1-1-2-15,-5 6 0 0,-3 7 0 16,-4 3-1-16,-2 8 1 0,-2 3 0 16,-2 8 2-1,1 5-1-15,2 6 2 0,2 4 0 16,8 2 0-1,5 1-1-15,8-4 1 0,8-4 1 16,5-5 1-16,15-9-1 16,10-9 1-16,7-8 0 0,8-14 0 15,2 0 1 1,-2-12-1-16,-1-5-1 0,-8-5-1 15,-10-4-2-15,-12-1-1 0,-12 2 0 16,-6 2-1 0,-10 4 0-16,-5 3-1 0,0 4 1 15,4 3 0-15,3 6 1 16,14 3 1-16,0 0 0 0,28 0 0 15,4-1 1 1,9 1-1-16,2 0-3 0,7 0-7 16,-6 1-35-16,-8-1-43 0,1 0-6 15,-10 0-7 1</inkml:trace>
  <inkml:trace contextRef="#ctx0" brushRef="#br0" timeOffset="105541.0554">12556 10624 58 0,'-11'0'90'0,"-1"0"-3"15,12 0-3-15,0 0-64 16,6 0-5-16,13 0-1 16,6 2-4-16,2 2-1 0,-1 3-2 15,3 0-2 1,-5 4-1-16,-1 2-2 0,-10 3-1 15,-9 3 0-15,-5 1 2 16,-6 4-1-16,-4-4 1 0,1 1 0 16,2-2 1-16,1-2 0 15,7-2 0-15,12-5 0 16,8-5 0-16,8 0-2 0,7-3-1 15,7-2-3 1,1 0-7-16,-3-5-13 0,-2-8-58 16,-5 6-13-16,-8-5-7 15,-5 0-4-15</inkml:trace>
  <inkml:trace contextRef="#ctx0" brushRef="#br0" timeOffset="106061.0606">13094 10244 78 0,'0'0'98'0,"11"-13"-8"0,-11 13-5 15,0 0-64-15,11 0-7 16,-5 12-3-16,4 9-4 0,2 8-1 15,4 8-1 1,2 7 1-16,0 5 1 0,4 4-1 16,-2 0 0-16,-2-2-1 0,0-1 0 15,-3-4-1 1,-3-4-1-16,-2-6-1 0,-3-5 0 15,-3-5 0-15,-1-6 0 16,0-5 1-16,-3-5-1 0,0-10 1 16,0 0 0-1,5-19 0-15,-2-6 0 0,2-11-1 16,2-7 0-1,0-6-1-15,0-6-1 0,-1 1 0 16,-3 1 0-16,-1 4-1 0,-1 3 1 16,-1 6-2-16,-3 8-1 15,-3 5-3-15,3 10-6 16,-7-6-24-16,5 8-48 15,5 15-13-15,-5-12-7 0,5 12-5 16</inkml:trace>
  <inkml:trace contextRef="#ctx0" brushRef="#br0" timeOffset="106241.0624">13547 10634 96 0,'12'31'100'0,"0"-3"-7"15,-6-9-3 1,-6-19-63-16,6 18-14 0,-2-6-1 15,-2-2-4-15,-2-10-3 16,1 13-4-16,-1-13-5 16,0 0-18-16,18 3-66 0,-15-12-4 15,-1-13-9-15,-2-7-2 16</inkml:trace>
  <inkml:trace contextRef="#ctx0" brushRef="#br0" timeOffset="106351.0634">13536 10406 85 0,'-3'-17'89'0,"3"-5"-12"16,3-14-68-16,-3 22-87 15,10 1-8-15,3 3-3 0</inkml:trace>
  <inkml:trace contextRef="#ctx0" brushRef="#br0" timeOffset="106651.0664">13707 10586 87 0,'10'44'99'0,"1"-2"-6"16,-3-6-6-16,-1 0-58 0,4-1-12 15,-4-7-5 1,-4-6-3-16,4-8-1 0,-7-14-3 15,11 8 0-15,0-11 0 0,0-12-1 16,3-6-1 0,2-3-1-16,6 0-1 0,0 0-2 15,3 5 0-15,-2 6 0 16,-2 10 0-16,0 5-1 0,-5 13 1 15,-1 7 1 1,-2 8-1-16,-3 4 1 0,1 1 1 16,-5 0-2-16,5-3-2 0,-6-7-5 15,8 0-14 1,-3-6-60-16,1-13-11 0,-3-6-8 15,0-10-5-15</inkml:trace>
  <inkml:trace contextRef="#ctx0" brushRef="#br0" timeOffset="107131.0713">14323 10681 19 0,'0'0'95'0,"-12"-12"0"15,12 12-6-15,-10-4-36 0,10 4-31 16,0-10-4 0,10 10-8-16,5-2-2 0,5 2-3 15,1 2-2 1,-2 10-1-16,2 3 1 0,-6 7 0 15,-6 6 0-15,-9 4-1 16,-6 2 1-16,-9 0 0 0,-3-1 1 16,0-7-1-16,0-3 1 0,8-8 1 15,10-5-1 1,19-6-1-16,15-4 0 0,16 0 0 15,10-4-1 1,11 2-3-16,3-3-3 0,4 5-8 16,-9-3-30-16,-12 3-51 15,1 0-3-15,-17-1-8 0,-6-1-3 16</inkml:trace>
  <inkml:trace contextRef="#ctx0" brushRef="#br0" timeOffset="107661.0766">15132 10226 41 0,'-23'9'95'0,"12"-1"-1"0,11-8-5 16,4 17-51-1,26-8-15-15,18-1-5 0,9-3-5 16,12 2-3 0,3-3-4-16,6-3-4 0,-6-1-7 15,-4 2-20-15,-4-2-63 16,-27-3-4-16,-17-4-6 0,-20 7-5 15</inkml:trace>
  <inkml:trace contextRef="#ctx0" brushRef="#br0" timeOffset="107811.0781">15182 10449 78 0,'10'24'98'0,"28"-5"-7"16,25-11-5-16,22-1-61 0,13-1-14 16,6-7-23-16,-6 1-68 0,15-7-7 15,-6-5-7 1,-2-1-5-16</inkml:trace>
  <inkml:trace contextRef="#ctx0" brushRef="#br0" timeOffset="108551.0855">17005 9468 56 0,'-7'-13'90'0,"7"13"-4"0,-9-5-1 15,6 17-58-15,3 15-10 16,0 12-2-16,3 11-3 0,-1 11 0 15,1 11 0-15,1 3-1 16,3 3-3-16,-3-3-1 16,-1-5-2-16,0-10-1 0,-2-7-1 15,0-11-2 1,-1-8-4-16,-1-10-4 0,1-4-11 15,-9-4-62-15,-2-16-12 16,-2-5-8-16,-8-8-6 0</inkml:trace>
  <inkml:trace contextRef="#ctx0" brushRef="#br0" timeOffset="108781.0878">16407 10245 11 0,'-37'23'100'16,"23"-3"0"-16,23-11-5 15,35-5-4-15,45-4-73 0,26 0-4 16,33-9 0-1,25-1-3-15,23 0-4 0,5 1-3 16,4 5 0-16,-7 1-3 0,-18 3-3 16,-23 3-4-1,-24 8-15-15,-30 6-59 0,-31-10-14 16,-25-4-8-16,-31-3-6 15</inkml:trace>
  <inkml:trace contextRef="#ctx0" brushRef="#br0" timeOffset="109751.0975">16376 10880 20 0,'0'0'82'16,"0"0"0"-16,0 0-3 15,0 0-52-15,7 7-11 0,0 13-1 16,4 6-2-16,1 7-1 0,4 7 2 16,-1 5 3-1,4 4-1-15,-2-1-3 0,1 4-2 16,-4-4-3-16,-2-3-1 15,-3-2-1-15,-3-7-1 16,-3-3-2-16,2-6 1 16,-4-8-2-16,1-2 1 0,-2-7 0 15,0-10 1 1,1 9 0-16,-1-9 0 0,0 0 0 15,7-11-1-15,-3-6 1 0,-1-6-2 16,4-3 0 0,0-11-1-16,3-1-1 0,-4-7 0 15,4 1 1-15,-5 0-1 16,3 1-1-16,-2 3 0 0,0 6-2 15,-2 1-1 1,3 10-5-16,-4-2-6 0,7 7-36 16,1 11-40-16,-11 7-8 0,17-10-6 15,-17 10-2 1</inkml:trace>
  <inkml:trace contextRef="#ctx0" brushRef="#br0" timeOffset="109981.0998">16875 11262 37 0,'14'16'101'0,"-2"-2"-1"16,-3-5-8-16,-9-9-3 15,13 13-77-15,-13-13-4 0,6 16 0 16,-6-16-3-1,4 14-3-15,-4-14-2 0,3 15-4 16,-3-15-8 0,11-12-72-16,-7 2-7 0,-3-12-8 15,-1-4-7-15</inkml:trace>
  <inkml:trace contextRef="#ctx0" brushRef="#br0" timeOffset="110081.1008">16900 11093 10 0,'0'0'90'0,"-4"-13"-2"0,4 13-13 15,0-11-43 1,0 11-108-16,10-5-13 0,-10 5-2 15</inkml:trace>
  <inkml:trace contextRef="#ctx0" brushRef="#br0" timeOffset="110481.1048">17019 11131 70 0,'10'15'86'16,"-3"-4"-1"-16,-1 0-45 15,2 7-18-15,-2 4 3 16,3 5-1-16,-4 3-2 15,2 1-3-15,-3 2-5 0,-2-4-3 16,0-2-2-16,-2-5-3 0,0-4-1 16,0-3-1-1,0-4 0-15,0-11 0 0,0 0-1 16,10-11-1-16,-3-10-1 15,4-2 0-15,1-6 0 16,3-2-3-16,5 1 0 16,-1 2 0-16,3 5 0 0,-3 8 0 15,1 11 1 1,-2 4 1-16,1 10 0 0,-6 5 1 15,0 8 0-15,0 3 0 0,-3 1 0 16,1 4 0 0,-3-2-2-16,-1-4-2 0,-1-1-7 15,0-11-16-15,-6-13-60 16,7 14-7-16,-7-14-6 0,0 0-6 15</inkml:trace>
  <inkml:trace contextRef="#ctx0" brushRef="#br0" timeOffset="110921.1092">17482 11211 56 0,'17'-8'96'0,"1"2"-3"16,4 0-4-16,-22 6-58 15,36-9-9-15,-3 7-5 0,-4 1-6 16,1 1-4-1,-2 3-2-15,-6 5-3 0,-7 3-1 16,-8 6 0 0,-6 0 0-16,-3 5 0 0,-11 0 0 15,-2 3 0-15,-1-3 2 16,1-1-3-16,-1-1 2 0,6-6 1 15,5 1-1-15,5-6 1 16,10-4 0-16,10-1 0 16,2-1-1-16,4-3 1 0,4 1-1 15,1 0-2 1,-1-1-2-16,-2 3-3 0,-7-3-3 15,-3 0-4-15,-7 0-15 16,-11 0-55-16,9-3-12 16,-9 3-7-16,0-9 0 0</inkml:trace>
  <inkml:trace contextRef="#ctx0" brushRef="#br0" timeOffset="112201.122">17595 11151 50 0,'0'0'92'16,"0"0"-1"0,0 0-2-16,-4 14-54 0,4 3-13 15,2 10-3-15,1 2-5 16,3 8-2-16,2-1 0 0,-1 0-4 15,2-7-2 1,-3-4 0-16,2-7-1 0,-4-4 1 16,-4-14-1-16,0 0 0 0,5-8-1 15,-5-13 0 1,-1-4-1-16,-3-4-1 0,0-3 0 15,-1 0-2-15,2 1-1 16,0 6 0-16,1 6 0 0,1 8-1 16,1 11 0-1,0 0 0-15,11 21 1 0,1 4-1 16,0 5 1-1,1 4 1-15,0 3 1 0,0 3 1 16,1-5-1-16,-6-3 0 0,0-8 1 16,-5-8 0-16,-1-2 0 15,-2-14 0-15,0 0 1 0,0-8-1 16,-7-14-1-1,0-6 0-15,-1-8 0 0,0-2-1 16,-1-3 0 0,0 4-1-16,0 2 0 0,3 8-1 15,0 8 1-15,4 9-2 16,2 10 2-16,0 5-1 0,3 13 1 15,5 7-1-15,2 7 2 0,-2 6-1 16,4 5 2 0,-1 3 0-16,-2-2 1 0,-1-5-1 15,-1-6 0 1,-3-6 1-16,0-7 0 0,-3-8 0 15,-1-12 1-15,0 0-1 16,-9-21-1-16,1-9 1 0,-6-6-1 16,-1-5 0-16,-2-5-2 15,1 2 1-15,2 3-1 16,3 5 1-16,1 10-1 0,3 8-1 15,4 7 0 1,3 11 1-16,0 4-1 0,4 13 1 16,7 7 0-16,2 7 1 15,0 9-1-15,3 2 2 0,-1 4 0 16,1-4 0-1,-3-5 0-15,-1-4-1 0,-3-7 1 16,-4-10 1-16,0-4 0 0,-5-12 0 16,0 0 0-1,3-20-1-15,-3-9 0 0,-4-9 1 16,-5-11-2-16,-2-2 0 15,-3-6-2-15,1 4 0 16,-1 4 1-16,2 12-1 16,1 8 0-16,5 11 0 0,-1 7-1 15,7 11 2 1,0 7-1-16,4 11 0 0,3 8 1 15,5 8 1-15,2 6 1 0,3 7 0 16,4 6 1-16,1 1 1 16,0-4-1-16,0-1 0 15,0-9-1-15,-5-8 1 16,-3-3 0-16,-2-12-1 0,-7-5 2 15,-5-12-3 1,0 0 0-16,3-9 0 0,-7-16 0 16,-7-10 0-16,-5-10 0 0,-7-5 0 15,2-5 0-15,-4 3 0 16,3 0 0-16,1 11 0 15,4 7-2-15,4 11 1 16,1 8 0-16,12 15-1 0,0 0 0 16,0 0-3-1,0 0-6-15,9 27-25 0,-4-5-21 16,2-7-18-16,3 4-19 15,4-10-13-15,5-2-3 16</inkml:trace>
  <inkml:trace contextRef="#ctx0" brushRef="#br0" timeOffset="114851.1485">18988 10064 25 0,'24'-27'83'0,"-5"-6"-21"16,6 6-13-1,-7-1-14-15,-2 1-11 0,-4 5-10 16,-6 3-4-16,-6 3-3 0,-11 10-3 16,-5 4-1-1,-5 6 0-15,-4 11 1 0,-8 9-1 16,-2 13 0-16,-3 11 2 15,-4 10 0-15,-2 9 1 0,1 6 1 16,5 2-1 0,5-2 1-16,11-3-1 0,11-7 0 15,11-12 2 1,11-15-3-16,14-12 1 0,7-14-1 15,5-10 0-15,-1-10-1 0,-1-12-2 16,-7-4-1-16,-10-4 0 16,-10 0-2-16,-8 3 0 0,0 1 0 15,-8 5 0 1,-3 7 0-16,1 4 1 0,10 10 0 16,-3-9 0-1,13 7 2-15,10-1-2 0,6 3-3 16,3-2-4-16,4 2-18 0,4 2-58 15,-7-2-8-15,-5-2-7 16,-9-4-2-16</inkml:trace>
  <inkml:trace contextRef="#ctx0" brushRef="#br0" timeOffset="115121.1512">19256 10309 68 0,'0'0'91'0,"11"2"-3"0,-7-16-5 16,-4 14-72-1,12 0-4-15,-12 0 0 0,15 13-2 16,-9-3-3 0,0 6 1-16,-6 3-3 0,0 6 5 15,-5-2-1-15,-5 2 1 16,0-1 2-16,-2-3-1 0,4-2 0 15,4-4 1 1,4-3-1-16,13-4 0 0,8-1-2 16,7-1-2-16,2 0-4 0,5 3-7 15,-4 1-43 1,-2-2-36-16,-2-1-6 0,-9-2-8 15</inkml:trace>
  <inkml:trace contextRef="#ctx0" brushRef="#br0" timeOffset="118301.183">19942 9905 87 0,'-4'-15'92'16,"4"0"-3"-1,-10 1-48-15,10 5-11 0,0 9-9 16,0 0-5 0,10 0-4-16,1 12-4 0,3 12-2 15,2 6-1-15,2 8-1 0,3 10 0 16,0 5 0-16,1 4 0 15,-2 0-1-15,-2 1-1 0,-3-2 1 16,0-5 0 0,-5-6 1-16,0-12-2 0,-5-6 2 15,0-7 0 1,-3-5 1-16,-2-15 1 0,0 0-1 15,0 0-1-15,5-22-1 16,-3-10 1-16,2-14-1 0,5-13-1 16,3-7-1-16,1-7-1 0,1 3 2 15,-1 2-2 1,-1 8 1-16,0 11-2 0,-3 11-2 15,-4 13-3 1,-1 8-4-16,-4 7-4 0,0 10-8 16,0 0-25-16,9 3-42 15,2 15-11-15,-3 3-7 0</inkml:trace>
  <inkml:trace contextRef="#ctx0" brushRef="#br0" timeOffset="118621.1862">20445 10214 38 0,'3'13'89'0,"-3"3"-3"0,-1 2-1 16,-4 3-68 0,5 4-4-16,1-2 3 0,12 2 0 15,8-6-1-15,5-4-3 0,6-11-2 16,2-3-1-1,1-3-2-15,-5-10-2 0,-6-4-1 16,-12-5-1-16,-8 1-2 16,-11-4 1-16,-10 6-2 0,-9-2 1 15,-2 4-2 1,-4 3 1-16,2 7-1 0,4 4 1 15,3 2-2 1,6 7 1-16,7 6-3 0,5 4-4 16,5 3-5-16,6-7-17 0,4 0-55 15,8 3-9-15,5-8-7 16</inkml:trace>
  <inkml:trace contextRef="#ctx0" brushRef="#br0" timeOffset="118931.1893">20712 10246 43 0,'0'0'90'0,"0"13"-2"0,0-2-3 15,0 4-65-15,3 1-7 16,7 2 2-16,8-4 1 0,6-4-2 16,2-5-3-1,7-6-3-15,2-2-1 0,-4-8-2 16,-1-5-1-1,-4 0-2-15,-9 0-1 0,-6 0-1 16,-4 8-1-16,-7 8 0 16,0 0 1-16,-11 9-1 0,4 9 0 15,0 8 0-15,2-1 1 16,3 4 1-16,2-2 1 15,4-4 0-15,9-4-1 0,2-7-1 16,2-5-6 0,-1-8-5-16,2-8-18 0,0-7-49 15,-5-15-17-15,1-10-7 16,-3-7 0-16</inkml:trace>
  <inkml:trace contextRef="#ctx0" brushRef="#br0" timeOffset="119081.1908">21135 10072 63 0,'10'0'94'0,"-4"14"-2"15,-4 9-7 1,7 3-69-16,1 7-3 0,3 6 1 15,2 3-2-15,-4 0-5 16,1 1-5-16,-8-5-6 0,2 3-21 16,2-10-60-1,-17-8-5-15,-10-12-9 0,-8-11 4 16</inkml:trace>
  <inkml:trace contextRef="#ctx0" brushRef="#br0" timeOffset="119191.1919">21055 10340 57 0,'18'-14'90'15,"12"-1"-5"-15,12 0-5 0,-70 6-83 16,73 9-65-1,5-7-14-15,-1-1-3 0</inkml:trace>
  <inkml:trace contextRef="#ctx0" brushRef="#br0" timeOffset="119421.1942">21492 10275 80 0,'10'24'94'16,"-2"3"-2"-16,0 0-7 0,-4 6-75 16,3 6 2-16,0 1-4 15,-1 0-4-15,-4-3-14 16,5-10-72-16,2 6-5 0,-1-11-8 15,-2-8-4 1</inkml:trace>
  <inkml:trace contextRef="#ctx0" brushRef="#br0" timeOffset="121041.2104">21922 10084 5 0,'-14'0'89'15,"14"0"2"-15,0 0-27 16,11 2-21-16,16-2-10 0,17 0-11 15,7 0-4 1,9 0-4-16,4 0-4 0,5-2-6 16,0-3-6-1,-5 5-11-15,-13 0-33 0,-8 0-42 16,-11-3-6-16,-14 3-5 0</inkml:trace>
  <inkml:trace contextRef="#ctx0" brushRef="#br0" timeOffset="121211.2121">21971 10319 32 0,'2'15'95'0,"27"-9"-3"16,21-6-8-16,20 0-59 0,13-2-8 15,11 0-12-15,-5-8-34 0,9 7-53 16,-4 0-8-1,-12-3-4-15</inkml:trace>
  <inkml:trace contextRef="#ctx0" brushRef="#br0" timeOffset="123461.2346">4970 12748 5 0,'0'0'90'0,"-3"-9"1"0,3 9-6 15,-9-1-45 1,9 1-15-16,9 16-8 0,2 2-2 15,5 10-6 1,3 5 0-16,1 5-1 0,2 6 0 16,1 2 0-16,-1 0-1 0,-2 0-1 15,-2-2 0-15,-6-3-1 16,1-4 0-16,-5-4 0 15,-1-4-2-15,-3-7 0 16,0-5 1-16,-2-5 1 0,-2-12 0 16,0 0 0-1,10-5 0-15,-5-19 0 0,3-10-1 16,1-10-1-16,1-7-1 0,1-4-2 15,0-4-1-15,3 2-3 16,-5 3-3-16,5 11-7 16,-6 0-17-16,2 8-52 15,4 11-13-15,-2 7-8 0,3 4-6 16</inkml:trace>
  <inkml:trace contextRef="#ctx0" brushRef="#br0" timeOffset="123791.2379">5578 13150 7 0,'-1'29'88'16,"2"-3"2"-16,-1-6-3 0,4-6-45 15,6-4-21-15,8-5-1 16,3-5 1-16,4-11-6 15,4-7-3-15,-1-2-2 16,2-4-2-16,-6 2-3 0,-8 0-1 16,-6 3-1-16,-10 4-1 0,-6 4 1 15,-14 6-3 1,-6 5 1-16,-8 2-1 0,-5 8 0 15,2 5-1-15,2 1 1 16,1 1 0-16,9 1-3 16,7 0 0-16,7-3-2 15,10-1-6-15,1-14-13 0,7 6-62 16,8-3-7-16,0-3-6 0,3-4-3 15</inkml:trace>
  <inkml:trace contextRef="#ctx0" brushRef="#br0" timeOffset="124241.2424">5896 13055 59 0,'0'0'85'15,"0"0"1"-15,0 0-36 0,12 8-29 16,-7 8-3-16,3 9 1 16,0-2-2-16,1 4-1 0,2-5-2 15,3-1-2 1,-1-3-1-16,1-4-1 0,-2-9-1 15,3 0 0-15,-1-5-1 16,-1-5-1-16,0-4-2 16,1-3 0-16,-2-4-2 0,-3-1 0 15,2 2-2-15,-3-2 0 16,-5 6-1-16,3 1 0 0,-6 10-1 15,2-12-2 1,-2 12 1-16,0 0 0 0,2 7-1 16,1 4 0-1,0 6 1-15,4 1 0 0,-1 2 1 16,3 0 1-16,3 2 0 0,-2-2 1 15,-1-5 0-15,1-3-1 16,1-1 0-16,-1-5-3 0,1-4-4 16,-1-5-10-1,2-12-51-15,6 0-24 0,-8-9-7 16,2-5-6-1</inkml:trace>
  <inkml:trace contextRef="#ctx0" brushRef="#br0" timeOffset="124451.2444">6348 12983 45 0,'0'0'91'15,"9"0"-2"-15,-9 0-3 0,11-7-42 16,-4 18-33 0,3 7-2-16,0 5 2 0,0 4-1 15,4 2-1-15,-4 3-1 16,3-1-2-16,-4 1-2 0,-3-3-2 15,2 0-6 1,-4-7-6-16,3-3-36 0,0-5-42 16,-7-14-7-16,-9-4-7 0</inkml:trace>
  <inkml:trace contextRef="#ctx0" brushRef="#br0" timeOffset="124591.2459">6255 13116 3 0,'17'-5'91'15,"18"0"2"-15,11-4-6 0,10 11-6 16,5-6-82-16,-1-4-20 0,-17 0-57 15,10 4-7 1,-8 1-7-16</inkml:trace>
  <inkml:trace contextRef="#ctx0" brushRef="#br0" timeOffset="125811.2581">6928 13104 49 0,'3'-10'95'15,"-2"0"-1"-15,10 4-35 0,-11 6-19 16,0 0-12-16,0 0-9 0,11 2-10 15,-7 13-4-15,1 4-3 16,1 5-1-16,4 5 0 0,2 5 0 16,1-1-3-1,1 2-7-15,-9-4-29 0,-5-2-47 16,0 0-6-1,-13-12-7-15</inkml:trace>
  <inkml:trace contextRef="#ctx0" brushRef="#br0" timeOffset="126131.2613">5140 13605 78 0,'-36'12'95'16,"25"-3"-2"-16,27-9-5 0,38 0-69 16,38-6-5-16,35 2 0 0,29-5 2 15,29-1-1 1,23-2-4-16,9 1-2 0,4 1-3 15,-9 2-1-15,-18 3-2 16,-27 0-2-16,-22 5-4 0,-33-1-5 16,-22 7-7-1,-30-6-21-15,-38 12-58 0,-13-1-4 16,-23 0-6-16,-26 4-4 0</inkml:trace>
  <inkml:trace contextRef="#ctx0" brushRef="#br0" timeOffset="126611.2661">5307 13885 7 0,'0'0'91'0,"0"0"3"16,10 0-7-16,1 8-3 0,2 11-72 16,5 5-3-16,3 10-2 15,6 6 3-15,2 5 0 16,5 3 1-16,-2-1-2 0,1-2-1 15,0 1-1 1,-3-7 0-16,-3-5-3 0,-4-8 1 16,-5-4-1-16,-2-8-1 15,-7-2 3-15,1-7-1 16,-10-5 0-16,18-14-1 0,-8-7 2 15,6-4-2-15,-5-9 1 16,3-4-2-16,-1-4-1 0,5-2 0 16,-8 3-2-1,-1 3-3-15,-2 4-2 0,-7 5-4 16,9 9-9-1,-9-1-17-15,3 6-47 0,-3 15-17 16,14-5-7-16,-14 5-5 16</inkml:trace>
  <inkml:trace contextRef="#ctx0" brushRef="#br0" timeOffset="126811.2681">6037 14197 31 0,'17'21'100'0,"-9"-3"-1"0,1-4-6 15,-6-5-3-15,-7 1-81 16,4-2-1-16,3 2 0 0,-2-1-1 15,-1-9-3 1,6 8-3-16,-6-8-5 0,13 4-6 16,-5-8-26-16,-3-7-54 0,5-3-5 15,0-5-6 1,-5 0-5-16</inkml:trace>
  <inkml:trace contextRef="#ctx0" brushRef="#br0" timeOffset="126911.2691">6144 14147 80 0,'-12'-15'97'16,"2"3"-5"-16,2 0-8 15,-16 1-63-15,18-4-44 0,6 4-56 16,5-1-9-16,4 3-8 0</inkml:trace>
  <inkml:trace contextRef="#ctx0" brushRef="#br0" timeOffset="127181.2718">6261 14225 54 0,'11'39'96'15,"-4"-4"-2"-15,3-6-5 0,-10-5-57 16,9 0-6 0,3-7-8-16,1-9-4 0,-1-6-4 15,3-7-2-15,-1-8-3 0,1-5 0 16,0-2-1-1,-1 1-1-15,-3 0-2 0,-2 3-1 16,-2 6-1-16,-7 10-1 16,13 0 1-16,-6 6-1 0,3 9 0 15,1 2 0 1,6 5 1-16,2-1 0 0,1 0 0 15,-1-2-2 1,6-3-7-16,-7-9-28 0,-7-1-53 16,7-6-4-16,-5-13-8 0,1-4-3 15</inkml:trace>
  <inkml:trace contextRef="#ctx0" brushRef="#br0" timeOffset="127331.2733">6735 14264 35 0,'15'13'98'15,"-5"6"-2"-15,1 3-6 0,0-2-2 16,20 1-79-16,-19 5-6 0,4 1 1 15,2 3-5-15,-6-9-12 16,-3-4-73-16,8-3-5 16,-4-11-8-16,3-7-4 15</inkml:trace>
  <inkml:trace contextRef="#ctx0" brushRef="#br0" timeOffset="128111.2811">8347 13280 42 0,'8'-26'93'0,"-4"1"-3"15,-4 1-3-15,-1 2-61 16,-1 4-6-16,-4 7-4 16,-5 3-4-16,-6 8-4 0,-5 4-3 15,-7 13-1-15,-7 10-2 0,-5 13 0 16,-5 14 1-1,-4 10 1-15,-1 11 0 0,2 6 1 16,4 6 0-16,9 0 1 16,8-1 0-16,10-9 0 15,12-10 1-15,10-12-2 16,15-14 0-16,14-16 0 0,8-13-1 15,6-12 0 1,4-15-1-16,-3-8-1 0,-4-12-1 16,-11-3 0-16,-9-2-2 0,-14 4 1 15,-10 0-1 1,-9 8 0-16,-14 6 0 0,-3 9 0 15,-1 5 0-15,0 8 1 16,5 0 0-16,6 4 1 0,16-4 1 16,9 7-1-1,15-5 1-15,14-4-1 0,7-3-1 16,6-2-2-16,-1-2-4 0,5 1-7 15,-10-2-10 1,-6 3-42-16,-6 7-30 0,-12-4-8 16,-8 3-5-16</inkml:trace>
  <inkml:trace contextRef="#ctx0" brushRef="#br0" timeOffset="128271.2827">8567 13750 1 0,'12'17'101'16,"3"2"1"-16,-3 0-5 0,-4 3-5 15,2 7-68-15,-4-2-9 0,0 6-1 16,-3 1-6-16,0-4-3 15,-3 1-6-15,4 2-12 0,-3-1-61 16,2-11-19 0,7-6-6-16,1-11-7 0</inkml:trace>
  <inkml:trace contextRef="#ctx0" brushRef="#br0" timeOffset="129531.2953">8451 13859 49 0,'-10'0'89'0,"-1"0"-2"0,0-3-42 15,11 3-10-15,-11 0-8 0,11 0-9 16,0 0-3 0,5 0-2-16,7 0-1 0,7 2-1 15,0-1-1-15,3 2 0 16,2-3-2-16,0 0-2 15,-4-1 0-15,-1 1-1 16,-4-2-1-16,-3 1 0 0,0-3-1 16,0 4 0-1,-1-3-1-15,3 1 0 0,0 2-1 16,3 0 0-16,0 0 0 0,-1 2-1 15,1 3 0-15,-2 2 0 16,-2 1 0-16,-3 1 0 16,0 2 0-16,-4 2 1 15,-4-2-1-15,-2 3 1 0,0 3-1 16,-5 1 1-1,-6 1 0-15,-5-1 0 0,-3 2 0 16,0 1 0-16,-2-1 0 16,-2 0 0-16,0-5-1 15,4 2 1-15,1-2 0 0,1-2-1 16,5-1 0-16,4 2 0 15,5-4 1-15,3 0 1 0,8-4-1 16,11 0 1 0,7-4 0-16,9-2 0 0,5 0 0 15,5-2 0 1,0-4-1-16,0 0 0 0,-2 1-1 15,-3-3-1-15,-6 2-3 0,-7 1-3 16,-2 3-5-16,-6-3-9 16,2 2-34-16,-4 3-31 0,-4-3-15 15,-2 1-5 1,-11 2 5-16</inkml:trace>
  <inkml:trace contextRef="#ctx0" brushRef="#br0" timeOffset="129921.2992">9373 13435 36 0,'-34'0'95'0,"2"0"1"16,9 2-7-1,8-11-34-15,15 9-35 0,0 7-4 16,17 1-2-16,18-3-3 16,10 1-1-16,6 2-3 15,8-4-1-15,2 1-2 16,0 0-1-16,-3-2-1 0,-8-3-2 15,-9 5-3-15,-9-2-4 0,-8 3-6 16,-9-6-26 0,-15 0-53-16,5 8-5 0,-10-6-7 15,-10 3-1 1</inkml:trace>
  <inkml:trace contextRef="#ctx0" brushRef="#br0" timeOffset="130071.3007">9284 13687 24 0,'-15'19'99'16,"16"-4"-2"-16,24-6-7 0,14-6-2 15,16-6-75 1,12 1-10-16,7-1-2 0,11 3-13 16,-3 5-70-16,2-5-8 15,-1 0-7-15,-8 0-5 0</inkml:trace>
  <inkml:trace contextRef="#ctx0" brushRef="#br0" timeOffset="130811.3081">10988 13162 22 0,'40'-29'86'15,"0"-1"0"-15,-7-1-2 0,3 0-57 16,-14 7-8-16,-8-1-4 15,-7 4-6-15,-8 4-4 0,-14 4 1 16,-10 6 0 0,-9 3-3-16,-7 4-1 0,-7 10 1 15,-7 11 2-15,-10 8 2 0,0 11-1 16,-2 14 1-1,0 9 0-15,5 10 0 0,7 7 1 16,10 2-3-16,24-2 1 16,21-5-1-16,14-12 0 15,25-13-1 1,13-18 0-16,13-16 0 0,2-13-2 15,3-7 1-15,-15-18-3 0,-11-3-1 16,-16-3-1 0,-16-1 0-16,-12 4-1 0,-15 3 1 15,-9 6 0-15,-5 5 1 16,-3 6 1-16,4 4 1 0,5 2 2 15,11 6-1 1,12-7 2-16,18 8-1 0,14-8 1 16,9 0-1-1,8-4-1-15,5-3-3 0,3 1-6 16,-3-5-11-16,-4 6-48 0,-8 0-28 15,-8 5-7-15,-8 0-5 16</inkml:trace>
  <inkml:trace contextRef="#ctx0" brushRef="#br0" timeOffset="130951.3095">11327 13626 20 0,'6'37'104'16,"-1"-2"-3"-16,0 0-7 16,-4-2-3-16,5 2-73 0,-6 0-8 15,1-3-23-15,-1 4-66 0,2-17-12 16,9-6-7-1,0-9-7-15</inkml:trace>
  <inkml:trace contextRef="#ctx0" brushRef="#br0" timeOffset="132121.3211">12374 13094 36 0,'2'-17'88'16,"0"3"-15"-16,-2-5-14 0,0 1-12 15,0 4-15-15,-6-1-14 16,-2 5-5-16,-6 1-3 15,-2 6-1-15,-7 3-2 0,-6 8-1 16,-2 9 0-16,-8 9-1 16,-2 11 0-16,-4 8 0 0,1 12 0 15,1 7 0 1,7 3 0-16,4 3-1 0,10 0-2 15,13-10 1-15,9-7-1 16,20-10 2-16,13-16-2 16,8-8 2-1,4-14-1-15,3-5 0 0,-4-7 0 16,-5-8-2-16,-8-6 0 0,-24 1-1 15,-7-1 0 1,-9 3-1-16,-14 2 0 0,-5 2 0 16,-3 3 1-16,2 4 0 15,3 5 1-15,9-1 0 0,17 3 0 16,0 0 0-1,21-16 0-15,14 6 0 0,14 2-2 16,2-4-1 0,7 3-7-16,-4-3-12 0,1 0-47 15,-4 9-27-15,-16 1-5 0,-7 2-8 16</inkml:trace>
  <inkml:trace contextRef="#ctx0" brushRef="#br0" timeOffset="132531.3253">12634 13489 33 0,'0'0'100'0,"4"-13"-3"0,4 5-4 15,22 2-47 1,-10-2-17-16,5 1-7 0,1-2-6 16,1 1-5-16,-1 2-4 15,-1 3-2-15,-3 3-2 16,-11 2-1-16,-7 10-1 0,-6 5-1 15,-13 4 1-15,-4 4 0 16,-7 0 0-16,2 3 1 0,-1-6 0 16,7 2 0-1,6-7 0-15,12-5 0 0,16-2-1 16,17-7 1-1,11 1-1-15,5-4-1 16,6 0-3-16,1 0-3 16,-4 0-9-16,-1 0-38 0,-7 7-36 15,-13-7-8-15,-7 0-12 0,-6 0 0 16</inkml:trace>
  <inkml:trace contextRef="#ctx0" brushRef="#br0" timeOffset="137091.3709">6122 5359 17 0,'-16'0'26'16,"-6"4"-8"-16,1 7-3 16,-3 2 2-16,1 9 0 0,-4-1-1 15,2 14-2 1,1-1 0-16,-4 12-1 0,8-2 2 15,0 1-1-15,7-1 2 0,7-4 2 16,6-5-1 0,8-9 1-16,8-8-2 0,10-7-1 15,-2-8-1-15,3-3-1 16,-4-8-2-16,-1-4-4 0,-8-4-3 15,-10-1-1 1,-4 1-1-16,-8 0-1 0,-3 2-1 16,-3 3-2-1,-1 2 0-15,4 4 0 0,1 3 1 16,10 2 1-16,0 0 0 0,12 0 1 15,6 3 0-15,5 0-3 16,6 1-6-16,-3-3-25 0,-8 0-48 16,6 2-6-1,-5-3-5-15</inkml:trace>
  <inkml:trace contextRef="#ctx0" brushRef="#br0" timeOffset="137321.3732">6358 5583 8 0,'0'0'82'16,"11"15"4"-16,-10-6-7 0,-1 5-57 15,2 2-12-15,-1 8 0 16,0 0-1-16,-1 2-2 0,0-1-1 15,0 2-3-15,-1-6-9 0,1 1-14 16,0 0-57 0,0-12-6-16,0-10-5 0</inkml:trace>
  <inkml:trace contextRef="#ctx0" brushRef="#br0" timeOffset="137661.3766">6554 5457 36 0,'0'0'82'15,"0"0"0"-15,0 0-44 0,22 0-17 16,5 0-3-16,4 0-7 16,1 0-2-16,6 1-14 0,-4 1-34 15,-3-2-40 1,-1 0-5-16,-12-3-1 0</inkml:trace>
  <inkml:trace contextRef="#ctx0" brushRef="#br0" timeOffset="137831.3783">6555 5626 59 0,'6'6'88'16,"8"-6"-4"-1,24 0-51-15,-11 0-9 0,3-7-8 16,5 5-24-16,-2 2-64 0,0-2-10 15,-1-3-5-15</inkml:trace>
  <inkml:trace contextRef="#ctx0" brushRef="#br0" timeOffset="138111.381">6923 5421 26 0,'9'3'85'15,"-7"9"1"-15,-2 2-3 0,31 11-66 16,-31 9-7 0,-7 6 2-16,-4 5 1 0,4 0-2 15,-2-4-3-15,-2 1-1 16,1-6 0-16,2-8-2 0,2-5-2 15,3-11-2-15,3-3-6 0,0-9-16 16,0 0-60 0,1-12-8-16,9-11-6 0</inkml:trace>
  <inkml:trace contextRef="#ctx0" brushRef="#br0" timeOffset="138381.3837">7111 5565 3 0,'0'23'88'0,"-3"-1"3"16,3 0-2-16,7-1-57 0,8-3-5 15,8-6-4 1,9-7-3-16,0-4-5 0,5-3-4 16,-2-12-4-16,-2-6-2 15,-9-6-2-15,-9-2-2 0,-10-1-1 16,-7 0 0-1,-11 2-1-15,-12 4-1 0,-4 6 0 16,-6 8 1 0,-3 4-1-16,5 5-1 0,6 10-2 15,5 4-5-15,12 4-10 0,6 7-38 16,7-9-31-16,13-2-6 15,6-5-3-15</inkml:trace>
  <inkml:trace contextRef="#ctx0" brushRef="#br0" timeOffset="138931.3892">7457 5163 6 0,'0'0'78'0,"9"-13"-21"0,5 9-14 16,3 1-8-1,5 1-8-15,-1 2-7 0,4 0-7 16,-7 9-4 0,-1 3-4-16,-9 2 0 0,-8 4-3 15,-6-1-1-15,-11 1 1 16,-2-2 1-16,-3 0 0 0,0-3 1 15,5-4 1-15,7-4 2 16,10-5-2-16,9 7 2 16,14-6-2-16,9-1-1 0,9 2-4 15,2-2-10 1,6-2-55-16,-3 4-20 0,-3 0-8 15,-6 3 0-15</inkml:trace>
  <inkml:trace contextRef="#ctx0" brushRef="#br0" timeOffset="140081.4008">11214 5375 37 0,'-10'-9'27'0,"-5"4"-4"0,-1 5-9 16,-6 8 1-16,-2 14 2 15,-7 5 1-15,0 17 1 0,-3 2 4 16,0 13-1 0,5-3 3-16,9 6 0 0,12-5-2 15,8-9-2-15,13-10-2 0,14-12-2 16,8-11-3-1,7-9 1-15,-5-6-2 0,0-7-4 16,-9-10-3-16,-9 1-2 16,-13-2-2-16,-6 0-1 0,-13 1 0 15,-2 2-1 1,-2 3-1-16,0 4 1 0,3 2 0 15,3 1 0-15,11 5 1 0,5-10 0 16,14 8-2 0,7-1-2-16,5 1-8 0,0-1-20 15,-1 3-55-15,9 0-6 16,-7 0-6-16</inkml:trace>
  <inkml:trace contextRef="#ctx0" brushRef="#br0" timeOffset="140391.4039">11510 5659 12 0,'0'0'83'0,"0"-14"0"0,-8 6-32 16,14 3-17-1,6 2-11-15,3 0-8 0,1 3-6 16,-2 0-4-16,-3 3-1 16,-2 8-1-16,-9 2-1 15,-2 5 0-15,-13-2 2 0,-2 1 0 16,-2 0 1-16,1 1-1 15,3-4 0-15,3 1 2 0,8-4 0 16,6-1 0 0,15 0-1-16,8 0-4 0,3 0-6 15,4-4-11-15,-1-1-63 16,4 1-8-16,-6-6-7 15,-3 0 4-15</inkml:trace>
  <inkml:trace contextRef="#ctx0" brushRef="#br0" timeOffset="140791.4079">12032 5520 0 0,'0'0'78'0,"0"0"2"16,15 8-38-16,15-7-18 16,7 3-2-16,2 1-3 15,2-1-12-15,0 1-20 16,-1 2-27-16,-16-2-37 0,5-5-4 15</inkml:trace>
  <inkml:trace contextRef="#ctx0" brushRef="#br0" timeOffset="140991.4099">12042 5675 32 0,'-5'12'89'15,"8"-3"-4"-15,19-9-34 0,13 0-19 16,4 3-10-16,9-2-8 0,4 3-18 15,-3-1-34 1,-6 1-42-16,4 0-5 0,-11 1-4 16</inkml:trace>
  <inkml:trace contextRef="#ctx0" brushRef="#br0" timeOffset="141971.4197">12956 5354 48 0,'0'5'72'0,"0"-5"-30"15,3 20-6-15,-2-2-1 16,0 11-4-16,-1-2-3 15,0 9-3-15,-2-3-4 16,-1-1-6-16,-3-3-2 16,-3-5-4-16,5-6-3 0,-3-3-1 15,7-15-4 1,-6 13-2-16,6-13-8 0,0 0-36 15,5-7-41-15,7-13-5 0,2-4-7 16</inkml:trace>
  <inkml:trace contextRef="#ctx0" brushRef="#br0" timeOffset="142261.4226">13120 5554 70 0,'-1'44'88'0,"0"-8"3"15,7 1-62-15,9-8-2 16,8-8-2-16,5-8-3 0,4-13-3 15,1-1-3-15,1-18-5 16,-1-3-4-16,-7-7-4 0,-9-2-2 16,-10 2-1-1,-7-4-1-15,-10 8 0 0,-10 0-2 16,-4 7 1-1,-7 5-1-15,-1 6 0 0,-1 4 1 16,5 3 1-16,3 0-1 16,6 0 1-16,5 5-3 0,5-2-6 15,9-3-28-15,13 13-46 0,1-8-7 16,-1-1-7-1</inkml:trace>
  <inkml:trace contextRef="#ctx0" brushRef="#br0" timeOffset="142651.4264">13663 5125 32 0,'19'4'89'15,"8"5"0"-15,5 3-53 0,3 9-3 16,1 7-6 0,-4 2-6-16,-10 8-8 0,-11-1-6 15,-13 5-4-15,-11-6-19 0,-25 2-64 16,5-12-5-1,-9-15-6-15</inkml:trace>
  <inkml:trace contextRef="#ctx0" brushRef="#br0" timeOffset="142791.4279">13770 5150 56 0,'72'-24'92'0,"3"-4"-4"16,-2 1-6 0,-2 2-73-16,-8 2-30 0,-16 5-58 15,1 4-8-15,-16 0-4 16</inkml:trace>
  <inkml:trace contextRef="#ctx0" brushRef="#br0" timeOffset="147691.4769">13717 13283 45 0,'-14'5'95'0,"14"-5"-3"0,18-8-29 16,16 8-30-1,14-2-6-15,11-3-1 0,8 3-7 16,2-6-9-16,2 3-5 16,-8-2-6-16,-10 3-7 0,-17 1-10 15,-13 3-26 1,-13 10-41-16,-10-10-10 0,-11 12-5 15</inkml:trace>
  <inkml:trace contextRef="#ctx0" brushRef="#br0" timeOffset="148021.4802">14182 13058 77 0,'14'-9'99'16,"9"1"-6"-16,8 1-4 0,-31 7-67 15,46-1-4-15,2 4-4 16,0 7-4-16,-4 4-4 16,-7 3-3-16,-8 7-2 15,-10 3 0-15,-14 2-1 0,-6 3 1 16,-16-1-1-1,-5 0 1-15,-12 1-1 0,-6-3 1 16,-3 2-1-16,-2-6 0 0,2 0-1 16,-1-6-5-16,8-3-5 15,-1-8-23-15,2-2-57 16,17-6-2-16,5-12-10 15,4-10 6-15</inkml:trace>
  <inkml:trace contextRef="#ctx0" brushRef="#br0" timeOffset="148151.4814">14154 13197 20 0,'26'-11'102'16,"-1"8"-2"-16,9 6-6 15,-6 8-4-15,-11 7-75 0,10 10-4 16,-4 5-3-16,-6 3-5 16,-6 3-7-16,-4 6-17 0,4-3-69 15,-11-8-4 1,-7-1-6-16,-2-13-5 0</inkml:trace>
  <inkml:trace contextRef="#ctx0" brushRef="#br0" timeOffset="148621.4861">15123 12915 70 0,'6'19'100'0,"-3"8"-4"15,-2 13-5-15,0 12-61 16,-1 11-10-16,-4 12-1 0,-2 0-4 15,-5 3-4 1,1-6-4-16,-3-5-1 0,2-13-3 16,1-13 0-16,5-10-2 0,-3-11-1 15,7-9-4 1,1-11-6-16</inkml:trace>
  <inkml:trace contextRef="#ctx0" brushRef="#br0" timeOffset="148941.4893">15387 13514 465 0,'46'-2'1'15,"5"-12"0"-15,5-3 0 16,2-9 0-16,-5-11 0 16,-13-6 0-16,-17-6 0 0,-18 3 0 15,-15 0 0 1,-22 6-1-16,-17 10 0 0,-9 10 0 15,-9 9 0-15,1 11-1 0,3 9-1 16,9 11-1-16,10 7-5 16,18 7-6-16,11-1-29 15,15-1-51-15,23-2-4 16,16-10-7-16,12-7-1 0</inkml:trace>
  <inkml:trace contextRef="#ctx0" brushRef="#br0" timeOffset="149421.4941">15742 12594 87 0,'-19'2'97'0,"6"-2"-3"16,13 0-6 0,2 5-66-16,23-1-5 0,14 1-2 15,15-2-3-15,12 1-2 16,3-3-2-16,5-1-3 0,-4-1-1 15,-8-4 0-15,-11 0-2 0,-17 0 1 16,-12 0-2 0,-22 5 0-16,0 0 0 0,-7-4 0 15,-10 4 0 1,-5 7 0-16,-2 8 0 0,0 7 0 15,-1 10 1-15,1 8-1 16,4 4 0-16,4 7 0 0,0 2 1 16,6 0-2-16,0-5 0 15,5-4-5-15,0-8-4 16,2-6-13-16,-5-11-41 0,-10-11-33 15,4-8-6 1,-8-13-7-16</inkml:trace>
  <inkml:trace contextRef="#ctx0" brushRef="#br0" timeOffset="149531.4953">15806 12925 7 0,'-4'-23'95'0,"14"4"0"15,20 0-6-15,20 5-5 0,29-2-76 16,-7 8-17-16,-2 7-68 0,-4-3-10 16,-7 1-5-1,-16 1-5-15</inkml:trace>
  <inkml:trace contextRef="#ctx0" brushRef="#br0" timeOffset="149991.4999">15438 13220 22 0,'-5'-15'91'0,"-1"3"-2"16,-12 2-32-1,10 6-10-15,-5 4-11 0,1 9-10 16,-1 8-8-1,0 3-3-15,6 9-1 0,4 5-2 16,6 3-1-16,12 3-2 0,11-4-3 16,5-1-1-16,8-5-4 15,-2-6-5-15,3 4-22 0,0-7-65 16,-11-9-4-1,-9-7-8-15,-12-5-5 0</inkml:trace>
  <inkml:trace contextRef="#ctx0" brushRef="#br0" timeOffset="150601.506">14285 13148 71 0,'-16'-7'100'15,"-1"-1"-4"-15,4 1-6 16,4 2-58-16,9 5-11 0,0 0-6 15,0-10-5 1,12 10-4-16,6 0-2 0,7 0-3 16,3 4-1-16,3-1 0 0,1 2-1 15,-2 2-3 1,-4-2-5-16,-1 6-22 0,1-6-59 15,-12-2-5-15,-3 2-5 16,-2-5-4-16</inkml:trace>
  <inkml:trace contextRef="#ctx0" brushRef="#br0" timeOffset="166711.6671">6946 4527 1 0,'7'-15'72'0,"-4"3"-7"15,-3 12-8 1,8-17-12-16,-8 17-15 0,0 0-10 15,11-8-8 1,-11 8-5-16,5 9-2 0,-4 5-3 16,-1 2-1-16,0 6 1 0,-1 1 1 15,-4 4 0-15,1-3 1 16,-2-2 0-16,-1-3-1 15,2-3 1-15,-1-4-1 16,6-12 0-16,-5 12 1 0,5-12 0 16,5 6 0-1,8-6-1-15,3 0 1 0,5 0 1 16,5-4-2-16,3-1 0 15,-1 1-3-15,3 0-4 0,-6-2-3 16,-3 3-8-16,-2-6-18 16,-10 6-54-16,6-5-7 15,-6-3-3-15</inkml:trace>
  <inkml:trace contextRef="#ctx0" brushRef="#br0" timeOffset="166951.6695">7275 4448 14 0,'0'0'79'0,"0"0"1"15,-6 1-49-15,3 13-6 0,0 10-5 16,-1 7-1 0,0 6-1-16,-1 4-3 0,0 5-2 15,-1-2 0-15,2-1-3 16,-2-3-2-16,2-9-1 15,1-4-1-15,-1-7-1 16,2-5 1-16,0-5-3 0,2-10-2 16,-2 9-4-16,2-9-8 0,0 0-21 15,6-3-54 1,-2-5-5-16,3-5-7 0</inkml:trace>
  <inkml:trace contextRef="#ctx0" brushRef="#br0" timeOffset="167291.6729">7428 4688 44 0,'1'17'84'0,"1"8"0"0,-2 2-62 16,0 6-2-1,6-3 3-15,5-2 1 0,3-6-2 16,4-6-5-16,5-10-3 15,1-6-2-15,5-5 1 0,-2-11-4 16,-2-5-5 0,-3-5 0-16,-6-6-3 0,-5-1 0 15,-9-1-1 1,-1 0-1-16,-16 4-1 0,-3 4 1 15,-7 9 0-15,-7 3 0 0,-3 11-1 16,-3 3 1-16,0 12-1 16,4 6 1-16,3 1-1 0,6 2-1 15,8 1-1 1,6-3-4-16,11 3-7 0,3-8-26 15,4-3-48 1,11-2-5-16,6-4-4 0</inkml:trace>
  <inkml:trace contextRef="#ctx0" brushRef="#br0" timeOffset="167841.6784">7950 4617 12 0,'0'0'76'0,"-10"-4"1"16,-13 11-46-1,12 7-8-15,-4 6-8 0,4 4 1 16,-1 3-1 0,2 4 0-16,3-4-2 0,7 2 2 15,-1-9 0-15,7 1-2 16,6-9 0-16,1-4-2 0,5-8 0 15,-3-3-1-15,3-6-2 0,0-6-3 16,-1-7-2 0,-4-5-1-16,-2-8-1 0,-2-5-1 15,-4-6-1 1,-4-4 0-16,-1 0 1 0,-1 1-1 15,-5 8 0-15,-1 4-1 16,3 8-1-16,-4 10 0 0,8 19 0 16,-12-3-1-16,5 13 1 15,1 14 0-15,1 5 2 16,2 8-1-16,0 5 3 0,3 3 1 15,5-1 0 1,6-1 1-16,4-7 1 0,4-2 1 16,6-10-1-16,2-4 0 15,2-8 1-15,1-7-3 16,2-4-4-16,-7-3-5 15,7-5-22-15,-6-2-55 0,-1-11-10 16,0-3-7-16</inkml:trace>
  <inkml:trace contextRef="#ctx0" brushRef="#br0" timeOffset="168111.681">8436 4417 1 0,'0'0'87'0,"-14"13"4"15,5 2-5-15,-15 7-58 0,16 6-10 16,0 9-3 0,0 2-2-16,1 3-4 0,2-2-2 15,2-2-1-15,1-5 1 16,-1-6-3-16,2-6-3 0,1-6-2 15,0-15-6 1,2 10-30-16,9-10-49 0,-5-7-7 16,2-8-6-16</inkml:trace>
  <inkml:trace contextRef="#ctx0" brushRef="#br0" timeOffset="168841.6883">8301 4460 24 0,'-10'-4'34'16,"10"4"-4"-16,-18-6-4 15,18 6-4-15,-13-4-1 0,13 4-2 16,-14-7-6-16,14 7-2 16,-17-7-2-16,8 5 1 0,-1 0-5 15,0 0 2 1,-4 1-2-16,3-1 2 0,-2 1 0 15,6 0 1 1,7 1 1-16,-13-1-2 0,13 1 2 16,0 0-2-16,0 0 1 0,0 0-3 15,7-14 0-15,6 11 0 16,6-4 0-16,5-1 1 0,4 0-1 15,7 1 1 1,5-2 0-16,4 2 0 0,-1 5-1 16,4 1 0-1,-5 1-2-15,0 9 0 0,-4 2-1 16,-6 3-2-16,-8 4 0 15,-6 3 0-15,-9 0 1 0,-9-1-1 16,-7-1 3-16,-12-1-2 0,-8-5 1 16,-7-4 1-1,2-4-1-15,1-4 0 0,2-1 2 16,8 0-2-1,7-4-1-15,14 4 0 0,0 0-1 16,20 0 0-16,8 7-1 16,4 6 0-16,3 5 0 0,2 2 0 15,-2 9 1 1,-6-3-2-16,-8 6 1 0,-10-3 4 15,-11-2-2-15,-15 0 0 0,-14-4 1 16,-14-2-1 0,-7-3 0-16,-4-6-3 0,-3 3-11 15,-3 1-58-15,3-11-19 16,7-5-5-16,9-4-4 0</inkml:trace>
  <inkml:trace contextRef="#ctx0" brushRef="#br0" timeOffset="171371.7137">13780 4242 29 0,'0'0'80'0,"0"0"0"15,0 0-41-15,1 11-12 16,0 9-5-16,-2 7-6 15,1 8-3-15,0 4-1 16,-2 4 2-16,-1-3-2 0,-1-1-2 16,-1-6-1-1,-2-4-1-15,2-7-2 0,-2-6 0 16,2-5-2-16,5-11-1 15,-7 11-2-15,7-11-5 16,0 0-7-16,0 0-15 0,0 15-55 16,0-15-12-16,10-3-7 15</inkml:trace>
  <inkml:trace contextRef="#ctx0" brushRef="#br0" timeOffset="171811.7181">14266 4342 10 0,'-12'0'71'15,"3"0"-29"-15,-3 13-10 16,1 7-5-16,0 5 1 0,-2 7-2 16,1 4-3-16,1 2-2 0,8 4-4 15,1-4-2 1,2-1 1-16,10-7-4 0,5-5 0 15,6-9-2 1,9-8 0-16,5-8-2 0,0-6 1 16,5-11-3-16,-3-7 0 15,-5-10-2-15,-5-7-1 0,-13-1-1 16,-9-1 0-1,-5 0-1-15,-14 5-1 0,-8 5 0 16,-7 7-1-16,-6 9 0 0,-2 9-2 16,-1 6-3-1,3 4-3-15,4 7-7 0,10 9-17 16,8 10-51-16,9-6-11 15,5 3-6-15</inkml:trace>
  <inkml:trace contextRef="#ctx0" brushRef="#br0" timeOffset="172431.7243">14833 4441 24 0,'-19'-7'74'0,"-2"3"-26"0,-5 6-14 16,4 9-8 0,-3 6-5-16,3 6-6 0,1 3-2 15,4 6 0-15,6-1-1 16,5 4 0-16,6-7 1 0,9-2 0 15,11-7 0-15,4-8-2 16,8-6 0-16,2-7-1 16,2-9 0-16,0-10-3 0,-2-6-1 15,-5-4-2 1,-8-6-1-16,-9 0-1 0,-9-4 0 15,-5 6 0-15,-11 2-2 16,-8 4 0-16,-5 8 0 16,-3 4-2-16,-2 10-2 0,2 7-3 15,4 3-5-15,6 13-13 16,2 9-35-16,12 1-32 0,5-2-7 15,9-2 2 1</inkml:trace>
  <inkml:trace contextRef="#ctx0" brushRef="#br0" timeOffset="173041.7304">15229 4445 56 0,'-14'0'81'16,"-4"18"-18"-16,-1-6-33 0,4 5-10 15,-3 7-5-15,2 3-5 16,0 2 2-16,8 3-1 15,2-3 1-15,8-1 1 16,6-7-1-16,11-5 0 0,1-9 0 16,9-6 0-16,1-4-2 0,6-9-1 15,-3-8-3 1,-3-6-1-16,-2-6-1 0,-4-10-2 15,-6-4 1-15,-6 1-2 16,-5-1 0-16,-6 0-1 16,0 3 0-16,-10 4-1 15,-2 10 0-15,-1 7 0 0,-3 10-1 16,0 7-1-1,0 8 0-15,3 8 0 0,0 7 0 16,5 8 0-16,3 6 1 0,2 6 0 16,2 3 1-1,6 2 1-15,7-1 1 0,2-4 0 16,3-3 1-16,2-5 0 15,4-7 1-15,-2-7-1 0,0-3 0 16,-2-4-2 0,2-6-5-16,-3-3-15 0,-2-14-60 15,6 0-12 1,-1-6-7-16,2-9-4 0</inkml:trace>
  <inkml:trace contextRef="#ctx0" brushRef="#br0" timeOffset="173311.7331">15807 4205 20 0,'-1'-16'87'16,"1"16"-1"-16,0 0-2 0,0 0-62 16,-6 10-9-16,6 7-1 0,0 13-2 15,-1 4 0-15,0 9 0 16,-5 7-2-16,3 0 0 15,-2 2-2-15,-1-6-2 16,0 0 1-16,1-8-2 0,0-9 0 16,2-4-2-1,1-11 0-15,2-14-3 0,0 9-6 16,0-14-22-16,-3-8-56 15,9-6-8-15,1-6-6 16</inkml:trace>
  <inkml:trace contextRef="#ctx0" brushRef="#br0" timeOffset="173881.7388">15505 4250 49 0,'-15'0'47'15,"15"0"-5"1,0 0-7-16,0 0-6 0,0 0-7 15,0-7-2-15,0 7-2 16,14-11-5-16,-1 3 0 0,7-2-1 16,6 1-2-16,4-4-1 0,8 1 1 15,7 2-1 1,2-2-1-16,1 4-1 0,3 4-1 15,-4 4 0 1,-4 0-2-16,-5 4-1 0,-8 9-1 16,-5-1 0-16,-9 5-2 15,-7 0 1-15,-9 2 1 0,-6-4-1 16,-11 0 0-1,-7-3 2-15,-7-1-1 0,-5-1 1 16,0-5-1-16,0-2-1 0,3-1 0 16,9 1 0-1,5-1-1-15,9 1-1 0,10-3 1 16,9 15-1-16,15-2 0 15,7 3 0-15,9-1 1 0,7 5 0 16,-1 2 0 0,-1 2 0-16,-3-2 0 0,-12 3 0 15,-10 0-1 1,-15 2 2-16,-10-1-1 0,-19-1 0 15,-14 0 1-15,-9-4 0 0,-8-2-2 16,-5-4-2-16,-2 1-15 16,2-3-57-16,0-9-17 0,5-3-4 15,14-1-4 1</inkml:trace>
  <inkml:trace contextRef="#ctx0" brushRef="#br0" timeOffset="184731.8473">1659 15377 36 0,'0'-23'77'0,"0"11"-24"15,-3 2-6 1,0-2-9-16,-3 1-14 0,-3 3-7 15,2-2-5-15,-3 3-4 16,0 3-2-16,-3 0-1 0,-2 4-2 16,-5 0-1-16,-2 7-1 15,-3 4 0-15,-1 0-1 16,-8 4 0-16,3 5 1 0,-4 2-1 15,0 3 1 1,0 4-1-16,0 3 1 0,3 4 0 16,1 4 1-16,7 8-1 15,-1 0 1-15,9 2 0 16,3 0 0-16,6 0 0 0,7-4 1 15,2-3 0-15,6-6 1 16,8-8 1-16,5-7 0 0,6-7 3 16,0-6-2-1,2-7 2-15,-1-3-2 0,-1-8 0 16,-3-3-1-1,-2-7-1-15,-8-1 0 0,-5-1-2 16,-5 0 0-16,2-1 0 16,-6 2 0-16,0 2-2 0,-3 3 0 15,-2 3 1-15,-1 4-1 0,6 8-1 16,-4-10 1-1,4 10-1-15,0 0 0 0,0 0 0 16,9-7 1 0,2 7-1-16,2 0 1 0,0-2-1 15,3 1-2-15,2-1-3 16,0 2-7-16,-3-3-21 0,-5-3-52 15,10 0-9 1,-6 0-6-16</inkml:trace>
  <inkml:trace contextRef="#ctx0" brushRef="#br0" timeOffset="185011.85">1753 15799 76 0,'0'23'88'16,"-1"5"-37"-16,1 2-8 15,0 2-11-15,1-3-13 0,1-4-6 16,0-1-6 0,1-4-4-16,-2-7-6 0,4-5-21 15,4-1-56-15,-9-7-7 0,12-4-3 16</inkml:trace>
  <inkml:trace contextRef="#ctx0" brushRef="#br0" timeOffset="185541.8553">2209 15412 4 0,'0'0'77'16,"-11"-14"0"-16,-2 14-41 15,0 0-9-15,-5 10-6 0,-1 4-5 16,0 12-2-16,0 7-1 15,-1 7 0-15,4 11-1 0,2 3 2 16,5 7-2 0,3-2-1-16,5 0 0 0,1-5-3 15,2-5 0-15,9-8-2 16,-1-7-1-16,2-10 0 15,-2-4-2-15,-1-6-2 16,-1-6-3-16,2-1-10 0,-10-7-51 16,12 0-25-16,-6-12-7 0,-2-5-7 15</inkml:trace>
  <inkml:trace contextRef="#ctx0" brushRef="#br0" timeOffset="186031.8603">2334 15712 17 0,'-5'15'87'0,"-1"8"-1"0,6-23-21 16,-13 32-40-1,9 8-1-15,4 5-2 0,0 0-7 16,7-2-4-16,3-3-1 15,6-6 1-15,2-7-1 0,7-10-1 16,0-8-1 0,2-9 0-16,1-4-1 0,-2-13-1 15,0-12-1-15,-5-6-1 0,-2-8 0 16,-6-8-3-1,-5-2 2-15,-5-3-3 0,-3 3 0 16,-2 5 0-16,-6 5 0 16,-5 8-2-16,-2 7 1 0,-2 7-1 15,-1 10 0 1,-1 6 0-16,2 5 0 0,1 5-1 15,2 12 0 1,1 5 1-16,9 7 1 0,3 5 0 16,1 4 1-16,6 8 1 0,7 3 1 15,9-3 0-15,4-3 0 16,1-7 0-16,3-4 1 0,0-7 0 15,0-7-1 1,0-8 0-16,-5-7-2 0,-5-4-2 16,-2-8-5-1,-5-11-6-15,0-2-33 0,0-6-41 16,-7-13-12-16,-3-4-5 0</inkml:trace>
  <inkml:trace contextRef="#ctx0" brushRef="#br0" timeOffset="186271.8627">2789 15502 13 0,'0'0'94'0,"13"0"-1"0,-5 7-3 16,1 8-51 0,4 6-15-16,0 7-3 0,3 6-3 15,1 8-6-15,-3 4-3 0,0 6-3 16,-2 0-1-16,-2-3-3 15,-3-6 1-15,-1-4-1 0,0-8 0 16,-4-9-2 0,0-8-1-16,-2-14-5 0,0-7-6 15,1-12-39 1,3-4-39-16,-4-10-9 0,-2-3-5 15</inkml:trace>
  <inkml:trace contextRef="#ctx0" brushRef="#br0" timeOffset="186781.8678">2653 15520 62 0,'-13'0'86'15,"3"1"-33"-15,1 2-11 16,9-3-4-16,0 0-11 0,-5 9-8 16,5-9-3-1,5 3-3-15,7-3 1 0,6 0 0 16,5 0-3-16,11-2 1 15,5 1-3-15,7 0-1 16,7 1-3-16,4 5 0 16,-1 6-1-16,-3 6-3 0,-5 6 0 15,-8 7-1-15,-11 6 0 0,-11 3 0 16,-13 1-1-1,-5-3 1-15,-14 2 1 0,-8-7-1 16,-2-6 1 0,-4-8 0-16,8-5 0 0,1-6 0 15,6-6-1-15,13-1 1 16,0 0-2-16,15 5 0 0,6 0 0 15,6 6-1 1,-2 4 1-16,-1 5 0 0,-6 5 1 16,-8 7 0-16,-10 0 0 0,-10 2 0 15,-12 0 0 1,-9-3 2-16,0-5-2 0,-5-4-1 15,6-4-3-15,2-8-8 16,15-5-36-16,3-4-38 0,6-7-13 16,4-12-7-1</inkml:trace>
  <inkml:trace contextRef="#ctx0" brushRef="#br0" timeOffset="187331.8733">3514 15360 41 0,'-12'-3'92'15,"-1"1"-3"-15,13 2-3 0,-5 11-59 16,11 7-10-16,15 10-4 0,6 9-3 15,8 8-2-15,2 11-1 16,1 5 0-16,-3 5-2 0,-10 2-1 16,-11-1 0-1,-13-2-1-15,-6-5-1 0,-16-6 1 16,-8-7-1-1,-3-9-1-15,-2-10-3 0,4-6-7 16,-3-14-41-16,4-6-40 16,16-2-7-16,4-15-6 0</inkml:trace>
  <inkml:trace contextRef="#ctx0" brushRef="#br0" timeOffset="187661.8766">4031 15648 54 0,'-8'4'96'0,"8"-4"-2"0,-1 10-4 16,9-6-67-16,14 3-6 15,7 0 1-15,3 0-5 0,1 1-3 16,5-1-4-16,0-1-1 0,-4 1-4 15,-5-5-2 1,-7 3-5-16,-4 0-4 0,-3 5-16 16,-3 4-60-1,-11-4-10-15,-2 2-8 0,-12 2 6 16</inkml:trace>
  <inkml:trace contextRef="#ctx0" brushRef="#br0" timeOffset="187811.8781">4103 15920 39 0,'-18'12'95'15,"18"-12"-1"-15,1 13-38 0,20-13-22 16,11 0-6-1,9-1-9-15,6-6-7 0,10 4-18 16,-8 2-76-16,5-7-6 16,0-2-7-16,-4 1-5 15</inkml:trace>
  <inkml:trace contextRef="#ctx0" brushRef="#br0" timeOffset="188731.8873">4824 15495 89 0,'-11'-15'85'0,"11"15"-21"0,0 0-7 15,0 0-13-15,0 0-17 16,17-12-7-16,2 5-7 0,8-1-4 16,6-1-2-1,6 0-2-15,2 3-2 0,2 2-1 16,-6 1-1-1,0 3 0-15,-8 2-2 0,-10 4 0 16,-2 2 0-16,-8 2 0 16,0 0 0-16,-8 2 0 0,3 0 1 15,-4 3 0-15,-4 1 0 0,-2 4 0 16,-7-1 1-1,-3 3 0-15,-4 3-1 0,-5 4 1 16,1 1-1 0,-4 0-1-16,0 2 1 0,5 2 0 15,4-1 0-15,5-1 1 16,8-3 1-16,6-1 0 0,9-4 1 15,11-1 0 1,5-6 1-16,10-3-1 0,0-7 0 16,3-2-1-16,3-5-1 0,1-8-4 15,0-2-3 1,-6-10-8-16,6 0-8 0,-11-7-19 15,2-4-31-15,-4 2-13 16,-3 3 14-16,-6 1 12 16,-10 6 14-16,-1 6 16 15</inkml:trace>
  <inkml:trace contextRef="#ctx0" brushRef="#br0" timeOffset="188961.8895">5491 15729 0 0,'0'0'55'16,"-14"17"16"-16,3-4-16 0,2 9-7 15,5 1-8 1,4 1-6-16,8-2-6 0,10-3-4 16,7-6-3-16,9-7-2 15,7-6-5-15,4-5-3 16,0-12-2-16,-1-6-2 15,-7-8-1-15,-9-4-3 0,-10-1 0 16,-13 1-2 0,-8 2 1-16,-15 5-2 0,-9 1 0 15,-8 11 0-15,-2 5-1 0,-3 11-1 16,3 5-2-1,2 10-2-15,10 10-4 0,2-1-6 16,14 11-36-16,9 3-37 16,4-6-11-16,10-3-4 0</inkml:trace>
  <inkml:trace contextRef="#ctx0" brushRef="#br0" timeOffset="189501.895">6252 15438 78 0,'3'15'99'16,"-3"2"-6"-16,0 8-4 0,0 9-74 15,-3 7-1-15,-2 4 1 16,-1 6-2-16,0 0-5 0,-1-2-1 16,-1-5-2-16,-1-6-1 0,1-4-2 15,0-8 0 1,4-6-3-16,0-11-4 0,4-9-17 15,0 0-63 1,14-8-10-16,-1-19-7 0,7-8-6 16</inkml:trace>
  <inkml:trace contextRef="#ctx0" brushRef="#br0" timeOffset="189791.8979">6430 15777 0 0,'5'30'95'0,"2"3"3"0,-3-7-3 16,7-4-51-1,6-4-10-15,9-8-5 0,-1-6-11 16,3-4-4-16,3-8-5 15,-7-7-2-15,1-3-2 0,-6-5-3 16,-12 1 0 0,-7-1 0-16,-2 4-2 0,-13 3 0 15,-5 3 0-15,-6 6 0 0,-4 7-1 16,0 0 0-1,0 12 0-15,2 4 0 0,2 5 0 16,2 3-2 0,7 1-1-16,5-2-3 0,8 2-6 15,-3-9-24-15,7-6-50 16,14-1-11-16,3-9-8 0</inkml:trace>
  <inkml:trace contextRef="#ctx0" brushRef="#br0" timeOffset="190181.9018">6902 15678 91 0,'-16'3'99'0,"-4"11"-5"16,-5 3-6-1,1 2-77-15,4 8-1 0,5 2-1 16,6 4-3-16,5-3-1 0,7-4-2 15,11-6 1 1,5-5 0-16,4-8 1 0,1-7-1 16,0-3-1-16,-4-10 1 15,-2-8-1-15,-2-1-1 0,-5 0 0 16,-2 1-2-1,-3 0 0-15,-1 8 0 0,-5 13-1 16,15-3-1 0,-3 14 1-16,1 12 0 0,1 9 0 15,-3 10 1-15,2 8 0 0,-5 1 2 16,-7 6 0-16,-3-3 1 15,-16-3 0-15,-5-4 1 16,-10-4-1-16,-5-8-1 16,-9-8 1-16,4-5-3 0,-6-10-4 15,8-2-10 1,-7-7-44-16,5-11-34 0,11-7-9 15,6-8-8-15</inkml:trace>
  <inkml:trace contextRef="#ctx0" brushRef="#br0" timeOffset="190851.9085">7533 15183 59 0,'2'-11'96'16,"-2"11"-6"-16,0 0-4 0,0 0-66 16,5 19-3-16,5 11-2 0,3 7-3 15,-1 7-3 1,2 6 1-16,3 2 0 0,-1-1-1 15,-5-5-1 1,-1-7-2-16,-3-12 0 0,-1-6-1 16,-3-4 0-16,-3-17 0 15,3 11 0-15,-3-11-1 0,5-7-1 16,0-8 1-16,3-6-2 0,5-11 0 15,2-5 0 1,3-6-1-16,3-6-1 0,-3 0 1 16,2 2-1-1,-5 1-2-15,0 9 0 0,-5 5-4 16,1 9-3-16,-6 6-7 15,3 11-11-15,-8 6-35 0,0 0-34 16,6 6-7 0,-3 8-7-16</inkml:trace>
  <inkml:trace contextRef="#ctx0" brushRef="#br0" timeOffset="191111.9111">7854 15402 16 0,'-3'24'98'0,"3"1"-2"16,0-6-3-16,4 10-51 0,3-7-11 15,2 0-8 1,9-9-8-16,4-4-3 0,8-9-4 15,4-4 0 1,1-9-3-16,-1-7 0 0,-5-4-1 16,-5-2-1-16,-10 1-2 0,-10-2 0 15,-7 8 0-15,-14 5-1 16,-8 3 1-16,-5 8-2 15,-3 3 1-15,-1 7-1 16,1 9-1-16,4 4-1 0,7 4-3 16,7-2-4-1,11 7-8-15,1-6-39 0,3-7-36 16,10 0-8-16,7-9-5 0</inkml:trace>
  <inkml:trace contextRef="#ctx0" brushRef="#br0" timeOffset="191531.9153">8203 15332 94 0,'0'0'96'16,"9"0"-2"-16,-6 5-4 0,4 13-75 15,-5 7-4-15,-1 3 1 0,3 5-1 16,-2 1-2-16,3-2 0 15,-1-3-3-15,2-7-1 0,-1-5-1 16,4-8-1 0,-9-9 0-16,17 2-1 0,-8-8-1 15,3-8 0 1,0-7-2-16,0 0 0 0,1-4-1 15,-3 1 0-15,3 1-1 16,-6 1 0-16,3 8 0 0,-3 5 1 16,-7 9 1-16,11 0 1 0,-4 10 0 15,-1 6 1 1,0 4 1-16,2 3 0 0,-1 2 1 15,1-2 0 1,1 4-1-16,-3-4 0 0,1-2-1 16,-1-4 1-16,-3-2-2 15,0-5 0-15,-3-10-2 0,0 0-2 16,0 0-5-16,0 0-9 0,7-17-41 15,-6 2-33 1,-4-8-10-16,-5 0-5 0</inkml:trace>
  <inkml:trace contextRef="#ctx0" brushRef="#br0" timeOffset="191681.9168">8306 15462 51 0,'0'0'101'16,"0"0"-3"-16,17 0-7 16,53 0-61-16,-32-1-8 0,9-1-2 15,0-3-8-15,-2-5-6 0,-1 2-5 16,-4-6-14-1,-5-4-65-15,-6 7-14 0,-10 1-8 16,-7 3-6 0</inkml:trace>
  <inkml:trace contextRef="#ctx0" brushRef="#br0" timeOffset="192011.9201">8556 15194 63 0,'-9'0'100'15,"2"13"-4"1,-1 4-5-16,32 7-64 0,-25 8-8 16,-5 8-2-16,0 6-5 15,1 4-4-15,0 2-3 0,-1-7-1 16,1 1-2-1,-1-7-1-15,1-3-2 0,-2-8-4 16,5-3-8 0,-7-7-43-16,3-8-36 0,6-10-8 15,6 0-7-15</inkml:trace>
  <inkml:trace contextRef="#ctx0" brushRef="#br0" timeOffset="192261.9226">8898 15355 12 0,'9'7'104'16,"-2"8"-1"-16,0 3-8 16,-4 3-3-16,2 7-80 0,1 1-1 15,0 3-1-15,-2 3-5 16,0-1-2-16,-1 0-2 0,-3-5-3 15,-1 4-6 1,-10-10-10-16,-5-4-66 0,-3 2-11 16,-4-6-8-1,-9-5-4-15</inkml:trace>
  <inkml:trace contextRef="#ctx0" brushRef="#br0" timeOffset="192461.9245">7839 15862 98 0,'-32'18'103'0,"24"-4"-7"0,28-8-4 16,31-5-76-16,36-2-4 16,27-11 0-16,24-2-2 0,14-7-4 15,8 1-2-15,0 3-2 0,-11 3-4 16,-13 11-13-1,-29 6-60-15,-21-1-19 0,-27 4-8 16,-28 0-6 0</inkml:trace>
  <inkml:trace contextRef="#ctx0" brushRef="#br0" timeOffset="193121.9312">7845 16186 81 0,'0'0'99'16,"10"3"-2"-16,-1 10-6 0,-44 8-72 15,44 8-6-15,3 7 0 0,2 7-3 16,-1 5-1-1,-1-1-3-15,0-3-1 0,-2-6 0 16,-1-9 0-16,1-8 1 16,-1-10-1-16,3-11-1 0,3-14 1 15,0-9-1 1,6-9 0-16,-1-3-1 0,-1-8-2 15,1-2 1 1,-3 2-2-16,-3 4-1 0,-4 5-1 16,0 6-2-16,-3 8-4 0,-5 2-4 15,-2 18-6-15,5-11-11 16,-5 11-25-16,3 11-16 15,-2 5-6-15,0 3 5 16,0 2 27-16,5 6 27 0,-4-4 16 16,10 7 18-1,-6-3 36-15,7-2 17 0,-4 1 2 16,2 1-9-16,-1 2-21 0,-2-3-20 15,-2-2-8 1,-2-2-5-16,1-4-5 0,-3-4-5 16,5 0-10-16,-7-14-44 15,0 0-36-15,8-17-9 0,-2-9-6 16</inkml:trace>
  <inkml:trace contextRef="#ctx0" brushRef="#br0" timeOffset="193241.9324">8290 16248 0 0,'-6'-11'87'16,"6"11"-12"-16,-2-15-75 15,2-78-27-15,0 93-60 0</inkml:trace>
  <inkml:trace contextRef="#ctx0" brushRef="#br0" timeOffset="193511.9351">8326 16404 76 0,'6'41'104'16,"-1"-9"-4"-16,4-6-5 0,2-7-63 15,3-9-10 1,1-7-6-16,0-6-5 0,3-9-4 15,0-6-2 1,3-4-3-16,-5 2 0 0,3 0-1 16,-3 0-1-16,-4 8-1 15,-3 6 1-15,-9 6-1 0,11 2 1 16,-8 10-1-16,1 5 0 15,2 7 0-15,0-4 0 16,7 5-3-16,-1-4-3 0,7 1-10 16,-9-6-43-1,2-8-34-15,3-1-7 0,-2-7-8 16</inkml:trace>
  <inkml:trace contextRef="#ctx0" brushRef="#br0" timeOffset="193821.9382">8761 16141 20 0,'11'0'107'0,"-11"0"-3"16,9 12-5-16,-3 10-4 0,0-2-79 15,0 7-4 1,3 6-4-16,-2 3-3 0,4 7-1 15,-3 0-2-15,3-4-2 16,-4 0-2-16,2-5-6 0,-6-12-16 16,1-8-57-1,5-2-16-15,-9-12-6 0,15-5-8 16</inkml:trace>
  <inkml:trace contextRef="#ctx0" brushRef="#br0" timeOffset="194391.9439">10050 15763 36 0,'-12'5'99'16,"12"-5"-1"-16,0 0-5 15,14 10-59-15,3-6-8 0,13 1-7 16,9-2-4-1,5-1-5-15,4 3-2 0,2-3-5 16,-2-1 0-16,-3-2-1 16,-7 1-3-16,-11 0-1 0,-5 0-3 15,-9-2-6-15,1 2-9 16,-14 0-56-16,9-5-20 15,-9 5-6-15,-1-14-4 0</inkml:trace>
  <inkml:trace contextRef="#ctx0" brushRef="#br0" timeOffset="194581.9458">10030 15942 74 0,'-18'20'102'0,"14"-7"-7"0,13-2-5 15,21-6-67 1,16-2-10-16,10-3 0 0,9-1-6 15,6-2-7-15,-3-6-9 16,4-2-63-16,-10 4-19 16,-16 0-7-16,-5 2-6 15</inkml:trace>
  <inkml:trace contextRef="#ctx0" brushRef="#br0" timeOffset="195921.9591">10821 15543 4 0,'-9'-3'92'0,"-1"0"2"0,10-22-22 16,11 23-29-1,7-4-6-15,18 6-9 0,8-5-10 16,8 1-6-1,7 0-2-15,1 4-2 0,1 0-2 16,-10-1-2-16,-4 5-2 16,-15 7 0-16,-14 4-1 0,-14 3 0 15,-10 5 0-15,-13 1-1 0,-10 6 1 16,-7 2 1-1,-6 4-2-15,0 1 1 0,1 1 1 16,6 2 0 0,8-5 0-16,7-1 1 0,9-1 0 15,11-4 0-15,10-4 0 16,10-8 0-16,11-5-1 15,8-4-1-15,5-5-1 16,2-4-4-16,4-8-2 0,-2-6-5 16,-5-6-5-16,-4-7-3 0,-9-1 0 15,-9 0-3 1,-6 1 6-16,-9 6 4 0,-7 5 6 15,1 17 7-15,-21 0 6 16,8 14 5-16,-1 11 2 16,4 6 3-16,4 5-3 15,7-3 0-15,16-1-3 0,11-7-2 16,12-10-1-16,5-9-3 0,11-6 1 15,-2-10-2 1,-4-8-1-16,-9-7-1 0,-14-4 0 16,-19-3 0-1,-13 1-1-15,-19 2-1 0,-14 4-1 16,-11 6-3-16,-8 6-4 15,-6-2-18-15,6 12-40 0,16 6-26 16,7 1-11 0,15 4-5-16</inkml:trace>
  <inkml:trace contextRef="#ctx0" brushRef="#br0" timeOffset="196651.9664">12444 15436 62 0,'10'-19'100'16,"-1"6"-6"-16,-9 13-3 0,0 0-64 15,8 20-6-15,-8 10-4 0,0 10-6 16,-8 9-2-16,-3 6-2 15,-4 6-1-15,-1 2-1 0,-6-4-1 16,1-7-2 0,1-5 0-16,0-9-2 0,6-6-1 15,8-11-2 1,6-21-3-16,0 0-6 0,17-1-7 15,3-15-23-15,6-4-41 16,0-5-16-16,-6-4 22 0,6 5 32 16,0 9 22-16,-9 3 14 15,4 12 16-15,-9 5 30 16,6 4 47-16,-1 7 12 0,11 4-30 15,-1-5-29 1,10-9-12-16,7-3-8 0,-4-3-5 16,5-12-4-16,-5-5-1 15,-6-3-2-15,-9-4-1 16,-13-1-3-16,-13 2 1 0,-15 4-2 15,-10 4 1-15,-8 5-2 16,-7 5 1-16,-2 5-1 0,0 5 0 16,3 8-1-1,7 4-3-15,12 5-7 0,5-5-12 16,15 0-54-16,11 0-18 15,11-2-8-15,12-5-2 16</inkml:trace>
  <inkml:trace contextRef="#ctx0" brushRef="#br0" timeOffset="197121.9712">13202 15707 35 0,'-21'-7'96'0,"-6"5"-3"0,-6 2-4 15,3 7-66 1,-3 13-4-16,5 6 2 0,5 6-5 16,6 4-5-16,10 1-3 0,5-2-2 15,17-6 0 1,5-4-1-16,9-11-1 0,1-10-1 15,3-4 0-15,-1-13 0 16,-3-8-1-16,-4-6 0 0,-7-2 0 16,-3 1-1-1,-8-1 0-15,0 7-2 0,-2 8 1 16,-5 14-1-16,12 0 0 0,-4 24 0 15,1 9 0 1,-2 12 0-16,-2 10 1 0,-4 6 1 16,-3 3 1-16,-14 2 1 15,-9-5-1-15,-12-4 1 16,-10-5 0-16,-7-11 0 15,-5-5-1-15,-1-11-2 0,2-6-3 16,4-12-8 0,13-5-39-16,5-3-35 0,6-18-14 15,12-2-7-15,6-8-2 0</inkml:trace>
  <inkml:trace contextRef="#ctx0" brushRef="#br0" timeOffset="197721.9772">14115 15377 38 0,'0'-14'100'16,"0"14"-4"0,-2-9-6-16,2 9-55 0,-2 8-13 15,-1 10-5 1,-1 11-3-16,-2 6-5 0,-2 9-1 15,-7 11-1-15,2 6 0 16,-4 4-2-16,-5-5 0 0,2-2-2 16,0-11-1-16,1-5 0 0,2-12-1 15,7-7 0 1,0-10 0-16,10-13-2 0,0 0-3 15,0-9-6 1,17-9-35-16,3-9-41 0,0-16-12 16,1-5-8-16,8-11-4 15</inkml:trace>
  <inkml:trace contextRef="#ctx0" brushRef="#br0" timeOffset="197981.9798">14226 15574 61 0,'14'44'101'15,"-1"4"-5"-15,7 2-4 0,8-1-64 16,7 2-4-16,9-11-7 15,9-12-4-15,3-9-4 0,1-10-2 16,-2-9-1 0,-2-15-1-16,-6-12-1 0,-14-6-1 15,-11-9-1-15,-20-6 0 0,-13 1-1 16,-10-1-1-1,-16 3 0-15,-9 8 1 0,-10 5-2 16,0 14 1-16,-3 10-1 16,5 9 0-16,10 12-2 15,3 6-3-15,16 13-9 16,3 3-40-16,14-5-38 0,10 2-8 15,12-6-7 1</inkml:trace>
  <inkml:trace contextRef="#ctx0" brushRef="#br0" timeOffset="198921.9891">14957 15200 18 0,'-10'-3'84'0,"-2"0"-21"0,12 3-9 16,-12 0-10-1,12 0-11-15,0 0-11 0,0 0-2 16,16-7-5-16,3 2-2 16,6-1-2-16,8 0-1 0,3 1-3 15,2-1-1-15,1 2-1 16,-4 1-2-16,-7 2 0 15,-4 0-2-15,-8 1 0 0,-6 0 0 16,-10 0-1 0,5 11 0-16,-6-2 1 0,-7 7-1 15,-4 2 0-15,-6 4 1 16,-1 3-1-16,-5 3 1 15,-2-3 0-15,0 1-1 16,3-6 1-16,5 1 0 0,6-6 1 16,8-3 0-16,4-12 1 0,23 11 0 15,6-9-1 1,10-2 0-16,7 0 2 0,0-4-3 15,4 1 1 1,-10-1-1-16,-1 2-1 0,-10-3-1 16,-7 5-1-16,-22 0-2 15,12 0-3-15,-12 0-5 0,-6 10-23 16,6-10-42-16,-20 13-20 0,10-7-4 15,-1-4-4 1</inkml:trace>
  <inkml:trace contextRef="#ctx0" brushRef="#br0" timeOffset="202012.0201">15983 15513 1 0,'-19'3'92'0,"7"0"3"16,12-3-3-16,0 0-56 0,20 11-8 15,9-5-3 1,10-4-5-16,2 1-6 0,8 1-4 15,0 1-3 1,0-1-2-16,-6-1-4 0,-7 2-4 16,-9 2-8-16,-5 3-24 15,0-3-55-15,-22-7-7 0,5 9-6 16</inkml:trace>
  <inkml:trace contextRef="#ctx0" brushRef="#br0" timeOffset="202192.0219">15871 15747 77 0,'12'11'99'16,"18"-7"-7"0,15-4-6-16,13 0-72 0,3-3-6 15,4 3-7-15,-10-4-28 0,-10 4-58 16,1 1-7-1,-10 1-6-15</inkml:trace>
  <inkml:trace contextRef="#ctx0" brushRef="#br0" timeOffset="202912.029">17137 15395 61 0,'0'0'93'16,"4"-12"-4"-16,-4 12-34 0,1 10-22 15,2 3-11-15,-4 5-4 16,-6 7-4-16,-6 3-4 0,0 3-2 15,-2 2 1 1,-1-1-3-16,0-3-1 0,3-6-2 16,5-1 0-1,4-9 0-15,4-2 1 0,8-2-1 16,9-3 1-16,6-2 0 0,7-3 0 15,9 1 0-15,1-2-1 16,1 0 0-16,5-6-3 16,-6-2-3-16,1-1-6 15,-11-5-7-15,4-2-46 0,-8-6-32 16,-11-5-9-1,-2-3-6-15</inkml:trace>
  <inkml:trace contextRef="#ctx0" brushRef="#br0" timeOffset="203122.0312">17437 15252 3 0,'-16'1'95'15,"11"15"4"-15,-3 9-4 0,3 40-33 16,-4-19-41 0,-2 11-1-16,-4 11-1 0,-6 14-5 15,-3 1-4-15,1-3-3 16,1-3-1-16,-5-4-2 15,6-12-2-15,1-9 0 16,7-15-1-16,7-11-1 0,2-11-1 16,4-15-2-16,0 0-8 0,11-12-22 15,1-15-52 1,12-6-12-16,2-13-9 0,5-10-4 15</inkml:trace>
  <inkml:trace contextRef="#ctx0" brushRef="#br0" timeOffset="203442.0343">17740 15775 69 0,'-3'55'100'0,"-2"-2"-5"0,5-3-6 16,8-8-65-1,12-5-3-15,13-15-6 0,6-15-3 16,12-7-3-16,1-14-2 15,4-10-1-15,-4-10-2 0,-7-10 0 16,-7-5-2 0,-18 0 0-16,-13 1-1 0,-11 5 0 15,-15 5-1-15,-13 9 0 0,-13 10 0 16,-5 13-1-1,-5 9 0-15,-4 13 0 0,5 12 1 0,4 8-2 16,8 5-3 0,13 2-3-16,9-4-14 0,19-8-51 15,16-1-22 1,12-12-9-16,10-7-3 0</inkml:trace>
  <inkml:trace contextRef="#ctx0" brushRef="#br0" timeOffset="203942.0393">18566 15552 76 0,'-30'18'97'0,"3"10"-2"16,0 5-7-16,38 11-70 15,-23 10-4-15,2 4 0 0,8-5-2 16,2-5-2-1,10-3-2-15,9-9-1 0,6-11-2 16,4-16 0 0,6-9-1-16,-1-10 0 0,0-14 0 15,-2-11-1-15,-4-11-1 0,-4-9 0 16,-10-10-2-16,-5-3 1 15,-9-5-1-15,-9-2 0 0,-6 6-1 16,-8 6 0 0,-3 12 0-16,-1 10-1 0,-2 15 0 15,2 12 1 1,2 17-1-16,5 17 1 0,1 13 1 15,10 13 0-15,8 12 0 16,2 7 1-16,15 10 0 0,7 0 0 16,6-1 1-16,7-7-1 0,4-9 0 15,1-8-1 1,3-13 0-16,-4-14-2 0,-1-14-3 15,-4-9-8 1,7-12-34-16,-9-13-35 0,-6-21-15 16,2-14-9-16,-6-10-3 15</inkml:trace>
  <inkml:trace contextRef="#ctx0" brushRef="#br0" timeOffset="204192.0419">19189 15216 1 0,'0'0'99'16,"0"0"1"-1,6 24-5-15,-6 5-4 0,-5 13-76 16,-1 6-3-16,0 10 1 15,-1 7-1-15,0 8-4 16,-4 3-2-16,3-1-2 16,0-5-1-16,3-6-1 0,-1-10-1 15,1-8-1-15,4-12 0 0,1-13-3 16,0-21-2-1,6 3-6-15,-2-18-8 0,6-16-47 16,4-8-29 0,-4-8-7-16,1-8-5 0</inkml:trace>
  <inkml:trace contextRef="#ctx0" brushRef="#br0" timeOffset="204712.0471">19035 15325 8 0,'-24'-8'86'0,"1"0"2"0,-20 2-46 15,29 2-2-15,2-1-5 16,12 5-6-16,-12-6-9 0,12 6-5 16,0 0-2-1,-10-4-2-15,10 4-3 0,0 0 0 16,0 0-1-16,0 0-1 0,5-5 0 15,7 1-1 1,4-2-1-16,10-1 1 0,5 0-1 16,9 2 0-16,6 0 0 15,7 1-1-15,3 3 1 0,3 1-1 16,3 3 0-1,-4 9-1-15,-4 2 0 0,-7 5-1 16,-12 6 0 0,-9 7 0-16,-19 5 0 0,-8 0 0 15,-22 2-1-15,-11-3 1 0,-12-4-1 16,-1-5 1-16,0-6 0 15,5-7 0-15,7-6 0 0,11-5-1 16,13 0 0 0,11-3 0-16,14 13 0 0,8-1 0 15,11 5-1 1,4 5 1-16,2 7-1 0,1 5 0 15,-6 0 1-15,-7 4-1 16,-14-2 1-16,-14-1 0 16,-11-1-1-16,-19-3 1 0,-15-2 0 15,-8-7 0-15,-8 2-2 16,-4-7-3-16,4 3-10 0,-8-11-35 15,12-2-32 1,13 1-18-16,7-8-7 0,12 2-2 16</inkml:trace>
  <inkml:trace contextRef="#ctx0" brushRef="#br0" timeOffset="206452.0644">1541 17019 5 0,'1'-10'86'0,"-1"0"3"16,-3 1-5-16,3 9-61 15,-14-15-8-15,14 15-6 0,-16-6-4 16,5 6-3 0,-1 0 1-16,-2 5-2 0,-5 3-1 15,0 4 2 1,-4 3 0-16,-3 4 0 0,-2 2 1 15,0 9-1-15,-2-1 0 16,3 7 0-16,0 3 0 0,5 2 1 16,2 3 1-16,5 4 0 15,9-25 0-15,4 3 2 16,2-3 0-16,0 0 3 0,4 1 0 15,6-2-2 1,1-4 1-16,2-1-1 0,3-6 1 16,2 1-2-16,9 0 2 15,12-12-3-15,0-3 0 16,-5-16-2-16,-7-5-1 0,-13-8 0 15,-11 3-1-15,-5 3-1 16,-10 6-2-16,-3 8 0 16,-3 0 0-16,6 7 1 15,-1 1 0-15,2 4-1 0,11 0 1 16,0 0 1-1,5 6 0-15,12-8 1 0,4 4-2 16,5-1-4-16,1-1-10 16,11-3-45-16,4 3-30 0,-5-9-9 15,-5-2-5-15</inkml:trace>
  <inkml:trace contextRef="#ctx0" brushRef="#br0" timeOffset="206932.0693">1742 17348 56 0,'0'0'87'0,"0"0"0"16,0 0-42-16,14-7-17 15,6 2-6-15,6-3-8 16,-1-1-4-16,4 2-1 0,-1 1-2 16,-1 1-1-1,-4 3-1-15,-5 2-2 0,-5 7-1 16,-11 4 0-16,-3 8-1 15,-10 2 1-15,-7 6-1 0,8-13-1 16,-2 3 0 0,-3 0-1-16,2 0 0 0,-1 0 0 15,2 0 1-15,2 0 1 0,2 0 0 16,4-5 3-1,3 3 0-15,1-5 0 0,5-1 0 16,6-2-4 0,1 0-9-16,6-4-47 0,2 2-32 15,0-5-7-15,4 0-7 16</inkml:trace>
  <inkml:trace contextRef="#ctx0" brushRef="#br0" timeOffset="208552.0854">2635 16791 36 0,'0'0'87'0,"0"0"1"0,0 0-7 16,-15 20-63 0,0 9-5-16,1 14-1 0,-7 11-1 15,-2 13 2 1,-1 6 0-16,1 4-1 0,5-2 0 15,13-37-4-15,0-1-2 16,5-1-2-16,0-2-1 0,1-2-2 16,6-2-9-1,1-10-32-15,0-7-48 0,30 6-6 16,3-20-6-16</inkml:trace>
  <inkml:trace contextRef="#ctx0" brushRef="#br0" timeOffset="208982.0897">2925 17231 78 0,'-27'30'96'0,"-1"6"-5"0,2-22-33 16,14 8-40-1,1 2 1-15,4-2-1 0,1 2-4 16,5-3-4-16,1-1-2 15,4-3 0-15,5-2-2 16,12 3 2-16,11-14 0 16,6-10-3-16,5-21-1 15,0-19-2-15,-8-18-1 16,-5-9 0-16,-12-4 0 0,-13 5-3 15,-5 5 0-15,-1 7 0 0,-5 10 0 16,-3 13 0 0,-1 12-1-16,-2 12 0 0,4 13 1 15,-4 9 0 1,6 13 1-16,0 14 0 0,1 13 1 15,2 9 0-15,3 10 2 16,0 3 2-16,1-36-3 0,3 5 0 16,2-3 1-16,1 1-1 15,-2-5-1-15,4 1 0 16,-2-5-3-16,2-6-7 0,4-7-26 15,-8-7-43 1,21-11-16-16,5-22-8 0,-4-27-3 16</inkml:trace>
  <inkml:trace contextRef="#ctx0" brushRef="#br0" timeOffset="209192.0919">3325 16895 75 0,'1'22'98'16,"3"7"-3"-1,-4 3-6-15,39 9-75 0,-36 9-1 16,2 7 2-1,-2 6-3-15,-2 2-4 0,-1-32-2 16,0-1-2-16,0-2-1 16,0 2-1-16,0-7 0 15,0 2-4-15,0-11-5 16,0-16-9-16,3 16-58 0,-3-16-20 15,6-23-6-15,1-16-5 0</inkml:trace>
  <inkml:trace contextRef="#ctx0" brushRef="#br0" timeOffset="209612.0961">3231 16996 82 0,'-23'5'91'0,"7"-2"-4"16,-19-1-59-16,35-2-3 0,0 0-1 15,0 0-6 1,6 12-3-16,12-11-1 0,4-1-3 16,6 0-1-16,3 0-1 15,-1 0-3-15,3 0-2 16,-3 5-1-16,-4 4-1 15,-7 5-1-15,-7 10-1 0,-10 5 1 16,-4 6 0-16,-11 2 0 0,-4-2 0 16,-4-1 1-1,2-6 0-15,2-5-2 0,4-6 1 16,9-7 0-1,8-1-1-15,9-1 0 0,9 4 0 16,4 3 0-16,4 7 0 16,1-1 0-16,-17-8-2 0,1 3 2 15,-7 1 0 1,-1 1 0-16,-5 0 0 0,-1 1 0 15,-1-2-3-15,-3 0-1 0,-4-2-5 16,-4-2-20 0,0-5-52-16,11-8-12 0,-19 9-9 15,6-12-2-15</inkml:trace>
  <inkml:trace contextRef="#ctx0" brushRef="#br0" timeOffset="209872.0987">3793 16888 55 0,'0'0'88'16,"-11"0"-1"-16,11 7-2 0,7 16-74 16,5 8-1-16,2 13 1 15,4 11 1-15,-4 8 3 0,0 9-1 16,-11-33-5-1,-2 4-1-15,-1-2-1 0,-2 3-2 16,-8-2-2-16,2 2-4 0,-2-6-6 16,-2-1-19-1,-4-9-61-15,5 1-7 0,0-11-5 16,4-2-6-16</inkml:trace>
  <inkml:trace contextRef="#ctx0" brushRef="#br0" timeOffset="210192.1019">4210 17146 94 0,'-15'0'99'0,"15"0"-6"0,0 0-4 15,12-11-72 1,15 11-6-16,6 0-1 0,6 2-3 15,5 1-3-15,-1 1 0 16,0 4-2-16,-4 2-1 16,-6 0-3-16,-3 1-5 15,-9-4-12-15,-3-2-47 0,0 5-26 16,-18-10-7-1,3 14-5-15</inkml:trace>
  <inkml:trace contextRef="#ctx0" brushRef="#br0" timeOffset="210382.1038">4212 17437 90 0,'-26'17'102'0,"17"-2"-6"0,15-10-5 16,23-1-72 0,11-1-3-16,10-3-2 0,5 0-6 15,10-7-4 1,2 2-5-16,6 1-6 0,-9-2-12 15,-6 1-64-15,-3 5-9 0,-9 3-8 16,-2 4-3-16</inkml:trace>
  <inkml:trace contextRef="#ctx0" brushRef="#br0" timeOffset="210862.1086">5758 16901 38 0,'0'0'100'16,"0"0"-2"-16,0 0-5 0,0 49-26 15,-3-27-53-15,-6 8-4 0,-6 10 1 16,-3 7-2 0,-1 6-1-16,-4 3-1 0,0 0-1 15,0-4-1 1,3-3-2-16,5-10-2 0,5-8-2 15,4-9-5-15,6-8-11 16,0-14-53-16,13-9-24 0,7-13-8 16,3-13-7-16</inkml:trace>
  <inkml:trace contextRef="#ctx0" brushRef="#br0" timeOffset="211122.1112">5827 17231 84 0,'10'27'101'16,"0"5"-6"-16,4-8-3 15,2 1-73-15,13-3 0 0,7-7-1 16,5-6-4-1,-5-5-4-15,1-5-1 0,-6-8-3 16,-4-5-2-16,-11-4-1 0,-7-1-1 16,-9-2 0-1,-5 4-2-15,-11 0 1 0,-6 2-2 16,-5 1 1-16,-1 6-1 15,3 3 0-15,-1 5 0 16,0 3-1-16,7 7-2 16,3 4-3-16,6 2-6 0,3-3-15 15,5-1-49 1,7 0-20-16,4-9-6 0,8-3-4 15</inkml:trace>
  <inkml:trace contextRef="#ctx0" brushRef="#br0" timeOffset="211392.1139">6252 17287 59 0,'7'23'100'15,"-4"-2"-3"1,0 1-5-16,0-4-52 0,4-4-19 16,10-5-2-16,3-4-3 0,9-5-5 15,1-5-3 1,4-8-2-16,-1-5-1 0,-1-3-2 15,-9-1-1-15,-6 0 0 16,-14 1-2-16,-5 2 1 0,-14 7-1 16,-11 6-1-1,-8 4 1-15,-8 3-1 0,-1 5 0 16,-2 10-1-1,3 1-2-15,7 7-5 0,5-2-9 16,20 4-43-16,11 3-32 0,13-10-7 16,16-1-8-16</inkml:trace>
  <inkml:trace contextRef="#ctx0" brushRef="#br0" timeOffset="212032.1203">7076 17179 35 0,'-8'-10'94'16,"8"10"-2"-16,-4-15-5 0,4 15-53 15,0 0-14 1,-9 19-3-16,1 6-5 0,0 4-4 16,1 7-1-1,3 3 0-15,0 4 0 0,4-23-1 16,0 2-1-16,0-5-1 15,6 1 1-15,7 9 1 16,8-10 0-16,6-10 0 0,4-11-2 16,-2-18 2-16,4-12-2 15,-5-14-1-15,-6-11-1 0,-8-8-3 16,-4-4-1-1,-9-3 1-15,-2 6-1 0,-11 7-1 16,-5 8 1 0,-1 12-1-16,-3 14-1 0,-3 13 0 15,-3 16 2-15,-1 6 0 16,0 18 1-16,3 8 0 0,1 15 2 15,8 8 1-15,3 7 0 0,13 3 2 16,5-2-1 0,15 3 0-16,-7-40-1 0,5 2-1 15,5-3 0 1,4-3 1-16,1-5-2 0,7-1 0 15,34 4-3 1,1-13-6-16,2-7-17 0,-11-15-37 16,-7-29-29-16,5-7-12 0,-23-11-4 15</inkml:trace>
  <inkml:trace contextRef="#ctx0" brushRef="#br0" timeOffset="212252.1225">7717 16922 17 0,'0'0'98'15,"0"0"1"-15,3 18-5 0,1 3-2 16,2 3-81-16,-6 7-2 15,2 10 2-15,-1 5-1 16,-1 7 0-16,0 3-4 0,-1 2-1 16,-1-5-1-16,0-29-3 15,0-1-1-15,0-2-3 0,1-1-1 16,1-4-7-1,-5-6-11-15,5-10-54 0,7 6-19 16,-2-21-6 0,5-16-4-16</inkml:trace>
  <inkml:trace contextRef="#ctx0" brushRef="#br0" timeOffset="212752.1275">7424 16939 67 0,'-14'-2'97'0,"1"-1"-5"0,13 3-4 16,-11-5-70-16,11 5-2 0,0 0-2 15,0 0-5-15,0 0-2 16,0 0-1-16,11 0 0 0,9 0 0 15,6 0-1 1,6 2 0-16,7 4-1 0,6 2 0 16,3 1-1-1,1 4-1-15,-5 2 0 0,2 2-1 16,-11 3 0-16,-6 4 0 15,-11 2 0-15,-10-1 0 0,-8 3 0 16,-15-6 1-16,-8-1-1 0,-5-3 1 16,-3-6 0-1,2-2-1-15,-1-5 0 0,12-4 0 16,6 0 0-1,12-1-1-15,12 0 0 0,6 1 1 16,17 3-1-16,3 5 0 16,7 1 0-16,3 1 0 15,1 3 1-15,-8 3-1 16,-7 2 0-16,-12 1 0 0,-13 3 1 15,-12 2-1-15,-18-2 1 0,-10 0-2 16,11-11-5 0,-5 2-8-16,0-2-22 0,-6 3-38 15,-1-3-24 1,2-1-7-16,1-1-4 0</inkml:trace>
  <inkml:trace contextRef="#ctx0" brushRef="#br0" timeOffset="213222.1322">6961 17367 29 0,'4'-12'89'15,"-4"-3"0"-15,-2 3-4 0,-11 3-53 16,-1 4-13 0,-5 4-4-16,-2 1-3 0,-6 6-4 15,3 6 1-15,1 0-1 16,6 7 1-16,6 1-1 15,11-8-2-15,3 2 0 16,10 0-2-16,4 0-1 0,6-1-3 16,2 0-13-16,4-4-66 0,6 1-14 15,20 0-3 1,28-8-6-16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31T18:55:53.86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14426 562 41 0,'3'-19'52'15,"-3"-3"-3"1,0 0-10-16,0 2-9 0,-2-1-10 15,2 21-6 1,-12-23-5-16,-1-2-3 0,13 25-1 16,-26-9-3-1,0-3-1-15,1 12 0 0,1 5-2 16,-8 5 0-16,-1 1-1 15,-2 9 1-15,-1 1 0 16,-1 8 0-16,0 3 1 0,1 7 0 16,-34 45 2-16,42-38 2 15,2-1 0-15,7 1 4 16,4-6 1-16,5 0 2 15,7-7-1-15,3-4 1 0,0-29-2 16,5 21 0 0,4 1-1-16,-9-22-4 0,21 10-1 15,0 1-1 1,-21-11-1-16,22-5 0 0,3-4 0 15,-25 9 0-15,21-23 0 0,1 0 1 16,-22 23 0 0,21-20-2-16,0 0-3 0,-21 20-10 15,22-11-46-15,-2-1-28 16,-20 12-6-16,23 0-3 15</inkml:trace>
  <inkml:trace contextRef="#ctx0" brushRef="#br0" timeOffset="270.0027">14454 828 59 0,'10'-2'88'16,"19"2"-1"-16,-29 0-57 0,11 22-9 16,-7-5 0-1,0 1-1-15,-1 4-6 0,-1 2-3 16,0-1-3-16,0 3-4 15,-1 6-8-15,-1-8-48 16,0-2-33-16,0-8-6 16,0-14-5-16</inkml:trace>
  <inkml:trace contextRef="#ctx0" brushRef="#br0" timeOffset="440.0044">14421 905 39 0,'-5'-25'94'15,"8"2"-5"1,5 0-6-16,-8 23-70 0,19-23-1 15,2 0-5 1,1 15-10-16,-3 1-23 0,6 0-57 16,1-1-6-16,-3 2-3 0</inkml:trace>
  <inkml:trace contextRef="#ctx0" brushRef="#br0" timeOffset="760.0075">14773 801 74 0,'3'21'85'16,"-1"1"-35"-16,2 2-3 15,-1 0-13-15,2-2-9 0,2-1-6 16,1-4-6-1,3-2 0-15,0-4 0 0,0 7-2 16,-11-18-6-16,0 0 0 16,0 0-3-16,13 7-1 15,-2 0-1-15,0 0 0 16,2 0-2-16,-8-14 0 0,-1-4 1 16,1 1-3-16,-3-24-6 15,-4 10-3-15,2 24-8 16,0 0-53-16,-11-11-18 15,-1 2-5-15</inkml:trace>
  <inkml:trace contextRef="#ctx0" brushRef="#br0" timeOffset="1030.0103">15099 811 11 0,'23'-3'86'16,"-2"0"3"0,-6 8-4-16,-10 6-58 0,-3 3-15 15,-2 7 1-15,0 0 0 0,0 0-2 16,0 2-4-16,-1 1-2 15,0-2-4-15,0 9-12 0,1-9-67 16,-2-5-8 0,1-9-6-16,1-8-1 0</inkml:trace>
  <inkml:trace contextRef="#ctx0" brushRef="#br0" timeOffset="1150.0115">15089 969 19 0,'1'-21'87'0,"-1"0"-4"0,5-1-2 15,4 0-73 1,-9 22-15-16,25-23-64 0,2-2-7 15,-3 18-6-15</inkml:trace>
  <inkml:trace contextRef="#ctx0" brushRef="#br0" timeOffset="1950.0195">14234 672 25 0,'-39'-10'82'0,"39"10"-2"16,-24-9-2-16,1 1-70 0,23 8 2 15,0 0 0 1,11-5 0-16,78-12-1 0,-43 15-2 16,5 2 1-1,4 0-3-15,-2 3-1 0,-9 1-3 16,-44-4 0-16,33 7 0 0,0 1 1 15,-33-8 2 1,0 0 0-16,-1 12-1 0,-54 41 1 16,7-38 0-1,-8-1 1-15,3 0 0 0,7-2-2 16,46-12 0-1,-28 13-1-15,2-4 0 0,26-9 1 16,21 5-2-16,54 1-1 16,-11-5 0-16,10-1 1 15,5 2-2-15,1 2 1 0,-4 3-1 16,-12 2 2-16,-12 5 0 15,-16 4 1-15,-21 2 0 0,-22 3 1 16,-21 2 0 0,-19 1 0-16,-13 0 0 0,-7 1 0 15,-2 0-1 1,6-7 0-16,8-5 1 0,16-4-2 15,39-11 0-15,0 0-1 16,0 0 1-16,0 0-1 16,5-3 1-16,75-38 0 0,-24 19-2 15,5 2-2-15,-6-1-10 16,-3-3-49-16,-14 8-28 15,-38 16-8-15,0 0-5 16</inkml:trace>
  <inkml:trace contextRef="#ctx0" brushRef="#br0" timeOffset="3320.0332">13200 1792 44 0,'-4'-25'85'16,"-2"6"-25"-16,-4-6-15 0,1 3-10 15,2 11-12-15,0 1-6 0,0 0-5 16,-4-1-4-1,2 5-3-15,-4-1 0 0,-3 0-3 16,0 5 2 0,-28 2 1-16,-7 0-3 0,-4 10 1 15,-10 10-1-15,0 6 0 16,-5 12 0-16,3 6 0 0,14 5-2 15,4 8-1 1,9 4 1-16,5 10 1 0,10-2 1 16,8 6 1-16,7-5 0 0,10-1 0 15,3-9 0 1,10-7 3-16,7-4-1 0,9-13 0 15,4-7 0-15,5-17-1 16,4-8 1-16,1-7 0 0,0-8-1 16,-1-11 0-1,-2-5-2-15,-10-6 1 0,-8-1-2 16,-8 2 0-16,-8 3-1 0,-6-3-1 15,-13 4 0 1,-10 3 0-16,-4 6-1 0,-3 5 0 16,1 0 1-1,3 4-1-15,3 2 0 0,7 8 2 16,16 0-1-16,0 0 2 15,9-3-1-15,17-1 1 0,7 3 0 16,7-3 0 0,4-1-1-16,0 0-1 0,0-1-7 15,-3 5-9-15,-11-4-34 0,-10 5-38 16,-2 0-9-1,-8 0-5-15</inkml:trace>
  <inkml:trace contextRef="#ctx0" brushRef="#br0" timeOffset="3680.0368">13141 2164 3 0,'16'-4'90'15,"-16"4"2"-15,13-5-7 0,-5 16-53 16,2 15-7-16,-2 9-3 15,3 1-5-15,-6 8 0 16,4 4-6-16,-2 1-1 0,-3-3-3 16,-1-5-1-1,1-7-2-15,-3-11 0 0,0-2-1 16,0-7-2-1,-1-5-1-15,0-9-3 0,0 0-6 16,0 0-9-16,0 0-40 16,0 0-33-16,10-11-9 0,-5-5-2 15</inkml:trace>
  <inkml:trace contextRef="#ctx0" brushRef="#br0" timeOffset="3910.0391">12997 2285 48 0,'0'0'95'0,"23"-14"-3"0,8 2-2 16,15-12-66-16,5 7-8 0,8-3-3 15,-1 3 1 1,-2-2-7-16,-4 6-3 0,-10 1-6 15,-7 5-7 1,-18-2-12-16,-9 6-54 0,-8 3-18 16,-5 5-6-16,5-5-2 15</inkml:trace>
  <inkml:trace contextRef="#ctx0" brushRef="#br0" timeOffset="4250.0425">13507 2326 85 0,'-5'36'95'16,"3"-1"-5"0,-7 6-57-16,15 0-4 0,11-1-5 15,6 0-3-15,8-11-6 0,5-5-3 16,2-10-3-1,3-6-1-15,-6-8-1 0,-2-10-2 16,-10-7-2-16,-5-10-1 16,-14-2-1-16,-6-2 0 0,-14 1-2 15,-7 0 1 1,-5 3-1-16,-6 6-1 0,-1 5 1 15,3 11-1 1,4 5-1-16,6 0 0 0,4 5 1 16,4 3-3-16,7 4-3 0,7-12-6 15,0 21-18-15,7-9-51 16,-7-12-11-16,17 0-6 0</inkml:trace>
  <inkml:trace contextRef="#ctx0" brushRef="#br0" timeOffset="4500.045">13955 2237 84 0,'15'22'97'15,"-10"3"-4"-15,1 44-18 0,-2-34-61 16,3 0 1-1,-2 5 1-15,-1 0-5 0,-2-4-4 16,0-4-2-16,1-3-1 16,0-8-2-16,-2-2-3 15,-1-8-6-15,0-11-22 0,0 0-60 16,-11-17-6-16,-5-12-6 15,-8-5 0-15</inkml:trace>
  <inkml:trace contextRef="#ctx0" brushRef="#br0" timeOffset="4630.0463">13778 2322 44 0,'31'-17'87'15,"9"3"-2"-15,5-10-3 16,5 8-75-16,3 0-6 0,-5-1-22 16,-11 5-57-16,-1 4-6 0,-11 1-6 15</inkml:trace>
  <inkml:trace contextRef="#ctx0" brushRef="#br0" timeOffset="5040.0504">14544 2077 19 0,'0'0'90'16,"0"0"-3"-16,17 0-2 0,11 0-67 15,6-6-7 1,5 4 1-16,2 1-3 0,0 0-3 16,-2 1-4-16,-2 0-1 0,-6 0-6 15,-9 0-11 1,-6 0-60-16,-5 6-10 0,-11-6-7 15</inkml:trace>
  <inkml:trace contextRef="#ctx0" brushRef="#br0" timeOffset="5230.0523">14515 2302 32 0,'6'15'94'16,"15"-6"-5"-16,11-4-3 15,10-5-60-15,6 0-12 0,4 0-5 16,5 3-41-1,-2 1-46-15,-5-4-11 0,-2 0-5 16</inkml:trace>
  <inkml:trace contextRef="#ctx0" brushRef="#br0" timeOffset="7230.0723">14024 1584 24 0,'-22'10'47'15,"-2"9"-8"1,1 5-14-16,1-2-6 0,9 7-4 15,7-1 0 1,10-5 1-16,15-4-4 0,6-12 1 16,4-7 1-16,3-5-1 0,4-9 0 15,-3-6-4-15,-18 10-1 16,2-4-5-16,-6-3 0 15,-1-1-1-15,0-1 0 16,-4-2-1-16,-4 0-1 0,-1-1-1 16,-1 0 1-1,-1-2 1-15,-6 4 1 0,1-3-2 16,-4 4 0-16,0 1 0 0,0 1-2 15,-1 2 2 1,1 3 0-16,10 12 0 0,-16-7-1 16,16 7 1-16,-2 7 1 15,2 5 2-15,7 7 2 0,16 16-1 16,6 5 2-1,4 2 0-15,2-1 2 0,0-5-2 16,-6-8 1 0,-8-12-4-16,-8-4-5 0,0-4-13 15,1 2-59-15,-14-10-12 0,15-12-5 16</inkml:trace>
  <inkml:trace contextRef="#ctx0" brushRef="#br0" timeOffset="7460.0746">14355 1398 43 0,'0'0'78'15,"0"0"-1"-15,0 4-63 16,0 8-4-16,1 2 0 0,6 18 5 15,0 3-2 1,3 0-1-16,6 5-2 0,-4 0-2 16,4-5 2-1,-7-9-3-15,-6-14-2 0,-3-12-10 16,0 0-25-16,0 0-50 0,-6-2-3 15,6 2-8 1</inkml:trace>
  <inkml:trace contextRef="#ctx0" brushRef="#br0" timeOffset="8030.0803">14271 1401 23 0,'-16'0'41'0,"16"0"-1"15,-10 1-8-15,10-1-4 16,-10 3-6-16,10-3-5 0,0 0-1 16,0 0-8-16,0-5-1 0,0 5 1 15,16-15-3 1,-2 6 2-16,4 1-2 0,5-4 1 15,-1 6-1 1,5-2-1-16,-2 1 0 0,1 2-2 16,-1 2 0-16,-1 0-1 15,-2 2 1-15,-2 1 0 0,-4 0 0 16,-5 4 1-16,-11-4 1 15,8 15 0-15,-8-6-1 16,-1 3-1-16,-5-2-1 0,-4 2 0 16,1-2-1-1,3 2-1-15,2 0 0 0,3 0-1 16,1 1 0-16,2 1 1 15,4-1 1-15,0 1 0 0,-2-1 3 16,14 16 0 0,1 1 0-16,-6 2 1 0,-9 0 1 15,-10-5 0-15,-19-5-1 0,-8-9-1 16,5-11-5-1,5 1-3-15,6-3-11 0,17 0-52 16,0 0-19 0,-3-10-4-16</inkml:trace>
  <inkml:trace contextRef="#ctx0" brushRef="#br0" timeOffset="8290.0829">14723 1279 49 0,'14'-10'77'16,"-1"5"-1"-16,1 5-67 15,0 3 0-15,1 14 0 0,-3 0-2 16,11 19 3-16,4 16-6 15,-3 7-7-15,-6 2-19 16,-18 3-48-16,-5-3-10 0,-19-10 5 16</inkml:trace>
  <inkml:trace contextRef="#ctx0" brushRef="#br0" timeOffset="8560.0855">14060 1339 29 0,'-25'-9'82'16,"0"5"1"-16,-3 5-58 0,0 6-3 15,0 9-3 1,-15 12 1-16,-6 28-7 0,12 4 0 16,21 2-4-16,16 3-1 0,19-9-5 15,17-13-13 1,12-12-64-16,7-11-11 0,-5-11-4 15</inkml:trace>
  <inkml:trace contextRef="#ctx0" brushRef="#br0" timeOffset="11140.1114">15407 2092 41 0,'0'-10'77'0,"9"8"-25"0,13-8-18 16,7 3-9-16,9-5-4 15,6 5-4-15,1-1-4 16,2 6-1-16,-1-1-3 16,-6 3-3-16,-7 3-1 0,-8 4-1 15,-8 4 1-15,-7-1-3 0,-3 5 2 16,-7-1 0-1,-7-1 1-15,-5 6-1 0,-9 0 0 16,-4 6 1 0,-9 9 1-1,2 0 1-15,2-1 0 16,5 0 0-16,8 2 1 0,9-6 0 15,8-2 0 1,13-10-1-16,15-12-2 0,7-2 1 16,7-3-3-16,0-2-4 0,2-9-5 15,-2-6-6 1,-1-2-11-16,-6-6-12 0,-6-1-3 15,-5-6-2-15,-9 10 1 16,-3-4 2-16,-9 7 11 0,-3 9 9 16,-6 10 14-1,-11 19 21 1,5 10 8-16,3 11 5 0,6-5-1 15,7 2 0 1,13-8-3-16,13 0-2 0,6-18-5 16,13-14-6-16,-3-10-2 15,0-16-4-15,-11-3-4 0,-11-4-1 16,-15 1-3-1,-8 2 0-15,-13 4-1 0,-13 7 0 16,-8 1-2 0,-7 11 2-16,-4 8 0 0,3 2-3 15,4 12 0-15,3-6-8 0,10 10-11 16,4 1-44-16,20-1-21 15,14-3-8 1,9-4 5 0</inkml:trace>
  <inkml:trace contextRef="#ctx0" brushRef="#br0" timeOffset="11730.1173">16839 1815 52 0,'0'0'81'0,"7"9"-2"15,-1 11-58 1,-2 13-2-16,-1 6-5 0,0 13 4 16,-2 4 2-16,-1 16 1 31,-5-5-3-31,-2-5-2 0,-3-7-1 15,1-12-2-15,0-6-5 16,1-10-6-16,1-16-10 0,7-11-23 16,15-6-54-1,-5-12-9-15,3-3-5 0</inkml:trace>
  <inkml:trace contextRef="#ctx0" brushRef="#br0" timeOffset="12000.12">16981 2311 73 0,'14'15'89'15,"-2"-4"-28"-15,11-3-17 0,5-5-7 16,6-3-10-1,-1-4-9-15,0-11-5 0,-1-4-5 16,-5-4-4 0,-9-5-3-16,-5 1 0 0,-9 0-1 15,-4-2-1-15,-11 5 0 0,-4 3 0 16,-8 9 0-16,-3 4 1 15,-2 6 0-15,0 2 0 0,1 5 0 16,-2 4 1 0,5 5-1-16,0-1 1 0,10 4-1 15,0 0 1 1,7 1-4-16,2 0-4 0,5 1-10 15,5 1-50-15,8-8-21 16,9-7-9-16,4 2 2 0</inkml:trace>
  <inkml:trace contextRef="#ctx0" brushRef="#br0" timeOffset="12400.124">17521 2164 55 0,'-11'-12'86'0,"-7"12"-3"0,0 3-52 16,-2 5-12-16,2 8 0 15,4 0 1 1,6 2 0-16,7-4-5 16,4 1-1-1,9-8-2-15,3-2-1 0,1-5-2 16,1-9-3-16,-2-4-3 15,-3-4-2-15,-3 1 0 0,-3-2-2 16,-2 6 1 0,-4 12-2-16,7-10 1 0,-7 10-1 15,16 17 0-15,3 13 2 16,2 8-1-1,0 8 2-15,1 10 0 0,-1 7 2 16,-4 4 0-16,-2 1 1 16,-9-7-1-16,-9-10 1 0,-9-5 0 15,-6-8-1 1,-7-9 2-16,-5-12-2 0,-7-5-3 15,2-10-9 1,-7-2-40-16,4-9-39 0,8-2-8 16,3-8-7-16</inkml:trace>
  <inkml:trace contextRef="#ctx0" brushRef="#br0" timeOffset="13300.133">18250 1511 20 0,'0'-14'87'0,"0"2"0"16,1 2-50-16,0 1-9 16,2 1-6-16,-3 8-5 0,11-12-6 15,-11 12-3-15,15 0 1 0,-7 0-3 16,-8 0 4-1,25 35-1-15,-6 4 0 0,0 7 0 16,0 3-2 0,-2 3 2-16,1 0-3 0,-6-4 0 15,-2-14-3-15,-5-5 1 16,1-4-1-16,-1-1 1 15,-1-7-1-15,-2-3 1 16,-1-6 0-16,-1-8 1 0,0 0 0 16,9-1-1-16,-4-15 0 0,4-14-1 15,2-3 1 1,-4 11-3-16,1-5-1 0,3 1 0 15,1-3-1 1,-2-3-1-16,-1 1-2 0,4-1-2 16,-2 3-10-16,-3 0-14 15,0 1-48-15,2 6-19 0,-3 0-8 16,-4 7-3-16</inkml:trace>
  <inkml:trace contextRef="#ctx0" brushRef="#br0" timeOffset="13710.1371">18794 1821 69 0,'-6'0'79'16,"1"14"-48"-16,1 3-5 0,-1 4-1 15,4 5-1-15,1 2 0 16,8-6-2-16,9 0 0 0,4-8-4 15,7-7-1 1,4-7-1-16,4-15-2 0,-2-3-4 16,-5-6-3-16,-9-5-3 0,-7-3-1 15,-13 1-1 1,-6 4 0-16,-12 2-2 0,-9 8 0 15,-4 3 0-15,-4 5-1 16,1 6-1-16,2 4 0 0,4 10-1 16,5 6-4-1,8 9-2-15,4-2-7 0,10 6-6 16,0 1-43-16,5-6-28 0,10-3-6 15,2-8 3 1</inkml:trace>
  <inkml:trace contextRef="#ctx0" brushRef="#br0" timeOffset="14380.1438">19231 1796 61 0,'0'-11'79'16,"6"11"-43"-1,-6 0-11-15,0 0-3 0,0 10-6 16,0 4-4-16,1 0 0 0,3 7 0 15,2 4 1-15,2-2 4 16,3-2 0-16,3-2-1 0,-1-6-3 16,3-2-2-1,0-8 0-15,2-3-3 0,-2-3 0 16,0-9-3-1,-2-2-1-15,0-3-2 0,-2-3 0 16,-3-4 0-16,0 3 0 16,-5-3-1-16,-1 3 1 0,0 7-1 15,-2-1-2-15,-1 4 0 16,0 11-2-16,0 0 1 15,0 0-1-15,1 11 1 0,2 9-1 16,0 7 1 0,0 4 2-16,-2 3 1 0,5 4 0 15,-3 0 1-15,1-4 0 16,0-1 0-16,-1-7 0 0,1-4-1 15,0-8 0 1,3-4-4-16,-7-10-12 0,11 0-51 16,-9-14-25-16,6-18-6 0,1-6-5 15</inkml:trace>
  <inkml:trace contextRef="#ctx0" brushRef="#br0" timeOffset="14570.1457">19601 1688 23 0,'8'19'87'16,"-1"5"0"-16,0-2-2 0,5 7-71 15,-1 6 0 1,-1 3 0-16,-1 3-3 0,-1-3-2 16,-3 1-2-16,-1-7-7 15,-5-6-15-15,-3-8-67 16,2-9-7-16,-8-11-5 15</inkml:trace>
  <inkml:trace contextRef="#ctx0" brushRef="#br0" timeOffset="14700.147">19562 1809 18 0,'14'-6'80'15,"9"-2"1"-15,5 2-5 0,4 6-74 16,4 0-73-16,0-1-7 16,-1-5-3-16</inkml:trace>
  <inkml:trace contextRef="#ctx0" brushRef="#br0" timeOffset="15440.1544">20049 1748 16 0,'0'-9'75'16,"9"9"-26"-16,8 0-15 0,1 0-3 15,3 0-4 1,0 5-8-16,2 3-5 0,-6 3-2 16,0 0-2-1,-10 4-2-15,-4 2-2 0,-3 3 1 16,-6-1 0-16,-1 0 1 15,-3-2 0-15,7 0 1 0,2-5-1 16,4-1-1 0,13 0 0-16,9-5 0 0,5-2-3 15,1 1-5-15,8 2-11 0,-8 5-44 16,2-5-33-1,-8 0-5-15,-13-4-4 0</inkml:trace>
  <inkml:trace contextRef="#ctx0" brushRef="#br0" timeOffset="15830.1583">18177 2406 73 0,'0'0'90'15,"4"3"0"-15,43-3-57 0,26-8-4 16,37-4 0-1,36 0-3-15,27 1-5 0,31 3-6 16,18-2-3-16,6 3-4 16,-8 3-2-16,-17 1-2 0,-28 5-1 15,-35-2-1-15,-31 0-1 0,-30 0-4 16,-32-2-6-1,-20 2-14-15,-27 0-58 0,-11 0-14 16,-14-7-7 0,-15 4-3-16</inkml:trace>
  <inkml:trace contextRef="#ctx0" brushRef="#br0" timeOffset="16320.1632">18505 2648 11 0,'0'0'79'0,"9"3"2"16,8 1-1-16,2 7-66 15,6 7-1-15,0 3 1 0,1 9 4 16,1 2-3 0,0 4-1-16,0 5 0 0,0 0-1 15,-3-4 0-15,-1 3-1 0,-4-6-2 16,0-7-1-1,-4-7 3-15,1-5-2 0,1-14-1 16,1-8-2-16,1-10 1 16,3-11-1-16,-1-10-1 0,0 1-3 15,0-5-2 1,-1-4 1-16,-7 7-2 0,-3-2 0 15,-4 8-4 1,-4 4-7-16,3 13-26 0,-5-1-45 16,0 4-15-16,0 13-6 0,0 0-6 15</inkml:trace>
  <inkml:trace contextRef="#ctx0" brushRef="#br0" timeOffset="16490.1649">19192 2924 3 0,'8'27'94'0,"-3"-1"3"16,-2-11-5-16,-1-1-4 0,-33-1-76 15,31-13-1-15,-1 18 0 16,1-18-5-16,0 0-16 16,10 0-65-16,-4-16-14 15,-3-4-5-15,-2-13-8 0</inkml:trace>
  <inkml:trace contextRef="#ctx0" brushRef="#br0" timeOffset="16580.1658">19144 2709 75 0,'-4'-20'89'15,"3"6"-10"-15,1 14-66 0,-8-15-83 16,8 15-16-16,6-17-4 15</inkml:trace>
  <inkml:trace contextRef="#ctx0" brushRef="#br0" timeOffset="16840.1684">19303 2884 57 0,'13'38'98'16,"-1"-10"-4"-16,4-5-6 0,0-2-60 16,4-9-6-16,1-4-5 0,1-10-4 15,-1-6-3 1,-2-11-4-16,-2 4-1 0,-4-4-2 15,-1 2-1 1,-7 7-2-16,-2 0-2 0,-3 10 1 16,0 0-1-16,13 5 2 15,-4 10-2-15,8 1 0 0,1 4 1 16,7-4-2-16,1 3-8 0,-5-3-39 15,-1-6-40 1,4-6-5-16,-7-5-8 0</inkml:trace>
  <inkml:trace contextRef="#ctx0" brushRef="#br0" timeOffset="17140.1714">19876 2704 85 0,'5'10'96'0,"2"7"-6"0,-1 4-5 16,-2 9-76-16,9 3 0 0,-2 7 0 15,2 0-5 1,-1-3-16-16,-4-1-71 0,14 0-6 15,-2-17-7-15,8-8-1 16</inkml:trace>
  <inkml:trace contextRef="#ctx0" brushRef="#br0" timeOffset="18440.1844">16954 3479 44 0,'-12'-4'82'0,"12"4"-23"16,0 0-16-16,0 0-7 0,16 5-10 16,15-1-8-1,6 4-5-15,12-4-3 0,5 3 0 16,4-3-1-16,2-2-3 0,-7 1-3 15,-7-3-6 1,-6 1-7-16,-14-2-22 0,-15 0-50 16,0 1-8-16,-11 0-6 15</inkml:trace>
  <inkml:trace contextRef="#ctx0" brushRef="#br0" timeOffset="18590.1859">17007 3754 44 0,'12'17'93'15,"18"-10"-5"-15,14-5-3 16,9-3-66-16,11-3-10 16,4 0-6-16,5 1-38 0,-1 1-46 15,-4-1-8 1,0 2-4-16</inkml:trace>
  <inkml:trace contextRef="#ctx0" brushRef="#br0" timeOffset="19280.1928">18185 3441 42 0,'-11'-8'81'0,"11"8"1"16,9-5-41-16,12 2-13 0,7 3-9 15,11 0-2 1,9 0-2-16,5 0-4 0,4 3 0 15,-5 3-3 1,-3 5 0-16,-10 4-2 0,-10 3-2 16,-15 4-1-16,-14 8 0 15,-15 0 1-15,-11 6 0 0,-10-2 0 16,-7 6 1-16,-1-1 1 0,-1 2-1 15,4-6 0 1,7 1-2-16,9-2 2 0,10-4-2 16,11-2 1-1,7-3-2-15,11-6 2 0,12-4-1 16,7-6 0-16,3-1-3 15,13-8-8-15,-5-9-15 0,3-8-59 16,-1-4-12 0,-6-5-9-16,-5-4-3 0</inkml:trace>
  <inkml:trace contextRef="#ctx0" brushRef="#br0" timeOffset="19500.195">18679 3928 25 0,'-11'33'91'0,"5"6"2"16,6-39-16-16,12 33-46 0,13-10-4 15,12-11-6 1,5-6 0-16,7-12-7 0,2-8-2 15,-3-9-4 1,-6-4-3-16,-12-5-1 0,-14-5-2 16,-15 5-1-16,-17-1-1 0,-16 9 1 15,-11 3-3-15,-9 5 1 16,-5 10-3-16,-5 3-5 0,13 12-7 15,4 4-36 1,8 6-39-16,18 0-5 0,17-4-8 16</inkml:trace>
  <inkml:trace contextRef="#ctx0" brushRef="#br0" timeOffset="20130.2013">19331 3476 44 0,'0'0'91'0,"0"0"2"0,0 0-7 16,1 13-61-16,6 12-8 15,-4 12 1-15,-1 7-2 0,-2 11-2 16,1 5-4 0,-1 7-4-16,-6-2 0 0,0-4-2 15,1-5 1-15,-1-7-2 0,0-7-2 16,4-12-1-1,2-5-1-15,0-16-8 0,12-6-10 16,-3-3-52-16,8-15-24 16,2-7-6-16,4-2-5 15</inkml:trace>
  <inkml:trace contextRef="#ctx0" brushRef="#br0" timeOffset="20420.2042">19595 3984 14 0,'7'24'93'16,"-3"-1"1"-16,4 1-3 0,-14-8-55 15,22 4-11 1,11-11-4-16,5-4-4 0,1-5-4 15,2-14-3-15,-1-6-2 16,-6-6-5-16,-4-5 0 0,-17 4-2 16,-7-2 0-1,-6 2 0-15,-15 5-2 0,-7 1 0 16,-8 11-1-16,-1 2 1 0,-2 8 0 15,5 5 0 1,1 8 1-16,7 5-1 0,8 2-1 16,7 6-4-16,11-3-9 15,4-2-37-15,7-4-38 0,13 0-7 16,2-9-6-1</inkml:trace>
  <inkml:trace contextRef="#ctx0" brushRef="#br0" timeOffset="21020.2101">19992 3953 42 0,'-10'0'93'16,"10"0"-1"-16,-17 0-5 0,17 0-68 15,-11 9-4 1,6 0 2-16,5-9-3 0,-1 18-4 15,1-18-3-15,0 15-4 16,0-15 0-16,1 14-1 0,-1-14 0 16,0 13-2-16,0-13 3 15,0 14-2-15,0-14 2 16,-5 15-2-16,5-15 2 0,-16 20-1 15,7-7 0 1,1 2 1-16,1 4-2 0,3 0 1 16,1 6-1-16,2-4 1 15,7 0 0-15,5-2 1 16,4-3 0-16,4-6 0 0,1-6 0 15,1-4 1-15,3-4-1 16,-4-9 0-16,-1-11-1 0,-2 1-1 16,-8-9 0-1,-1-2-1-15,-6-2 1 0,-1 0-2 16,-1 4 2-16,-3 0-2 15,0 7 2-15,-1 4-1 16,4 1 0-16,-2 8 0 16,2 3 0-16,0 9-1 0,0 0-1 15,6 7 0-15,3 12 0 0,-1 13 0 16,1 13 0-1,5 3 1-15,-5 21-2 0,-1 1 2 16,-8 12 0-16,0-2 1 16,-10 2 0-16,-8-4 0 15,-11-7 1-15,-8-4 1 16,-5-11 0-16,-5-12 0 0,-3-11 0 15,-1-6 0 1,-6-10-4-16,1-10-7 0,7-3-32 16,3-5-37-16,0-9-18 0,16-5-10 15,10-8-3 1</inkml:trace>
  <inkml:trace contextRef="#ctx0" brushRef="#br0" timeOffset="22390.2239">21391 3517 10 0,'16'-17'85'15,"-4"-7"4"-15,2 4-42 0,-8-1-10 16,1 2-7-1,-7-1-6-15,0 5-8 0,-3 0-4 16,-6 4-3-16,-6 3-3 16,-7 6 0-16,-5 2-3 15,-10 5-1-15,-3 9-1 16,-7 7 1-16,-3 4 2 0,-1 10-2 15,1 5 1 1,3 6-1-16,5 10 2 0,5-1-1 16,9 7 1-16,12 0-1 0,9-3 0 15,9-3 1-15,14-10 0 16,13-10 0-16,8-15 0 15,9-5 1-15,2-16-1 16,-1-4 0-16,-4-11 0 0,-4-11-1 16,-13-4-1-1,-11-3 1-15,-13 4-2 0,-7-3-1 16,-11 11-1-16,-4 0 1 0,-1 7-1 15,-4 10 0-15,7 0-1 16,2 4 0-16,16 0 2 16,0 0-1-16,6 7 2 15,18-7-2-15,4 0 2 0,3 0-1 16,2-3 0-1,3 0-4-15,-1 2-7 0,-10-2-16 16,-9-1-49-16,-3 4-19 16,-13 0-7-16,10 2-6 15</inkml:trace>
  <inkml:trace contextRef="#ctx0" brushRef="#br0" timeOffset="22590.2259">21559 3855 81 0,'13'15'96'0,"-6"-3"-5"0,-1 2-6 15,10 3-73-15,-11 0-5 16,-3 5 4-16,-1-2-5 0,-1 4-3 16,0-2-7-16,0 2-13 0,-5 5-61 15,5-18-11 1,0-11-8-16,5 3-4 0</inkml:trace>
  <inkml:trace contextRef="#ctx0" brushRef="#br0" timeOffset="23490.2349">22450 3462 36 0,'0'-25'86'15,"0"-14"-11"-15,-3 22-30 0,-4 0-16 16,-5 9-8 0,-2 0-8-16,-6 5-6 0,-4 3-2 15,-6 5-1-15,0 12-1 0,-5 3 1 16,-3 9 1-16,3 4 1 15,-2 7 1-15,3 10 0 16,2 0 0-16,5 9-1 16,4-2 1-16,10 2-1 0,10-3 0 15,6-5-1 1,14-6 0-16,11-11 0 0,5-9 0 15,5-11 2-15,2-7-2 16,-5-7 0-16,-1-12-1 16,-10-5 0-16,-9-8-2 0,-12-1-1 15,-4 2 0-15,-9-1-2 16,-6 4 1-16,1 2-2 0,-4 6 2 15,3 4-2 1,2 6 3-16,14 3-1 0,0 0 0 16,0 0 1-1,23 3 0-15,1 0 0 0,5-2-1 16,5 0 0-16,0 1-6 0,-7-1-9 15,3-1-39-15,-12 0-34 16,-8 0-10-16,-10 0-6 0</inkml:trace>
  <inkml:trace contextRef="#ctx0" brushRef="#br0" timeOffset="23790.2379">22624 3749 95 0,'21'-10'100'0,"1"-6"-8"16,0 5-4-1,0 0-75-15,-1 3-5 0,0 5-4 16,-2 3 0 0,-6 6-5-16,-4 10 1 0,-7 9-1 15,-2 0 1-15,-7 6 0 16,-6 6 1-16,-4-5 0 0,-1-2 0 15,-2-4 1 1,4-3 1-16,7-6 0 0,9-3 0 16,5-6 0-16,16-4-1 0,6-1 1 15,7-2 0 1,5 0-2-16,1-1-2 0,3 0-7 15,-8-4-8-15,1-6-46 16,-6-2-30-16,-10-8-8 16,-6-5-6-16</inkml:trace>
  <inkml:trace contextRef="#ctx0" brushRef="#br0" timeOffset="24160.2416">22821 3044 26 0,'-21'-19'92'15,"2"3"1"-15,7-1-4 0,2 5-61 16,10 12-5-1,-14-17-3-15,14 17-1 0,-7-12-7 16,7 12-2-16,0 0-4 16,16 0-2-16,9 12-1 0,10 8-3 15,6 15 1 1,12 11-2-16,6 20 2 0,-2 12-2 15,-1 19 1 1,-11 11-2-16,-13 13 0 0,-15 5-5 16,-18-3-5-16,-21-1-10 0,-22-15-47 15,-11-2-26-15,-25-19-6 16,-10-14-2-16</inkml:trace>
  <inkml:trace contextRef="#ctx0" brushRef="#br0" timeOffset="24490.2449">21115 3216 56 0,'-32'-10'78'0,"-20"16"-43"0,0 23 0 16,-9 24 0 0,0 12-5-16,1 25-1 0,9 9-6 15,16 15-3 1,19 5-4-16,16 0-3 0,26-1-6 15,25-9-13-15,12 2-70 16,19-25-14-16,13-18-5 0,0-23-4 16</inkml:trace>
  <inkml:trace contextRef="#ctx0" brushRef="#br0" timeOffset="25530.2553">16780 5186 6 0,'-15'-2'57'0,"1"2"-3"15,-2 0-7-15,2 0-7 16,4 0-8-16,0 2-4 0,10-2-5 16,0 0-3-1,10 4-2-15,18-3-5 0,23 0-3 16,12 1-1-1,16-1-1-15,12 2 2 0,5-1-6 16,3 0-3-16,-7 2-7 16,-14-4-11-16,-16 0-57 0,-17 0-15 15,-22 0-8-15,-23 0 1 16</inkml:trace>
  <inkml:trace contextRef="#ctx0" brushRef="#br0" timeOffset="25830.2583">16813 5450 29 0,'-5'13'95'15,"9"-1"0"1,20-5-4-16,22 1-66 0,16-2-4 16,14-1 1-16,7 0-4 15,6-3-8-15,-1-1-3 0,-6-1-2 16,-6 0-4-16,-16 0-4 0,-12 0-10 15,-19 0-18 1,-13 0-57-16,-5-1-7 0,-11 1-6 16</inkml:trace>
  <inkml:trace contextRef="#ctx0" brushRef="#br0" timeOffset="28780.2878">18168 5251 75 0,'-8'-11'69'16,"8"11"-21"-16,0 0-9 0,11-15-5 16,15 8-11-1,11 0-6-15,15-5-5 0,4 6-1 16,6-1-3-16,-3 5 0 15,0 2-2-15,-10 2-2 0,-10 8-1 16,-14 3-1 0,-15 7-2-16,-11 2 2 0,-18 2-1 15,-9 1 2-15,-8 7-2 0,-5-1 4 16,-6 2-2-1,2-2 1-15,5-1 2 0,9-3-2 16,7 0 1-16,13-5-1 16,11-3 2-16,11-9-2 15,16 2 1-15,7-5-2 16,8 0-2-16,0-6-6 0,6 2-18 15,2 2-60 1,-10-8-9-16,-4-5-7 0,-12-7-5 16</inkml:trace>
  <inkml:trace contextRef="#ctx0" brushRef="#br0" timeOffset="29120.2912">18767 5385 38 0,'-3'10'84'16,"1"2"0"-16,-1 2-50 0,3 12-10 16,1-1-4-16,9 4 3 15,12-3-3-15,10-5-2 0,8-7-4 16,10-8 0-1,0-4-2-15,7-7-2 0,-6-10-2 16,-5-7-2 0,-12-5-1-16,-14-1-3 0,-15-6 0 15,-12 4-2-15,-16-2 1 0,-7 6-2 16,-9 7-1-16,-4 8 0 15,0 10-5-15,0 1-7 0,12 16-33 16,13 9-42 0,12 2-5-1,6-1-7 1</inkml:trace>
  <inkml:trace contextRef="#ctx0" brushRef="#br0" timeOffset="32890.3289">18185 12108 73 0,'7'-15'70'0,"0"2"-9"16,-7 13-7-1,12 0-15-15,-7 7-15 0,-3 13-7 16,-2 7-4-1,0 9-3-15,-4 3 1 0,-3 4 0 16,-4-2-2-16,-2-2-1 0,1-3-1 16,1-7-2-16,-1-7-2 15,3-3-5-15,1-9-3 0,5-1-7 16,3-9-18-1,-9 3-55-15,9-3-8 0,8-12-7 16</inkml:trace>
  <inkml:trace contextRef="#ctx0" brushRef="#br0" timeOffset="33170.3316">18322 12473 65 0,'16'23'89'0,"6"-8"-2"15,34-7-54 1,-17-3-3-16,9-5-5 0,-1-6-7 15,0-11-4-15,-7 0-4 16,-3-7-4-16,-10 0-2 16,-15 0 0-16,-10 2-2 15,-9 3-1-15,-12 2 1 0,-10 5-2 16,-8 4 1-16,-6 4-1 0,-7 4 0 15,-1 4 0 1,3 4 0-16,1 4 0 0,7 0 0 16,8-1 0-16,10 2-2 15,11-5-6-15,11 3-11 16,6 4-56-16,10-10-12 15,8-1-7-15,3-3-2 0</inkml:trace>
  <inkml:trace contextRef="#ctx0" brushRef="#br0" timeOffset="33570.3356">18820 12315 41 0,'0'0'88'0,"-13"3"-1"0,0 6-2 15,0 8-64 1,2 7-6-16,5-5 2 0,6 4 0 15,10-7-2-15,10-1-4 0,3-9-2 16,4-4-2 0,0-2 0-16,1-11-1 0,-7-3-3 15,-9-4 0-15,-10-1-1 16,-2 0-1-16,-7 2 0 0,-5 3-2 15,-1 5 0 1,1 8-1-16,2 5 1 0,4 11-1 16,6 10 1-16,6 8-1 15,4 7 1-15,-1 8 1 16,-1 6 0-16,-1-1 1 0,-3 1 0 15,-5-3 1-15,-16-3 0 16,-10-5 0-16,-7-8 1 0,-6-6-1 16,-6-12 0-1,2-2-1-15,-2-9-2 0,6-6-6 16,9-4-10-1,2-5-50-15,16-6-24 0,13-4-6 16,11-4-8-16</inkml:trace>
  <inkml:trace contextRef="#ctx0" brushRef="#br0" timeOffset="34020.3402">19426 12218 14 0,'-13'4'86'0,"-8"9"3"0,-2 5-1 16,-6 8-59-16,-1 7-6 15,-5 6-2-15,3 2 0 16,1 0-5-16,2-2-5 15,9-5-4-15,1-5-2 0,6-7-1 16,5-5-1-16,5-8-5 0,3-9-7 16,4-7-46-1,11-7-31-15,-6-13-7 0,4-7-6 16</inkml:trace>
  <inkml:trace contextRef="#ctx0" brushRef="#br0" timeOffset="34200.342">19223 12201 37 0,'12'17'92'0,"3"3"0"15,3 6-5-15,4 3-63 0,-2 9-2 16,2 2-1 0,0 1-4-16,-2 0-7 0,-6-3-3 15,-1-3-3-15,-5-5-3 16,-1-3-7-16,-4-10-13 0,-3-17-66 15,0 12-6 1,0-12-6-16,-3-12-3 0</inkml:trace>
  <inkml:trace contextRef="#ctx0" brushRef="#br0" timeOffset="35300.353">19667 12223 68 0,'-13'0'82'0,"13"0"-13"15,0 0-32-15,-5 19-8 16,9 0-3-16,6 0-3 0,9 5-3 16,2-5-1-1,5 0-3-15,2-5-3 0,4-2-4 16,-2-8-2-1,-3-3-2-15,-5-2 0 0,-2-8-2 16,-8-7 0-16,-2-4-1 0,-5-2 0 16,-5-4-1-16,0 4 0 15,-3 0-1-15,1 3 0 0,-4 7-1 16,6 12 0-1,-12 3-1-15,8 17 0 0,-1 8 1 16,0 10 0 0,2 8 0-16,-4 5 1 0,3 5 0 15,-2-3 1-15,0-1 0 16,-3-2 0-16,2-6-1 0,-1-2-5 15,-1-12-13-15,3-4-59 16,6-4-14-16,0-12-8 16,8-8-4-16</inkml:trace>
  <inkml:trace contextRef="#ctx0" brushRef="#br0" timeOffset="35660.3566">20410 12198 84 0,'-14'2'94'15,"14"-2"-3"-15,0-8-31 0,13 11-38 16,17 6-5-16,7 3-2 15,7-3-3-15,8 1-3 16,4 0-5-16,-1-5-2 16,-5 2-5-16,-9-5-8 0,-9 3-13 15,-11 3-59 1,-12-7-8-16,-9-1-7 0,-10 0-1 15</inkml:trace>
  <inkml:trace contextRef="#ctx0" brushRef="#br0" timeOffset="35820.3582">20314 12434 26 0,'-2'21'95'15,"16"-4"-2"1,22-7-5-16,21-3-55 0,8-1-7 16,12-5-8-16,3 4-19 15,-13 1-75-15,2-6-10 16,-10 0-7-16,-17 0-5 0</inkml:trace>
  <inkml:trace contextRef="#ctx0" brushRef="#br0" timeOffset="36250.3625">18739 13296 85 0,'13'-8'94'16,"-3"7"-3"-16,-1 9-5 0,1 9-71 15,-8 12-5-15,2 6 2 16,-1 10 1-16,-4-1-1 16,-5 8-2-1,-4-1-3-15,-4-7-1 16,0-6-2-16,-2-8-3 0,8-6-6 15,-1-13-13 1,9-11-60-16,10-9-15 0,13-10-9 16,5-4-4-1</inkml:trace>
  <inkml:trace contextRef="#ctx0" brushRef="#br0" timeOffset="36520.3652">18908 13574 48 0,'24'16'100'16,"-3"-2"-5"-1,5-1-5-15,13 1-67 0,-1-6-2 16,8-1-1-16,-3-9-4 15,6 1-4-15,-11-16-8 0,-11 0-2 16,-8-4 0 0,-11 1-1-16,-8 3 0 0,-13 0-1 15,-8 6 0 1,-9 5 0-16,-7 6 0 0,1 0-1 15,-2 6 1-15,4 5 0 0,2 6 0 16,9-2 0-16,4-1-3 16,9 1-1-16,10 2-7 0,0-7-10 15,10-1-53 1,10 0-18-16,2-6-7 0,6-3-5 15</inkml:trace>
  <inkml:trace contextRef="#ctx0" brushRef="#br0" timeOffset="36960.3696">19481 13481 39 0,'-17'-5'90'16,"-6"-1"0"-1,-2 3-5-15,2 3-66 0,2 9-5 16,1 1 0-16,3 3 0 15,7 1-2-15,7 2-2 0,4-3-3 16,10-1 0-16,7-4-1 16,3-4 0-16,1-4 0 15,2 0-2-15,-2-7-1 0,-3-1 0 16,-5-1-2-1,-4 1 1-15,-10 8-2 0,12-15 1 16,-12 15-2-16,9 3 1 16,-2 12 1-16,5 7-1 15,-1 10 0 1,2 6 1-16,1 2 1 0,-4 5 1 15,-2-1 1-15,-6-2-1 0,-2-2 1 16,-15-8 0 0,-6-7 0-16,-4-5-1 0,-6-5 0 15,-4-6 0-15,0-6-2 16,1-1-1-16,4-2-1 15,8-3-4-15,7-7-4 16,15 10-9-16,0-19-24 0,7 0-45 16,17 2-12-1,6-7-6-15,5-3 3 0</inkml:trace>
  <inkml:trace contextRef="#ctx0" brushRef="#br0" timeOffset="37190.3719">19918 13329 0 0,'8'9'95'0,"-8"8"3"16,-4 8-5-16,-10 3-4 0,-1-11-70 16,-3 22-9-1,-4 12 2 1,1-2 0-16,-1-8-4 15,4-3-6-15,0-14-11 0,8-7-35 16,10-17-45 0,-20-5-7-16,12-23-10 0</inkml:trace>
  <inkml:trace contextRef="#ctx0" brushRef="#br0" timeOffset="37550.3755">20260 13450 371 0,'0'0'1'0,"0"16"2"0,9-3 1 16,9-1 2-16,11-5 0 16,-29-7 1-16,38 13-1 15,4-10 1-15,-1-3-4 0,-5-2-9 16,-15-5-63-1,-5-14-19-15,-6-6-9 0,-7-12-5 16</inkml:trace>
  <inkml:trace contextRef="#ctx0" brushRef="#br0" timeOffset="37770.3777">20390 13171 3 0,'-5'37'98'0,"0"6"1"16,2 6-6 0,2 13 2-1,11 1-74-15,-10 5-3 16,0-7-6-16,0-3-2 0,-1-12-5 15,0 0-8 1,-4-13-17-16,-2-22-72 16,7-11-3-1,-10 7-7-15,10-7-7 16</inkml:trace>
  <inkml:trace contextRef="#ctx0" brushRef="#br0" timeOffset="38330.3833">19862 13497 35 0,'0'0'98'16,"-11"-7"-2"-16,11 7-4 15,-13-6-56-15,13 6-9 0,7 0-7 16,1 3-5-1,3 1-4-15,1 3-5 0,5 3-2 16,-2 3-2-16,7 3 0 0,3 5-2 31,3 4-1-31,-2 1-6 16,4 8-21-16,4-2-62 15,-12-8-3-15,0-5-8 0,-7-4-4 16</inkml:trace>
  <inkml:trace contextRef="#ctx0" brushRef="#br0" timeOffset="38710.3871">19727 13406 6 0,'-11'-7'89'0,"1"1"3"16,10 6 0-1,-11-2-50-15,11 2-12 0,15 13-6 16,4 2-5-16,6 4-3 15,4 2-4-15,1 4-2 16,0-1-4-16,1 0-2 0,-2 2-5 16,-5-4-9-1,-2-2-50-15,3 1-31 0,-10-8-5 16,-1-1-8-1</inkml:trace>
  <inkml:trace contextRef="#ctx0" brushRef="#br0" timeOffset="39530.3952">21054 13280 39 0,'-19'-9'65'16,"4"4"-4"-16,-6 1-7 0,0 3-15 15,-3 2-10 1,0-1-8-16,2 4-5 0,2 3-5 15,3 0-1-15,5 1-1 0,2 1 0 16,7 1 1-16,3-10 0 16,-1 16-1-16,1-16 1 0,4 11-1 15,-4-11 0 1,11 7-2-16,-11-7 0 0,10 0-2 15,-10 0 0 1,10-12-1-16,-3-1-1 0,2-6 0 16,-3-4-2-16,3-7 1 15,-2-4-1-15,0-2 0 0,-2-1 0 16,0 4-1-16,-1 1 1 15,-1 9 0-15,0 4 0 16,-3 7-1-16,0 12 0 0,0 0 0 16,1 11 0-1,-1 15 0-15,-1 8-1 0,1 7 1 16,0 13 0-16,0 9 1 15,-3 5 0-15,2 4 2 0,-5-5-1 16,5-6 1-16,-5-7-1 16,0-6 0-16,2-10 0 15,-2-11 0-15,4-10-1 0,-1-8-1 16,3-9-2-1,5-2-4-15,8-11-8 0,-4-10-18 16,8-4-41-16,3 0-22 16,1-9-9-16,2 5-7 15</inkml:trace>
  <inkml:trace contextRef="#ctx0" brushRef="#br0" timeOffset="39790.3978">21072 13508 32 0,'0'29'102'32,"1"5"-4"-32,15-8-4 15,8-5-58-15,13-2-8 16,10-10-8-16,3-5-4 0,5-6-3 15,-3-15-10 1,-8-7 0-16,-12-5-1 0,-14 2-1 16,-18-2-1-1,-15 3 0-15,-14 2 1 0,-11 6-1 16,-10 6 0-16,-3 7 0 0,-1 6-1 15,7 5 1-15,5 7-1 16,13 2-2-16,10 4-1 16,15 0-5-16,9-7-10 15,18-2-50-15,16 4-24 0,-1-6-7 16,7-8-5-1</inkml:trace>
  <inkml:trace contextRef="#ctx0" brushRef="#br0" timeOffset="40220.4022">21642 13452 44 0,'-17'-4'93'0,"-6"2"1"16,-2 2-7 0,-2 2-58-16,1 9-11 0,3 6-3 15,4 0-1-15,7 3-3 16,10 1-3-16,4-4-1 15,12 0-2-15,12-5-1 0,3-7 0 16,6-5 1-16,1-2-4 16,1-10 1-16,-8-5-1 0,-6-5 0 15,-8-2-1 1,-8 3 1-16,-5-1-1 0,-1 4 0 15,-6 6 0-15,5 12-1 16,-16 0 1-16,13 16-1 16,1 9 2-16,2 13-1 15,3 4 2-15,2 9 0 16,-1-3 1-16,-5 5 0 0,-2-3 0 15,-9-3 1 1,-10-3-1-16,-6-10 0 0,-8-3 0 16,-2-4-1-16,-2-5-1 15,0-5 0-15,8-4-2 16,4-5-2-16,12 0-3 15,6-8-10-15,16 0-35 0,10 0-36 16,11-12-12-16,9-8-5 0,6-7-2 16</inkml:trace>
  <inkml:trace contextRef="#ctx0" brushRef="#br0" timeOffset="40660.4066">22053 13321 51 0,'0'0'93'0,"0"0"1"16,0 0-5 0,-6 10-66-16,10 10-5 0,3 6-3 15,3 5 0-15,1 0-1 16,3 1-4-16,2-2-3 0,4-6 0 15,2-6-2 1,-1-7-1-16,1-7 0 0,-2-6-1 16,3-9 0-1,-3-8-1-15,-1-2 0 0,-4-5-2 16,-2 4 1-16,0-2 0 0,-5 9-2 15,-2 5 1-15,-6 10 0 16,3 8 0-16,-3 16 0 0,-4 8 1 16,-3 8 1-1,-1 13 4-15,-4 3 0 16,6 5 0-1,-3-3 1-15,5-2-2 0,-3-1 0 16,7-6-3-16,0-2-7 0,9-5-27 16,-1-6-34-16,-3-17-18 15,14-8-18 1,3-11-9-1</inkml:trace>
  <inkml:trace contextRef="#ctx0" brushRef="#br0" timeOffset="41760.4176">19784 5117 38 0,'-8'-10'80'0,"8"10"0"0,-2 10-46 16,2 14-10-16,2 11-3 15,-1 7-6-15,1 7-1 0,-1 4 3 16,-1-2-2-16,0-1-2 15,0-8-1-15,-3-3-2 16,-1-9-3-16,1-8 0 0,0-6-3 16,2-7-2-1,1-9-5-15,0 0-9 0,15 0-26 16,4-10-49-16,0-8-8 15,0-3-4-15</inkml:trace>
  <inkml:trace contextRef="#ctx0" brushRef="#br0" timeOffset="42010.42">19937 5562 83 0,'12'19'87'0,"7"12"-27"0,9-6-15 16,10-6-12 0,2-8-7-16,2-8-7 0,2-3-3 15,-5-11-5-15,-6-9-3 16,-11-4-3-16,-13 0-2 0,-11-3-2 15,-14 1 0-15,-9 1-2 0,-10 5 0 16,-4 4 0 0,-1 9-1-16,2 2 1 0,1 5-1 15,7 0 1 1,8 7 1-16,5 3-3 0,9 0-6 15,8-10-9-15,-1 12-55 16,5-2-17-16,7-4-6 0,5-1-1 16</inkml:trace>
  <inkml:trace contextRef="#ctx0" brushRef="#br0" timeOffset="42500.4249">20454 5355 77 0,'-21'-4'86'0,"0"4"-3"16,2 4-65-16,-1 14-1 0,5 0-1 16,1 7-2-1,7 0-2-15,7 4-2 0,3 0-2 16,16-1 0-16,2-7 2 15,5-3-3-15,2-5 1 0,-2-8-1 16,2-3 0 0,-6-2-1-16,-6-13-1 0,-9-3-2 15,-7-6 0 1,-5 0-1-16,-7-5-1 0,-2 7-1 15,0 0-3-15,3 5-2 0,2 9 2 16,9 6 1-16,0 5 0 16,10 13 0-16,8 11-1 0,3 5 2 15,2 9 3 1,1 6 1-16,-4 9-1 0,-7 2 1 15,-5-2 0 1,-8 0 1-16,-14-9 0 0,-8-3 1 16,-12-12 0-16,-2-8 0 15,-5-8 1-15,0-11-2 0,-1-7 1 16,5-4-3-16,9-9-4 15,3-9-5-15,13 2-11 16,-2-6-44-16,14-6-30 0,13 1-6 16,9-6-9-1</inkml:trace>
  <inkml:trace contextRef="#ctx0" brushRef="#br0" timeOffset="42920.4292">21071 5075 1 0,'-9'-12'79'15,"-4"2"-1"-15,-4 9 0 16,0 10-67-16,-1 11 1 0,2 13 0 15,-3 10 3-15,6 6-1 0,-1 10 1 16,11-1 2 0,6 1 0-16,14-7-3 0,5-7 0 15,3-11-1 1,6-12-4-16,0-6 2 0,-1-13-4 15,-4-3-1-15,-11-13-2 16,-12-3-1-16,-5-6-1 0,-12 1 0 16,-8 2-3-1,-2-1-1-15,-4 4-1 0,3 5-1 16,4 4 4-16,5 7-4 0,16 0 4 15,0 0-1 1,4 3 2-16,14 2 1 0,4-4 1 16,5 2 0-16,-1-1-3 15,5-1 0-15,-9-1-12 0,2 0-38 16,-2 0-36-1,-11-3-10-15,-1 0-8 0</inkml:trace>
  <inkml:trace contextRef="#ctx0" brushRef="#br0" timeOffset="43080.4308">21314 5453 69 0,'10'21'94'15,"1"0"-4"-15,2 8-44 16,-3-3-20-16,5 2-9 16,-2 9-13-16,-3-7-31 0,-2 4-51 15,7-6-8 1,-5-1-7-16</inkml:trace>
  <inkml:trace contextRef="#ctx0" brushRef="#br0" timeOffset="43670.4367">17415 6466 22 0,'-16'8'93'0,"16"-8"-2"0,0 0-2 16,24 0-59-1,24-8-7-15,17-1-3 0,11-1-3 16,5 2-5-16,2-1-4 0,-3 0-4 15,-9 1-4 1,-17 6-6-16,-16-3-13 0,-19-9-63 16,-11 4-10-16,-8-6-5 15,-9-9-5-15</inkml:trace>
  <inkml:trace contextRef="#ctx0" brushRef="#br0" timeOffset="43860.4386">17838 6099 30 0,'-19'17'91'0,"3"5"0"0,-6 7-4 16,1 7-64-16,1 14-4 15,6 4 0-15,-3 7-1 16,0 1-4-16,5 0-6 16,1-5-2-16,4-4-2 0,2-5 0 15,3-11-3 1,2-11-1-16,8-11-8 0,4-15-27 15,-1-3-51-15,12-11-7 0,1-15-6 16</inkml:trace>
  <inkml:trace contextRef="#ctx0" brushRef="#br0" timeOffset="44320.4432">18425 6212 13 0,'5'-5'89'0,"11"1"2"0,6-6-6 16,39 1-57-16,-23 9-9 15,7-3-4-15,-5 6-2 0,1 6-4 16,-6 6-3-1,-13 9-2-15,-10 5-2 0,-12 9 0 16,-19 1 0 0,-10 2 0-16,-8 1 3 0,-7-3-2 15,0 1 2-15,0-8-2 16,8-5 1-16,7-4-1 0,12-6 2 15,14-4 0-15,9-5-1 0,15-2-1 16,12-6-1 0,5 0-1-16,9-2-7 0,1-11-13 15,3-6-56 1,-2-1-16-16,-6-3-8 0,-9-8-4 15</inkml:trace>
  <inkml:trace contextRef="#ctx0" brushRef="#br0" timeOffset="44550.4455">18876 6464 68 0,'-7'27'88'16,"5"2"-1"-16,2 0-48 0,13-3-12 15,13-5-2 1,9-6-3-16,9-12-1 0,0-2-5 16,4-6-3-16,-4-8-4 15,-4-6-3-15,-16-8-2 16,-10 1-2-16,-14-1 0 15,-17 3-2-15,-7 0 1 0,-12 6-3 16,-4 0-1-16,1 11-6 0,-5 1-5 16,13 6-14-1,8 13-50-15,11-2-16 0,12-1-7 16,5-3 0-1</inkml:trace>
  <inkml:trace contextRef="#ctx0" brushRef="#br0" timeOffset="44980.4498">19607 6021 67 0,'-1'-9'89'15,"1"9"-2"-15,7 36-24 0,1-19-38 16,5 8-9-1,-2 10-3-15,-1 9 1 0,-4 7-1 16,-3 7-1-16,-3 2-1 0,0-2-3 16,-7-4 0-16,-3-1-2 15,0-7 0-15,3-9-4 0,-2-6 2 16,5-12-4-1,-3-2-2-15,7-17-11 0,0 0-51 16,11-10-28 0,-2-12-7-16,5-9-7 0</inkml:trace>
  <inkml:trace contextRef="#ctx0" brushRef="#br0" timeOffset="45260.4526">19904 6503 31 0,'4'35'95'15,"0"1"-1"1,4-11-4-16,4 2-65 0,9-8-1 15,7-6 0-15,6-9-4 16,0-4-7-16,2-9-3 16,-2-11-4-16,-4-4 0 15,-8-7-4-15,-12-3 0 0,-9 1-1 16,-15 1-1-16,-12 5 0 0,-7 5-2 15,-7 8 1 1,-5 8 0-16,0 6 0 0,1 9-1 16,7 9 0-1,7 6-4-15,7 3-6 0,15 5-15 16,8 5-52-16,3-9-15 15,13 1-6-15,2-8-4 0</inkml:trace>
  <inkml:trace contextRef="#ctx0" brushRef="#br0" timeOffset="45820.4582">20620 6463 13 0,'-19'-11'82'0,"1"4"3"16,-9-6-35-1,1 11-18-15,-3 4-9 0,0 6-3 16,-1 4-3-16,1 3-4 0,6 4-2 15,6 2-2-15,10-1 1 16,6 2 0-16,8-8 1 16,9-2-3-16,6-6 0 15,5-6 0-15,-1-3-1 0,0-8-1 16,-5-2-1-1,-2-3-3-15,-8 3 0 0,-2 1-2 16,-1 2-1-16,-8 10-1 0,11 7 0 16,-4 10 0-1,4 7 0-15,3 9 0 0,-2 4 0 16,2 6 1-16,-3 4 1 15,-4-6 1-15,-9 2 0 0,-4-3 2 16,-12-5-1 0,-12-3 0-16,-1-10 1 0,-6-7-1 15,0-4-3 1,-2-5-6-16,8-6-16 0,0-3-56 15,14-12-13-15,12-8-9 0,5 0-3 16</inkml:trace>
  <inkml:trace contextRef="#ctx0" brushRef="#br0" timeOffset="46300.4629">21261 6097 1 0,'-16'-13'80'0,"0"8"3"0,-8 5-1 16,18 14-59-16,-25 15-4 16,-1 9-1-16,2 14 0 15,1 8-1-15,4 6-2 0,7 0 0 16,12 0-3-1,5-9-2-15,13-6-2 0,9-13 0 16,2-13 0-16,6-8-2 16,-3-13 1-16,-1-9-3 15,-9-12 1-15,-7-6-3 16,-9-4 0-16,-5 0-1 0,-6 0-1 15,-8 4-1-15,4 2 0 0,-2 8 0 16,6 5-1 0,11 8 2-16,0 0 0 0,15 0 0 15,10 0 0 1,7-1 1-16,2 5-3 0,1-4-4 15,3 0-11-15,-10 0-41 16,-7-3-32-16,-2 0-8 0,-19 3-8 16</inkml:trace>
  <inkml:trace contextRef="#ctx0" brushRef="#br0" timeOffset="46650.4665">21474 6420 74 0,'10'1'95'0,"-10"-1"-5"16,17 15-26-1,-17-15-43-15,13 0-5 0,-13 0-5 16,0 0-4-16,0 0-5 0,0 7-1 16,0-7-2-1,-2 14 1-15,2-14 0 0,-6 11 1 16,6-11-1-16,1 10 2 15,-1-10-1-15,11 8-1 0,-11-8 2 16,15 14 0 0,-8-3 1-16,-3 5-1 0,-4 2 1 15,0 2 0 1,0 3 2-16,0-1 1 0,3 0-1 15,9-1 1-15,7-6 0 0,12-4-1 16,7-1-1-16,6-5-2 16,7 4-18-16,-1-1-55 0,-2-6-20 15,-5-2-7 1,-3-3-8-16</inkml:trace>
  <inkml:trace contextRef="#ctx0" brushRef="#br0" timeOffset="47550.4755">17302 7473 22 0,'15'-24'87'16,"-11"4"-2"-1,-1-3-32-15,-3 10-20 0,-7 3-14 16,-10 8-7-16,-6 4-4 15,-7 11-1-15,-7 8-1 0,-3 14 1 16,-5 8 1 0,0 8 1-16,4 11 0 0,7 0 1 15,8 3-1 1,13-5-1-16,26-9 1 15,15-12-1-15,11-13-1 16,7-9 0-16,-1-14 0 16,-1-5-1-16,-3-12-1 0,-10-4-1 15,-27 2-4 1,-5 0 0-16,-13 4 0 0,-2 2-1 15,-3 3 0 1,3 2-1-16,-1 3 2 0,7 1-1 16,10 1 1-16,5-6 0 15,14 3 0-15,3-3 0 0,5 3-2 16,2-6-8-16,5 8-12 0,-3-4-52 15,-9 0-19 1,-5-3-6-16,-7 0-6 0</inkml:trace>
  <inkml:trace contextRef="#ctx0" brushRef="#br0" timeOffset="47760.4776">17563 7793 70 0,'10'17'94'0,"-4"1"-4"0,-6-2-6 16,0 5-73-1,0 6 0 1,0-1-1-16,-1-1-10 16,1-1-22-16,3-6-59 0,-3-18-7 15,0 0-7 1</inkml:trace>
  <inkml:trace contextRef="#ctx0" brushRef="#br0" timeOffset="48020.4802">17737 7432 11 0,'-16'24'86'15,"-2"3"5"-15,-2 11-4 0,3 6-63 16,7 9-2-16,3 6 0 0,7-1 0 15,21 5-4 1,4-5-4-16,5-7-4 16,3-9-3-1,4-8-5-15,-3-14-9 0,4-14-57 16,-5-5-24-1,-11-15-10-15,-5-18-5 16</inkml:trace>
  <inkml:trace contextRef="#ctx0" brushRef="#br0" timeOffset="48400.484">18160 7749 41 0,'1'14'88'16,"-1"4"2"-16,-1 4-4 0,-3 11-65 15,4 3-5 1,4 0 2-16,6-4 3 15,1-2-2-15,7-7-3 0,4-9-4 16,1-8-2 0,3-6-2-16,-5-20-4 0,-1-9-4 15,-5-7 0-15,-4-13-2 16,-8-5 0-16,-4 0-1 15,-10-4 0-15,-5 7 1 16,-4 5 0-16,1 9-1 0,-3 11 1 16,1 12-1-1,1 14 1-15,4 7 0 0,2 17 0 16,7 2 1-16,4 12 0 0,2 6 2 15,7 3 1 1,10 2 0-16,7 1 2 0,7-6 0 16,11-5 1-1,2-6-3-15,3-13 0 0,-6-8-6 16,1-7-19-1,-4-5-54-15,-14-20-17 0,-1-9-7 16,-14-17-6-16</inkml:trace>
  <inkml:trace contextRef="#ctx0" brushRef="#br0" timeOffset="48630.4863">18498 7475 45 0,'11'20'92'15,"2"1"0"1,4 8-5-16,-1 4-66 0,4 4-5 15,2 8 2-15,0 1-1 0,0 4-5 16,-5-2-4-16,-1-6-1 16,-3-7-2-16,-4-5 0 0,-1-9-2 15,-3-3-3 1,-5-18-10-16,9-5-45 0,-5-13-34 15,-4-10-7 1,-3-6-7-16</inkml:trace>
  <inkml:trace contextRef="#ctx0" brushRef="#br0" timeOffset="49110.491">18411 7563 26 0,'-21'4'88'16,"6"-1"1"-16,0-3-40 0,15 0-12 16,0 0-7-1,-1-7-6-15,6 0-7 0,13-1-2 16,10-5-3-1,9-1-2-15,9 1-3 0,10 0-1 16,6 1 0-16,0 6-2 16,-1 4 0-16,-8 2-2 0,-7 12 0 15,-13 5-1 1,-16 6 0-16,-17 6-1 0,-11 0 1 15,-14 1-1-15,-6-2 1 0,-2-5 0 16,5-3-1 0,1-3 0-16,11-2 0 0,12-2 0 15,11 0 1-15,16 1-2 16,7 5 1-16,6 3 0 0,1 6-1 15,-1-1 1 1,-5 4 1-16,-11-1 0 0,-14 0 0 16,-7-3 0-1,-17-6 1-15,-7-2-1 0,-5-2-1 16,-2-7-1-16,2-2-7 0,0-6-7 15,10-1-25-15,12-1-39 16,8 0-17-16,-1-13-8 0,7 1 8 16</inkml:trace>
  <inkml:trace contextRef="#ctx0" brushRef="#br0" timeOffset="49550.4955">18922 7379 25 0,'-23'-9'92'15,"10"6"1"-15,13 3-5 16,18 43-33-16,23-24-43 16,8 9-4-16,11 12-1 15,1 6 1-15,3 16-3 0,-4 4 0 16,-25 21 0-1,-18-4 0 1,-17-5 0-16,-20-7-1 0,-12-7-3 16,-9-14-9-16,1-16-54 15,0-7-24-15,12-27-10 0,12-2-6 16</inkml:trace>
  <inkml:trace contextRef="#ctx0" brushRef="#br0" timeOffset="49770.4976">19413 7761 6 0,'21'-1'98'15,"9"-4"-1"1,12 2-6-16,5-5-4 0,5-3-75 15,3 10-7-15,1 1-1 0,-4 1-3 16,-9-1-13 0,-8-7-69-16,-6-1-8 0,-10-8-8 15,-9-15-2-15</inkml:trace>
  <inkml:trace contextRef="#ctx0" brushRef="#br0" timeOffset="49910.499">19680 7468 62 0,'-7'42'95'0,"4"6"-3"0,3-2-6 15,4 11-69-15,-2 7 1 16,0 11-11-16,-5-3-37 16,-5 1-49-1,7-7-9-15,-3-12-7 0</inkml:trace>
  <inkml:trace contextRef="#ctx0" brushRef="#br0" timeOffset="50640.5064">20640 7439 23 0,'11'-25'85'16,"-4"4"-32"-16,-5-1-9 0,-2 5-7 16,-7 3-4-1,-7 5-9-15,-8 9-8 0,-5 8-2 16,-4 16-4-1,-5 16-1-15,-3 11 0 0,1 16 0 16,4 11 2-16,10 5 0 16,23-1-1-16,6-8-1 15,19-9-2 1,6-15 1-16,10-14-2 0,3-17 1 15,-1-15-1-15,-8-6-3 0,-20-17-2 16,-12 0-1 0,-5-3 0-16,-10 0-1 0,-4 2 0 15,0 2-1-15,1 10 0 16,10-2 2-16,6 10-1 0,16-10 1 15,14 8 0 1,8-1 0-16,6-2-4 0,2 2-4 16,-2-6-16-16,-7 1-53 0,-1 3-17 15,-16-1-6 1,-12 0-6-16</inkml:trace>
  <inkml:trace contextRef="#ctx0" brushRef="#br0" timeOffset="50970.5096">20953 7706 8 0,'-1'-16'96'0,"1"16"0"0,17-19-4 16,3 33-36-1,7-14-35-15,5 0-7 0,2 1-5 16,1 9-2 0,-7 6-4-16,-5 7 0 0,-11 7-2 15,-7 0 2-15,-8 3-1 16,-7-2 2-16,-6-2 0 0,1-2 0 15,1-5 0-15,5-5 0 16,8-4 0-16,1-13 0 16,20 12-2-16,5-9-2 0,5 0-5 15,2-3-16 1,0-8-59-16,3 0-13 0,-4-10-8 15,-3-5-5-15</inkml:trace>
  <inkml:trace contextRef="#ctx0" brushRef="#br0" timeOffset="51230.5123">21544 7371 33 0,'0'9'89'0,"-8"6"1"16,-9 10-3-16,-1 4-61 15,1 12-11-15,1 10 1 0,5 7 3 16,5 3-1-16,6-1-6 0,6-3-3 16,8-6-1-1,7-3-4-15,6-13-4 16,0-12-9-16,4-12-49 15,5-5-32-15,-10-14-7 16,0-14-6-16</inkml:trace>
  <inkml:trace contextRef="#ctx0" brushRef="#br0" timeOffset="51600.516">21839 7636 48 0,'-11'42'99'15,"-5"4"-3"1,9 8-6-16,6-37-38 15,7 31-35 1,8-5-2-16,4-8-5 0,8-9-1 16,-1-13-3-16,3-13-1 0,-3-11 0 15,-5-19-4-15,-5-8 0 16,-3-13-2-16,-6-6 0 0,-6-10 0 15,-1-6-1 1,-11 1 0-16,0 8 0 0,-1 8 0 16,3 11-2-1,-3 11 1-15,4 19 0 0,1 15 1 16,3 16 0-16,5 14 1 15,0 13 0-15,0 8 1 0,8 12 1 16,2 8 1-16,2-2 1 16,15 2 2-1,2-8-4-15,5-9-1 16,1-14-7-1,-4-13-22-15,-4-20-48 0,10-8-18 16,-7-25-6-16,-12-14-6 16</inkml:trace>
  <inkml:trace contextRef="#ctx0" brushRef="#br0" timeOffset="52020.5202">22481 7417 61 0,'11'18'97'0,"-7"-1"-3"16,0 4-5-16,0 8-68 0,-4 9-5 16,0 5 0-16,-1 3-3 15,-5-1-6-15,0-4-2 16,2-6-2-16,1-6-1 15,-3-7 0-15,2-10-2 0,4-12-4 16,-8 0-8 0,8-14-48-16,0-7-30 0,-4-11-7 15,-2-10-7-15</inkml:trace>
  <inkml:trace contextRef="#ctx0" brushRef="#br0" timeOffset="52470.5246">22249 7345 69 0,'-12'0'79'0,"6"-27"-23"15,6 27-31-15,0 0-2 16,0 0-1-16,0 0-1 16,0 0-4-16,16 6 1 0,4-3-1 15,9-1-1-15,4 0-1 16,5-1-3-16,2 2-5 0,1 1-1 15,-1 2-3 1,0 2-2-16,-6 5 0 0,-8 1-1 16,-10 4 0-16,-14 4 1 15,-2-3-1-15,-14 2 1 16,-9-4 0-16,-5-4 0 15,1 0 0-15,1-5 1 0,4 0-1 16,9-7 0-16,13-1-1 0,0 0 1 16,17 16-1-1,12-4 0-15,6 3 0 0,4 3 0 16,3 3-1-1,-4 2 1-15,-4 3 0 0,-13-3 0 16,-16 3 0-16,-13-3 0 16,-21-1 0-16,-10-3 0 0,-9-4 1 15,-4-1-1 1,-1-4-1-16,7-2-1 0,9-7-5 15,16 1-8-15,11-6-25 0,10-7-44 16,18-2-11 0,8-5-6-16</inkml:trace>
  <inkml:trace contextRef="#ctx0" brushRef="#br0" timeOffset="52680.5268">22827 7369 74 0,'0'0'95'0,"0"0"-2"15,12 0-6 1,4 24-65-16,11 5-7 0,3 10-4 15,3 13-2-15,3 11-2 16,-4 6-1-16,-8 11-1 0,-7-2-2 16,-13 4 0-1,-7-3-2-15,-16 2-5 0,-11-12-10 16,-6-7-55-1,-4-6-21-15,-12-14-7 0,-7-6-6 16</inkml:trace>
  <inkml:trace contextRef="#ctx0" brushRef="#br0" timeOffset="53220.5322">15919 7631 51 0,'-17'-7'92'16,"17"7"-2"-16,0-10-5 15,23 7-62-15,14 3-10 16,12 0-2-16,6 0-2 16,9 4-3-16,5 1 0 0,0 2-4 15,-3-6-10 1,-10 9-22-16,-5-5-53 0,-18-3-7 15,-7-2-6-15</inkml:trace>
  <inkml:trace contextRef="#ctx0" brushRef="#br0" timeOffset="53420.5342">15919 7902 38 0,'0'21'100'16,"17"-4"-3"-16,27-9-6 0,15 29-26 15,14-34-50-15,2-5-17 16,12-2-67-16,-7 4-20 0,-5-4-6 31,-15 3-5-31</inkml:trace>
  <inkml:trace contextRef="#ctx0" brushRef="#br0" timeOffset="53830.5383">15853 8719 43 0,'-8'10'88'16,"16"-3"0"-16,21-2-5 0,19-2-59 15,16-3-12 1,12 0 1-16,7 0-1 0,3-1-3 16,-2-3-7-16,-2 4-11 15,-10 4-63-15,-12-4-14 0,-12 0-4 16,-20 0-4-1</inkml:trace>
  <inkml:trace contextRef="#ctx0" brushRef="#br0" timeOffset="54010.5401">15964 8940 4 0,'-23'16'96'0,"18"-3"0"16,19-8-5 0,25-5-5-16,17-1-73 0,12-3-3 15,11-1 0 1,7-2-10-16,7 0-51 0,5 7-34 15,-5 0-7-15,-6 1-6 0</inkml:trace>
  <inkml:trace contextRef="#ctx0" brushRef="#br0" timeOffset="56200.562">17005 8611 70 0,'16'-4'85'0,"0"4"-4"16,-3 3-4-16,-4 8-68 0,-4 14-7 15,-3 7 1 1,-3 2 3-16,-5 3 3 0,-4-1 2 15,3-4 1-15,-3-6 0 16,2-5 0-16,1-9-1 0,7-12 0 16,7 7-2-1,9-7-2-15,4 0-3 0,4 0-2 16,5-2-7-1,-2-5-12-15,4-7-61 0,-3-3-13 16,-1-4-7-16,-7-5-5 0</inkml:trace>
  <inkml:trace contextRef="#ctx0" brushRef="#br0" timeOffset="56390.5638">17280 8624 44 0,'-8'20'87'16,"0"5"3"0,0 10-5-16,-1 6-66 0,-4 7-2 15,0 6 1-15,1 3 1 16,0 0-4-16,1-6-3 0,0-5-4 15,5-5-1-15,1-11-2 0,4-5-1 16,1-10-5 0,0-15-10-16,24-9-63 0,-4-11-14 15,1-11-7 1,6-13-8-16</inkml:trace>
  <inkml:trace contextRef="#ctx0" brushRef="#br0" timeOffset="56660.5666">17481 8881 10 0,'0'49'90'0,"-1"-1"4"0,2-2-3 15,-1-6-54 1,22-5-5-16,12-8-2 0,3-10-5 16,6-11-7-16,-1-6-5 15,2-13-3-15,-7-12-4 0,-8-4-3 16,-16-7 0-1,-13 0-2-15,-15-1-1 0,-10 4 0 16,-11 4-1-16,-6 12-1 0,-7 4 1 16,3 10-1-1,0 3 0-15,11 12-3 0,6 5-3 16,10 6-8-16,10-3-27 15,7 0-48-15,18 3-5 0,8-6-6 16</inkml:trace>
  <inkml:trace contextRef="#ctx0" brushRef="#br0" timeOffset="57360.5736">18171 8882 22 0,'-2'-13'85'16,"-8"9"-4"-16,-8 1-1 15,18 3-56-15,-21 9-11 16,-3 6-1-16,1 5-1 0,1 6-1 15,8 3 2-15,6 0 3 0,8-2-1 16,15-8 1 0,8-4-2-16,8-10 0 0,4-5-2 15,2-13-1 1,1-9-4-16,-5-9-2 0,-5-6-1 15,-8-6-1-15,-10-2-1 16,-9-1-1-16,-2 4 0 0,-9 4-1 16,-3 5 0-16,-4 6-1 0,2 13-1 15,-1 10 1 1,4 11 0-16,2 11 0 0,7 11 0 15,3 7 0 1,4 5 1-16,8 7 1 0,2-2 1 16,5-3 0-16,7-5 0 15,0-10-5-15,5-4-16 0,-4-11-52 16,-3-13-18-1,0-14-8-15,-3-16-4 0</inkml:trace>
  <inkml:trace contextRef="#ctx0" brushRef="#br0" timeOffset="57560.5756">18449 8671 81 0,'0'24'96'0,"-1"3"-4"16,0 1-6 0,6 9-70-16,1 4 1 0,3 2-1 15,-3 1-3 1,1-7-4-16,-1-1-2 0,-1-7-2 15,0-7-1-15,-1-7-2 0,-4-15-4 16,0 0-10-16,12-1-32 16,-2-18-45-16,-7-5-6 15,-3-8-9-15,1-7 6 16</inkml:trace>
  <inkml:trace contextRef="#ctx0" brushRef="#br0" timeOffset="57980.5798">18255 8635 22 0,'-38'5'87'0,"2"-1"-1"0,12-1-1 16,10-3-49-1,14 0-15-15,24 0-6 0,16 0 1 16,20 3-1-16,11 4-2 15,11 5-2-15,8 5-3 16,-1 7-1-16,-5 5-2 0,-17 5-2 16,-15 4-1-16,-24 1 1 15,-24 1 0-15,-14-6-2 0,-18-3 0 16,-9-10 2-1,-3-2-1-15,3-7-1 0,4-2 1 16,11-6-2-16,22-4 1 16,-4 8-1-16,13-1 0 15,9 5-1-15,0 0 1 16,-1 4-1-16,-7 2 1 0,-8-3 0 15,-9 4 0-15,-14-4 1 0,-11 2 0 16,-6-8 0 0,-3 0-2-16,-2-1-3 0,4-8-7 15,12 5-13-15,4-5-47 16,23 0-21-16,0 0-7 15,20-7-5-15</inkml:trace>
  <inkml:trace contextRef="#ctx0" brushRef="#br0" timeOffset="58240.5824">18958 8825 55 0,'-22'10'94'0,"10"-1"-1"0,12 0-5 16,15 2-64-1,20-6-7-15,6 2 0 0,6-3-1 16,4-1-4-16,0-3-7 15,3 0-15-15,-17-1-62 0,-8-16-16 16,-14-5-7 0,-12-10-7-16</inkml:trace>
  <inkml:trace contextRef="#ctx0" brushRef="#br0" timeOffset="58410.5841">19156 8586 43 0,'0'34'94'0,"0"-1"0"0,0 0-6 15,15 8-61 1,-16 0-2-16,0 0-3 0,-3 0-6 15,-5 0-6 1,1-2-5-16,-2-3-6 0,4 0-10 16,-2-2-58-16,8-13-19 0,2-1-8 15,5-10-6-15</inkml:trace>
  <inkml:trace contextRef="#ctx0" brushRef="#br0" timeOffset="58740.5874">19534 8666 17 0,'6'16'99'0,"-4"4"-2"16,2 3-4-1,-1-5-4-15,2 18-77 0,-5 7 0 16,0 3 0-16,-2 1-2 16,-8 2-2-16,1-3-3 0,-5-5 0 15,4-7-2 1,-2-8 0-16,5-8 0 0,-2-4 0 15,9-14-4-15,0 0-8 0,0-15-44 16,5-11-39 0,2-11-4-16,5-16-9 0,1-13-4 15</inkml:trace>
  <inkml:trace contextRef="#ctx0" brushRef="#br0" timeOffset="58990.5899">19747 8671 64 0,'0'35'97'15,"0"3"-3"1,2-3-4-16,2-6-61 0,3 6-9 15,4-1 1 1,2-8-3-16,1-8-4 0,1-7-4 16,2-8-3-16,-2-3 0 15,0-13-3-15,-7-6 0 0,-4-5-2 16,-5-3-1-1,-9 0-1-15,-6 1 0 0,-4-1 0 16,-2 5-1-16,-1 5 0 0,3 6-3 16,3 6-2-1,8 5-9-15,9 0-29 0,-3 9-45 16,15 1-10-16,9-1-6 15,2-4-2-15</inkml:trace>
  <inkml:trace contextRef="#ctx0" brushRef="#br0" timeOffset="59210.5921">20022 8884 46 0,'0'29'98'0,"0"-5"0"0,2-10-5 16,13-6-53-16,6-3-16 16,8-3-3-16,4-4-2 0,0-13-6 15,-1-4-6 1,-3-7-2-16,-10 0-3 0,-12-1-1 15,-7 4-1 1,-16 2 0-16,-6 8-3 0,-13 4-4 16,3 6-5-16,-2 3-11 0,9 5-52 15,10 9-19-15,6 3-7 16,8 3-3-16</inkml:trace>
  <inkml:trace contextRef="#ctx0" brushRef="#br0" timeOffset="59830.5983">20596 8593 67 0,'14'-2'88'0,"-14"2"-2"16,-2 8-3-16,-7 4-68 0,-4 10-5 15,-8 6-1 1,-1 10 1-16,2 4 1 0,2 4 1 16,8-2-1-16,4-6-1 0,10-4 0 15,11-9-2 1,10-9 0-16,7-14-1 0,2-5-1 15,3-17-2-15,-2-10-1 16,-5-9-1-16,-2-9-1 0,-10-7 0 16,-6-6-1-1,-5 1 0-15,-6-3-1 0,-7 7 0 16,-4 5-1-1,2 15 0-15,-6 10-1 0,0 14 1 16,-4 14 0-16,4 17 0 0,2 13 0 16,4 8 1-16,3 7 1 15,-2 9 0-15,7-1 1 0,0 3 0 16,9-9 0-1,1-3-1-15,1-12-3 0,6-1-13 16,-4-13-47 0,5-18-29-16,4-6-4 0,5-20-8 0</inkml:trace>
  <inkml:trace contextRef="#ctx0" brushRef="#br0" timeOffset="59990.5998">21016 8548 7 0,'10'13'89'0,"-10"6"2"15,2 4-3 1,-1 1-4-16,-1 7-77 0,3 6 0 15,1 4 3-15,-1-2-2 16,1-3 0-16,-2-7-2 0,1-4-4 16,0-4-7-16,-3-21-12 15,0 0-65-15,0-21-7 16,-2-4-8-16,-4-11-2 0</inkml:trace>
  <inkml:trace contextRef="#ctx0" brushRef="#br0" timeOffset="60350.6035">20866 8444 57 0,'-9'-12'94'0,"8"2"-3"0,4 0-5 16,17 3-62-16,6 7-5 0,8 0-4 16,7 3-3-1,4 6-4-15,3 5-2 0,-2 6-2 16,-4 0-1-16,-9 6-1 15,-10-1 0-15,-13 2-1 16,-10-2 1-16,-4-2-1 16,-10 0 0-16,1-3 1 0,3-1-1 15,6 1 1 1,4 1 0-16,16 0 1 0,7 1-3 15,3 3 0-15,3 3 0 0,-6-3 0 16,-5 0 0-16,-17-2 0 16,-14-2 0-16,-19-1 1 15,-12-3-1-15,-12 0-1 16,-7-8-11-16,5-1-48 0,1 4-28 15,11-9-8 1,14-1-6-16</inkml:trace>
  <inkml:trace contextRef="#ctx0" brushRef="#br0" timeOffset="60780.6078">21658 8644 4 0,'0'0'97'0,"7"-12"2"0,5 7-7 15,6-23-29-15,11 23-34 16,10 5-11-16,7 0-5 0,6 7-4 16,0-1-7-16,5 7-11 0,-11 3-52 15,-4-9-28 1,-6-4-7-16,-15-3-7 0</inkml:trace>
  <inkml:trace contextRef="#ctx0" brushRef="#br0" timeOffset="60930.6093">21795 8700 51 0,'-6'21'97'0,"10"-6"-5"16,25-5-4-16,-29-10-66 0,62 14-2 16,0-6-5-1,3-8-17-15,1 0-77 0,1 0-6 16,-7 0-11-16,-8 0-2 15</inkml:trace>
  <inkml:trace contextRef="#ctx0" brushRef="#br0" timeOffset="61360.6136">22641 8555 63 0,'8'21'98'0,"-6"6"-6"16,0 2-4-16,0 8-68 0,-2 9-1 16,-2 7 1-16,-4-4-6 15,-4-1-5-15,-2-5-2 0,5-5-3 16,-3-8 0-1,6-4-4-15,-3-13-6 0,7-13-13 16,0 0-58 0,-1-22-15-16,2-14-9 0,1-11-4 15</inkml:trace>
  <inkml:trace contextRef="#ctx0" brushRef="#br0" timeOffset="61620.6162">22762 8440 89 0,'16'11'96'16,"-3"6"-6"-16,-1 0-4 0,-3 9-70 15,-3 6-2-15,-3 4-3 16,-3 0-2-16,0 1-3 0,-3-1 0 16,-1-7 0-16,4-3 0 0,2-9 0 15,10 0-1 1,6-9 0-16,5-1-1 0,0-5 0 15,3-2-3 1,5-7-2-16,-5-10-6 0,3-2-16 16,-6-8-55-16,-10-14-16 15,1-2-7-15,-4-3-7 0</inkml:trace>
  <inkml:trace contextRef="#ctx0" brushRef="#br0" timeOffset="61830.6183">23033 8430 35 0,'-14'14'95'16,"11"10"-1"-1,-8 3-4-15,31 9-60 0,-25 11-5 16,-6 11 0-16,-1 3-6 15,-8 7-6-15,3-4-4 0,-7 1-1 16,3-5-2 0,6-7-2-16,1-7-1 0,2-12-1 15,8-10-1 1,6-10-4-16,20-6-11 0,3-9-52 15,10-20-27-15,3-11-6 0,5-23-9 16</inkml:trace>
  <inkml:trace contextRef="#ctx0" brushRef="#br0" timeOffset="62110.621">23329 8724 17 0,'-22'39'98'0,"-6"3"-1"0,0 4-4 16,12-45-35-16,5 46-34 0,11-4-6 15,13-7-2-15,11-7-4 16,13-12-4-16,6-10-2 0,4-7 0 15,0-16-1 1,-3-9-2-16,-11-10-2 0,-13-5 0 16,-12-3-1-1,-12-1 0-15,-12 1 0 0,-13 6-1 16,-12 3 1-16,-11 10-1 15,1 8-1-15,-2 8-1 0,7 10-2 16,4 8-4-16,11 10-10 0,6 4-35 16,15 1-40-1,15-2-5-15,16-3-7 0</inkml:trace>
  <inkml:trace contextRef="#ctx0" brushRef="#br0" timeOffset="62510.625">23822 8712 90 0,'-10'18'98'0,"-11"5"-4"16,-5-2-6 0,11 4-75-16,-6 7-1 0,5 1 0 15,7-5 0-15,8-2-2 16,5-5-3-16,17-6-1 0,6-5-1 15,7-10 1 1,0-7-2-16,5-15-1 0,-4-6-1 16,-5-10-2-16,-6-10 0 0,-11-8 0 15,-5-5-1 1,-8-4-1-16,-4-2-1 0,-13 10 1 15,-1 5-2-15,-5 11 1 16,-4 15 0-16,0 14 0 0,5 15 1 16,-5 18 1-1,9 15-1-15,6 10 1 0,4 9 2 16,6 7 1-1,3 4 1-15,14-3-1 0,3-2 1 16,3-10 0-16,3-6 0 0,4-6 0 16,1-10-2-16,1-9-3 15,1-8-8-15,-7-12-34 0,5-17-40 16,2-10-12-1,-2-14-9-15,4-10-4 0</inkml:trace>
  <inkml:trace contextRef="#ctx0" brushRef="#br0" timeOffset="62730.6272">24355 8403 77 0,'-4'17'95'16,"1"2"-4"-16,-1 5-5 0,4 8-74 15,-3 6 0 1,-1 9 1-16,-3 5 0 0,-2 6-3 15,-1-2-2-15,1-3-2 16,1-6-1-16,-3-7-1 0,2-5-1 16,0-12-3-16,6-12-6 15,3-11-11-15,0 0-58 16,0-25-17-16,7-10-7 0,-1-11-6 15</inkml:trace>
  <inkml:trace contextRef="#ctx0" brushRef="#br0" timeOffset="63250.6325">24185 8354 50 0,'0'0'81'15,"-7"-7"-1"-15,7 7-59 0,0 0 0 16,0 0-1-16,0 0 2 15,-9-5-6-15,9 5-1 16,0 0-4-16,0 0-2 16,0 0 0-16,0 0-3 0,0 0 1 15,0 0-1 1,0 0-1-16,0 0 1 0,8 0-1 15,12 0 0-15,7 3 0 0,13 5-1 16,5 4 0-16,7 4-1 16,3 4 0-16,1 4-1 15,-5 4 0-15,-9 2-1 16,-13 3 1-16,-14 3-1 0,-14-2 0 15,-11-2 0 1,-16-6 0-16,-9-5 0 0,-8-5 1 16,2-4 0-16,1-4-1 0,8-5 1 15,12-2-1 1,20-1-1-16,0 0 1 0,17 16-1 16,11-3 0-16,4 6-1 15,4 7 1-15,1 2-1 0,-6 3 1 16,-15 0 1-1,-16-1 1-15,-16-4 0 0,-23-4 1 16,-20-5 0-16,-16-6 0 16,-11-3-1-16,-8-3-6 15,3 1-31-15,7-3-42 0,5-3-18 16,25-2-7-16,21 0-5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31T18:58:27.622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13369 2326 6 0,'-4'-10'31'15,"12"4"-7"1,16-2-4-16,17 1-1 0,10 0-2 15,13 3 0 1,10-2 0-16,8 4-1 0,8-3-1 16,8 3-2-16,-4-2-5 0,-2-2-1 15,-8 1-2-15,-2-4 1 16,-15 6-2-16,0-2 1 31,-17-2 0-31,-12 4 0 16,-13-1 1-1,-12 5 2-15,-73-1 0 47,-22 3 0-47,-37 0-1 31,-15 4-1-31,-6 1-2 0,-10 1-1 16,0-1 0-1,2-3-1-15,72 4-5 0,12-4 3 16,39-1-3 0,10 1 1-16,15-5 2 0,21 6 1 15,15-3 1-15,19 0 1 0,15 0 2 16,14 1 0-16,16 1 0 15,12 2 1-15,6 1-2 16,5-3 2-16,1 3-2 16,-7 1-1-16,-8-4 0 0,-10-1 0 15,-19-1 0 1,-14-1 0-16,-18-2 2 0,-15 0-2 15,-14 0 2-15,-19 0-1 16,0-9 1-16,-15 4-2 16,-12-1 0-16,-8-5-4 0,-4 6-8 15,-8-1-11-15,-1 0-55 16,1 6-14-16,1 0-6 0</inkml:trace>
  <inkml:trace contextRef="#ctx0" brushRef="#br1" timeOffset="6340.0634">3620 14134 56 0,'1'-9'80'0,"-1"9"-2"0,0 0-53 16,0 0-4 0,8 14 0-16,-1 10-2 0,2 7-5 15,1 10-2-15,5 8 0 16,2 4 0-16,1 6-1 0,1 2 0 15,-1-1-2 1,0 0 0-16,-3-7-1 0,-1-3-1 16,-3-5 0-1,-3-7-1-15,-3-9 0 0,0-3-1 16,-3-8-1-16,0-4 1 0,-2-14 1 15,3 12-1-15,-3-12 1 16,4-12-1-16,-3-11-1 16,2-12 1-16,-1-11-2 15,2-9-1-15,-2-6-1 0,0-6-1 16,0-1 0-1,0 5 0-15,0 3-3 0,-1 8-1 16,4 12-5-16,0 3-7 0,8 11-15 16,3 9-50-1,0 0-16-15,3 6-6 0,-1 7-2 16</inkml:trace>
  <inkml:trace contextRef="#ctx0" brushRef="#br1" timeOffset="6670.0667">4240 14583 27 0,'-5'43'84'16,"4"-3"-1"-16,-30-2-49 0,32-3-2 15,11-6 1 1,9-10-2-16,7-9-6 0,3-5-4 15,4-7-4 1,1-12-3-16,5-4-2 0,-5-7-4 16,-8-1-1-16,-8-7-2 15,-6-1 0-15,-12 2-3 0,-5 3 0 16,-12 2 0-16,-8 4-1 0,-7 5-1 15,-2 6 0 1,-6 8 0-16,5 4 0 0,-2 7-2 16,6 5-1-1,3 4-1-15,8 5-3 0,3-1-3 16,8 3-7-16,3-4-11 15,3-6-46-15,9 7-20 0,3-8-3 16,4-1-2-16</inkml:trace>
  <inkml:trace contextRef="#ctx0" brushRef="#br1" timeOffset="7140.0714">4512 14620 43 0,'0'12'83'0,"0"-12"-4"0,5 15-46 15,-1 5-5 1,8 2-1-16,-5-2-2 0,10 1-3 15,-4-7-4-15,8-4-2 16,-4-6-1-16,8-4-3 0,2-8-1 16,-1-8-3-1,2-7-1-15,0-3-2 0,-1-6-2 16,-2-1 0-16,-5 0-1 0,-3 4-1 15,-6 3 0 1,-2 3-1-16,-4 8 0 0,-1 3 0 16,-4 12-1-16,0 0 0 15,-7 18 0-15,2 4 1 0,-4 7-1 16,3 3 1-1,-1 0 1-15,0 3 0 0,5-3 0 16,2-3 0-16,0-6 0 0,4-3 1 16,4-4-2-1,1-4 0-15,1-4-2 0,-1-3-3 0,6-3-13 16,-5-2-32-1,-2-9-40-15,5-6-8 0,-4-8-6 16</inkml:trace>
  <inkml:trace contextRef="#ctx0" brushRef="#br1" timeOffset="7370.0736">4982 14495 31 0,'17'16'89'16,"-8"-2"1"-16,-1 6-4 0,-20 5-66 15,20 4-1 1,0 1 1-16,4 0-2 0,-3 2-5 15,0-1-4 1,-3 1-3-16,2-6-1 0,-1 1-1 16,-1-5-1-16,0-3-3 15,-2-5-2-15,-1 1-9 16,-3-6-55-16,0-9-22 0,-8-8-7 15,-5-9-6-15</inkml:trace>
  <inkml:trace contextRef="#ctx0" brushRef="#br1" timeOffset="7490.0749">4909 14750 42 0,'11'4'87'15,"10"-4"-1"-15,9-8-5 16,41-6-69-16,-27 0-8 0,4-6-19 16,-7-3-59-16,7-2-7 15,-5-2-6-15</inkml:trace>
  <inkml:trace contextRef="#ctx0" brushRef="#br1" timeOffset="7760.0776">5497 14071 19 0,'-6'29'87'0,"-7"8"0"15,2 9-3 1,-3 8-69-16,2 9 3 0,1 1 2 15,2 2-3-15,5-6-3 16,4-2-4-16,1-7-4 0,7-10 0 16,0-9-1-1,4-6-2-15,0-9-1 0,2-10-6 16,7-4-22-16,7-6-56 0,-7-18-9 15,5-13-5 1,-2-10 2-16</inkml:trace>
  <inkml:trace contextRef="#ctx0" brushRef="#br1" timeOffset="8000.08">5817 14178 82 0,'2'14'91'16,"1"5"-4"-1,-2 6-3-15,3 7-76 0,2 9 0 16,3 7 6-16,-5 4-1 15,1 3-3-15,1-1-2 16,2-2-1-16,0-1-2 16,-2-7 0-16,2-5-1 0,-1-4-1 15,2-10-3 1,-1-6-2-16,3-5-11 0,-11-14-56 15,0 0-20-15,5-14-9 0,-9-15-4 16</inkml:trace>
  <inkml:trace contextRef="#ctx0" brushRef="#br1" timeOffset="8160.0816">5701 14502 82 0,'-3'12'94'0,"16"-10"-5"0,15-2-6 16,9-7-70-1,9-8-5-15,5 0-3 0,6-4-2 16,-3-1-14-16,-5 0-57 0,-5-10-18 15,-9-2-5-15,-12-8-5 16</inkml:trace>
  <inkml:trace contextRef="#ctx0" brushRef="#br1" timeOffset="8350.0835">6228 14055 46 0,'29'21'90'0,"4"8"-1"0,-24 5-57 16,32 10 1-16,1 5-1 15,-7 9-5-15,-10 4-5 16,-9 6-6-16,-11 2-7 15,-6-1-3-15,-15 0 0 0,-9-6-2 16,-5 0-4 0,-6-14-10-16,8-11-56 0,-2 0-23 15,5-13-7-15,3-11-5 16</inkml:trace>
  <inkml:trace contextRef="#ctx0" brushRef="#br1" timeOffset="8890.0888">6984 14500 77 0,'0'0'90'0,"-2"-17"-7"15,17 17-50-15,13 3-7 0,13-2 1 16,9-1-3 0,11-2-3-16,4-3-7 0,4-4-6 15,-1 1-2-15,-4-5-1 16,-9 2-4-16,-6 2-2 15,-13 1-6-15,-11 1-9 16,-1 4-24-16,-8-1-47 0,-16 4-10 16,0 0-3-1</inkml:trace>
  <inkml:trace contextRef="#ctx0" brushRef="#br1" timeOffset="9080.0908">6992 14638 20 0,'-32'26'98'0,"19"-1"-1"0,19-13-5 16,46-2-56-1,-6-7-7-15,17-3-3 0,10-2-8 16,6-7-8-16,4-3-4 0,-3 1-3 16,-5-1-2-1,-7 0-4-15,-8 6-9 0,-15-2-29 16,-15 5-49-16,-2-2-5 15,-10-1-9-15</inkml:trace>
  <inkml:trace contextRef="#ctx0" brushRef="#br1" timeOffset="10730.1073">8568 14163 4 0,'-1'22'80'0,"1"7"5"16,0 5-3-1,0 10-59-15,2 4-4 0,0 10 1 16,1-2-3-16,-3 1-5 16,3-9-3-16,-2-6-2 15,0-7 0-15,-1-9-3 16,1-6-4-16,-1-20-7 0,0 0-14 15,16 13-54-15,-5-24-13 0,2-8-6 16</inkml:trace>
  <inkml:trace contextRef="#ctx0" brushRef="#br1" timeOffset="11280.1128">8812 14449 36 0,'6'10'82'0,"2"-1"2"16,0 10-42-16,3 1-20 0,4 5 1 15,-2 1-1 1,1 3-2-16,0 0-5 0,-3-4-4 16,-1 0-3-16,-1-6 0 15,-3-8-2-15,-6-11 1 0,8 9-2 16,-8-9 0-1,7-14 0-15,-4-5-1 0,2-6-1 16,3-2 0-16,-1-1-3 0,7-2 1 16,-1 0-2-1,4 4 0-15,3 7 0 0,2 7-1 16,3 7 1-16,-2 3 0 15,2 12 0-15,-3 7 0 0,-2 9 1 16,-4 1 1 0,-2 6 0-16,-5-2 1 0,-3-2 0 15,-2-5 1 1,-3-3 0-16,-1-4 0 0,0-17 0 15,0 0 0-15,0 0 0 0,-4-13-1 16,4-6 0-16,3-2-1 16,6-1-1-16,1-2-1 15,7 4 1-15,2 6-1 16,3 10-1-16,-1 4 1 0,-2 9 1 15,-1 8-1 1,-5 7 1-16,-1 2 0 0,-4 3 1 16,-4-2 0-16,-1-5 0 15,-1 0-1-15,0-5-1 16,-2-6-4-16,5-2-10 0,-5-9-34 15,0 0-40-15,8-16-5 16,-2-1-8-16</inkml:trace>
  <inkml:trace contextRef="#ctx0" brushRef="#br1" timeOffset="11660.1166">9524 14454 29 0,'10'-8'88'0,"-10"8"1"0,10 0-3 16,1 8-61-1,1 8-6-15,4 4 1 0,-1 7 0 16,3 6-3 0,0 4-4-16,-1 5-2 0,-1 0-2 0,-3 1-2 15,-1 0 0 1,-4-3-2-16,-1-7-1 0,-3-5 0 15,1-7 0-15,-3-6 0 0,-1-5 0 16,-1-10 0 0,0 0 0-16,9-20-1 0,-1-10 0 15,2-9 0 1,6-15-1-16,5-9-1 0,4-3-2 15,2-2 1-15,0 6-1 16,0 4-1-16,-1 14-3 0,-4 6-8 16,4 21-36-1,-6 12-38-15,-7 2-12 0,-2 3-8 16,1 0-3-16</inkml:trace>
  <inkml:trace contextRef="#ctx0" brushRef="#br1" timeOffset="13000.13">11126 14149 69 0,'-5'-10'66'0,"5"10"-8"15,0-9-12 1,0 9-10-16,0 0-7 0,-1 7-6 16,1 10-7-16,0 7-3 15,1 7-4-15,2 10 2 0,0 5 0 16,1 5-2-1,-3 6-1-15,1-1-2 0,-2-2-1 16,-1-6-1-16,1-3 0 0,-2-11-2 16,-2-4 1-1,-1-10-3-15,4-4-3 0,1-16-6 16,-1 10-21-16,5-10-59 15,1-14-5-15,-2-7-5 16,-2-11-4-16</inkml:trace>
  <inkml:trace contextRef="#ctx0" brushRef="#br1" timeOffset="13160.1316">11144 14387 73 0,'26'0'92'0,"8"-5"-3"0,0 30-25 15,5-29-44-15,-2-8-4 16,4 4-5-16,-9-7-11 0,1 2-15 15,-16 5-64 1,0-13-7-16,-6-5-6 0,-9-6-1 16</inkml:trace>
  <inkml:trace contextRef="#ctx0" brushRef="#br1" timeOffset="13410.1341">11393 14084 24 0,'0'36'93'15,"-2"7"1"-15,1 6-5 0,-4 6-57 16,0 7-3-1,-4 2-7-15,1 0-6 0,-4-7-6 16,3-3-3-16,1-7-2 0,4-8-2 16,2-11-1-16,1-6 0 15,1-9-3-15,0-13-2 0,17 3-6 16,-10-9-15-1,7-8-55-15,2 1-13 0,2-3-7 16,3-2-3 0</inkml:trace>
  <inkml:trace contextRef="#ctx0" brushRef="#br1" timeOffset="13990.1399">11770 14372 6 0,'-13'12'88'16,"0"7"4"-16,-6 5-42 15,9 9-5-15,3 2-7 0,1 6-6 16,4 1-8-16,-2-4-6 0,6-1-7 15,6-8-1 1,2-6-3-16,7-8-1 0,3-10-1 16,2-3 1-1,2-4-3-15,2-10 0 0,-1-3 0 16,0-4-1-16,-4-5-1 15,2-2 0-15,-5-2 0 0,-3 2 0 16,0 5-1-16,-6 0 1 0,-2 2-1 16,-3 5 1-1,1 5-1-15,-5 9 1 0,0-11-1 16,0 11-1-1,0 0 1-15,0 0-1 0,-7 5 1 16,4 7-1-16,2 8 0 16,1 6 0-16,0 0 1 0,4 4 0 15,4-3 0 1,4-3 1-16,3-3 0 0,7-9 0 15,0-11 0-15,2-2-1 0,4-11 1 16,-4-6 0 0,1-6 0-16,-4-1 0 0,-5-1-1 15,-5-1 1-15,-8 2-1 16,-3 2 1-16,0 2-2 0,-8 4 0 15,0 3-3 1,-2 3-4-16,10 11-3 0,-14-9-8 16,14 9-18-1,0 8-39-15,0-8-21 0,-1 18-4 16,1-18-2-16</inkml:trace>
  <inkml:trace contextRef="#ctx0" brushRef="#br1" timeOffset="14260.1426">12527 14269 5 0,'32'-15'89'0,"2"6"3"15,-1 5-6-15,-3 9-51 0,0 14-11 16,-6 12-5 0,-1 9-3-16,-13 8-4 0,-6 5-3 15,-7 5-3 1,-11 4-1-16,-10-6-1 0,-5-4-2 15,-5-4-5-15,-5-7-7 0,1-3-20 16,7-4-56-16,-11-15-5 16,-2-6-9-16</inkml:trace>
  <inkml:trace contextRef="#ctx0" brushRef="#br1" timeOffset="14590.1459">11722 14355 33 0,'-23'20'90'16,"-1"9"-1"-16,-5 7-48 15,6 9-6-15,3 4-2 0,4 4-6 16,10 0-7-1,5-2-8-15,9-5-4 0,10-7-3 16,11-7-5 0,2-15-13-16,9-9-58 0,0 0-16 15,2-8-7-15,-2-1-4 16</inkml:trace>
  <inkml:trace contextRef="#ctx0" brushRef="#br1" timeOffset="15400.154">10847 13909 22 0,'0'-24'89'15,"0"5"-2"-15,0 7-4 0,0 12-55 16,0 0-8-16,0 7-6 0,1 18-2 15,0 18 1-15,2 12-3 16,0 16 0-16,1 15 1 16,-3 16 0-16,1 7-1 15,-2 5 0-15,0 1-2 0,-3-3-3 16,-3-8-1-1,-4-7 1-15,-1-12-1 0,-2-14 0 16,0-12 0-16,2-9-2 0,-1-14 1 16,5-8 0-16,1-9 1 15,2-8 0-15,4-11-2 16,-10 0 1-16,3-8-2 15,0-7 0-15,1-3-3 0,-1 1-2 16,-1-2-4 0,5 4-6-16,-3 0-21 0,9 1-43 15,16 7-19-15,5-1-9 16,10 0-4-16</inkml:trace>
  <inkml:trace contextRef="#ctx0" brushRef="#br1" timeOffset="16050.1605">12900 13774 52 0,'-8'-15'91'0,"0"6"-4"0,3 21-30 16,2-2-25-1,3 21-7-15,2 20-4 0,3 15-5 16,0 24-3-16,-1 17 0 0,-1 19 1 15,-4 6-2 1,1 2-4-16,-8-10-2 0,-2-11-2 16,-4-16 0-16,1-14-2 15,1-16 0-15,2-18-3 0,5-12-1 16,4-8-2-1,1-12-7-15,11-1-32 0,10 1-49 16,-5-17-7-16,4-3-7 0,1-8 5 16</inkml:trace>
  <inkml:trace contextRef="#ctx0" brushRef="#br1" timeOffset="17370.1737">13229 15490 18 0,'0'0'86'0,"0"-13"-1"0,0 13-41 16,0 0-10-16,0 0-11 0,0 0-5 16,0 0-3-1,0 0-2-15,0 10-3 0,0 3 0 16,0 0-1-16,0 3 0 15,0 0 0-15,1 1-1 0,-1 3-2 16,0-6-2 0,0-2 0-16,1-2-2 0,-1-10 0 15,1 10-1 1,-1-10-2-16,0 0-3 0,0 0-6 15,0 0-17-15,12-10-54 0,-4 3-12 16,4-5-8-16</inkml:trace>
  <inkml:trace contextRef="#ctx0" brushRef="#br1" timeOffset="17700.177">13375 15530 56 0,'0'28'92'0,"4"-7"-21"0,12 13-21 15,-3-3-9-15,10-1-12 16,-4-11-11-16,3-7-4 0,3-8-4 16,1-4-1-1,1-9-2-15,-3-7-2 0,1-2-1 16,-3-3-1-16,-4-1-1 15,-7 1 0-15,-8-1-1 16,-3 4 0-16,-6 1 0 0,-11 5-1 16,-4 3 0-16,-7 5 0 15,-1 3 0-15,-3 1 0 0,-1 7 0 16,5 3 0-1,2 4-2-15,7-1-2 0,7 4-3 16,2-3-7 0,10 0-16-16,6 5-44 0,8-9-21 15,5-5-6-15</inkml:trace>
  <inkml:trace contextRef="#ctx0" brushRef="#br1" timeOffset="18000.18">13753 15591 14 0,'0'18'87'0,"0"-2"2"0,25 4-45 16,-16-8-4-1,5-7-6-15,4-5-7 0,3-5-8 16,3-7-3-16,0-4-5 0,0-1-1 15,-5-4-5 1,-7 5-2-16,-12 0 0 0,-3 7-2 16,-14 0 0-16,-7 5-1 15,-5 4 0-15,-1 0 0 16,0 3 0-16,5 5-2 15,2-3-4-15,12 5-11 0,4 4-44 16,7-5-28-16,14-1-7 0,2-3-6 16</inkml:trace>
  <inkml:trace contextRef="#ctx0" brushRef="#br1" timeOffset="18810.1881">14125 15427 8 0,'0'0'83'0,"-10"11"-25"16,10 4-6-16,0 0-8 0,4 1-7 15,0 2-10 1,-1 3-5-16,5-4-5 0,-2 1-6 16,-1-6-1-16,3 0-3 15,-8-12 1-15,8 13-2 0,-8-13 0 16,0 0 1-16,0 0-2 15,0 0 1-15,5-8-1 16,-2-2 0-16,1-2-2 0,1-3-1 16,2-3 0-1,2 2-1-15,1 0-1 0,2 0 1 16,0 2-1-16,-1 3 1 15,2 4-1-15,-3 1 0 16,1 6-2-16,-2-1-3 0,1 1-5 16,-10 0-13-16,20 1-50 15,-7 6-21-15,-2-5-7 0,1 1-5 16</inkml:trace>
  <inkml:trace contextRef="#ctx0" brushRef="#br1" timeOffset="19070.1907">14409 15384 29 0,'0'0'92'15,"6"11"-2"-15,-7 5-2 0,23 5-65 16,-21 5-6 0,-1 4 0-16,0 5 0 0,0 1-4 15,0 1-4 1,0 1-2-16,0-1-2 0,-2-5-1 15,-1-2-1-15,0-5-2 16,0-4-2-16,0-6-2 0,3-2-9 16,0-13-31-1,0 0-46-15,0 0-7 0,13-15-6 16</inkml:trace>
  <inkml:trace contextRef="#ctx0" brushRef="#br1" timeOffset="19290.1928">14708 15563 10 0,'0'0'88'0,"0"0"3"0,-10 6-5 16,-5 5-56-16,-6 10-10 0,0 3-6 16,-1 2 0-1,4 0-4-15,8-2-1 0,9-2-3 16,6-4-1-16,12-3-1 15,6-1-2-15,-1-2 0 16,-1 3 0-16,-4 1 0 16,-11 4-1-16,-7 0-3 0,-14 9-11 15,-15 4-58 1,1-7-19-16,3 2-7 0,4-7-3 15</inkml:trace>
  <inkml:trace contextRef="#ctx0" brushRef="#br1" timeOffset="22510.2251">15612 14061 33 0,'-4'-28'93'0,"-4"1"-3"16,-7 4-34-16,1 5-14 15,1-1-9-15,-4 5-10 0,3 5-7 16,-4 5-5 0,0 9-4-16,-4 14-1 0,1 10-1 15,1 15-1 1,-2 10-2-16,4 12 0 0,3 7 0 15,0 2 0-15,9 2 0 0,4-8 0 16,2-7-1-16,6-11-1 16,5-11 2-16,4-10 0 0,6-13-3 15,5-9-3 1,8-7-8-16,1-11-20 0,1-15-58 15,11-2-5 1,1-9-9-16,1-5 6 0</inkml:trace>
  <inkml:trace contextRef="#ctx0" brushRef="#br1" timeOffset="22770.2277">15822 14446 64 0,'-12'43'99'0,"3"3"-4"16,4-13-4-16,11 3-57 0,16-11-14 16,13-16-6-16,8-11-3 15,12-18-1-15,3-12-5 16,-1-7 0-16,-1-6-1 15,-12-4-2-15,-13 3 0 16,-17 6 1-16,-17 7-1 0,-21 8-1 16,-15 7-1-16,-14 9 0 15,-12 11-1-15,-8 9 0 0,-2 11-3 16,2 6-3-1,14 5-3-15,10-1-8 0,21 2-11 16,15-3-51-16,19-12-16 16,24-9-6-16,18-12-2 15</inkml:trace>
  <inkml:trace contextRef="#ctx0" brushRef="#br1" timeOffset="23010.2301">16517 14193 33 0,'-24'21'90'0,"-9"9"0"15,-7 3-4-15,4 9-55 16,8 6-11-16,14 1-5 0,13 0-1 16,9-3-2-1,11-6-3-15,4 1-3 0,2-3 1 16,-7 3-2-16,-12-4 0 0,-8 2-2 15,-19-4-3 1,-8 4-16-16,-7-6-63 0,-3-10-12 16,0-12-7-16,2-11-5 15</inkml:trace>
  <inkml:trace contextRef="#ctx0" brushRef="#br1" timeOffset="23690.2369">17525 14200 35 0,'10'-11'89'15,"-10"11"-1"-15,0 0-3 0,0 0-58 16,-1 27-8-1,-7 5-4-15,0 7-3 0,-2 4-3 16,7 3 3-16,3-3-1 0,5-11-2 16,11-10 0-16,9-13-2 15,6-9-2-15,4-20 1 16,2-8-4-16,1-8 2 15,2-1-1-15,-7-1-1 0,-6 11-1 16,-9 6-1 0,-9 10 0-16,-9 11 0 0,9 13 1 15,-9 11-1-15,-3 4-1 16,-3 2 2-16,6-2 1 15,5-6 2-15,3-6-1 0,5-10 1 16,4-6-1-16,-1-11 1 16,-1-2-2-16,-1-4 0 0,-5-4-3 15,-2-1-2 1,-2-3-2-16,2 4-10 0,-4-8-27 15,2 0-42-15,6 7-13 16,3-6-8-16,4 4-2 16</inkml:trace>
  <inkml:trace contextRef="#ctx0" brushRef="#br1" timeOffset="23900.2389">18101 14093 29 0,'-4'15'94'0,"4"2"2"16,8-8-6-16,47 3-57 15,-20-7-5-15,10 1-4 0,7-6-6 16,2-3-6-16,6-5-4 0,-3-4-5 16,0-2-6-1,-15-1-8-15,-3 1-22 0,-5-1-56 16,-14-4-6-1,-9-10-7-15,-11-5 0 0</inkml:trace>
  <inkml:trace contextRef="#ctx0" brushRef="#br1" timeOffset="24070.2407">18368 13845 77 0,'-9'55'97'16,"2"0"-3"0,4 4-8-16,2 1-64 0,5 3-8 15,6-5-5-15,5-5-4 16,0-1-8-16,0-8-12 0,2-9-66 15,-1 2-10 1,-5-4-5-16,-10-7-3 0</inkml:trace>
  <inkml:trace contextRef="#ctx0" brushRef="#br1" timeOffset="24450.2445">17328 13779 64 0,'-40'75'92'0,"-2"14"-4"16,-27 18-62-16,33 11 1 16,9 3-1-16,10-2-3 15,14-10-8-15,8-13-10 16,28-9-25-16,28-17-61 0,7-19-8 15,17-21-5 1</inkml:trace>
  <inkml:trace contextRef="#ctx0" brushRef="#br1" timeOffset="24940.2494">19082 14166 3 0,'2'9'97'16,"21"-6"0"-16,15-3-5 16,17-2-6-16,10-2-67 15,9-2-9-15,3-1-2 0,0-6-7 16,-6 1-5-16,-13-5-13 0,-7-6-56 15,-16 3-16 1,-12-4-7-16,-11-1-5 0</inkml:trace>
  <inkml:trace contextRef="#ctx0" brushRef="#br1" timeOffset="25140.2514">19329 13876 64 0,'-10'36'98'15,"1"5"-4"-15,4 0-5 0,5 8-69 16,0 4 0-1,-2 7-3-15,-4-4-6 0,3 2-4 16,-1-6-2-16,0-3-3 16,2-10-2-16,1 0-3 0,1-15-15 15,8-15-66 1,12-2-8-16,8-10-7 0,7-13-5 15</inkml:trace>
  <inkml:trace contextRef="#ctx0" brushRef="#br1" timeOffset="25870.2587">20618 13923 55 0,'-27'0'79'0,"-5"1"-37"0,-2 15-9 16,-5 7-3-1,0 5 0-15,2 9-3 0,7 3-5 16,8 6-2-16,14-1-4 0,12-4-1 0,22-3-3 15,14-7-1 1,15-8-2-16,10-11-2 0,15-12 0 16,1-3 1-1,-1-12-1-15,-4-7-2 0,-15-4 1 16,-12-3-2-1,-16-5 0-15,-20 1-1 0,-16 1-1 16,-29 1-2-16,-19 4 1 0,-19 5-2 16,-15 1 1-16,-8 6-1 15,-3 8-1-15,6 6-2 16,7 1-4-16,21 5-5 15,12 0-13-15,32-2-48 0,18-3-20 16,27 9-7-16,15-9-3 16</inkml:trace>
  <inkml:trace contextRef="#ctx0" brushRef="#br1" timeOffset="26190.2619">20578 13358 80 0,'-9'7'87'0,"9"15"1"16,0 18-57-16,10 54-2 15,-1 19 0 1,-1 17 0-16,-3 13-1 0,-2 5-4 15,-2 5-7 1,-5-3-3-16,-3-8-4 0,-7-42-6 16,1-18-3-16,-4-12 1 15,4-13-1-15,0-8-2 0,3-11-2 16,3-11-5-1,7 0-18-15,0-10-51 0,0-17-18 16,20 0-8-16,-4-13-6 0</inkml:trace>
  <inkml:trace contextRef="#ctx0" brushRef="#br1" timeOffset="27830.2783">21394 14052 1 0,'6'-15'87'0,"-6"15"-1"15,0 0-3-15,0 0-48 0,0 0-11 16,0 17-3-1,0 2-7-15,0 6-4 0,0 7 0 16,-1 2 0-16,-1 4-1 0,-3 1-1 16,0-1-3-1,0-6-1-15,-1-3-1 0,0-5-1 16,0-6-2-16,2-5-3 15,4-13-6-15,0 0-19 0,0 12-55 16,3-24-9 0,3-9-8-16,1-8 3 0</inkml:trace>
  <inkml:trace contextRef="#ctx0" brushRef="#br1" timeOffset="28170.2817">21438 14166 36 0,'8'-3'91'0,"0"3"-4"16,3 0-3-16,-22 3-64 0,21 3-6 15,8-2 0 1,1 0-3-16,-2-1-8 0,-5-3-6 15,-1-3-6 1,-3-8-3-16,-5 0-6 0,-3-7-7 16,0 0-2-16,-4-1-1 15,4-2 2-15,-4 3 7 0,4 4 6 16,4 5 11-16,-4 9 12 0,16-4 11 15,-16 4 5 1,16 15 4-16,-13 4 1 0,4 6-3 16,-7 1-4-1,-1 3-3-15,-6 5-6 0,2-2-4 16,-1-1-3-16,0 1-3 15,0-8-1-15,2 0-2 0,0-5-1 16,2-5-1-16,2-4-6 16,0-10-11-16,0 0-49 15,18-2-25-15,-7-6-6 0,2-3-4 16</inkml:trace>
  <inkml:trace contextRef="#ctx0" brushRef="#br1" timeOffset="28810.2881">21799 14115 35 0,'-9'0'81'0,"-1"10"1"0,2 4-48 16,-5 5-8-16,4 6 1 15,-3 0-2-15,2 4-3 0,4-5-5 16,3-1-1-1,3-3-5-15,0-4 1 0,2-4-4 16,-2-12-1-16,13 10-1 0,-3-9-1 16,1-1-1-1,-2-3-1-15,5-4 0 0,0 0-1 16,-1-3-1-16,0-2 0 15,0 1 0-15,-2 0-1 0,-3-1 1 16,2 4-1 0,-10 8 0-16,6-12 0 0,-6 12 0 15,0 0 0 1,0 0-1-16,0 0 0 0,0 0 0 15,-1 13 1-15,1-1-1 0,1 3 1 16,1-1 0-16,4 0 2 16,3-2-1-16,4-5 1 0,4-3 0 15,2-4 0 1,-1-3 1-16,1-6-2 0,-2-2 1 15,-1 0 0 1,-4 0-1-16,-3-1-1 0,-4 0-3 16,-5-1 0-16,0 13-15 15,-2-16-32-15,-3 2-39 16,3 4-7-16,-2-2-8 0</inkml:trace>
  <inkml:trace contextRef="#ctx0" brushRef="#br1" timeOffset="28980.2898">22125 14071 65 0,'26'13'94'0,"-2"4"-3"16,2 2-9-16,2 4-65 0,0 7-1 16,-5 2-9-16,-8 0-4 15,-10 1-5-15,-8 1-6 0,-8-3-10 16,-14 5-37-1,-7-14-33-15,-5-2-3 0,-8-8-5 16</inkml:trace>
  <inkml:trace contextRef="#ctx0" brushRef="#br1" timeOffset="29360.2936">21752 14119 4 0,'-12'27'81'15,"1"5"3"-15,-4 4-44 0,7 9-8 16,3-4-3-16,5 4-6 0,0-8-8 16,8-1-7-1,6-7-14-15,2 3-47 0,2-16-28 16,4-4-5-1,-2-7-1-15</inkml:trace>
  <inkml:trace contextRef="#ctx0" brushRef="#br1" timeOffset="30180.3018">21067 13926 24 0,'-14'-8'77'0,"4"5"2"16,-5 0-48-16,5 3-7 15,-2-3-2-15,3 3-4 0,9 0-4 16,-11-1-4-16,11 1-3 0,0 0 0 15,0 9-1 1,2 3 1-16,4 5-2 0,1 6-1 16,2 6 2-1,-1 3 0-15,-1 9 0 0,-2 3 0 16,-3 4 0-16,-3 1 1 15,1 4-2-15,-6-2 1 0,-4-5-2 16,-1-1 0-16,2-11 0 16,2-2 1-16,1-8-1 15,4-7 0-15,3-9-1 0,12-4 1 16,10-1-2-1,5-3-1-15,8 0-8 0,6-3-15 16,6-11-64-16,12 8-7 16,4-6-6-16,5 1-4 0</inkml:trace>
  <inkml:trace contextRef="#ctx0" brushRef="#br1" timeOffset="30730.3073">22151 13998 39 0,'0'0'79'16,"15"2"-36"-16,-1-2-10 0,15 1 2 16,-1-1-1-1,11 0-4-15,-3-1-8 0,4 1-6 16,-8 0-4-16,-4 0-1 15,-8 4-4-15,-6-2 0 0,-14-2-3 16,10 12 0 0,-10-4-1-16,0 4 1 0,0 0-2 15,0 7 1 1,0 1 0-16,0 1-1 0,2 3 0 15,1 5-1-15,2-1 2 0,-4 2-1 16,-1 3 1-16,0-1-1 16,0 0 1-16,-6 0-1 15,-5 2 1-15,-3-4 0 16,-2 2-1-16,-3-5 1 0,-4 0-1 15,2-8-3 1,-2 2-4-16,-1-8-17 0,5-8-58 16,7 1-12-16,12-6-6 15,-8-6-5-15</inkml:trace>
  <inkml:trace contextRef="#ctx0" brushRef="#br1" timeOffset="31130.3113">22632 13483 41 0,'0'0'75'0,"0"25"-17"15,9 23-22 1,6 18-5 0,-2 13-1-16,5 16-2 0,-6 9-3 15,2 12-2 1,-4 8-1-16,-4 8-2 0,-6-28-13 15,-8-4 0-15,-5-8-3 16,-3-6 0-16,0-12-2 0,1-10-3 16,2-6-9-1,-6-8-45-15,3-17-34 0,14-8-6 16,1-11-7-16</inkml:trace>
  <inkml:trace contextRef="#ctx0" brushRef="#br1" timeOffset="31930.3192">23010 14872 26 0,'0'-14'38'0,"0"-3"0"0,0 6-2 16,0-1-3-16,0 3-2 15,0 0 0-15,0 9-1 16,0-10-4-16,0 10-2 15,0-11-3-15,0 11-4 0,0 0-2 16,0-11-3 0,0 11-3-16,0 0-2 0,0 0-2 15,0 0-2-15,0 0-1 16,0 0 0-16,-7 11-1 0,4 2 1 15,1 7 0-15,0 6 0 0,-4 6 1 16,0 5 0 0,-2 3 0-16,0 0 0 0,0-2 0 15,1 0 0 1,-4-8 0-16,3-6-1 0,0-4 0 15,1-6 0 1,7-14-1-16,-5 11-2 0,5-11-3 16,0 0-6-16,3-13-15 15,7-6-50-15,3-2-20 0,-1-6-6 16,2-4-4-16</inkml:trace>
  <inkml:trace contextRef="#ctx0" brushRef="#br1" timeOffset="32420.3242">23043 14961 81 0,'0'27'91'0,"0"2"-3"15,2 0-53-15,5 1-5 0,4-6-6 16,2-5-5-16,6-9-3 16,3-7-4-16,4-3-3 15,1-13-1-15,-2-4-1 0,-3-6-2 16,-1-2-1-1,-4-4-2-15,-8 5 0 0,-6-2-1 16,-4 5-1-16,-10 1 1 16,-3 6-1-16,-5 3-1 0,-2 6-1 15,0 2-3 1,1 3-4-16,5 0-4 0,6 6-9 15,9-6-12-15,0 0-17 0,7 9-15 16,10-7-2 0,1 0 8-16,1-2 21 0,-2 6 23 15,-1 1 18-15,-1 5 18 16,-5 4 25-16,0 5 16 15,-4 2 1-15,4 4-8 16,2-2-15-16,6-5-15 0,5-4-5 16,3-9-3-1,2-5-4-15,1-4-2 0,1-11-3 16,-5-6-2-16,-3-3-2 0,-8-4 0 15,-12 1-2 1,-3 1 0-16,-18 3-1 0,-7 5 1 16,-8 5-1-16,-5 4-1 15,-3 6 0-15,0 2-3 0,6 9-3 16,2 3-7-1,15 7-9-15,7-2-22 0,9-2-41 16,9 5-12-16,9-2-5 0</inkml:trace>
  <inkml:trace contextRef="#ctx0" brushRef="#br1" timeOffset="33000.33">23462 14986 41 0,'14'14'100'16,"-1"-1"-3"-16,4 4-7 0,-2-3-52 15,3 2-13 1,-2-1-6-16,0-6-6 0,-1-3-4 16,0-6-2-16,-1-4-2 15,-1-6 1-15,1-4-2 0,1-4-1 16,0-1-1-16,0 1-1 15,-2 1-1-15,-1 2 0 16,-1 3-1-16,-3 4-1 0,-8 8-2 16,11-10-2-1,-11 10 0-15,0 0-3 0,0 0 1 16,7 7-1-16,-7-7 2 15,0 9 0-15,0-9 1 16,0 0 4-16,0 8 1 0,0-8 2 16,0 0 2-16,0 0 0 15,0 10 0-15,0-10 1 0,-1 16 0 16,0-2 0-1,1 2-1-15,-1 3 0 0,1 2 0 16,0 0 0-16,0-1-1 16,0-4 0-16,0-2 0 15,0-4-1-15,0-10-1 16,-1 15 0-16,1-15-3 0,0 0-4 15,0 9-8-15,0-9-27 0,-2-4-38 16,2 4-16 0,2-9-7-16</inkml:trace>
  <inkml:trace contextRef="#ctx0" brushRef="#br1" timeOffset="33360.3336">23890 14909 4 0,'3'-13'97'16,"1"0"0"-1,-2 2-7-15,-2 11-45 0,0 0-13 16,0 7-8-16,-9 8-9 0,-3 11-5 16,-4 6-3-1,-4 10 0-15,-2 1 1 0,-7 9-2 16,0 3 0-16,-2-4-2 15,1 4 0-15,-1-5-1 16,1-5-1-16,4-4 0 16,5-7-1-16,5-6 0 0,5-10-3 15,7-2 0 1,4-16-4-16,0 12-5 0,0-12-14 15,26-12-46-15,-4 0-25 0,1-6-7 16,6-5-4 0</inkml:trace>
  <inkml:trace contextRef="#ctx0" brushRef="#br1" timeOffset="33630.3363">23978 15148 94 0,'0'0'100'0,"-9"0"-6"15,-13 4-5-15,3 5-70 16,-1 8-8-16,5 2-1 0,5 3-3 15,10-3-2-15,9 2-2 16,9-1 0-16,6 2 0 0,3-3-1 16,-5 2 1-1,-7 4 0-15,-14-3-1 0,-7 5 0 16,-17-1 0-1,-9-2-1-15,0 1-2 0,-7-6-5 16,11 0-8-16,2-13-25 0,17-4-48 16,18-5-10-16,17-9-10 15,14-5 5-15</inkml:trace>
  <inkml:trace contextRef="#ctx0" brushRef="#br1" timeOffset="34210.3421">24173 13428 3 0,'-24'-22'93'0,"7"3"1"16,9 4-5-16,8 15-44 15,21 0-21-15,11 8-7 16,13 18-7-16,11 12-4 0,22 58 3 16,0 19-3-1,-6 24 0 1,-13 20-1-16,-21 10 0 0,-20 16 0 15,-21 3-1-15,-29 15-2 16,-29-26-28-16,-15-1-61 16,-28-11-4-16,-17-6-11 15,-23-7-1-15</inkml:trace>
  <inkml:trace contextRef="#ctx0" brushRef="#br1" timeOffset="37730.3773">6629 16883 75 0,'-16'5'87'15,"16"-5"0"1,-13 5-54-16,13-5-6 0,22 6-5 16,2 0-5-16,12 1-3 0,5 1-2 15,4 1 0 1,4 3-6-16,0 1-2 0,-4 0-1 15,-7 2-1 1,-3-4-2-16,-8 0-2 0,-6-3-8 16,2-1-27-16,2-7-49 15,-11-3-8-15,-5-9-5 0</inkml:trace>
  <inkml:trace contextRef="#ctx0" brushRef="#br1" timeOffset="37930.3793">6609 17070 65 0,'-19'34'96'0,"11"-10"-3"16,13-5-5 0,19-2-67-16,16-9-8 0,15 3-1 15,5-1-2-15,10 0 0 0,-4-1-5 16,1 3-6-1,-6 1-14-15,-3-2-65 0,-10 10-10 16,-12-3-7-16,-9-1-3 16</inkml:trace>
  <inkml:trace contextRef="#ctx0" brushRef="#br1" timeOffset="39130.3912">15429 16516 16 0,'-9'-12'84'15,"-1"2"2"-15,23 7-47 0,-24 3-6 16,-3 17-4-16,-7 5-3 15,-1 12-4-15,-3 5-4 0,4 9-3 16,0 5-3 0,2 3 0-16,7-3-5 0,3-4-2 15,9-3-2-15,2-9 0 0,8-6-3 16,5-9-1-1,6-11-5-15,3-11-9 0,6-5-13 16,2-12-25-16,-5-12-40 16,7-3-6-16,1 3 1 15</inkml:trace>
  <inkml:trace contextRef="#ctx0" brushRef="#br1" timeOffset="39350.3935">15631 16791 41 0,'16'17'89'0,"1"-6"0"0,7 10-40 16,4 1-11-16,6-1-10 0,8-9-8 15,-2-10-4 1,0-2-3-16,0-11-4 0,-9-7-3 15,-8-5 0-15,-12 0-3 16,-11-2-1-16,-13 2 0 0,-10 6-1 16,-9 5 0-1,-7 8-1-15,-3 3 0 0,-2 5-4 16,5 7 2-1,3 4-3-15,10 5-2 0,3-2-5 16,17-3-13-16,3 2-37 0,9-8-32 16,17-9-4-16,7-1-1 15</inkml:trace>
  <inkml:trace contextRef="#ctx0" brushRef="#br1" timeOffset="39600.396">16317 16542 41 0,'-16'13'92'0,"-11"6"-3"15,-4 5-3-15,-6 2-69 16,8 3-5-16,6 5-3 16,12 0 1-16,11 0-1 0,9-3-3 15,11-3-1 1,6 0-2-16,0-1 2 0,-6-2-1 15,-7 2 0-15,-13 1-2 16,-13 0 0-16,-11 4-3 0,-8 0-5 16,-8-2-18-16,-9-7-60 15,16 3-9-15,0-8-6 16</inkml:trace>
  <inkml:trace contextRef="#ctx0" brushRef="#br1" timeOffset="42750.4275">17053 16462 58 0,'0'-22'97'15,"0"2"-2"-15,-31 0-49 0,31 5-11 16,0 15-10-16,0-9-5 15,0 16-7-15,-2 12-5 16,2 12-2-16,0 4-2 0,0 8-1 16,1 7 2-16,0 1-2 15,3-2 1-15,0-6-2 0,3-9-1 16,-4-10 2-1,2-7-1-15,-5-17 1 0,19 2-1 16,-1-11 1 0,2-13-1-16,5-3 0 0,-1-6 2 15,6 0-4-15,-1-3 1 0,-3 9-1 16,-5 4 0-16,-3 13 0 15,-5 8-1-15,0 11 0 0,1 11 1 16,-3 7-1 0,1 3 1-16,4-3 2 0,-2 0 0 15,0-8 0 1,-2-7 1-16,2-11 0 0,-4-3 0 15,1-13 0-15,-5-6 0 16,-5-5-1-16,-1-8-1 0,0-1-3 16,-3-4-1-16,-1-2-2 15,-1-1-3-15,4 6-4 16,2-3-12-16,4 5-30 0,12 6-31 15,0-3-16 1,7 3-4-16</inkml:trace>
  <inkml:trace contextRef="#ctx0" brushRef="#br1" timeOffset="43000.43">17721 16158 74 0,'0'0'95'0,"0"0"-4"16,0 26-38-16,-11 5-21 0,-2 16-12 16,-7 6-4-1,-1 7-2-15,1 5-5 0,6-4-2 16,4-3 0-16,10-5-2 15,5-11-1-15,13-9 0 0,8-9-1 16,2-8 1 0,4-5-3-16,-4-4 0 0,0-3-3 15,-6-4-5-15,-2-6-6 0,-10-11-14 16,-5-7-48-1,-2-6-21-15,-8-5-7 0,-8-7-3 16</inkml:trace>
  <inkml:trace contextRef="#ctx0" brushRef="#br1" timeOffset="43140.4313">17618 16408 23 0,'-24'-9'95'0,"12"7"0"0,12 2-5 15,24-1-52 1,19 3-17-16,15 2-9 0,11 0-3 16,4 4-5-16,0 1-5 0,-8-3-11 15,-9 5-24 1,-13-1-51-16,-28-3-7 0,-15-7-6 15</inkml:trace>
  <inkml:trace contextRef="#ctx0" brushRef="#br1" timeOffset="43420.4342">17154 15807 32 0,'-51'6'95'16,"-11"29"-2"0,-11-18-28-16,-1 59-33 0,1 24-6 15,10 21-1-15,6 12-8 0,16 5-4 16,21 0-4-16,15-7-3 15,19-6-2-15,18-15-2 16,20-18-4-16,6-21-9 16,16-19-53-16,11-13-26 0,-2-22-7 15,10-17-7 1</inkml:trace>
  <inkml:trace contextRef="#ctx0" brushRef="#br1" timeOffset="43860.4386">18616 16351 42 0,'-16'-1'96'16,"16"1"-1"-16,0 0-4 0,0 0-62 15,33 0-6-15,8 3-6 16,10 2-5-16,6 2-3 15,5-2-1-15,0 0-2 0,-5 1-3 16,-8 0-1 0,-12-3-1-16,-11-1-1 0,-9 1-4 15,-6-3-3-15,-11 0-11 16,0 0-50-16,-1-8-25 15,-4-13-8-15,-8-9-4 16</inkml:trace>
  <inkml:trace contextRef="#ctx0" brushRef="#br1" timeOffset="44020.4402">18833 16032 76 0,'-4'31'101'16,"3"7"-7"-16,3 5-4 0,49 7-73 16,-66 14-2-1,17 11-3-15,3 4-4 0,-1 3-2 16,-4-3-5-1,0-1-2-15,0 2-8 0,-6-12-26 16,-8-5-56-16,8-13-5 0,-1-17-8 16</inkml:trace>
  <inkml:trace contextRef="#ctx0" brushRef="#br1" timeOffset="48680.4868">20167 16380 69 0,'-9'-3'98'15,"9"3"-2"-15,10-14-8 16,17 9-66-16,12 2-8 16,4-3-4-16,9 4-1 15,1-1-5-15,0 0-5 0,-10 1-7 16,2 2-24-1,-2 0-56-15,-19 0-7 0,-6-2-6 16</inkml:trace>
  <inkml:trace contextRef="#ctx0" brushRef="#br1" timeOffset="49220.4922">20992 16077 39 0,'-1'-9'87'15,"-16"10"0"1,-1 8-42-16,-13 12-11 0,-5 16-10 15,-4 4-5 1,-1 10-4-16,3 4-3 0,6 1-1 16,9-2-3-16,11-9-1 0,10-6-2 15,10-14 0-15,9-11-1 16,7-8 1-16,4-12-1 15,3-12 0-15,2-7 0 16,-3-10-1-16,-2-2-1 0,-2-6 0 16,-3 2-1-1,-5 2 0-15,-1 5 0 0,-6 6-2 16,-1 9 1-16,-2 9-1 15,-8 10 1-15,8 14 0 16,-7 11 0-16,-1 11 1 0,0 10 1 16,-1 7 0-16,-8 6 2 15,-3 1-1-15,-3 0 0 0,-1-6 1 16,-4-4-1-1,0-9 0-15,0-10-2 0,3-7 0 16,4-7-1-16,4-9 0 16,9-8-3-16,-8 0-4 15,10-7-6-15,1-11-16 0,12-7-44 16,9 0-24-16,2-7-6 15,4-2-4-15</inkml:trace>
  <inkml:trace contextRef="#ctx0" brushRef="#br1" timeOffset="49490.4949">21221 16366 3 0,'-18'30'93'0,"-2"7"1"0,-1 4-2 16,1 8-64-16,6-2 1 0,7 1-2 15,9-8-6 1,11-11-7-16,16-7-5 0,6-13-2 15,8-9-1 1,5-11-1-16,-4-9 0 0,-5-11-3 16,-7-6 1-16,-11-5-2 15,-17-3 0-15,-8 2 0 0,-14 4 0 16,-13 5-1-1,-4 5-2-15,-8 8 0 0,5 10-7 16,-3 7-6-16,11 8-19 0,11 14-49 16,3-7-14-1,13-2-8-15</inkml:trace>
  <inkml:trace contextRef="#ctx0" brushRef="#br1" timeOffset="49800.498">21585 16181 80 0,'-22'15'86'0,"2"4"0"15,8 1-65-15,6 6 2 16,8-6-1-16,14-3 0 0,10-8-5 15,7-6-3 1,0-3-2-16,2-8-3 0,-4-6-2 16,-11-5-3-16,-10-3 0 0,-10 0-2 15,-13 3 0 1,-10 2-1-16,-8 3 0 0,-5 5-2 15,3 8-5-15,0 1-9 16,9 2-29-16,15 8-45 0,5-1-7 16,4-9-5-1</inkml:trace>
  <inkml:trace contextRef="#ctx0" brushRef="#br1" timeOffset="50060.5006">21946 15974 43 0,'5'6'88'0,"13"15"1"15,5 14-59-15,3 7-3 0,2 14-1 16,-10 10-4-16,-9 10-8 15,-16 6-6-15,-15 1-3 0,-23 1-8 16,-16-1-13 0,-15-6-59-16,-13 0-13 0,-11-14-6 15</inkml:trace>
  <inkml:trace contextRef="#ctx0" brushRef="#br1" timeOffset="50360.5035">20168 15961 8 0,'-46'64'94'15,"0"15"0"-15,9 13-5 0,4-12-43 16,18 28-30-1,14 4-6-15,18-5-2 0,21-11-2 16,13-16-4-16,25-13-6 16,10-21-18-16,8-19-62 0,26-17-6 15,4-19-5-15</inkml:trace>
  <inkml:trace contextRef="#ctx0" brushRef="#br1" timeOffset="50680.5068">22073 15620 25 0,'67'20'92'0,"10"14"-2"15,12 15-1-15,-28 19-66 0,25 24-2 16,-10 25-6-1,-16 19-1-15,-36 19-6 0,-24 14-1 16,-37 11-2-16,2-90-5 0,-9 13-11 16,-17 5-46-1,-10-1-31-15,-11-1-7 0,-15-2-5 16</inkml:trace>
  <inkml:trace contextRef="#ctx0" brushRef="#br1" timeOffset="77070.7707">12753 7478 55 0,'-2'-20'88'16,"2"0"0"-1,5 2-49-15,-2 5-7 0,3 4-8 16,-6 9-5-1,0 0-5-15,10 1-3 0,-7 15-5 16,-1 15-3-16,3 7-2 16,-3 6 0-16,1 5 2 15,-3 2-1-15,0-5 1 16,0-7 1-16,0-7 0 0,-5-11 1 15,-3-12 0-15,0-10 0 0,-2-18 0 16,-3-11 0 0,1-13-2-16,-3-5 0 0,-1-8-2 15,0-1 0-15,3 4 0 16,3 10-2-16,-1 7 0 15,6 17 0-15,5 19 1 16,-3 11-1-16,3 23 1 0,0 19 0 16,-1 12 0-1,-3 7 1-15,2 6 1 0,-1-1 0 16,1-5-1-16,-1-7-1 0,3-11-3 15,14-6-20-15,4-7-65 16,2-20-3-16,8-9-7 16,2-13-6-16</inkml:trace>
  <inkml:trace contextRef="#ctx0" brushRef="#br1" timeOffset="77830.7783">12607 12051 27 0,'0'0'89'0,"5"8"1"16,2 23-42 0,-7 11-7-16,5 13-11 0,-5 5 0 15,-1 3-4 1,-1-5-7-16,-3-9-6 0,-1-8-2 15,2-14-1-15,-2-15-3 16,6-12 0-16,-3-22-2 0,3-12 0 16,3-12-2-1,3-12-1-15,-3-8-3 0,-2-9-3 16,-1 1-6-16,-3-4-19 0,-11 9-63 15,12 1-2 1,-2 1-6-16,4 7-7 0</inkml:trace>
  <inkml:trace contextRef="#ctx0" brushRef="#br1" timeOffset="78530.7853">12619 7362 67 0,'4'29'89'0,"-3"-5"-1"15,2 5-50-15,-3-12-8 16,3 0-3-16,-3-9-3 15,0-8-3-15,0 0-6 0,0 0-5 16,0 0-1-16,0-12-2 16,-2-4-1-16,0-5-3 0,1-2-3 15,-3-2-3 1,4 0-5-16,-2-4-10 0,5 5-19 15,9 0-52-15,0 1-8 16,7 0-4-16</inkml:trace>
  <inkml:trace contextRef="#ctx0" brushRef="#br1" timeOffset="80210.8021">12640 6479 57 0,'-13'0'86'16,"2"19"-16"-16,1-21-32 0,0-3-8 16,0-5-4-16,0-2-3 15,4-3-5-15,-1-2-6 16,5-1-3-16,2 2-4 15,6 1-1-15,6 4-2 0,4 8-1 16,5 0-1 0,-1 4 2-16,1 9-2 0,-2 4 1 15,-7 3 0-15,-5 4 1 16,-7-1 0-16,-8-4 1 15,-9 0 0-15,-7-7 0 0,-3-4 1 16,-1-5-1-16,0-8 1 16,1-8-1-16,5-6 0 0,6-2-1 15,5 1 0 1,10 1-1-16,3 4-1 0,12 4 0 15,7 8 0 1,7 6-1-16,3 3 1 0,-3 7 0 16,6 4-1-16,-9 2 2 15,-5 3-1-15,-9 0 1 0,-11 0 1 16,-7-4 0-16,-14-1 1 0,-4-4 0 15,-4-4 0 1,0-3 0-16,1-3-1 0,6-3-6 16,5-10-7-1,17 13-27-15,7-17-51 0,13 7-7 16,12-4-7-16</inkml:trace>
  <inkml:trace contextRef="#ctx0" brushRef="#br1" timeOffset="80880.8088">2496 6222 24 0,'-4'10'0'0,"4"-10"0"0,-6 43-20 16</inkml:trace>
  <inkml:trace contextRef="#ctx0" brushRef="#br1" timeOffset="81190.8119">4536 6411 4 0,'59'3'0'0,"8"-3"-1"16,5-15 1 0</inkml:trace>
  <inkml:trace contextRef="#ctx0" brushRef="#br1" timeOffset="81400.814">6870 6270 11 0,'49'12'85'15,"1"5"-16"-15,9-1-69 0,-14-11-45 16,4 0-25-1</inkml:trace>
  <inkml:trace contextRef="#ctx0" brushRef="#br1" timeOffset="81490.8149">7600 6410 70 0,'45'18'78'16,"12"-4"-78"-1,-2-10 1-15,9-4-79 0</inkml:trace>
  <inkml:trace contextRef="#ctx0" brushRef="#br1" timeOffset="81590.8159">8763 6428 12 0,'90'14'83'0,"-5"10"-83"16,0-16 1-16,4-6-2 16,3 0-87-16</inkml:trace>
  <inkml:trace contextRef="#ctx0" brushRef="#br1" timeOffset="81690.8168">10153 6430 0 0,'97'0'83'0,"-5"15"-70"16,2-15-12-1,1-4-1-15,3-2-83 0</inkml:trace>
  <inkml:trace contextRef="#ctx0" brushRef="#br1" timeOffset="81790.8179">11408 6355 22 0,'41'0'91'0,"-20"-2"-30"0,-6 2-59 16,-15 0-2-16,14 0-91 15</inkml:trace>
  <inkml:trace contextRef="#ctx0" brushRef="#br1" timeOffset="81890.8189">11439 6312 81 0,'-15'0'63'0,"0"0"-61"0,-9-3-2 16,-3-2-85-16</inkml:trace>
  <inkml:trace contextRef="#ctx0" brushRef="#br1" timeOffset="81990.8199">10923 6249 36 0,'-66'-3'82'0,"4"0"-16"16,-3 4-64-16,-4-3-65 16,2-5-14-16</inkml:trace>
  <inkml:trace contextRef="#ctx0" brushRef="#br1" timeOffset="82180.8218">7680 6214 82 0,'-158'7'92'0,"-2"7"-11"0,0-6-25 16,-7 2-123-16,14 0-13 15,4-1-11-15</inkml:trace>
  <inkml:trace contextRef="#ctx0" brushRef="#br1" timeOffset="85360.8536">8026 16450 61 0,'0'0'90'0,"-8"-2"-1"0,8 9-2 16,-38 15-76-1,38 9 0-15,10 10-2 0,0 9 2 16,-1 9 0-16,3 3 2 15,-2 5-4-15,-1-6-3 16,1-4-2-16,-5-9-5 0,4-2-21 16,5-12-65-16,-12-16-3 15,-2-18-9-15,0 0-4 0</inkml:trace>
  <inkml:trace contextRef="#ctx0" brushRef="#br1" timeOffset="86000.86">8504 16991 436 0,'3'-22'0'16,"3"-3"2"-16,2-4-5 0,4 0 2 16,3 2 0-16,5 5 0 15,2 5 0-15,0 5 0 0,2 12 0 16,-2 0 0-1,-2 7 3-15,-4 6-1 0,-6 4 0 16,0 3 0-16,-4-4 0 16,-5 0 1-16,1-5 2 15,-2-11-2-15,0 0 0 16,0 0 0-16,14-13 0 0,-2-2 0 15,0-3-2-15,6 2 0 0,1 0-2 16,1 6 1 0,1 9-2-16,-1 2 3 0,-1 9-1 15,-6 9 1 1,1 5 1-16,-6 4 0 0,-3 2 1 15,-3 3 0-15,-2-5 0 16,0-1-3-16,-1-7-2 0,-1-4-6 16,-7-9-16-1,9-7-47-15,0-17-23 0,0-4-8 16,5-13-4-16</inkml:trace>
  <inkml:trace contextRef="#ctx0" brushRef="#br1" timeOffset="86260.8625">9089 16615 67 0,'13'-3'96'15,"-3"3"-4"-15,1 3-5 0,1 9-70 16,-1 9-3-16,-1 6-1 0,3 7-3 16,-4 6 1-1,-1 7-1-15,0 1-2 0,-1 0 0 16,-1-4-2-16,-2-7 1 15,0-6-1-15,4-13 1 16,5-7-3-16,7-11 0 16,5-14-1-16,2-14 0 0,2-7-4 15,1-9-7-15,2 2-30 16,-11-6-45-16,-4-6-16 15,-3 6-8-15,-13 4-5 0</inkml:trace>
  <inkml:trace contextRef="#ctx0" brushRef="#br1" timeOffset="86620.8661">8478 16776 54 0,'4'-9'100'0,"5"9"-4"16,3 5-7-16,1 12-63 15,4 5-6-15,-2 7-5 0,-1 6-4 16,-2 2-3 0,-3 0-2-16,-2-3-3 0,0 5-5 15,-7-10-20-15,-3-7-66 16,3 1-4-16,0-11-8 15,0-12-5-15</inkml:trace>
  <inkml:trace contextRef="#ctx0" brushRef="#br1" timeOffset="87870.8787">16770 4325 76 0,'-17'-5'87'16,"26"-2"-43"-16,-9 7 0 0,0 0-5 15,20-5-8 1,12 5-7-16,18 0-7 0,7 0-3 15,12 1-2-15,4 3-3 0,-2-1-3 16,-5-1-3-16,-6 1 0 16,-12-3-5-16,-13 4-1 15,-10-4-8-15,-6 0-20 16,1-1-56-16,-20 1-8 0,8-11-7 15</inkml:trace>
  <inkml:trace contextRef="#ctx0" brushRef="#br1" timeOffset="88360.8836">17629 3928 6 0,'0'0'88'15,"7"-18"2"-15,-7 18-5 0,4-13-58 16,-4 13-8-1,0 0-3-15,0 0-4 0,0 0-2 16,0 0-4 0,7 12 1-16,-7 3-1 0,1 10-1 15,-1 5 1-15,0 4-1 16,0 10 1-16,0 4-1 0,-3 3 0 15,-2 0-1-15,4-5 0 0,-3-3-1 16,2-8 0 0,-2-6-1-16,3-6 0 0,1-6 0 15,0-17 0 1,11 10 1-16,1-10 0 0,9-7-1 15,3 0 2-15,6-8-2 16,4 1 0-16,1 0-1 0,0 0-1 16,-2 5-1-1,-3-3-1-15,-7 4-2 0,-2-1-3 16,-5-3-6-16,-2 0-14 0,-3-3-46 15,-9-9-21 1,3-8-8-16,-4-7 0 0</inkml:trace>
  <inkml:trace contextRef="#ctx0" brushRef="#br1" timeOffset="88600.886">17960 3987 11 0,'-9'4'89'16,"8"10"3"-16,1-14-3 0,-11 37-64 16,6 6-3-1,-3 11 0-15,0 8-1 0,-3 7-4 16,-2 0-5-16,3 2-4 15,-4-6-2-15,3-5-2 16,-2-9 0-16,4-12-1 16,2-7 1-16,4-9-2 0,1-9 0 15,2-14-3-15,0 0-3 16,0 0-8-16,18-23-24 15,2 0-54-15,1-17-7 0,2-11-8 16</inkml:trace>
  <inkml:trace contextRef="#ctx0" brushRef="#br1" timeOffset="88900.889">18151 4273 13 0,'9'27'94'0,"0"12"-3"0,-4 0-1 16,13 8-64-16,-5 3 0 15,9-5-6-15,3-7-2 16,10-7-4-16,10-13-4 0,2-9-1 0,7-9-3 15,0-17 0 1,-3-15 0-16,-7-5-2 0,-9-8-2 16,-9-6 1-1,-17 5-3-15,-11-4 1 0,-21 8-1 16,-13 10 1-1,-13 9-2-15,-15 11 0 0,-4 10 1 16,-4 8-2-16,3 10 1 0,7 9-1 16,13 2 0-16,11 4-1 15,19 0-1-15,18-6-5 0,14 0-11 16,15-4-37-1,4-9-34-15,12-3-8 0,3-9-5 16</inkml:trace>
  <inkml:trace contextRef="#ctx0" brushRef="#br1" timeOffset="89440.8944">19050 4175 44 0,'-21'0'83'0,"-5"0"0"0,-2 14-55 15,3 10-4 1,-5 9-2-16,3 1 0 0,3 11-3 16,4 8-3-1,12-5-3-15,8 1-1 0,7-8-1 16,14-7-2-16,6-14-1 15,11-8-1-15,5-13 0 0,4-18-2 16,1-8 2-16,-2-13-3 0,0-7-1 16,-10-9-2-1,-4-8 0-15,-16-2-1 0,-8-4-2 16,-9 6 1-1,-13 2-3-15,-5 9 2 0,-8 12-2 16,-4 8 1-16,-1 18-1 16,2 8 2-16,1 14-1 0,6 12 2 15,6 16 0 1,5 10 1-16,11 6 0 0,4 7 1 15,9 2 1-15,10 1 0 0,6-3 0 16,4-3-1 0,2-8 3-16,4-11-3 0,-3-11 0 15,-3-10-5-15,6-6-13 16,-9-9-47-16,-4-18-27 0,2-16-7 15,-1-16-6 1</inkml:trace>
  <inkml:trace contextRef="#ctx0" brushRef="#br1" timeOffset="89700.897">19563 3864 8 0,'-4'19'85'15,"4"7"1"-15,-2 2 2 0,2-1-66 16,7 16-6-1,1 9 2-15,0 2-2 0,-1 8-1 16,-1-3-4-16,-2-2-2 0,-2-6-4 16,0-5 0-1,-1-6-2-15,0-12 1 0,-1-6-2 16,0-22 0-16,1 9-7 15,-1-14-10-15,5-16-57 0,0-3-17 16,-2-13-8 0,1-6-4-16</inkml:trace>
  <inkml:trace contextRef="#ctx0" brushRef="#br1" timeOffset="90240.9023">19210 3972 54 0,'-16'0'60'16,"3"-2"-8"-16,4 2-9 15,9 0-11-15,0 0-9 0,0 0-6 16,0 0-2-16,9-3-1 0,7-5-1 15,5 2 0 1,5-5-2-16,9 0 1 0,5-2-1 16,6 0-2-1,5 0 0-15,7 1-4 0,-2 2 0 16,6 3-2-16,-3 4 0 15,-3 3-2-15,-6 3 0 0,-3 9-1 16,-8 2 1-16,-7 7-1 16,-7 2 1-16,-13 5-1 15,-8 2 1-15,-4-4 0 0,-12 3 1 16,-9-7-1-1,3 1 0-15,-6-9 1 0,3-2-2 16,5-3 1-16,4-1-1 16,10 1 1-16,3 4-1 15,18 5-1-15,1 3 1 16,10 8-1-16,3 3 0 0,-1 5 0 15,0 4 0-15,-7 1 0 0,-12-1 1 16,-12 2-1 0,-11-7 2-16,-20-1 0 0,-14-7 0 15,-10-1 0 1,-7-6-1-16,-7-1-6 0,-5-10-24 15,-3-5-49-15,12 2-16 16,4-7-4-16,15-4-6 0</inkml:trace>
  <inkml:trace contextRef="#ctx0" brushRef="#br1" timeOffset="91400.9139">16406 5949 4 0,'5'-26'87'0,"-3"6"2"0,-1 1-5 16,-1 19-56 0,0 0-3-16,0 0-6 0,11 31-6 15,-6 5-3-15,-1 15-4 16,1 10 2-16,-6 9-1 0,1 5 0 15,-3 2-2-15,-3-4 0 0,-4-6 0 16,-1-6 0 0,2-10-1-16,-3-7-2 0,6-11-6 15,-1-14-12 1,7-19-60-16,0 15-13 0,0-15-8 15,4-22-4-15</inkml:trace>
  <inkml:trace contextRef="#ctx0" brushRef="#br1" timeOffset="91750.9174">16435 6370 85 0,'34'-2'95'0,"5"0"-5"16,6-9-6-16,1 1-70 16,3 1-4-16,2 1-2 15,-10-3-4-15,-5-2-6 0,-13-5-8 16,-8-1-9-1,-4-6-18-15,-10-6-40 0,-3-8-5 16,-5 5 17-16,-2-11 19 0,-3 7 18 16,1 0 14-16,2 6 12 15,-1 8 26-15,8 12 45 16,2 12 6-16,-14 4-21 15,12 21-17-15,-5 8-9 0,2 13-8 16,-1 8 1 0,-4 9-2-16,0 9-3 0,-1 0-3 15,-3-2-4 1,1-1 0-16,1-9-1 0,2-6-2 15,2-13-1-15,1-8-2 0,7-11-3 16,0-12-6 0,9-3-20-16,9-7-59 0,0-13-7 15,4-12-8-15,7-11-3 16</inkml:trace>
  <inkml:trace contextRef="#ctx0" brushRef="#br1" timeOffset="92270.9227">17244 6097 69 0,'-19'17'89'0,"-2"14"-2"16,-6 9-58-1,0 11-3-15,-3 8 0 0,7 3 0 16,3 2-4-1,8-4-5-15,10-6-5 0,2-8-4 16,9-11 0-16,6-10-2 0,10-8 0 16,2-10-2-16,4-7 0 15,4-1-1-15,1-10 0 0,1-4-1 16,0-5-1-1,-4-3 1-15,-5-1-1 0,-2-2 0 16,-6 5 0 0,-5 0 0-16,-5 4-1 0,-5 5 1 15,-5 12-2-15,0 0 1 16,0 0 0-16,-4 12-1 0,3 7 0 15,-2 8 0-15,0 6 1 0,3-3-1 16,5 1 2 0,7-7-2-16,4-3 3 0,6-7-2 15,3-9 2 1,3-5-1-16,1-13 1 0,-3-2-1 15,-3-7 0-15,-5-1 1 16,-5-6-2-16,-5-1 0 0,-8-1-2 16,0 1-1-1,-4 4-2-15,-5 0-5 0,4 9-11 16,-6-3-29-16,3 0-38 0,6 9-9 15,2-2-8 1</inkml:trace>
  <inkml:trace contextRef="#ctx0" brushRef="#br1" timeOffset="92470.9247">17886 6122 61 0,'39'1'93'16,"6"9"-3"-1,-2 9-5-15,0 7-67 0,0 13-5 16,-12 11-3-16,-13 9-3 15,-15 10-1-15,-9-1-2 0,-19 1-2 16,-10-2-1 0,-11-4-6-16,-12-12-11 0,1-15-51 15,-8-1-21 1,-4-14-6-16,-3-9-4 0</inkml:trace>
  <inkml:trace contextRef="#ctx0" brushRef="#br1" timeOffset="92770.9277">17017 6128 3 0,'-24'24'84'0,"3"15"2"0,-2 8-43 16,6 8-5-16,2 10-2 15,6 2-7-15,7-1-7 0,2 0-7 16,11-6-3-16,8-7-6 16,8-10-7-16,-1-9-18 15,-2-10-63-15,10-9-6 0,2-11-8 16</inkml:trace>
  <inkml:trace contextRef="#ctx0" brushRef="#br1" timeOffset="93320.9331">18506 5720 7 0,'-1'-35'90'0,"-1"3"1"0,1 4-5 16,2 8-54-16,-1 20-7 0,0 0-9 16,-1 13-2-1,2 28-2-15,-1 9-1 0,3 20-4 16,-3 17 1-16,1 11-1 15,-1 10 1-15,-1 4-2 0,1 3 0 16,0-6-2 0,-1-7-1-16,-4-8 0 0,5-12 0 15,0-9 0 1,0-11-1-16,-1-8 1 0,5-11-3 15,-1-5 0-15,-1-10-3 0,4-7-7 16,-6-9-29-16,0-12-53 16,0 0-5-16,-11-24-8 0,3-5 4 15</inkml:trace>
  <inkml:trace contextRef="#ctx0" brushRef="#br1" timeOffset="93810.9381">15891 5758 1 0,'5'-41'86'0,"-3"2"1"0,0 9-2 15,34 3-52-15,-33 13-13 0,4 5-4 16,-7 9-5 0,15 19-3-16,-3 23-2 0,2 15-1 15,4 26-1 1,1 23 3-16,4 20-2 0,3 15 2 15,-6 9 3-15,0 7-2 16,-4-7 0-16,-4-5-2 0,-6-22 0 16,0-17-1-1,-5-20 1-15,-2-12-2 0,1-21-3 16,-1-13-8-16,1-18-43 0,7-8-40 15,-7-14-5 1,11-22-8-16</inkml:trace>
  <inkml:trace contextRef="#ctx0" brushRef="#br1" timeOffset="94370.9436">19084 6266 27 0,'0'0'94'0,"0"0"-1"16,24 2-3-1,13-2-61-15,16-7-8 0,5 2 1 16,11-2-5-16,1 1-6 0,-3 0-4 16,-4 1-3-16,-10 2-2 15,-7 3-2-15,-10 0-4 0,-9 5-5 16,-6-2-7-1,-6 6-21-15,2-4-51 0,-13 5-8 16,-4-10-4 0</inkml:trace>
  <inkml:trace contextRef="#ctx0" brushRef="#br1" timeOffset="94570.9457">19003 6546 35 0,'-25'24'96'0,"22"-8"1"15,17-7-7 1,16-8-61-16,33 3-5 0,16-4-2 15,12 0-3-15,5-5-9 16,1-1-3-16,-5-1-5 0,-9-1-3 16,-9 8-10-1,-16-3-20-15,-13 6-59 0,-9 4-5 16,-9-2-8-16,-5 1 3 0</inkml:trace>
  <inkml:trace contextRef="#ctx0" brushRef="#br1" timeOffset="95690.9568">21062 6179 51 0,'7'-20'89'0,"-6"3"-5"0,-1 17-39 16,-8-14-21-16,-6 14-8 15,-3 5-2-15,-6 16-3 0,-2 11-2 16,-2 9-2-16,-1 15 2 16,2 6 0-16,5 7 1 15,10-1 0-15,8-4 0 0,8-8-2 16,18-14 0-1,7-11-1-15,11-17 0 0,6-9-1 16,2-14-1-16,2-9 0 16,-4-13-2-16,-6-8-1 15,-11-5-1-15,-10-9 1 16,-14-1-1-16,-9-4 0 0,-14 3-1 15,-12 2 0-15,-4 5 0 0,-9 11 0 16,-1 5 0 0,4 11-2-16,1 9 0 0,6 10-3 15,7 4-2-15,5 9-6 16,11 12-9-16,1-2-24 15,8-1-42-15,8 10-11 16,7-7-6-16</inkml:trace>
  <inkml:trace contextRef="#ctx0" brushRef="#br1" timeOffset="96000.9599">21477 6614 16 0,'3'10'101'16,"-3"-10"-3"-1,0 0-4-15,6-8-6 0,16-4-77 16,-14-2-4-16,1 2-2 0,2 1-2 16,-3 3 0-1,-8 8-2-15,14-16-1 0,-14 16 1 16,0 0-1-16,0 0 2 15,-10 10-1-15,0-4 0 0,1 0 0 16,9-6 1 0,-17 16 1-16,17-16-3 0,-9 9 0 15,9-9-3-15,5-1-5 16,-5 1-11-16,23-16-39 15,-1 8-33-15,-1-3-7 0,0-1-7 16</inkml:trace>
  <inkml:trace contextRef="#ctx0" brushRef="#br1" timeOffset="96430.9642">22055 6249 39 0,'0'-14'90'0,"-9"11"0"15,-7 3-6 1,-3 8-65-16,-4 11-4 0,-1 9-2 16,0 5-2-1,5 9 0-15,4 6-2 0,11-4 1 16,4 5-3-16,8-8 1 15,13-7 0-15,4-8-1 0,12-4 0 16,0-13 0-16,5-8-2 0,-1-4 1 16,-2-11-2-1,-1-9 0-15,-9-4-1 0,-3-6-2 16,-11-3 1-1,-8-1 0-15,-5-1-2 0,-8 3 0 16,-10-2 0-16,-5 9-1 16,-3 3 1-16,-5 8-1 0,3 3 0 15,-4 8-1 1,4 4 0-16,3 2-1 0,2 6 0 15,14 5-4-15,-3 4-5 0,9 3-16 16,1 4-44 0,1-12-24-16,16 0-5 0,4-10-3 15</inkml:trace>
  <inkml:trace contextRef="#ctx0" brushRef="#br1" timeOffset="96640.9663">22568 5923 0 0,'9'-2'93'16,"3"2"1"-16,-2 15-4 15,2 5-5-15,0 14-74 0,-2 15-3 16,-1 15 1-1,-2 7-1-15,-5 6-1 0,-4 7-1 16,2-3-1 0,-6 0-3-16,-3 0-3 0,-1-9-8 15,1-1-36-15,7-10-44 0,-7-5-5 16,3-13-8-16</inkml:trace>
  <inkml:trace contextRef="#ctx0" brushRef="#br1" timeOffset="98800.988">10738 16716 20 0,'0'-18'60'16,"-1"-2"-6"-1,-2 7-7-15,-5 0-9 0,8 13-12 16,-21-11-5 0,8 11-6-16,-4 4-6 0,2 9 0 15,-4 12-3-15,2 6-1 0,0 6 1 16,6 7 2-16,4 3-1 15,7-1 1-15,9-5 2 16,10-9 0-16,9-11 0 16,9-13-1-16,7-8 0 0,-1-16-1 15,1-9 0 1,-5-6-4-16,-9-4 0 0,-12-2-2 15,-11-1 0-15,-12 4-1 16,-16 3 0-16,-9 3 0 0,-6 3-2 16,-3 8 2-16,-1 5-1 15,2 7-2-15,9 5-2 16,2 7-5-16,17 10-14 0,1 4-44 15,17 2-24 1,12 2-9 0,6-4-3-16</inkml:trace>
  <inkml:trace contextRef="#ctx0" brushRef="#br1" timeOffset="99060.9905">11042 16952 54 0,'10'12'98'0,"-10"-12"-1"0,0 0-7 16,0 0-67-16,0 0-4 15,0 0-2-15,6-6-5 16,-6 6-6-16,2-17-3 16,-1 7-2-16,-1 10 0 0,3-16 0 15,-3 16 0-15,0-11 0 0,0 11 0 16,0 0-2-1,0 0-2-15,0 0-5 0,0 0-16 16,1-13-59 0,9 8-11-16,5-5-7 0,4-1-3 15</inkml:trace>
  <inkml:trace contextRef="#ctx0" brushRef="#br1" timeOffset="99360.9935">11428 16738 43 0,'0'0'81'15,"-5"-9"-2"-15,1 13-60 16,-6 12 3-16,6 5 1 0,-4 0 0 16,6 4 0-1,2-4-2-15,9 1-3 0,7-6-4 16,5-5 0-1,5-9-3-15,5-4-3 0,0-7-1 16,-1-6-2-16,-4-7-2 0,-6 2 0 16,-10-6-2-16,-9 2 0 15,-6 4 0-15,-12 3-1 0,-6 3-2 16,-6 7 3-1,-5 7-2-15,-1 0-1 0,2 11-2 16,2 2-3 0,7 5-9-16,1-1-17 0,3-2-51 15,13 0-12-15,7-5-5 0</inkml:trace>
  <inkml:trace contextRef="#ctx0" brushRef="#br1" timeOffset="99660.9965">11790 16583 64 0,'12'0'95'0,"-1"3"-2"0,-11-3-5 15,12 21-70 1,-7 1-5-16,-3 3-3 0,-2 3 0 15,-1 8-3 1,1-3 0-16,0 3-2 0,-1-3-1 16,-3-4-1-16,3-4 0 15,1-4-3-15,0-1-1 16,-1-9-4-16,2 2-18 15,6-5-59-15,-7-8-12 0,20-6-6 16,-8-9-4-16</inkml:trace>
  <inkml:trace contextRef="#ctx0" brushRef="#br1" timeOffset="99930.9993">12055 16396 45 0,'-12'-30'93'16,"-1"5"-3"0,3 6-7-16,3 2-64 0,7 17-8 15,13 7-6-15,7 15 0 16,10 10-1-16,3 7 0 0,5 8 0 15,-3 9 1 1,-3 4 0-16,-9 3-2 0,-12 4 1 16,-11 5-1-16,-20 1-7 0,-12 5-14 15,-16 2-51 1,-8-9-20-16,-7-7-5 0,-3-14-2 15</inkml:trace>
  <inkml:trace contextRef="#ctx0" brushRef="#br1" timeOffset="100271.0027">10873 16400 8 0,'-56'1'75'0,"-17"5"-41"16,18 14 0-1,-3 6 2-15,5 12 1 0,3 11-3 16,11 9-8-16,5 14-3 16,10 9-3-16,12 8-4 0,9 3-2 15,8 1-3 1,11-3-4-16,14-4-2 0,-14-47-10 15,7 1-39 1,7-3-42-16,-3-2-5 0,1-8-6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31T19:01:50.8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5088 13090 45 0,'0'-8'77'16,"0"8"-36"-1,0 0-12-15,0 0-2 0,-4 13-5 16,4 6-5-16,1 5-5 0,2 11-2 15,1 8-1-15,2 6 3 16,0 10-2-16,-1 1 0 0,-4 6-1 16,1-3 0-1,-4 0 1-15,-2 0-1 0,-7-5-2 16,0-1 2-1,-4-8-3-15,3-1 1 0,0-7-3 16,0-7 0-16,4-2-4 16,1-10-1-16,4-2-5 0,2-7-5 15,1-1-9-15,0-12-29 16,9 3-39-16,3-5-5 15,1-12-4-15</inkml:trace>
  <inkml:trace contextRef="#ctx0" brushRef="#br0" timeOffset="200.002">5073 13673 31 0,'6'-8'86'0,"7"1"1"0,10-1-4 15,40 1-70 1,-28-2-2-16,8 1 1 0,1-2-1 15,1-1-3 1,-2-3-7-16,-3-6-5 0,-5 0-12 0,-7-1-52 16,-2-18-17-1,-4-8-5-15</inkml:trace>
  <inkml:trace contextRef="#ctx0" brushRef="#br0" timeOffset="470.0047">5540 13018 10 0,'-5'23'78'16,"4"8"4"-16,-3 6-49 15,4 18-7-15,-3 3 3 0,0 15 1 16,-2 1-4 0,-2-1-7-16,1 4-4 0,-7-6-2 15,2-3-2-15,1-5-3 0,-1-10 0 16,0-5-3-1,3-9-1-15,3-6-2 0,2-9-2 16,3-2-4-16,0-7-6 16,0-15-15-16,12 0-53 0,-1-4-12 15,4-8-8 1,2-8 4-16</inkml:trace>
  <inkml:trace contextRef="#ctx0" brushRef="#br0" timeOffset="1050.0105">5921 13376 6 0,'-8'21'82'16,"-2"6"1"-16,1 8-49 0,0 9-3 16,0 12 3-1,4 0-2-15,1 0-7 0,4-2-8 16,0-5-4-1,6-9 1-15,4-7-2 0,4-7-2 16,2-16-3-16,6-6 0 16,4-4-1-16,1-9 0 15,-1-3-2-15,1-3 0 0,-1-6-1 16,-3 4-1-16,-2-3 1 15,-4 3-2-15,-6 5 1 0,-3 0 0 16,-2 3-1 0,-6 9 1-16,5-13-1 0,-5 13 0 15,0 0-1-15,0 0-1 16,0 0-1-16,0 0-1 0,0 0 2 15,4 15-2-15,1 1 1 0,5 4 0 16,1-1 1 0,3 3 1-16,1 0 1 0,3-4 1 15,-1-8 1 1,5-4-1-16,1-6 1 0,0-6 0 15,-1-7 0 1,0-6 0-16,-3-4-1 0,-3-4 0 16,-5 1-2-16,-5-2 0 15,-2 1-1-15,-4 2-2 0,-2 3-3 16,-6-1-5-16,1 6-7 0,-5-3-38 15,4 1-35 1,5 1-8-16,3-6-6 0</inkml:trace>
  <inkml:trace contextRef="#ctx0" brushRef="#br0" timeOffset="1250.0125">6585 13216 36 0,'37'16'86'15,"6"7"-3"-15,-2 10-3 0,3 4-59 16,-7 17-10-1,-2 6-3-15,-12 9-3 0,-14 6-2 16,-9 0-2-16,-15 0-4 16,-10 0-10-16,-10-5-22 0,-13-2-45 15,-1-4-6 1,-7-9-4-16</inkml:trace>
  <inkml:trace contextRef="#ctx0" brushRef="#br0" timeOffset="1600.016">5922 13100 1 0,'-53'30'79'16,"10"21"-31"-16,-4 23-2 15,5 15-1-15,7 21-7 0,15 7-8 16,12 9-8-16,14-3-4 15,15-5-8-15,10-12-6 0,16-13-10 16,0 6-60 0,12-31-17-16,-1-17-6 0,-3-11-1 15</inkml:trace>
  <inkml:trace contextRef="#ctx0" brushRef="#br0" timeOffset="2410.0241">7605 13437 19 0,'-18'-1'81'16,"1"12"-4"-16,5-11-41 15,12 0-8-15,0 0-4 0,0 0-4 16,11 4-3 0,13-1-3-16,11-3-1 0,13 3-1 15,9-1 0-15,8-2 1 0,6 3-3 16,0-3-1-16,-2 3-4 15,-3-1-2-15,-9 1-2 16,-7-1-1-16,-8 2-1 16,-6-4-3-16,-7 0-5 0,-9 0-5 15,3 0-7 1,-11-4-17-16,-3-6-39 0,-9 10-16 15,0 0-1-15</inkml:trace>
  <inkml:trace contextRef="#ctx0" brushRef="#br0" timeOffset="2720.0272">7584 13770 5 0,'5'18'89'15,"25"-3"3"-15,26-13-4 0,39-2-55 16,-3-8-6-1,13 2-5-15,1 1-6 0,-2-2-5 0,-10 7-8 16,-15-3-17 0,-28 6-69-16,-4 6-5 0,-21-1-7 15,-12 4-3-15</inkml:trace>
  <inkml:trace contextRef="#ctx0" brushRef="#br0" timeOffset="82040.8204">15103 6488 0 0,'-10'0'57'0,"-1"0"-4"0,3 0-6 15,8 0-8 1,-13-2-6-16,13 2-8 0,-6-16-5 15,6 3-2-15,0-3-5 16,4-7-4-16,6-3-4 16,4-1 0-16,2-2-2 0,7 0-1 15,-4 4-2-15,5 4 0 16,-1 9-1-16,3 5 0 0,-5 9 0 15,2 14 1 1,-2 7 0-16,-1 9 0 0,4 1 2 16,-5 3 2-16,2-4 2 15,-4-2 2-15,4-10 1 16,1-10 1-16,8-10 1 15,0-9-1-15,-1-6 0 0,8-12-2 16,-3-2-4-16,-3-4-5 0,-3-6-3 16,-4-2-6-1,-11 0-15-15,-4-1-29 0,-3-1-35 16,-6 2-6-16,-3 4-4 15</inkml:trace>
  <inkml:trace contextRef="#ctx0" brushRef="#br0" timeOffset="82540.8254">14913 6047 22 0,'-45'41'46'0,"-1"13"-3"0,6 1-3 16,0 12-3-16,6-2-5 0,4 1-6 15,11 5-4 1,8 2-4-16,8 0-6 0,10-3-4 15,12-3-1-15,12-3-2 16,9-4 2-16,12-2 0 0,9-10-1 16,10-7 1-1,9-9-1-15,9-10 1 0,5-11 0 16,10-11 1-1,6-16 0-15,8-17 0 0,2-15-1 16,1-12 0-16,-3-12 0 0,-5-13-1 16,-9-7 0-16,-17-6-3 15,-15 1 0-15,-22-3 0 16,-21 3-2-16,-20 7 0 15,-19 4-2-15,-30 11 1 0,-23 8-1 16,-22 10 1 0,-22 13-1-16,-19 15 0 0,-15 11 0 15,-13 11 0-15,2 7 0 16,8 9-4-16,15 8-2 0,18 2-6 15,25 8-9-15,22-3-26 0,22 5-41 16,33-5-7 0,17-1-5-16</inkml:trace>
  <inkml:trace contextRef="#ctx0" brushRef="#br0" timeOffset="83530.8353">15418 5767 23 0,'2'23'68'0,"5"3"-3"0,-5-4-9 15,4-6-12 1,-3-4-8-16,-2 0-9 0,-1-12-4 0,2 13-6 15,-2-13-1 1,0 0-4-16,2-10-3 0,-2-5-2 16,0-6-2-16,-3-7-1 0,0-7-2 15,0-16-2 1,-1-5 0-16,-1-9 1 0,0-7-2 15,5-6-1 1,0-9 1-16,0-2-1 0,4-3 0 0,3 3 1 16,0 1-2-1,2 3 1-15,2 3 1 0,-1 3 0 16,-1 5 1-1,1 4 0-15,-2 3-1 0,-2 5 1 16,-2 1 1-16,-2 4 0 0,-2 4 0 16,0 3 0-1,-3 6-1-15,-2 2 0 0,-1 2 0 0,1 3 0 16,-3 6 0-1,6 3 1-15,0 2-1 0,2 4 0 16,0 2 0 0,0 6 0-16,2 1 1 0,4 4-2 15,1-1 0 1,-7 10 1-16,15-11-1 0,-2 4 0 15,-1 3 0-15,8-1 1 0,3 0-1 16,4-2 1-16,9 2 0 16,6-2 0-16,11 0 0 0,7 3 1 15,16-3-1 1,9 0 0-16,15-6 1 0,16 1-1 15,12-2 0 1,16-1 0-16,14-2 0 0,8-1 0 16,5 3 1-16,4-5-1 0,1 4 1 15,-5 0 0-15,-3-3 0 16,-6 1-1-16,-6-6 1 0,-1 2 0 15,-8-5-1 1,-1 5 1-16,-9-3-2 0,-5 2 0 16,-10 2-2-1,-11 0-1-15,-14 7-7 0,-14-3-11 0,-12 2-40 16,-9 12-27-1,-15-3-7-15,-16 6-3 0</inkml:trace>
  <inkml:trace contextRef="#ctx0" brushRef="#br0" timeOffset="84650.8464">13604 4526 64 0,'2'-9'79'0,"-2"9"-45"16,0 0-10-1,0 0-6-15,0 0-7 0,0 0-3 16,0 7-3-16,0-7 1 0,3 19-1 16,0-7 3-1,3 4 1-15,1 2 2 0,4 6-1 16,2-2 0-16,1 2-2 15,1 3 1-15,3 4-1 0,0-5 0 16,-1 4-1 0,0-3-1-16,-1 0-1 0,-2 1 0 15,-2-3 2-15,-3-1-4 16,0-3 1-16,-2 0-1 0,-2-3-1 15,-1-1 1-15,0-2 0 16,-1-3-1-16,-1 0 0 16,-2-12 0-16,1 16 0 0,-1-16 1 15,2 10 1 1,-2-10 0-16,0 0 1 0,1-10-1 15,0-9 1 1,1-10-1-16,8-14-1 0,0-10-1 16,3-3-2-16,8-5-1 0,4-1-3 0,6 4-4 15,6 2-4 1,8 10-13-16,0 10-28 0,0 4-40 15,7 2-7 1,2 4-3-16</inkml:trace>
  <inkml:trace contextRef="#ctx0" brushRef="#br0" timeOffset="84920.8492">14062 4361 83 0,'-13'0'90'0,"13"0"-3"15,14-14-55 1,24 2-10-16,16 0-7 0,12-3-2 15,6-2-2-15,5 1-4 0,1 0-2 16,-3-2-7 0,-7 5-3-16,-14 1-8 0,-12 5-21 15,-7-2-52 1,-22 1-6-16,-13 8-4 0</inkml:trace>
  <inkml:trace contextRef="#ctx0" brushRef="#br0" timeOffset="85130.8513">13322 4478 19 0,'-28'17'91'15,"23"-8"0"-15,23-10-4 0,38-13-66 16,11 0-6-1,9-4-1-15,13 2-5 0,0-4-9 16,4 9-23-16,0 4-59 0,-19 6-9 16,-14 1-3-16</inkml:trace>
  <inkml:trace contextRef="#ctx0" brushRef="#br0" timeOffset="85460.8546">14294 4856 31 0,'10'21'90'16,"-9"1"-1"-16,-1-2-6 0,-1 6-67 15,-2-1-1-15,-4 1-1 16,1-2-2-16,1-7-4 0,-2-1-5 15,3 0-6 1,4-16-20-16,-16 6-60 0,16-6-6 16,4-26-6-1</inkml:trace>
  <inkml:trace contextRef="#ctx0" brushRef="#br0" timeOffset="85600.856">14376 4749 64 0,'-10'7'88'15,"10"-7"-6"-15,-12-13-20 0,12 13-129 16,-6-9-18 0,6 9-4-16</inkml:trace>
  <inkml:trace contextRef="#ctx0" brushRef="#br0" timeOffset="85950.8595">14491 4694 41 0,'5'21'85'15,"2"1"-1"-15,3 7-59 16,2-3 0-16,-1 6 0 0,0-8-5 16,-2 0-2-16,-2-7-5 15,0-3-4-15,0-4-1 16,-7-10 0-16,10 8-1 0,-10-8-1 15,17-3-2-15,-9-7-1 16,1-4 0-16,2-4-2 16,0-2-1-16,0 2-2 15,3-3-1-15,-1 5-1 16,2 5 2-16,1 8 0 15,4 3 2-15,4 10 0 0,0 4 2 16,3 5 1-16,2 4 1 0,1-2 2 16,2-1-1-1,3-6-1-15,3-3-4 0,-3-6-6 16,10-5-54-16,-3-1-28 15,-1-14-7-15,9-9-6 16</inkml:trace>
  <inkml:trace contextRef="#ctx0" brushRef="#br0" timeOffset="86600.866">19328 3548 41 0,'0'-11'88'0,"-3"2"-32"15,3 9-11-15,0 0-11 16,0 0-9-16,-7 18-9 16,5 11-7-16,2 12-4 0,0 10-2 15,0 5 1-15,0 2 0 16,-1-1 2-16,-3 0-2 15,1-6-2-15,-6-8-5 16,1-7-10-16,-3-9-30 0,-7-8-42 16,-1 1-4-1,-5-12-6-15</inkml:trace>
  <inkml:trace contextRef="#ctx0" brushRef="#br0" timeOffset="86870.8687">18251 4093 29 0,'-22'5'87'0,"22"-5"4"16,20 0-5-16,38-5-66 16,27 5-3-16,35-5-3 15,26-1 2-15,27-2-1 16,18 2-3-16,6 2-5 0,-2 2-1 15,-9 2-2-15,-16 0-2 0,-22 6-4 16,-24 4-3 0,-22 5-8-16,-30-5-15 0,-16-6-47 15,-18 10-19-15,-29-6-6 16</inkml:trace>
  <inkml:trace contextRef="#ctx0" brushRef="#br0" timeOffset="87200.872">18428 4028 33 0,'-32'2'83'0,"8"13"-1"16,3 6-1-1,5 13-72-15,9 20 0 0,3 13 0 16,4 15 1-16,-2 10 2 15,2 2 1-15,-1 1-2 16,1-2-1-16,0-4-1 16,-1-7-2-16,1-10-1 0,0-9-3 15,4-10-4 1,4-11-8-16,17-6-24 0,16-9-53 15,-2-25-7-15,13-12-5 0</inkml:trace>
  <inkml:trace contextRef="#ctx0" brushRef="#br0" timeOffset="87810.8781">20115 4071 70 0,'-8'13'84'16,"0"16"1"-1,5 15-66-15,2 16 1 0,9 19-2 16,2 16 1-1,-2 15 0-15,5 7-6 0,-2 10-2 16,-1-5-1-16,2-3-3 0,-4-5-2 16,0-9 2-16,-1-10-2 15,0-10-1-15,-3-8 0 0,-1-11 0 16,0-5-1-1,-4-5 0-15,1-11 1 0,-3-4-2 16,-5-8 0 0,-2-5 1-16,-3-7-1 0,-1-6 0 0,-8 2 0 15,-1-8-1 1,-6-1 1-16,-6 1 0 0,-5-5-1 15,-11 5-1-15,-4-4 1 0,-15 4-1 16,-13-7 0 0,-11 3 0-16,-7-2 0 0,-8-1 0 15,-9 0-1 1,-3-2 2-16,-5-4-2 0,5-4 1 15,5 2 0-15,12-2 0 16,5 3 0-16,9 2 1 0,16 0-1 16,12 3 0-16,18 0 0 0,10 0 1 15,8 0 0 1,9-4 1-16,9-15-1 0,6-13-1 15,2-12 2-15,8-14-1 16,1-10 0-16,4-12-2 16,-2-11-2-16,-5 3-3 15,4 0-5-15,-9 10-8 0,-1 7-46 16,2 16-29-1,-2 5-7-15,1 8-4 0</inkml:trace>
  <inkml:trace contextRef="#ctx0" brushRef="#br0" timeOffset="88430.8843">19022 4616 37 0,'-17'0'79'15,"5"0"6"-15,12 0-59 16,0 0-3-16,18-3-1 15,8 1-1-15,9 2 0 16,3-1-3-16,8 1-6 0,0 0-5 16,3 3-2-1,-9 7-3-15,-5-2-1 0,-9 6-1 16,-4-3 1-16,-8 4-1 15,-7 2 1-15,-2 1-1 0,-6 5 4 16,-12 0-3-16,-6 5 2 16,-7 1 0-16,-5 3-2 15,-7-1 2-15,-1-1-2 0,-4 2 2 16,2-4-3-1,5-2 3-15,6-1-2 0,8-7 1 16,6 2 1-16,6-3 0 16,10-3 1-16,5-4 0 15,15-4-1-15,5 0 0 16,7-1 0-16,3-2 0 0,3-3-2 15,2 0 0-15,-2-3-2 0,2 1-3 16,-13 1-1 0,2-1-4-16,-7-2-6 0,0 2-12 15,-7 2-36 1,-15 0-30-16,11-16-7 0,-11 4 4 15</inkml:trace>
  <inkml:trace contextRef="#ctx0" brushRef="#br0" timeOffset="88600.886">19122 4834 35 0,'0'0'93'0,"6"-4"-2"16,11 4-5-1,15 0-61-15,6 1-11 0,1 4-6 16,3 0-6-16,-1 4-8 15,-5-1-25-15,-15 4-53 0,5-5-7 16,-6-2-3-16</inkml:trace>
  <inkml:trace contextRef="#ctx0" brushRef="#br0" timeOffset="88800.888">19640 4928 32 0,'17'36'92'0,"-1"4"-2"15,-6 1-5 1,-4-3-55-16,0 8-18 0,5 1-4 15,-3-3-4-15,-3-5-4 0,2 2-11 16,-4-4-24-16,-1-6-49 16,9-6-5-16,-6-6-4 15</inkml:trace>
  <inkml:trace contextRef="#ctx0" brushRef="#br0" timeOffset="89280.8927">19135 6191 22 0,'3'-16'92'16,"-3"7"-4"-16,0 9-5 16,13-9-53-16,-11 17-10 0,-1 11-9 15,4 14-5 1,-1 4-1-16,0 13-1 0,0 7 1 15,2 7 0 1,-1 5 0-16,4 1-1 0,-3 2-3 0,2-4-1 16,1-1-4-16,1 1-8 15,-3-5-26-15,-5-4-48 16,7-7-7-16,-2-8-5 0</inkml:trace>
  <inkml:trace contextRef="#ctx0" brushRef="#br0" timeOffset="89670.8967">18582 7262 32 0,'-20'-17'83'0,"8"3"-1"0,12 14 0 16,0 0-65-16,37 0-3 16,41 7-5-16,27 4 0 15,19 2 1-15,21-1 1 16,15-1-1-16,1 3-1 0,1-5-3 15,-11-2-4 1,-12 2-6-16,-20-5-15 0,-11-4-55 16,-14 3-16-16,-18-3-6 0,-11 0 3 15</inkml:trace>
  <inkml:trace contextRef="#ctx0" brushRef="#br0" timeOffset="89950.8995">18633 7272 37 0,'10'52'87'16,"-4"17"0"0,-5 15-5-16,-1 11-68 0,-15 18-2 15,-1 9 1 1,-5 2-4-16,-4-8 0 0,-6-2-2 15,1-18-6-15,8-4-22 0,9-17-58 0,7-17-7 16,7-16-6 0</inkml:trace>
  <inkml:trace contextRef="#ctx0" brushRef="#br0" timeOffset="90590.9059">19935 7497 56 0,'-5'-8'82'0,"5"8"-1"16,-3 14-5-1,4 16-71-15,7 19-3 0,8 17 0 16,-1 17 4-16,3 15 5 15,0 11 0-15,1 8 0 16,-2-2 0-16,-3 4-3 16,-7-6 1-16,0-1-2 0,-9-6 0 15,2-2-1 1,-7-5-1-16,0-4-1 0,-2-8-1 15,-3-7 1-15,2-10-1 0,-1-10-1 16,-1-11-1 0,0-10 1-16,-2-8-2 0,-2-7 2 15,-2-6-1-15,-2-2 0 16,-4-2 1-16,-3-1-1 0,-4-1 0 15,-6-3-1 1,-4-1 1-16,-4 1 0 0,-7-4 0 16,-8-2-1-16,-11-3 1 0,-7-5-1 15,-10-7 1 1,-10-5-1-16,-11-8 1 0,-15-7-1 15,-6-6 1-15,-4-8 0 16,6-3 0-16,5-6 1 0,14-3 0 16,15 0 0-1,18 0 0-15,24 2 0 0,17 1-2 16,22 6-1-1,5 2-7-15,12 7-14 0,8 6-51 16,11-7-19-16,7 0-6 0,3-1-6 16</inkml:trace>
  <inkml:trace contextRef="#ctx0" brushRef="#br0" timeOffset="91040.9103">18888 7980 42 0,'-12'-11'86'0,"15"-1"0"16,15 0-2-16,9 0-66 16,16 3-4-16,8 1-5 0,6 3-2 15,1 1-1-15,-1 3 0 16,-5 2-3-16,-6 7-1 0,-13 12 0 31,-15 3-1-31,-11 5 3 16,-9 6-1-1,-14 2 0-15,-3 5 2 0,-8 1-1 0,-2 4 0 16,-1-7-1-1,4-2 0-15,4 0-1 0,8-5 2 16,9-1 0-16,9-2 0 0,14-5 1 16,7-2-1-1,6-5 1-15,0-2-2 0,3-6-2 16,-2-4-4-1,-3-5-4-15,-4 0-11 0,-10-6-40 16,-12-5-31-16,2-3-8 16,-5-9-4-16</inkml:trace>
  <inkml:trace contextRef="#ctx0" brushRef="#br0" timeOffset="91220.9121">19072 8243 5 0,'0'0'89'16,"25"-5"-2"-16,6-4-2 0,8-38-28 15,8 37-48 1,-1 1-3-16,5-3-6 0,-2 5-9 16,-8-1-13-16,-3 7-27 0,-3 1-35 15,-9 1-6 1,-3 4 6-16</inkml:trace>
  <inkml:trace contextRef="#ctx0" brushRef="#br0" timeOffset="91540.9154">19645 8229 85 0,'0'0'92'15,"0"-15"-17"-15,9 12-40 16,4 3-5-16,5 0-4 15,-2 0-11-15,0 0-7 0,1 0-3 16,-4 4-4-16,-3 5 0 16,-1 3-1-16,-8 3 2 15,-1 3 0-15,1 2 2 16,2-1 1-16,5 3 1 0,2 1 1 15,9-3-1-15,7-3-1 16,8 1-3-16,2-2-3 16,8 4-9-16,-5-8-15 0,-3 2-56 15,-1 3-12 1,-11 4-7-16,-10-1 1 0</inkml:trace>
  <inkml:trace contextRef="#ctx0" brushRef="#br0" timeOffset="91990.9198">19142 9373 42 0,'0'12'84'0,"0"12"2"15,-4 17 1-15,1 12-71 0,3 20 1 16,0 12 2 0,2 11 2-16,1 6-1 0,2 4-5 15,-1 0-4-15,3-8-5 16,0-7-2-16,-2-13-2 0,-1-13-3 15,1-9-6 1,-3-17-8-16,0-19-55 0,-4-7-20 16,-15-13-8-16,-8-19-6 0</inkml:trace>
  <inkml:trace contextRef="#ctx0" brushRef="#br0" timeOffset="92870.9287">15146 7134 3 0,'-1'-17'82'0,"-2"0"2"16,3 5-6-16,24 2-62 16,-24 10-6-16,0 0-4 0,10 8-4 15,-2 12-1-15,4 17 0 16,2 12-1-16,4 18 1 15,2 16 3-15,3 17 3 16,-1 11-2-16,-1 15 0 0,0 15 1 16,-4 0-1-16,-1 5 1 15,-5 1-1-15,0-1 0 16,-5-3 1-16,-4-4-1 15,-2-5 1-15,0-6 0 16,-3-4 0-16,-4-1-1 0,1-4 2 16,-2-8-3-16,0-2 2 15,-1-2-2-15,-1-8-1 0,-2-3 1 16,0-7-1-1,-1-4 1-15,-4-5 0 0,-2-2 0 16,-3-6 0-16,-4-2 0 16,-1-5-1-16,-1-4 0 0,0-3-1 15,-3-6 0-15,6-5-1 0,3-7-1 16,3-6 0-1,7-3 0-15,6-4 0 0,6-6 0 16,6-2 0 0,14-1 0-16,11-5 1 0,13 0 0 15,12-6 0 1,11-1 0-16,11-5 0 0,16-1 0 0,9 0 0 15,10-1 0 1,7-4-1-16,11 0 2 0,10 2-2 16,15-2 0-16,8-1 0 0,15-1 0 15,9-2 0 1,10-1 0-16,10 0 1 0,-1-1-1 15,4-1 1 1,-5 5-1-16,-2 1-1 0,-14 2 0 16,-9 4-5-16,-16 1-6 15,-9 5-32-15,-13 5-40 0,-20-11-12 16,-10-3-5-1</inkml:trace>
  <inkml:trace contextRef="#ctx0" brushRef="#br0" timeOffset="93390.9338">19239 6986 46 0,'-38'5'92'0,"22"0"-2"0,26-6-4 16,36-10-66-16,36 5-5 15,31-5-3-15,30-3 0 16,32-3 0-16,20 0-4 0,10-7-1 16,10 2-3-16,-4 3 0 15,-5 0-3-15,-18 2-2 0,-13 7-4 16,-25 2-5-1,-18 7-13-15,-24 5-25 0,-38 11-42 16,-16 8-7 0,-34 7-3-16</inkml:trace>
  <inkml:trace contextRef="#ctx0" brushRef="#br0" timeOffset="93860.9386">18753 10297 49 0,'-81'39'77'0,"2"-4"-31"16,49-3-5-1,30-10-10-15,39-7-4 0,39-11 0 16,36-4-1-16,37-5 0 15,33-6-3-15,30-5-5 16,22-3-4-16,16 2-3 16,9 5-5-16,1-2-1 0,-6 4-3 15,-9 1-2-15,-21 1-1 0,-20 5-3 16,-26-3-4-1,-21 6-9-15,-33-3-36 0,-31 3-39 16,-16 0-6-16,-27 0-4 16</inkml:trace>
  <inkml:trace contextRef="#ctx0" brushRef="#br0" timeOffset="94750.9474">21664 6764 25 0,'-3'-14'76'0,"-11"6"1"16,-4 5-48-1,-4 9-9-15,4 14-9 0,-4 11-3 16,10 11-1 0,8 4 2-16,13-1 1 0,23-2 3 15,11-9 0-15,14-12 1 16,3-10 3-16,3-12-1 0,-3-16 0 15,-9-9-2 1,-16-12-4-16,-24-1-2 0,-14-2-3 16,-22 2-1-16,-15 2-5 0,-10 5-6 15,-9 11-12 1,-9 17-48-16,5 1-22 0,6 2-8 15,11 16-2-15</inkml:trace>
  <inkml:trace contextRef="#ctx0" brushRef="#br0" timeOffset="95320.9531">21541 10108 45 0,'-10'19'77'0,"-1"10"-1"0,9 2-45 15,1 16-19 1,13 8 4-16,14 3 5 0,7-10 2 16,13-8 1-16,5-14-3 15,13-14-1-15,-2-12-1 0,-3-12-6 16,-13-16-1-1,-12-9-4-15,-20-4-3 0,-16-4-1 16,-22 2-3-16,-18 2 0 0,-15 4-1 16,-8 4-2-1,-3 5-4-15,-4 1-5 0,10 12-16 16,8 8-61-16,13-10-7 15,18-2-7-15,20-6 4 0</inkml:trace>
  <inkml:trace contextRef="#ctx0" brushRef="#br0" timeOffset="95870.9587">21803 8085 44 0,'15'10'80'0,"6"7"1"16,6 9-53-16,7 14-10 15,5 7 3-15,7 8 5 0,0 2-1 16,2 3-4 0,-5-6-4-16,-5-6-3 0,-4-7-1 15,-9-11-3-15,-7-4 1 0,-8-12-2 16,-10-14-1-1,12 3 0-15,-11-12-1 0,-1-13 0 0,1-7-2 16,3-10-2 0,2-10-1-16,6-10-2 0,0 0 0 15,2 1-2 1,1 0-2-16,5 8-4 0,-4 2-5 15,4 10-13 1,-3 11-39-16,-6 1-30 0,7-1-7 16,-1 5-4-16</inkml:trace>
  <inkml:trace contextRef="#ctx0" brushRef="#br0" timeOffset="96060.9605">22378 7924 46 0,'0'0'92'0,"10"7"-2"16,20-7-7-16,10-3-68 15,16 0-7-15,3-1-3 0,5-2-7 16,-3-5-30-16,-14 7-51 16,-4-1-5-16,-20-4-5 15</inkml:trace>
  <inkml:trace contextRef="#ctx0" brushRef="#br0" timeOffset="96230.9622">21602 8069 90 0,'-14'16'95'0,"19"-6"-7"16,27-10-5-16,19-26-74 16,14 18-13-16,8-3-15 15,11-4-61-15,8 7-9 16,-6 4-7-16</inkml:trace>
  <inkml:trace contextRef="#ctx0" brushRef="#br0" timeOffset="96620.9661">22749 8502 68 0,'-11'6'83'0,"11"-6"1"0,-11 37-39 16,13-25-25-16,18 5-2 15,3-8 3-15,8-1-2 0,3-6 0 16,4-4-2 0,-3-7-4-16,-3-3-4 0,-7-6-2 15,-13-1-2-15,-10 0-1 0,-9 2-1 16,-12 3-2-1,-9 5-1-15,-4 3-2 0,0 3 1 16,-1 3-1-16,2 7 0 16,5 7-4-16,8 0-2 0,10 7-5 15,4-4-16 1,9-7-54-16,13 3-12 0,5-4-6 15</inkml:trace>
  <inkml:trace contextRef="#ctx0" brushRef="#br0" timeOffset="96960.9696">23088 8474 81 0,'5'11'93'0,"0"1"-2"16,5-2-7-1,2 2-72-15,4 1 1 0,4-5 1 16,5 0-1-16,2-6-3 15,1-2-1-15,1-4-3 16,-1-7 0-16,0-2-2 0,-3 2-1 16,-8-3-1-16,-1 4-2 15,-6 4-1-15,-10 6 0 0,11-3 1 16,-11 3-1-1,8 18 1-15,-4-3-2 0,2 9 0 16,4-2 2-16,-1 4 0 16,4 1 1-16,-1-2-1 0,-2-7 0 15,3-2 1-15,-1-4-3 0,0-7-4 16,-12-5-8-1,23-10-43-15,-10-5-34 0,-7-14-8 16,-2-9-4 0</inkml:trace>
  <inkml:trace contextRef="#ctx0" brushRef="#br0" timeOffset="97130.9713">23565 8254 7 0,'14'18'93'0,"5"4"0"16,0-1-5-16,0 39-22 0,2-33-58 15,0 2 2 1,4 3-7-16,-8-3-6 0,-4 1-7 15,-5-4-17 1,-8-2-58-16,-8-10-6 0,-5-9-5 16</inkml:trace>
  <inkml:trace contextRef="#ctx0" brushRef="#br0" timeOffset="97230.9722">23519 8417 89 0,'15'-21'91'16,"20"0"-4"-16,15 33-19 0,14-30-54 16,6-4-13-1,9-7-59-15,-8 12-25 0,-7-1-8 0,-8 2-2 16</inkml:trace>
  <inkml:trace contextRef="#ctx0" brushRef="#br0" timeOffset="99330.9932">9616 14022 41 0,'-32'6'83'15,"7"-4"-2"1,6 1-46-16,19-3-5 0,0 0-4 16,24 0-7-16,20-5-2 0,14-5-5 15,14-1 0 1,9-2 0-16,8 3-3 0,0 1-1 15,-3 2-2-15,-14 4-1 16,-11 3-2-16,-13 2 0 0,-13 8-1 16,-14 5-1-1,-5 4 1-15,-10 3-1 0,-6 4 1 16,-12 8 0-16,-9 7-1 15,-8 3 0-15,-9 7-1 16,-10 7 1-16,-8 0-1 0,-6 5 0 16,-1-1 0-16,1 0-1 15,4-7 2-15,9-5-1 0,7-5 1 16,17-7 1-1,10-8 0-15,15-7 2 0,23-8-1 16,16-8 1-16,15-7 0 16,9 0 0-16,8-9 0 0,2-6-1 15,-1-2-1-15,-5-3-1 16,-7-3-3-16,-7 3-2 15,-13-4-4-15,-3 7-6 0,-14-7-20 16,-9 2-53 0,-6 5-9-16,-8 2-7 0,-15 1 2 15</inkml:trace>
  <inkml:trace contextRef="#ctx0" brushRef="#br0" timeOffset="99480.9947">9741 14563 10 0,'-23'0'96'0,"23"0"-1"16,10-15-6-16,30-36-18 0,15 33-57 15,16 1-6 1,4-3-5-16,11 9-17 0,-3 7-65 16,-1-5-10-16,-8 0-6 15,-10 1-3-15</inkml:trace>
  <inkml:trace contextRef="#ctx0" brushRef="#br0" timeOffset="99780.9977">10890 14548 0 0,'0'0'90'16,"0"0"4"-16,4 9-5 16,-5 9-4-16,-4 0-73 15,2 15-6-15,1 5 1 16,0 2 0-16,1 3-2 0,1 0-7 15,1-9-10 1,12-10-42-16,5 0-32 0,3-13-7 16,8-11-6-16</inkml:trace>
  <inkml:trace contextRef="#ctx0" brushRef="#br0" timeOffset="100001">11273 14400 17 0,'-5'9'97'0,"5"-9"-2"0,13 6-4 16,12-6-4-16,-25 0-80 0,33-17-3 16,13 7-2-16,1-3-1 15,3 0-7-15,-7-4-16 16,-9-2-63-16,1 1-6 15,-8-11-6-15,-8-7 0 0</inkml:trace>
  <inkml:trace contextRef="#ctx0" brushRef="#br0" timeOffset="100161.0016">11290 13955 89 0,'-13'56'96'0,"8"3"-8"16,4 1-4-16,33 2-73 0,-25 10-1 15,2 1-2 1,4-2-6-16,-1-4-6 0,9-2-15 15,-3-5-64 1,11-13-5-16,5-15-9 0,2-16 0 0</inkml:trace>
  <inkml:trace contextRef="#ctx0" brushRef="#br0" timeOffset="100801.008">11862 14007 48 0,'-15'2'83'0,"15"-2"2"15,0 0-47 1,19-1-8-16,17 0-6 0,12-2-3 15,9-1-4-15,10 2-1 16,7 2-2-16,1-1-3 0,-2 4-3 16,-11 6-2-16,-10 1-2 15,-13 6 0-15,-9 3-2 16,-15 6 0-16,-12 1-1 0,-9-1 1 15,-12 6-1-15,-10 1-1 16,-6 4 1-16,-8-1-1 16,-7 2-1-16,-3 3 0 15,1-2 1-15,1 3-1 0,8 0-1 16,5-2 3-1,11-4 0-15,8-4 1 0,17-5 0 16,7-3 1-16,18-8 1 0,12-4-1 16,10-7 1-1,9-4 1-15,-1 0-4 0,6-7 0 16,-3-5-3-16,-1 2-7 15,-8-7-9-15,-4 1-39 16,-4 0-34-16,-17-3-8 16,-5-3-6-16</inkml:trace>
  <inkml:trace contextRef="#ctx0" brushRef="#br0" timeOffset="100961.0096">12039 14384 71 0,'-11'9'94'0,"11"-9"-5"16,29 5-5-16,-29-5-74 0,54 0-2 15,6-2-2 1,9-3-8-16,2 3-18 0,0 2-60 16,0-3-7-16,-5-4-8 0</inkml:trace>
  <inkml:trace contextRef="#ctx0" brushRef="#br0" timeOffset="101411.0141">12883 14309 0 0,'-20'3'85'16,"4"0"4"-16,-1-2-39 0,5 1-8 15,3-2-6-15,9 0-8 0,0 0-9 16,0 0-5-16,7 0-3 15,7 0-4-15,9 0 0 0,1-2-3 16,-1 2-1 0,1 0 0-16,-1 5-2 0,-4 3 0 15,-7 3 0 1,-7 6 0-16,-5 0 1 0,-6 4-1 15,-6 3 1-15,-2 0 0 16,1-1 0-16,-2 2 0 16,7-7 2-16,6-1-1 0,6-4 1 0,14-4-1 15,6-6 1 1,12-4-1-16,7-1-2 0,7-7-4 15,5 2-8 1,-4-7-24-16,-3 0-56 0,6 1-4 16,-10 0-9-1</inkml:trace>
  <inkml:trace contextRef="#ctx0" brushRef="#br0" timeOffset="102061.0206">9578 13569 16 0,'-30'-13'77'15,"2"3"3"-15,1 6-41 0,3-4-8 16,7 8-8-16,2-2-7 0,7 2-2 16,8 0-1-1,4 9 2-15,28-1-3 0,25 5 0 16,28-2-1-16,33 4 2 15,32-3 1-15,38 0-2 0,31-5-2 16,27-3-2 0,18-1-1-16,10-3-2 0,3 0-1 15,-5 0-1-15,-7 5-5 0,-18-5-15 16,-15 5-70-1,-10 7-6-15,22-14-3 32,-22-3-6-32</inkml:trace>
  <inkml:trace contextRef="#ctx0" brushRef="#br0" timeOffset="106501.065">10805 12724 3 0,'-10'-7'54'0,"0"-3"-2"15,10 10-9-15,-10-15-9 0,10 15-10 16,1-16-6-1,8 8-5-15,6 1-3 0,5 1-2 16,7 1 0-16,11 0-1 0,0 1 1 16,9 2 0-1,-2 2 0-15,2 0-2 0,-6 0 0 16,0 0-1-16,-11 5-2 15,-4-1 1-15,-6 2-3 0,-6-1 1 16,-5 2-1 0,-9-7 0-16,11 16-1 0,-8-5 1 15,-3 1 1-15,-3 5-1 0,-7 2 1 16,0 3-1-1,-6 7 1-15,-8 3 0 0,-2 3 0 0,-3 2 0 16,-3 4-1 0,-2-1 1-16,1 0-1 0,-2 1 0 15,3-3 0 1,6-1-1-16,2-6 1 0,7-1-1 15,5-4 1-15,9-3 0 16,3-4 2-16,9-4 1 0,7-2-1 16,7-3 1-16,4-3 2 15,5-5-2-15,2 1 0 16,1-3 0-16,0-3-3 0,-2-2-2 15,-1-3-4 1,-5-1-4-16,1 2-11 0,-9-2-16 16,-8-7-48-16,2 8-9 15,-6-2-1-15</inkml:trace>
  <inkml:trace contextRef="#ctx0" brushRef="#br0" timeOffset="106731.0673">10772 12963 54 0,'-1'-14'82'16,"13"23"-11"-16,17-11-34 15,10 0-16-15,4-1-9 0,6 0-10 16,4 1-27 0,7 3-50-16,-15 0-7 0,0 4-1 15</inkml:trace>
  <inkml:trace contextRef="#ctx0" brushRef="#br0" timeOffset="107161.0716">11413 13043 70 0,'11'4'58'16,"4"-4"-9"-1,8 0-4-15,0 0-10 0,5 1-10 16,-6 1-9-16,7 0-5 15,-8 4-4-15,-1-1-2 0,-10 4-2 16,-5 1-1 0,-5 3 1-16,-6 5-1 0,-7-1 0 15,-10 4 1-15,0 1-1 0,0-2 0 16,2 0 0-1,-1-1 0-15,6-5 1 0,7-2 0 0,9-12 0 16,10 8 0 0,9-8 1-16,6 0-1 0,3-1-3 15,1 0-3 1,5 1-13-16,-1 5-45 0,1-3-26 15,-2 2-3 1,-6-2-5-16</inkml:trace>
  <inkml:trace contextRef="#ctx0" brushRef="#br0" timeOffset="107991.0799">13924 13733 31 0,'0'0'84'16,"7"0"-1"-16,36-3-41 0,-13-2-16 15,9-2-9-15,2 2-3 16,6-2-4-16,-3 0-3 0,3 0-4 15,-10 4-1 1,-4 0 0-16,-9 1-4 0,-6 0-4 16,-3 2-9-16,-6 0-21 0,-9 0-41 15,9 2-11 1,-9-2 2-16</inkml:trace>
  <inkml:trace contextRef="#ctx0" brushRef="#br0" timeOffset="108261.0826">14049 13897 31 0,'47'5'79'16,"9"1"-1"-16,3-2-46 0,9 0-8 15,-3 0-10-15,3-3-5 0,-9 0-9 16,-13-2-9-16,1 1-18 15,-4 0-37-15,-9 0-15 0,-4-2-2 16</inkml:trace>
  <inkml:trace contextRef="#ctx0" brushRef="#br0" timeOffset="111211.1121">16560 12526 56 0,'-6'-10'84'15,"6"10"-2"1,0 0-37-16,-10 10-15 0,10 4-11 16,0 6-5-16,0 6-2 0,0 8-1 15,0 2-1 1,-3 8-2-16,-1-1-2 0,0-2-2 15,-1 0 0-15,0-4-1 16,0-6-1-16,0-5-2 16,0-6-2-16,3-5-2 15,2-15-5-15,-3 12-11 0,3-12-27 16,-10-10-40-1,10-1-6-15,1-9-4 0</inkml:trace>
  <inkml:trace contextRef="#ctx0" brushRef="#br0" timeOffset="111721.1172">16477 12369 58 0,'0'0'75'0,"-8"-15"-23"0,13 3-14 15,10-2-7 1,13 1-4-16,6-2-5 0,10 6-3 15,7-1-4-15,6 7-2 16,1 1-3-16,1 2-2 0,-7 9-3 16,-7 6-1-16,-7 3-3 0,-10 5 0 15,-8 2 0 1,-10 1 0-16,-10-1 1 0,-4-1-1 15,-12-3 1 1,-5-1-1-16,-7-3-1 0,-5-5 1 16,-3-2-2-16,-1-3 0 15,4-3-1-15,2-1-1 0,6-3-1 16,4 5 0-1,5 1 1-15,9 3 1 0,7 8 0 16,8 4 1-16,13 4 2 0,7 3 1 16,9 5 1-1,5 2 0-15,7-3 1 0,3 1-3 16,0-1-4-16,-4-10-15 15,-5-4-57-15,2 5-13 0,-8-8-6 16,-1-3-2 0</inkml:trace>
  <inkml:trace contextRef="#ctx0" brushRef="#br0" timeOffset="112331.1233">15284 13515 54 0,'0'0'76'0,"46"17"-43"0,11-10-4 15,36 0-1 1,39-2 2-16,39-2 1 0,36-6-5 16,38-3-4-16,34-5-4 15,22-1-4-15,26-5-2 0,13 0-5 16,6-2-2-16,2 0-5 15,-9 7-8-15,-14 0-11 16,-20-1-42-16,-18 9-29 0,-40 3-4 16,-29 1-5-1</inkml:trace>
  <inkml:trace contextRef="#ctx0" brushRef="#br0" timeOffset="113131.1313">16289 13765 48 0,'0'0'79'16,"0"0"-28"-16,5 21-8 0,-6 3-14 15,1 6-9 1,-1 6-3-16,-1 5 0 0,-2 3-4 16,0-5-2-16,1-2-5 15,-2-9-3-15,5-2-6 0,-3-9-18 16,-1-5-58-1,4 0-5-15,0-12-5 0</inkml:trace>
  <inkml:trace contextRef="#ctx0" brushRef="#br0" timeOffset="113521.1352">15855 14293 12 0,'10'8'90'0,"23"-8"1"15,20-1-5-15,14-6-57 16,23 1-9-16,9 2-5 0,10-4-9 16,3 8-16-1,-6 4-48-15,-8-6-27 0,-10 5-5 16,-17-3-4-16</inkml:trace>
  <inkml:trace contextRef="#ctx0" brushRef="#br0" timeOffset="114381.1438">15925 15025 27 0,'4'24'81'16,"3"2"-27"-16,-6 1-12 0,2-3-7 16,-4-1-4-16,-7-5-5 15,-1-2-6-15,-3-4-1 0,-4-3-4 16,-2-6-2-1,-1-3-2-15,-3-2-1 0,-1-6-3 16,3-3-2-16,0-5-1 16,2 1-1-16,2 1-4 15,-1-2-4-15,11 2-8 0,-1-6-29 16,1-1-46-16,10-2-7 15,7-8-5-15</inkml:trace>
  <inkml:trace contextRef="#ctx0" brushRef="#br0" timeOffset="115081.1508">16161 14720 68 0,'-7'17'82'0,"12"5"-40"0,-5 5-13 16,1 5-1 0,5-2-3-16,1 3-4 0,4-9-5 15,-1-1-3-15,2-8-2 16,3-2-1-16,-1-10 0 0,-1-3 0 15,0-2-1-15,-1-10-2 0,-3 1-1 16,1-5-1 0,-4 0-2-16,0 1-1 0,-3 0 0 15,-2 4-2 1,-1 1 0-16,0 10-2 0,0 0 0 15,0 0-1-15,0 12 0 16,4 3 0-16,3-1 1 0,3 1 2 16,2-2 1-1,1-4 2-15,4-6 1 0,-1-3 2 16,-5-9 1-16,-1-3 0 0,-6-7-1 15,-2-3-1 1,-2 0-1-16,-9-1-2 0,-2-5-2 16,-6 4-4-16,4 1-2 15,-1 0-5-15,6 7-8 0,-1-4-22 16,2 1-47-1,10 11-8-15,7 3-4 0</inkml:trace>
  <inkml:trace contextRef="#ctx0" brushRef="#br0" timeOffset="115331.1533">16674 14703 67 0,'-3'11'84'0,"-10"-11"-14"0,-2 22-36 15,-3 3-8 1,1 1-3-16,3-1-3 0,8 2-3 15,6-5-3-15,6-4-3 0,17-6-1 16,7-3-5-16,8-5-3 16,2-6-8-16,5 2-15 0,-7 2-33 15,-3-2-35 1,-10-5-4-16,-13-6-5 0</inkml:trace>
  <inkml:trace contextRef="#ctx0" brushRef="#br0" timeOffset="115531.1553">15929 14638 10 0,'-33'0'101'0,"9"-1"-3"16,6-3-6-16,6-1-5 15,-23 0-77-15,35 5-8 16,0 0-13-16,0 0-40 16,15 0-37-16,5 2-8 0,3-2-4 15</inkml:trace>
  <inkml:trace contextRef="#ctx0" brushRef="#br0" timeOffset="116001.16">17190 14454 17 0,'-9'10'96'16,"15"-9"-2"-16,13-1-4 0,3 0-56 15,15 0-11-15,5 0-5 0,7 1-2 16,1 1-9-1,-5-2-5-15,-2 2-2 0,-10-2-4 16,-5 0-3-16,-10-4-8 16,-2-2-19-16,1-7-53 15,-13-3-7-15,-4-6-4 16</inkml:trace>
  <inkml:trace contextRef="#ctx0" brushRef="#br0" timeOffset="116211.1621">17298 14142 67 0,'-6'19'87'0,"1"6"-2"15,5 18-44 1,0-4-19-16,5 9 0 0,1 4-1 16,1 5-6-1,1 0-3-15,-1-1-3 0,3-5-1 16,-2-4-3-16,2-9-1 0,-4-3-2 15,0-8-4-15,1-9-5 16,2-2-14-16,1-3-61 16,2-13-8-16,2-12-7 15,2-12-1-15</inkml:trace>
  <inkml:trace contextRef="#ctx0" brushRef="#br0" timeOffset="116471.1647">17756 14137 37 0,'7'28'89'16,"-2"7"-1"-16,-3 35-5 0,0-22-61 15,2 10 3 1,-5 2-6-16,1-1-4 0,-6-3-2 15,0-3-4-15,-2-7-3 0,2-5-3 16,3-7-4-16,1-9-5 16,3-9-11-16,-1-6-41 0,11-10-31 15,3-11-7 1,0-17-5-16</inkml:trace>
  <inkml:trace contextRef="#ctx0" brushRef="#br0" timeOffset="116881.1688">17679 14202 48 0,'8'-17'92'15,"15"-2"-1"-15,24 3-45 0,3 0-9 16,11 9-6-1,5 0-7-15,0 5-8 0,-1 2-6 16,-9 9-4-16,-11 6-1 16,-16 4-4-16,-16 4 0 0,-13 2-2 15,-17-2 1-15,-13-1 0 0,-7-4-1 16,-7-3 0-1,-6-2 0-15,-1-6 2 0,2-6-1 16,5-1 0 0,6 0-1-16,8 0 1 0,7-1-1 15,9 1 1-15,12 9 1 16,8 5 0-16,15 8 1 0,7 2 1 15,8 8 1-15,4 4 0 0,7 3 0 16,1 2 0 0,0-2-1-16,0-1-1 0,-1-1-3 15,-3-1-4 1,0-5-4-16,-4-6-7 0,6-1-27 0,7 4-45 15,-8-13-9 1,2-4-5-16</inkml:trace>
  <inkml:trace contextRef="#ctx0" brushRef="#br0" timeOffset="119141.1914">20860 12596 44 0,'6'24'66'0,"3"-10"-14"0,8 7-5 16,-5 3-1-1,8 6-9-15,-7 2-6 0,5 2-10 16,-7-1-6 0,-5 0-3-16,0-1 0 0,-6 0-3 0,-6-7 0 15,-4-2-1-15,-8-5 0 16,-4-2-1-16,-4-6-1 15,-6-6 0-15,-5-4-2 0,-2-6-1 16,0-9 0 0,-1-4-1-16,2-8-1 0,5-2-3 15,5-5-7 1,5-9-21-16,4-3-61 0,16-3-4 15,4-5-6-15,11 0-6 0</inkml:trace>
  <inkml:trace contextRef="#ctx0" brushRef="#br0" timeOffset="119261.1926">20842 12339 48 0,'0'-14'89'0,"0"4"-3"0,-3-7-17 16,0-28-107-16,3 45-40 15,6-10-9-15,2 10-2 0</inkml:trace>
  <inkml:trace contextRef="#ctx0" brushRef="#br0" timeOffset="119751.1975">21143 12530 48 0,'2'10'87'0,"2"2"-1"0,-3-17-33 15,2 22-30-15,1 3-4 0,4 5 2 16,0 5-3-16,4 2-2 15,3-5-4-15,2 0-2 16,6-5-2-16,0-4-2 16,6-8 0-16,0-9-1 15,2-4-2-15,1-10 0 16,-3-6-1-16,-1-5 0 0,-5 0 0 15,-3-1-1-15,-3 4 0 0,-7 2-1 16,-3 9 0 0,-7 10 0-16,0 0-1 0,7 13 1 15,-2 10-1-15,3 6 0 16,7 2 1-16,4 1 0 0,4-5 2 15,7-2 0 1,6-9 0-16,-3-9 1 0,0-7-1 16,-6-10 1-1,-5-9 0-15,-6-4 0 0,-7-5-1 16,-9-4-1-16,-11 1 1 0,-5-2-2 15,-3 3-1-15,-2 1-3 16,2 3-2-16,1 3-6 0,5 9-14 16,1 7-37-1,3 2-32-15,9 5-4 0,0 0-6 16</inkml:trace>
  <inkml:trace contextRef="#ctx0" brushRef="#br0" timeOffset="120011.2001">22115 12325 32 0,'-21'2'85'16,"-7"10"0"-16,-8 32-33 0,-1-15-29 15,3 13-1-15,-4 2 3 16,11 6-2-16,6-2-2 0,14-2-4 15,9-4-5-15,17-3-1 0,15-9-3 16,11-7-1 0,10-5-3-16,5-7-1 0,3 0-3 15,2-8-4 1,-2 2-7-16,-6-5-14 0,-8 0-59 15,-6 0-10-15,-11 3-8 16,-9 0-2-16</inkml:trace>
  <inkml:trace contextRef="#ctx0" brushRef="#br0" timeOffset="120381.2038">20332 13362 78 0,'-26'17'99'16,"30"-6"-4"-16,36-14-5 16,43 0-67-16,38-9-6 0,32-2 0 15,30-3-2 1,19-3-3-16,13 3-4 0,5 1-1 15,-8 5-3-15,-13 3-2 0,-15 7-3 16,-20 1-4 0,-22 3-6-16,-25-2-16 0,-20-1-58 15,-20 3-13-15,-19-2-7 16,-20 0-4-16</inkml:trace>
  <inkml:trace contextRef="#ctx0" brushRef="#br0" timeOffset="120951.2095">21105 13939 36 0,'-4'8'87'16,"6"6"1"-16,7 5-3 0,1 9-67 16,6 6-2-16,-1 5-1 15,1 5 0-15,-2-1 0 0,-4-2-3 16,-3-2-3-16,-4-7-2 0,-3-2 0 15,-9-8-1 1,-6-7 1-16,-6-7-1 0,-2-4-1 16,-4-5-1-16,-3-12 0 15,-5-7 0-15,2-6-2 16,-2-6-3-16,2-6-5 15,10-1-16-15,-2 0-62 16,7-11-9-16,11-1-7 16,6 0-7-16</inkml:trace>
  <inkml:trace contextRef="#ctx0" brushRef="#br0" timeOffset="121141.2114">21073 13647 84 0,'2'-11'90'0,"0"-1"-8"16,-2 2-15-16,0-2-104 0,0 12-44 15,11 0-6 1,3 2-5-16</inkml:trace>
  <inkml:trace contextRef="#ctx0" brushRef="#br0" timeOffset="121531.2153">21377 13914 45 0,'1'34'85'0,"1"-2"-1"0,4 4-47 15,0-2-7-15,8-5-6 16,-2-3-2-16,6-6-7 16,2-13-2-16,6-6-3 15,1-2 0-15,1-9-1 0,-1-4-3 16,-3-6-3-1,-3-1-1-15,-2 1 0 0,-6 3-1 16,-5 3-1-16,-8 14 1 16,0 0 0-16,0 0 0 15,8 14 1-15,-4 6 0 0,2 4 2 16,7 0 0-16,5-2 3 15,7-3-1-15,6-8 1 0,0-10 0 16,3-1-1 0,-5-11 0-16,-2-7-2 0,-6-4-1 15,-11-5-1-15,-5-1-2 16,-6-7-1-16,-9 2-2 0,-7-3-1 15,2 4-4-15,-4-2-2 16,5 7-5-16,-2 1-14 16,6 2-44-16,10 13-22 0,0 11-5 15,0-11-3 1</inkml:trace>
  <inkml:trace contextRef="#ctx0" brushRef="#br0" timeOffset="121871.2187">22566 13712 80 0,'0'0'89'0,"0"-11"-3"16,-20 11-4-16,-14 7-76 15,-8 10 0-15,-8 8 2 0,-4 9 3 16,-1 7 0 0,7 6 2-16,7 5-1 0,14 1 0 15,16-4-1-15,11 0 0 0,21-11-3 16,17-5-2-1,18-11 0-15,12-6-2 0,11-8 0 16,4-5-2-16,1-4-1 16,2 1 0-16,-4-2-2 0,-6-1-3 15,-7 3-6 1,-14-3-14-16,-8 1-54 0,-10 5-18 15,-8 1-6-15,-10 0-7 0</inkml:trace>
  <inkml:trace contextRef="#ctx0" brushRef="#br0" timeOffset="122811.2281">5163 16098 11 0,'-15'4'90'0,"4"-4"2"16,11 0-5-16,0 0-57 16,13 0-9-16,14 0-7 0,9 2-3 15,7-1-2 1,7 1 0-16,5 2-2 0,3 1-1 15,-3 1-3-15,-2 2 0 16,-8 0-1-16,-2 4-1 16,-7-2 0-16,-5 2-1 15,-2-1-4-15,-8 0-3 0,4 0-9 16,-7-3-28-16,-10-1-46 0,14-2-5 15,-9-4-5 1</inkml:trace>
  <inkml:trace contextRef="#ctx0" brushRef="#br0" timeOffset="123021.2302">5231 16421 13 0,'-27'15'93'0,"12"-3"-2"16,15-12-3-16,16 5-54 15,19-1-20-15,15 1-4 16,7-2 1-16,13 0 0 16,3 3-6-16,3-1-9 0,7 5-14 15,-7 9-62 1,-4-12-11-16,-4-2-5 0</inkml:trace>
  <inkml:trace contextRef="#ctx0" brushRef="#br0" timeOffset="123841.2384">7837 16023 63 0,'0'0'73'0,"0"-13"-13"16,0 13-12-16,0 0-13 16,7 5-11-16,3 7-9 0,3 7-4 15,4 7-4-15,0 0 1 16,1 4 0-16,-1 4 1 15,-2-2-2-15,-5 0-2 0,-5-6-1 16,-5-1 2 0,-5-5-2-16,-9-2-1 0,-5-6 1 15,-3-6-1-15,-4-3 0 16,-6-3-1-16,-2-4-2 15,-2-8-6-15,5-6-36 0,1-7-47 16,-2-15-6-16,7-3-7 16</inkml:trace>
  <inkml:trace contextRef="#ctx0" brushRef="#br0" timeOffset="123991.2399">7793 15634 80 0,'6'-16'92'16,"-2"1"-4"-1,-4 0-8-15,0 15-86 0,-8-9-24 16,-7 9-53-16,15 0-5 0,-4 17-7 15</inkml:trace>
  <inkml:trace contextRef="#ctx0" brushRef="#br0" timeOffset="124421.2441">8022 15862 0 0,'9'-6'84'15,"-9"6"3"-15,0 0-2 0,4 17-53 16,1 5-10-16,4 8-6 16,3 7-4-16,6 5-1 0,3 3 2 15,5-2 0 1,3-6-2-16,2-8-3 0,0-8-2 15,-1-11 0-15,2-10-1 0,-4-9 0 16,-2-6-2 0,-4-5 0-16,-4 2-2 0,-2 2-1 15,-5-1 1-15,0 10-2 16,-11 7 0-16,15 4 0 0,-6 10 1 15,4 6 1 1,4 0-1-16,4-3 2 0,2 0 0 16,1-7 0-16,-1-4 1 15,-5-6 0-15,-3-9-1 16,-7-7 0-16,-8-2 0 0,-8-4-2 15,-9-3-2-15,-4-1-3 16,-3-4-5-16,3 8-10 0,0 0-46 16,1 1-29-1,14 3-7-15,6 2-5 0</inkml:trace>
  <inkml:trace contextRef="#ctx0" brushRef="#br0" timeOffset="124701.247">8796 15853 25 0,'0'0'93'0,"0"0"1"16,0 17-4-16,0 4-59 0,4 18-14 15,4 9-2-15,-3 5 0 16,1 7-1-16,-2 1-4 16,-1-2-3-16,-1-4-2 0,-3-9-1 15,1-5-2 1,0-7-1-16,0-7-4 0,0-12-4 15,3-6-12 1,-3-9-45-16,7-15-30 0,1-9-5 16,-2-9-5-16</inkml:trace>
  <inkml:trace contextRef="#ctx0" brushRef="#br0" timeOffset="125171.2517">8767 15937 32 0,'-13'-21'90'0,"4"1"-2"15,9-14-34-15,9 15-26 0,10-1-5 16,11 1-2 0,11 5-4-16,5 1-4 0,8 6-1 15,4 7-2-15,-4 3-3 0,-1 5-2 16,-9 8-1-1,-9 3-2-15,-11 5 0 0,-14 3-1 16,-10 2 0 0,-11-2 0-16,-14-5-1 0,-7-1 0 15,-7-6 1-15,-5-8-2 16,-1-5 1-16,1-1 0 0,3-9-1 15,7-1 0-15,7 1 0 0,8-2 0 16,10 6 0 0,9 4 0-16,12-1 1 0,14 11 0 15,8 6 1-15,9 5 0 16,4 5 2-16,5 6 0 0,-2 4 0 15,-6 5 1 1,-8 3-1-16,-9 1 0 0,-9-1-1 16,-10-3-1-1,-8-1 1-15,-3-7-3 0,-7-5-2 16,-2-6-3-16,2-5-6 0,2-13-13 15,8-4-40-15,8-6-30 16,3-6-6-16,10-9-3 16</inkml:trace>
  <inkml:trace contextRef="#ctx0" brushRef="#br0" timeOffset="125461.2546">9869 15872 24 0,'14'-32'90'0,"-10"5"-1"16,-7 9-5-16,-15 4-58 15,-9 16-10-15,-7 17-4 16,-6 12-1-16,-3 11-1 16,-3 8 1-16,7 6 1 0,5 1-2 15,12 3 0 1,11-7-2-16,11-8-1 0,16-9-1 15,15-10-2-15,18-8 0 0,10-8 0 16,14-6-3 0,10-4 0-16,9-2-2 0,2 2-5 15,3-2-5-15,-4 2-12 16,-7-3-50-16,-10 6-22 0,-18 2-8 15,-21 5-2 1</inkml:trace>
  <inkml:trace contextRef="#ctx0" brushRef="#br0" timeOffset="125961.2596">7006 16736 38 0,'-6'9'83'16,"6"0"-2"-16,7-3-5 0,26 3-76 15,21 1 3 1,21-2 4-16,28 2 3 0,30-3 0 15,30 0 4-15,32-3-1 16,33-1 0-16,25-5-3 0,17 1 0 16,63-3-4-1,-24-4-2-15,8-1-1 0,4-3-1 16,-2 3-2-16,-9 1 1 0,-15 3-1 15,-19-2-6 1,-57 6-22-16,15 2-57 0,-33-3-8 16,-24 4-5-1</inkml:trace>
  <inkml:trace contextRef="#ctx0" brushRef="#br0" timeOffset="126571.2657">7850 17192 35 0,'0'6'88'0,"0"11"1"0,1 5-3 16,3 4-60-16,-2-6-11 15,0 3-3-15,1 7 2 16,-1 1 0-16,0 3-3 16,-1 3-4-16,1-1-2 0,-2 1-1 15,-1-4-1 1,1 0-2-16,0-1-5 0,0-4-6 15,1-5-40-15,4-4-38 0,-4-8-7 16,-1-11-7 0</inkml:trace>
  <inkml:trace contextRef="#ctx0" brushRef="#br0" timeOffset="126761.2676">7926 17454 87 0,'34'9'95'0,"8"-5"-4"16,7-4-4-16,4-1-72 0,2-3-3 15,-2-1-4 1,-2 2-8-16,-13-3-5 0,-6 5-19 16,-2 0-59-1,-21-8-8-15,-8-8-6 0,-2-9 2 16</inkml:trace>
  <inkml:trace contextRef="#ctx0" brushRef="#br0" timeOffset="126961.2696">8221 17136 67 0,'9'38'96'0,"0"4"-3"15,-3 6-4-15,-1-22-74 16,0 3 3-16,-4 4-4 16,2 4-4-16,-3-1-4 0,0 5-2 15,-4-4-3 1,0 1-3-16,0-2-5 0,0 2-7 15,2-6-39-15,2 0-35 0,0-3-9 16,0-1-3 0</inkml:trace>
  <inkml:trace contextRef="#ctx0" brushRef="#br0" timeOffset="127381.2738">8900 17452 83 0,'0'0'90'0,"4"14"-1"0,-4-14-5 16,5 15-72 0,-3-2-1-16,0 0 0 0,0 4 1 15,0 4-2-15,-1 1 0 0,-1 1-2 16,-1 1-2-16,-1-2-1 15,1 2-1-15,-2 1 0 16,-3-4 0-16,1 1 0 16,-5-3-1-16,-1-3 0 0,-1-5-1 15,-5-4 1 1,1-4-1-16,0-3-1 0,-3-5-1 15,1-5-2-15,-1-2-2 0,2-1-6 16,-3-7-7 0,5 2-40-16,4-3-33 0,2-2-10 15,-10-33-5 1</inkml:trace>
  <inkml:trace contextRef="#ctx0" brushRef="#br0" timeOffset="127541.2754">8952 17106 10 0,'9'-16'99'0,"-5"7"-4"0,-3-1-4 15,-1 10-8-15,1-10-78 16,-1 10-9-16,-6 0-7 16,-4 7-19-16,10-7-56 15,-3 22-8-15,5-4-3 0</inkml:trace>
  <inkml:trace contextRef="#ctx0" brushRef="#br0" timeOffset="127941.2794">9065 17325 26 0,'0'16'72'0,"0"-8"6"16,0 8-60 0,0 3 0-16,1-9 2 0,1 2 3 15,1 0 0 1,1 2-1-16,3-4-4 0,-1 0 0 15,2 1-4-15,1-3-2 0,2-3 1 16,-11-5 0-16,32 10-3 16,-7-10-2-16,-3-3-2 15,1-6-2-15,-2-2-2 16,-5 5 0-16,-16 6-2 0,14 0-2 15,-11 9 1 1,3 1 0-16,-2 1 1 0,2 0 2 16,2 1 2-1,1-3 0-15,-1-1 2 0,3 0 0 16,-1-3-1-16,1-3 0 0,1 3 1 15,8-5-3-15,-1-15-2 16,-5-14-3-16,-1-5-5 16,-9-5-4-16,4 4-17 15,-7 8-36-15,4 0-32 0,11 1-6 16,5 2-5-1</inkml:trace>
  <inkml:trace contextRef="#ctx0" brushRef="#br0" timeOffset="128221.2821">9785 17132 83 0,'-8'5'97'0,"8"-5"-5"0,0 0-5 15,16 0-70-15,3-4-5 0,6-4-2 16,0 3-2-16,5-1-3 16,-1 0-1-16,-1-1-3 0,-6 0-5 15,-4 4-2 1,-8-1-5-16,-1 4-6 0,-9 0-4 15,0 0-9 1,6 8-14-16,-6-8-30 0,5 13-20 16,-5-13 1-16</inkml:trace>
  <inkml:trace contextRef="#ctx0" brushRef="#br0" timeOffset="128571.2857">9839 17089 74 0,'0'-10'92'0,"0"10"-1"0,0 8-5 16,0 11-67-1,0 5-6-15,0 11 0 0,0 8-3 16,3-20-2 0,-3 7 0-16,0 0-1 0,-1 3-2 15,1 0-1 1,0 1-2-16,-2-3-1 0,2-1 0 0,-2-1 1 15,-1-2-2-15,2-4-1 16,-1-3-5-16,1-5-6 16,-1-3-7-16,2-12-20 0,0 0-28 15,0 0-28 1,-1-34-6-16,8-11 34 0</inkml:trace>
  <inkml:trace contextRef="#ctx0" brushRef="#br0" timeOffset="128871.2887">9865 17220 63 0,'14'-34'95'0,"-2"4"-2"15,-1 7-35-15,8 6-19 0,4 5-13 16,0 5-7-16,3 7-9 0,-2 1-3 15,-2 9-2 1,-2 0-1-16,-5 5-2 0,-5 1 0 16,-9 5 0-1,-4-1-1-15,-13-2 1 0,-4 1-1 16,-2-5 1-16,-2 1 0 15,1-7 0-15,2 0-1 16,4-3-1-16,8 0 0 16,9-5 0-16,2 16 0 0,12-1 0 15,9 3 0-15,6 3 2 0,-13-8-4 16,2 1 2-1,0 2 0-15,1 3 0 0,-1-1 0 16,-2 2-1-16,-1-2-2 16,-1 3-7-16,-4-1-4 15,1-2-26-15,-4 0-40 16,4-4-15-16,-2-5-9 0</inkml:trace>
  <inkml:trace contextRef="#ctx0" brushRef="#br0" timeOffset="129091.2909">10615 17173 87 0,'-11'0'94'0,"-19"13"-2"0,-13 9-4 0,3 10-74 16,18-11-5-1,2 3-1-15,1 3 1 0,5 1-1 16,4 1-2-16,5 0-1 0,5 0-2 15,7-2-2 1,10-2-2-16,8-1-9 0,5-5-28 16,7-2-52-1,15-7-7-15,6-3-8 0</inkml:trace>
  <inkml:trace contextRef="#ctx0" brushRef="#br0" timeOffset="129541.2954">12510 16743 63 0,'15'10'98'15,"-3"-3"-4"1,8-2-5-16,7 4-68 0,11-2-10 16,9-2 1-1,8 3-2-15,4-1-4 0,-2-2 0 16,3-3-7-16,-9 1-2 15,-1 0-4-15,-14-3-9 0,-6 2-34 16,-5-2-42 0,-25 0-6-16,0 0-6 0</inkml:trace>
  <inkml:trace contextRef="#ctx0" brushRef="#br0" timeOffset="129731.2973">12521 17033 89 0,'15'11'100'16,"23"-10"-5"-16,16-2-6 0,18-7-74 15,5-3-3-15,11 5-4 0,-2-4-9 16,2 7-9 0,-13-2-32-16,-4 5-47 0,6-2-7 15,-8 2-6-15</inkml:trace>
  <inkml:trace contextRef="#ctx0" brushRef="#br0" timeOffset="130411.3041">15366 16044 55 0,'0'0'92'16,"12"-6"-4"-1,-12 6-5-15,11 13-67 0,-1 9-9 16,0 7-3-16,1 5 0 15,3 9 0-15,-5 3 2 16,-2 0 0-16,-3 0 2 16,-4-7-3-16,-12-2 1 0,-6-6-1 15,-9-4 0-15,-7-7-1 16,-6-9-1-16,-3-4 0 15,0-7 0-15,-2-3-2 0,0-7-2 16,2-13-8 0,13-8-49-16,7-9-32 0,-5-12-8 15,12-7-4-15</inkml:trace>
  <inkml:trace contextRef="#ctx0" brushRef="#br0" timeOffset="130551.3055">15275 15744 87 0,'13'-15'94'16,"-8"3"-5"-16,-1-2-11 15,35 1-95-15,-39 3-47 16,0 10-24-16,0 0-6 0</inkml:trace>
  <inkml:trace contextRef="#ctx0" brushRef="#br0" timeOffset="130931.3093">15584 15894 46 0,'11'18'95'0,"-8"-3"-2"16,0 3-5-1,15 0-71-15,-12 10-6 0,5 4 1 16,2-2 3 0,6-2-1-16,3-4-6 0,8-7-1 15,2-8-1-15,6-9 0 0,0 0-1 16,-1-11-2-1,-3-1 0-15,-3-2-1 0,-8 2-1 16,-7 3-1-16,-6 5 0 16,-10 4-1-16,4 8 1 0,-4 10 0 15,0 6 0 1,3 2 0-16,1 2 2 0,8-3 1 15,3-4 0-15,7-8 2 0,2-5-1 16,6-8-1-16,-4-11 0 16,0-2 0-16,-4-8-2 15,-3-1-1-15,-6-4-4 16,-5-5-5-16,2 6-16 0,-4-7-46 15,-6-5-24 1,6-6-9-16,2-2-5 0</inkml:trace>
  <inkml:trace contextRef="#ctx0" brushRef="#br0" timeOffset="131141.3113">16425 15652 48 0,'0'0'94'0,"7"6"-3"16,9-4-3-1,15 1-71-15,10 3-5 0,10-4 1 16,3 1 1-16,5-2-3 16,1-1-7-16,-5 0-6 0,-8 0-14 15,-12 5-60-15,-13-5-15 16,-8-1-6-16,-14 1-3 15</inkml:trace>
  <inkml:trace contextRef="#ctx0" brushRef="#br0" timeOffset="131391.3139">16814 15687 59 0,'-21'35'99'0,"-3"-1"-2"16,1 8-7-16,-24 3-69 0,27 3 1 15,6-2-8 1,11-2-4-16,6-6-3 0,22-7-2 15,10-8-1-15,13-6-2 16,10-6-1-16,7-8-4 16,11-2-4-16,-2-1-6 15,7-1-14-15,-10 1-32 0,-8-2-36 16,-4 2-8-16,-9-2-2 0</inkml:trace>
  <inkml:trace contextRef="#ctx0" brushRef="#br0" timeOffset="131801.318">13759 16762 71 0,'30'17'93'0,"52"-7"-1"15,59-12-4-15,43-4-77 16,56-4 3-16,43-1-2 0,39-7 3 15,24 0-3 1,14-2-1-16,9 3-4 0,-5 3-1 16,-4-3-3-1,-23 2-3-15,-19-2-4 0,-30 3-6 16,-28-3-10-16,-29-2-38 0,-28-1-34 15,-44-1-10-15,-37-4-4 16</inkml:trace>
  <inkml:trace contextRef="#ctx0" brushRef="#br0" timeOffset="132221.3222">14973 16921 87 0,'-15'30'101'15,"-5"9"-6"-15,-2 9-4 0,-2 8-77 16,0 7-3-16,12-28-2 0,-1 2-2 15,2 1-3-15,-1 1-1 16,4-2-4-16,-1 1-5 0,4-5-8 16,0-1-15-1,4-11-56-15,0 1-10 0,2-11-9 16</inkml:trace>
  <inkml:trace contextRef="#ctx0" brushRef="#br0" timeOffset="132351.3234">14969 17273 54 0,'40'-10'101'0,"6"1"-5"0,7-4-6 16,-1 28-38-1,5-22-50-15,-3-4-10 0,2-5-56 16,-10 5-26 0,-12-7-8-16,-10-5-5 0</inkml:trace>
  <inkml:trace contextRef="#ctx0" brushRef="#br0" timeOffset="132531.3253">15297 17009 64 0,'-19'31'101'0,"1"5"-3"0,2 2-7 15,1-10-62 1,1 19-15-16,0 2-1 0,6-26-5 15,0 4-5 1,1 1-10-16,-3-3-16 0,2-3-67 16,8 3-7-16,0-7-7 15,5-1 4-15</inkml:trace>
  <inkml:trace contextRef="#ctx0" brushRef="#br0" timeOffset="132961.3295">16169 17345 78 0,'3'10'88'16,"1"3"-43"-16,0 3 0 0,0 1-5 15,-1 4-13 1,-2 2-6-16,-1-2-4 0,0 1-4 16,-2 2 0-16,-6-1-3 15,-1-4-2-15,0 0-2 16,-5-2-3-16,0-3-5 0,-5-5-10 15,6-6-51-15,-6-7-27 16,-17-22-7-16,7-16-7 0</inkml:trace>
  <inkml:trace contextRef="#ctx0" brushRef="#br0" timeOffset="133061.3305">16016 17124 52 0,'7'-30'86'0,"-7"-4"-18"16,0-4-67 0,0 7-77-16,2 7-10 0</inkml:trace>
  <inkml:trace contextRef="#ctx0" brushRef="#br0" timeOffset="133431.3342">16447 17031 64 0,'14'16'95'0,"-7"3"-2"0,-1 2-5 0,-6 6-71 16,3-4-8 0,0 4 3-16,5-3 1 0,1 0-3 15,1-9-3 1,5-4 0-16,1-8-2 0,6-4-1 15,-1-10-1-15,1-5 0 16,-4 1-2-16,-4 3-1 0,-2 0 0 16,-2 4-1-1,-10 8 0-15,11 0 0 0,-7 13 0 16,2 7 1-16,1 1 0 0,7-1 2 15,2 1 2 1,3-5-1-16,1-3 1 0,4-9 0 16,1-4 0-16,-4-4-2 15,-2-9 0-15,-3-3-4 0,-7-5-5 16,1-1-10-1,-8-8-43-15,0-7-34 0,5-3-8 16,2-4-7 0</inkml:trace>
  <inkml:trace contextRef="#ctx0" brushRef="#br0" timeOffset="133621.3362">17132 16837 50 0,'0'0'98'0,"0"0"-3"15,13 10-4 1,3-8-70-16,7 3-4 0,8 2-1 15,4 0-6-15,8-2-2 0,2 3-4 16,0-3-4-16,1 1-9 16,-12-4-22-16,-13-2-55 15,0 0-11-15,-11-2-6 16</inkml:trace>
  <inkml:trace contextRef="#ctx0" brushRef="#br0" timeOffset="133871.3387">17312 16987 35 0,'-9'25'100'0,"-1"3"-1"16,0 1-5-16,-15 3-60 16,15 0-7-16,6 5-7 15,1-2-6-15,8-1-4 0,10-4-2 16,12-7-1-1,15-1-3-15,11-5-1 0,7-5-3 16,7 0-3-16,4-7-8 16,4 3-15-16,-3 0-50 0,-6-3-21 15,-11-1-7-15,-6-2-4 16</inkml:trace>
  <inkml:trace contextRef="#ctx0" brushRef="#br0" timeOffset="156421.5642">19774 15213 30 0,'0'-14'87'0,"0"14"-19"0,2-11-14 15,-2 11-11 1,0 0-14-16,0 0-8 0,0 0-7 16,2 14-5-16,-2 4-1 15,0 5 1-15,-2 6-1 16,-3 7 1-16,-1 0 0 15,-5 3-2-15,2-2 0 0,0-2-2 16,-1-4-1-16,1-4-1 0,2-7-1 16,2-3-1-1,0-5-1-15,2-1-2 0,3-11-3 16,0 10-3-1,0-10-6-15,0 0-15 0,0 0-38 16,0 0-28-16,0 0-4 16,2-9-2-16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31T19:04:44.79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11555 2837 63 0,'21'-73'99'16,"-6"11"-5"-1,-4 8-6-15,-33 15-63 0,23 11-8 16,3 20-8-16,-4 8-4 15,4 25-3-15,-5 15-1 0,0 16-1 16,-5 14-1-16,-2 20 1 16,-4 11 0-16,0 11-1 15,-4 6 0-15,1 12-1 0,-2 6 0 16,0 5 1-1,2 9 0-15,1 3 0 0,1 9-1 16,2 7 2 0,1 10 1-16,-2 8 0 0,5 8 0 15,-1 9 3-15,4 5 0 0,4 10 0 0,-1 8 1 16,3 10-1-1,5 2-1-15,2 11 0 0,3 4 0 16,1 9-2 0,3 4 0-16,-6 6 0 0,-1 1 1 15,0 0-1-15,-1 6 2 16,0 6 0-16,-3 6 0 15,1 1 0-15,0 10 1 16,0-1 0-16,2 5-1 0,-1 5 2 16,-2-4 0-16,5-3 0 0,-3-9-1 15,3-5 0 1,-2-13 0-16,0-8 0 0,-1-16 0 15,2-17-1-15,1-17-2 16,-2-22 0-16,2-18 0 16,-2-26-1-16,2-16 1 15,-1-21-1-15,3-14 0 0,3-13-2 16,1-18-1-1,1-12-4-15,-3-17-8 0,4-12-40 16,-3-10-33-16,-11-28-13 0,-4-22-7 16,-8-24-2-1</inkml:trace>
  <inkml:trace contextRef="#ctx0" brushRef="#br0" timeOffset="910.0091">2048 9385 65 0,'-65'0'62'0,"2"6"-16"0,1 2-8 0,8 2-9 15,5-2-9-15,13 0-3 0,6-2-5 16,7 2-1 0,13-1-2-16,10-7-1 0,10 17 1 15,16-11-1 1,19-1 1-16,15-4 0 0,18-2 0 15,24 1 1 1,20-8-3-16,20-3 0 0,24-2-2 16,18-5-1-16,18 0-2 15,22 0 1-15,17-2-1 0,15 1 0 16,18-2 1-16,16 0-1 0,51-3 1 15,-19 2-1 1,13 0 1-16,14-2 1 0,19-2-1 16,14 2 0-16,19-1 0 15,13-4 0-15,-18 5 0 16,69-3 0-16,4-2-1 15,13 1 0-15,15 1 0 0,18 1 0 16,7 0-1 0,23 1 0-16,11 0 1 0,-8 1-1 15,75 2 1-15,-37 5 0 0,19 0 0 16,-12 1 0-1,2 3 1-15,-3-1-1 0,-4 4 1 0,-8 0 0 16,-55 3 0 0,22 0 0-16,3 2-1 0,-53-1 0 15,-38 3 0 1,-35 0 0-16,-47 2-2 0,-45-2 0 15,-49 0-3-15,-43 0-3 0,-85 3-20 16,-15-5-44 0,-46-15-25-16,-37-8-8 0,-46-16-5 15</inkml:trace>
  <inkml:trace contextRef="#ctx0" brushRef="#br0" timeOffset="1700.017">13140 2080 49 0,'15'5'84'0,"-3"12"-1"16,-3 25-57 0,-7 19-2-16,-1 10-4 15,-1 9 0-15,-3 2-3 16,-9 2-2-16,2-6-3 0,-3-5-2 15,2-18-2-15,2-9-3 0,2-10-1 16,2-8-4 0,3-7-6-16,2-7-16 0,13-4-62 15,-13-10-5 1,11-18-9-16</inkml:trace>
  <inkml:trace contextRef="#ctx0" brushRef="#br0" timeOffset="1900.019">13152 2512 83 0,'19'13'97'0,"9"-6"-5"15,5-4-5 1,11-3-71-16,2 0-5 0,5 0-3 16,-1 0-2-16,-2-1-4 15,-4-10-6-15,-10-3-7 0,-2-14-34 16,0-7-43-1,-18-16-10-15,-1-4-3 0</inkml:trace>
  <inkml:trace contextRef="#ctx0" brushRef="#br0" timeOffset="2070.0207">13586 2070 52 0,'-7'36'90'15,"-6"35"1"1,0 11-58 0,-1 7-3-16,-3 4-4 0,-2 1-5 15,2-2-4 1,-3-7-3-16,0-7-4 0,4-36-7 15,1-9-4-15,8-7-5 0,-3-9-13 16,10-17-50-16,0 0-21 16,8-3-4-16,6-14-3 0</inkml:trace>
  <inkml:trace contextRef="#ctx0" brushRef="#br0" timeOffset="2470.0247">13834 2284 45 0,'13'-3'85'16,"-4"6"-2"-16,1 8-3 0,-5 8-72 16,4 9-2-16,0 13 1 15,4 4 3-15,2-9-1 16,1 3 1-16,3-10 0 15,4-6-1-15,-1-9 0 16,3-10-2-16,-2-6 0 16,-1-8-2-16,-4 0-3 0,-4-3 0 15,-4 5-3-15,-10 8 0 0,13 0-1 16,-10 14 1-1,2 4 1-15,7 4 0 0,5-4 2 16,7 1 1-16,6-6 1 16,3-10 1-16,2-3 0 0,-2-17-1 15,-3-3 1 1,-7-7-2-16,-6-7-1 0,-10-4-2 15,-7 1-2-15,-8-1-3 0,-1-1-7 16,-7 3-15 0,2-3-56-16,2 10-12 0,2 0-8 15</inkml:trace>
  <inkml:trace contextRef="#ctx0" brushRef="#br0" timeOffset="2660.0265">14555 2089 1 0,'44'10'90'16,"8"8"3"-16,1 3-7 0,3 22-44 31,-5 18-24-31,-7 14-6 16,-10 6-5-16,-14 2-6 15,-16-2-10-15,-10-5-37 0,-20 6-38 16,-18-28-7-16,-8-10-4 15</inkml:trace>
  <inkml:trace contextRef="#ctx0" brushRef="#br0" timeOffset="3020.0302">13971 2291 62 0,'-26'14'73'15,"-2"-24"-10"-15,0 44-56 0,0 17-2 16,-1 13-3-16,3 2 1 0,8 2 3 15,4 0-2 1,12-1-6-16,6-8-39 0,12-1-31 16,-1-15-3-16</inkml:trace>
  <inkml:trace contextRef="#ctx0" brushRef="#br0" timeOffset="3440.0344">13021 1751 46 0,'-4'58'80'0,"-3"0"1"15,1 44-66 1,0 23 6-16,-5 8 5 0,1 13 1 16,-3-3-5-1,-1-6-2-15,1-10-5 0,-1-16-5 16,2-14-1-16,1-22-3 0,5-15-1 15,1-15-2-15,3-13-2 16,2-5-8-16,0-11-10 0,9-15-46 16,4 3-25-1,3-6-8-15,9-6-3 0</inkml:trace>
  <inkml:trace contextRef="#ctx0" brushRef="#br0" timeOffset="3760.0376">15208 1651 57 0,'56'16'92'15,"-3"29"-7"1,-4 20-2-16,-14 22-71 0,-5 37-4 15,-12 14 2 1,-6 12-1-16,-2 0-2 0,2-3-4 16,-4-14-12-1,-1-6-69-15,13-17-9 0,8-37-8 16,9-8-1-16</inkml:trace>
  <inkml:trace contextRef="#ctx0" brushRef="#br0" timeOffset="4460.0446">21464 8211 81 0,'15'17'90'15,"17"7"-4"-15,12 3-4 0,12 9-76 16,1 7 0 0,2 5 0-16,4 0 0 0,-12-2 1 0,-9 0-2 15,-17-6 1 1,-12-2 1-16,-14-3 0 0,-18-4-1 15,-16 3 1-15,-10 0 0 0,-8 4-1 16,-12-2-1 0,1 6-4-16,-2-1-4 0,9 1-9 15,5-9-25-15,2 6-51 16,23-4-6-16,9-14-9 15</inkml:trace>
  <inkml:trace contextRef="#ctx0" brushRef="#br0" timeOffset="4960.0496">22177 8508 24 0,'-8'-27'96'0,"1"6"-4"0,3 7-5 16,1 39-32-16,3-25-37 16,-3 24-10-16,3 4-4 0,2 6-3 15,8 3 2 1,2 2 1-16,6-1 1 0,4-6 0 15,7-8 0-15,3-7 1 0,1-10-1 16,2-7-2 0,-8 0 0-16,-2-4-2 0,-6 3-1 15,-4 1-1-15,-3 10 0 16,-5 7 0-16,0 9 1 0,4 3 1 15,8-2 1 1,9-1 0-16,4-7 2 0,8-8 1 16,0-11-1-16,2-10 0 15,-2-15 0-15,-3-8-3 0,-10-7-3 16,-13-9-4-16,-2 0-10 15,-12-9-38-15,-5 0-38 16,-1 2-8-16,3-2-5 0</inkml:trace>
  <inkml:trace contextRef="#ctx0" brushRef="#br0" timeOffset="5160.0516">22759 8286 81 0,'-10'17'88'0,"10"5"-2"16,12-22-33-1,18 22-38-15,9 6-3 0,12 0 2 16,5 0 0-16,4-6-2 16,0-2-7-16,-1-10-13 15,-4-10-59-15,-10 9-19 16,-10-11-7-16,-10 1-4 0</inkml:trace>
  <inkml:trace contextRef="#ctx0" brushRef="#br0" timeOffset="5360.0536">22929 8486 69 0,'-31'25'94'16,"6"2"-3"-16,14 17-8 0,11-13-66 16,3 5 0-1,13-4-3-15,9 4-4 0,9-4-1 16,12-3-3-16,7 2-4 0,2-8-10 15,9-9-56-15,-2 5-24 16,-2-13-9-16,-2-6-6 16</inkml:trace>
  <inkml:trace contextRef="#ctx0" brushRef="#br1" timeOffset="15710.1571">5114 12579 14 0,'-19'0'83'15,"6"-3"2"-15,2 18-11 0,11-15-41 16,14-2-11 0,13-1-7-16,9-3-5 0,9 2-2 15,6-1 0-15,4-2-1 16,3 2-1-16,-3 0-6 0,-6-1-7 15,-5 5-18-15,-11 4-50 0,-9-3-12 16,-10-2-6 0</inkml:trace>
  <inkml:trace contextRef="#ctx0" brushRef="#br1" timeOffset="15990.1599">5240 12233 11 0,'0'0'73'15,"0"0"6"-15,0 0-2 16,0 18-63-16,6 11-2 0,5 9-3 16,3 7 4-1,2 8 2-15,-2 3-1 0,1 5-2 16,-2-1-3-1,-1 0 0-15,0-8-2 0,-4-3-2 16,-1-8-1 0,0-6-2-16,0-6-6 0,1-13-5 15,3-7-24-15,9-7-50 0,-3-9-6 0,-1-15-6 16</inkml:trace>
  <inkml:trace contextRef="#ctx0" brushRef="#br1" timeOffset="16650.1665">5743 12271 59 0,'-12'0'85'0,"12"0"-4"0,0 0-46 0,0 0-10 16,19-10-5-1,4 3-6-15,6 1-2 0,2-2-5 16,2 3-1-16,0 0-1 0,-2 0-2 15,-4 5-2 1,-9-1 0-16,-7 5 0 0,-8 5 0 16,-3 5 1-1,-7 4 1-15,-8 6 1 0,-3 5 2 16,1 5 0-16,0 3 0 15,2 1-1-15,7-1 0 0,5-4 1 16,5 1-1 0,10-10-1-16,11-7 0 0,5-5 0 15,5-7 0-15,3-5-1 0,1-9-1 16,1-5-2-1,-2-8-1-15,-5-2-3 0,-5 0 1 16,-6-1-2-16,-6 3-1 16,-7 4 0-16,-7 5 0 0,0 13 1 15,-12-3 0 1,2 9 1-16,1 10 1 0,3 1 2 15,3 4 1-15,4-2 3 0,14-6 2 16,8-6 0 0,8-7 1-16,2-5 0 0,5-13 0 15,-4-4 0-15,-1-2-1 16,-10-3-2-16,-11 2-1 0,-12 4-1 15,-10 3 0 1,-14 8-1-16,-12 6 0 0,0 5-1 16,-9 0 0-1,7 9-1-15,-3 2-3 0,14 5-4 16,5-5-5-16,15 3-14 0,7-1-36 15,11-11-28-15,16-3-6 16,5-5-1-16</inkml:trace>
  <inkml:trace contextRef="#ctx0" brushRef="#br1" timeOffset="17080.1708">6571 12237 7 0,'-11'21'86'0,"-1"3"1"15,4 4 0-15,4 3-61 0,3-1 0 16,9 0 1 0,11-8-3-16,4-6-5 0,7-9-3 15,6-7-4-15,0-11-2 16,0-10-3-16,-3-8-2 15,-8-6-1-15,-10-7-2 0,-9-5 0 16,-11-1-2-16,-13-2 0 16,-11 3-1-16,-8 3 1 0,-4 8-1 15,0 5-1 1,3 8 1-16,5 10-1 0,7 13 0 15,8 4 2-15,14 16-3 16,4 6 3-16,10 5-1 0,9 6 1 16,6 4 1-1,8-1 0-15,2 0 1 0,2-5 0 16,3-5-1-16,-4-6 1 0,2-6-1 15,-2-8-2 1,-1-5-2-16,-4-5-7 0,1-7-17 16,-5-6-52-16,-5-14-14 15,-4-4-7-15,-8-8-4 16</inkml:trace>
  <inkml:trace contextRef="#ctx0" brushRef="#br1" timeOffset="17300.173">6854 11822 5 0,'1'21'86'16,"6"5"3"-16,3 8-2 16,20 5-59-16,-17 8-4 0,4 3 0 15,1 4-6 1,0-4-5-16,0-2-3 0,-2-7-4 15,-3-6-1-15,-2-6-2 0,0-8-1 16,-6-12-7-16,-5-9-17 16,13 2-59-16,-12-18-8 15,-1-14-6-15,-2-9-3 16</inkml:trace>
  <inkml:trace contextRef="#ctx0" brushRef="#br1" timeOffset="17830.1783">6726 11937 35 0,'-21'10'86'15,"3"2"-18"-15,2-7-15 0,5 0-12 16,3-1-10 0,8-4-9-16,0 0-7 0,0-7-4 15,12-3-1-15,9-6-2 0,8-1 0 16,9-3-2-16,9-2-1 15,5 1 0-15,6 4-1 0,1 2 0 16,0 5-1 0,-6 6-1-16,-5 4-1 0,-9 8-1 15,-10 5 1-15,-11 6-1 16,-14 6 1-16,-4 0 0 0,-12 1 0 15,-7-2 0-15,1-2 0 0,0-5 1 16,-1-2-1 0,10-8-1-16,9-7 0 0,7 6-1 15,13-2 1 1,5 2-1-16,4 6 0 0,1 2 0 15,-1 5 0 1,-7 5 2-16,-8 5-1 0,-12 4 1 16,-6-3 0-16,-18 3 0 15,-11-5 0-15,-1-2 1 0,-5-5-1 16,1-4-1-16,2-7-1 0,7-7-3 15,10-3-6 1,4-13-9-16,16-11-38 0,6-3-32 16,6-12-7-16,5-10-6 15</inkml:trace>
  <inkml:trace contextRef="#ctx0" brushRef="#br1" timeOffset="18050.1805">7412 11639 64 0,'11'39'92'16,"-8"8"-2"-16,-2 11-2 15,-35 12-69-15,29 10 1 16,-4 9-2-16,-3 3-5 16,1-5-2-16,-1-4-3 0,2-4-2 15,3-11-4 1,1-10-2-16,3-15-4 0,3-11-7 15,1-13-42-15,-1-19-36 0,23-8-6 16,-4-21-7 0</inkml:trace>
  <inkml:trace contextRef="#ctx0" brushRef="#br1" timeOffset="18700.187">7766 11964 65 0,'0'24'92'0,"-3"6"-3"0,-5 6-3 15,0 13-63-15,1-1-9 16,7 4 0-16,0 0 1 0,7-7-2 16,4-11-2-1,9-8-2-15,7-12-1 0,6-13-2 16,4-7-1-1,-1-17 0-15,4-13-2 0,-3-12 0 16,-3-10-1-16,-7-7-2 16,-8-6 0-16,-8-4 1 15,-11 0-1-15,-14 4 0 0,-7 6 0 0,-7 11-1 16,-7 11 1-1,-1 11-1-15,-3 14 0 0,2 13 0 16,2 10-1 0,8 19 0-16,8 7 0 0,8 14 0 15,7 7 1-15,9 11 0 16,13 3 1-16,12-1 1 0,11-2 0 15,5-9 1-15,3-9 1 0,6-13-1 16,5-13 1 0,-5-15-1-16,4-10 1 0,-4-14-1 15,-6-13-1 1,-6-8 1-16,-9-7-2 0,-10-3 0 15,-14-1 1-15,-10 2-1 16,-11 8-1-16,-11 6 1 0,-9 11-2 16,-6 14 0-1,-3 11 0-15,-1 11 1 0,5 14-1 16,5 11 0-16,6 5 0 0,9 5 1 15,8 0 2 1,8 0 0-16,13-3 0 0,8-6 0 16,9-8 1-16,-1-5-1 15,5-10 0-15,2-6-1 0,-1-8-2 16,-2 0-4-1,0-21-10-15,1-4-27 0,-1-7-37 16,-6-11-16 0,-1-6-7-16,-2-1-3 0</inkml:trace>
  <inkml:trace contextRef="#ctx0" brushRef="#br1" timeOffset="19890.1989">8559 11780 61 0,'-13'20'90'16,"1"6"-1"0,1 5-3-16,6 6-57 0,4 6-12 15,3-1-1 1,11-3-5-16,7-7-1 0,6-6 0 15,7-9-2-15,5-8-2 0,3-9-1 16,1-5-1 0,-2-15-2-16,1-6-1 0,-7-7-2 15,-4-6 0-15,-8-1-1 16,-7 1 0-16,-8 0 1 0,-6 6-1 15,-1 5 0 1,-11 11 0-16,-3 9 1 0,-6 9 1 16,-2 15 0-16,1 8-1 15,2 12 2-15,4 6 0 0,3 7 0 16,5-1 2-16,6 0 0 0,5-9 0 15,6-5 1 1,9-8 0-16,0-10 0 0,7-13 0 16,-1-6 0-1,-1-13 0-15,0-10-1 0,-5-7-2 16,-5-7 0-1,-6-3-1-15,-5 2 0 0,-3 2-1 16,-6 6-1-16,-5 8 1 16,-4 10-1-16,0 11 0 0,2 8 1 15,3 11 0-15,7 6 0 0,3 6 1 16,2 2 0-1,8 2 1-15,8-6 0 0,3-1 1 16,5-8-1-16,5-6 0 16,0-7-1-16,-2-6-1 0,1-11-2 15,-6-8-4 1,1-5-8-16,-8-8-8 0,-1-5-2 15,-8-6-2-15,-4 3 6 0,-3 3 3 16,-1 5 3 0,-1 10 7-16,-8 7 10 0,9 18 11 15,-14 5 4 1,8 19 1-16,2 7 0 0,2 13-2 15,2 3-2-15,2 9-1 16,9-4-3-16,2-2-1 0,4-8-1 16,1-6 0-1,4-10-2-15,0-10 0 0,0-16-1 16,1-9-1-16,-2-14-1 0,-3-10-1 15,-2-6 0 1,-4-9-2-16,-3-2 2 0,-5 2-2 16,-4 2 0-16,-2 6 0 15,-3 10 0-15,-3 10-2 0,-2 10 1 16,2 10 0-1,-2 18-2-15,6 3 1 0,1 13 1 16,3 2-1-16,0 2 2 16,6-3 1-16,6-4 0 0,2-9 2 15,5-10 0-15,6-13 0 16,-3-8 0-16,4-14-1 15,-2-14 1-15,-3-9-1 0,-4-12-2 16,1-12-1 0,-10-10-2-16,-5-5-1 0,-4-6 1 15,-8 0-1 1,-5 2-2-16,-2 12 1 0,-1 12 0 15,0 14 1-15,1 16 0 0,1 19 1 0,-1 18-1 16,3 23 4 0,5 18 1-16,0 18 1 0,3 14 0 15,3 17 2 1,1 6 1-16,2 4-1 0,9-2 0 15,6-11-1 1,2-10 0-16,8-17-1 0,4-16-1 0,4-16 1 16,2-15 0-1,-1-14 0-15,-1-7 0 0,-3-13-1 16,-4-7-1-16,-9-6 1 0,-7-5 0 15,-10 4-1 1,-1 3-1-16,-3 6 0 0,-7 12-1 16,1 7 1-1,9 5 0-15,-6 20 0 0,13 4 0 0,15 0 0 16,14-2 2-1,11-5-1-15,13-4 2 0,10-6-2 16,3-5-4 0,2-7-6-16,2-2-28 0,-13-4-23 15,-12-9-18-15,-5 2-20 0,-16-13-7 16</inkml:trace>
  <inkml:trace contextRef="#ctx0" brushRef="#br1" timeOffset="20750.2075">16005 8453 51 0,'2'-17'92'0,"1"1"-2"0,0 3-4 16,0 2-59-16,-3 11-8 15,4-11-4-15,-4 11-3 16,0 0-4-16,0 0-1 15,3 5-1-15,-1 10-2 0,4 4 1 16,-4 8-1 0,3 4-1-16,-1 6 2 0,-1 5-1 15,-2 3 0-15,2-1 0 0,-2-4-1 16,-1-4-1-16,0-6 0 15,1-4 1-15,1-4-3 16,1 0-5-16,-2-10-15 16,-1-12-63-16,10 9-10 0,-1-16-6 15,3-10-7 1</inkml:trace>
  <inkml:trace contextRef="#ctx0" brushRef="#br1" timeOffset="21520.2152">15872 7354 77 0,'0'0'88'16,"0"0"-3"-16,0 0-55 0,0 0-5 15,0 0 0 1,2 17-4-16,2 1-4 0,-3 10-5 16,0 4-1-16,1 0-1 15,1 3-1-15,-1-2 0 0,3-4-2 16,2-8 0-16,5-4-1 15,1-9 0-15,3-8-1 16,0-9 1-16,1-7-1 0,2-2-1 16,-4-1-1-1,0 0-2-15,-4 3 0 0,-3 1-2 16,-8 15 0-16,9-2-2 15,-9 2 1-15,13 21 0 16,-3-3 0-16,4 5 1 16,4-3 2-16,4-4 2 0,2 0 0 15,0-12 1-15,0-4 0 0,-2-10 0 16,-6-9-1-1,-6-3 1-15,-5-9-3 0,-5 1-2 16,-4-9-3-16,-6-1-4 16,-4-1-9-16,4 2-22 15,-1 3-36-15,0-4-24 16,6 4-7-16,2 1-3 0</inkml:trace>
  <inkml:trace contextRef="#ctx0" brushRef="#br1" timeOffset="22030.2203">16378 6984 59 0,'-6'10'93'0,"-1"4"-2"0,0 2-5 16,7 5-69-16,-4 4-5 0,2 3 0 15,0 2-1-15,2 0-2 16,1 0-2-16,5 1-1 0,4-5 0 16,-1-1 0-1,1-3 0-15,-2-1-1 0,1-2-1 16,-5-2 0-1,0-4 0-15,-1-1-2 0,-3-3 0 16,0-9 0-16,2 16 0 16,-2-16 0-16,0 0 0 0,9 10 0 15,-9-10-1-15,0 0 1 16,13 3-1-16,-13-3 1 15,0 0-2-15,10 3 2 0,-10-3-2 16,0 0 1 0,0 0 0-16,0 0 0 0,12 7-1 15,-12-7 0 1,12 0 1-16,1 0-1 0,5 0 1 15,4 0-1-15,6-2 0 0,3 2 1 16,2-5-1-16,-1 3 1 16,-2-4 0-16,-5 3 0 0,-4 2-1 15,-3-2-2 1,-8 2-3-16,1 1-7 0,-11 0-15 15,0 0-41 1,6-10-27-16,-7 2-8 0,-5-2-5 0</inkml:trace>
  <inkml:trace contextRef="#ctx0" brushRef="#br1" timeOffset="22240.2224">16208 7070 6 0,'0'0'102'15,"8"-21"-3"-15,22 8-3 0,17-9-6 16,14 7-74 0,10 0-5-16,3 1-4 0,-1 4-3 15,-4-2-6-15,-7 7-11 0,-14 4-38 16,-18 1-39-1,-8 0-6-15,-11 0-7 0</inkml:trace>
  <inkml:trace contextRef="#ctx0" brushRef="#br1" timeOffset="22460.2246">16809 7024 75 0,'21'7'97'16,"2"-13"-2"-16,10-4-8 15,4-2-67-15,6 0-5 16,6-1-4-16,-2-2-6 0,1 5-6 16,-11-1-9-1,0-2-45-15,-11 8-32 0,-8-3-9 16,-6-1-4-16</inkml:trace>
  <inkml:trace contextRef="#ctx0" brushRef="#br1" timeOffset="22660.2266">16942 7207 67 0,'2'21'98'0,"15"-6"-5"0,9-10-6 15,8-3-67-15,8-2-5 0,4-1-3 0,3-7-11 16,-4-12-22-1,-8 2-64-15,9-11-6 0,-5-8-7 16,1-10 0 0</inkml:trace>
  <inkml:trace contextRef="#ctx0" brushRef="#br1" timeOffset="22820.2282">17591 6784 95 0,'0'38'97'16,"0"8"-5"-16,2 4-6 0,-2 9-71 15,3 4-5 1,2 7-3-16,-1 1-7 0,7 6-16 15,2-3-70 1,-5-7-5-16,3-3-5 0,-3-14-6 16</inkml:trace>
  <inkml:trace contextRef="#ctx0" brushRef="#br1" timeOffset="46130.4612">18219 8799 5 0,'-11'-9'73'15,"4"-6"-18"-15,6 5-16 0,1 10-9 16,1-16-9-16,-1 16-5 16,17-10-5-16,-3 4-4 15,0 3-1-15,5 0-2 16,1 2 0-16,3 1-1 0,2 0 1 15,4 1 0-15,8 0 0 16,-3 0 0-16,3 0 1 16,-3 0 0-16,3 0 0 0,-3-1 0 15,3 0 1 1,-5 0-1-16,-2 1-2 0,2 0 1 15,1 1 0-15,2-2-1 16,1 4 1-16,3 0-1 0,1-3-1 16,2 0 1-1,4-1 0-15,-3 0 0 0,0 0-1 16,1 0-1-16,-3-1 1 15,0-3-1-15,-1 4 1 0,-4-2-1 16,1 2 0-16,-2-3-1 0,3 3 2 16,0-2-2-1,0 1 0-15,2 1 0 0,-2 0 0 16,2 0 1-1,0 0 1-15,3 1-2 0,-1 1 1 16,1 1 0 0,1-1 0-16,1 1-1 0,3-2 1 0,1 0 0 15,2-1-1 1,1 1 1-16,1-1-1 0,7 1 1 15,4-1 0-15,1 0 0 0,7 2 2 16,8-2 0 0,3 0 1-16,4-1-1 0,3-1 0 15,1-2 0-15,-1 0-1 16,-2-1 1-16,-7-2-1 0,-8 4-2 15,-5 0-1 1,-7 1-5-16,-11-3-9 0,-5 1-37 16,-2 1-35-16,-16 2-8 0,-7 0-4 15</inkml:trace>
  <inkml:trace contextRef="#ctx0" brushRef="#br1" timeOffset="48300.483">14037 9743 1 0,'0'0'19'15,"0"0"2"-15,-7 4 0 16,7-4 0-16,0 0-3 0,0 0-1 15,-4 13-4 1,4-13-1-16,-6 12-3 0,6-12 1 16,-7 14-2-16,7-14 0 0,-11 14 1 15,6 0-1 1,5-14 0-16,-12 18-1 0,12-18-1 15,-10 19 0-15,10-19 0 16,-8 18-2-16,8-18 0 0,-9 12 0 16,9-12-1-1,-8 12 0-15,8-12 0 0,-11 14-1 16,11-14 0-16,-14 15 0 15,6-5 0-15,1-1 0 16,-2 1 1-16,1 0-1 0,-1 1 0 16,0 2 0-16,1-2 0 15,-1 2 1-15,0-3-1 0,0 2 2 16,1 0-2-1,0-2 0-15,-1 1 0 0,0-1 0 16,0 0 0 0,0 1 1-16,-1 0-2 0,-1 0 2 15,-2 0-1-15,-1 2-1 16,-2 2 0-16,1-3 0 0,0 3 0 15,-1-3 0-15,0 5 0 0,0-5 0 16,0 1 1 0,1 1-1-16,1-1 1 0,0-2 0 15,1 1 1-15,0 0-1 16,1 0 0-16,0-2 1 0,0 2-1 15,0-1-1 1,-1 3 0-16,-2 0 0 0,-3 1 0 16,-1 1 0-16,-1 3 0 0,-5 3 1 15,-2 1-1 1,-5 0 0-16,-2 1 1 0,-3 2-1 15,-5 1 1 1,1 0-1-16,-8 3 0 0,0-1 0 16,-2 1 0-16,-4 1 0 15,-1 2 1-15,0-1-1 0,-1 1 0 16,-2-1 0-1,1 1 1-15,2-2-1 0,-1 0 1 16,1-1 0-16,1 2-1 0,1-3 0 16,1 2 0-1,1 1 1-15,4-6-1 0,0 6 0 16,2-4 1-16,1 2-2 15,1-1 1-15,1 0 1 0,2-2-1 16,3 1-1 0,-2 1 1-16,1 1 0 0,-1 0-1 15,1 1 1 1,-2-2 0-16,2 3 0 0,-3 0-1 0,0-2 1 15,0 3 0-15,-5-1 0 16,3 0-1-16,-4 2-1 16,0 1 1-16,-1 2-1 0,-2-3 1 15,-4 4-1 1,1 2 1-16,-2 2-1 0,-4 0 1 15,0-1 0-15,-3 4 1 16,-4-1-1-16,1 5 0 16,-1-3 1-16,-4 0-1 0,-2 2 0 15,2 3 0-15,-4 0 0 16,-1-1 0-16,-3 4-1 0,1 2 1 15,-1 2 0 1,-1 0-1-16,-3 2 1 0,0 0-1 16,0 0 1-1,0-1 1-15,0 2-1 0,0-1-1 16,2 3 1-16,-2 1 0 15,2 1 0-15,-3 5-1 0,3-1 0 16,-5 2 0-16,0 2 0 0,-2 2-1 16,-3 1 2-1,-1 2 0-15,-6 0 2 0,-2 4-1 16,-3-1 0-16,-1 3-1 15,-3-2 0-15,2-2-4 16,-1-5-14-16,3-8-60 16,16-2-10-16,6-14-6 0,18-15 6 15</inkml:trace>
  <inkml:trace contextRef="#ctx0" brushRef="#br1" timeOffset="48990.4899">13831 10066 25 0,'-16'0'76'16,"16"0"0"-16,0-9-39 15,0 9-19-15,6-11-31 16,-6 11-56-16,13-15-6 0,2 4 0 0</inkml:trace>
  <inkml:trace contextRef="#ctx0" brushRef="#br1" timeOffset="49430.4943">14650 9566 38 0,'0'-17'1'0,"5"39"-11"15</inkml:trace>
  <inkml:trace contextRef="#ctx0" brushRef="#br1" timeOffset="49570.4956">14913 9435 62 0,'0'0'34'0,"10"-19"-33"0,35 5-62 15</inkml:trace>
  <inkml:trace contextRef="#ctx0" brushRef="#br1" timeOffset="49970.4996">15731 8932 46 0,'0'0'63'15,"6"-17"-10"1,2 6-80-16,6 7-30 0,-2-3-9 15</inkml:trace>
  <inkml:trace contextRef="#ctx0" brushRef="#br1" timeOffset="50690.5069">14034 10091 64 0,'-10'-4'85'16,"17"-14"-6"-16,12-8-23 15,3-3-129-15,19-4-7 0,5-6-5 0</inkml:trace>
  <inkml:trace contextRef="#ctx0" brushRef="#br1" timeOffset="51020.5102">15539 9097 26 0,'28'-15'30'0,"4"-6"-30"0,27 5-56 16</inkml:trace>
  <inkml:trace contextRef="#ctx0" brushRef="#br1" timeOffset="51690.5169">16169 8770 22 0,'-10'-2'79'16,"10"2"-2"-1,0 0-9-15,-5-15-65 0,13 13-25 16,10 2-29-16,5 0-30 15,9 0 2-15</inkml:trace>
  <inkml:trace contextRef="#ctx0" brushRef="#br1" timeOffset="51820.5182">16540 8768 29 0,'-12'6'46'0,"2"-5"-40"16,6 11-43-16</inkml:trace>
  <inkml:trace contextRef="#ctx0" brushRef="#br1" timeOffset="53820.5382">13565 10451 73 0,'-18'-8'55'0,"18"8"-9"15,-10-2-5 1,10 2-9-16,0 0-10 0,6-11-9 15,3 1-6-15,2 2-1 16,5-5-2-16,0 1 0 0,3-4 0 16,0 2 1-16,1-3 1 15,1 3 0-15,1-4-1 16,-2 1-1-16,1 1 0 0,1-1-1 15,-2-1 1 1,2 0-1-16,1-1 1 0,1 2-1 16,-2-2 1-16,5-1 0 15,-2 1-1-15,0 0 2 0,-1 1-3 16,-1 1 1-1,0 3 0-15,0-2-1 0,-2 3 1 16,-2-2 0-16,1 0 0 0,0 1-1 16,1-2 0-16,-2 1 1 15,1-4-1-15,0 3-1 16,2 0 1-16,1-1-1 15,1 2-1-15,-2 2 0 0,1-3 0 16,2 4 0 0,0 0 0-16,0 0 0 0,4 0 0 15,-1 0 0-15,2 0 0 16,1 0 0-16,-1 0 0 15,2 2 0-15,-2-2 1 0,-2 1-1 16,-1 0 0-16,-1 0 0 16,0 0 1-16,-4 2-1 0,1-3 0 15,0 1 1 1,0 0-1-16,-1 0 0 0,-3 0 0 15,5-1 0-15,-2 0 0 16,-1 0 0-16,0 1 0 16,-1-2 0-16,-2 3 0 0,1-2 0 15,2 4 0-15,-1-2 0 16,2-1 0-16,-1 1 1 0,2 0-1 15,-1 1 0 1,3-1 0-16,0 0 0 0,-2 0 1 16,-1 2-1-1,1-3 0-15,2 3-1 0,-3-1 2 16,-1 1-1-16,-1 2 0 15,1-1 0-15,-2-1 0 16,1-1 0-16,1-1 0 0,-4 0 1 0,3-1-1 16,2-2 0-1,0 1 0-15,5-2 0 0,-3 3 1 16,1 0-1-1,0-1 1-15,-1 2 0 0,0-2-1 16,2 2 2-16,-2 2-1 16,2-1 0-16,0 0 0 0,-3 1-1 15,3 0 1 1,0-1-1-16,0 2 0 0,1 0 0 15,0-1 0-15,0-1 0 0,0 1-1 16,0 0 1 0,2 0 0-16,-1 0 0 0,3-1 0 15,-1 2 0-15,0 0 0 16,2 1 0-16,1 1 0 15,4-2 0-15,-3-1 0 16,4 2 0-16,0-2 0 0,0 1 1 16,-1-2-1-16,1-3 2 0,-1 4-2 15,0-2 1 1,2 3 0-16,-3-4 1 0,2 3-1 15,-1-1-1-15,1 2 1 16,-1 1-1-16,-3 1 1 0,1-1-1 16,-2 1 0-1,1 2 0-15,-1 0 0 0,4 2 1 16,2 0-1-1,0-1 0-15,5-1 0 0,1 1 0 16,1-1 0-16,1-1 0 0,0 0-1 16,-2-1 1-1,0 1 0-15,0-1 0 0,-3 2-1 0,6-3 0 16,-1 2 1-1,2-2-1-15,4 1 1 0,3-4-1 16,2-1 0 0,2 0 0-16,7-3 1 0,2-3-1 15,6 2 1-15,5-3 0 16,6 2 0-16,0-2-4 0,3 10-14 15,4 5-51-15,-10-8-20 16,1 3-7-16,-13-5-3 16</inkml:trace>
  <inkml:trace contextRef="#ctx0" brushRef="#br1" timeOffset="54620.5462">16170 9092 19 0,'6'-15'88'16,"-3"3"-1"-16,2 0-3 0,-5 3-55 16,0 9-8-16,4-8-10 0,-4 8-3 15,0 0-1 1,6 15-3-16,-3 3-1 0,-3 5-1 15,2-1 0 1,-1 6 1-16,0-3 1 0,-1-3-1 16,1-5 2-16,-1-4 2 15,0-13-2-15,0 0 2 0,0 0-1 16,0-6 0-1,-3-10-1-15,-2 0 0 0,0-5-2 16,0 0-2-16,-1 2 0 0,1 3-2 16,1 4-2-1,4 12 1-15,0 0 0 0,0 0-1 0,0 19 1 16,0 3-1-1,1 2 0-15,2 1 2 0,1-1 2 16,-1-3 1 0,1-5 1-16,-2-6 0 0,-2-10 0 15,0 0 0 1,0 0-1-16,-6-16-3 0,-1 2-6 15,-1-9-16-15,-5-3-61 0,6 6-8 16,0-3-6-16,5 6-2 16</inkml:trace>
  <inkml:trace contextRef="#ctx0" brushRef="#br1" timeOffset="55360.5536">15734 9625 33 0,'-19'0'85'16,"4"0"0"-16,4 1-39 0,-1 0-10 0,12-1-8 15,-10 2-6 1,10-2-4-16,0 0-3 0,0 0-4 16,0 0-2-16,13-8-2 0,4 3-2 15,3-1-3 1,5-1-1-16,3 2-1 0,3 3-1 15,-1 2 1 1,-3 1-1-16,-6 7 0 0,-5 1 1 16,-9 2 0-16,-3 3 0 15,-4 3 1-15,-7-5 0 0,-4 0 0 16,1-1 0-1,-2-1 0-15,6 0 0 0,6-10 0 16,2 14-1-16,15-8 0 0,6 3 0 16,4 3 0-16,1-1-1 15,1 2 1-15,-5 0 0 0,-4-1 0 16,-9 1 0-1,-11-3 0-15,-5 1 1 0,-11-3-1 16,-3 0-1 0,-5-2-4-16,4 1-8 0,-5-6-22 15,5-1-48 1,20 0-8-16,-11-4-7 0</inkml:trace>
  <inkml:trace contextRef="#ctx0" brushRef="#br1" timeOffset="55760.5576">16166 9827 8 0,'-6'24'86'0,"-1"0"1"16,6-2-1-16,1 0-60 15,10 6 2-15,8-14-5 16,8-10-2-16,12-4-3 0,2-15-5 15,7-6-2 1,3-9-3-16,-2-5-2 0,-3-6-3 16,-6-3-1-1,-9 1-1-15,-14 3-1 0,-10 0 0 16,-8 6 0-16,-17 2-1 15,-8 11 0-15,-8 4 0 0,-5 11 0 16,-3 4 0-16,1 4-1 0,2 13 1 16,6 5-1-1,5 6 1-15,8 3 1 0,9 2 0 16,9 1 1-16,5 0 0 15,13-1 2-15,16-4 0 16,11-3 0-16,10-5 0 16,7-2-1-16,2-5-2 0,3-6-4 15,1-6-7 1,-1 0-19-16,-6 0-54 0,-14-15-9 15,-10-5-8-15,-10-9-2 0</inkml:trace>
  <inkml:trace contextRef="#ctx0" brushRef="#br1" timeOffset="56030.5603">16771 9406 64 0,'14'16'93'0,"5"8"-1"16,0 4-7-16,-3 9-67 0,4 6 0 16,-1 5-2-1,-1 3-4-15,0-3-1 0,-4-3-4 16,-1-7-1-16,-3-5-2 15,-2-10 0-15,1-4-3 16,-4-8-3-16,-1-3-7 0,-4-8-25 16,0 0-55-16,-2-16-5 15,1-7-8-15,0-5 1 0</inkml:trace>
  <inkml:trace contextRef="#ctx0" brushRef="#br1" timeOffset="56490.5649">16658 9481 42 0,'-10'0'66'15,"10"0"-4"1,0 0-7-16,0 0-10 0,11-6-10 15,9 3-10-15,7-2-7 16,6-2-4-16,8 0-1 16,3-1-3-16,-2 2-3 0,0 0-1 15,-4 4-2-15,-8-3 0 16,-5 3-1-16,-9 0-1 0,-7 2 0 15,-9 0 0 1,0 6 0-16,-5 2 0 0,-7 2-1 16,-1 4 1-16,4-2-2 15,-1 2 1-15,7 6 0 16,3 1-1-16,17 1 1 15,12 4-1-15,13 4 0 0,3 4 1 16,4 1-1-16,1 2 0 0,-5-4 0 16,-6-3 1-1,-11-1-1-15,-11-5 1 0,-15-4-1 16,-8-3 1-16,-14-3 1 15,-9-2-2-15,-6 1-6 0,-6-2-8 16,-1-1-34 0,1 0-40-16,-5-4-6 0,5 0-7 15</inkml:trace>
  <inkml:trace contextRef="#ctx0" brushRef="#br1" timeOffset="56830.5683">15441 9942 4 0,'-18'14'89'16,"15"-5"-1"-16,18-6-6 16,13-3-31-16,21-1-129 15,7-7-8-15,6-6-2 0</inkml:trace>
  <inkml:trace contextRef="#ctx0" brushRef="#br1" timeOffset="57630.5763">11224 9532 42 0,'-10'0'84'0,"4"-5"-20"16,6 5-8-16,2-19-13 0,12 7-14 16,13 0-11-16,3 0-7 15,10 5-4-15,7 2-8 0,13 5-30 16,7 0-49-1,7 6-6-15,1-3-7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9T18:10:47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23059 817 61 0,'1'-11'60'0,"-1"11"-8"0,0 0-9 16,0-11-7 0,0-1-8-16,0 0-7 0,0 0-4 15,0 12-3-15,0 0-5 16,0 0-4-16,0 0-1 15,0 0-2-15,0 0-1 0,0 0-1 16,0 0 0 0,0 0 1-16,0 0 0 0,0 0 0 15,0 0 2-15,0 1-1 16,-14 53 2-16,14-40-1 0,0 6 0 15,3-1 0 1,1 0 1-16,3 1 1 0,2 1-1 16,3-1 0-16,3-2 0 0,3-4 1 15,2-2 1 1,2 3-1-16,2-8 0 0,0-2-1 15,-24-5 0-15,51 5 1 16,-51-5-2-16,24 0-1 16,2-2 0-16,-5-4 0 15,1-2-2-15,-22 8-3 0,23-18 1 16,3 1-5-1,-26 17-2-15,0 0-4 0,6-12-8 16,2 1-17-16,-2-3-41 16,1-18-17-16,-7 12-6 15</inkml:trace>
  <inkml:trace contextRef="#ctx0" brushRef="#br0" timeOffset="470.0141">23120 568 36 0,'0'-9'97'0,"-1"-4"-5"0,1 13-6 16,0 0-56-1,0-11-10-15,2 2-7 0,1 0-8 16,1-2-4-1,-4 11-5-15,0 0-7 0,0 0-8 16,0 0-35 0,0 0-33-16,0 0-7 0,0 0 0 15</inkml:trace>
  <inkml:trace contextRef="#ctx0" brushRef="#br0" timeOffset="750.0223">23366 485 58 0,'11'0'94'15,"-2"0"-2"1,2 5-7-16,-11-5-66 0,0 0-5 16,0 0-5-1,0 0-5-15,0 0-4 0,0 0-3 16,0 0-13-1,0 0-31-15,0 0-39 0,0 0-6 16,0 0-3-16</inkml:trace>
  <inkml:trace contextRef="#ctx0" brushRef="#br0" timeOffset="1740.0522">23241 410 6 0,'0'0'48'16,"-11"-7"-8"-16,-3-1-3 0,2-1-6 16,-22-8-7-1,13 9-7-15,21 8-6 0,-24-2-1 16,-1-1 0-1,25 3-1-15,-24 0-3 0,-3 3 0 16,5 2 2-16,0 0 0 0,0 4-1 16,-1-1-1-1,0 2-1-15,-1 1-1 0,1 0 0 16,1 2-2-16,2 3-1 15,0 0-2-15,20-16 1 16,-24 27 0-16,-1 2 0 16,13-5 2-16,0-2 0 0,3 5 0 15,1-1 0 1,3 1 0-16,1 0 1 0,2 0 0 15,1 1-1-15,1 24 0 0,2-24 1 16,2 0 0 0,3 2 0-16,-1-3-1 0,3 2 0 15,1-4 0 1,4 2 1-16,1-2-2 0,2 3 0 15,3-4 0-15,1 2 0 16,2-5 0-16,3 2 0 0,3-2 1 16,1-2-1-16,3 1 0 15,2-4 1-15,3 1 0 16,1-6 0-16,1 0-1 0,2-6-1 15,3-1 1 1,-1-4-1-16,3 0 0 0,0-6-1 16,1-6 1-16,-1-1 0 15,0-4 0-15,1 1 1 0,-3-1-1 16,1-2 0-1,-5-4 1-15,1-1-1 0,-1-3 1 16,-41 27 0-16,35-30 1 16,0 0-1-16,-6-2 3 15,0-1-1-15,-7-2-1 0,-1 1 1 16,-9-1 0-1,0 0-1-15,-10 2 0 0,0-1 2 16,-8-4-1 0,-3 1-1-16,-9 0 1 0,-2 2-1 15,-11 2 0 1,-40-25 0-16,26 30-3 0,-7 6 0 15,-4 4-3-15,-2 0-11 0,0 6-48 16,3 4-24 0,2 0-9-16,1 5-2 0</inkml:trace>
  <inkml:trace contextRef="#ctx0" brushRef="#br0" timeOffset="6090.1827">1220 9875 24 0,'-11'0'39'0,"11"0"-1"0,-9-1-2 16,9 1-2-16,0 0-3 15,-12-7-2-15,12 7-4 0,-11-6-3 16,11 6-7 0,0 0-1-16,-13-9-4 0,13 9-1 15,0 0-2 1,0 0-1-16,-6-11 0 0,6 11-1 15,0 0 1-15,5-9 0 0,3 7 0 16,4 0 0-16,5-2-1 16,4 0 1-16,6 1-2 0,3-1 0 15,5-1 0 1,3-2 0-16,0 0 0 0,2 0-1 15,0 1 0 1,-3-1 0-16,0-2 0 0,-4 4 0 16,0-3 0-16,-4 2-1 0,-4 2-1 15,-2-2 1-15,-6 3 0 16,-3 1-1-16,-2-3 0 0,-2 4 1 15,-10 1-1 1,15-3 0-16,-15 3 1 0,11-3-1 16,-11 3 0-1,0 0 0-15,10-4 0 0,-10 4 0 16,0 0 1-16,0 0-1 15,0 0 0-15,0 0 0 0,9-8 0 16,-9 8 0-16,0 0 0 0,0 0 0 16,0-14 0-1,0 14 1-15,0-13-1 0,-8 3 0 16,-1-4 0-1,-8-3 0-15,-4-3 0 0,-5-6 0 16,-12 1-1-16,-4-6 0 16,-9 0 0-16,0-1 1 0,-8 1-1 15,0-1 0 1,0 6-1-16,2 2 1 0,4 2 1 15,8 4-1-15,5 4 0 0,5 2-1 16,11 3 1 0,6 4 0-16,2 0 0 0,6 1 0 15,10 4-1-15,-11-4 0 16,11 4-1-16,0 0-2 0,0 0-2 15,0 0-3 1,0 0-5-16,-3-16-8 0,3 16-30 16,11-12-41-16,-11 12-6 0,11-12-3 15</inkml:trace>
  <inkml:trace contextRef="#ctx0" brushRef="#br0" timeOffset="6530.1959">1010 9566 33 0,'0'0'93'15,"-9"15"-4"1,4-50-12-16,-1 21-47 0,2-10-8 15,-1-10-5 1,4-7-4-16,-1-7-3 0,2-3-4 16,0-5-1-16,3 6-2 0,0 3-2 15,6 6-2-15,-4 7-5 16,2 13-7-16,-3 0-19 0,-4 10-53 15,0 11-8 1,0 0-5-16</inkml:trace>
  <inkml:trace contextRef="#ctx0" brushRef="#br0" timeOffset="7160.2148">1172 10092 50 0,'0'0'81'15,"0"0"-27"-15,0-5-15 0,0-11-8 16,-3-9-6 0,2-7-6-16,-2-4-6 0,1-6-2 15,2-1-4 1,0-1-3-16,0 3-9 0,1 0-17 15,4 2-44-15,0 10-19 0,-2 0-4 16</inkml:trace>
  <inkml:trace contextRef="#ctx0" brushRef="#br0" timeOffset="7810.2342">1284 9039 58 0,'0'0'57'0,"0"0"-6"16,0 0-10-16,0-5-8 15,3-10-10-15,1-5-6 0,-3-5-4 16,2-2-4-1,2-2-4-15,-3 2-3 0,4 1-5 16,-6 1-6-16,1 6-11 0,-1 5-23 16,-1-3-39-1,1 9-3-15</inkml:trace>
  <inkml:trace contextRef="#ctx0" brushRef="#br0" timeOffset="8210.2463">1465 9073 22 0,'0'0'82'15,"15"-9"-22"-15,-14-10-11 16,2-4-10-16,-1-4-14 0,3-4-12 16,0 2-17-16,-2 9-54 15,2-12-21-15,-1 6-6 0</inkml:trace>
  <inkml:trace contextRef="#ctx0" brushRef="#br0" timeOffset="8870.266">1145 8393 11 0,'-5'9'64'0,"5"-9"-6"16,0 0-10 0,0 0-8-16,-5-5-10 0,5-5-7 15,0-4-7 1,0-5-5-16,2-2-6 0,2-1-1 15,2 0-2-15,5-3-1 0,-2 4 0 16,4 0-1-16,-2 4 0 16,-1 4 0-16,2 2 1 0,-2 6 1 15,0 2 2 1,-10 3 0-16,16 5 1 0,-10 6 0 15,2-1 0 1,0 2 0-16,-1 0-1 0,0-2 0 16,0 2-1-16,-7-12-3 0,13 12-3 15,-13-12-8-15,11 4-18 16,-11-4-48-16,14 6-11 0,-3-6-5 15</inkml:trace>
  <inkml:trace contextRef="#ctx0" brushRef="#br0" timeOffset="9070.2721">1578 8396 85 0,'0'0'97'0,"0"0"-8"0,0 0-5 16,0 0-74-16,-5 0-9 16,5 0-13-16,0 0-41 0,0-8-34 15,0 8-6 1,0-12-4-16</inkml:trace>
  <inkml:trace contextRef="#ctx0" brushRef="#br0" timeOffset="9790.2937">1128 8018 39 0,'0'0'49'0,"0"0"-4"15,0 0-6 1,-3-12-8-16,3 12-5 0,0-20-8 16,2 6-3-16,1 0-6 0,1-4-2 15,4 2-3-15,-1-2 1 16,3 4-2-16,-4-3 0 15,6 3 0-15,-5 3-2 16,7 1-1-16,-5 5 0 0,2 2 1 16,-4 3 0-1,3 0 0-15,0 8 0 0,2 5 1 16,-2 2 1-16,-2 2 0 15,4 2 0-15,-4 0 0 0,0-2 1 16,1 0-1-16,-1 0 0 16,-3-8-3-16,2 1-3 15,-7-10-7-15,13 13-13 0,-13-13-45 16,19 0-16-1,-7 0-5-15</inkml:trace>
  <inkml:trace contextRef="#ctx0" brushRef="#br0" timeOffset="10000.3">1546 8012 33 0,'7'11'90'0,"-7"-11"-3"15,0 0-8-15,0 0-59 16,-5-5-33-16,5-9-48 0,0 14-22 16,0-13-6-16</inkml:trace>
  <inkml:trace contextRef="#ctx0" brushRef="#br0" timeOffset="10560.3167">1197 7661 52 0,'0'0'81'16,"-13"0"-34"-16,13 0-8 0,0-13-9 15,0-4-8-15,0-3-5 16,6-5-4-16,-2-2-4 0,2-3-2 15,3 2-1 1,0 2-2-16,3 4 0 0,-1 5-2 16,3 6 1-1,-1 6 0-15,0 5 1 0,-1 9 1 16,-1 4 1-16,-1 6 1 15,-2 5 0-15,-1-2-1 0,-2 3-1 16,0-4 0-16,-2-4-3 16,1-8-2-16,-4-9-5 15,9 6-10-15,1-6-29 0,9-6-43 16,-4 2-5-1,-2-1-3-15</inkml:trace>
  <inkml:trace contextRef="#ctx0" brushRef="#br0" timeOffset="10740.3222">1597 7647 0 0,'0'0'96'16,"8"5"1"-16,-8-5-6 0,0 0-6 15,0 0-76-15,0 0-8 16,7-7-30-16,4 2-54 15,-11 5-7-15,1-9-9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31T19:07:29.94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3754 12044 31 0,'5'-22'91'16,"2"2"-1"-16,-3-1-4 15,-3 4-63-15,2 8-5 16,-3 9-2-16,11-3-2 15,-5 8-2-15,1 16-3 0,-1 6-3 16,0 11 0 0,-1 7 0-16,-1 8 0 0,-2 6 0 15,-2 2 0 1,-1 0-1-16,-5-5-2 0,0-5 1 0,0-4-2 15,-2-7 0-15,2-9-1 0,1-6 0 16,1-6-2 0,0-9-3-16,3-1-6 0,1-9-11 15,0 0-57 1,-7-10-14-16,2 1-9 0,0-3-4 15</inkml:trace>
  <inkml:trace contextRef="#ctx0" brushRef="#br0" timeOffset="140.0014">3722 12507 58 0,'0'0'98'16,"19"-9"-3"-16,4 0-5 0,12-4-62 15,4-1-8 1,3 0-2-16,3-1-5 0,-2-4-5 16,0 5-9-16,-6-8-9 15,-5 4-31-15,-3-3-47 16,-14-8-6-16,-4-2-7 15</inkml:trace>
  <inkml:trace contextRef="#ctx0" brushRef="#br0" timeOffset="360.0036">4103 12018 59 0,'4'5'90'0,"3"11"0"15,-1 8-4-15,36 5-69 16,-35 10-1-16,-1 9 2 16,0 8 0-16,-3 2-3 0,1 4-4 15,-6 0-2 1,2 0-2-16,0-6-3 0,0-7 0 15,0-5-1-15,-2-8-2 0,1-5-1 16,1-9-4 0,0-6-8-16,2-2-16 0,7-3-62 15,-9-11-5-15,17-15-8 16,-9-7-2-16</inkml:trace>
  <inkml:trace contextRef="#ctx0" brushRef="#br0" timeOffset="760.0075">4496 12258 48 0,'1'18'94'16,"-1"4"-3"-1,0 7-2-15,0 17-49 0,0-7-28 16,3 3 2-1,1-2 0-15,7-4-1 0,2-4-4 16,2-8-1-16,6-9-1 0,3-8 0 16,0-7-1-16,-2-7-1 15,2-5-1-15,-5-1-1 0,-3-1-1 16,-4 2-2-1,0 8 0-15,-12 4 0 0,10 11-2 16,-5 10 1 0,2 5-1-16,-1 4 1 0,3-1 0 15,5 0 2-15,0-7 1 16,4-10 0-16,-1-7 1 0,0-5 1 15,-2-8-1-15,-2-6 1 0,-3-8-1 16,-5-1-1 0,-3-4-3-16,-2-1-2 0,-1-2-4 15,-8-6-11 1,9 1-38-16,0 2-35 0,-3-8-9 15,3 2-7-15</inkml:trace>
  <inkml:trace contextRef="#ctx0" brushRef="#br0" timeOffset="950.0095">4962 12110 11 0,'26'-5'99'0,"5"4"0"15,6 7-6 1,3 7-4-16,-1 5-73 0,6 9-3 16,1 6-3-16,-7 9-2 15,-9 8-5-15,-9 1 0 0,-11 5-2 16,-8 2-3-1,-6-3-5-15,-13 2-12 0,-10 1-60 16,-8-14-14-16,-2-9-6 0,-8-8-6 16</inkml:trace>
  <inkml:trace contextRef="#ctx0" brushRef="#br0" timeOffset="1240.0123">4367 12216 71 0,'-42'56'96'0,"2"13"-3"0,3 19-39 15,12 1-19 1,9 2-5-16,12-3-9 0,7-6-8 16,18-11-5-16,8-13-6 0,15-13-14 15,-5-10-62-15,17-23-16 16,3-12-6-16,1-16-6 15</inkml:trace>
  <inkml:trace contextRef="#ctx0" brushRef="#br1" timeOffset="4880.0487">5467 12308 37 0,'0'0'87'16,"0"-12"-2"-16,0-9-13 0,0 21-46 15,0 0-8 1,0 0-4-16,18 6-2 0,7 1-1 16,7-2 0-16,7 3 1 15,2-1-1-15,2 0-1 16,1-2-4-16,-3-3-1 15,-8-1-2-15,-4 1-2 16,-9-2-2-16,-4 0-4 0,1 0-5 0,-4-2-5 16,3 2-16-1,-3 0-43-15,-2 0-19 0,-1 0-6 16,-1-1 6-1</inkml:trace>
  <inkml:trace contextRef="#ctx0" brushRef="#br1" timeOffset="5160.0516">5618 12491 76 0,'-12'10'91'0,"12"-10"-1"0,6 13-46 0,18-1-13 15,12-1-4 1,14 0-2-16,9 0-5 0,5 2-3 16,4-5-7-16,3 1-3 0,-4-1-5 15,-9 0 0 1,-13-1-2-16,-6 3-4 0,-13-5-9 15,-3 7-22-15,-2-3-55 16,-21-9-5-16,12 8-8 0,-12-8 1 16</inkml:trace>
  <inkml:trace contextRef="#ctx0" brushRef="#br1" timeOffset="13830.1383">15603 5892 56 0,'-10'11'65'0,"10"-11"-12"15,-10 5-5-15,10-5-10 16,-12-3-9-16,9-9-8 0,2-5-7 16,0-5-5-16,1-5-4 0,5-3-1 15,7 0-3 1,5 1 0-16,4 3-1 0,3 9 0 15,2 5-1-15,2 7 1 16,-4 9 0-16,1 9 0 16,-4 9 1-16,-1 0-1 15,-2 5 1-15,-3-4 1 0,2-3 1 16,-3-1 0-1,1-12-1-15,2-4-4 0,-2-9-6 16,6-8-26-16,5-4-46 0,-11-7-9 16,-2-6-3-16</inkml:trace>
  <inkml:trace contextRef="#ctx0" brushRef="#br1" timeOffset="14160.1416">15508 5396 16 0,'-52'43'78'0,"1"40"-5"0,6-13-44 16,7 11-2-16,11 7-4 16,9 5 0-16,16-1-6 15,6-7-2-15,24-10-1 16,13-11 0-16,12-17-2 0,14-11 0 15,7-26 1-15,12-12 0 16,-2-24 0-16,10-13-4 16,-10-11-1-16,-8-12-1 0,-15-10-2 15,-13-8-2-15,-24-3-1 16,-24 0-1-16,-19 4 0 0,-26 5-4 15,-19 8 0 1,-11 11 0-16,-13 13-1 0,-1 13-3 16,7 17-8-16,5 7-21 15,10 5-53-15,24 10-3 16,18-1-8-16</inkml:trace>
  <inkml:trace contextRef="#ctx0" brushRef="#br1" timeOffset="15100.151">15732 5367 68 0,'0'25'42'16,"7"-5"-14"-16,0 6 4 0,1-7-1 15,0 6-2-15,-1-11-4 16,0 4-1-16,-7-18-4 15,7 14-4-15,-7-14 0 0,0 0-3 16,0 0-2-16,0 0-1 16,0 0-1-16,0 0-3 0,0 0 1 15,2-9-3 1,-2 9-1-16,0-11 1 0,0 11-2 15,0-14 1 1,0 4-1-16,0-1-1 0,0 1 0 16,2-4 0-16,-1-2-2 0,1-6 1 15,-1-6-1-15,-1-3 1 16,0-6-1-16,-1-5 0 0,0-7 0 15,-1-3 1 1,2-3 1-16,0-4-1 0,-3-1-1 16,1 2 0-1,-3-1 1-15,3 2-1 0,-4 3 0 16,-1 1 0-16,-1 6 1 15,0-1-1-15,0 0 2 16,2 0 0-16,-3 2 0 0,0 0-1 0,4 3 1 16,-2-1 0-1,4 0-1-15,1 2 1 0,1 2-1 16,-1 7 0-1,2-1 1-15,0 2-1 0,0 2 0 16,3 2-2-16,7 2-5 16,-5 1-9-16,15-3-52 0,6 10-23 15,-3-4-6 1,8 1-4-16</inkml:trace>
  <inkml:trace contextRef="#ctx0" brushRef="#br1" timeOffset="16400.164">15651 3979 16 0,'0'0'51'0,"-10"0"-9"16,10 0-8-16,0-9-8 0,0 9-6 16,8-15-4-1,2 5-5-15,5 0-2 0,2-4-1 16,1 3-1-16,5-2-3 15,0 0-1-15,5 0 0 0,1-1 0 16,8 0 0 0,1 0 1-16,2-1 1 0,3 1 0 15,2-1 2-15,3 4-1 16,0-4 0-16,4 3 0 15,-1-1 0-15,-1 0-2 0,3 4 0 0,2-3-1 16,3 3 1 0,3-1-2-16,1 1 3 0,2-1-2 15,4 0 1 1,7 0 0-16,3 0-2 0,1-1 1 15,7 2-1 1,1-2 1-16,2 2-2 0,4 2 1 0,2 2-2 16,-1-2 1-16,2 4 0 0,9-1 1 15,-1 1 0 1,3 3 0-16,9 0 0 0,0 0 0 15,4 0 0 1,4 0 2-16,-3 1-3 0,-2 5 1 16,-1-3 0-16,1-1-1 15,-4 8 2-15,-5-6-2 0,-5 2 2 16,-9 0-1-1,-7-3-1-15,-11 0 1 0,-12-1 0 16,-11 1 1-16,-16-3-1 0,-6 0 1 16,-14 0-1-1,-3-3 1-15,-7 1-1 0,-9 2 1 16,9-4-1-16,-9 4 1 15,0 0-2-15,0 0 1 0,2-11-2 16,-2 11 1 0,-3-12 0-16,3 12-1 0,-9-10 0 15,9 10-1 1,0 0 0-16,-12-12-1 0,12 12 2 15,-6 10-3-15,6 10 1 0,-2 13-1 16,1 13 1-16,-2 15-1 16,2 11 1-16,-2 14 2 15,1 5-1-15,0 3 1 16,-1 1 0-16,3-11-2 0,0-2-5 15,-5-14-12 1,2-9-50-16,3-8-22 0,0-9-6 16,-2-5-4-16</inkml:trace>
  <inkml:trace contextRef="#ctx0" brushRef="#br1" timeOffset="16800.168">19112 4604 13 0,'-27'-3'77'0,"15"-2"6"15,12 5-53-15,37 0 0 16,22 3-3-16,28 5 2 16,21-2-5-16,21 3-2 0,12-1-5 15,8 0-4 1,-6 0-2-16,-13-1-3 0,-19-1-4 15,-25-4-5-15,-25 1-5 16,-26-3-10-16,-24-7-50 16,-21 6-24-16,-21-4-8 0,-17 0-1 15</inkml:trace>
  <inkml:trace contextRef="#ctx0" brushRef="#br1" timeOffset="17160.1715">19054 4613 24 0,'-9'-2'83'0,"9"2"-4"16,-2 11-3-16,-19 16-68 0,25 18-1 15,5 16-1-15,4 22 1 0,-6 12 4 16,3 11-2 0,-5 12 4-16,-2 5-1 0,-4-2-2 15,1 0 0-15,-7-7-4 16,-4-12-6-16,5-7-17 0,-2-6-61 15,5-19-10 1,7-12-6-16</inkml:trace>
  <inkml:trace contextRef="#ctx0" brushRef="#br1" timeOffset="17800.178">20323 4732 38 0,'-11'-15'75'0,"11"15"-38"15,-2 8-5-15,2 16-9 16,0 11-3-16,4 13-3 0,6 16-2 15,-2 14-1 1,5 14 0-16,-4 10 2 0,4 10-4 16,-2-2 0-16,-1-1-3 0,-4-8-1 15,-1-6 0-15,0-8-1 16,-2-12 1-16,-2-11-3 0,1-10-2 15,-2-9 1 1,0-10-1-16,0-6 1 0,-4-5-1 16,-6-7-1-1,-2 0 1-15,-12-7-1 0,-4-2 0 16,-14 1-1-16,-9-4 1 15,-17 0-2-15,-14-1 1 0,-16-4-1 16,-19 1 1-16,-14-1-1 0,-12-6 1 16,-6-4-1-1,3-4 1-15,12 2-1 0,11-2-3 16,23 5-14-1,20 1-51-15,29-6-19 0,33 3-8 16,18-3-3-16</inkml:trace>
  <inkml:trace contextRef="#ctx0" brushRef="#br1" timeOffset="18300.183">19613 6372 49 0,'-12'7'75'0,"12"-7"1"15,0 34-57 1,6 12-6-16,3 12-2 0,-2 11 3 15,-1 10 0-15,-3 6 0 0,0 4-3 16,-3 1-3-16,-1-4-2 16,-2-2 0-16,-2-8-5 0,4-3-15 15,1 3-60 1,2-21-9-16,7-6-5 0</inkml:trace>
  <inkml:trace contextRef="#ctx0" brushRef="#br1" timeOffset="18740.1874">18920 7406 22 0,'-16'-7'76'16,"6"7"4"-16,10 0 0 0,17 7-66 15,31 7 0-15,28 1 2 0,31 2 0 16,26 4 2 0,26 1 0-16,10 2-3 0,9 0-7 15,-8-3-7-15,-15-3-8 16,-26-1-10-16,-24-5-40 15,-27 4-33-15,-27-8-6 16,-17-8-2-16</inkml:trace>
  <inkml:trace contextRef="#ctx0" brushRef="#br1" timeOffset="19040.1904">20304 7540 43 0,'-15'14'84'0,"1"13"-2"16,4 12-3-16,2 18-71 16,1 37-1-16,-2 12 3 15,3 14 1-15,-2-3 0 16,3 0-3-16,-4-6-5 15,1-5-10-15,-5-9-40 0,-2-39-35 16,-2-17-6-16,-10-19-5 16</inkml:trace>
  <inkml:trace contextRef="#ctx0" brushRef="#br1" timeOffset="19400.194">18933 7638 58 0,'1'36'75'0,"3"18"2"15,41 13-67-15,-37 17 5 0,0 20 5 16,0 11 4-1,-2 10-2-15,-4 1 0 0,1 4-3 16,-3-10-3-16,0-8-5 16,0-12-3-16,0-19-8 0,2-12-15 15,4-5-62 1,12-29-8-16,7-18-7 0,6-17-4 15</inkml:trace>
  <inkml:trace contextRef="#ctx0" brushRef="#br1" timeOffset="20000.2">20135 8315 0 0,'-10'0'67'0,"10"0"2"15,-10 22 1-15,10 2-63 0,2 22 0 16,10 17 1 0,1 10 6-16,1 15 2 0,5 6 3 15,2 6 0 1,-2 0-3-16,2 1-3 0,-4-9-3 15,-2-7-1-15,-5-10-1 0,0-7-2 16,-4-10-1-16,-2-7 0 16,1-11-2-16,-2-7 0 0,-4-8 2 15,3-6 1 1,-2-10 0-16,0-9-1 0,0 0-1 15,-12-16 1 1,-14-7-1-16,-10-5-1 0,-12-5-1 16,-19-4-2-16,-14-1 0 0,-20 2-1 15,-10 2 1-15,-7 8 0 16,-2 2-1-16,7 4-5 0,9 8-10 15,9 9-50 1,20-5-24-16,20 0-3 0,15-3-6 16</inkml:trace>
  <inkml:trace contextRef="#ctx0" brushRef="#br1" timeOffset="20540.2054">19656 9520 48 0,'0'0'86'0,"-9"29"0"15,7 11-5-15,2 18-68 0,2 14-3 16,1 15 3-16,3 12 0 0,-2 5-3 16,3-1 0-1,1-4-3-15,0-2-1 0,-1-6-5 16,-3-6-5-16,6-2-16 15,-2-2-58-15,-3-16-10 0,0-11-8 16,-4-9 1 0</inkml:trace>
  <inkml:trace contextRef="#ctx0" brushRef="#br1" timeOffset="20810.2081">19062 10882 85 0,'38'-4'91'15,"31"-5"-7"1,27-1-2-16,24 4-77 0,18 4-1 16,9 2 0-1,4-2 0-15,-5 2-4 0,-14 0-5 16,-18-1-14-16,-14 6-63 15,-27-3-7-15,-17 0-4 0</inkml:trace>
  <inkml:trace contextRef="#ctx0" brushRef="#br1" timeOffset="21080.2108">20161 10873 16 0,'7'49'86'15,"0"13"7"-15,0 10-5 0,1 12-65 16,1 15 3 0,-1 5-5-16,-2 0-4 0,-2 0-4 15,-4-5-5 1,0-7-4-16,-5-12-4 0,-6-11-4 0,-1-10-8 15,-8-13-13 1,-4-24-56-16,1-4-8 0,-6-18-8 16</inkml:trace>
  <inkml:trace contextRef="#ctx0" brushRef="#br1" timeOffset="21540.2154">19168 10967 84 0,'36'42'89'0,"0"14"-4"0,3 15-5 16,-2 16-79-1,-1 16 0-15,-5 7 2 0,-8 5 2 16,-9-5 2-16,-8-3 0 15,-6-8 1-15,0-2 0 0,-8-10 1 16,-7 0-1 0,-5-11-1-16,-5-2-1 0,-7-8-2 15,-1-3-2-15,-2-8-1 16,1-6 0-16,2-8-1 15,7-6 0-15,7-5 1 0,14-6-1 16,13-7 1-16,25-5 1 16,23-8 1-16,30-4-1 0,25 0 1 15,17-8 0 1,12-2 0-16,6-5-1 0,-5 1 1 15,-13-3-1 1,-19 1 0-16,-24 1 1 0,-27-2-1 16,-23-2 0-16,-22-4 0 0,-16-6 0 15,-21-7 0-15,-10-8-3 16,-13-13-2-16,-9-11-5 15,1-4-24-15,-1-1-52 16,-1-12-11-16,6-2-4 0,9 2-6 16</inkml:trace>
  <inkml:trace contextRef="#ctx0" brushRef="#br1" timeOffset="22880.2288">15723 6428 64 0,'15'-51'64'0,"1"21"-23"0,1 1-4 0,-1 8-5 16,-4 2-7 0,-5 7-7-16,1 3-6 0,-8 9-3 15,8 6-4 1,-5 11-3-16,-1 16-1 0,1 7-3 15,2 15 2-15,0 6-1 0,0 19 3 16,4 11 0-16,-1 11 2 16,1 8-1-16,0 5 2 15,0 6-2-15,-3 2 1 16,0 6-1-16,-1-1-1 0,1-5 0 15,-3 4-1 1,2 1 1-16,0 5 0 0,0-1 1 16,0 8-1-16,1 4 1 0,0 8 0 15,-1 4 0-15,1 6-1 16,1 4-1-16,-5 0 0 15,1 5 0-15,-3 2 1 16,-1 3 0-16,-3 0 1 0,-6 5 2 16,-6 1-1-1,-2-2 3-15,-4 2-2 0,3 3 1 16,0-2 1-16,-1-5-1 16,7-2-3-16,5-5 0 15,0-6-1-15,4-11-1 0,3-5 1 16,-2-8-2-16,3-11-1 15,0-5 0-15,0-9 1 0,-2-10-1 16,1-8 1 0,1-9 0-16,-1-7 0 0,1-9 0 15,0-7 0-15,0-8 0 16,-1-3 1-16,-1-8-1 15,0-2 1-15,-1-4-1 16,-1-2-1-16,3-3 1 0,-2-4 0 16,3-1 1-16,5-4-1 0,5-4 1 15,8-5-1 1,6 1 1-16,10-6 0 0,7-1 0 15,12-1-1-15,8-1 1 16,10 2-1-16,11 1 1 16,9 1-1-16,9 3 1 15,11-3-1-15,31-1 0 16,7 1 0-16,11-4 0 0,8-3 0 15,9-3 0 1,-1-3 0-16,7-1 1 0,0-1-1 16,-19-3 0-16,-2-1 0 15,-2 3 0-15,-6-1 1 16,-6-1-1-16,-8 2 0 15,-8-1 1-15,-7 1-1 0,-13-4 0 16,-8 1 1 0,-10-4-1-16,-9-3 1 0,-12-2-1 15,-3-4 1-15,-10-6 0 0,-9-6 0 16,-3-8 0-1,-10-13 0-15,-8-9 2 0,-7-13-3 16,-7-9 0-16,-11-10 0 16,-5-3-2-16,-9-6-6 0,-3 12-15 15,-7 6-46 1,-11 1-22-16,8 10-7 0,2 7-5 15</inkml:trace>
  <inkml:trace contextRef="#ctx0" brushRef="#br1" timeOffset="24550.2455">19500 11422 55 0,'0'0'80'0,"5"-3"-31"16,9 1-12-16,7 0-5 15,4 1-8-15,3 1-9 16,2-2-4-16,0 2-3 16,-3 5-2-16,-3 0-1 0,-9 5-1 15,-5 1-1-15,-6 3 1 0,-4 2 0 16,-4 4 1-1,-9 1 0-15,-3 2 1 0,-3 1 0 16,-5 4 0-16,-1 1 0 16,-3-3-1-16,0 3-2 0,4-1 1 15,1 0-1 1,4-2-1-16,4-1 1 0,6-1-1 15,7-2 0 1,3-2 2-16,10-3-1 0,8 0 0 16,7-1 1-16,3-3 0 0,3 1-1 15,2-4-1-15,-3 0-1 16,-1-3-3-16,-1-3-4 0,-5-2-6 15,-6-2-10 1,-1-9-43-16,0 1-25 0,-12-4-6 16,-4-1-5-1</inkml:trace>
  <inkml:trace contextRef="#ctx0" brushRef="#br1" timeOffset="24740.2474">19482 11647 44 0,'0'0'85'0,"11"-3"-1"16,10-1-4-16,-21 4-67 16,32 0-9-16,16-1-33 0,0 6-42 15,-3 1-9-15,-5 2-6 0</inkml:trace>
  <inkml:trace contextRef="#ctx0" brushRef="#br1" timeOffset="27280.2728">19798 11822 20 0,'0'0'73'15,"0"0"-17"-15,0 0-20 0,19 0-8 16,2 0-9 0,4 0-7-16,3 0-2 0,-2 0-2 15,-1 6-1-15,-3-1-1 0,-5 1 0 16,-8 2 0-16,-9-8 0 15,-1 15 1-15,1-15 0 16,-13 14-1-16,3-6-1 16,-1-1 0-16,3 3-2 0,1 2-1 15,5 0-1 1,5 5 0-16,8 2-1 0,3 3 1 15,2 3-1 1,-2 1 2-16,-2 0 0 0,-5-1 1 16,-7 0-1-16,-11-5 1 0,-8 0 0 0,-6-5-1 15,-5-3-3 1,-2-5-11-16,2-7-64 0,6 3-7 15,8-3-8 1,16 0 6-16</inkml:trace>
  <inkml:trace contextRef="#ctx0" brushRef="#br1" timeOffset="28290.2829">19085 8061 29 0,'0'0'55'0,"15"-4"-8"16,12 1-12-16,-3 1-7 0,15-1-3 15,-3 3-3-15,6 0-5 16,-5 0-4-16,-1 4-4 15,-6 1-3-15,-8 6-3 16,-3 1 0-16,-10 2-3 0,-6 1 4 16,-2 1-2-1,-3 4 1-15,-6 2 0 0,-6 2 0 16,-5 0 0-16,-3 5 0 0,-1 0-1 15,0-2 0-15,0 0 0 16,3 1-2-16,4-5 2 0,3 1 0 16,6-5 0-1,5 0 2-15,2-3 1 0,5-2 1 16,8 0 1-1,1-4 0-15,5 1 0 0,0-2 1 16,0-1-2-16,-1-2-3 16,-2-4-3-16,2 0-4 0,-7-2-5 15,0 0-9-15,-1 3-55 0,-10-3-13 16,8-5-8-1,-8-7 0-15</inkml:trace>
  <inkml:trace contextRef="#ctx0" brushRef="#br1" timeOffset="28420.2842">19194 8365 13 0,'1'-14'78'0,"14"5"2"16,9-3-5-16,4 2-67 0,8 2-9 15,0 0-25 1,-1 3-43-16,6-1-8 0,-5-1-3 15</inkml:trace>
  <inkml:trace contextRef="#ctx0" brushRef="#br1" timeOffset="28770.2877">19635 8301 37 0,'0'0'80'16,"0"0"-1"0,0 0-44-16,9 5-17 0,3-1-3 15,-1 1-2-15,1 5-6 0,-2 4-4 16,-5 3-1-16,-2 5 1 15,-3-3 1-15,0 4 1 16,-2-3 1-16,-4 0 0 16,2-5 2-16,-1-1 0 0,5-6 1 15,0-8 0 1,16 17 0-16,3-12-3 0,6 2-2 15,5 0-5 1,2 3-14-16,1-7-52 0,2 11-20 16,-7-6-5-16,-3-1-4 0</inkml:trace>
  <inkml:trace contextRef="#ctx0" brushRef="#br1" timeOffset="29670.2967">19510 5299 69 0,'31'-3'38'0,"8"0"-5"0,0 3-2 16,2-2-5-16,-1 2-9 15,-9 6-7-15,-3 1-4 16,-15 5-1-16,-7 1 1 16,-10 4 2-16,-10 0-2 0,-10 2 4 15,-11 6 0 1,1-6 0-16,-6 7-2 0,6-4 0 15,2 0-1-15,3 0-2 16,11 2 4-16,7-4-3 16,10-3 1-16,5 0 0 0,12-5 1 15,6 1-1-15,4 0 1 16,6-4 1-16,-1-3-3 0,0-2-2 15,-1-4-3 1,-3 1-5-16,-3-1-4 0,-3 0-9 16,-7-1-47-1,-3-7-26-15,-4-5-5 0,-5-6-4 16</inkml:trace>
  <inkml:trace contextRef="#ctx0" brushRef="#br1" timeOffset="29800.298">19539 5498 8 0,'22'-4'79'0,"2"0"-1"0,11-34-21 16,7 35-54-16,4-5-46 16,2 8-28-16,-6-3-4 0</inkml:trace>
  <inkml:trace contextRef="#ctx0" brushRef="#br1" timeOffset="29960.2996">19982 5421 75 0,'-3'26'87'0,"2"2"-5"15,-35 6-61 1,36 7-3-16,-1-3-3 0,1-2-13 16,8-4-42-16,6 3-38 0,0-5-6 15,5-4 0 1</inkml:trace>
  <inkml:trace contextRef="#ctx0" brushRef="#br1" timeOffset="30760.3076">19803 10391 14 0,'-16'-1'80'0,"8"-3"0"0,-14 1-41 16,22 3-7-16,7 0-6 15,12 0-4-15,13 0-3 0,13-1-3 16,14-5-1 0,10 4-1-16,16-3-1 0,6-1-4 15,13 0-2 1,7 2-3-16,10-5-1 0,8 4-1 15,10-4-1-15,5 2 0 16,11-4 0-16,7 3 0 0,3 0-1 16,2 1-2-16,-6 3-4 0,-7 0-7 15,-4 4-12 1,-11 4-48-16,-11 2-20 0,-13 2-5 15</inkml:trace>
  <inkml:trace contextRef="#ctx0" brushRef="#br1" timeOffset="31350.3134">19844 12883 35 0,'-9'6'89'0,"9"-6"1"0,17 0-3 16,19-3-67-16,20-4-3 0,20 0 1 15,20-6 0-15,23-1-3 16,19-4-5-16,13-1-2 16,10 0-3-16,5 1 0 15,2 0-2-15,-4 1-2 0,-8 5 0 16,-11 0-1-1,-6 3-2-15,-14 3-4 0,-10 6-8 16,-17-3-16 0,-15 3-59-16,-7 3-5 0,-16-2-8 0</inkml:trace>
  <inkml:trace contextRef="#ctx0" brushRef="#br1" timeOffset="31750.3175">22074 12700 7 0,'-24'7'81'0,"0"6"2"0,1 6-45 15,8 7-7 1,-2 3-2-16,9 5-2 0,7 0-6 16,10 0-2-16,14-5-3 15,16-5 0-15,13-9-3 0,10-6-1 16,10-10-2-16,-3-5-3 0,1-11-2 15,-8-7-1 1,-13-5-2-16,-18-5 0 0,-26-4 0 16,-22-2 0-1,-25 3-1-15,-19 2 1 0,-20 6-2 16,-13 4 0-16,-5 9-6 15,-2 8-10-15,12 5-50 0,16 6-25 16,18 2-6 0,25 3-7-16</inkml:trace>
  <inkml:trace contextRef="#ctx0" brushRef="#br1" timeOffset="32320.3232">22518 10137 45 0,'-21'0'86'16,"-3"14"-12"-16,-5-13-35 0,-2 4-6 15,-4 3-9-15,2 5-3 0,2 8-5 16,5 4-3-16,8 10-2 15,11 0 1-15,7 4 0 16,16-3-2-16,20-6 0 16,15-9-2-16,11-11-1 0,8-5 0 15,-1-10-1 1,-2-11-1-16,-9-8-2 0,-11-2-1 15,-25-5-1-15,-19 2 1 16,-21 3 0-16,-25 4-1 0,-11 5-1 16,-12 4-2-16,1 14-6 0,-3-1-12 15,13 9-52 1,18 11-22-16,11-1-8 0,22-3-5 15</inkml:trace>
  <inkml:trace contextRef="#ctx0" brushRef="#br1" timeOffset="33780.3378">13681 4471 16 0,'9'-5'79'16,"2"5"0"-16,-2 12-49 0,4 11-5 15,-2 9-4-15,4 10-1 16,0 8 0-16,3 5 0 0,-1 2-3 16,-1-2-2-1,0-9-1-15,-2-3-1 0,-5-11-1 16,-2-7 0-1,-1-9-3-15,-4-6 0 0,-2-10-1 0,0 0-1 16,6-7-1 0,-2-8 0-16,0-5-3 0,4-7-1 15,2-6-2-15,4-5 0 0,3-3 0 16,3-1-1-1,3-2 0-15,2 2-2 0,3 0-5 16,-5 4-4-16,9 9-9 16,-5 0-32-16,-2 4-40 0,1 4-7 15,-4 5-6 1</inkml:trace>
  <inkml:trace contextRef="#ctx0" brushRef="#br1" timeOffset="33940.3394">14073 4489 6 0,'-12'11'91'0,"12"-11"0"0,7 2-4 0,19-2-61 15,15-5-9 1,10-3-2-16,5-1-6 0,0-5-10 16,2 5-25-1,0-2-57-15,-26-1-6 0,-12-5-5 16</inkml:trace>
  <inkml:trace contextRef="#ctx0" brushRef="#br1" timeOffset="34100.341">13621 4414 76 0,'5'3'88'16,"21"-3"-3"-16,16 8-42 16,13-13-36-16,3-5-10 15,10-7-65-15,-3 15-13 0,-6-1-5 16</inkml:trace>
  <inkml:trace contextRef="#ctx0" brushRef="#br1" timeOffset="34480.3448">14263 4978 35 0,'-2'21'92'0,"2"4"-3"16,-2-13-4-1,2 15-69-15,0-2 1 0,0-1-4 16,2 0-3-16,-1-6-5 15,4 0-6-15,-2-6-7 16,3-2-17-16,6-3-58 16,-12-7-7-16,14-2-6 0</inkml:trace>
  <inkml:trace contextRef="#ctx0" brushRef="#br1" timeOffset="34810.3481">14432 4721 31 0,'-9'-15'85'0,"9"15"-3"0,-12-18-6 16,12 18-78-16,0 0-16 15,-3-12-57-15,4 18-9 16,-1-6 1-16</inkml:trace>
  <inkml:trace contextRef="#ctx0" brushRef="#br1" timeOffset="35170.3517">14582 4889 46 0,'0'0'94'16,"0"0"-4"-16,5 9-5 0,-28 4-66 16,23 1-7-16,2 1 0 0,1 2 1 15,2-3-3-15,-1-2-2 16,-4-12-2-16,12 10-1 0,-3-10-1 15,2-5-1 1,0 1 0-16,4-4 0 0,1 6-2 16,2-1-1-1,2 3-1-15,1 6 0 0,4 5 0 16,3 4 0-16,4 0 0 0,4 1-2 15,5 4-13-15,4 1-63 16,-2-14-12-16,2-7-6 16,-4-5-3-16</inkml:trace>
  <inkml:trace contextRef="#ctx0" brushRef="#br1" timeOffset="36230.3623">22738 11179 7 0,'9'1'78'15,"0"16"6"-15,5 7-2 0,4 9-64 16,1 9 1-1,6 9 1-15,-8 0 3 0,4 2-3 16,-4-3-1 0,-2-5-3-16,-4-9-4 0,-5-5-2 15,0-9-1-15,-3-6-3 0,-1-5 0 16,-2-11-1-16,2 14-1 15,-2-14 1-15,0 0-1 0,0 0 1 16,0 0 0 0,0 0-1-16,11-14-1 0,1-5 0 15,3-9-1 1,8-7-1-16,4-10 0 0,4-7-2 15,2-6-1-15,1-6-1 16,-1 4-1-16,-5 2-2 0,-2 8-6 16,-11 3-7-16,1 15-10 0,-6 8-47 15,-7 8-20 1,-3 16-7-1,-2-10-4-15</inkml:trace>
  <inkml:trace contextRef="#ctx0" brushRef="#br1" timeOffset="36400.364">23058 11147 39 0,'-18'4'95'0,"18"-4"-4"15,0 0-4 1,16-11-56-16,22 5-12 0,9-6-5 16,10 2-4-1,3-1-8-15,6 0-7 0,-8-3-12 16,-5-1-56-16,-13 10-17 15,-20-4-6-15,-20 9-4 0</inkml:trace>
  <inkml:trace contextRef="#ctx0" brushRef="#br1" timeOffset="36560.3656">22593 11136 69 0,'-4'12'96'15,"12"-5"-4"-15,23-7-7 16,17-4-70-16,7-1-7 0,10 1-10 15,-3-5-26 1,-4 5-54-16,3 0-8 0,-6 1-5 16</inkml:trace>
  <inkml:trace contextRef="#ctx0" brushRef="#br1" timeOffset="36820.3682">23203 11554 67 0,'-3'47'95'0,"6"-15"-2"16,16-9-4-16,10-8-65 0,14-5-3 15,2-10-5 1,4-8-3-16,-2-9-5 0,-6-6-1 16,-8-2-2-16,-11-2-5 15,-12 3 1-15,-13 0-1 0,-15 5 0 16,-12 5 1-1,-8 7-1-15,-2 4-1 0,-3 5 0 16,2 6-3-16,6 6-5 16,7 2-11-16,14 0-46 15,14 5-24-15,8-7-9 0,12-1-3 16</inkml:trace>
  <inkml:trace contextRef="#ctx0" brushRef="#br1" timeOffset="37280.3728">23600 11592 77 0,'4'9'93'15,"0"3"-1"-15,-4-12-5 16,4 19-71-16,13-12 0 0,3-2 1 16,4-6-2-16,7-2-4 0,2-7-2 15,-1-5-4 1,1 0-2-16,-8-4-1 0,-6 3-1 15,-5 2-1 1,-10 6 1-16,-4 8-1 0,0 0 1 16,-9 14-1-16,3 4 1 15,-1 8-1-15,5 3 0 16,2 0 0-16,5-2 1 0,5-3-1 0,5-3-1 15,1-8-3 1,2-3-6-16,-2-10-5 0,1-4-13 16,-6-9-47-1,1-10-18-15,-2-9-5 0,0 7 57 16,-4 1 19-16,0 0 13 15,3 9 14-15,-1 5 19 0,4 9 54 16,0 7 15 0,0 18-9-16,-1-4-55 0,8 4-9 15,-5 3-9-15,-2-1-4 0,0 0-8 16,-5-5-8-1,1 0-19-15,-5-2-58 0,-10-16-6 16,-6-3-6-16</inkml:trace>
  <inkml:trace contextRef="#ctx0" brushRef="#br1" timeOffset="37360.3736">23933 11608 52 0,'7'-22'91'15,"27"4"-4"-15,19 3-7 16,21 8-56-16,10 7-73 16,16-8-30-16,5 2-7 0,-9-4-4 15</inkml:trace>
  <inkml:trace contextRef="#ctx0" brushRef="#br1" timeOffset="40680.4068">6791 13318 55 0,'0'0'49'0,"0"0"-9"0,-10 0-6 15,10 0-7-15,0 0-7 16,0 0-7-16,0 0-4 0,0 0 1 16,0 0 1-1,0 0 0-15,12 1 0 0,4-1 0 16,5 0 0-1,8 0 1-15,5-3-2 0,6-1-1 16,4 1-1-16,4 1-2 16,-2 0 0-16,-2 1 0 0,-4-1-2 15,-4 2-2-15,-5 0 0 0,-6 3-1 16,-3 1 0-1,-4 4-1-15,-4 0 0 0,-1 1 1 16,-2 1-1-16,-2 1 0 16,-4 6 0-16,-2-2 1 15,-3 2 1-15,-3 5-2 16,-7-1 2-16,-7 6-1 0,-7-2 0 15,-5 5 0 1,-8-1-1-16,-14 10 1 16,-2 0-1-16,5 0 0 15,2-3 0-15,8-2 0 16,5-3 1-16,8-2-1 0,11-2 2 15,16-12 0 1,13-1 0-16,5-3 0 0,9 0 1 16,3-1 0-1,4-3 0-15,3 1-1 0,-1-2 0 16,3-3 0-16,-4-1 0 0,-3-2-1 15,-4 0-1-15,0 0-4 16,-2 0-3-16,-1-3-6 16,-4 1-10-16,0-1-21 15,0 3-45-15,-10-2-6 0,-1-3-4 16</inkml:trace>
  <inkml:trace contextRef="#ctx0" brushRef="#br1" timeOffset="40880.4088">6975 13575 44 0,'-11'0'90'0,"11"0"-1"16,0 0-3-16,39 0-67 15,-10-2-5-15,11 1-2 16,6 1-3-16,9-3-15 0,6-4-68 16,4 6-11-16,-1 1-7 0,-5 0-4 15</inkml:trace>
  <inkml:trace contextRef="#ctx0" brushRef="#br1" timeOffset="41480.4148">7686 13750 43 0,'-16'0'83'16,"3"0"-29"-16,1 0-9 16,12 0-7-16,-10 0-12 0,10 0-7 15,0 0-5 1,0 0-2-16,8-3-2 0,3-1-1 15,4-3-1 1,4 1-1-16,3-3-3 0,2 2-1 16,0 1-1-16,1 2 0 0,0 4-1 15,-4 0 0-15,-2 8-1 16,-5 2 0-16,-5 4 0 15,-4 2 2-15,-5 5-1 16,-5-1 0-16,-6 0-1 16,-3-3 1-16,0 0 0 15,1-3 0-15,4 0 0 0,6-2-1 16,3 1 1-16,8 1-1 0,6 1 1 15,2 3-1 1,1 3 1-16,-3 0-1 0,-9 3 2 16,-5-1-1-16,-7 0 0 15,-13-7 0-15,-7-2-3 0,-4 0-8 16,-5-7-37-1,-3-4-38-15,18-3-7 0,8-8-6 16</inkml:trace>
  <inkml:trace contextRef="#ctx0" brushRef="#br1" timeOffset="41810.4181">8192 13609 59 0,'-17'7'95'0,"17"-7"-5"0,0 0-3 16,27 3-70-16,15-4-3 15,9-2 1-15,4-3-2 0,2-6-6 16,2 1-3-16,-6-2-4 15,-8 3-6-15,-12-5-12 16,-11-3-49-16,-10 8-22 0,-11-2-5 16,-2-3-6-1</inkml:trace>
  <inkml:trace contextRef="#ctx0" brushRef="#br1" timeOffset="42010.42">8353 13293 25 0,'-10'27'90'0,"3"5"0"16,3 9-3-1,-1 6-63-15,4 6-1 0,1 17-2 32,5-4-3-32,-3 2-6 0,2-8-10 15,2 3-20 1,8-12-64-16,-11-10-7 0,3-7-5 15,-6-34-5 1</inkml:trace>
  <inkml:trace contextRef="#ctx0" brushRef="#br1" timeOffset="43680.4368">20685 4832 43 0,'-11'-4'84'0,"11"4"-2"16,0-12-52-16,14 0-9 16,17 3-7-16,10-6-4 15,12 5-6-15,3-2-3 16,5 4 0-16,-3 1 1 0,-4 7-2 15,-13 3 4 1,-9 5-2-16,-10 9 0 0,-13 2 1 16,-3 8 0-16,-6 4 0 0,0 13 1 15,-3 9-1-15,2 9 0 16,0 14 0-16,0 14 2 0,8 17 1 15,3 17-1 1,7 17 1-16,1 11 0 0,2 8 0 16,0 1-1-1,1 2 2-15,-1-6-3 0,-2-6-1 16,-1-9 0-16,-7-13 0 0,1-7 2 15,-2-9-1-15,1-2 0 16,-3-6 0-16,-4 2-1 0,0-5 0 16,-1 2 0-1,-3-10 0-15,1 1 0 0,-2-8 0 16,-4-4-1-1,0-5 1-15,1-7 0 0,-4-5 1 16,5-8-1-16,-1-6 0 16,0-2 1-16,1-7-2 0,1-2 1 15,0-5-1-15,-1-2 0 0,1-3 0 16,1 2-1-1,1-3 0-15,1-1 0 0,4 3 0 16,3-8 0 0,-1 5-1-16,2-4 0 0,-3-1 1 15,2-3 0-15,-4 4 0 16,-1-1 1-16,-2-2-1 0,0 6 1 15,-4-6-1 1,-2 0 1-16,-1-2-1 0,0-1 1 16,-1-5-1-16,-5-3 0 0,-1-4 1 15,-8-4-1 1,-5-2 0-16,-10 1-1 0,-9-2 0 15,-8-2-2-15,-3-2-5 16,-4-5-10-16,8-5-43 0,9-2-27 16,3-13-12-1,21-10-8-15</inkml:trace>
  <inkml:trace contextRef="#ctx0" brushRef="#br1" timeOffset="44490.4449">21799 6203 14 0,'-19'-5'88'0,"3"-2"0"0,7 2-31 16,1 2-18-16,8 3-12 16,0 0-9-16,18-5-5 0,6 5-3 15,4 0-3-15,5 0-2 0,0 6 1 16,6-1-1-1,-5 3-2-15,-4 2-2 0,-6 3-1 16,-9-1 2 0,-6 2-2-16,-7 4 0 0,-2-2 0 15,-2 8 2-15,-8-4-2 16,-6 6 1-16,-6 3 0 0,-1 1 1 15,-5 1-1 1,-2 0 0-16,-2-2-1 0,2 3 0 16,2-3 1-16,6-3 0 0,6-1 1 15,8-2 1 1,8-5 1-16,8-1 0 0,14-8 1 15,8 2 0-15,5-2 0 16,4-4-1-16,4-2-1 0,2-3-3 16,-2 0-3-1,-3-3-5-15,-7-5-11 0,-1-4-44 16,-4-4-29-16,-13-3-5 0,-5-2-7 15</inkml:trace>
  <inkml:trace contextRef="#ctx0" brushRef="#br1" timeOffset="44660.4466">21776 6443 38 0,'-11'4'89'16,"11"-4"-2"-16,12 7-2 0,20-7-69 15,1 5-7-15,7-1-3 0,2 1-5 16,5 1-21-16,1-1-59 15,-5 1-7-15,-3-5-8 16</inkml:trace>
  <inkml:trace contextRef="#ctx0" brushRef="#br1" timeOffset="45010.4501">22395 6532 76 0,'-32'14'88'0,"-3"1"-2"15,2 2-55 1,3 5-9-16,4 4-2 0,10-3-4 16,8-2-3-16,8-7-2 15,12-3-1-15,8-7-2 16,6-4 1-16,4-8-3 0,-3-4-1 15,0-2-3-15,-8-1-1 16,-7 1 0-16,-4 4-1 16,-8 10 0-16,0 0 0 15,0 0 2-15,6 17 1 0,7 7-1 16,8 4 2-1,12 5-2-15,6-2-3 0,14 5-11 16,-1-2-56-16,13-14-22 16,2-6-7-16,-5-12-7 0</inkml:trace>
  <inkml:trace contextRef="#ctx0" brushRef="#br1" timeOffset="46740.4673">9218 13275 26 0,'-23'0'39'0,"0"0"2"0,-3 2-3 15,5 1-1-15,3 2-7 16,4-2-7-16,3 1-3 0,11-4-3 15,-12 8-3 1,12-8-1-16,16 4-2 0,3-4 1 16,11-2 0-1,7 0 1-15,5-2 0 0,5-1-1 16,2-1-4-16,1 1 0 0,-1 3-2 15,-7 2-2-15,-7 0-1 16,-6 0-2-16,-6-1 0 16,-6 4 0-16,-6 4-1 15,-11-7 1-15,9 20-1 0,-9-5 1 16,-7 4 0-1,-5 6 0-15,-7 3 0 0,-10 3 0 16,-2 3 0-16,-10 3 0 16,-3-1-1-16,-6-2 0 0,-3 4 0 15,4-5 0-15,4-4 0 16,9-1-1-1,7-3 2-15,12-3 0 0,9-2 2 16,13-2 0 0,21-6 0-16,9-3 1 0,8 1-1 15,10-1 1 1,2-3-1-16,2-4 0 0,-1 1-2 0,-4-3 0 15,-4 0-2 1,-8 0-2-16,-8-5-4 0,-9-1-8 16,-3 0-18-16,-5 3-47 0,-12-9-15 15,-3 2-5 1,-16-6-3-16</inkml:trace>
  <inkml:trace contextRef="#ctx0" brushRef="#br1" timeOffset="47280.4728">9889 13583 36 0,'-11'-5'86'0,"1"5"-2"0,-7-16-8 15,-2 18-56-15,-1 8-4 16,-5 8 1-16,0 6-3 31,1 4-2-31,5-2 1 0,8-2-2 16,11-4-3-16,5-4-1 0,12-8-2 15,7-4 0-15,4-8-3 16,1-8 0-16,-5 0-1 0,-1-1-1 15,-7-1 1 1,-9 3-2-16,-7 11 0 0,0-8 0 16,0 8 1-1,-18 11 0-15,11 3 0 0,4 4 1 16,2 1 1-16,8 1 1 0,13-2 0 15,9-5 0-15,7-1-1 16,4-9-2-16,6-1-8 16,-7-4-14-16,-2-7-58 15,-1-2-10-15,-15-1-10 0,-6-5-3 16</inkml:trace>
  <inkml:trace contextRef="#ctx0" brushRef="#br1" timeOffset="47570.4756">9286 13580 0 0,'-9'0'96'0,"9"0"3"15,0 0-5-15,11-19-4 16,46 9-69-16,-9 2-8 0,8-1-2 15,12 4-5 1,2-5-11-16,15 3-48 0,5 3-36 16,-17 1-6-16,-6-2-8 15</inkml:trace>
  <inkml:trace contextRef="#ctx0" brushRef="#br1" timeOffset="48220.4822">7384 13012 0 0,'-83'-7'78'15,"3"2"3"-15,2 6-21 0,5-2-23 16,10 1-8-1,14 0-8-15,10 1-3 0,23-1-2 16,26 0 0-16,35-5 1 16,39 1-1-16,43-4-4 0,41 1-1 15,43-2-1-15,37 4 0 16,30-4-1-16,13 2-3 15,13-1-1-15,-6 0-2 0,-10-1-1 16,-14-1-5 0,-21 3-6-16,-30-5-9 0,-21 0-44 15,-23 4-29-15,-40 1-9 16,-30 0-5-16</inkml:trace>
  <inkml:trace contextRef="#ctx0" brushRef="#br1" timeOffset="49150.4914">7307 12044 48 0,'0'0'56'0,"0"0"-3"15,15 0-7 1,4 0-9-16,11-1-9 0,13-1-3 16,7 0-1-16,12 2-2 15,6-3-5-15,3 1-3 0,0 1-4 16,-1 1-1-1,-9 0-5-15,-11 2-1 0,-8 2-1 16,-11 1-2 0,-12 1 1-16,-4 1-1 0,-15-7 1 0,6 17-1 15,-8-6 1-15,-10 2 0 16,-6 3 0-16,-7 4 1 15,-5 4-1-15,-7 1-1 0,-8 5 1 16,-5 3-1 0,-4 0 0-16,-3 0 0 0,1 1 0 15,-1-2 1-15,2-3 0 16,3-6 1-16,14-2 0 15,2-7 1-15,17-1 1 16,11-2 2-16,14-3 0 16,21-4 0-16,17 0-2 0,12-3 1 0,9 2 0 15,8 1-1 1,6-4-1-16,0-2 0 0,-6 2-2 15,-9 0 0 1,-9 0-2-16,-9 0-2 0,-10 0-4 16,-7 0-8-16,-15 0-40 15,-14 0-38-15,1-12-4 0,-10 2-8 16</inkml:trace>
  <inkml:trace contextRef="#ctx0" brushRef="#br1" timeOffset="49340.4933">7389 12345 80 0,'0'0'96'0,"27"-1"-4"16,10-4-6-16,45 0-68 0,-25 1-4 15,4 1-1-15,1 2-8 0,-7-2-13 16,2 0-53-1,-8 4-25-15,-10 1-7 0,-8 3-7 16</inkml:trace>
  <inkml:trace contextRef="#ctx0" brushRef="#br1" timeOffset="49940.4993">8282 12342 50 0,'-14'0'84'16,"14"0"-30"-1,-11 2-9-15,11-2-1 0,0 0-12 16,0 0-6-16,0 0-6 16,0 0-4-16,16-2-1 0,4-1-4 15,3-4-4-15,0 2-2 16,3 0-2-16,0 4 0 15,-2 1-1-15,-6 1-1 0,-5 8-1 16,-12 4 1 0,-4 4-1-16,-12 1 1 0,-6 0 0 15,0-1 1 1,-4-1-1-16,2-2 0 0,4-1 1 15,7-5-2-15,12-8 1 16,11 14 0-16,11-4-1 0,8 0 1 16,2 2 0-16,0 4-1 0,-2 2 0 15,-8 1 1 1,-10 1-1-16,-12 4 0 0,-10-2-2 15,-14-1-5 1,-5 0-11-16,-11 4-48 0,0-10-24 16,3-3-7-16,-2-3-5 15</inkml:trace>
  <inkml:trace contextRef="#ctx0" brushRef="#br1" timeOffset="51770.5176">17867 4848 56 0,'9'-10'91'0,"-9"10"-2"15,14-2-4-15,-4 11-68 0,0 9-7 16,2 3-4 0,-1 11 1-16,0 3 0 0,2 5-2 15,0-2-1 1,2 3-1-16,-4-4-2 0,4-1-10 15,-5-7-15-15,-10-2-61 16,0-6-6-16,-2-6-7 0</inkml:trace>
  <inkml:trace contextRef="#ctx0" brushRef="#br1" timeOffset="51940.5194">17693 5359 46 0,'13'13'94'16,"25"-10"-4"-16,18-3-5 15,18 0-67-15,14-5-4 0,4-2-10 16,4 0-12-16,-14 4-50 0,-4-4-27 15,-17 7-8 1,-21 0-3-16</inkml:trace>
  <inkml:trace contextRef="#ctx0" brushRef="#br1" timeOffset="53290.5329">17745 5144 17 0,'-8'-14'87'0,"8"4"-1"15,13 2-1-15,17 5-61 0,13 3-10 16,2 0-1 0,7 2-3-16,-5 8-1 0,-1 2-3 15,-12 5 1-15,-10 1-3 16,-20 4 0-16,-11-1 1 0,-21-3-2 15,-14-1 1 1,-8-4-1-16,-8-3 2 0,-2-10-3 16,2-3 1-16,7-14-1 0,11-9 0 15,13-4-1 1,20-9 1-16,12 1-1 0,24 0-1 15,20 4-1-15,17 5 1 16,13 12-1-16,6 10 0 0,4 11 1 16,-7 14-1-1,-13 11 1-15,-14 7 0 0,-25 9 2 16,-25 4-1-16,-18 1 1 0,-30 1-1 15,-13-7 5 1,-14-3-3-16,-8-9 2 0,2-8 0 16,5-10 1-16,10-8-2 15,11-7-1-15,18-16 2 0,17-1-7 16,23-7 4-1,22 2-4-15,15 7 1 0,17 2-3 16,13 10 2 0,9 5 1-16,0 16-2 0,-8 5 3 15,-11 10 1-15,-21 3 0 0,-17 4 0 16,-25 2 2-16,-18-2-1 15,-26-2 3-15,-16-4-2 16,-6-6 0-16,-9-3-2 16,7-8-4-16,-2-8-13 0,18-8-51 15,12-5-24 1,11-16-8-16,17-8-7 0</inkml:trace>
  <inkml:trace contextRef="#ctx0" brushRef="#br1" timeOffset="54140.5414">21035 4221 1 0,'-10'-10'84'16,"5"1"3"-16,5 9-5 0,19-7-61 15,-6 8-6-15,7 12-5 0,7 4-5 16,1 9-1 0,2 6 0-16,3 5 1 0,-10 3 2 15,0 4 1 1,-16-3 1-16,-7-4 1 0,-10-3 3 0,-11-8-3 15,-11-9 3 1,-8-1-4-16,-1-15 0 0,-7-1-2 16,5-6-2-1,0-10-3-15,8-1-3 0,6-7-5 16,11 2-14-16,3-3-47 0,13-3-27 15,6-8-5-15,8-1-5 16</inkml:trace>
  <inkml:trace contextRef="#ctx0" brushRef="#br1" timeOffset="54290.5429">21095 3972 38 0,'0'-22'90'0,"0"1"-3"16,-3 1-5-16,-41 3-72 15,39 7-6-15,5 10-20 16,0 0-60-16,0 0-10 15,0 0-4-15</inkml:trace>
  <inkml:trace contextRef="#ctx0" brushRef="#br1" timeOffset="54670.5467">21235 4021 7 0,'1'17'89'0,"1"2"2"15,2-1-4 1,16 5-62-16,-11-4-2 0,6-1-2 15,2-4-4 1,9-7-2-16,-1 0-4 0,5-7-2 16,-5-5-3-16,0-4-1 15,-6 2-2-15,-5 3-1 0,-14 4-2 16,10 0 1-16,-10 0-2 15,0 20 0-15,0-3 0 16,2 3 0-16,5 1 1 0,8-6 1 16,6-3 2-1,5-6-1-15,3-6 1 0,0-3 0 16,-3-8 0-16,-5-6-1 15,-7 0-1-15,-5-4-1 0,-9 0-4 16,-5-4-5-16,-3 2-13 0,-11-3-51 16,5-2-21-1,5-4-4-15,-1-4-6 0</inkml:trace>
  <inkml:trace contextRef="#ctx0" brushRef="#br1" timeOffset="54880.5488">21806 3808 74 0,'2'20'89'15,"-2"7"-2"-15,-7-4-48 0,-3 17-21 16,-4 9 1 0,2-2 0-16,2-2-2 0,6-4-1 15,4-7-2-15,7-8-2 16,15-6-4-16,6-8-1 15,8-5-1-15,3-3-2 16,3-1-3-16,-2-3-9 16,3 7-25-16,0 5-57 15,-6-9-7-15,1-1-8 0</inkml:trace>
  <inkml:trace contextRef="#ctx0" brushRef="#br1" timeOffset="56090.5609">18148 7690 30 0,'16'0'87'15,"1"0"1"-15,-1 13-5 16,0 6-63-16,2 11-9 0,-2 5-1 15,0 7-1 1,-3 3-1-16,-2 2 0 16,-6-3-2-16,3-6 0 15,-3-2 0-15,-2-9-5 16,1 0-8-16,-4-9-11 0,-11-3-63 15,4-6-8-15,-5-6-6 16</inkml:trace>
  <inkml:trace contextRef="#ctx0" brushRef="#br1" timeOffset="56280.5628">17936 8201 16 0,'-3'20'94'0,"8"-10"-1"16,25-6-4-16,20-4-54 15,16 0-16-15,10-1 0 0,7-4 0 16,3 2-14-1,-3-2-11-15,-4 5-30 0,-8 0-48 16,-30 4-7 0,-21-1-6-16</inkml:trace>
  <inkml:trace contextRef="#ctx0" brushRef="#br1" timeOffset="56640.5664">17948 8726 56 0,'1'23'81'16,"1"-9"-20"-16,-2 19-29 15,0 3 0-15,0 0-2 0,0-1-5 16,-5-3-1-1,-3-6-5-15,-3-5 1 0,0-5-2 16,-3-7-3-16,-1-9-1 0,0 0-3 16,-1-17-3-1,0-3-4-15,1-6-7 0,-5-10-15 16,3-7-62-16,8-1-12 15,6-2-8-15,3-2-6 0</inkml:trace>
  <inkml:trace contextRef="#ctx0" brushRef="#br1" timeOffset="56750.5675">17918 8497 65 0,'0'-14'85'16,"0"5"-10"-16,0-2-34 16,0 11-111-16,0 0-8 15,0 0-8-15</inkml:trace>
  <inkml:trace contextRef="#ctx0" brushRef="#br1" timeOffset="57140.5713">18030 8589 14 0,'6'17'86'15,"-1"0"2"1,4 9-35-16,0-6-6 0,3-1-6 16,3-5-10-16,4-4-4 15,4-7-6-15,0-4-4 0,3-10-3 16,-2-4-4-1,-3-1-3-15,-2-5-3 0,-5 5-1 16,-5 1-2-16,-5 2 1 0,-4 13-3 16,0-10-1-16,0 10 0 15,-2 4 0-15,0 10 0 0,2 3 0 16,3 2 1-1,4 4 0-15,8-7 2 0,0 4 1 16,3-8 0 0,1-2 1-16,-1-6 0 0,-3-4-1 15,-2 0 1-15,-13 0-1 16,13-12 0-16,-13 0-3 0,0-2-1 15,-2-3-3-15,-4-3-7 0,6 5-16 16,-6-2-48 0,1-2-19-16,5 0-7 0,8 0-4 15</inkml:trace>
  <inkml:trace contextRef="#ctx0" brushRef="#br1" timeOffset="57410.5741">18580 8475 48 0,'0'0'87'0,"1"8"-1"0,-6 4-2 15,12 7-64 1,-18 2-5-16,-4 12 0 0,0-1 4 16,4 5-2-16,5-2-1 15,6 0-3-15,5-3 0 16,12-6-3-16,11-2-2 15,5-7-1-15,4-2-1 0,0-5-2 16,3-1-2-16,-4-5-6 0,0 4-11 16,-13-3-34-1,-3-5-45-15,1 3-3 0,-3-3-8 16,3 0-1-16</inkml:trace>
  <inkml:trace contextRef="#ctx0" brushRef="#br1" timeOffset="58210.5821">18211 11478 88 0,'7'-13'93'0,"-7"13"-4"16,0 0-3-1,18 0-59-15,-18 18-11 0,-5 6-3 16,-4 5-4-16,-2 7 0 15,-4 4-1-15,0 3 0 0,3 1-2 16,-1-4-2-16,0-2-2 0,3-7 0 16,1-4-1-1,3-5-2-15,2-6-1 0,1-6-3 16,3-10-9-16,0 0-11 15,9-14-58-15,2-1-13 16,3-9-4-16,5-3-4 16</inkml:trace>
  <inkml:trace contextRef="#ctx0" brushRef="#br1" timeOffset="58620.5862">18144 11443 81 0,'-15'-9'88'0,"2"10"-24"0,4-3-20 15,9 2-10 1,0 0-6-16,8-5-6 0,15 5-4 16,8 1-3-16,11 5-4 15,12 3 0-15,3 3-1 0,0 3-2 16,-3 1-2-16,-6 4-1 15,-8-1-3-15,-16 3 1 16,-13 2-3-16,-14-2 2 0,-13-2-1 16,-7-1 0-1,-7-5 0-15,-3 1 0 0,-2-4 0 16,3-2 0-16,4-2-1 15,4 3 0-15,8 1 1 0,5 4-1 16,9 2 1-16,4 3 0 16,12 7 0-16,9 0 1 15,10 3-1-15,6-4 2 0,8 3-2 16,3-3-1-1,7-2-4-15,0-4-8 0,7 2-36 16,-6 0-38-16,-2-7-11 16,-3-4-7-16,-6-5-4 15</inkml:trace>
  <inkml:trace contextRef="#ctx0" brushRef="#br1" timeOffset="59810.5981">2740 15516 63 0,'-9'0'85'16,"9"0"0"-1,27 4-51-15,-9-3-9 0,11 2-3 16,11-3-1-16,12 2-2 0,10-4-2 16,4 2-3-16,5 0-4 15,-4 0-3-15,-4 0-2 16,-11 0-2-16,-7 0-3 15,-10-1-5-15,-4 1-6 0,-11-2-13 16,-6 0-57 0,1 2-12-16,-6 0-7 0,-9 0 4 15</inkml:trace>
  <inkml:trace contextRef="#ctx0" brushRef="#br1" timeOffset="60100.601">2821 15765 12 0,'-25'13'89'0,"7"-1"3"16,18-12-3-1,28 9-63-15,3-6-5 0,15-1-3 16,17-1-2-16,6 0-1 15,8 0-6-15,7-1-5 0,2 3-10 16,-7-2-16-16,-14-1-62 0,-4-1-9 16,-10 1-5-1</inkml:trace>
  <inkml:trace contextRef="#ctx0" brushRef="#br1" timeOffset="62410.624">5263 15032 25 0,'0'0'91'15,"-6"-15"-3"-15,6 15-8 16,0 0-59-16,0 0-5 16,0 14-6-16,3 12-2 15,4 8-4-15,-1 7 1 0,1 7 1 16,1 4 3-16,-3-2 0 0,0-1-2 15,-4-5 1 1,1-7-2-16,-2-8-1 0,0-5-1 16,-3-8-1-16,1-5-3 15,2-11-5-15,0 0-11 16,-5-5-54-16,3-12-21 15,1-7-6-15,-1-7-6 0</inkml:trace>
  <inkml:trace contextRef="#ctx0" brushRef="#br1" timeOffset="62800.628">5145 15062 1 0,'-15'-8'89'0,"4"3"2"16,2-4-4-16,9 9-55 0,10-12-7 15,9 4-7 1,7 3-3-16,14-1-3 0,9 4-5 15,4 0 0-15,5 2-2 0,1 2 0 16,-5 5-3 0,-11 4 0-16,-12 5-1 0,-13 2 0 15,-17 3-1-15,-10-1 1 16,-15-4 1-16,-8-2-1 0,-6 0 0 15,-1-4 0 1,1-2-1-16,6-5 0 0,4 2-2 16,13 4 1-1,10 6 0-15,15 7 0 0,18 3 1 16,14 6 0-16,16 2 2 0,9 3 0 15,9 2 1-15,3-5 0 16,0-4-1-16,-7-5-2 0,-2-2-8 16,-17-10-12-1,-9-2-56-15,-7 1-17 0,-9-10-6 16,-5-1-4-1</inkml:trace>
  <inkml:trace contextRef="#ctx0" brushRef="#br1" timeOffset="64430.6443">4378 15724 58 0,'-27'7'78'0,"-2"3"-45"0,8 1-7 16,0 0-2-16,10 3 1 15,8-1-1-15,11-4-2 0,25-1-2 16,24-3 0-16,27-1-2 0,25-4 2 15,29 3-3 1,33-3-6-16,26 3-3 0,28-1 0 16,19 4-2-1,21 0 0-15,15-2-2 0,11 1 0 16,13-2 0-16,-1-6-1 15,1 3 0-15,-6-2-1 16,-16-8 1-16,-19 1-1 0,-20 1-1 16,-28-2-1-16,-32 4-2 15,-34 0-3-15,-30 4-12 0,-38 1-30 16,-34 0-47-1,-23 1-6-15,-24 0-8 0</inkml:trace>
  <inkml:trace contextRef="#ctx0" brushRef="#br1" timeOffset="65810.6581">5052 16404 20 0,'0'0'67'15,"12"0"-34"-15,-12 0-19 16,0 0-5-16,0 0-2 0,0 0-6 16,0 0-6-1,0 0-10-15,0 0-19 0,0 0-31 16</inkml:trace>
  <inkml:trace contextRef="#ctx0" brushRef="#br1" timeOffset="66630.6663">4795 16307 71 0,'-6'-10'88'0,"6"10"-2"0,-17 0-50 16,17 10-8-16,0 10-7 16,4 8-6-16,-1 9-4 15,3 7-1-15,-2 6 1 16,0 4-1-16,-1 0-4 0,-3-4 0 15,0-4-2 1,-4-6 0-16,-2-8-1 0,-1-4 1 16,4-10-1-16,-2-7 0 15,5-11-2-15,-8 11-4 0,8-11-6 16,-4-6-8-16,3-7-10 0,-3-4-28 15,-4-3-41 1,4-6-5-16,1-2-4 0</inkml:trace>
  <inkml:trace contextRef="#ctx0" brushRef="#br1" timeOffset="67070.6707">4703 16504 58 0,'-8'-18'90'0,"-13"-3"-31"16,15 6-12-16,2 1-14 16,2 1-8-16,2-1-6 15,4 1-4-15,9-1-3 0,9-2-2 16,10 5-2-1,4 1-1-15,9 2-2 0,-2 7-1 16,4 1-2-16,-5 5-1 16,-4 5 0-16,-8 5-2 0,-11 4 1 15,-6 1 0 1,-11 3 1-16,-2-3 0 0,-9-1 1 15,-3-3 1-15,-6-2-1 0,-1-5 1 16,-4-4 0 0,0-5-1-16,5 0 1 0,0 0-2 15,4 0-2 1,2-3-1-16,12 3 0 0,-5 8 0 15,9 4 0-15,10 6 1 16,5 4-1-16,3 1 1 0,2 5 2 16,2 1 0-1,0-3 1-15,-3 2 0 0,-5-3 0 16,-2-1 0-16,-6-2 1 0,-2-1-1 15,-3-4 0 1,-1 1 0-16,0-2-3 0,0-5-3 16,5 3-9-16,-9-14-13 15,16 13-51-15,8-13-17 0,-6 0-6 16,4-8-4-1</inkml:trace>
  <inkml:trace contextRef="#ctx0" brushRef="#br1" timeOffset="67310.6731">5301 16693 65 0,'0'0'99'16,"10"13"-4"-16,13-12-6 0,13 1-72 15,1 1-5-15,0 0 2 0,1-2-3 16,2-1-6-16,-5 0-4 16,-4 0-5-16,-9-4-7 15,-1-2-26-15,-4-7-52 16,-12-7-7-16,0-10-7 0</inkml:trace>
  <inkml:trace contextRef="#ctx0" brushRef="#br1" timeOffset="67500.675">5572 16416 43 0,'-5'17'97'0,"2"7"-3"15,1-1-5-15,2 10-72 16,0 6-2-16,0 7 2 0,0 5-1 16,-1-1-6-1,-2 3-3-15,-3-6-1 0,3-2-2 16,-2-6-4-16,3-2-7 15,-5-11-14-15,-1-9-59 16,8-7-12-16,0-10-8 0,14-12-4 16</inkml:trace>
  <inkml:trace contextRef="#ctx0" brushRef="#br1" timeOffset="68630.6863">6442 16549 19 0,'-14'8'69'0,"14"-8"-30"16,3 12-11-16,1-1-3 0,10 7 2 15,-9 4 1 1,10 4 1-16,-9 4-1 0,5 1-4 15,-8 0-3 1,-1-1-5-16,-2-3 1 0,-7-5-2 16,-2-4-3-16,-7-5-1 15,-2-5-2-15,-4-7 0 0,-3 1-2 16,-4-4-2-16,-3-4-2 15,0-5-2-15,2 1 0 16,-1-2-1-16,7-2-1 0,1-3-6 16,11 4-16-1,2-4-56-15,7-9-16 0,3-1-7 16,8-11-5-16</inkml:trace>
  <inkml:trace contextRef="#ctx0" brushRef="#br1" timeOffset="68770.6877">6414 16341 48 0,'7'-11'94'0,"-7"11"-6"0,0-9-7 16,-3 0-60-16,3 9-29 16,0 0-24-16,-9 13-41 15,9-5-18-15,0 4-2 16</inkml:trace>
  <inkml:trace contextRef="#ctx0" brushRef="#br1" timeOffset="69220.6921">6616 16431 13 0,'0'12'93'0,"0"5"1"15,-3 2-4-15,2 7-65 0,0 4-4 16,3 4 0-16,6 2 0 0,1-1-4 15,7-5-6 1,1-5-3-16,6-8-1 0,0-7-1 16,3-7-1-16,2-3 1 15,-2-9-4-15,-2-5 1 0,-3-1-1 16,-4 2-1-1,-5 2-1-15,-2 4-1 0,-10 7 0 16,10 0 1-16,-6 7-1 0,4 6 0 16,0 1 1-1,4 2 1-15,5-2 1 0,-2-4 1 16,5-4 0-16,-1-6 1 15,-5 0 0-15,1-11-1 16,-7-2 0-16,-7-6-1 16,-1-2-1-16,-6-3 0 0,-5 0-1 15,-1-5-2 1,2 2-1-16,-3-1-2 0,7 7-5 15,-2 1-6-15,8 10-12 0,0 10-40 16,3-19-27 0,10 18-9-16,1 0-3 0</inkml:trace>
  <inkml:trace contextRef="#ctx0" brushRef="#br1" timeOffset="69540.6954">7193 16393 30 0,'0'0'97'0,"1"21"-1"0,-2 1-5 16,24 7-63-1,-27 7-8-15,-6 6-1 0,-4 3 0 16,4 1-6-16,1-4-5 0,3-6-2 16,6-7-1-16,5-8 1 15,9-4-4-15,7-3 1 0,7-7-1 16,2-4-2-1,8 0-4-15,-1-3-8 0,10 0-25 16,-1-1-49 0,1-9-13-16,2-1-6 0,-4-6 3 15</inkml:trace>
  <inkml:trace contextRef="#ctx0" brushRef="#br1" timeOffset="69800.698">7678 16544 93 0,'10'11'101'0,"10"-7"-6"0,11 2-4 16,11-2-76-16,0-3-5 0,-1 2 0 15,-4-1-4 1,-2 0-5-16,-10-2-8 0,0-1-22 16,-5-4-59-1,-16-15-8-15,-3-9-8 0,-1-9 6 16</inkml:trace>
  <inkml:trace contextRef="#ctx0" brushRef="#br1" timeOffset="69940.6994">7921 16264 64 0,'-4'19'99'0,"2"13"-5"0,-2 5-4 16,-2 9-74-1,1 6 0-15,-6 6 0 0,-3 3-5 16,-7-1-5-16,-3-2-5 16,2-9-8-16,3 1-24 0,6-11-57 15,-1-10-5 1,8-10-7-16</inkml:trace>
  <inkml:trace contextRef="#ctx0" brushRef="#br1" timeOffset="70420.7041">8619 16129 90 0,'0'37'98'15,"1"1"-5"1,8 28-34-16,0-21-38 0,0 1-4 15,2-2-5-15,-3-4-4 0,-1-6-4 16,-3-5-1-16,0-7-4 16,-3-8-7-16,4-4-23 0,5-10-56 15,-8-10-9 1,1-11-4-16</inkml:trace>
  <inkml:trace contextRef="#ctx0" brushRef="#br1" timeOffset="70610.7061">8486 16382 67 0,'6'17'100'16,"22"-5"-3"-16,18-7-6 0,12-2-69 16,18-3-3-1,7 0-4-15,7-3-6 0,-4 1-6 16,-1-1-7-16,-13-6-18 15,-16-1-65-15,-12 8-8 16,-16-1-6-16,-17-1-5 0</inkml:trace>
  <inkml:trace contextRef="#ctx0" brushRef="#br1" timeOffset="71010.7101">8581 16656 6 0,'13'18'91'16,"6"4"4"-16,2 1-46 0,8 9-2 15,-3 1-6-15,-1 3-12 16,-5-2-7-16,-3 4-5 0,-7-6-4 16,-7 2-3-1,-3-5-1-15,-12-4-2 0,-9-4-1 16,-6-5-2-16,-4-3 0 15,-6-8-1-15,-2-3 0 16,-2-1-1-16,-1-9 0 0,5-4 0 16,4 0-1-16,6-7-3 15,8-1-6-15,3-6-23 16,9-2-51-16,8 1-15 15,10-3-8-15,5-2-6 0</inkml:trace>
  <inkml:trace contextRef="#ctx0" brushRef="#br1" timeOffset="71160.7116">8628 16644 64 0,'-9'-8'103'16,"1"-4"-4"-16,-1 3-7 0,1-31-48 15,0 31-32 1,8 9-7-16,-6-12-7 0,6 12-12 15,0 0-18-15,0 0-59 0,0 5-7 16,8 2-6 0</inkml:trace>
  <inkml:trace contextRef="#ctx0" brushRef="#br1" timeOffset="71610.716">8896 16661 41 0,'0'0'92'0,"0"0"-2"0,-7 0-4 16,7 0-66-1,-6 16-6-15,6 4-1 0,0 1 0 16,2 2-4-1,2-2 3-15,6 1-3 0,1-7-2 16,2-3 0-16,4-6-2 0,-3-5-1 16,1-1 0-16,-4-4-1 15,3-2-2-15,-14 6 0 16,14-12-1-16,-14 12-1 15,0 0 1-15,0 0-1 0,6 8 2 16,-1 1 0 0,0 1 0-16,2-1 2 0,2-4 0 15,1 1 1-15,3-4 0 16,-2-2 0-16,0-5-1 15,-11 5-2-15,11-15 0 0,-6 3-2 16,-2-1-2-16,-2-3-3 16,4 2-8-16,-3-7-11 0,9 3-39 15,7 2-31 1,0-3-8-16,8 1-4 0</inkml:trace>
  <inkml:trace contextRef="#ctx0" brushRef="#br1" timeOffset="71780.7177">9426 16627 77 0,'3'12'96'16,"-6"2"-3"-16,6 6-52 0,-17 5-13 15,-1 3-3 1,1 1-5-16,3 0-3 0,9-2-7 16,5-6-3-1,15-2-2-15,8-5-1 0,6-4-2 16,3-6-4-16,4 0-10 15,-8-4-24-15,-10-2-54 16,-2-6-7-16,-15-4-6 0</inkml:trace>
  <inkml:trace contextRef="#ctx0" brushRef="#br1" timeOffset="72100.721">8546 16458 41 0,'-36'-3'100'15,"8"0"-2"-15,6-4-6 16,36 2-64-16,7-2-2 0,23 4-7 16,21 1-4-16,20-3-7 0,11 3-2 15,6 0-1 1,7 2-5-16,-9 0-5 0,-7 8-9 15,-26-2-20 1,-20-6-56-16,-13 10-9 0,-15-5-7 16</inkml:trace>
  <inkml:trace contextRef="#ctx0" brushRef="#br1" timeOffset="72920.7292">10274 15574 76 0,'0'0'94'0,"3"13"-4"0,18-1-54 16,10-2-10-16,8 4-4 0,11-3-3 15,2-1-5 1,6 1-4-16,-1-3-6 0,-2 0-2 15,-7-4-2-15,-7 0-3 16,-10-5-6-16,-5 1-6 0,-10 2-34 16,-2-2-40-1,-2-5-6-15,-12 5-6 0</inkml:trace>
  <inkml:trace contextRef="#ctx0" brushRef="#br1" timeOffset="73090.7309">10288 15816 30 0,'-21'29'97'0,"13"-8"-2"0,20-3-6 16,5-3-65-16,34-2-5 16,11 0-1-16,13-5-5 0,3 3-10 15,-5-7-17 1,4-4-62-16,-6 4-16 0,-6-4-5 15,-10 0-4-15</inkml:trace>
  <inkml:trace contextRef="#ctx0" brushRef="#br1" timeOffset="74010.7401">13031 14836 26 0,'2'18'87'0,"2"12"0"16,-1 7-3-16,-2 17-66 16,2 7-3-16,-2 12 2 0,-1 1-3 15,-2 0-2 1,-4-6-3-16,-1-9-2 0,-4-8-2 15,2-11 1 1,-1-8-4-16,-1-15-3 0,3-5-9 16,-2-15-21-16,-5-9-56 0,9-10-6 15,0-14-5-15</inkml:trace>
  <inkml:trace contextRef="#ctx0" brushRef="#br1" timeOffset="74440.7444">12733 14894 23 0,'-19'-3'79'15,"7"0"-26"-15,12 3-6 0,0 0-7 16,22-6-7-1,13 1-7-15,20 5-8 0,12-2-1 16,14 2-2-16,6 2-4 16,5 8 1-16,-6 3-3 15,-9 0-3-15,-14 6-3 16,-18-1-2-16,-15 6-1 0,-17-4 0 15,-13-3 2-15,-12-3-1 0,-10 1 1 16,-6-5 1 0,-6-3 0-16,-1-2-1 0,2-4 0 15,2-1-1 1,6 0-1-16,2 2-1 0,8 2 1 15,8 6 0-15,7 6 0 16,10 2 1-16,12 5 0 0,12 3 1 16,12 3 1-16,8-1 0 0,11-2 1 15,5 1-1 1,4-5-2-16,0-5-4 0,1 2-9 15,-11-9-13 1,-9-1-56-16,-3-1-13 0,-13-6-9 16,-6-2-2-16</inkml:trace>
  <inkml:trace contextRef="#ctx0" brushRef="#br1" timeOffset="75040.7504">11755 15605 0 0,'-81'13'76'0,"-1"-3"-15"16,6 3-13-16,-1-2-17 0,11-2-5 16,7 1-8-1,15-3 0-15,9-2 0 0,21-1-1 16,17-3-1-1,29-1-2-15,26 0 0 0,31-1 0 16,27-3-1-16,35-3-2 0,35-3-2 16,33 1-3-16,24-3 0 15,31-1-1-15,24-3 0 16,16 1-1-16,24-3-1 15,4 2-1-15,14 0 1 0,0 2-1 16,-1 1 0 0,-9 5 0-16,-12-1 0 0,-12 4-1 15,-23 5-4-15,-23-2-6 16,-30 6-15-16,-27 5-49 0,-36-3-22 15,-22-1-7-15,-37-5-6 16</inkml:trace>
  <inkml:trace contextRef="#ctx0" brushRef="#br1" timeOffset="75820.7582">11776 16036 61 0,'0'0'85'16,"0"0"-30"-16,12 26-16 15,-10 4-9-15,-1 11-3 0,-1 5-1 16,-1 12-2-16,-3 3-5 0,-7 4 0 16,5-3-6-1,-6-1-5-15,-1-7-2 0,0-4 0 16,1-9-3-16,-2-6 0 15,5-9-1-15,-2-6 0 16,4-3-2-16,-1-8-5 16,8-9-8-16,0 0-22 0,0 0-55 15,0 0-8 1,11-14-6-16</inkml:trace>
  <inkml:trace contextRef="#ctx0" brushRef="#br1" timeOffset="76380.7637">11693 16200 83 0,'-17'-14'94'0,"7"0"-6"16,10-3-52-16,12 3-10 0,16-3-7 16,21 0-3-16,12 2-3 15,14 3-4-15,5 7-2 0,2 5-2 16,-3 3 0-1,-11 13-1-15,-12 3-1 0,-20 9 0 16,-21 4-1 0,-17 0 0-16,-19-5 0 0,-13 0 0 15,-11-5 0-15,-8-3 0 16,-6-7-1-16,-1-4 0 0,6-5 0 15,9-1 0-15,7 0-1 16,11-2-1-16,8 2 1 16,19-2-1-16,0 17 1 0,19-2 0 15,16 2 1 1,7 7 0-16,8 2 1 0,1 4-1 15,3 1 1-15,-4 2 0 16,-8 1 0-16,-10-2 0 16,-11 2-2-16,-10-3 1 0,-6-2-1 15,-5-4-1-15,0 1-4 16,0-5-10-16,0-6-24 0,4-5-43 15,8-2-17 1,6-9-6-16</inkml:trace>
  <inkml:trace contextRef="#ctx0" brushRef="#br1" timeOffset="76640.7663">12573 16378 7 0,'-12'7'103'16,"12"-7"-1"-16,15 10-6 0,19-10-4 15,19 1-79 1,-6 0-5-16,10 2 0 0,2-1-2 15,-2 2-3-15,-10-3-6 0,-2 3-9 16,-19-4-32 0,-16-5-48-16,0-9-6 0,-10-12-8 15</inkml:trace>
  <inkml:trace contextRef="#ctx0" brushRef="#br1" timeOffset="76830.7683">12824 16151 31 0,'-11'25'99'0,"4"3"-1"15,5 5-7 1,0-18-49-16,0 28-29 0,0 9 1 15,-1 3-2-15,-2 3-3 16,-2 0-4-16,-1-1-4 16,-2-3-10-16,4-1-34 15,6-14-46 1,1-16-6-1,14-14-7-15</inkml:trace>
  <inkml:trace contextRef="#ctx0" brushRef="#br1" timeOffset="78600.7859">13677 16392 51 0,'5'20'84'0,"3"8"-38"15,2 1-12-15,1 4 1 0,-1 0-5 16,-2 1-7-1,-5-1-5-15,-3-4-1 0,-2-2-2 16,-12-6 1-16,-6-4-1 16,-7-1-2-16,-3-9-3 15,-3-3-1-15,1-3-2 16,-4-5-2-16,3-9-1 0,4-9-3 15,6-5-6-15,1-19-22 0,5-10-62 16,15 0-7 0,2-4-6-16,7-2-6 0</inkml:trace>
  <inkml:trace contextRef="#ctx0" brushRef="#br1" timeOffset="78690.7868">13555 16125 61 0,'2'-14'90'16,"-2"14"-7"-16,-1-12-17 0,1 0-134 15,0 12-16 1,0 0-6-16</inkml:trace>
  <inkml:trace contextRef="#ctx0" brushRef="#br1" timeOffset="79410.7941">14233 16165 38 0,'0'-11'93'16,"0"1"-2"-16,0 10-39 0,0-13-17 15,0 13-12 1,0 0-7-16,0 0-5 0,-3 13 0 15,-1 3-4 1,0 7 0-16,1 9-1 0,0 5 1 0,2 9-1 16,1 5 1-1,1-3-1-15,5-2-2 0,4-6 0 16,3-7 0-1,1-9-1-15,3-9 1 0,1-9-1 16,1-6 0-16,-1-7 0 0,-1-7 0 16,-1-6-2-16,-1 1 0 15,-1 0 1-15,-3-1-2 0,-3 6 1 16,-4 2-2-1,-4 12 1-15,11-3-1 0,-11 3 0 16,12 15 1 0,0-3-1-16,0 1 1 0,5-4 1 15,4-4 0-15,2-5 0 16,-2-3 0-16,-2-9 1 0,-3-10 0 15,-4-1-1-15,-10-5 1 0,-2-1-1 16,-10 0-1 0,-4-2-1-16,-1 2-2 0,-4 0-5 15,7 4-6 1,-5 2-10-16,13 8-32 0,2 5-28 15,2 10-17-15,0 0-7 16</inkml:trace>
  <inkml:trace contextRef="#ctx0" brushRef="#br1" timeOffset="79850.7984">14877 16076 54 0,'11'-14'98'16,"-11"14"-4"-1,4-11-6-15,-4 11-65 0,-2 8-7 16,-4 8-8-16,-5 6 0 16,-1 5-3-16,-3 7 0 0,-3 5 0 15,2 1 0 1,1 1 0-16,1-3 0 0,4-2 0 15,2-6-1-15,6-4-1 0,2-5 1 16,3-2-1 0,9-5 0-16,4-2 1 0,2-2-1 15,3-1-1-15,1-3 0 16,0 1 0-16,-2-2-3 15,0 0-2-15,-6-2-5 16,2 1-8-16,-6-4-15 0,1 0-49 16,9-3-16-16,-3-6-12 0,6-4 2 15</inkml:trace>
  <inkml:trace contextRef="#ctx0" brushRef="#br1" timeOffset="80050.8005">15131 16295 59 0,'-12'0'100'16,"12"0"-4"-16,0 0-7 0,10 0-64 16,15 2-8-1,6 3-5-15,3 3-5 0,-1-2-6 16,5 4-10-16,-6-6-22 15,-8 2-56-15,2-3-8 0,-3-3-7 16</inkml:trace>
  <inkml:trace contextRef="#ctx0" brushRef="#br1" timeOffset="80420.8042">15937 15759 50 0,'0'0'93'0,"0"0"-1"15,0 0-3-15,0 7-68 0,4 17-8 16,-2 5-3-1,4 5-2-15,-4 7 1 0,3 5-3 16,-1-2-2-16,0 1-1 0,1-6 0 16,-3-3-4-16,-2-7-7 15,0 0-14-15,1-2-56 0,-1-15-14 16,0-12-8-1,-13 7 0-15</inkml:trace>
  <inkml:trace contextRef="#ctx0" brushRef="#br1" timeOffset="80580.8058">15735 16191 54 0,'-9'8'101'0,"9"-8"-7"0,14 9-5 0,16-4-56 16,10-2-21 0,9-1-3-16,5 0-2 0,6 3-6 15,-7-4-7 1,0 3-12-16,-10 3-30 0,-18-4-42 15,-3-2-7-15,-7-1-5 16</inkml:trace>
  <inkml:trace contextRef="#ctx0" brushRef="#br1" timeOffset="80880.8088">15830 16326 70 0,'-4'21'100'0,"-1"5"-5"0,-2 3-5 16,4 5-72-16,-2 6-2 0,-4 3-1 16,-1-1-3-1,-2 1-4-15,-1-6-3 0,1-6-1 16,1-6-1-1,2-3 0-15,-2-5-1 0,4-5-1 16,3-2-2-16,4-10-2 16,-3 10-3-16,3-10-9 0,0 0-10 15,11-1-53 1,5-4-17-16,-1-8-9 0,0-3-3 15</inkml:trace>
  <inkml:trace contextRef="#ctx0" brushRef="#br1" timeOffset="81280.8127">15724 16502 77 0,'-9'-9'95'16,"8"-2"-4"-16,6-26-25 0,14 35-47 16,10 0-2-16,6 2-2 0,4 2-2 15,3 5-5 1,0 5 0-16,-5 0-2 0,-8 0-1 15,-8 3-2-15,-14-1-1 16,-7-3-1-16,-12 3 0 0,-8-6 1 16,-5-2-1-1,-2-3 0-15,-2-1-1 0,1-2 1 16,3 0-1-1,3-4 0-15,6 1-1 0,5 3 0 16,11 0 1-16,0 0-1 0,0 14 2 16,13-1-1-16,2 3 1 15,6 4 0-15,0-1 2 16,0 1 0-16,0-1-2 15,-5-2 1-15,-2 2-1 0,-7-4 0 16,-1 1-1 0,-6-3-2-16,0-1-1 0,0 0 0 15,0 0-6-15,0-12-7 16,8 17-20-16,4-9-43 0,-3-6-20 15,8-2-3-15</inkml:trace>
  <inkml:trace contextRef="#ctx0" brushRef="#br1" timeOffset="81570.8157">16353 16535 32 0,'-19'-3'96'0,"-2"3"-1"0,-8 0-4 0,3 5-64 15,-1 9-5 1,3 5-1-16,5 5-7 0,4 4-4 16,14 0-1-1,2 2-3-15,16-4-1 0,7-1 0 16,8-5-2-16,3-4 0 15,4-4-2-15,-1-10-2 16,3-2-6-16,-7-7-8 0,6-5-33 0,-2-2-43 16,-6-14-9-1,-3-5-7-15</inkml:trace>
  <inkml:trace contextRef="#ctx0" brushRef="#br1" timeOffset="81850.8184">16608 15870 51 0,'-21'-13'92'0,"1"1"-3"15,6-21-21-15,2 33-47 16,10 10-6-16,3 13-1 15,16 9-2-15,9 9-2 16,6 15-1-16,7 11 1 0,-2 11-2 16,-4 7-1-16,-7 6-3 0,-10 1-1 15,-16-2 0 1,-8-3-5-16,-18-5-5 0,-18-9-11 15,-9-11-57 1,-5-6-17-16,-10-10-8 0,-8-12-4 16</inkml:trace>
  <inkml:trace contextRef="#ctx0" brushRef="#br1" timeOffset="82270.8227">14245 15858 81 0,'-43'-3'88'15,"-1"10"-2"1,-1 22-66-16,5 14 2 0,7 16-1 16,7 14-1-16,11 11-3 0,13 9-2 15,10 5-4 1,19 2-1-16,11-6-3 0,12-6-2 15,10-7-8-15,4-11-14 16,4-17-66-16,16-4-10 0,-1-15-6 16,8-15-3-1</inkml:trace>
  <inkml:trace contextRef="#ctx0" brushRef="#br1" timeOffset="86150.8615">15844 16445 51 0,'0'0'64'15,"-14"-16"-6"-15,14 16-8 0,-9-15-8 16,9 15-7-16,-7-10-10 15,7 10-4-15,0 0-4 16,-6-9-2-16,6 9-4 16,0 0-2-16,-7 14-3 0,1 5-1 15,-1 10 0-15,-2 8-1 0,-2 6 1 16,3 6-2-1,-3 4 1-15,3-2 0 0,3-1 0 16,1-11-1-16,4-4 0 16,0-12 0-16,4-11-1 0,6-9 3 15,3-6-1 1,4-11-1-16,3-10 0 0,3-6 0 15,-2-6-1 1,-1 0-1-16,2 2-1 0,-5 4 1 16,-3 4-2-16,-6 9 0 0,-8 17 1 15,13-4-1-15,-4 13 0 16,1 11 1-16,1 2 0 15,4 3 0-15,3-2 0 16,2-4 1-16,4-6 1 0,-2-9 0 16,-2-4 0-1,-1-13 0-15,-6-8-1 0,-5-4 1 16,-5-5-1-16,-3-7-1 0,-4-4-1 15,-6-2-1-15,1 0-4 16,3 1-4-16,5 3-10 16,1 3-25-16,4 4-30 15,13 16-24-15,-1 2-8 0,3 11-2 16</inkml:trace>
  <inkml:trace contextRef="#ctx0" brushRef="#br1" timeOffset="89610.8961">18322 14609 56 0,'5'-18'84'16,"3"7"-23"-16,-8 11-11 0,12 3-13 16,-5 18-10-16,0 8-6 0,-4 14-5 15,2 6-3 1,-4 9 1-16,-1 2-2 0,0 4-2 15,-9-2-3-15,-2-3-2 16,-1-4-2-16,-2-6 0 0,2-9 0 16,1-5-2-1,2-9-3-15,8-8-4 0,1-18-5 16,8 1-12-16,-2-8-45 0,8-17-25 15,0-10-6 1,-1-7-4-16</inkml:trace>
  <inkml:trace contextRef="#ctx0" brushRef="#br1" timeOffset="89780.8977">18412 14884 18 0,'10'-7'92'0,"6"2"1"0,4 3-7 16,7-4-49 0,7 3-18-16,3 1-6 0,3 1-1 15,-3-3-6-15,-2-2-4 0,-4-3-8 16,-8-5-5-16,-6-3-7 15,-9-8-20-15,-8-6-37 0,0-1-14 16,-1-1 12 0,-8 0 25-16</inkml:trace>
  <inkml:trace contextRef="#ctx0" brushRef="#br1" timeOffset="89960.8996">18691 14559 3 0,'0'0'72'0,"-15"11"12"15,4 12-13-15,4 14-20 16,-1 12-21-16,0 6-7 0,-1 8-4 16,-5 4-2-16,3 1-6 15,-1 0-1-15,-1-6-5 16,1-7-2-16,2-7 0 0,0-8-1 15,1-9-4 1,7-13-3-16,2-6-9 0,0-12-21 16,9-7-53-16,7-9-7 15,5-11-5-15</inkml:trace>
  <inkml:trace contextRef="#ctx0" brushRef="#br1" timeOffset="90410.9041">18887 14827 22 0,'-15'31'89'15,"2"3"1"-15,1 4-5 0,5 4-57 16,1-3-6 0,6 0-6-16,0-12-3 0,2-7-1 15,6-8-2-15,6-6-2 16,0-6-2-16,4-8-1 0,-2-4 0 15,-1-3-2 1,-3 1-2-16,0 5-2 0,-12 9 0 16,10-5 0-16,-10 5 0 0,3 16-1 15,-1 2 1 1,2 1 0-16,3 1 2 0,4-1 1 15,5-6 0-15,1-7 1 16,3-5 0-16,-1-2 1 0,1-11-1 16,-3-4-1-1,-3 0-3-15,-8-8-4 0,-2 3-7 16,-4-7-16-16,-2-9-51 0,-1 4-14 15,-2-4-7 1,4-2-3-16</inkml:trace>
  <inkml:trace contextRef="#ctx0" brushRef="#br1" timeOffset="90550.9054">19268 14739 23 0,'33'19'87'0,"-4"7"-2"16,-4 2-5 0,-6 8-53-16,-10 8-13 0,-9 1-5 15,-8 4-6-15,-17 1-5 0,-9-4-7 16,-3-3-12-16,-7 2-48 15,-3-18-17-15,1-5-4 16</inkml:trace>
  <inkml:trace contextRef="#ctx0" brushRef="#br1" timeOffset="90820.9081">18743 14792 27 0,'-22'33'89'16,"3"7"-1"-16,3 3-35 0,4 14-14 15,9 0-14-15,3 3-8 16,8-6-5-16,8-6-7 0,12-5-12 16,-1-7-46-1,6-11-32-15,5-9-7 0,-2-13-2 16</inkml:trace>
  <inkml:trace contextRef="#ctx0" brushRef="#br1" timeOffset="91330.9132">18014 14250 43 0,'7'-41'86'0,"-3"12"-3"16,-2 6-45-1,-2 23-11-15,0 0-9 0,3 23-3 16,-3 21-1-16,8 21-2 15,-3 18-2-15,-2 21 0 0,1 11 2 16,-4 14-1 0,0 5 0-16,-5 0-3 0,-6-6-2 15,-4-11-3-15,-1-10 0 0,2-15-1 16,0-8-3-1,6-13-8-15,1-16-20 0,6-10-59 16,10-15-7-16,12-18-6 16</inkml:trace>
  <inkml:trace contextRef="#ctx0" brushRef="#br1" timeOffset="91760.9175">19911 14097 26 0,'-10'28'84'0,"2"17"2"0,1 17-1 15,1 21-64-15,1 16 1 0,-2 12-1 16,0 14-3-16,-1 0-2 15,-4 8-2-15,2-5-4 0,-5-3-3 16,3-7-5 0,-1-4-5-16,6-3-8 0,1-12-16 15,0-4-61 1,8-10-7-16,6-10-6 0</inkml:trace>
  <inkml:trace contextRef="#ctx0" brushRef="#br1" timeOffset="92360.9236">18384 16800 16 0,'10'6'72'15,"24"-1"4"1,15-1-60-16,23 1-3 0,17-2 6 16,29-3-3-16,22-1 0 15,31-1 2-15,25 2 2 16,25-4 0-16,35-1 2 0,26-1-2 15,21 0-3-15,59 1 0 16,-23 1-4-16,8 0-4 16,-3 0-2-16,-2 3-2 15,-11-1-1-15,-15 5-1 0,-18 2-1 16,-58-1-2-16,8 5-2 0,-21-4-5 15,-31 3-5 1,-30-2-7-16,-27 1-13 0,-34 2-47 16,-26-7-19-1,-25-2-4-15</inkml:trace>
  <inkml:trace contextRef="#ctx0" brushRef="#br1" timeOffset="93950.9394">20805 14473 10 0,'0'80'29'0,"0"14"2"0,-3 21 1 15,-1 10 1-15,-3 19-7 16,4 12-6-16,0 8-4 15,2 12-1-15,-3 4-2 16,3 9 1-16,-1-2 1 0,2 4 0 16,-3 0 0-1,1-3 1-15,0-94-4 0,0 11-2 16,-3-1-2-16,-1 11-2 0,0-7-6 15,3 8-2 1,-1-8-8-16,-2 10-21 0,-3-14-52 16,7-6-7-1,1-11-5-15</inkml:trace>
  <inkml:trace contextRef="#ctx0" brushRef="#br1" timeOffset="94530.9452">20466 14741 31 0,'12'9'76'0,"-7"1"-36"0,7 3-2 16,-1-6 1 0,3-1-6-16,2-8-3 0,1-7-5 15,0-16-3-15,1-3-3 0,0-10-4 16,5-5-4-1,1-4-1-15,-1 4-2 0,-1 1-1 16,0 8-1-16,1 8-1 16,-1 10-2-16,0 13 0 0,0 6-2 15,4 14-1 1,-1 6-4-16,6 10-7 0,0 1-5 15,7 5-30 1,4 2-43-16,-8-4-6 0,-1-1-7 16</inkml:trace>
  <inkml:trace contextRef="#ctx0" brushRef="#br1" timeOffset="96080.9607">20758 16736 75 0,'-11'-7'61'16,"11"7"-17"-16,0 0-8 0,0 0-5 15,0 0-10-15,0 0-7 16,0 0-4-16,0 0-3 16,0 0-2-16,0 0-2 15,0 0-2-15,0 0 0 0,0 0 0 16,0 0 2-1,1 7 0-15,-1-7 2 0,12 2 0 16,-2 2 1-16,1-4 1 16,2 2 0-16,3-2-1 15,2 0 0-15,2 0 1 0,1-1-2 16,-1-4 0-16,0 3-1 15,-1-1 1-15,-3 1-1 0,-2 0-1 16,-2 0 0 0,-12 2-1-16,10-2-2 0,-10 2-3 15,0 0-6 1,0 0-15-16,0 0-50 0,0 0-17 31,4-19-8-31,-4 7 3 0</inkml:trace>
  <inkml:trace contextRef="#ctx0" brushRef="#br1" timeOffset="98920.9892">20744 16762 10 0,'0'0'75'16,"0"0"5"-1,0 0-43-15,0 0-19 0,9 0-4 16,3 0 2-16,-1 0-2 15,2 0-1-15,3-4-1 16,0 0 0-16,0-1 0 16,-2 4-1-16,1-3-2 0,-2 1-1 15,-1 0-3-15,-1 1-2 0,-11 2-1 16,16-3-1-1,-16 3-1-15,14 0 1 0,-14 0-1 16,16-2 1-16,-16 2-1 16,14-2 1-16,-5 0 0 0,3-1 0 15,-3 0 0 1,1 0 1-16,1-3 1 0,1 3-1 15,-2-2 2 1,1 3-1-16,1-2 0 0,0 1 1 16,-2-2 0-16,2 2-1 0,-1 1 0 15,-2-1 0-15,-1 0-1 16,-8 3 1-16,13-4-1 0,-13 4 0 15,0 0 0 1,12-6-1-16,-12 6 1 0,11-6-2 16,-11 6 1-1,15-5-1-15,-15 5 0 0,12-2 0 16,-12 2 0-16,13-4 0 0,-13 4 0 15,10-5 0-15,-10 5 0 16,13-8 1-16,-13 8-1 16,18-10 0-16,-10 5 1 15,1 0-1-15,0 1 0 0,0-1 1 16,1-1-1-1,-10 6 0-15,12-7 1 0,-12 7-1 16,12-11 1-16,-12 11-1 16,12-7 1-16,-12 7-1 15,12-8 1-15,-12 8 0 0,10-7 0 16,-10 7-1-16,0 0 1 15,13-9-1-15,-13 9 1 0,0 0 0 16,5-8-1 0,-5 8 1-16,7-10-1 0,-7 10 1 15,11-14-1-15,-4 6 1 16,0-1-1-16,2-3 0 15,0 0 0-15,0 1 1 16,1-2-1-16,2 0 0 0,-3 1 1 16,1-2-1-16,-1-1 1 15,0 1-1-15,-1 0 1 16,3-1 0-16,-3 1-1 0,0-1 1 15,1 0-1 1,-1-2 1-16,2 3-1 0,-1-1 0 16,-1 0 1-16,2 1-1 15,-2-1 0-15,1-1 0 0,-1-1 0 16,2 0-1-16,-2-3 1 0,2 1 0 15,-3 0-1 1,2-5 1-16,-2 4 0 0,0-2-1 16,0 1 2-1,-2-2-1-15,-1 1 0 0,0 1 1 16,1-3-1-16,1 2 1 15,-2-3-1-15,1 0 0 0,0 0 1 16,2 0-1 0,2 3 0-16,-3-1 0 0,3 0 1 15,-2 2-1-15,1 2 0 0,0 2 1 16,0 1-1-1,-2-1 0-15,-2 2 0 0,5 0 1 16,-4-1-1-16,1 2 0 16,1 0 0-16,1-1 0 15,0-1 0-15,-2 2 0 16,3-2 0-16,-3 1 0 0,1 0 0 15,1 2-1 1,-4-1 1-16,2 1 0 0,1 1 0 16,-3 0 0-16,1 1 1 0,1-2-1 15,1 2 0 1,0-1 0-16,1 0 0 0,-3 0 0 15,1 0 0-15,1-1 1 16,0 3-1-16,-1-3-1 0,-2 2 1 16,1-1 1-1,0-2-2-15,4 3 2 0,-3-3-1 16,2 0 0-16,0 2 0 0,0-1 0 15,0 1 0 1,-3 2 0-16,1 0 0 0,-6 10 1 16,10-17-2-16,-6 8 1 15,-4 9 0-15,13-15 0 0,-13 15 0 16,18-18 0-1,-10 8 0-15,2 0 0 0,0 0 0 16,-1 1 0 0,-9 9 1-16,15-12-1 0,-15 12-1 15,13-10 1-15,-13 10 0 0,13-7 0 16,-3 3 0-16,2 1-1 15,0-3 1-15,3 3 0 0,-1 1 0 16,4-1 0 0,0 0 0-16,-4 1 0 0,2-1 0 15,-3 3 0 1,1 0-1-16,0-3 1 0,-2 3 0 15,3 0-1-15,-3 3 1 16,2-1-1-16,0 2 1 16,-1 1 0-16,-1 0-1 0,-1 1 1 0,-1-1 0 15,-1 0-1 1,-9-5 1-16,15 11 0 0,-15-11 0 15,15 10 0 1,-15-10 0-16,15 13 0 0,-15-13 0 16,14 15 0-16,-8-6-1 15,-6-9 1-15,9 17 0 0,-5-9-1 16,-1 2 1-16,-2-2-1 0,1 1 1 15,1 0-1 1,-1-1 1-16,-2-8 0 0,5 20-1 16,-3-8 1-1,1-3 0-15,0 2 0 0,0 1 0 16,-2-1-1-16,-1 0 1 15,0 2 0-15,1-2 0 0,0 0 0 16,-1 1-1 0,0-1 1-16,0-1 0 0,0 2 0 15,0 1 0-15,0 0-1 0,0 1 1 16,0 1 0-1,-1-1 0-15,1 0 0 0,0 1 0 16,0-2-1-16,0 1 2 16,0-1-1-16,0 3 0 15,0-1 0-15,0 3 0 16,0 0 1-16,0 2-1 0,0-1 0 15,0 0-1 1,-1 0 1-16,1-2-1 0,-2-3 1 16,-1 0-1-16,-1-1 1 0,3-2-1 15,0 0 1 1,0 3 0-16,-1-2 0 0,2 6 0 15,-1 1 0 1,0 1-1-16,0 1 2 0,0 1-2 0,-2-1 1 16,2 1 0-1,-2-1 0-15,3-3-1 0,-1-1 1 16,-2-2 0-16,3-1 0 0,-1 1 0 15,1-1 0 1,0 0 0-16,0 1 0 0,0-2 0 16,0 3 0-16,0 1 0 15,-1 0 0-15,1 0 1 0,0 0-1 16,0 2 1-1,0 0-1-15,0-1 1 0,1 0-1 16,3 0 1 0,-1-2-1-16,1 1 0 0,0 1 0 15,1-2 0-15,1-1-1 0,0 2 1 16,2 0 0-16,0-1 0 15,-3 2 0-15,3-1 0 0,0 2 0 16,0-2 1 0,1 0-2-16,1-1 2 0,1 0-1 15,3-2 0 1,2 1 0-16,-2-1 0 0,2 0 0 15,4-1 0-15,-3-2 1 16,3 0-1-16,-4 1 0 0,3-2 0 16,-4-1 0-16,0 1 0 15,0 0 0-15,-2-1 0 16,-1 1 0-16,3 0 1 0,-2-1-1 15,5 1 0 1,0 0 0-16,3-2 1 0,3 0-1 16,2-3 0-16,-3 2 0 15,2 0 0-15,-1-2 0 16,-1 1 0-16,-5-2 0 0,0 0 1 15,2 2-1-15,0-1 0 16,2 0 0-16,2-3 0 0,4 0 1 16,4-2-1-1,3 2 0-15,3-2 0 0,-3 0 0 16,3 0 0-1,-1-1 0-15,-1 1 0 0,-4 0 0 16,0 0 0-16,-2 0 0 16,-1 1 0-16,1-1 0 0,-2 1 0 15,0 0 0-15,2 0 0 0,-1-1 0 16,-3 2 0-1,5-1-2-15,-5 2 2 0,4 0 0 16,3 1-1 0,2 0 1-16,4 2 0 0,4-2 0 15,5 0 0-15,5-1 1 16,7-3 0-16,1 0-1 0,3 0 1 15,1 2 0 1,-1-2 1-16,-2 0-1 0,-4 1 0 16,-5 1 1-16,-8 1-1 0,0 0 1 15,-9-2-1 1,-3 1-1-16,-8-1-2 0,-5-1-3 15,-2 0-11-15,-7 0-26 16,-11 0-22-16,6-13-16 0,-8 1-13 16,-1 0-12-1</inkml:trace>
  <inkml:trace contextRef="#ctx0" brushRef="#br1" timeOffset="99390.9938">24539 16528 77 0,'0'0'84'16,"0"0"-2"-16,7 9-61 0,19 5-5 0,6 4-1 15,7 4 0 1,3 2 2-16,-1 5-6 0,-2 0 0 16,-7 0-1-1,-12 2 1-15,-14-2-4 0,-10 2 1 16,-20-4-3-16,-11 2 1 0,-4-2 0 15,-8 0-6-15,-3-1-8 16,5 3-17-16,5 4-52 16,1-5-17-16,8 0-7 15,8-2 4-15</inkml:trace>
  <inkml:trace contextRef="#ctx0" brushRef="#br1" timeOffset="99870.9987">24101 17242 10 0,'0'0'87'0,"0"19"5"0,-1 2-2 15,-21-9-68-15,0 3-2 16,20 1 3-16,2 4-1 0,0-3-3 15,2 0-5 1,6 0-3-16,2-2-3 0,2-3 0 16,0 0-1-1,2-5-2-15,-2 0-2 0,5 0-2 16,-1 0-1-16,-1-3 0 0,-2 4 0 15,5 0-1-15,-1-1 1 16,2 0-1-16,-1-1 2 0,0 1 0 16,1-4 1-1,-2 0 1-15,2 0-1 0,1-2 1 16,0-1 0-1,0 0 0-15,2-1-2 0,8-8 2 16,13-11-4 0,-2-13-6-16,-12-16-13 0,-3-1-42 15,-13 8-23-15,-13 0-16 0,-3 10-7 16</inkml:trace>
  <inkml:trace contextRef="#ctx0" brushRef="#br1" timeOffset="100471.0047">22115 16682 23 0,'-2'19'94'0,"-1"5"0"15,-1 3-5-15,3 8-65 16,-5 1-2-16,1 6-3 15,-2 0-8-15,1 0-6 16,5 4-15-16,-6 3-61 0,10-11-18 16,16-5-6-16,7-11-4 15</inkml:trace>
  <inkml:trace contextRef="#ctx0" brushRef="#br1" timeOffset="101001.01">24233 17307 71 0,'2'-9'95'0,"-2"9"-3"16,0 0-41-16,0 0-22 0,0 6-7 16,0 4-5-16,0-10-7 15,-1 14-5-15,-1-2-3 16,1 3-7-16,-2 2-12 15,-1 0-58-15,2 2-17 0,-1 0-6 16,-1-1-3 0</inkml:trace>
  <inkml:trace contextRef="#ctx0" brushRef="#br1" timeOffset="101971.0197">21422 17440 3 0,'-2'-15'85'15,"-1"5"4"-15,0-1-39 16,2 1-11-16,1 10-7 16,1-8-9-16,-1 8-8 15,0 0-3-15,0 0-3 0,0 8 0 16,0 4-2-16,0 0-3 0,0 3 0 15,-2 4 0 1,0-1-1-16,1 1 1 0,0 3 0 16,0-4 0-16,0 3 0 15,1-2 0-15,-2-1 0 0,7-3 0 16,0-1-1-1,3-2 0-15,0-7-1 0,5-2 0 16,-3-3-1 0,4-5-1-16,0-2-1 0,0-1 0 15,0 1 1-15,2 0-1 0,-1 2 0 16,2 1 0-16,-1 2 1 15,3 1 0-15,-3-2 2 0,1 2 0 16,-2 1 0 0,0 0 1-16,-2 0-1 0,1 0 1 15,-5 0-1 1,1-3 0-16,-1-3 0 0,-9 6-2 15,9-14 1 1,2-12-2-16,-6-9-3 0,1-3-8 16,-6 1-10-16,2 13-38 0,-2 24-26 15,2-17-13-15,-2 17-9 16</inkml:trace>
  <inkml:trace contextRef="#ctx0" brushRef="#br1" timeOffset="102671.0267">22058 17481 84 0,'0'0'88'0,"-11"-9"-36"15,11 9-19-15,-11-7-5 0,11 7-5 16,0 0-5 0,0 0-5-16,0 0-2 0,0 0-2 15,7-5 1-15,3 5-3 0,3 0-2 16,4 2-1-16,-1 1-2 15,4-2-2-15,-2 2-4 0,2-2-5 16,-1 0-5 0,1 1-15-16,1 0-52 0,-3-3-14 15,-2 1-5 1</inkml:trace>
  <inkml:trace contextRef="#ctx0" brushRef="#br1" timeOffset="102891.0289">22122 17556 27 0,'-16'14'94'16,"2"-1"-3"-1,6 1-37-15,5-2-21 0,3-1-9 16,4 0-5-16,7-2-7 0,4-1-10 15,5-4-10-15,1-1-17 16,-1-3-60-16,8 0-6 0,-1 0-6 16</inkml:trace>
  <inkml:trace contextRef="#ctx0" brushRef="#br1" timeOffset="103711.0371">22695 17165 19 0,'-12'-1'88'0,"12"1"2"0,-14 37-18 16,13-18-40-1,0 6-9-15,-1 2-4 0,2-12-4 16,0 2-2-16,0 1-4 0,-1 3-2 15,1-2-4 1,0-2-4-16,0 0-4 0,1 2-7 16,-1-4-8-1,1-2-37-15,2-2-34 0,-1 0-6 16,-2-11-4-16</inkml:trace>
  <inkml:trace contextRef="#ctx0" brushRef="#br1" timeOffset="103871.0387">22556 17498 6 0,'-13'0'90'15,"2"2"2"-15,0 0-5 0,11-2-58 16,5 9-11-16,10-5-3 16,7 1-5-16,4-1-3 15,4 1-4-15,6-2-6 16,2-3-11-16,3 0-29 0,4 3-44 15,-5-3-7 1,-2-1-2-16</inkml:trace>
  <inkml:trace contextRef="#ctx0" brushRef="#br1" timeOffset="104431.0443">22529 17803 74 0,'9'-8'88'0,"-9"8"-4"16,12-14-53 0,-12 14-7-16,9 0-2 0,-9 0-7 15,0 11-3 1,0-11-3-16,0 0 1 0,-6 20-2 15,-5-1 0 1,11-19-3-16,-16 30-2 0,-2-3-1 16,6-8 1-16,-1 3 1 0,2-3 0 15,-1 2-1 1,12-21 1-16,-14 47 3 0,14-47-5 15,0 0 1-15,0 0-1 16,5 4 0-16,5 1 0 16,30 5-2-1,-19-10-1-15,1 0-4 0,1 0 0 16,1 0-7-16,-2 0-9 0,0 2-37 15,0 3-31-15,-3-6-13 16,2 1-4-16</inkml:trace>
  <inkml:trace contextRef="#ctx0" brushRef="#br1" timeOffset="104891.0489">22912 17829 69 0,'-9'-11'85'15,"9"11"-4"-15,-10-2-61 16,10 2-3-16,-12 2 1 0,12-2 0 16,-16 14-2-1,3-2-1-15,3 0-2 0,-4-1 0 16,14-11-3-16,0 0-1 0,-16 20-3 15,-2 0-1 1,18-20-2-16,-10 26 0 0,1-1-1 16,9-25-1-1,2 23 2-15,3 2-3 0,-5-25-7 16,18 21-7-1,3 1-18-15,-21-22-47 0,26 11-18 16,-1 2-6-16</inkml:trace>
  <inkml:trace contextRef="#ctx0" brushRef="#br1" timeOffset="105771.0577">22267 17817 10 0,'-5'10'85'0,"5"-10"-11"16,0 0-30-16,-7 24-6 16,-1-1-6-16,7 2-7 15,-2-1-5-15,2 1-5 0,-1 4-3 16,2 0-1-16,0 0-1 15,0-2-1-15,0 1-3 16,0-3-2-16,0 1 0 16,3-7-1-16,0 1-1 0,-3-20-1 15,0 0-1 1,21 7 2-16,-11-16-2 0,-1-8 0 15,1-4 0 1,-2-6-1-16,2-1 0 0,-2-2 0 16,-1-2 2-16,1 0-3 0,-1-1 1 15,0-2 0 1,-1 2 1-16,-3 4 0 0,0-1 0 15,0 7 0-15,-3 3 0 16,0 3 0-16,0 2 0 0,0 2 1 16,3 3-1-1,5 0 0-15,2 5 2 0,6 0-1 16,4 1 2-16,4 1-2 0,4 1 1 15,2 1 0 1,1-1 0-16,1 0 0 0,3 0 0 16,-2-1 0-16,3 0 0 15,1-2 1-15,-1-2-1 0,0 2 1 16,-2-2 0-1,-3 1-1-15,-7-3 1 0,0 4-2 16,-8-2 1 0,-1 1-1-16,-3 1 0 0,-3-1-1 15,1 4 0-15,-10 2 0 0,13 0 0 16,-13 0 0-16,13 16-2 15,-8-5-4-15,3 6-14 16,-4 2-39-16,2-2-21 16,5-1-19-16,-2 0-8 0</inkml:trace>
  <inkml:trace contextRef="#ctx0" brushRef="#br1" timeOffset="106181.0618">22907 18115 64 0,'-7'9'78'0,"-1"3"-5"15,8-12-16-15,-11 8-17 0,0-1-12 16,1 1-8-1,-3 3-2-15,13-11-4 0,0 0-8 16,8 11-14 0,7-2-58-16,40 17-26 0,-29-20-6 15,13-9-6-15</inkml:trace>
  <inkml:trace contextRef="#ctx0" brushRef="#br1" timeOffset="107621.0762">22951 17883 30 0,'-9'-16'86'15,"0"8"-23"-15,9 8-14 16,-17-14-11-16,17 14-9 16,-17-13-9-16,6 10-4 15,2 1-3-15,-2 2-3 0,-5 2-2 16,16-2-4-16,0 0 0 0,-19 22-1 15,0 0 0 1,7 1 0-16,-1 1-1 0,10 4 2 16,-1 1-2-1,6 0 1-15,3 3-4 0,10-1-9 16,-1 2-29-1,11-4-49-15,-1 0-8 0,6-8-6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9T18:13:09.1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20488 1576 26 0,'0'0'55'15,"0"0"-5"-15,6-9-11 16,-6 9-7-16,0 0-9 15,3-11-5-15,-3 11-6 16,0 0-2-16,-3-10-4 0,3 10 0 16,0 0-4-16,0 0-1 0,0 0 0 15,0 0-1 1,0 0 1-16,0 0-1 0,5 4 2 15,-5-4 0-15,0 0 0 16,9 12 0-16,-9-12 1 16,11 16 3-16,3 2-2 15,-1 2 1-15,1-1-1 0,-1 2 1 16,1-1 1-1,-1 3 0-15,-1-8-2 0,0-1-1 16,-1 1 1-16,-1-3-1 0,-1 2-1 16,-2 1 0-1,3 2 0-15,-2-2-1 0,0 2 2 16,-1 2-2-16,-1 0 1 15,2 0-1-15,-2-1 0 0,-2 1 1 16,1-4-1 0,0-1 0-16,0-4-1 0,-1 0 3 15,0-1-3 1,0 3 0-16,-2-2 1 0,2 0 2 15,-2 0-3-15,2 1 1 0,0-1 0 16,1 5 1-16,-1-4-1 16,0 2-1-16,1-3 1 0,1-1-1 15,-2 2 1 1,-4-11 0-16,12 20-1 0,-12-20 1 15,10 11 0 1,-10-11 1-16,10 7 1 0,-10-7-2 16,11 9 0-16,-11-9 0 0,10 6 0 15,-10-6 0-15,9 6-1 16,-9-6 1-16,10 8-2 0,-10-8 2 15,0 0-1 1,11 8 1-16,-11-8-1 0,0 0 1 16,7 9-1-1,-7-9 0-15,0 0 0 0,3 9 1 16,-3-9-1-16,0 0 0 15,0 0 1-15,0 0 1 0,0 0 0 16,0 0 0-16,0 0 1 0,10 0-1 16,-10 0 0-1,6-9 0-15,-3 1 0 0,3-4-1 16,-1-2-1-1,5-4 1-15,-1-3-1 0,1-5 0 16,2-2 1-16,0-5 0 16,-1-3 0-16,2 1 0 0,-3-3 0 15,0 0 0 1,1-1 0-16,-3 1 0 0,4 1 0 15,-9 20-3-15,1 0 1 0,2-1-2 16,0 0 2 0,-3-2-1-16,4-1 0 0,0 1 0 15,-1-2 1 1,0 1 2-16,1-1-1 0,1 0 0 15,-1 0 1-15,0 1-1 16,0-1 1-16,1 1-1 0,-2-2 0 16,1 4 0-16,0-3-1 0,-1 4 1 15,1 0 0 1,-1 3 0-16,0 1 0 0,0 1-1 15,1 3-3 1,-2-1-5-16,-5 11-11 0,14-15-30 16,-14 15-38-16,13-12-12 15,-13 12-2-15</inkml:trace>
  <inkml:trace contextRef="#ctx0" brushRef="#br0" timeOffset="630.0124">20900 1334 35 0,'0'0'47'16,"-15"3"-5"-1,15-3-5-15,-11 0-6 0,11 0-4 16,-9 0-6-1,9 0-4-15,0 0-4 0,-8 0-5 16,8 0-4-16,0 0-3 0,0 0 0 16,0 0 0-16,0 0-1 15,0 0 1-15,8 0 0 0,-8 0 1 16,14 0 1-1,-4-2-2-15,0 1 3 0,5-3-1 16,2 1 1 0,2-1 0-16,1-2 0 0,2-1 0 15,6 1 2-15,-1-2-2 16,2 0 2-16,0-2-2 0,1-1 0 15,-2 3 0-15,0-2-1 16,-2 1 0-16,0 0-2 16,-2 1-2-16,-2 2-6 0,-2 0-9 15,-2 4-27 1,-8-2-45-16,3 2-6 0,-13 2 0 15</inkml:trace>
  <inkml:trace contextRef="#ctx0" brushRef="#br0" timeOffset="1520.0302">20193 1584 36 0,'-11'0'39'0,"2"0"-5"16,9 0-6-16,-15 0-6 16,15 0-3-16,-9 0-5 0,9 0-5 15,0 0-4 1,0 0 0-16,0 0-1 0,0 0 2 15,14-3 0-15,-2-1-1 0,3 0 2 16,2 0-1 0,3-1 2-16,3 1-3 0,0-1 1 15,2 0-3-15,2-2 1 16,1 3-1-16,-1-2 1 0,3 0-1 15,-1 2-1 1,-2-2 1-16,0 0 0 0,-2 4 0 16,-3-3-2-16,-1 3-2 0,-2-1-5 15,-2 1-7 1,-4 2-10-16,2 0-34 0,-3 0-27 15,1 1-5-15</inkml:trace>
  <inkml:trace contextRef="#ctx0" brushRef="#br0" timeOffset="202474.0494">1084 6498 25 0,'0'0'50'0,"-6"-9"-5"16,6 9-9-16,0 0-5 0,-6-10-5 15,6 10-4-15,0 0-3 16,0 0-5-16,-10-5-4 15,10 5-3-15,0 0-3 16,0 0-1-16,0 0-2 0,-3 7 1 16,3-7 0-1,0 15 0-15,0-3 2 0,1 4 0 16,1 1 0-16,1 2 0 15,0 2 2-15,-1 2-2 0,1-1 0 16,-1 1 0-16,-2-1 1 16,3 1-1-16,-2-2 0 15,0 1 1-15,-1 0-1 0,0 0 0 16,-2 0 0-1,-3-4 1-15,1 2-2 0,-3-4 0 16,2-2-1-16,1-1 1 16,-1-4-2-16,5-9 0 0,-6 13-2 15,6-13-4-15,0 0-5 16,0 0-4-16,0 0-6 15,0 0-16-15,9-16-43 0,0 8-13 16,0-6-1 0</inkml:trace>
  <inkml:trace contextRef="#ctx0" brushRef="#br0" timeOffset="202914.0582">1289 6341 14 0,'-11'-6'59'0,"11"6"-11"15,0 0-10-15,0 0-8 0,-10 15-6 16,10 2-5 0,0 5-4-16,0 5 2 0,0 6-1 15,1 4 1-15,-1 1-2 0,1 1-1 16,-1-2-2-1,0-1-3-15,-3-5 0 0,-3-2-3 16,3-2 1-16,-1-7-4 16,0 0-2-16,-2-6-9 0,6-1-10 15,-3 3-50 1,3-16-21-16,10-6-5 0,-4-13-2 15</inkml:trace>
  <inkml:trace contextRef="#ctx0" brushRef="#br0" timeOffset="204524.0903">743 5911 52 0,'-8'2'55'0,"8"-2"-14"0,-14 3-10 16,14-3-8-16,0 0-6 16,0 0-5-16,0 0-1 15,0 0-1-15,0 0-3 0,0 0 1 16,5 8 2-16,-5-8-1 15,14 5 1-15,-5 0-1 0,6 1 0 16,1-2 0 0,4 1-1-16,0-1-1 0,3 2-1 15,3-1-1 1,1 0 1-16,-1 1-1 0,1-1 0 15,1-2 1-15,-5 3-1 16,3-4 0-16,-4-1 1 0,0-1-3 16,-4 0 1-16,-2 0 0 0,-2 0-1 15,-2 0 0 1,0 0-1-16,-2 0 0 0,1 0 0 15,-11 0 0 1,14 0-1-16,-14 0 0 0,10 0 0 16,-10 0 0-16,0 0 1 15,8 0-1-15,-8 0 0 0,0 0 1 16,0 0-1-1,0 0 0-15,0 0 0 0,0 0 0 16,0 0 0-16,0 0-1 0,0 0 1 16,0 0-1-1,9 0 0-15,-9 0 1 0,0 0 0 16,0 0 0-16,0 0 0 15,12 0 1-15,-12 0 0 0,0 0 1 16,0 0-1 0,0 0 1-16,0-12-1 0,0 12 0 15,-7-22 0-15,-2 1-1 0,-1-4-1 16,-5-13 1-1,-3-6-1-15,-10-4-1 0,-2-5 1 16,-7-1-1-16,-1 3 0 16,1 4 0-16,1 3 0 0,1 10 1 15,7 7-1 1,4 5-1-16,6 5-2 0,6 3-2 15,7-1-2 1,5 4-5-16,0 0-7 0,13 4-19 16,4 5-41-16,7-2-16 0,-2 4-7 15</inkml:trace>
  <inkml:trace contextRef="#ctx0" brushRef="#br0" timeOffset="205044.1008">1285 5545 24 0,'0'0'58'0,"-10"-13"-4"15,10 13-11-15,0 0-9 0,-12-7-9 16,12 7-7 0,0 0-3-16,-1 13-3 0,1-2-3 15,2 2-2-15,5 0-2 16,4 3 0-16,2-5 1 0,2-1 2 15,2-5 1 1,2-5 0-16,-5-4 1 0,2-7 0 16,-7-8 1-16,-1-2-2 0,-7 0-1 15,-1-3-2 1,-12 3-2-16,-5 4-1 0,-2 5-2 15,-5 5 0-15,-3 7-1 16,3 2 0-16,-3 9-1 16,4 3 1-16,5 2-2 15,6-1-2-15,10-1-9 0,2-14-19 16,8 10-55-1,15-12-7-15,1-13-6 0</inkml:trace>
  <inkml:trace contextRef="#ctx0" brushRef="#br0" timeOffset="210684.2136">11589 6745 24 0,'0'0'61'0,"-11"7"-3"0,11-7-6 15,-9 2-9-15,9-2-11 0,0 0-10 16,-11 0-5-1,11 0-3-15,0 0-3 0,-6-9-3 16,6 9-1-16,-2-11-3 16,2 11 0-16,0-17-1 0,0 7-1 15,0-1 1 1,0 1-3-16,0-1 3 0,1 0-2 15,1-3 0 1,0 4 1-16,4-1-2 0,-2-1 1 16,4-3 0-16,1 2 0 0,1-2-1 15,4 1 1-15,0-2-1 16,2-1 0-16,3 2 0 0,2-1 1 15,1-1-1 1,0 5 0-16,0 2 0 0,-1 0 0 16,-2 3 0-1,-3 3 0-15,0 3 0 0,-4 1-1 16,-2 2 1-16,0 4 0 15,-1 5 0-15,0 3 0 0,1 4 1 16,-1 7 1-16,1 2 0 16,1 4 2-16,1 0-1 15,0 1 0-15,1-4 1 0,0-3 0 16,2-4 1-1,1-7-1-15,4-6 0 0,1-4 0 16,0-4 1-16,6-1-1 16,2-10 0-16,3 0-1 0,-1-4 0 15,-2-2 0-15,-1-1-2 16,-3-3 0-16,-4 1-2 15,-6 1-2-15,0 3-4 0,-10-6-8 16,1 7-13 0,-5 1-49-16,-4-4-17 0,-7 1-5 15,-10-1-4-15</inkml:trace>
  <inkml:trace contextRef="#ctx0" brushRef="#br0" timeOffset="211704.234">11674 6241 6 0,'-15'1'45'0,"-1"3"-7"15,1-1-6-15,1 2-7 0,0 2-6 16,-5 0-2 0,3 0-1-16,1 1-2 0,0-1-1 15,2 0-4-15,4 3-2 0,-5-2-2 16,7 6-2-1,-1-1-2-15,0 3-1 0,-1 3 1 16,1 0-1-16,-2 3 2 16,-4 3 1-16,2 0 1 0,-3 1 0 15,4 0-1 1,-4 3 1-16,3-5 0 0,0 5 1 15,4-2-3 1,-2-1 0-16,5 1-1 0,1-2 0 16,2 1 0-16,2-2-1 0,0 3 1 15,0-5-1-15,3 3 1 16,2-2 0-16,2 1 1 0,1-2-2 15,2-2 3 1,0 1-1-16,3 0 0 0,1-2 0 16,1-1 1-1,4-3 0-15,1-1-1 0,0-2 2 16,4 0-1-16,2-5 2 15,1-2-1-15,-1-2 1 0,4-2-1 16,0-1-1-16,6 0 1 16,-2-1-2-16,3-4 0 15,3 0 0-15,-1 0 0 0,2-2-1 16,2 1 0-1,-2-2 0-15,-2-3 1 0,2 2-1 16,-3-3 0-16,2-3 1 16,3-4-1-16,-3 0 1 0,0 0-1 15,-2-4 2-15,0 3-2 16,-2-4 3-16,-1 1-2 15,-2 1 1-15,-4 0-1 0,-2 0 0 16,0-2 0 0,-1 0 1-16,-1 0-1 0,-3 0 0 15,-2-1 0-15,-4 3 0 16,1-2 1-16,-4 1-2 15,-3 1 1-15,-3-2-1 16,-4 2 0-16,-2-2 0 0,-1 0-1 16,0 0 1-16,-4-1-1 0,-4-3 0 15,-3 1 0 1,-2 2 0-16,-2 0-1 0,-2 3 1 15,-3-1-1-15,-4 1 0 16,-5 3-1-16,-5 2 1 16,-5 0 0-16,-9 2-1 15,-6 5 0-15,-10 1 0 0,-6 4 1 16,-5 5-2-1,-5 2-2-15,-2 11 0 0,-3 4-2 16,1 6-3-16,1 4-2 0,10 8-11 16,4 7-48-16,15-3-17 15,14-2-3-15</inkml:trace>
  <inkml:trace contextRef="#ctx0" brushRef="#br0" timeOffset="213044.2608">11945 6175 37 0,'0'0'70'0,"0"0"-22"15,2-9-9-15,-2 9-11 0,0 0-11 16,0 0-9 0,0 0-1-16,0 0-1 0,4 6-1 15,-4-6 0-15,2 13 0 0,-2-13 2 16,4 15-1-1,1-7 2-15,-5-8-2 0,4 16 1 16,-4-16 2-16,3 8 2 16,-3-8-1-16,0 0 0 15,0 0 2-15,0 0 0 16,0 0 1-16,0 0-4 0,0 0 0 15,8-5-2 1,-8 5-2-16,2-14-1 0,-1 4-2 16,1 0 0-16,0-2-1 0,1-2 0 15,0-1-1 1,2 0 0-16,-1-3 0 0,1-2 2 15,-2-2-2-15,3-2 1 16,-2-3 0-16,2-2 0 0,-4-1 0 16,1-1 0-1,-2-2-1-15,2 1 0 0,-2 0-1 16,0-1 1-16,-1 3-1 15,2-1 1-15,-1 1 0 16,2 0 0-16,0-1 0 0,1 0 1 16,-1 1 0-16,1 2 0 15,0-2 0-15,-2 6 0 0,0-3 1 16,0 9-4-1,-1-1 0-15,0 0 1 0,0 0 0 16,-1 2-1 0,2-4 1-16,-1 1 0 0,0-2 0 15,-1-2 2-15,0 0-1 0,0-1 1 16,0 1-1-16,0 0 0 15,0 5-2-15,0 0-4 0,0 4-16 16,-1 7-51 0,0-1-21-16,1 9-5 0,-7-14-7 15</inkml:trace>
  <inkml:trace contextRef="#ctx0" brushRef="#br0" timeOffset="214014.2802">10228 6101 16 0,'0'0'79'15,"-8"-12"2"-15,8 12-42 0,0-10-9 16,0 10-10-16,14 0-4 0,-4 0-2 16,5 6-4-16,0 3 0 15,5 3 1-15,-4 5 1 0,8 2-1 16,-4 0 1-1,1 5-2-15,0-1-1 0,1 1 0 16,-2 1-2 0,1 1-1-16,-1-5 0 0,-2 0-1 15,0-1 0-15,-3-2-2 0,-1-4 1 16,-4-1-1-16,0-2-1 15,-10-11 0-15,12 12 0 0,-12-12 0 16,0 0 0 0,0 0 0-16,8 9 0 0,-8-9 0 15,0 0 0 1,0 0 1-16,0 0 0 0,0 0-1 15,3-11 0-15,-2-4 0 16,0-4 0-16,1-8-1 0,1-9 0 16,3-7-1-16,1-7 1 0,3-3 0 15,0-4-1 1,1 4 1-16,-2 2-1 0,3 8 1 15,-4 3-1 1,-3 7 1-16,0 9-2 0,-4 3 1 16,1 8 0-16,-1 2-2 15,-1 11-1-15,4-14-2 0,-4 14-5 16,13-5-9-1,0 5-14-15,-3 3-44 0,-1 2-19 16,2 0-5-16,-11-5-3 0</inkml:trace>
  <inkml:trace contextRef="#ctx0" brushRef="#br0" timeOffset="214314.2862">10538 5908 80 0,'-11'-1'92'0,"5"-11"-4"0,-3-4-41 15,20-1-14 1,14-6-13-16,8-3-4 0,7-3-6 16,5 2-4-16,3-1-2 0,-1 3-5 15,-2 6-6-15,-10 4-10 16,-6 9-19-16,-6 5-49 0,-23 1-8 15,0 0-6 1</inkml:trace>
  <inkml:trace contextRef="#ctx0" brushRef="#br0" timeOffset="214734.2946">10083 6211 27 0,'0'0'90'0,"0"0"-12"0,0 0-20 15,27-11-16 1,6-3-15-16,4-2-8 0,3 0-6 15,5-3-8 1,0 6-12-16,-6 9-43 0,-3-3-33 16,-9 2-7-16,-10 0-4 15</inkml:trace>
  <inkml:trace contextRef="#ctx0" brushRef="#br0" timeOffset="216524.3304">12140 5288 16 0,'0'0'42'0,"-5"-14"0"16,5 14-15-16,-1-17-7 0,1 17-1 15,-6-12-1 1,6 12-2-16,-8-13-3 0,8 13 1 16,0 0-5-1,-11-9-1-15,11 9-1 0,0 0-2 16,-6-10 1-16,6 10-2 15,0 0 1-15,0 0 1 0,0-10-2 16,0 10 1-16,0 0 1 0,0 0-1 16,0 0 0-1,0 0 0-15,0 0 0 0,0 0 1 16,0 0 2-1,0 0-1-15,0 0 0 0,8-8-1 16,-8 8 1-16,0 0-1 16,3-13 0-16,-3 13 0 0,3-19-2 15,-2 6-1-15,-1 1 0 0,3-3 1 16,0 1-1-1,0-3 0-15,0 0-1 0,1 0 0 16,-1 0-1 0,2-2 1-16,0 0-1 0,0-1 0 15,-1 1-1-15,1 2 1 16,0-2-1-16,-1 4 1 0,1 0 0 15,-2-1-1 1,1-1 0-16,-1 2-1 0,0-2 1 16,1 0-1-16,-2 1 0 0,0-1 1 15,-1 0 0 1,0 0-1-16,-1 2 2 0,0 1-1 15,0 0 1-15,0 2-1 16,-1-1 0-16,0-1 0 16,0 1 0-16,0 1 0 15,0-2 0-15,-1-1 0 0,1 1 1 16,-1 1-1-1,0 0 0-15,-1 2 0 0,0-1 0 16,1 3 0-16,1 0 0 0,0 0 1 16,1 9-2-16,0-17 2 15,0 17-1-15,0-19 0 16,0 10 0-16,1 1 0 15,0-1 0-15,-1 9 0 0,4-13 0 16,-4 13 0 0,3-14 0-16,-3 14 0 0,3-9-1 15,-3 9 1-15,7-11 0 0,-7 11-1 16,11-7 1-1,-11 7 0-15,11-7 0 0,-11 7 0 16,13-7 0-16,-13 7 0 16,15-5 0-16,-15 5-1 0,13-7 1 15,-3 3 0 1,-1 3 0-16,1-1-1 0,2 1 1 15,-1 1 0-15,1-2 0 16,2 2 0-16,0 0 0 16,1 0 0-16,0 0 0 0,3-3-1 15,0 3 1-15,1-2 0 16,2 2 0-16,-1-2 0 0,3 1 0 15,-1 1 0 1,3 0 0-16,-4 0 0 0,0 0 0 16,1 0 0-1,-2 0 0-15,1 0 0 0,1 3 0 16,0-1 0-16,-2 1 0 15,4 0 0-15,2 1 0 0,-1 1 0 16,3 0 0-16,1 3 0 0,0-2-1 16,1 2 1-1,3 2 0-15,2-5 0 0,2 0 1 16,7-3 0-1,2 0-1-15,10-2 1 0,2-4-1 16,4-4 1-16,-2 0 0 16,-2 0 0-16,-3 5 0 0,-8-2-2 15,-3 3 0-15,-11 2-5 16,-3 2-6-16,-8 3-9 15,1 2-11-15,-3 6-36 0,-5-5-26 16,4 2-6 0</inkml:trace>
  <inkml:trace contextRef="#ctx0" brushRef="#br0" timeOffset="217184.3436">13577 4456 44 0,'-18'0'46'16,"18"0"-3"-16,-11 2-10 0,11-2-6 16,0 0-5-16,0 0-4 0,0 0-2 15,15 0-2 1,4 0 0-16,6-3-2 0,4 1 0 15,6-2-2-15,5 1 2 16,3-1-3-16,0 0 1 0,1 0-1 16,3-2-1-1,-3-2-1-15,3 1 0 0,-3-1-1 16,-2-1-1-16,-4 1-1 15,-4 1-2-15,-4 0-2 16,-4 4-5-16,-9-1-6 0,-3 4-11 16,-7 11-45-16,-7-11-24 15,4 13-8-15,-4-13 4 0</inkml:trace>
  <inkml:trace contextRef="#ctx0" brushRef="#br0" timeOffset="218524.3704">2362 3742 0 0,'0'0'19'0,"0"0"1"0,6 0 3 16,-6 0-2 0,18 4 2-16,-2-3-3 0,5-1 0 15,4 0-1-15,7 0 1 0,6 0-1 16,3-2-4-16,4-1-3 15,-4 0-2-15,-2 0-2 16,-6 2-2-16,0 1-2 16,-8 0 1-16,-2 0-2 0,-5 3-1 15,-5-2-3 1,2 6-12-16,1 4-44 0,2-6-21 15,1-1-4-15</inkml:trace>
  <inkml:trace contextRef="#ctx0" brushRef="#br0" timeOffset="219604.392">3687 3798 7 0,'0'0'10'16,"0"0"-3"-16,0 0-1 0,0 0 1 16,-4 8 2-16,4-8 4 15,16 4 4-15,2-4 3 0,4 0 2 16,10 0 1-1,2-2-3-15,8 0-3 0,7 1-5 16,0-1-1 0,0 2-5-16,-2 0 0 0,-3 3-4 15,-6 3-5-15,2-1-9 0,-10-2-30 16,7 1-32-16,-11 0 1 15</inkml:trace>
  <inkml:trace contextRef="#ctx0" brushRef="#br0" timeOffset="220254.405">5190 3820 24 0,'-30'2'50'0,"8"-2"-9"0,1 2-13 15,11-1-5 1,10-1-4-16,13 3-3 0,19-3-2 15,13 0 0-15,14 0 1 16,10 0 3-16,11-4-3 16,4-3-4-16,3-2-2 15,-4 1-1-15,-7 3-4 0,-8-1-8 16,-8 2-27-1,-15 4-48-15,1 0-7 0,-6 0-3 16</inkml:trace>
  <inkml:trace contextRef="#ctx0" brushRef="#br0" timeOffset="230994.6198">14064 4450 8 0,'0'0'48'16,"0"0"-2"-16,-10-1-8 0,10 1-8 16,0 0-11-16,0 0-5 15,0 0-4-15,0 0-3 16,0 0-2-16,0 0 0 15,0 0-1-15,11-1 0 0,-2 1 0 16,8-2 0-16,-3 2 3 0,7-4-2 16,-3 1 1-1,5 1 0-15,-2-3-1 0,1 5 1 16,-6-3 0-16,3 2 0 15,-4-2 0-15,1 1 0 16,1 0 0-16,3-2-1 16,1 1 1-16,-1 1-2 0,2-1-1 15,-1 0-1 1,0 0 1-16,0 0-2 0,-1 2 1 15,-3 0 1-15,1-1-1 0,-3-1 1 16,-1 3 0 0,-3-2 1-16,0-1-1 0,-11 3 0 15,16-2 0-15,-16 2 1 16,9-2-3-16,-9 2 2 0,11-2-1 15,-11 2 1 1,8 0-1-16,-8 0 0 0,0 0 0 16,11 0 1-16,-11 0-1 15,0 0-1-15,0 0 1 16,0 0-1-16,0 0-1 0,0 0 0 15,0 0 1-15,10 9-1 16,-10-9 0-16,2 14-1 0,0-5 1 16,0 5 0-1,-1-1 0-15,3 1 0 0,-2 2 0 16,0 2 0-1,0 2 0-15,1-1-1 0,-1 3 1 16,1 0 0-16,-2 2 0 0,0 0 0 16,-1-2 1-16,1 3-1 15,-1-4 1-15,0 4 0 0,0-2 0 16,0 1 1-1,-2 0 0-15,-3 1-1 0,1 2 1 16,-1 0-1 0,0 5 1-16,2-2-1 0,0 6 0 15,0 2-1-15,1 2 1 16,0 6 0-16,-1-3 0 0,-1 4 0 15,1 0 0-15,-1 2-1 0,0-3 3 16,-1-5 0 0,1-3 0-16,-2-5 0 0,2-2 1 15,1-5 0 1,1-4-1-16,-3-5 0 0,3 0-7 15,-4-5-10-15,6-12-50 16,5 13-26-16,-5-13-8 0,0-10-6 16</inkml:trace>
  <inkml:trace contextRef="#ctx0" brushRef="#br0" timeOffset="231954.639">14319 5535 33 0,'0'0'35'16,"0"-10"-7"-16,0 10 0 0,0 0-4 15,0 0-3-15,0 0-4 16,-8-2-5-16,8 2-3 16,0 0-2-16,-10 2-1 0,10-2-1 15,-12 7 0 1,12-7-1-16,-11 10 3 0,11-10-1 15,-12 8 3-15,12-8-1 16,-10 4 1-16,10-4 0 16,0 0-1-16,0 0 2 15,0 0-2-15,0 0-1 0,13 5 1 16,4-3 0-16,3-1-2 0,5-1 1 15,9 3-1 1,5-2 1-16,8 1-2 0,1-1 2 16,7 0-1-1,1-1-1-15,2 0 0 0,4 0-1 16,-4 1 0-16,-4-1-1 15,-4 0 0-15,-3-3-1 0,-7 1-1 16,-10-2-6-16,4 4-18 0,-8 5-56 16,-8-5-12-1,-3 0-5-15,-15 0-5 0</inkml:trace>
  <inkml:trace contextRef="#ctx0" brushRef="#br0" timeOffset="232914.6582">14293 5659 20 0,'15'-10'49'0,"-15"10"-10"15,0-15-3-15,0 15-2 0,0-13-7 16,0 13-4-16,0 0-5 16,0-11-2-16,0 11-3 0,-10-5-1 15,10 5-1 1,-10-2-2-16,10 2-1 0,-15-1 1 15,15 1-1 1,-15-5 2-16,15 5-2 0,-9-8 0 16,9 8-1-16,-9-3-2 15,9 3-1-15,0 0-3 0,0 0 0 16,0 0-1-16,0 0 0 0,-5 11-1 15,5-1 1 1,0 3 0-16,0 6 1 0,-1 1-1 16,1-1 1-1,0 3-1-15,0 2 1 0,0 0 0 16,0 1 0-16,0 2 2 15,0-2-2-15,-2 0 1 0,1 4 0 16,1 3 0-16,-1-1 0 0,1 5-1 16,2-2 1-1,0 1-1-15,0 5 0 0,-2 1 0 16,3 1 1-1,-3 4-1-15,-2 1 1 0,2 3 0 16,-3 4 1-16,0 4 0 16,-4 2 0-16,3 1-1 0,-1 0 1 15,0-3-1 1,-2-5 1-16,0-4 0 0,2-5-1 15,-2-9 2-15,2-6-2 0,-3-7 1 16,3-6-1 0,1-5-3-16,4-11-5 0,-2 10-33 15,2-10-51-15,4-25-4 16,4-6-8-16,2-9-3 0</inkml:trace>
  <inkml:trace contextRef="#ctx0" brushRef="#br0" timeOffset="234204.684">14946 5645 31 0,'0'0'53'0,"0"-13"-7"16,0 13-4-16,0-12-7 0,0 12-6 15,0-10-5 1,0 10-3-16,0 0-3 0,0 0-3 16,0 0-2-1,0 0-4-15,-9-3-1 0,9 3-4 16,0 0 0-16,-9 11-3 15,9-11 1-15,-6 19-1 0,5-5 1 16,-1 6-1-16,2 4 0 16,0 2 1-16,0 3 1 15,6 0-2-15,-3 5 2 0,1-4-1 16,-1 5 0-1,3-6 1-15,-3 1-1 0,1-4 0 16,1 4-1-16,-4 1 1 16,1-2-1-16,0 3 0 0,-2 0 0 15,0 3 0 1,0 2 0-16,-1 3 1 0,-2-2 0 15,1-1 0-15,-1 1 1 0,1 2-2 16,0-4 1 0,0-2-1-16,-2-1 0 0,2-5 0 15,-1-2-1-15,3 0 1 16,-1-1 0-16,1-2 0 0,-1 2-1 15,0-1 2 1,1-1-1-16,0 2 1 0,-1-1-1 16,1 1 0-1,0-1 0-15,0-1 0 0,0-1 0 16,0 2-1-16,0-3 1 0,1-2-1 15,-1 2 1-15,2-3-1 16,0-1 2-16,1 5-2 16,-2-5 1-16,-1 0-1 15,2-4 1-15,0 2-1 0,-1-2 0 16,1-1 1-1,-2 0-1-15,0-12 1 0,1 13 0 16,-1-13 0-16,2 11-1 0,-2-11 1 16,0 10 0-16,0-10 0 15,0 0 0-15,0 0 0 16,0 8 0-16,0-8-1 15,0 0 1-15,0 0-1 0,0 0 2 16,0 0-2 0,0 0 1-16,-8 4 1 0,8-4-2 15,-11 0 0-15,11 0 1 16,-16 0 0-16,4 0-1 0,-1-1 1 15,-5-2 0-15,-1-2-1 16,-5-1 0-16,-3-1 1 16,-1 2 0-16,-1-2-1 0,-2 0 1 15,-4 2 0 1,2 1-1-16,-4 2 0 0,-4-1 0 15,3 2 0-15,-2-1 0 16,-3-2 0-16,0 1 0 16,3-2 0-16,-1-2 1 15,5 0-1-15,5 0 0 0,4-1 0 16,7 3 0-16,2-1-2 0,8 3-3 15,10 3-6 1,0 0-24-16,0 0-45 0,14-7-14 16,0 0-8-16,1-2-2 15</inkml:trace>
  <inkml:trace contextRef="#ctx0" brushRef="#br0" timeOffset="235234.7046">14545 7173 49 0,'0'0'55'15,"0"0"-12"-15,0 0-5 16,-2-12-3-16,2 12-4 15,0 0-8-15,2-8-5 0,-2 8-4 16,0 0-2-16,0 0-2 16,0 0-1-16,0 0-2 0,0 0 0 15,0 0-1 1,0 0-1-16,0 0 3 0,0 0-2 15,0 0-1-15,5-10 1 16,-5 10-3-16,0 0 0 16,0 0 0-16,0 0-1 15,0 0-1-15,0 0 1 0,0 0-1 16,0 0 0-16,0 0-1 0,0 0 0 15,0 0-1 1,0 0 1-16,0 0-1 0,0 0 1 16,0 0-1-1,-3 13 1-15,3-3-1 0,-2 6 1 16,1 2 0-16,-1 3 0 15,0 1 1-15,-1 5-1 0,3 2 0 16,0 3 0-16,0 1 1 0,0 2-1 16,0 2 1-1,0 1-1-15,0 1 1 0,-1 0-1 16,1 0 1-1,0 3 0-15,-2-1 0 0,2 3 0 16,-2-1 0-16,1 2 1 16,0-2 0-16,1 3-1 0,-1-1 1 15,-1-3 0 1,2-1 0-16,-3-3 1 0,1-4-3 15,-3-5-3-15,4 0-11 0,-5-3-40 16,4-10-34 0,2-5-8-16,0-11-4 0</inkml:trace>
  <inkml:trace contextRef="#ctx0" brushRef="#br0" timeOffset="236794.7358">14386 8206 4 0,'-10'0'52'16,"10"0"-4"-16,-9 0-6 0,9 0-11 16,0 0-8-16,0 0-7 15,0 0-2-15,-11-4-3 0,11 4-5 16,0 0 0-16,0 0-2 0,0 0-1 15,0 0 1 1,0 0 0-16,-10 6 2 0,10-6 1 16,0 0 0-1,-3 11 1-15,3-11-1 0,0 0 0 16,0 0-1-16,0 0 1 15,0 0-3-15,0 0 1 0,0 0-2 16,0 0 1-16,6 7 0 0,8-4 1 16,5-1-1-1,8-1 0-15,6 2 1 0,8-1-1 16,5-1 0-1,6 1-1-15,-2 1-1 0,0-3 1 16,-3 0-1-16,-4 0 0 16,-6 0 1-16,-2 0 0 0,-6 0 0 15,-6-3-1 1,0 3 1-16,-4-4-3 0,-1 2-4 15,-4-1-13-15,-1 3-30 0,0 0-39 16,-13 0-6 0,0 0-6-16</inkml:trace>
  <inkml:trace contextRef="#ctx0" brushRef="#br0" timeOffset="237424.7484">14284 8308 16 0,'0'0'80'16,"-2"-8"1"0,2 8-37-16,0 0-12 0,-1-10-8 15,1 10-11-15,0 0-5 16,0 0-4-16,0 0-1 0,0 0-1 15,2-9 1-15,-2 9 3 16,0 0 2-16,0 0 0 16,0 0 1-16,0 0 1 0,0 0-1 15,0 0 1 1,0 0-4-16,0 0-3 0,0 0-3 15,0 0-2-15,2 9-1 16,1 1 0-16,0 5 1 16,2 2-2-16,1 7 4 15,0 2 0-15,-1 6 3 0,1 1-1 16,-1 2 0-16,-3 2 0 0,4 1 1 15,-4-1 0 1,-2 1 1-16,1-1 0 0,-1-1-1 16,0 0 1-16,0-5 1 15,-3-2 0-15,-3-4-1 16,2-3 1-16,-2-5-1 15,3-2-1-15,-1-4 1 0,1-1-1 16,3-10 0-16,-4 12-2 0,4-12-3 16,0 0-5-1,0 0-39-15,9-3-42 0,-2-14-5 16,3-4-8-16</inkml:trace>
  <inkml:trace contextRef="#ctx0" brushRef="#br0" timeOffset="238314.7662">14928 8298 49 0,'4'-15'85'16,"-4"15"0"-16,-5-13-42 0,5 13-15 16,0 0-5-1,0-10-4-15,0 10-5 0,0 0-4 16,0 0-3-1,0 0-1-15,0 0-4 0,0 0-2 16,0 0-1-16,0 10-1 0,0 1-1 16,1 4 3-16,-1 4 0 15,4 5 0-15,-1 6 4 16,3 3-1-16,0 5-1 15,-1 4 1-15,1 1 0 0,0 3 1 16,4-2-1 0,-3 5 0-16,-1-6 0 0,3 1 0 15,-2-5 0-15,-1-3 0 16,2-2 0-16,-3 0 0 15,-1-6-1-15,2-1 1 0,-3-8-1 16,-1-1 0-16,-1-2-1 16,0-6 1-16,1 0-1 0,-2-10 1 15,5 10 0 1,-5-10-1-16,0 0-1 0,2 11 1 15,-2-11 0-15,3 8-1 16,-3-8 1-16,1 12-1 16,-1-12 0-16,3 10 1 15,-3-10-1-15,1 9 1 0,-1-9-1 16,3 10 0-16,-3-10 0 0,0 0 0 15,2 9 1 1,-2-9-1-16,0 0 1 0,0 0 0 16,0 0 0-16,0 0 2 15,2 10-2-15,-2-10 0 16,0 0 1-16,-10-2-1 15,-2-3 0-15,-5 0 0 0,-4 0-1 16,-6-2 0-16,-8 0-1 0,-6 1 1 16,-5 1 0-1,-5 1-1-15,-2-1 1 0,0 2-1 16,-2 2 1-1,0 1-1-15,5 0 1 0,6 5 0 16,4-1-1-16,3-1 1 16,7 2-1-16,6 0 0 0,3-1-1 15,4-4-1 1,7 3-5-16,1-3-11 0,9 0-52 15,-3-14-20-15,-1 4-5 0,2 0-6 16</inkml:trace>
  <inkml:trace contextRef="#ctx0" brushRef="#br0" timeOffset="238624.7724">14366 8816 57 0,'0'0'72'0,"-4"19"-40"0,0-4-14 16,2 4 3-16,-1 4 4 0,1 4-3 16,1 0-3-16,1 0-4 15,0-2-3-15,0-2-7 0,2-1-19 16,6-1-58-1,-5-10-7-15,-3-11-4 0</inkml:trace>
  <inkml:trace contextRef="#ctx0" brushRef="#br0" timeOffset="239004.78">14698 9109 0 0,'10'-10'71'0,"-10"10"4"16,0 15-8-16,0-15-53 15,0 17 0-15,0-4 3 0,0 7 2 16,2 0 0-1,1 10-1-15,1 0-2 0,-1 7-1 16,2 1-3-16,-4 6-1 0,1-3-4 16,-2 1-2-1,-1 1 0-15,0-5-4 0,-2-1-10 16,-3-4-36-16,2-6-40 15,2-6-4-15,-1-13-6 16</inkml:trace>
  <inkml:trace contextRef="#ctx0" brushRef="#br0" timeOffset="240954.819">11860 7117 25 0,'-1'-11'84'16,"8"3"-21"-16,-7 8-15 0,0-10-12 16,0 10-9-1,0 0-10-15,0 0-10 0,0 0-3 16,3 7-4-16,-3 1-1 15,3 9-1-15,-3-1 0 0,0 7 3 16,0 1 0-16,-3 7 1 0,0 4 0 16,-1 1 0-1,1 3 1-15,-2 1 1 0,2 3-1 16,1 2 0-1,0 5 0-15,1-3-1 0,0 3 1 16,1 1-1-16,0-2 0 16,0 4 0-16,0-3 1 0,2 1 1 15,-2-4-1 1,0-2 0-16,0-4 0 0,0 2 0 15,0 1 0-15,0-2 2 0,2-1-3 16,-1 0 0 0,-1 0 1-16,3-1-1 0,-1 2 0 15,1-1 2-15,0-5-2 16,-1 0 0-16,0 2 1 0,1-3-2 15,1 2 2 1,-2-2-1-16,1 2 1 0,0-2 0 16,1 1-1-1,2 0 1-15,-1-1-1 0,1-2 0 16,0-1 0-16,-1-1 0 0,-1 2 0 15,0-1 0-15,-1 1 1 16,-1-1-1-16,-1 4 0 0,0-1 1 16,1 1-1-1,-1 0-1-15,3-2-1 0,-2-2 0 16,2 0 0-1,-1 1 0-15,0 0-1 0,2-2 0 16,-3 1 1-16,0-3 0 0,0 0 0 16,1-1 0-16,1-2 0 15,-3-1 0-15,1-2 1 16,0-1-1-16,0-3 0 15,-1-1 1-15,1-1-1 0,-1-4 0 16,0-2 0 0,0-2 1-16,-1-9-1 0,2 13 1 15,-2-13-1-15,0 0 1 16,0 0 0-16,0 0-1 0,8 9 2 15,-8-9-2-15,0 0 0 16,15 7 1-16,-15-7-1 16,12 5 1-16,-1-3-1 0,1 1 1 15,2-3 0 1,4 3 0-16,1-2-1 0,4 1 1 15,1-4-1-15,2 2 0 16,1 0 1-16,3 0-1 0,0 0 0 16,2-4 1-1,-2 1-1-15,0-2 0 0,2 0 1 16,-2-2-1-16,-1 3 0 0,-1 1 0 15,-2-2 0 1,1 2 0-16,-3 1 0 0,2 0 0 16,0 1 0-16,1-1 0 15,1 1 0-15,-1-2 0 16,1 0 0-16,-1 1 0 15,1-1 0-15,2 1 0 0,-3-1 0 16,2 0 0-16,1 2 0 0,1 0 1 16,-1 0-2-1,1-1 2-15,-1 2-1 0,0 0 0 16,2 0 0-16,0 0 0 15,-4 0 0-15,0 0 0 16,2 0 0-16,-1 0 0 16,3-1 0-16,2 1 0 0,1 0 0 15,1 0 0 1,1 3 0-16,1 0 0 0,2 0 0 15,-3 0 0-15,-1 2 0 0,-1-2 0 16,-3-1 0-16,-2 0 1 16,-2-1-1-16,0-1 0 15,-2 1 1-15,3-1-1 16,-2 0 0-16,0 0 1 0,1 2-1 15,-2-1 1 1,2 3-1-16,-3-1 1 0,3 3-1 16,-3-2 1-16,2 2 1 15,-3-2-1-15,-1 0 1 16,1 1 0-16,1-2 0 0,1 0 0 15,3-2 0-15,-1-1-1 16,0 0 1-16,4 2-1 0,1-2 0 16,-1 0 0-1,2 0 0-15,0-2 0 0,0 2-1 16,1 2 0-16,1-1 1 15,-5 0-1-15,2 1 0 16,-3 0 0-16,0 2-2 0,-2-1-1 16,-2-1-2-16,0 4-2 15,-1-2-4-15,3 3-12 0,-2-2-33 16,0-5-30-1,1 3-12-15,0-3-5 0</inkml:trace>
  <inkml:trace contextRef="#ctx0" brushRef="#br0" timeOffset="242804.8559">15435 8508 74 0,'0'0'70'0,"0"0"-12"16,0 0-13 0,-1-8-9-16,1 8-9 0,0 0-7 15,0 0-6-15,0 0-5 16,0 0-6-16,0 0-2 15,0 5-2-15,-1 6 0 16,1 4 0-16,0 2 0 0,0 5 2 16,-2 1 1-1,2 2 2-15,0-1 1 0,0 0 1 16,0-5-2-16,0-1 0 0,0-6 0 15,-1-1-2-15,1-11-2 16,0 13-5-16,0-13-4 16,0 0-8-16,0 0-13 15,3 12-48-15,-3-12-12 0,0 0-7 16</inkml:trace>
  <inkml:trace contextRef="#ctx0" brushRef="#br0" timeOffset="243494.8698">15390 8502 23 0,'0'0'64'0,"0"0"-2"15,-8-5-13-15,8 5-9 16,0 0-10-16,0 0-8 16,0 0-7-16,0 0-6 15,4-11-4-15,-4 11-1 0,10-10-1 16,-10 10 0-16,14-8-1 0,-4 3 0 15,4 0 0 1,0 3-2-16,4 2 1 0,0 0-1 16,1 2 1-16,3 3-1 15,-1 4 0-15,-2 0 0 16,-1 0 1-16,-4 0 0 15,-2 0 0-15,-1-1 0 0,-3-1 0 16,-8-7 1-16,10 12-1 0,-10-12 1 16,1 8 0-1,-1-8 0-15,-1 10-1 0,1-10 0 16,-17 8-1-1,6-5-1-15,-2 1-1 0,-3 0 0 16,2-1-1-16,-3 1 0 16,2-2 1-16,1 1 1 0,4-1 0 15,10-2 0 1,-13 5 1-16,13-5 0 0,0 0 0 15,0 0 1-15,-2 10 0 0,2-10 1 16,10 14 0 0,0-5 2-16,3 2 0 0,3 1 1 15,0 2 0-15,2 3 0 16,1-2 0-16,1 2-2 0,-1-3 0 15,-1-2-2 1,2 3-2-16,-4-3-6 0,5 1-19 16,2 1-51-1,-5-10-11-15,1-4-6 0</inkml:trace>
  <inkml:trace contextRef="#ctx0" brushRef="#br0" timeOffset="244714.8942">15494 5709 44 0,'0'0'80'15,"0"-20"-24"-15,0 20-20 0,0-10-9 16,0 10-7-16,0 0-6 16,11 8-4-16,-6 9 0 0,1-1-1 15,-1 8 1 1,1 5 3-16,-2 4-3 0,-4 1 0 15,3-3-2 1,-4-2 0-16,1-4-2 0,0-3-2 16,0-6-3-16,0-6-4 15,0-1-7-15,0-9-13 0,0 0-59 16,0 0-6-16,-3-11-7 0</inkml:trace>
  <inkml:trace contextRef="#ctx0" brushRef="#br0" timeOffset="244994.8998">15298 6048 67 0,'8'2'91'0,"15"-2"0"0,7 0-48 15,26-2-8 1,5-4-5-16,12 0-4 0,-1-1-9 15,1-4-5-15,-5 0-4 0,-11 0-5 16,-6 7-10 0,-21 2-10-16,-8 1-37 0,-2 3-35 15,-20-2-8-15,-5 10-4 16</inkml:trace>
  <inkml:trace contextRef="#ctx0" brushRef="#br0" timeOffset="246004.92">15385 6411 30 0,'-8'-12'57'16,"8"12"-14"0,0 0-8-16,0 0-6 0,-9 0-4 15,9 0-6-15,0 12-3 16,0-3-1-16,1 8 2 0,3 0-3 15,3 5-1 1,-1 5 0-16,5-1-3 0,-4 6-2 16,3-1 0-1,-1 1 0-15,-1-3-3 0,0-3 2 16,-4 3-2-16,-1-9 2 0,-3-2-1 15,0-4 1-15,-1-4 0 16,1-10 0-16,-12 7 0 16,-1-7-1-16,1-3 0 15,-1-7-2-15,-7-2 0 0,2-1-2 16,-3-1 0-1,3-1-2-15,-2 0 0 0,4-1-3 16,5 0-4-16,-3-2-9 0,11 1-40 16,2 3-35-16,0-5-6 15,-1 2-7-15</inkml:trace>
  <inkml:trace contextRef="#ctx0" brushRef="#br0" timeOffset="246254.925">15301 6267 46 0,'0'0'87'0,"-11"-4"-4"15,11 4-6-15,20 0-68 0,-20 0-19 16,0 12-44-16,0-12-25 0,10 16-7 15</inkml:trace>
  <inkml:trace contextRef="#ctx0" brushRef="#br0" timeOffset="246944.9388">15521 6350 62 0,'0'0'75'0,"5"0"-30"15,-5 0-13-15,0 17-4 16,0-5-8-16,0 5-7 0,1 3 1 15,1 1 0 1,0 3 0-16,5-2-1 0,1-2-1 16,-3 1-2-1,5-4-1-15,-3-2-1 0,4-7-1 16,-5 2 0-16,-6-10-1 0,14 6-1 15,-14-6-1-15,16-6 1 16,-10-7-2-16,2-6 0 0,0-1 0 16,-3-9-1-1,1-1-1-15,-3 0 0 0,3 5-1 16,-6 4 1-1,0 2-2-15,0 6-1 0,0 13 1 16,0 0-1-16,0 10 1 0,0 7-1 16,2 4 1-16,6 1 0 15,2 5 2-15,1 0 0 16,3-6 2-16,4 0 1 15,1-13 1-15,3-1 0 0,-4-7 0 16,0-11 0 0,-5-3 1-16,2-7-1 0,-6-2-2 15,-5-2 0-15,-4-1-2 16,-6 2 0-16,-2 0-1 15,-2 6-1-15,0 4-2 0,-2 0-3 16,3 12-2-16,-2-2-5 16,11 4-6-16,-8 6-13 0,8-6-39 15,1 23-24 1,2-10-5-16,0 3 0 0</inkml:trace>
  <inkml:trace contextRef="#ctx0" brushRef="#br0" timeOffset="247384.9476">16166 6200 78 0,'0'0'88'0,"-12"-6"-2"16,12 6-54-16,-21 9-7 15,1 8-3-15,-4 6-5 0,2 3 0 16,2 7-5-16,6 0-1 0,4 2-2 16,10-1 0-1,2-4-1-15,13-5-1 0,8-5-1 16,3-5 0-1,7-4-1-15,1-5-1 0,-2-5 1 16,3-1-3-16,-6 0 2 16,-3-3-3-16,-8 0 2 0,-1-3-2 15,-8 4 1 1,-9 2-1-16,13-6 1 0,-13 6-1 15,0 0 0-15,0 0 0 0,0 0-1 16,0 0 1 0,0-9-1-16,0 9 0 0,0 0 1 15,0 0-2-15,0 0 0 16,0 0-2-16,0 0-4 0,0 0-8 15,0 0-34 1,0 0-44-16,0 0-6 0,0 0-8 16</inkml:trace>
  <inkml:trace contextRef="#ctx0" brushRef="#br0" timeOffset="248984.9796">15130 4091 38 0,'2'-14'88'0,"-11"1"-28"0,9 13-11 16,0-12-10-16,0 12-8 15,0 0-7-15,1-10-7 0,-1 10-4 16,0 0-3-1,0 0-3-15,0 0-2 0,9-3-1 16,-9 3-2 0,6 18-2-16,-2 1 2 0,-3 5-1 15,0 8 1-15,0 6 0 16,0 5 2-16,-1 6-1 0,0 5 1 15,0 1 0-15,0-1-1 0,0-1 0 16,0-5 0 0,0-4 0-16,0-6-1 0,0-9 0 15,0-5 0 1,0-9 1-16,1-3-1 0,-1-12 0 15,0 12 0-15,0-12 0 16,0 0-5-16,0 0-1 0,2-6-5 16,-2 6-8-1,2-18-16-15,-2 3-52 0,0 4-13 16,0-2-7-16</inkml:trace>
  <inkml:trace contextRef="#ctx0" brushRef="#br0" timeOffset="249484.9893">14994 4524 74 0,'-8'-10'84'16,"8"10"-35"-1,0 0-11-15,-9-7-8 0,9 7-7 16,0 0-7-16,0 0-3 15,0 0-3-15,0 0-1 16,0 0 0-16,0 0-2 16,0 0 0-16,0 0 0 0,-6-9 0 15,6 9-1 1,0 0-2-16,0 0 0 0,6-6 0 15,-6 6-2-15,10 0 0 0,-10 0 0 16,16 13-1 0,-7-1 0-16,2 5 1 0,3 1-1 15,-2 6 1-15,3 0 0 16,-2 4 0-16,0-1 0 0,0-2-1 15,-2 0 1 1,2-2 1-16,-6-2 1 0,1-9-2 16,-3 2 2-1,-5-14-1-15,10 17 0 0,-10-17 1 16,0 0-1-16,0 0 0 0,0 0 1 15,8 0-2-15,-8 0 0 16,10-14 0-16,-1-1-1 0,1-2 1 16,2-4-1-1,5-6-1-15,2 0-1 0,-2-2-2 16,3 0-2-1,-3-6-7-15,5 9-24 0,0-1-46 16,-4-2-16-16,-3-4-9 0,-2 4-2 16</inkml:trace>
  <inkml:trace contextRef="#ctx0" brushRef="#br0" timeOffset="250125.0024">15708 3580 36 0,'0'0'85'0,"6"7"-6"16,-6-7-43-16,4 17-4 16,-1 0-5-16,4 4-7 0,-3 9-2 15,2 5-2 1,-2 4-4-16,0 0 1 0,-1 5-2 15,-1-6-3-15,0-2-2 0,-2-4-1 16,0-9-1 0,0 0 0-16,0-8-1 0,0-5 0 15,0-10-3-15,0 0-2 16,0 0-5-16,-1-6-7 0,2-6-16 15,1-4-48 1,2-3-16-16,-4-3-9 0</inkml:trace>
  <inkml:trace contextRef="#ctx0" brushRef="#br0" timeOffset="250405.008">15337 3693 67 0,'-17'8'92'16,"17"-8"0"-16,0 11-51 0,27-10-9 16,16-1-8-1,20-4-1-15,10-9-4 0,14-6-5 16,10-3-3-16,1-4-1 15,-1 1-2-15,-10 1-1 0,-10 2-1 16,-16 3-2 0,-13 5-2-16,-13 6-1 0,-13 1 0 15,-13 5-4 1,-9 2-2-16,0 0-7 0,0 0-10 15,0 0-46-15,-10 6-24 0,0-3-10 16,-6 1-5-16</inkml:trace>
  <inkml:trace contextRef="#ctx0" brushRef="#br0" timeOffset="250725.0144">15474 4071 87 0,'-10'14'95'16,"10"13"-20"-16,13-22-34 15,13 5-8-15,12-10-5 0,12 0-2 16,10-6-10-16,6-1-5 16,4 1-4-16,-6-2-2 15,-6 3-4-15,-9-3-5 0,-5 6-16 16,-14 2-58-1,-13 0-16-15,-17 0-8 0,8-9-3 16</inkml:trace>
  <inkml:trace contextRef="#ctx0" brushRef="#br0" timeOffset="251125.0224">15445 4013 33 0,'0'-10'64'15,"0"10"-7"-15,0 0-8 0,0 17-8 16,-3-4-13-16,0 8-7 0,-5 4-4 16,-3 1 1-1,0 1-3-15,-1-1-3 0,-1-2-2 16,-1-1-3-16,2-7-5 15,-1 1-11-15,8-7-16 0,5-10-59 16,0 0-8 0,16 2-5-16</inkml:trace>
  <inkml:trace contextRef="#ctx0" brushRef="#br0" timeOffset="251605.032">16082 4024 23 0,'0'0'48'16,"0"0"-9"0,0 0-7-16,0 0-8 0,-12 9-1 15,5 0-1-15,-1 8 0 16,-4 1 0-16,0 10-2 0,-6-2 0 15,2 6-6-15,2-3-6 16,-2 3-10-16,8-7-35 16,8 1-45-16,-4-9-5 0,6-6-4 15</inkml:trace>
  <inkml:trace contextRef="#ctx0" brushRef="#br0" timeOffset="252095.0418">16264 3425 30 0,'0'0'80'15,"4"-11"-18"-15,-4 11-14 16,0 0-8-16,11 3-11 0,-8 7-10 15,-3 8-8 1,2 5-2-16,-2 7-4 0,0 1-2 16,0 2-4-1,0 2-17-15,3 1-61 0,-3-9-9 16,0-5-3-16</inkml:trace>
  <inkml:trace contextRef="#ctx0" brushRef="#br0" timeOffset="252745.0548">15380 3638 13 0,'0'0'84'15,"-3"-17"-23"-15,3 17-14 0,0 0-10 16,0 0-10 0,0 14-11-16,-1 1-8 0,-4 6-2 15,-6 7-2-15,1 3 1 16,-3-1-2-16,1 2-9 0,-6 7-60 15,4-11-17-15,6-6-4 0</inkml:trace>
  <inkml:trace contextRef="#ctx0" brushRef="#br0" timeOffset="270285.4056">10069 7361 61 0,'-12'0'61'16,"12"0"-6"-16,-19-5-8 16,19 5-7-16,-13-4-12 0,13 4-6 15,-10-3-6-15,10 3-5 16,0 0-4-16,0 0-2 15,10 0-2-15,3-2 0 0,6 2 3 16,2 0-1 0,6 0 1-16,0 0-1 0,4-2 1 15,-4-1-3-15,1-1-1 16,-3 0-3-16,0 3-5 15,-5-4-8-15,-1 5-10 16,-2 1-21-16,-8 2-43 0,4 1-5 16,0-1-3-16</inkml:trace>
  <inkml:trace contextRef="#ctx0" brushRef="#br0" timeOffset="270595.4118">10053 7595 59 0,'-14'9'83'16,"1"-7"-33"0,13-2-10-16,13 7-3 0,8-4-4 15,7 1-8-15,6-3-5 0,4 2-2 16,6-3-5-1,2 4-4-15,-1-1-7 0,2 3-7 16,-7-3-21-16,-5 2-58 16,3 1-6-16,-2-5-6 0</inkml:trace>
  <inkml:trace contextRef="#ctx0" brushRef="#br0" timeOffset="271495.4298">17025 6950 52 0,'-6'-4'85'15,"6"4"-22"-15,0 0-11 0,0 0-14 16,0 0-10-16,0 0-7 16,0 0-6-16,17-1-4 0,0 1-4 15,4 0-3 1,2 0-1-16,0-3-2 0,4 0 3 15,-2 2-3 1,-1-2 1-16,-3 0-2 0,-2-1-4 16,0 0-5-16,-2 1-8 0,-1 2-14 15,-5-6-54-15,1 5-8 16,-3 2-5-16</inkml:trace>
  <inkml:trace contextRef="#ctx0" brushRef="#br0" timeOffset="271715.4342">17021 7113 12 0,'0'0'88'0,"20"7"1"16,6-10-4-1,8-1-58-15,10-3-11 0,5 1 1 16,-1 4-7-16,2 0-9 16,-4 1-10-16,-3 1-37 0,-6 1-38 15,-8 3-5-15,-5 3-5 16</inkml:trace>
  <inkml:trace contextRef="#ctx0" brushRef="#br0" timeOffset="279525.5156">19291 6334 73 0,'-9'-9'88'16,"9"9"-34"-16,-9-8-9 16,9 8-12-16,-2-13-8 0,2 13-5 15,-3-13-5 1,3 13-3-16,-1-13-3 0,1 13-2 15,0 0-1 1,0-11-3-16,0 11 0 0,0 0-1 16,0-9 0-16,0 9 0 0,4-11 0 15,-4 11 0-15,10-11-1 16,-10 11 0-16,16-14 0 0,-3 8 0 15,2 1-1 1,5 1 0-16,-2 2 0 0,3 2 0 16,3 0 0-1,0 6-1-15,-1 5 2 0,-3 6-2 16,0-2 1-16,-5 6 1 15,1 1 0-15,-4 0 0 0,-4 0 0 16,1-5 1-16,-1-3 0 0,-2-4 1 16,4 1-1-1,1-8 2-15,2-3-2 0,4-4 2 16,0-9-1-1,3 1 0-15,4-2 0 0,0-1-3 16,-5-3-3-16,1-2 0 16,-5 3-4-16,0 0-7 0,-5-3-8 15,1 6-22-15,-3 2-43 0,-8-3-9 16,0-2-7-1</inkml:trace>
  <inkml:trace contextRef="#ctx0" brushRef="#br0" timeOffset="279945.5198">19374 5951 10 0,'-32'10'60'0,"-6"12"-9"15,2 9-9-15,-2 3-9 16,-3 11-6-16,6 2-5 0,1 11-3 16,8 0-3-1,7 7-3-15,13-4 2 0,6-2-1 16,10-2-1-1,16-6-2-15,6-5 1 0,12-13-1 16,6-6-1-16,7-8 0 0,4-14-1 16,6-5-1-16,1-5-1 15,3-11-1-15,-3-8 0 0,1-3-1 16,-5-10-2-1,-3-4 0-15,-6-3-1 0,-7-8 0 16,-8-2-1 0,-13 3 0-16,-7-2-1 0,-18 2-1 15,-4 1 0-15,-22 9 0 0,-16 7-2 16,-15 5-4-16,-13 12-7 15,-11-2-32-15,-15 14-44 0,4 2-5 16,-2 5-7 0</inkml:trace>
  <inkml:trace contextRef="#ctx0" brushRef="#br0" timeOffset="280745.5278">17990 5961 82 0,'5'-10'87'0,"-5"10"-6"0,16-2-46 15,-7 9-13-15,4 8-6 16,1 7-4-16,-1 11-1 0,4 5-1 16,-2 9 2-1,1-1-1-15,1 2 0 0,-1 0-1 16,-2-2-2-1,-2-1-1-15,-1-7-2 0,-2-4 1 16,-1-8-2-16,-3-4 0 0,0-3 0 16,0-7 0-16,-2-1 0 15,-3-11 1-15,0 0-1 0,9 0-1 16,-5-11 1-1,2-8-1-15,3-8 0 0,2-6 0 16,3-9-2 0,1-7 0-16,-4-3-1 0,5-1 1 15,0 4 0-15,-2 6-1 0,-2 1-2 16,-1 9-1-16,0 1-2 15,-1 9-4-15,0 0-7 16,8 7-12-16,-13 1-43 16,9-2-24-16,-1 2-8 0,0-1-2 15</inkml:trace>
  <inkml:trace contextRef="#ctx0" brushRef="#br0" timeOffset="280985.5302">18305 5813 78 0,'0'0'93'16,"2"6"-9"-16,15-12-40 15,10-4-12-15,9-1-13 16,6-2-7-16,3 2-5 15,2-2-6-15,-5 5-11 0,-4-3-13 16,-13 3-60-16,-4 5-6 0,-21 3-6 16</inkml:trace>
  <inkml:trace contextRef="#ctx0" brushRef="#br0" timeOffset="281235.5327">17910 5991 35 0,'-11'11'95'0,"11"-11"-2"15,15-1-5 1,8-2-53-16,9-3-13 0,5-1-6 16,7 0-9-16,-4 0-15 0,11-5-71 15,-11 12-10 1,-3 2-5-16,-7 3-4 0</inkml:trace>
  <inkml:trace contextRef="#ctx0" brushRef="#br0" timeOffset="282675.5466">19492 6082 0 0,'-4'15'84'0,"4"-6"-12"0,0-9-12 15,0 0-8 1,0 0-10-16,0 0-9 0,8 0-6 16,-7-9-5-16,2-6-7 0,-3-1-6 15,3-9-3 1,-3-2-3-16,0-7-1 0,1-2-1 15,-1-5 0-15,0-8-2 16,-2 1 0-16,-3-5 0 0,1 0 0 16,-5-4 0-1,-2 0 1-15,-6 3-1 0,7 1 0 16,-5 1 1-16,2-1-1 15,1 0 1-15,7 3 0 16,5 0 0-16,0 4 0 0,0 0 0 16,4 5 2-16,3 2-1 15,0 5 0-15,-1 5-1 0,0 4 1 16,-2 6 0-1,0 0-1-15,2 2 0 0,-2 3 0 16,1 2 0 0,-5 12 0-16,9-15 1 0,-9 15 0 15,6-10-1-15,-6 10 1 0,0 0-1 16,0 0 0-16,0 0-1 15,0 0 1-15,0 0-1 0,0 0 1 16,13 0-1 0,-3 1 1-16,4-1 0 0,9 1 1 15,5-1-1 1,11 0 0-16,2 1 0 0,13 0 0 15,6 0 0-15,9 1 0 16,13 1 0-16,5-1 0 0,12-2-1 16,7 4 1-16,6-4 0 0,4 0 0 15,-1 0 0 1,3-4 0-16,-6 0 0 0,-4-2 0 15,-7 2 0 1,-6-2 0-16,-9 4 0 0,-10-2 0 16,-8-1 0-16,-10 3 0 15,-9 2 0-15,-11-2 0 0,-10 2 0 16,-4-2 1-1,-10 2-2-15,-2 0 1 0,-12 0 0 16,13 0 0-16,-13 0-1 0,0 0 1 16,0 0 0-1,7 2-1-15,-7-2 1 0,0 0-1 16,0 9 1-16,0 0-1 15,-2 11 1-15,-2 5-1 0,3 10 1 16,0 9 0 0,1 9-1-16,0 8 2 0,0 3 0 15,5-3-2-15,0 0 2 0,0-6-2 16,-3-5-8-1,4-3-26-15,-6-5-43 0,0-14-17 16,0-6-6-16,-1-5-2 16</inkml:trace>
  <inkml:trace contextRef="#ctx0" brushRef="#br0" timeOffset="283195.5523">21314 5593 18 0,'-23'0'92'0,"0"0"-13"15,9 0-12-15,-2 0-18 0,16 0-16 16,0 0-10 0,0 0-6-16,33-12-3 0,10 12-5 15,17-3-2 1,20-1 0-16,16 1-1 0,14 1 0 15,4 1-1-15,2 1-1 16,-8 0 0-16,-10 0-1 0,-17 0-2 16,-13 0-2-16,-14 1-7 0,-24-1-32 15,-12-4-52 1,-7-2-6-16,-9-8-7 0</inkml:trace>
  <inkml:trace contextRef="#ctx0" brushRef="#br0" timeOffset="283735.5576">21237 5700 31 0,'0'-15'91'15,"-1"-4"-17"-15,1 6-14 16,0 13-20-16,2-16-14 0,-2 16-10 16,5 7-5-1,0 12-5-15,0 13 0 0,2 14-1 16,0 16 0-1,-1 14 1-15,3 14 1 0,-7 9 0 16,1 1-1-16,-4 0 1 0,-1-8-3 16,-4-10-1-16,-6-13-2 15,7-11-12-15,-3-9-47 0,2-21-31 16,6-13-7-1,0-15-6-15</inkml:trace>
  <inkml:trace contextRef="#ctx0" brushRef="#br0" timeOffset="284385.5642">22267 5634 23 0,'0'-21'66'0,"2"11"-8"0,0-2-9 16,-2 4-4 0,1-1-13-16,-1 9-8 0,0-13-10 15,0 13-3-15,0 0-6 16,0 13-2-16,-1 12 0 0,1 8 0 15,1 14 1 1,-1 15 2-16,2 13 1 0,1 12 1 16,-3 5 1-16,-1 10-2 0,0 1 0 15,-2-6-1 1,1-1-3-16,-1-11-3 0,-1-9-10 15,-9 1-49-15,0-24-29 16,-4-7-6-16,-9-14-5 0</inkml:trace>
  <inkml:trace contextRef="#ctx0" brushRef="#br0" timeOffset="284855.5686">21261 6728 48 0,'-18'0'89'0,"7"-3"-2"0,0 2-42 15,11 1-12-15,-12-1-8 16,12 1-5-16,18 0-6 0,8 0 0 15,20 2-3 1,17 1-1-16,19 0 0 0,15 0-1 16,14 0-2-1,2-2 0-15,-2 1-2 0,-4-2-1 16,-16 0-8-16,-20 0-12 15,-13-5-66-15,-22 2-11 0,-21-4-8 16,-15 7-4-16</inkml:trace>
  <inkml:trace contextRef="#ctx0" brushRef="#br0" timeOffset="285385.5742">21861 6811 11 0,'5'-18'93'0,"-5"18"0"0,3-12-6 16,6 5-52-16,-9 7-12 0,0 0-7 16,3 17-5-1,-4 2-4-15,1 9-2 0,0 9 1 16,0 7-1-16,0 7 1 15,-2 4-1-15,-1 2 0 0,-1-4-1 16,-1-2 0 0,2-6-1-16,-6-6-3 0,7-7-6 15,-5-9-18-15,0-6-64 0,5-5-4 16,2-12-9-1,0 0-2-15</inkml:trace>
  <inkml:trace contextRef="#ctx0" brushRef="#br0" timeOffset="287275.5931">19515 6861 61 0,'3'-12'89'0,"1"-5"-33"16,1 3-10-16,-1-1-8 16,2 3-6-16,-4 3-9 0,2-2-3 15,-4 11-6-15,5-12-3 0,-5 12-4 16,6-10-1-1,-6 10-2-15,0 0 0 0,7-10-1 16,-7 10 1 0,0 0-1-16,0 0-1 0,1-11 0 15,-1 11-1-15,0 0-1 16,0 0 0-16,0 0-1 0,0 11 0 15,2 0 1 1,-2 9-2-16,0 1 1 0,0 8 0 16,0 0 1-16,0 5-1 0,1 0 1 15,0 2 0 1,2 3-1-16,3 0 1 0,-1 0 0 15,2 3 1-15,1 1-1 16,-3 4 2-16,0-1-1 0,0 0 0 16,1-3 0-1,-5 0 0-15,2-3 0 0,-2-2 0 16,0-4 0-16,-1-2-1 15,0-4 1-15,-1-3 0 16,0-6 0-16,-2 1 0 0,0-2 0 16,-2-4 0-16,3-5-1 15,2 0 1-15,0-9-1 0,-2 13 0 16,2-13 0-1,-2 10 1-15,2-10 1 0,0 0-2 16,0 0 0 0,-1 10 1-16,1-10 0 0,0 0 0 15,0 0 0-15,-3 10-1 0,3-10 1 16,0 0-1-16,0 0 1 15,0 0-1-15,0 0 1 0,0 0-1 16,0 0 0 0,0 0 1-16,0 0-1 0,0 0 0 15,0 0 0 1,0 0 1-16,8 0-1 0,-8 0 1 15,16 0-1-15,-4 0 1 16,-1 0-1-16,2 0 1 0,3 0-1 16,0 0 1-16,1 0-2 0,1 0 1 15,3 0 1 1,0 3-1-16,5-2 0 0,-3 1 0 15,5-2 0 1,1 0 0-16,1 0 0 0,1-2 0 16,1-2 1-16,-2-1-1 15,1 1 0-15,-1 3 0 0,0-2 0 16,1 2 0-1,-1-1 0-15,3-1 0 0,-3 3 0 16,8-4 0-16,-1 1 0 0,1-3 1 16,1-1-1-1,0 2 0-15,1 0 0 0,1 2 0 16,4 0-1-16,-4 0 1 15,4-1 0-15,1 2 0 0,1-3 0 16,0 2 0 0,0-3 1-16,1-1-1 0,-1-2 1 15,-4 5 0-15,3-3-1 0,-4 2 0 16,3 0 1-1,-1-2-1-15,0 3-1 0,-2 2 1 16,-2 2-1-16,5-4 2 16,-4 3-1-16,-1-2 0 0,-1 2 0 15,-5 1 1 1,-2-2-1-16,2 2 0 0,-4 0 0 15,-1 0 0 1,-2 0-1-16,1-3 1 0,-3 6 0 16,1-3-1-16,0 3 1 0,-4 0 0 15,2-2 0-15,-5 1 0 16,-1-2 0-16,-6 0 1 0,0 0-1 15,-12 0 1 1,14-1-1-16,-14 1 1 0,11-8-1 16,-11 8 1-1,13-10 0-15,-5 3-1 0,-8 7 1 16,17-13-1-16,-17 13 1 15,14-13-1-15,-6 3 1 0,-8 10-1 16,10-18 0-16,-7 6 0 0,-1-4 1 16,1 0 0-1,0-6-1-15,-2-1-2 0,-1 1-2 16,0-9-11-1,1 5-34-15,0 1-30 0,-2-6-20 16,1 1-7-16,1-5-3 16</inkml:trace>
  <inkml:trace contextRef="#ctx0" brushRef="#br0" timeOffset="288475.6051">22454 5967 74 0,'0'0'87'0,"0"0"-32"0,0 0-12 16,8 0-6-1,4 1-8-15,7-1-9 0,6 0-3 16,7-4 0-16,5 1-2 16,1 0-4-16,2-2-3 0,-1-1-1 15,-1 1-3-15,-4 1-1 16,-8 2-1-16,-4 0-1 15,-8 0 0-15,-3 2-1 0,-2 0 0 16,-9 0 0 0,10 0 0-16,-10 0 0 0,0 0-1 15,0 0 1-15,0 12 0 16,0-12 0-16,-2 12 0 15,2-12 0-15,-13 19 0 16,7-7-1-16,-5 3 1 0,-3 4-1 16,3 1 1-16,-5 4-1 0,3-2 1 15,-3 7 0 1,-1 0 0-16,-1 0 0 0,-2 2 1 15,3-2 0-15,-3 3 0 16,5-8 0-16,-3-1-1 16,1-2 1-16,6-5-1 15,2-1 1-15,6-6 0 0,1 2 1 16,2-11 0-1,7 14 0-15,8-4 0 0,11-6 0 16,0 0 1-16,9-1-1 0,0 2 0 16,1-5 0-16,-2 3 0 15,-2-3 0-15,-4 0-1 16,-4 0-1-16,-5 0 0 15,-3-3-3-15,-3 0-1 0,2 1-6 16,-5-4-10 0,3 5-14-16,-1 1-46 0,-12 0-17 15,9-9-7-15,-9 9-1 0</inkml:trace>
  <inkml:trace contextRef="#ctx0" brushRef="#br0" timeOffset="288725.6076">22527 6310 89 0,'0'0'98'0,"10"-6"-5"16,17-37-15-16,8 28-59 0,11 5-4 16,2-1-5-1,6 6-10-15,-7-2-18 0,-4 4-68 16,-4 3-6-16,-6 0-6 15,-7 0-4-15</inkml:trace>
  <inkml:trace contextRef="#ctx0" brushRef="#br0" timeOffset="289285.6132">23191 6288 22 0,'0'0'93'0,"0"0"-1"16,0-18-15-16,12 17-46 0,10-1-6 15,4-1-5 1,4 0-5-16,4-2-4 0,-3-1-5 16,0-1-1-16,-8 1-1 15,-4-2-1-15,-7-1-1 0,-9-1-1 16,-3 0-1-1,-9 1 0-15,-5 3-2 0,-5 0 0 16,-3 3 1 0,-1 2-2-16,-6 1 2 0,0 6-2 15,-1 4 2-15,1 7 0 0,3-1 1 16,0 3-1-16,5 2 2 15,5 5 0-15,10-2 1 16,5 1 2-16,1 0 0 16,10-3 2-16,6-1-2 0,9-5 1 15,1-1-1 1,1-4 0-16,4-6-4 0,0-2-3 15,4-3-7-15,-4-3-10 0,7-9-31 16,6 2-40 0,-7-8-6-16,0-5-8 0</inkml:trace>
  <inkml:trace contextRef="#ctx0" brushRef="#br0" timeOffset="289655.6166">23706 6250 50 0,'0'-10'92'0,"0"10"-1"16,-17-1-38-16,1 6-18 15,-1 5-10-15,-3 7-5 16,3 3-5-16,0 2-3 0,6 1-3 15,2-2-1-15,8 1-1 16,1-7-2-16,14-2 0 0,3-7-1 16,4-6 0-1,1 0 0-15,1-10-2 0,-1-4 1 16,0-5-3-1,-7-1 0-15,-2-1 0 0,-3-4 0 16,-3 4-2-16,-3-1 1 16,-2 8-1-16,-1 2 1 0,-1 12-1 15,0 0 1-15,-8 2 0 0,4 17 0 16,-2 5 1-1,2 11 1-15,-1 3 0 0,-2 10 0 16,0 3 1 0,1 0 0-16,0 3-1 0,-2-7 1 15,2 2-1-15,1-8-1 16,1-2-3-16,-3-10-12 0,7-6-53 15,2 0-23-15,-2-11-10 0,0-12-4 16</inkml:trace>
  <inkml:trace contextRef="#ctx0" brushRef="#br0" timeOffset="291505.6354">22169 4196 5 0,'0'-10'86'0,"0"-1"7"15,-13 2-45-15,13 9-12 0,-2-12-6 16,2 12-7-16,0 0-8 15,0 0-4-15,-1 12-4 16,1 7-3-16,0 12 1 0,0 3-3 16,0 12 4-1,-1 12-2-15,1 2-1 0,0 3 2 16,-1-2-1-16,1-4 0 15,0-7 0-15,-2-7 0 0,-2-10-1 16,2-8 0 0,-2-5-1-16,2-11-4 0,0 3-5 15,2-12-19-15,-16-3-62 0,16 3-7 16,-13-14-9-1</inkml:trace>
  <inkml:trace contextRef="#ctx0" brushRef="#br0" timeOffset="291845.6386">21855 4624 27 0,'-10'0'94'16,"10"0"-2"-16,0 0-4 0,3 11-61 15,15 7-9-15,0 5-5 16,7 6-1-16,1 7-4 15,3-2 1-15,3 3-1 16,2-1-1-16,-1-5 0 0,-7-6-1 16,2-8 0-1,-4-10-1-15,1-7 1 0,2-8-1 16,-5-7-1-16,5-8-1 0,-2-6-1 15,5-4-1 1,-1-6 0-16,-1 3-2 0,-5-4 0 16,-3 8-2-16,0-3-3 15,-2 8-6-15,-9 3-10 0,3 2-51 16,-2 7-24-1,-2 0-8-15,3 4-2 0</inkml:trace>
  <inkml:trace contextRef="#ctx0" brushRef="#br0" timeOffset="292285.6432">22930 3934 0 0,'0'0'94'16,"0"0"-2"-16,0 0-3 0,10 0-47 15,-6 8-17-15,1 11-9 16,5 7-3-16,-5 7-6 0,4 6 0 16,1 7-1-1,0-5-1-15,-1 1 0 0,-2-3-2 16,0-5 0-16,0-4-1 15,-2-12 1-15,-1-2-2 16,-3-7 0-16,-1-9-3 16,0 0-2-16,0 0-8 0,0 0-12 15,1-18-53-15,-1 1-18 0,-2-6-7 16,-5-4 4-1</inkml:trace>
  <inkml:trace contextRef="#ctx0" brushRef="#br0" timeOffset="292525.6456">22608 4021 76 0,'-31'-4'95'0,"13"-5"-2"0,17-6-41 16,14 14-21 0,24-4-9-16,21 0-6 0,18-2-6 15,17-1-2 1,14-1 0-16,4 1-3 0,-4 0 1 15,-6-2-3-15,-12 2 0 16,-17 0-2-16,-16 5-3 0,-20-1-3 16,-13 2-3-1,-23 2-7-15,8-1-12 0,-16 1-36 16,-7 3-33-16,-3-2-4 0,-4 2-2 15</inkml:trace>
  <inkml:trace contextRef="#ctx0" brushRef="#br0" timeOffset="292795.6473">22724 4291 6 0,'-22'16'98'0,"14"-2"0"0,12-22-8 16,24 15-49-16,13 0-15 16,15-2-5-16,11 0-3 0,8-3-9 15,-2 4-2 1,0-5-3-16,-7 2-3 0,-13-1-5 15,-8 1-6-15,-17 0-12 0,-11-3-60 16,-17 0-14 0,-11 2-8-16,-9-2 3 0</inkml:trace>
  <inkml:trace contextRef="#ctx0" brushRef="#br0" timeOffset="293175.6516">22686 4248 58 0,'-13'-10'73'15,"13"10"-7"-15,0 0-17 16,0 10-16-16,0 1-10 15,0 6-6-15,0 3-2 0,-4 7-1 16,-2 5 0 0,-6-4-1-16,-2 6-3 0,0-10-3 15,-1 1-2-15,2-4-2 16,3-3-4-16,2-6-6 15,8-1-20-15,16-1-63 0,-2-10-5 16,10 0-7-16</inkml:trace>
  <inkml:trace contextRef="#ctx0" brushRef="#br0" timeOffset="293535.6556">23352 4276 1 0,'10'-5'89'0,"-10"5"2"15,0 0-2-15,7 6-57 0,-6 6-11 16,-2 6-6-1,-6 5-6-15,-3 2 0 0,-1 3 0 16,-2 1-3-16,0-5-5 16,1 3-5-16,-1-8-14 0,13-19-63 15,-10 17-11 1,10-17-7-16</inkml:trace>
  <inkml:trace contextRef="#ctx0" brushRef="#br0" timeOffset="293875.6591">23633 3785 74 0,'3'-11'99'16,"-3"11"-7"0,4-35-29-16,-4 35-37 0,0 0-10 15,0 16-7-15,0 4-5 0,-4 5-4 16,3 12-5-16,-2-1-3 15,2 7-14-15,-3 2-51 0,-1-4-18 16,-3-4-6 0</inkml:trace>
  <inkml:trace contextRef="#ctx0" brushRef="#br0" timeOffset="294415.6645">22513 3892 49 0,'0'0'89'15,"1"-22"-23"-15,-1 22-20 0,0 0-16 16,0 0-8 0,-9 13-8-16,1 4-5 0,-2 7-4 15,-1 0-2 1,-2 5 2-16,-2 2-3 0,7 6-19 15,6-7-64-15,-10-6-6 16,3-3-6-16</inkml:trace>
  <inkml:trace contextRef="#ctx0" brushRef="#br0" timeOffset="299505.7154">16699 8787 83 0,'-16'0'88'0,"16"0"-28"0,-8-2-14 15,8 2-14 1,0 0-11-16,0 0-7 0,0 0-5 15,6 0-1-15,8 0-1 0,6 0-1 16,3 0 0 0,5 0 1-16,2 2-1 0,2 0-1 15,2-1 0-15,-4 2-1 16,-3 0-1-16,-3-2-1 0,-4 1 0 15,-3-2 0 1,-3 1 0-16,-1 0-1 0,-4 0-1 16,-9-1 0-1,12 4 0-15,-12-4 0 0,9 9-1 16,-9-9 1-16,7 13-1 0,-7-13 1 15,3 12 0-15,-3-12 1 16,5 17-1-16,-5-17 0 0,0 17 0 16,-1-8 1-1,-3 2-1-15,2 1 0 0,-4 5 1 16,-1 0-1-1,-5 4 1-15,1 3 0 0,-4 1 0 16,-2 1 0-16,-2 3 1 16,-3-2-1-16,-2 0 1 0,-3-2-2 15,3-4 1-15,-1 0 0 0,2-3-1 16,4-3 1-1,1 1-1-15,5-7 0 0,0-1 0 16,4-3 0 0,9-5 0-16,-8 10 0 0,8-10 1 15,1 11 1-15,7-8 1 16,5 6-1-16,8-5 1 0,9 2 0 15,3 1 0-15,4 0 0 0,3-2-1 16,0 0-1 0,-3 0 1-16,-2 0-2 0,-5 0-1 15,-6-2-1 1,-5 0-2-16,-8-1-1 0,-11-2-4 15,8 1-9-15,-8-1-15 16,0 0-39-16,-13-1-22 0,6-7-5 16,-8-3-3-1</inkml:trace>
  <inkml:trace contextRef="#ctx0" brushRef="#br0" timeOffset="299735.7177">16735 9126 36 0,'-15'-4'93'0,"15"4"-2"16,-4-11-4 0,21 11-50-16,4-2-12 0,10 0-10 15,9 2-8-15,-2 0-5 0,11 2-11 16,-7 6-46-16,0-2-30 15,-2 0-7-15,-10-3-4 0</inkml:trace>
  <inkml:trace contextRef="#ctx0" brushRef="#br0" timeOffset="300255.7229">17331 9235 25 0,'-15'0'91'15,"0"0"-3"-15,4-5-23 16,11 5-26-16,-9 2-8 0,9-2-11 16,11 5-6-1,5-2-3-15,11-1-2 0,2-2 1 16,5-1-1-16,0 1-1 15,1-6-2-15,-5 0 0 0,-6-3 0 16,-6 0-3 0,-4-3 0-16,-10-1-2 0,-4-1-1 15,-3-1-2-15,-10 2 1 0,-3 1-1 16,-6 4 0-1,-3 2-1-15,-2 5 0 0,-2 1 1 16,0 9 1-16,3 5-1 16,-1 6 0-16,7 2 0 0,1 4 0 15,4 3 1 1,7 3 0-16,4-1 1 0,4 0 1 15,1-1 0-15,7-2 1 0,4-3 0 16,6-6 0 0,2-2 1-16,4-4-2 0,3-7-3 15,3-1-5-15,3-5-11 16,5-11-33-16,8-3-38 15,-2-4-6-15,3-6-7 16</inkml:trace>
  <inkml:trace contextRef="#ctx0" brushRef="#br0" timeOffset="300655.7269">17917 9226 36 0,'0'0'82'0,"2"-12"1"15,-19 9-31-15,1 3-20 16,-4 7-13-16,-4 4-7 16,-3 4 1-16,-2 8-2 15,3 0-1-15,2 1-2 0,3-2-1 16,6 3-1-1,3-4 0-15,10-4 1 0,2-5-1 16,8-1-1-16,6-8 1 16,3-3 1-16,2-3-1 0,0-5 0 15,1-7-3-15,-3-2-1 16,-1-1 0-16,-3 0-1 15,-5 3-2-15,-2 0-1 0,-1 6-2 16,-5 9 0 0,0 0 1-16,9 9 0 0,-6 9 0 15,2 8 2-15,-3 6 0 16,1 7 4-16,-3 1 0 15,0 3 2-15,0-1 0 0,-6 1 0 16,-5-3 0-16,-2-2 1 16,1-6-3-16,-1-5 1 0,3-3-2 15,1-5-2 1,3-2-4-16,6-17-7 0,5 10-30 15,12-10-49-15,-1-12-7 16,3-8-7-16,4-12 4 16</inkml:trace>
  <inkml:trace contextRef="#ctx0" brushRef="#br0" timeOffset="301055.7309">18143 8976 11 0,'-12'0'90'0,"2"0"3"16,10 0-4-16,0 0-45 0,0 0-12 15,22 5-5 1,12-4-8-16,10-1-5 0,9 1-2 15,3-1-2-15,3 0-3 0,0 0-2 16,-9-2-1 0,-8-1-2-16,-10 1-1 0,-11 1-2 15,-9 0-2-15,-1 1-3 16,-11 0-12-16,5-10-53 0,-5 10-21 15,0 0-7 1,-5-7-7-16</inkml:trace>
  <inkml:trace contextRef="#ctx0" brushRef="#br0" timeOffset="301305.7334">18129 9192 75 0,'14'11'98'15,"14"-3"-4"-15,17 20-18 0,8-24-46 16,3-3-3-16,4 2-11 15,-6-4-7-15,0 2-10 0,-12-1-34 16,-11 2-53 0,-4 0-4-16,-8-2-8 0,-6 0-4 15</inkml:trace>
  <inkml:trace contextRef="#ctx0" brushRef="#br0" timeOffset="316265.883">19452 8636 31 0,'0'0'37'0,"0"-12"1"16,0 12-3-1,0-11-4-15,0 11-3 0,0-12-4 16,0 12 1-16,0-11-2 15,0 11 2-15,0-10-4 0,0 10 0 16,0-8-2 0,0 8 1-16,0 0-4 0,0 0-3 15,0 0-3-15,0 0-3 16,0 0-1-16,0 9-2 15,0 10 0-15,0 2-3 0,0 5 1 16,-1 5 1-16,1 1 0 16,0-3 1-16,0 0-2 0,-1-7 0 15,1-4 0 1,0-5-3-16,0-13-2 0,0 8-5 15,0-8-14 1,0 0-59-16,0 0-12 0,0 0-8 16,0-6-5-16</inkml:trace>
  <inkml:trace contextRef="#ctx0" brushRef="#br0" timeOffset="316595.8863">19289 8929 80 0,'-8'10'98'16,"8"-10"-3"-1,0 18-3-15,-14-11-63 0,38 2-11 16,19-3 0-16,15-4-3 16,13-2-4-16,4 0-2 0,4-9-3 15,-4-2-3 1,-7 2-1-16,-12-3-4 0,-11 4-7 15,-18 0-11-15,-8-1-63 0,-19 9-12 16,0 0-8 0,-7 0-5-16</inkml:trace>
  <inkml:trace contextRef="#ctx0" brushRef="#br0" timeOffset="320145.9218">20509 9026 27 0,'-15'5'103'16,"3"-2"-1"-16,12-3-7 0,8 5-3 15,17-3-75 1,13 1-7-16,6 1-1 0,7-1-1 16,1-1-2-16,2 1-2 0,-3-2-2 15,-11-1-1-15,-4 0-1 16,-11 0-3-16,-9-1-5 0,-6 1-7 15,-10 0-20 1,-6-13-58-16,6 13-6 0,-17-14-6 16,5 6-2-1</inkml:trace>
  <inkml:trace contextRef="#ctx0" brushRef="#br0" timeOffset="320325.9236">20724 8850 89 0,'0'26'101'0,"0"6"-4"16,1 9-6-1,0 9-61-15,-2 1-13 0,1 3-4 16,-4-5-7-16,0 4-6 16,-12-12-21-16,-1 2-69 15,7-4-3-15,-3-8-10 0,8-9-3 16</inkml:trace>
  <inkml:trace contextRef="#ctx0" brushRef="#br0" timeOffset="321145.9318">21243 8710 85 0,'0'0'95'0,"0"0"-4"16,-3 10-4-16,5 11-67 15,-1 9-5-15,5 10-4 0,-1 9 0 16,-1 6-1-1,-4 8 0-15,0 2-4 0,0-6 0 16,-4-6-2-16,-5-7 0 16,4-10-1-16,-2-9-2 15,1-6 0-15,3-12-2 0,3-9-2 16,0 0-6-16,0 0-13 15,-2-11-48-15,2-8-22 0,1-3-9 16,4-9-6 0</inkml:trace>
  <inkml:trace contextRef="#ctx0" brushRef="#br0" timeOffset="321655.9369">21192 8790 45 0,'-10'-8'99'0,"10"8"-1"0,-12-10-7 16,12 10-56-16,-5-9-9 15,5 9-5-15,11-12-7 0,7 8-4 16,10-2-2-1,8 1-2-15,6 5-1 0,8 0 0 16,1 0-1-16,-3 9-1 0,0 2-1 16,-8 6-1-1,-10 6 0-15,-15 3-1 0,-7 1 0 16,-10 1 1-16,-15 3-1 15,-6-4 1-15,-7 2 0 0,-4-7-1 16,-1-1 1 0,0-9-1-16,4 0 0 0,5-4-1 15,5-6 1-15,8 1-1 0,4 1 1 16,9-4-1-1,4 20 1-15,9-3 1 0,8 4 0 16,5 2 0-16,8 5 0 16,8 1 1-16,5 0 0 0,0-3 0 15,2-3-1 1,1-4 0-16,-8-7-2 0,1 3-1 15,-10-6-4 1,0-1-2-16,-10-1-4 0,-1 1-8 16,-11-3-22-16,-11-5-44 0,15 6-13 15,-15-6-6-15,9 3-1 16</inkml:trace>
  <inkml:trace contextRef="#ctx0" brushRef="#br0" timeOffset="333216.0525">18993 8985 27 0,'0'0'44'16,"-12"-4"-13"-16,12 4-6 0,0 0-6 16,-10 0-3-1,10 0-2-15,0 0-1 0,0 0 0 16,0 0 0-16,0 0-1 15,-5 9-1-15,5-9-2 0,0 0 3 16,-4 12 2 0,4-12 1-16,0 0-1 0,0 0-2 15,0 0 1-15,0 0-2 0,0 0-2 16,0 0-2-1,0 0-2-15,0 0-2 0,0 0 0 16,5 8 1-16,-5-8 0 16,12 0-1-16,-12 0 0 0,17 0 2 15,-8 0-2 1,4 0 0-16,-1-3-1 0,3 3-1 15,-2 0 0 1,1 0-1-16,-1 0 1 0,4 0 0 16,0 0 0-16,2 0 0 0,-1 0 0 15,-3 0 0-15,2 0 0 16,0 0 0-16,0 0-1 15,-1 0 0-15,0 0 1 16,-1 0-1-16,2 3 1 0,1-3 0 16,2 2 0-1,-2 1 0-15,2-3 1 0,2 2 0 16,5-2 0-16,2 0 1 15,1 0-1-15,2-3 0 0,2-1 0 16,2 1-1-16,-2 1 0 16,-3 0 0-16,-1 0-1 15,-4 2 1-15,0-1-1 0,-4 2 0 16,-1 2 1-1,-1 0-1-15,1 0 1 0,2-3-1 16,0 0 2-16,1 0-1 16,0 0 0-16,-1 0 0 0,-2-3-3 15,-4-2-7-15,1 4-18 16,-5 1-52-16,-13 0-13 15,11-1-6-15,-11 1-5 0</inkml:trace>
  <inkml:trace contextRef="#ctx0" brushRef="#br0" timeOffset="334326.0636">18982 9373 11 0,'0'-5'82'16,"0"5"-12"-16,0 0-24 0,0 0-10 15,0 0-10-15,0 0-14 16,0 0-7-16,0 0-3 15,5 11 0-15,-3 1-2 16,0 1 1-16,1 6 4 0,1 1-1 16,0 3 1-16,2 3-1 0,-2 1 1 15,-1 3 1 1,0 2-2-16,-1-3 1 0,0 2 0 15,-2-4 0 1,0-1 1-16,0-2 1 0,0-4 1 16,0-3 1-16,-2-7 1 15,2-1 1-15,0-9-1 0,-2 12 0 16,2-12-1-1,0 0-1-15,-7-10-1 0,3-1-2 16,-4-2 0-16,0-6-2 0,-2 0-1 16,-2-5-1-1,2 2 0-15,-4-1-1 0,6 3-2 16,-2 0-2-16,5 3-4 15,-2 0-10-15,7 7-26 0,0-1-47 16,4 2-7 0,1 0-6-16</inkml:trace>
  <inkml:trace contextRef="#ctx0" brushRef="#br0" timeOffset="334596.0663">19011 9242 76 0,'0'0'96'0,"0"0"-4"16,0 0-7-16,0 0-61 0,0 0-23 15,0 0-17 1,0 0-38-16,-4 5-34 0,4-5-5 16,0 0-5-1</inkml:trace>
  <inkml:trace contextRef="#ctx0" brushRef="#br0" timeOffset="336126.0816">19143 9268 24 0,'0'0'77'16,"-1"-12"-8"-16,1 12-32 0,0 0-13 16,0 0-10-16,0 8-8 15,0 2-4-15,1 6-1 0,1 1 0 16,0 7 2-1,1 3 3-15,1 0 0 0,1 2 1 16,0-3 0-16,-2-2 4 0,2-7 0 16,-2-3 1-1,-3-14 2-15,9 11-2 0,-9-11 0 16,11-3-2-16,-6-8 1 15,0-2-2-15,2 0-4 0,1-4-3 16,-1-1 0 0,-1 3-2-16,-4 2 0 0,2 2 0 15,-4 11-2-15,3-15-1 0,-3 15-1 16,0 0-1-1,0 0 0-15,0 0 2 0,7 13-1 16,-2-3 0-16,-3 1 2 16,7 0 2-16,-3-2 5 0,2 0 0 15,-8-9 2 1,13 7 3-16,-13-7-2 0,17-7 1 15,-10-5 0 1,3-2 0-16,-3-3-2 0,2-7-1 16,-5 4-4-16,2-5 0 0,-4 4-1 15,-2 0-1-15,0 6-2 16,0 0-5-16,0 5-9 15,0 10-10-15,1-14-44 16,-1 14-24-16,5 3-5 0,-5-3-5 16</inkml:trace>
  <inkml:trace contextRef="#ctx0" brushRef="#br0" timeOffset="336796.0883">19627 9235 76 0,'0'0'71'0,"0"0"-11"16,0-9-16-16,0 9-16 0,0 0-12 16,0 0-7-1,-7-3-5-15,7 3-2 0,-13 2-1 16,13-2-2-16,-17 17 1 15,3-6 2-15,3 5-1 0,-5 4 1 16,4 1 2 0,2 5 1-16,-1 1 0 0,6-3 1 15,5 3 1-15,4-2 1 0,12-4 1 16,7-4 1-1,6-3-1-15,5-5 1 0,4-6-1 16,0-3-2-16,3 0-2 16,-3-6-3-16,-6-2-6 15,2 3-17-15,3 5-63 16,-8-6-8-16,-3 0-5 0,-3 1-5 15</inkml:trace>
  <inkml:trace contextRef="#ctx0" brushRef="#br0" timeOffset="358016.3005">18957 8330 35 0,'-4'-10'54'15,"4"10"-1"-15,0 0-9 0,-3-11-7 16,3 11-10-16,0 0-8 15,0 0-7-15,0 0-6 0,0 0-3 16,0 0-4 0,0 0 1-16,-13 9-3 0,6 0 1 15,-1 1-1 1,-3 3 1-16,0 3 0 0,-1 5 2 15,-2 2 0-15,1 0 0 0,-2 7 0 16,1 3 0-16,-3 2 0 16,1 3 0-16,-3 1 1 15,1 4-1-15,0 1 0 16,-1 8 0-16,3-2 0 0,-2 1 1 15,5 7-1 1,0 0 1-16,1 5-1 0,2 4 0 16,0 1 1-16,6 2 0 15,-2 1 0-15,3 1 2 16,3 0 0-16,0 3 1 0,6 0 2 15,1 2-1-15,7 2-1 16,-1 3 1-16,4-4-2 0,1 1 2 16,1-7-3-1,1-5 1-15,4-9-1 0,-1-11 1 16,3-5-2-16,-1-14-2 15,2-6-9-15,-5 0-43 16,5-11-29-16,3-5-7 16,-6-6 2-16</inkml:trace>
  <inkml:trace contextRef="#ctx0" brushRef="#br0" timeOffset="358836.3086">21755 8128 10 0,'0'0'36'16,"-12"5"-9"-16,12-5-5 0,0 0 3 16,-2 17-3-16,2-4-2 15,10 6-3-15,7 6-2 16,5 11 1-16,3 7 1 0,8 10-5 15,4 16-2-15,4 18-2 16,2 12-1-16,-2 10-3 0,-4 14-2 16,-7 6-1-1,-3-2-1-15,-11-1 1 0,-7-10 0 16,-10-14 4-1,-6-11-1-15,-13-10 2 0,-15-12 4 16,2-10-1-16,-9-8 0 16,-3-5 2-16,-1-5-4 0,1-9-5 15,9-6-7-15,2-7-16 0,4-12-59 16,13-5-7-1,6-4-5-15</inkml:trace>
  <inkml:trace contextRef="#ctx0" brushRef="#br0" timeOffset="359666.317">22684 8406 13 0,'0'0'42'0,"-6"14"-8"0,6-2-2 15,-2 3-4-15,2 3-5 16,2 7-3-16,-1 3-3 0,5 5-3 16,-3-2-1-1,0 7 2-15,-3-6-1 0,3 6 0 16,-3-9 2-1,0-1 0-15,-7-5 1 0,2-3-1 16,-8-5-1-16,3-6 1 16,-6-2-3-16,-1-7-2 0,-2-2-3 15,1-10-1-15,-1-5-3 0,-1-3-2 16,4-3-2-1,0-5-5-15,6-3-7 0,5-2-14 16,-2-9-58 0,7 9-9-16,1-2-6 0,7 1-2 15</inkml:trace>
  <inkml:trace contextRef="#ctx0" brushRef="#br0" timeOffset="359796.3183">22632 8117 37 0,'4'-20'85'16,"-1"2"-2"-16,2 3-10 0,-5 1-85 15,0 0-54-15,0 14-16 16,0 0-3-16</inkml:trace>
  <inkml:trace contextRef="#ctx0" brushRef="#br0" timeOffset="360466.325">22957 8301 31 0,'0'0'20'0,"-9"20"-4"16,4 3 1-16,2 2 7 16,2 7 4-16,1 3 2 15,0 2 1-15,1-2-6 16,4 0-5-16,5-4-3 0,-1-9-2 15,1 0 0 1,1-8 1-16,1-6-3 0,0-6 0 16,2-2-1-16,-1-7-1 15,0-8 0-15,-2-1-4 16,2-5-1-16,-1-1-3 0,-7-3 0 15,1 3-1-15,-3 4-2 16,-3 1-1-16,0 3-5 0,0 14 3 16,0 0-2-1,0 16-1-15,0 5 1 0,6 6 1 16,0 5 0-1,7-3 4-15,3 1 4 0,3-10 0 16,7-9 2-16,2-11 2 16,6-5-1-16,-2-15 2 0,0-6-1 15,-2-9-2-15,-5-2-2 0,-5-5-3 16,-8 2-1-1,-9 1-3-15,-3 5-2 0,-4 3-7 16,-7 4-11 0,3 11-13-16,-7 10-40 0,4 4-17 15,0 4-6-15</inkml:trace>
  <inkml:trace contextRef="#ctx0" brushRef="#br0" timeOffset="360806.3284">23983 8055 51 0,'-33'5'72'0,"-7"13"-48"15,4 7-5-15,-12 11 5 16,4 10 2-16,-5 6 1 15,9 5 0-15,8 2-2 0,13 2-4 16,13-4-1 0,9-6-3-16,24-9-2 0,17-9-4 15,11-9 1-15,14-8-5 0,9-6-2 16,1-7-10-16,0 0-22 15,1-3-60-15,-15-3-5 16,-16-3-7-16</inkml:trace>
  <inkml:trace contextRef="#ctx0" brushRef="#br0" timeOffset="361416.3345">22310 9201 33 0,'0'0'73'0,"12"3"-13"15,24-3-11 1,23 0-7-16,28-3-7 0,21-2-2 15,24-2-6-15,20-4-6 16,11 2-5-16,3 2-3 0,-6 2-4 16,-10 1-4-1,-22 3-5-15,-17 0-13 0,-15-1-54 16,-22 7-24-16,-17 1-6 0,-18-1-6 15</inkml:trace>
  <inkml:trace contextRef="#ctx0" brushRef="#br0" timeOffset="362246.3418">22770 9636 46 0,'0'0'63'16,"-7"10"-55"-16,7 9-2 0,2 4 1 15,3 8 4-15,2 7 6 16,-1 4 2-16,5 3 1 16,-9 0 2-16,5 2-3 0,-7-9 1 15,3 0 1 1,-4-10-1-16,0-6-1 0,-8-7 0 15,-3-6-2-15,-2-9-1 16,-3-9-2-16,-9-8-3 0,-1-7-2 16,-4-5-3-1,-2-5-2-15,3-2-2 0,-2 1-1 16,4 1-2-16,4 1-7 0,11 9-13 15,4 4-52 1,9-2-19-16,3 5-7 0,7 0-5 16</inkml:trace>
  <inkml:trace contextRef="#ctx0" brushRef="#br0" timeOffset="362456.3446">22849 9400 10 0,'0'-12'97'16,"0"1"-2"-16,0 1-8 0,0-1-10 15,0 11-86 1,0 0-12-16,0 0-33 0,14-3-35 15,-8 10-7-15,2 3-1 0</inkml:trace>
  <inkml:trace contextRef="#ctx0" brushRef="#br0" timeOffset="363056.3506">23117 9554 64 0,'0'0'74'16,"0"0"-2"-16,26-7-63 0,-26 7-7 15,0 12 2-15,0 2 3 16,-2 5 2-16,2 3 0 15,-1 4 3-15,1 6 1 0,-1-2 2 16,3-1 0 0,5 0 1-16,1-7-2 0,6-3 0 15,3-6-1-15,7-6 0 16,4-7-1-16,2-6-2 15,4-8-2-15,1-5-1 0,1-6-2 16,-1-1-2-16,-6-1-2 16,-5 3 1-16,-6 4-3 0,-7 2-1 15,-11 18 0 1,14-6-1-16,-11 14-1 0,-3 13 1 15,1 5 0 1,1 1 1-16,5 1 2 0,3-2 3 16,4-4 1-16,5-6 1 15,1-12 0-15,5-6 1 0,2-13 0 16,-1-5 0-16,-2-7-3 0,0-4 0 15,-5-3-2 1,-4-6 0-16,-7 2-2 0,-6 0-1 16,0 4-2-1,-2 2-2-15,2 10-8 0,-2 4-7 16,1 10-12-16,-1 8-46 15,11 5-17-15,2 9-6 0</inkml:trace>
  <inkml:trace contextRef="#ctx0" brushRef="#br0" timeOffset="363406.3544">24324 9423 59 0,'-11'-12'82'0,"-8"12"-1"16,-12 5-58 0,-9 12-3-16,-5 10-1 0,-5 8 1 15,2 9 1-15,2 5-2 16,10 3-4-16,12 2 0 15,14-3-3-15,17-5-2 16,23-7-3-16,18-8 0 0,14-8 0 16,12-9-2-1,12-5-1-15,1-6-2 0,5-3-9 16,-9 0-15-16,-10-3-68 0,-3 1-5 15,-15-1-6 1,-12-2-5-16</inkml:trace>
  <inkml:trace contextRef="#ctx0" brushRef="#br0" timeOffset="371126.4316">10714 10797 32 0,'0'0'33'0,"0"0"-5"15,0 0-3-15,0 0-3 16,6 0-4-16,3 0-3 15,3 1-2-15,7 1-2 0,4 1 1 16,4-1 0-16,6 0 0 16,2 1-1-16,5-1-1 0,-2 1-1 15,5-1-2 1,-3 3-3-16,-1-5-5 0,-4 5-14 15,-4 4-39 1,-7-6-23-16,-3 1-4 0</inkml:trace>
  <inkml:trace contextRef="#ctx0" brushRef="#br0" timeOffset="371736.4377">10723 11062 3 0,'-11'2'23'0,"4"-1"0"16,7-1-4-16,-11 3-4 15,11-3-2-15,0 0 2 0,0 0 1 16,5 0-1-1,7 0 2-15,7 0 1 0,6 1 0 16,9-1 1-16,9 3-1 16,4-1-4-16,7 0-3 15,-1 2-1-15,2-1-4 0,-3 0 0 16,-1 4-1-16,-11-4-6 15,-7 1-12-15,-6-4-45 0,-4 4-20 16,-9-3-4 0</inkml:trace>
  <inkml:trace contextRef="#ctx0" brushRef="#br0" timeOffset="381806.5384">12242 10259 8 0,'0'0'59'0,"-5"-11"-13"15,5 11-9 1,0 0-7-16,0 0-7 0,0 0-7 16,0 0-11-1,0 0 1-15,0 0-2 0,0 15 1 16,0 0 0-16,0 6 2 0,3 4 0 15,-1 6 6-15,0 6 2 16,-1 1 0-16,-1-1-1 0,0-6-1 16,0-2-4-1,0-7-1-15,0-3-2 0,-1-7-3 16,1-12-3-1,0 14-8-15,0-14-7 0,0 0-24 16,7 0-44-16,-7 0-6 16,9 0-4-16</inkml:trace>
  <inkml:trace contextRef="#ctx0" brushRef="#br0" timeOffset="382286.5432">11665 10692 11 0,'-10'0'31'16,"10"0"-5"-16,-9 3-3 15,9-3 1-15,0 0-1 0,22 6 2 16,5-4 0 0,11-2 2-16,18 0 0 0,13-2 0 15,18 0-4 1,13-4-4-16,13-1-1 0,4 1-4 15,0 0-2-15,-8 1-2 0,-10 4-3 16,-10 0-1-16,-13 0-1 16,-15 1-3-16,-13 1-3 0,-12 0-5 15,-8 3-7 1,-9-4-20-16,-19 0-52 0,20 5-5 15,-20-5-5 1</inkml:trace>
  <inkml:trace contextRef="#ctx0" brushRef="#br0" timeOffset="383206.5524">11860 11144 24 0,'-10'-11'80'15,"10"11"0"-15,0 0-40 0,-9-11-19 16,9 11-7 0,0 0-7-16,0 0-5 0,-2 7-2 15,2 3-2 1,0 6 1-16,4 2 1 0,0 6 2 15,2 5 4-15,1 2 2 0,-3 2-1 16,3 3 2-16,-2-1-1 16,-1 1 0-16,-1-4 2 0,-1 0-2 15,-1-6-1 1,-1-2 1-16,-1-4 0 0,-3-8 1 15,-2 0 1 1,6-12 0-16,-18 6-1 0,3-7 0 16,-3-9-2-16,-2-6 0 0,-2-4-1 15,-2-2-2-15,0-6-2 16,0 1 0-16,1 2 0 15,4 1-1-15,2 0-1 16,7 7-4-16,0-4-6 0,8 9-9 16,2-1-23-1,0 5-46-15,7 0-8 0,6-1-4 16</inkml:trace>
  <inkml:trace contextRef="#ctx0" brushRef="#br0" timeOffset="383456.5549">11892 10909 73 0,'0'-18'92'0,"0"3"-2"0,-1 36-21 15,1-28-46-15,0 7-12 0,0-10-6 16,0 10-6 0,0 0-8-16,0 0-12 0,2 6-31 15,9 7-35-15,-11-1-6 16,2 3 0-16</inkml:trace>
  <inkml:trace contextRef="#ctx0" brushRef="#br0" timeOffset="384256.5626">12037 11052 37 0,'-4'-10'53'0,"4"10"-16"0,0 0-14 15,0 0-9 1,0 8-7-16,0-8-6 0,4 21 3 15,1-8 2 1,-1 8 5-16,3-4 2 0,-2 4 2 16,1-5 0-16,2 5 1 0,-1-7 1 15,1-3-3-15,-1-2 0 16,-7-9-2-16,13 9 0 0,-13-9-3 15,17 0 1 1,-17 0-3-16,13-4 0 0,-13 4-2 16,16-16-1-1,-8 3-1-15,-1-1 1 0,0 0-3 16,-2 0 1-16,0 1-2 15,-2 3 0-15,-1-1-2 0,-2 11-1 16,2-9 0-16,-2 9-1 16,0 0 0-16,0 0 0 15,1 14 1-15,0-2 0 0,3 3 1 16,4 1 3-1,0 1-1-15,1-3 2 0,1 1 3 16,3-6 1-16,2-5 1 16,-1-4 1-16,2-4 1 15,0-12-1-15,0-3 1 16,-1-3-2-16,-2-5-3 0,-1-1-1 15,-6-1 0-15,-4 0-2 0,-2 4 0 16,-4 4-3 0,-5 4-3-16,1 2-4 0,0 6-2 15,8 9-5-15,-13-6-7 16,13 6-28-16,0 6-39 15,0-6-5-15,4 17 1 16</inkml:trace>
  <inkml:trace contextRef="#ctx0" brushRef="#br0" timeOffset="384726.5676">12802 10929 11 0,'-9'-14'12'15,"9"14"-2"-15,-19-4 3 0,9 3 5 16,-7 1 2 0,0 2 3-16,-7 7-7 0,-2 3-1 15,1 3 3 1,-6 4 2-16,3 3-3 0,-4 6 0 15,8 2 0-15,2 2 0 0,5 0 1 16,5-1 0-16,11-2-1 16,7-6-1-16,15 0 2 0,11-10-4 15,8-4-1 1,9-5 0-16,3-1 0 0,6-3-4 15,-4-3-2 1,-6-2-1-16,-8 1-1 0,-8 0-1 16,-11 0 0-16,-7 1-2 0,-14 3-1 15,11-2-4-15,-11 2-4 16,0 0-14-16,0 0-56 15,0 0-14-15,0 0-5 16,0 0-6-16</inkml:trace>
  <inkml:trace contextRef="#ctx0" brushRef="#br0" timeOffset="386336.5837">13469 10779 23 0,'-13'0'34'0,"13"0"-3"0,0 0-1 16,0 0-4-16,0 0-5 0,6 6-4 15,9-2-1 1,7 0 1-16,2 1 1 0,6 0 1 15,6-1-2-15,0-1-2 16,3-3-3-16,-2 0-2 0,-1-3-3 16,-3-1-5-1,-2-1-6-15,-8-1-15 0,1-2-37 16,-1 5-25-1,-9 1-6-15</inkml:trace>
  <inkml:trace contextRef="#ctx0" brushRef="#br0" timeOffset="386726.5876">13704 10650 65 0,'0'0'70'16,"0"0"-41"-16,-7-5-9 0,7 5-6 15,-3 17 1-15,3 3-1 16,-1 9-1-16,0 7 1 0,-2 5 3 16,0 7 2-16,0-2 0 15,-1 1-3-15,-4-4-3 16,3-7-3-16,-3-6-1 0,3-7-5 15,0-8-3 1,3-1-7-16,0-4-11 0,2-10-32 16,0 8-37-1,0-8-4-15,13-1-4 0</inkml:trace>
  <inkml:trace contextRef="#ctx0" brushRef="#br0" timeOffset="388006.6004">14374 10631 14 0,'4'-14'83'0,"-4"14"-1"15,0-15-39 1,0 15-15-16,0 0-9 0,0 15-4 16,-2 6-4-16,5 7-3 15,-2 11-1-15,0 7 1 0,-1 6 5 16,0 4-2-1,-2 0-1-15,-3-2 0 0,0-5-1 16,-3-7-2-16,-1-6-1 0,1-10-1 16,1-9-1-1,2-2 0-15,5-15 0 0,-7 9-8 16,7-9-7-16,0-12-5 15,3 0-16-15,6-2-46 0,-2-7-13 16,0-4-8 0</inkml:trace>
  <inkml:trace contextRef="#ctx0" brushRef="#br0" timeOffset="388686.6066">14335 10669 23 0,'-15'-5'29'16,"15"5"0"-16,-15-4-3 0,15 4-6 16,-16-5-1-1,16 5-3-15,-13-5 0 0,13 5 0 16,-12-6 2-16,12 6-2 15,0 0 0-15,-11-11 2 16,11 11-3-16,-2-13 0 0,2 13-2 16,0-16-3-16,4 6-2 15,6 1-1-15,4-4-2 0,5 1 1 16,8-2-1-1,8 4 1-15,4 1-1 0,2 6 1 16,3 3-1-16,-1 2-1 16,-3 11-1-16,0 5-1 15,-9 7-2-15,-5 5 0 0,-8 5 1 16,-8 1-1-16,-5 2 1 15,-6 0 1-15,-11-4 1 0,-5 0-1 16,-7-5 0 0,-6-3 0-16,-5-6-1 0,-4-4-1 15,1-6-1-15,1-4 0 16,0-3 0-16,3-1-1 15,5-2-1-15,7 0-2 16,5 0 1-16,8 0 0 0,9 0 2 16,0 16-1-16,12-4 3 0,10 3 1 15,8 4 3 1,5 1 1-16,5 3-1 0,5 2 4 15,1-1-3-15,-1 1 1 16,-1 0-2-16,-6-3-1 16,-5-2-1-16,-4-1-2 15,-4-4-4-15,-3 3-10 0,-4-4-28 16,-4-3-45-1,3-1-6-15,0-3-5 0</inkml:trace>
  <inkml:trace contextRef="#ctx0" brushRef="#br0" timeOffset="391936.6397">15233 10256 3 0,'0'0'29'0,"0"0"-9"0,0 0-3 15,0 0-3-15,0 0-3 16,0 0 2-16,0 0-2 0,-3 11 4 15,3 2-2 1,0 4 0-16,3 2 2 0,-2 8 0 16,1-1-1-1,-3 4-1-15,1 1 0 0,0-4 1 16,0-3 5-16,-2-5 0 15,2-3 1-15,0-16 1 0,-4 17-3 16,4-17-1-16,-9-4-1 16,1-3-2-16,-3-7-5 15,-3 1-4-15,-1-1-2 0,-2 0-1 16,1-2-1-1,2 0-2-15,-2-1-7 0,9 2-27 16,7-1-50-16,-3-6-7 16,3-3-6-16</inkml:trace>
  <inkml:trace contextRef="#ctx0" brushRef="#br0" timeOffset="392036.6406">15136 10072 24 0,'-5'-8'67'16,"5"8"-23"-16,-6-9-44 15,6 9-68-15</inkml:trace>
  <inkml:trace contextRef="#ctx0" brushRef="#br0" timeOffset="392676.6466">15384 10226 57 0,'0'0'43'15,"0"0"-23"-15,0 0-5 0,-5 13-1 16,4-1 0-1,0 5 0-15,1 0 3 0,1 2 3 16,5 0 1-16,-1-2 1 16,4 1-1-16,-2-4-3 0,2-2-2 15,-9-12-1 1,16 14-1-16,-16-14-2 0,14 3 0 15,-14-3-3 1,15-3-2-16,-6-4 0 0,-1-1-2 16,1-3-1-16,-1-1-1 0,-2 0-2 15,0 2 0-15,-6 10-1 16,7-15-2-16,-7 15-1 15,0 0-1-15,0 0 1 16,9 8-1-16,-2 5-1 0,1 3 2 16,4-2 3-1,1 2 1-15,5-5 4 0,3-6-1 16,2-5 1-16,1-5 0 15,1-13 1-15,-3-4-1 0,-2-6-1 16,-2-3 0-16,-6-1-3 16,-6 1 0-16,-3 0-2 15,-3 4-2-15,-1 6-10 0,-6 2-13 16,3 8-25-1,4 11-39-15,-10-3-7 0,2 11-3 16</inkml:trace>
  <inkml:trace contextRef="#ctx0" brushRef="#br0" timeOffset="393936.6596">16157 10211 25 0,'1'-9'71'0,"-1"0"0"16,0 9-46-16,-13-8-14 0,1 8-2 16,-6 1 0-1,-1 7-1-15,-7 4-2 0,-1 6 2 16,4 2 1-1,-1 4 2-15,5 0 1 0,8 2 5 16,11-1-2-16,7-3 1 16,17-1-1-16,10-6-2 0,6-1 1 15,7-1-3-15,4-5-6 0,2 0-10 16,-11-3-16-1,0-5-44-15,-9 10-22 0,-13-4-6 16,-8 2-4 0</inkml:trace>
  <inkml:trace contextRef="#ctx0" brushRef="#br0" timeOffset="394416.6645">14963 10762 43 0,'-24'0'74'16,"6"0"-30"-16,4 0-12 0,14 0-1 15,0 0-2-15,9 9-4 0,29-6-4 16,21-3-2-16,25 2 1 15,21-4 1-15,23 4-1 16,18-2-5-16,11 0-6 16,1 0-2-16,-9 2-2 0,-16 1-1 15,-18 2-1 1,-20-1-3-16,-22 2-2 0,-20-4-8 15,-11 5-14-15,-17 3-63 16,-8-9-6-16,-8-1-5 16,-9 0-4-16</inkml:trace>
  <inkml:trace contextRef="#ctx0" brushRef="#br0" timeOffset="395016.6705">15220 11265 0 0,'0'18'38'15,"0"0"-2"1,5 7 6-16,-1 3 5 0,2 4-3 15,-2 4-9-15,4-4-7 16,-5 1-8-16,3-6 0 0,-6-3-1 16,4-7 0-1,-4-4-2-15,0-13-1 0,0 0-2 16,0 0-2-1,-15-4-1-15,0-12-3 0,-5-3-2 16,-5-7-3-16,-1-2 0 0,-3-3-3 16,0 1 1-16,2 1 0 15,5 5-2-15,3-2-3 0,9 9-14 16,2 9-57-1,8-8-15-15,4 2-7 0,11-5-7 16</inkml:trace>
  <inkml:trace contextRef="#ctx0" brushRef="#br0" timeOffset="395176.6716">15258 11087 0 0,'-1'-11'88'16,"1"11"-3"-16,-11-9-9 0,11 9-15 15,-9-3-115 1,9 3-30-1,16 15-4-15,-4-4 4 16</inkml:trace>
  <inkml:trace contextRef="#ctx0" brushRef="#br0" timeOffset="395656.6766">15548 11240 431 0,'0'0'-1'15,"5"-11"-1"-15,-5 11-1 0,0 0 0 16,10 7 0 0,-4 8 0-16,3 3 1 0,1 2 1 15,5-1 3 1,1-4 3-16,2 1 0 0,0-11 1 15,2-2 1-15,-2-6-2 16,-1-6 1-16,-4-5-1 0,-2-3-2 16,-3-2-2-16,-4-1 0 0,-4 1-2 15,0-4-1 1,-4 5-2-16,-1 0-4 0,4 7-12 15,-3 0-9 1,4 2-36-16,12 8-29 0,-1 0-6 16,5 1-3-16</inkml:trace>
  <inkml:trace contextRef="#ctx0" brushRef="#br0" timeOffset="395886.6792">16022 11155 29 0,'0'13'86'0,"-12"-1"0"0,-6 0-4 16,-1 5-62-16,3 3-6 15,1 2 3-15,2 2 2 0,9-6 0 16,4-1-2 0,11-4-4-16,13 0-1 0,7-5-1 15,4-1-1-15,5-5-3 0,1 4-5 16,-5-5-7-1,5 3-11-15,-13 3-39 0,-4-7-35 16,-4 0-7-16,-8-4-6 16</inkml:trace>
  <inkml:trace contextRef="#ctx0" brushRef="#br0" timeOffset="396766.6876">15442 11182 39 0,'-7'-9'57'16,"7"9"-26"-16,0 0-7 0,0 0 4 16,-2 6-2-16,2-6-6 15,-2 18-4-15,2-6-1 0,0 5-1 16,0 3-1-1,0-1-1-15,0 2-4 0,0-1-1 16,0-1-1-16,2-4 1 0,1-3-1 16,-1-3 1-1,-2-9 0-15,3 14-1 0,-3-14 0 16,0 0 0-16,0 0-2 15,0 0 1-15,7 9-1 0,-7-9-1 16,0 0 1 0,0 0 2-16,0 0 1 0,0 0 1 15,0 0-1-15,0 0 1 0,0 0 0 16,0 0-1-1,0 0-1-15,0 0-4 0,0 0 0 16,0 0-1-16,0 0 0 16,10 1 0-16,-10-1-1 0,8-3 1 15,-8 3-1 1,17-14 1-16,-9 6-1 0,4-2 0 15,-3-3-2 1,2 2-3-16,-4-2-12 0,4-2-46 16,8 7-27-16,-8-2-7 0,4-1-7 15</inkml:trace>
  <inkml:trace contextRef="#ctx0" brushRef="#br0" timeOffset="397606.6964">17044 10786 32 0,'-15'1'66'16,"6"-1"-13"-16,0 0-14 16,9 0-6-16,-8 0-10 0,8 0-4 15,0 0-4 1,0 0-3-16,14 3 2 0,6 0 1 15,1 0-2 1,5-1 0-16,3 0 1 0,1 1-1 16,0-3-3-16,-1 0-3 0,-3 0-2 15,-7 0-1-15,-2 0-1 16,-5-3-2-16,-1 3-5 0,-2-3-8 15,1 3-19 1,4 10-52-16,-14-10-9 0,15 5-7 16</inkml:trace>
  <inkml:trace contextRef="#ctx0" brushRef="#br0" timeOffset="398056.7009">17037 10989 27 0,'0'0'79'0,"0"0"-26"0,0 0-17 15,14 0-2 1,7 0-5-16,4 0-7 0,7 4-10 16,-1-1-3-16,3 2-2 15,-1-1-2-15,-2 1-3 0,-3 0-5 16,-3-2-14-1,-10-3-59-15,4 7-8 0,-2-7-2 16</inkml:trace>
  <inkml:trace contextRef="#ctx0" brushRef="#br0" timeOffset="399736.7177">18462 10548 30 0,'-3'-9'87'0,"0"0"-1"16,3 9-39-16,-5-11-17 15,5 11-10-15,0 0-7 16,0 0-4-16,3 8-3 15,2 7-1-15,-1 4 0 0,-1 7 1 16,-1 4 2-16,-1 3 2 0,0 0 1 16,-2 1-1-1,0-7-2-15,-2-2-2 0,-1-4-1 16,-1-6-1-16,1-4-1 15,4-3-2-15,0-8-3 16,0 12-7-16,0-12-9 16,14 0-44-16,1 0-27 0,4-5-8 15,4-2-4-15</inkml:trace>
  <inkml:trace contextRef="#ctx0" brushRef="#br0" timeOffset="400006.7204">18750 10677 64 0,'-11'6'92'0,"11"-6"1"16,0 0-6-16,23 0-67 0,7-3-6 15,9 0-3 1,3 3 3-16,6-3-3 0,-2 1-3 15,2-2-5-15,-9 2-3 16,-8 2-3-16,-9-3-3 0,-7 2-8 16,-15 1-12-1,9-19-53-15,-9 9-14 0,-4-3-6 16,-5-1 2-1</inkml:trace>
  <inkml:trace contextRef="#ctx0" brushRef="#br0" timeOffset="400256.7229">18892 10478 31 0,'0'0'80'16,"-9"0"4"0,9 0-1-16,11 16-61 0,-8 3-9 15,2 5 0-15,-3 7 1 0,4 6 2 16,-1 2 0-16,2 3-4 15,-2-1-4-15,0-4-2 0,-3-4-1 16,-2-6-1 0,0-7 0-16,0-4 0 0,0-4-2 15,0-12-2 1,-2 14-6-16,2-14-9 0,0 0-28 15,0 11-44-15,0-11-8 16,0 0-7-16</inkml:trace>
  <inkml:trace contextRef="#ctx0" brushRef="#br0" timeOffset="400806.7284">19454 10542 0 0,'-8'-9'75'0,"8"9"1"16,-5 18-16-16,5-18-46 16,-2 9-1-16,2 1 1 0,0 7 0 15,4 6-2 1,2 7-1-16,0 6 3 0,2 5 0 15,0 2 1 1,0-1-3-16,-2-4-1 0,1-2-1 16,-4-8 0-16,-2-6 0 0,0-5 0 15,-1-5-1 1,0-12-1-16,-16 7 0 0,1-6 0 15,-6-1-2-15,-3 0-1 16,-2-3-2-16,-3-2 0 0,0-2 0 16,5 2-1-1,3-1 0-15,4 0-1 0,5 1-1 16,12 5-3-16,-13-18-4 15,13 18-11-15,-5-17-54 16,5-3-21-16,3-5-8 0,3-5-4 16</inkml:trace>
  <inkml:trace contextRef="#ctx0" brushRef="#br0" timeOffset="400996.7303">19406 10444 1 0,'4'-16'97'15,"-2"1"0"-15,1 1-6 0,-3 1-6 16,1-10-68-16,-1 23-16 15,4-10-10-15,-4 10-6 0,0 0-6 16,6 8-25 0,3 7-45-16,-7 2-5 0,2 2-1 15</inkml:trace>
  <inkml:trace contextRef="#ctx0" brushRef="#br0" timeOffset="401526.7356">19623 10436 3 0,'0'0'82'0,"2"-8"0"0,-2 8-4 16,0 0-51-16,2 9-12 0,0 8-2 16,0 2-4-1,3 6-2-15,-1 3 3 0,6 4 2 16,-3-2 1-16,5 0 1 15,-2-8-1-15,4-4-1 16,-2-4-1-16,0-12-2 16,1-2-1-16,2-6 0 0,-3-7-2 15,4-2-2-15,-3-1-1 0,-1-6-2 16,-2 3 0-1,-1 1 0-15,-4 4-1 0,0 0-2 16,-4 4 0-16,-1 10 0 16,0 0 0-16,3 6-1 15,0 5 1-15,1 3 1 16,6-3 1-16,3 0 1 0,2-2 1 15,3-4 0 1,3-5 1-16,-1-5 0 0,-2-6 0 16,-3-6 0-16,-4-2-2 0,-8-1 0 15,-3-2-1-15,-3 0 0 16,-4 2-1-16,-3 0-2 15,0 4-2-15,-4-1-6 16,14 17-7-16,-12-16-14 0,12 16-48 16,-9 6-15-1,8 5-7-15,1 3 2 0</inkml:trace>
  <inkml:trace contextRef="#ctx0" brushRef="#br0" timeOffset="401876.7391">20313 10382 20 0,'5'11'81'16,"-3"4"5"-16,1 5-2 0,-1 7-68 15,3 8-3-15,-5 2 4 16,0 8 2-16,0-6-2 15,0 3-1-15,-5-6-5 16,2-8-1-16,0-5-3 0,-1-5 0 16,3-7-2-16,1-11 0 0,-1 9-3 15,1-9-6 1,0-7-17-16,6 5-62 0,-1-15-9 15,2-7-7 1,0-3-4-16</inkml:trace>
  <inkml:trace contextRef="#ctx0" brushRef="#br0" timeOffset="402556.7459">20313 10406 38 0,'-14'-12'58'16,"0"5"-10"-16,0 2-7 16,2 3-2-16,0-6-5 0,12 8-7 15,-14-7-5 1,14 7-3-16,0 0-4 0,-8-10-3 15,8 10-4 1,0 0-3-16,13-12-2 0,3 8-1 16,6-1-1-16,7 2 1 0,6 0 0 15,7 3 0-15,4 0 3 16,4 7-2-16,1 2-1 15,-5 4 0-15,-4 4 0 16,-8 1-1-16,-7 3 0 0,-10-2-1 16,-11 0 1-1,-4-2 0-15,-5 1 0 0,-7-4 1 16,-5-3 0-16,-4-3 0 15,-6-1-1-15,-2-3 0 16,-3-3 1-16,-2 0-2 0,4-1 0 16,0-1 0-16,2-1 0 15,6-1-1-15,3 1 1 0,7 0-1 16,10 2 0-1,0 0-1-15,0 0 1 0,0 0 1 16,0 0-1-16,4 11 1 16,7 0 1-16,3 3 1 15,3 5 0-15,2 3 0 0,2 3 1 16,3 4 0-16,-1 0 0 15,1 1 0-15,-1-2 0 0,0-1 0 16,-1-2-1 0,-2-4-2-16,0-1-3 0,-7-7-11 15,4 1-24 1,-4-2-51-16,-1-12-6 0,-1-1-8 15</inkml:trace>
  <inkml:trace contextRef="#ctx0" brushRef="#br0" timeOffset="404796.7683">21209 10390 33 0,'14'-8'76'0,"3"2"-34"0,-8-1-19 16,-9 7-2-16,14-14-5 0,-14 14-3 15,4-8-6 1,-4 8-5-16,0 0-2 0,-15-7-1 15,-4 7-1-15,-3 0 0 16,-7 3-1-16,-4 4 0 0,-3 4 2 16,-4 0-1-1,-3 7 2-15,2 6-3 0,5-2 2 16,1 6 0-1,11-2 1-15,2 3 5 0,11-3 3 16,6 4 3-16,11-8 4 0,13-2 2 16,11-3 1-16,15-4 2 15,8 0-2-15,11-5-2 0,5-2-3 16,2-1-3-1,0-2-4-15,-7-2-7 0,-4 2-9 16,-18-3-13 0,-6-2-52-16,-6 2-16 0,-15 1-4 15</inkml:trace>
  <inkml:trace contextRef="#ctx0" brushRef="#br0" timeOffset="405516.7755">18269 11221 0 0,'-18'2'33'16,"4"4"-3"-16,4-5-3 0,10-1-1 16,-11 5 0-16,11-5-1 0,6 2 1 15,11-1 0 1,13-1-3-16,10 0 1 0,19 0-2 15,18-1-4-15,22-4-3 16,22-1-3-16,23 1-2 0,22-2-1 16,23-2 0-1,18 1 0-15,16 3-1 0,10 1 0 16,2 2-2-1,2 1-1-15,-7 7-5 0,-20-3-14 16,-19 0-63-16,-20 2-10 0,-31-3-9 16,-24-2-3-16</inkml:trace>
  <inkml:trace contextRef="#ctx0" brushRef="#br0" timeOffset="407346.7938">19271 11586 52 0,'1'-14'84'0,"-1"14"-4"0,0-12-40 16,0 12-16-16,0 0-11 0,0 0-7 16,0 0-5-1,0 0-4-15,0 0-2 0,0 0 1 16,0 0 1-16,-7 15 1 15,7-6 2-15,-3 5 2 0,0 6 1 16,0 1 1 0,2 9 0-16,1 0-1 0,0 7 0 15,0-1 1-15,0 6-1 0,-1-2 0 16,2 2 1-1,0-6 3-15,-1-2 0 0,0-7 2 16,0-3 1-16,-1-7 3 16,-3-4 0-16,4-13 0 15,-16 7-1-15,4-7-2 16,-4-7-2-16,-2-3 0 0,-6-2-3 15,-2-3-2 1,-1 1-1-16,-1-4 0 0,2 4 0 16,3 0-1-16,5 0 0 0,1 5-2 15,6-2-2-15,11 11-13 16,-11-15-19-16,11 15-54 15,0-18-7-15,5 7-6 16,4 0 2-16</inkml:trace>
  <inkml:trace contextRef="#ctx0" brushRef="#br0" timeOffset="407776.7981">19363 11407 81 0,'0'0'98'16,"-15"-17"-5"-16,8 7-6 0,-3-1-59 15,10 11-12 1,-8-13-10-16,8 13-11 0,0 0-11 16,0 0-36-16,0 5-35 15,5 5-8-15,0 0-7 0</inkml:trace>
  <inkml:trace contextRef="#ctx0" brushRef="#br0" timeOffset="408546.8056">19681 11493 69 0,'-14'-10'80'0,"14"10"-4"0,0 0-48 15,0 0-15-15,0 0-4 16,0 4 0-16,0-4-3 0,2 21 1 16,0-4 0-1,0 1 1-15,2 4 3 0,-2 2 0 16,3-2-2-16,-3-1 0 15,3-3-1-15,-2-4 0 16,3 0-1-16,-6-14-1 0,8 12 1 16,-8-12 0-16,0 0-1 15,0 0 0-15,11 0-1 0,-11 0 0 16,10-12-1-1,-2-2 0-15,0-3-2 0,1-3-1 16,3-2-1 0,-2 3 0-16,-2 1-1 0,-3 5-1 15,1 1-1-15,-6 12 0 0,0 0 0 16,8 0 0-16,-8 0 0 15,7 15-1-15,-1-1 2 0,3 3 1 16,2 3 1 0,0 0 2-16,3-2 1 0,0-1 2 15,2-6 1 1,1-7 0-16,3-4 1 0,1-3 0 15,-2-11-1-15,1-6 0 16,-2-4-1-16,-3-5-2 0,-3-2-1 16,-6 1-1-16,-3-1 0 0,-3 5-1 15,-3 2 0 1,-4 2 0-16,1 5-1 0,2 9-2 15,4 8-2 1,0 0-3-16,-9-2-6 0,9 11-10 16,1 6-35-16,-1 5-33 15,8 0-7-15,0-2-3 0</inkml:trace>
  <inkml:trace contextRef="#ctx0" brushRef="#br0" timeOffset="408946.8098">20488 11480 17 0,'9'-8'91'15,"-9"8"-1"-15,6-16-2 0,-6 7-47 16,0 9-16-16,-15-11-8 16,1 8-3-16,-4 2-4 15,-5 1-3-15,-5 3-1 16,0 5-2-16,0 7 0 0,1 3 0 15,2 3 0 1,6 1 0-16,7 2 1 0,10 1 0 16,5 0 1-16,13 0 0 0,11-4 0 15,10-3 0-15,12-3 0 16,8-3-2-16,9-3 0 15,4-1-1-15,-1-5-2 16,-1-2 0-16,-3 2-5 0,-3-3-3 16,-4 4-15-1,-11 6-50-15,-3-7-23 0,-3-3-7 16,-4-3-6-16</inkml:trace>
  <inkml:trace contextRef="#ctx0" brushRef="#br0" timeOffset="416476.8851">21848 10938 8 0,'-12'0'29'0,"1"0"-7"16,1 2-1-16,10-2-1 15,-12 7 3-15,12-7 2 16,2 8-2-16,11-5 0 16,9 1-2-16,9-3 0 0,6 0 1 15,10-1-5-15,0 0-3 0,6-3-4 16,-1-3-2-1,-3 1-3-15,-8-2-1 0,-6 4-5 16,-9-2-6-16,-8 3-13 16,-4-1-12-16,-14 3-50 15,0 0-7-15,0 0 4 16</inkml:trace>
  <inkml:trace contextRef="#ctx0" brushRef="#br0" timeOffset="416786.8882">21793 11197 25 0,'-17'5'83'0,"17"-5"-1"0,0 0-33 16,25 0-15-16,21 0-10 15,16 0-6-15,15 0-3 0,5 3-3 16,7 2-3-1,-6-1-3-15,-6 5-3 0,-10-2-4 16,-16 1-5-16,-15-3-4 16,-11 0-16-16,-4-5-56 15,-21 0-6-15,0 0-5 0</inkml:trace>
  <inkml:trace contextRef="#ctx0" brushRef="#br0" timeOffset="417586.8962">22684 10776 5 0,'0'0'49'0,"0"0"-5"15,7 9 0-15,15-9-7 0,11 0-5 16,3-1-7-1,8 2-2-15,0-1-9 0,5 0-4 16,-5 0-5-16,-3 0-1 16,-10 1-3-16,-7 1-1 0,-8 0-1 15,-4 1 1 1,-12-3-2-16,10 5 1 0,-10-5 0 15,-1 12 0-15,1-12 0 0,-8 17 1 16,3-5 0 0,-2 2 0-16,0 4 0 0,-3-1 1 15,0 3-1-15,-3-2 1 16,-1 8 0-16,-2-3 2 15,-1 3-2-15,-3 3 4 16,-2 0-1-16,-1 2 1 0,-4-2 0 16,-3 0 0-1,-1 1 1-15,0-4 0 0,2-4 0 16,2-5-3-16,5-5 2 0,4 0 0 15,6-7 1 1,12-5 0-16,0 0 2 0,18 3-2 16,9-3 1-16,10 0 1 15,10-3-3-15,6 0 0 0,3 1-1 16,1-1-1-1,-2 2-2-15,-9-1-2 0,-4 2-3 16,-11 0-7-16,-8 0-8 16,-11 0-13-16,-2-3-43 15,-10 3-18-15,0 0-5 0</inkml:trace>
  <inkml:trace contextRef="#ctx0" brushRef="#br0" timeOffset="417806.8984">22651 11007 7 0,'-19'-6'86'0,"19"6"2"15,0-14-3 1,21 12-59-16,15 2-9 0,8 0-4 15,6 2-4 1,5 3-2-16,3-3-4 0,1 5-12 16,-7-3-24-16,-13 6-51 15,-1 0-5-15,-7-3-4 0</inkml:trace>
  <inkml:trace contextRef="#ctx0" brushRef="#br0" timeOffset="418756.9079">23340 11118 8 0,'-24'4'49'15,"4"4"1"-15,0-2-6 16,7 2-6-16,1-1-6 15,12-7-6-15,-4 17-3 16,8-10-3-16,16-2-1 0,5-3-2 16,5-2-3-1,6-2-2-15,3-5-4 0,2-3-2 16,-3-2-1-16,-6-6-2 0,-6 1-3 15,-3-1-1-15,-10 0 0 16,-6 0-1-16,-7 6-3 16,-5-1 1-16,-8 6-1 15,-5 4 0-15,-3 3 1 0,-6 2 0 16,-6 8 0-1,-1 7 3-15,-2 3 2 0,1 2 0 16,2 6 1 0,4 2 0-16,3 2 2 0,8 1 1 15,8-3 0-15,8 0-1 0,5-5 0 16,13-1 2-16,5-4-3 15,7-6-1-15,9-2-4 0,4-7-5 16,6-1-9 0,0-4-9-16,5-4-10 0,0-6-4 15,3-7-3 1,-3-2 0-16,-3-4 3 0,-9 0 11 15,-6-4 17-15,-8 3 16 0,-9-2 15 16,-5 6 6-16,-11 1 2 16,-3 7 2-16,-14 2-1 0,-1 5-3 15,-10 5-4 1,0 0-6-16,-4 10-2 0,1 2-3 15,1 5 1 1,3 3-2-16,6 1 0 0,7-1-1 16,11-5 1-16,3 0-2 15,14-6-1-15,7-7 0 0,6-3-1 16,3-3 0-16,2-6-2 0,-3-7-1 15,-3 2-2 1,-6-2 0-16,-7 5-2 0,-4 2 0 16,-10 10-1-1,0 0 0-15,-1 10 0 0,-6 13 1 16,1 11-1-16,-1 9 2 15,2 7 1-15,0 6 0 0,1 0 1 16,3-1 0 0,1-4-2-16,1-5-5 0,5-4-14 15,-3-4-52-15,-3-13-18 0,7-8-7 16,-7-17-6-1</inkml:trace>
  <inkml:trace contextRef="#ctx0" brushRef="#br0" timeOffset="421726.9376">9882 12278 23 0,'7'-11'65'0,"-7"11"-23"16,10 5-13-16,-1 7-3 15,2 5-2-15,2 5-1 16,1 9 3-16,4 0-1 15,-3 8-3-15,5-3-2 0,-7 5-5 16,0-5-3 0,-2 3-2-16,-1-6 0 0,-1-3-3 15,-2-1 0-15,0-3-2 0,-4-3-1 16,3-4-1-1,0-4 0-15,-2-1 0 0,-2-6 1 16,-2-8 0-16,6 9 0 16,-6-9 1-16,0 0 0 0,8-15-1 15,-4-6 1 1,3-5-1-16,3-9-1 0,3-8-2 15,6-3 0-15,4-7 0 0,5-5 0 16,4 2 0 0,1 2-1-16,2 6 1 0,-5 6-1 15,-4 7 0-15,-3 6 0 16,-9 6 0-16,0 9-2 0,-9 3-1 15,-5 11-2 1,0 0-4-16,0 0-7 0,3 10-9 16,-1-1-27-1,6 5-39-15,-4-2-5 0,-1-1-5 16</inkml:trace>
  <inkml:trace contextRef="#ctx0" brushRef="#br0" timeOffset="421996.9403">10206 12183 87 0,'-24'4'91'16,"6"-4"-4"0,18 0-40-16,4-9-17 0,28-4-10 15,18-6-5-15,15-7-4 16,11-2-4-16,8-1-2 0,1 3-3 15,-5-1-8-15,-9 10-11 0,-16 3-16 16,-23 10-53 0,-10 4-5-16,-22 0-8 0</inkml:trace>
  <inkml:trace contextRef="#ctx0" brushRef="#br0" timeOffset="422376.9441">9703 12296 37 0,'-21'0'92'16,"5"0"-5"-16,16 0-30 16,-4-14-19-16,18 4-10 0,22-7-9 15,10 2-5 1,13 2-9-16,0-3-10 0,10 10-22 15,5 4-54-15,-15 2-7 0,-8 2-6 16</inkml:trace>
  <inkml:trace contextRef="#ctx0" brushRef="#br0" timeOffset="422926.9496">10591 12465 11 0,'-16'3'78'16,"-10"-1"-12"-16,26-2-12 0,0 0-8 15,0 0-12-15,21 2-10 16,8-2-5-16,10-4-4 16,4-2-2-16,8 2-2 15,2-2-6-15,1 2-3 0,-5-1-5 16,-5 3-9-16,-8-1-13 0,-12-4-57 15,-1 5-7 1,-6-4-4-16</inkml:trace>
  <inkml:trace contextRef="#ctx0" brushRef="#br0" timeOffset="423156.9519">10601 12675 50 0,'-15'9'87'16,"15"-9"-2"-16,15-1-36 0,16-5-25 15,19 0-7 1,10-1 2-16,5 1-4 0,3-1-7 15,3 4-10-15,-7-3-16 0,-9-4-58 16,-7 10-10 0,-15 0-5-16</inkml:trace>
  <inkml:trace contextRef="#ctx0" brushRef="#br0" timeOffset="423696.9573">11771 12250 50 0,'5'11'81'0,"-7"7"-40"16,4 8-10-16,4 3 5 0,0 8 2 15,-1 1-6 1,0 5-7-16,0-1-8 0,-2 1-5 15,1-8-2 1,-3-3-3-16,1-6 0 0,-1-5-2 16,0-4 0-16,-1-8-1 15,0-9-3-15,0 0-6 0,0 0-18 16,10-9-59-16,-10-15-8 0,-2-5-6 15,-7-10-5 1</inkml:trace>
  <inkml:trace contextRef="#ctx0" brushRef="#br0" timeOffset="423926.9596">11422 12323 69 0,'-10'2'87'0,"10"-2"-1"0,23-8-41 15,22 6-18-15,15-6-7 0,13 0-1 16,10-3 0-1,9-1-4-15,1 0-5 0,-1-1-3 16,-9 2-2-16,-11 3-3 16,-10 4-5-16,-14-1-6 0,-10 5-12 15,-11 0-19 1,-13 0-47-16,-2 5-8 0,-12-5-5 15</inkml:trace>
  <inkml:trace contextRef="#ctx0" brushRef="#br0" timeOffset="424176.9621">11469 12739 55 0,'-11'21'95'15,"15"-11"-1"-15,29-10-6 16,23-4-63-16,22-7-5 16,14-5 0-16,11-1-7 15,-1-2-4-15,1 0-4 0,-4 3-3 16,-9 1-5-1,-9 11-9-15,-14 0-10 0,-8 4-34 16,-6 5-34-16,-19 1-7 16,-11 4-7-16</inkml:trace>
  <inkml:trace contextRef="#ctx0" brushRef="#br0" timeOffset="424616.9665">11480 12687 69 0,'0'0'80'0,"-10"0"-1"0,10 0-49 16,-8 13-13-16,4 1-4 15,-3 5-3-15,-4 7-1 0,-1-1 1 16,-2 5-1 0,3-4-1-16,-1-2-4 0,2-5-7 15,3-2-8-15,7-17-29 0,-5 9-42 16,12-9-5-1,6-16-4-15</inkml:trace>
  <inkml:trace contextRef="#ctx0" brushRef="#br0" timeOffset="424976.9701">11451 12235 31 0,'-16'12'78'15,"-5"5"1"-15,0 5-52 0,0 7-3 16,-4-5 0-1,5 5-4-15,-4-7-5 0,5 2-10 16,9-6-13-16,3 5-48 16,7-23-22-16,13 10-7 15</inkml:trace>
  <inkml:trace contextRef="#ctx0" brushRef="#br0" timeOffset="425346.9738">12305 12141 7 0,'0'0'86'16,"11"-6"0"-16,-11 6-3 0,20 4-46 16,-20 10-20-1,-10 1-5-15,1 6-5 0,-4 3-3 16,-1 3 0-16,2 0-6 15,4 6-15-15,5 2-63 0,-2-9-3 16,5-2-7 0</inkml:trace>
  <inkml:trace contextRef="#ctx0" brushRef="#br0" timeOffset="425676.9771">12551 12601 70 0,'0'0'87'0,"0"0"-3"0,-14 14-4 16,1 5-72-16,3 8-6 0,-3 8 1 15,3 2 1 1,0 1-4-16,3 2-10 0,-1 3-54 16,4-11-20-16,0-5-5 15,-3-12-1-15</inkml:trace>
  <inkml:trace contextRef="#ctx0" brushRef="#br0" timeOffset="428267.003">13026 12240 5 0,'0'0'34'16,"0"0"4"-1,-8-10 2-15,8 10-2 0,0 0-7 16,0 0-6-1,0 0-5-15,0 0-6 0,0 0-3 16,-8 0-1-16,8 0-2 16,0 0 2-16,0 0-1 0,0 0 1 15,0 0-1-15,6-2 1 0,5-1-1 16,2 1-1-1,6 0-2-15,3-1-1 0,6 1-1 16,2-1-1 0,5 1 0-16,-1 2-1 0,0-1 1 15,-1 1-3-15,-3 0 3 16,-2 0-2-16,-2 0 0 0,-6 0-1 15,-3 0 1-15,-4 0 0 16,-13 0-1-16,14 0 1 16,-14 0 0-16,0 0-1 0,0 0 1 15,0 0 0 1,0 0-1-16,0 0-1 0,0 0 1 15,0 0 0-15,0 0-1 16,0 0 1-16,2 11-1 0,-2-11 0 16,0 14 1-1,0-14 1-15,0 15-1 0,-3-1 0 16,0-2 0-16,-2 3 1 0,2 2 0 15,-3 4 0 1,0 1 0-16,-3 5 0 0,-5 0 0 16,-1 3 0-16,-4 2 0 15,-2 2 1-15,-4-2-1 16,-1 1 0-16,-3-2-1 15,0-1 1-15,1-2 0 0,0-3 0 16,3-5 0 0,2-3 0-16,7-4 0 0,5-4 0 15,1-2 1-15,10-7 0 0,0 0 1 16,21 0 1-16,8-3 0 15,11-6 0-15,11 1 0 16,3-2 0-16,8 1 0 16,2-1-2-16,-5 1 0 0,-7 4 0 15,-5 2-2 1,-11 3 1-16,-8-2-3 0,-6 2-1 15,-6 0-5-15,-4 0-7 0,-2 1-10 16,-10-1-36-16,7 11-30 16,-7-11-7-16,0 0-3 15</inkml:trace>
  <inkml:trace contextRef="#ctx0" brushRef="#br0" timeOffset="428537.0057">13177 12511 62 0,'0'0'92'15,"0"0"-3"-15,7 0-3 16,21-6-67-16,9 0-9 16,6-1 2-16,7 0-3 0,6 4-4 15,-4-3-16-15,1-2-55 0,-3 8-20 16,-10 0-7-1,-11 4-5-15</inkml:trace>
  <inkml:trace contextRef="#ctx0" brushRef="#br0" timeOffset="430007.0204">13861 12576 30 0,'0'0'60'16,"0"0"-9"-16,8 3-4 16,8-3-4-16,0 0-7 0,5-6-6 15,1-3-8 1,1-1-5-16,1-1-5 0,0-3-2 15,-4 1-3-15,-3-3-1 0,-4 3-3 16,-1-1-2 0,-5 1-1-16,-2 1-2 0,-5 2-2 15,0 10-2-15,-15-10 0 16,-1 10 0-16,-4 1 1 0,-4 8-1 15,-3 3 1 1,-2 5 2-16,-4 5 1 0,2 3 0 16,4 1 0-1,2 6 2-15,3-2 0 0,3 2 1 16,6-2 1-16,4-4 2 0,7-4 0 15,2-1 2-15,7-7 0 16,5-3 0-16,7-3 0 0,5-5-1 16,6-2-5-1,0-1-4-15,10-3-9 0,0-7-22 16,-1 0-48-1,6-4-8-15,0-2-4 0</inkml:trace>
  <inkml:trace contextRef="#ctx0" brushRef="#br0" timeOffset="430447.0248">14402 12525 46 0,'-18'0'75'0,"-1"5"-35"15,-5 3-16-15,-1 5 3 16,-1 3 1-16,0 3-1 0,2 0-4 15,3 1-4-15,3 2-4 0,7-3-2 16,5-2-2 0,6-3-1-16,2-5-3 0,10-3 1 15,6-6-1 1,1 0 1-16,4-7-1 0,1-4-1 15,-2-4-1-15,-4-3-2 16,-2-1-1-16,-5 2 0 0,-4 1-1 16,0 1-2-1,-5 4-2-15,-2 11-1 0,0-8-1 16,0 8 0-16,0 11 0 0,0 7 1 15,-1 8 1 1,0 8 0-16,1 11 3 0,0 6 2 16,-1 7 0-16,-1 0 1 15,0 5 1-15,0-6-1 0,0-3 0 16,0-4 0-1,1-7-3-15,-1-10-8 0,2 1-26 16,7-7-51 0,-1-13-5-16,-6-14-9 0</inkml:trace>
  <inkml:trace contextRef="#ctx0" brushRef="#br0" timeOffset="431597.0363">14994 12313 23 0,'-10'-1'51'15,"-3"1"-4"1,3 0-7-16,0 1-7 0,2 4-5 16,8-5-5-16,-12 4-3 15,12-4-3-15,0 0-2 16,8 1-3-16,9 1 1 0,8-2-2 15,6 0-2-15,5 0 0 16,3 0-1-16,2 0-1 0,-4 0 0 16,-4-2-3-1,-6 1-1-15,-7 1-2 0,-8-1-2 16,-3 1-5-1,-9 0-8-15,0 0-9 0,0 0-22 16,0 0-42-16,0 0-5 16,0 0-3-16</inkml:trace>
  <inkml:trace contextRef="#ctx0" brushRef="#br0" timeOffset="431927.0396">14968 12485 7 0,'-13'6'78'15,"5"-5"8"-15,15 3-38 16,-7-4-15-16,27 1-4 0,1-1-3 16,9 0-3-1,10 0-6-15,2 1-5 0,6 1-3 16,0 1-5-16,-2-2-2 0,-9 2 0 15,-7-2-1 1,-7 0 0-16,-7 1-2 0,-5-2-5 16,-4 0-12-16,-14 0-30 15,8 0-37-15,-8 0-7 16,0 0-3-16</inkml:trace>
  <inkml:trace contextRef="#ctx0" brushRef="#br0" timeOffset="432797.0483">15355 12176 24 0,'-12'-4'58'16,"12"4"-10"0,-14-5-8-16,3 3-8 0,2 0-7 15,-6 1-3-15,3 1-6 16,-2 0-2-16,2-2-1 0,-2 2-4 15,2 0-1-15,12 0-1 16,-15 2-1-16,15-2-1 16,-13 5-1-16,13-5 0 0,-8 3-1 15,8-3 1 1,0 0 0-16,0 8 0 0,0-8 1 15,20 14 0-15,4-2 0 16,9 0 0-16,6 4 0 16,7 2 0-16,6-1-1 15,1 1-1-15,4 0-1 0,-6-1 0 16,-3 0-1-16,-7-3 1 0,-5-2-2 15,-7 0 1 1,-3-2 0-16,-7 2-1 0,-2-3 0 16,-5 2 0-16,-3-2 0 15,-1 3 0-15,-2 1 0 16,-4 1 0-16,-2 3 0 15,0 2 1-15,-10 3 0 0,0 3 0 16,-5 3 0 0,-4 4-3-16,0 2-4 0,-2 0-9 15,4-3-35-15,5 5-37 0,-4-7-7 16,7-4-6-1</inkml:trace>
  <inkml:trace contextRef="#ctx0" brushRef="#br0" timeOffset="434347.0638">16404 12189 52 0,'0'0'76'0,"0"-17"-6"16,0 17-48-16,0 0-10 0,0 0-1 15,1 15 0 1,1 2 1-16,1 7 1 0,-1 4 1 16,3 7 3-1,-2-1 0-15,1 1-3 0,-3-3-3 16,2-3-2-16,-2-7-2 15,-1-3-2-15,1-9 0 0,-1-10 1 16,2 9-2 0,-2-9-9-16,0 0-24 0,10-13-53 15,-10-5-5-15,0-3-9 0</inkml:trace>
  <inkml:trace contextRef="#ctx0" brushRef="#br0" timeOffset="434587.0662">16053 12208 73 0,'-11'-2'85'0,"11"2"1"16,21-5-48 0,9 1-12-16,13-1-3 0,18-3-3 15,12 0 0-15,10-3-2 16,5 1-6-16,4 1-3 0,-7-1-3 15,-9 2-2 1,-12 2-4-16,-14 1-5 0,-14 2-7 16,-10 3-16-1,-1 0-59-15,-25 0-5 0,0 0-8 16,-5-9 4-16</inkml:trace>
  <inkml:trace contextRef="#ctx0" brushRef="#br0" timeOffset="434827.0686">16203 12481 32 0,'-11'17'94'15,"12"-2"-1"-15,9-9-39 16,30-1-15-16,14-5-4 15,11 0-6-15,8-3-8 0,-1-4-9 16,3 0-6 0,-6 1-4-16,-5 4-9 0,-14-3-23 15,-17 3-57-15,-5 1-5 16,-12-3-8-16,-16 4-1 0</inkml:trace>
  <inkml:trace contextRef="#ctx0" brushRef="#br0" timeOffset="435197.0723">16221 12429 0 0,'-13'15'75'15,"2"19"-8"-15,-4-13-43 0,-2 2 3 16,0-2 0-1,1 2-4-15,-3-3-9 0,5-5-16 16,6-4-31-16,8 2-41 16,0-13-4-16</inkml:trace>
  <inkml:trace contextRef="#ctx0" brushRef="#br0" timeOffset="435537.0757">16138 12100 43 0,'-11'8'80'15,"-7"1"0"-15,1 12-42 0,-3-6-22 16,1 2 0-16,1 0-1 16,1-3-2-16,5-1-12 0,1-5-20 15,3 0-55-15,8-8-8 16,14 7-3-16</inkml:trace>
  <inkml:trace contextRef="#ctx0" brushRef="#br0" timeOffset="435837.0787">16894 12036 8 0,'7'-10'81'0,"-7"10"2"16,0 0-3-16,1 5-50 0,-3 8-14 15,-6 3-7 1,-1 6-4-16,-2 1 0 0,3 4-3 16,-3-2-8-1,7 3-15-15,0 3-43 0,2-7-18 16,0 0-5-16</inkml:trace>
  <inkml:trace contextRef="#ctx0" brushRef="#br0" timeOffset="436257.0829">16886 12503 1 0,'0'0'84'0,"0"-14"0"16,0 14-6-16,-25-5-47 0,25 5-16 16,-15 5-5-1,5 4-4-15,0 7-3 0,-3 3-1 16,0 7-5-1,-3 3-22-15,-8 2-52 0,11-2-6 16,2-5-4-16</inkml:trace>
  <inkml:trace contextRef="#ctx0" brushRef="#br0" timeOffset="438737.1076">17172 12317 56 0,'-14'-5'86'0,"3"3"-27"0,11 2-15 15,0 0-8-15,11-2-8 0,14 2-7 16,2-1-7-16,10 1-5 15,2-2-2-15,3 2-1 16,0 0 0-16,-4 0-2 16,-7 0-3-16,-5 0-2 0,-7 2-4 15,-5-2-6 1,-5 0-9-16,-9 0-37 0,11 3-30 15,-11-3-7-15,0 0 0 0</inkml:trace>
  <inkml:trace contextRef="#ctx0" brushRef="#br0" timeOffset="438927.1096">17239 12507 35 0,'0'11'92'0,"9"-6"-4"16,18-5-4-16,13 0-59 0,9-2-13 15,15 0-13-15,-5 7-63 16,11-5-18-16,0 0-7 0,-10-3-4 16</inkml:trace>
  <inkml:trace contextRef="#ctx0" brushRef="#br0" timeOffset="440797.1283">17989 12131 56 0,'15'-9'77'0,"-15"9"-32"0,13 7-10 15,-2 7-5 1,2 3-5-16,3 7-4 0,1 2 1 16,1 4-2-16,0 3-4 15,-1 1-2-15,-3 1-2 0,2 2-1 16,-3 0-4-1,-2-1 0-15,0-1-1 0,-2-4-1 16,0-3 0-16,-3-5-1 16,0-4 0-16,0-4-1 15,-3-6 0-15,-3-9 0 0,2 11 0 16,-2-11 1-16,0 0-2 15,0 0 2-15,0 0-1 0,0 0 1 16,0 0-2 0,5-4 1-16,-5 4-1 0,6-22 0 15,1 3-1 1,1-6 0-16,2-7 0 0,5-7 0 15,1-8 0-15,4-3-1 0,2-6 1 16,-2 3 0-16,0 1-1 16,-2 5 0-16,-3 5 0 0,-4 8-3 15,-4 9-1 1,-1 7-4-16,-6 4-6 0,0 14-6 15,5-11-8 1,-5 11-32-16,10 2-35 0,-10-2-4 16,0 13-4-16</inkml:trace>
  <inkml:trace contextRef="#ctx0" brushRef="#br0" timeOffset="440987.1302">18269 12088 0 0,'-11'0'83'0,"11"0"4"15,-6-8-5-15,12-4-47 0,16 1-15 16,9 1-8 0,4-2-2-16,5 2-10 0,-1-2-8 15,3 6-30-15,3 3-42 0,-19 2-5 16,-11 1-4-1</inkml:trace>
  <inkml:trace contextRef="#ctx0" brushRef="#br0" timeOffset="441267.133">17886 12117 65 0,'0'0'85'15,"20"0"-3"-15,6-3-57 16,5 0-10-16,4 2-12 16,4 3-65-16,-5-2-11 15,-4 0-10-15</inkml:trace>
  <inkml:trace contextRef="#ctx0" brushRef="#br0" timeOffset="442007.1404">17863 12693 67 0,'-30'-1'81'16,"-3"1"-31"-16,15 0-13 0,6 3-5 15,12-3-7-15,9 7-6 0,24-5 0 16,17-2-2 0,22 0 1-16,17-3 1 0,19-5-3 15,12-1-3-15,5-1-2 16,1 0-3-16,-9-1-2 0,-13 2-2 15,-16 2-2 1,-22 4 0-16,-17-1-2 0,-15 3-2 16,-13-1-3-1,-10 2-6-15,-11 0-10 0,0 0-55 16,0 0-17-16,-11 12-8 0,-6-7-3 15</inkml:trace>
  <inkml:trace contextRef="#ctx0" brushRef="#br0" timeOffset="443647.1566">17806 13060 17 0,'-12'0'59'16,"1"0"-1"-16,2 0-8 15,9 0-9-15,0 0-7 0,-10-2-7 16,10 2-5-16,13-5-4 0,10-1-3 15,10-2-3 1,12-1 0-16,9-2-3 0,9 1 1 16,4-2-2-1,2 3-3-15,-4 1 0 0,-4 0-2 16,-10 4-1-16,-11 2-1 15,-9 2 0-15,-9-2-1 0,-8 2 0 16,-4 0-1 0,-10 0 1-16,0 0-1 0,8 10 2 15,-8-10-1-15,-7 17 1 0,0-6-1 16,-1 4 1-1,-1 2-1-15,-3 1 1 0,-1 0 0 16,-2 1-1-16,-1 1-1 16,-2 4 1-16,-2 0 0 0,-2-1 0 15,-4 2 0 1,-1 4-1-16,-3 0 1 0,-4 1 0 15,0-1 0-15,-2-1 0 0,-1-2-1 16,3-1 1 0,2-5 0-16,5-2 0 0,2-3 0 15,7-7 1-15,7 1-1 16,11-9 3-16,-7 8-1 15,7-8 2-15,22 2 0 16,7-2 0-16,6 0 0 0,6-2 0 16,3-3 0-1,4 0-1-15,-1 1-1 0,-2-2-1 16,-6 4 0-16,-8 0-1 0,-5 1-1 15,-6 1-2-15,-3 0-1 16,-1 0-3-16,-6 0-4 16,0 5-6-16,-10-5-9 15,11 0-30-15,-11 0-37 0,0 0-6 16,0 0-1-1</inkml:trace>
  <inkml:trace contextRef="#ctx0" brushRef="#br0" timeOffset="443847.1586">18007 13268 81 0,'0'0'95'16,"0"0"-5"-16,23 0-4 0,5-3-72 15,12 0-4-15,9 2-3 16,3-1-4-16,6 2-6 15,-6 0-15-15,-2 0-52 0,-7 4-20 16,-10 1-5-16,-6-2-3 16</inkml:trace>
  <inkml:trace contextRef="#ctx0" brushRef="#br0" timeOffset="444717.1675">18603 13302 78 0,'-12'7'91'0,"2"0"-4"0,10-7-47 15,0 10-14-15,10-7-4 0,11-3-3 16,4 0-2-1,10-9-4-15,3-2-4 0,2-3-3 16,-2-5-1-16,-2 1-1 16,-6-3-1-16,-10 3-1 0,-4-1-1 15,-12 3-1 1,-4 2 0-16,-10 3-1 0,-10 4 0 15,-4 5-1-15,-5 2 0 0,-3 9 0 16,-3 6 0 0,-1 7 1-16,2 3-1 0,7 4 2 15,2 4-1-15,4-4 2 16,9 3 0-16,5-3 1 0,6-1 1 15,3-8 0 1,15 0 0-16,6-7 1 0,6-1-1 16,4-4-2-1,2-3-1-15,4-5-2 0,1 0-3 16,0-6-6-16,-5-8-5 0,5 2-4 15,-6-5-1-15,0-1 0 16,-1-1 1-16,-4-2 3 0,-1 4 2 16,-10-2 8-1,1 3 10-15,-10 0 3 0,-1 4 3 16,-8 3 3-1,0 9 1-15,-17-14 1 0,2 14-1 16,-2 0-1-16,-2 5 0 16,3 6-3-16,-2 2 0 0,6 1-2 15,3 3 0-15,5-3 0 0,4-2-1 16,14-1-1 0,4-6 0-16,6-4 0 0,5-1-1 15,2-4-1 1,1-9-1-16,0-1 0 0,-6-3-2 15,-4 2 1-15,-7-1-2 16,-4 3 0-16,-8 2 0 0,-3 11 1 16,0 0-3-16,-2 14 2 0,-7 12 0 15,1 9 1 1,-2 13 1-16,-2 7 0 0,0 11 2 31,1 4 0-31,0 0 0 0,2-4-1 16,1-6 0-16,0-5-3 15,4-9-6-15,0-8-18 0,4-13-51 16,8-6-17-1,0-10-7-15,0-5-7 0</inkml:trace>
  <inkml:trace contextRef="#ctx0" brushRef="#br0" timeOffset="446117.1815">19532 12663 68 0,'-19'-5'91'0,"3"5"-21"16,4-2-21-1,12 2-13-15,0 0-9 0,0 0-6 16,14 2-4 0,12 4-5-16,11-1-5 0,4 2-1 15,8-1 0-15,2 0 0 16,0-1-2-16,-4-1-1 0,-8-3-1 15,-4-1 0-15,-12 2-2 0,-5-2-1 16,-6 0-5 0,-12 0-8-16,13 0-11 0,-13 0-31 15,0 0-36 1,0 0-6-16,0 0-5 0</inkml:trace>
  <inkml:trace contextRef="#ctx0" brushRef="#br0" timeOffset="446357.1839">19535 12909 35 0,'5'12'92'16,"18"-5"0"-16,11-4-8 0,15 0-55 16,10 0-15-1,4 3-2-15,2-1-5 0,-4-5-14 16,2-1-64-16,-7 2-15 15,-11-1-7-15,-7 0-3 0</inkml:trace>
  <inkml:trace contextRef="#ctx0" brushRef="#br0" timeOffset="453047.2508">21318 12068 37 0,'0'0'86'0,"0"-15"-19"16,0 15-15-1,0-12-10-15,0 12-12 0,0 0-4 16,2-9-7-16,-2 9-2 16,0 0-4-16,0 0-4 0,0 0-2 15,0 0-3 1,0 0-1-16,0 0-1 0,0 0 0 15,0 0-1-15,4 7 1 0,-4-7-1 16,9 20 0 0,-6-4 1-16,5 2 0 0,1 8 0 15,2 1 1-15,-1 0-1 16,3 3 0-16,-2 0 0 0,1-1 0 15,2-2 0 1,0 1-1-16,-2-6 1 0,-1-4-1 16,0 0 0-16,-3-3-1 0,-4-4 1 15,3 0-1 1,-4-3 1-16,-3-8-1 0,4 10 0 15,-4-10 1-15,0 9-1 16,0-9 0-16,0 0 1 0,1 10-1 16,-1-10 0-1,0 0 1-15,0 0 1 0,0 0 0 16,0 0 0-1,0 0 1-15,13-6-1 0,-3-8 1 16,6-8-1-16,3-3 1 0,3-6-2 16,2-3 1-16,1-4-2 15,-3 2 1-15,-1 0 0 0,-4 4-1 16,-3 4-1-1,-3 4-1-15,-4 8-3 0,-4 2-4 16,-3 14-7 0,6-11-15-16,-6 11-49 0,0 6-17 15,0 6-6-15,0 2-4 16</inkml:trace>
  <inkml:trace contextRef="#ctx0" brushRef="#br0" timeOffset="453597.2563">21956 12357 7 0,'0'0'82'15,"0"0"-10"-15,0-10-19 0,0 10-8 16,0 0-11-16,0-12-11 15,0 12-5-15,0 0-6 16,-7 4-4-16,-2 5-3 16,-2 2-3-16,1 5-1 0,-1 1-1 15,3 3 1 1,1 0 1-16,6 2 2 0,1-8 0 15,10-3 0-15,9-6 2 0,4-5-1 16,4-6 0 0,2-7 1-16,-1-1-1 0,-6-5-1 15,-6 1-1-15,-6-1-1 16,-10 1 0-16,-11 4-1 0,-10 4-1 15,-5 3-1 1,-1 3-4-16,-4 1-7 0,7 6-18 16,9 11-56-16,-3-4-8 0,11-1-5 15</inkml:trace>
  <inkml:trace contextRef="#ctx0" brushRef="#br0" timeOffset="454557.2659">20666 12612 16 0,'0'0'52'0,"-8"3"-5"0,8-3-11 15,0 0-9-15,-9 0-7 16,9 0-2-16,0 0-4 0,-13 2-2 15,13-2-2 1,-17 5 1-16,3-2-2 0,0 2 2 16,-3 2-1-16,1-2 1 0,0 2-3 15,3-2-2 1,1-1 0-16,4 2-1 0,8-6-1 15,0 0-1-15,22 9 2 16,11-8 1-16,17-1 1 0,20 0 2 16,23-1 2-1,25 1 0-15,32-1-2 0,24 1 0 16,29-1-2-1,16 3-1-15,19 2-1 0,7-1-1 16,1 1-1-16,-9-1 0 0,-22-3-1 16,-17-2 0-16,-29 2-1 15,-24-1-1-15,-28-1-1 0,-28-3-4 16,-22 4-7-1,-19-4-8-15,-14 0-51 0,-17 3-23 16,-17 2-6 0,0 0-6-16</inkml:trace>
  <inkml:trace contextRef="#ctx0" brushRef="#br0" timeOffset="456717.2875">20742 13068 13 0,'0'-13'74'0,"3"4"-2"16,-2-3-8 0,1 4-15-16,-2 8-12 0,2-17-9 15,-2 17-8-15,0-8-3 16,0 8-5-16,0 0-4 0,0 8-3 15,0 8-1-15,1 5 0 0,2 8-1 16,-1 7 0 0,0 7 1-16,-1 3 0 0,1 3 0 15,-2-1 0 1,-1-2 0-16,0-5-2 0,-2-6 1 15,-2-4-2-15,1-7 0 16,1-7-1-16,0-5-2 0,3-12-4 16,0 0-6-16,0 0-16 0,0 0-54 15,10-19-14 1,-2-6-5-16,2-1-4 0</inkml:trace>
  <inkml:trace contextRef="#ctx0" brushRef="#br0" timeOffset="457317.2935">20651 13133 65 0,'-9'-3'79'0,"-2"1"-36"16,11 2-9 0,-10-6-4-16,10 6-7 0,-3-11-4 15,3 11-2 1,0-16-2-16,3 3-2 0,7 2-1 15,6-5-3-15,7-1 0 0,5 0-1 16,9 0 0-16,8 3-2 16,4 1 0-16,2 5-1 15,1 5 0-15,-4 3-1 16,-6 5 0-16,-6 4-2 0,-6 8 0 15,-12 1 0 1,-7 5-1-16,-11 1 0 0,0 1 0 16,-11-1 1-16,-7 0-1 0,-4-2 0 15,-5-4 0-15,-4-4 0 16,-6-3 0-16,2-6-1 15,-3-2 0-15,2-3 0 16,1 0-1-16,5 2 0 0,5-2 1 16,4 0-1-1,12 0 0-15,9 0 0 0,1 15 0 16,14 0 1-16,8 3 1 15,9 4 0-15,1 5 1 0,3 2 1 16,2 1 0-16,-3 2 1 16,-2 0-3-16,-8-3 2 15,-4-4-1-15,-8-4 0 0,-1-4-1 16,-6-5 0-1,0-2-3-15,-6-10-1 0,0 0-7 16,0 0-12-16,15-7-48 16,1 0-25-16,-5-1-5 15,4-3-7-15</inkml:trace>
  <inkml:trace contextRef="#ctx0" brushRef="#br0" timeOffset="457617.2965">21347 13200 61 0,'-11'8'100'0,"11"-8"-5"0,11 5-5 16,40-5-63-16,-26 6-8 15,3-3-3-15,3 4-5 0,-1-6-5 16,-1 3-4-1,-5-4-2-15,0 0-5 0,-12 0-7 16,2 0-19-16,-1-5-58 0,-12-4-6 16,-1-6-7-1</inkml:trace>
  <inkml:trace contextRef="#ctx0" brushRef="#br0" timeOffset="457847.2988">21486 13033 57 0,'-2'22'98'0,"0"5"-3"0,-2 7-6 16,0 5-68-16,1 8 2 16,0 2-5-16,-3 4-5 15,1-2-4-15,-1 0-3 16,2-3-2-16,0-8-1 0,2-5-1 15,2-8-7 1,-2-11-7-16,6-5-39 0,10-4-40 16,-14-7-8-16,17-7-5 0</inkml:trace>
  <inkml:trace contextRef="#ctx0" brushRef="#br0" timeOffset="460737.3277">22217 12949 25 0,'-2'-12'91'16,"2"12"-2"-16,0 0-38 15,0 0-14-15,0 0-7 16,7 9-11-16,-5 6-4 0,1 2-4 16,-3 6-3-1,3 0 1-15,-2 2-1 0,0-2-1 16,1-2-3-16,-2-3-2 15,0-6-1-15,1-2-6 0,-1-10-11 16,0 0-54-16,0 0-18 16,0 0-10-16,0 0-2 15</inkml:trace>
  <inkml:trace contextRef="#ctx0" brushRef="#br0" timeOffset="460987.3302">21928 13189 42 0,'2'11'95'0,"18"-3"0"15,16-3-4-15,12-2-64 16,14-3-7-16,14-1 1 0,1-6-5 15,7-2-7 1,-7-1-4-16,-9 1-4 0,-12 0-5 16,-12 4-11-16,-15-2-16 0,-18 7-58 15,-11 0-7 1,0 0-7-16</inkml:trace>
  <inkml:trace contextRef="#ctx0" brushRef="#br0" timeOffset="463137.3516">22025 13558 16 0,'0'0'79'0,"0"-11"0"16,-8 11-38-16,8 0-14 0,1 7-4 15,3 2-8-15,0-1-3 16,0 8 2-16,-1-3-1 0,0 7 3 15,1-2-2 1,-2-1-1-16,-2-2 1 0,0-1-1 16,-6-3-2-1,6-11-1-15,-16 9 0 0,6-9-1 16,-6-5 0-16,2-5-4 15,-2-3 0-15,-2-1-1 0,4-2-2 16,1 3-2-16,4-1-3 0,1-1-7 16,8 7-19-1,0 8-59-15,15-16-9 31,2 2-7-31,2-1-3 0</inkml:trace>
  <inkml:trace contextRef="#ctx0" brushRef="#br0" timeOffset="463267.353">22106 13415 5 0,'0'0'99'16,"0"0"-3"0,0 0-8-16,0 0-10 0,-1-11-84 15,1 11-35-15,16 5-44 16,-16-5-8-16,10 9-6 0</inkml:trace>
  <inkml:trace contextRef="#ctx0" brushRef="#br0" timeOffset="463957.3599">22079 13452 8 0,'-10'-5'85'16,"10"5"1"-16,-17-7-35 15,17 7-15-15,0 0-7 0,0 0-9 16,0 0-3-16,0 0-3 0,0 0-1 16,0 0 1-1,6 3-1-15,-6-3-3 0,0 0-2 16,0 0-2-1,0 0-1-15,0 0-2 0,0 0-2 16,0 0 0-16,0 0-3 16,0 0-3-16,0 0-14 0,-11 0-57 15,11 0-15 1,0 0-8-16,0 0-4 0</inkml:trace>
  <inkml:trace contextRef="#ctx0" brushRef="#br0" timeOffset="464577.3661">22220 13450 48 0,'0'0'90'0,"-8"-3"-3"0,8 3-4 16,0 0-68-16,-8 7-4 0,8-7-3 16,0 19-2-1,0-6-1-15,3 3 1 0,1 1 1 16,1 1 2-16,3-1 1 15,-1-3-1-15,-2-4 1 0,-5-10-1 16,14 11-1 0,-4-11-1-16,-1-4 0 0,1-7-2 15,1-4-1-15,0-2 0 16,0-3-2-16,-1 1-1 15,-1 0 0-15,-3 3-1 0,-2 5 0 16,0 1-1-16,-4 10-1 16,0 0 1-16,3 10-1 0,-1 5 1 15,1 4-1 1,2 0 1-16,4 0 1 0,1 0 0 15,1-4 1 1,0-4 1-16,3-5-1 0,-3-6 2 16,1 0-1-16,-3-9 0 0,-3-3 0 15,1-1 0-15,-4-4 0 16,-2-2-1-16,0 0-1 0,-1 0 0 15,-3 4-2 1,-2 0-1-16,1 3-4 0,-1 1-7 16,5 11-10-1,0 0-43-15,-14 2-29 0,14 7-7 16,0-9-3-16</inkml:trace>
  <inkml:trace contextRef="#ctx0" brushRef="#br0" timeOffset="464877.3691">22821 13376 76 0,'2'-8'95'0,"-2"-2"-4"15,-8 4-7 1,-3 5-70-16,-6 2-4 0,-3 9-1 15,-1 5-2-15,-2 6-2 0,2 5 0 16,3 4 0 0,2 0 0-16,7 0 2 0,19-2 1 31,13-4-1-31,7-4-1 0,10-6 0 15,5-5-4 1,3-1-5-16,1-8-20 0,-4-8-62 16,-15 6-12-16,-3-8-6 0,-6 1-5 15</inkml:trace>
  <inkml:trace contextRef="#ctx0" brushRef="#br0" timeOffset="465977.3801">21892 13290 1 0,'0'0'57'15,"-11"-10"1"-15,11 10-5 0,-12-9-9 16,12 9-7-16,0 0-8 0,-10-5-5 16,10 5-3-16,0 0-5 15,0 0-2-15,0 0-2 0,10-3 1 16,14 2-2-1,11-2-1-15,22-2-2 0,16-2 0 16,22-1 0 0,14-4-1-16,10 2 0 0,0-2-3 15,-6 3-1-15,-9-3 0 16,-15 4-1-16,-18 3-1 0,-21 2 0 15,-17 0-1-15,-9 2 1 16,-8-1-3-16,-3 2-4 16,-13 0-16-16,0 0-60 0,0 0-13 15,6-8-7 1,-6 8-5-16</inkml:trace>
  <inkml:trace contextRef="#ctx0" brushRef="#br0" timeOffset="476987.4902">2299 3735 59 0,'0'0'74'0,"3"-8"-40"0,18 2-13 16,15-2-5 0,9 1-7-16,10-3-1 0,13 2 1 15,2 1-1-15,0 4 0 0,-2 0 1 16,-6 3-1-1,-11 1-2-15,-5 3-2 0,-16 3 0 16,-8-2-2-16,-9-1 2 16,-13-4-1-16,3 9 0 15,-10-7 3-15,-13 0-2 16,-8-1 0-16,-8 1-2 0,-10 0 0 15,-10 2-1-15,-8 1-1 0,-5 0-1 16,-1 1 1 0,2 2-1-16,8 0-1 0,7-1 1 15,13 1 0-15,11-2 1 16,17-1 0-16,12-5 2 15,27 1 1-15,16-1 0 16,10-6 2-16,12-2 1 0,2 1-1 16,1-2-1-1,-6 1 0-15,-12 1-1 0,-13 2-2 16,-20 5-7-16,-17 0-30 0,-32 4-47 15,-8 3-6 1,-15-6-4-16</inkml:trace>
  <inkml:trace contextRef="#ctx0" brushRef="#br0" timeOffset="596258.6819">1110 14561 25 0,'0'0'53'0,"-8"-8"2"15,8 8-4-15,0 0-7 0,-12-8-9 16,12 8-9-16,0 0-5 16,0 0-4-16,0 0-6 15,0 0-2-15,-12-2-3 16,12 2-1-16,0 0-1 0,0 0-1 15,-9 8 2 1,9-8-2-16,-12 15 1 0,8-2 0 16,-1 2 0-16,-1 3-1 0,2 3 0 15,1 4-1 1,3 2 1-16,0 1-1 0,0 2 1 15,0-2 0-15,0 3 1 16,5-3 0-16,1 0 0 16,-1 0-1-16,0-4 1 15,3-1-1-15,3-2 1 0,4-3-1 16,3-2 0-1,1 1-1-15,1-5 1 0,2-4 0 16,6 0 0-16,-5-3 0 0,-2-2-1 16,0-2-2-1,-4-1 0-15,-4-1-3 0,0-6-4 16,0-2-6-16,-9-8-8 15,5-4-34-15,2 0-38 0,-7-9-5 16,2-2-6 0</inkml:trace>
  <inkml:trace contextRef="#ctx0" brushRef="#br0" timeOffset="596448.6838">1035 14345 1 0,'-16'-3'100'0,"6"-5"0"16,-1 4-8-16,3-8-5 16,8 12-72-16,0 0-8 0,-6-10-6 15,6 10-11-15,0 0-24 16,0 0-54-16,10 6-5 0,0-4-8 15</inkml:trace>
  <inkml:trace contextRef="#ctx0" brushRef="#br0" timeOffset="597308.6934">1454 14374 73 0,'0'-9'60'0,"0"9"-8"0,2-15-7 16,-2 15-11-16,3-11-9 15,-3 11-8-15,0 0-6 16,0 0-2-16,-9-5-3 16,9 5-2-16,-14 6-1 0,5 4-2 15,0 2 2 1,-4 5-1-16,1 7 1 0,1 4 1 15,-2 6 0-15,-1 4 1 0,5 7 0 16,-2 3 2 0,6 6-2-16,4-1 2 0,0-2-1 15,2 3-2-15,11-1 1 16,6-6-1-16,4-2 1 0,0-3 0 15,4-4 0 1,-1-3-1-16,1-3 0 0,0-7 1 16,-5-5 1-16,-7-4-2 0,1-2 1 15,-5-6-1 1,-10-8-1-16,10 11 1 0,-10-11 0 15,0 0-1-15,0 0-1 16,0 0-1-16,0-6-3 0,-3-2-3 16,0-2-4-1,-3-3-8-15,4 0-28 0,3-5-50 16,-2-2-6-1,0-3-6-15</inkml:trace>
  <inkml:trace contextRef="#ctx0" brushRef="#br0" timeOffset="597798.6982">1663 14557 8 0,'0'0'89'15,"14"-14"1"1,-14 14-7-16,7-9-55 0,-7 9-8 15,6 7-4-15,-6 6-5 16,0 8-5-16,0 3-2 16,0 5 0-16,0 5 2 0,-1 2 1 15,-1 3-2-15,1 0 2 16,-1 2-2-16,-1 3 0 0,-1-1-1 15,0-2 0 1,3-2 0-16,-1-3 0 0,1 1 0 16,9-7 0-1,5-4 0-15,3-3 0 0,4-5 0 16,4-5 0-16,3-1 0 15,0-4-1-15,2-4 0 0,-5-1-1 16,-2-3-1-16,-3 0-1 0,-2-6-3 16,-4 1-3-1,-7-8-4-15,1 4-7 0,-7-7-10 16,0-4-42-1,4 4-25-15,-4-3-6 0,-7-1-3 16</inkml:trace>
  <inkml:trace contextRef="#ctx0" brushRef="#br0" timeOffset="598068.701">1550 14843 18 0,'-9'5'96'16,"9"-5"-1"-16,0 0-3 0,22 0-52 16,10-3-15-16,8-3-1 0,8 0-2 15,3-2-7 1,-1-3-4-16,-1 0-5 0,-7 3-3 15,-10 0-2-15,-12 0-5 16,-9 7-5-16,-11 1-6 0,0 0-16 16,-5 0-54-1,-6 0-10-15,-2-2-7 0,0-3-2 16</inkml:trace>
  <inkml:trace contextRef="#ctx0" brushRef="#br0" timeOffset="598488.7052">1871 14388 7 0,'-24'-3'90'16,"4"0"0"-16,0 19-20 0,7-16-34 15,13 0-4 1,0 0-9-16,0 0-6 0,16 14-6 15,15-6-1 1,8 6-2-16,9 6 0 0,5 6-1 16,-2 13-2-16,2 9-1 0,-3 11-2 15,-7 15-1-15,-7 5 0 16,-9 7-1-16,-9 5 0 0,-6 2 0 15,-7-2 1 1,-5-3-2-16,-2-7 2 0,-9-7 0 16,-2-8-1-1,-5-5-2-15,0-9-6 0,6-3-18 16,2-5-63-16,-10-18-6 15,2-7-7-15,-1-12 0 0</inkml:trace>
  <inkml:trace contextRef="#ctx0" brushRef="#br0" timeOffset="602618.7465">2479 14768 54 0,'0'0'53'15,"-17"-2"-4"-15,17 2-5 0,-14 0-5 16,14 0-7-1,0 0-6-15,0 0-6 0,-8 0-4 16,8 0-4-16,0 0-4 16,0 0-1-16,10 0-2 0,2 0 0 15,1 0 1 1,8-1 2-16,2-3 0 0,7 0 0 15,5-2 0 1,2 2 0-16,2-2-2 0,1 2 0 16,5 1-2-16,-5-1-1 0,0 1 0 15,-5 1-2-15,-5-1 1 16,-4 1-3-16,-5-1-1 0,-6-3-4 15,0 3-7 1,-15 3-17-16,5-15-60 0,-5 15-6 16,0 0-6-1,0 0 1-15</inkml:trace>
  <inkml:trace contextRef="#ctx0" brushRef="#br0" timeOffset="603058.7509">2524 15009 39 0,'-22'11'92'16,"0"-4"-2"-16,6-2-37 15,7 0-13-15,9-5-11 16,0 0-9-16,4 9-3 0,28-9-4 15,11 0-1 1,17-4-1-16,8-1-1 0,11 1-1 16,3-2-2-16,-2-1-1 15,-6 3-4-15,-13-1-5 0,-11 5-12 16,-23 16-70-16,-11-13-9 0,-16-3-8 15,0 0-5 1</inkml:trace>
  <inkml:trace contextRef="#ctx0" brushRef="#br0" timeOffset="611338.8337">3358 14307 23 0,'0'0'74'15,"0"-10"2"1,-1-10-29-16,1 20-26 0,0 19-4 16,0 11 2-1,3 5 0-15,0 14-2 0,2 6 3 16,-1 12-2-16,1 0-3 0,-1 8-1 15,-1-10-4-15,-2-4-4 16,1-6-2-16,-2-10 0 0,1-12-2 16,-1-9-1-1,0-7-4-15,0-17-5 0,0 0-15 16,0 0-47-1,0-21-20-15,0-2-7 0,-2-6-2 16</inkml:trace>
  <inkml:trace contextRef="#ctx0" brushRef="#br0" timeOffset="611988.8402">3236 14441 33 0,'-13'0'37'15,"0"0"0"1,13 0-2-16,-11-8-4 0,11 8-4 15,-8-17-8 1,7 5-6-16,1-1 1 0,1 1 0 16,4-3-1-16,2 1 1 15,3-3-1-15,4 0 0 0,6 0 0 16,1 0-1-16,6-1-1 0,1 4-1 15,5-2-1 1,2 6-2-16,1 1-2 0,1 6-1 16,-1 3-1-1,0 2-1-15,-3 8 0 0,-1 3 0 16,-2 1-1-16,-1 5 0 15,-6 0 0-15,-4 0 0 0,-3 2 0 16,-9 0 0 0,-2 1 0-16,-5 1 0 0,-10-2 0 15,-7 2-1-15,-5-2-1 0,-8-2 0 16,-2-3 0-1,-6 0-1-15,-1-6-1 0,1-2 1 16,1 0 0-16,3-4 0 16,4-4 0-16,6 2 1 0,7 3 1 15,8 2 0 1,7 5 2-16,4 4 1 0,16 2 0 15,4 7 2 1,11 5 0-16,4 1 1 0,0 0-1 16,3 2 0-16,-2-2-1 0,-2-4-1 15,-5-1-1-15,-7-6-1 16,-4-5-3-16,-6-1-3 15,-2-10-7-15,0-2-22 16,-1 0-53-16,-4-7-7 0,1-7-7 16</inkml:trace>
  <inkml:trace contextRef="#ctx0" brushRef="#br0" timeOffset="612398.8443">3894 14780 54 0,'0'-10'92'0,"0"10"-3"0,18-34-24 16,7 23-38-16,-6-2-8 15,9-1 0-15,-2-1-6 0,-4-4-3 16,-1 0-4 0,-4 3-2-16,-5-2-1 0,-8 1-1 15,-4 4-1 1,0 0 0-16,-9 3-1 0,-6 6 0 0,-4 4-1 15,-4 3 0 1,-4 10 1-16,-3 8 0 0,1 6 1 16,0 9 0-16,7 5 1 0,5 3 1 15,5 3-1 1,11-1 2-16,3-6 0 0,18-2 0 15,8-7 0 1,7-9 1-16,8-6 0 0,2-10-3 16,5-4 1-16,-4-3-4 15,2-1-12-15,-13 1-59 0,0-13-19 16,-8-2-8-16,-7-4-5 15</inkml:trace>
  <inkml:trace contextRef="#ctx0" brushRef="#br0" timeOffset="613928.8596">5314 14359 6 0,'-10'5'77'0,"10"-5"-13"15,-7 27-17-15,5-3-8 16,1 10-7-16,1 5-4 0,-1 6-2 15,1 2-1 1,0-1-7-16,0-1-3 0,0-5-4 16,1-8-4-16,-1-5-2 0,0-9-1 15,0-4-2 1,0-14-2-16,0 10-1 0,0-10-5 15,1-7-5-15,3-5-14 16,-2 2-42-16,-2-9-24 16,0-6-6-16,0-5-3 15</inkml:trace>
  <inkml:trace contextRef="#ctx0" brushRef="#br0" timeOffset="614218.8625">4789 14427 0 0,'-18'0'80'0,"6"0"4"16,12 0-1 0,26-2-53-16,-2 2-6 0,16-7-1 15,19 1-2-15,13-5-1 0,17-2 1 16,13-6-1-1,8 0-5-15,0-2-2 0,-3 2-4 16,-9 2-2-16,-15 4-4 16,-16 2-2-16,-16 3-3 0,-16 4-6 15,-11 4-7 1,-11-3-12-16,-13 3-59 0,0 0-10 15,-17 3-7 1,-2 4-2-16</inkml:trace>
  <inkml:trace contextRef="#ctx0" brushRef="#br0" timeOffset="614528.8656">4947 14923 55 0,'-17'22'94'15,"11"-5"-1"-15,12-18-6 0,24 2-69 16,23 2 0-1,17-3 4-15,17-8-1 0,14-6-4 16,8 0-4-16,0-2-6 16,-6 0-1-16,-13 0-4 15,-17 5-4-15,-20-2-11 0,-12 4-47 16,-25 6-33-16,-16 3-6 15,-9-7-7-15</inkml:trace>
  <inkml:trace contextRef="#ctx0" brushRef="#br0" timeOffset="614878.8691">4967 14853 69 0,'0'0'87'0,"-7"14"-2"0,4 19-37 16,-4-13-33-16,-1 7-1 15,-1 0 3-15,-1 3-4 16,0-4-5-16,1-2-8 16,3-4-18-16,3 1-63 0,1-13-6 15,2-8-8-15</inkml:trace>
  <inkml:trace contextRef="#ctx0" brushRef="#br0" timeOffset="615218.8724">5849 14825 74 0,'0'0'91'0,"0"0"-3"15,0 0-4 1,0 0-65-16,9 14-10 0,-8 1-4 16,2 3-1-16,-2 6 0 15,1-2-2-15,-2 0-7 16,0 1-23-16,8-4-56 15,-8-8-8-15,0-11-4 0</inkml:trace>
  <inkml:trace contextRef="#ctx0" brushRef="#br0" timeOffset="615588.8762">5853 14194 19 0,'0'0'88'0,"6"8"-3"16,-4 7-5-16,-11 9-59 0,7 5-9 15,1 5-1 1,-5 5-10-16,5-3-41 0,-6 7-41 16,-6-6-4-16,0-2-3 15</inkml:trace>
  <inkml:trace contextRef="#ctx0" brushRef="#br0" timeOffset="615938.8796">4881 14307 4 0,'13'-3'78'0,"-13"3"4"16,9 17-5-16,-7 7-60 15,-1 7-9-15,0 2 0 0,1 12 3 16,-3-2-10-16,0-3-27 15,-14-2-49-15,10-4-6 16,-4-13-4-16</inkml:trace>
  <inkml:trace contextRef="#ctx0" brushRef="#br0" timeOffset="616608.8864">5809 14229 10 0,'-6'-10'83'16,"4"0"3"-16,2 10-34 0,0 0-14 15,-6-9-9 1,6 9-9-16,0 0-7 0,6 7-6 15,-2 5-3-15,3 6-3 16,0 3-1-16,2 7-2 16,0 2-7-16,1 11-42 0,-1-11-33 15,1-2-4-15,-3-10-2 16</inkml:trace>
  <inkml:trace contextRef="#ctx0" brushRef="#br0" timeOffset="617388.8942">6319 14664 12 0,'0'0'86'0,"0"0"2"15,0 0-4 1,18-2-51-16,-6 1-12 0,9-4-3 16,4-6-2-1,4-2-1-15,2-3-2 0,3-3-1 16,-2 0-2-16,-4-5-3 15,-5 2-1-15,-8-2-2 0,-6 4-2 16,-9-2-1 0,0 2-1-16,-11-1 0 0,-4 4-3 15,-5 2 0-15,0 6-1 0,-4 7 0 16,-3 6 0-1,1 14 1-15,1 17 0 0,2 10 1 16,7 12 1-16,5 10 2 16,0 5 0-16,9 3 1 15,5-5 1-15,13-3 1 16,4-12 1-16,9-8 0 0,3-12 0 15,7-10 0 1,1-9 1-16,-3-7-3 0,0-6-2 16,-4-3-3-16,0-3-11 0,-13-5-48 15,-7-9-31-15,3-3-8 16,-6-6-4-16</inkml:trace>
  <inkml:trace contextRef="#ctx0" brushRef="#br0" timeOffset="618008.9004">6769 14055 16 0,'14'13'34'0,"-8"3"-2"15,2 5 8 1,2 7 7-16,0 1 0 0,2 4-4 16,0 3-9-16,-2-3-10 15,-2-3-3-15,-4-4-5 16,-3-2-1-16,-1-9-3 0,-1 0 0 15,1-15-2-15,-14 13-1 16,5-10 0-16,-3-2-1 0,1-1-1 16,-1-1-1-1,-2-5-1-15,0-4-2 0,-4-2 1 16,2-3-1-1,-1 2 0-15,0-2-1 0,3 3-2 16,-3-2-4-16,9 5-7 16,-4-8-31-16,0 1-51 0,12 1-4 15,2-9-8-15,11-5-2 16</inkml:trace>
  <inkml:trace contextRef="#ctx0" brushRef="#br0" timeOffset="618138.9017">6774 13849 18 0,'-8'-12'98'0,"5"0"-4"0,-1 2-12 15,4 10-21 1,3-24-139-16,-3 24-10 0,7-12-9 16</inkml:trace>
  <inkml:trace contextRef="#ctx0" brushRef="#br0" timeOffset="618778.9081">6993 14004 69 0,'-6'0'81'15,"6"0"-1"-15,-2 14-38 0,2 1-25 16,0 4-2-1,2 8-1-15,4 2 0 0,-1 7-2 16,4 2 2-16,1-5 0 16,1 0-2-16,-1-6-2 0,3-6-1 15,-3-6-2 1,4-8-1-16,-5-6 1 0,1-1 1 15,-2-7-1 1,2-6-3-16,-4-6 0 0,1-3-1 16,-1-3-1-16,-5 0-1 0,1 0 0 15,-2 4-3-15,0 3 0 16,0 6-2-16,0 12 2 0,0 0-1 15,3 12 1 1,5 10 0-16,4 4-1 0,5 3 0 16,2-4 4-1,5-1 1-15,1-7 1 0,1-5 1 16,0-12 1-16,-5-7-1 0,-1-10 2 15,-6-5 0-15,-6-6-2 16,-4-3-1-16,-4-3-1 16,-6-1-2-16,-3-1-2 15,-3 6-1-15,3 4-3 0,-3 4-6 16,5 10-8-1,-2 3-15-15,9 9-53 0,0 0-10 16,-8 21-6-16,8-2 2 16</inkml:trace>
  <inkml:trace contextRef="#ctx0" brushRef="#br0" timeOffset="619198.9123">7633 13897 4 0,'-9'0'83'0,"9"0"1"15,0 0-4-15,-6 5-56 0,4 5-4 16,2 4-4-16,0 3 1 0,0 5-3 15,0 5 0 1,-1 0 1-16,1 4 0 0,0-2-3 16,0 0-2-1,1-4-1-15,-1-2-3 0,3-4 0 16,2-2-2-16,-1-4 1 15,4 0-1-15,3 0-1 0,5-3 1 16,1-1-2 0,5-2-1-16,-1-2-2 0,3 0-4 15,-4-5-8-15,4 3-21 0,-2 4-57 16,-8-9-5-1,-3-3-7-15,-6-5-2 0</inkml:trace>
  <inkml:trace contextRef="#ctx0" brushRef="#br0" timeOffset="619418.9145">7540 14072 4 0,'-17'-4'98'0,"4"2"1"15,13 2-7-15,0 0-2 16,20-7-71-16,14 5-7 0,9 2-6 16,6 0-7-1,5-2-16-15,1 11-64 0,-2-9-10 16,-7 1-6-16,-12-1-7 0</inkml:trace>
  <inkml:trace contextRef="#ctx0" brushRef="#br0" timeOffset="620448.9248">8003 13738 45 0,'-14'0'91'16,"-1"0"-2"-16,3-5-41 15,12 5-17-15,-14 0-8 16,14 0-4-16,0 0-5 0,0 0-3 15,11 0-4-15,5 2 1 16,6-1-2-16,5 0 1 0,1 0-2 16,1 0 0-1,-2-1-1-15,-5 0-1 0,-4 0 0 16,-5 0 0-16,-13 0-2 15,13 0 0-15,-13 0 0 16,0 0 0-16,5 11 0 16,-5-11-1-16,7 19 1 0,-1-4 0 15,3 6 0-15,0 4 1 0,3 7 0 16,3 3 2-1,-3 7-3-15,1 3 1 0,-3 6 1 16,0 2-2 0,-3 2-1-16,-1 2 1 0,-4 1-1 15,-1 0 0-15,-1 0 0 16,0 0-1-16,-1 0 1 0,-1 0 1 15,0-5 0 1,1 3 0-16,-1-8 0 0,-1-1-1 16,0-4 1-16,1-2-2 0,2-5 1 15,0-4 0 1,0-3-1-16,0-3 0 0,0-1 1 15,0-2-1-15,0-2 0 16,0-3 1-16,4-2 0 0,0-1 0 16,-1-1 0-1,2-2 0-15,-2 1 1 0,-1-3-1 16,2 2 0-16,-2-1 0 0,-2-11 1 15,3 16 0 1,-3-16 0-16,0 14 1 0,0-14-1 16,0 0 1-16,0 11 0 15,0-11-1-15,0 0 1 0,0 0-1 16,0 0 1-1,0 0-1-15,-6 10 0 0,6-10 0 16,0 0 0 0,0 0 1-16,0 0-1 0,-13 0 1 15,13 0-1-15,-18 0 1 0,5 0-1 16,-8 0 1-16,-5-3-1 15,-7 0 0-15,-5 1-2 0,-8 0 0 16,0 0-3 0,-7-2-6-16,5 6-17 0,0-1-43 15,-2 0-27 1,13-5-7-16,4-5-7 0</inkml:trace>
  <inkml:trace contextRef="#ctx0" brushRef="#br0" timeOffset="621528.9356">4515 14047 55 0,'0'0'88'0,"-8"-10"-1"0,2-18-25 15,6 28-39-15,-13-11-3 0,13 11-4 16,-15-11-2-1,7 4-3-15,-9 4-1 0,4-4-2 16,-4 4-1-16,-2-1-1 16,-2 3-2-16,0 1 0 0,-3 2-3 15,4 4 0 1,1 4-1-16,2 5 0 0,4 4 1 15,2 6-1 1,3 3 1-16,3 8 0 0,4 7 0 16,-1 8-1-16,2 6 1 0,0 8 0 15,0 9 0-15,3 3 0 16,4 6 0-16,1 0-1 0,2-1 1 15,0 0-1 1,0-7 1-16,1-5-1 0,-2-4 0 16,-1-8-1-1,-3-5 1-15,-2-7 0 0,-3-5 0 16,0-5 1-16,0-5-1 0,-1-2 1 15,-2-7 0-15,0-4-1 16,1-1 1-16,-3-3-1 0,5-4 1 16,-3-1-1-1,3-9 1-15,-1 13 0 0,1-13 0 16,0 0 2-1,0 9-1-15,0-9 1 0,15 2 0 16,3-2 1-16,3 0-1 16,5-7-2-16,7 2-3 0,-1-7-9 15,12 3-44-15,2-2-39 16,-7-4-5-16,-2 2-9 15</inkml:trace>
  <inkml:trace contextRef="#ctx0" brushRef="#br0" timeOffset="622198.9423">5286 14875 39 0,'0'0'91'15,"11"0"-1"1,-11 0-27-16,7 9-33 0,-5 3-5 15,1 1-6-15,-1-2-3 16,2-1-2-16,-4-10-3 0,5 13-1 16,-5-13 0-1,0 0 0-15,0 0 0 0,4-13-2 16,-3 1-1-16,-1-2-2 0,0-2-4 15,0-5-9 1,1-5-57-16,-1 7-29 0,-1-3-5 16,-3 2-7-16</inkml:trace>
  <inkml:trace contextRef="#ctx0" brushRef="#br0" timeOffset="678129.5016">17172 14504 33 0,'0'0'49'16,"0"0"-5"-16,0 0-12 16,0 0-6-16,16-4-7 0,7-1-3 15,1 3-3 1,8-2 0-16,2 1-2 0,3 0-1 15,-1 2-3-15,-5-1 0 16,-1 2-1-16,-6-1-2 0,-2 1 1 16,-4 0-1-16,-2 0-1 15,-3 3 1-15,-3-1-2 16,0-1-3-16,0 2-4 0,-10-3-9 15,15 4-16 1,-15-4-38-16,13 10-15 0,-13-10-5 16</inkml:trace>
  <inkml:trace contextRef="#ctx0" brushRef="#br0" timeOffset="678669.507">17162 14744 45 0,'0'0'46'16,"14"-1"-1"-16,6-2-9 0,12 3-8 15,4-1-4 1,11-1-2-16,0-1-1 0,11 1-5 16,-5 0-4-1,-4 0-3-15,-4 1-3 0,-7-1-4 16,-5 2-5-16,-9-5-8 15,-5 5-20-15,-5 0-49 0,-14 0-5 16,14-3-1 0</inkml:trace>
  <inkml:trace contextRef="#ctx0" brushRef="#br0" timeOffset="684009.5604">18342 14251 3 0,'0'0'52'16,"-5"-10"-13"-16,5 10-5 0,0 0-11 15,0 0-7-15,0 0-7 16,0 7-4-16,0-7 1 0,0 16 4 16,0-16 2-1,3 20-2-15,-3-8 3 0,2 3-1 16,-2 3 0-1,3 0-1-15,-3 2 0 0,2 0-3 16,-2 2 2-16,2 0-3 16,-2-3-1-16,0 1 0 0,0 0 1 15,1-1-1-15,0-2-1 0,0 2-1 16,1-3 0-1,0 0-1-15,2-2 0 0,-3-1 0 16,3-1-2 0,0 0 0-16,-1-3 0 0,-3-9-1 15,5 16 1-15,-5-16 1 16,4 12-1-16,-4-12 1 0,3 9 0 15,-3-9-1 1,0 0 2-16,3 10-3 0,-3-10 1 16,0 0 1-16,5 9-1 0,-5-9 0 15,4 10-1 1,-4-10 1-16,8 9-1 0,-8-9 0 15,5 10 1-15,-5-10-1 16,0 0 0-16,5 10 0 0,-5-10 0 16,0 0 1-1,0 0-1-15,0 0 0 0,1 8 0 16,-1-8 1-16,0 0-1 0,0 0 0 15,2 12 0 1,-2-12 0-16,0 0 1 0,0 0-1 16,5 11 0-16,-5-11 1 15,0 0-1-15,0 0 1 16,0 0 0-16,0 0-1 15,0 0 1-15,0 0-1 0,0 0 1 16,0 0-1 0,0 0 0-16,0 0 1 0,0 0-1 15,0 0 3-15,0 0-2 0,11 3 0 16,-11-3 1-16,0 0 1 15,0 0-1-15,8 0 1 16,-8 0-1-16,10-12 0 16,-5 2 0-16,2-2-1 0,1-3 1 15,2-6-2 1,2-4 1-16,1-1-1 0,1-7 1 15,1-2-1-15,1-4 1 16,0-4-1-16,2-1-1 16,-2-3 3-16,3 0-1 0,-4 2 1 15,1 2-1-15,-4 6 0 16,-1 2 1-16,0 6 0 0,-6 7 0 15,1 3-2 1,-3 9-3-16,-1 1-3 0,-2 9-4 16,0 0-11-16,0 0-24 15,12 2-44-15,-12-2-6 16,10 10-5-16</inkml:trace>
  <inkml:trace contextRef="#ctx0" brushRef="#br0" timeOffset="685839.5787">18904 14535 10 0,'0'-11'26'0,"0"11"-7"0,0 0-5 15,-8 1-2 1,8-1-3-16,-10 7-1 0,1 2 2 16,1 1-4-16,0 4 1 15,-2 4 1-15,2 0 1 0,-1 7 1 16,4-4-1-16,2 3 3 0,3-4 1 15,0 1 3 1,8-2 0-16,2-4 0 0,5-2-1 16,5-6-1-1,3-3 1-15,3-6-2 0,3 2-2 16,0-10-3-16,3-1-2 15,-5-5 0-15,-1-1-1 0,-7-4-1 16,-2 0-1 0,-9-1-1-16,-4-2 0 0,-6-1 0 15,-10 4-2-15,-5 2 0 0,-6 4-1 16,-3 5 0-1,-4 3 0-15,-1 7 0 0,-2 3 0 16,3 8 0-16,5 3-1 16,2-1-1-16,4 1-3 15,8 3-7-15,4-4-26 16,5-4-43-16,8-3-6 0,11-6 1 15</inkml:trace>
  <inkml:trace contextRef="#ctx0" brushRef="#br0" timeOffset="687259.5928">19954 14103 58 0,'1'27'56'16,"-1"4"-9"-16,0 3-8 0,0-5-5 15,0 1-5 1,-1-7-8-16,-4-1-4 0,3-9-3 16,-5 3-1-16,7-16-3 15,-12 14-1-15,12-14-3 0,-10 8-3 16,10-8-2-1,0 0-5-15,-10 2-9 0,10-2-17 16,0-5-46 0,0 5-12-16,15-13-7 0</inkml:trace>
  <inkml:trace contextRef="#ctx0" brushRef="#br0" timeOffset="687589.5962">20143 14091 58 0,'1'17'71'16,"17"-15"-22"-16,7 2-5 15,7-2-1-15,5 1-9 16,-1-4-12-16,3 1-10 0,-4 0-5 15,-3 0-4-15,-6-1-6 16,-5-2-7-16,-7 2-17 0,-2 1-36 16,-12 0-22-1,0 0-6-15</inkml:trace>
  <inkml:trace contextRef="#ctx0" brushRef="#br0" timeOffset="687899.5989">20257 13947 59 0,'-24'6'45'16,"22"10"-6"-16,2 4-8 0,0 5-1 15,1 6-1 1,3 3 1-16,-3 3-8 0,1-2-6 15,1-2-3-15,-1-2-4 16,1-5-8-16,0-5-13 16,-3-21-54-16,10 24-17 15,-10-24-5-15</inkml:trace>
  <inkml:trace contextRef="#ctx0" brushRef="#br0" timeOffset="688409.6044">19912 14016 8 0,'0'0'50'0,"-6"-9"-4"16,6 9-9-1,0 0-8-15,0 0-7 0,-9 4-5 16,9-4-2-16,-5 17 2 0,1-4-3 15,3 3 0 1,-3 1-1-16,1 2-2 0,0 1 0 16,0-1-3-16,-3-1-1 15,4-2-1-15,0-2-1 0,-2-1-8 16,4-1-9-1,0-12-36-15,5 17-34 0,5-14-5 16,3-2 0 0</inkml:trace>
  <inkml:trace contextRef="#ctx0" brushRef="#br0" timeOffset="689389.6142">19964 14079 12 0,'-15'-8'51'15,"15"8"-6"-15,-6-9-10 16,6 9-6-16,0 0-6 0,0 0-7 15,0 0-6 1,6 10-1-16,1 3 0 0,1 2-2 16,0 5 2-16,2 1-1 0,-2 4-1 15,-1 3 0 1,0-4-1-16,-2-1 0 0,-1-5 3 15,-3-2 1-15,-1-4 0 16,0-3 3-16,0-9-1 16,0 0-1-16,-10-7 0 15,4-3 0-15,-2-6-2 0,-1-3-4 16,-4-3-2-16,3-5-1 0,1-2 0 15,-5 2 0 1,3 0-1-16,0 3-1 0,4 2 0 16,-1 6 0-16,5 4-1 15,-1 4-1-15,4 8 1 16,0 0-1-16,0 0-1 15,-11 0 1-15,9 15-1 0,-1 2 1 16,2 6 1 0,-1 5-3-16,2 5 2 0,0 3 1 15,-1-2 0-15,1 4 1 0,0-8 1 16,0-2 0-1,0-7 0-15,0-4 5 0,-1-8-1 16,1-9 0-16,0 0 0 16,0 0 0-16,-4-12-1 0,4-3 1 15,0-10 0 1,0-7-2-16,0 0-2 0,0-7 0 15,2 1 0 1,0 2-2-16,0 6-2 0,-2 2-6 16,1 8-13-16,-1 7-28 0,0 13-39 0,0 0-6 15,0 0-6 1</inkml:trace>
  <inkml:trace contextRef="#ctx0" brushRef="#br0" timeOffset="690029.6206">20695 14108 70 0,'0'0'71'0,"-4"-12"-36"0,4 12-13 15,0 9-9 1,0 2-3-16,2 3-1 0,2 5-1 16,0 2 1-16,4 9 4 15,-3-1 1-15,-1 1 0 0,-1-2 0 16,-1 1-2-16,-2-8 0 15,0 1 0-15,-7-6-1 16,-1-3-1-16,-6-6 1 0,-1-4-2 16,-4-3 1-1,-2 0-2-15,-2-5-2 0,-2-2 0 16,3-3-2-16,-2-2 0 15,6 0-1-15,0-2 0 0,5-1-1 16,1-1-3 0,7 0-1-16,0-5-6 0,5 6-10 15,0-4-45-15,4-3-27 0,4-3-7 16,3-2-5-1</inkml:trace>
  <inkml:trace contextRef="#ctx0" brushRef="#br0" timeOffset="690199.6222">20656 13907 24 0,'2'-10'90'16,"0"0"-3"-16,-2 1-6 0,-14 2-59 16,14 7-12-16,0 0-16 0,0 0-30 15,-8 5-44 1,8-5-8-16,0 16-2 0</inkml:trace>
  <inkml:trace contextRef="#ctx0" brushRef="#br0" timeOffset="690799.6283">20823 13984 52 0,'0'0'75'15,"0"0"-31"-15,-8 6-11 0,8 5-8 16,-1 6-3-16,4 2-5 15,0 3 1-15,4 5-1 0,-2 0-2 16,5-1-1 0,-2-2-3-16,4-4-2 0,-5-3-2 15,3-5-1 1,-1-5 1-16,1-2-2 0,-2-5 2 15,1 0-2-15,2-3 0 16,-2-4-2-16,0-3 0 0,0-5 1 16,-1-1-3-16,-2-1 1 15,-2-3-2-15,-3-2 1 16,-1 4-1-16,0 1-1 0,0 4 0 15,-1 4 0 1,1 9 0-16,0 0-1 0,0 0 1 16,0 12 0-16,4 5 0 15,6 0 0-15,-3 2 1 0,6 5 0 16,2-7 1-16,-3 0 0 15,5-8 0-15,-1-4 1 16,1-5-1-16,0-6 1 0,-4-9 0 16,-5-2 0-1,-1-5 0-15,-3-4 0 0,-4 0-1 16,-3-2 0-16,-8 4-2 15,0 0-1-15,1 5-2 16,-1 1-5-16,4 9-5 16,1 0-10-16,6 9-27 0,0 0-39 15,9 7-7-15,0 4-1 0</inkml:trace>
  <inkml:trace contextRef="#ctx0" brushRef="#br0" timeOffset="691129.6316">21369 13943 39 0,'-2'12'84'0,"0"2"0"0,11 4-50 16,-9 8-8-1,0 2 2-15,0 3-2 0,0 2-5 16,-1-2-6-16,-3-3-4 0,2-1-3 15,-1-3-1 1,0-5-2-16,1-3-2 0,1-4-1 16,1-12-2-16,-1 15-2 15,1-15-5-15,0 0-16 0,8 6-58 16,-3-12-10-1,4-5-4-15,-2-4 1 0</inkml:trace>
  <inkml:trace contextRef="#ctx0" brushRef="#br0" timeOffset="691819.6385">21366 14004 62 0,'-12'-6'40'16,"2"3"-7"-16,-1 0-9 0,11 3-4 16,-14-2-3-1,14 2-1-15,0 0 0 0,0 0 0 16,-9-1-1-16,9 1 0 0,0 0-2 15,11-12-1-15,-2 7-3 16,1-1-1-16,6-2-1 0,2 3-1 16,4-1 0-1,3 3 0-15,1 2 0 0,3 1-1 16,-1 7 0-1,1 1-2-15,-5 5 0 0,0 2-1 16,-6 0-1-16,-4 3 1 16,-3-1 0-16,-7 1 0 0,-4-3 0 15,-3 1 1-15,-11-4 0 16,-5-1 1-16,-6-3-1 15,-4-4 0-15,-5-4-1 0,-3 0-1 16,-2-1 0 0,3-5-1-16,3-2 0 0,7 3-1 15,7-1-1-15,3 3 0 16,16 3 1-16,0 0 0 0,0 14 2 15,15 1-1 1,8 2 2-16,7 0 0 0,4 4 1 16,6-1 1-16,-1 0-1 0,-2-2 0 15,-3-3-1 1,-6-2-1-16,-4-4 0 0,-7 0 1 15,-6-1-1-15,-11-8-1 16,12 5-1-16,-12-5-3 16,0 0-6-16,11-1-10 15,-11 1-33-15,17-5-38 0,-7-2-6 16,-1-2-4-16</inkml:trace>
  <inkml:trace contextRef="#ctx0" brushRef="#br0" timeOffset="692189.6422">22083 13939 69 0,'0'0'74'15,"-1"-10"-3"-15,-10 10-61 0,-1 3-5 16,-9 6-1-16,-1 5 1 16,-6 3 2-16,-2 4 2 0,-3 2 2 15,4 5-1 1,1 0 3-16,6 3 0 0,7-1 0 15,7 0 0 1,8-2-2-16,11-1 0 0,14-4-1 0,8-2 1 16,9-6-2-16,7-2-1 15,3-4-2-15,3-4-1 16,-1-2-3-16,-5-2-6 0,-5 1-16 15,-7 6-54 1,-7-8-16-16,-8 0-7 0,-9 0-4 16</inkml:trace>
  <inkml:trace contextRef="#ctx0" brushRef="#br0" timeOffset="692889.6492">19747 14628 38 0,'0'0'44'16,"15"0"-4"-16,3-3-3 15,5 1-2-15,4-1-5 16,6 3-4-16,6 0-7 16,3 0-4-16,8 0-7 0,2-2-1 15,10 4-3-15,9-1 0 0,11-1-1 16,10-1 2-1,14-3-1-15,11 0 3 0,15-4-1 16,10 3 1 0,9-2 0-16,1 2-1 0,-3 1 0 15,-5-1-2-15,-11-3 0 16,-10 2-1-16,-13 0-1 0,-14-4 0 15,-15 2-2 1,-14-3-5-16,-6 4-12 0,-11 7-57 16,-13-3-14-16,-14-4-6 0,-23 7-1 15</inkml:trace>
  <inkml:trace contextRef="#ctx0" brushRef="#br0" timeOffset="693729.6576">20403 15003 45 0,'0'0'84'16,"1"-12"-25"-1,-1 12-20-15,0 0-14 0,0 0-10 16,0 0-4-16,0 0-7 16,6 4-2-16,-2 6-1 15,-1 3 1-15,0 3 1 0,2 1 3 16,-1 2-2-16,2 2 1 15,-2 0-1-15,0 3 0 0,-2-2 0 16,1-4 1 0,-2 0-2-16,-1-3 1 0,0 1 1 15,-5-5-1-15,5-11 0 16,-18 14 2-16,7-11-1 15,-2-2 1-15,-4-1 0 16,0-6 0-16,-2-8-1 0,-3-4 0 16,-1-4 1-16,-1-4-3 0,3-1 1 15,-1 1-2 1,2-1 0-16,5 5-3 0,2 3-6 15,7 8-11 1,6 11-48-16,0 0-25 0,7-14-4 16,8 8-6-16</inkml:trace>
  <inkml:trace contextRef="#ctx0" brushRef="#br0" timeOffset="694259.6629">20436 14853 4 0,'-5'-15'93'16,"1"6"3"-1,1-2-7-15,3 11-48 0,0 0-15 16,-8-11-9-16,8 11-6 15,0 0-7-15,0 0-5 0,0 0-8 16,0 0-14 0,-9-7-53-16,9 7-14 0,-2 9-5 15</inkml:trace>
  <inkml:trace contextRef="#ctx0" brushRef="#br0" timeOffset="694989.6699">20664 14879 22 0,'-8'-2'73'15,"-2"2"-35"-15,10 0-7 0,-4 7-2 16,4-7 0-1,0 18-4-15,0-5-5 0,0 2-3 16,4 2-2 0,1-1-2-16,4 0 0 0,0-4-4 15,2 0-1-15,-1-4 0 16,1-3 0-16,2-3-1 0,-2-2 0 15,0-5-1-15,-1-3 0 16,-1-3-1-16,1-4-2 16,-3-1-1-16,1 3 0 0,-4-1-1 15,0 1 0 1,-1 2-2-16,-3 11 0 0,3-10-1 15,-3 10 1-15,3 7-1 16,-1 7 1-16,4 1-1 16,1 3 1-16,2 1 2 15,5-4 1-15,1-1 2 0,4-6 0 16,2-7 0-16,0-1 0 0,0-8 0 15,-3-6 1 1,-1-2-1-16,-4-3-1 0,-4-1-1 16,-7 0 0-1,-2 1 0-15,-3 2-1 0,-6 1-2 16,1 3-1-16,-2 3-3 15,0 3-2-15,10 7-4 0,-17-1-7 16,17 1-13-16,-2 18-38 0,2-6-24 16,4-3-6-1,4 1 6-15</inkml:trace>
  <inkml:trace contextRef="#ctx0" brushRef="#br0" timeOffset="695289.6732">21449 14815 70 0,'-7'-15'84'0,"-14"10"-2"15,-4 5-53-15,-3 0-10 16,2 11-5-16,-2 2-1 0,1 9 2 15,3 1-3 1,6 5-1-16,9 0-2 0,9 4-1 16,9-4 1-1,15 0 0-15,9-6-2 0,11-5-2 16,7-5 0-16,4-3-1 0,3-6 0 15,1-1-2-15,-4-4-1 16,-5 1-3-16,-5-3-4 0,-9-1-7 16,0 3-29-1,-2 2-45-15,-11-5-10 0,-3 1-4 16</inkml:trace>
  <inkml:trace contextRef="#ctx0" brushRef="#br0" timeOffset="696249.6819">22674 14379 16 0,'0'0'79'0,"15"5"-20"16,6-1-12-1,12 1-10-15,3 0-9 0,10 1-5 16,1-2-3-16,6-2-5 16,-5-1-5-16,-3-1-3 0,-10 0-3 15,-7-1-4 1,-5 1-8-16,-11-2-12 0,-3-3-33 15,-9 5-34-15,0 0-5 0</inkml:trace>
  <inkml:trace contextRef="#ctx0" brushRef="#br0" timeOffset="696539.6856">22702 14633 56 0,'24'0'90'16,"13"3"-26"-1,6-2-11-15,6 1-17 0,0 0-13 16,2-2-9-16,-8 4-10 0,-3-4-12 16,-4 0-34-16,1 5-42 15,-19-1-5-15,-3-2-4 16</inkml:trace>
  <inkml:trace contextRef="#ctx0" brushRef="#br0" timeOffset="696989.6902">23713 14187 69 0,'0'0'75'16,"0"0"-34"-1,-2 8-11-15,2 15-6 0,0 0-6 16,-1 11-1-16,1 1 1 15,0 7 2-15,3 1-2 0,2 1-3 16,-2-8-3-16,-1-6-4 16,1-6 1-16,-2-7-3 15,0-2 0-15,-1-15-3 0,0 0-4 16,0 0-8-1,4-10-15-15,-3 0-51 0,1-13-16 16,1-4-7-16</inkml:trace>
  <inkml:trace contextRef="#ctx0" brushRef="#br0" timeOffset="697189.6919">23441 14224 36 0,'-27'-6'87'0,"12"2"2"15,15 4-39-15,18-3-15 16,26 3-10-16,17-2-5 15,17 2-2-15,11 0-2 16,10-4-3-16,1-1-6 0,-4 2-1 16,-13-2-3-1,-15-1-2-15,-14 3-8 0,-21-5-6 16,-16 8-13-16,-17 0-33 0,-8 0-32 15,-13 0-6 1,-9 0-4-16</inkml:trace>
  <inkml:trace contextRef="#ctx0" brushRef="#br0" timeOffset="697519.6954">23253 14596 80 0,'0'0'94'15,"0"0"-1"1,25 8-52-16,15-8-12 0,12 0-5 15,16 0 0-15,11-5-7 0,9 2-8 16,-2 1-2-16,-4 0-2 16,-11 0-3-16,-5 2-3 15,-13-1-5-15,-12 1-9 16,-12 0-14-16,-9-6-58 0,-2 6-8 15,-5-4-8 1</inkml:trace>
  <inkml:trace contextRef="#ctx0" brushRef="#br0" timeOffset="697859.6989">23406 14480 46 0,'0'0'84'0,"-16"20"0"16,-4-6-52-16,5 1-10 0,-1 7-4 15,2-1 1-15,-7 3-3 0,4-4-5 16,0 0-6 0,2-6-8-16,7-3-12 0,1 3-52 15,7-14-19 1,0 0-4-16</inkml:trace>
  <inkml:trace contextRef="#ctx0" brushRef="#br0" timeOffset="698199.7019">23450 14120 68 0,'-8'-8'81'16,"8"8"-2"-16,-20 0-50 16,9 6-11-16,-8 6-6 0,1 2-7 15,-4 7 1 1,0 1-9-16,-1 3-25 0,-7-3-50 15,18-1-5-15,6-7-4 0</inkml:trace>
  <inkml:trace contextRef="#ctx0" brushRef="#br0" timeOffset="698509.7054">24254 14115 0 0,'0'0'75'16,"11"-10"5"-16,-11-9-23 0,0 19-27 16,-9 14-12-1,-2 3-7-15,3 6-9 0,-7 3-16 16,-8 2-58-16,12 3-7 15,3-6-4-15</inkml:trace>
  <inkml:trace contextRef="#ctx0" brushRef="#br0" timeOffset="698919.7089">24088 14596 27 0,'0'0'89'0,"0"0"-1"0,0 0-4 16,-19 8-58-16,3 4-11 15,-1 8-6-15,-3 5-3 0,-2 4-6 16,-4-5-16-1,-8 8-65-15,17-5-5 0,4-7-7 16</inkml:trace>
  <inkml:trace contextRef="#ctx0" brushRef="#br0" timeOffset="705729.7768">8801 14454 32 0,'-17'-3'61'16,"8"3"-6"-16,-2-1-7 15,11 1-4-15,-14-1-9 0,14 1-7 16,0 0-6 0,0 0-5-16,5 0-3 0,10-2-4 15,7 1 0 1,4 1-1-16,5 0-1 0,1 0-1 15,2-2 1-15,-2 2-1 0,-4-1-1 16,-2-2 0-16,-4 2-1 16,-6-1-1-16,-3 1-1 0,-3-1 0 15,-10 2-1 1,10-2-1-16,-10 2-2 0,0 0-2 15,0 0-3 1,0 0-5-16,0 0-7 0,0 0-15 16,0 0-48-16,0 0-17 15,11 0-3-15</inkml:trace>
  <inkml:trace contextRef="#ctx0" brushRef="#br0" timeOffset="706179.7818">8871 14687 1 0,'-13'4'92'16,"3"-4"3"0,10 0-4-16,-17 0-52 0,17 0-10 15,0 0-5 1,16-1-4-16,12-3-5 0,12 0-4 15,12-3-1-15,6 0-2 16,3 1-1-16,3-2 0 0,0 4-3 16,-9-1-1-16,-12 2-2 0,-13-1-4 15,-8 4-5 1,-9-2-13-16,-3-5-64 0,0 7-10 15,-10 0-7 1,0 0-5-16</inkml:trace>
  <inkml:trace contextRef="#ctx0" brushRef="#br0" timeOffset="709029.8106">8907 14468 11 0,'-13'3'32'0,"4"2"-5"15,-2 1-4 1,11-6 1-16,-13 11 1 0,13-11 0 15,2 11 0 1,13-7-4-16,9-1 0 0,14-2 1 16,4-1 1-16,14-3-3 15,5-3-3-15,5-3-3 0,1-1-2 16,-6-1-3-1,-8 1 0-15,-10 1-3 0,-9 2 0 16,-9 1-3-16,-10 4-2 0,-15 2-3 16,0 0-7-1,0 0-7-15,0 4-33 0,0-4-39 16,-9 11-6-16,9-11-1 15</inkml:trace>
  <inkml:trace contextRef="#ctx0" brushRef="#br0" timeOffset="713119.8515">2889 16361 14 0,'-8'-12'45'16,"8"12"-3"-1,-4-10-2-15,4 10-9 0,0 0-6 16,-6-10-6-16,6 10-5 15,0 0-6-15,0 0-4 0,-4 15-2 16,4-1 0 0,0 8 2-16,0 6 2 0,0 8 3 15,0 2 1-15,0 5 2 16,0 3 0-16,-3 0-1 15,-1-2 0-15,-5-3-2 0,2-5-2 16,1-3-3-16,-3-5 2 16,3-5-2-16,0-5-3 0,0-4-3 15,3-4-4 1,3-10-9-16,0 0-28 0,15 4-41 15,-6-10-9 1,0-10-4-16</inkml:trace>
  <inkml:trace contextRef="#ctx0" brushRef="#br0" timeOffset="713929.8596">2790 16487 16 0,'-12'-6'33'0,"-1"1"-1"0,-2-1-2 16,0-2-5 0,1 3-4-16,3 0-5 0,-2 1 1 15,3 0-2 1,-1 0-1-16,11 4-3 0,-11-10-1 15,11 10-3-15,-1-11-1 16,1 11-2-16,10-17 1 0,3 7-1 16,9-4-1-16,4-1 2 0,8 0 1 15,7-1-1 1,5 2 2-16,5 2-1 0,1 4 0 15,4 1-2 1,-3 7 0-16,-3 0-2 0,-2 9-1 16,-5 3-1-16,-5 3 0 15,-4 5 0-15,-6 2 0 0,-8-1 0 16,-5 3 1-1,-8 2 1-15,-5-1 1 0,-6 4-1 16,-12-3 1-16,-4 0 0 0,-8-3-1 16,-2-1 0-1,-7-1-1-15,-1-6-1 0,-3-3-1 16,0-5-1-16,2-2 1 15,2-3-1-15,5-2 1 16,4 0 0-16,6-2-1 16,8-3 0-16,14 5 1 0,0 0 1 15,3-9 0 1,17 8 0-16,4 1 0 0,10 7 2 15,0 3 0-15,4 6 1 0,-2 5 0 16,0 4 0 0,-6 3-2-16,-4 1 2 0,-7-1 1 15,-4 0-1-15,-4-2 1 16,-3-5 0-16,-2-3-1 0,-3-6 1 15,-1-2 1 1,0 1-4-16,-2-11-2 0,3 14-7 16,-3-14-7-16,9 9-16 0,-1 0-41 15,1-6-21 1,3-3-4-16</inkml:trace>
  <inkml:trace contextRef="#ctx0" brushRef="#br0" timeOffset="714399.8643">3521 16765 70 0,'-8'0'88'16,"8"0"-2"-1,0 0-57-15,0 0-7 0,7-3-7 16,3 3-1 0,1-4-4-16,3 0-2 0,-2-2 0 15,1-2-2-15,0-1-1 16,-3-2 0-16,-3 0-1 0,1-2-2 15,-5 2-1-15,-2-1 0 16,-1 2-2-16,0 10-1 16,-15-10 0-16,0 10-2 0,-4 2 0 15,0 9 0 1,-6 6 0-16,0 6 0 0,0 7 0 15,3 6 4-15,6 3 0 16,2-1 1-16,8 2 3 16,6-2 1-16,8-4 2 0,13-4 1 15,8-9 1-15,4-4-1 16,7-8-1-16,1-2-2 0,6-5-1 15,-2-2-2 1,-3-2-4-16,-3-3-5 0,-4 1-12 16,-11 1-37-1,-2-4-36-15,10-3-6 0,-10-7-4 16</inkml:trace>
  <inkml:trace contextRef="#ctx0" brushRef="#br0" timeOffset="716999.8903">4686 16293 14 0,'-7'-12'90'0,"7"12"0"15,-11-15-38-15,11 15-15 16,-6-9-13-16,6 9-8 0,0 0-7 15,0 0-4-15,0 0-2 16,0 0-2-16,-2 9 0 16,2 0 1-16,3 2 0 0,2 3 1 15,1 4 0 1,3 0 0-16,-3 4-1 0,3 4 0 15,2 2 0-15,1 5 2 16,-1-1-4-16,1 4 3 16,1-2 0-16,-1-1 0 0,1 2 0 0,0-6 0 15,-1-1 1 1,-1-3-1-16,1-3 0 0,-3-1-1 15,-1-4 0 1,-1 0 0-16,-1-2-1 0,1-6 1 16,-5 1-1-1,-2-10 1-15,8 15-1 0,-8-15 0 16,0 0 0-16,6 9 1 15,-6-9-1-15,0 0 0 0,0 0 0 16,0 0 0-16,0 0 0 0,0 0 0 16,0 0 0-1,0 0 0-15,0 0 0 0,0 0 1 16,0 0 0-1,0 0 0-15,11-10 0 0,-5-6 0 16,0-4-1-16,6-9 1 16,2-12-1-16,6-9 0 0,0-9 0 15,3-4 0 1,0-2 1-16,-2 2-1 0,-1 5 1 15,-5 2-2-15,-1 15 0 0,-7 8 0 16,-2 10 0 0,-1 9-4-16,-4 3-2 0,0 11-3 15,0 0-5-15,6 6-11 16,-6 7-21-16,0 4-48 0,0 4-8 15,5-4 0 1</inkml:trace>
  <inkml:trace contextRef="#ctx0" brushRef="#br0" timeOffset="717529.8956">5247 16658 64 0,'-13'14'40'0,"13"-1"-8"15,3 4 1-15,3 2 1 0,1 2-4 16,4 2-6-16,-1-1 0 16,4-1-3-16,0-6-4 0,5-5 1 15,1-6-5 1,2-4-1-16,1-2 0 0,0-10-1 15,-2-5-5 1,-6-2-2-16,-2-3-1 0,-7-2-2 16,-6 2 1-16,-6 0-1 0,-9 3-1 15,-7 4 0-15,-2 4-1 16,-6 5 0-16,0 6-1 0,0 1 1 15,3 10-3 1,2 1-4-16,8 8-17 0,9 4-52 16,1-10-17-1,7-6-5-15</inkml:trace>
  <inkml:trace contextRef="#ctx0" brushRef="#br0" timeOffset="735480.075">19636 14059 5 0,'1'-9'56'0,"7"-2"0"0,-2 2-4 15,-6 9-9 1,11-16-8-16,-11 16-8 0,9-10-4 15,-9 10-8-15,0 0-2 16,3-8-5-16,-3 8-2 0,-12-2-1 16,3 0-2-1,-4 0-2-15,-1 1 0 0,-3 1 1 16,-2 0-1-16,-1 0 1 0,1 0 0 15,-1 2-1 1,0 3 1-16,2 0 0 0,1 3 0 16,2-3 0-16,0 2-1 15,7-2 1-15,-2 2 0 0,3 2 0 16,4 1 0-1,1 3 0-15,2 3 0 0,0 3 1 16,0 3 2 0,4 7-3-16,0 3 1 0,-2 3 0 15,2 5-1-15,-3 2 0 0,0 3 0 16,-1 5 0-16,-1-3 0 15,1 2 0-15,0-3 0 16,-1-1 0-16,1-4-1 16,0-2 1-16,-4-6-1 0,4-3 1 15,0-3-1 1,0-4 0-16,0-5 0 0,0 1 0 15,0-4 0-15,0 1-2 16,-1-1 1-16,-1 2 0 0,-1 0-1 16,-1 1 1-16,0 2-1 15,-2 0 1-15,2-1-1 16,-2 0 1-16,2-2 0 0,0 3 1 15,-1-5-1 1,4 0 0-16,-3 0 0 0,1-1 0 16,-1 2 0-16,0 0 1 15,1-3-1-15,-1 3 0 0,0-2 0 16,1-1 0-16,2-1 0 15,-1 3 1-15,2-6-1 16,0-9 1-16,10 16-1 0,4-11 1 16,6-4 0-1,8 2 1-15,8-3-1 0,8 0 0 16,0 0-1-16,4 0-1 15,0 0-3-15,-4-1-9 16,4-1-47-16,2 2-32 16,-14-4-6-16,-3-6-5 0</inkml:trace>
  <inkml:trace contextRef="#ctx0" brushRef="#br0" timeOffset="736590.0862">22153 13868 24 0,'-10'-4'61'16,"0"-4"-5"-16,-1 6-11 0,11 2-12 16,-8-6-9-1,8 6-2-15,0 0-6 0,7 0-4 16,12-1-2-16,3 1-4 0,3 2-1 15,3 0 0-15,2 1 0 16,-1 2-2-16,-1-1-1 16,-8 1 0-16,-6 0-1 15,-3 2 0-15,-4 1 1 0,-3 4-1 16,-2 0 1-1,0 5 0-15,-2 7 1 0,0 0-1 16,1 5 1-16,0 7 0 16,1 3-1-16,-1 5 1 0,3 3-1 15,-4 5 1-15,4-1 1 16,-2 7-1-16,-2-1-1 15,0 0 1-15,0 2 0 0,0-4 1 16,-3 2 1-16,-4-4-2 16,2 1 0-16,1-4-1 15,-4-4 1-15,0-3 0 16,0 0-1-16,3-5-1 15,-1-3 0-15,3-2 0 16,0-2 0-16,0-1 0 0,3-4 0 16,-3 0 0-16,3-2 0 0,-1-2 0 15,0 0 1 1,-2-3-1-16,0 1 1 0,0-3-1 15,-2-1 1-15,0-3 0 16,-1 2 0-16,-2-5 0 16,-1 0 0-16,0-4-1 15,-3 0 1-15,-3-2 0 0,-4-2 1 16,-6-2-2-16,0 1 2 0,-5-7-3 15,-6-3 0 1,4-1-2-16,-4-4-3 0,4 2-10 16,1-5-35-1,4-3-42-15,14-1-6 0,11-6-7 16</inkml:trace>
  <inkml:trace contextRef="#ctx0" brushRef="#br0" timeOffset="737130.0916">22471 13941 73 0,'0'0'78'0,"0"0"-15"16,0 0-14-16,13 0-14 15,5 0-12-15,1 0-7 0,2 2-4 16,1 1-2-16,2-1-3 15,-6-2-5-15,-3 3-5 0,-5-4-10 16,-10 1-17 0,10 3-51-16,-10-3-10 0,0-5-4 15</inkml:trace>
  <inkml:trace contextRef="#ctx0" brushRef="#br0" timeOffset="737460.0948">22792 13801 56 0,'0'0'82'0,"-8"4"0"16,5 11-48-1,0 4-13-15,0 8-8 0,1 3-2 16,-4 3-1-16,1 0 0 16,1 0-7-16,-2-7-21 0,-10-1-59 15,16-4-7-15,0-9-3 0</inkml:trace>
  <inkml:trace contextRef="#ctx0" brushRef="#br0" timeOffset="754930.2696">6307 16049 19 0,'0'0'63'0,"0"0"-7"15,-6-11-9-15,6 11-12 0,0 0-9 16,0 0-6 0,0 0-6-16,0 0-4 0,0 0-3 15,0 0-3 1,0 0-2-16,4 3-1 0,-4-3-1 15,12 20 0-15,-4-5-1 16,1 4 1-16,0-1 3 0,3 7 0 16,-2-1 0-16,0 0 0 15,-1-2 1-15,-4-3 1 16,-1 0 1-16,-3-3 1 0,-1 0 0 15,-3-4 0 1,-6-2 1-16,-8-2 2 0,2-4-2 16,-5 1 2-16,-2-4-3 15,-5-1 0-15,3-2-2 16,-1-4 0-16,0-2-1 0,6 1-1 15,1-5-3-15,6 3-3 16,0-4-6-16,10 3-21 0,2 10-57 16,3-25-9-1,7 7-7-15</inkml:trace>
  <inkml:trace contextRef="#ctx0" brushRef="#br0" timeOffset="755090.2712">6319 15873 37 0,'-6'-11'96'15,"0"-1"-5"-15,0 0-5 0,0-5-60 16,6 17-18 0,-7-10-12-16,7 10-17 0,0 12-46 15,0-2-22-15,7 0-7 16</inkml:trace>
  <inkml:trace contextRef="#ctx0" brushRef="#br0" timeOffset="755750.2768">6571 16027 39 0,'-5'-10'87'15,"5"10"-6"-15,-5-9-49 0,5 9-13 16,0 0-6 0,-4 14-2-16,4 1-5 0,0 6-2 15,4 4 2-15,1 4 1 0,-1 6 1 16,2-3 1-1,0 0-1-15,2-6-1 0,-2-2 0 16,1-6 3-16,-4-4-2 16,-3-14 2-16,10 7-2 0,-10-7 2 15,14-12-2 1,-8-2-2-16,2-5-1 0,2-3-2 15,-3-5-2 1,2 0 0-16,-3 1-1 0,2 4 0 16,-3 2-2-16,1 6 0 0,-3 4 0 15,-3 10 0-15,13 3-1 16,-7 11 1-16,4 3 0 0,-1 5 0 15,5 2 2 1,-2 0 0-16,2-2 1 0,-3-5 1 16,4-4 2-1,-1-7 0-15,-1-6-1 0,3-9 0 16,2-11 0-16,-4-5 1 0,5-5-1 15,-8-8-1-15,-2-2-1 16,-4-3 0-16,-3 4 0 16,-1 5 0-16,-8 4-1 15,1 7-3-15,-4 4-4 0,10 19-4 16,-15-11-9-1,15 11-17-15,-3 23-47 0,3-8-14 16,1 1-7-16</inkml:trace>
  <inkml:trace contextRef="#ctx0" brushRef="#br0" timeOffset="756260.2819">7454 15853 4 0,'5'-13'81'0,"-3"0"4"16,13 2-36-1,-15 11-21-15,-15-9-8 0,-2 9-7 16,-5 2-4-16,-7 12-2 15,-2 3-1-15,-3 5-1 0,2 4 1 16,0 6 0 0,6 2 1-16,5-1 0 0,10 0 2 15,9-2-1-15,9-4 1 0,17-4 2 16,9-5-3-1,8-6 1-15,11-3-2 0,5-4 0 16,1-2-4-16,4-3-2 16,-4-1-5-16,2-1-12 15,-8 2-52-15,2-7-25 16,0 0-5-16,-4-8-5 0</inkml:trace>
  <inkml:trace contextRef="#ctx0" brushRef="#br0" timeOffset="757280.2921">5870 16569 27 0,'-17'-5'47'15,"5"-3"-8"-15,-4 6-8 0,2-1-4 16,-4 1-3-16,6 1-4 0,-5 1-6 15,9 0-4 1,8 0 0-16,0 8-1 0,20-3 1 16,15 0 0-1,25 0 0-15,26-5 2 0,31 0 3 16,30-2 2-16,37-9-2 15,27-3-2-15,20-3-2 0,18-4-1 16,7-3-1-16,-1 4-2 0,3-6-2 16,-3 4-1-1,-9 0 0-15,-11 3-3 0,-12-2-1 16,-10 5-3-1,-16 2-5-15,-14 4-15 0,-25 10-47 16,-25-5-24-16,-18 1-5 16,-30-1-4-16</inkml:trace>
  <inkml:trace contextRef="#ctx0" brushRef="#br0" timeOffset="758060.3009">6217 16740 70 0,'3'-14'84'16,"-9"10"-36"-16,6 4-10 0,0 9-11 16,3 7-9-1,-1 7-3-15,-2 6-4 0,1 7 1 16,-1 4 2-16,0 4 1 15,-1 3-2-15,-4-4-1 16,-4-2 0-16,3-4-5 0,-3-4-1 16,1-6-2-16,0-6-2 15,5-3-6-15,-1-9-5 0,4-9-14 16,5 20-52-1,6-20-18-15,9-8-5 0,0-10-4 16</inkml:trace>
  <inkml:trace contextRef="#ctx0" brushRef="#br0" timeOffset="758350.3038">6485 16958 1 0,'-9'9'92'0,"9"-1"1"16,8-5-2-16,14-3-59 0,16-1-9 15,9 0-2 1,1-2 0-16,5-6-6 0,-3 3-6 16,-6-2-5-16,-5 2-5 15,-12 2-6-15,-7 1-8 16,-20 3-25-16,0 0-48 15,0-8-8-15,0 8-5 0</inkml:trace>
  <inkml:trace contextRef="#ctx0" brushRef="#br0" timeOffset="758600.3063">6732 16799 12 0,'0'0'94'0,"-11"-6"-4"0,11 6-5 15,0 0-58 1,-10 5-10-16,5 12-4 0,3 5-2 15,0 9-4-15,0 3-1 0,1 8 1 16,1 4 1 0,0 0-1-16,0-1 0 0,2-3-3 15,1-6-1-15,-2-6-2 16,-1-6-5-16,1-3-14 0,-1 3-50 15,0-24-20 1,16 3-7-16,-8-16-6 0</inkml:trace>
  <inkml:trace contextRef="#ctx0" brushRef="#br0" timeOffset="759260.3129">7262 16868 41 0,'-14'-7'83'0,"14"7"-3"15,-31-5-49-15,31 5-14 16,0 0-9-16,0 0-3 0,-1 13-2 15,1 4 0-15,7 4 0 16,1 6 4-16,2 7 1 0,1 7 4 16,0 3 0-1,0 1 1-15,-3-1-3 0,-1-3 0 16,-4-3 0-1,-3-3 0-15,0-9 1 0,-5-6-1 0,-5-5-1 16,-3-7 0-16,-5-2-1 16,-4-6-2-16,-4-3-1 15,-3-9-1-15,-2 0-1 0,0-5 0 16,1 0-2-1,3 0 0-15,2-4-2 0,6 0-3 16,10 3-8-16,-2-6-16 16,4-2-54-16,7 2-14 0,8-4-6 15,5-1-3 1</inkml:trace>
  <inkml:trace contextRef="#ctx0" brushRef="#br0" timeOffset="759530.3156">7229 16779 33 0,'-2'-8'100'0,"2"8"-4"15,-4-26-13 1,4 26-52-16,0 0-9 0,-6-9-7 16,6 9-10-1,0 0-11-15,0 0-17 0,1 9-58 16,-1-9-10-16,16 3-9 15</inkml:trace>
  <inkml:trace contextRef="#ctx0" brushRef="#br0" timeOffset="760190.3222">7483 16720 57 0,'0'0'39'15,"0"0"-6"-15,0 0-5 0,0 0-1 16,0 7-7-16,-3 2-1 0,3 3 0 15,-5 5-2-15,3 2 3 16,-3 5-3-16,3 3-1 16,0 0-3-16,1 1-1 15,1-3-2-15,0-1-2 0,0-5 2 16,1-4-4-1,1-5-1-15,-2-10 2 0,9 10-1 16,-9-10 0-16,13-2 0 0,-4-6 0 16,0-2-1-1,0-5-1-15,0 1-1 0,1-3-2 16,-4 2 0-16,0 1 0 15,-2 5-2-15,-4 9-1 0,4-10 0 16,-4 10 0 0,8 4 0-16,-1 8 1 0,0 3-1 15,3-1 1 1,0 3 1-16,1-4 1 0,0-1 0 15,1-4 2-15,-2-5-1 0,-1-3 1 16,-9 0 0-16,14-14 0 16,-10 1-1-16,-1-3 0 0,-3-3 0 15,0-1-2 1,-2-1-1-16,-4 3-1 0,1-1-3 15,-5 4-4 1,6 1-10-16,-5 4-21 0,9 10-50 16,0 0-10-16,8-8-3 15</inkml:trace>
  <inkml:trace contextRef="#ctx0" brushRef="#br0" timeOffset="760490.3252">7926 16690 71 0,'0'0'86'15,"0"0"-1"-15,34 19-63 0,-32 2-5 16,1 9 2-1,-1 3 2-15,-1 6 0 0,1 3-2 16,-2-1-3-16,0 5-4 16,0-8-3-16,-4-1-2 15,-1-8-2-15,3-3-2 16,-2-6-2-16,0-6-2 0,4-14-3 15,0 0-9-15,0 0-31 0,0-9-44 16,9-14-9 0,-1-5-3-16</inkml:trace>
  <inkml:trace contextRef="#ctx0" brushRef="#br0" timeOffset="761020.3305">7917 16762 5 0,'-10'-2'85'0,"10"2"3"0,-32-8-47 16,32 8-7-16,0 0-5 15,0 0-4-15,4-8-6 0,5 4-5 16,7-3-4-1,5 4 0-15,9-3-1 0,6 5-2 16,0 1 0-16,4 0-2 0,0 6-1 16,-3 6-1-1,-2 2-1-15,-7 3-1 0,-10 1 1 16,-7 0 0-16,-8 1 0 15,-3 1 0-15,-10-1 1 0,-7-7-1 16,-4 1 1 0,-5-6-1-16,1-3 0 0,-3-4-2 15,3 1 1 1,3-5 0-16,4-2-1 0,3-1 1 15,7 4-2-15,8 3 0 0,-10-10 0 16,10 10 0-16,10 2 1 16,2 6-1-16,6 4 1 0,2 3 0 15,2-1 1 1,4 8 0-16,-3 0 1 0,-3 1 0 15,-4 0-1 1,-5-1 0-16,-4-3 1 0,-4 0-1 16,-2-2 0-16,-1-4-2 15,0 0-1-15,0-13-2 16,-3 13-4-16,3-13-7 0,0 0-20 15,0 0-42-15,6 0-17 16,3-6-8-16</inkml:trace>
  <inkml:trace contextRef="#ctx0" brushRef="#br0" timeOffset="761390.3342">8661 16690 64 0,'12'-18'85'0,"-1"4"-3"16,-10-25-35 0,-1 39-39-16,-16-1-5 0,-2 7 1 0,-6 11 1 15,-9 5 1 1,-2 8 1-16,-3 5 1 0,0 5 5 15,1 3-1-15,4-5 0 0,8 6 2 16,9-6-1 0,12-2-2-16,8-6-2 0,16-7 0 15,13-7-3-15,11-7 0 16,7-5-2-16,5-5 0 15,2 1-2-15,-4-5-2 16,-5-2-3-16,-8 2-3 0,-5 5-7 16,-13-5-9-1,-3 5-29-15,-3 0-43 0,-17 0-4 16,0 0-6-16</inkml:trace>
  <inkml:trace contextRef="#ctx0" brushRef="#br0" timeOffset="766460.3848">4533 15947 19 0,'0'0'76'16,"10"-3"-7"-16,-10 3-10 0,0 0-13 15,0 0-13-15,10-11-9 16,-10 11-6-16,0-10-5 16,-9 3-4-16,-3-1-1 15,-4 0-3-15,-4-1-3 0,-8-1 1 16,0 3-2-16,-5 0-1 0,0 5-1 15,-2-1 0 1,5 3-2-16,6 4 1 0,-1 7 0 16,9 6 0-16,6 7 0 15,6 9 0-15,4 9 1 16,2 6 1-16,7 13 1 15,2 6 1-15,4 10 0 0,0 6 0 16,0 7 1-16,0-1-1 0,-3 6 3 16,-4 1-1-1,-5 1 0-15,-3 4 0 0,-2-5 0 16,-8-3 1-1,1-7-1-15,2-43 0 0,3 0-2 16,-2-2-1-16,0 3 0 16,1-8 0-16,2 4-1 0,-3-7 0 15,3 2 0 1,1-7 2-16,-1-1 0 0,1-3 0 15,2-2-1-15,-2-3 1 0,2 2 0 16,0-7 0 0,-1 2-1-16,1-6 0 0,0-10 0 15,3 11 1-15,-3-11-2 16,22 0 0-16,-6-2 0 15,6-3 0-15,3-2 0 16,3 0-2-16,3-1-3 0,6 3-9 16,-1 0-27-1,2-4-48-15,7 1-9 0,2 0-7 16</inkml:trace>
  <inkml:trace contextRef="#ctx0" brushRef="#br0" timeOffset="773130.4516">11732 16233 57 0,'-6'-14'63'16,"6"14"-22"-16,0 0-15 15,0 0-8-15,0 0-4 0,0 0-3 16,0 0 2-16,0 0 0 16,0 0 1-16,16 0 2 15,-1 0 1-15,2 0-2 0,3-4 0 16,0-3-3-1,1 0-5-15,-1-3-2 0,0-4-2 16,-6-1-1-16,-2-2 1 16,-3-2-3-16,-3-2 0 15,-5 3 0-15,-1-3 0 16,-1 2-3-16,-10 3 1 0,-3 4-1 15,-5 5 0-15,-6 2 0 0,-1 5-1 16,-7 10 1 0,-1 9 1-16,-1 10 1 0,-2 10 0 15,5 8 1 1,3 10 0-16,3 7 1 0,7 5 1 15,12 1 1-15,3-4 0 16,8-3 0-16,12-9 1 0,7-5 1 16,7-13 0-1,5-6 1-15,3-10-1 0,-1-6-1 16,-1-5 1-16,-6-4-2 0,-3 0-2 15,-7-7-4 1,-1 4-9-16,-12-4-18 0,-7 2-57 0,12-11-7 16,-1-2-7-1</inkml:trace>
  <inkml:trace contextRef="#ctx0" brushRef="#br0" timeOffset="773670.457">12301 15727 57 0,'-3'-10'61'15,"3"10"-16"-15,0 0-13 0,0 0-8 16,0 0-10-16,0 0-4 0,-4 6-4 15,4 8-3-15,3 5 2 16,2 6 2-16,-1 7 0 0,3 5 2 16,-2 4-1-1,1 5 2-15,-1 0-2 0,-2 0 2 16,-1-2-1-1,-2-4 0-15,-3-5 2 0,-6-4-1 16,-2-7 1-16,-2-5 1 0,-4-9-1 16,-3-5-2-16,-4-2 0 15,-3-3-2-15,-1-11-3 0,0-2-2 16,2-5-2-1,0-5-4-15,5-2-7 0,-2-5-40 16,2-5-39 0,17-4-10-16,4-7-5 0</inkml:trace>
  <inkml:trace contextRef="#ctx0" brushRef="#br0" timeOffset="773800.4583">12197 15529 65 0,'8'-22'59'16,"2"6"-59"-16,-7 0-65 0</inkml:trace>
  <inkml:trace contextRef="#ctx0" brushRef="#br0" timeOffset="774290.4632">12466 15559 59 0,'0'24'82'15,"1"13"-52"-15,-1 2-3 0,1 10 5 16,-1-6-2-16,0-2-3 16,0-4-6-16,0-7-2 0,4-7-4 15,4-10-3 1,3-9-1-16,3-6-2 0,2-8-2 15,0-4 0-15,2-3-3 0,-1 1-2 16,-3 1-2 0,-4 2 0-16,0 7-1 0,-10 6-1 15,10 7 1-15,-7 7-1 16,3 4 0-16,1 3 1 15,5-4 2-15,2-3 0 16,5-6 2-16,2-8 0 0,-2-5 1 16,0-10 0-1,-4-8 0-15,-4-2-1 0,-5-5-1 16,-5 0-1-16,-1 0-3 0,-9 0-3 15,2 8-8 1,-7-3-18-16,4 2-52 0,9 10-14 16,1 5-5-16</inkml:trace>
  <inkml:trace contextRef="#ctx0" brushRef="#br0" timeOffset="774650.4668">13050 15516 62 0,'0'0'79'0,"0"0"-7"15,-10 29-56-15,3 8-4 0,2 7 5 16,-4 1 3-16,5 8 0 16,3-7-3-16,1 0 0 0,4-8-3 15,7-7-1 1,1-5-3-16,2-8-3 0,2-5 0 15,2-3-2 1,-1-3-2-16,-1-5-1 0,1 0-4 16,-4-2-4-16,0 0-9 15,-13 0-21-15,12-9-54 0,-3 0-6 16,-3-7-4-16</inkml:trace>
  <inkml:trace contextRef="#ctx0" brushRef="#br0" timeOffset="774850.4688">12951 15642 78 0,'0'0'98'16,"0"0"-6"-16,17 0-6 15,16 0-72-15,6 0-9 0,7 0-1 16,-1 2-7-1,6 5-23-15,1-3-59 0,-10-1-8 16,-8-2-6-16</inkml:trace>
  <inkml:trace contextRef="#ctx0" brushRef="#br0" timeOffset="775650.4768">13316 15311 33 0,'-9'-2'87'16,"9"2"-3"-1,-12 0-39-15,12 0-22 0,0 0-6 16,0 0-4-16,12 4-4 0,-12-4-4 16,17 7 2-1,-5-4-1-15,1 0 0 0,1 2 1 16,5-2-1-16,-2 0-1 15,3 0-1-15,1-2-1 16,2 2 2-16,2-3-4 16,0 0 2-16,-1 0-1 0,-1 0-1 15,-1-2 0 1,-5 2-1-16,-2 0 0 0,-4 0 0 15,-11 0-1-15,14 0 1 0,-14 0-1 16,8 9 0 0,-5 1 1-16,0 6-1 0,1 2 2 15,-1 9 0-15,0 9 0 16,-2 4 1-16,-1 10 0 0,0 5 1 15,-4 8-1 1,0 9 3-16,-2 3-3 0,3 7 2 16,0 2 0-16,-1 6 0 15,3 1 0-15,1 3-1 16,-1 0 1-16,7-4-1 0,0-4 1 0,2-2-4 15,1-7 2 1,-2-9 1-16,4-10-1 0,-2-10 1 16,-1-9-1-1,-3-8 0-15,1-6 0 0,-3-7 2 16,1-5-3-1,-1-4 1-15,-3-9-1 0,1 10 0 16,-1-10 0-16,0 0 0 0,0 8 1 16,0-8-1-16,-17 9 1 15,-4-4 0-15,-10 2 0 0,-10 3 0 16,-10-2 0-1,-9 3-1-15,-3-2-1 0,-6 2-2 16,6 1-5-16,2-5-9 16,10 0-39-16,14 8-39 15,5-15-6-15,9 0-8 16</inkml:trace>
  <inkml:trace contextRef="#ctx0" brushRef="#br0" timeOffset="776900.4892">1911 16624 20 0,'0'0'93'0,"0"0"-2"15,9 3-3-15,19-3-68 16,10-3-5-16,4 0-2 15,9-3-2-15,1 3-3 0,-7-1-2 16,1 3-5-16,-9-2-2 16,-8 3-9-16,-11 0-8 0,0 0-27 15,3-1-44 1,-21 1-6-16,9 0-3 0</inkml:trace>
  <inkml:trace contextRef="#ctx0" brushRef="#br0" timeOffset="777190.4922">1910 16849 22 0,'-3'10'93'16,"11"-3"-3"-1,16-7-3-15,15 0-63 0,11-1-14 16,5-2 0-1,1 3-8-15,-2-3-15 0,-4-2-60 16,-5 7-18-16,-13 3-3 16</inkml:trace>
  <inkml:trace contextRef="#ctx0" brushRef="#br0" timeOffset="788870.6089">10300 15608 71 0,'0'0'56'15,"0"0"-14"-15,0 0-16 0,0 0-8 16,1 17-3-1,7 3-5-15,-2 8-1 0,3 4 4 16,-2 8 5 0,1 2-1-16,-4-1-1 0,-3 1-2 15,-1-4-2-15,-4-4-4 0,-5-5-1 16,1-5-1-16,-5-4-2 15,4-6-1-15,2-2-5 16,1-3-5-16,6-9-7 16,-6 8-13-16,6-8-47 0,0 0-18 15,13 4-6 1</inkml:trace>
  <inkml:trace contextRef="#ctx0" brushRef="#br0" timeOffset="789480.615">10263 15680 39 0,'-14'-5'54'0,"1"1"-6"0,1-1-10 16,2 1-6-1,10 4-4-15,-16-8-4 0,16 8-6 16,-3-13-3-16,3 4-4 16,9-3-3-16,5 0 1 0,8-2-3 15,4-1 1-15,8 2 0 0,3 1 0 16,5 3 0-1,2 4 0-15,0 5-1 0,-2 3-2 16,-3 7-1 0,-4 7-1-16,-7 4-2 0,-5 3 1 15,-8 2 1-15,-5 2-2 16,-7-4 2-16,-4 2-1 0,-11-7 1 15,-5-1 0 1,-8-4-1-16,-4-6 0 0,-2-5 0 16,-4-2-1-16,-2 0 0 0,2-5 0 15,5-2-1 1,4 1-1-16,6-1 0 0,5 3 0 15,15 3 0-15,-3 9 1 16,12 6-2-16,15 4 3 16,7 9 0-16,5 1 0 15,4 7 3-15,4 3 0 0,2 1-1 16,-6-2 0-16,-5 0-1 0,-4-1-3 15,-8-5-10 1,1-6-48-16,0-1-28 0,-11-9-8 16,0-5-5-1</inkml:trace>
  <inkml:trace contextRef="#ctx0" brushRef="#br0" timeOffset="789950.6198">10197 16401 33 0,'-15'1'85'15,"5"6"-22"-15,10-7-12 16,16 11-13-16,14-4-7 16,17-3-7-16,8-2-4 15,18-2 0-15,4 3-6 0,4-3-3 16,-1-3-4-1,-11 3-3-15,-7 0-6 0,-14 0-12 16,-9 0-62-16,-12 7-17 16,-13-3-6-16,-6-3-2 15</inkml:trace>
  <inkml:trace contextRef="#ctx0" brushRef="#br0" timeOffset="790550.6258">10335 16714 59 0,'0'0'84'0,"-4"-12"-4"16,4 12-53 0,0 0-8-16,-2 17-4 0,2 0-1 15,0 4-1-15,2 8 0 16,4 3-1-16,-2 4 2 0,0 5-2 15,-3 1 0 1,2-4-2-16,-3 6-2 0,0-9-3 16,-1 1-1-16,-1-7 0 0,0-2-2 15,0-5-3 1,-1-7-3-16,3-3-6 0,0-12-14 15,0 0-52-15,5-12-18 16,5-5-6-16,3-5 2 16</inkml:trace>
  <inkml:trace contextRef="#ctx0" brushRef="#br0" timeOffset="791120.6315">10326 16751 0 0,'-10'-1'84'15,"3"8"-6"-15,7-7-31 0,-10 0-7 16,10 0-8-1,0 0-9-15,-1-14-6 0,1 14-3 16,9-18-3-16,3 9-1 16,9-5 0-16,4 2-1 0,6-3 0 15,3 3-2 1,5-1-2-16,2 6 0 0,-2 3-2 15,-1 2-1 1,-6 2-1-16,-2 6-1 0,-7 6 0 16,-4 3 0-16,-9 5 0 0,-6-1 0 15,-5 2 0-15,-11 1-1 16,-6-1 1-16,-7-3-1 0,-6-1 1 15,-4-3 0 1,-2-4-1-16,-1-2 0 0,5 0 0 16,4-5 1-1,4 0-2-15,8-1 1 0,3 1-1 16,14-3 1-16,-3 14 2 0,10-1 0 15,9 3 1-15,5 5 1 16,3 1 1-16,4 6 0 16,3 3 1-16,4-4 0 15,0 4-1-15,4-2 0 0,-1-2 0 16,1-3-2-1,2 0-3-15,1-4-4 0,2 4-15 16,-1-2-54-16,-3-10-19 16,-2-6-7-16,-5-3-5 15</inkml:trace>
  <inkml:trace contextRef="#ctx0" brushRef="#br0" timeOffset="797530.6956">14286 16225 16 0,'-12'0'54'0,"1"0"-1"0,1 0-9 15,10 0-8-15,-16 0-10 0,16 0-6 16,0 0-3-1,0 0-4-15,9 8-3 0,9-6 1 16,10 0 0 0,5 2 0-16,8-1-1 0,0 0-2 15,5 0-1-15,-7-1-3 16,-4 0 0-16,-5 1-2 0,-6 1-1 15,-8-4 0 1,-2 1-3-16,-14-1-6 0,21 2-17 16,-3-2-60-16,-6 0-6 0,1-5-3 15</inkml:trace>
  <inkml:trace contextRef="#ctx0" brushRef="#br0" timeOffset="797890.6989">14350 16399 68 0,'0'0'87'15,"22"10"-38"-15,2-3-12 0,9 1-11 16,10 1-6-16,8 1-1 16,2 1-4-16,-2 0-8 0,0 1-2 15,-8-5-4 1,-9 3-6-16,-11-4-8 0,-5 2-20 15,3-5-52 1,-21-3-5-16,0 0-2 0</inkml:trace>
  <inkml:trace contextRef="#ctx0" brushRef="#br0" timeOffset="798760.7078">15182 16073 0 0,'-13'-11'83'0,"7"-17"-10"16,6 28-26 0,-4-14-9-16,4 14-10 0,0 0-8 15,0 0-3-15,0 9-6 16,1 9-3-16,3 8-3 0,-2 9-2 15,0 8 0 1,-1 9 1-16,-1 2 3 0,0 6-2 16,0-5 0-16,-2-5-1 0,-3-7 0 15,-2-8-1-15,2-8-2 16,0-8-5-16,2-6-3 15,3-13-13-15,0 0-43 16,2-14-27-16,2-4-7 0</inkml:trace>
  <inkml:trace contextRef="#ctx0" brushRef="#br0" timeOffset="799370.7139">15092 16066 14 0,'-23'-4'63'0,"12"4"-6"0,-3-1-13 16,14 1-10-1,-12-3-5-15,12 3-5 0,0 0-7 16,-13-9-4-16,13 9-2 16,0-15-3-16,4 7 1 0,4-3-3 15,3-1 0 1,2-1-2-16,8 3 1 0,4-1-1 15,5 1 1 1,6 5-1-16,3 3 0 0,3 2 0 16,0 6 0-16,-2 7 0 0,2 4-2 15,-5 7 0-15,-6 5 0 16,-7 0 0-16,-9 2 1 0,-5-2 0 15,-9-1-1 1,-5-2 0-16,-12-4 0 0,-8-6 1 16,-7-5-2-1,-2-4-1-15,-4-6 0 0,-2-1-1 0,-3-4 0 16,5-6 0-16,5 1 0 15,5-1 0-15,7 1-1 16,6 4 1-16,14 5 0 0,0 0 0 16,13 7 0-1,11 7 1-15,5 3 1 0,3 5-1 16,4 4 2-1,2 2-1-15,-5 1 1 0,-4 0-1 16,-7-1 0-16,-5-1 0 16,-5-1-1-16,-3-8 0 0,-6-2-2 15,-3-4-2-15,2-4-7 16,-2-8-10-16,0 0-38 15,20 4-34-15,-12-4-4 0,6-7-4 16</inkml:trace>
  <inkml:trace contextRef="#ctx0" brushRef="#br0" timeOffset="799720.7174">15631 16358 39 0,'-10'8'87'0,"10"-8"-1"15,5 9-56-15,11-9-4 16,3 0-1-16,8 0-1 0,0-2-4 16,0-8-6-1,0-2-3-15,-5-2-3 0,-6-1-4 16,-11-3-2-16,-3 0-1 0,-14 3-1 15,-6 2-1 1,-7 4-1-16,-3 6 0 0,-3 3-1 16,-1 10 2-1,4 11-1-15,3 8 1 0,6 6 2 16,7 7 1-16,7 3 2 15,5-4 0-15,12 1 1 0,13-9 2 16,4-5-3 0,5-5 1-16,2-6-3 0,7-2-11 15,-6-1-52-15,3-9-28 0,-3-3-8 16,-3-4-5-1</inkml:trace>
  <inkml:trace contextRef="#ctx0" brushRef="#br0" timeOffset="800990.7302">16268 15540 48 0,'15'-8'75'0,"-15"8"-8"15,6-9-13-15,-6 9-14 16,0-11-11-16,0 11-10 0,-11-8-7 16,11 8-5-16,-20-14-3 0,8 8-1 15,-2-1-2 1,-1 0-1-16,0 3 1 0,0 0-2 15,-2 1 1 1,1 5-1-16,2-2 0 0,1 5 0 16,-1 7 1-16,4 7-1 15,4 7 1-15,2 8 0 0,0 8 0 16,4 8 2-16,0 9-1 0,-1 6 1 15,1 5 0 1,-5 2 1-16,0 3 1 0,-2 1-1 16,-3 3-1-16,-2 1-1 15,1-3 1-15,-2-1-1 16,1-3 0-16,4-1 0 15,-1-7-1-15,1-1-1 0,2-7 1 16,1-4 0 0,1-7 0-16,4-5 0 0,0-2 1 15,0-4-1-15,3-6 3 0,6-3 1 16,2-3 0-16,10-6 0 15,4-4 1-15,6-2-1 16,5-4 1-16,6-1-3 16,-1-1-4-16,5-2-9 0,-5-3-24 15,-9 0-55 1,9-3-6-16,-7-12-7 0</inkml:trace>
  <inkml:trace contextRef="#ctx0" brushRef="#br0" timeOffset="801910.7394">16643 15612 16 0,'0'0'86'15,"2"-13"4"-15,-2 13-47 16,0-8-6-16,0 8-8 0,0 0-7 15,0 0-8 1,0 0-5-16,0 0-3 0,1 4-2 16,1 6-1-16,-1 5-1 15,1 2 0-15,2 6 1 16,0 1 2-16,0 4-2 0,2 1 1 15,0 0-1-15,-1 3 2 16,0-3-2-16,1-1-1 0,-2-2 1 16,1-2-2-1,0-1 1-15,0-4-1 0,0-4 1 16,-1 2-1-16,-1-6 0 15,0-2 0-15,-3-9 0 16,7 13 0-16,-7-13 0 16,0 0-1-16,4 11 1 0,-4-11-1 15,0 0 1-15,6 14-1 0,-6-14 0 16,5 9 0-1,-5-9 0-15,5 12 0 0,-5-12 1 16,0 0-1 0,9 11 1-16,-9-11 0 0,0 0 0 0,0 0 0 15,0 0 1 1,0 0-1-16,0 0 1 0,0 0 1 15,0 0 0 1,0 0 0-16,0 0 0 0,13-7-1 16,-5-6 1-16,4-4 0 0,2-7-2 15,3-7 0-15,1-1 0 16,2-5 0-16,-2-1 0 15,-3 1-1-15,2 2 0 16,-6 3-3-16,-1 0-3 0,0 10-5 16,-5-1-11-1,4 3-40-15,2 3-32 0,-4 2-8 16,1 2-4-16</inkml:trace>
  <inkml:trace contextRef="#ctx0" brushRef="#br0" timeOffset="802350.7438">17080 16004 65 0,'-4'18'87'0,"3"1"-38"15,5-2-11-15,16 0-7 16,-2-8-5-16,15-2-5 0,0-7-3 15,4-4-3 1,-3-8-3-16,-4-4-1 0,-6-2-3 16,-8-3-1-1,-10 1-2-15,-8 1-2 0,-14 4-1 16,-12 3-1-16,-4 5 0 0,-4 4-3 15,-4 4-3-15,1 6-8 16,4 7-20-16,10 8-55 16,2-6-7-16,9 0-6 15</inkml:trace>
  <inkml:trace contextRef="#ctx0" brushRef="#br0" timeOffset="803080.7511">16571 16259 74 0,'-20'-4'88'0,"2"3"-40"15,-1-1-9 1,2 2-9-16,3 0-6 0,14 0-5 16,0 12-5-16,27-2-3 0,13 2-2 15,13 0 0-15,14 2 1 16,14 0 1-16,9-1-3 0,2-2-1 15,-5 0-1 1,-8-6 0-16,-11-1-2 0,-13-1-3 16,-13-1-3-1,-18-4-11-15,-6-8-49 0,-18 10-29 16,4-19-8-16,-11 6-6 0</inkml:trace>
  <inkml:trace contextRef="#ctx0" brushRef="#br0" timeOffset="803530.7556">16706 16522 27 0,'0'0'87'0,"-13"-2"1"16,9 9-3-16,0 13-69 0,4 8-3 15,0 9 0 1,4 9-3-16,-2 5 3 0,2 2 0 16,0 2-3-1,-2-3-1-15,-2-4-2 0,0-7-1 16,0-5-1-16,-7-7 1 0,3-8-2 15,-1-5-2-15,4-7-4 16,1-9-8-16,-3-7-26 16,11-8-53-16,-6-12-9 15,6-6-6-15</inkml:trace>
  <inkml:trace contextRef="#ctx0" brushRef="#br0" timeOffset="804060.7609">16593 16581 23 0,'-10'-4'90'15,"0"-1"-1"-15,10 5-42 16,-8-3-14-16,8 3-7 0,0 0-6 16,0 0-6-16,6-8-3 0,8 4-3 15,6 2 0 1,6 1-1-16,7 1 1 0,4 0-2 15,3 0-1-15,0 5-1 16,-1 4 0-16,-3 2-2 0,-6 1 0 16,-5 4-1-1,-10-1-1-15,-3 3 0 0,-5-2 0 16,-6 1 1-16,-1-3-1 0,-10-3 0 15,-4-2-1 1,-4-4 1-16,-3-3-1 0,-3-2 1 16,-3-2-1-1,0-1-1-15,3-2 1 0,3 0-1 16,2 5 0-16,7 0 0 15,6 10 0-15,6 4-1 0,10 5 1 16,7 4 1 0,7 1 1-16,6 2 2 0,6-1-1 15,4 1 2-15,2-4-1 0,2-3 1 16,-1-3-1-1,0-2-2-15,2-2-9 0,-6-3-30 16,-4-4-49-16,4-4-8 16,-2-2-6-16</inkml:trace>
  <inkml:trace contextRef="#ctx0" brushRef="#br0" timeOffset="808700.8073">18311 15712 31 0,'-12'-9'70'0,"12"9"-8"16,-11-8-14-16,11 8-14 0,0 0-10 15,-8-11-8-15,8 11-5 16,0 0-4-16,0 0-3 0,-4 11 0 15,4 0-1 1,2 7 1-16,2 5 2 0,3 3-1 16,2 5 1-16,2 3-1 15,0 1 1-15,-1 0-2 16,0-1 0-16,-3-5 0 0,-2-3 0 15,-2-4 2-15,-3-5-1 16,-1-4 0-16,-9-6 2 0,-4-4 0 16,-5-3-2-1,-4-3 2-15,-5-6-2 0,-3-4 0 16,-3-4-1-1,-1 0 0-15,2-3-1 0,5 1 0 16,4 0 0-16,3 0-2 16,8 4-2-16,2-2-2 0,11 3-6 15,0-6-9-15,11 1-41 0,10 2-33 16,-4-2-9-1,4-2-4-15</inkml:trace>
  <inkml:trace contextRef="#ctx0" brushRef="#br0" timeOffset="808870.809">18262 15462 38 0,'-8'-16'95'0,"1"2"-6"16,-2-2-4-16,3 7-64 0,-1 0-14 15,7 9-14-15,0 0-29 16,-17-5-49-16,17 5-5 15,10 13-4-15</inkml:trace>
  <inkml:trace contextRef="#ctx0" brushRef="#br0" timeOffset="809470.815">18551 15587 42 0,'1'-10'82'0,"-1"10"-1"16,0-10-41-16,0 10-16 0,1 13-9 15,2 3-3 1,0 6-2-16,1 2-2 0,2 8 3 15,2 1-1 1,1 1-1-16,1-5 0 0,-3 0 0 16,3-8 0-16,-2-4-1 0,1-9 0 15,2-8 0-15,1-5-2 16,2-12 1-16,0-5-1 15,0-2-3-15,-1-2-1 16,-2-1-2-16,-1 3 0 0,-2 5-2 16,-4 7-1-16,-4 12 0 15,0 0-1-15,0 0 0 16,3 21 1-16,1 1 0 0,1 1 0 15,1 0 3 1,1 1 2-16,1-9 1 0,3-8 1 0,4-7 0 16,0-13 1-1,-2-8 0-15,-1-4 0 0,-2-5-1 16,0-5-2-1,-3 0 0-15,-3 1-2 0,-4 3-2 16,-1 3-5 0,1 9-20-16,-4 7-51 0,2 3-16 15,2 9-7-15,0 0-4 0</inkml:trace>
  <inkml:trace contextRef="#ctx0" brushRef="#br0" timeOffset="810020.8205">19222 15528 70 0,'-4'-9'92'0,"4"9"-7"0,-9-11-48 16,9 11-8-1,-2 13-9-15,2 9-8 0,0 5-1 16,-2 8-2-16,2 5-1 16,0 6 0-16,0 1 1 0,-2-3-2 15,1-2-2 1,-1-7 0-16,1-3-3 0,1-11 0 15,-1-4-1 1,1-6-2-16,0-11-5 0,0 0-11 16,5-9-57-16,3-4-18 0,1-8-8 15,-2-6-3 1</inkml:trace>
  <inkml:trace contextRef="#ctx0" brushRef="#br0" timeOffset="810530.8256">19147 15559 35 0,'-14'-5'81'15,"14"5"-35"-15,-19-6-6 0,10 6-3 16,9 0-5 0,-11-5-5-16,11 5-9 0,0 0-2 15,9-6-3-15,7 3-1 0,10 3-3 16,6 0-1-1,6-1-2-15,5 4 0 0,2 4-1 16,-2 1-1-16,-4 4 0 16,-6 2-2-16,-11 0-2 0,-7 0 1 15,-14 1-1 1,-1 2 0-16,-7 0-1 0,-9-5 0 15,-5-2 1 1,-5-5-1-16,0-3 0 0,-4-1 0 16,3-4 0-16,3-3 0 0,3 0 0 15,4-1-1-15,6 3 0 16,11 4 1-16,0 0 1 0,1 15 0 15,16 2 2 1,5 5-1-16,4 3 1 0,6 4 2 16,0 0-1-1,0 1 0-15,-4-3 0 0,-2-3-1 16,-6-4-1-16,-5-3-2 0,-4-3-4 15,-8-4-7-15,3-2-22 16,-1 5-52-16,-5-13-8 0,0 0-8 16</inkml:trace>
  <inkml:trace contextRef="#ctx0" brushRef="#br0" timeOffset="811070.831">20094 15591 1 0,'4'-8'81'16,"-4"-1"-1"-16,-2 26-21 15,2-17-41-15,-18-3-7 0,2 3-4 16,-2 0-2-16,-6 7-3 0,-3 2 1 15,-3 5 2 1,-3 0 2-16,0 5 0 0,2 1 2 16,1 4-1-1,2 1 1-15,6 2 1 0,6 1-2 16,5 1 1-16,7-2 1 15,5 0 0-15,11-1 0 0,9-4 1 16,6-3-1 0,5-7-2-16,7-2-1 0,2-3-1 15,1-6-2-15,0 0-2 0,-3-1-4 16,-2 0-5-16,-9-2-11 15,3-7-57-15,-9 9-17 16,-4-3-8-16,-1 1-4 16</inkml:trace>
  <inkml:trace contextRef="#ctx0" brushRef="#br0" timeOffset="811900.8393">17757 16333 27 0,'-15'3'83'0,"3"-3"-29"16,12 0-14-1,8-2-6-15,12 0-7 0,4-1-9 16,12 1-4-1,10-1-4-15,16-1 2 0,17-1 1 16,21-3-1-16,17 1-1 16,15-2-1-16,20 1-2 0,11 0-1 15,14-1 1-15,10-3-3 0,5 3-2 16,3-3 0-1,2 1 0-15,2-3-1 0,-2 1-1 16,-6-3 0 0,-5 2-3-16,-10-1-2 0,-12 1-5 15,-22-3-9-15,-16 5-23 16,-18 5-49-16,-31-3-8 0,-20-1-2 15</inkml:trace>
  <inkml:trace contextRef="#ctx0" brushRef="#br0" timeOffset="812760.8479">18086 16576 42 0,'0'0'81'15,"0"0"1"-15,0 0-41 0,0 15-20 16,0 6-6 0,0 6 0-16,0 2-2 0,-1 4 3 15,-1 2-2 1,-2-2-3-16,1-1-1 0,-2-6-1 15,1-2-4-15,-4-3 0 16,0-7 1-16,4-2-3 0,0-3-3 16,4-9-4-16,-6 8-8 15,6-8-16-15,-10-3-58 16,10 3-9-16,9-10-5 0</inkml:trace>
  <inkml:trace contextRef="#ctx0" brushRef="#br0" timeOffset="813400.8543">18352 16702 43 0,'-12'0'91'0,"0"0"-3"16,12 0-41-16,0 0-13 15,12 2-7-15,16 1-9 0,7 1-5 16,6 0-2 0,4-3-2-16,-1 2-1 0,3-2-5 15,-8-1-4-15,-8 0-5 0,-12-1-9 16,-5 1-29-1,0 0-46-15,-14 0-5 0,-6-12-4 16</inkml:trace>
  <inkml:trace contextRef="#ctx0" brushRef="#br0" timeOffset="813620.8565">18529 16540 23 0,'0'14'91'0,"1"8"-1"16,2-12-4-16,0 21-69 0,-1 5-1 15,1 6 2 1,-2 1-5-16,-1 0-4 0,0-4-1 16,-5-2-3-1,3-4-4-15,-6-8-12 0,8-13-56 16,-1 2-22-16,1-14-7 0,0 0-5 15</inkml:trace>
  <inkml:trace contextRef="#ctx0" brushRef="#br0" timeOffset="814220.8625">19113 16669 58 0,'0'0'83'16,"-10"-6"-37"-16,10 6-3 0,-1 16-8 16,1 3-14-1,6 5-7-15,-1 8-5 0,5 7 0 16,-2 3 2-16,0 4-1 15,-3-1-2-15,-2-3 0 16,-3-6 2-16,-2-4 0 16,-5-10 0-16,-7-3-1 0,-2-9-1 15,-4-8-1-15,-1-1 0 0,-5-10-2 16,0-5-2-1,-1-3 0-15,2 0-1 0,1-4-2 16,2-1-1 0,6 2-5-16,0-5-12 0,10-2-56 15,4 4-21-15,2-3-5 16,8-3-6-16</inkml:trace>
  <inkml:trace contextRef="#ctx0" brushRef="#br0" timeOffset="814390.8642">19008 16483 94 0,'0'-18'96'0,"0"2"-7"16,-3 0-16-16,3 8-91 0,0 8-50 16,0 5-22-1,3 6-6-15</inkml:trace>
  <inkml:trace contextRef="#ctx0" brushRef="#br0" timeOffset="814940.8697">19258 16520 13 0,'-7'-12'89'0,"7"12"-2"0,-8 17-19 15,8-17-39 1,-3 18-4-16,3 1-7 0,-1 7-6 15,1 7-3-15,2 7-4 16,1 1 2-16,2 4 1 0,0-5-2 16,-3-4-3-16,4-5 2 15,-1-6-1-15,-1-7 0 16,0-8 2-16,-4-10 0 0,16 0-1 15,-16 0 0 1,19-21-1-16,-10 5 0 0,0-3-1 16,4-3 0-16,-5 4-2 15,2-2 0-15,-4 6-1 0,0 4 0 16,-6 10-2-16,10-2-2 15,-10 2 1-15,13 14 0 16,-1 1 1-16,0-1 0 0,6 1 1 16,0-6 1-1,4-6 2-15,1-3 0 0,1-9 1 16,-5-6 1-1,-1-6-1-15,-5-4-1 0,-4-2 1 0,-7-4-1 16,-2 1-1 0,-6 2-2-16,-3 0-5 0,3 7-9 15,-8 1-19-15,8 2-50 0,6 18-13 16,3-8-7-1</inkml:trace>
  <inkml:trace contextRef="#ctx0" brushRef="#br0" timeOffset="815270.873">19800 16535 48 0,'-10'0'92'0,"6"9"-2"15,-1 8-5-15,9 5-71 0,-5 10-2 16,-2 7-3-16,-3 3 3 0,-1 6 0 15,3-3-5 1,-1-1-1-16,1-3-1 0,0-5-2 16,4-7 0-1,-2-7 0-15,2-7-3 0,0-15-6 16,6 6-8-16,-1-11-31 15,-1-14-45-15,5-7-7 0,0-8-4 16</inkml:trace>
  <inkml:trace contextRef="#ctx0" brushRef="#br0" timeOffset="815730.8776">19776 16558 26 0,'-11'-6'95'16,"-2"0"-2"-16,4 0-5 0,9 6-64 15,0 0-4 1,0 0-4-16,16-8-3 0,11 8-3 15,7 3-3-15,4 2-1 16,2 6-1-16,0 2 0 0,-4 2-1 16,-6 4-1-16,-12 3-1 15,-12 1-1-15,-8 0 0 16,-15-2 0-16,-7-4 0 15,-8-2 0-15,-3-8-1 16,-3-4 1-16,2-3-1 0,3-8 1 16,6-4-1-1,5 1 0-15,6 0-1 0,4-1 1 16,12 12-1-16,-3-9 1 0,9 9 0 15,8 7 1 1,5 7 0-16,1 5-1 0,5 5 1 16,-2 6 0-16,-3 4 0 15,-2 0 1-15,-4 2-1 0,-6-2 0 16,-4-5-1-1,-1 0 2-15,-4-7-2 0,3-3-1 16,-2-9-3-16,0-10-6 16,13 9-7-16,1-9-33 15,9-1-43-15,-5-15-7 0,6-1-6 16</inkml:trace>
  <inkml:trace contextRef="#ctx0" brushRef="#br0" timeOffset="815980.88">20420 16500 67 0,'14'-20'92'0,"-6"2"-4"0,-8 8-3 16,-8 9-74-16,-10 5-2 0,-8 15-1 15,-4 10 1 1,-4 8-2-16,1 9 0 0,-1 2 0 15,9 0 0-15,11-1-1 16,8-2 0-16,9-5-1 16,12-8-2-16,11-5 0 15,4-6 2-15,8-3-4 0,-4-10-6 16,8 4-19-16,1-7-66 0,-9-5-6 15,1-11-7 1,-6-11-4-16</inkml:trace>
  <inkml:trace contextRef="#ctx0" brushRef="#br0" timeOffset="816860.8889">21410 16262 11 0,'0'0'93'16,"0"0"0"-16,7-18-9 0,13 18-50 15,7-2-8 1,10-3-2-16,4 0-3 0,2-4-5 15,1 2-6 1,-4-5-2-16,-6-1-2 0,-6-1-3 0,-12-3-1 16,-11 4-1-16,-6-4-2 15,-12 0 0-15,-6 1 0 16,-3 0-2-16,-10 3 0 0,-1 4 1 15,-5 8-1 1,-1 1 1-16,-2 15 0 0,3 7 1 16,-2 14-1-1,2 10 1-15,3 10 1 0,4 9 1 16,6 7 0-16,9-1 2 0,6-1 0 15,8-1-2-15,7-8 2 16,14-8 1-16,11-14-1 0,14-7 1 16,3-11-2-1,3-7-1-15,5-3-4 0,-6-11-3 16,5 5-28-16,-1-4-54 15,-11-12-8-15,-7-11-7 16,-5-10-3-16</inkml:trace>
  <inkml:trace contextRef="#ctx0" brushRef="#br0" timeOffset="817300.8933">22143 15879 8 0,'-12'-4'82'0,"12"4"1"16,0 0 0-16,0 9-62 0,10 7-5 15,5 4-1 1,3 10-2-16,-2 4 1 0,1 8 2 16,-4-2-1-1,-2 1-2-15,-7-3-1 0,-4-4-1 16,-10-7-1-16,-10-5-1 15,-9-9-3-15,-1-7 1 0,-2-5-1 16,0-2 0 0,-1-9-2-16,3-5-1 0,2-5-2 15,3-3-2-15,11-3-4 0,-4-2-10 16,14-5-55-1,0 4-25-15,4-7-8 0,4 2-5 16</inkml:trace>
  <inkml:trace contextRef="#ctx0" brushRef="#br0" timeOffset="817430.8946">22145 15666 3 0,'12'-22'95'16,"-2"1"1"-16,-1 0-16 16,-8 1-31-16,-1 7-129 0,6 3-9 15,-6 10-7-15</inkml:trace>
  <inkml:trace contextRef="#ctx0" brushRef="#br0" timeOffset="817940.8996">22323 15709 38 0,'0'0'85'16,"0"0"-2"-16,0 0-2 0,9 16-65 15,-7 5-6-15,4 8-1 0,1 6-1 16,2 3 1-16,1 2 2 15,2 0 1-15,0-7 0 0,-1-6-2 16,1-7-2 0,-2-11-1-16,0-6-1 0,1-6 0 15,-4-6 0 1,0-4-3-16,2-6 0 0,-4-2-1 0,0-1-2 15,-1 2 0 1,-2 3-2-16,-2 4 0 0,0 13-1 16,0 0-1-16,0 0 1 15,1 15 0-15,3 5 1 16,5-1 1-16,5 2 3 0,2-4 1 15,2-4 1 1,5-8 0-16,0-5 1 0,-1-12 0 16,-4-6-1-16,-6-3-1 15,-4-6 0-15,-4-1-2 16,-3-5-2-16,-1 3-5 0,0-2-7 0,0 10-19 15,0 4-52 1,6 0-13-16,0 4-8 0,1 6 4 16</inkml:trace>
  <inkml:trace contextRef="#ctx0" brushRef="#br0" timeOffset="818260.9029">22883 15520 19 0,'0'0'91'15,"0"18"-1"-15,-6 5-3 16,21 7-66-16,-17 13-4 0,-2 10-1 15,-3 1 2 1,4 2-3-16,2-3-3 0,2-6-3 16,8-7-2-16,4-8 1 0,3-13-2 15,3-4-1 1,6-8 0-16,-4-5-1 0,5-2-4 15,-3 0-3-15,0-2-5 16,-7-7-10-16,3-1-48 0,1 3-28 16,-13-4-6-1,-1-1-6-15</inkml:trace>
  <inkml:trace contextRef="#ctx0" brushRef="#br0" timeOffset="818460.9049">22837 15651 94 0,'-15'0'100'16,"7"0"-7"0,8 0-4-16,13 10-72 0,13-2-7 15,15 3-8-15,2-3-7 0,9 9-26 16,11-5-56-1,-7-4-8-15,-2-6-5 0</inkml:trace>
  <inkml:trace contextRef="#ctx0" brushRef="#br0" timeOffset="819330.9136">23179 15390 58 0,'0'0'98'0,"0"0"-3"15,0 0-44-15,0 0-14 0,6 5-10 16,-6-5-6 0,23 0-9-16,-2 0-5 0,3 0-3 15,4 0-1 1,2 0-2-16,3 3 1 0,-1 0-2 15,-7 0 1-15,-4 2-1 16,-4-1 1-16,-6 2-1 0,-11-6 0 16,14 16 1-16,-7 1-1 0,-3 6 1 15,1 6 0 1,-1 10-1-16,-3 13 1 0,1 8 0 16,-2 12 0-1,-1 3 0-15,-7 5 1 0,-1-1 0 16,-6 4 0-16,0-4 0 15,-4-4 0-15,0-2 1 0,0-5-3 16,0-6 2-16,2-5-1 0,1-2 0 16,3-10-1-1,1-5 1-15,3-8 0 0,2-4 0 16,1-9 0-16,2-2 1 15,3-4-1-15,0-1 1 16,0-2-3-16,1-1 2 16,0 0-1-16,0 1 0 0,3-2 0 15,-1 1 0 1,3 4 0-16,-1-4-1 0,-1 3 3 15,-1 3-2-15,0-1 0 0,-2-2 0 16,-1 4 1 0,-5-3 0-16,-7 3 0 0,-6-3 0 15,-5-5 1-15,-11-2 0 16,-5-5 0-16,-11-1-1 15,-5-7-2-15,-9-6-4 16,5 8-25-16,-5-6-43 0,-2-10-24 16,21-2-4-1,9-1-7-15</inkml:trace>
  <inkml:trace contextRef="#ctx0" brushRef="#br0" timeOffset="2.50859E6">2383 2193 37 0,'22'-9'39'0,"-3"21"8"16,-3 10-3 0,-4 2 0-1,-1 7-3-15,-6-9-5 0,-3 2-2 16,-2-7-7-16,0-7-5 0,0-16-9 15,4-10-5 1,5-8-4-16,7-5-3 0,11-4-2 16,9-4-4-16,9 0-7 15,11-4-10-15,13 2-47 0,3 10-23 16,-3 5-7-1,-2 7 2-15</inkml:trace>
  <inkml:trace contextRef="#ctx0" brushRef="#br0" timeOffset="2.50905E6">3519 2244 23 0,'6'20'85'0,"20"4"-37"0,-17-7-8 16,2-2 3-16,3-9-4 15,4-6-5-15,2-21-13 0,0-6-6 16,9-7-9 0,9 3-12-16,-1-8-16 0,10 2-60 15,7 9-8-15,-1 4-6 0</inkml:trace>
  <inkml:trace contextRef="#ctx0" brushRef="#br0" timeOffset="2.50939E6">4882 2097 38 0,'0'0'84'0,"-13"-2"0"15,4 4-44 1,0 13-13-16,0 1-8 0,0 3-4 16,-1-2 1-16,4 0-1 15,6-17-2-15,14 7-2 0,20-16-1 16,24-15-5-1,19-8-7-15,20-9-27 0,7-3-55 16,18-6-8 0,-12-14-5-16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9T18:53:08.6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3474 1927 10 0,'0'-12'36'16,"0"-2"1"-16,3 5 2 15,0-5-2-15,0 5-2 0,-3 9-6 16,5-10-3-1,-5 10-6-15,0 0-4 0,0 0-6 16,0 0-3 0,0 0-3-16,0 0-1 0,0 0-1 15,0 5 0-15,0 6 1 16,3 4 2-16,2 5-2 0,0 2 2 15,3 2-1-15,1 5 1 0,2 3-1 16,1 0 0 0,2 1-1-16,-3-1 0 0,0-4 1 15,4 7 0 1,-3-3 1-1,2-2 0-15,-4 0 0 16,0-1 0-16,0 2 0 0,0-4-1 16,-1 1 0-1,-1-8-2-15,-3-1 0 0,0 0 0 16,1-2-1-16,-1-4 1 0,-1-1-1 15,-1 5 1 1,1-5 0-16,-1 0 0 0,-1 0 0 16,-2 0-1-16,2 2 1 15,-1-1-1-15,-1-4 1 0,0-9-1 16,0 16-1-1,0-16 1-15,0 13 0 0,0-13 0 16,0 0 0-16,0 0 0 0,0 0 1 16,0 0 0-1,0 0 0-15,9-9-1 0,-5-7 1 16,2-8-1-16,2-6 0 15,3-9 0-15,2-13-2 0,4-10 0 16,1-8 0 0,1-1 0-16,1-6 0 0,1 7 0 15,-2 1 0 1,-1 8 0-16,-3 10 2 0,-2 10-1 15,-3 9 1-15,-2 10 0 0,-1 5-2 16,-4 4 0-16,-3 13-3 16,2-13-4-16,-2 13-4 0,10 0-7 15,-1 9-25 1,0 9-41-16,-2 0-14 0,-3 0-3 15</inkml:trace>
  <inkml:trace contextRef="#ctx0" brushRef="#br0" timeOffset="390.0039">4093 2373 41 0,'2'16'82'0,"-2"4"1"15,1 2-57 1,-1 8-4-16,4 4 1 0,-2 1 1 15,-2 1-3-15,0 0-4 0,0-6-4 16,0 1-2 0,-4-9-2-16,1-5-1 0,-1-1-2 15,2-6-4-15,2-10-4 16,0 0-9-16,0 0-20 15,-1-7-54-15,5-5-7 16,7-9-6-16</inkml:trace>
  <inkml:trace contextRef="#ctx0" brushRef="#br0" timeOffset="1010.0101">4548 1725 22 0,'-10'9'32'15,"0"3"-5"1,-4 5 1-16,3 9-1 0,-8 6 0 16,6 4-2-16,-3 8-1 15,5 2-2-15,-3 9-2 16,5 1-2-16,4 16 2 15,4-4-2 1,1-4-1-16,6-3-1 0,3-7-2 16,3-5 0-1,0-8-1-15,2-7-3 0,-4-18-4 16,-3-6-2-16,0-1 1 15,-7-9-2-15,11 8 0 16,-11-8 0-16,0 0-1 0,0 0-1 16,0 0-1-16,0 0-3 15,8 7-3-15,-8-7-3 0,0 0-7 16,0 0-21-1,-4-7-48-15,4 7-11 0,7-14-5 16</inkml:trace>
  <inkml:trace contextRef="#ctx0" brushRef="#br0" timeOffset="1390.0139">4833 1820 39 0,'-1'15'74'15,"-7"7"-56"-15,-1 8 5 0,0 8 2 16,-2 7 5-16,-1 4-1 0,3 5-3 15,4 8-3 1,2-2-1 0,3-4-2-16,3-5-4 15,7-2-2-15,7-9-1 0,1-5-1 16,2-9-3-1,2-11-3-15,0-6-1 0,3-4-2 16,0-2 0-16,-1-3-3 0,0-3-3 16,-2-1-4-1,2-3-4-15,-8-4-12 0,4-5-36 16,2 3-33-16,-14-4-6 15,-1-1-1-15</inkml:trace>
  <inkml:trace contextRef="#ctx0" brushRef="#br0" timeOffset="1610.0161">4659 2058 63 0,'0'0'92'16,"9"0"-3"-16,16-9-44 0,10 8-22 15,9 1-6 1,3 0-3-16,3 0-3 0,-1 0-6 16,0 3-7-16,-12-2-12 15,-5 2-36-15,-4 2-37 16,-14-5-5-16,-5-2-4 0</inkml:trace>
  <inkml:trace contextRef="#ctx0" brushRef="#br0" timeOffset="2000.02">5351 1659 22 0,'18'19'80'0,"1"6"4"15,7 10-56-15,-4 9 1 0,0 9-2 16,-3 10-5 0,-5 3-5-16,-3 6-1 0,-6-2-4 15,-5 3 0 1,-13-11-1-16,1-8-2 15,-4-6-2-15,-3-11-2 16,2-8-3-16,2-12-8 0,1-2-15 16,7-4-51-1,7-11-18-15,0 0-8 0,3-9 2 16</inkml:trace>
  <inkml:trace contextRef="#ctx0" brushRef="#br0" timeOffset="2460.0245">5994 1983 81 0,'0'0'88'15,"9"10"-43"1,12-8-13-16,9 0 0 0,8-1-4 16,5-1-4-1,4 0-9-15,-4 0-4 0,-3 0-2 16,-3-3-4-16,-7 1-2 0,-10-1-4 15,-7 1-3-15,-13 2-5 16,10 0-9-16,-10 0-18 0,-4 0-50 16,4 0-10-1,-7 6-1-15</inkml:trace>
  <inkml:trace contextRef="#ctx0" brushRef="#br0" timeOffset="2680.0267">6005 2242 6 0,'-7'14'94'15,"8"-4"2"-15,16-8-30 16,8 3-23-16,11 0-10 0,9-3-9 15,4-1-5-15,-1-1-8 16,3 2-13-16,-11-1-35 16,2 0-48-16,-5-1-9 0,-10 0-4 15</inkml:trace>
  <inkml:trace contextRef="#ctx0" brushRef="#br0" timeOffset="4360.0436">7078 1794 42 0,'-9'-5'69'16,"9"5"-36"-16,-1 10-12 16,1 12-6-16,0 4-2 0,0 11-4 15,0 6 1 1,-1 6 2-16,2 1 3 0,-2 13 0 31,-2-4-1-31,-3-9-1 16,1-2-2-16,-5-10-3 15,4-6-3-15,0-9-2 0,-1-6-6 16,7-17-12-16,-3 10-30 0,3-10-38 15,0-10-4 1</inkml:trace>
  <inkml:trace contextRef="#ctx0" brushRef="#br0" timeOffset="5070.0507">6916 1873 0 0,'-11'-3'38'0,"2"0"-2"0,9 3-6 16,-11-15-6 0,11 15-4-16,0-17-5 0,6 6-1 15,3 0-5-15,4-1-1 16,4 0 0-16,3-1 1 0,6 0 2 15,4 1 1 1,5 0 0-16,5 4 1 0,7-1 0 16,1 4 0-1,3 2-2-15,0 3-4 0,-2 2-1 16,-2 7-2-16,-2 7 0 0,-8 1-2 15,-7 5 0-15,-6 4-1 16,-7 1 1-16,-6 0 0 0,-7 3 0 16,-4 0-1-1,-12-4 1-15,-9 1-2 0,-8-5 0 16,-6-3-2-1,-6-4 0-15,-5-3-1 0,-3-5-3 16,2-4 1-16,-1-1 1 0,8-2 0 16,4 0 0-16,9-1 1 15,4 0 1-15,10-1-1 0,1 1 2 16,12 1 1-1,0 0 0-15,0 5 0 0,9 5 0 16,3 1 1 0,5 4 2-16,0 5 0 0,6 6 2 15,2 13 0 1,0 3 1-16,-1 1 1 15,0-1-1-15,-6-5 0 0,-3-2-1 16,-2-4 0 0,-1-4-1-16,-7-15-6 0,1-3-5 15,2 1-28 1,10-3-47-16,-9-3-6 0,3-4-5 15</inkml:trace>
  <inkml:trace contextRef="#ctx0" brushRef="#br0" timeOffset="5600.056">7717 2188 75 0,'16'6'62'16,"5"-7"-23"-16,6-2-2 15,0-6-3-15,4-1-10 0,-5-6-6 16,3-1-6 0,-13-1-7-16,-5 0-2 0,-1 0 0 15,-5 1-2 1,-5 2 0-16,0 3-1 0,-5 1 0 15,-5 2-2-15,0 3-2 0,-1 2 1 16,-3 4-1-16,-2 3 0 16,0 3-1-16,0 4 1 15,-3 3-1-15,-3 5 2 16,3-1 1-16,-2 4-1 0,0 2 2 15,0 0 4 1,-3 6 0-16,2 1 2 16,3 1 2-16,6-2 0 15,2-4 2-15,4 1 1 0,4-6 1 16,4 1-1-16,15-8-1 15,6-1 1-15,8-7 0 16,9 2-2-16,4 2 1 0,8-4-4 16,0 3-4-1,1 1-6-15,-2-6-16 0,-10-3-60 16,5 11-9-16,-13-11-8 15,-2 0 2-15</inkml:trace>
  <inkml:trace contextRef="#ctx0" brushRef="#br0" timeOffset="8970.0897">8661 1356 8 0,'0'0'81'16,"11"-9"1"-16,-11 9-41 16,0-10-17-16,0 10-6 15,-8-10-10-15,-3 3-3 0,-2-3-3 16,-3 2-1-1,1 0 0-15,-3 0-1 0,0 3-1 16,-1-1 0-16,-3 5 0 0,1 0 0 16,-1 5 0-1,2 8 0-15,1 3 0 0,12 6 4 16,-21 39 1-16,10 15-1 15,8 12 2-15,4 14 0 0,-2 11 0 16,8 9 2 0,0 8 2-16,-3-18-3 15,-2-5 1 1,-4-9 1-16,3-7-1 0,-2-14 1 15,3-10-1-15,3-9 1 0,2-27-2 16,3-7 2-16,11-9-1 16,6-9 1-16,5-5-1 0,8-2-2 15,9-8-3 1,2-5-5-16,8 2-14 0,-4 2-46 15,4-4-26 1,2 1-7-16,-8 0-4 0</inkml:trace>
  <inkml:trace contextRef="#ctx0" brushRef="#br0" timeOffset="29120.2912">9156 1850 24 0,'0'0'59'0,"0"0"-1"0,-4-10-6 16,4 10-12-16,0 0-8 0,0 0-11 16,0 0-4-16,0 0-5 15,0 0-3-15,0 0-4 0,0 0-2 16,4 8-1-1,1 8-1-15,4 4 0 0,1 4 1 16,3 5 0 0,3 4 1-16,0 2 0 0,3 1 1 15,0 3 1-15,1 0 0 0,3 5 1 31,-2-2 1-31,-2-3-1 0,0-2 0 16,-2-4 0 0,-3-4-2-16,-3-3 1 0,-1-6-2 15,-3-8-1 1,-4-2 0-16,3-1 0 0,-6-9-2 15,4 13 2-15,-4-13-1 16,4 8 0-16,-4-8-1 0,0 0 1 16,6 11-1-16,-6-11 1 0,0 0 0 15,0 0-1 1,0 0 1-16,4 12 0 0,-4-12 0 15,0 0 0 1,0 0 0-16,0 0 0 0,0 0 1 16,0 0 0-16,0 0 0 15,13-9 0-15,-7-8 0 0,4-1 0 16,0-13-2-1,6-7-1-15,0-12 1 0,5-9-1 16,3-7 0-16,3-8 1 0,0-2 0 16,2-1 0-1,-1 4 2-15,-1 6 0 0,-14 38-1 16,-1 0-1-16,-1 2 0 15,-1 0 0-15,-2 4 0 0,0 2 0 16,-2 2-1 0,0 1 0-16,-1 4 1 0,0 1 1 15,-3 3-1-15,2 0-1 0,-4 10-1 16,3-16-2-1,-3 16-4-15,3-9-3 0,-3 9-3 16,0 0-5 0,0 0-11-16,10-5-24 0,-10 5-38 15,0 0-8-15,0 0 1 16</inkml:trace>
  <inkml:trace contextRef="#ctx0" brushRef="#br0" timeOffset="29360.2936">9616 1613 6 0,'-16'4'90'16,"3"3"6"-1,-6 3-29-15,19-10-26 0,0 0-14 16,8-6-7-16,6-6-5 15,9 6-3-15,2 1-2 0,3-2-5 16,0 0-2-16,1 0-1 0,-1 0-4 16,-1-1-3-1,0 1-8-15,-4-2-13 0,0 0-50 16,-5 4-18-1,0-1-7-15</inkml:trace>
  <inkml:trace contextRef="#ctx0" brushRef="#br0" timeOffset="29790.2979">9049 1802 50 0,'0'0'91'0,"0"0"-2"16,16 0-48-16,5-1-10 0,4-3-3 16,4-1-7-1,2-2-7-15,2-2-2 0,-4 3-8 16,-7-4-7-1,0 8-21-15,-3 0-60 0,-19 2-7 16,3-10-7-16</inkml:trace>
  <inkml:trace contextRef="#ctx0" brushRef="#br0" timeOffset="30310.3031">9939 2176 18 0,'0'8'89'15,"0"10"1"1,0 7-4-16,-2 2-64 16,-1 6-10-16,1 1 2 0,-1 5-1 15,0-5-4 1,-2-2-12-16,3-20-64 0,-2 7-18 15,0-9-5-15,4-10-4 16</inkml:trace>
  <inkml:trace contextRef="#ctx0" brushRef="#br0" timeOffset="31290.3129">10528 1846 70 0,'-16'-8'61'15,"16"8"-19"-15,0 0-9 0,0 0-5 16,0 10-7-16,11-3-5 15,7-2 0-15,5 1 1 0,4-3 0 16,5-2-3 0,2-1-1-16,0-1-2 0,-2-6-1 15,-5-3-3-15,-3-4 0 0,-6 0-3 16,-6-4 0-1,-3 0-2-15,-7-2-1 0,-2-2 1 16,-10 2-3-16,-3 1 1 16,-5 2-2-16,-3 1 1 0,-2 9-1 15,-5 1 0 1,2 6-1-16,0 2 1 0,-3 11-1 15,2 4 1 1,1 6 0-16,0 7 0 0,2 6 0 16,3 8 1-16,3 7 1 0,2 4 0 15,7 3 1-15,5 0 2 16,9 3 2-16,11-6 2 15,9-6-1 1,7-6 1-16,8-10 0 0,8-5 1 16,5-8-2-1,4-6-1-15,-3-6-2 0,-5-4 0 16,-2-4-1-16,-6 0 0 15,-5-1 0-15,-8-5-2 0,-10 6-3 16,-5 0-2-16,-13 0-6 16,12-5-14-16,-12 5-47 15,0 0-22-15,0 0-7 0,0 0-3 16</inkml:trace>
  <inkml:trace contextRef="#ctx0" brushRef="#br0" timeOffset="31930.3189">11295 1284 52 0,'0'0'79'0,"0"0"-37"16,0 0-14-1,0 0-6-15,0 0-1 0,0 9-2 16,6 1-4-16,-1 4-1 15,2 1-2-15,-2 1-1 16,2 5-2-16,1-1-1 16,-4-6 1-16,10 36 0 0,2 1-1 15,-5-3-1-15,-2-6 1 0,-7-6-1 16,-2-7 2-1,-4-11-1-15,-6-7-3 0,-4-7 0 16,-6-3 0 0,-3-1 0-16,-1-3 0 0,-5-4 0 15,-1-5-2-15,-1 0 0 16,14 7-1-16,1-3-3 0,2 4 1 15,0-4-1 1,1 0-1-16,-1 0-4 0,3 0-5 16,2-3-12-16,2 1-44 0,-2-5-27 15,8 0-7 1,1-4-4-16</inkml:trace>
  <inkml:trace contextRef="#ctx0" brushRef="#br0" timeOffset="32140.3214">11287 1044 58 0,'2'-22'91'0,"0"-1"-5"0,-2 3-5 16,0 0-70-1,0 20-7-15,-2-19-3 0,-3-2-3 16,5 21-6-16,0 0-16 16,-16-23-44-16,16 23-19 15,-10 3-4-15</inkml:trace>
  <inkml:trace contextRef="#ctx0" brushRef="#br0" timeOffset="32680.3268">11447 1181 27 0,'16'0'81'0,"-16"0"-4"16,11 0-46-16,-11 0-8 0,0 0-8 15,10 3-2 1,-10-3-1-16,6 13 1 0,-2-4-2 16,-3 4 2-16,2 0 1 15,3 4-3-15,0 1-1 0,0-1-2 16,1 2 1-1,1 0-3-15,0 1 1 0,2-3-1 16,0-3 0-16,4-2-2 0,0-1 1 16,3-5-1-1,-3-3-2-15,3-3 1 0,-1-2-2 16,1-4 0-16,-2-2-1 15,1 0 0-15,0-2-1 0,-2 3-1 16,-2 4 1 0,1 1-1-16,-1 2 0 0,-2 0 0 15,2 5 1-15,-4 1 1 0,2 0 0 16,1 3 1-1,-2-4 1-15,3 2 0 0,0-2 1 16,-1-2 0-16,0-3 0 16,-2 0-1-16,0-4 0 15,-3-6-1-15,2-2 0 16,-3-4-1-16,-1-3-3 0,-1-1-2 15,-2-1-4 1,-1 2-5-16,0 4-15 0,-1 1-36 16,-5 1-30-16,2 2-7 0,0 1 2 15</inkml:trace>
  <inkml:trace contextRef="#ctx0" brushRef="#br0" timeOffset="33170.3316">12286 975 70 0,'7'-22'84'0,"-7"22"-5"16,0 0-55-1,0 0-9-15,15-26-3 0,-15 26 0 16,0 11-4 0,0 1-1-16,-2 5 1 0,-5 0 1 15,-2 3 0-15,-1 13-1 16,-3-6-1-16,-1 10-2 0,3-5 1 15,-3 3 1 1,4 0-2-16,0 2 1 0,5-8 0 16,0 1-1-16,5-3 1 0,0-3-2 15,9-5 0 1,1-3-1-16,5-3-1 0,4-5-1 15,2 0 0-15,0-5-3 16,3-1-1-16,0-2-3 0,-1 0-2 16,2 0-7-1,-5-5-16-15,-1-4-51 0,-2 5-14 16,-3-3-5-1</inkml:trace>
  <inkml:trace contextRef="#ctx0" brushRef="#br0" timeOffset="33460.3346">12151 1119 57 0,'-16'-5'93'0,"7"-2"-1"16,9 7-42-16,-2-8-24 16,2 8-3-16,18-6-3 0,1 5-6 15,4-1-4 1,1 2-5-16,1-2-7 0,2 2-6 15,0 0-9-15,-1-3-31 16,-5 3-42-16,-1 0-6 16,-1 0-4-16</inkml:trace>
  <inkml:trace contextRef="#ctx0" brushRef="#br0" timeOffset="34480.3448">12648 892 69 0,'-11'-8'89'16,"-3"-1"-27"-16,4 4-19 0,1 0-13 16,-2 3-9-1,-1-5-5-15,12 7-6 0,0 0-1 16,0 0-2-16,0 0 0 15,1 0 0-15,4 0-2 16,72 28 0-16,-57-20 0 16,4 1-2-16,0 0 0 0,0 2-1 15,-2-2 0-15,0 3-1 0,0 1 0 16,-5 2-1-1,-1 0 0-15,-6 6 0 0,0 4-1 16,-5 2 1 0,-2 5-1-16,-2 4 2 0,-1 3-2 15,0-5 3-15,-1 68 0 16,1 6 1-16,0 6-1 0,-2 5 1 15,2-1 0 1,0-7 0-16,0-12 2 0,0-24-3 16,2-5 2-16,1-6 0 0,2-4 0 15,1-4-1 1,2-6 0-16,1-3 1 0,-2-5-1 15,2-12 0-15,-1 0-1 16,-3-5 0-16,0-2 0 16,1-6 0-16,-3-3 0 15,1 0-2-15,1-4 2 0,-1 0-1 16,-4-10 0-1,6 10 0-15,-6-10 0 0,0 0 0 16,0 0 0-16,0 0 1 0,0 0-1 16,0 0 0-16,-14 4-1 15,-9-4 1-15,-10 0 0 16,-10-4 0-16,-14 1-1 15,-5-2-2-15,-9 1-1 0,1 1-3 16,-1 1-7 0,13 7-21-16,8 3-38 0,6-2-24 15,18 4-8-15,8-7-3 0</inkml:trace>
  <inkml:trace contextRef="#ctx0" brushRef="#br0" timeOffset="36210.3621">3355 5138 4 0,'0'-14'90'16,"0"1"3"0,0 0-7-16,0 5-54 0,0 8-13 15,0 0-7 1,0 0-3-16,10 0-2 0,-3 14-3 15,3 6-1-15,1 6 0 16,3 5 1-16,1 1 1 0,1 5 0 16,1 1 0-16,0-2 2 15,0-2-1-15,0-2 0 16,-2-2-1-16,3-3 1 0,-3 0-1 15,-1-2-1 1,-2-2 1-16,-1 0-3 0,0-4 1 16,-3-2-1-16,2-3 0 15,-3-2 0-15,0-2 0 16,-7-10-1-16,11 12 0 15,-11-12 0-15,10 8 1 0,-10-8-1 16,0 0 1-16,0 0-1 0,0 0 1 16,0 0 0-1,0 0-1-15,9 6 1 0,-9-6 0 16,4-11-1-16,3-4 1 15,0-4-1-15,3-8 0 16,-1-9 1-16,5-5-3 16,-1-11 1-16,4-3-1 0,-1-7 0 15,2-2 0-15,-1 2 0 0,-2 1 1 16,-1 8-1-1,-2 4 1-15,-4 10 1 0,-2 6-1 16,-2 7 0 0,-1 9 0-16,-3 4 0 0,0 4 0 15,0 9-1-15,0-10-1 16,0 10-1-16,0 0-1 0,0 0-2 15,13 0-2 1,-4 2-3-16,-9-2-2 0,19 8-6 16,-19-8-11-16,21 6-26 0,-7 2-33 15,-14-8-10 1,9 0 0-16</inkml:trace>
  <inkml:trace contextRef="#ctx0" brushRef="#br0" timeOffset="36400.364">3668 4961 18 0,'-17'3'93'15,"17"-3"1"-15,3-8-4 0,25-6-57 16,13-5-13-16,11 0-3 0,8-5-6 16,5 1 1-16,-4-1-5 15,-1 7-5-15,-9 0-2 0,-9 5-6 16,-15 3-5-1,-9 6-4-15,-18 3-17 0,0 0-57 16,-9 3-6 0,-8 1-4-16</inkml:trace>
  <inkml:trace contextRef="#ctx0" brushRef="#br0" timeOffset="36700.367">3102 5150 42 0,'9'0'94'0,"15"-1"-2"0,10-12-7 16,12-2-68-16,-1 1-7 15,0-2-4-15,2 3-12 16,-6 12-48-16,0-6-32 15,-7 3-7-15,-4 1-3 0</inkml:trace>
  <inkml:trace contextRef="#ctx0" brushRef="#br0" timeOffset="37130.3713">4130 5516 31 0,'-4'12'91'0,"3"5"-2"0,-3 7-1 16,3 3-65-16,-3 11-9 15,1 3 1-15,-3 5 0 0,-1 0-2 16,0-2-3-1,0-4-3-15,4-5-4 0,-2-10-3 16,2-4-6-16,3-21-27 0,-12 10-52 16,12-10-5-16,8-25-10 15</inkml:trace>
  <inkml:trace contextRef="#ctx0" brushRef="#br0" timeOffset="37650.3765">4544 5073 50 0,'-24'2'88'0,"4"1"-3"16,4-3-37-1,16 0-22-15,-6 9-5 0,19-3-2 16,11-1-3-1,9 0-3-15,9-1 1 0,4-2-1 16,5-2-4-16,-3 0-2 16,0 0-2-16,-5-3-3 15,-6 0-2-15,-7-1-2 0,-5 2-5 16,-6 0-6-16,-1 2-12 15,-8 0-30-15,-10 0-37 0,0 0-7 16,7 12-2 0</inkml:trace>
  <inkml:trace contextRef="#ctx0" brushRef="#br0" timeOffset="37880.3788">4565 5312 8 0,'-19'10'96'16,"14"0"1"-16,5-10-6 0,30 14-54 15,10-8-12 1,13 3-2-16,6-4-4 0,2 0-7 16,2-1-5-16,-2 3-2 15,-3-1-4-15,-9-3-7 0,-6 7-18 16,-8 4-62-1,-2-15-7 1,-1-6-8-16,-7-9-3 0</inkml:trace>
  <inkml:trace contextRef="#ctx0" brushRef="#br0" timeOffset="38670.3867">6221 4729 12 0,'0'0'92'15,"-7"-17"-1"-15,7 17-5 16,21-4-57-16,-21 4-13 0,11 17-5 16,-2 3-1-16,1 9-3 0,0 6-1 15,5 9 2 1,-4 5 0-16,-1 3 1 0,-1-3 0 15,-4-2-3 1,-2-4 0-16,-3-8 0 0,-1-6-2 16,-4-9 0-16,1-6-2 15,4-14-2-15,-7 13-5 0,7-13-5 16,-4-5-29-1,4-7-51-15,1-4-8 0,3-5-5 16</inkml:trace>
  <inkml:trace contextRef="#ctx0" brushRef="#br0" timeOffset="39000.39">5808 4770 17 0,'-17'5'94'16,"17"-5"1"-16,0 0-4 0,19 0-59 15,23 0-13-15,15-7-2 16,17 2 2-16,16-8-4 0,14 2-4 15,8-4-3 1,4-1-1-16,2 2-1 0,-3-1-2 16,-9 4-1-16,-11 0-1 0,-10 3-2 15,-14 1-2 1,-8 5-3-16,-11-1-6 0,-10 3-6 15,-10-2-22-15,-11 0-49 16,-6 6-12-16,-15-4-5 0</inkml:trace>
  <inkml:trace contextRef="#ctx0" brushRef="#br0" timeOffset="39270.3926">6129 5144 14 0,'-45'27'93'0,"19"-5"1"0,22-4-3 15,18-4-57-15,32-1-13 0,23-6 0 16,19-1 0-16,16-4-3 15,10-3-6-15,7-2-3 16,-1-3-3-16,-8 0-2 16,-14-3-2-16,-15 3-3 0,-15 0-6 15,-14 3-9 1,-25 3-44-16,-17-4-32 0,-12 4-9 15,-11-7-5-15</inkml:trace>
  <inkml:trace contextRef="#ctx0" brushRef="#br0" timeOffset="39660.3966">6030 5101 69 0,'-10'-2'85'0,"10"2"0"0,-11 18-60 15,8 3-6-15,-1 9 0 0,-1 6-2 16,-3 5 0-1,-4 0 0-15,-1 2-4 0,-1-3-1 16,-1-5-2 0,-2-8-3-16,2-4-2 0,3-10-3 15,2-4-5-15,10-9-9 16,-5-8-44-16,5-3-33 0,4-10-9 15,2-6-3 1</inkml:trace>
  <inkml:trace contextRef="#ctx0" brushRef="#br0" timeOffset="39990.3998">5943 4670 61 0,'0'-11'89'16,"0"11"-3"-16,-12 20-38 15,-3-8-29-15,-4 2-5 0,-3 4-1 16,-4 1-3 0,0 5-2-16,-2-6-2 0,5 2-5 15,-1-3-7-15,10-2-21 0,8-3-56 16,6-12-7-1,7 9-5-15</inkml:trace>
  <inkml:trace contextRef="#ctx0" brushRef="#br0" timeOffset="40320.4032">7169 4502 57 0,'9'-5'94'0,"-9"5"-2"16,0 0-6-16,-6 0-68 16,-8 12-11-16,0 8-1 15,-6 4-1-15,1 2-2 0,1 6-6 16,-1-5-9-1,12 8-31-15,7-3-43 0,-1 2-5 16,1-3-6-16</inkml:trace>
  <inkml:trace contextRef="#ctx0" brushRef="#br0" timeOffset="40750.4075">7272 5199 20 0,'-7'0'90'0,"-1"10"0"15,-5 4-5-15,0 6-65 16,-4 6-4-16,-3 3-3 16,0 2-2-16,-1 6-3 0,0-8-5 15,7 5-12-15,-6 5-63 0,12-18-13 16,6-7-7-1,2-14 1-15</inkml:trace>
  <inkml:trace contextRef="#ctx0" brushRef="#br0" timeOffset="41760.4176">8574 4300 54 0,'0'-14'92'16,"-1"3"-5"-16,1 11-41 0,-3-8-21 15,3 8-7 1,0 13-5-16,0 8-5 0,0 8-4 15,0 8 0 1,-1 6-1-16,-1 2 2 0,1 2-1 16,-1-3-1-16,1-6 0 15,1-1-9-15,-5-13-10 0,3-8-67 16,-1 0-7-1,3-16-6-15</inkml:trace>
  <inkml:trace contextRef="#ctx0" brushRef="#br0" timeOffset="42060.4206">8007 4778 32 0,'-37'12'94'0,"7"-5"0"0,19-1-3 16,11-6-64-1,28 14-8-15,33-8-1 0,24-5 0 16,26 0-2-16,18-1-3 16,20-1-4-16,6-3-2 15,1-4-4-15,-6 3 1 16,-14-3-2-16,-13 4-1 0,-21-4-2 15,-16 3-2 1,-19 0-2-16,-17-4-5 0,-11 4-13 16,-22 1-50-16,-8 0-24 0,-9 4-5 15,-14-9-6 1</inkml:trace>
  <inkml:trace contextRef="#ctx0" brushRef="#br0" timeOffset="42790.4278">8290 5329 62 0,'0'0'86'16,"0"0"-4"-16,-11-7-53 15,11 7-8-15,2 12-3 16,2-1-4-16,3 5-3 16,0 6-2-16,-3 2 1 0,5 5 0 15,-1 2-1-15,-2 1 1 0,-2 2-1 16,1-3 1-1,-4-4-4-15,0-3 0 0,-1-3 1 16,-6-3-1-16,-4-4-1 16,-2-3 1-16,-2-5-1 15,-3-2 0-15,-1-3 0 16,-2-1-1-16,-2-5 0 0,0-9-1 15,1 1 1-15,-2-4-1 0,-1-4 0 16,-1 4-1 0,4 0-1-16,1-4 0 0,4 2-2 15,2 3-2 1,9 2-6-16,3-6-12 0,4 0-56 15,12 1-19-15,2-2-7 16,2-4-7-16</inkml:trace>
  <inkml:trace contextRef="#ctx0" brushRef="#br0" timeOffset="42960.4295">8265 5072 0 0,'4'-17'98'0,"-1"1"1"0,-2-2-7 0,1-1-4 16,5 3-75-1,-7 4-7-15,0 12-7 0,0-15-6 16,0 15-10 0,0 12-22-16,0 1-50 0,4 6-6 15,0 2-7-15</inkml:trace>
  <inkml:trace contextRef="#ctx0" brushRef="#br0" timeOffset="43580.4358">8490 5141 82 0,'1'-11'92'0,"-1"11"-6"0,0 0-48 16,0 0-20-16,0 0-2 15,2 8-4-15,0 8-4 16,1 4-1-16,2 7-1 0,0 5 2 15,3 2 0-15,-2-1 0 16,5 1 2-16,-2-5-1 0,2-4 0 16,0-6 0-1,-1-6-2-15,2-6 0 0,-1-5 0 16,1-2 0-1,-1 0-4-15,1-8-1 0,0-4-1 16,-1-7 0-16,1-3-1 16,-2-1 1-16,0-2-2 0,-3 0 0 15,0 0 1-15,-4 5-1 0,0 5 1 16,-1 5-2-1,-2 10 1-15,0 0-1 0,6 7 0 16,-2 9 1 0,2 4 0-16,3 3 0 0,5-1 0 15,1-1 2-15,2-2 0 16,0-6 1-16,1-6 1 0,0-7-1 15,-1-2 1-15,-3-8-1 0,-4-6 1 16,-6-4-2 0,-4-1 1-16,-3-5-2 0,-8 1 0 15,0 4-2 1,-5-3-1-16,1 7-2 0,2-1-3 15,2 11-3-15,11 7-4 16,0 0-7-16,0 0-32 0,-1 6-31 16,9 9-16-1,4-2-3-15</inkml:trace>
  <inkml:trace contextRef="#ctx0" brushRef="#br0" timeOffset="44050.4405">9417 5066 16 0,'10'-10'81'16,"-10"2"4"-16,0 8-3 0,-32-3-67 15,12 8-4-15,-9 11 4 0,1 8 1 16,-6 7 0-16,-2 6-1 15,2 7-2-15,4 4-1 0,8 0 2 16,9 0-2 0,10-2-2-16,9-7-1 0,16-4-1 15,12-10 0 1,8-3-3-16,10-10 2 0,3-5-2 15,7-6-1-15,-4-1 0 0,-3-3-1 16,-5-2 0-16,-9 1 0 16,-8-1 0-16,-7 2 0 0,-8 1-1 15,-10 2 1 1,-8 0-1-16,0 0 0 0,0 0-1 15,0 0 0 1,0 0-1-16,0 0 0 0,0 0 1 16,0 0-1-16,0 0 0 15,0 0 0-15,0 0 0 0,0 0 0 16,0 0 0-16,0 0 0 15,0 0-1-15,0 0 0 16,0 0-5-16,0 0-6 0,0 0-27 16,0 5-36-1,-8-5-23-15,8 0-8 0,-17 0-3 16</inkml:trace>
  <inkml:trace contextRef="#ctx0" brushRef="#br0" timeOffset="55020.5502">4290 7100 33 0,'-1'-14'63'0,"1"6"-8"0,0-5-9 15,0 13-10-15,-3-13-13 0,3 13-9 16,-12-5-5 0,4 5-5-16,-5 3-2 0,-3 6-1 15,-5 6-1 1,2 3 0-16,-5 10 0 0,-1-2 1 15,0 11 0-15,2 4 3 16,1 0-1-16,4 2 1 0,7-1 0 16,7-4 2-1,4-6 2-15,5-3 1 0,10-10-1 16,8-9 1-16,7-9 0 0,1-2-1 15,5-12 2 1,-2-8-3-16,2-3-1 0,-6-7-2 16,-2-4-1-16,-8 1-1 15,-4-1-1-15,-8-1 0 0,-8 6-1 16,0 0 0-1,-5 4 0-15,-7 5-1 0,-1 7 0 16,2 1-1 0,-3 10-1-16,2 3 1 0,4 3-2 15,-2 13 1-15,5 5 0 0,4 5 1 16,1 2 2-16,5 4 0 15,8 0 2-15,2-3 2 16,5-3 1-16,2-6 1 16,6-5 0-16,2-9 0 0,3-6-1 15,5-6 0 1,0-14-1-16,4-5 0 0,-1-8-1 15,0-11-1-15,0-10-1 0,-6-6-2 16,-4-5 2 0,-11-7-2-16,-3 4 0 0,-12 2-2 15,-5 6 1-15,-3 9-1 16,-7 8 0-16,-5 14 0 0,0 8-1 15,-4 10 1 1,1 9-1-16,3 5 0 0,0 18 0 16,2 9 0-16,1 15 1 15,-1 15 0-15,2 12 2 16,-3 11 1-16,1 9 3 0,-2 4 0 15,1 0 0-15,-1-2 2 16,-1-8-1-16,3-8 1 0,-1-11-1 16,7-11 0-1,-2-10-1-15,5-11-1 0,2-8 1 16,2-9-2-16,0-18-3 15,0 0-5-15,18 0-11 16,-4-15-43-16,4-18-29 16,6-10-8-16,5-13-4 0</inkml:trace>
  <inkml:trace contextRef="#ctx0" brushRef="#br0" timeOffset="55730.5573">5094 6760 62 0,'0'0'78'0,"0"0"1"0,-1 17-62 16,1 6 0 0,-1 13 0-16,1 8 3 0,0 9 0 15,0 5 0 1,0 4-4-16,0 0-3 0,0-4 0 15,-2-7-4-15,2-3-1 16,0-9-3-16,3-8-1 0,1-6 0 16,3-6 0-1,-1-2 0-15,4-7-1 0,3-3 1 16,1-5-1-16,5-2 1 0,3-2-1 15,4-10 0 1,1-1-1-16,3-2 0 0,0-5-1 16,0-2 0-16,-1-5-1 15,-7 1 0-15,-1-1 0 0,-6 0-1 16,-5-1 0-1,-7 3 1-15,-3 1-2 0,-1 4 0 16,-8 1 0 0,-5 10 0-16,-2 2-1 0,-5 7 0 15,0 7 0-15,-2 9 1 0,1 8-1 16,-2 9 1-16,5 4 2 15,4 1-1-15,0 2 2 0,8-3 0 16,1-2 1 0,6-8 1-16,1-5 0 0,9-6 1 15,2-9-1 1,5-6 1-16,4-2-1 0,1-10 2 15,4-8-4-15,3-3 0 0,-2-7-1 16,1 0 1-16,-3 0-2 16,-5 0 0-16,-2 7 0 0,-6 7-3 15,-12 15 1 1,0 0 0-16,5 5 2 0,-5 13-1 15,0 7 1 1,0 0 1-16,5 3 1 0,8-2 1 16,8-3 1-16,10-7 0 15,3-6 0-15,7-6-1 0,-2-4 1 16,7-2-2-16,-4-6-2 0,-4-9-4 15,-7 2-4 1,-10-11-10-16,-5 1-42 0,-10 0-31 16,-8-7-7-1,-12-4-6-15</inkml:trace>
  <inkml:trace contextRef="#ctx0" brushRef="#br0" timeOffset="55920.5592">4953 7038 41 0,'-41'15'94'16,"25"-7"0"-1,21-6-7-15,29-3-61 0,20-11-9 16,15-2-1-16,12-2 0 16,3 0-10-16,-3-6-13 0,2-1-71 15,-7 9-10 1,-12 0-8-16,-14 3-5 0</inkml:trace>
  <inkml:trace contextRef="#ctx0" brushRef="#br0" timeOffset="56590.5659">6693 6982 5 0,'-33'3'79'0,"-2"22"1"0,-6-12-35 15,0 4-13 1,4 4-8-16,0 0-7 0,9 3-3 15,7-5-4 1,13 1-2-16,10-4 0 0,19 1-2 16,14 0 0-16,7-2 0 15,8 2 0-15,2 2 0 0,-2 2-2 16,-6 3-1-16,-8 1 1 0,-17 1 2 15,-16 2-2 1,-9-3 2-16,-22 0 0 0,-14-4-1 16,-8-1 0-1,-9-4 0-15,-3-3-2 0,3-2 0 16,8-5 0-16,7-1-3 15,10-4-2-15,16 0-2 0,18-1-3 16,0 0-6 0,21-7-19-16,15-10-44 0,13 8-17 15,5-8-4-15</inkml:trace>
  <inkml:trace contextRef="#ctx0" brushRef="#br0" timeOffset="56990.5699">7155 7234 1 0,'-7'0'84'0,"-11"5"3"0,-2-2-3 16,-2 19-57 0,-1 1-8-16,5 3-2 0,1 0 1 15,5-2-3-15,8-4-2 16,4-5-2-16,0-15-2 15,21 5-1-15,-1-8-1 16,0-11-2-16,1-6-1 0,1-1-3 16,-3-7 0-1,-5 3-2-15,-7 0 0 0,1 3-1 16,-7 5-1-16,-1 5 0 0,0 12 1 15,-11-3 0-15,6 10 1 16,1 9 0-16,4 6 2 16,4 5 0-16,7 2 1 15,7 2 1-15,4-6 1 0,0-2-1 16,4-3-1-1,0-8-2-15,-1-2-3 0,-4-10-4 16,-2 0-11-16,-6-6-39 16,-4-11-34-16,2-2-6 15,1-8-3-15</inkml:trace>
  <inkml:trace contextRef="#ctx0" brushRef="#br0" timeOffset="57440.5744">7550 7252 80 0,'16'13'92'0,"-3"4"-4"15,-20 3-46-15,15 6-13 16,5-4-9-16,-6 2-6 15,0-5-3-15,-4-2-1 0,-1-5-2 16,-2-12 0-16,4 10-2 16,-4-10 1-16,7-12-1 0,-3-2-1 15,1-4-2 1,3-1-1-16,6-3-1 0,1 0-1 15,4 3-1-15,-2 5 1 16,3 4-2-16,-1 6 1 16,0 4 1-16,-3 3-1 15,-2 7 2-15,-4 4-1 0,-4 4 0 16,-2-3 1-16,0-1 1 0,-2-3 1 15,0 0 1 1,-2-11-1-16,0 0 0 0,0 0 0 16,13-11-1-1,-4-2 0-15,2-2-1 0,2 0-1 16,1-3 0-16,5 5-1 15,-2 6-1-15,2 3 0 0,2 4 1 16,-2 7 1 0,3 2 0-16,2 3 1 0,4 2 0 15,3-3 0-15,4 0 0 0,3-4 0 16,2-2-3-1,9-5-6-15,4 3-10 0,3-3-45 16,-5-7-29-16,9-4-9 16,0-11-4-16</inkml:trace>
  <inkml:trace contextRef="#ctx0" brushRef="#br0" timeOffset="58520.5852">7229 7234 64 0,'-8'-10'85'0,"-5"7"-28"15,-1 6-13-15,-3 9-13 16,-2 5-9-16,0 7-7 0,1 4-3 15,4 3-2 1,3 0 1-16,10-2 0 0,4-5 1 16,14-9 0-1,9-6-3-15,4-9 0 0,5-11-1 16,0-8-1-16,-2-4-1 0,-8-5-3 15,-8-1-1-15,-9 0 0 16,-10 2-2-16,-14 6 0 16,-8 6-1-16,-6 5 0 15,-4 5 0-15,2 6-1 0,1 7-2 16,8 8-4-1,8-3-9-15,15 3-47 0,25-1-26 16,7-5-7-16,11-5-6 16</inkml:trace>
  <inkml:trace contextRef="#ctx0" brushRef="#br0" timeOffset="59000.59">8385 7320 29 0,'-20'0'89'16,"6"3"4"-16,3-3-4 0,11 0-49 16,8-2-21-16,16-1-2 15,6-5-2-15,5-6-2 0,4 0-2 16,-1-6-4-16,2-4-3 0,-8-1-2 15,-7-2-1 1,-10 0-1-16,-13 0-1 0,-7 3-1 16,-14 4 0-1,-11 9-1-15,-7 8 1 0,-8 10 0 16,-1 12 1-16,-1 13 0 15,8 6 3-15,7 8 0 0,12 2 2 16,14-1 0 0,13-4 1-16,16-6-1 0,14-3 1 15,10-10-3-15,9 1-7 0,4-13-13 16,4-6-60-1,4-1-13-15,-4-7-9 0,1-10-6 16</inkml:trace>
  <inkml:trace contextRef="#ctx0" brushRef="#br0" timeOffset="59530.5952">9616 7085 69 0,'-8'5'90'0,"4"11"-2"16,1 32-23-1,3-24-45-15,1 0-6 0,3 1 2 16,6-4-1-16,2-5-2 16,2-8-3-16,5-8-1 15,1-8 0-15,3-6-2 0,-2-4-1 16,1-2-3-16,-3 3-1 15,2 3-2-15,-3 6 0 0,1 8-1 16,-2 5 1 0,-1 9 0-16,1 4 0 0,-2-1 3 15,3 4-1 1,-6-8 3-16,5-2 0 0,-4-9 0 15,3-2 1-15,-3-9 0 0,-1-4-1 16,-1-5 0-16,-3-2-3 16,0 1-2-16,-5-6 0 0,0 7-4 15,-3-5-5 1,2 6-6-16,0-4-10 0,10 7-39 15,8-2-31 1,1 5-8-16,6 3-4 0</inkml:trace>
  <inkml:trace contextRef="#ctx0" brushRef="#br0" timeOffset="59790.5978">10301 7088 17 0,'7'23'90'15,"-5"0"-1"1,0-2-22-16,5 2-18 0,2-6-16 16,1-2-8-1,7-9-4-15,1-3-5 0,3-5-3 16,-1-6-1-16,-3-6-3 15,-1-3-4-15,-8-2-2 0,-8-5-2 16,-5 6 0 0,-11-1-2-16,-6 5-1 0,-4 4-1 15,-1 6-2-15,-1 3-2 0,6 3-2 16,6 11-3-1,11 3-6-15,5-2-21 0,5-6-49 16,12 6-8-16,4-6-4 16</inkml:trace>
  <inkml:trace contextRef="#ctx0" brushRef="#br0" timeOffset="60070.6007">10581 7021 14 0,'12'17'90'16,"3"5"0"-16,-4-1-2 0,-1 1-64 15,0 3 3 1,1 0-4-16,-2-3-3 0,-2-5-3 16,-3-2-3-1,0-5-2-15,-4-10-1 0,0 0-1 16,8 0-1-16,-3-14-1 0,0-8-2 15,3-5-2-15,4-3-1 16,5-6-1-16,0 0-2 0,3-2-1 16,2 6-2-1,0 0-4-15,5 9-6 0,-4-5-10 16,5 2-50-1,-1 5-22-15,-3-6-6 0,0 2-6 16</inkml:trace>
  <inkml:trace contextRef="#ctx0" brushRef="#br0" timeOffset="60540.6053">11136 6524 26 0,'0'0'82'16,"0"0"0"-16,0 15 0 0,0 4-62 15,-4 12-6-15,-1 6 1 16,-3 8 3-16,-1 5 0 0,2 0 0 15,-2 1-3-15,5-3-4 16,-2-7-2-16,2-7-3 16,2-9 0-16,2-6-1 0,0-5-1 15,5-6 0 1,-5-8 0-16,18 2 0 0,-2-6 0 15,5-9-1-15,8-4 0 16,3-4-1-16,8-3-1 16,-2-3 0-16,3 1 0 15,-2 2-1-15,-5 5-1 0,-6 6 1 16,-7 2-1-16,-7 5-1 0,-14 6 0 15,10 0-1 1,-10 7 0-16,-5 10 1 0,-5 3-1 16,-2 2 2-16,0 7 0 15,5 2 1-15,-1-1 1 16,6 1 1-16,6-5 1 15,17-5 1-15,10-3-1 0,14-7 1 16,9-2-1 0,8-5-1-16,9-3-2 0,7-1-3 15,-3-2-7-15,5 1-16 0,-6-7-50 16,-10-7-18-16,-4-6-8 15,-9-7-5-15</inkml:trace>
  <inkml:trace contextRef="#ctx0" brushRef="#br0" timeOffset="62330.6232">3933 4611 56 0,'-13'26'64'0,"13"-26"-25"16,-15 10-2-1,15-10-3-15,0 0-6 0,-3-7-7 16,3-3-7-16,3-7-3 15,7-4-4-15,1-4-2 0,3-4 0 16,2-2-2 0,7-3-1-16,0-2-1 0,4 4 1 15,6-5-1-15,1 4 0 0,7 0 0 16,5-2-1-1,7-1 1-15,4 0-1 0,7 0 2 16,9 0-1-16,3 1 1 16,6 1 0-16,-2 1-1 0,1 5 2 15,0 5-1 1,-4 2 1-16,0 4-1 0,-3 3 0 15,-2 5-1-15,2 3 2 0,-1 2-1 16,3 1 1 0,-2 3 0-16,4 0 0 0,-2 0 0 15,2 0 0-15,-1 0-1 16,2 1 1-16,-2-1-1 15,3 0 2-15,2-5-2 16,3-4 0-16,4-4-1 0,2-4 1 16,5-5-1-1,1-4 1-15,7-5 0 0,2-4-1 16,4 0 2-16,1-2-1 0,2-1 0 15,0 1 2 1,1 0-1-16,1 2 0 0,-4 0 0 16,-4 3-1-16,-5-1 1 15,-6 1-1-15,-4 1 0 0,-6 0-2 16,-3-1 0-1,-3 0 1-15,-3 0-1 0,-6 2 0 16,-1 1 0-16,0 0 1 16,-9 3-1-16,-3 3 0 15,-9 1 0-15,-3 3 0 0,-9 2 1 16,-3 3-1-16,-8-1 0 15,-5 5 1-15,-3 2-1 0,-2 0 0 16,-6 0 0 0,-1 2 0-16,-9 6 0 0,14-7-1 15,-14 7 1 1,11-4-1-16,-11 4 1 0,14-4-1 15,-14 4 2-15,14 0-1 0,-14 0 0 16,17 0 0-16,-7 0 0 16,3-3 0-16,0 1 0 0,1-1 1 15,1 1-1 1,-1-2 0-16,2 1 1 0,-5-4-1 15,-1 4 0 1,-10 3 1-16,16-12-1 0,-16 12 0 16,12-15 1-16,-9 6 0 15,2 1 1-15,-3-2 0 0,-2 10-2 16,6-14 1-16,-6 14 0 0,5-12 1 15,-5 12-2 1,3-9 0-16,-3 9-1 0,0-12 1 16,0 12 0-1,-8-8-1-15,-2 6-1 0,-4-1 2 16,-5 3-2-16,-1 0 1 15,-8 0 0-15,-5 3 1 0,-8 2-1 16,2 2 0 0,-4 0 1-16,-4 3-2 0,3-3 0 15,-2 0 1-15,6 1-1 0,7-3 1 16,6 1-1-1,7-6 2-15,9 4-1 0,11-4 2 16,6 0-1-16,18-6 2 16,13 0 0-16,11-2 0 15,9-4 0-15,7 0 0 16,5-1-1-16,-4 0 1 0,-3-2-1 15,-6 5 1-15,-14 0-2 0,-8 3 0 16,-10 4 0 0,-9 2-2-16,-5 1 2 0,-10 0-1 15,8 17 1-15,-7-3-2 16,0 5 0-16,-1 3 1 15,0 8 0-15,0 5 0 16,0 7 0-16,0 4 1 0,0 4 0 16,5 2-1-1,4 2-6-15,2-5-11 0,8-2-41 16,8-1-25-16,3-16-12 0,6-4-8 15</inkml:trace>
  <inkml:trace contextRef="#ctx0" brushRef="#br0" timeOffset="65430.6543">3833 9301 67 0,'7'-16'96'15,"-2"2"-4"-15,-5-3-6 16,3 4-65-16,-3 13-8 0,5-13-2 16,-5 13-3-1,0 0-2-15,0 0-4 0,0 0-2 16,14 11 0-16,-7 6 0 0,2 5 0 15,3 2 1 1,1 8-1-16,3 4 1 0,-2 3 1 16,0 0 1-16,-2-1-1 15,-1 3 1-15,2-6-1 0,-5 0 1 16,3-1-1-1,-2-2 0-15,0-3 0 0,-2-2-1 16,1-3 1-16,-2-2-1 0,1-3 1 16,-2-4-1-1,-2-1 0-15,0-4 1 0,-3-10-1 16,2 15 1-16,-2-15-2 15,2 11 1-15,-2-11 0 16,0 0 0-16,0 10 0 16,0-10 1-16,0 0-1 0,0 0 1 15,0 0 0 1,0 0 1-16,0 0-1 0,0 0 1 15,0 0 0-15,2-13 0 0,0-8-1 16,5-11 1-16,2-14-1 16,6-11 0-16,2-6-1 15,3-5 1-15,1 4-1 16,-2-3-1-16,2 9 1 0,-7 12-2 15,0 14-2 1,-8 7-4-16,2 11-5 0,-4 4-7 16,10 7-32-16,-1 4-32 15,0 5-17-15,4-1-7 16</inkml:trace>
  <inkml:trace contextRef="#ctx0" brushRef="#br0" timeOffset="66210.6621">4451 9852 25 0,'0'-12'63'0,"0"2"-2"15,4-2-7 1,-4 12-10-16,6-15-10 0,-6 15-9 15,0 0-5-15,0 0-7 0,0 0-4 16,7 5-1 0,-7 9-2-16,0 4 0 0,0 6 0 15,0 2 0-15,0 5 2 16,-2-1-2-16,1 0 0 0,-2-2-1 15,3-6-1 1,-2 2 0-16,2-8-3 0,0-1-4 16,0-6-3-16,0 2-7 15,0-11-39-15,0 0-37 16,0 0-7-16,8-15-5 0</inkml:trace>
  <inkml:trace contextRef="#ctx0" brushRef="#br0" timeOffset="66680.6667">4973 9316 6 0,'17'-21'35'0,"-17"7"-11"16,0 5 0 0,0 9 2-16,-13 0 0 0,-1 11-2 15,-3 10 0 1,-5 11 0-16,-2 9 2 0,-7 10 0 15,4 7-1-15,-1 5-1 16,6-2-2-16,4 0-3 0,3-1-2 16,11-9-3-1,4-9-3-15,4-9-1 0,9-6-2 16,0-6-1-16,4-7-1 0,-2-4-1 15,1-3 0 1,0-2-4-16,-3-2 0 0,-3 1-3 16,-1-3-6-16,0 1-6 15,-9-2-22-15,11 0-54 16,0-7-6-16,1-8-7 15</inkml:trace>
  <inkml:trace contextRef="#ctx0" brushRef="#br0" timeOffset="67010.6701">5234 9307 71 0,'0'0'80'16,"0"0"0"-16,-17 22-60 0,10 12-3 15,0 9 1-15,0 6 3 0,-2 7 0 16,2 2-2 0,6 0-4-16,1-3-1 0,0-4-1 15,9-8-3-15,2-7-1 16,5-9-2-16,3-5-1 0,2-7-1 15,2-3 0 1,0-4-1-16,0-2 0 0,-6-3-3 16,3-1-1-1,-2-2-2-15,-4 0-8 0,-4 0-7 16,5-2-41-16,4-1-32 0,-8-9-9 15,-2-4-4-15</inkml:trace>
  <inkml:trace contextRef="#ctx0" brushRef="#br0" timeOffset="67230.6723">5038 9506 64 0,'-18'8'95'15,"18"-8"-2"-15,-5 11-4 0,59-9-65 16,-24 1-10-1,9 2 1-15,2-1-2 0,7 0-2 16,-1 0-5 0,4-2-3-16,-3 3-6 0,-7 0-6 15,-5 3-12-15,-10 1-50 16,-2-7-21-16,-1-2-6 0,-4-8-5 15</inkml:trace>
  <inkml:trace contextRef="#ctx0" brushRef="#br0" timeOffset="67590.6759">5727 9162 38 0,'0'0'88'16,"18"-13"-3"-16,-1 13-4 0,3 13-56 16,6 11-13-16,3 15-4 15,-1 9 1-15,-1 13-1 0,-8 8 0 16,-2 9 0-1,-13 0-2-15,-4 2 2 0,-8-5-1 16,-13-7 0-16,0-9-1 0,-4-10-1 16,1-10 0-1,-1-9-2-15,3-8-2 0,3-9-4 16,5-3-4-16,2-4-8 15,12-6-36-15,0 0-37 0,7-8-9 16,6-3-3 0</inkml:trace>
  <inkml:trace contextRef="#ctx0" brushRef="#br0" timeOffset="68000.68">6543 9336 74 0,'-25'7'87'0,"8"-2"-2"16,7 3-44-1,10-8-12-15,7 15-6 0,16-7-4 16,12-2-3-16,8-1 0 0,6-2-4 16,2-2-3-16,2-1-2 15,-5 0-2-15,-4-3-1 0,-11 0-2 16,-6 0 0-1,-6-2-3-15,-9 1-2 0,-2 2-6 16,-10 2-13 0,8-13-49-16,-8 13-21 0,0 0-7 15,9-8-3-15</inkml:trace>
  <inkml:trace contextRef="#ctx0" brushRef="#br0" timeOffset="68200.682">6506 9542 45 0,'-14'20'98'0,"10"-4"-1"16,10-8-7-16,19-5-55 0,13-4-13 16,9 1-3-1,7-5-6-15,3 0-6 0,-3-2-7 16,2 5-8-16,-8-3-25 0,-12 5-55 15,2 0-6 1,-6-2-7-16,-4-1-1 0</inkml:trace>
  <inkml:trace contextRef="#ctx0" brushRef="#br0" timeOffset="69230.6923">8982 8303 74 0,'-1'-25'91'0,"0"1"-2"16,1 24-33-16,-1-21-27 0,3 4-9 15,1 3-3 1,3 1-3-16,-6 13-6 0,5-12-2 15,-5 12-3-15,5 5-1 16,-1 10 0-16,1 2-1 0,0 6 1 16,2 9 0-1,2 5 1-15,0 6 0 0,3 3 1 16,1 6-1-16,3 3 1 0,-1 3 1 15,2 2-2 1,1-2 1-16,1 3-1 0,-2-4 1 16,-1-2 0-16,-3-3-1 15,-2-4 0-15,-4-4 0 0,-2-5 0 16,-1-6-1-1,-2-7 0-15,-1-5 0 0,0-7 0 16,-1-4 0-16,0-10 1 0,5 9 0 16,-5-9 1-1,0 0-1-15,4-15 1 0,0-1-1 16,3-10 0-16,-2-11-1 15,8-14-1-15,0-14-1 16,7-7 0-16,5-4 0 16,-2-6 0-16,4 2 0 0,-2 2-1 15,0 8-1 1,-4 13-1-16,-4 7-2 0,-1 13-4 15,-7 3-7-15,3 16-11 0,-2 7-37 16,1 1-33-16,6 10-6 16,-2 7-5-16</inkml:trace>
  <inkml:trace contextRef="#ctx0" brushRef="#br0" timeOffset="69600.696">9889 8787 22 0,'0'0'85'0,"15"-8"-2"15,-15 8-1-15,0 0-49 0,-15 22-13 16,7 3-6-16,-1 4-1 15,-1 7 0-15,3 0 0 16,7 1 2-16,2-4-2 0,12-6-1 16,6-9-1-16,7-7-2 15,6-13 0-15,1-2-2 0,0-12 0 16,-5-8-2-1,-8-1-2-15,-10-6-1 0,-11 0-1 16,-13-3-1 0,-15 8 0-16,-8-3 0 0,-7 9-2 15,-2 3-4-15,5 10-3 16,-1 5-8-16,22 7-34 0,15 11-43 15,8 0-3-15,20 2-9 0</inkml:trace>
  <inkml:trace contextRef="#ctx0" brushRef="#br0" timeOffset="70280.7027">8164 9350 10 0,'-45'10'45'0,"-10"0"1"0,2 2 0 16,0 0-7-16,5 0-10 15,6-1-8-15,6 0-6 16,11-3-2-16,13-1 0 0,12-7-1 15,31 8 2-15,24-8-1 16,28 0 2-16,28-6 0 0,32-1 0 16,38-5-4-1,27-3-4-15,35-3-2 0,20-4-2 16,28-1-1-1,16-3 0-15,54-2 1 0,-18-2 0 16,7 3 1-16,5 4 0 0,1 2 0 16,-7 5 0-16,-12 8-3 15,-17 1-6-15,-54 9-39 0,16 6-42 16,-46 1-7-1,-27-1-6-15</inkml:trace>
  <inkml:trace contextRef="#ctx0" brushRef="#br0" timeOffset="71680.7159">8891 9943 73 0,'0'0'91'0,"-11"-17"-26"0,11 17-17 15,0 0-14-15,0 0-11 0,0 0-9 16,-2 16-6 0,2 10-2-16,3 7 0 0,0 8 0 15,-2 6 3-15,-1 6-1 16,0 0 0-16,0-2 0 0,-4-3-1 15,-4-5-1 1,-2-8-1-16,-1-9-1 0,3-5-2 16,1-8-2-1,7-13-2-15,-8 9-10 0,2-14-40 16,4-8-36-16,6-9-8 0,5-5-7 15</inkml:trace>
  <inkml:trace contextRef="#ctx0" brushRef="#br0" timeOffset="71870.7187">8948 10136 94 0,'12'0'99'16,"7"-5"-7"-16,11-2-3 0,13 1-73 16,1-2-5-16,5 1 1 15,1-2-3-15,1 4-4 0,-11-3-3 16,-1 3-3-1,-12-2-4-15,-9 3-10 0,-18 4-52 16,9-22-23 0,-9-1-7-16,-7-8-6 0</inkml:trace>
  <inkml:trace contextRef="#ctx0" brushRef="#br0" timeOffset="72070.7207">9269 9769 8 0,'0'17'87'0,"0"5"3"0,0 5-3 15,0 9-56 1,0 6-11-16,0 4 2 0,-2 6-1 15,-1 1-2-15,-5-2-9 16,2-2-2-16,2-3-3 0,0-8-2 16,-1-5-3-1,5-4-4-15,0-13-12 0,0-16-64 16,11 10-9-16,3-12-9 0,4-9-2 15</inkml:trace>
  <inkml:trace contextRef="#ctx0" brushRef="#br0" timeOffset="72660.7266">10047 9990 14 0,'0'0'86'0,"-6"-16"-2"0,6 16-5 16,0 0-57 0,-11-4-7-16,11 4-4 0,-10 15-1 15,4 4-2-15,0 3-1 16,-1 5 1-16,3 5 2 0,-3 0-1 15,4 0 1 1,1-5-2-16,2 0 1 0,0-8-3 16,2-2 1-16,-2-17 0 15,17 9-1-15,-2-14-1 16,2-11 0-16,4-4 0 0,2-6-2 15,3-1-1-15,-2-2-2 16,0 5-1-16,-5 2-1 0,-4 11 0 16,-4 9-1-1,-2 7-1-15,-3 13 1 0,-2 7 1 16,3 4-1-16,4 1 3 15,2 2 1-15,4-8 2 16,3-4 0-16,3-8 0 0,1-8 1 16,3-5 0-16,-5-10 1 15,-1-7-2-15,-4-4-1 0,-4-3-2 16,-6-3-2-1,-3-1-4-15,-4-1-5 0,-3 3-14 16,-1 5-46 0,-2-4-23-16,1 1-4 0,3 4-4 15</inkml:trace>
  <inkml:trace contextRef="#ctx0" brushRef="#br0" timeOffset="72900.729">10524 9790 55 0,'0'0'92'16,"0"0"-1"-1,24 25-8-15,8-25-65 0,3 3-3 16,7-4 3-16,0 1-2 0,1 0-7 15,-2-5-8 1,-5 3-9-16,-16-7-17 0,-7 6-59 16,-3 3-7-16,-10 0-6 15,0 0 4-15</inkml:trace>
  <inkml:trace contextRef="#ctx0" brushRef="#br0" timeOffset="73190.7319">10758 9819 17 0,'-13'13'83'15,"13"-13"2"-15,-15 17-3 0,29 1-59 16,-26 2-9 0,-5 11 1-16,-6 2 2 0,2 8-1 15,-2 1-3 1,2 0-2-16,3 2-1 0,6-2-1 15,5-6 0-15,7-3-1 0,8-6-1 16,8-5-2-16,8-6 1 16,8-3-1-16,4-6-1 15,4-3-2-15,4-1-2 16,0-3-3-16,4-8-4 0,-4-3-6 15,2-2-21 1,1-3-53-16,-4-13-9 0,-4-9-7 16,0-8 5-16</inkml:trace>
  <inkml:trace contextRef="#ctx0" brushRef="#br0" timeOffset="73410.7341">11157 9645 57 0,'0'0'87'0,"-1"11"0"16,6 3-5-16,43 8-70 15,-29 12-3-15,0 8 2 16,-2 8 1-16,-6 6-1 0,-5 6-4 16,-6 3-4-16,-9 2-4 15,-19-4-2-15,-5-5-8 0,-14-11-14 16,-11-2-59 0,-2-8-5-16,-8-13-6 0</inkml:trace>
  <inkml:trace contextRef="#ctx0" brushRef="#br0" timeOffset="73720.7371">9813 9854 20 0,'-34'48'90'0,"3"3"2"16,8 5-6-16,4 2-50 0,11 7-13 16,8-7-7-1,9-4-1-15,11-4-4 0,6-7-4 16,10-8-4-16,5-9-6 15,17-7-25-15,8-8-56 0,8-11-6 16,10-13-8 0,7-12 2-16</inkml:trace>
  <inkml:trace contextRef="#ctx0" brushRef="#br0" timeOffset="74280.7418">11489 9649 58 0,'0'0'77'0,"0"0"-30"16,0 9-4-16,0-9-5 15,20 3-9-15,-7 0-10 0,6-2-3 16,-3 2-2-16,5-1-2 15,-6 2-5-15,1 0-2 0,-6 3-4 16,-6 1-1 0,-4 5 0-16,-3 3 2 0,-7 2-1 15,-1 2 1-15,-1-1 0 16,1 2 2-16,0-2 0 15,8 1 3-15,3-7-2 16,9 0 0-16,9-2 0 0,7-2-5 16,6 1-5-16,-1-3-31 0,-7 1-48 15,5-6-7 1,-6-4-7-16</inkml:trace>
  <inkml:trace contextRef="#ctx0" brushRef="#br0" timeOffset="75970.7597">7813 10043 59 0,'13'0'41'0,"-1"0"-12"0,3 0-2 15,3 0 1-15,2 0-3 0,4 0-5 16,-1 2-4-16,0 3-4 15,-3 0-2-15,2 4-3 0,-5 1 1 16,-1 8-2 0,-1 3-1-16,-1 4 2 0,1 3-1 15,-3 5 1 1,1 3 1-16,1 4 0 0,-2-1 1 15,1 0-1-15,-1-2 0 16,2-2 0-16,-2-1 1 0,-2-7-3 16,3-1 0-16,-3-6-1 0,-1-4-2 15,-2-4 1 1,-1-4-1-16,-6-8 1 0,9 10 0 15,-9-10 1 1,0 0 1-16,0 0-1 0,0 0 0 16,5-8 1-16,-4-1-1 15,2-6-4-15,-1 0 0 0,2-6-1 16,-2-2 0-1,2-3 0-15,1-3-1 0,-1-2 1 16,0-1-1-16,-2-2 2 0,3-2-1 16,-2-2 0-1,-2-2 0-15,0 0 0 0,0-2 0 16,-1 1-1-16,0-1 1 15,-6 2-2-15,1 1 1 0,0 3 0 16,-2 5 0 0,2 4 0-16,-3 5 0 0,2 1 1 15,1 5-1-15,2 5 1 0,1 1-1 16,2 10 1-1,0-14-1-15,0 14 0 0,13-12 0 16,-1 7 0-16,4 2 0 16,3 0 0-16,1-1 0 0,0 2 1 15,2-3 0 1,2 2 0-16,-2-3 0 0,2 2 0 15,1-2 1 1,3 1-1-16,0 0 0 0,6-1 1 16,1 0-1-16,5-1 0 0,3 1 0 15,5-1 0-15,4 1 1 16,2 0-1-16,4-3 0 15,3 1 0-15,2-1 1 16,3 0-1-16,0 1 1 0,1-2-1 16,1 3 1-1,-2-1-1-15,0 1 1 0,-2 0-1 16,-3 1 1-16,-1 1-1 15,-2-1 1-15,-4 1-1 0,-3-2 1 16,-2 3-1-16,-2 1 1 16,-3 0 0-16,6-1 0 15,-3 3-1-15,6-2 1 0,1 0 1 16,3 0-2-1,1-1 0-15,2-4 1 0,0 3 0 16,-1-3 0-16,2 1-1 16,-2 0 1-16,1 2-1 0,2-3 1 15,4 2-1-15,1 1 0 16,3-2 1-16,4 2-1 15,0 0 0-15,2-2 1 0,-1-1-1 16,-2 1 1 0,-4 0-1-16,-2 0 0 0,-5 1 1 15,-5 0-1-15,-2 1 0 16,-7-2 0-16,-4 3 0 15,-1 0 0-15,-1 1 0 16,-5-1 0-16,-1 1 0 0,-2-1 1 16,0-2-1-16,-4 2 1 0,-5 0-1 15,-2 1 1 1,-6 0-1-16,-4 2 0 0,-3-2 0 15,-10 3 0-15,0 0-1 16,0 0 1-16,0 0-1 16,3 8 1-16,-3 1-1 15,0 3 1-15,0 1 1 0,1 5-1 16,0 3-1-1,0 0-3-15,2 6-7 0,-3-2-29 16,-2-2-35-16,2 0-19 0,0-3-7 16,0-3-3-1</inkml:trace>
  <inkml:trace contextRef="#ctx0" brushRef="#br0" timeOffset="77540.7754">13864 8915 76 0,'-2'-16'61'0,"2"16"-11"0,-1-13-8 15,1 13-9-15,0 0-12 16,-5-8-7-16,5 8-7 0,-9 0-3 16,-1 1-2-16,0 11 0 0,-6 10 0 15,-1 8 2 1,-3 12 3-16,-1 9 1 0,-2 9 0 15,3 4 1 1,4 3 1-16,6-1 0 0,6-6-1 16,4-9 0-16,8-12-1 15,10-8 0-15,4-12-1 0,4-9 0 16,2-7-1-1,2-3-4-15,3-9-6 0,-3-10-12 16,6-9-49-16,2-2-24 0,-4-5-8 16,0-8-4-1</inkml:trace>
  <inkml:trace contextRef="#ctx0" brushRef="#br0" timeOffset="77860.7786">14100 9155 62 0,'-20'31'85'15,"5"3"-1"-15,12 7-43 0,4-8-10 16,17 4-6-1,15-15-5-15,16-5 0 0,7-12-4 16,8-5-4-16,1-10-2 16,0-9-3-16,-7-5-3 0,-7-4 0 15,-17-2-2 1,-12-2-1-16,-20 3 0 0,-12 0-1 15,-15 7-1 1,-18 3 1-16,-13 7-1 0,-7 7 0 16,-1 5 0-16,-2 5 0 0,7 7 1 15,5 7-1-15,11 1 1 16,14 0-2-16,14 2-2 0,14-6-4 15,12 3-10 1,9-4-31-16,6-8-38 0,14-6-8 16,4-4-3-1</inkml:trace>
  <inkml:trace contextRef="#ctx0" brushRef="#br0" timeOffset="78090.7809">14778 8970 73 0,'-5'8'86'0,"-15"4"0"16,-3 5-5-1,1 0-68-15,4 9-5 0,6 6 1 16,8 0 0-16,7-2 1 16,17-2-1-16,6-2-3 0,3-1-2 15,1-1 0-15,-8-3-1 0,-7 1-1 16,-15 1 0-1,-11 0 0-15,-14 2-2 0,-8-1-4 16,-2 5-10 0,-9 1-47-16,8-8-27 0,5-6-5 15,10-8-6-15</inkml:trace>
  <inkml:trace contextRef="#ctx0" brushRef="#br0" timeOffset="79190.7919">15512 8915 27 0,'-13'-8'81'0,"13"8"-5"0,-10-4-36 0,10 4-12 15,-4 8-12-15,3 5-6 16,1 3-3-16,-1 3 1 15,-3 4 2-15,2 5 1 0,-1 4 1 16,-1 1 0 0,0-2-1-16,1-1-1 0,1-6-1 15,0 0-2-15,2-8 1 16,0-5-2-16,0-11 1 0,12 4-1 15,4-9 0 1,1-7 0-16,7-9-1 0,3-2-1 16,4-7-1-16,3-4-2 0,-1-3-1 15,-2 2-1 1,-3 3 0-16,-8 5-2 0,-3 8-1 15,-5 5 0-15,-4 12 0 16,-8 2 1-16,11 22 0 16,-6 4-1-16,2 6 2 15,3 7 1-15,3-2 1 0,7 1 1 16,4-9 1-1,4-4 1-15,1-13 2 0,3-7 0 16,-2-8 0-16,-1-12 0 0,-4-6 0 16,-6-4 0-16,-9-6-2 15,-8 0-1-15,-2-4-4 16,-7 2-3-16,-4 2-6 15,-7-1-9-15,4-1-48 0,6 10-23 16,-3 4-7 0,4 5-4-16</inkml:trace>
  <inkml:trace contextRef="#ctx0" brushRef="#br0" timeOffset="79590.7959">16450 8658 11 0,'0'0'72'0,"0"0"2"16,0 0-1-1,0 0-59-15,-10 25-2 0,-3 9-2 16,-4 7 2-16,-1 10 5 15,-3 9 2-15,-1 1 2 0,0 2-3 16,7-5 0-16,2-8-2 0,7-8-3 16,6-7-3-1,6-9-1-15,11-8-2 0,8-5 0 16,6-5-1-1,4-4-1-15,1-1-1 0,1-2-3 16,-3-2-2-16,0 0-2 16,-5-4-4-16,-7-4-8 0,0-1-33 15,-4 0-42-15,-12-12-7 0,-5 1-6 16</inkml:trace>
  <inkml:trace contextRef="#ctx0" brushRef="#br0" timeOffset="79770.7977">16194 8875 78 0,'-17'-1'93'16,"17"1"-4"-16,10-9-5 0,27 6-67 16,15 1-6-16,16 2-5 0,4-3-5 15,12 3-20 1,8 3-61-16,-9-1-8 0,-12-2-7 15,-15-2-1-15</inkml:trace>
  <inkml:trace contextRef="#ctx0" brushRef="#br0" timeOffset="80280.8027">15420 7991 1 0,'-15'-9'0'16,"-11"7"4"-16,-4 5 4 0,-7 20 12 15,-4 18 10-15,-5 18 7 16,1 24 5-16,2 24 1 0,3 14 1 15,12 17-4 1,3 14-3-16,14 5-9 0,11 4-9 16,11-5-2-16,18-9-4 15,9-15-1-15,13-16-2 16,5-15-1-16,2-18-4 15,3-13 1-15,-5-16-1 0,-6-11-2 16,-2-7-4-16,-9-9-9 0,0-10-52 16,-5 0-27-1,-9-17-6-15,0-6-8 0</inkml:trace>
  <inkml:trace contextRef="#ctx0" brushRef="#br0" timeOffset="81040.8104">17485 9015 52 0,'0'0'88'16,"-11"0"-21"-16,11 0-9 0,7 0-12 15,14 4-12-15,14-1-9 16,7-1-7-16,10-1-3 0,3 3 0 15,3-1-4 1,-3-1-2-16,-7-2-5 0,-9 0 0 16,-15 2-1-1,-6-2 0-15,-8 0-1 0,-10 0-1 16,0 0-3-16,0 0-6 15,10 0-9-15,-10 0-35 0,-8 0-39 16,8 0-7-16,0 0-6 0</inkml:trace>
  <inkml:trace contextRef="#ctx0" brushRef="#br0" timeOffset="81790.8179">17485 8867 4 0,'-2'-10'79'0,"2"10"1"15,0 0-3 1,0 0-47-16,1 15-10 0,6 10-3 16,1 8-3-16,1 6-2 0,2 7 3 15,2 4 2-15,-3-1-2 16,2-3-3-16,-7-5-3 0,2-7-3 15,-1-5-1 1,-3-7-1-16,-2-4-4 0,2-3-5 16,-3-5-10-1,0-10-58-15,14 7-16 0,-5-7-7 16,5-12-5-16</inkml:trace>
  <inkml:trace contextRef="#ctx0" brushRef="#br0" timeOffset="82400.824">17318 9111 77 0,'-21'0'92'0,"4"-2"-6"15,3 2-40-15,14 0-15 0,0 0-9 16,17-2-3 0,16 1-4-16,17-5-4 0,10 3-3 15,8 0 0-15,9 1-2 0,0 0-1 16,-6 2-2-1,-6 0 0-15,-13-1-3 0,-14 4-2 16,-12-1-2-16,-6 1-7 16,-20-3-15-16,0 0-61 0,0 0-6 15,0 0-6 1,-14-5-3-16</inkml:trace>
  <inkml:trace contextRef="#ctx0" brushRef="#br0" timeOffset="82870.8287">17568 8846 8 0,'-7'-11'87'16,"2"0"2"-16,-2-9-23 0,7 20-20 15,-10-14-20-15,10 14-9 0,-10-14-3 16,10 14-5-16,-5-11-2 15,5 11-2-15,0 0-3 0,0 0 0 16,0 0-1 0,0 0 0-16,-7 17 2 0,5 3-1 15,0 7 0 1,0 6 2-16,-3 8 1 0,1 3 1 15,0-3-1-15,-5 0 0 16,4-3-1-16,1-8-2 0,1-2-3 16,2-9-5-16,1-3-5 15,5-7-21-15,-5-9-54 16,24 3-8-16,-3-6-5 0</inkml:trace>
  <inkml:trace contextRef="#ctx0" brushRef="#br0" timeOffset="83400.834">18887 8926 0 0,'-16'6'89'15,"2"-6"3"1,14 0-2-16,0 0-42 0,9 0-19 15,16 0-5-15,8-2-7 16,2 1-6-16,3-1-3 0,2 1-3 16,-5 0-2-1,-4 1-2-15,-11 0-1 0,-6 0-1 16,-14 0-2-1,8 1-2-15,-8-1-3 0,0 0-8 16,-8 11-44-16,8-11-29 0,-10 3-5 16,10-3-4-16</inkml:trace>
  <inkml:trace contextRef="#ctx0" brushRef="#br0" timeOffset="83700.837">19391 8627 42 0,'8'-12'89'16,"-8"12"-4"-16,5-8-4 0,-5 8-56 15,2 13-11 1,-2 7-2-16,0 9-2 0,0 7 1 15,0 9-1-15,-3 5 3 16,1 5-2-16,-4-3 0 16,0 2-3-16,0-8-2 0,-1-3-1 15,1-11 0-15,1-3-3 16,1-9-1-16,1-7-1 0,1-2-3 15,2-11-8 1,0 0-50-16,5-12-28 0,-6-7-8 16,-8-8-7-16</inkml:trace>
  <inkml:trace contextRef="#ctx0" brushRef="#br0" timeOffset="83870.8387">19105 8886 80 0,'0'0'94'15,"0"0"-2"-15,18-11-7 0,19 8-64 16,10-4-9-16,8 2-4 15,5 2-3-15,2 3-8 16,-5 0-20-16,-6 0-61 16,-2 5-6-16,-10 0-6 0,-11 0-2 15</inkml:trace>
  <inkml:trace contextRef="#ctx0" brushRef="#br0" timeOffset="84330.8431">19798 8811 38 0,'-14'0'83'0,"-4"6"-1"0,-1 5-45 15,1 5-13 1,1 8-1-16,-1 2 0 0,5 3-2 15,2 0-4-15,6-2-2 16,5-1 0-16,2-7-1 0,9-4-3 16,1-9-1-1,2-6-1-15,1-4-1 0,-3-9 0 16,3-5-6-1,-5-7-1-15,0 1 0 0,-3-5-1 16,-1 7-2-16,-3 1 0 0,-2 4-1 16,0 5-1-16,-1 12 0 15,0 0 2-15,0 9 0 0,0 8 1 16,3 7 0-1,4 6 2-15,0 4 1 0,2 2 0 16,0 0 1 0,0-5 0-16,1-2 0 0,-1-7 0 15,1-4-3-15,-4-4 0 0,2-6-6 16,-8-8-11-16,15-8-59 15,-1-1-16-15,1-11-6 0,2-9-7 16</inkml:trace>
  <inkml:trace contextRef="#ctx0" brushRef="#br0" timeOffset="84640.8464">20079 8897 35 0,'8'16'93'0,"-1"-1"0"0,4 3-5 15,0 0-64 1,1 4-1-16,-3 2 1 0,-1-3-7 15,-1-6-5 1,0 0-3-16,-5-3-1 0,-2-12-1 16,0 0-1-16,8 0 1 15,-2-15-2-15,4-7 0 0,3-4-2 16,3-3-1-1,4-3-1-15,5 1-2 0,1 7 0 16,-1 4-1-16,-1 10 1 0,1 6 0 16,1 6 0-1,-4 11 0-15,4 8 1 0,-6 3 0 16,2 3 0-16,0 2 0 15,-1 2-2-15,1-7-4 16,-1 5-10-16,-6-9-43 16,-7-1-33-16,4-9-6 0,-3-5-7 15</inkml:trace>
  <inkml:trace contextRef="#ctx0" brushRef="#br0" timeOffset="86360.8636">18533 9118 54 0,'-10'-4'92'16,"10"4"-22"-16,-16-3-14 0,16 3-10 15,0 0-12-15,0 0-12 16,26-4-6-16,2 3-7 0,8 1-3 15,3 0-2 1,6 3-5-16,0-3-10 0,5 0-61 16,-7 9-17-16,-4-5-5 0,-6-1-5 15</inkml:trace>
  <inkml:trace contextRef="#ctx0" brushRef="#br0" timeOffset="87030.8703">20558 8347 82 0,'-10'0'92'16,"10"0"-4"-1,0 0-43-15,6-3-16 0,14-1-9 16,6 1-7-16,7 1-6 16,-2-1-3-16,5 1-4 0,-3 0-3 15,-1 2-8-15,-10-1-9 16,-5-8-49-16,-3 4-20 15,-14 5-6-15,13-22 2 0</inkml:trace>
  <inkml:trace contextRef="#ctx0" brushRef="#br0" timeOffset="87200.872">20899 8090 7 0,'-1'29'81'16,"4"0"1"-16,-3 4-2 0,-1 9-66 15,1 2-5 1,-1 7 4-16,0-1-3 0,3 6-22 15,6-10-60-15,-2-2-7 16,8-12-5-16</inkml:trace>
  <inkml:trace contextRef="#ctx0" brushRef="#br0" timeOffset="87870.8787">21880 7983 59 0,'1'-9'71'15,"-1"9"-14"-15,0 0-16 0,0 0-13 16,0 0-9-1,-7 0-5-15,2 12 0 0,0 8-2 16,2 6 1-16,-6 10-1 16,4 4 0-16,-2 8-1 0,0 2-1 15,-1 1-2-15,2 0-2 16,-1-8-1-16,1-4 0 15,3-5-1-15,0-8-2 0,-2-6-2 16,5-1-7 0,0-11-15-16,0-8-60 0,3 17-7 15,-3-17-7-15,0 0-5 16</inkml:trace>
  <inkml:trace contextRef="#ctx0" brushRef="#br0" timeOffset="88060.8806">21374 8690 55 0,'-17'10'97'16,"17"-10"-2"-16,11 5-6 0,29-5-63 16,17-1-7-16,14-3-1 15,11-1-3-15,4 0-8 0,2 0-4 16,-4-1-5-1,-4 6-10-15,-24 0-23 0,-16 9-53 16,-8 1-7-16,-14-1-7 0</inkml:trace>
  <inkml:trace contextRef="#ctx0" brushRef="#br0" timeOffset="88730.8873">21407 9102 56 0,'0'0'87'15,"-8"-10"-5"-15,8 10-41 0,0 0-14 16,0 0-11-16,0 5-7 15,0-5-4-15,-1 17-1 0,0-3-1 16,-2 3 0-16,3 6 2 0,-2 0 1 16,1 1 0-1,1-4 0-15,0 1 1 0,0-7 2 16,2-1 2-1,-2-13-1-15,14 5 0 0,-3-8-1 16,4-8 1-16,1-7-1 16,1 2-2-16,0-2-3 0,0 2-2 15,-5-1-1-15,-2 7-3 0,-10 10 0 16,11-3 0-1,-8 8-2-15,1 6 1 0,2 3 0 16,5 2 2 0,4-3 1-16,5 1 2 0,3-7 1 15,1-4 0-15,2-3 1 16,1-8 1-16,-4-2-1 0,-3-6 0 15,-3-1-1 1,-7-2-3-16,-2-5-4 0,-4 1-6 16,1 4-23-16,1 2-52 0,1-7-11 15,4 0-9 1,1 5-1-16</inkml:trace>
  <inkml:trace contextRef="#ctx0" brushRef="#br0" timeOffset="88970.8897">21916 9031 65 0,'0'0'94'0,"6"12"-3"16,17-12-7 0,7 0-70-16,11-1-4 0,-1 1 2 15,8 0-7-15,-6-3-11 0,1 3-29 16,5 0-49-1,-23 2-7-15,-10-2-5 0</inkml:trace>
  <inkml:trace contextRef="#ctx0" brushRef="#br0" timeOffset="89290.8927">22069 9082 55 0,'0'0'78'16,"0"0"0"-1,8 8-44-15,-10 2-15 0,-4 8-1 16,-2 3-2-16,-2 2-1 15,0 1 3-15,1 8-1 0,3-6 0 16,6 0-3-16,2-3-1 0,14-4-3 16,6-6-1-1,13-2-4-15,3 2-6 0,2-9-11 16,12-4-64-1,-3 3-16-15,2-6-6 0,-5-11-6 16</inkml:trace>
  <inkml:trace contextRef="#ctx0" brushRef="#br0" timeOffset="89790.8979">22574 7990 43 0,'-11'-10'87'15,"-17"2"-35"-15,20-2-9 16,8 10-8-16,0 0-8 15,0 0-11-15,8 0-8 0,10 15-3 16,2 11-3 0,4 15-1-16,7 13 2 0,3 16 0 15,-2 9-1-15,-3 19 1 0,-9 10 1 16,-9 8 0-1,-12 0-1-15,-10 1-1 0,-18-4-4 16,-16-4-7-16,-12-8-16 16,-17-8-57-16,-1-14-6 0,-9-13-4 15</inkml:trace>
  <inkml:trace contextRef="#ctx0" brushRef="#br0" timeOffset="90200.9019">21147 8441 27 0,'-46'92'87'15,"7"10"-21"-15,9 9-13 16,9 5-11-16,14 3-12 16,8-6-13-16,22 1-8 0,20-15-13 15,19-7-69-15,27-29-10 16,19-14-7-16</inkml:trace>
  <inkml:trace contextRef="#ctx0" brushRef="#br0" timeOffset="90730.9071">22749 7350 44 0,'-11'-3'73'0,"11"3"-1"16,0 0-52-16,0 6-8 16,13 18 0-16,11 9-1 15,9 18 1-15,4 18-1 16,11 19 2-16,1 29 0 0,4 18-2 15,-1 22-2 1,-7 13-1-16,-10 14-1 0,-11 7 0 16,-8 0 1-16,-16 1 0 0,-10-11-1 15,-20-7 0-15,-17-12 2 16,-16-12 1-16,-14-12-2 15,-10-5-1-15,-7-19-2 16,-3-8-4-16,2-12-10 0,2-4-53 16,15-25-27-1,18-21-6-15,15-22-6 0</inkml:trace>
  <inkml:trace contextRef="#ctx0" brushRef="#br0" timeOffset="93790.9377">10912 10611 74 0,'-15'10'89'0,"5"-5"-30"16,10-5-11 0,-10-2-10-16,13-10-9 0,7-6-12 15,7-9-6 1,4-6-1-16,4-8-4 0,5-5 0 15,6 0 0-15,-1 0-2 16,-1 3 0-16,-6 6 0 0,-5 6-4 16,-2 9-7-16,-4 5-10 0,-2 7-33 15,6 8-38 1,-7 2-6-16,2 0-5 0</inkml:trace>
  <inkml:trace contextRef="#ctx0" brushRef="#br0" timeOffset="317083.1706">22986 6168 30 0,'9'11'32'16,"-10"10"-1"-16,-7 8-2 0,-8 14 3 15,0 1 3-15,-10 7 0 0,-7 0-2 16,-5 5-5-16,-6-5-6 15,-5-2-5-15,-1-4-5 0,-1-6-4 16,2-5-2 0,6-3-1-16,7-8-2 0,6-4-1 15,5-6-3 1,12-3-3-16,3-3-4 0,10-7-8 15,3 8-14-15,8-11-41 0,5 2-19 16,2-6-4-16</inkml:trace>
  <inkml:trace contextRef="#ctx0" brushRef="#br0" timeOffset="317383.1738">22661 6207 58 0,'-4'20'46'0,"6"6"-10"16,8 10-4-1,3 7-6-15,2 7 1 0,-1 5 1 16,-1 3-4-1,-1-2-5-15,0 0-6 0,-5-8-1 16,-3-7-3-16,-1-6-1 16,-1-7-3-16,-1-6 0 0,-1-5-2 15,2-8-2-15,-2-9-4 0,2 11-5 16,-2-11-21-1,-6 0-54-15,6 0-5 0,0-19-7 16</inkml:trace>
  <inkml:trace contextRef="#ctx0" brushRef="#br0" timeOffset="317603.176">22541 6527 36 0,'0'0'81'16,"28"-5"0"-16,7 5-57 0,13 0-4 15,9 3 1-15,4 1-2 16,2 2-4-16,-2 0-6 0,-4-3-6 16,-8 2-10-1,-5-5-15-15,-13-7-49 0,-2 2-12 16,-7-11-5-16</inkml:trace>
  <inkml:trace contextRef="#ctx0" brushRef="#br0" timeOffset="317943.1794">22414 6224 27 0,'-38'62'41'16,"2"9"4"-16,14 11-3 15,13 8-3-15,9-2-5 0,15-1-6 16,17-12-3 0,17-14-6-16,15-18-2 0,15-16-2 15,11-24 0 1,8-14-3-16,6-26 2 0,1-13-4 15,-3-16-3-15,-19-11-2 0,-15-8-3 16,-25-6-1-16,-21 4-2 16,-25 3-1-16,-33 10-2 0,-22 11-1 15,-22 17-3 1,-14 12-1-16,-8 19-4 0,-4 15-7 15,9 11-24 1,13 15-43-16,9 12-4 0,19 5-4 16</inkml:trace>
  <inkml:trace contextRef="#ctx0" brushRef="#br0" timeOffset="318463.1846">23704 6125 31 0,'0'0'67'0,"22"3"-37"15,-25 15 0-15,-9 11-1 16,-6 7-2-16,-3 10 0 0,-9 6 2 16,-2 2-1-1,-6 3-5-15,-2-1-5 0,-2-5-4 16,1-5-4-16,2-6-2 0,6-8-3 15,4-7-1 1,7-4-1-16,6-8-3 0,6-3-3 16,10-10-2-16,0 0-9 15,7 1-20-15,12-5-51 0,2-8-8 16,-1-8-4-1</inkml:trace>
  <inkml:trace contextRef="#ctx0" brushRef="#br0" timeOffset="318733.1873">23512 6189 69 0,'-3'16'81'16,"2"6"-53"-16,-1 12 0 0,1 7 1 15,1 5 0-15,0 5-3 0,0-1-6 16,0 1-5-16,2-2-5 16,0-3-3-16,1-10 0 15,-1-7-2-15,0-7-3 16,2-5-3-16,-4-5-5 0,0-12-16 15,18 4-61 1,-14-11-5-16,0-13-6 0</inkml:trace>
  <inkml:trace contextRef="#ctx0" brushRef="#br0" timeOffset="318913.1891">23310 6425 41 0,'-9'8'77'0,"9"-16"1"16,16 13-58-16,14 4-3 15,11-1 0-15,5-3 0 16,9-3-3-16,0-2-6 16,2-4-11-16,-1-8-36 0,5-1-38 15,-14-11-6-15,-8-3-1 0</inkml:trace>
  <inkml:trace contextRef="#ctx0" brushRef="#br0" timeOffset="319213.1921">23198 6275 43 0,'-69'71'67'15,"16"8"-6"1,17 2-13-16,24 1-12 0,21-13-8 15,30-12-6-15,25-19-4 16,21-12-2-16,18-23-3 0,15-13 1 16,5-19-3-1,-2-17-2-15,-13-10-5 0,-18-9 0 16,-25-4-3-16,-29-2-1 0,-28 2-1 15,-28 7-2 1,-28 5-3-16,-25 10-4 0,-11 12-4 16,-15 11-11-16,-4 11-54 15,5 13-12-15,4 9-2 0</inkml:trace>
  <inkml:trace contextRef="#ctx0" brushRef="#br0" timeOffset="320003.2">22024 6130 49 0,'0'0'72'0,"-3"12"-36"15,-8 6-9-15,-3 10-5 16,-8 9 1-16,-2 7 4 0,-12 8 1 16,-3 4-2-1,-3 3-5-15,-2-4-5 0,2 0-3 16,-3-6-3-16,7-10-3 0,8-6-3 15,5-9 1 1,9-7-5-16,6-8-3 0,10-9-11 16,0-9-36-16,12-9-36 15,6-14-6-15,3-9-6 0</inkml:trace>
  <inkml:trace contextRef="#ctx0" brushRef="#br0" timeOffset="320233.2023">21850 6208 63 0,'3'19'85'0,"3"7"-1"0,-1 10-62 16,-3 6 1 0,-2 9 1-16,2 0-2 0,-2 2-3 15,-2 1-4 1,1-6-3-16,-6-3-4 0,1-8-1 15,1-5-3-15,2-9-2 0,1-3-2 16,0-6-6-16,2-14-23 16,-11 1-56-16,7-12-6 0,-6-13-6 15</inkml:trace>
  <inkml:trace contextRef="#ctx0" brushRef="#br0" timeOffset="320413.2041">21606 6460 31 0,'0'0'86'16,"0"0"1"-16,24-11-4 0,16 5-68 15,8 5-2 1,8 1-2-16,6-1-1 0,1-3-2 16,1-3-3-1,1 2-4-15,-6-9-7 0,-3 2-19 16,-2-5-50-16,-10-10-12 15,-5-6-6-15</inkml:trace>
  <inkml:trace contextRef="#ctx0" brushRef="#br0" timeOffset="320733.2073">21719 6077 43 0,'-78'48'75'0,"9"23"-26"15,9 13-5 1,14 6-10-16,16 1-5 0,18-3-4 15,16-6-6-15,25-11 0 0,24-19-4 16,18-17-2 0,21-21 0-16,18-14-2 0,13-25-3 15,7-17-1-15,-4-15-2 16,-12-15-2-16,-20-10 0 0,-21-2-2 15,-30-4 1 1,-30 10-2-16,-34 6-1 0,-30 11 1 16,-28 15-2-1,-19 17 0-15,-20 17-1 0,-19 12-3 16,-4 24-9-16,-2 14-40 0,6 11-34 15,16 5-6-15,20-4-6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9T19:03:42.7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2407 12426 11 0,'-2'-12'51'0,"-5"1"-9"0,3 0-8 16,4 11-6-16,-14-17-7 15,14 17-4-15,-18-3-5 0,6 3-4 16,-3 2 0-16,-2 6-1 0,-2 7-2 15,0-3 1 1,-2 8 0-16,-2-2 1 0,1 7 0 16,0 2 1-1,-1 6-2-15,2-1 0 0,4 2 1 16,1 7-1-16,0 0-1 15,5 4 0-15,2-1-1 0,6 0 1 16,-1-2-1 0,4 0 0-16,0-5 0 0,3 0-1 15,3-5 0-15,1-4 1 0,3-1-1 16,2-3-1-1,1-5-3-15,5-4-4 0,2-5-8 16,4-3-18-16,9-2-47 16,-2-8-10-16,2-10-4 15</inkml:trace>
  <inkml:trace contextRef="#ctx0" brushRef="#br0" timeOffset="330.0032">2550 12973 8 0,'0'10'69'16,"-6"4"-32"-16,9 7-8 15,10-3 2-15,6-1-1 16,4-10-3-16,7 2-4 0,-2-9-3 16,3-6-4-1,-6-8-3-15,3-6-2 0,-11-3-3 16,-3-3-3-16,-11 1-1 0,-3 2-2 15,-9 3-1-15,-9 4 0 16,-6 6-1-16,-6 3-1 16,-2 7 1-16,-4 4 0 15,3 9-1-15,-2 1 1 0,4 7 0 16,4-2 0-1,6 0 0-15,5 0 0 0,7-3 1 16,5 1-1-16,4-4-4 16,2-1-7-16,10-3-9 15,-2-1-32-15,7-8-31 0,4 0-6 16</inkml:trace>
  <inkml:trace contextRef="#ctx0" brushRef="#br0" timeOffset="720.0069">2836 12879 26 0,'1'14'76'0,"-1"5"2"16,1 0-56-16,2 4-2 0,2 0 3 15,4 2-1 1,1-5-3-16,4-3-2 0,4-6-5 15,2-6-1 1,3-5-1-16,-1-5-1 0,1-7-2 16,-1-5-2-16,-5-3-2 15,-5 2-1-15,-4-2 1 0,-2 4-3 16,-5 3 0-16,-1 13-3 0,-1-8 2 15,1 8-1 1,-11 17 1-16,6 1 1 0,3 8 1 16,2 3 0-1,3 1 1-15,6 2 1 0,1-6 2 16,2-2-2-16,4-8 2 15,1-6-2-15,0-5 0 0,0-7-4 16,1-8-7 0,-6-11-17-16,-2-9-53 0,7-3-10 15,-7-9-8-15</inkml:trace>
  <inkml:trace contextRef="#ctx0" brushRef="#br0" timeOffset="960.0096">3302 12496 54 0,'12'29'83'0,"-3"6"0"16,3 10-59-16,2 6 2 0,-8 7-3 15,1-1-2-15,-8 1-5 16,-2-3-4-16,-4-5-3 0,0-6-2 15,-1-10-3 1,2-7-1-16,1-8-5 0,1-8-8 16,4-11-16-1,0 0-56-15,11-14-7 0,-2-8-6 16</inkml:trace>
  <inkml:trace contextRef="#ctx0" brushRef="#br0" timeOffset="1330.013">3527 12789 33 0,'7'32'85'0,"-2"0"0"0,0 13-39 15,2-4-17-15,1 0-5 16,1-5-3-16,0-3-4 0,4-10-2 15,0-3-1-15,5-12-4 0,0-8 1 16,6-9-4 0,3-14 0-16,1-12-2 0,-1-10-4 15,2-9-2 1,-5-9-2-16,-7-7-2 0,-3 2 1 15,-11 1-2-15,-3 4 0 16,-11 11-1-16,-6 14 2 0,-9 12 1 16,-4 15 1-1,-3 13 2-15,3 19 1 0,-1 15 1 16,5 12 2-16,6 11 0 0,5 8 0 15,10 2 1 1,7 0 1-16,12-6 0 0,10-7-1 16,9-10 0-16,6-15-4 15,10-6-9-15,1-11-44 0,3-14-32 16,9-9-7-1,1-12-8-15</inkml:trace>
  <inkml:trace contextRef="#ctx0" brushRef="#br0" timeOffset="2380.0238">4376 12760 69 0,'-12'20'81'16,"2"-6"-36"-16,5 16-15 15,2 5-3-15,3 2 0 16,5-3-4-16,7-3-2 0,7-8-4 16,6-7-2-1,5-15-1-15,3-2 0 0,2-19-3 16,0-6-2-16,1-11-2 15,-7-9-3-15,-3-6-3 16,-9-7-2-16,-8 0 0 0,-9-1-2 16,-9 2 0-16,-11 3-1 15,-4 9-2-15,-6 10 1 0,-6 9 1 16,2 12 0-1,-2 13-2-15,6 7 2 0,5 17-1 16,6 11 1 0,7 6 2-16,8 11 1 0,4 7 2 15,16 3 1-15,5 1 2 16,10-6 0-16,5-2 1 0,4-11 2 15,5-8-1-15,0-10-1 0,-1-12 1 16,-2-8-1 0,1-6 0-16,-7-12 0 0,-5-5-1 15,-7-8-2 1,-5 0 1-16,-5-7-2 0,-7 1 0 15,-4-1-1-15,-3 4-1 16,-4 1-1-16,-4 5-1 0,-6 8 1 16,-1 6-2-1,-4 6 1-15,-1 4 0 0,0 11-1 16,0 10 1-16,2 6 0 0,4 5 1 15,5 5 0 1,4-1 2-16,5 0 0 0,12-3 2 16,6-6 1-16,4-8 1 15,9-6 0-15,4-11 1 0,5-3-1 16,-2-14 0-1,5-8 0-15,-1-8-1 0,0-10-1 16,-5-8 0-16,-2-5-2 0,-9-4 0 16,-2-4-1-1,-7 2-1-15,-8 1 0 0,-5 6-1 16,-4 7 0-16,-8 7 0 15,-8 7 0-15,2 9 0 0,-5 6 0 16,0 11-1 0,-1 6 1-16,3 7-1 0,0 13 1 15,4 12 0 1,2 9 2-16,7 12 0 0,4 8 2 15,0 6 0-15,4 6 1 0,1-2 1 16,5 0 0-16,-2-8-1 16,1-4 0-16,-2-11 1 0,0-9-1 15,-1-7 0 1,-1-10 0-16,-2-5-2 0,-3-17-5 15,10 12-24 1,-3-20-42-16,1-14-19 0,5-13-7 16,3-9-5-16</inkml:trace>
  <inkml:trace contextRef="#ctx0" brushRef="#br0" timeOffset="2580.0258">5390 12784 81 0,'4'30'92'15,"-2"-2"-3"-15,-2-4-7 0,-3 1-72 16,1 4 1-16,1-4-3 15,1-2-3-15,-1-7-2 0,2-3-5 16,-1-13-8-16,17-1-23 16,0-17-50-16,-7-13-7 15,4-11-6-15</inkml:trace>
  <inkml:trace contextRef="#ctx0" brushRef="#br0" timeOffset="2670.0267">5446 12542 70 0,'-15'-14'91'15,"1"2"-7"-15,0-3-14 16,7-7-123-16,7 22-24 0,-6-14-8 15,6 14-4-15</inkml:trace>
  <inkml:trace contextRef="#ctx0" brushRef="#br0" timeOffset="3130.0313">5609 12762 29 0,'3'54'91'0,"0"-6"-2"0,-3-10-3 16,0-8-56-1,-1-3-7-15,1-3-3 0,-2-13-3 16,2-11-4-16,6 0-2 0,4-9-2 15,1-12-1-15,3-4-2 16,3-5-2-16,3-6-2 16,0 3-2-16,-1 1 0 15,-1 11-4-15,-3 5 1 0,-2 12 0 16,-5 7 1-1,0 16-1-15,-2 8 1 0,-1 5 0 16,2 4 2-16,2 0 2 0,5-2 0 16,3-10 1-16,7-5 1 15,6-11 0-15,6-7 0 16,4-6 1-16,0-12-2 15,-1-9-1-15,-1-7-1 0,-6-3-2 16,-7 0 0 0,-7 4-2-16,-11 3-1 0,-7 13-1 15,-6 10 2-15,-10 8 0 16,-6 17 0-16,-1 9 2 15,1 10 0-15,6 3 2 0,7 5 1 16,9-7 0-16,25-2 0 16,14-9-1-16,15-7-1 0,17-8-5 15,10-11-12 1,14-4-43-16,9-8-30 0,-4-7-7 15,-1-7-5-15</inkml:trace>
  <inkml:trace contextRef="#ctx0" brushRef="#br0" timeOffset="5270.0527">8069 12351 52 0,'0'-10'90'0,"0"10"-3"0,-2-16-5 15,2 16-64-15,-8-8-4 16,8 8-5-16,-1 5-2 0,1 7-1 16,0 7 0-1,3 3-2-15,2 8 0 0,4 3 2 16,2 8 1-1,1 4-1-15,2 1-1 0,1 2 0 16,2-2-1-16,-2 2 0 0,2-5-1 16,-1 1 0-16,2-5 0 15,-2-7 0-15,-1-2-1 0,-2-8 0 16,-1-2 0-1,-3-6-1-15,-2-2 2 0,-7-12-3 16,11 10 1 0,-11-10 1-16,0 0-1 0,0 0 0 15,0 0 0-15,0 0 0 16,0 0-1-16,0 0 1 0,0 0 0 15,0 0 0-15,0 0 0 0,0 0 1 16,0 0-1 0,0 0 1-16,0 0 0 0,0 0 0 15,0 0-1 1,0 0 1-16,0 0-1 0,8-5 0 15,-8 5 0-15,2-10 0 16,0 1 0-16,1-5-1 0,1-3 0 16,3-5 1-1,1-7-1-15,3-8 1 0,4-7 0 16,3-8 0-16,2-9-1 0,2-2 1 15,-3-2 0 1,2 2 0-16,-5 4-1 0,-1 3 0 16,-1 10 0-16,-3 6 0 15,-4 9-2-15,-2 8-2 0,2 4-2 16,3 7-6-1,-4 0-8-15,7 9-29 0,3 3-32 16,-7 0-16-16,3 0-7 0,0 0 6 16</inkml:trace>
  <inkml:trace contextRef="#ctx0" brushRef="#br0" timeOffset="5860.0586">8788 12760 50 0,'3'-10'80'0,"-3"10"-4"16,0 0-44-16,0 0-12 15,0 0-6-15,-6 8-3 16,1 9-2-16,2 2-1 0,1 6 1 16,2 4 1-16,0 2 3 15,0 0-1-15,4-2 0 0,5-2-2 16,3-10 1-1,3-5-1-15,4-10-1 0,4-2-1 16,2-13 0 0,0-7-1-16,0-5-2 0,-5-6-1 15,-2-3-1-15,-7-3-1 16,-8 3-1-16,-3 3 0 0,-11 5 0 15,-10 9-2-15,-8 7 1 0,-3 7-1 16,-5 6-1 0,-2 9-4-16,4 9-6 0,-1 2-10 15,7-1-42 1,15 5-26-16,2-4-8 0,11-1-4 15</inkml:trace>
  <inkml:trace contextRef="#ctx0" brushRef="#br0" timeOffset="6720.0672">9269 12739 23 0,'0'0'75'0,"5"-13"1"0,9 13-41 15,-14 0-9-15,-2 15-3 16,2 7-4-16,-3 4-6 0,1 6 1 16,-2 4 0-1,0 3 2-15,0-1-1 0,1-1-3 16,0-6-1-16,1-5-2 15,-1-5-2-15,3-10-1 16,0-1 0-16,0-10-1 0,18 2 0 16,-5-2-1-16,6-9 0 15,4-4-1-15,3-3-1 0,3-6-1 16,2-2 1-1,-1-6-1-15,-3-1-1 0,-2-2 1 16,-5 1 0-16,-4 3-1 16,-7-1 1-16,-2 7-1 15,-7 5-1-15,0 3 1 16,-3 7-2-16,3 8 1 0,-19 0-1 15,10 9 1-15,-3 9-1 0,3 5 1 16,0 6 0 0,2 4 1-16,4 5 0 0,1-1 1 15,2 0 0 1,9-3 1-16,3-3 0 0,3-4 0 15,5-9-1-15,-2-2 2 16,1-5-1-16,0-3-2 0,-1-5 0 16,2 1-3-1,-6-4-5-15,4 0-9 0,-7-2-22 16,-11 2-49-16,19-14-6 0,-11 6-7 15</inkml:trace>
  <inkml:trace contextRef="#ctx0" brushRef="#br0" timeOffset="7300.073">9949 12629 10 0,'0'0'74'0,"0"0"4"0,0 0-38 15,-7 5-7-15,-1 11-4 16,-1 9-3-16,-1 6-5 0,-2 7-2 16,-2 7 0-1,2 0-2-15,4 0-2 0,-1 1-2 16,5-5-4-16,4-4-2 15,6-6-1-15,7-3-1 16,3-6-1-16,6-5 0 0,2-2-1 16,2-5-1-16,1-3 2 15,0-5-4-15,0-2 0 0,-2 0 0 16,-2-2-5-1,-3-8-4-15,-2 2-11 0,-18 8-43 16,13-23-28 0,-13 6-8-16,-8-8-2 0</inkml:trace>
  <inkml:trace contextRef="#ctx0" brushRef="#br0" timeOffset="7450.0745">9738 12932 13 0,'-19'2'91'0,"19"-2"0"0,6 0-4 15,24-31-38 1,17 24-32-16,15 0-4 0,5-6-8 15,8 6-24-15,9-5-60 16,-12 1-8-16,-8-2-6 0</inkml:trace>
  <inkml:trace contextRef="#ctx0" brushRef="#br0" timeOffset="7970.0797">10581 12416 16 0,'-9'7'81'16,"-5"8"8"-16,11 9-47 0,-10 14-5 16,-1 8-2-16,1 7-2 15,-1 4-7-15,8 4-5 0,2 0-6 16,4-4-6-16,0-4-3 15,10-10 0-15,4-8-1 16,-1-5-2-16,1-9 1 0,3-5-2 16,1-8-1-1,2-3-2-15,1-8-4 0,3-7-10 16,1-14-22-1,-2-5-51-15,10-9-7 0,0-10-6 16</inkml:trace>
  <inkml:trace contextRef="#ctx0" brushRef="#br0" timeOffset="8240.0824">10879 12487 31 0,'-13'22'91'0,"3"9"0"0,-3-5-3 15,4 20-61-15,4 8-3 16,5 5-1-16,0 0-6 0,10-1-4 15,-1-3-4-15,7-5-2 0,5-9-2 16,4-4-1 0,0-11 0-16,1-6-2 0,-1-7 0 15,0-6-5 1,1-6-4-16,-4-9-13 0,1-11-55 15,-3 0-16-15,-4-11-8 16,-1-3-5-16</inkml:trace>
  <inkml:trace contextRef="#ctx0" brushRef="#br0" timeOffset="8410.0841">10726 12701 23 0,'-12'11'86'0,"12"-11"1"0,12 11-3 16,15-13-52-1,12 2-19-15,9 0-1 0,3-2-2 16,3-1-6-16,-3-4-11 0,2-2-30 16,4-3-43-1,-14-4-9-15,-8-5-3 0</inkml:trace>
  <inkml:trace contextRef="#ctx0" brushRef="#br0" timeOffset="8660.0865">11331 12332 64 0,'21'-1'78'0,"6"-20"-13"16,-1 31-36-16,7 15-3 0,-1 13-5 15,-3 8 0 1,1 12-2-16,-6 6-2 0,-2 8-4 15,-10 2-4 1,-7 0-2-16,-9-5-3 0,-11-4-1 16,-6-7-6-16,-9-9-10 15,3-15-45-15,-3-3-25 0,0-13-9 16,7-9-3-16</inkml:trace>
  <inkml:trace contextRef="#ctx0" brushRef="#br0" timeOffset="10010.1001">12528 8023 44 0,'-4'-24'71'0,"-1"8"-32"16,5 16-12-16,0 0-5 0,-3 30-6 16,-1 8-4-1,-3 12 0-15,-7 17 0 0,-8 5 5 16,-4 6 1-16,-7-8 1 15,1-7 0-15,-2-15-1 0,6-11-2 16,2-22-2-16,12-15-3 16,14-20-4-16,11-15-2 15,18-12-2-15,10-7-3 0,15-9-2 16,8 3-1-1,9 7 0-15,-3 13 1 0,-1 14-1 16,-11 16 0-16,-14 17 1 16,-17 20 1-16,-21 20-1 0,-16 12 4 15,-23 9-1 1,-15 6 1-16,-11 0 1 0,-7-5 2 15,0-8-1-15,6-9 0 0,9-13 1 16,11-12-1 0,15-18 0-16,16-9-1 0,13-20-1 15,22-9-1-15,13-6-1 16,13-4-1-16,13 4-1 15,8 5 0-15,7 14 0 16,-4 16 0-16,-8 12-1 0,-7 18 0 16,-15 15 2-1,-21 9 0-15,-23 4 1 0,-13 2 1 16,-24-9 1-16,-15-7 2 0,-10-11 0 15,-4-11 0-15,0-19 1 16,5-6-2-16,8-23 1 16,10-13-2-16,14-14-1 15,14-15-1-15,13-11-1 0,8-7-1 16,20 2 0-1,4-1-1-15,10 15-1 0,-4 10 1 16,-1 16-1-16,-7 20 1 0,-12 21 1 16,-15 15 0-16,-12 19 2 15,-15 9 0-15,-7 6-4 16,-1-4-10-16,5-2-38 15,8-1-33-15,9-15-7 0,15-12-5 16</inkml:trace>
  <inkml:trace contextRef="#ctx0" brushRef="#br0" timeOffset="10530.1053">13349 7998 59 0,'-3'-12'83'0,"3"3"-4"0,0 9-2 16,0 0-71-1,5 11 0-15,4 19 2 0,4 9 2 16,3 8 1-16,2 8 2 15,2 5 1-15,1 4-1 0,-1-3 0 16,1-6-3-16,-3-5-2 0,-2-7-2 16,-4-7-1-1,0-7-1-15,-4-6-1 0,-2-6 0 16,-1-7 1-1,-5-10 0-15,7 13 1 0,-7-13 1 16,6-14-1-16,0-8 0 16,0-10-1-16,4-13-1 0,1-14-2 15,4-10 0 1,2-7-2-16,1-1-2 0,-4 2 1 15,0 3-1-15,0 11-1 0,-4 5-1 16,3 18-3 0,-6 3-6-16,3 16-13 0,-1 3-37 15,-9 16-30-15,19-8-6 16,-9 11-3-16</inkml:trace>
  <inkml:trace contextRef="#ctx0" brushRef="#br0" timeOffset="10910.1091">13959 8366 49 0,'-7'21'82'15,"-1"2"-1"-15,3 7-59 16,4 2 2-16,0 3 2 0,4 1-1 16,4-5-5-16,9-7-4 15,6-9-2-15,7-6-2 0,0-10 1 16,2-5-2-1,-2-10-1-15,-4-6-3 0,-5-5-2 16,-7-1-2-16,-12-2-1 16,-4 3-1-16,-15 1-1 15,-8 4-1-15,-4 7 0 16,-5 3 0-16,-3 8-1 0,0 4-1 15,5 7-4-15,3 6-4 0,11 8-10 16,5-4-20 0,5 7-45-16,15-2-8 0,10-4-3 15</inkml:trace>
  <inkml:trace contextRef="#ctx0" brushRef="#br0" timeOffset="11430.1143">14381 8400 71 0,'0'0'81'0,"-7"1"0"16,4 12-58-16,1 3-1 15,0 4-2-15,2 2 0 0,0 3 2 16,2 0-5 0,2-2-2-16,4-7-1 0,3-3-3 15,4-9-2 1,2-3 0-16,2-3-3 0,3-8 0 15,2-7-1-15,-4-4-2 0,1-1 0 16,-4 0-3-16,-2 0 0 16,-6 3 0-16,-1 4-3 0,-4 3 0 15,-4 12 0 1,0 0 0-16,0 0 0 0,-1 19 1 15,1-1 0 1,1 5 2-16,2 2-1 0,1 1 2 16,2 1 0-16,3-4 1 15,0-3 0-15,1-5 0 0,1-5-1 16,-1-1-2-16,1-4-1 0,0-3-4 15,0-2-12 1,0 0-30-16,-3-9-40 0,3-1-7 16,1-9-5-1</inkml:trace>
  <inkml:trace contextRef="#ctx0" brushRef="#br0" timeOffset="11730.1173">14897 8240 14 0,'0'0'79'0,"0"16"1"16,-4 2-49-16,-1 9-2 16,-1 4 5-16,1 6-1 15,-1 4-8-15,1-1-3 16,3 0-6-16,0-2-1 0,1-4-3 15,1-5-3-15,7-5-2 0,-2-4-1 16,7-6-2 0,-2-2 0-16,4-7-1 0,0 0-1 15,2-5-2-15,0-2-4 16,5-3-5-16,-4-5-10 15,3 0-19-15,4 2-49 16,-7-8-7-16,-2-1-5 0</inkml:trace>
  <inkml:trace contextRef="#ctx0" brushRef="#br0" timeOffset="12110.1211">14773 8450 50 0,'0'0'90'15,"7"0"-2"-15,14 0-7 0,38 0-61 16,-25 0-9-16,2 1-1 16,3 2-6-16,-5-3-13 0,2-8-51 15,-7 6-23 1,-7-2-6-16,-9-3-4 0</inkml:trace>
  <inkml:trace contextRef="#ctx0" brushRef="#br0" timeOffset="12460.1246">15283 7838 13 0,'-14'11'82'15,"-2"10"5"-15,25 20-48 16,-21 12-3-1,1 12 3-15,-4 1-2 0,7 11-8 16,-3-2-5 0,7-2-7-16,4-3-5 0,-1-20-4 15,6-9-2-15,6-8-1 16,2-11-1-16,1-5-3 0,0-8-2 15,3-2-5-15,-3-9-10 0,7-10-41 16,0-3-33 0,-1-11-7-16,0-8-6 0</inkml:trace>
  <inkml:trace contextRef="#ctx0" brushRef="#br0" timeOffset="12780.1278">15694 7877 61 0,'-13'34'94'16,"-4"12"-2"-16,0 8-56 15,-1 10-8-15,-2 1 2 0,4 6-2 16,1-4-5-1,3 2-4-15,9-26-12 0,3-4-1 16,3-12-1-16,5-4 0 0,4-6-1 16,3-6-1-16,3-3 0 15,2-4-2-15,0-1-1 16,5-3-3-16,2-3-3 15,-1-5-7-15,-1 0-8 0,-4-9-20 16,-4-1-49 0,4-3-5-16,-10-7-7 0</inkml:trace>
  <inkml:trace contextRef="#ctx0" brushRef="#br0" timeOffset="12980.1298">15473 8095 30 0,'-19'12'88'0,"9"1"3"0,13 0-4 15,19 5-61 1,12-4-8-16,12 3-2 0,2-2 0 16,4-1-7-16,0-6-4 15,0 1-10-15,-7-9-14 0,-11-9-62 16,5-3-8-16,-13-10-7 0,-1-10 0 15</inkml:trace>
  <inkml:trace contextRef="#ctx0" brushRef="#br0" timeOffset="13230.1323">15925 7741 45 0,'10'-5'90'0,"3"1"-4"15,-1 4-4-15,4 6-62 0,3 12-6 16,-2 7-3-1,2 7-3-15,-1 25 1 16,1 5 1 0,-2 6-1-16,-5 7-1 0,-6 0 0 15,-2 0-1 1,-4-3-1-16,-10-4-3 0,-7-16-9 15,-3-13-16-15,-5-1-60 0,9-1-9 16,-1-7-7 0,4-8-2-16</inkml:trace>
  <inkml:trace contextRef="#ctx0" brushRef="#br0" timeOffset="14230.1423">8065 13395 41 0,'-34'0'32'16,"17"0"-8"0,6 0-1-16,11 0 0 0,0 0 3 15,2 14-1-15,21-9 0 16,11 2-3-16,20-2 2 15,18 2 0-15,26 1-2 16,21-1-5-16,28 0-3 0,18 0-2 16,17-1-1-1,14-1-1-15,6-2-1 0,7-3-2 16,-4-2 0-16,-4-4-1 0,-14-3-1 15,-7 0-1-15,-13 0 0 16,-11-2-1-16,-8 0 0 16,-15 1-3-16,-13 5-1 15,-10-1-4-15,-13 5-7 0,-20-5-15 16,-12 2-51-1,-12 4-15-15,-19 5-4 0,-16 2-3 16</inkml:trace>
  <inkml:trace contextRef="#ctx0" brushRef="#br0" timeOffset="15410.1541">8624 13872 51 0,'0'-10'93'15,"-5"-1"-3"-15,5 11-29 0,0 0-27 16,-6-10-12-1,6 10-7-15,0 0-3 0,0 0-4 16,0 6-3-16,6 9-2 0,4 3 0 16,2 7 1-1,2 3 1-15,1 5 0 0,4 2 1 16,-1 1-1-16,1 1 0 15,-3-3 1-15,3 2-1 0,-2-2-2 16,-1-3 0 0,1 3-1-16,-3-5 0 0,-1 3 0 15,-2-6-1 1,-1 1 0-16,-1-8 0 0,-3 1 1 15,-1-5-1-15,-2-1 0 0,-3-14 0 16,3 12 0 0,-3-12-1-16,0 0 1 0,0 0-1 15,0 0 1-15,0 0-1 16,0 0 1-16,6 9-1 0,-6-9 1 15,0 0 0 1,0 0 0-16,0 0 0 0,0 0 1 16,0 0-1-16,2-7 0 15,2-5 0-15,0-7 0 16,3-7 1-16,3-11-1 0,4-7 0 15,2-10 0-15,0-6-1 16,2-7 0-16,1-3 0 0,-5 3 0 16,-1 2-2-1,-1 10-1-15,-4 5-1 0,-2 9-1 16,-1 7-4-1,1 14-5-15,-3 6-11 0,4 7-34 16,6 7-27-16,-13 0-13 0,15 17-5 16</inkml:trace>
  <inkml:trace contextRef="#ctx0" brushRef="#br0" timeOffset="17700.177">1032 3667 38 0,'-15'-4'82'16,"-10"-4"-29"-16,15 3-10 0,2 0-15 16,8 5-7-16,-12-8-8 15,12 8-4-15,0 0-1 16,0 0-2-16,0 0 0 0,2 6 0 15,11 1 0-15,2 5 2 16,2 2-1-16,5 2 1 0,1 2 0 16,9 2 0-1,-2 0-1-15,2 1 0 0,1 0-2 16,-2-1 1-1,1-1-2-15,-1 0 0 0,-1-1 0 16,-3-1-2-16,-2-2 1 0,0 1-2 16,-5-1 1-16,0-4-1 15,0 0 1-15,-6 0-2 0,2-3 1 16,-5 4 1-1,0-4-1-15,0-1 0 0,-11-7 0 16,13 13 0 0,-13-13 0-16,11 13 0 0,-11-13 0 15,10 8-1-15,-10-8 1 16,0 0-1-16,7 9 1 0,-7-9-1 15,0 0 2-15,0 0-1 0,0 0 1 16,0 0 1 0,0 0-1-16,2-10 0 0,-4-8 1 15,-6-8-1 1,-2-9-1-16,-6-11 1 0,-3-10-1 15,-3-11 1-15,-7-8-1 16,-1-1 0-16,-4-4 0 0,-1 3 0 16,-3 9 0-1,2 3-1-15,2 14-1 0,0 10-1 16,8 7-2-16,3 11-2 0,11 10-4 15,0 3-7 1,12 10-10-16,0 0-27 0,0 0-35 16,13 0-10-16,1 10-3 15</inkml:trace>
  <inkml:trace contextRef="#ctx0" brushRef="#br0" timeOffset="17970.1789">1583 3532 87 0,'16'21'91'15,"0"-3"-3"-15,2 6-58 0,3-2-3 16,-1 3-8 0,0-3-6-16,-1-4-3 0,0-1-3 15,-4-6-2-15,-2-3-2 16,-3-8-6-16,1 0-14 0,-11 0-57 15,3-28-15 1,-5 5-7-16,-13-9-1 0</inkml:trace>
  <inkml:trace contextRef="#ctx0" brushRef="#br0" timeOffset="18110.1811">1483 3229 37 0,'-17'-10'83'16,"0"0"-5"-1,-2 36-23-15,7-27-63 0,12 1-32 16,-12-12-36-1,12 12-5-15</inkml:trace>
  <inkml:trace contextRef="#ctx0" brushRef="#br0" timeOffset="18500.185">1622 3302 4 0,'32'31'83'0,"-2"-14"-1"0,3 22-32 15,0-3-15-15,-1 1-10 16,-7-11-6-16,-2 2-4 0,-6-10-1 15,-2-4-3-15,-6-8 0 16,-9-6-2-16,2-8 1 16,-2-9-3-16,-7-4-1 0,-2-7-2 15,-3-6-2 1,0 0-2-16,-4-7-1 0,6 3-1 15,6 2-1-15,1 8 0 16,3 7 1-16,5 7 1 0,13 10 1 16,3 4 0-1,6 9 1-15,-1 9 0 0,4 5 0 16,1 1 1-16,-1 1 1 0,-1 1-1 15,-7-5 0 1,-5-3 0-16,-2-4-1 0,-5-5-1 16,-10-9-4-16,9 3-9 15,-9-3-27-15,0-11-48 16,-12-8-5-16,-6-7-5 15</inkml:trace>
  <inkml:trace contextRef="#ctx0" brushRef="#br0" timeOffset="18810.1881">1806 2565 3 0,'-15'-6'74'0,"10"10"5"0,5 13-45 15,3 15-3-15,13 12-6 0,5 10-2 16,4 7 0 0,8 5-2-16,1-3-1 0,2-3-5 15,-2-3-3-15,2-10-2 16,-5-15-2-16,-2-11-1 0,-1-8-2 15,-3-9 0 1,-1-4-1-16,-3-6-1 0,1-6-3 16,-5-6-4-1,0 0-7-15,-5-7-14 0,-1-11-45 16,-3 2-21-16,-5-9-9 0,-3-4 2 15</inkml:trace>
  <inkml:trace contextRef="#ctx0" brushRef="#br0" timeOffset="19120.1911">2058 2490 29 0,'11'25'85'0,"12"4"-28"15,-6 3-6-15,5 2-10 0,0-3-11 16,3 1-7 0,1-1-5-16,-1-7-5 0,2 3-2 15,-4-8-3-15,-3-2-1 16,1-2-1-16,-4-4-1 0,0-3-1 15,-1-3-2-15,-1-5-1 16,-4-3-3-16,-2-7-6 16,0-1-7-16,-4-9-17 0,-5-2-55 15,3 1-6 1,-3-7-5-16</inkml:trace>
  <inkml:trace contextRef="#ctx0" brushRef="#br0" timeOffset="19360.1936">2085 2605 14 0,'-19'8'88'15,"5"-7"0"-15,3-1-5 0,11 0-59 16,0-20-8-16,12 2-1 15,11-7-6-15,9 0-2 0,7-3-1 16,2-1-2-16,-2 1-3 0,2 4-5 16,-7 5-6-1,-4 1-14-15,-5 14-42 0,-7-8-23 16,-6-1-5-1</inkml:trace>
  <inkml:trace contextRef="#ctx0" brushRef="#br0" timeOffset="19650.1964">2239 2069 46 0,'0'-17'80'16,"4"-1"-3"-16,-14 6-56 15,32 7-5-15,12 5-5 16,6 7 0-16,8 15-4 0,1 14 2 16,5 10-1-1,3 10 2-15,-1 5-2 0,-6 6 0 16,-6 1 2-16,-5-2-3 0,-7 0-4 15,-4-12-11-15,-7-7-38 16,-1-1-36-16,-11-13-4 16,-4-5-5-16</inkml:trace>
  <inkml:trace contextRef="#ctx0" brushRef="#br0" timeOffset="20620.2062">2135 2428 20 0,'-4'-10'38'0,"0"-2"0"15,0 1 0-15,2 0-8 0,-1-1-1 16,3 12-3-16,-6-16-3 0,6 16-2 16,-4-11-3-1,4 11-2-15,0 0-1 0,0 0-1 16,0 0-4-1,0 0-1-15,0 0-1 0,0 0-3 16,0 0 0-16,0 0-2 16,0 0-1-16,0 8 0 0,5 2 0 15,2 3-2 1,4 3-2-16,2 1-7 0,6 2-27 15,11-3-49-15,-9-5-6 0,-1-3-4 16</inkml:trace>
  <inkml:trace contextRef="#ctx0" brushRef="#br0" timeOffset="22090.2209">2079 2563 44 0,'0'0'45'15,"0"0"-6"1,0 0-11-16,11-9-7 0,6-3-4 15,4 0-2 1,2-5-1-16,4-1-3 0,1 0-2 16,-2-1-2-16,-2 4-3 15,-7 5-2-15,-5 3-1 0,-12 7 0 16,0 0 0-16,0 0 0 15,-16 0 1-15,-4 7-1 16,-5 1-1-16,0 0 1 0,-5 1 0 16,4-1 1-1,1-2 1-15,8-2 0 0,1 1 1 16,7-2-1-16,9-3 1 15,0-8 2-15,7-2 0 0,9-6-2 16,3 1 0-16,2-1-1 16,3-1 0-16,-2 2-2 15,-3 0-5-15,0 6-10 0,-6 6-20 16,-13 3-47-1,0 0-6-15,0 4 0 0</inkml:trace>
  <inkml:trace contextRef="#ctx0" brushRef="#br0" timeOffset="22390.2239">2108 2283 54 0,'-3'-10'83'0,"3"10"-1"15,-6-14-51 1,6 14-11-16,0 0-5 0,4 9-4 15,4 4-2-15,1 5-3 16,4 5 1-16,0 3 3 0,2 3-2 16,-2 6 1-1,2 3-1-15,-2 4 0 0,-3-2 0 16,0-1-1-16,0-2 0 0,-1-6-3 15,4-4 1 1,-3-4-1-16,5-7 0 0,0-6-2 16,1-4-4-16,3-6-8 15,6-11-48-15,7 3-30 0,-8-10-7 16,6-6-5-1</inkml:trace>
  <inkml:trace contextRef="#ctx0" brushRef="#br0" timeOffset="23650.2365">9397 14299 80 0,'0'0'86'15,"0"19"-2"-15,2-7-57 0,2 1-6 16,-1 2 0-16,3-1 1 15,-3 1-6-15,-1-4-4 0,2-2-3 16,-4-9 0-16,6 11-4 0,-6-11-4 16,0 0-5-1,10 4-11-15,2-12-54 0,0-1-17 16,1-7-11-1,0-5 0-15</inkml:trace>
  <inkml:trace contextRef="#ctx0" brushRef="#br0" timeOffset="23770.2377">9415 14103 59 0,'-12'-10'83'0,"3"0"-10"16,4-1-23 0,5 11-122-16,0-13-6 0,0 13-6 15</inkml:trace>
  <inkml:trace contextRef="#ctx0" brushRef="#br0" timeOffset="24910.2491">9730 14272 0 0,'0'-12'69'16,"0"12"-21"-16,0 0-11 0,0 0-9 15,0 0-7-15,0 0-4 16,6 12-3-16,1-1-1 16,-1 6 3-16,1-2-1 15,-1 4-1-15,0-1-2 0,-1 4 0 16,-4-5 0-16,-1 2-2 0,0-2-3 15,-3-4 0 1,-1-2-1-16,-1 0 1 0,5-11 0 16,-7 13-2-1,7-13-1-15,0 0 0 0,0-13-1 16,4 0 0-16,8-7-2 15,3-5-1-15,2 0 1 0,4-4 0 16,2 5-1-16,-1-1 1 0,-2 8-2 16,-3 1 1-1,-4 6 1-15,-2 6-1 0,-2 4 0 16,-9 0-2-1,15 16 1-15,-6 1 0 0,-3 0 1 16,1 4 0-16,-1 1 0 16,1 2 0-16,-3-2 0 0,0-3 0 15,-3-1-1 1,-1-7-5-16,1 2-9 0,-1-13-16 15,-3 9-54-15,3-9-6 0,7-1-7 16</inkml:trace>
  <inkml:trace contextRef="#ctx0" brushRef="#br0" timeOffset="25460.2546">10278 14265 353 0,'-1'15'2'15,"6"4"2"-15,2 5 0 16,4 3 3-16,2 19-1 0,5-3 3 15,5-3-2 1,3-4 1-16,2-6-1 0,1-3-3 16,-2-7 0-1,0-2-2-15,-6-7-2 0,4-3-4 16,-8-8-7-16,1 0-15 0,-3-4-52 15,0-12-15 1,1-4-5-16,-2-8-3 0</inkml:trace>
  <inkml:trace contextRef="#ctx0" brushRef="#br0" timeOffset="25930.2591">10750 13776 38 0,'0'0'88'16,"1"-17"-2"-16,-1 17-34 0,0 0-21 15,0 0-10-15,0 0-4 0,0 0-5 16,0 0-5-16,0 6-1 16,0-6-2-16,0 16 2 0,0-6-1 15,0 4 0 1,-2 1 1-16,1 4 0 0,-5 5-1 15,0 6 1 1,-1 6 0-16,-1 4 0 0,-2 5 0 16,3 3-1-16,0 3-1 15,2-3-1-15,5-1-1 0,6-5 0 16,7-5 1-16,5-5-2 0,4-4 0 15,7-6 1 1,4-2 0-16,2-6 0 0,0-4-1 16,1-3-1-1,0-2-2-15,-3-5-2 0,0 0-5 16,-11 0-5-16,4-3-11 15,-8-2-21-15,-9-8-44 0,2 4-8 16,-6-1-3-16</inkml:trace>
  <inkml:trace contextRef="#ctx0" brushRef="#br0" timeOffset="26210.2621">10668 14108 17 0,'-28'-7'94'15,"7"2"0"-15,4 0-4 0,9-7-35 16,8 12-24 0,11 0-11-16,12 2-6 0,11 0-4 15,10 0-2-15,3 0 0 16,4 0-2-16,4-2-1 15,-2-1-3-15,-4 1-2 16,-8 0-2-16,-8-3-2 0,-9-6-3 16,1 6-7-1,-9-8-10-15,1-4-42 0,2 1-27 16,-11-4-5-16,-4-5-5 0</inkml:trace>
  <inkml:trace contextRef="#ctx0" brushRef="#br0" timeOffset="26500.265">10942 13737 56 0,'-11'-7'96'0,"11"7"-4"16,-5-12-5-16,21 3-62 0,-2 4-5 16,5 0-5-1,9 4-5-15,2 0-2 0,8 8-3 16,4 7 0-16,1 13-1 15,0 7 0-15,-1 10-1 0,-3 9 1 16,-6 7 1 0,-2 4-1-16,-8 2-2 0,-5 2 0 15,-10-5 0 1,-6 2-1-16,-2-8 1 0,-5-2-2 15,-4-2-3-15,-3-7-2 0,4-2-7 16,-5-7-17-16,3-10-52 16,4-1-13-16,-1-13-8 0,7-13-4 15</inkml:trace>
  <inkml:trace contextRef="#ctx0" brushRef="#br0" timeOffset="27180.2718">10428 13797 22 0,'3'-13'84'15,"-3"2"2"-15,0 11-38 16,0-12-14-16,0 12-8 0,0 0-7 16,-2-11-3-1,2 11-5-15,0 0-4 0,-11 9-3 16,3 2 0-16,-1 7-2 0,-1 2 0 15,-2 6 1 1,-3 8 0-16,-1 6 1 0,3 0 0 16,2 6 2-16,-3 2 0 15,9 0 0-15,1-1 0 16,4-4-1-16,8-2 1 15,3-5-2-15,8-6 1 0,2-6-2 16,-1-2-1-16,3-5-3 0,-2-5-3 16,1 0-7-1,-7-4-15-15,-3-6-53 0,0 3-14 16,-12-5-7-1,11 4-3-15</inkml:trace>
  <inkml:trace contextRef="#ctx0" brushRef="#br0" timeOffset="27990.2799">10395 14335 36 0,'0'12'57'0,"0"0"-4"0,1 3-10 16,3 1-7-16,-3-1-5 15,4-1-7-15,-3-3-3 0,1-2-4 16,-3-9 0-16,3 8-2 16,-3-8 0-16,0-6-2 15,-7-3 1-15,1-6-3 0,1-1-3 16,-3-9-4-1,0 4 0-15,-1-4-1 0,2-1-2 16,-2 2-9-16,8 4-28 16,1 4-50-16,0 1-5 15,0 2-7-15,1-1-3 16</inkml:trace>
  <inkml:trace contextRef="#ctx0" brushRef="#br0" timeOffset="29170.2917">9504 14103 14 0,'0'0'60'16,"0"0"-1"-16,0 0-8 0,-10 0-8 15,10 0-14 1,0 0-6-16,-11 5-6 0,11-5-7 16,-9 5-1-16,9-5 2 15,0 0-2-15,-9 5 0 0,9-5 0 16,0 0-1-1,0 0 1-15,-11-3-3 0,11 3-1 16,-8-7-1-16,8 7-1 0,-13-5 0 16,13 5-2-1,-13-5 0-15,13 5 0 0,-14-2-1 16,14 2 0-16,-12 0 0 15,12 0-1-15,-11 1 1 16,11-1 0-16,0 0-2 16,0 0-4-16,0 0-14 0,4-3-55 15,15 2-12 1,1-6-7-16,5 0-2 0</inkml:trace>
  <inkml:trace contextRef="#ctx0" brushRef="#br0" timeOffset="33100.331">11990 13234 1 0,'-11'3'87'0,"11"-3"4"16,10-7-4-16,14-1-50 15,14 1-11-15,10-3-5 0,11-2-2 16,9 2-3 0,5 2-6-16,1 2-2 0,-2 2-3 15,-8 3-1 1,-10-1-2-16,-7 2-3 0,-11 0-5 15,-2 0-12-15,-15 2-55 16,1-4-16-16,-2-6-7 0,-1-3-4 16</inkml:trace>
  <inkml:trace contextRef="#ctx0" brushRef="#br0" timeOffset="33580.3358">12154 13479 16 0,'-21'7'86'0,"5"-3"5"16,6 23-10-16,10-27-43 0,18 8-10 15,18-8-7 1,21 0-2-16,13-5-4 0,18-2-1 15,7-1-4-15,7-4-3 16,-5 3-3-16,-8 1-4 0,-5 5-10 16,-21 0-45-1,-7 3-35-15,-12 1-6 0,-12 0-7 16</inkml:trace>
  <inkml:trace contextRef="#ctx0" brushRef="#br0" timeOffset="38700.387">13681 13159 0 0,'0'0'82'0,"0"0"2"0,0 0-29 16,-9 0-19-16,9 0-7 16,0 0-5-16,0 0-7 0,0 0-5 15,0 0-2 1,0 0-2-16,0 0 0 0,0 0-2 15,0 0-1 1,0 0-2-16,0 0 2 0,0 0-2 16,0 0 0-16,0 0 0 0,0 0 0 15,0 0 0-15,0 0 0 16,0 0 0-16,0 0-1 15,-12 0 0-15,12 0-1 16,-14 7 0-16,14-7 0 0,-14 6-1 16,14-6 1-1,-12 4-1-15,12-4 0 0,0 0-1 16,0 0-3-16,0 0-5 15,0 0-9-15,0 0-19 0,0 0-51 16,6 4-5-16,-6-4-6 16</inkml:trace>
  <inkml:trace contextRef="#ctx0" brushRef="#br0" timeOffset="39440.3944">14125 13210 50 0,'0'0'79'16,"0"0"-37"-16,0 0-8 0,0 0 1 15,0 0-4 1,0 0-6-16,0 0-8 0,0 0-2 16,0 0-3-16,0 0-3 15,0 0-3-15,0 0-1 0,0 0 0 16,0 0-2-1,0 0 0-15,0 0 1 0,0 0 1 16,0 0 0-16,0 0 0 0,0 0 0 16,0 0-1-1,0 0 0-15,0 0-1 0,0 0-2 16,0 0 1-16,0 0-1 15,0 0-1-15,0 0 0 0,0 0 0 16,0 0 0 0,0 0 0-16,0 0-1 0,0 0 1 15,0 0 0-15,0 0 0 0,0 0 0 16,0 0 1-1,-10 0-1-15,10 0 1 0,0 0-1 16,0 0 0-16,-10 0 0 16,10 0 1-16,-8 0-1 0,8 0 0 15,-12 3 0 1,12-3 0-16,-12 4 0 0,12-4 1 15,-8 1-1-15,8-1 1 16,0 0-1-16,0 0 1 16,0 0-1-16,0 0 0 0,0 0 1 15,0 0-2-15,0 0 2 16,0 0-2-16,0 0 1 0,0 0 0 15,0 0-1 1,0 0 0-16,0 0-3 0,0 0-6 16,0 0-19-1,0 0-54-15,4-5-8 0,7 0-7 16,4-1 0-16</inkml:trace>
  <inkml:trace contextRef="#ctx0" brushRef="#br0" timeOffset="39920.3992">14516 13166 6 0,'-9'5'85'16,"9"-5"3"-16,-13 2-33 0,13-2-15 16,0 0-7-16,0 0-9 0,0 0-8 15,0 0-5 1,-8 1-4-16,8-1 0 0,0 0-4 15,0 0 0-15,0 0-1 16,0 0-1-16,0 0 2 16,0 0-2-16,6-3 0 15,-6 3 0-15,0 0 1 0,9-3-1 16,-9 3 1-1,0 0 0-15,0 0 1 0,0 0-1 16,0 0 0-16,0 0 0 0,-5 8 0 16,5-8 0-16,0 0-3 15,-12 4-3-15,12-4-7 16,0 0-23-16,0 0-51 15,0 0-7-15,0 0-6 0</inkml:trace>
  <inkml:trace contextRef="#ctx0" brushRef="#br0" timeOffset="40440.4044">15087 13138 38 0,'0'0'88'16,"0"0"-3"-1,0 0-38-15,0 0-12 0,-8 6-5 16,8-6-11-16,-10 6-5 16,10-6-2-16,-14 5-4 15,14-5 0-15,-9 4-3 0,9-4 0 16,0 0-2-16,0 0-1 15,0 0-1-15,0 0-2 0,0 0-3 16,0 0-12 0,-8 9-34-16,8-9-37 0,0 0-6 15,0 0-5-15</inkml:trace>
  <inkml:trace contextRef="#ctx0" brushRef="#br0" timeOffset="47860.4786">13625 2089 41 0,'0'-20'69'16,"0"11"-49"-16,0 9-6 0,0 0-2 15,12-4-4 1,-6 18 0-16,0 12-1 0,2 35 1 31,4 19 1-31,-2 10 1 16,0 14 3-16,3 16-4 15,-3 9 3-15,1 7-1 0,-3 10-3 16,-3-21-1-16,1 5-2 0,2 5 1 16,-1 4-2-1,0 1 0-15,3-3 0 0,4 11 2 16,-3 0-1-16,1 1 1 15,1-1 2-15,-1 0 2 16,2 5-1-16,-5-3-1 16,-1 7-2-16,-5-10 2 0,0 2 0 15,-4-2 0-15,1 0-3 0,-2-8 0 16,-5-4 1-1,-1-4 0-15,1-4 0 0,-2-2-3 16,4-7 1-16,4-7-2 16,-3-7-3-16,4-3-11 15,-1-2-45-15,2-19-30 16,3-12-7-16,-3-25-5 0</inkml:trace>
  <inkml:trace contextRef="#ctx0" brushRef="#br0" timeOffset="48770.4877">11206 4750 46 0,'-23'-1'78'16,"4"-7"-5"-16,6 4-56 0,13 4-7 15,0 0-6 1,0 0-3-16,11 5-2 0,10-1 1 16,7-1 0-16,8-1 1 15,11 3 0-15,3-2 0 16,13 1 0-16,9-1 1 15,4 4-1-15,11 1 0 0,4-2 1 16,2 4-1-16,14-4 1 0,10 2-1 16,4-2 1-1,7 3-1-15,11-4 1 0,10-2 2 16,8 1-1-1,12-4 1-15,10 3 0 0,7-3 0 16,13 0-1-16,11 0 0 16,8 0 0-16,7 0 1 0,7 0-1 15,7 0 1-15,8-3 0 0,7 3 2 16,9-4-1-1,3 1 0-15,8-1-1 0,5 1 0 16,8-2-3 0,5-2 0-16,4 2 1 0,1-3 1 15,5 4 1-15,-1-7-1 16,-2 2 2-16,-1 2 0 0,-4-2 3 15,-9 5-1 1,-8-2-1-16,-10 2 0 0,-18-4-1 16,-8 5-1-16,-20-3-1 0,-14-1 0 15,-20 3-2 1,-18-6 2-16,-23 3-2 0,-21 1-2 15,-23 3-7-15,-24-4-12 16,-13 4-25-16,-14 3-44 0,-19-2-6 16,-12 1-6-1</inkml:trace>
  <inkml:trace contextRef="#ctx0" brushRef="#br0" timeOffset="49250.4925">21177 4417 24 0,'0'0'80'0,"9"-4"0"15,13 4-50 1,6 0-12-16,4 9-7 0,6 1-3 15,4 4-1 1,0 1 2-16,2-2-3 0,1 5 2 16,-2-3-3-16,4 2 1 0,-3 0 1 15,3-2-2-15,-4 3-2 16,-1-3-2-16,-4 0 0 0,-8 1-1 15,-2-4 0 1,-6 5 0-16,-7-4 1 0,-3 4 1 16,-6-1 0-1,-6 2 2-15,0 6 2 0,-13 2-2 16,-5 7 1-16,-11-1-1 15,-2 7 0-15,-10-2-1 0,-1 4-5 16,5 2-9-16,-4-5-25 0,0 2-49 16,11-4-5-1,3-10-4-15</inkml:trace>
  <inkml:trace contextRef="#ctx0" brushRef="#br0" timeOffset="50130.5012">13361 2118 8 0,'-10'-9'53'16,"10"9"-10"-16,-7 14-10 0,3 13-6 31,3 7-7-31,-1-3-6 0,2 8 3 15,-4-8 4 1,4 0 1-16,2-11-3 0,5-5-1 16,2-20-6-1,6-15-2-15,1-4-1 0,5-9-4 16,2-4-4-16,2-3-1 15,-1 0 0-15,1-3-1 0,-3 9 1 16,0 3 0-16,-7 8 0 0,-1 4 0 16,-2 8 0-1,0 8-1-15,3 6 0 0,-1 11 0 16,3 1 1-1,2 7 0-15,-1 2-1 0,2 2 3 16,-3 1-1-16,0-6-1 16,0 3-7-16,-4-7-15 0,5-5-60 15,-2-4-6-15,1-3-1 16</inkml:trace>
  <inkml:trace contextRef="#ctx0" brushRef="#br0" timeOffset="50640.5064">14077 1888 54 0,'6'-18'80'0,"5"8"-47"0,-1 5-3 16,9 5-3-16,-7 0-2 0,11 7-5 16,-7 7-4-1,4 8-3-15,-3 4-3 0,-2 6 0 16,3 5 0-16,-2 4-2 15,0 7 1-15,2 1-1 32,-2 1 0-32,0-11 1 0,-1-3-1 15,-4-4 2-15,0-13-2 0,0-9 0 16,-2-11-3-16,0-17-1 15,1-13-1-15,3-9-1 16,6-11-1-16,4-12-1 16,5-1 0-16,-1-2 1 0,3 5 0 15,-5 5 0 1,2 6-1-16,-5 11-1 0,-3 10-8 15,-12 7-13-15,3 6-56 16,2 6-15-16,-12 10-6 16,13-15-5-16</inkml:trace>
  <inkml:trace contextRef="#ctx0" brushRef="#br0" timeOffset="51660.5166">22864 4736 0 0,'0'0'64'0,"0"0"-30"15,-6 12-6-15,-3 8-7 16,-4 11-4-16,-2 2 3 0,-4 15 2 16,-2-3 1-1,1 11-1-15,0-5-4 0,2-2-1 16,0-2-2-1,9-2-2-15,0-5-3 0,9-5-2 16,6-6-1-16,11-2 0 0,5-2 0 16,8-4-3-16,4-1 4 15,3-3-3-15,2-2-1 0,1-3-1 16,-4-1-3-1,2-3-2-15,-4-2-4 0,-4-4-5 16,-4-2-11 0,-8 0-30-16,-18 0-38 0,15-10-6 15,-13-5 1-15</inkml:trace>
  <inkml:trace contextRef="#ctx0" brushRef="#br0" timeOffset="51850.5185">22622 5109 50 0,'-15'-9'86'0,"15"9"-1"15,16-27-42-15,20 22-22 16,19 0-10-16,9 1-11 0,12 3-29 16,12 1-50-16,-8 0-7 15,-5 0 0-15</inkml:trace>
  <inkml:trace contextRef="#ctx0" brushRef="#br0" timeOffset="52560.5248">13250 3323 19 0,'10'-7'83'16,"15"0"0"-16,6 2-46 16,16-3-7-16,16 3-9 0,3-2-4 15,5 0-6 1,6 3-11-16,-6-2-14 0,-4-2-52 15,-1 8-15 1,-18 0-5-16</inkml:trace>
  <inkml:trace contextRef="#ctx0" brushRef="#br0" timeOffset="53320.5332">12320 2766 0 0,'9'-9'74'16,"-9"9"-19"-1,0 0-7-15,7 15-10 0,1 9-11 16,2 7-9-16,2 12 1 0,-2 4-2 16,3 4-4-1,-3-3 0-15,0 0-3 0,0-7-1 16,-3-4 1-16,-4-13-1 15,1-5 1-15,-2-11-1 16,-2-8 1-16,0 0-2 16,6-14-1-16,-3-6-1 0,2-8-2 15,3-5-1-15,-1-7-1 0,7-3 0 16,-5 1-3-1,3 3-2-15,2-1-8 0,2 9-11 16,-2 7-40 0,1 5-29-16,3 5-5 0,-1 4-7 15</inkml:trace>
  <inkml:trace contextRef="#ctx0" brushRef="#br0" timeOffset="53570.5355">12730 3015 5 0,'-2'40'78'0,"2"-10"8"15,4-1-42-15,11-9-6 16,12-7-10-16,2-9-7 0,6-8-5 16,-3-8 0-1,3-7-5-15,-5-3-5 0,-11-1-2 16,-13 0-2-1,-7 1 0-15,-17 5-2 0,-9 2 0 16,-6 6 0-16,-8 4-1 0,3 2 0 16,-1 6-3-16,9 8-6 15,1 3-18-15,8 1-55 0,21 0-6 16,12 0-4-1</inkml:trace>
  <inkml:trace contextRef="#ctx0" brushRef="#br0" timeOffset="53970.5396">13562 3299 43 0,'0'0'80'0,"0"0"-29"16,25-2-10-16,10-6-11 16,12 1-9-16,13-2-10 15,0 2-11-15,8 3-27 0,5 2-50 16,-14 0-3-1,-13 0-3-15</inkml:trace>
  <inkml:trace contextRef="#ctx0" brushRef="#br0" timeOffset="56630.5663">13538 5262 17 0,'0'0'76'0,"0"0"-29"15,0 0-13 1,0 0-4-16,0 0-4 0,0 0-6 15,0 0-3-15,0 0-4 16,0-3-1-16,0 3-1 0,0 0-2 16,8-14-2-16,-8 14-1 0,7-15-2 15,-7 15-2 1,10-11-1-16,-10 11 0 0,10-10 0 15,-10 10 0 1,5-9 0-16,-5 9-1 0,0 0 1 16,0 0 0-16,7-10 0 15,-7 10-1-15,0 0 0 0,0 0-4 16,0 0-5-1,0 0-19-15,10 1-55 0,-10-1-5 16,0 0-3-16</inkml:trace>
  <inkml:trace contextRef="#ctx0" brushRef="#br0" timeOffset="61630.6163">13559 3280 16 0,'10'-7'23'16,"-10"7"1"-16,10-6 0 15,-10 6-1-15,12-3-2 16,-12 3-3-16,15-1-4 15,-7 0-3-15,3-1 0 0,3 1-2 16,0-2-2-16,3-2-1 0,1 2-1 16,0-1 2-1,0 0-3-15,-1 1 2 0,0 0-3 16,-3 3 1-1,-1-3 1-15,0 2-1 0,1 1 2 16,1-3-2-16,2 2 0 16,0-3 1-16,2-1 0 0,0 4 0 15,4-5-1-15,-5 4-1 0,0-1-2 16,-1 1 0-1,-1 2 0-15,-2 0-1 0,-2 0 0 16,0 0 1 0,-1 2 0-16,1-2 0 0,4 4 0 15,0-2 1-15,-1-1 0 16,1 0-2-16,2 2 1 0,0 0-1 15,-5 2 2 1,4-2-2-16,-4 1 1 0,1-1-1 16,-2 1 1-16,1 1 0 0,2-2 1 15,-2 1-1 1,2 0 0-16,-1 2 0 0,2 0 0 15,1 0 0-15,-1 0 0 16,-1-1-1-16,-2 3 1 0,1-2 0 16,2 3 0-1,-3-1 0-15,2-1 0 0,-3 3-1 16,3-3 1-1,-2 3 0-15,1-1 0 0,0 1-1 16,-1-3 1-16,0 3 0 0,-2-3 1 16,2 2-1-16,0 0 2 15,-3 0-2-15,4 3 1 0,-4-3 0 16,1 4-2-1,2-1 0-15,-2 0 0 0,1 3 0 16,1-1 0 0,-1 1 0-16,2-3 0 0,0 4 0 15,0-1 0-15,-1 3 0 0,-2 2 0 16,3 0 0-16,-5 1 1 15,4 1-2-15,-5 1 2 16,0 0-1-16,0 0 0 16,1-1 1-16,0 1-1 0,1-1 1 15,-1-2-1 1,0 1 0-16,-1 0 0 0,2 0 0 15,-4 2 0-15,3-1 1 16,0 2-1-16,-1-1 1 16,0 3-1-16,2-2 1 0,1-2 0 15,1 2 0-15,1-2 1 16,0-2 0-16,0 1 0 0,1-4-1 15,-3 0 1 1,1 2-1-16,0 0 1 0,-3 1-1 16,4 3-1-1,-2 2 0-15,2 2 0 0,0 3 0 16,-1 2 0-16,3 1 1 15,-2 3 0-15,3-2 1 0,-5-1 0 16,3 0 1-16,-3-3-1 0,-2 0 0 16,1-2 2-1,-1-1-3-15,0 2 2 0,3-2-1 16,-3 1 1-1,2 0-2-15,-1 3 1 0,0-4 0 16,0 6-1-16,-1-1 2 16,-1-1-2-16,0 4-1 0,-1 0 0 15,3 0 0-15,-2-3 0 0,3 3 1 16,-2 0-1-1,1-2 1-15,-1-2-1 0,2 1 1 16,-1-2 0 0,0 1-1-16,0-1 1 0,-2-1-2 15,1-2 3-15,0 2-1 16,2-2 1-16,-2-2-1 0,2 2 1 15,0-4 0 1,-1-1 0-16,-2 0 1 0,4-1-2 16,-3 1-1-16,0-3 1 0,3 2 0 15,-2-1-1 1,3 0 0-16,-3-1 1 0,3-1 0 15,-3 1 0-15,2-5 0 16,-1 1 0-16,-1 2 1 0,1-1-1 16,-5 0-1-1,2 0 1-15,1 3 0 0,2-3 0 16,1 4-1-1,-2-2 1-15,2-2 0 0,-1 1 0 16,3-2 0-16,2-2 1 0,-6 1-2 16,1-1 1-16,0-2 0 15,-2 1 0-15,2-3-1 0,-2 2 0 16,1-2-1-1,-2 1 0-15,5-3 2 0,-3 2-1 16,2-1 0 0,2 1 0-16,-4-1 0 0,2 2 0 15,-1 0 1-15,-1-2 0 0,1 2-2 16,-4-1 1-16,5-1 0 15,-4 1 0-15,5 1 0 0,-1-2 1 16,1-1-2 0,0 3 2-16,2-3-2 0,0 0 2 15,-5 2-1 1,3-1 0-16,-1 2 0 0,1-5 0 15,1 4 0-15,1-4 0 16,1 2 2-16,1 1-2 0,0-6 1 16,1 3-1-16,0 0 1 15,0-2 0-15,-2 2 0 16,-1-2-1-16,0 0 0 0,-2 0 1 15,3-1-1 1,0 1 1-16,1-3-1 0,-2 0 1 16,4 0-1-16,2 0 2 15,-3-3-2-15,5-2 0 0,-3 1 0 16,-1-1 0-1,2 0 1-15,-1-2-2 0,4 2 2 16,-3-2-1-16,2-3 0 0,-2 5-1 16,0-5 2-1,-2 1-1-15,-2 1 0 0,2-3 0 16,-5 3 1-16,5-5-2 15,-3 2 2-15,1 0-1 0,3 1 0 16,2-4 1 0,0 1-1-16,1-2 2 0,0-2-2 15,0 0 2-15,0-1 0 0,3 0-2 16,-7 1 2-1,2-5-2-15,-2 3 0 0,0 0 0 16,-3 1 0-16,1 1 0 16,0-4 0-16,0 1 0 0,0-3 1 15,-2 2-2 1,2-6 2-16,-2 2-1 0,4-2 0 15,-1-1 0 1,-1 3 0-16,-1-4-1 0,3 0 0 16,-4 0 1-16,2 4-1 0,0-1 1 15,0-3-1-15,-2 3 0 16,-2-3 2-16,4 1-2 15,-4 0 1-15,5-2-1 16,0-3 0-16,1 0 1 0,-1-2-1 16,2-2 1-1,2 1-1-15,1-2 0 0,-3-1 2 16,0-1-1-16,1 2 0 15,-1 0 1-15,-2 1-1 0,-1 0 0 16,-2 2 0-16,-2-3-1 16,2 3 0-16,-3-4 0 15,5 1 0-15,-6 0 1 0,2-4-2 16,2-2 2-1,0 3 0-15,-2-5 2 0,1 2-2 16,-1 4 0-16,1 0 0 16,-1 2 0-16,0 2 0 15,0 1 0-15,-1-1 0 0,1 5 0 16,1-1 1-16,0-1-1 15,-1 3 2-15,2-3-2 0,-3 4 0 16,0-1-1 0,-3 3 1-16,1-1 0 0,-1 1 0 15,-1 3 0-15,1-3-1 16,-2-1 3-16,1-1-2 15,0-3 1-15,3 4-1 16,-1-3 0-16,0 1 1 0,2-2-2 16,-1 2 2-16,-1 3-2 0,5-3 0 15,-3 6 1 1,2-4 1-16,1 3 0 0,-1 1 0 15,2 1 0 1,-2 2 1-16,1-2-1 0,0 7 0 16,-2-5 0-16,-1 3-2 15,-2-2 1-15,2 0-1 0,-5 0 1 16,6 1 0-1,-4 3 0-15,5-5-1 0,-3 7 2 16,2-4-2-16,1 0 1 0,-1 4 0 16,2 1-1-1,-2-1 1-15,2-2-1 0,1 2 1 16,-1 1-1-16,1 0 1 15,2 3-1-15,2 0 2 0,-2-1-1 16,0 5 0 0,-1 2 0-16,1-2-1 0,2 2 1 15,-2 2-1-15,0 2 1 0,-1-3-2 16,1 3 3-1,1-2-2-15,-2 0 1 0,-1 2 0 16,1 0 0-16,0 3-1 16,-2 0 1-16,1 2 0 0,-1-2-1 15,1 4 1 1,-2 3-2-16,0-1 4 0,-1-2-4 15,-1 5 4 1,-1-4-2-16,-1 3-2 0,0-5 2 16,0 5 0-16,0-2 0 0,1 2-1 15,-1 1 2-15,4-5-2 16,-1 2 2-16,0 1-1 15,4 3 0-15,-4 1 0 16,1 0-1-16,1 1 1 0,-1-2-1 16,-3 4 1-1,0 0-1-15,0-2 1 0,-1 1 0 16,1-2 1-16,0 1-1 15,-1 4 0-15,-1-4 0 16,2 3-1-16,-2-2 1 0,0 1-2 16,3 5 2-16,-3-1-2 15,-1 1 2-15,0-4-1 0,0 3 0 16,-1-1 1-1,0 3 0-15,0 1 0 0,-1-3-1 16,1 2 1-16,1-1-1 16,-2 0 1-16,3 2-1 15,-1-3 2-15,-3 1-1 0,2 1 2 16,0 0-3-16,-3 3 1 15,-1 1 0-15,0-1 0 0,-2 5 0 16,0 3-1 0,0 1 2-16,2 0-2 0,-1 0 2 15,1-5-1 1,2-1 1-16,-2 1-1 0,4-4 0 15,-4 5 0-15,6-4-1 16,-3 2 1-16,3-1-1 0,0 4 1 16,0 4-1-16,2-2 1 0,-2 5-1 15,-1-3 1 1,-1 3 0-16,3-3 0 0,-3 1 1 15,-4 2-1 1,2-4 1-16,-1 2-1 0,-4-4 1 16,3 2-1-16,-1-4 1 15,0 1 0-15,-1 0 0 0,1-2-1 16,-1 0 0-1,0 4 0-15,2-4 0 0,-3 5 0 16,1-3 0-16,-1 3 0 0,0-1 0 16,3 0 0-1,-3 0 0-15,2 3 0 0,1-4 1 16,2 1-2-16,1-1 2 15,-1 0 1-15,2-5-1 0,-3 1 0 16,1 1 1 0,1-4 0-16,3 1-1 0,-1-3 2 15,0 0-2-15,1-4-1 0,0 6 1 16,0-4 0-1,1 0 0-15,-1 1 0 0,3 1 0 16,-2 1-1-16,2-1 1 16,3 1 0-16,-1 0-1 15,1-4 1-15,1 2 0 16,-1 0 0-16,2-6 0 0,-3 4-1 15,2-4 1 1,-3 1 0-16,0-2-1 0,1 0 0 16,-1-1 1-16,1-4-1 0,-3 1 0 15,2-5-1-15,0 2 1 16,-3-1-1-16,6 0 1 15,-4-1-1-15,1 2 1 16,1 2-1-16,2-3 0 0,2 2 2 16,-3 0-1-1,4-3 1-15,-1 1-1 0,2 1 1 16,1-4 0-16,-2-1-1 15,1 1 1-15,0-1-1 16,0 0 1-16,1 0-1 0,-3 3 0 16,0-4 0-16,0 0 0 15,-2 1 1-15,4-1 0 0,-1-1-1 16,0 0 1-1,1 0 0-15,-1-2-1 0,3 0 1 16,-1 0 0 0,4 0 0-16,-3 0 0 0,0-3 0 15,0 1-1-15,-3-2 2 0,2 0-2 16,-1-1 1-16,1-2 0 15,-6 2-1-15,2-2 0 0,2 1 0 16,-2-1 0 0,1-1 0-16,1 2 0 0,1-4 0 15,-1 4 0 1,1-2 1-16,2-5 0 0,-1 6-1 15,2-8 1-15,1 5-1 16,3-6 1-16,2 4-1 0,-1-5 0 16,3 2 1-16,-2 3-1 0,3-5 0 15,-2-2 0 1,-1 0 0-16,1 3-1 0,-8-2 1 15,7-1-1 1,-4-3 1-16,2 2 0 0,0-4-1 16,1 2 0-16,3-4 0 15,-1-1 1-15,1-5 0 0,4 3 0 16,0-4-1-1,3 1 0-15,-2 1 1 0,2-4 0 16,-4 1 0-16,-2-4-1 0,3 3 0 16,-4-5 0-1,-1-6 0-15,-1 3 0 0,-1-6 0 16,2-1 0-16,-1 4 0 15,1-4 1-15,-1 0 0 0,-3 4 0 16,3 2 0 0,-2 1 0-16,1-2 0 0,-4 0-1 15,4-1 0-15,-4-5 1 0,1 1-1 16,1-5 0-1,-2-4 1-15,0-3 0 0,1 1 0 16,-1-2 1-16,0-4 0 16,-3 5-1-16,2-2 1 0,-1 0 0 15,2-1 0 1,-1 3-1-16,-1-1 1 0,5-1-1 15,1 4 0 1,6-4 1-16,1 3 0 0,5 3-1 16,-3 9-2-16,5-2 0 0,1 3-6 15,1 16-13-15,-8-4-18 16,3 7-13-16,-9 0-12 0,-8-4-16 15,3 7-10 1,-17-6-10-16</inkml:trace>
  <inkml:trace contextRef="#ctx0" brushRef="#br0" timeOffset="62360.6235">13535 6234 7 0,'-14'0'84'15,"1"1"4"-15,11-19-17 16,9 18-33-16,17-1-10 0,16 1-6 15,15 0-5 1,10 0-4-16,11 0-5 0,2 0-13 16,6 0-45-16,-7 2-33 0,-9-2-8 15,-16 0-7 1</inkml:trace>
  <inkml:trace contextRef="#ctx0" brushRef="#br0" timeOffset="62800.628">11843 6227 73 0,'29'0'91'0,"8"0"-4"16,4 0-5-16,9 0-71 15,-4 0-3-15,4 5-2 16,-6 0-6-16,-6 1-5 0,-6-3-11 15,-9-4-49 1,-5 0-20-16,-7-6-7 0,-6-3 0 16</inkml:trace>
  <inkml:trace contextRef="#ctx0" brushRef="#br0" timeOffset="63190.6318">12254 5940 65 0,'12'18'85'0,"3"19"-14"16,0-8-34-1,1 5-3-15,0 3-9 0,-1 4-5 16,0-2-5-16,-2 1-1 16,-3-5-1-16,-2-5-2 15,0-3-3-15,-3-3 1 16,-2-10 0-16,1-1 0 0,-4-13 1 15,0 0-2 1,7-8 0-16,1-13-2 0,-3-6 0 16,5-9-2-16,2-5-1 0,-2-5-1 15,0 3-1-15,-1 1-2 16,-1 5-3-16,-2 8-3 15,1 5-7-15,-3 7-11 16,4 8-25-16,2 9-40 0,-10 0-11 16,13 2-3-1</inkml:trace>
  <inkml:trace contextRef="#ctx0" brushRef="#br0" timeOffset="63480.6348">12557 6259 39 0,'6'24'91'16,"4"0"0"-1,2-3-4-15,41-7-61 0,-26-1-5 16,8-2-1-16,5-9-4 16,5-5-3-16,-5-9-3 15,-2-10-3-15,-6-5-1 0,-11 1-3 16,-12-3-1-16,-9 5-1 15,-11 2 0-15,-10 5-2 0,-8 3 1 16,-5 7-1 0,0 5-2-16,-2 2-3 0,6 8-11 15,0 7-40-15,8 2-32 16,16-4-6-16,6-13-7 16</inkml:trace>
  <inkml:trace contextRef="#ctx0" brushRef="#br0" timeOffset="64280.6428">14459 2669 61 0,'0'0'87'16,"10"8"-24"-16,-10 6-17 15,0 5-11-15,0 5-11 16,-2 2-6-16,0-2-4 0,-3 4-4 15,1-8-3 1,1 0-3-16,-4-5-3 0,4-3-5 16,3-12-7-16,-4 9-18 15,4-9-56-15,0 0-5 0,-2-12-5 16</inkml:trace>
  <inkml:trace contextRef="#ctx0" brushRef="#br0" timeOffset="64740.6474">14576 2566 3 0,'9'-7'78'0,"-9"7"4"16,15-11-3-16,-5 14-59 0,-1 13-3 15,2 5-1-15,0 8-3 0,1 2 2 16,-3 4-2-1,4-2-1-15,-5-2 0 0,0-8-2 16,-3-2-2 0,-1-6 0-16,-4-15-2 0,0 12-1 15,0-12 0-15,-5 0 0 16,-4-5-3-16,1-7 1 0,2-3-2 15,-4-5-1-15,2 1 0 0,1-3-1 16,3 2-1 0,1 3 0-16,3 1-1 0,0 16 1 15,7-10 0 1,3 10 0-16,8 8 1 0,2 6 0 15,3-1 3-15,4-1 1 16,4-2 2-16,0-9 0 0,3-5 1 16,-1-8 0-1,-4-9-1-15,-5-2 0 0,-4-11-1 16,-7-1-3-16,-9 0-1 0,-4-3-1 15,-4 8-3 1,-9-6-4-16,0 12-8 0,-4-2-33 16,-2 4-39-16,3 9-9 15,2-1-6-15</inkml:trace>
  <inkml:trace contextRef="#ctx0" brushRef="#br1" timeOffset="69720.6972">16829 1815 43 0,'1'-15'85'0,"0"7"-37"16,1-2-9-16,-2 10-7 0,9-12-9 15,-9 12-3-15,14 0-4 16,-5 4-4-16,2 7-2 0,3 7-1 16,0 5-2-1,1 6-1-15,2 2 0 0,2 1-2 16,0 2 1-16,-1-1-2 15,-1 1 1-15,0-7-1 16,-2-1 1-16,-3-9 0 0,0 0 0 16,-2-4 0-16,-4-4-1 15,-6-9 0-15,11 10 0 0,-11-10-1 16,0 0 0-1,0 0 2-15,9 8-2 0,-9-8 2 16,0 0-1 0,9-9 1-16,-3-5-1 0,-1-5 0 15,5-8 0-15,0-8-2 16,4-5 1-16,-2-3-1 0,2-1 0 15,0-2-1-15,-2 7 1 0,-2 1-2 16,0 6-1 0,-3 6-2-16,3 8-4 0,-7 4-4 15,7 6-7 1,-10 8-10-16,12 0-13 0,-3 11-36 15,-2 7-20-15,-2 3-2 16</inkml:trace>
  <inkml:trace contextRef="#ctx0" brushRef="#br1" timeOffset="70000.7">17297 1999 24 0,'0'11'72'0,"8"0"-9"16,0 2-12-16,5 1-12 15,6-2-8-15,4 2-8 0,6-8-4 16,3 1-4-1,4-6-4-15,-3-1-2 0,-3-3-3 16,-5-5 1-16,-7-5-2 0,-7-3-1 16,-9 2-2-1,-8-1 1-15,-11-2-2 0,-7 0-1 16,-6 5 0-16,-3 3-1 15,-3 6 1-15,1 3-3 0,1 9 2 16,3 1-3 0,7 8-1-16,4-2-5 0,10 4-4 15,4-6-10 1,6-2-49-16,5 3-20 0,5-10-3 15</inkml:trace>
  <inkml:trace contextRef="#ctx0" brushRef="#br1" timeOffset="70420.7041">17693 1823 24 0,'0'0'80'0,"0"0"1"0,2 27-39 15,-1-10-24-15,3 4-1 16,-2 4-2-16,5 0 1 0,1-1-2 16,1-1 1-1,3-6-4-15,0-5 0 0,1-9-2 16,2-3 0-16,0-7-2 15,-1-9-2-15,1-1-1 16,-3-9-2-16,-1 5 2 0,-2-6-3 16,-3 8 0-16,-3 2-1 15,0 5 0-15,-3 12-1 0,0 0-1 16,0 0 0-1,0 16 1-15,2 8 0 0,4 3 0 16,4 2 2 0,-1 3 0-16,3-3 3 0,3-7-2 15,-3 2 1-15,-1-11 0 16,-1-4-1-16,-10-9-2 0,13 9-4 15,-13-9-11-15,10-2-36 0,-9-8-37 16,5-14-8 0,1-3-5-16</inkml:trace>
  <inkml:trace contextRef="#ctx0" brushRef="#br1" timeOffset="70630.7061">18196 1705 20 0,'15'2'88'0,"-12"8"0"0,3 4-3 16,-26 3-66-16,21 8-5 0,6 8 1 15,2-1-3 1,1 2-1-16,-1-1-4 0,3-3-1 16,-3-3-1-16,1-4-3 15,-4-3-2-15,2-9-9 0,-8-11-15 16,-8 3-61-1,8-3-6-15,-23-21-7 0</inkml:trace>
  <inkml:trace contextRef="#ctx0" brushRef="#br1" timeOffset="70780.7077">17928 1809 27 0,'0'-17'95'0,"26"1"-3"16,16-8-4 0,31 3-68-16,-36 9-5 0,6 0-4 15,2 2-15 1,-6-2-41-16,7-2-42 0,-1 2-8 15,-7-2-3-15</inkml:trace>
  <inkml:trace contextRef="#ctx0" brushRef="#br1" timeOffset="129181.2918">12689 3953 18 0,'0'0'18'0,"11"0"-3"15,6 0 2 1,4 0 3-16,13-4 3 0,8 1 1 15,3-4-3-15,7 3-4 0,-3-1-4 16,5 0-9 0,-6 1-18-16,1 7-45 0,-11-2-14 15</inkml:trace>
  <inkml:trace contextRef="#ctx0" brushRef="#br1" timeOffset="130141.3014">12780 4760 13 0,'0'0'19'0,"0"0"-2"15,0 0-1-15,-4 13 1 16,4-13 1-16,0 22 0 0,0-12 2 15,0 6 0-15,-2-3-2 0,2 3-2 16,-1-7-4 0,1-9 0-16,-3 14 2 0,3-14 1 15,0 0-1 1,0 0 0-16,0 0-1 0,3-11-1 15,-2-4-3-15,0-4-2 16,0 0-3-16,0-3-1 0,-1 3-3 16,0 1-2-1,0 5-1-15,0 4 1 0,0 9-1 16,0 0 1-16,0 0-1 0,1 14 2 15,1 2 0 1,2 6 0-16,-1 3 2 0,0 4 1 16,0 0-1-16,-1 2-7 15,3-2-18-15,12 2-56 0,-14-10-4 16,5-5-5-1</inkml:trace>
  <inkml:trace contextRef="#ctx0" brushRef="#br1" timeOffset="130781.3078">12110 5134 16 0,'0'0'30'0,"0"0"-1"16,10 7 4 0,17-7-1-16,14-5-3 0,9-2-2 15,10-1 0-15,1-4-5 16,6 0-3-16,-6 0-5 15,-3 1-6-15,-10 0-2 0,-11 6-5 16,-7-2 2-16,-8 5-3 16,-5-1-4-16,-7 3-4 0,0 0-7 15,-10 0-7 1,9 5-15-16,-5 7-36 0,-4-12-12 15</inkml:trace>
  <inkml:trace contextRef="#ctx0" brushRef="#br1" timeOffset="131191.3119">12663 4961 1 0,'0'0'17'0,"0"0"-3"15,0 0 2-15,0 0-1 0,0 0 0 16,0 0 1-1,0 0 3-15,7 10-3 0,6-5 2 16,1 2-3-16,3 1-4 16,2 0 0-16,3-1-6 15,1 2 1-15,-1-2-3 16,1 2 1-16,-8-3 0 0,5 3 2 15,-12 0 2-15,4 2 0 0,-12 0 2 16,0 0-1 0,-12 2 2-16,-3 2-1 0,1 2-3 15,-4-2 0 1,1 2-3-16,-1-3-3 0,3 1-4 15,1-5-7-15,7 2-11 16,1 1-35-16,6-13-26 0,-3 9-2 16</inkml:trace>
  <inkml:trace contextRef="#ctx0" brushRef="#br1" timeOffset="131441.3143">12830 4954 24 0,'4'21'34'0,"-4"11"2"0,-1 5 4 15,1 7 0-15,-6 4-3 0,0 2-5 16,-1-1-6-16,-1-5-9 15,-1-3-4-15,4-9-7 0,-2-6-5 16,6-4-18 0,1-7-59-16,0-15-6 0,10 0-5 15</inkml:trace>
  <inkml:trace contextRef="#ctx0" brushRef="#br1" timeOffset="132301.3229">13905 5093 19 0,'0'0'31'15,"0"0"-5"-15,0 0-5 0,13-5 2 16,0 2-3-16,6 0 2 16,6 0-2-16,7-1 0 0,-1 0-3 15,5-1-7 1,-2 0-3-16,0 2-2 0,-7-1-7 15,-1 1-8-15,-9 3-15 0,-4 7-43 16,-13-7-10 0</inkml:trace>
  <inkml:trace contextRef="#ctx0" brushRef="#br1" timeOffset="132651.3259">14079 4932 69 0,'-14'5'54'0,"-1"3"-19"16,-3 8-8-16,-4 1-7 15,-3 5-4-15,-1 1-4 0,5 0 0 16,-3 3-1-16,6-5-1 15,5-3 1-15,7-2-2 0,6-2 0 16,7-5-3 0,9-1 1-16,4 1-1 0,4-2-2 15,1 1-1-15,3 0-11 16,-6-3-10-16,3-4-39 15,-1 5-27-15,-7 0-6 0</inkml:trace>
  <inkml:trace contextRef="#ctx0" brushRef="#br1" timeOffset="133191.3319">14305 5300 22 0,'-4'17'48'0,"1"-2"-4"16,6-1-6-16,5-6-5 0,8-1-4 15,5-7-3-15,4-2-2 0,5-9-4 16,0-3-4 0,-1-3-5-16,-2-4-1 0,-6-2-2 15,-2 1-2-15,-9 1-1 16,-8 4-1-16,-7 2-1 15,-9 3-1-15,-10 5 0 16,-5 7-2-16,-3 2-2 0,-2 8-3 16,3 0-3-1,4 5-4-15,6 1-6 0,5-3-11 16,11-2-28-16,10 1-33 0,5-6 1 15</inkml:trace>
  <inkml:trace contextRef="#ctx0" brushRef="#br1" timeOffset="133511.3351">14489 4970 45 0,'0'10'82'0,"-22"3"-38"0,20 11-10 15,-3 3 0-15,0 7-2 0,-4 5-5 16,0 4-7-16,2 3-4 16,-2 0-4-16,1 1-5 0,2-3 0 15,2 0-5 1,0-7-8-16,4-1-22 0,9 0-55 15,-6-11-5 1,1-5-6-16</inkml:trace>
  <inkml:trace contextRef="#ctx0" brushRef="#br1" timeOffset="135001.3499">12790 3953 0 0,'0'0'31'0,"0"0"0"0,0 0-9 16,0 0-10-16,0-8-7 16,0 8-4-16,0 0 1 0,10 0-2 15,-1 0-2 1,7 0 2-16,-4 0 2 0,10 0-4 15,-3 0-11-15,11 5-38 0</inkml:trace>
  <inkml:trace contextRef="#ctx0" brushRef="#br1" timeOffset="136481.3639">12394 4202 1 0,'0'0'5'16,"13"-13"0"-16,-13 13 2 15,12-9 2-15,-12 9 5 0,15-12 0 16,-6 1 0-1,2 0 2-15,-2-3 0 0,3 5-2 16,1-5-3 0,0 3-2-16,4-4-2 0,-1 3-1 15,2 4-2-15,3-2 1 0,-2 2 0 16,5-4-2-16,-2 6-2 15,4-1-13-15,-6 7-41 0,4 0-15 16</inkml:trace>
  <inkml:trace contextRef="#ctx0" brushRef="#br1" timeOffset="137001.37">12632 4032 8 0,'22'-14'30'0,"0"4"-1"15,10-5-1-15,6 3 0 16,5 1-2-16,5 2-4 16,-1 3-5-16,8 4-4 0,-6 2-11 15,4 0-16 1,-9 0-49-16,-3 10-11 0</inkml:trace>
  <inkml:trace contextRef="#ctx0" brushRef="#br1" timeOffset="139501.395">13108 3897 1 0,'19'0'5'16,"3"0"1"-16,-2 2 1 15,5-1 3-15,-4 1-1 16,6-1 1-16,-5 0-1 0,4-1 1 16,-4 0-1-1,2 0-2-15,-8 0-2 0,4 0-6 16,-7 1-9-16,1-1-24 15</inkml:trace>
  <inkml:trace contextRef="#ctx0" brushRef="#br1" timeOffset="141301.413">13231 3896 5 0,'11'1'13'16,"-1"2"0"0,3-1-2-16,3 1-2 0,-2-1-2 15,2 3 2-15,-3-1-2 16,3-2 1-16,-2 1 0 0,3 4-1 15,-6-1 0-15,8 2-1 16,3-1 0-16,-6 1-2 16,7-1-1-16,-7 6-2 0,5-6 2 15,-6 2 0 1,4-2 2-16,-6 1-2 0,-2-2 2 15,-1 1 0-15,3 0-1 16,-1 0 2-16,2 0-1 0,-1 3-1 16,1-3 0-1,-1 1-2-15,-1-1 1 0,2 2-1 16,-3-1 0-16,-1 1 0 0,-1-1 2 15,-1 1-2 1,1 3 2-16,-2-2-1 0,3 4 0 16,-4-4 1-16,3 2-2 15,1-2 1-15,-1 3 0 16,0-4-2-16,1-2 0 15,-2 0 0-15,-8-7 0 0,17 17-1 16,-17-17 0 0,14 15 1-16,-14-15-1 0,12 11 1 15,-12-11-1-15,15 11 3 0,-15-11-2 16,16 11 1-1,-6-6-1-15,-1 3 0 0,1-3 2 16,1 4-2-16,-1-1 0 16,-2 1 0-16,2 0 0 0,-2 2 0 15,0 2 0 1,0 2 0-16,0 0 1 0,0 2 0 15,2 2-1-15,2-2 0 0,-1 3 0 16,1-1 1 0,-1 1-1-16,5 0 1 0,3 1-1 15,0 3-2-15,3-2-9 16,-1 2-48-16,7 10-19 0,-4-3 1 15</inkml:trace>
  <inkml:trace contextRef="#ctx0" brushRef="#br1" timeOffset="142631.4263">14112 4667 8 0,'19'14'16'16,"-6"2"-3"-1,7-3 0-15,-6 5-2 0,-1 3-1 16,-1-4 1-16,4 4-2 0,-3-3 1 15,1 3 0 1,-2-3 0-16,2 3-3 0,-1-2 0 16,0-2 1-16,2 2-1 15,-3 2-1-15,3-1 0 0,-2 2-1 16,-1 0 1-1,-1 2-1-15,1 0-1 0,-1-2 1 16,-1 1 1 0,-1-4-2-16,0 0 2 0,-1-3-2 15,2-1 1-15,-1-1 2 0,1 1-4 16,-2-2 0-16,4 3 1 15,-2-3-1-15,3 6-2 0,-1-5 1 16,1 3 1 0,0-1-2-16,3 0 1 0,-4-2 0 15,1 1-1 1,-2-3 1-16,0-2 2 0,-2-1-2 15,1 2 0-15,0 0 2 0,0-4 2 16,0 4-2-16,4-5 0 16,1 7 1-16,0-4-1 15,3 3-1-15,-2-4 1 16,6 3-2-16,-7-1 0 0,5 0 2 15,-6 2-1 1,1-5 1-16,-1 3-1 0,-1 0 2 16,1-3-2-16,-3 5 1 15,3-7-1-15,0 4 0 16,-1-3-1-16,0 3 0 0,1-1 0 15,-2-2-1-15,-1 1 1 16,-1-2-1-16,-1-1 2 0,-9-4-2 16,18 8 0-1,-18-8-3-15,17 10-6 0,-6-5-14 16,1-5-50-16,10 5-13 15,-6-3-4-15</inkml:trace>
  <inkml:trace contextRef="#ctx0" brushRef="#br1" timeOffset="144071.4407">15119 5517 7 0,'0'8'30'16,"0"-8"-3"-16,8 5-4 0,-8-5-1 16,0 0-5-16,11 10-2 15,-11-10-2-15,12 7-3 0,-2-3-1 16,-1-1-2-1,4 5 0-15,-3-3-2 0,3-1-1 16,-1 3 0 0,1-1-1-16,-4-1-1 0,1 1 2 15,-10-6 0-15,14 10 2 0,-4-5-3 16,-10-5 2-16,13 7 0 15,-13-7-1-15,13 10 1 0,-13-10-2 16,17 10 0 0,-7-6-1-16,1 1-1 0,-1 0 0 15,1 2 1 1,-11-7 0-16,19 8-1 0,-19-8 2 15,18 3 0-15,-18-3 1 0,10 1-1 16,-10-1 0-16,14 0-1 16,-4 0 1-16,-10 0-1 15,18-2-1-15,-7 0 0 16,2 0 0-16,-1 1 0 0,-1 1-1 15,5-4 1 1,-3 1 0-16,0-2 1 0,2 0-2 16,-2 2 2-16,2-1-2 15,-3 2 1-15,4-1 1 0,-5 1-2 16,-1-1 0-16,3 3 0 15,-13 0 0-15,18-5 0 16,-8 3 1-16,-2-3-2 0,1 3 2 16,2-3-1-1,2-1 2-15,-5 2-2 0,6 1 0 16,-1-1 0-16,0-1 0 15,-1 1 0-15,1-1 0 0,-1 0 0 16,-1 2 0 0,1-2 1-16,-2 1-1 0,1-1 1 15,0-1 0-15,-2 2 0 0,0-2 0 16,1-2-1-1,-10 8 1-15,18-14 0 0,-8 4 0 16,-1 1 0-16,-9 9 0 16,17-18 1-16,-6 9 0 15,1-1 1-15,2 0-3 16,-3-2 1-16,1 1-1 0,2 0 0 15,0-1 0-15,1-2 0 0,-3 3-1 16,1 0-1 0,-1 1 2-16,1 0 0 0,-1 0 1 15,1-2-1-15,1 1 1 16,-3 1-1-16,2-2 0 15,1 2 1-15,-3-3-1 16,4 1 0-16,-3 0 1 0,0-2-1 16,0 0 1-1,0-3-1-15,1 0 1 0,-1 2-1 16,5-3 0-16,-3 0 0 0,1-1 1 15,0 1-1 1,0-2 0-16,-1 2 0 0,0-2 1 16,0-1 2-16,-2-1 0 15,0-1-1-15,-2-1 1 0,-1 1-1 16,0 0 1-1,0 2-1-15,-2-3-1 0,4 2-1 16,-4 0 0 0,3-2-1-16,0 1 1 0,0 0-1 15,4 0 0-15,-2 0 0 0,2 0 2 16,1 3-1-16,0-3 0 15,2 2 0-15,-4 0 0 0,3-4 1 16,-2 4 0 0,2-4-1-16,-2 2 1 0,2 0 0 15,-3-3-1 1,-2 5 0-16,0-4 0 0,3 4 0 15,1-2 0-15,1 1 0 0,-2-2 1 16,2-3-1-16,-1 3 1 16,2 0-1-16,2-1 0 15,0 1 0-15,0 2 0 16,3 1-1-16,1 1 1 0,0 1-2 15,3 4-3 1,-1-3-6-16,1 6-17 0,0 2-45 16,-5-6-14-16,-6 4-4 15</inkml:trace>
  <inkml:trace contextRef="#ctx0" brushRef="#br1" timeOffset="144741.4474">17036 4007 20 0,'0'0'37'0,"13"-14"-6"0,-13 14-5 15,16-13-6-15,-7 8-6 16,0-3-4-16,3 4-1 0,-1-4-2 16,0 2 1-1,2-2-1-15,-1 1 1 0,1 1-2 16,-2-1 0-16,0 2-2 0,2 1 2 15,-1-2-4 1,4 2-1-16,-3-1 0 0,3 3-1 16,-3-1 1-16,4 0-2 15,-4 2 2-15,5-4-1 16,-4 0 3-16,0 4-3 15,-2-3 2-15,1 4-1 0,0-3 1 16,-2 3-1 0,0-3 0-16,-1 3 0 0,-1 0-1 15,5 0 1-15,0 0 1 0,5 1 0 16,3 1-2-16,2 1 2 15,6-1-1-15,0 3 1 16,3-3-1-16,-5 3 0 16,2 0 2-16,-4 0-3 0,-1 4 1 15,-5-3-6 1,-2 3-3-16,-8-4-24 0,-10-5-41 15,19 19-6-15</inkml:trace>
  <inkml:trace contextRef="#ctx0" brushRef="#br1" timeOffset="145371.4533">17816 3963 0 0,'14'18'29'0,"-1"-8"-8"16,-5 5-4-16,7-3-4 15,-5 4-3-15,6-3-3 0,-5 11-3 16,5-4 1 0,-6-1-3-16,-3 5 0 0,1-4 2 15,-2 4-2-15,-2-4-1 16,0 6 2-16,-2-7-1 15,2 5-1-15,-1-3 3 0,0 4-2 16,2-4 0-16,-1 4 1 16,4 0 0-16,0 0 3 0,2-2-1 15,2 0-1 1,0-3 1-16,2-3 0 0,0 5-1 15,3-7 2 1,1 5-2-16,1-4-1 0,1 8-1 16,-2 0-1-16,1 3 1 15,1 4 1-15,0 3-1 0,-1 9 2 16,1-4 0-16,-1 7 1 0,2-4 0 15,-1 6 1 1,3-5 1-16,-2 8-3 0,2-2 2 16,2-1-3-1,1 4-6-15,1-5-13 0,-1 5-46 16,2 3-12-16,-3-2 0 15</inkml:trace>
  <inkml:trace contextRef="#ctx0" brushRef="#br1" timeOffset="146451.4643">18469 5366 13 0,'15'16'18'0,"-3"-1"0"0,4 4 0 16,-3-5-2-1,4 6-3-15,-6-3-1 0,2 3-4 16,1-7 3-1,-1 0-3-15,-3-1 0 0,4-2-1 16,-3 1 1-16,-1-3-1 16,3-1-1-16,-4 1 0 0,2-2-3 15,0 5 1-15,-1-5-2 0,4 1 0 16,-4-1 0-1,0 1 1-15,2-1-1 0,-1-1 0 16,-1-1 2 0,0 1-1-16,0-1-1 0,-10-4 1 15,18 9 0-15,-8-5-1 16,1 1 0-16,2 2 1 0,-2-2-3 15,1 0 1-15,3 2 1 0,-3-3-1 16,5 3 0 0,-5-1 0-16,5 0 2 0,-2 4-2 15,5-2 1 1,-2-1 0-16,2 3-1 0,0-3 1 15,3-1 1-15,4-2-1 16,-5-2 0-16,6-2 0 0,-3 3-1 16,5-3 2-1,-3 3-5-15,5 0-4 0,-2 0-16 16,5 9-43-16,-2-5-13 0,5-3 2 15</inkml:trace>
  <inkml:trace contextRef="#ctx0" brushRef="#br1" timeOffset="147581.4758">19251 5709 4 0,'11'5'21'16,"1"-3"-3"-16,0 3-4 0,1-2-3 15,1 2-2-15,-1-1 1 0,2-1 0 16,-1-1 1 0,2-1-1-16,-2 3 2 0,4-4-2 15,-1-1 0 1,2 1-2-16,-2-1-1 0,3 1-1 15,-2-3 0-15,1-1-2 16,-1-1 2-16,-3 1 0 0,1 1 1 16,-3-2 0-1,-1-1 0-15,1-1 1 0,-1-2 0 16,0 1-2-16,1-2 0 0,2 1-1 15,0-5 0 1,2 2 0-16,-1-1 0 0,4-4 0 16,2 2-1-16,-4-1 0 15,3 2 2-15,-4-2-2 0,2 0-1 16,-3 2 1-1,0 1-3-15,-3 0 1 0,1-3 0 16,2 4-1 0,-1-3 1-16,2-1-2 0,-4 0 0 15,5 0 0-15,-3-3-1 0,1 5 1 16,1-4 0-16,-3-1 0 15,0 0-1-15,1-2 1 0,-1 1 1 16,3-7 0 0,0 3-1-16,5-6 0 0,-3 4 0 15,4-3 1 1,-4 0-1-16,2-1 0 0,0 0 1 15,-3-1 0-15,0-4 2 0,1-1 0 16,3-5 0-16,1-5 0 16,2-5 1-16,-1-1 0 15,6-3 0-15,-3 1-3 16,4 1-2-16,-2 3-5 0,-1 0-9 15,-1 4-20 1,6 9-48-16,-8 1-7 0,-4 2-1 16</inkml:trace>
  <inkml:trace contextRef="#ctx0" brushRef="#br1" timeOffset="148261.4826">20591 4363 4 0,'0'0'35'0,"10"-18"-5"16,-4 7-4-16,3 1-6 0,-2-1-4 15,0 2-4 1,3-4 0-16,-1 2-2 0,2 1 1 15,0-3-2-15,-1 2-1 16,3-1 0-16,0-1 1 0,-3 1 0 16,2 2-1-1,0-1-1-15,-2-2-2 0,0 4 0 16,1-4 0-16,2 1-2 0,-2 1-1 15,3 2-1 1,-3-2 1-16,4 4-1 0,-3 0 1 16,2-1 0-16,-1 1-1 15,0 1 1-15,-3-3 0 16,2 2-1-16,-1-2 1 15,2 1-1-15,-3 4 1 0,1-3-2 16,-1 1 1-16,1-1-1 0,4 2 1 16,-1 0 2-1,3-1-2-15,-2 0 3 0,5-5-1 16,0 1 3-1,2 2-2-15,0-2 1 0,2 2-1 16,1-3-1-16,4 2-1 16,1 1 0-16,4-4-1 0,5 7 0 15,5-4 1 1,6 6-2-16,2 0-3 0,10 3-15 15,2 10-62-15,-5-7-5 0,1 2-3 16</inkml:trace>
  <inkml:trace contextRef="#ctx0" brushRef="#br1" timeOffset="151501.515">11217 3921 19 0,'25'-5'24'16,"14"-1"0"-16,5 2-2 0,11 4 0 15,6 0-3 1,6 0-2-16,1 0-5 0,0 4-5 16,0 0-9-1,-4 0-25-15,9 4-40 0,-15-7 1 16</inkml:trace>
  <inkml:trace contextRef="#ctx0" brushRef="#br1" timeOffset="153331.5333">8764 3404 18 0,'0'0'26'15,"0"0"-5"-15,0-8-4 0,0 8-4 16,0 0-4 0,0 0-3-16,9 9-1 0,-5 3-2 15,4 5 2 1,0 11 2-16,2-2 4 0,1 8-1 15,2 0 2-15,-1 7 1 0,-1-3-1 16,0 4 3-16,-1-2 1 16,-1-2-5-16,-4-4 2 0,1 1-1 15,-3-2-1 1,2-5-2-16,-3 0 0 0,1-6-3 15,-3-1 1 1,1-5-2-16,2-1-1 0,-2-3 1 16,1-3-2-16,-2-9 1 15,1 10 0-15,-1-10 0 0,0 0-1 16,0 0 0-16,0 0 0 0,0 0-1 15,0 0 0 1,0 0 0-16,0 0-1 0,0 0 0 16,0 0 1-1,0 0 0-15,0 0 0 0,0 0 0 16,0 0 0-16,0 0 1 15,0 0 0-15,0 0-1 0,9-1 0 16,-9 1 0-16,3-13-1 0,1 0 1 16,0 1-1-1,1-7-1-15,0-6 1 0,4-4-1 16,-1-7 1-1,2-3 0-15,0-7 0 0,4-1-1 16,-2-3 1-16,-2 4 1 16,4 1 0-16,-3 6-2 15,-1 5-3-15,-4 5-3 16,3 5-8-16,-5 5-9 0,2 4-49 15,-6 15-18-15,14-14-6 0</inkml:trace>
  <inkml:trace contextRef="#ctx0" brushRef="#br1" timeOffset="153731.5373">9192 3756 29 0,'-2'28'45'16,"1"1"-5"-1,2-5-4-15,5-4-2 0,5-7-6 16,3-2-5-16,2-8-3 0,1-3-3 16,4-1-2-1,1-7-1-15,4-7-5 0,-6-4-3 16,2-2 0-16,-4-6-1 15,-5 2-2-15,-6-1 0 0,-6 4 0 16,-5 1-2 0,-11 6 1-16,-6 6-2 0,-6 5 1 15,-3 4-2 1,0 0-2-16,-2 8-4 0,5 4-8 15,4 0-11-15,6-2-48 0,5 8-13 16,9-3-5-16</inkml:trace>
  <inkml:trace contextRef="#ctx0" brushRef="#br1" timeOffset="154581.5458">9523 3188 32 0,'0'0'39'16,"0"0"-8"-16,0 0-6 0,-1 9-8 15,1 1-3 1,2 7-1-16,0-1-2 0,2 7 2 16,2-1-1-16,-1-1 1 15,-1 1-1-15,1-5 0 16,2-2 1-16,-3-4 0 15,6-6-1-15,-10-5-2 0,16 0 1 16,-5-10-2-16,4-1 0 0,-1-5-3 16,1 0-2-1,-2-2-2-15,0 2 0 0,-4 2-2 16,2 2-1-1,-11 12-1-15,16-6-1 0,-16 6 1 16,15 12-1-16,-6 1 0 16,6 1 1-16,0-1 4 0,1-3 1 15,2-6 2 1,1-4 1-16,-2-9 0 0,0-8 1 15,-5-3 0-15,-1-4-1 0,-7-3-2 16,-2-2 1 0,-1 3-3-16,-2 1 0 0,-4 6-4 15,-1 2-4-15,1 3-3 16,5 14-6-16,0 0-8 0,0 0-14 15,0 0-36 1,5 5-20-16,7 3 1 0</inkml:trace>
  <inkml:trace contextRef="#ctx0" brushRef="#br1" timeOffset="154831.5483">10029 3110 18 0,'10'-14'52'0,"7"6"-7"16,7 0-11-16,3 0-4 0,8 0-4 16,-3-1-6-1,3 4-6-15,-1-3-9 0,-6 4-8 16,-5 1-10-16,-7 3-13 15,-1 0-22-15,-15 0-31 0,0 0 4 16</inkml:trace>
  <inkml:trace contextRef="#ctx0" brushRef="#br1" timeOffset="155041.5503">10193 3050 0 0,'-11'7'73'0,"6"5"-24"15,-8 3-8 1,6 7-6-16,-4 2-5 0,8 1-8 15,-1 0-6 1,4 1-2-16,6-3-2 0,9-2 0 16,5-7-2-16,7-3-1 15,4-1-2-15,2-6-5 0,3 3-9 16,-3-4-22-16,-9 3-52 0,3-1-5 15,-6 0-5 1</inkml:trace>
  <inkml:trace contextRef="#ctx0" brushRef="#br1" timeOffset="155471.5543">9561 3674 51 0,'6'-2'57'0,"25"-3"-13"16,26-1-4-1,22-7-3-15,26-3-2 0,25-4-6 16,25-4-7-16,6 0-5 0,9 3-3 15,-11 3-4 1,-13 0-3-16,-20 6-5 0,-21 2-11 16,-24 10-21-16,-22 8-52 15,-23-3-8-15,-17 2-7 0</inkml:trace>
  <inkml:trace contextRef="#ctx0" brushRef="#br1" timeOffset="156071.5607">9771 3897 12 0,'0'17'72'0,"-1"10"-42"16,1 2-3-1,-3 4 6-15,1 2 0 0,-2-2-2 16,0-1-7 0,-2-6-7-16,-1-1-3 0,1-6-2 15,1-3-3-15,0-2-5 16,2-4-4-16,3-10-8 0,-3 12-10 15,3-12-27-15,6 2-39 16,-6-2-6-16</inkml:trace>
  <inkml:trace contextRef="#ctx0" brushRef="#br1" timeOffset="156241.5624">9795 4099 22 0,'17'-4'82'15,"5"-4"-1"-15,6-1-47 0,4 5-13 16,3-3-4-16,0 2-3 0,0-2-13 15,-9-2-19 1,-13 0-58-16,5-1-7 0,-12-7 0 16</inkml:trace>
  <inkml:trace contextRef="#ctx0" brushRef="#br1" timeOffset="156441.5643">9928 3892 39 0,'0'20'81'0,"-17"5"-42"16,17 5-4-1,-2 2 0-15,2 0-8 0,0 1-8 16,2 1-2-16,-1-6-7 16,-1-2-1-16,2-3-3 0,-2-3-5 15,4-4-6 1,-1-3-9-16,-3-13-31 0,22 11-38 15,-13-11-7-15</inkml:trace>
  <inkml:trace contextRef="#ctx0" brushRef="#br1" timeOffset="156851.5685">10144 3928 58 0,'-7'7'75'0,"-15"7"-45"15,22 7-6-15,5 5-4 16,5-1 4-16,2 1-2 16,1-2-2-16,1-4-4 15,2-5 2-15,-1-7-4 0,3-5-2 16,-1-3-2-1,-2-7-1-15,0-4-3 0,-3-3-2 16,-1 3-1-16,-2 0-5 0,-9 11 1 16,12-11-2-16,-12 11-1 15,0 0 1-15,11 14-1 16,-3-3 1-16,0 0 2 15,3 0 3-15,3-5 1 0,-1-5 1 16,1-2 0 0,-1-8 1-16,-5-7 1 0,-2-2-2 15,-3-5-1-15,-3 1-3 16,-6-2-3-16,-3 2-4 15,2 4-10-15,-3 0-16 0,2 4-44 16,8 14-15-16,-3-11-5 16</inkml:trace>
  <inkml:trace contextRef="#ctx0" brushRef="#br1" timeOffset="157051.5705">10455 3885 30 0,'16'-5'84'15,"1"-5"-3"1,5-1-48-16,4 1-12 0,1 0-5 16,1 3-8-1,-2 0-10-15,-2 7-18 0,-7 0-39 16,-5 2-23-16,-12-2-3 16</inkml:trace>
  <inkml:trace contextRef="#ctx0" brushRef="#br1" timeOffset="157361.5736">10538 3979 59 0,'-5'17'65'0,"3"5"-12"15,2 2-8-15,2 0-12 16,3-3-9-16,2-3-6 16,-1-3-4-16,4-4-1 15,1-7-4-15,3 0-2 0,1-2-7 16,-4-2-6-1,6 0-13-15,-5-6-32 0,4 0-35 16,-2-3-8-16</inkml:trace>
  <inkml:trace contextRef="#ctx0" brushRef="#br1" timeOffset="157581.5758">10738 3723 22 0,'20'-3'79'15,"2"3"-1"-15,4 5-51 0,7 9-6 16,-3 9-5-16,-2 7-4 16,-7 7-3-16,-8 4-4 0,-13 7-3 15,-1-5-4 1,-17 5-8-16,-9-7-16 0,-13-3-51 15,0-6-5 1</inkml:trace>
  <inkml:trace contextRef="#ctx0" brushRef="#br1" timeOffset="158011.5801">10035 3914 54 0,'-21'36'46'0,"-6"5"2"15,3 3-4 1,-1 0-12-16,6 2-6 0,6-3-8 15,9-2-5-15,8-5-8 16,13-6-9-16,16-6-26 0,19-5-48 16,0-9-5-16,7-8-2 0</inkml:trace>
  <inkml:trace contextRef="#ctx0" brushRef="#br1" timeOffset="158611.5859">11010 3626 14 0,'0'0'40'15,"14"0"-11"-15,-14 0-8 0,17 5-7 16,-8 1-1-1,-1 3 0-15,-5 2 1 0,-2 2 0 16,-1-2 0-16,-4 4 1 0,0-3-2 16,-2 0 1-16,1-2-1 15,5-1-2-15,0-9-3 16,21 13-1-16,2-6-7 15,3-4-11-15,4 1-26 0,9 4-42 16,-10-5-3 0</inkml:trace>
  <inkml:trace contextRef="#ctx0" brushRef="#br1" timeOffset="160041.6004">9353 4013 24 0,'16'-5'33'0,"-3"3"-7"0,1 1-7 16,2 1-4-16,-1 0-4 15,4 2-4-15,-6 3 0 0,1 4-1 16,-2 0 1-1,-4 7 0-15,0 1 2 0,-1 7 0 16,-1 6 1-16,-1 2 1 0,0 4 0 16,-3 0-2-1,2 3 1-15,0-6-1 0,-2 4-2 16,0-10 1-16,0-3 0 15,0-5-1-15,0-2 1 0,0-6 0 16,-2-11 2 0,4 13-1-16,-4-13 0 0,0 0 0 15,10-11-1-15,-9-6 0 0,3-5-2 16,-2-8 0-1,-1-3-3-15,-1-7-1 0,0-5-1 16,0 4-1-16,0-1 0 16,-2 3-1-16,-2 3 1 0,2 6-1 15,-1 0-1 1,3 5 2-16,-2 3-1 0,2 2 1 15,0 4-1 1,0-2 0-16,1 3 1 0,3 1-1 16,1 1-1-16,2 2 1 0,-7 11-1 15,19-13 1-15,-8 6 0 16,2 2-1-16,4 2 1 0,-2-1 1 15,3 0-1 1,0 0 1-16,1-5 0 0,2 7-1 16,0-4 1-1,5 1 1-15,2-1-1 0,4-1 0 16,6 0 0-16,2 0 1 15,4 0 0-15,3-5 0 0,4 3 0 16,1-3 0-16,4 0-1 16,1-2 1-16,1-1 0 15,3 1 0-15,-1-1-1 0,0 1 0 16,-3-2 0-1,-4 3 1-15,-2-1-1 0,-4 4 0 16,-5-3 0-16,-4 3 1 16,-2 3-1-16,-4-1 0 15,-3 1 1-15,-2 2-1 0,0 1 0 16,-5 1 0-16,2 3 0 15,-6 0 0-15,1-2 0 0,-2 2 1 16,1 0 0 0,-1 0 1-16,-3-3 0 0,3 2 0 15,0-2 0 1,1 1 0-16,1-3 0 0,2 0 1 15,-1-2 0-15,-1 3 0 16,-1-1-1-16,0 1-1 0,-4 3 0 16,4 0-1-16,-7 1 1 0,-1 5-2 15,2 5 1 1,-2 0-1-16,1 2 1 0,2 3 0 15,-1 1-3 1,7 3-9-16,-5-1-20 0,2-3-51 16,5 2-8-16,-1-6-6 15</inkml:trace>
  <inkml:trace contextRef="#ctx0" brushRef="#br1" timeOffset="160531.6053">10862 3482 3 0,'11'-9'74'0,"16"-5"1"0,16 0-45 16,17-1-12-16,10 2-5 15,6 3-4-15,3 1-22 0,5 9-55 16,-14-2-6-1</inkml:trace>
  <inkml:trace contextRef="#ctx0" brushRef="#br0" timeOffset="174981.7498">13566 12198 45 0,'0'0'83'0,"-8"-11"-5"16,8 11-3-1,0 0-64-15,-7 7-4 0,8 12-3 16,4 5 2-1,1 6 0-15,2 8 2 0,-2 1 1 16,0 4 1-16,2-2-2 0,-4-4-2 16,-1-5-1-16,0-6-1 15,-2-6-6-15,-1-3-3 16,2-5-8-16,-2-12-14 15,0 0-47-15,0 0-15 0,0 0-4 16</inkml:trace>
  <inkml:trace contextRef="#ctx0" brushRef="#br0" timeOffset="175611.7561">13199 12250 55 0,'-8'0'36'0,"8"0"0"15,-12 0-6 1,12 0 0-16,0 0-5 0,0 0-6 16,0 0-4-16,11-3-1 15,2 1-1-15,6-6 1 16,6 0-1-16,9-5-3 15,7 0-1-15,9-1 1 0,8 0-1 16,2-1-2-16,6 4 0 0,-2 3-2 16,0 5-1-1,-7 3-2-15,-6 0 0 0,-10 5-2 16,-10 6 0-1,-7 2 0-15,-9 1 0 0,-10 3 1 16,-5 1 1-16,-15 3-1 16,-6-1 1-16,-6-1 0 0,-3 2 1 15,-4-3-2-15,4-4 0 0,3-2-1 16,7-3-1-1,10 1 1-15,9 2-1 0,8 1 0 16,11 3 0 0,8 2 0-16,4 4 1 0,0 2 0 15,-1 2 0-15,-7 1 1 16,-9-2 0-16,-13 5 0 0,-14-3 0 15,-16 1 0 1,-10-3 1-16,-7-3-1 0,-3-3 2 16,4-6-2-16,3-6-2 0,8-5-4 15,13-4-2 1,11-7-7-16,11-5-13 0,5-6-54 15,15 4-11-15,2 0-3 16</inkml:trace>
  <inkml:trace contextRef="#ctx0" brushRef="#br0" timeOffset="176011.7601">13998 12235 6 0,'9'-5'81'0,"-9"5"3"16,10 0-2 0,-5 10-55-16,1 9-7 0,3 4-4 15,-3 5 2-15,2 4-2 0,-6-2-1 16,-1 4-3-16,0-2-1 15,3-2-2-15,-1-1-2 16,0-4 0-16,2-1-2 16,0-4-1-16,8-3 1 0,1-3-1 15,6-3 0 1,1-4-1-16,3-4 0 0,3-2-1 15,1-1 0-15,0 0 0 16,-2-4 0-16,-2-1-2 16,-6 4 0-16,-3-3-1 0,-4 3-2 15,-11 1-2-15,14-4-7 16,-14 4-6-16,0 0-12 0,0 0-41 15,0 0-23 1,0 0-5-16,7-16-2 0</inkml:trace>
  <inkml:trace contextRef="#ctx0" brushRef="#br0" timeOffset="176501.765">14501 12171 26 0,'0'0'84'15,"0"0"0"-15,-7-8-1 0,4 17-61 16,2 8-3-16,1 7-2 16,0 5-3-16,0 4 2 0,-1 4-2 15,1 1-1-15,0-1-4 0,0-3-2 16,1-7-1-1,1-5-1-15,2-7 0 0,2-6-1 16,2-6-1 0,5-4 1-16,1-10-1 0,3-6 0 15,3-8-1-15,3-6-1 16,3-7-1-16,1-2 0 0,-2-3 0 15,0 2-1 1,-4 1 0-16,-2 8 0 0,-4 6 0 16,-6 5 0-16,-2 12 0 0,-7 9-1 15,0 0 1 1,0 19 0-16,0 5 0 0,-6 6 0 15,2 4 2-15,-2 6 0 16,0 1 0-16,4-3 0 0,0 1 1 16,2-7-1-1,0-3 0-15,2-5-1 0,2-5 1 16,0-6-2-1,-1-1-1-15,-3-12-2 0,6 12-5 16,-6-12-7-16,9 0-28 0,5 0-40 16,-3-7-12-16,1-10-6 15</inkml:trace>
  <inkml:trace contextRef="#ctx0" brushRef="#br0" timeOffset="176921.7692">15049 12172 50 0,'12'-10'81'0,"-2"-2"-1"15,-5 3-52-15,-5 9-9 0,11-8-5 16,-11 8-1 0,2 5-2-16,-2 6-2 0,-7 2-1 15,-1 4 2 1,-3 4 1-16,-3 3 1 0,-3 4-1 15,-6 2 1-15,0 1-2 16,-3 0-1-16,-1-2-2 0,3-2-3 16,3-5 0-16,3-3-1 15,4-6-1-15,5-5 0 16,9-8-1-16,5 6 1 0,11-6-1 15,4 0 1 1,3-1-1-16,3-1 0 0,1 5 0 16,1 4-1-16,-4 5 1 15,-7 5-1-15,-6 3 2 0,-3 2-1 16,-5 1 1-1,2-3 1-15,-2 0-1 0,3-2 2 16,7-6 0-16,10-2-3 0,4-8 2 16,9-2-2-1,6 0-3-15,-2-2-7 0,7-5-38 16,-1 4-45-16,-13-2-3 15,-9 1-8-15</inkml:trace>
  <inkml:trace contextRef="#ctx0" brushRef="#br0" timeOffset="177501.775">13694 13672 6 0,'4'20'89'0,"2"9"3"15,-2 2-4-15,1 10-61 0,1 5 0 16,-1 0-4-16,2 1-4 15,-2-7-5-15,-1-3-5 16,-1-9-2-16,1-4-2 16,-1-9-2-16,-3-15-2 0,0 0-2 15,0 0-6 1,8-12-8-16,-8-13-14 0,-1-1-28 15,-14-12-35-15,5-2-6 16,-6 2 4-16</inkml:trace>
  <inkml:trace contextRef="#ctx0" brushRef="#br0" timeOffset="177811.7781">13601 13715 23 0,'-10'-14'87'0,"6"0"-3"0,9 3-19 15,12 1-20 1,14-1-14-16,14 3-11 0,10-1-3 16,8 4-3-16,1 1-4 15,-3 4-2-15,-4 2-3 16,-8 10-1-16,-19 0-2 15,-19 9-1-15,-11 0 1 0,-20 0-1 16,-9 0 0-16,-13-3 1 0,-1-4-1 16,-6-4 0-1,2 0 0-15,9-5-1 0,5-1 0 16,9 1 0-16,11 3 1 15,13 4 0-15,5 8 1 16,17 1 0-16,8 5 0 16,7 3 1-16,4 3 0 0,6 1-1 15,-3-4 0-15,1-2-2 0,-4-2-3 16,-5-3-4-1,-6-10-10-15,3 0-29 0,-3-6-44 16,-9-8-8 0,1-12-4-16</inkml:trace>
  <inkml:trace contextRef="#ctx0" brushRef="#br0" timeOffset="178251.7825">14427 13597 8 0,'0'0'83'0,"0"0"4"16,-8-2-5-16,3 9-55 15,-10 14-5-15,-5 3-3 16,-3 1-3-1,3 7-1-15,-1-6-1 0,2 6-2 16,5-6-4-16,2-2 0 0,9-9-2 16,5-5-2-16,8-6-1 15,9-4 0-15,6 0 0 16,2-2 0-16,3-5-1 15,0 0-2-15,-5 2 1 0,-3 4-1 16,-7 2 0 0,-5 13 1-16,-10 6-1 0,-2 6 2 15,-7 8-1-15,-2 0 2 0,0 5-1 16,3-5 2-1,3-1-1-15,5-8 0 0,7-4 1 16,11-9-1-16,7-5-1 16,4-6-2-16,3-1-3 0,3-2-6 15,-2-11-15 1,0-6-54-16,-3 2-16 0,-1-5-8 15,-5 0-4-15</inkml:trace>
  <inkml:trace contextRef="#ctx0" brushRef="#br0" timeOffset="178641.7863">14838 13716 45 0,'0'0'92'0,"-10"5"1"16,10 7-6-1,-30 5-65-15,38 1-5 0,11 3 0 16,3 1-1-16,3 1-4 15,-1-3-3-15,1-1-4 0,-5-4-2 16,-4-3 0-16,-6-7-1 0,-10-5-1 16,0 0-2-1,-3-9-1-15,-9-7-1 0,-7-6-1 16,0-3 1-1,-3 0-2-15,1-2 1 0,5 7 0 16,5 1 0-16,11 10 3 16,7 6 0-16,16 3 1 0,12 12 2 15,9 4 0-15,5 2 2 16,0 3-1-16,-2 3 1 15,-9-2 0-15,-12 1 0 0,-16 2 0 16,-14-1-2 0,-18-2 0-16,-17-4-2 0,-12 2-4 15,-9-9-7-15,-3-1-20 16,-3-5-48-16,-4-11-14 0,5-10-6 15,1-10-4 1</inkml:trace>
  <inkml:trace contextRef="#ctx0" brushRef="#br0" timeOffset="179011.7901">13804 13157 69 0,'-17'-9'85'16,"4"5"-3"-16,13 4-44 0,0 0-9 15,27-6-9-15,13 6-3 0,18 4-2 16,16 1-1-1,18 3-2-15,10 2-1 0,11 1-3 16,0 2-3-16,-3-1-5 16,-7-3-6-16,-5 0-8 0,-14-3-22 15,-15 1-50 1,-2-5-8-16,-10-2-6 0</inkml:trace>
  <inkml:trace contextRef="#ctx0" brushRef="#br0" timeOffset="179861.7986">15707 13055 27 0,'0'0'91'16,"-13"0"0"-16,13 0-3 0,17 0-57 15,12 0-9 1,14-6-4-16,5 0-3 0,9 1-5 15,2-2-3 1,2 2-4-16,-4 0-3 0,-9 3-6 16,-9-3-8-16,-13 5-26 0,-3 0-46 15,-23 0-7-15,0 0-4 16</inkml:trace>
  <inkml:trace contextRef="#ctx0" brushRef="#br0" timeOffset="180031.8003">15712 13273 75 0,'28'12'95'16,"16"-9"-3"-16,13-3-6 0,12-8-65 16,6-1-9-1,3 4-10-15,-6-3-28 0,-13 5-56 16,1 3-7-1,-10 1-8-15</inkml:trace>
  <inkml:trace contextRef="#ctx0" brushRef="#br0" timeOffset="201712.0171">2697 15199 13 0,'0'0'69'15,"-1"-12"-9"-15,1 12-15 0,0 0-9 16,0 0-9-16,0 0-6 16,0 0-7-16,-6-8-6 0,6 8-2 15,0 0-3-15,0 0 0 0,0 7-2 16,0-7 1-1,4 13 0-15,-2-4 1 0,2 4 0 16,2 2 2 0,-1 2 0-16,4 2-1 0,-1 0 0 15,2 1 0-15,0 3 0 16,0-2-1-16,2 0 0 0,-2 1-1 15,-2-1 1-15,2 1-1 0,-2-1 0 16,0 0 0 0,1 0 1-16,-3-1 0 0,0-1-3 15,0 0 3 1,-2-1-1-16,2-2 0 0,0-4-1 15,-2 0 0-15,-1 0 1 16,-3-12-1-16,7 16 0 0,-7-16 1 16,7 11-1-1,-7-11 1-15,5 11-1 0,-5-11-1 16,7 10 1-16,-7-10 0 0,7 10-1 15,-7-10 1 1,8 12-1-16,-8-12 1 0,6 13-1 16,-6-13 1-16,10 9 0 15,-10-9 0-15,6 10-1 0,-6-10 1 16,5 11 0-1,-5-11 0-15,7 13-1 0,-7-13 1 16,9 12-1 0,-9-12 0-16,8 14 0 0,-8-14 0 15,8 15 1-15,-8-15-1 0,6 12 0 16,-6-12 0-16,8 10 1 15,-8-10-1-15,4 9 1 16,-4-9-1-16,0 0 1 16,5 8 0-16,-5-8-1 0,0 0 1 15,0 0 0 1,0 0 1-16,0 0-1 0,0 0 1 15,0 0 1-15,0 0 0 0,0 0 0 16,0 0 0 0,0 0 1-16,11-16-1 0,-2-2 0 15,1-8 0-15,4-8-1 16,5-9 0-16,3-6 0 0,4-9 0 15,1-4 0 1,3-2-1-16,-1 0 0 0,-3 5 1 16,-3 2-1-1,-1 11 0-15,-4 5 0 0,-5 10-3 16,-3 5-1-16,2 11-6 0,-2 5-8 15,7 10-29-15,1 3-37 16,-3 4-14-16,0 2-10 0</inkml:trace>
  <inkml:trace contextRef="#ctx0" brushRef="#br0" timeOffset="206602.066">3387 15790 7 0,'3'-11'31'0,"-3"11"-4"15,0 0-4 1,0 0-1-16,2-9 2 0,-2 9-1 16,0 0 0-16,0 0-1 15,1-11-4-15,-1 11-3 16,0 0-1-16,0 0-4 15,0 0-1-15,0 0-2 0,0 0-1 16,-1-8-2 0,1 8 0-16,0 0-1 0,0 0 1 15,0 0-2-15,-8-1-1 0,8 1-1 16,-11 0 0-1,11 0-2-15,-15 9 1 0,7-3-2 16,-1 2 2-16,-3 3 1 16,3 0 0-16,-2-1-2 0,5 1 2 15,-2 3 0 1,3-3 2-16,-1 4-2 0,4-1 0 15,1 2 1-15,0-1 1 0,6 2-1 16,0-1 1 0,4 2-1-16,0-1 1 0,4-2-1 15,-2 3 2-15,3-3-1 16,-4 1 1-16,1-2 0 15,1 0 1-15,-1-2 2 16,1-3-1-16,0-1-1 0,0-3 1 16,4-2 0-1,0-2 0-15,0-1-1 0,1 0 0 16,4-7 0-16,0-2-1 0,-2-1 0 15,2-2 0-15,2-4 0 16,-2 1-1-16,-1-3 0 16,0 1 0-16,-4-3 0 15,0 0 0-15,-3 2 1 0,-3-1-2 16,-3 0 1-1,-6 0 0-15,-1 1-1 0,-2 1 0 16,-7 2 0-16,-5 1-1 16,-2 3 0-16,-8 1 1 15,0 2-2-15,-7 3 1 0,0 1 0 16,-2 3-1-16,1 2 1 15,1-1 0-15,0 2-1 0,5 2 0 16,3 2 0 0,8 2-3-16,2-1-2 0,7 4-7 15,2-1-8-15,4-10-39 16,16 22-31-16,-3-16-7 15,5 2 3-15</inkml:trace>
  <inkml:trace contextRef="#ctx0" brushRef="#br0" timeOffset="210442.1043">5015 14800 33 0,'-1'-14'63'0,"0"4"-12"0,1 10-11 16,-1-11-8-1,1 11-7-15,0-8-7 0,0 8-6 16,0 0-2-16,0 0-5 0,0 0-4 15,0 0-1 1,0 0-1-16,0 0-2 0,0 0 0 16,0 0 1-16,0 0 1 15,1 4 0-15,-1-4 1 0,5 18 1 16,0-5 1-1,1 2 0-15,0 3 0 0,1 2-1 16,0 2 2 0,0 3 0-16,2-1 2 0,-1 1-1 15,-1-3 1-15,0 0 0 0,-2-6 0 16,1 0 1-16,-1-3-2 15,-1-5 0-15,-4-8 0 0,6 13 0 16,-6-13 1 0,0 0 0-16,0 0 2 0,0 0 2 15,9 7-1 1,-9-7 0-16,0 0 0 0,7-9-1 15,-7 9-2-15,11-20-1 0,-5 8-2 16,1-1-1-16,0-1 0 16,3 0-1-16,-1 4 0 15,-2 1 1-15,-7 9 0 16,13-12 0-16,-13 12-1 0,0 0-1 15,11-7-2 1,-11 7 0-16,4 7 0 0,-1 5-1 16,0 3-1-16,4 4 1 15,0 3 0-15,2 1 2 16,0-2 0-16,0-1 1 0,0-4 2 15,-1-4 1-15,3-6 0 16,0-6 0-16,3-3 1 0,2-8 0 16,0-6 0-1,1-1 0-15,1-3 0 0,0-6 0 16,0 1 0-1,-5 1 0-15,-3 2-1 0,-3 4 1 16,-1 3-2-16,-4 1-3 16,3 5-5-16,-5 10-8 0,4-10-13 15,-4 10-32-15,0 0-31 0,13 0-7 16,-2 0-2-1</inkml:trace>
  <inkml:trace contextRef="#ctx0" brushRef="#br0" timeOffset="210842.1084">5588 14730 1 0,'-11'0'72'15,"11"0"4"-15,-10-1-32 0,15 1-9 16,15 0-8-16,9 0-5 15,12-2-4-15,7 0-1 0,5-1 1 16,2 1-4 0,-3-1-6-16,-5 1-2 0,-7 1-4 15,-9 0-3-15,-10 1-6 0,-9 0-5 16,-3 4-9-1,-9-4-14-15,0 0-47 0,0 8-9 16,0-8-2-16</inkml:trace>
  <inkml:trace contextRef="#ctx0" brushRef="#br0" timeOffset="211312.1131">5777 14761 12 0,'0'0'78'0,"-4"-12"2"0,4 12-38 16,0 0-20-16,0 0-9 0,0 0-6 15,0 0-3-15,0 0-3 16,3 6 0-16,-2 5 1 16,-1 2 2-16,1 5 4 15,-1 6 1-15,0 0 0 0,-6 3-2 16,0 3 1-1,-2-2-1-15,1-1 0 0,-1-2-1 16,-1-2-1-16,2-6-2 16,1-1 1-16,0-4 0 15,1-1 0-15,5-11 0 0,-5 17 0 16,5-17 1-16,1 10 0 15,9-6 1-15,10 1 0 0,4-2 1 16,6 1-2 0,3 0 0-16,5-1-3 0,3 3-7 15,-3-4-9 1,0 6-23-16,1 0-51 0,-16-2-7 15,0-1-5-15</inkml:trace>
  <inkml:trace contextRef="#ctx0" brushRef="#br0" timeOffset="212252.1225">4408 15458 16 0,'0'0'41'0,"-15"-3"-9"16,15 3-8-16,-10-2-6 15,10 2-1-15,0 0-6 16,0 0-1-16,0 0-3 15,0 0-3-15,0 0 0 0,0 0-1 16,0 0 3 0,0 0 1-16,0 0 0 0,0 0 2 15,9 4 2-15,0-2 0 0,5 0 1 16,2-1 0-1,6 2-3-15,7-2 0 0,6 1-3 16,7-2 0-16,5 0-3 16,12 0 1-16,4 0-2 0,10 0 2 15,4-3-1 1,5-1 1-16,5-3 1 0,6-1 0 15,1 0 0-15,3 2 0 0,2-4 0 16,0 4 0 0,1-1 0-16,-3 5 0 0,-4-2 0 15,-2 4-1-15,0-2 1 16,-1 1 0-16,-4-1-2 0,-2-1 1 15,-7 1-1 1,1-5 1-16,-8 1-1 0,-4 0-1 16,-7 1 0-1,-9-1 0-15,-6 3-1 0,-6 0-1 16,-7 3-2-16,-8 1-6 0,-3 7-7 15,-11 0-15-15,-6 1-46 16,-3 6-18-16,-7-5-6 0</inkml:trace>
  <inkml:trace contextRef="#ctx0" brushRef="#br0" timeOffset="213112.1311">4677 15797 61 0,'0'0'62'15,"8"-10"-16"1,-8 10-12-16,0 0-9 0,0 0-7 15,0 0-6-15,7 8-3 16,-2 7-4-16,-4 6 1 0,2 4 1 16,0 3 3-1,0 4 1-15,-2 2 0 0,-1-3 0 16,0 0 0-16,-1-6-2 0,-2-3-1 15,-1-4-1 1,-1-3 0-16,1-3-1 0,0 0-2 16,4-12 1-16,-6 14-2 15,6-14-3-15,0 0-3 0,-10 11-7 16,10-11-7-1,0 0-12-15,0 0-55 0,0 0-11 16,13-7-5 0</inkml:trace>
  <inkml:trace contextRef="#ctx0" brushRef="#br0" timeOffset="213392.1339">4800 15908 26 0,'-4'12'90'16,"4"-12"0"-16,19 0-38 16,5 0-24-16,8 0-7 15,3-4 3-15,3 1-6 16,0 1-5-16,-4-3-4 0,-2 4-4 15,-7 0-2 1,-8-1-1-16,-3 2 0 0,-14 0-2 16,10-2-6-16,-10 2-6 15,0 0-9-15,0 0-16 0,3 6-50 16,-3-6-9-16,0 0-2 15</inkml:trace>
  <inkml:trace contextRef="#ctx0" brushRef="#br0" timeOffset="213682.1368">5049 15727 25 0,'-11'-7'69'15,"-18"4"-42"-15,29 3-6 0,-6 7 2 16,5 5 4-1,-2 6-4-15,2 5 0 0,-4 7-4 16,2 6 4 0,-4 4-1-16,2 3-3 0,-1 1-5 15,1-5-4-15,-2-1-2 16,3-6-3-16,0-5 0 0,-1-4 0 15,2-7-1-15,1-5-2 0,1-2-4 16,1-9-12 0,0 0-39-16,0 0-36 0,4-6-5 15,3-9-5 1</inkml:trace>
  <inkml:trace contextRef="#ctx0" brushRef="#br0" timeOffset="214442.1444">5434 15862 1 0,'-8'-11'82'15,"8"11"-19"1,0 0-20-16,0 0-10 0,0 0-8 15,0 0-7-15,-2 11-8 0,2 3-1 16,0 1-1 0,2 2 2-16,1 3 1 0,2 1-1 15,0-4-1-15,1 0 0 16,-1-3-2-16,-1-5 0 0,-4-9-1 15,9 13-1 1,-9-13 0-16,0 0 0 0,0 0 0 16,11 0 1-1,-11 0-2-15,12-7 0 0,-12 7 0 16,19-17-1-16,-9 6 0 0,0 2-2 15,0-3 1-15,-1 5-1 16,-9 7-1-16,10-11-1 0,-10 11 0 16,0 0-1-1,0 0 0-15,0 0 0 0,8 9 0 16,-6 3-1-1,3 0 1-15,0 1 0 0,2 2 2 16,2-1 0-16,0 0 0 16,-1-4 1-16,5-6 1 0,1-4 0 15,2 0 1-15,-4-7 0 16,6-5 0-16,-4-1 0 15,2-5 0-15,-1-1 0 0,-3 1-1 16,-3-1 0 0,-3 2-1-16,0 1 0 0,-3 2 0 15,-1 5-3-15,-2 9-2 16,1-9-2-16,-1 9-3 0,0 0-7 15,0 8-9-15,0-8-10 16,0 21-41-16,0-21-21 16,17 3-1-16</inkml:trace>
  <inkml:trace contextRef="#ctx0" brushRef="#br0" timeOffset="214782.1478">5840 15762 77 0,'0'0'88'0,"0"0"-1"0,0 0-65 16,25 3-7 0,4-3 2-16,11 0 2 0,-1 0-1 15,0 0-4-15,3-2-6 0,-5 1-2 16,-6 0-4-1,-10-1-2-15,-7 2-4 0,-14 0-6 16,13-3-9-16,-13 3-35 16,0 0-36-16,0 0-6 0,-5-15 1 15</inkml:trace>
  <inkml:trace contextRef="#ctx0" brushRef="#br0" timeOffset="215042.1504">6086 15753 4 0,'0'0'76'0,"-12"10"2"15,2-8-33-15,0 13-21 16,-3 5-5-16,-4 3-1 0,2 4 0 16,-2 2-1-1,2 4-2-15,2-3-1 0,6-1-3 16,4-5-2-16,3-2-1 0,7-3-1 15,3-5 0-15,2-2-1 16,1-2-1-16,1-3-1 16,0-1-3-16,-2-4-3 15,0 2-8-15,-4-4-11 0,4-9-45 16,2 3-26-1,1-5-7-15,2-7 3 0</inkml:trace>
  <inkml:trace contextRef="#ctx0" brushRef="#br0" timeOffset="215312.1531">6262 15615 44 0,'0'0'92'15,"0"0"-1"-15,3-12-9 0,12 14-64 16,6 13-7-16,3 10 0 16,2 1-2-16,-4 10-2 0,-2 7-2 15,-4 4-1 1,-9 6-2-16,-7 2 0 0,-7-1-1 15,-13-3-2 1,-4-3-4-16,-8-9-7 0,0-3-12 16,-7-2-51-16,-3-15-17 15,-1-4-7-15</inkml:trace>
  <inkml:trace contextRef="#ctx0" brushRef="#br0" timeOffset="215782.1578">5417 15681 22 0,'-22'6'41'16,"-3"9"-4"-16,1 8 1 0,-1 7 2 15,0 6-4-15,4 3-3 16,7 1-2-16,5 5-6 0,6-2-5 16,4 0-5-1,8-6-6-15,7-5-1 0,4-3 0 16,1-2-6-16,-2-8-7 0,7-2-21 15,10-5-58 1,-12-12-8-16,7-5-5 0</inkml:trace>
  <inkml:trace contextRef="#ctx0" brushRef="#br0" timeOffset="216452.1645">6461 15615 17 0,'0'0'50'0,"-11"0"-15"0,11 0 3 16,0 0-5-16,-10 0-4 16,10 0-10-16,13 0-7 15,-4 0-3-15,9 1 0 0,-4 1-2 16,5-2-1-16,-4 2-2 15,1-2 0-15,-7 0-1 0,-9 0 1 16,12 3-1 0,-12-3-1-16,0 0 1 0,0 11-1 15,0-11 1 1,-8 17-3-16,2-5 1 0,0 2 1 15,-1 0-1-15,2 2 1 0,2-3 2 16,1 2 1-16,2-2 0 16,6-3 2-16,8-2 0 0,4 1 0 15,8-2-3 1,-3-2-5-16,4 6-11 0,-3-4-25 15,-10 1-47 1,-1-2-8-16,-13-6-1 0</inkml:trace>
  <inkml:trace contextRef="#ctx0" brushRef="#br0" timeOffset="218432.1843">3990 15834 45 0,'0'0'63'0,"-4"-7"-16"16,4 7-14-16,7-6-8 0,2 4-8 15,1-4-4 1,4 3-2-16,1-1-2 0,0 2-1 15,0-1 0-15,-1 0-3 0,1 0-1 16,-2 3 0 0,0-3-1-16,-2 3-1 0,-2-2-1 15,1 2 0-15,0 0-1 16,-10 0 0-16,16 0 0 0,-16 0 0 15,14 11 0 1,-7-1 0-16,-1 2 0 0,-1 2 1 16,0 4 0-1,0 3 1-15,-2-2 0 0,-1 4 1 16,-1-1 0-16,1 1 1 0,-1 2 0 15,0-1 1-15,-1 2-1 16,0-2 1-16,2 1 0 0,-2-1-1 16,1-2 1-1,-1-3 0-15,0-2-1 0,0-5 0 16,2 1-1-1,-2-13 2-15,2 14-2 0,-2-14 0 16,0 0-1-16,0 0 0 16,0 0 1-16,0 0 0 0,0 0 1 15,0 0-1-15,0 0 0 0,0 0 1 16,0 0-1-1,0 0 1-15,0 0-2 0,7-8 1 16,-7-1-1 0,0-5-1-16,2 2 0 0,0-5 0 15,0-4 0-15,1-2 0 16,-1-4 0-16,2-1 0 0,0-4-1 15,-2-1 0-15,1 1 0 16,2-2 0-16,0 4 0 16,-2 1-1-16,-1 4 1 0,-2 1 0 15,3 6 0 1,-1 2 0-16,0 1 0 0,0 2-1 15,-1 1 1-15,3 3 0 16,0-1 0-16,-4 10 0 16,12-16-1-16,-12 16 0 15,10-13 0-15,-10 13 0 0,12-8 0 16,-12 8 0-16,14-5 0 0,-14 5 0 15,18-1 0 1,-5 1 1-16,0 0-1 0,3 0 1 16,-2 0-1-1,3 0 1-15,1 0 0 0,-2 0 0 16,3 0 0-16,-3 1 0 15,3-2 0-15,-1 1 0 0,2 0 0 16,2 0 0 0,2 0 0-16,1-1 0 0,2-1 0 15,2 0 0-15,0-1 1 0,2 0-1 16,-2 1 1-1,-2-2-1-15,-2 1 0 0,-3 0 1 16,0 0-1-16,-2 0 1 16,0 0-1-16,-1 3 0 0,2-1 1 15,4 0-1 1,0-2 0-16,-1 2 1 0,7-2-1 15,1-1 1-15,3 0 0 0,-1-1 0 16,3 3-1 0,-1-4 1-16,7 2 0 0,1-1-1 15,3 0 0-15,-4 1 1 16,3-2-1-16,-1 1 0 0,-3 1 1 15,1-1-1 1,-2 0 0-16,-4 1 1 0,0 0-1 16,-1 0 0-1,-2 2 1-15,3 0-1 0,0-1 0 16,4 1 1-16,-3-1-1 0,2 3 1 15,0 0-1-15,-3-2 0 16,-2-1 0-16,-1 1 1 0,-2 1-1 16,-1 1 0-1,-1-1 0-15,-1-1 0 0,1 1 0 16,-1 1 0-1,3 0 1-15,-1 0-1 0,0-1 0 16,-5-1-1-16,-3 1 1 16,-1-1 0-16,0-1 0 0,-2 0 0 15,-2 2 0-15,0 0-1 16,-1-2 2-16,-2-1-1 15,1 2 0-15,0 0 0 0,0 1 0 16,-4-2 1 0,0 1-1-16,1-2 0 0,-1 0 1 15,-2-2 0-15,-1 2-1 16,-9 4 2-16,12-4-1 15,-12 4 0-15,0 0 1 0,0 0-1 16,10-5 0-16,-10 5-1 16,0 0 1-16,0 0-1 0,0 0 0 15,0 0-1 1,0 6 1-16,0-6-1 0,0 18-2 15,5-1-5 1,2 0-11-16,10 4-35 0,2 0-23 16,2-8-22-16,10-2-5 15</inkml:trace>
  <inkml:trace contextRef="#ctx0" brushRef="#br0" timeOffset="220442.2044">7301 15177 52 0,'-4'-19'54'0,"2"10"-10"0,2 9-9 15,-7-13-10-15,7 13-10 16,-11-7-5-16,11 7-5 0,-16 0-4 15,5 1-1 1,0 6 0-16,-4 2-1 0,-2 3 2 16,-2 2 1-16,0 8 1 0,-2 0 1 15,-3 7 2 1,1 3 1-16,0 0 0 0,5 4 0 15,-1-1-1-15,6 1 0 16,6-1 2-16,4 0-1 0,3-2 0 16,5-4 0-1,7-1 0-15,3-3 0 0,2-1 0 16,1-4-1-1,2-2 0-15,0-1-1 0,0-2-1 16,-1-2 1-16,1-1-5 0,1-1-3 16,-1-1-8-16,5 0-11 15,2 2-50-15,0-10-19 16,4-2-6-16</inkml:trace>
  <inkml:trace contextRef="#ctx0" brushRef="#br0" timeOffset="220822.2082">7550 15528 74 0,'-20'9'87'16,"5"2"-4"-16,3 3-58 0,6 7-5 15,6-3-1 1,9 1-1-16,8-5-2 0,10-3-4 15,12-5-1 1,9-6 0-16,4-4-2 0,-1-9-3 16,4-3-1-16,-4-3-2 0,-7-3-1 15,-7-3-1-15,-16 0 0 16,-10-1-1-16,-11 1-1 0,-8 1 0 15,-13 4-1 1,-10 4 0-16,-12 8 0 0,-5 4 0 16,-9 5 1-1,-1 6 0-15,2 11-1 0,1 1 1 16,7 2 1-16,6 3-1 15,11-5 2-15,9 4-1 0,12-3-1 16,10-2-7-16,8 2-9 16,7-5-28-16,8-4-43 15,12-2-6-15,7-7-5 0</inkml:trace>
  <inkml:trace contextRef="#ctx0" brushRef="#br0" timeOffset="221172.2117">8124 15338 62 0,'-29'0'86'15,"1"0"-4"-15,7 7-54 16,3 6-4-16,10 4-5 15,7 1-5-15,4 5-1 16,14-1-2-16,4 2-2 0,4 4 0 16,2 1-1-16,-2-3-2 0,-8 4-2 15,-9-2-2 1,-8 0 0-16,-12-3 0 0,-13-1 1 15,-5-4 0-15,-3-5-2 16,1-3-2-16,2-5-3 16,7 0-13-16,6-7-15 15,7-8-56-15,10 8-6 0,16-17-6 16</inkml:trace>
  <inkml:trace contextRef="#ctx0" brushRef="#br0" timeOffset="221982.2198">8614 15378 73 0,'0'0'76'16,"0"0"-39"-16,0 0-14 0,0 0-7 16,0 0-1-1,0 10-3-15,0 2 0 0,0 1 1 16,0 4 2-16,0 1-1 15,-1 2 1-15,1-2-3 16,-1 0-2-16,1-1-2 0,5-4-1 16,2-2-2-16,1-3 1 15,4-4-2-15,4-3 0 0,0-1 0 16,2-4 0-1,6-7-1-15,-3 1-1 0,4-4 0 16,4-3 0 0,-2 1-1-16,0 0 0 0,-2-1 0 15,0 2-1-15,-5 2 1 16,-3 3-1-16,-6 3 1 0,-2 2-1 15,-9 5 1-15,11-5-1 0,-11 5 0 16,0 0-1 0,0 0 0-16,0 0 0 0,0 0-1 15,0 8 1 1,0 2-1-16,0 3 1 0,-1 4 0 15,1 3 1-15,0 2 0 16,3 2 1-16,5-3 0 0,1-3 0 16,3-2 1-16,2-3 1 15,2-6 0-15,2-6 0 16,0-1 0-16,-2-5 0 0,-3-6-1 15,0-4 1 1,-2-5-1-16,-3-1 0 0,-2-1-1 16,-3 1 1-16,-3-1-1 15,0 0-2-15,0 5 0 16,-3 0-4-16,2 8-4 15,-1-4-10-15,2 13-24 0,11-15-39 16,-2 2-16-16,5-2-4 0</inkml:trace>
  <inkml:trace contextRef="#ctx0" brushRef="#br0" timeOffset="222322.2232">9456 15030 38 0,'0'0'78'0,"0"0"2"16,6 11-49 0,-7 11-11-16,-5 8 0 0,-8 9 1 15,-3 5-1-15,-3 4 0 16,3 0-4-16,-3 0-4 0,3-2-2 15,4-8-2 1,3-5-3-16,9-5 0 0,0-6-1 16,6-2-1-16,2-3 0 0,5-4 0 15,1 0 1 1,2-4-1-16,1-2-1 0,-2 2-1 15,3-7-2-15,2 0-1 16,-3-2-4-16,3 0-3 0,-7 0-6 16,4 0-5-1,-16 0-10-15,17-14-38 0,-5 10-25 16,-9-6-5-1</inkml:trace>
  <inkml:trace contextRef="#ctx0" brushRef="#br0" timeOffset="222522.2252">9255 15328 31 0,'-13'-3'92'0,"13"3"-1"0,2-17-4 15,21 8-59-15,12 1-13 16,9 3-5-16,6 2-4 15,3-1-1-15,-2 4-5 0,-3 1-8 16,-9 3-14-16,-11-1-59 16,-9 9-9-16,-15-3-6 0</inkml:trace>
  <inkml:trace contextRef="#ctx0" brushRef="#br0" timeOffset="222972.2297">8640 15073 74 0,'0'0'59'16,"0"0"-8"-16,-16 0-8 16,-5 14-10-16,-3 14-6 15,-1 10-3-15,-4 9-2 16,0 12-2-16,-2 7-2 0,3 4-3 15,7 3-5-15,7-4-3 0,5-4-1 16,9-5-1 0,0-5-2-16,8-9 0 0,7-8-1 15,2-8 0 1,2-4-3-16,1-4-2 0,0-10-9 15,10-1-31-15,7-7-49 16,-2-10-5-16,11-13-8 0</inkml:trace>
  <inkml:trace contextRef="#ctx0" brushRef="#br0" timeOffset="223392.2339">9851 15341 57 0,'0'0'91'15,"0"0"-1"1,-20 9-49-16,31-2-14 0,15-5-4 15,7 2 0-15,7-4-2 0,2 0-5 16,3 0-6 0,-2 0-3-16,-1-1-3 0,-6-1-1 15,-7 2-2-15,-8 0-1 16,-6 0-2-16,-6 3-1 0,-9-3-4 15,0 0-5 1,12 8-7-16,-12-8-14 0,-12-5-56 16,12 5-8-16,-6-16-1 0</inkml:trace>
  <inkml:trace contextRef="#ctx0" brushRef="#br0" timeOffset="223652.2365">10102 15102 71 0,'0'0'93'0,"0"0"-2"0,0 0-43 16,2 13-16-16,-2 8-10 0,0 7-2 16,-7 9-6-16,-3 7-2 15,-6 5-2-15,-3 1-3 0,-1-1-2 16,-3-1-1-1,4-5-1-15,1-7-2 0,3-8 1 16,4-6-2 0,3-8-1-16,2-4-3 0,6-10-5 15,0 0-16-15,0 0-52 16,7-11-18-16,7-5-7 0,8-3-3 15</inkml:trace>
  <inkml:trace contextRef="#ctx0" brushRef="#br0" timeOffset="224252.2425">10606 15233 50 0,'-23'8'85'0,"-2"30"-13"0,-3-18-39 16,4 4-10-16,-3 4-1 16,5 1-2-16,3 3-2 0,9-3-3 15,8 0-3 1,6-5-1-16,14-5-1 0,10-4-1 15,12-6 0-15,7-5-3 0,4-4-2 16,4 0 0 0,-1-9-1-16,-3-2-1 0,-5-5 1 15,-9-2-1-15,-9-1 0 16,-10-4-1-16,-12-3 1 0,-7 0-1 15,-16-4 0 1,-10 3-1-16,-10 0 0 0,-7 5 0 16,-3 5 0-16,-4 6 0 0,2 7 0 15,1 5-2 1,8 5-1-16,3 7-1 0,12 6-2 15,3-4-4-15,13 5-8 16,5-4-8-16,4-6-42 0,17 4-26 16,-1-8-5-1</inkml:trace>
  <inkml:trace contextRef="#ctx0" brushRef="#br0" timeOffset="224592.2459">10674 15031 50 0,'-4'-13'87'0,"1"4"-2"0,2 37-29 15,1-18-29-15,0 12-8 16,-2 9-4-16,-2 13 0 15,-3 6 1-15,-6 11 0 0,-4 7-4 16,-2 4-2-16,-3-1-2 16,-3-4-3-16,-1-1-1 0,4-5-1 15,1-6-1 1,4-9-1-16,5-8 0 0,6-6 0 15,2-7 1 1,2-6-2-16,2-7 0 0,1-2-2 16,-1-10-4-16,11 7-3 0,3-7-11 15,-1-3-27-15,1-13-45 16,14 0-8-16,3-10-4 0</inkml:trace>
  <inkml:trace contextRef="#ctx0" brushRef="#br0" timeOffset="224972.2497">11043 15055 69 0,'-2'-11'93'0,"2"1"-5"0,-31 1-46 15,31 9-15 1,7-10-9-16,2 9-4 0,2 2-4 15,1 9-3-15,6 9-2 0,-1 11-1 16,2 12-1 0,2 9 1-16,-5 12 0 0,-4 9-2 15,-6 3 1-15,-6 0-1 16,-4-4 0-16,-10-6 0 15,-8-8 1-15,-7-7-1 16,-8-7-2-16,-6-11-3 0,1 0-11 16,-8-5-35-16,-3-8-40 0,13-9-9 15,7-10-4 1</inkml:trace>
  <inkml:trace contextRef="#ctx0" brushRef="#br0" timeOffset="226002.26">16590 9745 39 0,'-9'-20'71'0,"-7"14"-25"16,-2 6-17-16,-9 7-10 0,-5 10-1 15,-8 7-1 1,-2 12 1-16,-4 8 2 0,5 11-2 15,1 3-1-15,7 5-1 16,10-2-1-16,13-2-2 0,13-12-1 16,21-8-2-1,20-12 1-15,20-15-3 0,13-11 0 16,8-7-1-1,5-12-2-15,0-8 0 0,-5-6-2 16,-11-6 0-16,-13-1 1 0,-19-3-2 16,-20 0 0-16,-19 1 0 15,-12 3-1-15,-23 1-1 16,-18 8-1-16,-16 5 1 15,-13 5 0-15,-10 8-2 0,-2 7 0 16,-3 4-1 0,8 9 0-16,6 5-2 0,14 4-5 15,15 2-5-15,21 1-8 16,17-2-16-16,11-7-46 0,21 0-11 15,13-10-3-15</inkml:trace>
  <inkml:trace contextRef="#ctx0" brushRef="#br0" timeOffset="226322.2632">16425 9428 71 0,'-21'8'81'16,"3"-20"-24"-16,11 43-27 0,4 20-4 15,3 9 1 1,2 17 2-16,4 8-2 0,-2 10-3 16,-1 1-6-16,1-4-5 15,-4-2-4-15,0-13-2 16,0-10-2-16,-7-13-2 15,3-11 0-15,1-14-1 0,1-8 0 16,-1-7 0-16,3-14 0 0,-5 12-4 16,5-12-4-1,0 0-13-15,0 0-36 0,-15 0-35 16,15 0-9-16,9-19-4 15</inkml:trace>
  <inkml:trace contextRef="#ctx0" brushRef="#br0" timeOffset="226772.2677">17237 9786 44 0,'-21'0'87'0,"8"-4"2"16,-10 3-37-16,37 1-20 0,23 0-9 16,22-2-5-16,7 2-1 15,12 0 0-15,5-3-7 0,-1-1-4 16,-3-3-3-1,-12 2 0-15,-12 5-2 0,-16-3-3 16,-11 3-3 0,-8 0-4-16,-7 3-7 0,-13-3-15 15,0 0-50-15,-13 9-11 16,-6-2-4-16</inkml:trace>
  <inkml:trace contextRef="#ctx0" brushRef="#br0" timeOffset="227022.2702">17284 9973 22 0,'0'0'67'15,"21"5"-14"-15,12-5-5 16,15 0 1-16,10 0-3 0,8-5-14 15,8-1-14 1,-1-1-5-16,0 3-3 0,-7-3-3 16,-2 4-7-16,-14-1-10 15,-4 4-13-15,-11 7-41 16,-11-3-24-16,-6 3-4 15</inkml:trace>
  <inkml:trace contextRef="#ctx0" brushRef="#br0" timeOffset="227242.2724">17142 10186 69 0,'0'0'90'16,"11"4"0"-16,31-4-41 0,21 0-23 15,17-2-5-15,11 1-4 0,7 1-4 16,-2-1-4 0,-5 3-10-16,-7 8-16 0,-17 10-57 15,-14-6-14-15,-13-3-7 16,-14-3-2-16</inkml:trace>
  <inkml:trace contextRef="#ctx0" brushRef="#br0" timeOffset="227782.2778">18693 9508 54 0,'6'-15'84'0,"-4"-1"1"15,-2 8-48 1,0 8-10-16,-12 8-6 0,4 14-2 16,-4 7-3-16,0 10-4 0,-1 9-2 15,0 9 1-15,0 6-2 16,1 1-2-16,3-2-2 0,2-7-1 15,-1-3-1 1,1-9 0-16,4-8-1 0,1-5-1 16,0-10-6-1,2-1-10-15,0-4-35 0,0-15-38 16,0 0-6-16,0 0-7 15</inkml:trace>
  <inkml:trace contextRef="#ctx0" brushRef="#br0" timeOffset="227972.2797">18347 9965 29 0,'0'0'91'0,"27"-16"-2"0,18-1-6 16,18 16-39-16,13-14-33 16,4 4-6-16,7 1-5 0,-4 3-7 15,-4 4-12-15,-12 3-32 0,-13 5-34 16,-10-1-7-1,-11-1 1-15</inkml:trace>
  <inkml:trace contextRef="#ctx0" brushRef="#br0" timeOffset="228342.2834">19133 9812 44 0,'-31'-4'79'0,"-6"4"-32"0,-4 7-12 15,2 10-4 1,1 3-4-16,1 9-4 0,8-3-2 15,11 8-4-15,9-3-3 16,13 1-2-16,16-8-2 0,10-3 0 16,11-7-2-1,6-8 1-15,5-6-2 0,0-8-1 16,-7-10-3-1,-5-6-1-15,-6-2-1 0,-14-6-1 16,-5 0 0-16,-13 5-1 0,-2 0-1 16,-3 6 0-16,-7 10 1 15,-2 6 0-15,0 5 2 0,1 13 0 16,7 11 0-1,4 6 1-15,6 6 1 0,10 4 1 16,3-1-1 0,8-1 1-16,2-3-2 0,0-5 0 15,0-6-3-15,-5-7-5 0,-1-5-12 16,-8-3-49-16,-5-13-23 15,1-15-8-15,-2-11-5 0</inkml:trace>
  <inkml:trace contextRef="#ctx0" brushRef="#br0" timeOffset="228742.2874">19579 9883 67 0,'20'10'94'0,"3"2"-3"0,0 1-6 16,3 4-66-16,-1 7-6 0,-2 6-2 15,-7 1-1 1,-6 1-4-16,-8 0-2 0,-2-5-1 15,-3-6 1 1,-1-1 1-16,-2-6 0 0,6-14 0 16,0 0-1-16,0 0 1 15,1-22-1-15,7-4-1 0,5-3-3 16,4-8 0-1,8 0 0-15,3-4-3 0,4 4 1 16,1 7-1-16,-2 4 0 0,-4 10 0 16,-4 10 2-1,-5 6-1-15,-6 5 2 0,-5 15-1 16,-5 6 1-16,-2 3 1 15,3 6 2-15,6 0-1 0,10-1 1 16,14-1 0 0,9-3 0-16,10-5 0 0,12-2-1 15,7-4-1-15,7-4-4 0,-3-9-10 16,3-1-36-1,-5-1-37-15,-6-15-10 0,-4-13-9 16</inkml:trace>
  <inkml:trace contextRef="#ctx0" brushRef="#br0" timeOffset="229282.2928">19994 9403 0 0,'-9'-1'89'15,"9"1"3"1,13-11-4-16,19 10-35 0,16 0-30 15,5 0-10-15,6 1-3 16,1-1-2-16,-2 3 0 0,-7 1-3 16,-7 1-4-16,-16-1-4 15,-10 2-8-15,-9-3-8 16,-9-2-24-16,16 8-43 0,-16-8-8 15,0 0-4 1</inkml:trace>
  <inkml:trace contextRef="#ctx0" brushRef="#br0" timeOffset="229512.2951">20629 9120 41 0,'15'-2'85'15,"0"5"-2"-15,-4 4-4 0,0 14-62 16,-1 11-9-16,0 2 0 15,-1 7-1-15,-6-2 0 16,-1 0-2-16,0-5-1 16,-2-2-5-16,2-4-15 0,-2 4-56 15,1-16-12-15,3-6-5 0</inkml:trace>
  <inkml:trace contextRef="#ctx0" brushRef="#br0" timeOffset="229852.2985">21829 9039 73 0,'12'-8'81'16,"-12"8"1"-16,9 16-48 15,-6 8-15-15,-1 11-4 16,3 2 0-16,-2 6 1 0,-1 3-2 16,-1 0-2-16,6-3-3 15,-1 0-3-15,0-8-2 0,-2-3-4 16,3-3-9-1,-2-7-18-15,-6-4-57 0,1-7-6 16,0-11-7 0</inkml:trace>
  <inkml:trace contextRef="#ctx0" brushRef="#br0" timeOffset="230062.3006">21442 9503 29 0,'-28'10'97'0,"28"-10"-3"0,15 9-5 15,39-45-28 1,25 34-46-16,22 2-8 0,12 2 1 15,10 1-2-15,-3 0-2 16,-6 1-2-16,-15 3-3 0,-16 0-4 16,-21-2-7-16,-19 5-4 0,-22-3-11 15,-21-7-38 1,-5 12-28-16,-23-5-7 0,-16 1 7 15</inkml:trace>
  <inkml:trace contextRef="#ctx0" brushRef="#br0" timeOffset="230802.308">21561 9832 81 0,'0'-12'92'0,"0"2"-3"16,0-2-44-16,0 12-20 0,6-12-9 15,-6 12-5 1,0 0-2-16,0 0-3 0,7 0-2 16,-7 0-1-16,5 12 0 0,-3 1-2 15,2 3 1-15,-1 3-1 16,-1 1 1-16,1 2 1 15,-1-3 0-15,3-2 0 16,-3-5 2-16,1-4-1 0,-3-8 0 16,6 12 0-1,-6-12 1-15,0 0-1 0,13 2-1 16,-13-2 0-16,11 0-1 15,-11 0 0-15,18 0 1 0,-7-5-3 16,1 1 1-16,1-1 1 16,0 0-1-16,3-5 1 15,-3 2 0-15,0-1-1 0,-2 0 0 16,-1-1 0-1,-10 10-1-15,12-12 0 0,-12 12-1 16,0 0-2-16,0 0 1 16,0 0-1-16,8 5 1 15,-4 6-1-15,0 4 2 0,7 0 0 16,2-1 1-16,5 1 2 15,7-6-1-15,0-4 1 0,9-4 0 16,-1-1 1 0,-2-7-1-16,-2-6 0 0,-3-1 0 15,-2-1 0 1,-9 0-1-16,-2-2 0 0,-2 0-3 15,-8 3-2-15,-1-1-3 16,-2 1-6-16,0 14-11 0,1-19-20 16,-1 19-33-16,14-5-23 0,-2 5-2 15</inkml:trace>
  <inkml:trace contextRef="#ctx0" brushRef="#br0" timeOffset="231062.3106">22211 9755 25 0,'0'0'90'0,"18"-3"-2"16,12 3-5-16,11 1-59 15,9 3-11-15,2-1-1 0,4 0-1 16,-3 0-4 0,-5-2-4-16,-10 1-9 0,-9-2-9 15,-8 0-21-15,-7 2-49 0,-14-2-6 16,0 0-5-1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19T19:07:58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22307 9767 0 0,'-10'1'84'15,"10"-1"2"-15,-35 0-37 0,35 0-15 16,0 0-6-16,-5 4-5 16,5-4-6-16,0 0-4 0,0 0-2 15,10 7-1 1,3-7 0-16,-3 3-2 0,2-3 0 15,0 3 0-15,-2-1-2 0,0 3 0 16,-4 4-1 0,-5 3 0-16,-1 7 0 0,0 3 0 15,0 5 0-15,-1 2 0 16,1 5-2-16,-1-1 1 0,-1 1-3 15,2-2 1 1,0-6-1-16,2 3 0 0,0-5 0 16,5 0 1-1,2-5-1-15,1 2 1 0,7-4 0 16,0-4-1-16,7-3-1 0,1-7-1 15,6 0-3-15,0-3-5 16,2-3-11-16,-5-4-40 0,-5-4-34 16,-2-3-8-1,-10 1-5-15</inkml:trace>
  <inkml:trace contextRef="#ctx0" brushRef="#br0" timeOffset="830.0083">21344 8932 52 0,'8'-19'59'15,"-6"0"-9"-15,0 2-11 0,-2 0-5 16,0 2-2 0,0 3-8-16,0 2-6 0,0 10-7 15,-8-7-2-15,8 7-4 16,-15 19-2-16,4 10-1 0,-3 8-1 15,-7 14 1 1,-3 12-1-16,-3 16 4 0,-2 13-1 16,0 11 0-1,3 8 0-15,4 7 0 0,5 3 1 16,10-3-2-16,7-2 1 0,3-11 0 15,12-12 1-15,2-17 0 16,5-10-1-16,1-17 1 16,-3-12 0-16,-3-10-1 15,-3-10 1-15,-4-5-1 0,-10-12-2 16,12 13-3-1,-12-13-2-15,0 0-6 0,0 0-9 16,14 0-46-16,-1 1-29 16,0-3-7-16,7-5-3 0</inkml:trace>
  <inkml:trace contextRef="#ctx0" brushRef="#br0" timeOffset="1330.013">22413 8736 65 0,'-11'-2'85'16,"11"2"-5"-16,-10-5-55 0,10 5-5 16,0 0-6-1,5 7-3-15,10 3-4 0,1 7-2 16,11 10 1-16,8 11 1 15,10 18 2-15,7 12-1 0,10 26-1 16,2 17-1 0,1 18 0-16,-5 13-1 0,-8 8 0 15,-10 8-2-15,-16-2 1 0,-16-5 3 16,-14-13-1-1,-18-12 0-15,-14-18 0 0,-5-10 1 16,-7-17-1-16,1-15-1 16,0-11-3-16,5-15-5 0,8-3-11 15,1-11-51 1,11-15-26-16,6-11-8 0,5-12-3 15</inkml:trace>
  <inkml:trace contextRef="#ctx0" brushRef="#br0" timeOffset="12610.1261">2580 16632 74 0,'-14'-9'52'15,"1"7"-14"-15,13 2-12 0,0 0-7 16,0 0-7 0,11 3-3-16,11 3-4 0,9 4 1 15,6 0-1 1,13 1 2-16,11 1-2 0,12-2 1 15,13 1-3-15,15-3 1 16,10-1 2-16,12 0-2 0,21-5 1 16,13-1-1-1,20-1 1-15,12 1-1 0,22-1 0 16,13-1-1-16,23 0 0 0,16 1 1 15,12-2 1 1,16 2 2-16,12 0 0 0,14 0 1 16,9 0 0-16,11 4 0 15,4 0 1-15,8 5-3 16,4-1-1-16,-4 2-1 15,0 1 1-15,-12 0-1 0,-11 0 0 16,-16-1-1 0,-19 0 1-16,-20-1 0 0,-21-2 0 15,-20 1-1-15,-24 1-3 0,-24 0-4 16,-22 4-12-1,-33 0-50-15,-18-7-26 0,-25-5-7 16,-31-3-5-16</inkml:trace>
  <inkml:trace contextRef="#ctx0" brushRef="#br0" timeOffset="13560.1356">3737 17231 71 0,'3'-12'90'15,"0"1"-39"-15,-3 11-11 0,10-10-10 16,-10 10-7-1,11 1-5-15,-5 10-8 0,1 6-4 16,5 6 0-16,2 0 0 16,2 8 1-16,2 3 1 0,-8-17-2 15,3 5-2-15,0 0 1 16,-1 4 1-16,2 1-2 15,-1 2-1-15,0 3 1 0,0-1-1 16,-1 2 0 0,-1 0 1-16,0-2-1 0,-1 2 0 15,1-3 1 1,-3 1 0-16,2-4 1 0,-2-1 1 15,-1-2 0-15,-3-7 0 0,2-5-1 16,-6-12-1-16,12 0 0 16,-4-10-2-16,2-18 1 15,8-21 0-15,0-4-1 16,-4-11-1-16,3 0 0 0,1 1-2 15,1 7-3 1,-4 22-3-16,-5 9-7 0,10 9-10 16,0-1-37-16,0 3-34 15,10-1-8-15,-1 1-4 16</inkml:trace>
  <inkml:trace contextRef="#ctx0" brushRef="#br0" timeOffset="13930.1393">4590 17642 43 0,'-4'32'88'0,"1"0"2"16,2-2-48 0,2-4-8-16,9-5-6 0,3-4-7 15,4-4-2 1,0-4-5-16,4-7-2 0,1-2-5 15,18-9-2-15,-17-4-2 0,0-3-2 16,-4-1 1-16,-1-3-1 16,-7 3-1-16,-7-2 0 0,-4 5 0 15,-2 3 0 1,2 11 0-16,-23-11-1 0,6 11-1 15,-3 0-5 1,3 7-15-16,-2 4-56 0,0-2-15 16,2-5-5-16,0-1-3 15</inkml:trace>
  <inkml:trace contextRef="#ctx0" brushRef="#br0" timeOffset="14990.1499">5763 17244 61 0,'2'-20'80'0,"-1"1"-35"0,4 6-11 15,-5-1-9 1,0 5-2-16,0 9-5 0,-14-10-5 16,2 10-5-16,-5 10-2 15,-2 4-2-15,0 8 0 0,-7 7 1 16,2 7 0-1,2 6 1-15,11-21-2 0,2 8 2 16,1-3 0 0,-1 3 2-16,6 1 0 0,1 4-2 15,2-3 0-15,0 2 0 0,6-3 1 16,3 4-1-16,2-5-2 15,2 3 0-15,4-4-1 0,1 2-1 16,1-4-2 0,1-1-1-16,3-2-3 0,0-7-3 15,2-5-5 1,3-2-17-16,2-5-41 0,1-4-24 15,0-5-6-15,-2-5 4 0</inkml:trace>
  <inkml:trace contextRef="#ctx0" brushRef="#br0" timeOffset="15360.1536">6247 17392 5 0,'-12'14'83'15,"12"-14"-9"1,-13 11-26-16,10 7-9 0,1 3-3 16,1-1-6-16,1 1-7 15,4 1-5-15,6 0-2 0,1-7-1 16,1 2-2-1,3 0-2-15,0-5-2 0,0-5-1 16,0-2-2-16,2-4 0 16,8-4-3-16,-10-23-1 15,-13-9-1-15,-12 0-1 0,-18 5 0 16,-11 6-2-16,-3 7-1 15,5 9-4-15,-1 4 0 0,13 4-1 16,6 4-2 0,19-4-6-16,-5 11-16 0,17-11-43 15,15 0-17 1,6-6-6-16,6-8 2 0</inkml:trace>
  <inkml:trace contextRef="#ctx0" brushRef="#br0" timeOffset="15610.156">6596 17293 46 0,'-3'21'91'0,"-8"-2"-1"15,0 6-7 1,5-1-65-16,4-10-5 0,1 1 0 16,1-1-2-1,3 2-2-15,2-1-3 0,1-1-1 16,2 2-1-16,-1 0-2 0,-2 1 2 15,-1 3-1-15,-4 0-1 16,0 3-1-16,-4-3 0 0,0 1-1 16,-3-1-4-1,4-2-4-15,-3-2-7 0,6-2-29 16,0-14-46-1,3 12-7-15,-3-12-3 0</inkml:trace>
  <inkml:trace contextRef="#ctx0" brushRef="#br0" timeOffset="16060.1606">7038 17207 14 0,'0'0'87'0,"0"0"2"0,-11 11-2 15,11 9-56-15,-4 9-12 0,-1 3-3 16,-3 7 0-16,7-19-1 16,-1-1-3-16,1 1-4 15,0 0-1-15,1-2-1 16,-1-4-1-16,1 0-2 0,1-3 2 15,8 6 1 1,0-10-1-16,2-7-1 0,0 0-1 16,-1-1-5-1,-2-3 1-15,-8 4-3 0,10 0-1 16,-10 0 2-16,15 12 0 0,-6-2 2 15,5-1 3-15,3-2 1 16,2-1 0-16,1-2 3 16,0-1-1-16,1-3 0 15,-8 0 1-15,29 0-3 0,-1-12-3 16,-6-8-2-1,-5-13-4-15,-14-6-4 0,-8 2-11 16,-8 2-40 0,0 6-34-16,0 0-6 0,9 1-4 15</inkml:trace>
  <inkml:trace contextRef="#ctx0" brushRef="#br0" timeOffset="16290.1629">7592 17004 22 0,'-12'20'87'15,"2"6"1"-15,3 3-1 0,3 3-61 16,4 9-9-16,11 2 0 16,-1 3 1-16,8-2 0 15,-1-6-3-15,5 1-4 16,-2-7-3-16,-10-18-3 0,0 2-2 15,1-3-2 1,0-1-3-16,-2-1-4 0,3 0-5 16,-12-11-30-1,10 7-47-15,10-7-6 0,-5-9-5 16</inkml:trace>
  <inkml:trace contextRef="#ctx0" brushRef="#br0" timeOffset="16480.1648">7542 17162 81 0,'-15'19'95'15,"15"-1"-3"-15,17 1-5 0,18-6-70 16,16 3-6-16,7 2-1 16,8 3 0-16,1 0-4 15,-4 1-6-15,-31-8-14 0,-3 3-44 16,-6-4-32-16,-2 1-7 15,-11-1-5-15</inkml:trace>
  <inkml:trace contextRef="#ctx0" brushRef="#br0" timeOffset="17320.1731">6947 16973 49 0,'-14'-7'85'15,"-4"7"0"-15,-1 11-45 0,5 18-13 16,1 14-3 0,3 14-4-16,5 12-3 0,4-29-2 15,1 3-2-15,2 3 0 0,5 5-4 16,3-3-1-1,-1 1-2-15,6-3-1 0,-1 0-2 16,1-4 2 0,-1-3-2-16,1-3-3 0,0-2-4 15,0-6-7-15,2-2-30 16,5-6-49-16,-4-8-6 0,3-6-8 15</inkml:trace>
  <inkml:trace contextRef="#ctx0" brushRef="#br0" timeOffset="17650.1764">7890 16840 41 0,'30'0'94'16,"8"9"0"-1,2 7-5-15,0 13-65 0,4 17-3 16,1 13 0-16,-10 15-7 15,-20-31-2-15,-3 6-4 0,-5 3-1 16,0 5-3 0,-7 0 0-16,0 2-2 0,-5-2-1 15,-2 4-5-15,-5-7-3 0,2 3-14 16,-1-5-58-1,1-8-13-15,2-14-8 0,0-6-6 16</inkml:trace>
  <inkml:trace contextRef="#ctx0" brushRef="#br0" timeOffset="18460.1846">12041 16385 31 0,'-14'8'90'0,"14"-8"1"16,3 13-47-16,22-3-11 15,16-2-5-15,13-1-1 0,10-2-6 16,7-3-2-1,8-2-7-15,-4-5-3 0,-1 0-3 16,-14-2-1 0,-12 0-1-16,-14 1-2 0,-9 2-1 15,-9 1-1-15,-16 3-4 0,11-5-3 16,-11 5-6-16,0 0-17 15,-14 6-38-15,14-6-28 0,-17 5-7 16,7-5 1 0</inkml:trace>
  <inkml:trace contextRef="#ctx0" brushRef="#br0" timeOffset="18740.1874">12150 16661 39 0,'-2'12'99'0,"11"-8"-1"16,26-4-5-16,23 0-66 15,16 3-7-15,9-1-1 16,8-1-6-16,-5 1-5 0,-5 0-3 16,-9 1-4-1,-13 1-3-15,-17 4-5 0,-16-3-5 16,-9 3-35-16,-7-1-43 15,-10-7-10-15,-10 0-3 16</inkml:trace>
  <inkml:trace contextRef="#ctx0" brushRef="#br0" timeOffset="22070.2207">4779 17231 83 0,'19'-4'91'15,"-2"1"-1"-15,-17 3-5 0,0 0-74 16,-7 20 0 0,-13 19 1-16,4-12-4 0,-8 8 1 15,-10 9-1-15,-8 3-1 16,-2 3-3-16,-6 5-1 0,0-1-6 15,-2 3-1-15,2-3-4 16,0 3-6-16,5-5-19 16,5-5-55-16,2-5-7 0,0-4-7 15</inkml:trace>
  <inkml:trace contextRef="#ctx0" brushRef="#br0" timeOffset="22450.2245">3738 15598 7 0,'44'-65'102'16,"-7"16"-2"-16,-12 13-8 0,-16 13-5 15,-19 17-77-15,-23 19-4 16,-23 28-4-16,-26 19-2 0,-24 19-1 15,-20 14-2-15,-15 13-5 0,-13 3-27 16,-3 1-52 0,20-9-7-16,20-12-7 0</inkml:trace>
  <inkml:trace contextRef="#ctx0" brushRef="#br0" timeOffset="23480.2348">14164 15520 39 0,'3'-16'59'0,"0"-1"5"0,-1 3-12 16,0 0-7 0,-1 3-9-16,-1 11-8 0,4-10-10 15,-4 10-6 1,0 0-5-16,0 0-5 0,0 0-2 15,0 6-1-15,0 9 2 0,0 13 0 16,1 6 1-16,0 11 1 16,3 7 1-16,1 6 1 0,3-2 1 15,4-1 0 1,1-11 0-16,4-9-1 0,1-14 0 15,4-12 0 1,2-10 0-16,-2-15-1 0,6-9 0 16,-3-6-1-16,-4-1-2 15,-3-1 0-15,-1 8-1 0,-6 1-2 16,-1 10 1-16,-10 14-1 15,0 0 0-15,11 17 0 16,-6 9 0-16,8 1 1 0,2-2 2 16,8-4 1-1,4-5 0-15,4-12 1 0,-2-8 0 16,-3-14 0-16,-5-9 0 15,-5-6 0-15,-9-4-1 0,-7-2-4 16,-7-1-2 0,-9 2-2-16,1 2-4 0,-4 3-8 15,9 7-30-15,2 7-39 0,8 0-13 16,2 8-2-1</inkml:trace>
  <inkml:trace contextRef="#ctx0" brushRef="#br0" timeOffset="23740.2374">14782 15378 85 0,'5'10'94'16,"19"-3"-5"-16,-24-7-56 0,51 6-9 16,13-6-3-1,3-1-5-15,5-4-4 0,-5-4-6 16,-2 0-6-16,-15-2-5 0,-8 2-28 15,-8 3-53 1,-21 0-6-16,-13 6-7 0</inkml:trace>
  <inkml:trace contextRef="#ctx0" brushRef="#br0" timeOffset="24040.2404">15072 15337 6 0,'0'0'87'0,"-14"0"0"15,14 0-33-15,-15 13-17 16,10 0-7-16,-4 6-7 16,1 3-6-16,0 6-3 0,-2 3-1 15,0 3-2 1,1-1 0-16,3-1-3 0,1-3 0 15,5-2 0-15,3-8-1 0,14-2-1 16,14-5-1-16,11-2 1 16,8-3-4-16,8 1-4 15,2-1-5-15,8 7-18 16,-4 3-60-16,-10-5-12 0,-7-3-7 15,-13-3-4 1</inkml:trace>
  <inkml:trace contextRef="#ctx0" brushRef="#br0" timeOffset="24630.2463">13622 16099 37 0,'-45'0'81'15,"9"1"-2"-15,6 1-47 0,9 4-10 16,17 2-4-16,14-1-2 0,27 1 1 15,27-3 0 1,32 4 3-16,35-7 0 0,35 1-2 16,38-3-2-1,29-2-4-15,27-1-3 0,18-2-1 16,14-4-3-16,0 1-2 15,0-2-1-15,-6 1-1 0,-11 3-3 16,-17-1-3 0,-18 6-7-16,-25-2-27 0,-29 6-53 15,-13 2-6-15,-33 2-6 0</inkml:trace>
  <inkml:trace contextRef="#ctx0" brushRef="#br0" timeOffset="25300.253">14229 16588 71 0,'0'0'93'0,"11"0"-3"15,-6 11-48-15,3 10-14 16,1 8-7-16,0 5-5 0,-2 8 1 15,-2 2-3 1,-2 5-4-16,-1-3-2 0,-2-5-2 16,-4-3 0-16,-2-9-2 15,0-7 0-15,4-4-3 16,-2-9-3-16,4-9-3 0,0 0-8 15,0 0-43-15,14-17-35 16,-8-5-9-16,1-6-5 0</inkml:trace>
  <inkml:trace contextRef="#ctx0" brushRef="#br0" timeOffset="25520.2552">14382 16772 44 0,'15'5'97'0,"-4"-3"0"0,11-2-6 15,5 0-63-15,13 0-9 0,8 0-3 16,1 0-3-1,4-5-4-15,-6 3-3 0,-3 1-5 16,-9-3-4 0,-8 2-4-16,-14-1-6 0,-1 1-34 15,0-6-44-15,-13-3-7 16,-9-7-7-16</inkml:trace>
  <inkml:trace contextRef="#ctx0" brushRef="#br0" timeOffset="25740.2574">14613 16554 65 0,'3'20'99'0,"4"3"-5"15,4 2-3-15,5 6-72 16,-4 6-4-16,-3 4 0 16,-4 2-3-16,-4 3-4 15,-1-2-1-15,-2 0-3 0,-2-4-1 16,-2-3-1-16,-2-10-1 0,5-3-4 15,-1-10-5 1,3 1-10-16,1-6-49 0,0-9-28 16,8-7-6-1,3-12-5-15</inkml:trace>
  <inkml:trace contextRef="#ctx0" brushRef="#br0" timeOffset="26130.2613">14871 16637 18 0,'10'0'96'16,"3"4"-1"-16,0 6-4 16,14 9-60-16,-12 8-10 0,0 5 1 15,2 4-4 1,-5 4-6-16,4 1-3 0,-2-4-2 15,1-8 0-15,3-9-3 0,0-5 1 16,1-11-2 0,2-5-1-16,3-12-1 0,-3-6-1 15,0 0 0-15,-6 3-1 16,-4-1-1-16,1 8 1 15,-12 9-1-15,15 8 0 16,-6 13 2-16,4 0 1 0,3 3 0 16,8 1 1-1,5-4 1-15,3-6 1 0,1-8-1 16,1-7 0-16,-8-8-1 0,-4-8 0 15,-8-5-1 1,-9-4-2-16,-5-5-1 0,-10 1-5 16,-2-1-3-16,1 4-11 15,-6-4-38-15,1 3-35 0,12 3-9 16,4 2-2-1</inkml:trace>
  <inkml:trace contextRef="#ctx0" brushRef="#br0" timeOffset="26340.2634">15528 16612 69 0,'18'6'98'0,"7"-6"-3"0,17-3-6 15,12-2-74 1,0 2-2-16,8-2-1 0,-4-2-6 15,2 5-7-15,-12-5-11 0,-8-1-57 16,-16 8-22-16,-12-4-7 16,-12 4-4-16</inkml:trace>
  <inkml:trace contextRef="#ctx0" brushRef="#br0" timeOffset="26590.2659">15802 16624 25 0,'-10'13'96'16,"0"4"-1"-16,-4 4-4 15,4 8-61-15,-3 5-8 0,3 7 0 16,5-1-5-1,4 0-5-15,1 1-3 0,8-5-2 16,9-4-1-16,7-9 0 16,4-2-3-16,3-8-2 15,3-5-4-15,-3-2-5 16,6-4-12-16,-5-2-44 0,-8-13-30 15,8-8-9-15,1-10-5 0</inkml:trace>
  <inkml:trace contextRef="#ctx0" brushRef="#br0" timeOffset="26790.2679">16162 16399 76 0,'-3'13'95'0,"3"8"-3"0,9 6-7 15,23 9-75 1,-8 12-3-16,6 6 0 0,-2 6 0 15,-1 2-1 1,-7 5-2-16,-8 0-3 0,-12-1-3 16,-17-3-5-16,-16-10-17 15,-19-10-60-15,-7-4-8 0,-12-16-6 16</inkml:trace>
  <inkml:trace contextRef="#ctx0" brushRef="#br0" timeOffset="27200.272">14941 16569 1 0,'-22'14'90'0,"3"10"5"15,0 6-40 1,3 10-11-16,5 5-8 0,6 7-9 15,9 3-7-15,11 2-5 16,17 0-5-16,7-4-2 0,9-4-4 16,3-10-5-1,9 0-27-15,5-15-59 0,-10-14-7 16,-6-10-7-1</inkml:trace>
  <inkml:trace contextRef="#ctx0" brushRef="#br0" timeOffset="27760.2776">16334 16443 1 0,'0'0'86'0,"13"-7"1"16,2 2-37-1,-15 5-15-15,18-4-6 0,-18 4-11 16,17-1-5-16,-8 0-3 15,-1 1-1-15,3 0-1 0,-2 0-1 16,0 3-1-16,-9-3 0 0,10 13-2 16,-8 0-1-1,-2 3-1-15,-8 3-1 0,-1 0 1 16,0 1 0-1,1 3 2-15,4-2-1 0,4-2 0 16,8-3 1-16,11-5 0 16,14-2-1-16,4-2 1 0,6-4-2 15,3 0-4 1,-4-3-5-16,4 0-32 0,-3 0-49 15,-24 0-8-15,-10-3-4 0</inkml:trace>
  <inkml:trace contextRef="#ctx0" brushRef="#br0" timeOffset="29490.2949">13344 16618 41 0,'-9'-3'86'0,"14"0"-25"0,5-2-10 15,12 0-12-15,-1 1-14 16,6-3-10-16,3 2-1 0,2-1-4 16,-1 4-2-1,-1 2-3-15,-4-1-2 0,-2 1 0 16,-3 6-3-16,-2 2 1 15,-5 0-1-15,-2 3 0 16,-2 1 0-16,-1 0 0 0,-1 0 1 16,0 3 1-16,0 1-2 15,0 3 1-15,0 4 1 0,0 2-1 16,0 2 1-1,1 6 1-15,2 3-1 0,-3 4 1 16,2 3 2 0,-3 4-1-16,2-1 1 0,-3 0-1 15,2 0 1-15,-4-3-2 16,2-4 1-16,-3-3-1 0,2-6 1 15,-2-6-1-15,0-7-1 0,1-2 0 16,-2-5 1 0,-2-10 0-16,2 9 0 0,-2-9 0 15,0 0 0 1,11-3-1-16,-7-6 0 0,0-4 0 15,2-1 0-15,2-4-1 16,0-3-1-16,2-6 0 0,-2-4 0 16,1-2-1-16,-2-3 0 15,-1 0 0-15,0-5-1 16,-3-1-1-16,1-4 2 0,-3 0-4 15,0-3 0 1,-1 2 0-16,-1 0 1 0,-3 2-1 16,1 3 1-16,-1 4 1 15,0 6 0-15,0 3 1 0,2 4 2 16,1 6-1-1,1 0 1-15,1 2 0 0,2 0 0 16,1 0 0-16,1 2 1 0,-1-1-1 16,3 1 1-1,1 1 0-15,-4 3-1 0,3 2 1 16,-7 9 0-16,12-15 0 15,-2 10 0-15,0-1 0 16,4 3 0-16,0 1 0 16,3-1 0-16,1-4 0 0,7 1 0 15,-2 0 0 1,5-1 0-16,-4 1 0 0,9-2 1 15,-3 2-1-15,2-2 0 0,3 4 0 16,3-1 1 0,2 3-1-16,2 0 1 0,3-1-1 15,5-2-1-15,0 3 1 16,4-1-1-16,0-3 1 0,5-2 0 15,-1-1-1 1,5 2 1-16,0-1 0 0,1 1 0 16,0 0 0-16,0 1 0 0,3 1 1 15,-1 1-2 1,-2 1 0-16,1 3 0 0,-3 0 0 15,2 0 1-15,0 0-1 16,1 0 1-16,1 0-1 0,0 0 1 16,-1 0-1-1,-1 0 0-15,2 0 1 0,0-2-1 16,1 4 0-1,-4-2 0-15,0 3 0 0,-5-1 0 16,2 1-1-16,-7 1 1 0,1-1 1 16,-3 0-2-16,-4 0 2 15,-3 0-1-15,-4-2 0 0,-2-1 1 16,-6 0-1-1,0 0 0-15,-9 0 1 0,-3 0-1 16,-5 0 1 0,-3 0 0-16,-12 0-1 0,8-1 1 15,-8 1 0-15,0 0 1 16,0 0-1-16,0 0 1 0,0 0 0 15,0 0-1-15,0 0 1 16,0 0 0-16,0 0-1 16,0 0 1-16,0 0-1 0,0 0-1 15,0 0 0 1,0 0 0-16,0 0 0 0,0 5-1 15,0-5 1-15,1 15 0 16,3-1 0-16,0 3 0 0,1 1 0 16,4 6 0-16,1 1 0 15,4 5-3-15,-1 1-5 16,7 3-12-16,-4-6-29 0,2-7-24 15,10 1-22 1,-7-13-11-16,9-6-3 0</inkml:trace>
  <inkml:trace contextRef="#ctx0" brushRef="#br0" timeOffset="36610.3661">18565 15287 45 0,'5'-18'49'0,"2"5"-3"15,-3-5-5-15,0 4-3 16,-3-3-6-16,1 4-3 15,-2-1-6-15,0 1-5 16,0 4-5-16,0 9-4 0,-12-8-2 16,1 8-2-16,-1 8-1 0,-3 9 2 15,-2 9-2 1,-4 10 2-16,0 11 2 0,0 10-1 15,2 3 0 1,5 1 1-16,4 0-1 0,6-2-1 16,4-7 0-16,1-9-2 15,9-8-1-15,3-6 1 0,3-7-1 16,1-6-3-1,4-1 0-15,-4-8-6 0,6-3-5 16,-1-7-17-16,-3-15-57 0,6 0-12 16,-2-11-6-1,0-6-2-15</inkml:trace>
  <inkml:trace contextRef="#ctx0" brushRef="#br0" timeOffset="36890.3689">18726 15540 48 0,'0'27'95'0,"-1"10"0"15,4-1-6 1,13 4-65-16,4 4-3 0,14-12-5 15,6-8-4-15,9-9-2 0,2-9-3 16,3-7-1-16,-4-16-1 16,-7-4-1-16,-9-11-1 0,-14 2 0 15,-14-4-2 1,-9 2-1-16,-15 3 0 0,-15 3 0 15,-6 8-1 1,-8 7 1-16,-2 4 0 0,1 7-2 16,4 0 1-16,7 7 0 0,6 5-1 15,11 2-2-15,8-5-3 16,11 2-4-16,1-11-22 15,8 7-52-15,11-7-11 16,4-4-6-16</inkml:trace>
  <inkml:trace contextRef="#ctx0" brushRef="#br0" timeOffset="37200.372">19252 15296 50 0,'-30'12'93'15,"-1"3"-2"-15,3 3-4 0,5 7-70 16,7 7-2 0,13 2 0-16,9-1-5 0,15 1-2 15,9 0-3-15,4-2 0 16,2-3-1-16,-5-3 0 0,-8 1-1 15,-9-4 0-15,-14 2-1 0,-15-3 0 16,-11-1 0 0,-5 0-2-16,-4-2-2 0,1 0-7 15,2-10-19 1,2-7-57-16,18 1-9 0,12-3-8 15,0-9 6-15</inkml:trace>
  <inkml:trace contextRef="#ctx0" brushRef="#br0" timeOffset="37810.3781">19730 15337 77 0,'0'0'88'0,"-10"-14"-4"15,10 14-49-15,0 0-11 0,-6 19-5 16,5 1-5 0,0 8-2-16,1 7-2 0,1 2 3 15,3 3 0-15,6-2-2 16,1-3-2-16,2-8-2 0,4-6 0 15,5-10-2 1,3-11 0-16,1-3-2 0,1-12 0 16,-2-5-1-16,0-1 0 0,-3-4 0 15,-2 4-2 1,-6 1 0-16,-3 8-1 0,-11 12 1 15,13 0-1-15,-4 11 1 16,0 10-1-16,0 9 1 0,5-3 0 16,2 2 1-1,1-2 1-15,-2-3 1 0,0-10 0 16,-4-4 0-1,-1-10 0-15,-10 0 1 0,8-14-1 16,-8-1-2-16,-2-5-1 0,-2-3-3 16,-2-7-4-16,5 1-3 15,-2-3-7-15,5 0-23 0,0 5-38 16,8-6-20-1,3 1-7-15,-2 0-1 0</inkml:trace>
  <inkml:trace contextRef="#ctx0" brushRef="#br0" timeOffset="38120.3812">20410 14988 3 0,'6'10'87'0,"-8"7"5"0,-10 12-3 15,-5 7-56 1,-5 9-10-16,-1 8-3 0,0 3 1 16,1 4-5-16,7-4-4 0,7-4-2 15,8-8-1-15,6-9-2 16,12-7-1-16,10-9 0 0,1-6-2 15,5-4 0 1,-2-7-1-16,-1-1-3 0,-4-1-2 16,-4 0-3-1,-7-3-3-15,-1 1-8 0,-15 2-39 16,0-18-37-16,0 4-9 15,-6-7-3-15</inkml:trace>
  <inkml:trace contextRef="#ctx0" brushRef="#br0" timeOffset="38280.3828">20202 15270 37 0,'0'0'96'16,"0"0"-4"-16,27 2-4 16,9-2-48-16,13 0-28 0,6 4-5 15,2 2-5 1,-3 3-13-16,-6 3-44 0,-9-4-31 15,-5-3-8-15,-11-1-4 0</inkml:trace>
  <inkml:trace contextRef="#ctx0" brushRef="#br0" timeOffset="38520.3852">20711 15155 48 0,'0'9'94'16,"13"4"-3"-16,10-3-5 0,6-3-63 16,7 6-11-16,1 0 2 15,2-1-5-15,-6-5-3 0,-3-1-5 16,-10-6-7-1,-3 0-18-15,-8 3-53 0,-9-13-13 16,-3-7-7-16</inkml:trace>
  <inkml:trace contextRef="#ctx0" brushRef="#br0" timeOffset="38790.3879">20877 14947 52 0,'-2'22'97'0,"1"4"-4"15,-1 6-4 1,2 9-67-16,0 4-1 0,-6 8-2 15,2 0-5-15,-7 0-4 0,-1 1-2 16,-4-3-2-16,0-9-1 16,-1-6-1-16,2-7-2 0,1-6 0 15,4-7-2 1,10-16-2-16,-10 7-4 0,10-7-9 15,3-14-51 1,4-8-26-16,12-6-8 0,-3-9-6 16</inkml:trace>
  <inkml:trace contextRef="#ctx0" brushRef="#br0" timeOffset="39080.3908">21030 15219 64 0,'0'37'98'0,"-1"3"-5"0,4-3-3 16,15-8-64-16,8 7-7 15,9-8-4-15,11-9-4 0,9-7-2 16,4-11-2-16,6-2-1 16,-2-10-2-16,-8-6-1 15,-6-3-1-15,-15-6 0 0,-16 0-1 16,-15-2-1-1,-12 3 1-15,-18 3-1 0,-12 2 0 16,-7 3-1-16,-10 6 1 16,-3 9-1-16,4 2-1 15,1 1-2-15,12 6-1 16,6 1-4-16,13 1-3 0,8-5-8 15,15-4-36-15,10 5-38 0,3-5-4 16,8-4-5 0</inkml:trace>
  <inkml:trace contextRef="#ctx0" brushRef="#br0" timeOffset="39370.3935">21263 14908 76 0,'-6'-11'98'0,"0"1"-5"15,6 10-5 1,0 0-62-16,0 21-8 0,6 9-6 16,0 11-2-16,4 13-2 15,1 10 1-15,-1 11-2 0,-5 6 0 16,-4-1-2-1,-2-4-1-15,-5-7-1 0,-6-10-1 16,-4-8-1-16,0-12-1 0,3-10-2 16,-1-11-3-1,5-6-5-15,9-12-14 0,-5-7-52 16,7-9-20-16,11-13-9 15,5-6-3-15</inkml:trace>
  <inkml:trace contextRef="#ctx0" brushRef="#br0" timeOffset="39610.3961">21474 14782 90 0,'8'-6'95'15,"13"6"-5"-15,13 12-4 16,5 15-74-16,9 15-2 0,0 12-3 15,-1 14-1 1,-8 7-1-16,-12 7-1 0,-13 3-2 16,-14-1-1-16,-16-5-2 0,-17-5-5 15,-18-11-15 1,-15-9-66-16,-2-9-5 0,-11-17-8 15,-3-13-1-15</inkml:trace>
  <inkml:trace contextRef="#ctx0" brushRef="#br0" timeOffset="39930.3993">19991 14859 17 0,'-37'5'96'0,"-10"17"-2"15,-2 17-3-15,-17 18-55 16,23 19-7-16,6 12-6 16,11 11-9-16,11 3-3 0,11-3-4 15,14 0-2 1,10-12-2-16,16-7-4 0,4-15-5 15,12-5-36-15,10-13-49 16,-9-11-5-16,0-7-7 16</inkml:trace>
  <inkml:trace contextRef="#ctx0" brushRef="#br0" timeOffset="40340.4033">18310 16215 80 0,'5'12'98'0,"44"-7"-4"0,47-3-3 16,51-3-70 0,49 0-7-16,49 0 1 0,39-1-1 15,24 0-3-15,14 3-2 16,-8 6-5-16,-13 0-5 15,-22 5-5-15,-35-2-7 16,-30 3-40-16,-44-4-41 0,-44-2-6 16,-39-7-8-16</inkml:trace>
  <inkml:trace contextRef="#ctx0" brushRef="#br0" timeOffset="40750.4075">18979 16619 42 0,'-11'-9'92'0,"-6"6"-1"0,3 13-44 16,-11 12-6-16,7 9-13 16,-5 8-6-16,3 9-2 15,3 6-5-15,11-3-3 16,6 2-3-16,8-5-2 0,12-5-1 15,9-9 0 1,6-9-6-16,8-14-3 0,9-8-6 16,-6-13-12-16,4-14-43 0,3-5-32 15,-17-10-7 1,-8 2-6-16</inkml:trace>
  <inkml:trace contextRef="#ctx0" brushRef="#br0" timeOffset="40990.4099">19205 16829 22 0,'-32'0'95'0,"9"11"0"16,7 5-4-1,9 3-53-15,8-2-18 0,24-5-6 16,12-4-3-1,8-8-3-15,9 0-1 0,1-11-3 16,-5-4-1-16,-7-2-2 0,-15-1-1 16,-18 0 1-16,-11 5-2 15,-20 7-1-15,-14 3 1 16,-8 3 0-16,-7 3 0 15,-1 6-1-15,5 3-1 0,6 2-4 16,10 1-2 0,15-1-15-16,7-1-37 0,8-13-32 15,16 0-6-15,12-5-2 16</inkml:trace>
  <inkml:trace contextRef="#ctx0" brushRef="#br0" timeOffset="41270.4127">19511 16637 69 0,'-31'8'96'15,"-3"5"-3"-15,-3 3-6 16,4 6-73-16,11 4-2 16,9 1-4-16,13 3 0 0,7-1-4 15,20 0-1-15,8-1-1 16,8-3 0-16,1 0 1 0,-2-3-1 15,-6 2 0 1,-10 0-2-16,-11 3 2 0,-14-3-1 16,-4 2 0-16,-14-2 0 15,-8-2 0-15,-7-5 0 16,-2-1-1-16,1-6-3 15,-2-9-5-15,13 1-19 0,5-2-51 16,6-11-17-16,11-10-6 0,6-7 1 16</inkml:trace>
  <inkml:trace contextRef="#ctx0" brushRef="#br0" timeOffset="41670.4167">19849 16678 23 0,'-14'1'94'16,"1"2"0"0,-1 5-4-16,7 9-57 0,1 3-11 15,-2 7-5-15,8 0-5 16,4 3-2-16,9-4-3 15,3-4-2-15,4-6 0 16,3-5 1-16,1-8-3 0,-3-3 0 16,-4-9 0-16,-5-2-2 0,-2 1-1 15,-8 2 0 1,-2 8-1-16,0 0 1 0,0 0-1 15,0 14 0-15,4 4 1 16,10 2 0-16,5 1 1 16,9-2 1-16,0-9-1 15,7-2 1-15,-3-8 0 0,0 0 0 16,-5-12-2-1,-10-5-1-15,-4 0-3 0,-9-4-3 16,-2 0-15-16,-9-4-44 0,-3-6-27 16,7-4-7-1,1-3-5-15</inkml:trace>
  <inkml:trace contextRef="#ctx0" brushRef="#br0" timeOffset="41890.4189">20467 16508 82 0,'-1'27'100'0,"-10"4"-4"15,-4 2-5-15,-2 9-76 0,7 2-1 16,5 4-1-16,5-2-3 16,5-3-3-16,10-6-2 0,7-3-2 15,5-6-1 1,-1-8-2-16,1-3-6 0,-9-11-14 15,-5-6-61 1,-5-8-15-16,-8-11-6 0,-10-6-7 16</inkml:trace>
  <inkml:trace contextRef="#ctx0" brushRef="#br0" timeOffset="42070.4206">20190 16760 90 0,'0'0'99'0,"21"12"-7"16,24-10-3-1,13 3-79-15,15 0-1 0,0-2-3 16,4 1-5-16,-7-4-2 15,0 0-22-15,-18 0-51 0,-10-18-19 16,-7-7-4-16,-17-9-4 16</inkml:trace>
  <inkml:trace contextRef="#ctx0" brushRef="#br0" timeOffset="42200.422">20745 16426 41 0,'-6'5'90'0,"14"16"-1"16,14 8-5-16,-2 13-71 15,7 10-4-15,-2 10 0 16,-5 7-3-16,-11 1-4 0,-9 1-4 15,-12-3-5-15,-15-1-22 0,3-10-55 16,-23-10-3 0,-6-13-5-16</inkml:trace>
  <inkml:trace contextRef="#ctx0" brushRef="#br0" timeOffset="42490.4249">19868 16471 7 0,'-27'6'95'15,"-8"17"3"-15,1 14-6 0,3 14-56 16,7 12-6-16,12 12-5 0,7 3-9 16,16 7-5-1,16-4-4-15,16 0-7 0,6-9-9 16,15-14-60-16,4-7-20 15,1-17-9-15,5-17-4 16</inkml:trace>
  <inkml:trace contextRef="#ctx0" brushRef="#br0" timeOffset="43190.4318">17872 14465 58 0,'-7'30'75'15,"5"38"-28"1,2-5-29-16,-1 22 3 0,7 19 2 16,0 18 1-16,4 18-1 0,-1 13-1 15,2 10-4-15,-1 9-6 16,0 1-2-16,-4 5-3 15,1-7-2-15,-1-10 1 16,0-14-5-16,-2-14 1 0,0-12 0 16,-4-15-2-1,2-16-2-15,-1-23-4 0,3-14-10 16,-3-9-48-16,4-28-25 15,-5-16-6-15,15-30 0 16</inkml:trace>
  <inkml:trace contextRef="#ctx0" brushRef="#br0" timeOffset="43940.4393">18238 14248 48 0,'-14'-12'88'15,"14"1"-2"-15,25 0-4 16,27 1-67-16,29 10-3 0,30-2-6 16,31 2-1-16,29 0 0 15,33-5-1-15,21 1-1 16,25-5-1-16,12-2-1 0,15-4 0 15,7-2-1 1,5-4 0-16,1-1 0 0,-11-2 0 16,-11 2 0-16,-17-2-1 15,-14 5 0-15,-26 3 1 16,-22 6-1-16,-26 4 1 15,-23 6 0-15,-22 9-1 0,-15 9 1 16,-19 8 0-16,-14 9 0 0,-5 15-1 16,-9 15 2-1,-7 17 1-15,-6 20 1 0,-7 21 0 16,-5 23 0-1,-6 18 3-15,-4 18-1 0,-10 15 0 16,-5 7 0-16,-8 1-1 16,1 2-2-16,-12-12 0 0,-3-8 0 15,-4-17-3 1,0-9 2-16,-2-14 0 0,3-9 1 15,3-13-1-15,3-9 1 0,10-63-1 16,-3 5-1 0,1-5 2-16,2 5-1 0,0-7-1 15,2 3-1-15,0-6 0 16,-3 0 0-16,-2-7 1 0,-3 3 1 15,-6-9 0 1,-7 2-1-16,-14-8 0 0,-15-1 1 16,-22-5-2-16,-22-3 2 0,-33-4-1 15,-34-6 0 1,-32-3-1-16,-46 1 1 0,-42-3 0 15,-45 4-2 1,-37 3-3-16,-37 1-23 0,-32 4-52 16,-22-1-15-16,-22 1-6 15,-13-7 7-15</inkml:trace>
  <inkml:trace contextRef="#ctx0" brushRef="#br0" timeOffset="230142.3013">17555 12997 29 0,'4'20'82'15,"2"1"2"1,-4-1-47-16,3 9-3 0,-2-10-8 15,1 3-5-15,-1-10-1 16,-3-12-3-16,3 10-2 0,-3-10-1 16,0-10-2-16,0-8-2 0,-1-3-2 15,-4-8-3 1,4-7-3-16,-6-7-1 0,-1-6-1 15,1-6 0 1,-5-1 1-16,3-5-1 0,-3 3 0 16,-3-1 1-16,2 6 0 15,-4 4-1-15,3 9 1 0,-2 6-1 16,2 7 0-1,0 7 1-15,2 5-1 0,3 7 0 16,9 8 0-16,-8-12 0 0,8 12-1 16,0 0 1-1,6-12 0-15,5 12 0 0,7-6 0 16,1 2 0-16,5 0 1 15,8-1-1-15,4-1 1 0,6 0 0 16,3-2-1 0,6 1 1-16,-2-3-1 0,4-1-1 15,0 1-3 1,-3-2-3-16,2 0-5 0,-9-2-24 15,-10 4-52-15,0 0-5 0,-6-5-8 16</inkml:trace>
  <inkml:trace contextRef="#ctx0" brushRef="#br0" timeOffset="230392.3039">17299 12691 44 0,'-39'45'90'15,"13"-12"0"1,23-11-4-16,13-10-61 0,26-11-7 16,24-1-5-1,13-6-1-15,6-3-2 0,7-5-5 16,1 4-5-16,-5-5-10 15,-1 6-32-15,-6 2-43 0,-18-1-7 16,-11-1-7-16</inkml:trace>
  <inkml:trace contextRef="#ctx0" brushRef="#br0" timeOffset="230672.3067">18287 12424 48 0,'-13'22'87'16,"-2"9"0"-16,-1-2-42 0,5 20-14 15,1 5-5-15,6 1-3 16,4 2-5-16,2-6-2 0,10-5-4 15,7-5-3 1,1-14-3-16,8-5 0 0,-1-8-3 16,2-8-3-16,2-6-5 0,-3-5-7 15,2-5-26 1,5-9-50-16,-8-6-6 0,-6-6-8 15</inkml:trace>
  <inkml:trace contextRef="#ctx0" brushRef="#br0" timeOffset="231062.3106">18582 12622 48 0,'-1'31'92'0,"-2"3"-2"0,3 4-4 16,3 0-62-16,6 4-6 15,4-3-3-15,5-5-3 16,6-10-3-16,4-6-2 15,3-11-1-15,5-7-1 0,-2-6-1 16,0-12-1 0,-1-6-1-16,-3-7-2 0,-7 1 0 15,-5-4-1-15,-4 8-1 16,-7 4 0-16,-6 10-1 0,-1 12 1 15,0 0 1-15,-4 19 1 16,4 8 0-16,0 4 0 16,7 1 3-16,9-3 0 0,6-11 2 15,5-7-1 1,6-11 1-16,1-13-1 0,-2-12 1 15,-4-10-1-15,-6-7-1 16,-8-5-3-16,-11-2-2 16,-6-3-2-16,-13 3-3 0,-6 3-5 15,3 10-25-15,-6 7-47 16,5-1-11-16,8 6-6 0,5 5 0 15</inkml:trace>
  <inkml:trace contextRef="#ctx0" brushRef="#br0" timeOffset="231772.3177">19346 12312 3 0,'-13'0'80'16,"6"-8"3"-16,7 8-29 15,14-2-11-15,13 2-10 0,16-4-8 16,10-1-8-16,11 0-1 16,4-2-5-16,3-1-3 0,-4-1-6 15,-5 3-5 1,-12-4-9-16,-7 7-19 0,-10 1-54 15,-21-1-4-15,-12 3-7 16</inkml:trace>
  <inkml:trace contextRef="#ctx0" brushRef="#br0" timeOffset="232262.3226">19602 12361 26 0,'0'0'84'0,"-1"-13"0"16,1 13-43-16,2-9-6 16,-2 9-10-16,0 0-9 0,0 0-4 15,0 0-5 1,0 0-2-16,4 6-2 0,-6 3 0 15,-3 8 0-15,-3-3 0 0,0 5-1 16,-1 3 0 0,1 3 0-16,3 0 0 0,3 2 0 15,2-1 0-15,3 0 0 16,6 0 2-16,6 1 0 0,8-3 0 15,4-1 0 1,9-4 0-16,1 0 0 0,2-5 0 16,7 0-1-16,0-5-3 0,3-3 0 15,-2-3-3 1,0-3-3-16,0-6-5 0,-2-8-9 15,1-5-21-15,-3 3-43 16,-3-15-9-16,-2-2-3 0</inkml:trace>
  <inkml:trace contextRef="#ctx0" brushRef="#br0" timeOffset="232552.3255">20014 11838 69 0,'7'-2'87'0,"15"-16"-18"15,11 26-26-15,9 17-14 16,11 13-9-16,7 13-4 0,4 14-6 15,1 17-3-15,-2 10-2 0,-7 13-2 16,-7 7 0 0,-16-2-1-16,-14 1 0 0,-14-3 1 15,-15-6-3 1,-19-4-3-16,-19-9-15 0,-15-2-63 15,-7-7-6-15,-15-7-7 16</inkml:trace>
  <inkml:trace contextRef="#ctx0" brushRef="#br0" timeOffset="238182.3813">20024 12784 77 0,'-6'12'96'16,"-10"10"-4"-16,-4 7-5 0,-7 7-69 16,-1 8-4-16,-1 9-3 15,-1-3-3-15,3-1-3 16,8-7-4-16,5-9-7 15,13-8-22-15,11-14-59 0,6-11-5 16,3-14-7-16,4-12 2 0</inkml:trace>
  <inkml:trace contextRef="#ctx0" brushRef="#br0" timeOffset="238702.387">20148 12310 81 0,'-1'-9'89'0,"1"9"-31"16,0 0-9-1,-2 7-12-15,2 11-10 0,-2 6-8 16,-4 9-5-16,-2 6-2 0,-4 10-2 16,0 1 0-16,-1 1-2 15,3-4-2-15,4-5-1 0,6-9-1 16,5-10-1-1,13-10-1-15,12-7 0 0,6-6 0 16,1-2-2 0,0-3-3-16,1-5-3 0,0 0-4 15,-9-3-6-15,-5 1-24 16,-4 7-49-16,-13-15-7 0,-6 0-6 15</inkml:trace>
  <inkml:trace contextRef="#ctx0" brushRef="#br0" timeOffset="238872.3887">20056 12470 57 0,'-17'1'95'0,"17"-1"-2"16,10-1-4-16,17-6-63 16,10-3-6-16,13 3-6 0,0-6-7 15,10 9-16-15,-1-1-74 16,-7-2-5-16,-7 2-9 0,-5-3-3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31T18:10:22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6947 13825 64 0,'0'0'83'15,"0"0"-3"-15,6-8-54 0,-6 8-7 16,0 0-5-16,2 16-3 0,0 0-4 15,-1 7-1 1,2 10 1-16,1 8 1 0,1 8 1 16,0 11 0-16,1 5-1 15,-1 6 0-15,-4 2 2 0,-1 4-3 16,0 0 1-1,-6-2-2-15,-3-4-1 0,-1-6 0 16,-3-7 0 0,0-8-2-16,3-7 0 0,-1-11-4 15,2-9-4-15,5-7-5 0,4-16-8 16,-4 11-20-16,12-11-50 15,-5-8-6-15,2-8-6 16</inkml:trace>
  <inkml:trace contextRef="#ctx0" brushRef="#br0" timeOffset="200.012">6919 14558 59 0,'20'4'93'15,"11"-4"-1"-15,8-8-6 16,-8-1-71-16,21-3-2 0,4-3 2 15,2-3-4 1,-5 2-10-16,-4-6-12 0,-5-3-44 16,-7 1-32-1,-9-7-4-15,-5-7-6 0</inkml:trace>
  <inkml:trace contextRef="#ctx0" brushRef="#br0" timeOffset="430.0258">7352 13808 70 0,'0'25'87'0,"4"10"-1"0,-2 6-3 16,-2 12-76-16,3 10 1 16,1 15 5-16,-1 4 2 0,-2 5-1 15,-1 3-3-15,2-3-2 0,-2-4-1 16,0-5-3-1,2-6-1-15,-1-11-3 0,5-2-9 16,-4-13-9 0,7-17-50-16,1 5-24 0,2-19-7 15,4-11-4-15</inkml:trace>
  <inkml:trace contextRef="#ctx0" brushRef="#br0" timeOffset="910.0546">7968 14117 65 0,'-11'5'73'15,"-3"14"2"-15,26 6-64 0,-23 18 3 16,2 16 4-16,-3 10 6 16,4 13 1-16,0 3 0 0,2 7-5 15,6-4-4 1,-1-2-2-16,6-11-3 0,1-12-5 15,4-12-2 1,4-7-2-16,0-13-2 0,2-7-2 16,3-8-3-16,0-11-10 0,5-7-32 15,9-13-41-15,-9-14-4 16,0-10-7-16</inkml:trace>
  <inkml:trace contextRef="#ctx0" brushRef="#br0" timeOffset="1310.0786">8174 14529 26 0,'-1'35'88'0,"1"5"1"16,4 6-4-16,4 5-62 16,3 5-5-16,5-1-2 15,5-5-2-15,-2-10-1 0,7-9-1 16,-1-14-3-1,5-8 0-15,3-12-2 0,0-16 1 16,0-11-1-16,0-7-1 16,-2-1-2-16,-5 3-3 15,-2 4-2-15,-6 9-1 0,-1 12 1 16,-2 10 0-16,-3 20 0 15,0 8 1-15,0 1-1 0,2 3 2 16,0-3 3 0,2-1 1-16,-1-10 0 0,-2-10 2 15,2-8-1 1,-4-8 1-16,-1-11 0 0,-1-8-1 15,-5-6-2-15,-4-11-2 16,0-5-3-16,-6-6-3 0,-2 3-3 16,-5-3-5-16,4 10-7 0,-5-3-19 15,-1 7-57 1,11 9-4-16,2 4-6 0,5 3 3 15</inkml:trace>
  <inkml:trace contextRef="#ctx0" brushRef="#br0" timeOffset="1570.0941">8795 14169 58 0,'-5'14'84'16,"9"-2"-1"-1,14 2-5-15,13 11-69 0,3 10-4 16,6 8 3-16,6 11 1 15,-1 7 0-15,-3 7-2 0,-7 1-1 16,-8 3 0 0,-13-1 0-16,-7-5-2 0,-7-2 0 15,-12-7-2-15,-5-4-5 0,-5-9-9 16,-2-13-45-1,-1 2-29-15,-1-14-7 0,1-9-3 16</inkml:trace>
  <inkml:trace contextRef="#ctx0" brushRef="#br0" timeOffset="2340.1403">10416 13837 22 0,'-26'4'78'0,"3"0"0"0,5 0-42 15,7-2-8-15,11-2-3 16,-1 11 0-16,13-8-3 0,19-2-1 16,16-1-1-1,17-7 2-15,17-1 0 0,17-2-4 16,7-1-4-1,9-1-3-15,-2-1-3 0,-7 4-3 16,-11-1-1-16,-13 5-2 16,-16 0-2-16,-19 5 0 0,-11-3-3 15,-12-1-3-15,-14-1-7 0,-9 5-9 16,0 0-30-1,-26 0-40-15,4 2-7 0,-4 4-4 16</inkml:trace>
  <inkml:trace contextRef="#ctx0" brushRef="#br0" timeOffset="2840.1704">10585 14304 22 0,'-35'11'91'0,"1"-5"0"16,5 1-3-16,5-2-54 0,8 0-8 15,16-5-3-15,9 7-4 0,28-7-5 16,25 0-1-1,21-8-1-15,18-1 0 0,19-4-1 16,10-2-3-16,5-1-2 16,-7 1-1-16,-11-1-1 0,-16 3-1 15,-18 4-3 1,-17 0-1-16,-19 3-2 0,-17-1-2 15,-11 6-6 1,-19 1-7-16,0 0-13 0,0 0-52 16,-20 1-13-16,-5 5-7 0,-4 0-2 15</inkml:trace>
  <inkml:trace contextRef="#ctx0" brushRef="#br0" timeOffset="3170.1902">10438 14815 8 0,'-81'36'96'0,"18"-6"3"0,29-11-5 16,34-19-1-16,38 5-74 16,48-6-2-16,36-9-1 0,29-2-1 15,18 0-1-15,16 0-5 16,-4 2-3-16,-3 3-3 15,-18 3-1-15,-29 4-3 0,-26 1-2 16,-26 4-3 0,-25-5-5-16,-14 11-36 0,-13-7-48 15,-27-4-4 1,-13 4-7-16,-11-4-3 0</inkml:trace>
  <inkml:trace contextRef="#ctx0" brushRef="#br0" timeOffset="5780.3468">14339 13155 65 0,'7'-20'93'0,"1"3"-4"15,-1 3-5-15,-7 14-60 16,9-10-9-16,2 14-5 15,5 12-1-15,3 11-2 0,5 11 0 16,3 10 1 0,8 12 1-16,-2 8-1 0,3 3-1 15,-4 2-1-15,-1-1 0 16,-8-3-1-16,1-5 0 15,-5-6-3-15,-7-12 2 16,-1-3-1-16,-3-11 0 0,-1-6-1 16,0-6 0-16,-3-6 1 0,-4-14-1 15,3 12 1 1,-3-12 0-16,0 0-1 0,0 0 1 15,4-8-1-15,-3-4-1 16,5-11 0-16,1-9 0 16,6-16-2-16,9-15 1 15,10-17 0-15,10-14-1 0,11-5 2 16,10-2-1-16,2 6 1 0,2 8-1 15,-5 9 1 1,-6 16-1-16,-9 18-1 0,-11 15 0 16,-10 9-1-1,-12 6-1-15,-3 6-3 0,-11 8-3 16,10-7-7-16,-10 7-12 15,0 0-54-15,0 0-15 0,0 0-6 16,7 7-5 0</inkml:trace>
  <inkml:trace contextRef="#ctx0" brushRef="#br0" timeOffset="6030.3618">15055 12889 78 0,'-6'9'96'16,"22"-5"-2"-16,31-4-6 0,25-11-66 16,17-5-6-16,14-3-1 0,8-4-4 15,1-2-8 1,-11-4-11-16,-9 3-42 0,-23 6-37 0,-28 3-7 15,-24 5-8 1</inkml:trace>
  <inkml:trace contextRef="#ctx0" brushRef="#br0" timeOffset="6290.3773">14237 13159 1 0,'-5'19'97'0,"19"-8"3"15,26-11-6-15,29-9-3 0,18-5-74 16,8-5 0-1,8 2-5-15,-6-7-12 0,0 8-39 16,-14 1-49 0,-18 2-5-16,-16 6-8 0,-20-2-3 15</inkml:trace>
  <inkml:trace contextRef="#ctx0" brushRef="#br0" timeOffset="6850.411">15427 13728 44 0,'-9'19'86'16,"0"10"0"-16,-1 3-3 16,7 4-69-16,0 10 1 15,3 3 0-15,7-4 3 16,10-4 0-16,9-11-2 0,7-6-2 15,6-14-2 1,0-10-1-16,1-7-2 0,-5-13-2 16,-5-9-3-16,-10-9-1 0,-14-2-2 15,-9-1 0-15,-19 3-1 16,-10 1 0-16,-9 6-1 15,-8 6 0-15,-2 7 0 16,1 8-1-16,6 7-2 0,4 5-2 16,14 2-3-1,8 5-5-15,18 5-14 0,10 10-61 16,15-8-7-16,8-1-4 0,9-4-2 15</inkml:trace>
  <inkml:trace contextRef="#ctx0" brushRef="#br0" timeOffset="7300.4379">15856 13755 46 0,'-17'12'95'0,"2"2"-2"15,3 8-3-15,7 8-64 0,5 3-4 16,4 3 0 0,10-2-5-16,3-1-3 0,11-7-3 15,3-7-2 1,5-10-1-16,6-9-2 0,-2-8-1 15,1-9-1-15,-5-11-1 16,-2-2-1-16,-5-8-1 0,-6 4-1 16,-11-1 0-16,-3 5-1 0,-6 0 0 15,-3 8 0 1,0 7-2-16,0 15 1 0,-10-3 0 15,5 11 1 1,2 13 0-16,3 8 0 0,0 7 1 16,1 5 1-16,7 3 0 15,1 2 1-15,2-3-1 0,-1-4 0 16,5-5 1-16,-6-7-1 15,2-6 0-15,0-6-3 16,-1-6-2-16,7-6-10 0,-1-9-34 16,1-10-45-1,8-11-4-15,5-14-8 0,4-11-3 16</inkml:trace>
  <inkml:trace contextRef="#ctx0" brushRef="#br0" timeOffset="7520.4512">16604 13617 3 0,'-4'29'91'15,"2"1"3"-15,-1 3-2 0,3 39-13 16,6-32-64 0,2 2 1-16,2-3-3 0,1-1-2 15,3-6-2-15,0 0-1 16,-1-6-7-16,-2-9-3 0,1 0-7 15,-12-17-23 1,0 0-56-16,0 0-6 0,-1-20-5 16,-10-6-5-16</inkml:trace>
  <inkml:trace contextRef="#ctx0" brushRef="#br0" timeOffset="7640.4584">16374 13891 85 0,'14'6'97'16,"23"-3"-6"-1,19-9-5-15,48-10-70 0,-18 3-5 16,5-8-18-16,2 0-73 0,7 3-7 15,-8-3-8 1,-3 3-3-16</inkml:trace>
  <inkml:trace contextRef="#ctx0" brushRef="#br0" timeOffset="8190.4914">14320 14546 13 0,'-104'29'93'0,"18"-5"-1"16,17-7-3-16,20 0-44 0,31-5-16 16,31-10-4-1,50-2-5-15,47-11-2 0,49-7-4 16,46-4-1-1,51-4-1-15,42-4-4 0,35-1-2 16,20 4-3-16,15 2-2 16,-6 2-3-16,-3 7-3 0,-21-1-9 15,-18 7-34-15,-21-2-48 16,-46-1-4-16,-37-3-6 15,-41-1-3-15</inkml:trace>
  <inkml:trace contextRef="#ctx0" brushRef="#br0" timeOffset="8890.5334">15060 15363 73 0,'14'-8'91'15,"2"7"-2"-15,1 4-4 0,1 18-69 16,4 10-5 0,7 6-1-16,3 14 1 0,2 4 0 15,-1 8 0-15,-1 2-1 16,-3-1-3-16,-5-6-1 0,-1-5-1 15,-7-5-1 1,-6-7 0-16,0-9-1 0,-2-7-1 16,-4-9 0-16,0-3 1 0,-4-13-1 15,4 11 2 1,-4-11-1-16,4-7 0 0,2-7 0 15,3-11 0-15,6-9 0 16,3-15-1-16,8-13 0 0,8-13 0 16,6-10-1-1,4-2 0-15,-2-3-1 0,1 4 1 16,-1 8-1-16,-3 9 0 0,-8 16-1 15,-6 7-1 1,-8 17-2-16,-5 6-3 0,-1 10-5 16,-11 13-7-16,0 0-12 15,11 5-47-15,-11-5-21 0,5 16-5 16,-5-16-4-1</inkml:trace>
  <inkml:trace contextRef="#ctx0" brushRef="#br0" timeOffset="9040.5424">15576 15266 94 0,'-10'8'98'0,"14"-8"-5"16,27-12-5 0,26-13-71-16,17-4-8 0,16-4-3 15,9-4-6 1,1-1-10-16,0-7-59 0,-14 15-21 15,-17 0-6-15,-26 6-6 16</inkml:trace>
  <inkml:trace contextRef="#ctx0" brushRef="#br0" timeOffset="9250.5549">14788 15435 14 0,'-21'35'106'0,"21"-10"-4"0,23-16-7 15,24-9-2-15,16-5-78 16,14-10-8-16,13-1-6 16,3-11-17-16,1 5-73 15,10-2-6-15,-5 2-7 0,-8 0-5 16</inkml:trace>
  <inkml:trace contextRef="#ctx0" brushRef="#br0" timeOffset="9640.5784">16311 15875 17 0,'-4'8'104'16,"-2"7"-3"-16,2 3-6 15,-5 0-3-15,-2 5-83 0,2 3-1 16,2 3 0-16,0 0-3 0,1-1-3 15,5-6-5 1,0-8-7-16,11-3-34 0,18-11-48 16,-8-10-6-1,3-14-8-15</inkml:trace>
  <inkml:trace contextRef="#ctx0" brushRef="#br0" timeOffset="9740.5844">16328 15657 1 0,'-20'-20'96'0,"1"8"-3"15,-2-2-11-15,10-13-71 0,20 13-91 16,-12 1-9-1,1 1-7-15</inkml:trace>
  <inkml:trace contextRef="#ctx0" brushRef="#br0" timeOffset="10130.6078">16560 15700 83 0,'18'41'96'15,"-2"1"-3"-15,-1 23-35 16,0-18-31-16,2 0-5 15,-9-3-5-15,-2-6-4 16,-2-6-3-16,-1-4-4 0,-2-8 0 16,0-5-1-1,0-6-1-15,-1-9-1 0,0 0 0 16,16-15-1-16,-6-4 0 0,3-5-1 15,4-2 0-15,4-3-1 16,3-2 0-16,1 5-1 16,-3 8 0-16,1 5 0 15,-1 11 0-15,-2 2 0 0,-2 12 0 16,-2 7 1-1,-2 5-1-15,4 2 1 0,1-1 0 16,8 0 1-16,8-5 1 16,9-4-1-16,12-9 0 15,9-7-3-15,15-2-8 0,6-13-48 16,21-9-35-16,9-8-6 15,9-13-7-15</inkml:trace>
  <inkml:trace contextRef="#ctx0" brushRef="#br0" timeOffset="16100.966">3028 16537 65 0,'-3'-13'90'16,"-1"26"-24"-16,4-13-35 15,0 0-8-15,0 0-3 0,-5 15-6 16,5 12-4-16,2 9-1 0,2 12-5 15,2 7 3 1,0 1 2-16,3 2 0 0,-2-7-1 16,1-7 1-1,-4-10 0-15,6-10-2 0,0-18 2 16,4-10-3-16,6-17 0 15,2-9-2-15,6-9-2 0,-1-4-2 16,6-3-1 0,-3 5-2-16,1 10-2 0,-2 7 1 15,-1 18-1-15,0 7 3 0,-4 17-2 16,3 10 3-1,-1 5 2-15,1-1 1 0,-2-3 3 16,-2-5 2-16,-5-9-1 16,-1-8 1-16,-6-7 3 15,-2-10-2-15,-6-11-4 16,-3-6 0-16,-8-4-4 0,-4-8-2 15,-1 0-6 1,-7-7-8-16,5 5-25 0,7-3-53 16,-4 3-5-16,5 0-6 0</inkml:trace>
  <inkml:trace contextRef="#ctx0" brushRef="#br0" timeOffset="16530.9918">3796 16222 65 0,'22'21'90'0,"3"9"-2"0,-31 9-61 16,28 17 1-16,1 1-4 15,-1 9-4-15,-7-5-4 0,-5-1-3 16,-6-4-3-1,-2-9-1-15,-2-10-2 0,0-10-1 16,-4-11 0 0,4-16-1-16,-9 0-1 0,7-16-2 15,1-9-1-15,1-9-2 0,1-4-1 16,5-7-1-16,6 2-1 15,8 1 0-15,4 8 1 0,5 10 1 16,2 9 1 0,3 15 1-16,0 7 1 0,-1 15 0 15,-1 5 0 1,-4 8 1-16,-4 3 0 0,-3 4 0 15,-4-2-1-15,-5-5 1 16,-4-2-1-16,-4-7 3 0,-1-2-3 16,-2-8 0-16,-1-3-3 0,0-13-8 15,0 0-17 1,0 0-49-16,0-22-16 0,4 0-11 15,4-4 0 1</inkml:trace>
  <inkml:trace contextRef="#ctx0" brushRef="#br0" timeOffset="16841.0104">4411 16697 56 0,'7'22'91'0,"-1"2"-2"15,7 1-42-15,-2-2-12 16,5-3-10-16,1-11-6 0,3-6-2 16,1-6-3-1,1-11-3-15,1-6-2 0,-2-6-2 16,-4-3-6-16,-3-1 1 15,-3 2-1-15,-5 4-1 16,-1 6-1-16,-3 4-1 16,-2 14 0-16,0 0 0 0,1 14 0 15,-1 11 1-15,2 6 0 0,0 8 0 16,-2 6 2-1,-1 4 2-15,1 1 0 0,0 0-1 16,0-2 1-16,-3-5 0 16,-1-4 0-16,0-2 0 15,1-4-5-15,0-8-2 16,3-5-9-16,0-20-20 0,0 0-56 15,12-1-6 1,5-26-8-16</inkml:trace>
  <inkml:trace contextRef="#ctx0" brushRef="#br0" timeOffset="17161.0295">5020 16255 18 0,'0'0'92'16,"0"0"2"-16,0 0-3 0,25 19-52 16,7-18-23-16,8 1-1 15,2 4 0-15,0 2-2 16,-2 4-5-16,-4 5-3 15,-9 4-1-15,-11 7-1 0,-13 2 1 16,-5 4 0 0,-12 1-1-16,-4 0 0 0,-6-1 0 15,0-5-4-15,3 0-11 0,-4-3-53 16,9-8-27-16,15-9-6 15,1-9-7-15</inkml:trace>
  <inkml:trace contextRef="#ctx0" brushRef="#br0" timeOffset="17271.0362">5274 16844 0 0,'-15'22'96'0,"-3"-5"1"16,0-8-13-16,3-9-55 16,3 0-103-16,-1 0-14 0,13 0-7 15</inkml:trace>
  <inkml:trace contextRef="#ctx0" brushRef="#br0" timeOffset="17991.0794">6264 16327 58 0,'-2'-12'88'0,"2"12"-5"16,6-7-46-1,-6 7-10-15,3 7-5 0,-2 7-4 16,2 7-3-16,2 5-1 16,3 9 2-16,-3 5-1 15,4 3-1-15,-1 3-3 16,-1 0-3-16,-1-5-1 0,-2-2-2 15,-2-6-1-15,-2-7 0 16,0-3-2-16,0-6 1 16,-1-6-1-16,1-11-1 0,-3 13-2 15,3-13-2-15,0 0-5 16,0 0-13-16,0-8-55 15,0-2-19-15,5-4-8 16,3-3-6-16</inkml:trace>
  <inkml:trace contextRef="#ctx0" brushRef="#br0" timeOffset="18441.1064">6402 16167 0 0,'0'0'35'16,"-9"-12"4"-16,9 12 4 0,0 0 1 15,-9-10-10 1,9 10-5-16,0 0-3 0,0 0-6 15,0-9-5-15,0 9-4 0,0 0-3 16,11 0-1-16,3 7 0 16,9 10 1-16,5 9-3 15,10 11 0-15,0 11 0 16,9 13 0-16,-4 8 1 0,1 9-1 15,-13 0-2 1,-10 6 2-16,-12-4 1 0,-10-4-2 16,-16-2 0-16,-15-8-2 15,-6-1-11-15,-11-1-49 16,0-12-25-16,2-13-10 0,1-10-3 15</inkml:trace>
  <inkml:trace contextRef="#ctx0" brushRef="#br0" timeOffset="19931.1958">7715 16031 41 0,'0'0'85'0,"0"0"-2"0,3-28-28 15,-3 28-38 1,8 9-6-16,-7 2 0 0,4 2-2 16,1 4 1-16,1 2 0 15,2 4 0-15,-3 1 2 16,1-2-1-16,2 2 1 0,-2-3-2 15,0 1-3-15,2-2 0 16,0-2-2-16,-2-2-1 0,1 1-1 16,-3-1-1-1,4-3 0-15,-3 1 0 0,-1-2-1 16,0 1 0-1,-1-2-1-15,-1 1 1 0,1-3 0 16,-4-9-1-16,4 15 1 0,-4-15-1 16,3 10 1-16,-3-10 0 15,0 0 1-15,0 0-1 0,0 0 1 16,0 0-1-1,0 0 2-15,0 0 0 0,0 0 0 16,0 0 0 0,10-2 0-16,-5-10 0 0,6-5 0 15,0-9 0-15,1-3-1 16,6-6-1-16,0-8 0 0,-1-6 0 15,2 3 0-15,-3 1-1 16,-4 6 0-16,-5 4 0 16,0 7-2-16,-3 2-1 0,-1 10-6 15,-3 4-7 1,0 12-9-16,0 0-34 0,0 6-37 15,5 6-7-15,-4 1-4 16</inkml:trace>
  <inkml:trace contextRef="#ctx0" brushRef="#br0" timeOffset="20381.2228">8271 16276 59 0,'-22'14'77'0,"11"-24"-15"16,2 28-48-16,-2 10-2 0,5 4 2 15,2-3 2 1,4 3 2-16,0-6 2 0,8-4 1 15,2-10-3-15,7-8-1 0,1-4 0 16,2-11-2 0,-2-4-1-16,-1-6-5 0,-3-1-3 15,-4-2-2-15,-3 0-2 16,-7 2 0-16,-3 3-1 15,-6 3-1-15,-3 4-1 16,-4 3-2-16,2 7-2 0,-3-1-6 16,4 6-7-1,-2 2-14-15,2 1-54 0,7 7-11 16,1-1-4-16</inkml:trace>
  <inkml:trace contextRef="#ctx0" brushRef="#br0" timeOffset="20781.2468">8450 16353 57 0,'3'23'84'0,"3"2"-2"0,3 2-63 0,4 2 3 16,-1-4 2 0,3 1-2-16,-2-11-2 0,2-1-2 15,-3-7-3 1,-1-7 0-16,0-7-1 0,-4-7-4 15,2-4-3-15,-2-5-1 0,-2 1-3 16,0-2-1-16,0 4-1 16,-2 2-2-16,-2 7-2 0,-1 11-1 15,0 0 0 1,9 0 1-16,0 9-1 0,-1 9 1 15,2 1 1 1,3 1 1-16,0 1 2 0,2-1 1 16,-2-3 0-16,-3-5-1 15,-1-2-3-15,-9-10-9 0,16 7-29 16,-2-7-47-16,-7-11-9 15,3-7-3-15</inkml:trace>
  <inkml:trace contextRef="#ctx0" brushRef="#br0" timeOffset="21021.2612">8840 16203 33 0,'0'20'93'0,"5"2"0"15,5-1-6-15,4 4-71 0,0 5 2 16,0 1-1-1,0 0-3-15,-3 2-5 0,2 0-1 16,-3-1-6 0,-4-5-5-16,3 0-13 0,-10-3-55 15,1-12-19-15,0-12-6 16,-14-9-4-16</inkml:trace>
  <inkml:trace contextRef="#ctx0" brushRef="#br0" timeOffset="21141.2684">8832 16385 75 0,'13'-2'95'0,"5"-2"-6"0,3-2-5 15,7 1-80-15,-5 0-8 16,7 0-32-16,-3 3-47 0,-4-4-6 16,0 0-7-1</inkml:trace>
  <inkml:trace contextRef="#ctx0" brushRef="#br0" timeOffset="21401.284">9474 15904 24 0,'0'-10'89'16,"0"10"-4"-16,-22 0-3 0,3 53-43 16,1-63-35-1,0 43-2-15,-1 12 4 0,3 9 2 16,0 3 0-16,6 3 1 15,4 0 0-15,5-6 0 16,1-5 0-16,3-3-2 16,5-8-3-16,-2-9-3 0,8-2-5 15,-5-10-11 1,9-15-52-16,-3 1-22 0,2-10-7 15,5-17-4-15</inkml:trace>
  <inkml:trace contextRef="#ctx0" brushRef="#br0" timeOffset="21701.302">9667 16029 46 0,'0'0'88'15,"-1"9"-2"-15,0 43-7 0,0-31-68 16,-1 9 0-16,-3 4 4 0,0 7 0 15,3 1-1-15,-2 4-2 16,1-3-2-16,2-3-3 0,0-6-1 16,1-3-1-1,3-6-1-15,4-5 1 0,2-4-2 16,2-5 1-1,6-3-3-15,-4-5-3 0,9-1-12 16,-7-2-50-16,10-9-27 0,0-11-8 16,-4-11-4-16</inkml:trace>
  <inkml:trace contextRef="#ctx0" brushRef="#br0" timeOffset="21871.3121">9608 16191 68 0,'-11'11'96'0,"11"0"-3"0,9-4-6 0,13-1-73 15,8 3-6-15,4 2 4 16,0-2 0-16,2 0-8 16,-2-2-8-16,-7-5-11 0,-1-2-27 15,4-3-46 1,-17-11-8-16,0-7-4 0</inkml:trace>
  <inkml:trace contextRef="#ctx0" brushRef="#br0" timeOffset="22041.3224">9969 15993 42 0,'18'5'95'0,"4"7"-3"0,4 5-5 15,-1 7-70 1,5 6-2-16,-2 8 2 0,-2 5-5 16,-10 6-4-1,-4 2-3-15,-7 6-4 0,-5 1-8 16,-9-5-16-16,-13 0-63 15,3-4-5-15,-6-12-8 0</inkml:trace>
  <inkml:trace contextRef="#ctx0" brushRef="#br0" timeOffset="22481.3488">8147 16907 59 0,'-28'11'96'0,"20"-8"-2"15,27-3-5 1,32-9-62-16,48-2-7 0,38-4-3 16,26-1-3-16,32-3 1 15,23-3-5-15,8 4-3 0,1 2-2 16,-17 3-1-1,-19 5-3-15,-26 4-4 0,-27 1-5 16,-25 4-12-16,-37 5-42 0,-44 6-33 31,-33 1-5-31,-30 1-7 16</inkml:trace>
  <inkml:trace contextRef="#ctx0" brushRef="#br0" timeOffset="23031.3818">8436 17176 42 0,'13'-1'89'0,"-13"1"0"0,9 8-3 16,-9-8-41-1,13 12-33-15,0 14-1 0,2 6-1 16,0 1 0-16,-6-15 0 0,2 3-2 16,-1-1-2-16,0 1 0 15,-2-3-2-15,1-1 1 0,-2-1 0 16,0 0 0-1,-1-5 3-15,0 1-1 0,6 1 2 16,-2-10 0 0,2-4-1-16,0-13-1 0,-4-8-2 15,5-5-1-15,-1-4-1 16,0-6-1-16,0 1-1 15,-4 5-2-15,-1 2 0 0,-1 0-1 16,-2 3-3-16,-1 6-2 16,-3 2-7-16,0 18-13 0,0 0-38 15,0 0-34 1,0 0-5-16,0 0-6 0</inkml:trace>
  <inkml:trace contextRef="#ctx0" brushRef="#br0" timeOffset="23271.3962">8935 17349 23 0,'5'21'101'16,"2"-1"-1"-16,-4-7-6 0,0-5-4 16,15 1-77-1,-18-9-4-15,3 10 0 0,-3-10-3 16,1 12-4-16,-1-12-1 15,3 14-1-15,-3-14-1 16,6 17-2-16,-6-17-3 0,7 16-12 16,-5-7-45-16,-2-9-27 15,18-8-7-15,-8-7-8 0</inkml:trace>
  <inkml:trace contextRef="#ctx0" brushRef="#br0" timeOffset="23391.4034">8992 17210 29 0,'-10'-12'98'0,"3"3"-4"16,7 9-8-16,-13-14-8 0,20 9-100 15,-7 5-60-15,0 0-9 0,-3-11-5 16,3 11 2 0</inkml:trace>
  <inkml:trace contextRef="#ctx0" brushRef="#br0" timeOffset="23691.4214">9099 17344 55 0,'6'18'95'0,"2"-1"-3"0,-2-1-15 16,-1 0-40-16,1-4-10 15,5 10-8-15,-6-13-6 16,-5-9-1-16,14 2-3 0,-3-6-1 16,-4-8-1-1,1-1-2-15,1 0-4 0,-1-1-2 16,1 5-2-1,-9 9 1-15,13 0-1 0,-13 0-1 16,9 10 0-16,-3 0 0 0,0 3 2 16,1 3 0-16,1-2 1 15,0 1 0-15,2-1-2 16,-3-2-4-16,8 4-15 15,-4-5-60-15,-11-11-7 0,30-7-9 16,-8-13-5 0</inkml:trace>
  <inkml:trace contextRef="#ctx0" brushRef="#br0" timeOffset="23961.4376">9572 16997 58 0,'3'10'88'0,"-3"6"-1"15,-4 3-4 1,-5 4-66-16,2 12-7 0,0 9 2 15,-3 7 5 1,1 2 0-16,4-24-6 0,2 0-3 16,0 1-2-16,1-1-1 15,0 0-3-15,2 0 0 0,0-6-2 16,1 0-2-16,4-3-3 15,-1-4-11-15,14-1-55 16,7-11-18-16,3-16-7 0,4-19-6 16</inkml:trace>
  <inkml:trace contextRef="#ctx0" brushRef="#br0" timeOffset="24151.449">9861 17086 71 0,'8'8'94'16,"-8"6"-2"-16,0 7-5 15,0-3-66-15,0 11-10 16,0 7 3-16,4 0 0 15,4 6-2-15,-2-22-5 0,-1 1-2 16,2 3-1 0,0-2-1-16,-1-3 0 0,1 3-3 15,2-4 0-15,-2-2-4 16,2-1-2-16,-4-1-8 15,8-5-46-15,0-1-30 0,-5-3-8 16,2-6-4-16</inkml:trace>
  <inkml:trace contextRef="#ctx0" brushRef="#br0" timeOffset="24341.4604">9747 17290 11 0,'-19'0'97'16,"9"0"-2"-16,10 0-3 15,0 0-6-15,56 0-73 16,-34 0-5-16,1 0-2 0,6 0-2 15,-2 0-6-15,6-3-18 16,0 3-63-16,-5-10-9 0,0-9-5 16,-6-5-5-1</inkml:trace>
  <inkml:trace contextRef="#ctx0" brushRef="#br0" timeOffset="24491.4694">10162 17036 22 0,'22'8'88'0,"2"13"0"16,2 9 0-16,-1 5-57 15,5 8-16-15,-7 7 1 0,0 1-1 16,-18-24-3-1,-1 3-4-15,-4-3-6 0,-1 2-15 16,-5-8-57 0,-1 6-18-16,-6-8-6 0,3-4-4 15</inkml:trace>
  <inkml:trace contextRef="#ctx0" brushRef="#br0" timeOffset="24981.4988">11334 16898 71 0,'-11'2'95'0,"2"-1"-5"0,9-1-4 15,-30 3-67-15,41 1-6 16,8 3-3-16,9 2-4 0,2 1-1 15,3 1-1-15,2 0 0 0,-1-3-3 16,-5 0-4 0,-4-6-3-16,-4-2-5 0,-5-1-14 15,-3-14-55 1,-2 0-13-16,-1-4-8 0</inkml:trace>
  <inkml:trace contextRef="#ctx0" brushRef="#br0" timeOffset="25251.515">11463 16779 36 0,'-4'7'92'15,"17"-2"1"1,15-2-5-16,16 3-69 0,7 5-4 16,4 1 2-16,8 2 0 15,-2 3-4-15,-5 2-5 0,-9 3-3 16,-11 2 0-1,-16 1-3-15,-13 1 2 0,-8 0-1 16,-17-2 1-16,-8-3-2 0,-9-1-4 16,-2-4-7-1,-4-7-15-15,-6-9-64 0,15-7-7 16,8-15-6-1,11-9-3-15</inkml:trace>
  <inkml:trace contextRef="#ctx0" brushRef="#br0" timeOffset="25381.5228">11726 16811 8 0,'0'15'100'0,"-1"8"-2"15,-2 1-6-15,-3 1-2 0,2 8-83 16,3 3-1 0,0 8-2-16,1 3-9 0,1-4-24 15,-1 4-56-15,9-4-6 16,6-14-7-16,7-4 1 0</inkml:trace>
  <inkml:trace contextRef="#ctx0" brushRef="#br0" timeOffset="25741.5444">12664 16745 67 0,'0'28'96'16,"-1"4"-4"-16,3 3-5 0,9 8-75 15,-3 11 0 1,1 4 1-16,-2-2-2 0,0-1-6 15,-4-7-4-15,0-4-6 0,-3-8-9 16,-1-19-54-16,-8-5-21 16,-7-12-7-16,-4-14-3 0</inkml:trace>
  <inkml:trace contextRef="#ctx0" brushRef="#br0" timeOffset="26061.5636">12489 17065 67 0,'25'0'96'0,"12"4"-2"15,15 3-5-15,-15-2-73 0,29 1 0 16,1-3 0-16,-7-2-4 15,-6 2-4-15,-12-3-4 16,-9 1-3-16,-14 7-1 0,-13 5 0 16,-7 7 1-1,-8 3-1-15,0 6 0 0,-3 1 1 16,4 5 1-16,1-3 1 15,7-7 0-15,7-7 1 16,12-5-1-16,5-9 1 0,6-4 0 16,5-6 0-16,-2-7-1 15,-2-4-1-15,-10-2-1 0,-5-3-1 16,-12-2 0-1,-5-2-2-15,-13-1-2 0,-6 5-6 16,-8-3-7 0,1 6-14-16,6 10-56 0,2-8-10 15,8 2-7-15,11 4 2 16</inkml:trace>
  <inkml:trace contextRef="#ctx0" brushRef="#br0" timeOffset="26301.578">13228 17157 58 0,'14'32'99'15,"-2"-4"-3"1,-1-6-4-16,19-3-60 0,-7-4-8 15,5-6-7-15,5-6-4 16,2-5-3-16,1-7-3 0,-3-7-1 16,-1-1-3-1,-11-9-1-15,-11-3-1 0,-10 2-1 16,-13 4-1-16,-12 0-1 0,-7 7-3 15,-8 3-4 1,1 11-13-16,-6 7-44 0,13 4-27 16,14 6-8-16,8-7-5 15</inkml:trace>
  <inkml:trace contextRef="#ctx0" brushRef="#br0" timeOffset="26711.6025">14205 17028 91 0,'-10'23'97'15,"-1"8"-5"-15,-1 5-7 0,4 2-74 16,4 13-4-16,4 0 1 0,3 1 1 15,2-31-5-15,5 3-3 16,11 9-4-16,-2-21-16 16,0 1-59-16,30-7-12 15,4-12-8-15,-6-20-5 16</inkml:trace>
  <inkml:trace contextRef="#ctx0" brushRef="#br0" timeOffset="26971.6182">14467 17117 51 0,'-8'28'89'0,"8"1"0"16,8 29-21-1,15-32-49-15,13-7 0 0,3-3-1 16,7-7 0-16,-1-7 0 16,-1-4-6-16,-6-5-4 0,-8-8-3 15,-12-2-2 1,-16-2-1-16,-7-1-2 0,-14 4 1 15,-9 3-1-15,-7 4-1 0,-9 1 0 16,4 8 1 0,-1 3-1-16,5 7 0 0,8 7-1 15,8-1-5-15,15 6-10 16,5-7-25-16,5 1-46 0,23-5-7 15,4-7-6 1</inkml:trace>
  <inkml:trace contextRef="#ctx0" brushRef="#br0" timeOffset="27711.6626">14838 17144 81 0,'0'20'95'0,"-5"2"-4"0,-2 19-35 16,0-17-39-1,1 2 0-15,1-4-2 0,-1-4-1 16,5-4-6-1,1-14-2-15,9 5 0 0,4-10-1 16,6-10 0-16,2-6 0 0,4-1-2 16,0-5 0-16,3 2-2 15,-5 2 0-15,-4 6-1 16,-3 5 0-16,-4 8 0 15,-2 4 0-15,1 8 1 0,-5 5 0 16,-1 2 0 0,1 1 0-16,0 1 0 0,2-3 1 15,-2-4 1-15,-6-10 0 16,10 9-1-16,1-9 0 15,1-9-1-15,2 2 0 0,4-3-1 16,2 1-1-16,-1 3-2 16,1 1 0-16,-3 5 0 0,-1 6 1 15,-4 7 1 1,2 3 0-16,-3 3 1 0,1 0 1 15,-1-2 2 1,0-4-1-16,4-4 1 0,-2-4 1 16,0-5-2-16,-1-5 1 15,-2-4-2-15,2-3 1 0,0-4-2 16,-3 3 0-16,-1 2-2 0,-1 0-1 15,-7 11 1 1,12-3 0-16,-12 3 0 0,14 16 1 16,-8 1 0-1,3 2 0-15,0 0 2 0,-2 1 1 16,-1-3 0-16,0-2 0 15,0-5 2-15,-6-10 0 0,0 0-1 16,10-6 0-16,-8-13 0 16,4-7-1-16,4-3-1 15,2-10 0-15,3-1-2 0,8-1-1 16,5 4 0-1,4 3 1-15,1 8-1 0,-1 8 0 16,-6 4 1-16,0 9 0 16,-9 5 0-16,-7 6 1 15,-10 7 0-15,-15 4 1 16,-4 1-1-16,-10-1 2 0,2 2-2 15,-8-4 0-15,3-2-2 0,-1-2-4 16,8-5-9 0,1-6-30-16,6-6-41 0,15-11-13 15,3-7-9 1</inkml:trace>
  <inkml:trace contextRef="#ctx0" brushRef="#br0" timeOffset="27951.677">16016 16743 61 0,'8'11'91'16,"5"8"2"-16,-9 3-4 0,2 5-67 16,0 13-12-16,1 10 5 15,-1 6 2-15,-2 5-3 0,2 4-2 16,-6-5-4-1,2-2-2-15,-2-7-1 0,0-10-2 16,0-9 0-16,-3-6-3 0,0-17-5 16,3-9-10-1,-2-8-46-15,-7-17-33 0,9-14-6 16,8-4-6-16</inkml:trace>
  <inkml:trace contextRef="#ctx0" brushRef="#br0" timeOffset="28061.6836">16178 17025 85 0,'5'19'91'16,"-4"2"-5"-16,-1 25-20 0,5-21-72 15,-5 1-33-15,4-2-42 0,6-9-5 16,1-4-4 0</inkml:trace>
  <inkml:trace contextRef="#ctx0" brushRef="#br0" timeOffset="28181.6908">16338 16886 89 0,'-8'-29'96'0,"-1"7"-11"16,-2 0-16-16,7 3-136 15,4 19-20-15,-9-12-7 16,9 12 3-16</inkml:trace>
  <inkml:trace contextRef="#ctx0" brushRef="#br0" timeOffset="28381.7028">16511 16969 4 0,'-14'14'87'0,"-3"7"1"16,-3 3-4-16,3-3-57 15,5 7-14-15,6 1 0 0,6 1-1 16,10-7-3-1,17 1-8-15,8-10-11 0,10-16-63 16,13 5-11 0,4-3-7-16</inkml:trace>
  <inkml:trace contextRef="#ctx0" brushRef="#br0" timeOffset="28711.7226">16983 16993 13 0,'-29'19'89'0,"-1"2"2"15,5 6-3 1,2-1-61-16,10 2-4 0,4 0-3 15,9-5-1-15,6-5-3 16,9-6-2-16,6-8-2 16,2-4-2-16,2-4-3 15,-1-10-3-15,-3-8-3 0,-5 3-1 16,-6-2-2-16,-5-2-1 0,-2 8-2 15,-3 5 1 1,0 10 0-16,-7 0 1 0,7 8 1 16,0 9 1-1,3 5 0-15,6 0 3 0,5 0 0 16,4-5 0-16,6-5-2 15,4-10-4-15,1-2-10 0,0-19-17 16,-5-14-55-16,7-7-10 0,-4-10-7 16</inkml:trace>
  <inkml:trace contextRef="#ctx0" brushRef="#br0" timeOffset="28911.7346">17308 16574 17 0,'-3'-12'89'16,"3"12"0"-16,0 11-2 0,3 14-57 15,7 7-14 1,-3 8-1-16,-1 9 1 0,1 6 0 15,-4 6-2-15,-2 4-4 0,-2 2-2 16,0-3-2 0,-3-4 1-16,-5-3-4 0,3-7-3 15,0-7-3-15,2-11-3 16,-1-10-6-16,4-11-21 0,1-11-53 15,-2-7-10 1,-7-22-7-16</inkml:trace>
  <inkml:trace contextRef="#ctx0" brushRef="#br0" timeOffset="29731.7838">17067 16944 11 0,'-21'-13'91'15,"5"6"2"-15,16 7-5 16,6-3-52-16,25 3-21 16,12 2-3-16,10-1 2 15,11-1-2-15,10 0-3 0,9-1-2 16,-1-3-1-1,-5-3 1-15,-11-2-1 0,-9 0-1 16,-13-2-1-16,-8 2-2 0,-16 1-2 16,-11 1 0-1,-9 7 0-15,-13-11-2 0,-6 11 0 16,-8 1 0-16,-3 11 0 15,-4 6 1-15,1 4 1 0,1 6 1 16,6 4-1 0,6 0 2-16,8-3 1 0,10 0 0 15,10-6 0 1,15-3 1-16,10-11 0 0,7-6-1 15,6-3 0-15,-2-12 0 0,5-3-3 16,-6-13 1-16,-4-2-2 16,-11-4-1-16,-4 0 0 0,-11 1-1 15,-4 6 0 1,-7 3-1-16,-4 9 0 0,-14 9 2 15,-2 7-1 1,-7 15 2-16,-3 9 0 0,-1 11 2 16,2 5 0-16,1 4 2 15,7-2-1-15,3-3 1 0,8-2 1 16,6-7-1-16,2-9 1 15,7-7 0-15,4-5-3 16,7-9-1-16,3-1-1 0,0-4-6 16,8-7-5-1,0-10-6-15,8-7-6 0,0-4 0 16,0-5 3-16,-2-1 3 15,-5 1 8-15,0 3 8 0,-8 5 5 16,-2 8 5-16,-11 9 6 16,-9 12 1-16,-2 7 0 15,-12 9-1-15,0 11-5 0,-2 6-3 16,2 5 1-1,3 3 1-15,3 0 1 0,8-3-1 16,13-6 0-16,15-8 0 16,11-12-2-16,10-11 0 15,6-7-1-15,4-20-2 16,0-15-2-16,-6-10-3 0,-9-12 0 15,-13-14-1-15,-15-2-1 0,-18-1-1 16,-16 6-1 0,-10 8 1-16,-8 15 1 0,-4 17 1 15,-4 19 0 1,6 21 2-16,5 21 2 0,20 22 0 15,10 16 0-15,11 12 0 16,26 9-11-16,14 0-47 0,24-8-31 16,26-10-8-1,26-16-6-15</inkml:trace>
  <inkml:trace contextRef="#ctx0" brushRef="#br0" timeOffset="30361.8216">19420 16569 54 0,'19'-5'88'0,"2"2"-3"0,0-1-6 16,0 4-72-1,4 1-4-15,-6 7-2 0,-1 2-2 16,-9 0-1-1,-6 2 2-15,-3 2 3 0,-1-2 4 16,-7 3 0-16,-2-3 1 0,1 3 2 16,-1 1 1-16,3 1 2 15,2 2-3-15,5-1-1 16,8 3-1-16,13-4-1 15,8-1 0-15,7-4-2 0,6-1-1 16,7-6-4 0,5-3-7-16,-7-9-18 0,-4-12-63 15,-2-8-6-15,-7-9-8 16,-2-17-2-16</inkml:trace>
  <inkml:trace contextRef="#ctx0" brushRef="#br0" timeOffset="30581.8348">19943 16227 83 0,'6'20'99'0,"23"4"-6"15,14 11-5-15,13 7-76 16,2 9 0-16,-1 5 1 16,-5 5-4-16,-6 4-6 15,-18-3-2-15,-20-1 0 0,-12-7-1 16,-21-4-3-16,-16-10-9 0,-3-7-44 15,0-6-34 1,-11-11-5-16,6-8-7 0</inkml:trace>
  <inkml:trace contextRef="#ctx0" brushRef="#br0" timeOffset="31211.8726">21032 16336 26 0,'0'0'83'0,"-10"-13"-2"15,-6 13-26-15,-6-1-29 0,-6 1-13 16,0 3-8-1,-3 5-2-15,3 4-3 0,1 1 1 16,5 4-1-16,4-2 3 0,7 1 1 16,9 0 1-1,2 0 0-15,7-4 1 0,1 0 0 16,0-2-2-16,1-2-1 15,-3 3-1-15,-3 3-3 0,-3 0 0 16,-9 2-1 0,-5 4 3-16,-7 5 1 0,1 2 3 15,-4 2 1 1,3-2 0-16,1 0 1 0,10 1-1 15,6-3 2-15,4-6-2 0,18 0-2 16,4-4-5-16,12 0-8 16,6-7-12-16,5-9-54 15,10 1-16-15,8-7-5 16</inkml:trace>
  <inkml:trace contextRef="#ctx0" brushRef="#br0" timeOffset="31551.893">21263 16624 30 0,'-39'7'93'16,"-7"3"-2"-16,1 0-4 15,30 2-69-15,-23 5 0 16,7 0-1-16,9-2-2 0,13 1-6 16,12-3 1-1,15-2-5-15,7-1 0 0,10-7 3 16,-1-3-1-16,5 0-2 15,2-5-2-15,-6-6 1 16,-6 0-3-16,-6 0 1 0,-5 2-1 16,-7 0-3-16,-11 9 0 15,9-7 0-15,-9 7 1 0,0 7 0 16,0 3-2-1,2 4 1-15,4 1 1 0,1-1 2 16,2 3 0 0,3-2-1-16,3-1-2 0,-1-5-3 15,3-2-6-15,-6-7-15 16,2-7-55-16,5-5-11 0,-1-7-11 15,-2-9 6-15</inkml:trace>
  <inkml:trace contextRef="#ctx0" brushRef="#br0" timeOffset="31711.9026">21551 16610 0 0,'0'0'94'16,"0"0"2"-16,9 0-4 0,-7 5-5 15,5 12-76-15,-3 4-3 16,3 1-3-16,1 4 1 0,-1 0-1 16,1 1-5-1,2-2-9-15,-1-6-15 0,-9-9-64 16,10-5-7-16,-10-5-3 0</inkml:trace>
  <inkml:trace contextRef="#ctx0" brushRef="#br0" timeOffset="32361.9416">21944 16501 29 0,'-12'7'93'15,"-3"3"-2"-15,-2 0-3 0,-2 2-65 16,1 3-5 0,-1 4-3-16,4 4-4 0,1 1-4 15,10 1-3-15,4 1-2 16,1-1-2-16,7 1 2 0,3 1-1 15,-2 0-1 1,-2-2 1-16,-2-2 0 0,-5-1 0 16,-5-1 0-1,-6-6 4-15,-3-1-2 0,-2-4 2 16,1-5 1-16,3-2-2 0,3-3 0 15,9 0-1-15,-5-13 0 16,13 3-2-16,8-4 0 0,7-2-2 16,8-3 0-1,7-1 2-15,4-4-1 0,1-1 2 16,2-1-1-1,-7-1 1-15,-3-1-1 0,-7-2-1 16,-7 1 1-16,-10 2-4 0,-5 3 2 16,-5 2-2-16,-1 3-2 15,-8 5 1-15,-4 6 0 16,-6 8 1-16,-2 3-1 15,1 14 2-15,-2 4 0 0,2 4 2 16,4 6 1 0,6 1 1-16,5 1 0 0,4 0 2 15,12-6-1-15,2-2 0 16,4-5-2-16,5-2-7 15,-6-7-13-15,2-9-54 0,9-2-20 16,-10-4-4-16,-3-12-6 16</inkml:trace>
  <inkml:trace contextRef="#ctx0" brushRef="#br0" timeOffset="33211.9926">22024 16528 50 0,'-6'-12'91'0,"-14"0"0"16,-6 2-5-16,-46 2-64 0,32 1-9 15,-1 4-1 1,0 4-1-16,2 1-3 0,3 8-2 15,11 6-3-15,8 3-1 0,13 6-1 16,7 5 1 0,14 3-1-16,6 0-1 0,6 1 1 15,2-1 0 1,-2-1-1-16,-3-5 1 0,-6-4 0 15,-11-4 1-15,-9-6 1 16,-10-4 3-16,-13-4-2 0,-6-5 1 16,-3 0 0-1,-3 0 1-15,3-3-2 0,4-6-1 16,5 4-1-16,6 2-1 0,17 3 0 15,-4-12-1 1,15 8 0-16,11-2-1 0,15-1 2 16,4-2-2-16,9-1 2 15,2-2-1-15,3-3 1 0,0 3 0 16,-5-5 1-1,-6 0-1-15,-7-2-1 0,-6 0 0 16,-6-1 1-16,-3-3-1 0,-6 3 1 16,-3 0-1-1,-8-1 0-15,-1 4 1 0,-4 1-1 16,0 3 0-16,0 4-1 15,0 9 1-15,-5-13-2 0,5 13 0 16,0 0-1 0,0 0 0-16,0 0 0 0,-9 16 2 15,6 2-1 1,-3 7 2-16,2 4 2 0,-1 6-1 15,0 4 1-15,0 0 1 0,3 0-1 16,-2-3 1-16,3-1-1 16,1-7 0-16,0-2-1 15,0-8 0-15,3-2 0 16,-1-6-3-16,3-1-5 0,-5-9-29 15,3-10-45 1,11-12-14-16,-3-13-9 0,-1-11-3 16</inkml:trace>
  <inkml:trace contextRef="#ctx0" brushRef="#br0" timeOffset="33331.9998">22132 16347 30 0,'-18'-11'101'0,"2"1"-3"0,16 10-8 16,-8-17-9-1,-5 8-96-15,13 9-20 0,0 0-50 16,3 8-10-1,5-1-7-15</inkml:trace>
  <inkml:trace contextRef="#ctx0" brushRef="#br0" timeOffset="33702.022">22388 16489 51 0,'20'11'101'0,"-1"-3"-4"16,-2-8-6 0,-1 0-55-16,5-3-14 0,-1-3-6 15,-1 1-7-15,-4-9-4 16,-2-1-3-16,-2 0-2 0,-6 1 0 15,-4-6-2-15,-1 6-1 0,-7-1-1 16,-6 1 1 0,-3 9 0-16,-6 3 1 0,-3 5 1 15,-5 9 0 1,0 9 2-16,-2 7 1 0,0 7 0 15,5 8 1-15,2 5 1 16,9 0-3-16,3 3 0 0,11-4 1 16,2-1-1-1,8-5 0-15,4-7-2 0,5-3-3 16,7-13-4-16,5-4-13 0,4-7-56 15,5-14-18 1,7-13-5-16,-2-11-4 0</inkml:trace>
  <inkml:trace contextRef="#ctx0" brushRef="#br0" timeOffset="33932.0358">22759 16489 85 0,'0'0'96'0,"11"0"-6"16,-6 43-8-16,2-16-69 0,0 4-3 16,1 3-1-1,1 3 2-15,-3-6-2 0,-3-1-1 16,0-7 0-16,-2-3 0 15,1-11-1-15,-2-9 1 16,0 0 3-16,0 0-3 16,15-12 0-16,0-2-2 0,9-1-2 15,9-3-1 1,16-3-2-16,10 6 0 0,5 1-3 15,12 0-2-15,4 7-4 0,-1-1-15 16,5-1-57 0,-6 6-18-16,-8-6-7 0,-1-1-6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31T18:11:33.3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24038 18219 39 0,'13'7'94'0,"0"2"-2"15,-13-9-5 1,0 0-70-16,7 10-1 0,0 0-1 16,0 0-1-1,-20 16-2-15,-11-9-4 0,0-5-1 16,1 2-2-16,-4-6-2 0,-1 2 0 15,0 3-3 1,0-1-3-16,-2 1-4 0,2 3-6 16,0 0-26-1,2-1-51-15,3-10-5 0,0 2-8 16</inkml:trace>
  <inkml:trace contextRef="#ctx0" brushRef="#br0" timeOffset="180.0108">23747 18316 78 0,'0'0'102'16,"0"0"-5"-1,13-8-8-15,0-2-72 0,37-6-4 16,-25 15-3-16,-3 12-6 16,0 3-9-16,-1 8-35 15,3 2-48-15,3-4-8 16,-1 1-5-16</inkml:trace>
  <inkml:trace contextRef="#ctx0" brushRef="#br0" timeOffset="4090.2454">2287 919 19 0,'-4'-13'89'16,"0"1"-1"-16,1 0-34 0,0 1-17 16,-1 0-10-16,0-1-5 15,4 12-6-15,-3-13-3 16,0 1-4-16,1 0-3 0,-3 0 0 15,5 12-3 1,0 0 0-16,0 0-1 0,0 0-1 16,0 0 1-1,0 0 0-15,0 0 0 0,0 0 0 16,-8 6 1-16,8-6-2 0,1 21 3 15,3-8-1 1,0 6 0-16,1-1-1 0,-2 2 0 16,2 2 0-16,0 0-1 15,0 3 0-15,2-2 0 0,-2-1 0 16,1 0-1-1,-1 2 0-15,2-2 1 0,1 0 0 16,-2-3 0 0,-2 4-1-16,1-5 1 0,1 2-1 15,-1-5 1-15,-1 1-1 0,1 2 1 16,-4-5 1-1,4-2-2-15,-2 0 1 0,0 1 1 16,0-3-2-16,-1 0 1 16,-2-9 0-16,4 16 0 0,-4-16-1 15,4 13 0 1,-4-13 1-16,4 11 0 0,-4-11-1 15,2 10 0-15,-2-10 1 16,0 0-1-16,4 9 0 0,-4-9 0 16,0 0 0-16,3 11 0 15,-3-11 1-15,0 0-1 16,4 9 0-16,-4-9 0 0,0 0 0 15,0 0 1 1,4 9 0-16,-4-9-1 0,0 0 1 16,0 0 0-16,0 0 0 15,7 11 1-15,-7-11-1 16,0 0 1-16,0 0-1 0,0 0 1 15,0 0-1-15,0 0 0 16,5-5 0-16,-5 5 0 0,6-17 1 16,-2 5-1-1,1-1 0-15,1-3 0 0,4-4 0 16,0-1 1-1,1-4-1-15,-11 25 0 0,16-31-1 16,0 0 0-16,3-6 0 16,20-43 1-16,-18 41-1 15,0-2-1-15,-21 41 1 0,19-38 1 16,3-1 0-16,-3 5-1 15,0-4 1-15,-1 6-2 16,-1 0 0-16,-5 6-3 16,2-1-1-16,-14 27-4 0,13-24-2 15,-1-3-6 1,-12 27-23-16,0 0-39 0,0 0-18 15,0 0-6 1,0 0 0-16</inkml:trace>
  <inkml:trace contextRef="#ctx0" brushRef="#br0" timeOffset="4490.2694">2830 1194 49 0,'0'0'88'0,"0"0"0"16,0 0-20-16,0 0-51 0,5 11-2 15,-5-11-1-15,1 13 0 0,-1-3-2 16,0-10-2-1,0 18-1-15,0-18-2 0,0 0-2 16,0 18 1-16,0-6-2 16,0 0-1-16,0-2-2 0,0 2-3 15,0-2-4 1,4-2-7-16,-4-8-47 0,8 11-31 15,-8-11-9 1,14 0-3-16</inkml:trace>
  <inkml:trace contextRef="#ctx0" brushRef="#br0" timeOffset="4670.2802">2900 1046 69 0,'-8'-16'93'16,"8"16"-6"-16,0 0-6 0,-12-20-71 15,3-2-8 1,-1 3-3-16,10 19-9 0,-3-14-13 16,3 14-50-16,0 0-14 15,0-8-5-15</inkml:trace>
  <inkml:trace contextRef="#ctx0" brushRef="#br0" timeOffset="5040.3024">3058 1050 57 0,'8'18'90'0,"1"2"-4"0,-2-1-45 15,-1 4-9 1,-2-4-13-16,3 4-5 0,-4-6-4 15,1 3-2-15,-1-5 0 16,0-1-2-16,0-1 0 16,-1-4 1-16,-2-9-2 0,4 9-2 15,-4-9 0-15,0 0-2 16,0 0 0-16,14-7-1 0,-14 7-1 15,13-11 0 1,-4 5 0-16,4 1 1 0,-1 3-1 16,5-1 1-1,1 3 0-15,0 0 1 0,2 0 0 16,0 0 1-16,1 4-2 0,0 0-3 15,0 2-11-15,0 0-60 16,-1-4-16-16,-1 0-6 0,-1-2-4 16</inkml:trace>
  <inkml:trace contextRef="#ctx0" brushRef="#br0" timeOffset="6610.3966">3698 751 18 0,'15'-20'90'0,"-1"-1"-2"15,-14 21-19 1,16-24-34-16,1-1-12 0,-17 25-8 16,0 0-5-16,0 0-3 0,0 0-1 15,-1 17-1 1,-9-4 1-16,1 17-1 0,-2 10 2 15,2-3-3 1,0 6 1-16,-2-4 0 0,2 4 0 16,2 1 0-16,2-1 0 15,-1 2-1-15,3-3 1 0,2-4-2 16,1-1-1-16,1-8-2 15,6-6-4-15,0-7-7 16,5-1-22-16,3-6-58 0,-3-4-5 16,3-5-8-1</inkml:trace>
  <inkml:trace contextRef="#ctx0" brushRef="#br0" timeOffset="6970.4182">4024 871 70 0,'11'-20'91'16,"-11"20"-3"-16,0 0-7 0,7-10-70 15,11-21-2 1,-18 31-2-16,2 15 1 0,-2 3-1 15,-3 2 0-15,-2 3 2 16,0 4-2-16,5 5-1 16,-3 0-1-16,0 4 0 0,2-4-1 15,1 3 0-15,0 2 1 16,4-3-1-16,4-1-1 0,3-6 1 15,1-3-1 1,5-4-6-16,0-3-3 0,4-5-4 16,1-7-13-1,1-5-57-15,2 0-15 0,-1-1-8 16,-2-6-1-16</inkml:trace>
  <inkml:trace contextRef="#ctx0" brushRef="#br0" timeOffset="7180.4307">4071 1004 70 0,'-29'-5'97'0,"3"4"-2"0,8-1-6 15,6 2-64-15,12 0-7 16,0 0-6-16,7 0-2 15,7-2-2-15,7-1-2 0,3 1-5 16,5-2-4 0,2 2-6-16,-31 2-17 0,64-10-63 15,-64 10-6 1,31-4-7-16,3-3-4 0</inkml:trace>
  <inkml:trace contextRef="#ctx0" brushRef="#br0" timeOffset="7500.45">4434 694 89 0,'10'-19'98'0,"0"-3"-6"15,-10 22-8-15,23-11-67 16,1-1-6-16,-3 12-5 0,2 5-2 16,28 27-1-1,-24-8-1-15,-1 3-1 0,-4 5 0 16,0 8 0-1,-2 0 1-15,-2 2 0 0,-3 0 0 16,-4 3-1-16,-6-1-1 16,-5 0-2-16,0-3-2 0,-5-5-6 15,-6-4-25-15,-3-7-55 0,5-5-5 16,0-7-7-1</inkml:trace>
  <inkml:trace contextRef="#ctx0" brushRef="#br0" timeOffset="7960.4776">5560 773 63 0,'-24'-4'91'16,"-1"1"-3"-16,3 3-46 15,1 0-10-15,21 0-7 16,-21 2-6-16,0 3-2 16,21-5-3-16,0 0-3 0,0 0-2 15,5 6-2-15,6 0-2 16,36 15-1-16,-20-13-2 15,5-5-1-15,1 1-3 0,1-2-2 16,1 0-3 0,-2-2-13-16,1 0-45 0,-6 0-27 15,0 0-7 1,-28 0-4-16</inkml:trace>
  <inkml:trace contextRef="#ctx0" brushRef="#br0" timeOffset="8160.4896">5528 945 68 0,'-21'14'98'16,"3"-2"-1"-16,7 2-8 0,10-1-66 16,3-1-3-1,10-4-7-15,9 0-5 0,7 0-8 16,2-2-12-16,7-1-66 0,0 0-15 15,-6-1-5 1,5 1-6-16</inkml:trace>
  <inkml:trace contextRef="#ctx0" brushRef="#br0" timeOffset="9620.5772">6078 814 29 0,'0'0'97'0,"6"-29"-3"16,1 2-4-16,-7 27-56 16,3-28-8-16,1-1-6 15,-4 29-5-15,6-23-4 16,0-2-4-16,-6 25-2 0,0 0-1 15,0 0-1 1,0 0 0-16,0 0-2 0,0 0 1 16,0 0-1-1,34 43 2-15,-28-18 1 0,2 2-1 16,2 2 0-16,0 4 0 0,-1 1 0 15,3-1-1 1,-2 3 0-16,1 1 0 0,2-1-1 16,-1-2 0-16,0-1-1 15,-1-4 1-15,-2-4 0 0,1-1 1 16,-2-1-1-1,-1-3-1-15,0-5 1 0,0-1 0 16,0 0 0-16,-2-5 0 0,-2 0-1 16,-3-9 1-1,7 16-1-15,-7-16 0 0,5 8 1 16,-5-8 0-16,0 0-1 15,5 10 1-15,-5-10 0 0,0 0-1 16,0 0 1 0,0 0-1-16,0 0 1 0,6 9 0 15,-6-9 0 1,0 0 0-16,0 0 0 0,0 0 0 15,0 0 0-15,7-9 0 0,-4 0 0 16,0-3 0-16,3-7 1 16,1 1-1-16,-7 18 0 0,9-31-1 15,1 2 1 1,0-5 0-16,10-44-1 0,-8 30 1 15,-3 0-1 1,-1 2 2-16,2-3-1 0,-2 3-1 16,1-3 0-1,-3 2 0-15,-2 2-2 0,4 3-4 16,-8 42-1-16,2-32-8 0,1-2-7 15,-3 34-29 1,2-23-36-16,0 0-15 0,-2 23-6 16,0 0 4-1</inkml:trace>
  <inkml:trace contextRef="#ctx0" brushRef="#br0" timeOffset="9940.5964">6794 940 94 0,'8'8'100'0,"-4"2"-5"15,0 1-4 1,0 4-73-16,-1-3-4 0,2 2 0 15,-1 2-4-15,0 2-1 0,1-2-2 16,0 5-2-16,-3-2-2 16,16 0 0-16,-28 1 0 0,11 1-1 15,4 0 0 1,-2 0-1-16,3-2-1 0,-2-1-1 15,1-2-2 1,-2-4-5-16,4-3-8 0,-7-9-39 16,0 0-41-16,17 3-7 15,-17-3-4-15</inkml:trace>
  <inkml:trace contextRef="#ctx0" brushRef="#br0" timeOffset="10120.6072">6913 894 11 0,'-16'-31'98'0,"0"1"-3"16,2 2-9-16,-2-1-10 0,2 3-116 16,0 0-43-1,14 26-9-15,-14-23-4 0</inkml:trace>
  <inkml:trace contextRef="#ctx0" brushRef="#br0" timeOffset="10610.6366">7028 887 88 0,'41'14'98'0,"-32"-5"-4"16,-3 2-6-16,2 6-76 0,-3 0-1 16,1 5 1-1,1-1-3-15,-2 3-1 0,-2-4-2 16,3 7-2-16,-2-6 1 0,0 4-1 15,0 2 1-15,1-4-1 16,0-1 0-16,-1-5 0 16,1-7-1-16,-5-10-2 15,12 0 0-15,-7-4 0 0,1-9-3 16,3-4 0-1,-9 17 0-15,9-20-1 0,12-21 2 16,-21 41-2-16,25-41 2 0,-12 22 1 16,3 4 0-1,0-1 1-15,-1 6 1 0,2 5 0 16,-2 5-1-16,2 2 1 15,-3 9 0-15,-3 5-1 0,1 0 0 16,-5 4 1 0,1 1-2-16,-4 1-1 0,2-1-3 15,-2 0-3 1,0 0-9-16,-3 0-38 0,-1-3-40 15,3-6-8-15,-2 0-6 0</inkml:trace>
  <inkml:trace contextRef="#ctx0" brushRef="#br0" timeOffset="10810.6486">7644 1271 82 0,'13'10'102'0,"-1"2"-6"15,-3 2-6-15,-2 4-52 0,-4 1-33 16,0 3-1-16,-3 0-3 15,0 2-2-15,-2-2-7 16,-2-2-14-16,-11 11-62 0,11-17-12 16,1-2-4-1,3-12-4-15</inkml:trace>
  <inkml:trace contextRef="#ctx0" brushRef="#br0" timeOffset="11460.6876">7971 1100 24 0,'0'0'90'0,"0"0"0"16,10-7-2-16,-10 7-58 16,0 0-13-16,10 12-1 0,-6-2-2 15,0 4-2 1,-1 1-1-16,1 4-3 0,-1-2-1 15,1 0 0 1,1 5-3-16,-2-2 1 0,1 1-1 16,-1 0 1-16,0-3-1 15,1-4-1-15,-1-5 0 0,-3-9 0 16,0 0 0-16,14 0-2 15,-8-8 0-15,0-5-1 16,1-3-1-16,3-5 0 0,-1-1 1 16,1 1-1-1,4-2 0-15,-1 2 0 0,1-1 0 16,0 3 0-16,2 4 1 15,-3 6 0-15,1 3-1 0,-2 5 1 16,0 1 0-16,-1 4 1 0,-1 6-1 16,-3 2 1-1,2-1 0-15,-5 7 1 0,-1-3 1 16,1-3-1-1,-2 0 1-15,-1-2 0 0,-1-10-1 16,0 0-1-16,9 2 0 16,0-7-1-16,-1-5-1 0,1-4 0 15,3-1-1 1,0-1 1-16,3-1-1 0,1 3 1 15,2 1 0-15,-1 3 1 0,4 3 0 16,-2 2-1 0,3 5 1-16,-2 0-1 0,2 3 1 15,-4 9-1-15,2 7-4 16,-4 1-7-16,2 4-35 0,2 2-42 15,-5-1-8 1,2-1-10-16</inkml:trace>
  <inkml:trace contextRef="#ctx0" brushRef="#br0" timeOffset="12980.7788">9331 727 10 0,'2'-5'74'15,"15"-52"-4"-15,-10 35-10 0,-1 2-10 16,0-3-13-16,-1 3-9 15,-1 0-11-15,-2 1-5 16,2-1-5-16,-4 20-2 0,0 0-4 16,0 0 0-1,0 0-2-15,-7 0 1 0,-4 0 0 16,-25 27 2-16,5 34 2 15,16-27 2-15,-2 7-1 0,5-1 2 16,3-3 0 0,0 5 1-16,6-1-1 0,3-1-1 15,-1 2-1 1,7-8-1-16,5 0-3 0,5-8-4 15,4-4-4-15,0-12-10 0,6-6-47 16,-26-4-28-16,27 0-9 16,0-1-3-16</inkml:trace>
  <inkml:trace contextRef="#ctx0" brushRef="#br0" timeOffset="13280.7968">9544 905 63 0,'8'-11'88'0,"-8"11"0"15,0 0-52-15,9 16-7 0,1-5-5 16,3 3-4-16,6 4-2 0,8-4 0 15,4 0-6 1,-31-14-3-16,37 7-2 0,47 9-1 16,-38-16-1-1,-1-5-1-15,-2-13-2 0,-43 18-2 16,33-19-1-16,2-3-1 15,-13-5 1-15,-1-2-1 16,-20 3 1-16,0-2-1 0,-15 5 0 16,-3 1 1-16,-16 8 0 15,-44-10-1-15,31 21-3 16,0 3-1-16,1 4-5 15,4 1-15-15,41-5-35 0,-32 16-32 16,-1 0-4 0,33-16-2-16</inkml:trace>
  <inkml:trace contextRef="#ctx0" brushRef="#br0" timeOffset="13650.819">10454 576 38 0,'0'0'90'0,"0"0"-3"0,0 0-3 16,0-11-68-16,0 1-1 0,0 1-2 15,-29 11-3-15,2 17-2 16,11 0-1-16,-1 1-2 16,12 9 0-16,0 35 0 15,7-35-1-15,7 3 1 0,5 1-1 16,4 2 0-1,1-6 0-15,-1 3-1 0,-2-5 1 16,-3-1-1-16,-6-1 1 0,-7-7-1 16,0-1-1-1,-12-1-5-15,-8-6-5 0,-3 2-20 16,-8-3-61-16,-5-3-6 15,3 2-8-15,0-2 6 0</inkml:trace>
  <inkml:trace contextRef="#ctx0" brushRef="#br0" timeOffset="21161.2696">10948 726 45 0,'0'-5'79'16,"-1"-1"-38"-16,0 1-4 16,-2-19-7-16,5 13-3 0,2-2-5 15,3 0-5 1,-7 13-6-16,0 0 1 0,0 0-4 15,0 0-1 1,0 0-1-16,0 0-3 0,0 0 0 16,0 2 1-1,0 2 0-15,0 1-1 0,11 53 1 16,-5-28-1-16,6 12 3 0,-3-23-1 15,-2 3 1 1,1-2 0-16,1 0-1 0,-9-20 0 16,0 0 0-16,0 0-1 15,11 10 1-15,-1 1-2 16,1 0 0-16,0 0-2 15,-1-11-1-15,-1-1 0 0,2-3-1 16,0-2-1-16,-11 6-2 16,11-9 0-16,-2-1 1 15,0 1 1-15,4-1 2 0,-4 8 2 16,1-1 1-1,0 3 1-15,1-4 2 0,-1 3 0 16,2 0-1 0,-1 0 0-16,1-1-2 0,-12 2-1 15,11-10-1 1,-2 0-2-16,0 2-1 0,11-23-5 15,-14 7-5-15,-6 24-6 0,4-34-22 16,-1 2-48 0,-3 32-9-16,0 0-5 0</inkml:trace>
  <inkml:trace contextRef="#ctx0" brushRef="#br0" timeOffset="21691.3014">11687 618 4 0,'0'0'90'15,"4"-12"0"-15,-1 0-6 0,-1-1-51 16,1 2-9 0,-3 11-11-16,0 0-5 0,0 0-2 15,0 0-3-15,0 0 0 16,0 0 0-16,0 0 1 15,1 3 1-15,0 4 0 0,0 56 0 16,-3-39-1 0,-3 0 0-16,-1 0 0 0,-1 0 0 15,3 3 0-15,2-3 0 16,0 1 0-16,2-4-1 15,0 3 1-15,0-24 0 16,4 21-2-16,4 1-1 0,-8-22-2 16,0 0-2-1,0 0-2-15,12 7-4 0,0-1-6 16,0 1-16-16,1 0-38 0,-2-7-25 15,0 0-5 1,1 0 3-16</inkml:trace>
  <inkml:trace contextRef="#ctx0" brushRef="#br0" timeOffset="21981.3188">11660 715 41 0,'0'0'94'0,"-26"-14"-1"16,0 1-6-16,26 13-55 0,0 0-11 15,0 0-6-15,0 0-6 16,0 0-2-16,6-8-3 16,3-1-5-16,39-11-10 0,-23 16-21 15,5 4-54 1,0 0-8-16,-3 0-4 0</inkml:trace>
  <inkml:trace contextRef="#ctx0" brushRef="#br0" timeOffset="22591.3554">12293 733 20 0,'-11'-1'93'16,"0"0"-1"-16,-2 0-2 0,13 1-58 15,0 0-11 1,0 0-4-16,0 0-3 0,0 0-2 16,0 0-4-16,3 0-3 15,3 0-3-15,56 7 0 16,-38-2-2-16,1-3-2 15,5 0-3-15,-3-2-4 0,1 1-6 16,-4-1-19-16,1 0-54 16,-25 0-6-16,22 0-6 15</inkml:trace>
  <inkml:trace contextRef="#ctx0" brushRef="#br0" timeOffset="22971.3782">12395 577 68 0,'-13'-23'90'0,"0"0"-2"0,13 23-11 16,0 0-59-16,0 0-4 15,0 0-1-15,0 0-4 16,0 0 0-16,0 0 0 0,0 3-1 15,0 82-1-15,7-49 0 16,4-3-1-16,-2 3-2 0,-1-1-1 16,1 5 2-1,1-8-2-15,-1 4 0 0,-2-3-1 16,2-6-2-1,-3-1-2-15,-1-7-3 0,-5-19-7 16,0 0-14-16,0 0-61 0,10 24-9 16,-10-24-9-1,0 0 0-15</inkml:trace>
  <inkml:trace contextRef="#ctx0" brushRef="#br0" timeOffset="23591.4154">13230 677 32 0,'2'-22'83'15,"-2"22"-1"-15,0 0-48 0,0 0-7 16,-6-8-6-16,-6 1-5 15,0 0-5-15,-29 9-4 16,13 14-1-16,-7 21 1 0,12-7 0 16,12-2 1-16,3 7 0 15,1-6 0-15,7 7 1 0,0-8 0 16,11 3 1-1,6-8-2-15,-17-23 0 0,26 21-2 16,1-1-1 0,9-13 0-16,0 2 0 0,3-9-1 15,0-4 0 1,-5-10-1-16,0-2 0 0,-10-9-1 15,1-1-1-15,-14-3-1 0,0-3 1 16,-11 2-1 0,-3-2-2-16,-12 3 0 0,-1-1-3 15,-9 8 0-15,0-2-2 16,-6 7-2-16,-1 0-9 15,-1 8-21-15,1-1-50 16,4 9-8-16,0-3-2 0</inkml:trace>
  <inkml:trace contextRef="#ctx0" brushRef="#br0" timeOffset="23861.4316">13212 474 69 0,'6'-25'95'15,"-2"2"-6"-15,1 0-7 0,-5 23-64 16,0 0-1-16,0 0-8 0,0 0-2 16,0 0-2-1,0 0 0-15,3 2 0 0,25 83 1 16,-26-37 0-1,2-1-1-15,0 6-1 0,-2 0 0 16,1 4 0-16,0-3-1 16,-1 4 0-16,-1-5 0 0,-1-2-3 15,-1-7-3 1,1-4-8-16,-4-7-44 0,-2-9-36 15,6-7-8-15,0-17-7 0</inkml:trace>
  <inkml:trace contextRef="#ctx0" brushRef="#br0" timeOffset="25371.5222">13778 983 76 0,'-4'6'94'16,"4"-6"-6"-1,0 14-51-15,0-2-6 0,0-4-8 16,0 1-6-16,0 3-4 15,0 0-2-15,0 0-4 0,0-12 0 16,0 17-2-16,0-5 0 0,2-2-1 16,-2-10-3-1,2 15-4-15,-2-15-7 0,0 0-47 16,12 6-33-1,-12-6-7-15,6-9-7 0</inkml:trace>
  <inkml:trace contextRef="#ctx0" brushRef="#br0" timeOffset="25511.5305">13833 877 57 0,'0'0'89'15,"0"-26"-6"-15,-1 0-8 16,1 26-84-16,-2-22-24 0,0 2-49 15,2 20-4 1,0 0-1-16</inkml:trace>
  <inkml:trace contextRef="#ctx0" brushRef="#br0" timeOffset="25981.5588">13913 771 22 0,'0'0'89'0,"4"6"0"16,29 47-42-16,-31-37-14 0,1-2-2 16,0 4-5-16,-1-1-8 15,1 2-4-15,2-3-4 16,-1 1-1-16,-1 6-4 15,3-5 1-15,-2 4 0 0,3-5-1 16,-2 0 0 0,-1-9-2-16,-4-8-1 0,9 7-1 15,-9-7-1-15,0 0-2 16,0 0 0-16,0 0-1 15,5-7 0-15,2-3 0 0,0-1 0 16,12-24 0-16,-5 14 2 16,-14 21 0-16,0 0-1 15,11-10 2 1,41-22 1-16,-40 32 0 0,2 2 0 0,-1 8 0 15,3 2 1 1,-3 4 0-16,2 2 0 0,-2 4-1 16,0-3-4-1,-1 4-2-15,1 0-17 0,2 1-53 16,-3-5-17-16,4-4-6 0,-3-6-4 15</inkml:trace>
  <inkml:trace contextRef="#ctx0" brushRef="#br0" timeOffset="26381.5828">14560 393 17 0,'-13'-24'93'16,"13"24"-3"-16,0 0-5 0,-10-12-51 15,0 0-7 1,2 0-4-16,-3 1-7 0,11 11-5 15,0 0-3-15,0 0-6 16,-5 6 2-16,-1 6-4 16,6 51-1-16,13 24-1 15,-6-33-1-15,-3-2 1 0,-1 3-3 16,-3 0 0-16,0 5-22 0,0-2-59 15,-9-1-6 1,-1-3-7-16</inkml:trace>
  <inkml:trace contextRef="#ctx0" brushRef="#br0" timeOffset="27721.6632">14571 705 20 0,'11'-7'54'0,"-11"7"1"16,0 0-5-16,0 0-9 15,0 0-10-15,0 0-12 16,0 0-6-16,0 0-4 0,0 0-5 15,0 0-2 1,0 0 0-16,0 0 0 0,0 0 0 16,0 0 1-1,0 0 0-15,-1 0 0 0,-3 0 0 16,-2 0-1-16,1 0 2 0,1 0-2 15,-1 0 2 1,0 0-1-16,-1-4 1 0,3 6 0 16,-3 3 0-1,3-1 1-15,-1 1-2 0,-17 25 1 16,20-19 0-1,-5 44-1-15,5-37 0 0,1 2 1 16,-1 4-2-16,0 2 1 0,-2 1 0 16,-2 4 0-16,0 0 0 15,-4-1 0-15,-1 1 0 0,-2 2-1 16,-1 0 0-1,1 0-2-15,-3-2-4 0,1 0-13 16,-2-1-54 0,3-1-20-16,-1-7-6 0,0-2-4 15</inkml:trace>
  <inkml:trace contextRef="#ctx0" brushRef="#br0" timeOffset="28661.7195">11003 499 24 0,'0'-9'59'16,"0"-2"-14"-16,2 1-6 15,0-1-1-15,0-1-4 0,0 1-9 16,0 0-4-1,1-3-7-15,-1 2-4 0,1 0-3 16,-1 1-1 0,-1 0-4-16,-1 11-1 0,0 0 0 15,0 0-1 1,0 0 0-16,0 0 0 0,0-3 0 15,-5 1-1-15,-50 2 2 0,34 14 1 16,-5 17 2 0,-25 45 1-16,24-22 0 0,1 4 1 15,-1 9-1-15,6 5 2 16,5 5-2-16,5 2 0 0,15-26-4 15,14 109-33 1,21-2-51-16,40-17-4 0,26-31-7 16</inkml:trace>
  <inkml:trace contextRef="#ctx0" brushRef="#br0" timeOffset="31951.917">18739 999 4 0,'0'0'86'0,"3"-10"-14"15,-1 1-12-15,1-1-13 16,0-1-12-16,-3 11-9 0,0 0-11 15,0 0-4 1,0 0-4-16,0 0-1 0,16-24-1 16,-16 24-1-16,7 17 1 15,-7-17-2-15,7 23 1 0,-2-7 0 16,3 6-1-1,-2-4 1-15,2 4-3 0,0 2 1 16,1 1 0-16,1 4 1 0,2 0-1 16,0 0-1-1,-1 3 1-15,0-3-1 0,1 2 0 16,-1-6 1-16,-2 0-2 15,3 0 1-15,-4-3-1 0,1-3 1 16,-1-4 0 0,-2 0-1-16,0-1 2 0,-3-4-2 15,3-1 1 1,-6-9 0-16,5 10-1 0,-5-10 1 15,3 8 0-15,-3-8-1 0,0 0-1 16,0 0 1-16,0 0 0 16,0 0 0-16,3 9 0 15,-3-9 0-15,0 0 0 16,0 0 0-16,0 0 1 0,0 0 0 15,0 0-1 1,5 11 1-16,-5-11-1 0,0 0 1 16,0 0 0-16,0 0-1 15,11 0 1-15,-11 0-2 0,8-6 2 16,-8 6 0-16,13-18 1 15,-5 2-2-15,1-3 3 16,1-6-3-16,2-1 2 0,2-9 0 16,-14 35-1-1,14-34-2-15,4-1 1 0,-3-1 0 16,2-1 0-1,-2 1 0-15,0-1-2 0,1 1-2 16,0 1-1-16,-5 2-3 0,2 0-8 16,-2 7-22-1,-1-1-46-15,-10 27-15 0,12-22-4 16</inkml:trace>
  <inkml:trace contextRef="#ctx0" brushRef="#br0" timeOffset="32411.9446">19253 905 61 0,'-5'-2'91'0,"-1"2"0"0,1-1-46 16,1 0-10-16,-3-2-9 15,7 3-5-15,0 0-10 16,0 0 0-16,0 0-4 15,2-2-3-15,4 1-7 16,56-12-9-16,-38 11-48 16,2-3-30-16,4-2-6 0,-5 2-5 15</inkml:trace>
  <inkml:trace contextRef="#ctx0" brushRef="#br0" timeOffset="32861.9716">18652 965 67 0,'0'0'96'16,"-51"0"-5"-16,51 0-4 0,0 0-66 15,0 0-7 1,0 0-4-16,0 0-3 0,0 0-5 15,6 2-7-15,4-7-42 0,44-12-40 16,-24 7-8 0,-2 10-7-16</inkml:trace>
  <inkml:trace contextRef="#ctx0" brushRef="#br0" timeOffset="33652.019">19284 1502 32 0,'0'0'94'0,"9"0"-1"0,-9 0-32 16,12 19-26-16,-1-2-4 15,1 4-6-15,-3 4-6 0,0 1-3 16,-2 3-4 0,-1 1-1-16,-3-5-2 0,-3-9-3 15,0 1-2 1,0-6 0-16,0-11-3 0,0 0-3 15,0 0-4-15,0-4-8 0,-2-9-46 16,2-6-34-16,0 9-7 16,0-4-10-16</inkml:trace>
  <inkml:trace contextRef="#ctx0" brushRef="#br0" timeOffset="33852.0309">19403 1294 3 0,'-2'-17'97'0,"0"2"-1"0,-2 4-8 16,1-2-7-1,3 13-93-15,0 0-57 0,-2-14-19 16,2 14-7-1,0-8-1-15</inkml:trace>
  <inkml:trace contextRef="#ctx0" brushRef="#br0" timeOffset="34372.0622">19500 1425 13 0,'6'9'95'16,"-6"-9"-2"-16,7 21-4 0,-4-8-62 15,10 8-1-15,-4 14-4 16,1 3-8-16,-1-1-1 16,3 6-5-16,-5-2 0 15,2-5-1-15,-4-10-1 0,-3-8-2 16,1-4-2-16,-1-6 1 0,-2-8-1 15,4 12 1 1,-4-12-3-16,0 0 1 0,7-15-1 16,-2-2-1-16,-2 4-2 15,1 0-1-15,-1-3 0 16,4 0-1-16,0-3 1 15,2 2-1-15,0 0 2 0,0 2 1 16,3 0 2-16,-1 4-1 16,1 1 3-16,-12 10 0 15,32-8 2-15,-6 9 0 0,2 16-1 16,-3 14 0-1,-2 5 0-15,-3 3 1 0,-1-3-2 16,0-11-3 0,3-3-2-16,5-3-2 0,3-5-12 15,-3 0-49-15,0-11-27 16,4-5-6-16,-7-10-4 0</inkml:trace>
  <inkml:trace contextRef="#ctx0" brushRef="#br0" timeOffset="35022.1012">20235 1198 63 0,'-10'0'98'0,"0"2"-5"15,10-2-5 1,-12 3-65-16,12-3-7 0,0 0-1 16,0 0-5-1,13 8-3-15,-1-5 0 0,2 1-2 16,4-2 1-16,2-1-3 0,2 1 1 15,0-2-3-15,2 3-1 16,-3-1-1-16,2 1-2 16,1-3-2-16,-2 2-3 15,-4-2-6-15,0 2-11 0,-6-2-31 16,-12 0-38-1,14 3-5-15,-14-3-4 0</inkml:trace>
  <inkml:trace contextRef="#ctx0" brushRef="#br0" timeOffset="35252.115">20324 1324 78 0,'-19'10'101'16,"4"1"-5"-16,5-2-3 0,7 1-69 15,3-10-8-15,6 18-4 0,6-10-5 16,5-1-6-16,3-1-4 16,4-3-7-16,7 1-35 0,2 0-45 15,-1-1-10 1,-1 0-5-16</inkml:trace>
  <inkml:trace contextRef="#ctx0" brushRef="#br0" timeOffset="36552.1929">20883 1117 73 0,'-3'-29'93'15,"3"29"-1"1,-3-24-48-16,-2 2-12 0,5 22-10 15,0 0-5-15,-14-44-3 16,14 44-5-16,0 0-2 0,0 0-2 16,4 1 0-1,-1 15-1-15,3 3 1 0,-1 5-1 16,0 3 0-16,3 7-2 0,-1 0 2 15,1 2-2 1,0 3 0-16,1 2 1 0,9 20 1 16,2 23 1-16,0-4-1 15,-4-18 1-15,-5-10-1 16,-4-18 0-16,2-15-1 15,-5-9 0-15,-4-10-2 0,6 14-1 16,-6-14 1-16,2 16 0 0,-2-16-1 16,6 9 0-1,-6-9 0-15,3 9 0 0,-3-9 0 16,0 0 1-1,7 10-1-15,-7-10 0 0,0 0 0 16,0 0 0-16,9 12 0 16,-9-12 0-16,0 0 0 0,5 12-1 15,-5-12 1 1,6 14 0-16,-6-14 0 0,6 15 0 15,-5-5 0-15,-1-10 0 0,4 12 1 16,-4-12-1 0,5 11 2-16,-5-11-2 0,0 0 1 15,0 0 1-15,0 0-1 16,0 0 0-16,6-20 0 0,-1 7-1 15,-2-6-1 1,2-13 2-16,3-5-1 0,2-7-1 16,4-5 1-1,2 0 0-15,3-5-2 0,-3 1 4 16,2-2-2-16,0 4-2 0,-2-4-1 15,1 2-2 1,-2-1-4-16,1 5-9 0,-3 0-27 16,0 1-38-16,-13 48-17 15,19-57-7-15,-12 41-2 16</inkml:trace>
  <inkml:trace contextRef="#ctx0" brushRef="#br0" timeOffset="37092.2253">21446 1680 11 0,'0'0'100'0,"14"15"-2"0,-14-15-4 16,13 15-26-16,-7-4-45 0,-1 2-5 16,0-3-6-1,-2 4-5-15,0-3 0 0,-3 0-4 16,3-2-2-16,-3-9-2 15,3 13-2-15,-3-13-9 16,0 0-41-16,11-10-38 16,-11-6-7-16,1-4-6 0</inkml:trace>
  <inkml:trace contextRef="#ctx0" brushRef="#br0" timeOffset="37202.2319">21488 1562 69 0,'0'-17'96'0,"-1"-2"-7"16,1 2-21-16,-1 5-123 15,1-4-34-15,0 5-5 16</inkml:trace>
  <inkml:trace contextRef="#ctx0" brushRef="#br0" timeOffset="37722.2631">21603 1574 32 0,'0'0'94'0,"12"1"-4"16,1 8-31-1,-2 5-29-15,2 1 0 0,-1 6-7 16,1 1-7-16,-2 2-5 16,2 6-2-16,-2-2-3 0,-8-8-3 15,1-1 0 1,-2-4 0-16,-1-5 0 0,-1-10 1 15,0 0-1-15,0 0 0 0,0 0 0 16,2-20-1 0,-1-2-2-16,3 8-2 0,-1-1-1 15,0 1 1-15,4-2-2 16,-1-2 3-16,1 2-2 0,0 0 1 15,4 0 1 1,-2 2 2-16,2 3 1 0,2 2-1 16,1 2 0-1,7 2 1-15,4 5 2 0,1 10-1 16,-5 12 1-16,-3 4-2 0,-7 3 0 15,-1 5 0-15,-8-5-3 16,-2-5-4-16,0-3-6 16,2 1-24-16,1-1-51 15,-3-8-9-15,0-13-9 0,4 12 8 16</inkml:trace>
  <inkml:trace contextRef="#ctx0" brushRef="#br0" timeOffset="37982.2788">22162 1806 33 0,'13'10'104'16,"-5"0"-5"-16,-1 7-6 0,-4 2-3 15,-2 3-85-15,-2 4-3 0,1 1-3 16,-1 1-3-16,-8-8-8 16,6 0-9-16,-5 2-57 0,8-22-17 15,0 0-5 1,-10 2-4-16</inkml:trace>
  <inkml:trace contextRef="#ctx0" brushRef="#br0" timeOffset="38722.3232">22337 1659 51 0,'4'0'84'0,"-4"0"-38"16,12 12-11-16,-7 2 1 0,2 3-5 15,-1 4-10-15,-3 2-7 0,0 1-3 16,-3 0-4 0,0-3-1-16,0 2 0 0,-1-9 0 15,-1 0 0 1,2-14 0-16,-3 11 2 0,3-11-2 15,0 0 1-15,0-10-3 16,6-5-1-16,1-2-1 0,-1-2 0 16,2-2-1-1,2 1-1-15,2 0 0 0,-1 3 0 16,0-1 1-16,-1 5 0 0,0 1 0 15,2 2 0 1,-1 5 1-16,0 1-1 0,-2 4 1 16,0 4 0-16,1 6 0 15,0 3 0-15,-3 3 0 0,-2 1-1 16,0 3 0-1,-3-3 1-15,-2-5 0 0,0-2 1 16,0-10-1-16,0 0-1 0,0 0 1 16,4-6-1-1,4-14 1-15,4 0-2 0,7-2-1 16,4 0 0-16,0 5 1 15,3 0 0-15,-2 7 1 0,-2 10 0 16,-3 5 0 0,-3 14 3-16,-6-1-3 0,-4 10 1 15,-4-1-1 1,0-1-3-16,-2 3-3 0,-3-9-7 15,3-1-43-15,0-7-39 0,-5-2-4 16,5-10-7-16</inkml:trace>
  <inkml:trace contextRef="#ctx0" brushRef="#br0" timeOffset="39532.3718">23024 1288 88 0,'-10'0'93'0,"10"0"-2"0,0 0-52 16,0 0-14-16,6 0-2 0,6-2-2 15,3 2-6 1,3-2-3-16,1-1-3 0,2-1-1 16,-3-3-3-1,0-1-2-15,1-2-1 0,-2 0-3 16,-3 0 1-16,-2-2-1 15,-4-2-1-15,-4 4 1 0,-4-2-1 16,0 12 1-16,-17-11-1 0,-1 8 1 16,-3 3 0-1,-4 1-1-15,-2 8 3 0,-2 6-2 16,2 8 1-1,0 3 1-15,16-3 3 0,-30 54 0 16,11 3 0-16,17 5 2 16,14-2-1-16,25-4 2 15,13-9-1-15,15-19 1 16,10-28-3-16,3-8 0 0,1-7-1 15,-5-6 0-15,-1-2-2 0,-13-12-1 16,-7-1-2 0,-14 1-4-16,-10 3-3 0,-14 0-9 15,-4 9-35 1,0 0-45-16,-16-8-2 0,-2 8-9 15</inkml:trace>
  <inkml:trace contextRef="#ctx0" brushRef="#br0" timeOffset="41672.5002">23508 875 46 0,'0'-5'84'0,"1"0"-28"0,1 0-12 15,-1-1-8-15,2 1-12 16,-1 0-8-16,5-1-4 15,-7 6 0-15,0 0-4 16,0 11 1-16,0 3 0 0,0 7 0 16,0-5 0-1,0 5-2-15,0 0 2 0,-2 2-2 16,2-5 0-1,0 5-1-15,-1-3 0 0,-2 0-1 16,2-2 2-16,-2 0-1 0,0-3 0 16,-2-3 0-16,5-12-1 15,-14 10 0-15,6-10-1 16,-1 0 1-16,1-4-3 15,-2-2 0-15,10 6-3 0,-18-21-1 16,18 21-4 0,0 0-6-16,-12-20-23 0,0 0-57 15,12 20-7-15,-9-22-7 0,0-2-3 16</inkml:trace>
  <inkml:trace contextRef="#ctx0" brushRef="#br0" timeOffset="41802.508">23422 802 13 0,'0'0'91'0,"4"-23"-31"16,1 2-59-16,-5 21-2 16,4-19-92-16</inkml:trace>
  <inkml:trace contextRef="#ctx0" brushRef="#br0" timeOffset="42742.5643">23769 688 25 0,'0'0'76'0,"0"0"4"15,4-5-50-15,-1 0-7 16,0-1-1-16,0 1-5 16,-2 0-2-16,3 0-1 15,-2 5-2-15,-9 8-1 16,-3 3-2-16,-17 28 0 0,11-10-2 15,16-5 1 1,0-2 0-16,3-3 0 0,3 2 1 16,-6-21-2-16,19 23 0 0,0 1-1 15,-19-24 0 1,26 9 0-16,0 1-1 0,-26-10 0 15,27 0 0 1,1-2-1-16,-28 2 0 0,0 0-2 16,11-11-1-1,-1 1 0-15,-1 0-1 0,2-23-1 16,-12 11-2-16,1 22-3 15,0 0-3-15,-11-11-6 16,2-1-27-16,-1 3-50 0,-3-6-4 16,4 7-8-16</inkml:trace>
  <inkml:trace contextRef="#ctx0" brushRef="#br0" timeOffset="44452.6669">23758 643 36 0,'0'-10'86'0,"0"0"-23"16,0-4-13-1,0 14-8-15,0-12-12 0,0 1-6 16,0 1-7-1,0-1-3-15,0 11-3 0,0 0 0 16,0 0-3-16,0 0-1 0,0 0-2 16,0 0 0-1,0 0-2-15,0 0 1 0,0 6 0 16,0 49 1-16,1-30-2 15,-1 34 2-15,-1-27 0 0,1-3-2 16,0 2 1 0,-1 2-1-16,-3-3 0 0,4 3-1 15,-3-2-1-15,0-5-4 0,2-1-3 16,-2-4-4-1,-2-4-11-15,0-4-41 0,5 0-33 16,0-13-5-16,-3 10-6 16</inkml:trace>
  <inkml:trace contextRef="#ctx0" brushRef="#br0" timeOffset="45382.7227">23783 766 31 0,'-9'-15'84'15,"9"15"-1"-15,-11-11-42 0,1 1-11 16,3 1-7 0,-6-3-8-16,3 10-4 0,-2 0 1 15,0 0-3-15,-2-3-1 0,1 9 1 16,2 4-2-1,-23 31 0-15,16 5-2 0,13-25 0 16,3 3 1 0,2-4-2-16,2 3 1 0,-2-21-1 15,0 0 1-15,19 22-1 16,0 2 0-16,-19-24 0 15,28 10-1-15,0 1-1 16,-28-11 1-16,23-8-1 0,1-5-1 16,-24 13 0-16,8-27 0 15,1-2-2-15,-9 29-3 16,-3-28-4-16,-4-2-9 15,7 30-44-15,-20-26-31 16,0-1-5-16,20 27-7 0</inkml:trace>
  <inkml:trace contextRef="#ctx0" brushRef="#br0" timeOffset="46182.7708">23959 940 71 0,'0'0'92'0,"0"0"-2"16,0 0-54-1,0 0-4-15,1-2-8 0,3-1-9 16,1 1-3 0,20-12-3-16,-25 14-2 0,10 8 0 15,-10-8-2 1,7 21 1-16,-7-21-1 0,7 21 1 15,-5-11 0-15,-1 4-2 16,1-4 1-16,-1 4-1 0,1-3 0 16,0 1-1-16,1 2 0 0,-3-14-1 15,2 17-1 1,-1-7-2-16,-1-10-2 0,4 16-4 15,-4-16-7 1,0 0-45-16,9 5-34 0,-9-5-6 16,0 0-6-16</inkml:trace>
  <inkml:trace contextRef="#ctx0" brushRef="#br0" timeOffset="46852.811">24024 803 77 0,'0'0'93'16,"0"0"-31"-1,0-4-10-15,0-2-7 0,0 1-15 16,0 0-6-16,0 0-6 16,0 0-4-16,0 1-2 15,0-4-5-15,0 8 0 0,0 0-2 16,0 0-2-16,0 0-2 15,0 0-2-15,0 0-2 16,0 0-3-16,0 0-2 16,0 0-10-16,0 0-40 15,0 0-34-15,0 0-8 16,0 0-5-16</inkml:trace>
  <inkml:trace contextRef="#ctx0" brushRef="#br0" timeOffset="47712.8626">24163 981 20 0,'-3'0'93'15,"0"-5"-4"1,0 0-2-16,0 1-59 0,0-1-6 15,0-1-6-15,1 2-6 16,-2-3 0-16,4 7-1 16,21-10 0-16,-21 10-1 15,11 17-1-15,-11-17-1 0,12 24-1 16,-7-14 0-1,0 5 0-15,2-3-2 0,-3-1 0 16,2 2 0-16,-1-1-3 0,-2 0 2 16,0 0 0-1,0-2 0-15,-3-10 0 0,7 13 0 16,-7-13 0-16,0 0-1 15,0 0 1-15,10 2-1 0,-10-2 0 16,0 0-1 0,12-16-1-16,-12 16 0 0,0 0 0 15,0 0 0-15,4-11 0 0,0-1 0 16,0-1 0-1,9-23 0-15,-3 12 0 0,-10 24 1 16,0 0-1 0,6-12 0-16,1 0 0 0,0 1 2 15,0-5-1 1,-7 16 1-16,33-12-1 0,-33 12 2 15,15 3 0-15,-6 4 0 16,3 0 0-16,0 3-1 0,3 0-2 16,0 3-2-16,5-3-9 15,-5 0-34-15,-15-10-43 16,0 0-10-16,28 8-7 0</inkml:trace>
  <inkml:trace contextRef="#ctx0" brushRef="#br0" timeOffset="48352.901">23304 764 83 0,'0'0'99'0,"4"-3"-6"0,1 1-5 15,1-1-70-15,-1 0-3 16,-1 0-5-16,1 0-8 15,0 0-11-15,1-2-36 0,-6 5-43 16,0 0-7 0,0 0-7-16</inkml:trace>
  <inkml:trace contextRef="#ctx0" brushRef="#br0" timeOffset="49062.9436">23414 806 55 0,'0'0'92'0,"0"0"-5"0,0 0-5 0,0 0-68 16,0 0-4-1,0 0-6-15,0 0-2 0,0-4 0 16,2-2-7-1,0 0-50-15,1 1-28 0,0 1-6 16,0-1-3 0</inkml:trace>
  <inkml:trace contextRef="#ctx0" brushRef="#br0" timeOffset="55323.3192">2280 2656 14 0,'5'-15'95'0,"-4"-2"-1"0,1 3-4 15,-1-1-48-15,-1 5-15 16,2 1-3-16,-2 9-7 0,0-14-5 15,0 14-4 1,0 0-1-16,0 0-2 0,0 0-2 16,0 0 0-1,0 0-2-15,0 0 0 0,0 0 0 16,3 6 0-16,-3-6 0 15,3 13 1-15,-3-13-1 0,7 19 0 16,3-8 0-16,-3 4 1 0,1 7-1 16,2-3 1-1,-1 5-1-15,1 2 0 0,-1 2 1 16,0-2-1-1,-1 3 0-15,0-4 0 0,0-1-2 16,1-2 2-16,-2-5-1 16,-1 0 1-16,-2-3-2 0,0-3 1 15,2-1 0-15,-4 0 1 0,-2-10 0 16,4 13-1-1,-4-13 1-15,3 10 0 0,-3-10-1 16,0 0 1 0,4 9 0-16,-4-9-1 0,0 0 1 15,0 0-1-15,0 0 1 16,0 0-1-16,0 0 1 0,0 0 0 15,0 0-1 1,0 0 0-16,0 0 1 0,0 0-1 16,0 0 1-16,0 0-1 0,0 0 0 15,0 0 0 1,0 0 0-16,0 0 0 0,5 10 0 15,-5-10 1-15,0 0-1 16,0 0 0-16,0 0 1 0,0 0 0 16,9 0 0-1,-9 0 0-15,9-12 1 0,-1 2-1 16,4-9 2-1,2-5 0-15,6-13-1 0,1-4 0 16,2-10-1-16,6-2 0 0,-2 0-1 16,-2 1 1-1,-1 5-2-15,-9 2 0 0,0 12-2 16,-7 2-1-16,-3 13-2 15,-3 1-4-15,1 6-3 0,-1 1-12 16,-2 10-32 0,13-5-34-16,-13 5-12 0,0 0-4 15</inkml:trace>
  <inkml:trace contextRef="#ctx0" brushRef="#br0" timeOffset="56373.3822">2807 2844 45 0,'0'0'85'15,"-11"-10"-3"-15,11 10-43 0,-16 4-15 16,7 5-7 0,-1 9-9-16,0 2-3 0,2 7 0 15,2 0 1-15,3 4 3 16,1-2 0-16,4 0 3 0,9-10 0 15,8-5 1 1,5-9 0-16,5-4-2 0,3-13-1 16,0-6-2-16,1-7-1 0,-7-3-3 15,-5-2 1 1,-11 0-2-16,-8 4-2 0,-6 1 0 15,-13 6 0-15,-8 4 0 16,-4 6-2-16,-2 4-1 0,1 5-2 16,1 2-3-1,8 10-4-15,5 1-8 0,12 2-30 16,6-1-42-1,4 0-7-15,6-2-4 0</inkml:trace>
  <inkml:trace contextRef="#ctx0" brushRef="#br0" timeOffset="56843.4104">3107 2893 29 0,'-9'0'91'15,"-4"5"-1"1,1 2-4-16,-2 4-56 0,4 7-13 15,5-1-2-15,1 5-2 16,4-3-1-16,1-1-2 16,9-2-1-16,5-5-1 0,7-8 0 15,1-3-1-15,3-9-1 16,2-5 1-16,-3-6-5 0,-1-2 1 15,-3-5-1 1,-6 1 0-16,-2 4-2 0,-7 4 0 16,-4 2-2-16,-2 6 0 15,0 10-1-15,0 0 1 16,-9 11-3-16,7 5 3 15,0-1-1-15,2 6 3 0,1-1 0 16,3 0 1-16,10-6 2 0,0 0 0 16,0-5 0-1,3-3-2-15,-1 1-2 0,1-4-4 16,-5-3-7-1,9-5-40-15,-6 2-39 0,-6-12-8 16,1 1-5-16</inkml:trace>
  <inkml:trace contextRef="#ctx0" brushRef="#br0" timeOffset="57113.4266">3489 2626 81 0,'0'0'95'0,"2"11"-4"0,1 5-5 15,2 6-73 1,-3 4 0-16,1 6 2 0,2 4-3 16,0 3-3-16,-2-1-1 0,-1-2-2 15,-1-4-2 1,0-1 1-16,1-6-3 0,0-3 0 15,-2-5-2-15,3-5-1 16,-1-1-5-16,4-1-5 0,-6-10-11 16,14 2-47-1,-5 1-25-15,-9-3-8 0,13 0-2 16</inkml:trace>
  <inkml:trace contextRef="#ctx0" brushRef="#br0" timeOffset="57273.4362">3439 2875 78 0,'-2'-15'98'15,"6"4"-7"-15,10-3-5 0,5-1-68 16,11 4-9 0,3 0-4-16,4 4-13 0,-3 5-64 15,-1-6-14-15,-2 4-7 0,-10-1-6 16</inkml:trace>
  <inkml:trace contextRef="#ctx0" brushRef="#br0" timeOffset="57653.459">3901 2331 27 0,'-12'0'90'16,"-4"11"0"-1,-4 10-1-15,2 10-64 0,3 8-7 16,0 9 2-16,4 1 0 15,4 9-2-15,5-1-4 0,2-5-2 16,11 1-3-16,3-8-2 0,6-5 0 16,-3-9-3-1,2-7 0-15,-2-4-2 0,-4-9-2 16,-2 0-3-1,-11-11-2-15,13 8-9 0,-13-8-37 16,-5-3-43-16,10-10-3 16,1-6-10-16</inkml:trace>
  <inkml:trace contextRef="#ctx0" brushRef="#br0" timeOffset="57923.4752">4139 2451 4 0,'9'-7'92'0,"-9"7"2"0,0 0-4 15,4 11-5 1,-36 10-76-16,31 8-2 0,-2 5 2 16,-2 11-1-16,0 3 1 0,-5 8-2 15,5-2 0 1,-1-4-1-16,2-3 0 0,1-6-1 15,3-7 0-15,3-7-1 16,7-8-1-16,8-4 1 16,5-6-1-16,1-6-3 15,8-3-3-15,-1 0-3 0,4-7-6 16,-7-9-21-1,-8-8-58-15,2 1-7 0,-9-6-5 16,-4-4-2-16</inkml:trace>
  <inkml:trace contextRef="#ctx0" brushRef="#br0" timeOffset="58113.4866">3971 2656 11 0,'0'12'100'0,"11"-5"-1"15,14-5-6-15,9-2-3 0,2 0-78 16,7-2-3-1,2-1-3-15,-3 0-6 0,-5-4-11 16,-1-4-50-16,-7 0-29 16,-11-2-7-16,-4-2-6 0</inkml:trace>
  <inkml:trace contextRef="#ctx0" brushRef="#br0" timeOffset="58303.498">4380 2314 95 0,'26'12'98'0,"0"3"-6"0,6 4-4 0,0 10-74 15,-1 12-1 1,-5 8-4-16,-11 9-2 0,-10 7-3 16,-6 0-2-1,-14 3-2-15,-10-3-6 0,-2-1-24 16,3-11-58-16,-13-13-7 15,8-13-7-15,3-17 1 0</inkml:trace>
  <inkml:trace contextRef="#ctx0" brushRef="#br0" timeOffset="58913.5346">4885 2597 76 0,'0'0'98'16,"14"0"-4"-16,10-2-6 16,8-2-64-16,11 1-8 0,9-2-3 15,5 2-3-15,3-1-3 0,1-1-2 16,-2 5-1-1,-3 0-4-15,-5-1-3 0,-6 1-6 16,-12-2-22-16,-14 2-59 16,2 1-5-16,-12 3-6 15,-9-4-2-15</inkml:trace>
  <inkml:trace contextRef="#ctx0" brushRef="#br0" timeOffset="59063.5436">4955 2852 87 0,'-2'17'97'0,"11"-11"-4"15,24-6-8-15,8 0-66 16,13-5-5-16,15-3-6 0,0-5-13 16,10-6-56-1,-1 11-25-15,-3 0-9 0,-4 4-4 16</inkml:trace>
  <inkml:trace contextRef="#ctx0" brushRef="#br0" timeOffset="59803.588">5016 2986 26 0,'-14'0'96'16,"14"0"-3"-16,-8-6-5 0,13-1-50 15,21-1-16-15,12 0-4 16,14-1-6-16,11-1-3 15,7 2-3-15,7 2 1 16,-2 3-1-16,-3 3-1 0,-12 0-2 16,-13 8-2-16,-12 0-2 0,-14 0-3 15,-14 1-4 1,-7-9-17-16,-23 11-64 0,5-4-5 15,-5-7-7-15,-4-4-2 16</inkml:trace>
  <inkml:trace contextRef="#ctx0" brushRef="#br0" timeOffset="60443.6263">5028 2953 35 0,'0'0'88'0,"1"-12"-1"16,19 2-2-1,11 0-63-15,15-6-5 0,11 2-3 16,8-2 1-16,1 4-1 15,-3 1-2-15,-6 1-4 0,-7 3-1 16,-15 2-2-16,-13 2-3 16,-22 3-1-16,-12 0 0 15,-15 6-1-15,-14-1-1 0,-6 1 1 16,-11 2-1-1,-5-1 0-15,1 1 1 0,7-2 1 16,8 0-1-16,10-1 1 16,13-4 1-16,14-1 0 15,10 0 0-15,30-10-4 0,7-2-7 16,15 0-48-16,12 3-30 15,-2-3-7-15,4-1-7 0</inkml:trace>
  <inkml:trace contextRef="#ctx0" brushRef="#br0" timeOffset="60993.6594">5906 2409 17 0,'3'-22'103'0,"-3"1"-2"0,2 8-6 16,-1-2-3-1,-1 15-74-15,-1-11-8 0,1 11-2 16,5 4-2-16,3 11-2 0,3 8-1 16,1 5-1-1,4 10 1-15,0 6 0 0,2 9 1 16,-1 3 0-16,2 2 0 15,-4 1-2-15,0-2 1 0,-2-4-1 16,-2 1 0 0,-2-6 0-16,-1-2 0 0,-3-5-1 15,-3-5 0-15,1-5 1 0,-3 1-1 16,0-8 0-1,0-5 1-15,0-8-1 0,0-11 1 16,2 9 0-16,-2-9 0 16,5-9 0-16,0-9 0 15,4-11 0-15,4-10-2 16,10-15 0-16,1-15 0 0,8-14 0 15,-2-10 0 1,1-2 0-16,-3 2 0 0,-3 0 0 16,-5 8 0-16,-9 15-6 0,-1 12-2 15,-9 17-4 1,1 12-9-16,-2 5-25 0,0 6-38 15,0 18-18-15,0 0-7 16,0 30 0 0</inkml:trace>
  <inkml:trace contextRef="#ctx0" brushRef="#br0" timeOffset="61463.6876">6524 2959 19 0,'-18'0'94'15,"3"0"-2"1,0 4-5-16,-1-10-36 0,2 14-36 15,1 13-2-15,5 0-1 16,4 2-1-16,4-1-2 0,7-2 0 16,10-3 0-16,7-8 0 0,2-7 0 15,4-4-1 1,1-8-1-16,-2-9-2 0,-8-5-1 15,-4-6-1 1,-12-1-2-16,-5-2 1 0,-12 6-1 16,-8 1 0-16,-5 4-1 15,-6 6 0-15,2 5-1 0,-1 8-3 16,7 3-1-1,5 5-3-15,5 3-1 0,7 9-5 16,1-2-9-16,7 3-42 0,10 2-31 16,-3-1-2-1,0-2-5-15</inkml:trace>
  <inkml:trace contextRef="#ctx0" brushRef="#br0" timeOffset="61883.7128">6751 2873 80 0,'0'0'94'16,"0"0"-2"-16,-7 0-6 16,-2 11-66-16,6 5-5 15,3 11-6-15,0 2-1 16,7 0 1-16,4-2-1 0,1-1 0 15,3-3-1 1,2-10-1-16,1-3-1 0,-1-7 0 16,4-3-1-16,-4-13-1 0,1-6-1 15,-1-5-1 1,-3-5-1-16,0 2-1 0,-5 0 0 15,-1 3-1-15,-2 0-1 16,-3 12 0-16,-3 12 1 0,0 0 0 16,0 0 2-1,1 17-1-15,0 4 1 0,5 1 1 16,1 5 2-1,3-3 0-15,3-2 0 0,0-5 0 16,4-3-1-16,-2-2-2 0,0-4-5 16,-1-3-6-16,-14-5-36 15,0 0-47-15,17-10-5 0,-11-2-7 16</inkml:trace>
  <inkml:trace contextRef="#ctx0" brushRef="#br0" timeOffset="62483.7488">7242 2576 64 0,'0'-10'95'0,"0"10"-3"15,0-12-7-15,0 12-66 0,0 0-3 16,1 5-2-1,2 9-5-15,-3 8-2 0,1 4 0 16,-1 9-1-16,0 3-1 16,0 5 1-16,0 1-1 0,-4-2-1 15,2 2 0-15,-1-6-1 0,-1-4-1 16,2-5 1-1,1-5 0-15,1-4 1 0,0-6-1 16,3-2 0 0,-3-12 1-16,19 17-1 0,-4-12-1 15,2-2 1-15,7-2-2 16,1 1-1-16,0-2-2 0,3-3-3 15,-3-2-2 1,-5-3-5-16,1 0-6 0,-12-3-35 16,-9-4-41-16,0-2-7 0,-4-7-4 15</inkml:trace>
  <inkml:trace contextRef="#ctx0" brushRef="#br0" timeOffset="62663.7596">7128 2779 14 0,'0'0'101'16,"0"0"-3"-1,0 0-4-15,18 5-5 0,7-5-75 16,8 0-4-16,1 0-3 0,5 0-7 16,-7 0-11-16,4-3-63 15,-9 9-17-15,-7 3-8 16,-8 5-5-16</inkml:trace>
  <inkml:trace contextRef="#ctx0" brushRef="#br0" timeOffset="62853.7709">7593 3043 27 0,'7'24'101'16,"-3"3"-5"-16,-4 1-7 0,-6 2-1 15,-4 3-85 1,-2-1 0-16,-2 5-2 0,-3-5-2 15,6-2-9-15,-7-9-31 16,4-6-45-16,9-5-7 16,5-10-7-16</inkml:trace>
  <inkml:trace contextRef="#ctx0" brushRef="#br0" timeOffset="63443.8064">7806 2907 82 0,'0'0'95'0,"12"17"-4"16,-7-3-6-1,-5 5-73-15,6 6-3 0,0 2 2 16,-1 1-1-1,-2 1-2-15,-1 1-2 0,-1-8 0 16,0-1-1-16,-1-5 0 16,0-3 1-16,0-13-2 0,0 0 0 15,1-6-2-15,2-10 0 16,3-3-2-16,2-7 1 15,2-3-2-15,2-1-1 0,2 2-1 16,3 2 3 0,2 2-2-16,-1 5 4 0,-2 8-2 15,3 4 2-15,-3 4 0 16,-1 3 1-16,-5 3 0 0,0 8-1 15,-2 6 1 1,-2 1-2-16,-4-2 1 0,-1 0 0 16,-1 0-1-16,0-4 1 0,0-12 0 15,0 0 0 1,10-3-2-16,4-13 1 0,8-4-1 15,4 1-1-15,4-5-1 16,2 7 1-16,1 2-1 16,-3 7 2-16,-3 9 0 15,-6 3 0-15,-3 7 0 0,-6 8 1 16,-2 1 0-1,-1 3 1-15,-5 2-1 0,0 1-3 16,-4-3-5-16,0 4-26 0,-4-1-43 16,0-17-18-16,4-9-9 15,0 0-6-15</inkml:trace>
  <inkml:trace contextRef="#ctx0" brushRef="#br0" timeOffset="63983.8388">8892 2398 4 0,'10'-4'97'16,"-10"4"3"-1,-4 19-4-15,-9 13-3 0,-2 4-75 16,-4 13-2 0,-4 6 0-16,0 8-2 0,-2 0-3 15,3-4-3-15,3-4-3 0,7-13-1 16,5-4-2-16,5-13-1 15,4-7-1-15,10-9-3 0,8-6-5 16,1-6-10 0,8-17-53-16,6-1-25 0,1-12-7 15,5-4-6 1</inkml:trace>
  <inkml:trace contextRef="#ctx0" brushRef="#br0" timeOffset="64253.855">9123 2748 19 0,'0'34'102'0,"0"2"-3"0,0-3-4 15,1-6-2 1,20-5-76-16,5-3-3 0,8-9-3 15,10-10 0 1,3-5-3-16,3-7-1 0,1-11-4 16,-5-6-1-16,-15-6-1 15,-12-6-2-15,-15 7 1 0,-11-4-2 16,-17 3-1-1,-15 9 0-15,-10 5 0 0,-8 10 1 16,-1 9 0-16,2 6 1 0,7 5-1 16,9 7 1-1,11 4-2-15,12-1-3 0,17 1-6 16,14-9-24-16,7-1-56 15,18-2-5-15,8-7-5 16,9-1-4-16</inkml:trace>
  <inkml:trace contextRef="#ctx0" brushRef="#br0" timeOffset="64463.8676">9831 2563 32 0,'-19'13'102'0,"-14"3"-2"16,2 5-7-16,-3-2-3 15,-6 8-79-15,26 2-1 16,11 4-3-16,9 1-3 0,12-4 0 15,9 0-2 1,0-1 1-16,-3-3-2 0,-11-3 1 16,-13 0-1-16,-11-4-1 0,-17 2-2 15,-13-5-9 1,2 1-52-16,-4-1-31 0,5-7-5 15,10-3-9-15</inkml:trace>
  <inkml:trace contextRef="#ctx0" brushRef="#br0" timeOffset="65253.915">10289 2667 61 0,'0'-12'97'0,"0"12"-4"16,0 0-7-16,0 0-43 15,0 11-26-15,0 15-6 0,6 7-5 16,0 2 0-1,5 1 0-15,5 3 1 0,2-7 1 16,7-9-2-16,5-8 0 16,2-8-1-16,1-9 1 0,0-11-1 15,-3-4 0-15,-3-8-3 16,-3 5 0-16,-6 0-1 15,-6 5-2-15,-3 6 0 0,-9 9-1 16,13 3-2 0,-6 9 2-16,4 4 1 0,5-3 0 15,3-1 3-15,2 4 1 16,1-9 0-16,-2-6 1 15,-3-1 2-15,-3-4-1 16,-10-6-2-16,-4-5 0 0,2 0-4 16,-7-9-3-16,-4-2-4 0,2-8-12 15,5 0-40 1,6-3-37-16,8-5-6 0,5-1-7 15</inkml:trace>
  <inkml:trace contextRef="#ctx0" brushRef="#br0" timeOffset="65513.9306">11114 2218 0 0,'14'0'94'0,"-14"9"2"0,-2 9-4 16,-10 4-5-1,-4 11-77-15,4 12 2 0,-1 11 1 16,-1 1 0-16,1 4-1 15,6-2-1-15,6 1 0 0,1-9-1 16,10-2-2 0,7-11-2-16,4-8-2 0,3-9 0 15,1 1-2-15,2-9-2 0,-3-5-3 16,-1-5-2-1,-6-3-7-15,8-6-36 0,-8-9-46 16,-12-10-7-16,-5-8-5 16,-6-9-3-16</inkml:trace>
  <inkml:trace contextRef="#ctx0" brushRef="#br0" timeOffset="65673.9401">10967 2488 24 0,'-21'-4'102'0,"11"-1"-1"16,15 2-9-16,20-1-2 0,17-2-79 15,10 3-5-15,4 3-3 16,6-1-5-16,-5-1-16 15,-6 5-72-15,1 3-2 16,-14 1-8-16,-10 1-5 0</inkml:trace>
  <inkml:trace contextRef="#ctx0" brushRef="#br0" timeOffset="65913.9546">11576 2467 12 0,'-24'0'101'16,"7"0"-2"0,4 0-3-16,13 0-4 0,11 14-70 15,19-11-13-15,11 3-1 0,4-1-1 16,6 1-1-16,-1-2-3 15,1-1-5-15,-9-3-6 0,-3-7-39 16,-6-5-46 0,-24-10-5-16,-6-5-5 0,-5-16-1 15</inkml:trace>
  <inkml:trace contextRef="#ctx0" brushRef="#br0" timeOffset="66113.9665">11836 2128 3 0,'0'29'101'0,"0"17"4"31,-1 5-6-31,-5 0-3 15,-9 8-80 1,5 12 2-16,-4 0-4 0,-2 3-2 16,0-3-3-16,1-17-6 15,3-9-4-15,1 3-3 0,4-16-5 16,7-3-12-1,2-7-65-15,7-20-10 0,7-10-7 16,5-18-5-16</inkml:trace>
  <inkml:trace contextRef="#ctx0" brushRef="#br0" timeOffset="66453.9869">12336 2346 18 0,'-29'34'99'0,"-1"9"3"0,-5 3-9 16,9 8-1-1,4 1-80-15,14 5 0 0,8-6 0 16,14-4-1-16,13-12-2 16,14-6-1-16,11-14-2 0,4-11-1 15,6-7-1 1,-5-17 0-16,-4-9-2 0,-12-8 0 15,-11-6-2 1,-15-5 0-16,-16-4 0 0,-19-4-1 16,-13 5-1-16,-14 4 1 0,-5 10-2 15,-5 4-1 1,2 9-4-16,3 8-2 0,11 10-7 15,3 3-23-15,14-3-54 16,24 3-6-16,0 0-7 0,14 0 3 16</inkml:trace>
  <inkml:trace contextRef="#ctx0" brushRef="#br0" timeOffset="66674.0002">12445 1995 16 0,'0'0'99'15,"-7"1"-1"-15,-4 17-3 0,3 14-3 16,-1 10-81-1,-2 17 1-15,-5 15-1 16,0 10 1-16,-3 3-1 16,0 2-2-16,2 1-2 15,-1-8-3-15,1 0-2 0,2-17-5 16,0-13-5-16,8-2-15 15,0-6-59-15,6-21-15 0,4-12-8 16,6-11-6 0</inkml:trace>
  <inkml:trace contextRef="#ctx0" brushRef="#br0" timeOffset="67004.02">12906 2670 0 0,'-23'28'96'0,"-1"13"2"16,0 1-5-16,11 2-3 15,5-2-70-15,9-4-6 0,13-6-1 16,8-10-2-1,10-9-2-15,2-13 0 0,0-2-2 16,0-15 0-16,-8-6-3 0,-11-5-1 16,-11-3-1-1,-7-2-1-15,-14-2-1 0,-12 3-2 16,-6 3-1-16,-3 6-4 15,0 10-3-15,2 1-4 0,11 13-10 16,-1 6-40 0,15 5-31-16,11 4-6 0,7-3-4 15</inkml:trace>
  <inkml:trace contextRef="#ctx0" brushRef="#br0" timeOffset="67374.0344">13160 2680 19 0,'-5'12'101'15,"-2"5"-2"1,-2-3-5-16,3 4-3 0,-31 5-79 16,37 1-1-16,4 1 0 0,7-8-3 15,7 2-1 1,5-8-2-16,5-3 0 0,4-7-2 15,0-3 0-15,1-6-2 16,-4-7 1-16,-2 1 0 0,-6 2-2 16,-5 3-1-1,-7 3-2-15,-9 6 2 0,0 0 0 16,3 11 1-1,-3 5-1-15,-2 6 0 0,0-1 1 16,2 1 1-16,1-1 0 0,7-6-1 16,2-1-2-16,2-5-2 15,4-4-3-15,-3-8-7 0,10-7-29 16,-1-2-51-1,-2-15-4-15,0-5-8 0,4-16 6 16</inkml:trace>
  <inkml:trace contextRef="#ctx0" brushRef="#br0" timeOffset="67584.0407">13687 2364 22 0,'-10'-6'101'0,"10"6"-2"16,-13 16-4 0,11-1-2-16,0 12-82 0,2 5-2 15,6 4 2 1,0 10-2-16,-1 5-1 0,2-1-2 15,-4 3-1-15,-1 1-2 16,-2-8-3-16,0 0-3 0,-3-8-5 16,-2-6-8-16,-5-5-53 0,-2-17-27 15,2-13-6 1,-6-15-6-16</inkml:trace>
  <inkml:trace contextRef="#ctx0" brushRef="#br0" timeOffset="67714.0445">13459 2725 23 0,'0'0'101'0,"6"-9"-2"16,21 6-6-16,14-9-4 15,11 5-80-15,9-1-2 0,6-3-4 16,-2-4-5-16,-5-8-18 0,-13 0-69 16,1-3-4-1,-18-8-7-15,-6-7-4 0</inkml:trace>
  <inkml:trace contextRef="#ctx0" brushRef="#br0" timeOffset="67984.0527">13872 1743 91 0,'12'-9'101'16,"1"1"-7"-16,8 4-5 0,16 4-72 15,-4 14-6-15,5 13-1 16,1 16-5-16,-1 20-1 0,-3 17-1 15,-6 17 1 1,-11 14-1-16,-11 13-1 0,-15 6-3 16,-16 3-9-16,-26-2-48 0,-7-13-32 15,-13-13-6 1,-12-14-9-16</inkml:trace>
  <inkml:trace contextRef="#ctx0" brushRef="#br0" timeOffset="69604.1013">10350 3080 361 0,'39'16'-52'0,"16"-12"-32"16,10-3-5-16,5-6-4 15</inkml:trace>
  <inkml:trace contextRef="#ctx0" brushRef="#br0" timeOffset="70924.1409">10327 2123 36 0,'1'-14'98'0,"-1"14"-3"0,1-11-5 16,-1 11-53 0,0 0-12-16,0 0-7 0,0 0-4 15,-2-9-3-15,2 9-2 16,0 0-2-16,0 0-2 0,-12-2-1 15,12 2-1 1,0 0-1-16,-7 7-1 0,3 5 0 16,1 0 0-16,-3 4-1 0,1 5 2 15,-5 1 0 1,4 3-1-16,-5 10 1 0,-4-1 0 15,2 4 0-15,-4-1 0 16,2 9 1-16,0 3-2 0,5 5 1 16,-3 2 1-1,8-2-1-15,5 6-1 0,0-4 1 16,7 3 0-1,5-9-1-15,4-9 1 0,3-5 1 16,4-6-1-16,-2-7 1 0,0-8 0 16,1-4 0-16,-3-5 0 15,0-4 0-15,-8-2-1 16,5 0-2-16,-16 0 0 15,14-3 0-15,-14 3 0 0,16-9-5 16,-7-1-5 0,7 8-11-16,2-5-33 0,-1-15-38 15,9 8-12-15,0-11-5 0,3 3-2 16</inkml:trace>
  <inkml:trace contextRef="#ctx0" brushRef="#br0" timeOffset="72664.1931">17996 2814 71 0,'-1'-14'95'0,"0"0"-4"0,-2 0-36 15,3 14-15 1,-4-10-9-16,4 10-13 0,-3-12-3 15,3 12-5 1,0 0-2-16,0 0-2 0,3 10 0 16,4 7-2-16,3 7-2 15,3 9 1-15,0 4 0 0,4 6 0 16,-2 7 0-16,3-1 0 0,-3 4 0 15,-3-3 0 1,2-1 0-16,-4 0 1 0,0-4-2 16,-2-5 1-1,2-7-1-15,-4-1-1 0,2-9 1 16,-4-5-2-16,-2-3 1 15,-2-15 0-15,7 12 1 0,-7-12-2 16,0 0 2 0,0 0-2-16,2 9 2 0,-2-9-1 15,0 0 1-15,0 0-2 0,0 0 1 16,0 0 0-1,0 0-1-15,0 0 1 0,2-6-2 16,-2 6 2-16,0 0-2 16,0 0 1-16,0 0 0 0,0 0 0 15,0 0-1 1,0 0 2-16,0 0-1 0,0 0 1 15,0 0 0-15,0 0 0 0,0 0 1 16,6-10-2 0,1-3 1-16,4-11 1 0,7-11-2 15,6-11 0-15,6-8 0 16,6-10-2-16,-1 0 4 0,3 3-2 15,-4 7 0 1,-8 7 0-16,-4 8 0 0,-9 15-3 16,-3 6 1-1,-10 7-4-15,0 11-7 0,0-16-8 16,0 16-31-16,0 0-28 0,0 0-21 15,0 0-6-15,0 0-3 16</inkml:trace>
  <inkml:trace contextRef="#ctx0" brushRef="#br0" timeOffset="72974.2024">18390 2705 11 0,'-33'11'99'16,"4"3"1"-16,5-2-7 0,6 1-1 15,14-1-71-15,9-2-6 16,24-3-3-16,15-2-2 15,18-4-3-15,9 1 0 0,10-2-2 16,3 0-1-16,-3-6-1 16,-8 1-3-16,-14 1-1 0,-13-1-4 15,-18 2-3 1,-13-5-8-16,-15 8-41 0,3-14-38 15,-17 7-6 1,-11-3-6-16</inkml:trace>
  <inkml:trace contextRef="#ctx0" brushRef="#br0" timeOffset="73254.2107">17926 2653 16 0,'-36'0'104'0,"13"0"-4"16,4 0-6-1,19 0 0-15,12-7-73 0,18-1-6 16,19-1-4-16,8-3-3 16,7 4-2-16,6-1-2 15,0 3-5-15,-6 0-5 16,-6 6-9-16,-25 5-47 0,-11 4-34 15,-14 2-5-15,-11 0-8 0</inkml:trace>
  <inkml:trace contextRef="#ctx0" brushRef="#br0" timeOffset="73794.227">18560 3305 81 0,'-9'8'97'0,"-3"5"-6"0,1 9-4 16,2 0-69-16,4 6-5 16,5-3-1-16,9 3-2 0,7-8-2 15,8-6 1 1,6-4-1-16,2-10-1 0,-1 0 1 15,-4-11-1-15,-4-7 0 0,-13-2-2 16,-8-3-1 0,-10 3-2-16,-13-2-1 0,-11 1 0 15,-4 6-2-15,0 2 1 16,-3 2-1-16,5 4-2 0,6 6-2 15,7-3-2 1,9 4-5-16,12 0-12 0,0 0-52 16,0 12-18-1,10-2-9-15,3 4-3 0</inkml:trace>
  <inkml:trace contextRef="#ctx0" brushRef="#br0" timeOffset="74184.2387">18871 3332 22 0,'0'0'99'0,"3"13"-1"16,-3 2-4-16,0 1-4 16,41 4-77-16,-63 2-3 0,26-2 2 15,7 1-3-15,4-5 0 0,4-7-3 16,3-5 0-1,3-4-2-15,1-8 0 0,-1-10 0 16,3-2-3 0,-11-9 1-16,3 1-2 0,-11 0 0 15,-2-1-1-15,-5 8 2 16,-2-2-1-16,-3 14 0 0,3 9 0 15,-11-2 1-15,5 10-1 16,6 10 0-16,0 8 2 16,2-3-2-16,8 8 1 0,3-3 0 15,0-1 0 1,0-2 0-16,1-2-1 0,-3-5 0 15,-1-7-1-15,-1 2-1 16,-9-13 0-16,11 16-4 16,-11-16-3-16,13 11-7 15,-13-11-25-15,13-5-43 0,-3 2-14 16,1-11-7-16,2-5-4 0</inkml:trace>
  <inkml:trace contextRef="#ctx0" brushRef="#br0" timeOffset="74474.2473">19248 3057 0 0,'0'0'97'0,"0"0"3"0,0 0-5 16,5 6-3-1,7 8-72-15,-4 9-3 0,5 2-3 16,2 6-3-16,-1 6-1 16,1 4-2-16,1 3-1 0,-3-1-3 15,-3 2 1 1,-3-10-2-16,0 2-1 0,-4-9-1 15,3-5-1-15,-6-5-5 0,0-8-5 16,0-10-19 0,-8-12-53-16,2-2-14 0,-7-11-10 15,-2-4-3-15</inkml:trace>
  <inkml:trace contextRef="#ctx0" brushRef="#br0" timeOffset="74634.2521">19159 3232 35 0,'0'0'105'0,"22"-11"-6"0,11 7-7 16,8-8-2-16,0 1-85 0,6 5-4 15,-6-4-11-15,3 1-59 16,-12 8-23-16,-11 4-6 16,-10 1-6-16</inkml:trace>
  <inkml:trace contextRef="#ctx0" brushRef="#br0" timeOffset="76204.2993">19934 3062 31 0,'-13'0'99'15,"2"0"-2"1,1-2-6-16,10 2-37 0,0 0-29 16,8 0-4-16,14 2-7 15,4-2-2-15,6 0-3 0,4 2-1 16,4 0-3-16,-1 1 0 0,-3-1-3 15,-4 1 0 1,-5-3-2-16,-8 0-4 0,-6 0-2 16,-13 0-4-1,13 2-11-15,-13-2-53 0,0 0-19 16,0 0-10-16,-9 4-4 15</inkml:trace>
  <inkml:trace contextRef="#ctx0" brushRef="#br0" timeOffset="76414.3056">19883 3268 98 0,'-15'21'105'0,"11"-8"-8"16,7-1-3-16,17 2-65 15,13-9-14-15,10-5-5 16,6 0-1-16,2 2-4 0,3-4-6 15,1 0-4-15,-10-11-13 0,-2 2-64 16,-9 6-12 0,-9-1-7-16,-7 1-8 0</inkml:trace>
  <inkml:trace contextRef="#ctx0" brushRef="#br0" timeOffset="76924.3209">20608 2867 88 0,'18'-15'104'0,"-6"14"-6"0,-2-4-5 16,1 27-48-1,4-11-33-15,2 4-3 0,0 8-2 16,3 4 0-16,0 6-3 15,0 8 0-15,-3 5 0 0,0 4 1 16,-5-1-2 0,-2 2 1-16,-6-5 0 0,-1-1-1 15,-2-8 1 1,-1-5-1-16,0-8 2 0,0-9 0 15,0-5-5-15,0-10 0 0,13-13 0 16,4-9 0-16,8-13 0 16,0-9 0-16,9-10 0 15,3-7 0-15,2-1 0 16,-4 1 0-16,-2 10 0 0,-6 1 0 15,-6 14 0 1,-7 7 0-16,-3 12-13 0,-9 7-9 16,-2 10-35-16,7 19-37 15,-10-2-11-15,-6 9-6 16,-1 1 2-16</inkml:trace>
  <inkml:trace contextRef="#ctx0" brushRef="#br0" timeOffset="77264.3311">21203 3379 11 0,'0'0'98'0,"-8"3"2"16,-6 6-7-1,0 6-2-15,13 4-78 0,-10 12-2 16,7-5 0 0,4 1-1-16,6-5-3 0,12-3-1 15,7-3 0-15,7-12-1 16,1-3 0-16,1-9 0 15,-3-5 1-15,-7-2-2 0,-9-7 0 0,-10 1-2 16,-5-3 0 0,-14 7-1-16,-3-1-1 0,-8 7-1 15,0 2-3 1,-3 2-2-16,6 7-3 0,2 0-4 15,6 8-21-15,5 3-50 16,9-11-14-16,-7 14-6 0,7-14-4 16</inkml:trace>
  <inkml:trace contextRef="#ctx0" brushRef="#br0" timeOffset="77684.3437">21428 3404 25 0,'14'0'102'0,"-6"3"-1"16,-8-3-5-1,11 10-4-15,-11-10-76 0,9 13-6 16,0-1 1-16,0-2-1 0,7-3-1 16,0-4-3-1,8-3 0-15,1 0-2 0,0-3 1 16,0-4-3-16,-4-3 1 15,1-1-1-15,-7 2 0 16,-3 0-2-16,-12 9 0 16,11-12 0-16,-11 12-1 0,0 0 1 15,0 0-2 1,0 0 2-16,1 13 0 0,-1-2 0 15,0 3 1-15,0-2-1 0,0 2 1 16,0-3 0 0,0 4-1-16,0-15-1 0,8 11 2 15,-8-11-1-15,11 15-1 16,-11-15-1-16,15 11 0 0,-5-5-2 15,0-3-1 1,0 6-4-16,-10-9-3 0,22 10-14 16,-22-10-31-1,12-2-41-15,-12 2-4 0,11-23-6 16</inkml:trace>
  <inkml:trace contextRef="#ctx0" brushRef="#br0" timeOffset="77914.3506">21876 3155 31 0,'13'-11'106'0,"-13"11"-3"16,0 0-7-16,9 0-2 0,15 7-79 16,-17 8-4-16,-3 7-1 15,3 1-2-15,4 7-2 0,-1 1-2 16,0 4 0-1,0-4-2-15,-3 2-2 0,-2-4-1 16,-2-4-6 0,0 0-6-16,-7-11-32 0,-10-3-50 15,3-11-5-15,-4-2-7 16,-4-12-5-16</inkml:trace>
  <inkml:trace contextRef="#ctx0" brushRef="#br0" timeOffset="78044.3545">21833 3310 26 0,'13'-8'101'0,"7"5"-5"15,13-2-6 1,3 2-4-16,14-6-80 0,-7 9-12 15,-7-2-19-15,-12 2-61 16,4 0-5-16,-10 0-8 0,-8 7 1 16</inkml:trace>
  <inkml:trace contextRef="#ctx0" brushRef="#br0" timeOffset="78194.359">22132 3505 44 0,'1'26'102'16,"2"-6"-6"-16,-2-8-5 15,-1 17-37-15,2-17-37 16,-2-4-8-16,0 1-13 15,0-9-24-15,-13 4-61 0,13-4-5 16,0 0-8-16,17-19 6 0</inkml:trace>
  <inkml:trace contextRef="#ctx0" brushRef="#br0" timeOffset="78664.3731">22364 3398 12 0,'3'19'101'0,"-1"-3"-2"0,3 7-6 15,-2-8-3-15,-3 7-80 0,1 2 0 16,-1-2-1 0,0-2-1-16,0-6-2 0,0 1-2 15,0-15 1-15,-4 14-1 16,4-14 0-16,0-7-1 0,7-7 1 15,6-5-2 1,4-2 0-16,2-3-2 0,2 2 0 16,0-2 0-1,0 8 0-15,-3 2 1 0,-2 8-2 16,-2 6 2-16,-7 4-1 0,2 9 2 15,-7 1-2-15,2-1 1 16,-3 0 0-16,1 1 0 0,-2-14-1 16,1 14 1-1,-1-14 0-15,18-3-1 0,2-5 0 16,6-3 0-1,7 0 1-15,0 0-2 0,5 2 1 16,-3 1 1-16,-2 4-1 0,-9 4 1 16,-4 1 2-16,-5 9-3 15,-7 3 1-15,-1 0 0 16,-4 1-1-16,4 2-4 15,-7-3-7-15,17 2-36 0,-7-2-37 16,0-10-15 0,1-3-8-16,2-9-3 0</inkml:trace>
  <inkml:trace contextRef="#ctx0" brushRef="#br0" timeOffset="79394.395">23126 3038 76 0,'-10'6'101'0,"1"0"-4"15,9-6-3-15,-2 19-61 0,6-14-14 16,15 2-1 0,10-7-4-16,6 0-2 0,7-1-2 15,0-8-3-15,2-1-2 16,-4-6-3-16,-6-3-1 15,-11-3-1-15,-11-2 0 16,-11-1 0-16,-6 1-2 0,-12 2 1 16,-10 3-2-1,-6 11 1-15,-8 4 0 0,-2 7 1 16,-5 16-1-16,2 11 1 0,1 9 1 15,7 15 0-15,4 8 1 16,11 4 2-16,10 4 1 16,13-2 0-16,12-1 0 15,9-10-2-15,13-10 2 0,7-11-1 16,9-11 0-1,2-9-2-15,-2-5 0 0,1-5-2 16,0-6-3-16,-8-6-2 0,-7-2-6 16,-3 2-22-1,-7-14-31-15,-10 1-35 0,0-8-6 16,-2 1-6-16</inkml:trace>
  <inkml:trace contextRef="#ctx0" brushRef="#br0" timeOffset="79904.4102">23674 2527 27 0,'0'-14'100'0,"4"4"-4"16,-4 10-6-16,0 0-41 0,0 0-22 16,15 14-8-1,-4 10-6-15,-2 6-3 0,4 12-3 16,-6 8 1-16,7 2-3 15,-2 3 1-15,-6-3-1 16,-3-3 0-16,-3-6 0 0,-6-4-1 16,-7-10 1-16,-1-6-2 15,-6-7 2-15,-4-2-1 0,3-5 0 16,-2-3 0-1,3-1-1-15,2-5-1 0,4 2 0 16,0-2-1-16,5-5-2 16,4-4-2-16,1 1-8 15,0-13-22-15,4-8-31 16,13-1-35-16,-7-18-6 0,5-7-8 15</inkml:trace>
  <inkml:trace contextRef="#ctx0" brushRef="#br0" timeOffset="79994.4129">23638 2351 26 0,'0'-24'97'0,"-1"2"-5"15,-1-2-11-15,2-1-29 16,10 4-137-16,-4 5-8 0,0-1-7 16</inkml:trace>
  <inkml:trace contextRef="#ctx0" brushRef="#br0" timeOffset="80414.4256">23970 2212 93 0,'-22'11'99'0,"1"4"-8"0,-3 6-2 0,1 13-77 16,7 10-2 0,7 8 1-16,9 0 0 0,5 1-1 15,16-5-1 1,10-6 0-16,8-7-2 0,7-8 1 15,-2-11-3-15,1-11 1 0,-7-6-2 16,-6-17-1-16,-7-3-1 16,-15-1 1-16,-8-10-2 15,-6 1 0-15,-14-1-1 16,-4-2-1-16,-4 5 0 0,-1 1-2 15,3 6 0 1,2 2-4-16,1 8-3 0,6 0-5 16,15 12-26-16,-6-8-48 15,6-3-10-15,6-4-7 0,1-7-3 16</inkml:trace>
  <inkml:trace contextRef="#ctx0" brushRef="#br0" timeOffset="80664.4331">24068 1969 13 0,'-6'-15'103'16,"6"15"-4"-16,-6-10-4 15,6 10-3-15,-8 19-79 16,7 10-2-16,-1 10-2 0,-1 12 0 16,-1 11-1-16,0 7 1 15,-4 10-2-15,-1 4 0 0,-1-6-1 16,0 1 0-1,-3-11-1-15,10-9-2 0,-5-8-2 16,3-7-2-16,1-12-2 16,4-12-4-16,0-5-4 15,0-1-10-15,0-13-35 16,0 0-42-16,0 0-4 0,19-7-6 15</inkml:trace>
  <inkml:trace contextRef="#ctx0" brushRef="#br0" timeOffset="81054.4447">24228 2547 3 0,'-13'17'94'16,"5"7"4"-16,-2 4-6 0,4 4-2 16,6 5-75-16,2-1-1 15,9 0-1-15,5-6-1 0,8-4-2 16,5-9 0-1,0-8-2-15,0-6-2 0,0-6-1 16,-7-13-2-16,-10-4-1 0,-8-7-1 16,-5-2 0-1,-13-11-2-15,-6 8 1 0,-8-4-1 16,-6 6-3-16,-2 2-1 15,6 9-2-15,0 6-3 16,5 11-3-16,5 4-5 16,9 12-29-16,11 11-46 0,-1-8-6 15,9 2-4 1</inkml:trace>
  <inkml:trace contextRef="#ctx0" brushRef="#br0" timeOffset="81444.4564">24456 2627 10 0,'15'-3'101'16,"-4"3"0"-16,-11 0-5 0,12 16-3 16,-12-16-67-1,7 23-15-15,-6 2-1 0,1-2-2 16,3 4 0-16,-1-6-2 0,3-3-1 15,-1-4-1-15,4-5 0 16,0-9-1-16,0-2-1 0,2-10-1 16,-2-5 0-1,-2-2-1-15,1-6 0 0,0 2-1 16,-3 1-1-1,-3 5 0-15,2 5 0 0,-5 12 1 16,0 0-1-16,0 0 2 0,6 14-1 16,-4 10 1-16,1 2 0 15,2-1 2-15,0 2 0 16,1-5 0-16,-2-1-1 15,4-6 0-15,-5-3 0 0,-3-12 0 16,12 9-1 0,-12-9-2-16,0 0-3 0,11 0-5 15,-7-12-8-15,4 1-40 16,4 0-38-16,1-15-7 0,0-8-6 15</inkml:trace>
  <inkml:trace contextRef="#ctx0" brushRef="#br0" timeOffset="81704.4642">24854 2287 7 0,'14'-2'100'0,"-3"4"-3"16,6 11-3-16,-2 3-3 15,-5 5-78-15,5 10 0 0,-1 2-1 16,-3 6-1-16,-5 7-2 0,1 1 0 15,-5 3-3 1,-2-2 0-16,-3 1-1 0,-2-9-1 16,1-2-1-1,-2-8-3-15,-1-8-3 0,1-5-4 16,6-17-9-16,0 0-42 15,0-11-38-15,-4-13-6 0,-2-13-7 16</inkml:trace>
  <inkml:trace contextRef="#ctx0" brushRef="#br0" timeOffset="81844.4684">24706 2418 90 0,'13'0'100'16,"21"3"-3"-16,16-3-6 16,10-4-55-16,7-1-25 0,6-3-2 15,-4 0-5 1,-10 0-6-16,-7 0-14 0,-20 3-69 15,-9-10-8-15,-8 1-8 0,-15-3-5 16</inkml:trace>
  <inkml:trace contextRef="#ctx0" brushRef="#br0" timeOffset="83934.5312">1877 4973 45 0,'-2'-19'92'0,"2"-4"-1"16,0 3-47-1,1 0-9-15,4 0-4 0,-5 2-9 16,3 3-6-1,-3 3-3-15,0 3-4 0,0 9-3 16,0 0-2-16,0 0-1 16,0 0-2-16,-8 24 1 0,8 6-2 15,-1 15 1 1,1 10 0-16,0 15 1 0,-2 13 0 15,1 4 3-15,-1 9 0 0,1 1 0 16,-4 1 1 0,1-5-1-16,-5-8 1 0,1-7-1 15,2-11 1-15,-3-8-3 16,1-11 1-16,1-12-2 0,3-11 0 15,0-8-3 1,2-7-1-16,2-10-4 0,0 0-3 16,9 0-8-1,-7-11-28-15,4-7-49 0,6 2-6 16,1-8-6-16</inkml:trace>
  <inkml:trace contextRef="#ctx0" brushRef="#br0" timeOffset="84184.5387">1902 5570 36 0,'-10'-5'95'16,"0"2"-2"-16,10 3-3 15,0 0-46-15,10-5-24 0,19 5-2 16,10 0-4-1,9 2-2-15,2-2-2 0,9 0-1 16,-3 0-3 0,-7 0-1-16,-8 0-4 0,-11-5-2 15,-9-1-3-15,-10-7-4 16,-4 0-10-16,-7-1-60 0,0-20-17 15,-1-10-8-15,-5-8-5 16</inkml:trace>
  <inkml:trace contextRef="#ctx0" brushRef="#br0" timeOffset="84444.5464">2269 5000 68 0,'0'0'94'16,"-15"4"-3"-16,5 9-5 0,-1 7-70 16,3 13-5-1,5 14 1-15,-3 13-2 0,1 12 2 16,1 13-1-16,1 11 0 0,2 3-2 15,-3-1 1 1,1-3-1-16,-1-8-2 0,-3-10 0 16,1-13-4-16,1-14 1 15,-2-14-2-15,3-8 0 16,0-13-2-16,4-15-2 15,0 0-5-15,0 0-3 0,6 0-15 16,3-12-51-16,5-9-20 0,1-1-7 16,1-6-5-1</inkml:trace>
  <inkml:trace contextRef="#ctx0" brushRef="#br0" timeOffset="84774.5564">2606 5275 4 0,'0'0'91'0,"0"0"1"16,-7 0-4-16,-5 59-18 15,-1-27-60-15,4 11 0 16,-3 11 3-16,3 11 2 0,2 7-1 15,3 3-1 1,4-1 0-16,-1-4-1 0,6-11-3 16,3-5 0-16,2-15-3 15,0-6-2-15,-5-15 1 16,4-2-2-16,-9-16 0 0,14 12-3 15,-5-12-2-15,-9 0-4 16,17-3-4-16,-10-10-5 0,10 4-26 16,0 0-51-1,-2-8-7-15,-3-4-6 0,-1-1-3 16</inkml:trace>
  <inkml:trace contextRef="#ctx0" brushRef="#br0" timeOffset="85224.5699">2781 5637 74 0,'0'0'95'0,"0"19"-2"16,4 8-6-16,-9 8-67 16,6 5-5-16,6 5 0 15,4 0-1-15,0-2-2 16,4-5-2-16,-2-6-2 0,0-6-1 15,5-12 0-15,-1-8-2 0,-4-6 1 16,4-12-1 0,-2-10-2-16,-3-8 0 0,1-5-2 15,1-3-1 1,-3 3 0-16,-4 1-1 0,2 9-1 15,-4 3-1-15,2 13 2 16,4 8 0-16,-2 7 0 0,5 10 2 16,1-3 0-1,7 3 2-15,-1-5 1 0,3 0 0 16,1-7 1-16,-2-3-1 0,-4-4 1 15,-2-10-2 1,-5-2 0-16,-7-5-1 0,-4-2 0 16,-1-3-1-16,-4-2-1 15,-7-1-1-15,1 4-2 0,-2-1-1 16,4 5-3-1,-1 4-5-15,6 3-5 0,-4-1-15 16,9 3-36-16,6 3-31 0,1-3-6 16,4 0-5-1</inkml:trace>
  <inkml:trace contextRef="#ctx0" brushRef="#br0" timeOffset="85534.5792">3337 5190 23 0,'-2'-20'97'0,"2"4"-3"15,0 3-5-15,4 29-34 0,8-13-41 16,3 11-5-16,8 10 0 16,2 13-3-16,5 12 3 0,-1 12-1 15,-2 13 1 1,-7 11 1-16,-4 6-1 0,-8-1-1 15,-8-4 0 1,-7-3-1-16,-12-10-2 0,0-10 0 16,-8-14-1-16,-1-13 0 15,3-12-1-15,1-10-1 0,2-5-2 16,2-9-2-16,9 0-5 15,2-6-5-15,9 6-18 16,5-17-45-16,9-3-21 0,8-2-8 16,7-6-6-1</inkml:trace>
  <inkml:trace contextRef="#ctx0" brushRef="#br0" timeOffset="85974.5924">4156 5546 65 0,'-34'0'98'0,"5"0"-5"0,2 4-5 15,11 3-58-15,8 0-8 16,8-7-5-16,17 12-3 0,15-5-2 16,14-4-1-1,11-3-1-15,13 0-1 0,1 0-2 16,0-7-2-16,-6 2-2 0,-8-1 0 15,-9-3-2 1,-14 4 0-16,-12-1-2 0,-11 3-1 16,-11 3-4-16,9-10-4 15,-9 10-8-15,0 0-25 0,-12-8-51 16,12 8-6-1,-16 2-6-15,5 4-3 0</inkml:trace>
  <inkml:trace contextRef="#ctx0" brushRef="#br0" timeOffset="86244.6005">4080 5864 64 0,'-31'19'101'0,"10"-8"-2"0,18-2-6 16,10-2-58-16,26-1-11 16,18-4-2-16,11 1-6 0,8-3-4 15,5 0-5 1,2 1-5-16,-9-1-5 0,-1 3-9 15,-21-3-41 1,-10 2-41-16,3 0-5 0,-7-2-7 16,1 0-2-16</inkml:trace>
  <inkml:trace contextRef="#ctx0" brushRef="#br0" timeOffset="87734.6452">3986 5211 77 0,'12'0'101'0,"10"2"-4"16,6-2-3-16,8 0-70 0,21-2-7 15,7-1-2 1,2-1-2-16,0-1-6 0,-2 1-4 15,-10-5-7-15,-11 7-5 0,-25-3-25 16,-18 5-59 0,-11 11-4-16,-8-5-8 0,0 4-1 15</inkml:trace>
  <inkml:trace contextRef="#ctx0" brushRef="#br0" timeOffset="88534.6692">5525 4661 49 0,'2'-16'95'16,"3"1"-3"-16,0 1-4 0,-5 14-68 15,20-3-6-15,-5 15 0 16,2 9 1-16,2 10-5 0,4 9-1 16,2 9-1-1,2 6 0-15,2 3 0 0,-4 1 0 16,0-2-3-16,-5-3 0 15,1-2-1-15,-6-8 0 16,-1-5-1-16,-3-7 1 0,-4-8 0 16,0-5-1-16,-3-7 0 15,0-4 1-15,-4-8 0 0,0 0-1 16,0 0 2-1,0 0-2-15,0-8 0 0,0-10 0 16,1-11 0 0,5-9-2-16,5-10 1 0,7-5-2 15,7-8 1-15,9-1-2 16,2 1 1-16,2 3-1 0,5 5-1 15,-2 4-1-15,-5 8-1 0,-2 9-3 16,-6 6-2 0,-5 6-3-16,-5 0-5 0,0 10-24 15,-3 4-30 1,-15 6-30-16,15-14-4 0,-4 2-3 15</inkml:trace>
  <inkml:trace contextRef="#ctx0" brushRef="#br0" timeOffset="88724.6749">6092 4520 1 0,'-18'4'101'16,"18"-4"0"-16,2-6-5 0,33-8-5 16,12-2-75-16,20-1-6 15,5-1-2-15,2 0-3 0,-1 0-6 16,-5 6-11-1,-19 5-48-15,-16-3-30 0,-19 1-10 16,-14-2-4-16</inkml:trace>
  <inkml:trace contextRef="#ctx0" brushRef="#br0" timeOffset="88944.6815">5434 4501 8 0,'-19'13'103'0,"15"-2"-1"0,11-8-5 16,24-3-5 0,14 0-77-16,8-1-4 0,6 0-3 15,4-2-4-15,-1 3-6 16,-6 0-11-16,-3 0-55 0,-18 2-25 15,-13 4-8 1,-11 1-6-16</inkml:trace>
  <inkml:trace contextRef="#ctx0" brushRef="#br0" timeOffset="89344.6934">6272 5223 45 0,'-30'9'97'0,"1"5"-5"16,-1 2-4-1,6 6-65-15,8 1-3 0,5-1 0 16,11-2-6 0,10-6-2-16,12-5-2 0,4-6-1 15,4-4 0-15,1-10-1 16,-5-7-3-16,-4-6-2 0,-12-2-1 15,-10-1-1-15,-10 0 0 16,-12 2-2-16,-8 5 0 16,-4 3-2-16,-1 10-1 0,1 5-2 15,8 5-2 1,5 6-2-16,15 8-7 0,3-3-22 15,4-2-53-15,17 8-6 16,4-8-4-16</inkml:trace>
  <inkml:trace contextRef="#ctx0" brushRef="#br0" timeOffset="89704.7043">6549 5120 71 0,'0'0'95'0,"-1"10"-3"0,-5 7-5 16,5 6-72-16,-6 5-2 15,3 1 3-15,4 0-3 0,1-4-1 16,8 1-1-16,4-9-3 0,5-5-1 16,4-6-1-1,1-6 0-15,1-6-1 0,-3-7-2 16,1-3 0-1,-6-3-1-15,-2 4-1 0,-4-1-2 16,-3 4 0-16,-7 12 0 16,0 0 0-16,0 0 0 0,1 17 0 15,0 1 1 1,3 2 0-16,5 5 2 0,0-4 0 15,3-1 1-15,4-6-2 0,-1-3 0 16,2-4 0 0,-2-6-5-16,2-1-6 0,-4-11-10 15,2-7-44-15,2-7-33 16,-4-10-4-16,0-13-8 0</inkml:trace>
  <inkml:trace contextRef="#ctx0" brushRef="#br0" timeOffset="89914.7105">7054 4916 83 0,'4'19'101'15,"-1"0"-4"-15,1 6-5 16,-2 6-68-16,7 0-9 16,-4 1-1-16,4 2-2 15,-3 3-5-15,-4 3-2 0,6-3-2 16,-6-4-2-1,1-1-4-15,-3-6-3 0,-3-4-6 16,-14-19-14-16,-1-3-55 0,-7-10-16 16,-8-7-6-1,-8-7-5-15</inkml:trace>
  <inkml:trace contextRef="#ctx0" brushRef="#br0" timeOffset="90024.7138">6845 5181 81 0,'0'-11'98'0,"21"4"-6"16,22-1-6 0,-9 6-66-16,35-3-8 0,12 2-6 15,-1-1-8 1,0 4-15-16,-12 8-61 0,-16-4-13 15,-19 6-5-15,-23 4-4 0</inkml:trace>
  <inkml:trace contextRef="#ctx0" brushRef="#br0" timeOffset="90314.7225">5727 5625 20 0,'-74'20'98'16,"11"-11"3"-16,31 1-6 0,32-10-1 16,41 0-80-1,54 0 0-15,43-1 1 0,33-6 1 16,29-4-3-16,24 2-4 15,5 2-3-15,-6 3-3 0,-16 1-3 16,-26 4-5-16,-33 5-10 16,-25 4-48-16,-26 5-34 15,-45-3-5-15,-20 0-7 0,-27-2 2 16</inkml:trace>
  <inkml:trace contextRef="#ctx0" brushRef="#br0" timeOffset="90974.7423">5896 6055 0 0,'9'-14'96'15,"-2"4"2"-15,4 10-7 0,-1 5-3 16,3 3-66-16,4 20-10 15,0 11-2-15,4 7 0 0,-1 12-1 16,0 2 0 0,-1 4 0-16,0-2-1 0,-4 0-1 15,-1-5-1 1,-4-4 0-16,-2-8-2 0,-2-7 0 15,-1-5 0-15,-3-8-1 0,-2-3-1 16,1-9 0-16,-1-3 1 16,0-10 0-16,0 0 0 0,0 0-1 15,9-23-2 1,1-2 0-16,7-7 0 0,4-11 0 15,2-8 0 1,7-7 0-16,1-4 0 0,0 1 0 16,1 1 0-16,-3-2 0 15,0 9-8-15,-6 3-3 0,3 11-6 16,-7-5-19-16,4 12-35 15,5 7-27-15,-13 7-7 16,-3 8-3-16</inkml:trace>
  <inkml:trace contextRef="#ctx0" brushRef="#br0" timeOffset="91144.7474">6370 6033 88 0,'-35'6'100'0,"9"-3"-5"0,8-1-3 16,18-2-59-16,9 2-14 16,23-2-4-16,21-2-6 15,10-6-2-15,12-3-1 0,5-1-3 16,4-1-6-1,-8-2-5-15,-10 5-28 0,-19-2-56 16,-27-4-5-16,-20 1-6 16,-20-3-6-16</inkml:trace>
  <inkml:trace contextRef="#ctx0" brushRef="#br0" timeOffset="91334.7531">5801 5959 56 0,'-5'21'107'16,"10"-11"-4"-16,19-8-8 15,14-6-1-15,2-6-84 16,13-2-3-16,1 2-2 0,0 0-7 16,-7-2-8-1,4 7-46-15,-5 5-39 0,-20 3-4 16,-11 10-8-16,-6 1-1 0</inkml:trace>
  <inkml:trace contextRef="#ctx0" brushRef="#br0" timeOffset="91624.7619">6581 6658 41 0,'9'1'103'0,"-9"-1"-3"0,8 15-5 16,-8-4-2 0,-2 8-83-16,-3 2 0 0,-1 6 0 15,-3-1-2-15,3 3-2 16,2-4-1-16,-1 2-2 15,0-8-2-15,3 2-5 0,1-10-7 16,9-4-42-16,6-7-41 16,-6-14-6-16,2-14-6 0,2-13-6 15</inkml:trace>
  <inkml:trace contextRef="#ctx0" brushRef="#br0" timeOffset="91724.7649">6661 6486 38 0,'0'-16'99'0,"0"3"-6"15,-1-2-20-15,-6 1-73 0,0 2-88 16,15 0-6-16,6 4-4 0</inkml:trace>
  <inkml:trace contextRef="#ctx0" brushRef="#br0" timeOffset="92044.7745">6825 6549 25 0,'3'37'104'15,"1"1"-2"-15,-4-4-6 0,0 33-11 16,2-35-61-16,-1-4-8 0,5-7-3 16,0-9-3-1,6-2-3-15,6-10-1 0,4-3-2 16,5-13-1-1,2-3-1-15,1 0-1 0,-5 2-1 16,0 0 0-16,-6 4-1 16,-5 4 0-16,-4 8 1 0,-10 1 0 15,16 11 0 1,-5 4 0-16,7 2 1 0,7 3 0 15,12-2-2-15,3-1-3 0,14 2-8 16,-1-10-29 0,4-9-48-16,6-1-9 0,-3-13-9 15,0-6-4-15</inkml:trace>
  <inkml:trace contextRef="#ctx0" brushRef="#br0" timeOffset="92634.7921">8691 5361 74 0,'-21'5'98'15,"7"-2"-2"-15,14-3-5 0,-32 10-63 16,47-1-11-16,19-5 0 0,11 2-3 15,4-2-4 1,9 1-2-16,1-3-2 0,-4-2-2 16,-4 0-1-1,-10 0 0-15,-7 0-4 0,-11-2 0 16,-6-1-2-16,-6-1-2 15,-2 2-5-15,-9 2-6 0,0 0-22 16,11 0-52-16,-11 0-8 0,-8 2-7 16,-4 2 3-1</inkml:trace>
  <inkml:trace contextRef="#ctx0" brushRef="#br0" timeOffset="92854.7987">8699 5557 87 0,'-27'24'102'15,"18"-1"-4"1,12-1-5-16,25-3-64 0,19-1-8 15,15-3-3-15,14-5-3 0,6-3-5 16,2 0-3 0,-1-7-2-16,-7 0-3 0,-14 0-3 15,-15 0-6-15,-14-3-5 16,-6 4-31-16,-11-1-52 15,-16 0-3-15,-3-8-9 16,-8-2-3-16</inkml:trace>
  <inkml:trace contextRef="#ctx0" brushRef="#br0" timeOffset="98444.9664">10287 4535 82 0,'-4'-11'97'0,"-3"-2"-4"16,4 3-46-16,3 10-15 15,-2-14-9-15,2 14-7 0,0 0-6 16,0 0-3-16,0 0-2 0,0 0-2 15,-1 16 0 1,1-2-1-16,0 7 0 0,0 3 0 16,1 0 1-1,1 6 0-15,1 0 0 0,1 2 0 16,-1 0 1-16,4 0-1 15,-2-1 0-15,4-2 0 0,-3-1 0 16,7-1 0-16,-5-2-1 0,2-2 1 16,-1-1-2-1,1 0 1-15,-2-4-1 0,-1 1 0 16,-2-2 0-1,1-3 0-15,-2-2 0 0,-1 1-1 16,0-5 1-16,0 1 0 16,-1 2-1-16,-2-11 1 0,4 15-1 15,-3-4 0 1,0 0 1-16,0-1-1 0,1 1 0 15,-1 2 0-15,0-4 1 0,1 1-1 16,-2-10 1 0,3 16-1-16,-3-16 1 0,2 8 0 15,-2-8-1-15,0 0 1 16,0 0 1-16,0 0 0 0,0 0 0 15,12-12 1 1,-3-10-1-16,6-11 0 0,7-12 1 16,7-12-3-1,7-8 1-15,1-6-1 0,3-3 0 16,-4 1-1-16,-1 2 0 0,-9 9-1 15,-1 9-1-15,-10 12-1 16,-6 4-5-16,-3 12-3 16,-3 5-8-16,8 14-24 15,-11 6-26-15,2 5-30 0,2 10-7 16,-4 11-2-1</inkml:trace>
  <inkml:trace contextRef="#ctx0" brushRef="#br0" timeOffset="98794.977">10760 5111 12 0,'0'0'88'0,"-12"0"0"15,12 0-3-15,-17 10-49 0,10 5-21 16,3 3-2-16,2 3-2 16,0 3 1-16,10 0 1 0,8-2-1 15,5-5 0 1,7-5 0-16,2-10 0 0,1-3-2 15,1-10-2 1,-5-10 0-16,-5-2-3 0,-7-5 0 16,-12-1-3-16,-4 2 0 15,-14 2-1-15,-8 4-1 0,-9 6-1 16,-3 6-3-16,1 9-1 0,-3 0-4 15,11 7-5 1,0 0-20-16,12 5-53 0,14 0-11 16,4-2-5-1,14-1-3-15</inkml:trace>
  <inkml:trace contextRef="#ctx0" brushRef="#br0" timeOffset="99314.9925">11169 5109 30 0,'0'0'97'0,"-6"-17"-3"0,6 17-6 16,-16-7-43 0,3 9-25-16,2 12-6 0,1 2-5 15,0 5-2-15,6 6-1 16,1-2 0-16,3 1 0 15,4-5 0-15,6-4 1 16,4-4-2-16,3-6 1 0,2-7-1 16,1-3-1-1,1-11 0-15,0-2 0 0,-2-6-2 16,-1-3 0-16,0 2 0 0,-6 1-2 15,-2 4 0-15,-2 4-1 16,-3 6-1-16,-5 8 0 16,0 0 0-16,0 12 0 15,0 5 1-15,0 2 0 0,0-1 0 16,1 3 2-1,3-1 0-15,4-6 1 0,1-1 0 16,1-5-1-16,-1-3-1 0,-9-5-2 16,19 0-5-1,-13-9-8-15,8-6-36 0,-2-1-40 16,-2-19-10-16,4-8-6 15</inkml:trace>
  <inkml:trace contextRef="#ctx0" brushRef="#br0" timeOffset="99524.9988">11576 4795 90 0,'5'16'100'0,"-4"3"-4"0,1 1-6 16,6 5-75-16,-6 6-3 16,-1 3 0-16,2-1-3 15,-1 4-2-15,0 1-2 16,1-4-1-16,-2 1-1 0,3-3-2 15,-3-3-4 1,3-5-3-16,-4-5-5 0,5-7-37 16,-5-12-44-16,0 0-7 15,-17-20-6-15</inkml:trace>
  <inkml:trace contextRef="#ctx0" brushRef="#br0" timeOffset="99645.0024">11375 5039 1 0,'-3'-11'99'0,"11"3"-1"16,19 1-4-1,13-4-6-15,38-3-75 0,-23 6-7 16,-1 1-5-16,4 7-23 15,-5-2-64-15,-13 2-6 16,-14 0-7-16,-12 0-2 0</inkml:trace>
  <inkml:trace contextRef="#ctx0" brushRef="#br0" timeOffset="99905.0103">12009 5204 3 0,'5'9'97'0,"-2"5"0"16,-3 1-4-16,-6 2-5 0,-40 7-76 15,33 1-5 1,-2 3 0-16,-1 2 1 0,4-4-2 15,-1-2-1-15,3-2-2 16,3-7-3-16,1 0-6 0,6-15-18 16,-14 6-62-1,14-6-9-15,6-9-4 0,6-8-7 16</inkml:trace>
  <inkml:trace contextRef="#ctx0" brushRef="#br0" timeOffset="100455.0267">12097 5184 36 0,'-1'15'95'16,"1"7"-1"-1,0-5-3-15,39 4-67 0,-37-1-1 16,8 1 0-16,-4-1-7 15,-1-3-5-15,-1-2-2 16,0-4-2-16,-4-11-1 16,5 12 0-16,-5-12-2 0,0 0 1 15,13-12-2 1,-5-5 0-16,5-6-1 0,0-3-1 15,7-3-2-15,-2-2 0 0,6 2 0 16,-5 0-1-16,0 7 1 16,-1 6 0-16,-3 4 1 15,-3 7 0-15,-3 5 0 16,-9 0 1-16,11 19 0 0,-6-2 0 15,-4 0 0 1,1 4 1-16,-1-3 0 0,-1 1 0 16,1-7 1-16,0-3 0 15,-1-9 0-15,13 0-1 16,1-11 1-16,4-6-1 0,7-5 0 15,5 0-1-15,2 0-2 16,0 1 0-16,-1 6 0 0,-2 8-1 16,-7 7 1-1,-2 6-1-15,-6 7 1 0,-2 7 1 16,-2 1 0-1,-1 3-1-15,2 3-1 0,-3-6-7 16,10 1-30-16,-2-9-33 0,-16-13-24 16,30 2-8-16,-5-16-7 15</inkml:trace>
  <inkml:trace contextRef="#ctx0" brushRef="#br0" timeOffset="101555.0598">13229 4748 87 0,'-20'-2'92'0,"5"2"-2"16,7 0-52-16,8 10-6 15,12-6-10-15,12 2-3 0,8-6-2 16,12 0-3 0,0 0-1-16,4-8-3 0,0-4-1 15,-3-3-4 1,-6-1-1-16,-10-3 0 0,-8 1-2 15,-14-1-2-15,-4-2 1 0,-4 0-2 16,-14 3-1-16,-7 1 0 16,-7 8-1-16,-8 3-1 0,-9 6 1 15,-4 13-1 1,-2 12 2-16,-3 10-1 0,2 10 2 15,7 9 0 1,4 6 2-16,9 6 0 0,12 3 2 16,15 2 0-16,12-6 1 15,23-7 1-15,14-7-1 0,21-10 1 16,7-12 0-16,8-11-1 0,2-10 0 15,-6-8-3 1,-5 0-3-16,-15-10-6 0,-5 6-17 16,-23-11-43-1,-17-7-29-15,0-3-6 0,-7-8-8 16</inkml:trace>
  <inkml:trace contextRef="#ctx0" brushRef="#br0" timeOffset="102085.0757">13939 4175 0 0,'0'0'91'15,"0"0"3"1,-8 9-4-16,12 16-37 0,11-3-32 16,5 7-2-16,0 10-2 15,5 7-3-15,1 4-2 16,-7 4-3-16,-6 0 0 15,-5 0 0-15,-8-6-2 0,-7-4-1 16,-12-10 0-16,-6-8 0 0,-8-7 0 16,-4-10-1-1,-2-7-1-15,-5-5 0 0,1-7-1 16,2-8 0-16,4-2-2 15,2-6-1-15,11 2-3 16,1-9-5-16,20 5-27 16,4-6-39-16,10-14-25 0,9-6-8 15,5-6-6 1</inkml:trace>
  <inkml:trace contextRef="#ctx0" brushRef="#br0" timeOffset="102215.0796">13885 3977 7 0,'-13'-14'101'0,"2"-1"-3"16,0-1-7-16,1 1-10 0,3-7-84 16,7 8-50-1,0 14-36-15,12-3-6 0,-3 3-5 16</inkml:trace>
  <inkml:trace contextRef="#ctx0" brushRef="#br0" timeOffset="102755.0958">14262 4095 8 0,'-32'27'81'0,"2"6"2"16,28 8-39-16,-10-2-8 0,12 6-6 16,9-8-4-16,14 1-3 15,14-10-3-15,10-8 0 16,7-11-2-16,5-7-2 15,-1-4-3-15,-1-12-3 0,-7-7 0 16,-9-7-4-16,-10-5-1 0,-15-7-1 16,-16-1-1-1,-11 1-1-15,-11-1-1 0,-17 4-1 16,-5 8-1-16,-11 3-2 15,2 6-2-15,-5 10-2 16,12 8-4-16,2 2-7 16,15 6-27-16,15 8-50 0,5-2-5 15,9 2-4-15</inkml:trace>
  <inkml:trace contextRef="#ctx0" brushRef="#br0" timeOffset="103115.1066">14476 3753 5 0,'-6'-14'99'0,"1"3"-2"0,5 11-6 16,0 0-2-16,0 22-76 0,2 13-3 15,6 8-1 1,4 14-2-16,-2 11 2 0,1 10 0 15,-3 4-1-15,-3 3-1 16,-5-1-1-16,0-6 0 0,-9-4-1 16,-6-5 1-1,3-12-3-15,-4-4 1 0,1-12-1 16,1-7-1-1,4-10 1-15,-1-4-1 0,6-10-1 16,5-10 0-16,-8 11 0 0,8-11-2 16,0 0-2-16,0-11-5 15,0 11-7-15,8-27-25 0,2 10-40 16,3 1-20-1,4 1-8-15,2-2-6 0</inkml:trace>
  <inkml:trace contextRef="#ctx0" brushRef="#br0" timeOffset="103805.1273">15005 4427 70 0,'-24'18'88'16,"-1"3"-3"-16,3 5-57 0,5 5-3 15,4-1-2-15,7-1-2 16,6-1-4-16,14-8-1 0,6-5-2 16,5-10-1-16,3-5-2 0,3-8-1 15,-5-7-2 1,-1-8-2-16,-13-5-2 0,-6-5-1 15,-6-1-1 1,-14 3-1-16,-10 1 0 0,-5 2-1 16,-6 6-1-16,-1 9-3 15,1 4-2-15,6 9-4 0,1 5-8 16,11 10-39-1,12 6-36-15,4 3-7 0,3 1-5 16</inkml:trace>
  <inkml:trace contextRef="#ctx0" brushRef="#br0" timeOffset="104325.1428">15217 4468 17 0,'0'0'94'0,"0"10"-1"0,0 4-4 15,0-14-39 1,-2 28-36-16,0 0 1 0,2-1 0 16,0 3-3-16,5-4-1 0,2-3-1 15,5-6-1-15,3-8 0 16,4-3-3-16,-1-6 0 15,3-8-1-15,-1-8-1 16,0-6-2-16,1-5 0 0,-2-7-1 16,-3 3 0-1,-5-5-1-15,0 8-1 0,-5 2-1 16,-2 7 0-16,-4 19-1 15,0 0 1-15,0 0 0 16,-9 21 1-16,3 6-1 0,1 3 2 16,3 3 1-16,1 1 1 15,1-1 0-15,5-5 0 0,6-2 0 16,1-6-1-1,3-4-1-15,3-3-1 0,0-7-5 16,4-2-4 0,-3-9-17-16,3-10-46 0,7-4-24 15,-8-15-6-15,3-10-5 0</inkml:trace>
  <inkml:trace contextRef="#ctx0" brushRef="#br0" timeOffset="104545.1495">15752 4186 89 0,'-2'14'99'15,"-2"3"-5"-15,3 4-4 16,-6 4-74-16,6 4-4 0,1 7 1 16,2 4-2-16,1 4-3 15,1 3-2-15,-1-1-2 16,-2 2-1-16,-2-3-2 0,1-3-1 15,0-5-3 1,-4-9-2-16,1-5-8 0,-8-17-29 16,-4-6-51-16,4-9-5 15,-4-16-9-15</inkml:trace>
  <inkml:trace contextRef="#ctx0" brushRef="#br0" timeOffset="104665.1531">15514 4501 96 0,'-7'-12'101'0,"14"3"-6"16,18 2-6-1,19-3-70-15,13 3-9 0,14 0-5 16,8 7-8-16,-2-1-44 15,2-1-41-15,2 2-8 16,-9-1-7-16</inkml:trace>
  <inkml:trace contextRef="#ctx0" brushRef="#br0" timeOffset="105325.1729">9777 5574 49 0,'-21'3'88'0,"21"-3"0"16,17-2-39-16,32-2-17 0,31-6-1 15,31-1-3 1,38-2-1-16,77-1-7 0,7 2-6 15,39 2-2-15,84 2-3 16,-2 5-1-16,36 2-4 16,19 5-1-16,18 3-1 0,-36 4-1 15,32-4 1-15,-17 2-1 16,-64 4-1-16,4-5 0 0,-44 5-1 15,-31-6-5 1,-47 6-11-16,-46 2-57 0,-48-11-19 16,-46-4-8-16,-51-4-6 15</inkml:trace>
  <inkml:trace contextRef="#ctx0" brushRef="#br0" timeOffset="106065.1951">10274 6113 95 0,'-1'-19'101'15,"-1"7"-5"-15,0-2-5 0,1-1-67 16,1 15-9-1,0 0-5-15,5 5-4 0,0 12-2 16,5 11-2-16,1 6 0 0,2 10 2 16,5 7 0-16,-1 5 2 15,0 2 0-15,-2-3-1 16,-3 3 1-16,-2-5-1 15,-4-2-1-15,-2-7-1 0,0-10 0 16,-3-4 0 0,0-6-1-16,-1-5 0 0,0-5-1 15,1-5 1-15,-1-9 0 0,0 0 0 16,0 0 3-1,0 0-5-15,7-6 0 0,2-14 0 16,4-7 0-16,6-13 0 16,6-15 0-16,5-10 0 0,3-10 0 15,3-4 0 1,-2 2 0-16,-3 4 0 0,-6 7 0 15,-4 12 0-15,-7 14 0 16,-5 8 0-16,-5 11 0 16,-2 9 0-16,-2 12-7 0,9-5-13 15,-9 5-24-15,12 7-27 16,-1 14-29-16,-2 4-7 0,3 5-5 15</inkml:trace>
  <inkml:trace contextRef="#ctx0" brushRef="#br0" timeOffset="106275.2014">10897 6509 37 0,'4'23'106'16,"-3"1"-3"-16,-1-5-7 0,-2-2-2 16,4 0-80-1,-3 6-2-15,-6-5-1 0,2-1-3 16,-1 3-4-1,1-4-2-15,3-2 0 0,-1-3-1 16,3 3-3-16,0-14-3 16,0 0-5-16,4 0-20 0,5-22-55 15,-1-2-11-15,3-10-9 16,-4-10-6-16</inkml:trace>
  <inkml:trace contextRef="#ctx0" brushRef="#br0" timeOffset="106385.2047">10912 6334 38 0,'-9'-32'100'0,"-1"3"-3"15,0 5-8-15,2 0-10 16,8 9-113-16,4 1-50 0,0 1-7 15,4 1-9 1,-1 4 6-16</inkml:trace>
  <inkml:trace contextRef="#ctx0" brushRef="#br0" timeOffset="106705.2142">11072 6377 7 0,'7'39'99'0,"0"2"-2"0,-6 2-3 16,-2 32-28-1,1-75-33-15,0 45-12 0,0-9-7 16,0-7-3-1,0-5-1-15,0-8-2 0,0-7-1 16,0-9-1-16,8-10 0 0,-1-4-2 16,5-9-1-16,5 0 0 15,1-2-2-15,-2-2-1 0,6 5-2 16,-4 5-1-1,-1 8 1-15,-1 9 0 0,-5 5 1 16,-2 11-1 0,-1 6 2-16,-2 4-1 0,-1 4 2 15,0 2 0-15,1 3-3 0,-1-4-6 16,5 8-22-16,0-5-47 15,5-14-17-15,4-7-9 0,4-7-6 16</inkml:trace>
  <inkml:trace contextRef="#ctx0" brushRef="#br0" timeOffset="106865.2191">11609 6929 48 0,'0'21'106'16,"0"-1"-6"-16,-4-8-6 0,-3-1-2 16,4-1-84-16,-3 0-2 0,6-10-1 15,-11 11-6 1,11-11-9-16,0 0-23 0,-9 0-59 15,13-13-4 1,8-7-7-16,4-6-4 0</inkml:trace>
  <inkml:trace contextRef="#ctx0" brushRef="#br0" timeOffset="107325.2328">11752 6595 0 0,'0'0'98'16,"10"4"5"-1,-4 4-7-15,0 9-5 0,1 4-55 16,-2 1-24-16,0 3-2 15,0 3 0-15,-2 1-2 0,-3-4-3 16,1 1 0 0,-1-9-1-16,0-2 1 0,0-4 0 15,0-11 0-15,0 0-1 0,0-6 0 16,4-14-1-1,4-4-1-15,2-1 0 0,2-3-2 16,1-1-2-16,3 2-1 16,0 8 1-16,-3 4-1 0,0 14 1 15,-2 2 1 1,-1 9 0-16,0 9 0 0,-1 1 1 15,0 1 1 1,3-1-1-16,-1 2 2 0,4-6 0 16,3-6 0-16,6-6-1 0,4-4 0 15,2-4 0-15,4-7 0 16,2 0-1-16,0 1-1 0,-6-1 0 15,0 5-1 1,-6 6 2-16,-7 1-1 0,1 9 1 16,-6 5 0-1,0-1 1-15,1 2-1 0,1 0-3 16,7 4-9-16,-8-9-31 15,10-11-33-15,7-3-21 0,-7-19-8 16,3-5-8-16</inkml:trace>
  <inkml:trace contextRef="#ctx0" brushRef="#br0" timeOffset="107945.2515">12820 6390 25 0,'-31'28'102'0,"9"-4"0"16,22-3-6-1,9-13-2-15,45-8-77 0,-1 0-4 16,8 0 0-16,6-11 0 0,1-9-4 16,1-6-3-1,-7-6-2-15,-11 0-2 0,-13-5-1 16,-19-1-1-16,-15 3-1 15,-5 3-1-15,-19 8-2 0,-11 11 0 16,-17 13 1 0,-4 7-1-16,-7 20 2 0,3 17 0 15,2 11 2-15,9 11 0 0,10 4 2 16,14-1 1-1,21-3 1-15,13-5 0 0,15-10 0 16,10-10 0-16,12-10-1 16,4-8-1-16,6-10-1 0,2-2-5 15,-2-8-5 1,4 1-15-16,-6-6-37 0,-7-11-36 15,1-7-6 1,-5-9-7-16</inkml:trace>
  <inkml:trace contextRef="#ctx0" brushRef="#br0" timeOffset="108325.2628">13814 6125 82 0,'0'0'96'15,"0"0"-3"-15,0 0-5 0,0 17-55 16,3 2-18-1,6 8-2-15,1 9-1 0,3 3 0 16,-1 8-1-16,-2-2-2 16,-2 4 0-16,-5-6-2 0,-4 1 0 15,-8-8-1-15,-5-6 0 16,-10-9-1-16,-6-6 0 15,-2-6-3-15,-3-9-2 0,1-3 0 16,-2-11 0 0,5-6 0-16,3-9 0 0,10-7-2 15,1-19-39-15,17-15-33 16,5-3-27-16,10-11-5 15,10 4-10-15</inkml:trace>
  <inkml:trace contextRef="#ctx0" brushRef="#br0" timeOffset="108445.2664">13776 5875 48 0,'0'0'102'0,"0"8"-3"0,0-8-9 15,-12-5-5-15,26-1-89 16,-14 6-29-16,-5-3-54 16,5 3-7-16,12 7-6 15,2 8-3-15</inkml:trace>
  <inkml:trace contextRef="#ctx0" brushRef="#br0" timeOffset="109015.2836">14262 5883 69 0,'-26'3'88'16,"-7"14"-1"-1,11 4-50-15,-7 9-8 0,5 6-2 16,4 0-4-16,15 4-4 15,5-3-2-15,15-4-2 0,12-6-3 16,8-6 1-16,3-12-2 16,3-7-1-16,-4-2-2 15,-5-12-2-15,-6-7-1 0,-6-4-1 16,-14-4 0-1,-6-1-2-15,-11 0-2 0,-9-2-2 16,-4 6-4-16,-7 2-5 16,3 7-10-16,-6 4-44 0,-2 2-30 15,19 6-7-15,4 1-6 16</inkml:trace>
  <inkml:trace contextRef="#ctx0" brushRef="#br0" timeOffset="109325.2928">14256 5632 6 0,'-10'-6'95'16,"10"6"2"-16,-10 3-3 0,9 10-5 15,1 12-68 1,0 8-6-16,5 8-1 0,-4 14 1 15,1 3-3 1,-2 5-2-16,-1 2-2 0,1 1-1 16,0-3-3-16,-2-3 0 15,-5-4-2-15,0-12-1 0,3-5 0 16,-2-10 0-1,4-5-2-15,-1-10-2 0,3-1-5 16,0-13-7-16,10 9-40 0,13-9-42 16,-6-8-1-1,7-8-12-15,1-6 1 0</inkml:trace>
  <inkml:trace contextRef="#ctx0" brushRef="#br0" timeOffset="109585.3007">14575 6121 16 0,'4'20'101'16,"-3"1"2"-16,0 0-7 0,-1-4-3 15,0-2-72 1,0 6-6-16,0 1-1 0,0 0-4 15,0 2-4 1,0-4-1-16,-1-1-4 0,-1-4-3 16,2-3-5-16,2 0-27 0,-2-12-57 15,9-5-5-15,-2-22-8 16,0-12-7-16</inkml:trace>
  <inkml:trace contextRef="#ctx0" brushRef="#br0" timeOffset="109715.3046">14611 5963 39 0,'-3'-10'101'16,"3"-4"-6"-16,0-2-6 15,0-4-6-15,3 9-84 0,-1-5-17 16,-2 16-28-16,12-8-41 0,-12 8-7 16,13 6-6-1</inkml:trace>
  <inkml:trace contextRef="#ctx0" brushRef="#br0" timeOffset="110055.3148">14755 6002 49 0,'9'23'98'0,"-3"2"-4"15,-6 4-29-15,2 13-13 0,3-6-15 16,-4 4-14-1,3-8-6-15,-4 2-4 0,1-6-3 16,1-5-2 0,-1-4-2-16,0-6 0 0,0-4-2 15,-1-9 0-15,0 0-1 16,12-5-1-16,-5-7-1 0,5-7 0 15,3 0-2 1,0-3 0-16,7-2 0 0,-3 6-1 16,2 2-1-16,-4 9 1 0,1 6 0 15,-4 3 0 1,-2 8 1-16,-1 8 0 0,-1 3 2 15,6 1 0-15,0 3 1 16,10-4 1-16,4-4 0 0,5 0-1 16,3-7 1-1,2-1-2-15,-2-6-2 0,-4-3-5 16,2 1-3-1,-10-1-10-15,1 0-34 0,-4 0-40 16,-3-9-8-16,-1-8-8 0</inkml:trace>
  <inkml:trace contextRef="#ctx0" brushRef="#br0" timeOffset="112145.3775">16514 5487 13 0,'-23'9'89'16,"8"-3"5"-16,15-6-4 0,0 11-52 16,25-8-14-16,15-2-2 15,10 0-3-15,11-1-3 16,2 0-5-16,5 0-3 15,-2 0-2-15,-5 0-3 0,-11-2 0 16,-11 2-4 0,-6 0-1-16,-12 0-3 0,-5 0-5 15,-4 1-13-15,-11 10-54 0,-1-11-17 16,0 0-4-16,-11 7-4 15</inkml:trace>
  <inkml:trace contextRef="#ctx0" brushRef="#br0" timeOffset="112395.385">16572 5709 55 0,'-23'20'97'0,"8"-3"-2"0,16-5-5 15,23-3-58 1,18 1-12-16,15-1-2 0,9 0-3 16,6 0-4-16,-2-4-6 15,2 3-3-15,-8 0-4 16,-12 0-6-16,-17-5-14 15,-13-2-68-15,-7 1-3 0,-15-2-8 16,5-7-3-16</inkml:trace>
  <inkml:trace contextRef="#ctx0" brushRef="#br0" timeOffset="113685.4237">17851 4736 14 0,'0'0'99'16,"4"-19"-2"-1,-4 5-4-15,0 14-48 0,0-12-16 16,0 12-7-16,0 0-8 16,0 0-4-16,0 0-2 15,0 0-3-15,0 0 0 0,-6 12-3 16,6 7 2-16,0 1-1 15,-1 10 0-15,1 2 1 0,1 8-1 16,4 0 0 0,0 4 0-16,0-2 0 0,-3 0-2 15,1-1 1-15,1-2-1 16,-1-1 0-16,-1-5 0 15,0 0 0-15,1-7 0 16,-2-3 0-16,0-4 0 0,-1-7 0 16,1-2 0-16,-1-10 1 0,0 9-2 15,0-9 1 1,0 0 0-16,0 0 0 0,0 0 0 15,1 12-1 1,-1-12 0-16,0 0 0 0,0 0 1 16,0 9-2-16,0-9 2 15,0 0-1-15,0 0 0 0,0 0 0 16,0 0 2-1,0 0-1-15,0 0 1 0,0 0 0 16,3-14 0-16,4-7-1 0,3-10 1 16,6-17 0-1,8-13-1-15,9-19-1 0,2-7 0 16,4-7-1-16,-2 2 0 15,-1 3 0-15,-5 13-2 0,-10 11-4 16,-3 24-6 0,-15 12-7-16,-3 29-29 0,0 0-27 15,0 0-25-15,0 0-9 0,14 15-1 16</inkml:trace>
  <inkml:trace contextRef="#ctx0" brushRef="#br0" timeOffset="114135.4371">18257 5241 67 0,'-16'-4'91'0,"0"4"-3"0,-1 6-3 16,6 10-69-16,0 4-6 0,2 6-1 16,9 3 2-16,2 0 3 15,19-4-2-15,6-9 0 0,7-2 0 16,5-8-1-1,1-6-2-15,-3 0-2 0,-4-12 0 16,-10-4-4 0,-11 0-1-16,-12-3-1 0,-12 2-2 15,-11 0 1-15,-8 2-1 0,-1 3 0 16,-5 3-3-16,5 6-1 15,0 3-3-15,12 0-3 0,5 5-6 16,15 9-25 0,7 0-43-16,7-3-14 0,11 1-5 15</inkml:trace>
  <inkml:trace contextRef="#ctx0" brushRef="#br0" timeOffset="114665.4531">18603 5245 51 0,'0'0'97'15,"-10"0"-5"-15,8 9-3 0,-1 8-59 16,3 0-13-16,0 3 0 0,3 4-3 16,3-3-2-1,0 1-3-15,7-2 1 0,-2-6-3 16,5-2 0-16,-3-8 0 15,2-3-2-15,-3-1-1 16,1-7-1-16,1-8 1 16,-1-2-3-16,1-9-1 0,-4 1 0 15,1-1-2-15,-2-1 1 0,-2 3 0 16,2 3-2-1,-7 6 0-15,-2 15 0 0,0 0 1 16,0 0 0 0,0 19 1-16,1 0-1 0,3 4 2 15,-1 3 1-15,5 0 1 16,-2-4-2-16,2-3 3 0,3-1-1 15,-3-4 1 1,1-2-2-16,-9-12 0 0,20 15-2 16,-20-15-4-16,20 5-4 0,-9-8-22 15,1-6-41 1,8-2-24-16,-5-11-8 0,3-8-5 15</inkml:trace>
  <inkml:trace contextRef="#ctx0" brushRef="#br0" timeOffset="114845.4585">18977 4977 1 0,'-16'14'97'16,"15"2"3"-16,1 2-6 0,6 6-2 16,9 4-77-16,3 2-5 15,7 4 0-15,-1 3-1 0,2-2-3 16,-6 3-2-1,1-5-4-15,-5 0-2 0,-4-4-6 16,-8-8-9 0,-2-6-57-16,-3 1-21 0,1-16-3 15,-19 4-7-15</inkml:trace>
  <inkml:trace contextRef="#ctx0" brushRef="#br0" timeOffset="115005.4633">18817 5209 4 0,'0'0'102'15,"7"-16"-2"1,22 7-5-16,14-7-4 0,8 16-71 15,1-8-15-15,10 1-8 16,-5-1-14-16,-3 4-72 16,-5 4-5-16,-14 3-6 0,-9 6-6 15</inkml:trace>
  <inkml:trace contextRef="#ctx0" brushRef="#br0" timeOffset="115235.4702">19442 5363 23 0,'0'0'100'0,"8"17"-3"0,-8-5-6 16,-1 0-1-1,1 5-82-15,-5 4-3 0,-6 4 2 16,-3-2-3-16,5 5-5 16,-5-8-11-16,4-6-68 0,3 3-12 15,7-17-6-15,-7 9-7 0</inkml:trace>
  <inkml:trace contextRef="#ctx0" brushRef="#br0" timeOffset="115845.4885">19622 5267 4 0,'5'9'94'0,"-1"3"3"15,1 0-6 1,-2 5-3-16,19 2-78 0,-14 3-2 15,-1 2 2-15,-3-2-1 16,-1-1-1-16,1-2-2 0,-4-3 1 16,2-6-1-1,-2-10 1-15,1 12-3 0,-1-12-1 16,7-6 1-1,2-8-4-15,0-5 0 0,2-4-2 16,5-4 0-16,-2-3 0 0,4 3-1 16,-2-1 2-16,4 8-2 15,-4 3 3-15,-4 2 1 16,0 9-1-16,-12 6 1 15,16 1 0-15,-12 7 0 0,0 9 1 16,-4 1 0 0,0 4 0-16,-1 4-1 0,-5 0 2 15,0 1 0-15,-4-6 0 0,1-3 1 16,1-4 0-16,0-5 0 15,8-9-1-15,0 0 1 16,-1-5 0-16,4-13-3 16,13 0 0-16,2-5-1 0,1 0-1 15,3 1 0 1,1-2-1-16,0 7 1 0,-5 9-1 15,0 3 2 1,-5 5-1-16,-2 6 2 0,1 7-1 16,-5 0 1-16,6 9-1 0,-3-4 2 15,4-1-1-15,3 2 1 16,6-3 0-16,3-1-3 0,4-5-2 15,5 2-6 1,-4-10-11-16,6 4-35 0,-2 1-32 16,-7-7-15-1,-5-5-8-15</inkml:trace>
  <inkml:trace contextRef="#ctx0" brushRef="#br0" timeOffset="116405.5053">17940 5738 8 0,'-51'9'90'16,"-3"1"2"-16,4-4-4 0,8-1-51 15,2 2-12-15,4 0-7 16,13-2-2-16,8 2-1 16,15-7-2-16,29 7 0 15,20-2 0-15,31-3 0 0,35-1 0 16,36-1-1-1,39 2-2-15,27 0-2 0,24 1-2 16,3 1-1-16,-8 0-1 0,-17 0-1 16,-32-2 0-1,-31 1-2-15,-37-3 1 0,-32 0-2 16,-34-1-2-16,-24-4-2 15,-11 3-5-15,-18 2-8 0,0 0-34 16,-10 5-39 0,-15-5-11-16,-8 3-7 0,-5-3-5 15</inkml:trace>
  <inkml:trace contextRef="#ctx0" brushRef="#br0" timeOffset="117265.5324">17745 6269 29 0,'0'-10'99'0,"0"10"-3"0,1-13-6 15,8 10-45-15,-9 3-15 16,10 11-11-16,-3 10-7 0,0 8-3 16,4 5-3-16,-2 12 1 0,2 2-1 15,-2 6 1 1,2-4-1-16,-1-2 0 0,-1-6-1 15,-2-5-1 1,0-4 0-16,-3-11-1 0,-1-2 1 16,2-6-1-16,-1 0-1 15,-3-1 0-15,5-4 0 16,-6-9 0-16,4 12 0 15,-4-12 0-15,0 0-1 0,6 10 1 16,-6-10 0-16,0 0 0 16,0 0 0-16,10-10-2 15,-2 0 0-15,0-6 0 0,7-9 0 16,4-4 0-16,5-14 0 15,5-8 0-15,7-12 0 16,0-7 0-16,2-4 0 16,1-3 0-16,-6 5 0 0,-4 2 0 15,-8 12 0-15,-4 8 0 0,-8 13 0 16,-7 8 0-1,0 12 0-15,-2 17-3 0,0 0-12 16,0 0-4-16,-6 25-23 16,-3 3-20-16,-8 0-29 15,5 15-15-15,-6 3-2 16</inkml:trace>
  <inkml:trace contextRef="#ctx0" brushRef="#br0" timeOffset="117665.5445">18232 6699 23 0,'7'10'104'0,"-7"-10"-2"16,1 14-7-1,-1-3-1-15,4 4-78 0,-4 2-3 16,-5 5-1 0,-1 0-2-16,2 5-3 0,-3-1-3 15,4-1 0-15,-2-4-1 0,5-1-2 16,-3-3-1-16,3-1-4 15,0-16-6-15,20 5-37 16,-5-5-43-16,-2-25-9 16,2-11-9-16,1-12-3 0</inkml:trace>
  <inkml:trace contextRef="#ctx0" brushRef="#br0" timeOffset="117795.5484">18388 6503 36 0,'0'-14'101'0,"-4"3"-4"0,-2 0-9 15,-1-4-9-15,7 15-97 16,0 0-59-16,-11 0-14 0,11 0-6 15,0 9-3 1</inkml:trace>
  <inkml:trace contextRef="#ctx0" brushRef="#br0" timeOffset="118355.5652">18451 6694 74 0,'12'15'99'0,"-4"1"-3"16,-2 2-7-1,9 5-60-15,-11-3-7 0,1 0-7 16,-4-1-4-16,-1-2-3 16,0-1-1-16,0-6-2 0,0 0-2 15,0-10 1-15,0 12-2 0,0-12 1 16,0 0-2-1,-1 13 1-15,1-13-1 0,0 0 0 16,0 0 0 0,0 0-1-16,0 0 1 0,0 0-1 15,-3 9 0-15,3-9-1 16,0 0 1-16,-2 9 0 0,2-9 0 15,-1 10 0 1,1-10 1-16,0 0-1 0,-3 9 0 16,3-9 0-16,0 0 0 0,0 10 2 15,0-10-1 1,0 0 0-16,0 0 0 0,5-14 1 15,1-1-1-15,1-9 1 16,5-7-1-16,-1-6 0 0,5-3-1 16,-3-3 1-1,5 1-1-15,-1 3 0 0,1 6 1 16,-3 8-1-16,-1 5 0 15,-3 8-1-15,-1 8 1 16,-1 7 0-16,-3 11 0 0,-3 5 0 16,3 7 0-16,-3-1-1 15,-2 10 2-15,3 0 0 0,1 3 0 16,-5-5-1-1,2 2 0-15,1-5-2 0,-1 3-6 16,-2-6-4 0,10 2-29-16,-3-5-23 0,-4-13-33 15,10 0-9-15,-3-2-4 0</inkml:trace>
  <inkml:trace contextRef="#ctx0" brushRef="#br0" timeOffset="118885.5811">18960 6982 4 0,'4'0'100'0,"-1"9"0"15,-4 5-4-15,-2 4-4 0,2 4-74 16,-11 3-4-16,0 3 0 16,-2 2-5-16,0-1-2 15,1 0-2-15,3-8-1 16,0-1-3-16,5-7-2 0,5 0-4 15,0-13-2 1,11 0-12-16,5-11-55 0,6-7-20 16,-2-6-7-16,3-9-7 0</inkml:trace>
  <inkml:trace contextRef="#ctx0" brushRef="#br0" timeOffset="119455.5982">19161 6824 71 0,'2'12'99'16,"-2"4"-5"-16,2 0-6 0,1 9-63 16,1 2-8-16,-1 1 1 15,1-1-5-15,-2 2-2 0,-1-2-4 16,1-6 0-1,-2 1-2-15,0-10 0 0,0-2-1 16,0-10 1 0,0 0-1-16,0 0-1 0,1-10 0 15,6-6-2-15,2-9-1 0,1-3 0 16,2-5-1-1,2 2-1-15,3-2 0 0,-2 5 0 0,1 4 0 16,-1 5 1 0,-4 9 1-16,1 3 0 0,-2 6-1 15,0 1 2 1,-2 7-1-16,-1 4 1 0,1 5 0 15,-2 3 1-15,0 0-1 16,-1 5 1-16,-3-5 0 0,-1-1 0 16,-1-4 1-16,2-3-1 0,-2-11 1 15,0 0 0 1,11-3-1-16,-4-13 0 0,7-4-1 15,3-3 0 1,1 0-1-16,1 4 0 0,2-1-1 16,-4 9 0-16,1 3 1 15,-2 8 0-15,0 3 0 0,-2 12 0 16,3 5 1-1,3 3-1-15,-1 5 1 0,2-1-2 16,1 4-2-16,-2-1-5 0,-2-4-10 16,5-4-29-1,-2-5-26-15,-8-10-26 0,9-7-9 16,3-12-3-16</inkml:trace>
  <inkml:trace contextRef="#ctx0" brushRef="#br0" timeOffset="120155.6192">21607 5691 25 0,'-33'-1'98'15,"-5"0"-2"-15,-3-1-5 0,-7 2-51 16,10 0-12 0,6 5-6-16,9 1-5 0,17 3-5 15,12 3-1 1,34-3-3-16,30 1 1 0,23-5 0 15,30 0-1-15,21 1 0 16,17 2-2-16,5-2 0 0,-1-6-1 16,-14 6 0-16,-19-1-1 15,-20-2-1-15,-29-1-3 16,-22-2 0-16,-19-5 0 0,-15-4 0 15,-16 0 0 1,-10-3-6-16,-7-1-5 0,-14 11-11 16,-9-4-36-16,-6-13-39 15,4 17-6-15,0-1-9 0</inkml:trace>
  <inkml:trace contextRef="#ctx0" brushRef="#br0" timeOffset="121475.6588">21429 5009 0 0,'-17'-3'90'16,"-3"2"4"-16,2-1-6 0,18 2-50 15,-15 0-12 1,15 0-7-16,-7 17-3 0,9-9-2 15,16 0-3-15,10 1 0 16,9-4-1-16,5-3 0 0,6-2-2 16,-2-3-1-16,1-4-2 0,-8-6-1 15,-7-1-2 1,-9-5-1-16,-10-2-1 0,-12 2 0 15,-4 0-1 1,-13-2-1-16,-10 7 0 0,-4 3-1 16,-10 4 1-16,-6 7-1 15,-7 3 0-15,-4 14 1 0,0 7 0 16,5 7 1-1,2 5 0-15,6 8 2 0,13 4 0 16,13 1 3-16,12 1-1 0,17-1 2 16,21-7 0-1,14-3 1-15,12-11-1 0,9-6 1 16,4-9-3-16,0-4 0 15,-3-9-4-15,-10-1-3 16,-8-9-5-16,-11-9-6 16,-4 4-31-16,-15-5-34 0,-7-4-20 15,-4-4-8-15,-6 2 0 0</inkml:trace>
  <inkml:trace contextRef="#ctx0" brushRef="#br0" timeOffset="122125.6783">21961 4381 25 0,'-7'-10'92'0,"7"10"-2"16,0 0-5-16,0 0-56 16,0 0-12-16,2 11-5 0,-2 10-3 15,2 3 0 1,0 5-1-16,-2 7 2 0,0-1-1 15,1 5-1-15,-2-5 1 16,1 1-2-16,-4-8 1 16,-1-3-2-16,-7-6 0 0,-1-6 0 15,-1-2 0-15,-5-9 0 16,-1-2-1-16,-5-2-1 0,2-8 0 15,-7-2-1 1,8-5 0-16,-4-2-2 0,4-1-3 16,6-8-3-1,2 7-9-15,2-6-31 0,10-10-40 16,8 1-16-16,8-3-8 15,9-2-2-15</inkml:trace>
  <inkml:trace contextRef="#ctx0" brushRef="#br0" timeOffset="122245.6819">21906 4197 8 0,'0'0'98'0,"-15"-15"-9"16,8 3-21-16,1 2-67 16,-3 2-86-16,15 2-10 0</inkml:trace>
  <inkml:trace contextRef="#ctx0" brushRef="#br0" timeOffset="123175.7098">22353 4192 7 0,'-28'6'86'0,"0"9"-21"0,0-1-11 0,1 9-9 16,2 2-12-1,5 3-7-15,8 6-7 0,10-5-2 16,8 1-4 0,17-4 1-16,10-6-1 0,9-7-2 15,7-5-1-15,-1-8 0 0,0-6-2 16,-2-5-1-16,-10-8-2 15,-9-6-1-15,-14-4-1 16,-11-2-1-16,-12-3 1 16,-10 1-3-16,-7 4 0 0,-12-1-4 15,2 9-1 1,-5 1-6-16,3 13-10 0,-6 7-49 15,8 3-25-15,11 4-8 16,4 3-5-16</inkml:trace>
  <inkml:trace contextRef="#ctx0" brushRef="#br0" timeOffset="123815.729">22402 3921 35 0,'0'-12'98'0,"0"3"-4"15,0 9-6-15,0 0-55 0,0 0-12 16,-3 9-5-1,-1 17-6-15,-3 6-2 0,0 11-2 16,-5 4 1-16,0 10 1 0,-3 3-1 16,2 1-2-1,-5 3 1-15,3-4-2 0,0-2-1 16,-2-9 0-16,2-5-2 15,1-6-1-15,6-5-2 0,0-10-4 16,6-6-6 0,5-5-37-16,8-7-47 0,-3-6-4 15,2-11-8-15</inkml:trace>
  <inkml:trace contextRef="#ctx0" brushRef="#br0" timeOffset="124725.7563">22743 4406 20 0,'0'0'93'15,"0"0"-1"-15,0 0-5 0,1 8-57 16,-1-8-11-16,9 25-6 16,-3-5-2-16,-3 6-3 0,5 1-1 15,-6 7 0-15,2-2-1 0,-3-1-1 16,0 0 1-1,-1-9 0-15,-1 0 1 0,-6-8-1 16,-4-4 0 0,-4-10 0-16,-3-2-1 0,-3-9 0 15,1-5-1-15,-3-2-3 16,-2-6-2-16,7-2-3 0,1-6-8 15,16 3-34 1,1 4-49-16,0-5-4 0,9-5-9 16</inkml:trace>
  <inkml:trace contextRef="#ctx0" brushRef="#br0" timeOffset="124875.7608">22759 4235 90 0,'-10'-11'100'0,"10"11"-8"0,-7-15-8 16,7 15-80-1,0 0-55-15,0 0-34 0,5-6-9 16,-5 6-7-16</inkml:trace>
  <inkml:trace contextRef="#ctx0" brushRef="#br0" timeOffset="125265.7725">23053 4395 37 0,'-13'12'92'0,"-2"4"0"0,0 0-5 15,-26 5-66 1,35 2-5-16,6-1 0 0,4 0-1 16,12-6-3-16,4-1-1 0,7-6-2 15,1-6-1-15,0-3 0 16,-3-8-2-16,-2-8-2 0,-8-3 0 15,-7-1-2 1,-8-5 0-16,-6-1-1 0,-7 4 0 16,-6 0-2-1,-5 3 0-15,-2 7-3 0,-4 4-1 16,4 6-4-16,-3 2-7 15,7 12-29-15,6 8-48 0,3-3-5 16,5-3-7-16</inkml:trace>
  <inkml:trace contextRef="#ctx0" brushRef="#br0" timeOffset="125735.7866">23217 4403 29 0,'0'0'91'16,"7"4"0"0,-4 24-5-16,-1-14-66 0,2 3-1 15,1 1 0-15,4-3-1 16,0 0-4-16,4-2-3 0,-1-5-1 15,3-1-3 1,0-7-1-16,1 0-2 0,-2-6 0 16,1-4-2-16,-3-2 0 0,1-2-1 15,-3-1 0 1,0 0 0-16,-1 3 1 0,-2-1-2 15,-3 2-2-15,-4 11 1 16,8-9 0-16,-8 9 0 16,0 0 0-16,1 13 0 15,-2 0 1-15,5 3 1 0,0 0 1 16,3 3 0-1,0-3 2-15,2-1-2 0,3-3 2 16,-3-2-1-16,2-6-1 0,-11-4 0 16,15 8-1-1,-15-8 0-15,0 0-3 0,9 0-2 16,-9 0-4-16,10-2-10 15,0-7-40-15,6-6-37 0,-5-9-6 16,4-13-7 0</inkml:trace>
  <inkml:trace contextRef="#ctx0" brushRef="#br0" timeOffset="125975.7937">23678 4207 57 0,'5'11'102'15,"1"3"-4"1,0-1-5-16,2 2-49 0,2 6-30 15,-1 6-1 1,1 7-4-16,3-2-1 0,-3 6-4 16,-2 0-1-16,-2 1 0 0,1-4-1 15,-3 1-3-15,-3-10-1 16,0-1-5-16,-2-9-6 0,1-6-44 15,0-10-36 1,-14-12-10-16,2-10-6 0</inkml:trace>
  <inkml:trace contextRef="#ctx0" brushRef="#br0" timeOffset="126115.798">23533 4405 8 0,'0'0'105'16,"22"-17"-3"-16,14 11-5 16,9-28-5-16,9 23-79 15,2-1-4-15,-1 3-5 0,-5 3-11 16,-12 0-37-1,-14 4-48-15,0-4-6 0,-24 6-8 16</inkml:trace>
  <inkml:trace contextRef="#ctx0" brushRef="#br0" timeOffset="127815.849">21382 6549 42 0,'0'0'88'16,"0"0"1"-16,0 0-44 0,8 9-11 15,10-9-3-15,8 0-9 16,4-4-3-16,6-1-4 0,-1-7-3 16,-2 2-3-1,-2-4-2-15,-2-3-1 0,-7-1-2 16,-4-3-1-1,-5-1-1-15,-9-2-1 0,1 1-1 16,-5-2-1-16,-6 0 0 0,-8 4 0 16,-5 6-2-16,-7 5 1 15,-5 10-1-15,-8 5 1 16,-2 15-1-16,-4 16 1 15,-2 7 1-15,-1 11 1 0,4 13 2 16,8 4 0 0,8 3 2-16,14 2 1 0,11-4 2 15,17-7 1-15,16-9-2 0,17-9 1 16,13-16-1-16,4-4 0 15,2-11-2-15,-3-9-1 16,-4-3-4-16,-10-4-2 16,-9-1-8-16,-16-11-24 0,-7-2-48 15,-8-2-14 1,-8-2-8-16,-1-6-4 0</inkml:trace>
  <inkml:trace contextRef="#ctx0" brushRef="#br0" timeOffset="129335.8946">22666 4400 12 0,'3'17'69'0,"-3"-7"5"0,0 2-53 15,0 2-8 1,-1 1 4-16,-4-3 4 0,3 0-1 16,2-12 1-1,-4 12-1-15,4-12-3 0,0 0-4 16,-2-12-4-16,2-6-2 15,-1 2-3-15,1-7 0 0,0 1-2 16,0-3 0-16,2 5 0 16,4 7 0-16,3 0-1 15,4 6 0-15,2 6-1 0,5 1 0 16,-3 8 0-1,1 7-1-15,-2 3 0 0,-4 2 0 16,-5 2 2-16,-3-2-1 16,-4-3 3-16,-8 0-1 0,-5-6 1 15,-3-4 0-15,0-4 1 16,-2-3 1-16,0-5-1 15,3-7-1-15,1 3-1 0,6-8 2 16,2 5-3 0,6-1-1-16,0 2 0 0,8 5 0 15,9 6 0-15,-2 7 0 16,6 8-1-16,-1 5 1 15,-3 1 0-15,0 8 0 16,-9-2 1-16,-5 0 0 0,-4-3 1 16,-6-5-1-16,-6-5 3 0,-2-1-2 15,-1-8 3 1,0-1-2-16,3-4 2 0,3-4-1 15,6-6-1 1,4-2-1-16,3-2 0 0,7-1-1 16,6 0-1-16,4-5 0 15,-3 4-1-15,2-1 1 0,-5 5-1 16,-2-4 1-1,-7 5-1-15,-5-4 1 0,-1 3 0 16,-12 4 0-16,0-3 0 0,-3 1 1 16,0 1-1-1,6-3 1-15,-1-3 0 0,8 1 0 16,3-1 0-16,7-3-1 15,2 4 1-15,3-2 0 0,0 3-1 16,0 2-1 0,-12 11 1-16,12-10-1 0,-12 10 0 15,0 0 0-15,0 0-2 0,-7 12 0 16,3-2-3-1,1 5-2-15,0 4-5 0,-5 0-32 16,5-1-36-16,3-2-16 16,0-1-4-16</inkml:trace>
  <inkml:trace contextRef="#ctx0" brushRef="#br0" timeOffset="130395.9264">22094 6171 39 0,'0'0'90'16,"9"12"0"-16,-5 8-6 0,1-8-65 15,2 5-2 1,-2 4-2-16,3 4-1 0,-3 4-3 15,1 0 1-15,-5 2-2 16,2-3 0-16,-3-3 0 0,-5-3 0 16,-2-4 0-1,-7-4 0-15,-3-5-2 0,-4-4 0 16,-7-5-1-1,-1-2-1-15,-1-6-1 0,0-4-1 16,2 0-1-16,0-7-1 0,8 3-1 16,1-7-4-16,11 4-6 15,-4-13-26-15,12-3-43 0,13 0-21 16,3-4-7-1,7 3-7-15</inkml:trace>
  <inkml:trace contextRef="#ctx0" brushRef="#br0" timeOffset="130525.9303">22093 6065 70 0,'0'-10'102'0,"-3"-2"-7"15,-2 0-7-15,4-37-43 0,-3 30-59 16,4 10-70 0,0 9-6-16,11-10-8 0,1 10-4 15</inkml:trace>
  <inkml:trace contextRef="#ctx0" brushRef="#br0" timeOffset="130985.9441">22428 6138 11 0,'-15'19'89'16,"1"5"3"-16,2 7-4 15,8 3-59-15,4 3-2 16,12-3-2-16,9-5-2 16,11-5-7-16,6-7-2 0,2-8-3 15,6-9 0-15,-7-4-3 0,-5-14-2 16,-11-6-2-1,-7-5-1-15,-14-2-1 0,-9-3 0 16,-10-1-1 0,-13 3-1-16,-4 0-1 0,-3 5-2 15,-2 8-1-15,0 5-3 16,3 10-4-16,1 1-7 0,6 6-34 15,10 5-41 1,2 2-6-16,4 1-5 0</inkml:trace>
  <inkml:trace contextRef="#ctx0" brushRef="#br0" timeOffset="131255.9522">22529 5871 25 0,'11'-7'102'16,"-11"7"-2"-1,16 0-6-15,-9 6-3 0,-6 13-75 16,-2 8-8-16,1 6 2 0,0 6-3 16,-2 9 1-16,-3 7-2 15,-5 3 0-15,-4 1-2 0,-1-1-1 16,1-2 0-1,-3-4-1-15,5-4 0 0,-2-8-1 16,4-5-1 0,0-7-1-16,8-8-3 0,0-1-3 15,-1-8-4-15,5 9-18 0,1-5-41 16,4-6-27-16,6-4-6 15,3-5-6-15</inkml:trace>
  <inkml:trace contextRef="#ctx0" brushRef="#br0" timeOffset="131515.96">22833 6326 8 0,'7'12'103'0,"2"5"-2"0,-3 0-6 15,-1 1-3 1,-2 20-68-16,-3-17-14 0,0 1-1 16,0 3-2-16,0 0-2 15,-6-3-1-15,6-4-5 16,-1-4-4-16,1 3-19 15,0-17-56-15,16 0-13 0,-3-14-10 16,-1-24-5-16</inkml:trace>
  <inkml:trace contextRef="#ctx0" brushRef="#br0" timeOffset="131665.9644">22918 6104 25 0,'-10'-8'103'0,"1"-4"-4"16,0 5-7-16,2-5-4 0,3-3-79 15,4 15-10-15,-2-14-8 0,2 14-22 16,9 8-52-1,-9-8-12-15,22 11-6 0,-6-5 5 16</inkml:trace>
  <inkml:trace contextRef="#ctx0" brushRef="#br0" timeOffset="132015.975">23160 6220 75 0,'9'29'103'0,"-2"0"-6"16,-4 2-4-16,1-2-56 0,2 7-17 15,-3-6-7-15,3-4-3 16,-4 1-3-16,2-10-1 15,1-1-2-15,4-11 0 16,3-2 0-16,2-3-1 0,3-8 0 16,3 0-2-1,6-10 0-15,-2-1-1 0,6-1 1 16,-9 5-2-16,0-4-1 15,-5 7 1-15,-3 1 0 16,-13 11 1-16,0 0 0 0,3 17 0 16,-3 2 1-16,0-2 1 15,6 4 0-15,7-1 2 0,10 2-1 16,11-9 0-1,10 0-2-15,11-3 0 0,5-3-3 16,12 1-4-16,-6-8-9 16,11 5-34-16,-4-2-37 15,-8-5-15-15,1-7-7 0,-5-8-5 16</inkml:trace>
  <inkml:trace contextRef="#ctx0" brushRef="#br0" timeOffset="133156.0092">2478 8378 29 0,'-21'-5'98'0,"-2"-7"-2"15,-2 4-5 1,2-17-31-16,5 17-39 0,4 3-5 15,3 1-2 1,11 4-3-16,-11 1-2 0,19-2-2 16,17 3-1-16,15 5 0 15,21-3-1-15,10 2 0 0,16-1 0 16,7-1 0-1,6-1-2-15,-7 0 1 0,-6-1-1 16,-16-2-1-16,-20 0 0 0,-14 0 0 16,-12 0-1-1,-11 0-1-15,-14 0-1 0,0 0-2 16,0 0-3-16,0 0-5 15,-12 0-8-15,-1 4-35 0,-2 9-42 16,-6-9-5 0,-8 2-8-16,3-4 8 0</inkml:trace>
  <inkml:trace contextRef="#ctx0" brushRef="#br0" timeOffset="133736.0265">2258 8739 20 0,'-20'0'93'16,"5"2"0"-16,6-14-6 0,9 12-42 15,25 7-11 1,20-3-7-16,16 2-6 0,17-2-2 15,11 2-4 1,5-4-3-16,5 0-4 0,-6 1-2 16,-12-3-2-16,-19 0-2 15,-12 2-3-15,-19-2-1 0,-9 6-4 16,-10-2-4-16,-3 6-12 0,-9 2-47 15,0-12-27 1,0 0-7-16,0 0-5 0</inkml:trace>
  <inkml:trace contextRef="#ctx0" brushRef="#br0" timeOffset="140126.2183">8005 8944 30 0,'-21'-7'87'15,"-10"-4"-15"1,6 5-12-16,-3-1-14 0,-1 2-11 15,3 1-11-15,1 1-4 0,5 3-6 16,1 0-4-16,8 2-4 16,11-2 1-16,-9 12-1 15,9-1 0-15,12-2 2 16,6-1-1-16,7-2 2 0,4-4 0 15,3-2-1 1,2-1 0-16,-2-9-2 0,-2-1-1 16,-4-5-2-16,-7-2-1 15,-8-1-1-15,-6-4-1 0,-5 2-2 16,-9 0-1-16,-9 3-1 15,-9 7-1-15,-7 9-1 16,-9 7 1-16,-9 19 1 0,-1 15 1 16,-5 13 2-1,1 12 0-15,4 11 2 0,10 0 1 16,9 0 1-16,16 0 1 15,16-10 1-15,16-5 0 16,25-14 0-16,15-13 0 16,20-12 0-16,9-10-1 0,7-8-1 15,0-5-3-15,-3-6-6 0,-17-14-19 16,-9-1-40-1,-6 0-31-15,-24-8-7 0,-14-2-6 16</inkml:trace>
  <inkml:trace contextRef="#ctx0" brushRef="#br0" timeOffset="140876.2408">8521 8074 5 0,'-7'-11'85'0,"7"11"2"16,-17-16-39-16,17 16-6 15,0 0-9-15,-1-11-12 16,1 11-8-16,0 0-3 0,4 4-3 15,-4-4 0 1,12 21 1-16,-3-4 2 0,3 3 0 16,-1 6-1-16,3 1 0 15,1 5 0-15,-4 1-1 16,-1-1 0-16,-5-3-1 0,-2-2 0 15,-3-4 1-15,0-3-1 16,-8-6 0-16,-4-3 0 0,-4-4-1 16,-6-3 0-1,-1-3-1-15,-1-1-1 0,-6-3-1 16,5-5 0-16,-2-4-1 15,5-2-1-15,1 0-3 16,2-4-4-16,8 1-12 16,-1-7-40-16,8-10-39 0,8-2-4 15,9-9-9-15,4-6 0 0</inkml:trace>
  <inkml:trace contextRef="#ctx0" brushRef="#br0" timeOffset="141016.245">8446 7643 45 0,'-16'-4'101'0,"3"2"-5"15,1-3-7-15,2-2-8 0,10 7-91 16,0 0-49 0,0 8-30-16,0-8-6 0,16 14-6 15</inkml:trace>
  <inkml:trace contextRef="#ctx0" brushRef="#br0" timeOffset="141556.2612">9042 7915 78 0,'-27'32'89'0,"8"4"-1"16,13 7-51-16,5-3-8 16,8 5-1-16,17-8-1 0,12-3-3 15,11-19-7 1,3-10-1-16,-1-5-3 0,-5-10-2 15,-4-6-3-15,-8-7-2 16,-13-6-2-16,-10-5-2 16,-10-2 0-16,-12 2-1 15,-12-4-1-15,-5 6-1 0,-4 0-2 16,-6 6-2-16,-2 4-1 0,1 8-3 15,3 7-4 1,0 2-8-16,9 7-36 0,12 8-37 16,-4 2-5-16,13 2-5 15</inkml:trace>
  <inkml:trace contextRef="#ctx0" brushRef="#br0" timeOffset="141846.2699">9179 7535 10 0,'-13'0'92'0,"10"17"2"16,-1 9-4-16,4 11-4 16,0 10-72-16,5 9-5 0,5 8 2 15,-1 4 1 1,1 5-1-16,-3-3-2 0,0 2 0 15,-3-7-2-15,-3-5-1 0,-1-7-1 16,-3-7-2 0,-3-6-3-16,3-8-7 0,-2-10-15 15,4-5-61-15,1-2-10 16,0-15-8-16,11 11-6 0</inkml:trace>
  <inkml:trace contextRef="#ctx0" brushRef="#br0" timeOffset="142416.287">9523 8197 87 0,'0'0'94'0,"0"5"-5"15,0-5-5-15,-1 9-68 0,0 3-1 16,1 0 0-1,1 6-4-15,2-1-1 0,3 2-1 16,5-2 1 0,-5-3 0-16,6-2-2 0,-1-5 0 15,1-2-2-15,1-5 0 16,1-5-1-16,-3-5 0 0,0-6-2 15,1-3-1-15,-3-3 0 0,1-2-1 16,-3 1-1 0,-1 2 0-16,-4 3-1 0,3 2 0 15,-2 5 0 1,-3 11-1-16,1-9 0 0,-1 9-1 15,0 0 0-15,0 0 0 16,0 0 0-16,0 0 1 0,0 4 0 16,0-4 1-1,0 0 1-15,0 0 0 0,0 0 2 16,0 0-1-16,0 0 1 0,0 0 0 15,0 0-1 1,-9-1 0-16,9 1 0 0,-15-9-1 16,3 6-1-16,-5 0 1 15,-1 4-2-15,0-1 1 0,-2 4-1 16,2 4-1-1,2 1-1-15,4 7-4 0,2-3-8 16,10 4-39 0,5 6-37-16,6-9-6 0,6-5-7 15</inkml:trace>
  <inkml:trace contextRef="#ctx0" brushRef="#br0" timeOffset="143066.3064">9841 8179 11 0,'0'0'86'16,"-17"18"5"-16,12-1-5 15,-23 0-50-15,28 4-10 16,0 2-1-16,4 1-3 16,1-2-4-16,3-6-2 0,0-4-2 15,-1 0-1-15,-7-12-2 0,16 10-1 16,-6-10-2-1,-1-2-1-15,4-6-3 0,-2-4 0 16,1-1-2-16,2-3-1 16,0-4 1-16,-1 0-2 15,-3 0 0-15,-1 5 0 16,0-1-1-16,-5 5-1 0,-4 11 0 15,0 0-1-15,0 0 1 0,9 1 1 16,-6 15-1 0,1 1 1-16,2 5 0 0,2 2 1 15,-1 0 2-15,5-1-1 16,0-2 1-16,-1-4-1 15,2-2-1-15,-2-6-3 16,-2 1-3-16,-9-10-6 0,17 0-28 16,-17 0-40-1,10-18-16-15,-4-5-8 0,-1-9-4 16</inkml:trace>
  <inkml:trace contextRef="#ctx0" brushRef="#br0" timeOffset="143266.3125">10185 8032 18 0,'3'13'99'0,"2"2"0"0,0 3-4 16,3 1-4-16,11 3-77 16,-5 0-2-16,0 5 1 15,-2-3-3-15,1 3-4 0,-2-3-1 16,0 3-4-16,-5-4-5 15,-2 2-7-15,-13-4-42 0,-9-9-39 16,4-5-5 0,-12-8-7-16,0-11 2 0</inkml:trace>
  <inkml:trace contextRef="#ctx0" brushRef="#br0" timeOffset="143396.3163">10048 8216 20 0,'40'0'98'16,"9"-2"-3"-16,8-4-5 0,2-3-6 15,36-9-86 1,-56-3-70-16,13 9-10 0,-8-1-9 15,-12 0-7 1</inkml:trace>
  <inkml:trace contextRef="#ctx0" brushRef="#br0" timeOffset="143616.3229">10881 8098 24 0,'5'8'102'0,"17"-4"-5"16,13-3-5-16,11-1-4 0,6-26-78 15,17 16-75-15,-6 8-20 0,-6-5-7 16,-5 2-9-1</inkml:trace>
  <inkml:trace contextRef="#ctx0" brushRef="#br0" timeOffset="144246.3419">11407 7832 24 0,'-22'25'96'0,"7"15"3"15,8 3-6 1,7 0-42-16,16 6-19 15,10-3-6-15,10-7-5 0,10-7-2 16,6-11-4-16,-3-18-6 16,-1-3-1-16,-6-12-2 0,-7-6-1 15,-10-5-3 1,-11-7-1-16,-12 0 1 0,-4-1-2 15,-17-1 0 1,-8-1-2-16,-8 1-1 0,-11 3-1 16,-1 8-3-16,-1 4-3 15,5 8-5-15,-1-1-7 0,15 10-33 16,12 0-41-16,5 0-5 0,12 0-6 15</inkml:trace>
  <inkml:trace contextRef="#ctx0" brushRef="#br0" timeOffset="144526.3503">11495 7474 42 0,'7'11'101'0,"-4"11"-2"15,6 6-6-15,-4 4-1 0,1 9-83 16,3 9 0-1,6 10 1-15,-3 1-1 0,-1 16 0 32,0-5-3-32,-5-4-1 0,0-8-1 15,-3-8-1 1,-3-4-1-16,0-15-4 0,-6 0-4 15,1-24-9-15,5 0-36 0,0-9-43 16,12 0-7 0,-12 0-6-16,13-21-3 0</inkml:trace>
  <inkml:trace contextRef="#ctx0" brushRef="#br0" timeOffset="144756.3572">11855 7983 61 0,'8'19'104'15,"0"-3"-3"-15,1 2-7 16,-5-1-1-16,3-5-85 0,-3 10-3 16,0 1 1-1,1 3-1-15,-3-1-1 0,-1 0-1 16,4-5-2-1,-1 0-4-15,-3-8-8 0,15-4-45 16,-2-7-37-16,-9-8-6 16,6-17-8-16,-5-13-3 0</inkml:trace>
  <inkml:trace contextRef="#ctx0" brushRef="#br0" timeOffset="144876.3608">11936 7844 44 0,'-12'-12'102'0,"12"12"-7"15,-7-17-9-15,7 17-16 16,0-15-146-16,7 5-13 0,4 3-8 15,0 1-3-15</inkml:trace>
  <inkml:trace contextRef="#ctx0" brushRef="#br0" timeOffset="145216.3709">12153 7964 59 0,'5'39'104'16,"-2"0"-4"-1,1-3-8-15,-9-3-49 0,5 2-10 16,2-9-10-16,0-15-13 0,-2-11-2 15,14 4-1 1,1-9-2-16,3-9 0 0,9-10-2 16,-2-3-1-16,5-3-1 15,4 3-1-15,-6 0 0 0,-3 6-1 16,-6 2-1-1,-5 9 1-15,-1 7 0 0,-13 3 0 16,9 17 0-16,-5 1 1 16,1 4 0-16,2 6 1 15,5 4 1-15,5-2-1 0,6 1-1 16,6 0-4-16,6-2-6 15,-2-10-26-15,3-11-46 0,4-7-13 16,-7-10-11 0,1-14-4-16</inkml:trace>
  <inkml:trace contextRef="#ctx0" brushRef="#br0" timeOffset="145526.3803">12799 7256 89 0,'-19'-14'96'0,"7"6"-4"0,0 8-6 0,12 8-49 15,4 20-26 1,13 10-2-16,9 14-2 0,3 17 0 16,1 12 0-1,-1 13 1-15,-3 8-2 0,-9 2-3 16,-12 2-4-16,-14-2-4 15,-16 0-8-15,-22-9-57 0,-8-15-20 16,-9-11-9 0,-10-15-5-16</inkml:trace>
  <inkml:trace contextRef="#ctx0" brushRef="#br0" timeOffset="146006.3946">8953 7517 6 0,'0'0'90'16,"2"14"1"-16,-3 15-3 16,-9 13-4-16,-40 14-74 0,41 15-5 15,-1 24 5-15,7 9 0 16,3-1 0-1,0-3-3-15,8-8-6 0,14-4-23 16,11-13-61 0,0-14-4-16,4-25-7 0,2-18-7 15</inkml:trace>
  <inkml:trace contextRef="#ctx0" brushRef="#br0" timeOffset="146726.4163">4347 8657 4 0,'-32'4'83'0,"-12"-4"-20"0,12 5-9 16,-1 1-8-1,3 0-9-15,4 1-10 0,4-2-7 16,9 2-6-16,13-7 0 0,0 13-1 15,26-8 1-15,27 0-2 16,23 1 0-16,30 2 2 0,26 1-2 16,28-1-1-1,24 1-2-15,17-4-2 0,5 4-2 16,-11-3 0-1,-15-4-2-15,-19-2-2 0,-22 0-1 16,-29 0-3-16,-27-6-4 16,-27 4-8-16,-29 1-44 0,-27 1-36 15,0 0-5-15,-6-13-7 16</inkml:trace>
  <inkml:trace contextRef="#ctx0" brushRef="#br0" timeOffset="147986.454">4226 7594 88 0,'4'-15'99'16,"-4"0"-4"-16,0 4-6 16,0 11-69-16,3-14-7 0,-3 14-2 15,0 0-2 1,4 17-1-16,-1 4-2 0,2 10-3 15,3 6 1 1,3 7 0-16,1 8 1 0,2 2-1 16,-1 19 1-1,2-1-1-15,-3-4 1 16,-1 2-1-16,1-5 0 0,-4-3 0 15,-2-6 0 1,3-5 0-16,-3-18-1 0,-1-9-1 16,1 0 0-16,-3-12 1 15,0-3-1-15,-3-9 0 16,6 10 0-16,-6-10 1 15,0 0-3-15,3-5 0 0,2-11 0 16,3-9 0 0,5-8 0-16,5-16 0 0,6-12 0 15,4-6 0-15,3-11 0 0,2 1 0 16,-3-3 0-1,2 4 0-15,-7 7 0 0,-1 10 0 16,-7 9 0-16,0 11-10 16,-4 7-4-16,5 15-6 0,-7 8-25 15,3 9-23 1,3 7-31-16,-7 11-8 0,2 8-3 15</inkml:trace>
  <inkml:trace contextRef="#ctx0" brushRef="#br0" timeOffset="148316.4639">4724 8141 74 0,'-10'29'96'15,"-3"0"-3"-15,3 3-6 16,6 2-66-16,4 2-4 0,5-1 1 15,12-5-3-15,13-9-2 16,3-6-3-16,7-10 0 0,1-5-1 16,2-11-2-1,-7-9-1-15,-8-7-3 0,-8-7 0 16,-14 2-2-16,-10-1-1 15,-10 4 0-15,-11 3-1 16,-5 3-1-16,-7 7-3 16,3 10-1-16,-2 6-2 0,8 6-4 15,4 6-8-15,12 6-36 0,12 2-38 16,0-1-6-1,7-1-5-15</inkml:trace>
  <inkml:trace contextRef="#ctx0" brushRef="#br0" timeOffset="148716.476">5073 8190 19 0,'0'0'99'15,"-4"18"-2"-15,4-1-3 16,0-2-4-16,-1 6-78 0,2 4-3 16,8 2 2-1,-2-3 0-15,2-3-2 0,2-4-1 16,1-5-1-16,0-6-1 0,2-6 0 15,-1-6-2 1,1-8 0-16,-1-3-2 0,1-4 0 16,-1 1-1-16,-4-1-1 15,1 4-1-15,-5 4-1 0,-5 13-1 16,0 0 2-1,10 5-1-15,-6 12 1 0,0 3 0 16,3 3 1 0,2 0 1-16,-1 0 1 0,2-8 0 15,-2 2-1-15,-1-7-2 0,-7-10-2 16,10 9-5-16,-6-13-10 15,-1-8-37-15,5-8-40 0,-6-12-7 16,1-11-7 0</inkml:trace>
  <inkml:trace contextRef="#ctx0" brushRef="#br0" timeOffset="148916.482">5460 7940 17 0,'19'27'105'0,"-5"6"-3"0,0 2-7 15,-2 5-1 1,-1 4-75-16,0 2-5 0,0 8 0 15,-5-8-8-15,-4 1-2 16,-2-1 0-16,0-1-5 16,-8-8-5-16,2-3-13 15,-8-11-55-15,-7-19-20 0,-1-8-7 16,-6-21-8-16</inkml:trace>
  <inkml:trace contextRef="#ctx0" brushRef="#br0" timeOffset="149046.4859">5315 8218 25 0,'26'-7'99'0,"9"-2"-1"16,7 2-7-16,3-5-2 15,2-6-83-15,-2 10-6 0,-6-3-15 16,-11 3-70 0,-5-1-4-16,-6 2-10 0,-8 4-3 15</inkml:trace>
  <inkml:trace contextRef="#ctx0" brushRef="#br0" timeOffset="149256.4922">5760 8349 8 0,'10'32'103'15,"-7"-7"-1"1,-3-1-7-16,-2-4-3 0,-6-9-67 15,-3 6-11-15,2 0-2 0,-2-6-6 16,1-1-3 0,0-1-5-16,0-8-6 0,10-1-25 15,0 0-57-15,0-15-6 16,3-4-7-16,4-8-5 0</inkml:trace>
  <inkml:trace contextRef="#ctx0" brushRef="#br0" timeOffset="149756.5072">5930 8160 26 0,'17'5'102'0,"0"5"-2"16,-3 4-6-16,-3 2-3 0,-6 7-78 16,2 3-1-1,-4 9-3-15,-3-2-1 0,0 0-2 16,-2-4-2-1,-2-2 0-15,0-7 0 0,1-3 1 16,-1-8 0-16,4-9-1 16,0 0-1-16,0-9 0 0,1-9-1 15,5-5 0-15,1-2-2 0,4-6-1 16,0 1-1-1,5-1 0-15,-1 5-1 0,0 2 1 16,0 10 0 0,2 3 1-16,-4 7-1 0,1 4 2 15,1 8 0-15,-4 6 1 16,0 5 0-16,0 3 0 0,-4 1 1 15,-2 0 0-15,-1-4 0 0,-1 0 1 16,-5-5-1 0,2-3 1-16,0-11 0 0,0 0 0 15,15-9-1 1,-3-7 2-16,6-3-4 0,6-2 0 15,2-3 0-15,0 0 0 16,3 7 0-16,-4 2 0 0,-2 6 0 16,2 9 0-1,-2 6 0-15,-3 9 0 0,5 5 0 16,0 4-2-16,4 4-2 0,-1 0-4 15,6 6-12 1,-8-10-28-16,-1-5-32 0,-1 0-18 16,-7-9-10-16,-8-3-3 15</inkml:trace>
  <inkml:trace contextRef="#ctx0" brushRef="#br0" timeOffset="150666.5344">4373 9146 10 0,'8'-18'100'0,"-2"4"-1"15,1 0-6-15,-4 6-4 16,-3 8-60-16,16 1-19 0,-2 17-2 15,2 10 0-15,1 7-1 16,1 8 0-16,5 8 0 16,-6 9-1-16,3 5 0 0,-6-1-1 15,-3 3 0 1,-6-2-1-16,1-3-1 0,-4-7-1 15,-2-4 1-15,0-11-1 16,0-7 0-16,0-9-1 0,0-6 1 16,0-5 1-1,0-13-3-15,0 12 0 0,0-12 0 16,0 0 0-16,0 0 0 0,0 0 0 15,0 0 0 1,6-10 0-16,0-2 0 0,2-7 0 16,2-7 0-16,7-9 0 15,0-14 0-15,10-8 0 16,-2-11 0-16,5-7 0 15,-1-5 0-15,-1-6 0 0,1 0 0 16,-7 6 0 0,-5 8 0-16,-2 8 0 0,-8 13 0 15,-1 12 0-15,-5 5 0 0,2 19-17 16,-3 4-14-16,0 11-25 15,4 18-29-15,-3 5-18 16,1 6-7-16,-2 5 1 16</inkml:trace>
  <inkml:trace contextRef="#ctx0" brushRef="#br0" timeOffset="150916.542">5052 9593 58 0,'6'17'108'0,"2"5"-4"15,-6-7-8 1,1 3 0-16,-3 2-85 0,0 5-2 16,-4 1 0-16,-1 0-3 15,1 2-2-15,-2-3-2 0,4 0-2 16,0-8-3-16,1 2-6 15,1-19-29-15,2-6-44 16,4-12-17-16,-3-15-7 0,2-7-6 16</inkml:trace>
  <inkml:trace contextRef="#ctx0" brushRef="#br0" timeOffset="151036.5456">5068 9469 38 0,'0'-26'103'16,"0"6"-5"-16,3 3-8 16,4 1-7-16,-2-21-97 0,-3 25-72 15,13 2-4-15,1-2-8 0,2 8-4 16</inkml:trace>
  <inkml:trace contextRef="#ctx0" brushRef="#br0" timeOffset="151336.5545">5228 9607 1 0,'-1'49'103'0,"1"-5"-1"0,-7-5-5 15,3-4-4-15,0-3-64 0,1-10-10 16,0-3-4 0,3-6-4-16,0-13-3 0,0 9-2 15,0-9-2 1,10-15 0-16,2-4-2 0,1-4-1 15,7-5 0-15,3 1-2 16,2-2 0-16,-1 2 1 0,1 8-1 16,-3 7 0-1,-4 10 1-15,0 3 1 0,-5 12-1 16,-2 5 1-16,-1 5 1 0,-3 4-1 15,3 2 0 1,-3 0 0-16,1-2-2 0,0-3-3 16,1 0-5-16,-4-13-12 15,0 0-39-15,7-9-36 0,-12-2-7 16,7-9-7-1</inkml:trace>
  <inkml:trace contextRef="#ctx0" brushRef="#br0" timeOffset="151526.5603">5674 9892 57 0,'1'24'109'0,"1"-3"-5"0,-2 0-8 16,-3-2-1 0,3 1-84-16,-5 4-1 0,-2 0-3 15,0 0-5 1,3 1-4-16,-3-4-4 0,7 0-5 15,0-21-19-15,0 0-55 0,9-9-12 16,4-17-7-16,8-12-7 16</inkml:trace>
  <inkml:trace contextRef="#ctx0" brushRef="#br0" timeOffset="152086.5771">5967 9564 30 0,'0'0'101'16,"15"14"-1"-16,-10 3-6 0,-1 3-2 15,-3 7-79 1,3 4-1-16,0 7 0 0,-3-1-1 16,-1 0-3-1,0-4-1-15,0-4-2 0,-1-5-1 16,-2-6 1-16,-1-5-1 15,4-13 0-15,0 0-1 0,0 0-1 16,0-21 0 0,8-4 0-16,4-9-2 0,1-2-2 15,4-6 1-15,2 0-1 0,2 4 0 16,-1 0 1-1,1 11 1-15,-1 6-1 0,0 8 1 16,-2 9 0-16,0 4 1 16,-4 9-1-16,1 7 1 0,-3 8 0 15,-2 2-1 1,-3 6 1-16,-4-1 0 0,-3 1 1 15,0-6 0-15,0-1-2 0,-3-9 0 16,2-4 0 0,1-12 0-16,0 0 0 0,13-18 0 15,4-3 0-15,1-3 0 16,6 1 0-16,-2 0 0 0,0 4 0 15,0 6 0 1,-2 9 0-16,-5 4 0 0,3 8 0 16,2 6 0-1,0 3 0-15,7-2 0 0,4 1 0 16,9-2 0-16,2-3 0 0,12 0 0 15,-7-11-35-15,11-2-21 16,1-1-25-16,6-16-22 0,11-7-7 16,-5-10-4-1</inkml:trace>
  <inkml:trace contextRef="#ctx0" brushRef="#br0" timeOffset="156846.7199">5871 8910 73 0,'-13'-3'84'15,"13"3"-29"-15,0 0-13 16,0-12-8-16,11 7-8 0,12-2-6 15,17 0-5-15,14 0-3 16,16-2-1-16,15-2-2 16,11 2 0-16,5 0-2 0,2 3-1 15,-1 1-1 1,-9 2-1-16,-9 2-2 0,-12 1 1 15,-12 0-2-15,-14 3 1 16,-10 1 0-16,-12-2 1 16,-8-2-1-16,-16 0 0 15,0 0 0-15,-9-9 0 0,-19-1 0 16,-14-2-1-16,-17 0-1 0,-20-2 0 15,-24 2-1 1,-19 0 0-16,-17 2 1 0,-6 1-1 16,2 3 1-16,9 2-1 15,14-1-2-15,24 5-5 16,24-6-13-16,31 0-53 15,41 6-17-15,13-12-6 0,28 1-5 16</inkml:trace>
  <inkml:trace contextRef="#ctx0" brushRef="#br0" timeOffset="172807.1987">2353 11492 12 0,'0'-24'88'15,"0"4"1"-15,-3-21-6 16,-2 27-47-16,-1 2-5 0,6 12-8 15,-8-13-2 1,8 13-8-16,0 0-4 0,-11-8-3 16,11 8-1-16,-3 11-2 15,3 11-1-15,-1 4-1 0,0 12 1 16,0 9 0-1,-3 7 0-15,-2 6 0 0,-1 7 2 16,-1-1 0-16,-5-3-1 0,3-8 0 16,-3 0 0-1,-1-7-1-15,4-8 1 0,0-5 0 16,0-7-3-16,5-7-2 15,4-7-3-15,-1-5-4 0,2-9-10 16,0 0-30 0,0 0-43-16,-5-5-6 0,5-12-5 15</inkml:trace>
  <inkml:trace contextRef="#ctx0" brushRef="#br0" timeOffset="173027.2053">2203 11851 14 0,'13'-1'100'0,"10"-3"0"15,13 1-5 1,12-2-4-16,5-2-74 0,11 2-4 16,6 1 0-16,-2-2-6 0,-6-1-4 15,-5 2-4-15,-11-2-3 16,-13 2-3-16,-12-9-7 15,-7 1-17-15,-4-1-51 16,-10-10-11-16,-2-3-6 0,-12-6-1 16</inkml:trace>
  <inkml:trace contextRef="#ctx0" brushRef="#br0" timeOffset="173257.2122">2614 11478 50 0,'-11'-5'93'16,"11"5"-3"-16,-10 0-2 16,10 10-54-16,7 4-12 15,1 15-5-15,5 5-2 0,-4 11-3 16,1 9-2-1,-2 9-2-15,-2 5-1 0,-3 2-1 16,-2 0-1-16,-2-4-2 16,-1-7 0-16,-2-8-1 15,-1-6 0-15,-1-11-2 0,4-9-4 16,0-8-3-16,2-17-18 15,-12 0-61-15,9-9-7 0,0-5-10 16,1-5-3 0</inkml:trace>
  <inkml:trace contextRef="#ctx0" brushRef="#br0" timeOffset="173647.2239">2917 11606 13 0,'3'-17'89'15,"-1"0"-1"-15,1 7-4 0,-3 10-49 16,0 5-9-16,-4 12-7 0,-1 8-2 16,-4 10-5-1,3 8-3-15,1 7 0 0,0 5 1 16,2 2-1-16,3-2 0 15,3-3 0-15,3-7-3 0,4-7 0 16,3-5 0 0,1-11-1-16,0-6-2 0,-2-7-3 15,1-5-4-15,-1-8-5 0,1-6-15 16,-4 1-54-1,-2-15-16-15,-2-2-9 0,-4-5-3 16</inkml:trace>
  <inkml:trace contextRef="#ctx0" brushRef="#br0" timeOffset="174047.2359">3007 11872 77 0,'0'0'95'0,"0"0"-3"16,4 11-6-16,-1 4-65 0,3 8-5 15,2 3 0-15,3 5-2 16,-1 1-3-16,3-1-3 0,5-1 0 15,-2-4-1 1,2-9-1-16,1-5 0 0,0-9-1 16,2-6-1-1,2-13-1-15,-6-7-1 0,-1-7-1 16,-4 0-1-16,-1-1-2 15,-4 6-1-15,-5 4-1 0,0 11 1 16,-2 10-1-16,0 10 2 0,7 13 0 16,4 4 0-1,4 1 3-15,6-2 2 0,5-6 1 16,2-11 1-1,3-9 1-15,-1-9-1 0,-5-12 0 16,-4-10 0-16,-9-7-1 16,-8-3-3-16,-4-4 1 0,-14 5-2 15,-7 1-1-15,0 6-2 0,-3 5-3 16,3 5-4-1,2 7-2-15,7 12-14 0,3 4-33 16,-1 7-36 0,10 3-6-16,0 1-6 0</inkml:trace>
  <inkml:trace contextRef="#ctx0" brushRef="#br0" timeOffset="174307.2437">3491 11682 18 0,'25'-4'97'15,"6"2"-2"-15,6 2-5 16,3 5-4-16,-1 7-75 0,1 10-2 16,-1 10-1-1,-11 4-1-15,-14 7-3 0,-13 7-1 16,-5 2 0-1,-15-1-1-15,-4-1 0 0,-5-3-2 16,-2-9-4-16,4 1-11 0,3-12-38 16,5-9-36-16,16-8-6 15,2-10-8-15</inkml:trace>
  <inkml:trace contextRef="#ctx0" brushRef="#br0" timeOffset="174727.2563">4071 11315 0 0,'-7'-29'95'0,"-1"8"3"0,0 3-6 15,1 2-4 1,-29 7-71-16,36 9-3 0,0 0-3 16,-7 16-2-16,9 21-3 15,4 17-1-15,4 22-1 0,0 20 0 16,-2 21 1-1,1 16 0-15,-3 9 0 0,-1 0-1 16,-1-5-1-16,2-11 0 0,-2-12-1 16,4-15-1-1,0-19-4-15,3-20-4 0,4-7-11 16,-6-11-53-16,-2-20-23 15,-2-12-7-15,-5-10-6 0</inkml:trace>
  <inkml:trace contextRef="#ctx0" brushRef="#br0" timeOffset="175247.2719">2015 11003 81 0,'-14'-41'92'15,"0"11"-5"-15,-1 13-4 0,15 17-69 16,-7 27 0 0,3 24-2-16,1 37-3 0,2 28-1 15,0 30 1-15,-2 34 0 0,0 25 1 16,1 17-2-16,2 3 0 15,7-3-4-15,5-19-5 0,8-19-12 16,7-29-66 0,7-19-13-16,5-32-7 0,2-27-7 15</inkml:trace>
  <inkml:trace contextRef="#ctx0" brushRef="#br0" timeOffset="184907.5617">4598 11830 63 0,'-25'-4'92'0,"0"4"-5"0,0 0-44 16,5 0-7-16,2 0-11 15,7 3-6-15,11-3-6 0,4 14-3 16,20-5-3-16,12-1-1 16,10-3 0-16,12 2-1 15,7-2 1-15,4-2-2 0,-2-2-2 16,-5-2-2-1,-7 1-3-15,-11-7-4 0,-5 1-9 16,-15-6-25-16,-11 0-46 16,5-1-7-16,-7-1-6 15</inkml:trace>
  <inkml:trace contextRef="#ctx0" brushRef="#br0" timeOffset="185137.5686">4560 12101 57 0,'-22'20'95'0,"16"0"-2"16,10-11-5-16,24-5-56 0,21 2-11 15,19-6-6 1,10 0-2-16,14 0-3 0,2 0-5 15,-5-6-4 1,-3 5-9-16,-17-1-34 0,-12 2-46 16,-17 1-4-16,-19 0-10 15,-21-1 4-15</inkml:trace>
  <inkml:trace contextRef="#ctx0" brushRef="#br0" timeOffset="186517.61">6519 10947 6 0,'-13'-13'94'0,"5"3"1"15,8 10-5-15,-14 0-35 16,14 0-33-16,0 0-3 0,0 0-6 15,0 0-6 1,0 0-3-16,0 0-1 0,7 22-1 16,2-6 1-16,0 7 1 0,2 4-1 15,3 4 3-15,-2 2-1 16,2 7 2-16,-2 1-2 15,1 2 1-15,0 0 1 16,-3 0-1-16,0 3 1 0,1 0-2 16,0-2-1-1,-1-1 0-15,-1-3-1 0,0-5-1 16,-1-3 0-16,0-7-1 15,-1-1 0-15,-2-10-1 16,-1-2 2-16,-4-12-1 0,5 13 2 16,-5-13 0-16,0 0-1 15,6-16 1-15,-3-10-1 0,2-16 0 16,5-17 0-1,3-15-2-15,8-12-2 0,3-7 1 16,4-3-1 0,1 4 0-16,-1 13 0 0,-3 10-1 15,-5 16-2-15,-1 15-4 0,-10 11-4 16,0 14-6-16,-8 4-19 15,-1 9-38-15,17 0-22 0,-12 12-7 16,3 10-1 0</inkml:trace>
  <inkml:trace contextRef="#ctx0" brushRef="#br0" timeOffset="186927.6223">7090 11212 71 0,'0'21'95'0,"-2"4"-2"15,-5 7-6-15,-26 10-65 0,33 2-4 16,0 5-1-1,15-1-1-15,6-7-4 0,7-7-4 16,8-14-1-16,4-10-2 0,5-10 0 16,-4-13-1-1,0-9 0-15,-10-10-2 0,-8-4 0 16,-11-4-1-16,-12-2-1 15,-12 5 0-15,-8 2-1 0,-11 4 1 16,-7 8-1 0,-3 7 0-16,1 8 0 0,2 8 0 15,5 4-2-15,7 9 0 0,7 2-1 16,6 3-2-1,9 0-2-15,4 0-5 0,11 0-9 16,2 2-44-16,-3-11-26 16,12 0-4-16,-2-6-5 0</inkml:trace>
  <inkml:trace contextRef="#ctx0" brushRef="#br0" timeOffset="187407.6367">7406 11335 57 0,'7'30'97'16,"-3"2"-4"-16,-2 3-4 15,-2 4-56-15,0-6-9 0,0-1-7 16,2-8-2-16,0-3-2 16,1-8-5-16,-3-13 0 15,19 10-2-15,-6-13-1 0,5-9 0 16,-1-10-1-1,2-2-1-15,1-5-2 0,0-2 0 16,-3-1-1-16,-4 3 0 16,-1 5 0-16,-3 5-2 0,-5 7 0 15,-4 12-1-15,0 0 1 16,10 8 1-16,-6 10 0 15,0 3 0-15,0 1 1 0,5 6 1 16,-1-3 2 0,4 0-1-16,-1-7 1 0,0-2 0 15,3-4 0 1,-2-5-1-16,1-2-2 0,-4-5-2 15,3 0-2-15,-4-10-5 16,2 2-10-16,-5-8-37 0,0-8-38 16,2-5-6-16,1-8-6 0</inkml:trace>
  <inkml:trace contextRef="#ctx0" brushRef="#br0" timeOffset="187607.6427">7867 11122 4 0,'11'22'96'15,"0"7"4"-15,4 2-7 0,-1 4-1 16,-3 6-72-16,6 2-3 0,-1 2-3 16,-1-2-3-1,-1 0-3-15,-3-5-2 0,-3-5-3 16,1-6-3-16,-6-7-4 15,2-3-13-15,-5-5-61 0,-10-16-14 16,-7-14-7 0,-9-13-7-16</inkml:trace>
  <inkml:trace contextRef="#ctx0" brushRef="#br0" timeOffset="187747.6469">7764 11350 30 0,'21'-3'98'16,"13"3"-1"-16,18-3-6 16,11-5-2-16,6-7-79 0,2 6-6 15,-4-7-9 1,-5-4-62-16,-13 7-20 0,-12 5-7 15,-14 1-7 1</inkml:trace>
  <inkml:trace contextRef="#ctx0" brushRef="#br0" timeOffset="187957.6532">8402 11509 51 0,'10'31'101'16,"-5"4"-3"-16,-5-3-7 15,-5 3-4-15,0 1-82 0,-3-2-2 16,2-2-3-16,-1-8-6 16,4 2-23-16,7-11-60 15,-4-15-4-15,0 0-5 0,0 0-3 16</inkml:trace>
  <inkml:trace contextRef="#ctx0" brushRef="#br0" timeOffset="188517.67">8739 11359 13 0,'16'13'98'0,"-7"4"-2"16,2 5-2-16,-4 1-5 15,-4 5-73-15,2 3-1 16,-1-2-1-16,-3 2-4 0,0-5-3 16,1-4-1-16,-2-5-2 0,0-5 0 15,0-12 0 1,0 0-1-16,0 0 0 0,5-9-1 15,-1-11-1-15,1-3-1 16,1-7 0-16,3-1-2 16,3-3-1-16,2 4 1 15,3 2-1-15,0 6 1 0,5 5 1 16,2 7 1-1,1 7 1-15,-4 3 0 0,0 10 1 16,-1 7 1-16,-7 2 0 0,-1 6 1 16,-7 4-1-16,-2-2 0 15,-4-1-1-15,-1-5 1 16,-3-1 1-16,2-11-1 15,3-9-1-15,0 0 1 0,9-18-2 16,8-4 1 0,5-3 0-16,4 4-2 0,4-1-1 15,0 7 0-15,-1 4 1 0,-1 9 0 16,-5 5 0-1,0 12 1-15,0 6 0 0,0 0 2 16,4 8-3-16,1-3 0 16,7 2-3-16,2-2-5 0,-2-9-24 15,5-1-33 1,1-1-32-16,-11-8-5 0,-6-7-8 15</inkml:trace>
  <inkml:trace contextRef="#ctx0" brushRef="#br0" timeOffset="188997.6843">6595 12057 90 0,'-63'11'98'0,"6"-6"-5"0,9 0-5 16,13 0-63 0,15 4-6-16,20-9-2 0,43 9-2 15,37-6-2-15,43-3-2 16,50-2-2-16,84-4 1 0,8-3-3 15,35-4-2 1,28-1-1-16,15-3-1 0,-4 0-2 16,-19 1-2-16,-24-1-4 0,-74 2-6 15,6 8-21 1,-42 2-49-16,-45-5-16 0,-40 2-8 15,-38-1-7-15</inkml:trace>
  <inkml:trace contextRef="#ctx0" brushRef="#br0" timeOffset="189657.7042">6967 12492 8 0,'9'-27'99'0,"2"3"-2"15,-4 7-5 1,-1-7-4-16,5 24-72 0,3 12-1 16,7 12-2-16,-1 15-3 15,2 14-1-15,4 10-1 16,-2 10 0-16,-1 4 0 15,-6 0 0-15,-2-4-1 0,-4-10-1 16,-3-12-1-16,-3-10-1 0,-1-12 0 16,-1-11 0-1,-2-10-2-15,-1-8-2 0,14-11 0 16,-5-9 0-1,4-14 0-15,0-9 0 0,4-13 0 16,4-10 0-16,1-8 0 16,1 0 0-16,-2 2 0 0,-5 4 0 15,-4 9 0-15,-1 10 0 0,-3 10 0 16,-8 12 0-1,0 11-5-15,0 1-11 0,0 15-25 16,0 0-30 0,0 0-27-16,-7 12-9 0,6 3-3 15</inkml:trace>
  <inkml:trace contextRef="#ctx0" brushRef="#br0" timeOffset="189877.7108">7552 12893 61 0,'13'28'109'16,"0"1"-5"-16,-5-5-6 0,-1 0-3 16,-21 3-83-1,14-2-3-15,0 1-2 0,-2-5-3 16,2 0-6-1,-4-9-7-15,4 6-20 0,2-7-61 16,3-19-8-16,3-13-7 0,-2-14-6 16</inkml:trace>
  <inkml:trace contextRef="#ctx0" brushRef="#br0" timeOffset="189997.7144">7575 12709 55 0,'-2'-15'101'16,"1"1"-6"-16,1 5-17 0,0 9-74 15,11-15-92-15,-7 3-7 0,1 0-6 16</inkml:trace>
  <inkml:trace contextRef="#ctx0" brushRef="#br0" timeOffset="190307.7237">7751 13029 43 0,'2'50'103'0,"-1"-2"-3"0,-1-9-7 16,0-7-1-16,2-4-81 15,-2-5-1-15,3-10-2 16,-3-13-1-16,21-1-2 0,-5-15-1 15,5-7-1 1,1-2-1-16,-1-2 0 0,0 4-2 16,-1 4 1-16,-4 9 0 15,-2 8 0-15,-5 4 1 0,-1 13-1 16,0 7 1-1,1 6 0-15,2 1-1 0,5 3-4 16,0-8-10-16,8 0-43 0,5-7-39 16,-6-6-4-1,5-7-8-15,-1-8-6 0</inkml:trace>
  <inkml:trace contextRef="#ctx0" brushRef="#br0" timeOffset="190877.7408">8457 13212 83 0,'5'17'99'16,"-5"4"-3"-16,-1 7-6 15,-4 6-58-15,-5 3-10 16,-4 3-6-16,-1-2-7 16,-3-3-3-16,2-4-1 0,3-7-3 15,3-9-4 1,6-3-5-16,4-12-17 0,0-19-63 15,7 2-7-15,8-10-6 16,3-8-8-16</inkml:trace>
  <inkml:trace contextRef="#ctx0" brushRef="#br0" timeOffset="191447.7579">8745 12934 41 0,'15'15'101'16,"3"7"-1"-16,-6 2-6 15,-1 5-2-15,1 5-82 0,-4 5 0 16,-3-1 0-16,-3-2-2 0,0-2-2 16,-2-9-1-1,0-2-1-15,0-10-1 0,0-13 0 16,0 0-1-16,2-15 0 15,0-10 0-15,6-3-1 16,-1-6-1-16,3-5-1 16,5 4 0-16,0 0 0 0,5 2 0 15,2 6-1-15,0 6 1 0,2 8 1 16,-1 7 1-1,0 6 0-15,-5 6 0 0,1 7 1 16,-8 5 1-16,-1 8-1 16,-5 3 0-16,-5 3 1 15,0-3-1-15,-5 0 0 16,-2-7 0-16,1-5 1 0,0-6-3 15,6-11 0 1,-1-8 0-16,4-14 0 0,8-7 0 16,10-5 0-16,5-2 0 0,6 0 0 15,3 4 0-15,4 6 0 16,-1 10 0-16,-2 9 0 15,-3 7 0-15,-5 13 0 16,-4 5 0-16,-1 7 0 0,0 3 0 16,1 0 0-1,6-6 0-15,5-2 0 0,5-10 0 16,8 1 0-16,-1-9-10 15,6-2-35-15,-5-2-23 16,-8-14-32-16,1-2-7 0,-1-11-6 16</inkml:trace>
  <inkml:trace contextRef="#ctx0" brushRef="#br0" timeOffset="216378.5058">17265 8267 8 0,'2'-32'89'0,"0"1"3"0,-2-5-26 0,0 12-15 16,0 4-15 0,-2 2-12-16,4 7-9 0,-5 1-4 15,3 10-5 1,0 5-1-16,4 20-1 0,4 17-1 15,4 20 1-15,0 18-1 16,1 17 2-16,3 18 1 0,-1 13 0 16,-5 6 0-1,-2-3 0-15,-5 1 0 0,-3-11 0 16,-7-6-1-16,-1-16 0 0,-6-10-1 15,3-17-1 1,0-11 0-16,-2-15-1 0,5-13-2 16,3-11-2-16,0-14-3 15,5-8-5-15,-1-9-6 0,2-2-18 16,6-4-52-1,-1-9-12-15,3-1-5 0,0-5-4 16</inkml:trace>
  <inkml:trace contextRef="#ctx0" brushRef="#br0" timeOffset="217038.5256">17807 8976 45 0,'-17'7'88'0,"0"0"-2"0,1 1-38 16,11 4-9-1,5-12-6-15,8 16-9 0,11-11-6 16,8-4-2-16,2-1-3 16,5-1 0-16,2-8-3 0,-1-3-1 15,4-5-4-15,-7-4 0 0,-6 0-2 16,-6-2-1-1,-6-4-1-15,-4 1 0 0,-6-2-2 16,-3 2 0 0,-8 2-1-16,-7 2-1 0,-7 3 0 15,-3 6-1-15,-1 9 1 16,-8 4 0-16,1 14 2 0,-6 15-2 15,1 13 2-15,1 10 1 16,2 12 0-16,6 8 2 16,5 6 0-16,10 1 0 0,11-6 2 15,9-8 1 1,19-9 0-16,9-13-1 0,12-11 1 15,8-10 0-15,6-13-1 16,0-6-1-16,-2-3-3 16,-8-9-5-16,-1-1-5 15,-10-10-21-15,-10-2-54 0,-5 5-10 16,-9-2-8-16,-7-3-5 0</inkml:trace>
  <inkml:trace contextRef="#ctx0" brushRef="#br0" timeOffset="218268.5625">18432 8383 27 0,'-4'14'77'15,"4"0"-1"-15,5 6-50 0,13 3-7 16,-2 8 3 0,3 6 2-16,-2-1-5 0,2 3-2 15,-6-7-3-15,1 0 0 16,-8-8 0-16,-3 1 0 15,-3-9-1-15,0-3 0 16,-7-3-1-16,-2-2-2 0,-5 0 1 16,-2-3-1-1,-1-1-2-15,-3-3-1 0,-3-1-1 16,2 0-1-16,-2-3-1 0,1-4-2 15,1-1-2 1,2 0-2-16,2 0-4 0,0-5-3 16,6 5-9-16,-3-2-45 15,4-10-30-15,4-1-6 0,4-11-4 16</inkml:trace>
  <inkml:trace contextRef="#ctx0" brushRef="#br0" timeOffset="218408.5667">18298 8225 51 0,'1'-23'96'15,"4"2"-8"-15,-4-4-16 0,8-38-77 16,-1 44-81 0,7 0-6-16,-1 4-5 0</inkml:trace>
  <inkml:trace contextRef="#ctx0" brushRef="#br0" timeOffset="220728.6363">19049 8182 12 0,'-10'-3'44'0,"-2"0"-4"15,3 3-2 1,-8 0-7-16,6 2-6 0,-9 6-4 15,2 6-3-15,-8 5-2 16,3 2-3-16,-6 9-2 0,6 3-3 16,-4 3-1-1,5 1-1-15,2-1 1 0,10-1 0 16,7-8 3-16,7-4 1 0,15-9 0 15,10-9 0 1,12-6 1-16,6-9 2 0,5-9-1 16,-2-4-4-16,-1-4-2 15,-4-8 0-15,-11 0-3 0,-10 1 0 16,-12 3-2-1,-12 0 0-15,-6 1-2 0,-12 5-1 16,-9 2 0 0,-7 9-1-16,-3 4-2 0,-4 4-3 15,3 6-5-15,-2 6-9 0,10 8-21 16,11 4-45-16,1 0-7 15,5 2-2-15</inkml:trace>
  <inkml:trace contextRef="#ctx0" brushRef="#br0" timeOffset="220878.6408">18837 8342 22 0,'-6'9'89'16,"6"-9"1"-16,13-2-5 15,10 22-31-15,11-23-45 16,4-5-10-16,9 2-21 0,9 3-55 15,-8-2-8 1,-4-2-6-16</inkml:trace>
  <inkml:trace contextRef="#ctx0" brushRef="#br0" timeOffset="221458.6582">19460 8007 68 0,'-4'16'78'0,"3"13"1"16,0 17-62-16,3 21 0 0,9 19 3 15,-3 21 4 1,3 18 2-16,0 12-2 0,0 3-4 16,-3-2-5-16,-2-5-5 15,-2-9-2-15,-3-11-2 0,-1-13-1 16,0-13-2-1,0-10-2-15,0-9-4 0,2 1-13 16,-2-2-61 0,3-16-13-16,4-11-5 0,0-13-6 15</inkml:trace>
  <inkml:trace contextRef="#ctx0" brushRef="#br0" timeOffset="222118.678">20022 8761 6 0,'-19'0'85'16,"2"0"-2"-16,4 13-13 0,13-13-30 15,-1 11-15 1,15-3-8-16,14-2-6 0,14 1-2 15,7 1-1-15,8 1 1 16,4-4 0-16,1 0-2 16,-1-2 0-16,-6-1-5 15,-7-2-2-15,-7 2-7 0,-4-2-4 16,-6-2-20-16,-2-1-53 0,-11-4-7 15,-4 3-4 1</inkml:trace>
  <inkml:trace contextRef="#ctx0" brushRef="#br0" timeOffset="222388.6861">19891 9096 78 0,'-13'4'88'0,"17"7"-47"0,16-4 1 16,16 3-2-16,13-6 0 16,13 7-10-16,10-6-10 0,6 4-6 15,3-6-4 1,-1 2-4-16,-2-1-3 0,-10 1-2 15,-4-3-4-15,-9-1-3 0,-1 3-13 16,-12 4-61 0,3-8-10-16,-4 0-5 0,-8-3-5 15</inkml:trace>
  <inkml:trace contextRef="#ctx0" brushRef="#br0" timeOffset="222678.6948">21423 8411 30 0,'15'25'90'15,"-7"10"0"-15,-3 10-3 0,3 59-32 16,-1-38-44-16,4 30 2 16,-2 8 3-16,5 8-4 0,-1 1-1 15,4-2-3-15,-1-1-3 0,3-9-3 16,5-2-3-1,2-9-7-15,13-5-54 0,-2 3-27 16,6-7-9 0,5-6-5-16</inkml:trace>
  <inkml:trace contextRef="#ctx0" brushRef="#br0" timeOffset="224848.7599">17662 11013 6 0,'17'0'95'0,"9"-3"0"15,12-8-5-15,11-7-4 0,19-8-72 16,-6-7-3-1,1-9-1-15,-2-8-2 0,-10-7-2 16,-18-5-1-16,-22-1-2 16,-14 2-2-16,-24 1 0 15,-16 4-1-15,-14 7 0 16,-5 7-1-16,-1 9-1 0,2 12-1 15,6 12 1-15,9 9-1 0,11 21 2 16,13 17-1 0,14 19 1-16,8 17 2 0,4 18 1 15,10 16 0-15,-3 7 3 16,1 7 1-16,-7 3 0 15,-6-5 0-15,1-12 0 16,-11-15-1-16,0-15 0 0,-5-18-3 16,8-16-5-1,-2-18-9-15,10-26-51 0,16-2-29 16,-4-29-5-16,7-12-9 0</inkml:trace>
  <inkml:trace contextRef="#ctx0" brushRef="#br0" timeOffset="225108.7677">18037 11119 73 0,'32'29'97'0,"9"-6"-4"16,9-12-4-16,9 30-40 16,4-41-39-16,1-8-2 15,-2-13 0-15,-7-5-4 0,-16-13-1 16,-18-2-2-16,-21-3-1 15,-19 5-1-15,-17 6 0 0,-17 8-1 16,-8 11 0 0,-9 10 1-16,-3 8 1 0,7 17-1 15,11 8-1 1,11 6-1-16,15 7-6 0,12-6-19 15,17-13-57-15,16 5-6 0,16-10-7 16,7-8-2-16</inkml:trace>
  <inkml:trace contextRef="#ctx0" brushRef="#br0" timeOffset="225318.774">18533 11182 12 0,'30'36'99'16,"4"-3"2"-16,0-2-6 15,4-15-2-15,1-9-72 0,10-7-4 16,0-12-2-16,-1-14-3 0,-8-10-1 15,-3-3-7 1,-5-2-3-16,-9 4-3 0,-9 6-2 16,-3 6-5-1,-9 2-4-15,3 11-8 0,-5-1-23 16,0 13-51-16,17 0-3 15,-2 5-7-15</inkml:trace>
  <inkml:trace contextRef="#ctx0" brushRef="#br0" timeOffset="225728.7863">19792 10997 22 0,'-8'-8'86'0,"-16"8"2"0,-6 4-1 16,-8 10-49 0,-2 14-23-16,-3 9 2 0,1 9 3 15,9-2-1-15,9 1-4 16,11-5-2-16,13-9-2 0,9-11-2 15,14-11-2 1,7-10-1-16,5-16-3 0,-2-8-1 16,-3-6-2-1,-3-2-2-15,-14 1-1 0,-2 4-2 16,-11 10 0-16,-3 8 2 0,-9 10 2 15,0 15 2 1,1 11 0-16,3 9 0 0,8 6 3 16,5-1 1-16,9-3 1 15,8-8-3-15,2-8 0 0,6-12-3 16,-2-9-3-1,3-15-5-15,-9-20-13 0,-2-13-47 16,-3-9-26-16,-12-17-6 16,-5-15-7-16</inkml:trace>
  <inkml:trace contextRef="#ctx0" brushRef="#br0" timeOffset="225938.7926">19847 10575 62 0,'23'43'95'0,"3"11"-3"0,-1 4-4 15,6 9-63 1,-5 11-2-16,-6 0-7 0,0-1-3 15,-10-5-3-15,-1-9-2 0,-4-9-1 16,-2-11-2-16,-2-16-1 16,2-18-3-16,-3-9-5 0,7-26-7 15,-7-15-23 1,0-22-54-16,1-8-5 0,-2-14-12 15,0-3-1 1</inkml:trace>
  <inkml:trace contextRef="#ctx0" brushRef="#br0" timeOffset="226078.7968">20069 10709 64 0,'10'43'99'0,"9"15"-5"16,-3 5-6-16,5 11-50 0,3 7-19 15,-7-2-5 1,1 3-4-16,-5-4-7 0,3-3-8 16,-11-14-28-1,1-6-54-15,13-12-5 0,3-21-7 16,5-16-6-16</inkml:trace>
  <inkml:trace contextRef="#ctx0" brushRef="#br0" timeOffset="226448.8079">21365 10694 67 0,'-52'70'96'15,"-3"9"-4"-15,2 9-4 0,9 4-57 16,16-5-12 0,15-11-2-16,12-11-3 0,23-18-2 15,16-16-1-15,19-23-1 16,13-15-2-16,4-19-1 0,-3-15-3 15,-6-11-3 1,-12-8-1-16,-14-5-1 0,-19 0 0 16,-20-1 0-1,-20 5-1-15,-17 9-1 0,-17 6-3 16,-9 14-2-16,-2 9-4 0,3 18-17 15,6 10-54-15,9 3-13 16,9 7-8-16,14 3-2 16</inkml:trace>
  <inkml:trace contextRef="#ctx0" brushRef="#br0" timeOffset="226538.8106">21284 11076 35 0,'36'22'102'0,"13"-9"-5"16,12-11-6-16,11-8-12 0,-19-14-157 15,31 4-10-15,-38-8-9 16,37 0-5-16</inkml:trace>
  <inkml:trace contextRef="#ctx0" brushRef="#br0" timeOffset="270390.1261">11330 11332 27 0,'2'-19'87'0,"0"-7"-15"16,3 11-18-16,-4-2-10 16,3 5-10-16,-4 12-10 0,3-14-11 15,-3 14-5 1,0 0-2-16,0 0-4 0,0 6-2 15,0 12 0 1,0 4 0-16,1 9 1 0,-1 5 0 16,1 1 2-16,0 2 1 15,0-1 1-15,3-2 0 0,-2-5-2 16,1-6 0-16,0-6-2 0,-1-8-5 15,1 0-11 1,-3-11-25-16,0 0-43 0,0 0-7 16,0 0-6-1</inkml:trace>
  <inkml:trace contextRef="#ctx0" brushRef="#br0" timeOffset="270560.1312">11099 11476 35 0,'0'0'91'16,"0"0"2"-1,25-1-7-15,10-34-26 0,10 30-47 16,5-3-3-16,7 0 1 16,-1 3-3-16,-3-4-4 0,-6 2-7 15,-12 2-8 1,-3-4-41-16,-9 1-34 0,-6 0-7 15,-4-3-6-15</inkml:trace>
  <inkml:trace contextRef="#ctx0" brushRef="#br0" timeOffset="270930.1422">11512 11443 51 0,'-1'15'92'0,"1"-15"-1"16,20 6-6-1,4-6-58-15,10-6-11 0,-1-5 1 16,5-4-4-16,-5-3-6 0,-6-3-3 15,-8-1-4-15,-6 2 0 16,-10 2-2-16,-5 3 1 0,-10 4-2 16,-7 5 1-1,-5 3-1-15,-2 3 2 0,-4 13 1 16,0 6 0-1,1 5 2-15,3 8 0 0,4 1 2 16,8 7 1-16,8-2 2 16,6 0 0-16,13-4 1 0,9-2 0 15,4-6 0-15,6-6-1 16,3-7-2-16,-2-4-2 15,0-3-4-15,-8-6-5 0,0-3-6 16,-10-10-42 0,-8-4-38-16,0-7-4 0,-6-9-9 15</inkml:trace>
  <inkml:trace contextRef="#ctx0" brushRef="#br0" timeOffset="271200.1504">11770 11104 14 0,'18'-11'93'16,"0"5"-2"-16,0 3-3 0,-3 1-4 15,4 2-74-15,-2 11-2 16,1 9 0-16,0 10 2 0,-2 5-1 16,1 8-1-1,-4 5 0-15,1 4-1 0,-5-2 0 16,-2-2-2-16,-2-2-1 0,-3-7-2 15,0-6 0 1,-2-9-1-16,1-5-1 0,-2-5-2 16,1-14-3-16,0 0-5 15,0 0-20-15,-3-10-60 0,4-10-4 16,2-6-7-1,2-7-3-15</inkml:trace>
  <inkml:trace contextRef="#ctx0" brushRef="#br0" timeOffset="271440.1576">12131 11017 46 0,'8'0'89'0,"5"4"0"0,-1 10-4 15,-5 12-64 1,7 10-5-16,-6 6 1 0,4 4 1 15,-7 7-2-15,0-2-6 0,-3 2-2 16,-2-8-1-16,0-6-3 16,0-7-3-16,1-7-2 15,4-8-6-15,3-5-14 16,9-5-65-16,-2-12-5 0,3-15-6 15,0-6-4 1</inkml:trace>
  <inkml:trace contextRef="#ctx0" brushRef="#br0" timeOffset="271660.1642">12452 11278 20 0,'4'15'94'15,"-1"7"-2"-15,1 2-1 16,8 12-39-16,4-8-28 0,3 2-3 16,2-2-6-1,0 0-3-15,-1 0-4 0,-6-2-2 16,-9-2-2-16,-7 1-1 15,-14-5-1-15,-10 1-1 16,-3-2-5-16,-7-7-12 16,-4 2-72-16,13-6-2 0,8-7-7 15,10-1-7-15</inkml:trace>
  <inkml:trace contextRef="#ctx0" brushRef="#br0" timeOffset="272960.2032">13068 11398 71 0,'-5'9'87'0,"0"9"-2"16,5-18-29-1,-8 26-37-15,8 3-4 0,8 2 1 16,3-5 0 0,7-5-1-16,4-7-3 0,4-7-2 15,0-8-2-15,1-10-1 0,-3-10 0 16,-5-4-3-16,-5-6-1 15,-7 1-2-15,-3 2-1 16,-4 3-1-16,1 6 0 16,-7 9 0-16,6 10 1 0,-14 6 0 15,9 14 1 1,4 6 0-16,1 5 0 0,1 1 1 15,7 1 2-15,0-6-4 0,5-5-2 16,2-11-8 0,11-11-51-16,-4-3-27 0,2-16-7 15,2-12-6-15</inkml:trace>
  <inkml:trace contextRef="#ctx0" brushRef="#br0" timeOffset="273160.2092">13553 11301 6 0,'12'14'92'0,"-1"6"6"0,1 4-6 16,2 0-4-16,0 3-75 0,6 2 0 15,-1 0 1-15,-1-5-2 16,-5-2-4-16,-7-1-2 0,-8-1-2 16,-11-6-1-1,-11 1-1-15,-1-1-5 0,-2-3-5 16,3 5-15-1,6 3-63-15,18-19-6 0,-4 16-9 16,14-14-2-16</inkml:trace>
  <inkml:trace contextRef="#ctx0" brushRef="#br0" timeOffset="273930.2323">14313 11257 44 0,'-23'-6'87'15,"-6"6"1"-15,-4 24-27 16,-2-3-33-16,0 9-3 0,3 6-6 16,4 6-2-1,13-3-5-15,11-2 0 0,8-6-2 16,16-11-2-16,9-12-1 0,8-8-1 15,4-13-1 1,-1-10 0-16,-8-4-1 0,-6-2-4 16,-10 1 0-16,-9 7 0 15,-6 8 0-15,-9 11 0 0,-2 7 1 16,-1 14-1-1,1 6 1-15,7 4 0 0,3 2 1 16,8-2 1 0,9-7 0-16,5-10-1 0,3-9-3 15,-1-8-1-15,2-16-5 0,-4-11-4 16,-7-11-9-16,-10-13-21 15,-5-10-22-15,-8-9-8 0,-5 0 12 16,-6-3 17 0,-4 3 25-16,3 11 10 0,0 10 11 15,7 16 28 1,3 16 25-16,10 22 7 0,0 0-13 15,13 31-14-15,9 10-18 0,3 5-1 16,5 14 0-16,3 1-3 16,-2 1-2-16,-3-6-4 0,-2-5-1 15,-6-9-1 1,-7-9 1-16,-3-14-4 0,-10-19 0 15,10-2-1 1,-6-13-1-16,2-6 0 0,6 0 0 16,2 1-2-16,8 1 0 15,2 9-1-15,2 8 1 0,-1 6-1 16,-1 13 1-16,-6 6-1 15,-11 10 2-15,-8 2-1 16,-17 0 1-16,-8 1-1 0,-10-7 1 16,-1-2-2-1,-3-9-2-15,4-9-3 0,6-4-7 16,6-12-17-16,11-11-52 15,13-1-14-15,7-3-6 0,12-3-6 16</inkml:trace>
  <inkml:trace contextRef="#ctx0" brushRef="#br0" timeOffset="274160.2392">14808 11359 39 0,'16'20'102'0,"-3"-1"-3"0,-4-3-5 16,5 17-24-16,5-26-46 16,5-7-7-16,5-10-5 0,2-5-3 15,-1-7-4 1,-4-5-3-16,-6 0-2 0,-11-1 0 15,-11 1-1-15,-16 10 0 0,-11 3 0 16,-11 7 0 0,-5 8-1-16,-3 2 1 0,1 12-3 15,5 3-3-15,11 6-4 16,12-6-9-16,14-2-48 15,11 0-23-15,11-6-9 16,6-5-3-16</inkml:trace>
  <inkml:trace contextRef="#ctx0" brushRef="#br0" timeOffset="274480.2487">14998 11289 10 0,'6'12'97'16,"-1"2"0"-16,3 4-2 16,6-1-5-16,-3 0-71 15,21-8-4-15,7-3 0 0,7-6-5 16,5-6-2-1,-1-6-2-15,5-8-4 0,-5-1 0 16,-12-4-1-16,-10 3-1 16,-9 3 0-16,-10 5 0 0,-9 14 0 15,-5 0 0-15,-10 7 1 16,-4 12 0-16,3 9 0 15,-1 4 1-15,3 3 0 0,8-3 1 16,4-6 0 0,4-5 0-16,9-7-1 0,4-9-2 15,2-6-2-15,-1-13-2 16,1-8-7-16,-4-10-8 15,-1-11-50-15,-3-6-26 0,-8-6-5 16,0-11-8-16</inkml:trace>
  <inkml:trace contextRef="#ctx0" brushRef="#br0" timeOffset="274660.2542">15458 10836 17 0,'15'-6'94'0,"-3"15"4"16,1 7-5-16,8 5-4 16,10 4-75-16,-4 7-2 15,3 4-1-15,2 6 2 0,-3 3-4 16,-4 4-2-16,-3 6-2 0,-7-3-4 15,-4 5-5 1,-11-8-8-16,0-13-49 0,-5-2-30 16,-17-17-7-16,-6-12-8 15</inkml:trace>
  <inkml:trace contextRef="#ctx0" brushRef="#br0" timeOffset="274780.2577">15398 11298 23 0,'-5'-9'98'16,"17"1"-3"-16,26 2-5 0,22-5-3 15,24-23-71-15,13 22-16 0,1 6-69 16,5-15-15-1,-5-5-8-15,-11-6-7 0</inkml:trace>
  <inkml:trace contextRef="#ctx0" brushRef="#br0" timeOffset="276380.3057">11469 12482 7 0,'-16'10'76'16,"-5"9"5"-16,1-31-15 0,8 45-49 16,-1 14 1-16,6 6 2 15,1 7 0-15,6-2-1 0,11 0-4 16,8-10-3-16,9-8 0 0,8-15-2 15,7-15 0 1,1-10-2-16,5-15-1 0,-3-13-1 16,-9-10-1-1,-9-6-1-15,-12-2-1 0,-16-2 0 16,-15 4-1-16,-16 5 1 15,-12 8-1-15,-8 8-1 0,-5 8 0 16,1 8 0 0,0 7 0-16,8 3-1 0,8 5 0 15,10 4-3-15,9 5-2 0,8-2-3 16,12 3-5-1,3-3-9-15,15 0-22 0,6 8-44 16,3-12-7-16,8-5-3 16</inkml:trace>
  <inkml:trace contextRef="#ctx0" brushRef="#br0" timeOffset="276700.3154">11650 12621 37 0,'4'11'92'0,"-4"7"0"0,-4 6-5 15,0 7-53-15,4 3-13 16,2 2-3-16,11-2-3 0,6-5-4 15,7-8-3 1,9-12-1-16,6-9-2 0,-1-9 0 16,0-12-1-1,-1-8-2-15,-7-5 0 0,-13-5-2 16,-4 3 1-16,-15 2-1 0,-2 7 0 15,-11 10 0-15,-5 8 0 16,-2 13 0-16,-1 13 1 0,7 12 0 16,3 9 0-1,8 5 0-15,3 2 0 0,9-5 1 16,2-5 0-1,5-11-1-15,2-12-3 0,2-10-4 16,-4-11-5-16,2-11-19 16,-5-7-51-16,-4-21-13 0,-2-9-7 15,-6-12-3-15</inkml:trace>
  <inkml:trace contextRef="#ctx0" brushRef="#br0" timeOffset="276880.3208">11967 12285 0 0,'0'-9'90'0,"0"9"5"0,7 8-5 15,5 10-4-15,3 8-67 16,3 4-5-16,3 9-1 0,3 5-1 15,0 10-3-15,0 2-3 0,-1 2-1 16,-2-1-3 0,-1-4-2-16,-6-6-5 0,-1-9-3 15,-6-14-12 1,-7-24-55-16,0 0-17 0,-20-12-7 15,-6-15-4-15</inkml:trace>
  <inkml:trace contextRef="#ctx0" brushRef="#br0" timeOffset="277010.3247">11889 12641 84 0,'23'1'92'0,"14"2"-5"0,12-3-5 15,46-11-70 1,-27 5-9-16,-2-7-15 0,-5-6-61 16,-3 4-10-16,-13 0-8 15,-11-1-2-15</inkml:trace>
  <inkml:trace contextRef="#ctx0" brushRef="#br0" timeOffset="277410.3367">12406 12547 65 0,'16'42'94'0,"-1"3"-1"15,0-1-7-15,2 2-62 16,-4-1-5-16,0-3-5 16,-5-6-3-16,-1-5-3 0,1-7-2 15,-7-6-1 1,3-7 0-16,-4-11-1 0,0 0-2 15,-13-11 0-15,0-13-2 0,-4-8 0 16,-4-9-3-16,0-7-1 16,1-4 1-16,4 2 0 15,7 2 1-15,9 7 1 16,8 10 2-16,14 8 2 0,13 14 1 15,4 9 0 1,3 6 0-16,-1 9 0 0,-2 3 0 16,-7 3 0-16,-8 7-1 15,-17 2-1-15,-9 5 0 0,-15-3-1 16,-10 1 0-16,-3-5-2 15,-6-3-1-15,3-6-2 16,1-9-4-16,9-6-3 0,3-11-14 16,9-11-57-1,9 2-12-15,2-6-5 0,10 1-4 16</inkml:trace>
  <inkml:trace contextRef="#ctx0" brushRef="#br0" timeOffset="277860.3502">12713 12659 0 0,'-3'28'96'0,"3"2"3"0,2 4-7 15,8-3-4-15,6 3-68 16,6-4-3-16,7-9-5 15,3-9-1-15,2-10-4 16,4-4 0-16,-2-15-3 0,-3-10 0 16,-6-5-1-1,-8-5-2-15,-8-3 0 0,-4 7-1 16,-7 1-2-16,-6 10 0 0,-5 11 1 15,-1 11-1 1,0 14 1-16,2 15 0 0,6 6 0 16,2 7 1-16,2 4 0 15,6-5 2-15,5-1-1 0,4-13-1 16,2-11-2-1,4-11-5-15,-3-10-5 0,2-14-18 16,-1-11-50-16,-6-18-14 16,-1-15-7-16,-4-10-4 15</inkml:trace>
  <inkml:trace contextRef="#ctx0" brushRef="#br0" timeOffset="278140.3586">13095 12299 17 0,'-4'-20'98'0,"4"20"-2"16,-1 7-3 0,3 17-3-16,31 7-74 0,-12 8-5 15,2 9 1-15,3 4-1 16,1 3-3-16,0 3-3 15,-4-2-4-15,-5-3-3 0,-7-4-5 16,-8-8-4-16,-5-10-7 16,-12-9-9-16,-9-19-12 0,-8-4 0 15,-5-16 7 1,-7-9 15-16,2-2 10 0,2-4 7 15,7 5 7-15,7 3 11 16,18 5 10-16,7 3 3 16,26 4-6-16,18 5-13 15,12-5-6-15,11 3-5 0,4-6-7 16,5 3-28-16,-1 2-47 0,-12-7-8 15,-9 0-6 1</inkml:trace>
  <inkml:trace contextRef="#ctx0" brushRef="#br0" timeOffset="278440.3676">13992 12429 0 0,'5'20'93'15,"-12"3"1"-15,-16 2-2 0,-11-1-6 16,-1-16-63-1,1 22-13-15,4 4-1 0,10 1-1 16,7-2-1-16,13 3-2 16,9-4-3-16,12-1-1 0,3 1 0 15,0-3 0 1,-5-2 0-16,-10-1 0 0,-9 0-1 15,-10-4 1-15,-15-1 0 0,-7-5 1 16,-4-4-2 0,2-5-5-16,0-5-4 0,11-11-10 15,7-8-50-15,13-11-22 16,9-7-7-16,13-9-5 0</inkml:trace>
  <inkml:trace contextRef="#ctx0" brushRef="#br0" timeOffset="278600.3724">14021 12591 22 0,'5'17'95'0,"-2"6"-1"15,-3 2-4-15,1-1-4 16,-4 5-78-16,3 1-2 0,2-1-3 16,3-2-4-1,1-9-6-15,5-10-45 0,1-5-35 16,-2-6-6-1,0-20-6-15</inkml:trace>
  <inkml:trace contextRef="#ctx0" brushRef="#br0" timeOffset="278730.3763">14037 12355 16 0,'-11'-20'91'15,"0"2"-4"-15,11 2-8 0,-1-2-14 16,-12-5-131 0,23 14-18-16,3 4-7 0,3 4 0 15</inkml:trace>
  <inkml:trace contextRef="#ctx0" brushRef="#br0" timeOffset="279190.3901">14249 12529 36 0,'16'24'87'0,"0"16"-6"16,-7-15-28-16,1-1-14 0,-5 0-7 16,-4-5-4-1,-1-1-5-15,0-5-6 0,-1 2-4 16,-3-2-3-16,3-2-2 0,1 0-1 15,6-2-2 1,4-5-1-16,11-4-1 0,2-2-1 16,-2-12-1-16,5-8-1 15,-6-7-1-15,-3-11-1 0,-6 0 0 16,-10-3 0-1,-3 4-1-15,-12 3 2 0,1 9-2 16,-3 5 1 0,2 12 2-16,0 10-1 0,7 10 1 15,6 14 0-15,1 9 1 0,9 9-1 16,1 4 2-16,1 7 1 15,0 0-1-15,5 0 0 0,-8-4 0 16,-5 0 1 0,-7-8 0-16,-12-6 1 0,-8-4-1 15,-6-4 0 1,-4-2-1-16,-5-7-1 0,7-2-1 15,2-7-3-15,10-1-7 0,4-8-12 16,14-8-56-16,6-3-16 16,14-9-7-16,10-9-5 0</inkml:trace>
  <inkml:trace contextRef="#ctx0" brushRef="#br0" timeOffset="279920.412">14608 12562 19 0,'11'-3'96'0,"-1"6"0"16,-2 11-4-16,1 6-3 15,0 10-77-15,0 5-2 16,-3 2 0-16,-1 1-1 0,0-4-2 16,-2-7-1-1,1-8-1-15,3-10-2 0,3-9 0 16,3-14-1-16,3-10 0 15,4-6-1-15,4-2-1 0,1-3 0 16,1 3-1 0,-1 6 1-16,-5 9 0 0,-4 11 1 15,-5 6 1-15,-4 17 0 0,-5 8 1 16,-2 7-1-1,-1 4 0-15,-2 4-1 0,2-4 0 16,1-2-1-16,0-8-2 16,9-8-3-16,6-8-3 0,3-10-5 15,5-10-8 1,-3-11-34-16,4-15-38 0,1-1-6 15,18-3 51-15,-21 6 25 0,-11 2 10 16,-1 9 12 0,-10 7 16-16,0 16 37 0,-10 7 41 15,-5 16-5-15,-20 9-50 16,18 2-17-16,7 4-8 15,7-6-4-15,4-6-2 16,11-6-1-16,9-12-2 0,5-8-1 16,0-7-1-1,2-13-1-15,-3-4-1 0,-8-4-1 16,-7 5 0-16,-10 1 0 0,-3 12 0 15,-10 6 2-15,-5 5 0 16,-2 15 1-16,3 6 0 16,7 7 1-16,6 0 1 15,9-4-1-15,16-8 0 0,12-8-3 16,10-9-3-1,0-17-4-15,10-12-8 0,-11-19-17 16,-4-10-13-16,-15-12-3 16,-15-5 1-16,-9 3 23 0,-16 5 12 15,-5 13 9-15,-6 12 16 16,5 22 18-16,0 18 13 15,14 18 4-15,7 26 0 0,8 12-24 16,15 13-8 0,3 4-5-16,11 3-7 0,0-6-9 15,11 0-19-15,-4-15-56 16,-1-21-13-16,1-15-8 15,-5-19-6-15</inkml:trace>
  <inkml:trace contextRef="#ctx0" brushRef="#br0" timeOffset="281790.4681">16320 12514 58 0,'-22'2'85'16,"3"6"-3"-16,-36 3-53 16,34 4-5-16,0 9-1 15,3 3-2-15,6 6-6 16,3-1-4-16,9-2 0 0,5-1 1 15,13-8 0 1,6-9-1-16,7-11-2 0,2-6 0 16,2-16-1-16,-3-7-1 15,-2-5-2-15,-9-2-2 16,-6-1 0-16,-7 5-3 0,-5 3 1 15,-3 7 0-15,-3 7-1 16,-6 10 0-16,0 5 0 0,1 13 0 16,-2 8 1-1,4 9-1-15,5 5 0 0,0 2 1 16,1-1 1-1,2-2-1-15,6-6-2 0,2-8-4 16,2-8-5-16,-4-13-16 16,-4-10-60-16,3-9-7 0,-6-6-7 15,-1-9-4-15</inkml:trace>
  <inkml:trace contextRef="#ctx0" brushRef="#br0" timeOffset="282270.4825">16416 12550 20 0,'14'10'95'0,"3"10"-1"0,1 7-4 15,2-12-36-15,2 18-29 16,1 3-6-16,-1-5-6 0,-5-2-3 15,-2-5-2-15,-5-7-2 0,-2-5 0 16,-8-12-1 0,0 0-1-16,11-8 0 0,-9-11-1 15,0-7-1 1,2-3 0-16,0-2-2 0,4-5-1 15,2 6-1-15,-3 1 0 16,3 7 0-16,-1 7-1 0,3 8 2 16,-2 7-1-1,2 7 1-15,-1 10 0 0,-1 4 1 16,2 7 1-16,-4 5 0 0,1 1 1 15,-1-1 0 1,-3-3-1-16,-1-5 1 0,-2-1 1 16,-2-10 0-16,0-14-1 15,0 0 1-15,0 0-2 0,3-20 1 16,0-6-2-1,3 0 0-15,3-6-1 0,4 5-1 16,0 1-1 0,2 9 0-16,3 7 0 0,-1 10 1 15,2 13 1-15,-3 8 0 0,0 8 1 16,-3 4-1-16,-1 7 2 15,-2-2 0-15,-4 2 0 0,-3-5-1 16,1-6 1 0,-3-7-1-16,-1-8-4 0,0-14-5 15,0 0-20 1,-8-29-51-16,6-4-13 0,-1-13-7 15,0-10-5-15</inkml:trace>
  <inkml:trace contextRef="#ctx0" brushRef="#br0" timeOffset="282650.4939">17036 12506 14 0,'23'29'100'15,"1"8"-3"1,0 3-4-16,0 3-5 0,-1 5-72 16,-4 2-5-16,-2-3-2 15,-6-5-2-15,-3-8-3 0,-5-8 0 16,-1-9-1-16,-2-17-1 0,0 0 0 15,-10-14-1 1,0-15-1-16,0-6-1 0,-5-10-1 16,2-7-2-1,3 3-2-15,7-2 1 0,3 5 0 16,11 7 0-16,9 7 4 15,13 12 1-15,7 11 0 0,-2 8 2 16,-2 3 1 0,-6 13 1-16,-11 4 0 0,-13 7 0 15,-9 4-2-15,-23 3 0 0,-11-2 0 16,-6-5 0-1,3-4-1-15,0-9-3 0,4-8-1 16,9-8-2-16,8-13-4 16,11-9-5-16,13-8-41 0,10-2-35 15,5-8-7 1,1-2-3-16</inkml:trace>
  <inkml:trace contextRef="#ctx0" brushRef="#br0" timeOffset="282870.5005">17450 12139 87 0,'15'19'97'16,"-2"10"-4"-16,0 5-4 0,-11 11-68 16,8 7-2-1,-1 8-1-15,-2 0-3 0,-5 1-4 16,-2-3-2-16,0-6-3 0,0-8-3 15,-2-10-1-15,0-9-2 16,-1-12-6-16,3-13-7 0,0 0-47 16,-1-23-33-1,1-10-7-15,6-5-5 0</inkml:trace>
  <inkml:trace contextRef="#ctx0" brushRef="#br0" timeOffset="283040.5056">17629 12501 26 0,'3'31'101'15,"-3"-1"-3"-15,-1 1-7 16,1-2-1-16,0-1-78 15,0-3-4-15,3-4-5 0,3-13-6 16,5-3-11 0,-11-5-50-16,19-18-25 0,-5-15-7 15,-4-13-6-15</inkml:trace>
  <inkml:trace contextRef="#ctx0" brushRef="#br0" timeOffset="283120.5079">17685 12247 61 0,'-10'-18'93'0,"4"5"-8"0,-4-2-17 15,-1-3-106 1,11 18-42-16,4-15-9 0,5 7-4 15</inkml:trace>
  <inkml:trace contextRef="#ctx0" brushRef="#br0" timeOffset="283320.514">17830 12168 3 0,'10'27'98'0,"-1"5"1"15,2 3-6 1,-1 13-3-16,6-1-67 0,0 5-8 16,-2-1-5-16,-4 0-2 15,0 0-3-15,-1-9-2 16,-3-4-2-16,1-6-4 15,-5-8-3-15,-2-8-7 0,0-4-20 16,3-4-57 0,-7-9-4-16,-10-10-8 0,-5-5-2 15</inkml:trace>
  <inkml:trace contextRef="#ctx0" brushRef="#br0" timeOffset="283770.5275">17775 12593 0 0,'0'-10'94'0,"13"2"2"16,11-3-2-16,13-2-6 0,13-3-68 15,7-3-4 1,1 1-2-16,2-4-4 0,-4 4-1 15,-8-1-2-15,-5 3-2 0,-12 2-3 16,-9 3 0-16,-10 3-1 16,-12 8-1-16,0 0-1 15,0 0 0-15,-15 0 0 16,5 12 0-16,-2 8 0 0,-1 4 1 15,3 6 0 1,1 1 1-16,3 4 0 0,4-4 2 16,2-2-1-16,5-6 1 15,5-7 1-15,0-7-1 16,6-8 1-16,0-1-1 0,0-12-1 15,1-2-1-15,-2-7-1 16,-2-2 0-16,0 1 0 0,-5 0-1 16,-1 4-1-1,-4 3 1-15,-3 15-1 0,0 0 2 16,0 0-1-16,-1 14 1 15,-2 5 0-15,-1 6 0 16,2 1 0-16,0 1 2 16,2-1-1-16,3-4 0 0,5-6-2 15,5-4-1-15,-1-8-4 0,6-4-5 16,-4-10-8-1,5-7-39-15,-1-4-32 0,-6-8-10 16,-1-5-6 0</inkml:trace>
  <inkml:trace contextRef="#ctx0" brushRef="#br0" timeOffset="284260.5421">18503 12492 81 0,'0'0'97'0,"0"21"-3"15,-2 1-5-15,1 2-60 0,3 0-8 16,8 0-5 0,9-5-2-16,6-6-3 0,6-7-2 15,3-6-2 1,2-11-1-16,2-10-2 0,-1-8-2 15,-7-9-1-15,-9-10-2 16,-3-7-1-16,-11-3-1 0,-7-5 0 16,-4 2 0-1,-4 4-1-15,-7 8 0 0,0 10-2 16,-1 16 2-16,-1 13 1 0,-2 14 1 15,2 23 0 1,1 16 2-16,-2 11 1 0,3 14 2 16,2 6 1-16,7 5 0 15,5 0 0-15,9-6 0 0,14-7 0 16,9-16-1-1,10-9 0-15,7-19-1 0,4-13 1 16,1-14-1 0,-2-16 0-16,-4-16-2 0,-11-4 0 15,-11-6-1-15,-11-2-1 0,-12 6-1 16,-6 6 1-16,-15 13-1 15,-6 13 1-15,-4 12 1 0,4 16 1 16,2 11 0 0,11 6 1-16,10 4 0 0,7-3 0 15,16-3 1 1,6-6-2-16,9-6-2 0,-1-8-5 15,1-3-8-15,-13-9-32 0,-10-9-38 16,-11-1-12-16,-10 0-8 16,-13 1-3-16</inkml:trace>
  <inkml:trace contextRef="#ctx0" brushRef="#br0" timeOffset="284560.5512">17015 13060 11 0,'-115'27'95'0,"23"-6"-1"16,20-7-2-1,36-3-4-15,25-7-73 0,46-3-2 16,44-1 1-16,35 0 0 15,35-3 0-15,35-2-2 0,25 2-2 16,14 1-2 0,0 1-2-16,-13-1-1 0,-24 1-1 15,-24 1-2-15,-35 0-2 0,-34 0-3 16,-31-2-4-1,-30 2-5-15,-19 0-32 0,-13 0-48 16,-20-1-7-16,-6-11-7 16,-5-4-5-16</inkml:trace>
  <inkml:trace contextRef="#ctx0" brushRef="#br0" timeOffset="285070.5665">19735 12237 51 0,'-20'6'98'0,"2"15"-4"0,6 14-4 15,2 16-50 1,6 9-20-16,4 12-4 0,4 5-2 15,3-2-4-15,5-5-3 0,5-11-2 16,-2-8-2-16,3-15-1 16,0-14-5-16,-3-18-6 0,6-4-20 15,2-19-61 1,-6-15-5-16,-6-14-6 0,-2-7-5 15</inkml:trace>
  <inkml:trace contextRef="#ctx0" brushRef="#br0" timeOffset="285400.5764">19898 12543 13 0,'18'36'100'16,"-1"6"0"-16,6 1-5 0,0-29-3 15,2 22-71 1,6-7-6-16,-5-12-2 0,-1-5-2 16,-6-12-4-1,-3-1-2-15,-3-15-2 0,-5-3-1 16,-4-3-1-16,-3 1 0 15,-1-1-1-15,0 4-2 0,0 4 1 16,0 14 0 0,0 0 0-16,2 16 0 0,3 8 0 15,1 4 1-15,1 6 0 0,-3 2 2 16,3-2-1-1,-3-5 1-15,0-3 1 0,0-9-1 16,-1-4 0-16,-3-13 1 16,1 9-2-16,-1-9 0 0,0 0-1 15,2-9-4 1,-1-6-7-16,7 3-29 0,-5-7-41 15,9-7-17-15,1-3-7 0,3-3-6 16</inkml:trace>
  <inkml:trace contextRef="#ctx0" brushRef="#br0" timeOffset="285660.5842">20399 12677 6 0,'4'25'101'16,"-2"3"-3"-16,-1 2-4 0,7-1-3 16,4-4-74-1,10-1-1-15,6-7-3 0,4-8-2 16,4-9-3-16,0 0-2 0,-2-11-1 15,-7-5-2-15,-11-5-1 16,-12-3-1-16,-7 4 0 0,-16-1-1 16,-10 3-1-1,-5 2 0-15,-2 5 0 0,0 2 0 16,4 5-3-1,2-1-4-15,10 5-4 0,5-4-14 16,12-5-59-16,3 9-10 16,18-17-8-16,0 5-4 0</inkml:trace>
  <inkml:trace contextRef="#ctx0" brushRef="#br0" timeOffset="285990.5941">20610 12527 37 0,'6'8'104'15,"-3"7"-4"-15,2 2-5 16,-1 2-3-16,3 5-80 0,7 5-3 15,3 3 0-15,2 1-2 16,-1-1-2-16,4-1-3 16,-3-6-2-16,-2-1-4 0,-4-6-5 15,-4-5-3 1,-9-13-10-16,0 0-27 0,-13-1-26 15,-6-12 20-15,-11-6 29 16,-5-4 16-16,0 3 10 0,3-2 6 16,7 6 11-1,9 0 31-15,14 4 23 0,14 2-22 16,23-1-26-16,17 3-13 0,10-7-9 15,9 9-14 1,4-1-69-16,-2-11-8 0,-3 0-10 16,-7-5-4-16</inkml:trace>
  <inkml:trace contextRef="#ctx0" brushRef="#br0" timeOffset="286710.6156">21506 12518 12 0,'0'-22'98'16,"0"6"-3"-1,1 4-5-15,-1 12-4 0,0 8-73 16,4 17-3-16,2 9-2 16,2 9-1-16,-1 10-1 0,0 10 1 15,-2 1 1-15,2-1-2 0,-3-8-1 16,-4-9 0-1,0-7-1-15,0-13-1 0,-3-13-1 16,-6-13-2 0,2-17-2-16,-4-15-2 0,4-16-1 15,-2-12-4-15,3-8 0 16,4-4-1-16,5 1 0 0,13 6 3 15,11 11 3-15,8 9 2 16,7 15 3-16,-1 18 3 16,0 9 0-16,-7 8 2 0,-11 13 0 15,-12 6 0 1,-15 7-1-16,-18 3-1 0,-11-2 0 15,-6 1-2-15,-2-4-1 16,1-7-5-16,7-7-4 16,3-13-13-16,16-6-49 15,14 4-22-15,12-20-9 0,6 6-4 16</inkml:trace>
  <inkml:trace contextRef="#ctx0" brushRef="#br0" timeOffset="287520.6399">21847 12054 85 0,'0'0'94'15,"0"17"-3"-15,5 12-5 0,5 6-71 16,0 14-2 0,1 4 2-16,2 7 1 0,-1 2-3 15,-1-1-2-15,-2-8-3 16,-1-7-1-16,-3-8-2 0,0-11 1 15,-1-11-1 1,-4-16-1-16,14-4-1 0,0-18-1 16,6-6 0-1,4-2 0-15,4-2-2 0,4 2-2 16,-1 5 0-16,-2 10-1 0,-2 8 1 15,-9 9 0-15,-4 13 0 16,-10 8 0-16,-4 7 1 0,-5 4 1 16,-6 2 0-1,-1-3 1-15,1-1-1 0,1-5 1 16,1-5-1-1,9-7-2-15,0-15-2 0,9 6-5 16,7-12-5-16,-2-12-8 16,7-6-25-16,3-1-32 0,-4-4-20 15,-5-1 34-15,2 5 25 0,-3 8 23 16,-8 5 15-1,-6 12 14-15,6 8 33 0,-8 7 34 16,2 11 14 0,5 8-39-16,1-3-18 0,4-2-14 15,13-4-8-15,4-9-3 16,8-6-3-16,4-10-1 0,1-6-3 15,0-14-1-15,-6-5-2 0,-9-7-1 16,-17 1-1 0,-6 1-1-16,-7 3 1 0,-15 6 0 15,-8 7 1 1,-5 9 0-16,0 6 1 0,-1 15 0 15,9 7 1-15,5 8 0 16,10 2 0-16,8 3 1 0,6-4-1 16,9-4 0-1,7-4-1-15,4-7-1 0,-1-7-2 16,0-7-2-16,-3-3-7 0,-7-16-13 15,-2-6-54 1,1-5-17-16,-2-7-9 0,3-7-3 16</inkml:trace>
  <inkml:trace contextRef="#ctx0" brushRef="#br0" timeOffset="288000.6544">22795 12279 27 0,'-19'10'102'0,"-8"5"-3"15,1 3-6-15,0 2-3 0,5 9-79 16,12 0-2-16,9 5-1 15,12 0-1-15,11 2-2 0,9 3-2 16,7-2-1 0,0 4-1-16,-5-1 0 0,-8-1 0 15,-14 0-1 1,-12-3 1-16,-16-5 0 0,-16-7-1 15,-7-3 1-15,-3-8 0 0,1-8 0 16,3-5 0-16,16-7 0 16,17-9-1-16,15-7 0 0,22-3-1 15,12-8-1 1,16-5 0-16,9-5 0 0,5-4-1 15,-4-1 1 1,-8 1-1-16,-16 5 1 0,-13 4 2 16,-14 8 0-16,-18 7 1 15,-21 14 0-15,-18 12 2 0,-8 6-1 16,-3 15 2-16,1 8-1 0,7 8 0 15,11 5 0 1,17 1 0-16,14 0 0 0,24-6-1 16,20-6-1-1,10-9 0-15,13-11-1 0,8-8-2 16,1-8-3-16,0-13-6 15,-9-14-10-15,-6-9-35 0,-10-7-33 16,-16-13-12 0,-17-7-6-16</inkml:trace>
  <inkml:trace contextRef="#ctx0" brushRef="#br0" timeOffset="288180.6597">23285 11980 51 0,'-35'-16'99'16,"13"16"-3"-16,20 17-3 16,19 27-43-16,26 9-32 0,7 12-3 15,6 14-1 1,-1 6-3-16,-2 9-4 0,-7 3-2 15,-13-2-2-15,-17-4-3 0,-18-4-2 16,-19-11-6 0,-11-1-17-16,-16-6-61 0,-12-24-9 15,-13-6-8-15,-15-17-4 16</inkml:trace>
  <inkml:trace contextRef="#ctx0" brushRef="#br0" timeOffset="288860.6802">20054 12784 5 0,'4'-14'79'16,"-4"14"-23"-1,0-13-9-15,0 13-6 0,-3-11-9 16,3 11-8-16,-11 0-5 15,11 0-3-15,-17 12-2 0,6 5 1 16,-5 8-2 0,0 3 1-16,-3 3 0 0,2-1-2 15,-1-1-3-15,3-3-7 0,-2-12-21 16,-3-3-66-1,20-11-4-15,0 0-10 0,12-11-3 16</inkml:trace>
  <inkml:trace contextRef="#ctx0" brushRef="#br0" timeOffset="315071.4665">1441 14557 62 0,'0'0'87'16,"-12"0"-3"-16,12 0-42 15,-10 18-11-15,10 3-8 16,0 8-7-16,5 5-2 16,1 8 0-16,0 4-2 0,3 4-2 15,-2-1-3 1,0-3-1-16,-2-2-2 0,-3-8 0 15,-2-4-1-15,3-7-2 16,-3-8-1-16,0-17-3 16,0 8-2-16,0-8-6 0,-3-12-6 15,0-5-25-15,-4-7-40 16,3 3-13-16,-2-3-3 0</inkml:trace>
  <inkml:trace contextRef="#ctx0" brushRef="#br0" timeOffset="315421.477">1238 14541 80 0,'-14'-2'86'16,"6"-4"-1"-1,8 6-47-15,2-11-10 0,22 3-8 16,14 3-4-16,10-4-4 16,10 4 0-16,2 0-2 0,0 4-2 15,-1 1 0-15,-11 6-3 16,-18 6-2-16,-19 6-1 15,-13 3 0-15,-21 3-1 0,-12-1 1 16,-9 0 0 0,-2-3 0-16,-4-2-1 0,7-7-1 15,6-1 0-15,8-5-2 16,11-3-1-16,18-2-3 0,0 0-6 15,5 0-12 1,14 0-35-16,6-2-30 0,0-4-6 16,-1-4-5-16</inkml:trace>
  <inkml:trace contextRef="#ctx0" brushRef="#br0" timeOffset="315871.4905">1660 14267 25 0,'14'-13'88'0,"-14"13"-1"16,21 0-3-16,-4 14-57 0,1 8-7 16,5 7-2-1,1 10-2-15,-1 3-2 0,-2 4-2 16,1 3-3-16,-4-1-2 15,-7-7 0-15,-4-5 0 0,-2-6-1 16,-2-9-1 0,-3-9 1-16,0-12-2 0,0 0-1 15,-5-14-1-15,3-8-1 0,2-7 0 16,1-2-2-1,4-5-1-15,4 1 0 0,6 4-1 16,5 5 0-16,-2 9 1 16,9 9 1-16,-6 7 1 0,3 5 0 15,-2 10 0 1,-4 11 3-16,-2 4-2 0,-4 5 1 15,-1 4 1 1,-5-2 0-16,-1 3 0 0,-3-4-1 16,0-4 0-16,-1-5-1 0,0-6-1 15,-1-5-2-15,0-15-3 16,0 0-8-16,0 0-28 15,12-16-50-15,1-1-6 16,3-9-7-16,4-1 2 0</inkml:trace>
  <inkml:trace contextRef="#ctx0" brushRef="#br0" timeOffset="316221.501">2291 14607 69 0,'-8'27'96'0,"1"3"-3"16,0-3-5-16,7-1-63 15,3-1-5-15,7-2-2 0,6-10-4 16,4-9-2-1,5-4-5-15,-3-12-2 0,0-9-2 16,-4-8-1-16,-5-4-3 16,-11-2-1-16,-2-1-1 15,-12 4-1-15,-2 7 1 0,-5 7 0 16,-4 13 1-16,3 7 1 15,2 14 2-15,3 11 0 0,9 5 2 16,2 7 1 0,4 0 1-16,10 0 0 0,5-5 0 15,2-3-1 1,2-10 0-16,-1-2 0 0,0-8-2 15,-4-4-1-15,0-6-3 16,-14-1-3-16,16-11-8 0,-10-8-20 16,1-8-55-16,8 1-9 0,4-8-7 15,8-5-3 1</inkml:trace>
  <inkml:trace contextRef="#ctx0" brushRef="#br0" timeOffset="316671.5145">2706 14440 6 0,'-15'11'95'0,"1"8"1"16,-3 1-5-1,8 2-3-15,9 2-74 0,8 3-2 16,11-3 0-16,10-2-2 0,9-2-2 16,5-2-1-1,0-3-3-15,-4-1-1 0,-5 1 0 16,-11 1-1-16,-15-1-1 15,-9 3-1-15,-22 1 0 0,-9-2 0 16,-6 2 0 0,-1-3 0-16,-3-2 0 0,7-5-1 15,7-5-1-15,18-3 1 0,10-1 1 16,19-12-1-1,15-6 0-15,14-7 1 0,9-9 0 16,6-8 1-16,-2-2-1 16,-4-2 1-16,-10-2-1 15,-8 3-1-15,-16 6 0 16,-15 7 0-16,-12 12 0 0,-18 11 1 15,-5 9 0 1,-11 8 0-16,2 13 1 0,-3 11 2 16,3 6 0-16,16 3 0 0,9-2 1 15,12-2 0 1,20-6-1-16,15-8 0 0,12-7-3 15,9-15-5-15,10 7-23 16,0-10-53-16,-5-12-14 0,-4-7-7 16,-7-7-6-1</inkml:trace>
  <inkml:trace contextRef="#ctx0" brushRef="#br0" timeOffset="317601.5424">3670 14487 11 0,'8'-17'86'0,"-8"4"2"16,-7 5-4-16,-14 6-56 0,2 6-7 16,-3 16-1-1,1 9-5-15,2 6-3 0,5 5 0 16,8 1-1-1,8-3 0-15,17-8 0 0,11-9-2 16,7-13 0-16,9-10-1 16,0-16-2-16,-2-11-2 0,-6-7-1 15,-11-6-2-15,-14-3-2 0,-13 1-1 16,-8 5 0-1,-16 3-1-15,-6 10 0 0,-4 9 2 16,-2 7-1 0,5 12 1-16,7 1 1 0,12 11 1 15,12 1 1-15,12 1 1 16,17-6 2-16,11-6-1 0,9-7 2 15,4-8-2 1,1-10 2-16,-5-6-1 0,-5-9-2 16,-13-8-1-16,-13-4-2 0,-13-5-2 15,-8-4 0 1,-14-1 0-16,-9 4-3 0,-8 5 0 15,1 10 1-15,-1 10 0 16,0 10 1-16,8 14 0 0,5 17 1 16,3 15 1-1,10 15 0-15,6 13 2 0,2 14 1 16,5 9 0-1,2 10 2-15,5 11 0 0,-5 2 0 16,3-1 0-16,-2-1-1 0,-2-9 0 16,-1-6-1-16,0-14 0 15,-3-11-2-15,2-14-2 16,-1-14-1-16,-2-11-4 15,6-12-8-15,-7-8-31 0,0-20-38 16,3-5-12 0,3-11-8-16,6-3-2 0</inkml:trace>
  <inkml:trace contextRef="#ctx0" brushRef="#br0" timeOffset="318061.5562">4226 14143 52 0,'0'8'92'15,"0"5"-1"-15,3 5-3 0,1 7-67 16,2 9 0-1,1 5 2-15,-1 7-5 0,1 7-4 16,-3 4-3-16,0 0-3 16,-4 0-1-16,0-6-2 0,0-2-3 15,0-9-2-15,0-8-5 16,0-8-7-16,-3-13-44 15,3-11-36-15,-7-8-6 0,7-19-7 16</inkml:trace>
  <inkml:trace contextRef="#ctx0" brushRef="#br0" timeOffset="318391.5661">4248 14466 24 0,'12'-5'103'0,"5"4"-3"16,10 1-4-16,6-1-5 0,-11 1-76 16,16-2-2-16,2-5-2 0,-2-2-6 15,-10-2-3 1,-4-6-5-16,-11-7-3 0,-6-3-4 15,-8-9-5 1,-5-3-3-16,-12 2 0 0,2-1 1 16,-3 6 2-16,0 6 5 15,2 11 4-15,3 10 6 0,4 11 7 16,3 14 5-1,5 13 4-15,0 6-1 0,2 8-1 16,0 6 0-16,0 1-2 0,0 3-3 16,0 0-3-1,0-7-1-15,0-4-3 0,-1-6-2 16,1-7-5-16,1-6-6 15,-1-12-17-15,0-15-54 0,0 0-13 16,13 0-7 0,3-7-3-16</inkml:trace>
  <inkml:trace contextRef="#ctx0" brushRef="#br0" timeOffset="318631.5733">4689 14420 7 0,'0'17'99'0,"-8"7"-1"0,-2 7-3 15,-1 1-5 1,21 5-75-16,-15 9-2 0,-2-1 1 16,5-4-2-16,2-1-3 0,0-7-3 15,8-4 0-15,5-9-1 16,-1-6-2-16,3-8-1 15,0-6-3-15,0 0-5 16,-1-9-5-16,1 4-16 0,0-4-56 16,-4-8-13-1,-1-5-7-15,-1-1-6 0</inkml:trace>
  <inkml:trace contextRef="#ctx0" brushRef="#br0" timeOffset="318991.5841">4854 14529 85 0,'0'12'96'16,"0"1"-3"-1,0 3-5-15,5 15-65 0,5-9-11 16,2 2 2 0,6 0 0-16,3-8-1 0,1-3-4 15,3-8-1-15,2-3-1 0,-4-4-1 16,-1-8 0-16,-5-3-3 15,-4-2-1-15,-3 5-3 0,-4 0-1 16,-6 10 0 0,0 0 0-16,-1 8-1 0,-3 6 1 15,4 5 1 1,0 1 0-16,4-1 3 0,7-5 1 15,4-5 1-15,5-7 0 16,3-3 0-16,-1-13-1 0,-2-3 0 16,-6-10 0-16,-3-4-3 0,-5-5-3 15,-4-4-4 1,-10-5-7-16,5 4-30 0,-2 4-41 15,-3-6-12 1,4 8-8-16,2 2-4 0</inkml:trace>
  <inkml:trace contextRef="#ctx0" brushRef="#br0" timeOffset="319161.5892">5361 14258 93 0,'30'17'95'16,"2"7"-3"-16,-4 6-7 0,-2 10-62 16,-7 8-9-1,-13 10-3-15,-6 0-5 0,-11 2-4 16,-8 2-6-16,-8-10-17 15,-12 0-66-15,4-4-3 16,0-12-9-16,0-7-4 16</inkml:trace>
  <inkml:trace contextRef="#ctx0" brushRef="#br0" timeOffset="326081.7968">6385 14802 33 0,'0'0'11'0,"0"0"0"0,-2 5-7 0,0 7 2 15,-4 9 2-15,2 9 0 16,-3 4 4-16,1 7 2 15,-1 1-4-15,4 7 0 0,-1-2-3 16,3 6-3 0,1-5 0-16,1-3 0 0,5 5-1 15,-1-4 0-15,1 5 1 16,-2-3-1-16,2 6 2 15,-2 4 0-15,4 0-1 0,-4 4 1 16,2-1-2-16,0 2 1 16,0-3-2-16,5 4 3 0,-3-5-2 15,8-5 2 1,-4 4-2-16,4-2 3 0,-6 4-1 15,5-1 0 1,-5 3-2-16,1 1-1 0,-7-2 1 16,-1 7-2-16,-3-3-1 15,0-3 0-15,0 5 0 0,-1 0 1 16,-1 0 2-16,0 4 0 0,2 2 1 15,0 1-1 1,8 2 1-16,0 3 1 0,-2-40-3 16,0 8 1-1,-1 1 0-15,0 4 3 0,-2 3 0 16,3 7 2-16,-3-1-4 15,0 7 0-15,-1-1 1 16,1 7-11-16,-1-7-26 16,7 2-48-16,-9-6-5 15,1-3-1-15</inkml:trace>
  <inkml:trace contextRef="#ctx0" brushRef="#br0" timeOffset="327531.8403">3785 16772 6 0,'30'-3'12'16,"6"-1"0"-16,-2 1-3 15,9-1-2-15,-6 3-2 16,9-2-2-16,-7 2-2 16,7 1 0-16,-7 0 0 0,-2-1 0 15,2 2 0-15,-3 1 1 0,3 0-1 16,-3-1 1-1,7 1 1-15,-7-2-2 0,13 0 0 16,4 0 1-16,-1-2 1 16,5 4 3-16,-2-2-1 15,4 2 3-15,-3-2 0 16,6 3 1-16,-2-1 2 0,-4-1-2 15,12 0 1-15,2-1-2 0,8-1 0 16,6 1 1 0,3-6 0-16,4 4 1 0,3-5-4 15,9 3 2 1,-8 2-2-16,1-1 0 0,0 3-3 15,-5-1-1-15,-1 1 2 16,-2 0-3-16,-1 4 1 0,0-3 0 16,0 3 1-1,-1 1-1-15,2-4 0 0,0 3 0 16,5-1 0-16,5 0 1 0,-5-1-2 15,3 1 1 1,0-2 1-16,1 1 2 0,2-2 0 16,6 3 0-16,-7-3 0 15,7 0 0-15,1-2 0 0,1 1 0 16,7 1-2-1,5-2-2-15,3 1 0 0,-1-1 0 16,7-2 0 0,-5 2 0-16,7-1 0 0,7 3 0 15,-7 0 0-15,-1 0 1 0,5 0-1 16,4 0 2-16,-2 3-2 15,6-3 0-15,1 2 0 16,5-1 0-16,1-1 0 16,2 0-1-16,3-1 1 0,0 2-1 15,3 1 1 1,0 1-1-16,2 0 0 0,0 2 1 15,-1 1-2-15,0 4 2 0,0-2 0 16,4 1 0 0,-2-3 0-16,4 2 1 0,-3-3 1 15,4 2 0-15,3-2 4 16,2-1-3-16,0 1 1 0,-3-2 0 15,4 4 0 1,-6-3-1-16,-5 1 0 0,-7-1-2 16,-16-1 0-1,-10 3-1-15,-14-4-1 0,-16 1-3 16,-15 0-7-16,-20-2-21 0,-14-1-52 15,-4-1-9-15,-14-4-2 16</inkml:trace>
  <inkml:trace contextRef="#ctx0" brushRef="#br0" timeOffset="327831.8493">14161 16695 4 0,'27'4'81'0,"20"-1"6"16,20-3-40 0,12 10-25-16,10 3 0 0,3 5-3 15,0 4-3-15,-11 3-6 16,-10 2-4-16,-13 1-2 0,-19 1 1 15,-16 1 0-15,-18 0 2 16,-12 0 1-16,-20-2-1 16,-14-1-2-16,-7 2-5 0,-9 0-9 15,0 2-30 1,6-3-45-16,-6-2-6 0,8 0-5 15</inkml:trace>
  <inkml:trace contextRef="#ctx0" brushRef="#br0" timeOffset="329661.9042">4772 15344 52 0,'5'-14'81'0,"-5"14"-43"0,0 0-6 16,9-3-5-16,-9 3-3 15,7 9-8-15,1 5-4 0,-1 2-2 16,1 6-2-16,2 3 3 0,0 6 0 15,0-2-1 1,-2 0-2-16,0-1-1 0,-3-3-1 16,0-3 0-1,-2-3-2-15,1-3 2 0,-2-3-3 16,2-4 2-16,-4-9 1 15,5 10 1-15,-5-10-1 0,16-8 0 16,-2-10 0 0,1-4 1-16,2-9-2 0,2-6 0 15,3-5-2-15,1-3 0 0,-4 6-2 16,-1 0-2-1,-2 9-6-15,-5 1-8 0,6 2-49 16,6 13-27-16,-8 3-7 16,3-1-7-16</inkml:trace>
  <inkml:trace contextRef="#ctx0" brushRef="#br0" timeOffset="330591.9321">15526 16779 11 0,'-16'20'38'0,"-1"13"6"16,-2 3 5 0,-1 8 1-16,-1 0-8 0,5 6-6 15,2-3-11-15,7-2-6 16,1-3-2-16,6-3-4 0,9-6-1 15,6-7-2-15,8-6 0 0,5-5-1 16,4-5-2 0,2-3-3-16,5-7-4 0,-1 0-6 15,1-4-11 1,-9 0-54-16,-3-11-20 0,-4-6-7 15,-14-9-3-15</inkml:trace>
  <inkml:trace contextRef="#ctx0" brushRef="#br0" timeOffset="330721.936">15201 16958 43 0,'0'0'84'0,"37"-4"-2"0,29-5-4 16,2 3-95-16,48-2-60 15,-3-2-6-15,7-1-2 16</inkml:trace>
  <inkml:trace contextRef="#ctx0" brushRef="#br0" timeOffset="333072.0065">6167 15634 13 0,'-10'0'48'0,"10"0"0"0,0 0-5 0,11 10-7 15,20-7-11 1,9-1-5-16,19 0-1 0,12-2-2 16,14 0-9-1,4 0-16-15,6-3-37 0,8 0-33 16,-17 0-6-16</inkml:trace>
  <inkml:trace contextRef="#ctx0" brushRef="#br0" timeOffset="333972.0335">6958 15269 31 0,'3'-13'75'0,"18"8"-33"16,-21 5-10-16,0 0-7 0,13 6-5 15,-6 6-6 1,-3 3-4-16,4 6-1 0,-2 5 2 16,0 4 2-1,-1 4-2-15,2 0-1 0,-3 2-3 16,4-1-1-16,-1-5 1 0,1-2-2 15,0-6-1-15,2-3-1 16,-3-6 0-16,0-5 1 0,-7-8-1 16,11 9 2-1,-11-9 0-15,0 0 0 0,0 0 1 16,0 0 1-1,9-3-1-15,-4-5 1 0,1-5-1 16,0-4-1-16,3-2-1 16,0-7-1-16,5-4 0 0,-2 0-1 15,0-1 0-15,2-1-1 0,-3 2 0 16,3 2 0-1,-2 6-3-15,-2 2-2 0,0 5-7 16,-2 1-20 0,-4-2-54-16,5 10-9 0,2-1-8 15</inkml:trace>
  <inkml:trace contextRef="#ctx0" brushRef="#br0" timeOffset="334382.0457">7478 15529 26 0,'5'8'92'16,"-5"-8"-3"-16,0 0-37 0,0 14-21 15,0-14-5-15,-1 19-3 0,-1-9-9 16,0 1-6-1,1-1-3-15,-2 0-2 0,3-10-3 16,-4 12-8-16,4-12-13 16,4 11-61-16,-4-11-9 0,4-14-3 15</inkml:trace>
  <inkml:trace contextRef="#ctx0" brushRef="#br0" timeOffset="334512.0496">7470 15395 39 0,'-4'-11'91'0,"2"2"-2"16,1-3-9-16,0-23-58 0,1 35-35 15,2-12-30 1,12 12-41-16,-14 0-6 0,13 4 0 16</inkml:trace>
  <inkml:trace contextRef="#ctx0" brushRef="#br0" timeOffset="334932.0623">7663 15490 43 0,'3'19'63'16,"0"2"-10"-16,4 5-8 16,-4-7-10-16,3 1-12 15,-4-7-8-15,0 2-6 0,-2-15 0 16,1 14-2-16,-1-14 0 15,0 0 0-15,0 0 0 0,0 0-2 16,0 0 0 0,9 0-1-16,-9 0 0 0,4-9-1 15,-4 9-1 1,12-13-2-16,-12 13 1 0,12-17-1 15,-4 10-1-15,5-2 2 0,-1 2-1 16,1-2 3-16,1 4 0 16,-1-1 0-16,4 2 1 0,-2 3 1 15,0 1 0 1,-1 0-2-16,-2 2 0 0,-2 5-1 15,-2 3-1 1,0 1-1-16,-4 3 1 0,-1-1-1 16,0 3 0-16,-1-5-2 15,2 4-4-15,-3-6-10 0,-1-9-50 16,11 13-22-16,-11-13-7 15,0 0-2-15</inkml:trace>
  <inkml:trace contextRef="#ctx0" brushRef="#br0" timeOffset="335142.0686">8100 15601 45 0,'12'3'89'15,"-2"4"-4"-15,-10-7-3 0,2 14-72 16,0-2-3-1,-2 3 0-15,-2 2-1 0,-3 1-2 16,0-1-2-16,-4-2-5 16,5 1-13-16,0 1-43 15,4-17-27-15,0 0-4 16</inkml:trace>
  <inkml:trace contextRef="#ctx0" brushRef="#br0" timeOffset="335722.086">8297 15468 10 0,'19'0'84'0,"-2"0"2"16,1 2-2-16,-2 9-63 0,2 7-5 15,-6 2-1 1,2 1-1-16,-11 1-3 0,-2 0-1 16,0-2-3-16,-1-4-2 15,0-3 0-15,0-1 0 0,0-12-1 16,0 9 0-1,0-9 1-15,0 0-1 0,0-10-1 16,1-2 0 0,3-2-1-16,3-1-1 0,0-4-2 15,5 1 0-15,1 0 0 0,5-1-1 16,1 2 1-16,4 3 0 15,1 0 0-15,-1 7 0 0,0 0 1 16,-3 7 0 0,-4 0 0-16,-4 8 1 0,-4 4 0 15,-5 5 1 1,-3 2-1-16,-2 0 2 0,-4-2-1 15,-1-2 1-15,2-1 1 0,-3-4 0 16,8-10 0-16,0 0 0 16,0 0 0-16,3-5-1 15,9-4-1-15,3-1 0 16,4 2-1-16,0 0-2 0,1 1 1 15,3 4-1 1,-3 3 1-16,0 0 0 0,-1 6 0 16,1 2 0-16,-1 1 1 15,5-1-2-15,7 1-2 16,-1-4-6-16,10 6-33 0,4-3-44 15,-7-8-10-15,2-3-7 16</inkml:trace>
  <inkml:trace contextRef="#ctx0" brushRef="#br0" timeOffset="344192.34">4839 15848 6 0,'4'-10'16'0,"-4"10"-3"0,0 0-2 16,13-9-1 0,-13 9-3-16,13-5-2 0,-3 1-3 15,0 3-1 1,2-2 1-16,-1 0-2 0,4 1 1 15,-3 1-1-15,4-1 0 0,-4 0 0 16,3 0 0-16,-1 2 1 16,3-3-1-16,-4 1 1 15,4 1 3-15,-4-2 1 16,2 2 4-16,1-1 1 0,-3 0 2 15,-1-1 1 1,0 3 0-16,0-3 1 0,2 2-3 16,6-1 0-16,-6 0-3 15,8 1-2-15,-8 0-1 0,10 0 0 16,-7 0-2-16,2 1-1 15,-5-2 1-15,-1 2-1 16,-1 0 0-16,-2 0 3 0,0 0-3 16,0 0 0-1,1 0 0-15,-1 0 2 0,3 2-2 16,-2-1 0-1,2 1-1-15,-1 0 0 0,0 0 0 16,-1 0 1-16,0 1 0 16,-1-3 0-16,-10 0 0 0,15 5 1 15,-15-5 1-15,10 2-1 0,-10-2 0 16,11 3 0-1,-11-3 0-15,12 4-2 0,-12-4 1 16,16 3-2 0,-16-3 1-16,15 4 0 0,-15-4 0 15,16 5 0-15,-16-5 0 16,13 7 1-16,-4-5 0 0,0 2 1 15,1-1-1-15,0-1-1 0,1 3 0 16,-1-3 0 0,1 0 0-16,-1 1-1 0,-2-1 0 15,-8-2 1 1,13 5-1-16,-13-5 1 0,13 4 0 15,-13-4 0-15,14 4 0 16,-4-3 0-16,-1 2 1 0,0-3-2 16,-1 3 0-1,2-1 0-15,-2 0 0 0,-8-2 1 16,17 5-1-16,-17-5 0 0,13 3 0 15,-13-3 0 1,17 5 0-16,-6-2 0 0,-11-3 0 16,19 6 0-16,-11-1 0 15,3-1 0-15,-2 0 0 0,3 0 0 16,-4-1 2-1,-8-3-2-15,16 5 0 0,-16-5 0 16,15 4 0 0,-15-4 0-16,12 5 0 0,-12-5 0 15,12 3 0-15,-12-3 0 0,12 5 0 16,-12-5 0-16,14 4 0 15,-14-4 0-15,13 5 1 16,-13-5-1-16,17 6 1 16,-8-4-1-16,-1 0 0 0,3 1 1 15,-1-1-1 1,0 2 0-16,2-2 0 0,-2 4 0 15,2-4 1-15,-1 2-2 0,-1 0 1 16,-1 0 0 0,1-1-1-16,-10-3 1 0,15 8 0 15,-15-8 0-15,14 6-1 16,-14-6 1-16,11 8 0 0,-11-8 0 15,11 8 0 1,-11-8-1-16,10 9 1 0,-10-9-2 16,12 11 2-1,-12-11 0-15,17 15 0 0,-9-7 0 16,3 3 0-16,1-1 0 0,0 1 0 15,1 0 0-15,1-1 2 16,-2 0-2-16,0-1 0 0,2 1 0 16,-2-1 0-1,-1-1 0-15,1 0 1 0,-1 2-1 16,3-3 1-1,0 4 0-15,-2-2 0 0,4 3 0 16,0-4 0-16,3 4 0 16,-1-1-1-16,2-1 0 0,-2 0 0 15,2 3 0-15,-2-1 0 0,1-1 0 16,-2 3 0-1,2-1 0-15,-2 2 0 0,2-1 0 16,0 1 1 0,2 2-1-16,1-2 0 0,-2 1 1 15,-1-1-1-15,0 1 1 16,1-1 0-16,-4 1-1 0,2 1 1 15,-3-1-1-15,1-2 1 16,-2 3-1-16,1 0 1 16,-3 2 0-16,7-3 0 0,-3 0 1 15,3 3-1 1,-3-1 0-16,4 0 0 0,-3-1-1 15,1 0 1-15,0-2-1 16,-2-1 0-16,-2 2 0 16,0-3 0-16,0-1 0 15,-1 0 0-15,-1-3 0 0,0 4 1 16,3 1 0-16,-3 1 2 0,2 2-1 15,-1 1 0 1,-1 2 1-16,0 0 0 0,1 5 0 16,1-4-1-1,-2 1 0-15,1-1 0 0,1-2-1 16,0 0 0-16,-2-1 0 15,2-2 0-15,-1 1-1 0,0 1 1 16,-2 0-1 0,1-1 1-16,-2-1-1 0,1 1 0 15,-1 0 1-15,0-2-1 0,-2-1 1 16,1-2 0-1,2-2-1-15,-2-1 1 0,0-1-1 16,0 0 1-16,-9-8 0 16,15 14-1-16,-15-14 1 0,16 10-1 15,-16-10 0 1,10 9 0-16,-10-9 1 0,12 12-1 15,-12-12 0-15,13 9 0 0,-13-9 0 16,16 13 0 0,-5-7 1-16,1 1-1 0,1 2 1 15,0-2-1-15,1 2 0 16,1 2 0-16,0-1 1 15,0 1-1-15,-1 1 0 16,3 0 1-16,1-1-1 0,-18-11-1 16,17 11-1-1,-7-3 1-15,3-2 0 0,-1-1-1 16,0 2 2-16,1-4-2 0,2 4 1 15,-1-2 2 1,2 0 0-16,-1-1-1 0,2 2 1 16,-1-2-1-16,2 1 0 15,0-1 1-15,1-1-1 0,0 2 0 16,-1-2 1-1,1-1-1-15,1 0 0 0,-1 0 1 16,2 0-1 0,-2-1 1-16,0-1-1 0,3 1 0 15,-4 1 0-15,2-2 0 0,-1 0 0 16,-3 0 0-16,2 0 0 15,-2 0 0-15,2 0 0 0,-5 0 1 16,2-2-1 0,-2 1 1-16,0-1-1 0,0-1 1 15,-3-1-1 1,3-1 0-16,-2 5 2 0,12-12-1 15,0-1 2-15,1 0-2 0,-1-4 1 16,3 1 0 0,2-3-1-16,0 2 1 0,-2 0-2 15,3 0-1-15,1-1 1 16,-1-1 0-16,3 3 0 0,1-3-1 15,2 0 1 1,0-2 0-16,2 3 0 0,2-2 0 16,-1-3 0-1,2 1 0-15,3 0 0 0,-2 1 0 16,0-2 0-16,0 1 0 0,0-2 0 15,-3 2 0-15,1 1 1 16,-3-1-1-16,-1-1 0 0,0 1 0 16,-2 0 1-1,0 1-2-15,1 0 1 0,-2 2 1 16,-2-1-2-1,1 0 1-15,-2-1-1 0,-3 1 0 16,2 1 1-16,-4-2-1 16,2 1 1-16,-2-1-1 0,0 1 1 15,-3 1 0-15,2 0 0 16,-1 2 0-16,0-1 0 15,-2 2 0-15,-1-2 1 0,0-2-1 16,0-2 1 0,-2 2-1-16,1-4 1 0,-2-1-1 15,-1 1 1-15,1 0-1 16,-4 0 1-16,2 0-1 15,-1 4 0-15,1-1 1 0,2 1-1 16,-3 1 0-16,3 0 1 16,-1-1-1-16,1 1 0 0,1 0-1 15,0 1 1 1,-1-2-1-16,1 2 1 0,2 0-1 15,-1 2 1 1,0 1-1-16,-1-1 1 0,3 4 0 16,-2-1 1-16,0 3-1 15,1 1 1-15,-2-1-1 0,1 2 0 16,0-1 1-16,-1-1-1 0,0 2 0 15,0 0 0 1,-2-2 1-16,0 0-1 0,0-1 0 16,2 2 0-1,-1-3 1-15,1 3-1 0,1-1 0 16,2 0 0-16,0 1 0 15,1-1 0-15,1 3 0 0,0-2 0 16,0-2 0 0,2 2 0-16,0 0 0 0,0-2 1 15,-1 2-1-15,0-4 0 0,2 4 0 16,-2 0 0-1,0 1 0-15,2-1 0 0,-3 2 0 16,2 2 0-16,1-1 1 16,-3-1-1-16,0 0 0 0,0 2 1 15,-1-2-1 1,-1 1 0-16,0-1 0 0,-2 0 0 15,0 2 0-15,0-1 0 0,0 2 0 16,0-2 0 0,2 4 0-16,-1-4 0 0,1 1 0 15,0 1 0-15,1-3 0 16,1 1 0-16,0 0 0 15,-1 2 0-15,-1-2 0 16,1 4 0-16,-3-1 0 0,1 3 0 16,-1 0 0-1,0 0-1-15,-2 0 1 0,0 0 0 16,-1 5 0-16,0-2-1 0,-1 0 1 15,1 0 0-15,-4 3-1 16,1-2 0-16,0 1 1 16,0 3 0-16,1-2-1 15,-1 2 1-15,1 0-1 0,-2-1 1 16,3 2-1-1,-2 2 1-15,0-2-1 0,2 0 0 16,-3 3 1-16,2 1-1 16,1 0 0-16,2 2 1 15,-1-1-2-15,1 2 2 0,-1 0 0 16,2-2-1-16,0 1 1 15,0-1 0-15,-2 1 0 0,1 0 0 16,-1 1 0 0,1-1 0-16,-1 2-2 0,1-2 2 15,-1 3-1 1,2-3 1-16,-1 5 0 0,2-2 0 15,0 1-1-15,-1-1 2 0,1 0 0 16,0 2 1-16,0-1-2 16,0 0 0-16,-1 0 1 0,-1 0-1 15,-1 2 2 1,1-3-2-16,-1 2-2 0,1 1 2 15,1-1-1 1,1 1 1-16,-3 0 0 0,3 0 0 16,-2-2-2-16,0 5 2 15,-1-5 0-15,0 2-1 0,-1-3 1 16,1 2-1-16,-2 1 1 15,0-4-1-15,-1 0 1 16,0 0 0-16,-2-2-1 0,0 2 1 16,0 2 0-1,0-3 0-15,-2 2-1 0,2-1 1 16,-1 0 0-16,2 1 0 15,-2 0-1-15,3 1 0 0,-3-2 2 16,1 3-1 0,1-3 1-16,-2 1 0 0,1-1-1 15,-1 2 1-15,2-1 0 0,-1-1 0 16,3 3-1-1,1 1 0-15,3 1 0 0,0 2 1 16,2 3-1-16,3 6 2 16,1-1-2-16,4 2 1 15,2 2 1-15,6 1-1 16,0 1 0-16,5 2-1 0,7 0-1 15,-23-22-8-15,8 5-18 0,3 2-43 16,4-1-20 0,7-4-6-16</inkml:trace>
  <inkml:trace contextRef="#ctx0" brushRef="#br1" timeOffset="351262.5522">4974 16532 10 0,'4'-9'33'0,"-4"9"-7"0,9-17-6 15,-9 17-7-15,7-12-5 16,-7 12-4-16,8-10-2 0,-8 10-1 16,11-10-1-1,-11 10 0-15,11-12 0 0,-11 12 1 16,14-10-2-16,-14 10 2 0,18-12-1 15,-9 5 0 1,0 1 3-16,0-1-1 0,0 1 3 16,-9 6 0-16,18-14-1 15,-18 14 2-15,14-13-1 0,-14 13 1 16,14-12-3-1,-14 12 1-15,15-12-3 0,0 7 0 16,-4-1 0 0,5-1-1-16,-7 1 1 0,7-1-1 15,-5 2 0-15,6-2 0 0,-4 2 1 16,-3-2-1-16,3 1 1 15,-3 2-1-15,0 0 2 16,0 0-2-16,1 0 1 16,-11 4-1-16,15-8 1 0,-15 8-1 15,15-7 1 1,-15 7-1-16,16-7 1 0,-5 2-1 15,-2 0 0-15,3 2 0 0,0-1 0 16,-3 0 0 0,1 2 1-16,-2-2-1 0,3 4 0 15,-3-3 0-15,3 0 2 16,-1 1-2-16,-1-1 0 0,1 0 1 15,-1 0-1 1,1-6 0-16,-1 9 0 0,-9 0-1 16,15-10 1-1,-15 10 0-15,16-7 0 0,-16 7 0 16,15-10 0-16,-15 10 1 0,17-7-1 15,-9 6 1-15,1-2-1 16,-9 3 0-16,18-6 1 0,-18 6-1 16,15-2-1-1,-15 2 1-15,17 0 0 0,-8-3 0 16,2 3-1-1,-1 0 0-15,2 0-1 0,-2 0 1 16,2 0 1-16,-3 0 0 16,2 0 0-16,-1 0 0 0,0 0 0 15,-1 0 1-15,2 3-1 0,4-3 2 16,-4 1-2-1,3 0 0-15,-2 2 0 0,3-3 1 16,-3 3-1 0,3-2 0-16,-5 0 1 0,1 1-1 15,-1 0 0-15,-1-2 1 16,2 2 0-16,-1-1 1 0,1 1 1 15,2 5 0-15,-2-4-1 0,0 3 2 16,3-3-2 0,-2 5 0-16,1-6 0 0,1 8-1 15,0-6-1 1,-3 2 0-16,1 3 0 0,2-1-3 15,-2 1-8-15,2 9-39 16,2-9-22-16,3-2 7 16</inkml:trace>
  <inkml:trace contextRef="#ctx0" brushRef="#br1" timeOffset="352792.5981">6044 16257 0 0,'0'0'27'15,"0"0"-3"-15,0 0-6 0,0 0-5 16,0 0-5-16,0 0-4 16,0 0-5-16,10 7-2 0,-10-7 1 15,9 13 1 1,-9-13 1-16,11 13 0 0,-11-13 1 15,10 11 2 1,-10-11 4-16,9 9 3 0,-9-9-1 16,13 6 2-16,-13-6-1 0,11 3 1 15,-11-3-2 1,14 2-3-16,-14-2-3 0,17 3 0 15,-17-3-3-15,14 5 1 16,-14-5-2-16,15 10 1 0,-15-10 0 16,15 10 0-1,-4-4 0-15,-1 0 1 0,2-1 0 16,1 1 0-16,-1-3 0 15,-1 1 1-15,3 0-1 16,-5 0 0-16,5-1-1 0,-2 2-1 16,1 2 1-16,-1 0-1 15,2 3 1-15,-2-2-2 0,2 3 1 16,-1-1 1-1,2 0-1-15,4 0 1 0,-2-1 0 16,2-3 0 0,-3 2 1-16,3-2-1 0,-2 0 0 15,6 2 0-15,-6 0 0 16,1 0 0-16,1 2 0 0,4 2 0 15,1 0 0-15,0 1 0 0,2 1 0 16,-2-1 1 0,1 1-1-16,-1-2 0 0,0 1 0 15,-3-2-1 1,1 1 1-16,-3-2 0 0,2 2-1 15,-4-4 1-15,4 3 0 16,-2 0 0-16,4-1 0 0,-4 1 0 16,6 1 0-16,4-3 1 15,-3 4-1-15,6-4 0 16,-5 3 1-16,7-3-2 0,-8 2 2 15,5 2 1 1,-6 0-2-16,0 1 1 0,0-1-1 16,-1 4 1-16,-1-3 0 15,1 6 1-15,2-6-2 16,-2 0 0-16,4 1 0 15,-2-3 0-15,-2 3 0 0,-2-1-1 16,3 2 1-16,-6-2-1 0,2 2 0 16,-3 1 1-1,2 0-1-15,-3 3 1 0,7 0 1 16,5-2 0-1,-1-3 0-15,5 2 0 0,-2-3 0 16,4-2-1-16,-7 1 0 16,5-5 2-16,-8 2-4 0,-2-2 2 15,-4 2-1 1,1-1 0-16,2-1 1 0,-2 1 1 15,5 1-1-15,-2-3 0 0,2 2 0 16,1-3 1 0,3 3-1-16,-4-1 2 0,2 1-4 15,-5-1 2-15,3 0-1 16,-6 0 1-16,2 1 0 0,-4-2 3 15,5 2-1 1,7-4 2-16,-3 4 1 0,7-3 1 16,1 1 0-16,8 0 2 0,-4-2-1 15,9-1-2 1,-7 1-3-16,-3 0-11 0,0-5-41 15,9 3-23 1,-10-3 0-16</inkml:trace>
  <inkml:trace contextRef="#ctx0" brushRef="#br1" timeOffset="353992.6341">8891 17387 8 0,'26'0'24'0,"4"0"0"16,0 0-4-16,6-5-5 15,-4 0-2-15,8 1-4 0,-7-3-5 16,5 2 0-16,-6-4-2 16,-4 2 1-16,2-2-1 15,-1 2-1-15,1-2 0 0,-2 0 0 16,3-1 1-1,-2 2-1-15,3-5 2 0,-3 3 3 16,9-7 5-16,5 3 1 16,-3-8 2-16,6 0 0 15,-1-4 1-15,6 0-2 16,-5 0-1-16,8 0-3 0,-10 1-3 15,1 3-4-15,-2 1-1 0,-2 4-1 16,-1 1 2 0,-3-1-1-16,4 2 1 0,-1 0 1 15,0-2 0 1,-1 1 0-16,-1 0 0 0,2 0 0 15,-3 2-1-15,3-4 1 16,-3 2-2-16,-5 0-1 0,1 0 1 16,0-3-1-16,1 2 0 0,3-7 1 15,5 2-1 1,-2-2 1-16,6-2 0 0,4 0-1 15,5-2-5 1,-3-1-19-16,-3-5-51 0,7 8-8 16,-3-6 0-16</inkml:trace>
  <inkml:trace contextRef="#ctx0" brushRef="#br1" timeOffset="355062.6662">11038 16508 10 0,'0'0'55'0,"0"0"-3"0,1-14-11 16,-1 14-10-1,13-11-13-15,-5 4-6 0,5 0-9 16,1 0 0-1,2-2 0-15,4 1 0 0,1-4-2 16,-1 3 1-16,3-1-1 0,-2-2 2 16,1 0-2-16,-1 0 0 15,-2 0 1-15,-2 1-1 16,1 0 0-16,-4 1 0 15,2 1 0-15,-3-1 0 0,3 0 1 16,-5 2-1 0,3-1 0-16,-3 2 3 0,1-3-1 15,-1 3 1-15,1-1 0 16,-1 1 0-16,-2 0-1 0,4 0 2 15,-1-2-3-15,3 3-1 16,0-3 0-16,2 4 0 16,-2-2-1-16,2-3 0 0,-1 4 0 15,2-2-1 1,-3 3 0-16,0 0 0 0,1 0 1 15,-1-3-1-15,4 6 1 16,1-3 0-16,2 1 0 16,-1 1 0-16,4-2 0 0,0 1 0 15,-3 0 0-15,-1 2 0 16,1-1 0-16,-5 2 0 0,1-2 0 15,-3 0-1 1,0 3 1-16,-2 0 0 0,3 0 0 16,-2-1 0-1,3 1 0-15,0 0 0 0,1 0 0 16,-1 0 0-16,1 0 1 15,1 0 1-15,1-1-1 0,2 1 1 16,-1 0 0-16,4 0 1 0,-6 0-2 16,5 0 1-1,-2 0 1-15,1 2-3 0,-4 1 1 16,1 2-1-1,-2 2 0-15,1 1 0 0,0 3 1 16,0 4-1-16,4 0 0 16,2 5 1-16,1 3-1 0,4 3 0 15,2 0-1 1,0 3 0-16,2 0 0 0,1 4-1 15,3 0 1-15,-3 1-1 0,5 1 1 16,4 4-1 0,1 2 2-16,7 4-1 0,2 5 0 15,8 2 2-15,8 4 1 16,6 2 0-16,10 2 3 15,8 3-1-15,8-1-2 16,-1-3-7-16,10-6-56 0,5 0-18 16,-12-7-4-16</inkml:trace>
  <inkml:trace contextRef="#ctx0" brushRef="#br1" timeOffset="356202.7004">6457 16213 12 0,'-18'-5'62'0,"0"1"-10"0,2-2-11 16,8 4-7-16,8 2-12 16,0 0-6-16,0 0-6 0,19 0-1 15,11 4 1 1,10-1 1-16,10 5-2 0,10-6 2 15,5 4-2-15,3-2-2 0,-2-4-1 16,-2 2-6 0,-12-2-10-16,-5 0-35 0,-1 4-39 15,-23-4-4-15,-3 0 0 16</inkml:trace>
  <inkml:trace contextRef="#ctx0" brushRef="#br1" timeOffset="357822.749">7267 16017 30 0,'0'0'32'0,"0"0"-3"16,0 0 0-16,0 0-5 15,4 6 1-15,-1 5-4 16,2 6-1-16,-1 5-5 16,5 2 2-16,-2 5-2 0,5 2-2 15,0-2-2 1,-1 1-2-16,0-5 0 0,0-2-1 15,-2-8 0-15,-2-1 2 0,-7-14 0 16,11 9 1 0,-11-9-1-16,9-2 0 0,-2-10 1 15,4-7-3-15,5-4-2 16,2-5-1-16,-1-4-2 0,2-4-1 15,-3-2 0 1,0 5-2-16,-4 2-2 0,-3 5-1 16,-4 4-5-16,-3 3-7 0,4 7-17 15,-6 12-33 1,0 0-29-16,16-8-6 0</inkml:trace>
  <inkml:trace contextRef="#ctx0" brushRef="#br1" timeOffset="358132.7583">7602 16166 51 0,'0'20'80'16,"0"7"-38"-16,6-3-6 15,12 1-6-15,2-7-5 16,9-3-5-16,-1-9-3 15,4-6-4-15,-1-3-1 0,-3-9-3 16,-4-5-2 0,-5-3-2-16,-11-1-2 0,-8 1-2 15,-1 3 0-15,-14 2-1 16,-5 5-1-16,-8 4 0 0,0 4 0 15,-4 2 0-15,5 7 0 16,0 5-2-16,6 2-2 16,4 0-3-16,11 4-10 0,-3-1-31 15,7-5-37 1,8-3-5-16,4-4 4 0</inkml:trace>
  <inkml:trace contextRef="#ctx0" brushRef="#br1" timeOffset="358682.7748">7920 16162 8 0,'3'8'81'16,"-3"-8"-29"-16,9 25-17 0,-3-9-2 15,2 3 1-15,1-4-4 0,1 1-7 16,-2-3-8 0,-8-13-1-16,16 12-2 0,-16-12-1 15,9 0-1-15,-9 0-3 16,10-11 1-16,-7 0-5 15,5-1-1-15,-2 0-1 16,-1-2-1-16,1 1-2 0,-1 4-1 16,-5 9 0-16,9-8 0 0,-9 8 0 15,11 6 1 1,-7 5 0-16,2 1 1 0,4 4 1 15,-2-1 2 1,3 0 1-16,-1 0 0 0,-1-6-1 16,0-3-4-16,-9-6-4 15,18 4-17-15,-9-4-54 0,-4-11-13 16,1-7-6-1</inkml:trace>
  <inkml:trace contextRef="#ctx0" brushRef="#br1" timeOffset="358862.7802">8236 16058 39 0,'0'0'83'0,"2"17"-2"16,2-2-63 0,0 2 0-16,4 4 0 0,-1 2 0 15,1 3-5 1,1-1-8-16,-3-2-6 0,3-4-16 15,-6 3-53-15,-3-22-11 0,0 0-5 16</inkml:trace>
  <inkml:trace contextRef="#ctx0" brushRef="#br1" timeOffset="358992.7841">8169 16138 26 0,'0'0'85'0,"5"-7"-1"0,13 5-4 16,1 1-71-16,8 1-7 0,-3-2-10 15,5-5-42-15,-1 7-30 16,-8 0-5-16</inkml:trace>
  <inkml:trace contextRef="#ctx0" brushRef="#br1" timeOffset="359202.7904">8578 16220 22 0,'11'20'91'0,"-3"-8"-1"16,-7 0-5-16,-1-3-54 15,0 4-17-15,-5 1-5 0,-1 2-3 16,-1-3-4-1,1 2-3-15,1-4-5 0,3-1-6 16,2-10-15-16,0 0-43 16,7 3-20-16,-7-3-3 15</inkml:trace>
  <inkml:trace contextRef="#ctx0" brushRef="#br1" timeOffset="359722.806">8737 16200 10 0,'11'3'85'0,"-1"5"1"16,-10-8-2-16,22 15-64 0,-14-4-6 15,-2 2-1 1,0-2-1-16,-1 0-4 0,-2-2 0 15,-3-9-1 1,4 10 0-16,-4-10 0 0,0 0 0 16,1-8-2-16,-1-4-1 15,0-3-2-15,0-1-2 0,1-2-1 16,3-1-1-1,2-1-1-15,1 3 0 0,4 4-1 16,0 4 3-16,4 3 1 0,-3 4 0 16,4 2 0-1,-4 0 1-15,1 9 1 0,-2-1 0 16,-3 1 1-16,-3 2 0 15,1-2 0-15,-5 0 1 16,-1-9 0-16,0 12 0 16,0-12 1-16,0 0-2 0,0 0 0 15,7-14-2 1,3-1 0-16,5-4 0 0,5 2-2 15,2 2 0-15,2-1 0 0,-1 7 1 16,3 6 0 0,-2 3 1-16,-2 3 0 0,-2 7-1 15,1 2 0-15,1-1-7 16,0-8-36-16,-4 1-45 0,11-6-6 15,1-14-7 1</inkml:trace>
  <inkml:trace contextRef="#ctx0" brushRef="#br0" timeOffset="369683.0792">16627 16315 26 0,'7'-14'33'0,"1"3"-4"15,-1-1-4-15,-1 0-5 16,1 1-5-16,-4 2-1 0,5-2-3 15,-3-1 1-15,1 0-2 0,2-1-1 16,-1-5-1 0,0 5-1-16,3-2-2 0,-2 1 0 15,2-2-2-15,-2 5-1 16,0-3 2-16,0 4-2 15,0-1 1-15,0-2-1 16,0 3 3-16,0-2-1 0,-2 0-1 16,3 0 2-16,-2-2-2 0,2 1 0 15,-1-1 0 1,2-1-1-16,0 1-1 0,1 0 0 15,-2 1 1 1,2-1-1-16,-3 2 0 0,2-5 0 16,-2 2 0-16,3 1 0 15,1-1 0-15,0 1 0 0,-1-1 0 16,-1 3 1-1,0 2-1-15,-1 3 1 0,-9 7 0 16,10-14 1-16,-10 14 0 0,5-12-1 16,-5 12 1-1,7-14-1-15,-7 14 0 0,7-15-1 16,-2 7 0-16,1-2 0 15,-1 1 0-15,3 0-1 0,-1 0 1 16,1-3-1 0,-1 3 1-16,2-5 0 0,0 2 0 15,-1 0 0 1,0 1 0-16,3 1-1 0,-3-1 1 15,-1 3 0-15,0-2-1 0,-7 10 2 16,11-15-2-16,-11 15 0 16,9-15 0-16,-9 15 1 0,12-17-1 15,-6 7 0 1,2 2 0-16,-8 8 0 0,19-17 1 15,-11 8-1 1,3-1 0-16,-1 2 0 0,1-3 0 16,-3 3 0-16,2 0 1 0,-10 8-1 15,14-14 0 1,-14 14 0-16,12-14 1 0,-12 14-1 15,11-11 0-15,-11 11 1 16,8-11-1-16,-8 11 1 0,10-11-1 16,-10 11 0-1,13-19 1-15,-5 9-1 0,0 0 0 16,0 0 1-16,1-1-1 15,-1 2 0-15,-1-3 0 16,-7 12 1-16,14-14-1 0,-14 14 0 16,15-15 0-16,-15 15 0 15,16-14 0-15,-8 6 0 0,3 1 1 16,-2 1-1-1,-9 6 0-15,16-13 1 0,-16 13-1 16,15-11 0 0,-15 11 1-16,12-14-1 0,-2 6 0 15,1 0 0-15,0 1 0 16,2-1 0-16,0 1 0 0,0 0 1 15,0-1-1-15,0 4 0 0,-3 0 0 16,-10 4 0 0,14-9 0-16,-14 9 0 0,13-7 0 15,-13 7 0 1,10-7 0-16,-10 7 0 0,15-12 0 15,-4 8 0-15,0-3 0 16,2-1 0-16,0 3 0 0,1-1 1 16,-1 1-1-16,0 1 0 0,-1 0 0 15,-3 1 0 1,0-1 1-16,-9 4-1 0,14-3 0 15,-14 3 0 1,10-3 0-16,-10 3 0 0,0 0 1 16,15-5-1-16,-7 1 1 15,2 1-1-15,4-1 1 0,-1 0-1 16,2 1 1-1,-1 0-1-15,4 0 1 0,-5 0-1 16,-2 1 0-16,1 2 0 0,-2-1 0 16,-2 1 0-1,3 0 0-15,-11 0 0 0,17 0 0 16,-8 0 0-16,0 0 0 15,-9 0 0-15,14 0 0 0,-3 1 0 16,-1 0 0 0,2 0 0-16,1 0 0 0,0-1 0 15,2 1 0 1,1 0 0-16,2-1 1 0,1 2-1 15,-1-1 0-15,0-1 0 0,-4 0 0 16,1 1 0-16,-3 1 0 16,-2-1 0-16,0 0 0 15,-1 2 0-15,1 1 0 16,2-2 0-16,2 1 0 0,3 1 1 15,0 0-1 1,2 0 1-16,1-3-1 0,-1 2 0 16,-2 0 0-16,-3 0 0 0,2-1 0 15,-4-1 0 1,0 1 0-16,-4 0-1 0,2 1 1 15,-10-3 0-15,19 4 0 16,-11-2 0-16,2 4 0 0,0-2 0 16,0 1 0-1,4 0 0-15,-2-1-1 0,-1 1 1 16,1 0 0-1,-3-2 0-15,0 2-1 0,-9-5 1 16,15 8 0-16,-15-8 0 0,14 12 0 16,-2-5 0-16,-2-1 0 15,2 4-1-15,1 0 1 0,0 0 0 16,0 2 0-1,0-1 0-15,0 0 0 0,-4-2 0 16,0 1 0 0,-9-10 0-16,16 15 0 0,-16-15 0 15,15 9 1-15,-6-3-1 16,-9-6 0-16,17 11 1 0,-9-4-1 15,3 0-1-15,-3 1 1 0,2 2 0 16,0 1-1 0,0 0 1-16,0 0 0 0,0-1-1 15,2 2 1 1,0-1 0-16,0-1 1 0,2 0-1 15,1 0 0-15,-2 0 0 16,2-2 0-16,-1 1 0 0,0 3-1 16,1 0 1-16,0 2 1 0,2 1-1 15,2 6 0 1,-1-2 1-16,4 4 0 0,0 1 1 15,1 1 0 1,-4 0 1-16,4 0-1 0,-3-2 1 16,-3 1-1-16,2-1 0 15,-3 2 0-15,0-2 0 0,-2 0 1 16,1 1-2-1,-2-1 2-15,3 2-2 0,-2 0 0 16,4 1-4-16,2-2-4 0,8 8-10 16,-3-1-44-1,2-2-28-15,9-5-7 0,-6-8 2 16</inkml:trace>
  <inkml:trace contextRef="#ctx0" brushRef="#br0" timeOffset="370983.1052">18104 14959 39 0,'10'0'44'0,"-10"0"-11"0,15 8-8 16,-8 1-4-16,-5 2-4 16,-3 2 0-16,-5-2 0 0,-9 0 0 15,-6-3 0 1,-6-4 2-16,-3-2-3 0,0-2-2 15,0-7-3 1,3-5-3-16,6-2-1 0,11-3-3 16,9 0-1-16,7-5 0 0,16 5-1 15,6 0-1-15,3 9-1 16,3 3-1-16,-1 5 0 0,-2 5 1 15,-8 8 0 1,-10 6 0-16,-12 3-1 0,-5 3 2 16,-12-7 1-1,-4-3 0-15,-5-3 2 0,-3-7-1 16,-3-5 1-16,3-5 0 15,1-7-1-15,5 0 1 0,6-2-2 16,5 0-1-16,7 2 0 16,4 12-2-16,13-10 0 15,5 11-1-15,5 10 1 0,2 6-1 16,0 4 1-1,-1 3 0-15,-7 1 1 0,-3-3 1 16,-7-5 1-16,-7-2 0 16,0-15 1-16,-15 1 0 0,3-8 0 15,-3-9 1 1,-2-5-1-16,1 0-1 0,5-3 0 15,2 3 0-15,6 1-2 0,1 7 0 16,2 13-1 0,6-10-1-16,3 11 0 0,0 8 0 15,0 5 0-15,-3 4 1 16,-2 0 0-16,-3 0 0 0,-3 0 2 15,-4-4 0 1,-8-2 0-16,1-6 1 0,-2-4 0 16,2-2 0-16,2-6 0 0,6-4-1 15,5-3 1 1,11-6-1-16,14 1-1 0,6 3 0 15,8 1-1-15,1 3-2 16,5 6 2-16,-5 2 0 16,-5 3-1-16,-8 5 1 15,-9 6 0-15,-13 3 1 0,-9-1 0 16,-13-1 1-1,-9-3 0-15,-6-4 1 0,-6-2 0 16,-2-3 1-16,-1-3-1 0,4-7 0 16,7-1-1-1,9-4 0-15,14 1 0 0,10-2-1 16,20 3 1-16,15 1-2 15,8 7 1-15,2 2-1 0,5 3 1 16,-5 3-1 0,-7 6 1-16,-14 4 0 0,-18 2 0 15,-14-2 0 1,-21-4 1-16,-8-2 0 0,-4-5 1 15,-3-2 0-15,0-5-1 0,5-8-5 16,14 1-25-16,16-4-48 16,10-10-12-16,17-2-6 0,9-6-2 15</inkml:trace>
  <inkml:trace contextRef="#ctx0" brushRef="#br1" timeOffset="376323.212">18088 16646 59 0,'7'-10'69'0,"-7"-5"-16"16,1 4-13-16,0-2-11 0,1-1-9 15,0 1-5-15,1 1-3 0,0-2-4 16,0 3-1 0,2-2-2-16,-1-1 0 0,1-1-2 15,0 1-1 1,2-1-1-16,0-2 1 0,1-1-1 15,2-3 0-15,0 2 0 16,4 1 1-16,-1-2-1 0,0 1 0 16,2 4-1-16,-3-2 1 15,1 2 0-15,-1 4 0 16,-1 0-1-16,0 0 1 0,0 1-1 15,0-3 1 1,1 1 0-16,1-2-2 0,1-1 1 16,1-1 1-16,3-2-1 15,-1 0 1-15,1 0 0 16,0 2-1-16,-2-1 1 15,1 0 0-15,-2 3-1 0,1-1 1 16,-2 2-1-16,1 1 1 0,-1 0-1 16,0 0 0-1,-2 3 1-15,0-1-1 0,0 0 1 16,-2 1-1-1,1 0 1-15,-1-2 0 0,2-1 0 16,0-1 0-16,1-4 0 16,2 1 0-16,2-3 0 0,0 2-1 15,0-3 1 1,0 4 0-16,0 0-1 0,0 0 1 15,-1 3-1-15,0-1 1 0,-2 3-1 16,0-2 1 0,1 3-1-16,0 1 2 0,-3-2-2 15,3 2 1-15,-2 1-1 16,0-1 2-16,-2 2-1 0,0 1 0 15,0 0-1 1,-1-2 1-16,-1 3 0 0,1-1 0 16,-1-1 0-16,-9 7 0 0,19-13 0 15,-8 6 0 1,2-2 0-16,0 1-1 0,1 1 1 15,2-3 0-15,-1 0-1 16,1 1 0-16,-1 0 0 0,0 3 0 16,-5 1 0-1,4-2 0-15,-5 1 0 0,0 1 1 16,2 1-1-1,-1-3 0-15,0 1 0 0,1 0 0 16,2-1 0-16,-1 0 0 0,3-2 0 16,-1 3 0-16,3-1 2 15,-3 2-2-15,3-3 0 16,-3 1 0-16,5 1 1 15,-1 1-1-15,0-1 0 0,2 2 0 16,0 0 0 0,0 1 0-16,0-2 0 0,1 2 0 15,-2 0 0-15,3 2 0 16,-1-2 0-16,0 0 1 0,1 0-1 15,-1 1 0-15,1 0-1 16,1 0 1-16,-2 2-1 16,0 0 1-16,-2 4-2 0,0 0 2 15,-1 1-1 1,1 1 1-16,-1 2 0 0,-1 0-1 15,4 1 2-15,-3 0-1 16,4-1 0-16,-2 1 0 16,1 2 0-16,-1-1 0 0,1 1 0 15,0 2 0-15,-3 0 0 16,1 1 0-16,-1 3 0 0,0 1 0 15,0 1 0 1,1 5 0-16,2 0-1 0,1 3 1 16,1 4 1-1,1 4-1-15,1 1 0 0,-3 3 1 16,3 2 1-16,0 0-1 15,-1-1 1-15,4 2-1 0,-3-3 1 16,3-1 0-16,-2-3 1 0,4 1-1 16,-3-2-1-1,-1-5-2-15,0 0-5 0,-6-8-25 16,-5-4-47-1,4-8-15-15,-5-10-5 0</inkml:trace>
  <inkml:trace contextRef="#ctx0" brushRef="#br1" timeOffset="377593.2374">19572 15331 11 0,'0'0'51'15,"0"0"-11"1,11 0-6-16,-11 0-8 0,12 11-7 15,-6-2-2-15,-4 0-1 0,2 0-1 16,-4-9-2-16,-4 17 0 16,-4-13 0-16,-1-3 0 15,-5-1-2-15,4-3-1 16,-6-3-3-16,7-5-2 0,-1 1-2 15,5-1-1 1,4-2-2-16,1 3 0 0,8 1-1 16,5 4 1-16,6 3-1 0,-1 2 1 15,2 0 0-15,-2 7 1 16,-1 3 0-16,-4 2 1 15,-5 2-1-15,-6-2 0 16,-2 0 1-16,-1-3-1 0,1-9 1 16,-19 13 0-1,4-13-1-15,0 0 0 0,-1-7 0 16,0-2-1-1,2 2-1-15,1-1-1 0,13 8-2 16,-10-10 1-16,10 10-1 0,11 0 2 16,5 2-1-16,1 7 1 15,0 3 0-15,0 1 1 0,-3 3 3 16,-4-1-1-1,-5 3 1-15,-5-5 0 0,-6-4 3 16,-4 0-1 0,-5-9 0-16,-2 0 1 0,2-12 0 15,-1-2-1-15,3-3-1 16,5-2-2-16,5 4-1 0,4-1 1 15,12 4-1-15,2 5 0 0,5 6-1 16,-1 2 0 0,1 7 1-16,-3 4 0 0,-2 5 1 15,-4-5-1 1,-6 2 2-16,0-3 2 0,-5-11 0 15,2 12 2-15,-2-12 0 16,0 0-1-16,-2-11 0 0,1 0 0 16,-1-1-3-16,0-3-2 0,2 1-3 15,0 2-2 1,6 4 0-16,-6 8 0 0,20-3 0 15,-10 6 0 1,2 7 1-16,-2 4 2 0,-1 3 1 16,-7 1 1-16,0-2 1 15,-4 1 1-15,-7-7 1 0,-3-2 1 16,-4-7 0-1,-2-1 1-15,1-4-1 0,-1-7 0 16,6-2-2-16,3-1 1 0,7-2-3 16,2 0-2-1,12 0 1-15,5 4 0 0,5 3-1 16,4 5 0-16,-4 4 0 15,0 0 1-15,-3 4 0 16,-6 5 2-16,-8 0 0 16,-5-9 1-16,-9 14 0 0,-8-14 2 15,-2 0 1 1,-1-8-2-16,0-5-3 0,0-7-5 15,14 0-33-15,7-1-43 0,6-7-11 16,10-1-6 0</inkml:trace>
  <inkml:trace contextRef="#ctx0" brushRef="#br2" timeOffset="382563.3368">18024 14200 17 0,'-6'-17'52'15,"4"9"-4"-15,2 8-6 0,-3-13-4 16,3 13-4 0,0-8-3-16,0 8-6 0,0 0-4 15,0 0-4-15,0 0-4 16,0 0-1-16,0 0-2 15,0 0-2-15,0 0-1 16,0 0-3-16,0 0 1 0,0 0-2 16,0 0-3-16,0 0 0 0,0 0 0 15,-4 10-1 1,4 8 0-16,1 4-1 0,2 7 2 15,2 7 1 1,1 7 1-16,0 3 1 0,0 5-1 16,-1 1 2-16,-3-4 1 15,1 0-1-15,-3-9 1 0,0-3-1 16,0-9-1-1,0-6 0-15,-1-6-1 0,-1-3 0 16,2-12 0-16,-4 10 0 0,4-10-1 16,0 0-2-1,0 8-5-15,0-8-12 0,0 0-66 16,0 0-6-16,4-14-9 15,4-6-5-15</inkml:trace>
  <inkml:trace contextRef="#ctx0" brushRef="#br2" timeOffset="383673.359">19840 14144 38 0,'5'-19'55'0,"-5"19"-1"16,4-14-6-16,-4 14-8 0,4-11-7 15,-4 11-9 1,0 0-7-16,0 0-3 0,5-9-5 16,-5 9-3-16,0 0-1 0,0 0-2 15,0 0-1 1,0 0 0-16,0 10 0 0,-1 3 0 15,-1 3-1-15,-4 8 0 16,1 2 1-16,-1 8 0 0,3 2 1 16,-2 5 2-1,2 1-2-15,3 1 0 0,-1 3 0 16,1 0 3-16,0-2-1 0,2 2-1 15,0-5-1 1,1-2 1-16,-2-6-1 0,0-1 0 16,0-7 0-16,0-3 0 15,0-6 0-15,-1 0 0 16,0-6-1-16,0-10-1 15,0 14-3-15,0-14-7 0,0 0-55 16,-7-9-24 0,1-5-7-16,1-3-8 0</inkml:trace>
  <inkml:trace contextRef="#ctx0" brushRef="#br2" timeOffset="384143.3684">19955 14449 26 0,'-11'-10'90'0,"11"10"-1"0,-27-14-35 16,27 14-12-1,0 0-11-15,-7-9-9 0,15 8-5 16,14-3-3-16,19 1-3 16,17-4-1-16,14-3 0 15,14 1-1-15,7-2-2 0,5 1-1 16,-3-1-4-16,-10 0-1 15,-14 4-1-15,-19 1-3 0,-13 5-6 16,-18-4-6 0,-2 1-44-16,-11 1-32 0,-8 3-7 15,-19-5-5 1</inkml:trace>
  <inkml:trace contextRef="#ctx0" brushRef="#br2" timeOffset="385033.3862">19942 14422 52 0,'0'0'86'0,"0"0"-34"0,0 0-8 16,0 0-3-1,0 0-6-15,-1-4-11 0,1 4-7 16,1-14-5 0,-1 14-3-16,1-13-2 0,-1 13-2 15,6-12-2-15,-6 12-1 16,4-10 0-16,-4 10-1 0,0 0 1 15,2-10-1 1,-2 10 0-16,0 0 0 0,0 0 0 16,-6-9 0-16,6 9-1 0,0 0 1 15,-12-10-1 1,12 10 0-16,-9-6 1 0,9 6 1 15,0 0 0-15,0 0 1 16,0-11-1-16,4 4 0 0,11-1 0 16,6-3 2-1,7 1 0-15,4-7-1 0,4 5 0 16,3-3 1-16,-3 1 0 0,-6 4-1 15,-1 3 1 1,-11 0-2-16,-3 2 0 0,-15 5 0 16,10-3-1-16,-10 3 0 15,0 0-1-15,0 0-1 0,0 0-1 16,0 0-1-1,-6 0 1-15,6 0-2 0,-22 15-1 16,8-5 1 0,-7 2-1-16,-4 4 2 0,-2 0 0 15,-5 2 0-15,3-1 0 0,1 0 1 16,0-2 1-16,4-3 0 15,4 1 1-15,4-5 0 0,5-2 1 16,11-6 0 0,-8 7 1-16,8-7 1 0,0 0 0 15,4 0 0 1,8 4 0-16,2 1 0 0,3 2-1 15,2 5 0-15,6 3 0 16,3 4-1-16,6 6 2 0,0 6-3 16,3 1 2-16,2 3-2 15,-4-2-2-15,4 3-9 16,-8-7-43-16,-2-9-36 0,-2-2-6 15,-6-13-8 1</inkml:trace>
  <inkml:trace contextRef="#ctx0" brushRef="#br2" timeOffset="386513.4158">17376 14403 83 0,'-24'0'87'16,"0"0"-33"-1,8 0-13-15,3 0-7 0,13 0-7 16,0 0-6-16,14 4-5 16,19-1-3-16,17 2-1 0,17-1-1 15,10-3-2 1,15 1-1-16,6-4-2 0,2 2-1 15,-8 0-1 1,-11-4-1-16,-16 0 1 0,-17 0-3 16,-15 0 0-16,-16 4 0 0,-17 0 0 15,0 0 0-15,-19 0-1 16,0 0 1-16,-5 4-2 0,-4 0 1 15,-1 2 0 1,0 1 0-16,5-1-1 0,0 2 1 16,4-3-1-1,0 2 0-15,5 0 1 0,0-2-1 16,5 0 1-16,-2-2-1 0,3 1 2 15,0-1-1-15,9-3 0 16,-16 1 0-16,16-1 1 16,-14 0-1-16,14 0 0 15,-11-6 1-15,11 6-1 0,-9-10 0 16,9 10 1-1,0 0-1-15,-7-13 0 0,7 13 1 16,0 0-1-16,-4-10 0 16,4 10 0-16,0 0 1 0,-3-11-1 15,3 11 0-15,-10-15-1 16,3 5 1-16,-2 1-1 15,-1-1 0-15,-1-1 1 0,1 1-1 16,-5 0 0 0,3-1 1-16,0 3 0 0,0 1-1 15,3-1 1-15,0 2 0 16,9 6 0-16,-14-10 0 15,14 10 0-15,-8-5 0 16,8 5 0-16,0 0 0 0,0 0-2 16,0 0 2-16,0 0 0 0,0 0 2 15,0 0-2 1,0 0 0-16,0 0 0 0,0 0 0 15,16-8 0 1,4 8 0-16,6 2 1 0,7 6-1 16,4 2 0-16,6 2 1 15,-1 3 0-15,1 2-1 0,-2-1 1 16,-5 1-1-16,-7-2 0 0,-3-3 1 15,-6-2-1 1,-5-4 1-16,-5-1-1 0,-10-5 0 16,11 3 0-1,-11-3 1-15,0 0-1 0,0 0 1 16,0 0-1-16,0 0 0 15,-10 3 1-15,1-3-1 0,-1 2 0 16,-6 0 0 0,-2 3 0-16,-6 6 0 0,-5 6 1 15,-2 6-1-15,-5 7 1 0,-2 7 0 16,2 8 0-1,-3 6 0-15,6 6 0 0,0-1-1 16,7-4-1-16,2-2-2 16,4-7-5-16,8 0-15 15,-4-8-41-15,4-16-26 16,11-11-10-16,1-8-6 0</inkml:trace>
  <inkml:trace contextRef="#ctx0" brushRef="#br2" timeOffset="388303.4516">21441 14258 8 0,'-13'-15'73'16,"2"5"1"-16,0-1-51 0,-7 10-5 15,3 1 0 1,-8 8 0-16,3 11 1 0,-2 10-4 16,4 10-1-16,1 7-2 0,6 9 2 15,3-4 3-15,8 2-2 16,13-9-2-16,13-5 1 0,10-14-3 15,12-13 1 1,6-13-1-16,4-13-3 0,0-11-2 16,-6-9-2-1,-9-8-1-15,-14-5-2 0,-15 0-1 16,-14 0 1-16,-20 4 0 0,-12 6 0 15,-9 5-1-15,-10 6 1 16,-2 12-1-16,0 4-3 16,6 9-4-16,3 1-2 15,14 10-7-15,2 3-17 0,11 1-37 16,11 3-24-1,6-3-5-15,5-2 5 0</inkml:trace>
  <inkml:trace contextRef="#ctx0" brushRef="#br2" timeOffset="388593.4574">21411 13962 56 0,'0'-9'85'0,"0"9"-3"16,0 0-2-16,0 0-67 15,6 24 0-15,1 7-2 16,3 13 0-16,0 12 1 0,0 12 2 16,-2 14 1-16,-1 5-3 0,-5 2-3 15,-3-2-1 1,-2-8-2-16,-8-4-1 0,1-13-2 15,-2-10 0-15,2-12-3 16,0-8-3-16,7-9-4 16,-2-7-8-16,5-6-44 15,0-10-31-15,0 0-8 0,8-1-6 16</inkml:trace>
  <inkml:trace contextRef="#ctx0" brushRef="#br2" timeOffset="389043.4664">21632 14620 25 0,'12'3'89'0,"3"10"-1"0,-3 7-2 16,5 6-64-1,-4 6-4-15,-1 5 0 0,-1 1 1 16,0-3-5-16,2-8-2 16,-3-3-3-16,5-9-2 0,-3-6 0 15,4-8-2 1,-2-7 1-16,-1-7-2 0,-2-7-1 15,-2-5-2 1,2-5 0-16,-4-3-2 0,-4-1 1 16,-1 4-1-16,-1 3-1 0,0 3 1 15,-1 4 0-15,0 8 0 16,0 2-1-16,0 10 1 15,0 0 0-15,-9 0 0 16,-1 4-1-16,-1 4 1 0,-4 0 0 16,-7 1 1-1,-3 0 0-15,-1 1 1 0,-4-3-1 16,6 1 0-16,0-2-3 0,6 0-5 15,6-4-9-15,12-2-57 16,11 5-16-16,11-5-7 16,8 0-4-16</inkml:trace>
  <inkml:trace contextRef="#ctx0" brushRef="#br2" timeOffset="389553.4766">21994 14685 42 0,'-13'8'87'0,"7"3"-2"0,4 5-2 0,2 4-64 15,1 8-9 1,8 6-2-16,1-3 4 0,7 0 0 15,-1-7 0 1,7-2-3-16,1-9 0 0,-2-8-1 16,-1-5 0-16,0-8-2 15,-6-8-1-15,-3-4-2 0,-4-7-1 16,-3-1-1-16,-2-1 0 15,-2 0-1-15,1 5 0 16,-2 6-2-16,-6 9 2 0,6 9-1 16,0 0 2-1,-10 14-1-15,7 7 1 0,-1 6 0 16,1-1 1-16,3 2 0 15,0-3-1-15,3-3 1 16,2-3-2-16,0-5 1 16,-1-1-2-16,-4-13-1 0,10 12-5 15,-10-12-7-15,13 0-37 0,0-3-39 16,-4-9-5-1,-1-5-7-15</inkml:trace>
  <inkml:trace contextRef="#ctx0" brushRef="#br2" timeOffset="389753.4806">22307 14570 74 0,'0'17'95'0,"4"3"-5"16,3 11-3-16,2-2-73 0,1 5 1 15,1 4-2 1,-2 2-3-16,-1-1-3 0,-2-3-3 15,0 0-5-15,-5-8-4 16,-1-1-12-16,0-3-61 0,-9-21-11 16,-4-4-9-1,-6-18-3-15</inkml:trace>
  <inkml:trace contextRef="#ctx0" brushRef="#br2" timeOffset="389883.4832">22205 14760 70 0,'27'0'94'0,"10"1"-5"15,8-1-6-15,3 2-72 0,3 3-7 16,-8-5-13-1,-11 0-67-15,-2 0-9 0,-10-2-7 16,-10-2 3 0</inkml:trace>
  <inkml:trace contextRef="#ctx0" brushRef="#br2" timeOffset="390113.4878">22631 14504 11 0,'0'0'100'0,"0"10"-1"16,10-7-7-16,15-4-4 16,5 4-75-16,6 4-7 0,1-1-6 15,3 3-13-15,-9 7-68 16,-1-12-10-16,-6-4-6 0,-12 0-5 15</inkml:trace>
  <inkml:trace contextRef="#ctx0" brushRef="#br2" timeOffset="390553.4966">23113 14291 52 0,'0'17'89'0,"-6"4"0"0,-4 14-5 15,1 9-70-15,-3 10-1 0,3 6 3 16,1 2 1-1,5-1-1-15,5-3-4 0,8-11-1 16,8-11-2 0,5-15-2-16,11-11-1 0,3-10-1 15,1-9-1-15,1-12-1 16,-2-9-2-16,-6-10-1 0,-6-12 0 15,-13-2-1 1,-10-3-1-16,-11 0 0 0,-15 1 0 16,-8 8-1-16,-16 7 1 0,-2 10 0 15,-4 14 1 1,0 9 0-16,1 8 0 0,8 11 0 15,1 7 1-15,9 7 0 16,9 4-1-16,11 0-4 16,9 0-3-16,6 0-10 15,9-3-41-15,5-14-31 0,10-9-9 16,6-8-3-16</inkml:trace>
  <inkml:trace contextRef="#ctx0" brushRef="#br2" timeOffset="390853.5026">23236 13955 51 0,'9'-9'89'0,"-9"9"-1"0,6 17-2 15,3 12-67-15,-5 15-3 0,-3 11 0 16,-1 15 2-1,-4 12-2-15,-8 8-3 0,-2 4-3 16,-5-2-4-16,0-3-2 16,-3-8 0-16,1-8-2 0,4-10 0 15,2-11-1 1,2-9-1-16,4-7 0 0,4-10-1 15,2-3-1 1,0-10-6-16,3 1-8 0,-1-5-47 16,1-9-29-16,0-7-6 0,6-10-7 15</inkml:trace>
  <inkml:trace contextRef="#ctx0" brushRef="#br2" timeOffset="391133.5082">23422 14591 54 0,'17'25'98'0,"-5"4"-3"16,-3 0-4-1,-5 1-58-15,-4 5-11 0,-1 1-7 16,-5-2-4-16,-1-4-3 16,-2-4-4-16,3-5-2 15,-2-5-2-15,3-7-5 0,5 0-10 16,0-9-63-16,6 0-14 15,1-16-5-15,0-13-7 0</inkml:trace>
  <inkml:trace contextRef="#ctx0" brushRef="#br2" timeOffset="391263.5108">23522 14386 3 0,'0'-24'97'16,"0"3"-1"-16,0 0-6 0,-6 0-5 16,21 2-77-16,-15 9-8 0,-5 1-11 15,5 9-26 1,0 0-50-16,-11 14-6 0,5 2-4 15</inkml:trace>
  <inkml:trace contextRef="#ctx0" brushRef="#br2" timeOffset="391673.519">23599 14540 18 0,'8'24'97'16,"-3"3"-2"-1,-3 2-4-15,-2 1-46 0,0 4-15 16,0 2-11-16,-2-4-8 15,-3-4-4-15,-2-4-2 0,2-6-1 16,-1-4-1 0,5-5 0-16,1-9 0 0,0 0 1 15,0 0-1-15,12-2-1 0,-3-9 0 16,3-5 0-1,2 0 0-15,1-5-2 0,1-1 1 16,1 2-1-16,3 0-1 16,0 4 1-16,3 1-1 0,-1 8 0 15,1 4 0 1,-1 3 0-16,2 8 1 0,-6 6-1 15,1 5 2 1,-5 3-2-16,0 2 2 0,-4 2-1 16,6-3 1-16,3-3 0 0,3-6-1 15,9-3 1-15,3-9-1 16,4-2-3-16,2-5-9 0,13-6-45 15,-6-2-34 1,-10-9-6-16,-1-3-8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6-05-31T18:19:48.8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18764 817 65 0,'-20'-5'79'0,"-2"0"-26"16,22 5-7-1,0 0-9-15,0 0-13 0,0 0-5 16,5-5-3 0,6 1-5-16,33-9-3 0,-17 13-1 15,4 0-3 1,1 0-2-16,4 0-2 0,0 0-2 15,-1 0-5-15,1 0-6 0,-3 0-9 16,1-2-40 0,-7-2-29-16,-1 1-5 0</inkml:trace>
  <inkml:trace contextRef="#ctx0" brushRef="#br0" timeOffset="260.0052">18816 988 58 0,'-12'8'93'0,"12"-8"-1"0,-3 9-49 16,10-4-10-16,11-2-4 15,5-1-9-15,6 3-7 0,5-5-5 16,6 3-4-16,2-2-7 16,-1 1-4-16,5 0-18 15,-1 2-62-15,-7 1-5 0,-2-5-7 16</inkml:trace>
  <inkml:trace contextRef="#ctx0" brushRef="#br0" timeOffset="1040.0208">19674 710 24 0,'1'-25'90'0,"1"-2"-3"15,-2 27-6 1,0 0-61-16,1-11-4 0,0-1-2 15,0 3-4 1,2-3-3-16,-3 12 1 0,0 0 0 16,1 9 0-1,0 2-1-15,0 70 1 0,-1-49-2 16,-2 4-2-16,-1-2-2 15,-1 3 0-15,2 1 0 0,2-1-1 16,-1 1-3-16,1-2-6 16,0-5-14-16,0-4-63 15,-1-3-8-15,1-8-7 0,2-2 5 16</inkml:trace>
  <inkml:trace contextRef="#ctx0" brushRef="#br0" timeOffset="1240.0248">19647 967 87 0,'0'0'99'16,"2"-24"-6"-16,4-1-7 16,-6 25-74-16,22-16-1 15,0 1-4-15,0 8-4 16,0-1-4-16,3-1-3 15,3 0-4-15,-2-6-18 16,3-1-59-16,-3 1-8 0,1 0-5 16</inkml:trace>
  <inkml:trace contextRef="#ctx0" brushRef="#br0" timeOffset="1450.029">19942 608 8 0,'0'0'85'16,"0"0"0"-1,-10-2-3-15,1-1-61 0,-2 2-3 16,-23 51 2-1,30-21-4-15,0 8-2 0,1 1-4 16,1 1 0-16,0 1-4 0,0 2 0 16,1 4-3-16,1-7-7 15,0 3-7-15,0-2-61 16,0-11-18-16,2-3-4 15,1-8-6-15</inkml:trace>
  <inkml:trace contextRef="#ctx0" brushRef="#br0" timeOffset="1770.0354">20139 726 33 0,'0'0'90'15,"0"0"0"-15,0 0-4 16,30-11-68-16,-28 24-1 0,-2 3 0 16,-2 9-3-16,2-4-3 15,0 8-1-15,-1-4-3 16,1 7 0-16,1 2-4 0,4-4 2 15,0 3-2 1,2-8 0-16,4 0-2 0,0-6-4 16,3-5-5-16,-1-6-9 15,2-5-20-15,3-3-53 16,-18 0-7-16,0 0-5 15</inkml:trace>
  <inkml:trace contextRef="#ctx0" brushRef="#br0" timeOffset="2190.0438">20390 916 75 0,'0'0'88'0,"0"0"-2"0,7-17-57 16,-7 17-7 0,5 9-3-16,-5-9 0 0,14 16-3 15,-3-9-1-15,5 2-3 16,1-6 0-16,-17-3-4 15,29 12-1-15,-1-2-2 0,-5-6-1 16,1 1-2-16,-2-5-1 16,-2 0 0-16,0-7-1 15,0 0-1-15,-20 7 0 16,23-13-1-16,2-2 1 0,-25 15-1 15,23-18 2 1,-23 18-1-16,0 0 2 0,11 0 1 16,-11 0 1-16,11 7 0 0,-11-7 0 15,18 14 1 1,-18-14-2-16,23 17 2 0,-12-11-1 15,-11-6-1 1,0 0 0-16,20 7-1 0,0 0 0 16,-20-7 0-16,0 0-1 15,10-3-1-15,-1-6-1 16,2 1-1-16,6-23-1 15,-12 5-3-15,-5 7-5 0,1-2-14 16,-6-1-58-16,-2-1-10 16,7 23-8-16,-3-29-1 15</inkml:trace>
  <inkml:trace contextRef="#ctx0" brushRef="#br0" timeOffset="2380.0476">21000 640 78 0,'39'11'95'0,"40"12"-4"0,-34-9-7 15,-2 11-69-15,-4-1-2 0,-3 5-4 16,-7 7-4 0,-6 1-1-16,-5 5-3 0,-9 0-6 15,0-3-47-15,-9 2-37 16,-5 0-6-16,-5-3-7 0</inkml:trace>
  <inkml:trace contextRef="#ctx0" brushRef="#br0" timeOffset="7770.1554">14435 6116 1 0,'18'-27'35'16,"-1"-4"2"-1,2 7 1-15,-3-1-1 0,3 6-4 16,-4 2-4-1,1 3-9-15,-4 11-6 0,2-2-4 16,-5 7-4-16,1 6-1 0,0 9-1 16,0 6-1-16,-1 10 0 15,-1 3 3-15,2 3-1 16,-3 1 1-16,4-1 2 15,-2-7 1-15,8-6 1 0,0-11 1 16,7-9-1 0,4-6-1-16,4-9 0 0,3-12-2 15,4-8-4-15,-1-3-13 16,-1-6-39-16,-3-6-33 15,-2-6-9-15,-7-2-2 0</inkml:trace>
  <inkml:trace contextRef="#ctx0" brushRef="#br0" timeOffset="8350.167">14161 5876 3 0,'-51'64'48'15,"9"7"-8"-15,8 4-4 0,9 1-8 16,9 0-10-1,16-2-4-15,10-4-3 0,11-9-2 16,13-6 0-16,5-8 3 16,8-9-1-16,5-5 0 0,7-3-2 15,2-11 1 1,7 0 0-16,1-12-2 0,2-3 0 15,4-8-2-15,4-8-2 0,6-12 0 16,0-10 0 0,6-14 1-16,1-10-1 0,-1-8-2 15,-3-9-3-15,-10-4-3 16,-12-8 1-16,-16-2-2 15,-16-2-1-15,-25 6-1 16,-14-1-1-16,-28 11 2 0,-19 5 2 16,-15 12 1-16,-22 17-1 0,-14 9 1 15,-16 15 0 1,-11 12 2-16,1 10 0 0,2 12-2 15,9 9-17-15,6 8-53 16,31 3-5-16,18 1 3 16</inkml:trace>
  <inkml:trace contextRef="#ctx0" brushRef="#br0" timeOffset="10310.2062">14836 5561 43 0,'0'-11'70'16,"0"11"-25"-1,0 0-5-15,0 0-5 0,6 4-5 16,-6-4-7-16,0 0-3 0,7-9-5 16,-4-1-4-1,-3 2-2-15,1-6-1 0,1-1-3 16,-2-6 0-16,0-2-3 15,2-3-1-15,3-6 0 0,-2-3-1 16,2-9 0 0,1-3 2-16,1-7-4 0,2-5 1 15,-3-2 2 1,5-4-1-16,-2 1 0 0,0-2 0 15,-2 3-1-15,0-5 1 0,-1 1 0 16,-4-1 0-16,2 0 0 16,1-3 1-16,-1-2 1 0,1 2 1 15,4 1-1 1,-2 2 1-16,1 6-1 0,0 3 0 15,-3 8 0 1,0 5 0-16,-2 5 1 0,-1 0 0 16,-2 2-1-16,0 2 0 0,1-3-1 15,-1 2 0-15,1-5 0 16,1 1 0-16,-1 0 1 0,3 1-1 15,-1 4 1 1,0 2-1-16,-3 3 0 0,0 1 0 16,0 5-1-1,0-2 1-15,0 4-1 0,0 1-1 16,0-1 1-16,-4 4 0 15,3 0-1-15,-1 1 1 0,-1 1 0 16,3 1 1-16,-2 0-1 16,1 2 0-16,0 0 0 15,0-3 1-15,-1 2-1 0,1 1-1 16,-1 3 1-1,2 1-1-15,-2 0 1 0,2 11 0 16,-2-15-1-16,2 15 0 16,1-13 0-16,-1 13 0 0,18-16 1 15,0 9-1 1,2-3 0-16,7 1 0 0,4 2 1 15,5-1-1-15,7-1 1 0,3-3 0 16,3 2 0 0,6-2 0-16,4 4 0 0,4-4-1 15,3-2 1-15,5 6 1 16,3-1-2-16,6 2 2 0,3-1-2 15,9-1 3 1,3-1 0-16,6 0-1 0,9-4 1 16,7-2-1-16,15-1 2 0,7-4-1 15,15 2 0 1,2 2-1-16,4-1 0 0,-7 5 0 15,-9-2-1 1,-6 8-6-16,-21 0-16 0,-16 2-61 16,-13 6-6-16,-13-1-7 15,-12 0-3-15</inkml:trace>
  <inkml:trace contextRef="#ctx0" brushRef="#br0" timeOffset="11390.2278">17719 2716 38 0,'-12'-7'33'0,"12"7"-7"16,0 0-5-16,-10-8-8 0,10 8-3 15,0 0-2 1,0 0 2-16,0 0 1 0,0 0 0 15,11 5 4-15,0-2 1 16,5 0 1-16,6 0 1 0,5-3-1 16,8 2-2-16,8-2-2 15,3 0-1-15,5-1-3 16,6 1 0-16,1-5-2 0,4 4-2 15,-1 0-1 1,-2-3-1-16,2 1 0 0,-2-4 0 16,-2 1 1-16,-5 1-1 15,-4-2 0-15,-6 2 0 16,-6-4 0-16,-6 5 0 15,-9 0 0-15,-6 2-1 0,-4 0 0 16,-11 2 1-16,8 0-1 0,-8 0 1 16,0 0 0-1,0 0-1-15,0 0 0 0,0 0-1 16,0 0-1-16,0 0 0 15,0 0-2-15,0 0 2 16,1 8-1-16,-1 0 0 16,-2 2 0-16,-1 5 0 0,-1 6-1 15,1 7 1 1,0 12 1-16,0 6-2 0,1 15 2 15,2 4 0-15,-1 13 0 0,1 3 1 16,0 4 0-16,-2 0-1 16,2-6 1-16,-3 1 1 15,-5-9-2-15,2-2 1 16,0-8-2-16,1-3 2 0,-4-3-4 15,5-7 3 1,2 2-6-16,0-14-21 0,-2 5-57 16,5-11-6-16,4-11-6 0</inkml:trace>
  <inkml:trace contextRef="#ctx0" brushRef="#br0" timeOffset="12160.2432">18117 3955 25 0,'-21'-2'39'0,"5"-1"-8"16,7 3-8-16,9 0-6 15,14 0 0-15,18 0 2 16,17 0 4-16,20 0 2 0,22 3-1 15,19 0 0-15,16 1-2 0,14-1-3 16,4 1 0 0,0-1-7-16,-3 1-2 0,-11-4-5 15,-17 1-1-15,-13-1-5 16,-18 0-6-16,-13-1-16 15,-12 2-52-15,-16-1-14 16,-10-5-6-16</inkml:trace>
  <inkml:trace contextRef="#ctx0" brushRef="#br0" timeOffset="12650.253">18250 4034 7 0,'-9'25'29'16,"-1"14"5"-16,0 16 3 0,-1 9-2 15,-1 12 0 1,-3 11-5-16,3 8 1 0,-4 1-10 16,1 4-2-16,0-12-7 15,3-9-1-15,0-9-8 0,3-14-12 16,9-20-47-1,7-2-26-15,13-19-4 0</inkml:trace>
  <inkml:trace contextRef="#ctx0" brushRef="#br0" timeOffset="13100.262">19574 3972 45 0,'-9'-2'71'0,"9"2"-41"0,-10 14-3 16,8 11-5-1,1 16-1-15,-5 12-1 0,5 19 0 16,-7 11 1-1,1 16-3-15,-5 10-2 0,0 7-2 16,-3 0-5-16,-1-3-3 16,4-3-7-16,-3-13-12 0,6-16-44 15,-2 1-27-15,2-16-7 0,-4-10-3 16</inkml:trace>
  <inkml:trace contextRef="#ctx0" brushRef="#br0" timeOffset="14000.28">18171 4896 48 0,'0'0'37'15,"0"-12"-6"-15,0 2-6 16,0 10-3-16,0-16-3 16,0 16 0-16,0-15-1 0,0 5-2 15,0 10 1-15,2-13-2 16,-2 13-4-16,2-11-4 0,-2 11-2 15,0 0-3 1,0 0-2-16,0 0 0 0,-4 12-3 16,3 5 2-1,0 7 0-15,0 9 1 0,-4 7 0 16,2 6 2-16,-4 7 1 0,1 5-2 15,-1 4 3-15,-4-3-2 16,2 6 2-16,-2 1 1 0,6-6 1 16,-3-1 1-1,3-3 0-15,1-1-1 0,4-5 1 16,-1 0 0-1,-2-6-2-15,1-9-1 0,-1-1 0 16,1-8 0-16,-3 0-3 16,2-11 2-16,-3-1 0 0,-1-6-1 15,2 2 0-15,5-10 0 0,-12 6 0 16,12-6 1-1,-13 4-2-15,13-4 1 0,0 0-2 16,0 0 2 0,11 0-2-16,20-3 1 0,16-4 0 15,19-1-1-15,16-1 1 16,13-1-4-16,7 3-5 0,1-3-7 15,1 0-41 1,-10 6-30-16,-11-2-7 0,-17 4-4 16</inkml:trace>
  <inkml:trace contextRef="#ctx0" brushRef="#br0" timeOffset="14480.2896">19456 5041 65 0,'-7'-12'81'0,"7"12"-33"15,0 5-18-15,0 7-7 0,5 5-6 16,-1 5-6-16,4 12-2 15,-1 7-1-15,-1 8 2 16,1 9 0-16,0 4 1 16,1 2-1-16,-1 3-1 0,-2-2-2 15,3-1-1 1,-2-5 1-16,1-5 0 0,-5-6-3 15,2-7 0-15,-2-7 0 16,-2-8 0-16,0-6 0 16,-10-5 0-16,-1-5-1 0,-10-7 1 15,-6-3-1-15,-12-8 0 16,-12-9-1-16,-12 2-2 0,-17-4-4 15,-6 0-9 1,-15 1-28-16,-12-3-45 0,7 9-8 16,8 0-5-1</inkml:trace>
  <inkml:trace contextRef="#ctx0" brushRef="#br0" timeOffset="15500.31">18542 4417 32 0,'38'0'45'0,"-2"0"-5"15,4 3-7 1,-5-3-4-16,-4 6-7 0,-3 0-4 16,-6 0-9-16,-7 2-4 0,-2 0-2 15,-7 1 0 1,-6-9-1-16,4 22-1 0,-4-12 1 15,0 2 0-15,-6 1 1 16,-2 3-1-16,-5 0 0 0,0 4-1 16,-6 3 0-1,-3 0 0-15,-1 1 0 0,-5 4 0 16,-2-1 1-16,-5 1 1 0,-1 1-1 15,0 0 0 1,1-1 0-16,1-3 1 0,1 2-1 16,4-4 1-16,1 4-3 15,7-7 1-15,6 1 0 0,1-1 1 16,6-3 2-1,2 2 1-15,6-3 2 0,-1-1 1 16,8-3 1 0,6 1 2-16,7-4-1 0,5 1-1 15,12-5 0-15,5 0-2 0,2-3-1 16,4 0 0-16,-1 0-4 15,0-2-2-15,-5 0-4 0,-6 0-7 16,-8-3-8 0,-1 1-23-16,-3 1-46 0,-11-2-5 15,-2-2-2 1</inkml:trace>
  <inkml:trace contextRef="#ctx0" brushRef="#br0" timeOffset="15760.3152">18386 4742 7 0,'28'-5'86'0,"7"0"0"0,7-1-5 16,2 3-67-1,4 3-15-15,2 0-32 0,-4 4-45 16,-3 3-6-1</inkml:trace>
  <inkml:trace contextRef="#ctx0" brushRef="#br0" timeOffset="16100.322">19105 4925 71 0,'-11'44'78'0,"1"-10"-5"15,-3 9-76-15,4-1-61 0,8 4-10 16,1-10 0-16</inkml:trace>
  <inkml:trace contextRef="#ctx0" brushRef="#br0" timeOffset="16950.3389">18799 5992 31 0,'-3'-9'49'15,"0"1"-11"-15,3 8-9 16,-5-14-6-16,5 14-1 0,0-15-2 15,0 15 1 1,6-14-1-16,-6 14-2 0,9-17-2 16,-9 17-2-16,5-15-4 0,-5 15-2 15,0-9-2 1,0 9-3-16,0 0-1 0,0 0 0 15,-4-10-2-15,4 10 0 16,0 0 0-16,0 0 0 0,-14 10-1 16,14-10 1-1,-9 20 0-15,4-7-1 0,-1 10 0 16,-2 5 0-16,2 10 0 0,0 7 0 15,0 11 1 1,-1 13-2-16,-2 8 1 0,2 8 1 16,-2 5 0-16,4 4 1 15,-4 6-2-15,1-5-7 16,3 2-19-16,6-3-52 15,-1-10-6-15,-3-9-3 0</inkml:trace>
  <inkml:trace contextRef="#ctx0" brushRef="#br0" timeOffset="17620.3524">17969 7377 17 0,'-6'-19'59'16,"-1"6"-12"-16,5-1-12 0,2 14-7 15,6-18-9-15,8 15-10 16,7-3-2-16,10 6-1 15,11 3 0-15,11 1 5 16,17 5 2-16,18-2 1 0,17 3 1 16,18 0 1-16,11 4-1 0,4-1-3 15,-5-1-2 1,-5-2-4-16,-12-2-2 0,-18 0-5 15,-23-3-5-15,-19-2-6 16,-19-3-14-16,-15 0-26 16,-2-7-35-16,-20 7-4 15</inkml:trace>
  <inkml:trace contextRef="#ctx0" brushRef="#br0" timeOffset="17900.358">19444 7396 31 0,'-6'16'77'16,"3"13"0"-16,-27 11-50 16,27 15-8-16,0 16-5 0,0 15 1 15,3 11-2 1,-3 10-1-16,2 4-4 0,-5-4-4 15,4 0-16 1,-6 0-48-16,-2-22-17 0,-3-16-6 16</inkml:trace>
  <inkml:trace contextRef="#ctx0" brushRef="#br0" timeOffset="18410.3682">18013 7383 69 0,'-6'-14'78'0,"6"14"-5"16,0 0-58 0,0 0-3-16,-2 5-10 0,2 19-5 15,2 7-1-15,2 15 0 16,3 15 2-16,0 11 6 0,-2 19 0 15,5 12 3 1,-4 13 2-16,-1 6 2 0,-2 11 0 16,-2 0-1-16,-2 2 1 0,0 4-1 15,-3-2 0 1,-2-4-1-16,-1-5-2 0,-2 3 0 15,3-11-2-15,-2-6 0 16,6-11-4-16,0-14-18 16,-2-14-61-16,12-12-7 15,8-29-7-15,12-27 7 0</inkml:trace>
  <inkml:trace contextRef="#ctx0" brushRef="#br0" timeOffset="19100.382">19322 8264 14 0,'-6'-11'84'0,"6"11"-1"0,-6-17-6 16,6 17-54-1,0 0-9-15,-2 9-9 0,2 8-3 16,1 12-4-16,4 9 1 0,2 7 1 15,0 13 2-15,0 12 2 16,2 9 0-16,-2 9 2 16,-2 3 1-16,2 4-1 15,-4-1 0-15,1 5 1 0,0-5 0 16,0-7 0-1,-3-6-2-15,3-6 0 0,-1-7 0 16,0-6-1-16,0-7 0 16,0-10-1-16,-2-7 0 15,2-9 0-15,-2-9 1 0,-2-3 0 16,1-17-1-16,0 12-1 15,0-12 0-15,-17 0-1 0,-2-3 0 16,-9-1-2 0,-15 0 0-16,-15-1-1 0,-24 0 1 15,-20 1 0 1,-22 0 0-16,-21 1 1 0,-11 1-1 15,-6-1 0-15,3 3-6 16,4-6-26-16,16 6-51 0,31-3-5 16,30-5-6-16</inkml:trace>
  <inkml:trace contextRef="#ctx0" brushRef="#br0" timeOffset="19900.398">18204 8289 12 0,'36'-7'27'0,"4"0"-5"15,-3 1 0-15,8-2 3 16,1 5-3-16,-3 1-3 16,-1 2-3-16,-8 1-1 15,0 3-2-15,-12 5-2 0,2-2-2 16,-9 5 0-1,-4-3-2-15,0 2-3 0,-5 1 2 16,-1 2-3-16,-7 1 0 16,2 6-1-16,-3 1 2 15,-9 5-1-15,-3 3 0 0,-8 6 0 16,-4 6 0-16,-6 2-1 15,-1-1 0-15,0 1 0 0,3 0-1 16,5-8 2 0,5 2 3-16,11-12 2 0,8-3 3 15,11-6 0 1,15-3 1-16,6-4-1 0,7-3 0 15,2-1-1-15,2-3-4 16,-1 0-6-16,-1-3-7 0,-6 0-14 16,-6 3-52-16,-8-8-13 0,-5-5-5 15</inkml:trace>
  <inkml:trace contextRef="#ctx0" brushRef="#br0" timeOffset="20040.4008">18351 8572 24 0,'56'-8'32'0,"0"2"-31"0,14 4-58 16</inkml:trace>
  <inkml:trace contextRef="#ctx0" brushRef="#br0" timeOffset="20490.4098">18896 8702 22 0,'28'-2'72'15,"2"0"-33"-15,-3 2-3 0,2 0-8 16,-4 4-10-16,-9 4-9 0,-10 4-5 15,-6 2-2 1,0 3 2-16,-12 6 1 0,-2-2 1 16,-4 1 2-16,-4-1-1 15,5-1 1-15,4-1 2 0,4-1 1 16,9-4 1-1,8-1-2-15,14-2-3 0,13 1-12 16,4 10-55 0,9-13-16-16,4-1-8 0,-3-4-3 15</inkml:trace>
  <inkml:trace contextRef="#ctx0" brushRef="#br0" timeOffset="21050.421">18702 9739 24 0,'0'0'71'0,"0"0"0"0,-3-22-9 16,3 22-57-1,5 28 0-15,4 6 0 0,1 8 2 16,5 15 2 0,2 7 5-16,1 10 1 0,-4 2 1 15,1 5-1-15,-6-3-2 16,-6-5-2-16,-3-2-1 0,-8-7-1 15,-6-7-1 1,-7-8-1-16,0-4-3 0,-4-10-7 16,3-6-36-16,0-5-43 0,-7-16-8 15,-1-8-4 1</inkml:trace>
  <inkml:trace contextRef="#ctx0" brushRef="#br0" timeOffset="24570.4914">18861 6711 13 0,'0'0'42'0,"-11"-1"-4"0,11 1-4 15,0 0-6-15,0 0-5 16,0 0-6-16,21-8-2 0,16 5-5 15,17 0 0 1,19-3 1-16,24 0 1 0,26-4-3 16,23-4 0-16,22-3-1 0,10 0-12 15,13-2-64 1,5 8-8-16,-4-5-5 0</inkml:trace>
  <inkml:trace contextRef="#ctx0" brushRef="#br0" timeOffset="25340.5068">18748 10281 5 0,'33'-3'85'0,"23"-10"-17"0,26 1-14 15,22-7-7 1,23-3-7-16,20 0-10 0,11-2-14 16,10 5-20-16,-9 14-68 0,5-10-11 15,-11 1-8 1,-14-3-3-16</inkml:trace>
  <inkml:trace contextRef="#ctx0" brushRef="#br0" timeOffset="26630.5326">20290 6525 30 0,'-10'-10'80'0,"3"-17"-12"16,3 18-32-16,4 9-10 0,-11 0-9 15,11 0-4 1,-11 15-5-16,10 5-1 0,1 2-2 16,7 5 4-16,9 0 0 0,11-2 2 15,12-2 1 1,9-6-1-16,9-7-1 0,0-10 0 15,2 0 0-15,-10-15-3 16,-4-4 0-16,-19-5-4 16,-15-8-1-16,-17 3-1 15,-20 3-1-15,-17 1 0 0,-14 4-3 16,-3 12-11-16,-15 9-54 0,10 6-19 15,5 11-6 1,10-2-5-16</inkml:trace>
  <inkml:trace contextRef="#ctx0" brushRef="#br0" timeOffset="27290.5458">18690 7014 63 0,'-10'-6'79'0,"10"6"-36"0,-9 9-7 15,5 10-8-15,4 9-8 16,0 8-7-16,0 6-3 15,4 11-1-15,2 0 0 16,0 2 0-16,-1-2-2 0,-2-5-4 16,-1-6-9-16,4-14-52 0,-3 8-23 15,2-13-7 1,0-7-1-16</inkml:trace>
  <inkml:trace contextRef="#ctx0" brushRef="#br0" timeOffset="28360.5672">20156 10004 43 0,'-19'24'47'0,"5"3"-4"0,4 4-9 16,6 1-5-16,3 1-3 15,1 2-4-15,5-4-1 0,5-3 0 16,3-5-2-16,6-6 0 0,5-8-3 15,9-7-1 1,11-8 0-16,10-12-4 0,8-6-1 16,6-6-2-1,2-7-2-15,-5 0-2 0,-7-4-1 16,-12 0-1-16,-19 3 0 15,-19 4-2-15,-21 5 0 16,-18 4 0-16,-18 10-2 16,-18 4 1-16,-9 11-1 0,-8 9 0 15,4 11-3-15,3 5-10 0,16 2-58 16,16 8-15-1,20-9-9-15,25-4-2 0</inkml:trace>
  <inkml:trace contextRef="#ctx0" brushRef="#br0" timeOffset="30030.6006">12859 4573 44 0,'0'0'57'0,"0"0"-11"15,0 0-15-15,0 0-11 16,14 19-6-16,-6 5-6 16,2 7 0-16,3 10 2 15,2 5 2-15,1 7 0 0,-1 1 0 16,1 1 0-16,-1-2 0 0,0 0-2 15,-1-10-2 1,-3-7 0-16,-2-3-2 0,-1-9 0 16,-2-4-1-16,-3-5-1 15,0-4 0-15,-3-11 0 16,5 12 0-16,-5-12 0 15,0 0 1-15,0 0 0 0,10 0-1 16,-6-12 1 0,4-4-1-16,2-7 0 0,4-6-2 15,6-12 0-15,8-8-1 0,4-11-1 16,6-11 0-1,5-10 0-15,4 1 0 0,0-5 0 16,-3 3 0-16,-4 7 0 16,-8 8 0-16,-6 10 1 0,-7 17 0 15,-8 5 0 1,-6 13-1-16,-1 6-2 0,-2 6-3 15,-2 10-4 1,0 0-6-16,0 0-11 0,11 0-31 16,-2 5-35-16,-9 6-5 0,2 0 4 15</inkml:trace>
  <inkml:trace contextRef="#ctx0" brushRef="#br0" timeOffset="30190.6038">13220 4348 65 0,'42'-14'87'0,"26"-11"-3"0,16-2-61 16,16 0-5-16,3-4-5 15,3 6-13-15,-15 1-38 0,-8 4-41 16,-16 6-7-1,-26 1-1-15</inkml:trace>
  <inkml:trace contextRef="#ctx0" brushRef="#br0" timeOffset="30460.6091">12499 4616 64 0,'18'4'88'0,"22"-11"-2"15,30-10-66 1,-2 0 1-16,5-2 0 0,3 0-8 15,-5 1-9 1,-5 4-17-16,-9 10-41 0,-14 0-31 16,-8 4-4-16</inkml:trace>
  <inkml:trace contextRef="#ctx0" brushRef="#br0" timeOffset="30910.6182">13543 4867 44 0,'8'13'85'0,"-2"-1"0"15,-1 4-52 1,1 4-11-16,0 6 1 0,-3-3-6 15,0 0-7-15,-1-1-1 16,-1-2-4-16,3-3-2 0,-2-5-4 16,1-2-7-1,-2 1-44-15,-1-11-30 0,10-7-7 16,-7-12-2-16</inkml:trace>
  <inkml:trace contextRef="#ctx0" brushRef="#br0" timeOffset="31040.6208">13514 4681 27 0,'-12'-17'81'0,"2"-5"-9"16,1 4-29 0,43 10-109-16,-34 8-14 0,2-12 3 15</inkml:trace>
  <inkml:trace contextRef="#ctx0" brushRef="#br0" timeOffset="31390.6278">13724 4799 11 0,'10'28'71'0,"23"10"-38"16,-21-5 0-16,3 3-4 0,-2-8-5 15,-1-4-3-15,-2-5 0 16,-1-4-1-16,-2-7-1 0,-7-8-2 15,9 1-2 1,-9-1-2-16,6-12-4 0,-3-3-2 16,0-3-3-1,-1-2-1-15,3-2-3 0,1 2 0 16,-1 1-4-16,-1 5 0 0,-4 14 0 15,14-9 0-15,-5 10 2 16,2 12 1-16,4 4 1 0,3 2 3 16,10 0 2-1,10-1 2-15,8-7 1 0,6-3-1 16,7-3-2-1,3-5-6-15,8 0-32 0,6-8-49 16,-11-4-9-16,-6-5-4 16</inkml:trace>
  <inkml:trace contextRef="#ctx0" brushRef="#br0" timeOffset="33670.6733">21866 8449 392 0,'5'-21'1'0,"2"3"-1"16,-1 1 1-16,2 0 0 0,-4 26 1 15,1 3 0-15,-4-2 0 16,-1-10 2-16,4 10-1 16,-4-10 1-16,0 0 1 0,0 0 0 15,0 0 1-15,0 0-1 16,11-12 0-16,0-6-2 0,7-8 0 15,9-11-1 1,12-15-1-16,3-9-2 0,7-6 0 16,-1-4 0-16,-2 0 0 15,0 4-2-15,-10 7-1 16,-6 10-1-16,-12 9-1 0,-4 9-4 15,-7 7-6-15,3 7-11 16,-4 5-29-16,-5 3-36 0,11 7-6 16,-1 0-2-1</inkml:trace>
  <inkml:trace contextRef="#ctx0" brushRef="#br0" timeOffset="33950.6789">22320 7698 46 0,'-11'0'91'0,"11"-8"-3"15,20-5-5 1,21-2-60-16,14-2-11 0,12 0-6 16,6 0-2-16,4 0-1 0,-3 2-9 15,-2 3-19 1,-8 6-57-16,-21-1-6 0,-20 2-5 15</inkml:trace>
  <inkml:trace contextRef="#ctx0" brushRef="#br0" timeOffset="34700.6939">21606 7820 26 0,'0'0'69'0,"0"0"3"0,-8 0-50 16,11 12-1-1,9 9-3-15,22 30 1 32,2 7 2-32,5 9 1 0,-1 4 2 15,4 5-2-15,-7-5-4 16,-4-3-3-16,-7-8-4 0,-15-24-5 15,-5-8-1 1,-2-7-2-16,-1-1-2 0,0-8-4 16,1 2-8-16,-4-14-20 0,0 10-52 15,0-10-7 1,1-8-6-16</inkml:trace>
  <inkml:trace contextRef="#ctx0" brushRef="#br0" timeOffset="34990.6997">21423 7827 49 0,'-12'-16'94'0,"12"0"-3"0,6-5-6 15,23 0-57-15,14 0-12 0,12 2-6 16,7 1-6-16,3 0-2 15,4-1-4-15,-3 12-15 0,-11 3-37 16,-16 2-33 0,-15 2-6-16,-14 0-4 0</inkml:trace>
  <inkml:trace contextRef="#ctx0" brushRef="#br0" timeOffset="35500.71">22197 8540 48 0,'-21'20'85'16,"12"-4"-33"-16,9 6-5 0,15-10-10 15,19-2-7-15,6-10-5 0,9-7-5 16,0-7-5-1,0-7-4-15,-5-2-3 0,-6-4 0 16,-15 0-2 0,-9 1 0-16,-12 1-2 0,-8 4-1 15,-9 3-1-15,-12 5-1 16,-3 5-1-16,-3 4-1 0,1 4 1 15,1 7-1 1,3 6 0-16,9 3-1 0,6 5 1 16,9-1-4-16,5 3-7 0,7-1-14 15,4-11-51 1,8 8-13-16,1-9-8 0,1-4 4 15</inkml:trace>
  <inkml:trace contextRef="#ctx0" brushRef="#br0" timeOffset="35900.718">22637 8404 6 0,'0'0'83'0,"-18"20"2"0,14-8-2 0,-4 5-57 16,9 10-7-1,10 1 1-15,6-1-2 0,5-2-3 16,3-4-2 0,4-8-2-16,1-4-2 0,2-9 0 15,-7-5-2-15,-1-13-1 0,-2-4-2 16,-7-4-2-16,-2-4-1 15,-4 1-1-15,-5 0 0 0,-3 4-2 16,-1 1 0 0,0 5-2-16,-2 8 1 0,2 11 0 15,0 0 1 1,-5 16 0-16,5 7 2 0,7 4-1 15,2 7 1-15,1 3 1 16,0 1 1-16,3-6 0 0,1-3-1 16,-1-3 1-16,0-7-3 15,-3-4 1-15,4-7-3 16,0 1-7-16,-2-6-37 0,-2-3-40 15,7-13-7 1,-5-10-3-16</inkml:trace>
  <inkml:trace contextRef="#ctx0" brushRef="#br0" timeOffset="36100.7219">23149 8308 13 0,'6'20'85'15,"3"1"2"-15,3 1-3 0,3 6-66 16,3 6 0-16,0 1-2 15,0 3-5-15,-2-1-3 0,-4 0-6 16,2-2-9 0,-11-4-21-16,-6-6-52 0,-5-6-7 15,-5-14-4-15</inkml:trace>
  <inkml:trace contextRef="#ctx0" brushRef="#br0" timeOffset="36230.7245">22966 8479 54 0,'12'-11'89'0,"24"-1"-4"16,20-3-5-16,20 4-67 0,9 0-13 15,11-2-39 1,-1 4-39-16,-5-2-6 0,-5 0-6 16</inkml:trace>
  <inkml:trace contextRef="#ctx0" brushRef="#br0" timeOffset="37740.7548">20220 4449 37 0,'0'0'51'0,"-8"-8"-6"15,8 8-8-15,0 0-9 0,0 0-5 16,0 0-3-1,0 0-2-15,0 0 3 0,0 0-3 16,11-2-1-16,4-2-1 16,9-8-3-16,8 2-2 15,7-7-3-15,7 1-2 0,2-1-2 16,5 0-2-16,-4 4 0 15,-6 4-2-15,-6 6 0 0,-6 0-3 16,-8 3-5 0,-3 6-6-16,-6 0-16 0,-14 6-57 15,3 1-6 1,-3-2-4-16</inkml:trace>
  <inkml:trace contextRef="#ctx0" brushRef="#br0" timeOffset="37980.7596">20201 4725 37 0,'0'0'89'0,"19"11"-4"16,22-11-46-16,18 0-11 15,9 0-5-15,7-2-8 16,2-3-6-16,-5-1-5 0,-3 0-6 16,-17-2-10-1,-13 1-25-15,-4 3-47 0,-18-3-6 16,-4-2-1-16</inkml:trace>
  <inkml:trace contextRef="#ctx0" brushRef="#br0" timeOffset="38300.7659">21118 4245 7 0,'22'-10'83'0,"-4"10"4"15,-1 0-5 1,-2 3-54-16,-3 16-14 0,-1 15-2 16,-1 8-1-16,-4 10-1 0,-5 9 0 15,-2 0-2 1,-2-1-2-16,-6-3-1 0,0-6 1 15,-5-6-2-15,5-10-1 16,0-7 0-16,5-9-3 0,0-7-2 16,2-2-9-1,1 2-42-15,1-12-36 0,7-11-6 16,2-5-4-16</inkml:trace>
  <inkml:trace contextRef="#ctx0" brushRef="#br0" timeOffset="38700.774">21275 4241 65 0,'30'-20'93'0,"13"-1"-6"16,12 4-49-16,-4 8-11 15,7 1-9-15,-5 8-8 16,-3 2-5-16,-10 10-2 16,-12 7-2-16,-14 3 0 0,-14 7-1 15,-9-4 1 1,-16 2 0-16,-9-2 0 0,-8-2 1 15,-6-2-2-15,1-6 2 16,1-1-2-16,7-2 0 0,5 1-2 16,10-4 2-16,8 8-1 15,15 2 2-15,8 6 0 16,15 4 2-16,11 3 0 0,12 8 2 15,4-2 0 1,6 5 0-16,2-3 0 0,1-4 0 16,-1 1-4-16,-8-10-10 15,-2 4-32-15,2-4-44 16,-14-6-9-16,-4-6-5 0</inkml:trace>
  <inkml:trace contextRef="#ctx0" brushRef="#br0" timeOffset="39550.7909">19667 7986 46 0,'0'0'84'15,"19"-1"-2"-15,6-10-48 16,20-3-12-16,2 2-4 0,8-4-3 15,-1 2-5-15,1 0-5 16,-7 4-4-16,-8-3-6 0,-11 6-6 16,-12-2-9-1,-5 5-15-15,-12 4-23 0,0 0-29 16,0 0 0-16</inkml:trace>
  <inkml:trace contextRef="#ctx0" brushRef="#br0" timeOffset="39760.7951">19771 8102 57 0,'29'0'79'0,"11"-18"-25"16,15 8-25-16,4-4-32 0,12 1-57 15,-10-5-12 1,-3 1-2-16</inkml:trace>
  <inkml:trace contextRef="#ctx0" brushRef="#br0" timeOffset="40220.8044">20534 7085 33 0,'0'-11'77'16,"-25"7"-33"-16,25 4-5 0,0 0-11 15,0 15-7-15,3 3-10 16,-1 4-6-16,3 7-1 0,2 3 0 15,0 1-3 1,-3 1-9-16,1-5-20 0,7 0-47 16,-10-4-4-1,-2-5 2-15</inkml:trace>
  <inkml:trace contextRef="#ctx0" brushRef="#br0" timeOffset="40390.8078">20320 7595 4 0,'37'-1'84'0,"16"-7"2"0,13-5-5 16,8-4-53-16,7-3-16 16,1 5-24-16,-11 2-62 0,-13-3-7 15,-10 5-5-15</inkml:trace>
  <inkml:trace contextRef="#ctx0" brushRef="#br0" timeOffset="40840.8168">20499 8025 24 0,'2'32'51'0,"2"8"1"15,-1 3-6-15,-1-1-6 16,-2 1-7-16,0-6-6 15,-6-1-5-15,-2-9-4 0,-6-5-1 16,-4-8-2 0,-3-3-2-16,-3-5-2 0,-2-6-3 15,-1 0-1-15,-1-9-3 0,3-2-1 16,1-2-4-16,1-6-5 15,10-1-23-15,10-4-55 16,0-6-5-16,6-3-8 16</inkml:trace>
  <inkml:trace contextRef="#ctx0" brushRef="#br0" timeOffset="40960.8192">20405 7804 23 0,'-4'-18'71'16,"0"0"-41"-16,2 7-30 0,2 0-72 15</inkml:trace>
  <inkml:trace contextRef="#ctx0" brushRef="#br0" timeOffset="41450.829">20589 7795 5 0,'0'0'64'0,"0"0"-26"0,6 15-14 16,-1 5 1-16,5 13 3 15,4-2 4 1,1 2 2 0,1-7-3-16,0-2-3 0,4-10-5 15,-3-2-4-15,-2-12-4 16,-7-6-5-16,1-6-3 0,-4-1-5 15,-1-1-2 1,-2 3-2-16,-2 11-2 0,0-12 1 16,0 12 0-16,2 10 1 0,2 5-1 15,2 3 3 1,5-2 2-16,3 3 3 0,3-3 3 15,2-6-1-15,-1-10 0 16,2 0 0-16,-4-7 1 0,-2-10-3 16,-10-5-2-1,-4-1-4-15,-4-4-2 0,-8-2-4 16,3 1-5-16,-9-4-15 0,7 2-53 15,4 10-14 1,4 2-5-16,3 7 2 0</inkml:trace>
  <inkml:trace contextRef="#ctx0" brushRef="#br0" timeOffset="41760.8352">20990 7795 30 0,'0'0'41'16,"0"0"-3"-16,0 0-5 16,-5 3-5-16,-6 10-5 0,-2 6-3 15,-4 14 5 1,-1 8-1-1,3-5 0-15,3 9-1 16,10-7-1-16,3 2-3 0,11-8-1 16,8-3-3-16,7-17-8 15,3-4-3-15,3 1-12 16,-2 3-61-16,-1-12-16 0,4-3-9 15,-6-5-5 1</inkml:trace>
  <inkml:trace contextRef="#ctx0" brushRef="#br0" timeOffset="49090.9818">2337 12029 6 0,'3'-11'75'16,"-1"-2"2"-16,8 4-39 0,-10 9-11 15,9-12-9 1,-9 12-5-16,13 0-2 0,-4 12-3 16,0 7 1-1,1 9-1-15,0 5 2 0,1 5 0 16,-1 8 1-16,0 4-1 15,-1 2-1-15,-2-1-2 0,2-1 0 16,0-7-1-16,-3-3-1 16,2-8 0-16,-1-4-1 15,-1-7-1-15,0-3 0 0,-2-7 1 16,-4-11-2-1,6 15 0-15,-6-15 1 0,0 0-1 16,7 12 1-16,-7-12 1 16,0 0 0-16,9-10 0 15,1-4 1-15,2-13-1 16,6-6 0-16,10-13-1 0,2-9-1 15,10-6-1-15,3-9 1 0,5 1-1 16,-3 4 0 0,1 6 0-16,-5 7 0 0,-4 9 1 15,-9 10-2-15,-4 10-1 16,-11 7-2-16,0 9-2 15,-13 7-5-15,16-4-6 16,-16 4-19-16,0 0-51 0,13 5-8 16,-13-5-6-1</inkml:trace>
  <inkml:trace contextRef="#ctx0" brushRef="#br0" timeOffset="49290.9858">2788 11932 13 0,'0'0'84'0,"22"-7"5"0,16-8-5 16,13-4-58-16,10 3-9 0,10-4 1 16,1 1-4-1,-2 5-6-15,-6-4-13 0,-10 6-37 16,-7 5-40-16,-22 2-6 15,-14 3-4-15</inkml:trace>
  <inkml:trace contextRef="#ctx0" brushRef="#br0" timeOffset="49550.9909">2185 12078 82 0,'24'4'92'16,"10"-9"-4"-16,12-9-7 15,4-2-72-15,4 0-2 0,6 6-9 16,-8-3-18-16,-3 7-59 0,1 5-8 15,-14 1-6 1</inkml:trace>
  <inkml:trace contextRef="#ctx0" brushRef="#br0" timeOffset="49910.9982">3044 12438 55 0,'-28'12'80'0,"3"6"0"0,1 5-55 15,8 4-5-15,4 0 3 0,11-1 1 16,2-6-3 0,14-9-3-16,9-6-3 0,5-7-1 15,3-9-1-15,-1-8-2 16,-5-3-3-16,-6-4-3 0,-7 3-2 15,-12-2-2 1,-7 6-1-16,-11 7 0 0,-6 5-2 16,-2 2-2-1,-2 5-3-15,2 7-5 0,8 8-11 16,2 3-19-16,4 2-45 0,11 0-8 15,5-4-3-15</inkml:trace>
  <inkml:trace contextRef="#ctx0" brushRef="#br0" timeOffset="50251.005">3223 12554 18 0,'0'22'80'0,"2"-2"6"0,0 1-3 16,4-6-64-16,11 0 2 15,-1-6 0-15,9-7-3 0,-2-2-2 16,5-8-1 0,-4-8-4-16,0-3-5 0,-4 0-1 15,-7-1-3 1,-2 3-1-16,-4 1-1 0,-4 8-1 15,-3 8-1-15,0 0 1 0,0 7 1 16,-1 10-1-16,1 3 1 16,1 5 1-16,6-1 2 0,2-1 0 15,4-2 0 1,4-6 0-16,2-5-2 0,2-5-4 15,0-5-3 1,2-5-17-16,0 0-54 0,-1-19-14 16,-4-5-6-16,-6-13-3 15</inkml:trace>
  <inkml:trace contextRef="#ctx0" brushRef="#br0" timeOffset="50431.0086">3649 12297 36 0,'6'16'86'15,"3"6"-1"-15,4-1-2 0,-1 8-62 16,4 3-10-16,4 2 2 15,0 2-2-15,3-2-3 0,-6 0-3 16,3-3-6-16,-10-4-11 0,0-14-49 16,-6 3-23-1,-4-16-6-15,-12 4-3 0</inkml:trace>
  <inkml:trace contextRef="#ctx0" brushRef="#br0" timeOffset="50571.0113">3528 12532 67 0,'27'0'88'16,"18"-2"-2"-16,15-9-5 0,27-4-72 15,-5-2-2-15,4-5-11 0,5-5-59 16,-7 12-16 0,-10-1-7-16,-13 9-4 0</inkml:trace>
  <inkml:trace contextRef="#ctx0" brushRef="#br0" timeOffset="50851.017">2520 12971 0 0,'-8'13'93'15,"23"-2"2"-15,30-9-3 0,33-2-4 16,23-3-78-16,25 0 2 0,17-3 1 16,7 1-2-16,2 1-5 15,-7 0-5-15,-8 3-7 16,-16 1-14-16,-14 0-61 15,-19 9-11-15,-22 6-6 0,-18-1-3 16</inkml:trace>
  <inkml:trace contextRef="#ctx0" brushRef="#br0" timeOffset="51451.0289">2717 13612 62 0,'9'17'89'15,"6"12"1"-15,-3 2-4 16,3 8-75-16,3 5 1 16,2 4 3-16,0 0 3 0,-3-1-4 15,1-4-2 1,-6-14-4-16,1-4 0 0,-4-7-1 15,-2-4 0-15,-7-14-1 0,12 6-1 16,-5-13 0 0,2-13-1-16,2-7-1 0,2-7 0 15,3-9-2-15,3-5-1 16,2-2 0-16,1 0-1 0,2 4-1 15,-3 5-1 1,1 4-1-16,-5 6-2 0,0 8-4 16,-2 1-7-1,4 9-17-15,-2 6-56 0,1-7-7 16,0 6-7-16,-7-1 6 0</inkml:trace>
  <inkml:trace contextRef="#ctx0" brushRef="#br0" timeOffset="51621.0323">3114 13558 52 0,'-16'11'96'15,"6"-2"-3"-15,10-9-5 0,8 2-62 16,28-2-7-16,9-2-4 0,9-7-5 16,4-1-5-16,1-4-8 15,0 3-14-15,-16 4-56 0,-10-3-17 16,-16 1-5-1,-17 9-6-15</inkml:trace>
  <inkml:trace contextRef="#ctx0" brushRef="#br0" timeOffset="51821.0364">2536 13725 7 0,'0'0'99'15,"11"5"-2"1,16-10-5-16,15-11-4 0,5-6-75 15,11-4-5-15,7 2-3 16,-1-4-8-16,5 7-24 0,-3 1-60 16,-9 1-4-1,-10 4-9-15,-14 7-1 0</inkml:trace>
  <inkml:trace contextRef="#ctx0" brushRef="#br0" timeOffset="52131.0426">3360 14081 20 0,'-4'15'97'0,"-2"1"-2"16,2 2-5-16,-1 2-3 0,1-2-77 15,2 7-4 1,2 0 0-16,0-2 0 0,0-3-3 15,0-4-3-15,0-4-3 0,9-2-9 16,-9-10-45-16,18-5-31 16,0-12-6-16,-2-12-7 15</inkml:trace>
  <inkml:trace contextRef="#ctx0" brushRef="#br0" timeOffset="52251.045">3426 13961 23 0,'-12'-18'100'16,"0"6"-4"-16,0 1-6 15,2 2-6-15,-2-2-80 16,12 11-15-16,0 0-33 0,-2-10-43 15,2 10-7-15,16-3-5 16</inkml:trace>
  <inkml:trace contextRef="#ctx0" brushRef="#br0" timeOffset="52521.0504">3591 14087 48 0,'10'33'93'0,"-2"-2"-2"0,-2-4-5 16,0 0-54-16,0-3-11 15,-2-6-6-15,1-4-4 0,-5-14-2 16,16 8-2-1,-4-11-1-15,2-10-2 0,-1-1 1 16,-1-1-3 0,3 0 0-16,-5 1-2 0,0 6 0 15,-10 8 0-15,13 0 0 16,-9 6 0-16,5 6 1 0,4 1 0 15,9-2-1-15,8 3-2 0,5-11-7 16,10-3-43 0,11 0-36-16,-1-13-6 0,3-6-7 15</inkml:trace>
  <inkml:trace contextRef="#ctx0" brushRef="#br0" timeOffset="53101.062">4843 12827 80 0,'-25'6'89'0,"6"-4"-5"0,-24 3-45 15,33 2-12 1,10-7-5-16,8 15-6 0,17-10-3 16,10 1-2-1,11-3 0-15,3 2-2 0,5-2-1 16,3-3-2-16,-3 2-2 0,-6-2-3 15,-5 0-1-15,-9 2-3 16,-2-1-5-16,-7-1-8 0,0 0-30 16,10 2-42-1,-15-2-7-15,1 0-5 0</inkml:trace>
  <inkml:trace contextRef="#ctx0" brushRef="#br0" timeOffset="53371.0673">4946 13135 45 0,'-7'12'97'0,"7"-12"-3"0,17 10-3 16,16-8-60-16,12 1-5 16,13-1-3-16,8-2-8 0,10 5-6 15,-2 0-4 1,5 4-3-16,-8-1-8 0,1 11-24 15,-4 0-59 1,-16-5-4-16,-6 2-9 0,-7-6-2 16</inkml:trace>
  <inkml:trace contextRef="#ctx0" brushRef="#br0" timeOffset="67371.3474">7142 13315 36 0,'0'0'61'16,"-12"-13"1"-16,12 13-66 0,-8-11-8 15,8 11-7-15,0 0-8 16,-9-4-7-16,9 4-28 0</inkml:trace>
  <inkml:trace contextRef="#ctx0" brushRef="#br0" timeOffset="68311.3661">6628 13317 42 0,'-15'1'85'0,"1"-2"-27"16,4 0-9-16,10 1-15 16,-10-4-6-16,10 4-6 0,8-8-5 15,13 4-5-15,7-3-3 16,8-1 0-16,8-1-2 0,6 2 1 15,5-1-1 1,1-2-2-16,2-1-1 0,-3 0-1 16,-4-1 0-1,-4 0 0-15,-4-2 0 0,-3 1-1 16,-5-1 0-16,-3 4-1 15,-7 2 0-15,-4 2-1 0,-6 3 0 16,-1 1-1-16,-4 2 0 0,-10 0 1 16,10 0-1-1,-10 0 0-15,0 0 0 0,2 12 0 16,-2-12 1-1,0 10-1-15,0-10 1 0,0 16-1 16,-2-6 1-16,-2 3-1 16,0 3 1-16,-3 2 0 0,-2 5 0 15,-3 4 0 1,-3 2 1-16,-4 5-1 0,-2 2 1 15,-7 3-1-15,-1 0 1 0,-5 0-1 16,-1-1 0 0,-3-1 0-16,-7 1 0 15,3-6 0-15,5-3-1 16,2-6 1-16,5-1 0 0,6-7-1 15,5-2 1 1,9-2 1-16,10-11 1 0,6 11 1 16,11-9 1-16,8 1 1 0,5-2 0 15,6 0 0 1,2-1 0-16,2 0-1 0,-2 0-2 15,-3-1 0-15,-3-1-2 16,-5 1-2-16,-4 0-1 0,-3 0-3 16,0 1-3-1,-4-1-7-15,4 1-21 0,3 3-49 16,-7-3-10-1,-2-4-4-15</inkml:trace>
  <inkml:trace contextRef="#ctx0" brushRef="#br0" timeOffset="68571.3714">6940 13655 49 0,'15'0'98'16,"6"-5"-4"-16,10-5-5 16,13-1-61-16,5-1-7 0,6 2-5 15,3 0-7 1,-5 0-7-16,-4 6-10 0,-7-5-27 15,-17 8-50-15,2-1-7 16,-10-3-7-16</inkml:trace>
  <inkml:trace contextRef="#ctx0" brushRef="#br0" timeOffset="69451.389">6963 13670 68 0,'-10'-5'50'0,"10"5"-4"0,0 0-1 0,0 0-8 16,0 0-6 0,10-10-8-16,7 10-4 0,8-4-3 15,4 3-2 1,4-5-1-16,5 3-2 0,-2 0-3 15,0 1-1-15,-3 0-3 0,-4 2-2 16,-4 0-2-16,-7 5 0 16,-5-1 0-16,-13-4 0 15,1 12 0 1,-8-5 0-16,-13-3-1 0,-6-2 1 15,-9-1 0 1,-6-1 0-16,-6 0 0 0,3-4 0 16,2-3 0-16,4 2 0 0,6-2 0 15,5 4 1-15,9-2-1 16,10 3-1-16,8 2 1 15,0 0 0-15,13 0-2 16,6 0-4-16,1 0-14 0,9-5-57 16,7 5-10-1,2-2-7-15,2-1-3 0</inkml:trace>
  <inkml:trace contextRef="#ctx0" brushRef="#br0" timeOffset="69931.3986">6841 13709 8 0,'-22'2'85'0,"8"-2"2"16,14 0 0-16,-30-7-57 15,51 0-4-15,23-1-8 16,6-2-2-16,14 0-1 0,3-1-1 16,3 3-4-16,-5 1-4 0,-7 4-2 15,-11 1-1 1,-15 2-1-16,-14 0-2 0,-18 0 1 15,0 0-1 1,-18 8 1-16,-14-7-1 0,-11 2 1 16,-8-3 0-16,-10 3-1 15,-7-3 1-15,0 0-1 0,5 0-1 16,9 0 1-1,8 0-1-15,19 0 0 0,13 0 0 16,19 0-1-16,19-3-5 0,25 3-34 16,22-3-46-1,4-1-4 1,5-2-8-16</inkml:trace>
  <inkml:trace contextRef="#ctx0" brushRef="#br0" timeOffset="70431.4086">7055 13725 30 0,'0'0'88'15,"0"0"1"1,0 0-4-16,0 0-63 0,0 0-6 16,0 0-5-1,0 0-2-15,0 0-2 0,-3 11-1 16,-4 1 0-16,-1 4-2 15,-5 7 0-15,-1 3 2 0,-3 6-1 16,-4 3-1-16,-4 5 1 0,-1 2 0 16,-2 0-1-1,0 0 0-15,3-5 0 0,1-4-1 16,4-6 1-1,8-5 0-15,8-7 0 0,10-7 1 16,20-7-1-16,15-2 0 16,13-7 0-16,8-4-2 0,10 1-3 15,5-7-5 1,8 9-24-16,-5-5-60 0,-15 1-4 15,-12 0-9-15,-14-3-2 0</inkml:trace>
  <inkml:trace contextRef="#ctx0" brushRef="#br0" timeOffset="70921.4184">7716 13990 18 0,'12'20'96'16,"-4"6"-1"-16,-4 7-6 16,-4-33-33-16,0 42-37 0,-4 5-1 15,-2-3-7 1,-3-3-4-16,1-7-4 0,-2-4-7 15,-1-12-13 1,-1-7-70-16,12-11-5 0,0-6-4 16,10-14-3-16</inkml:trace>
  <inkml:trace contextRef="#ctx0" brushRef="#br0" timeOffset="71221.4244">7948 13651 30 0,'3'12'96'16,"17"-2"-2"-16,14-6-5 0,9 1-49 15,9 5-12-15,2-10-13 0,4 0-10 16,-2-3-7 0</inkml:trace>
  <inkml:trace contextRef="#ctx0" brushRef="#br0" timeOffset="74221.4844">8071 13532 17 0,'-7'-13'81'0,"1"-1"1"15,6 14-37 1,0 0-8-16,1 10-9 0,4 9-5 15,2 6-5-15,4 20-2 32,-4 4-2-32,-2 2 2 15,-3 2-2-15,-2-5-4 0,-2 1-2 16,-5-9-2-1,-2-5-2-15,-1-23-5 0,1-5-3 16,9-7-9-16,0 0-29 0,0 0-46 16,0-12-6-1,9-7-6-15</inkml:trace>
  <inkml:trace contextRef="#ctx0" brushRef="#br0" timeOffset="74901.4979">8385 13372 35 0,'-15'-1'46'0,"15"1"0"0,-14 0-1 16,14 0-4-16,6-2-8 15,9-2-5-15,17 1-5 0,2-4-3 16,10 0-1-16,3 0-4 16,6-1-4-16,-3 1-1 15,-2-1-4-15,-3 4-1 0,-9 2-3 16,-6 2-1-1,-7 0 0-15,-8 0 0 0,-1 6-1 16,-14-6 1-16,9 16-1 16,-9-6 1-16,0 4-1 15,-4 4 1-15,-4 2 0 16,-4 5-1-16,-2 1 1 0,-7 6 0 15,-2 2-1-15,-4 4 0 0,-19 13 1 32,-1 5 1-32,0 2 0 15,-2-2-1-15,7-3 1 16,6 0 1-16,7-5 0 0,10-4 1 15,24-18 0 1,14-7 0-16,13-4 0 0,11-4 0 16,8-6 0-16,5-4 0 0,6-1-1 15,-4-1-1 1,-2-8-3-16,-3-2-1 0,-8-1-5 16,-9-1-4-16,-10-1-8 15,-3-1-25-15,-6 6-44 16,-11-8-8-16,-6 0-6 15</inkml:trace>
  <inkml:trace contextRef="#ctx0" brushRef="#br0" timeOffset="75071.5014">8530 13758 5 0,'29'-11'85'0,"13"-1"3"15,7-1-6 1,7 0-60-16,-1 1-22 0,3 1-66 15,4 0-8-15,-8-2-9 16</inkml:trace>
  <inkml:trace contextRef="#ctx0" brushRef="#br0" timeOffset="75701.514">9286 13784 6 0,'0'0'87'16,"11"-5"2"-16,-11 5-36 0,29-14-7 16,-5 7-9-16,4 0-9 0,6 4-9 15,-3 1-6 1,-1 2-2-16,-3 1-4 0,-6 7-2 15,-6 2 0-15,-11 8 0 16,-8 4-1-16,-12 3 0 16,-5 1 0-16,-4 1 0 15,0 2-1-15,3-4 1 0,8-1 0 16,10-10-3-16,12-3 1 0,18-8-1 15,9-3-2 1,10-5-2-16,3-4-6 0,8 3-29 16,-1-5-52-1,-13-1-5-15,-14-1-7 0,-13 1-1 16</inkml:trace>
  <inkml:trace contextRef="#ctx0" brushRef="#br0" timeOffset="76121.5224">8469 13709 43 0,'-21'0'90'16,"4"0"-3"-16,8-5-41 15,9 5-9-15,15-9-13 0,11 3-8 16,13 3-10-1,3-4-17-15,10-1-64 0,3 5-10 16,8-7-5 0,-4 2 2-16</inkml:trace>
  <inkml:trace contextRef="#ctx0" brushRef="#br0" timeOffset="76911.5382">6472 12909 39 0,'-26'4'65'0,"1"0"-13"0,2 2-11 15,9-1-4-15,14-5-6 16,-1 12-8-16,22-8-4 16,27-3-1-16,28 0-1 15,27-1 0-15,32-3 1 0,36-3-5 16,28-3-4-1,29 1-2-15,14-2-4 0,12 2-5 16,-2-5-10-16,7-8-58 16,-12 8-17-16,-13-5-8 15,-7-1-4-15</inkml:trace>
  <inkml:trace contextRef="#ctx0" brushRef="#br0" timeOffset="87841.7567">6965 11836 49 0,'-11'-5'61'0,"11"5"-10"15,-13-3-15-15,13 3-8 16,0 0-7-16,0 0-4 0,0 0-7 16,0 0-1-1,0 0-1-15,6-7-1 0,11 5-2 16,6-3 0-16,10 5 0 15,5-4 0-15,9 1 2 0,2 1-1 16,2 0-2 0,-2-1 0-16,-5 3-1 0,-6 0 0 15,-5 0-1-15,-9 0 0 0,-4 0 0 16,-7 0-1-1,1 0 0-15,-14 0 0 0,15 0-1 16,-15 0 0-16,10 0-1 16,-10 0-1-16,0 0 0 15,0 0 1-15,0 0-1 16,7 8 1-16,-7-8 0 0,0 11 0 15,0-1 1 1,-5 1 0-16,0 4 1 0,-1 2 1 16,-5 2-1-16,-2 6 0 0,-3 2 1 15,-4 3 0 1,-4 4-1-16,0-2 1 0,-6 4-1 15,-3-1 0-15,-1 1 0 16,0-6 0-16,0 1-1 0,-1-3 0 16,5-2 0-1,5-3 0-15,4-4 0 0,6-2 0 16,4-6 1-16,6-1 2 0,5-10 1 15,6 13 2 1,7-12 0-16,8 2 1 0,4-3-1 16,9 2 1-16,2-2-2 15,6 0-1-15,3 0-1 0,1-1-1 16,-3 0 0-1,-2 0-1-15,-5 0-2 0,-1-1-2 16,-2 2-4 0,-6-3-6-16,-1 2-10 0,-8-2-19 15,-4-2-39-15,4 5-12 0,-8-3-3 16</inkml:trace>
  <inkml:trace contextRef="#ctx0" brushRef="#br0" timeOffset="88091.7617">6882 12172 3 0,'-25'-5'87'16,"13"-2"4"-16,12-7-2 0,55-2-46 15,-8-2-11 1,17-1-12-16,10 0-8 0,8-1-2 16,2 5-5-16,-1 1-8 15,-2 7-14-15,-17 10-43 0,-7-5-27 16,-9 2-4-16,-13 0-6 0</inkml:trace>
  <inkml:trace contextRef="#ctx0" brushRef="#br0" timeOffset="88741.7748">7835 12293 14 0,'-9'-4'49'16,"9"4"-1"-16,-10-1-7 0,10 1-7 16,0 0-6-16,0 0-2 15,0 0-3-15,13 0-4 0,1-3-3 16,1 2-6-1,2-1-4-15,-1 1-1 0,2 1 0 16,-1 0-3 0,-5 0-1-16,-3 3-1 0,-9-3 0 15,8 15 0-15,-8-2 1 0,-4 3 1 16,-8 1 0-16,-4 4 0 15,1 0 1-15,1-2-1 0,-1-1 2 16,5-1 1 0,8-9 1-16,6 0-1 0,16-7 1 15,10-1 1 1,13-3-1-16,2-3-1 0,8 3-8 15,-4-2-19-15,-6 3-59 16,6 1-7-16,-9-5-5 0,-1 0-2 16</inkml:trace>
  <inkml:trace contextRef="#ctx0" brushRef="#br0" timeOffset="95451.909">15935 8270 46 0,'0'0'78'0,"0"0"-41"16,0 0 2-16,13 9 0 15,-13-9-7-15,9 0-2 16,-9 0-5-16,10-9-5 16,-5-1-7-16,3-7-6 0,0-4-2 15,6-9-6 1,-1-8 0-16,2-8-3 0,-3-7 4 15,1-12-3-15,-2-10 3 16,-1-9-1-16,-5-8 1 16,-5-2 1-16,1-11-1 0,-3-3 1 15,0-10-1-15,2-6 2 16,0-1-4-16,4-9 2 0,8-4-1 15,5-13 1 1,5-1 0-16,7-6 0 0,3 1 0 16,4 4 0-16,2 7 1 15,1 8-2-15,5 4 0 16,-1 14-1-16,4 6 0 0,2 12 1 15,2 8 0-15,2 5-1 16,3 9-1-16,-1 8 2 0,-2 9 1 16,-5 7-1-1,-2 8 1-15,-5 10-1 0,-5 7-1 16,-7 7 1-1,0 6 0-15,-6 5 1 0,1 1-1 16,-1 5 0-16,0 4-1 16,0 0 1-16,3 3 0 0,1 3-1 15,2 10 0-15,0 6 0 0,-1 11 0 16,-3 15-1-1,-2 8 1-15,-5 14-3 0,-8 11 2 16,-1 12 0 0,-9 7 0-16,-1 13 3 0,-4 7 0 15,-4 1 2-15,-5 11 2 16,-2-6 2-16,-3 10 0 0,-5 3 0 15,0-3 3 1,-6-3-3-16,-2-7 1 0,-4-2-2 16,0-14 0-16,-2 3 1 0,2-17-2 15,1-10-1 1,2-13 1-16,8-10-6 0,2-8-5 15,5-14-20-15,1-8-56 16,12-13-8-16,5-17-5 0</inkml:trace>
  <inkml:trace contextRef="#ctx0" brushRef="#br0" timeOffset="95881.9175">16924 6665 57 0,'0'23'79'16,"-1"6"0"-16,-40 6-61 15,32 13 0-15,-1 1 3 16,-2 8 3-16,-1-10-6 16,-2 3 0-16,0-8-5 0,3-3-2 15,1-3-2 1,4-11-3-16,3 3-1 0,3-6-2 15,0-3 1-15,5 0-1 16,5-4 2-16,2-3 0 16,3-7 1-16,2 2 1 0,3-7-1 15,5-10 1-15,5-11-2 16,1-6 1-16,0-5-1 0,3-7-3 15,-2 2-2 1,-6-5-2-16,1 9-5 0,-10-6-15 16,-5 8-69-1,4 6-2-15,-4-1-8 0,-2 4-3 16</inkml:trace>
  <inkml:trace contextRef="#ctx0" brushRef="#br0" timeOffset="105752.115">12619 12838 56 0,'-11'9'88'16,"11"-9"-2"-16,-12 0-5 15,12 0-64-15,0 0-7 0,0 0-4 16,4-5-1-16,6 1-3 0,3-1-1 15,0 0 0 1,0 2-2-16,0 2 0 0,-5 0 2 16,-8 1 1-1,9 5 1-15,-9-5 2 0,-6 13-1 16,6-13 2-16,-13 13-2 15,13-13-8-15,-10 0-62 0,10 0-18 16,0 0-7 0,7-13-4-16</inkml:trace>
  <inkml:trace contextRef="#ctx0" brushRef="#br0" timeOffset="106682.1336">1448 12165 3 0,'2'-10'77'15,"-2"10"4"1,1-17-38-16,-1 17-14 0,0 0-5 15,-6 0-6-15,6 0-4 0,-18 14-3 16,6 5-2 0,-3 2-1-16,-6 9 1 0,-3 4-1 15,-4 6 0-15,0 1-1 16,-1-2-1-16,0-1-1 0,4-8 0 15,2-1-1 1,0-5-1-16,8-8-3 0,5-5-6 16,0-6-9-1,10-5-46-15,0-8-24 0,0-2-6 16,9-5-3-16</inkml:trace>
  <inkml:trace contextRef="#ctx0" brushRef="#br0" timeOffset="106972.1394">1238 12141 25 0,'2'7'82'0,"0"5"3"16,0 5-4-1,12 4-62-15,-7 11-5 0,3 2 4 16,1 10 0-16,0 2-2 15,0 3-2-15,-3-1-6 0,1-1-1 16,-3-3-2 0,-2-7-1-16,2-4-2 0,-2-6-1 15,-3-10-4-15,1-2-4 16,-2-15-17-16,-5 8-60 15,5-8-5-15,0-13-8 0,-3-2 2 16</inkml:trace>
  <inkml:trace contextRef="#ctx0" brushRef="#br0" timeOffset="107172.1434">1054 12476 50 0,'0'0'90'15,"11"-14"0"-15,14 2-5 0,35-3-62 16,-9 5-9-16,3-3-1 0,5 2 1 15,0 0-5 1,-2 1-6-16,-7 1-5 0,-3 4-16 16,-12 2-48-1,-11-6-20-15,-5 2-9 0,-7-6-2 16</inkml:trace>
  <inkml:trace contextRef="#ctx0" brushRef="#br0" timeOffset="107502.15">762 12189 74 0,'-26'49'55'0,"18"11"-7"15,17 5-4-15,22 7-2 0,19-1-6 16,23-1-7 0,12-7-9-16,12-9-3 0,10-21-3 15,8-16-1-15,4-17-2 16,-5-13-2-16,-10-16-1 0,-12-11 0 15,-18-12-2 1,-15-9-2-16,-23-2-2 0,-25 0 0 16,-24 4-3-1,-31 6 0-15,-19 7-1 0,-24 10-2 16,-14 16-1-16,-15 10-4 0,0 19-22 15,7 13-57-15,-1 6-4 16,11 8-7-16,17 2-3 0</inkml:trace>
  <inkml:trace contextRef="#ctx0" brushRef="#br0" timeOffset="110632.2125">15835 3958 23 0,'14'-5'79'15,"-5"5"-1"1,-9 0-2-16,12 17-69 0,-4 6-1 15,-1 11 2-15,-1 7 1 16,-6 8 3-16,-2 2 0 0,-9-5 1 16,3 0-2-1,-3-7-1-15,0-7-3 0,0-6-1 16,3-12-4-16,8-14-2 0,-10 6-9 15,10-6-36 1,-9-11-40-16,-1-7-6 0,-3-5-5 16</inkml:trace>
  <inkml:trace contextRef="#ctx0" brushRef="#br0" timeOffset="110822.2164">15493 4050 1 0,'0'0'90'16,"8"-8"3"-1,27 5-6-15,24-11-40 0,20 14-28 16,18-4-9-16,10 0-2 15,4 1-2-15,-1-2-2 16,-7 3-10-16,-19-6-22 16,-26 1-56-16,-8 3-6 0,-24-6-5 15</inkml:trace>
  <inkml:trace contextRef="#ctx0" brushRef="#br0" timeOffset="111032.2206">15449 4221 55 0,'24'22'96'0,"32"-10"-3"16,30-6-6-1,26-3-67-15,17-3-2 0,6 3-7 16,-2-6-3-16,-5 0-9 0,-19-3-12 15,-12-8-53-15,-27 14-23 16,-27-6-7-16,-21 4-3 0</inkml:trace>
  <inkml:trace contextRef="#ctx0" brushRef="#br0" timeOffset="111322.2264">15571 4233 56 0,'0'17'86'16,"-1"3"-3"-16,-2 6-4 16,3 6-77-16,-10 6-1 0,2-1 1 15,-1 1 0 1,-1-6-2-16,-1-8-7 0,2-10-38 15,0-1-36-15,2-11-7 16,4-7 1-16</inkml:trace>
  <inkml:trace contextRef="#ctx0" brushRef="#br0" timeOffset="111592.2318">15603 3950 56 0,'0'0'86'16,"-5"14"-3"-1,-4-6-5-15,-3 4-75 0,1 3-5 16,-4-4-6-16,3 4-19 16,8-1-53-16,-5-3-3 0,9-11-4 15</inkml:trace>
  <inkml:trace contextRef="#ctx0" brushRef="#br0" timeOffset="111832.2366">16428 3831 45 0,'2'10'84'0,"-4"4"-3"15,-8-2-5 1,-1 7-76-16,-5 2-7 0,4 5-22 16,7-1-49-16,-7-2-4 15,6 1 0-15</inkml:trace>
  <inkml:trace contextRef="#ctx0" brushRef="#br0" timeOffset="112072.2414">16605 4160 70 0,'-10'15'89'0,"-4"-1"-4"16,-2 6-5-16,5 6-83 16,-10 21-65-16,-1-13-14 0,5-4-7 15,-2-2 7 1</inkml:trace>
  <inkml:trace contextRef="#ctx0" brushRef="#br0" timeOffset="114662.2931">1711 15644 68 0,'0'0'80'15,"5"3"-43"-15,22 2-3 0,15-1-4 16,16 0-6-1,14 2-2-15,9 4-3 0,11 0-2 16,-2-1-5-16,1 2-4 0,-10-2-4 16,-8 3-5-16,-18-6-11 15,-4-1-35-15,-11-2-38 16,-14-3-7-16,-6-10-2 15</inkml:trace>
  <inkml:trace contextRef="#ctx0" brushRef="#br0" timeOffset="114982.2996">2234 15738 3 0,'-15'0'85'0,"5"8"4"0,0 8-4 16,-1 9-55-16,-2 7-14 0,-1 7-2 15,-5 7-1 1,-2 5-1-16,-6 1-3 0,5-1-3 16,-5-4 0-1,3-4-5-15,-2-7-7 0,6-2-18 16,7-10-60-16,-9-10-6 15,4-8-5-15</inkml:trace>
  <inkml:trace contextRef="#ctx0" brushRef="#br0" timeOffset="115142.3028">1736 16300 36 0,'0'15'95'0,"16"-5"-1"16,18-8-5-16,3-2-66 16,30-5-5-16,11-2 0 15,9-8-5-15,6 3-9 16,-3 0-10-16,-2 2-25 0,-4 3-55 15,-24 2-7-15,-17 2-6 0</inkml:trace>
  <inkml:trace contextRef="#ctx0" brushRef="#br0" timeOffset="115462.3092">1888 15642 12 0,'0'-19'90'0,"0"1"0"16,-1 4-7-16,1 14-41 0,-12-9-30 16,3 4-8-1,-3 7-3-15,-4 7-2 0,-3 7 0 16,-2 6-1-16,3 6-5 15,-2 2-15-15,0-2-56 0,7 8-8 16,7-8-2 0</inkml:trace>
  <inkml:trace contextRef="#ctx0" brushRef="#br0" timeOffset="115702.314">2422 15618 50 0,'18'13'88'0,"-8"5"-3"15,-10 2-4-15,20 4-75 16,-31 8-1-16,-4 4-2 0,-3 8-24 15,8-1-57-15,-13-6-7 16,6-2-6-16</inkml:trace>
  <inkml:trace contextRef="#ctx0" brushRef="#br0" timeOffset="116032.3206">1854 16344 76 0,'-16'31'88'0,"-5"5"-5"15,-29 2-64 1,23 4 1-16,-4-1 0 0,3-5-7 15,3-4-10-15,3-8-15 16,8-14-57-16,14-10-16 16,0 0-6-16</inkml:trace>
  <inkml:trace contextRef="#ctx0" brushRef="#br0" timeOffset="116282.3256">2408 16266 42 0,'0'0'91'0,"-2"15"-3"16,-8-5-4-1,-1 9-70-15,-2 3-4 0,0 7-1 16,-4 2-2-16,0 2-2 16,4 2-5-16,-4-6-14 0,7-2-68 15,8-11-6 1,2-16-5-16</inkml:trace>
  <inkml:trace contextRef="#ctx0" brushRef="#br0" timeOffset="116692.3338">2853 15998 13 0,'-15'10'89'16,"15"-10"2"-16,1 12-4 15,22-10-63-15,14 2-10 0,11-3 2 16,4 1-3 0,7-1-5-16,-1-2-6 0,-1 1-7 15,-5-2-23-15,-20-2-56 16,4 1-7-16,-9-2-4 15</inkml:trace>
  <inkml:trace contextRef="#ctx0" brushRef="#br0" timeOffset="116862.3372">2806 16286 83 0,'0'9'97'15,"24"-6"-5"-15,20-3-6 0,12-7-75 16,16 2-9-16,8-4-3 0,7 6-17 15,-4 2-64 1,0 1-9-16,-6-1-6 0</inkml:trace>
  <inkml:trace contextRef="#ctx0" brushRef="#br0" timeOffset="118622.3724">4600 15259 59 0,'8'16'77'15,"-8"-16"-11"-15,17 23-47 0,-8 20-4 16,3 6 3-16,-1 9 0 0,0 4 0 15,2 0 0 1,-3-2-1-16,1-5-4 0,-1-6-1 16,0-9-3-16,-4-4 0 15,-1-10-2-15,0-5-2 16,-4-5 0-16,1-5 0 15,-2-11-1-15,1 15 1 0,-1-15 1 16,0 0 0-16,0 0-1 0,2-10 1 16,6-9-1-1,2-8 0-15,9-5-1 0,4-6-2 16,7-8 0-16,3 0-1 15,3-1-1-15,-2 2-1 16,-1 6-3-16,-4 3-4 16,1 7-7-16,-10 0-19 0,-7 4-57 15,7 5-7 1,-4 0-4-16</inkml:trace>
  <inkml:trace contextRef="#ctx0" brushRef="#br0" timeOffset="118822.3764">4941 15283 58 0,'-18'2'93'16,"18"-2"-2"-1,3-6-7-15,29-6-65 0,19 3-9 16,9-1-3-16,7 1-3 0,0-2-9 15,1 3-30-15,-2 4-50 16,-15-1-6-16,-16 1-4 0</inkml:trace>
  <inkml:trace contextRef="#ctx0" brushRef="#br0" timeOffset="119032.3806">4359 15320 75 0,'0'0'96'16,"31"0"-5"0,13-8-7-16,7 1-70 0,14 3-5 15,2-1-6-15,4 5-16 16,-10 11-57-16,-1-7-18 0,-10 3-6 15,-13 1-3-15</inkml:trace>
  <inkml:trace contextRef="#ctx0" brushRef="#br0" timeOffset="119382.3876">5366 15819 87 0,'-9'1'94'0,"9"-1"-5"15,-14 13-5-15,-2-1-79 0,10 9-2 16,0 1 1-1,-2 6 1-15,0 0-3 0,3 0-4 16,0-3-7-16,5-2-17 16,10-2-59-16,-5-10-7 0,-5-11-4 15</inkml:trace>
  <inkml:trace contextRef="#ctx0" brushRef="#br0" timeOffset="119972.3994">5411 15705 67 0,'0'0'97'15,"-13"-5"-5"1,13 5-7-16,0 0-64 0,-8-9-23 16,8 9-19-16,4 7-62 15,-4-7-9-15,9 3-4 16</inkml:trace>
  <inkml:trace contextRef="#ctx0" brushRef="#br0" timeOffset="120402.408">5664 15765 41 0,'0'0'86'0,"0"16"-1"16,0-5 0 0,2 4-73-16,2 11-3 0,1 3 3 15,-3 7 3-15,3 0-1 16,-1 5-2-16,0-4-3 0,-2-5-1 15,1-4-2-15,-2-9-1 16,1-4 0-16,0-5-1 16,-2-10 1-16,0 0-1 0,15 0 0 15,-8-12-1 1,0-5-2-16,4 0 1 0,-1-6-2 15,3 1-2-15,-1-3 1 16,-2 6-2-16,-2 1 0 0,1 9 0 16,1 6 1-1,1 3 0-15,3 8 0 0,2 6 2 16,4 0 0-16,5 3 2 0,7-2 1 15,7-3-2 1,6-5-3-16,5 2-10 0,-1-5-48 16,8-4-29-1,5-5-9-15,-4-10-6 0</inkml:trace>
  <inkml:trace contextRef="#ctx0" brushRef="#br0" timeOffset="120962.4192">4297 16259 0 0,'-64'15'81'0,"-2"-6"-14"0,7 1-14 16,3-1-11-16,9-1-12 15,11-2-5-15,12 1-6 0,24-7-4 16,21 7-3-1,39-8-1-15,35 1 2 0,41-2-1 16,38-3 2-16,38-2-1 0,32-2-2 16,24 0-1-1,11-2 0-15,5 4-4 0,-14 2 1 16,-18 0-3-16,-16 0 0 15,-31 2-2-15,-26 1-2 0,-27 1-2 16,-32 1-4 0,-25 3-5-16,-24-3-18 0,-28 0-66 15,-15 0-3 1,-28 0-7-16,5-16-4 0</inkml:trace>
  <inkml:trace contextRef="#ctx0" brushRef="#br0" timeOffset="123652.473">4080 16679 13 0,'0'0'82'0,"0"0"2"16,-9-6-47-16,31-1-7 16,16-1-6-16,10 0-2 15,9-1 0-15,6-3-4 16,3 3-5-16,-4 1-4 0,-4 0-2 15,-9 4-2 1,-9 1-2-16,-12 3-2 0,-7 0-1 16,-8 1 0-16,-13-1 1 15,5 17-1-15,-8-1 0 16,-12 4 1-16,-8 6-1 0,-4 6 0 15,-9 4 1-15,-9 6 1 16,-1 3-1-16,-5 1 0 0,2 0 0 16,5-1-1-1,7-5 1-15,5-1 1 0,12-6 0 16,12 0 0-1,8-7 1-15,8-4 1 0,18-5 1 16,9-3 0-16,8-5 1 0,7 0 0 16,4-5-1-16,-3-4-2 15,0 0-2-15,-2 0-3 0,-9-7-3 16,-10-3-7-1,-2 3-21-15,-2-6-56 0,-18-6-7 16,-1-2-7 0</inkml:trace>
  <inkml:trace contextRef="#ctx0" brushRef="#br0" timeOffset="123832.4766">4243 16898 78 0,'0'0'98'0,"16"-9"-5"0,15-5-8 15,6 1-73-15,13 2-8 16,0 0-9-16,5-1-47 0,-5 11-34 16,-8-1-8-1,-8 1-7-15</inkml:trace>
  <inkml:trace contextRef="#ctx0" brushRef="#br0" timeOffset="124172.4834">5146 16975 3 0,'-5'10'93'0,"5"-10"0"15,-17 19-4-15,6-4-6 0,-14 4-75 16,14 8-5 0,2 6 0-16,0 6-2 0,4-1-7 15,-2-1-24-15,-7-5-53 16,17-6-7-16,8-11-3 0</inkml:trace>
  <inkml:trace contextRef="#ctx0" brushRef="#br0" timeOffset="124492.4898">5351 16820 14 0,'-11'4'90'0,"11"-4"2"0,1 11-2 16,-1-11-66 0,30 9-7-16,11-5 1 0,4 2-3 15,6-1-6 1,-4-3-10-16,6-2-35 0,0-2-50 15,-16-3-5-15,-8-6-7 0</inkml:trace>
  <inkml:trace contextRef="#ctx0" brushRef="#br0" timeOffset="124762.4952">5592 16634 54 0,'-12'16'93'0,"2"6"-1"16,-1 3-5-16,-2 9-74 0,1 5 0 15,-1 7 1-15,0 2 0 16,-4 3-3-16,5-1-3 0,-1-3-1 16,0-2-2-1,4-8-1-15,3-4-4 0,-1-6-5 16,7-3-8-1,0-4-53-15,6-20-24 0,10-9-8 16,3-18-4-16</inkml:trace>
  <inkml:trace contextRef="#ctx0" brushRef="#br0" timeOffset="125252.505">5938 16679 63 0,'-14'3'83'0,"3"-3"-1"0,11 0-63 15,11 0 0-15,6 3 1 16,6-1 0-16,6 1-2 0,2 0-3 16,4 2-2-1,2-1-3-15,-4 1-1 0,0 0-4 16,-7 2-2-16,-5-1-2 0,-5 2-1 15,-3 3 0 1,-6 0-1-16,-4 4 0 0,-3 4 2 16,-8 3-1-16,-7 4 1 15,-5 3 2-15,-7 4-2 16,-4 2 1-16,-4 0 0 15,0-2 0-15,1 1-2 0,1 1 0 16,7-3 1-16,6-3 0 0,6-2 1 16,7-3 2-1,7-2 0-15,3-3 1 0,10-3 0 16,6-5 1-16,4-4 0 15,6-1-2-15,-1-6-3 16,5 0-3-16,-5-3-6 16,2-4-12-16,-5 2-54 0,0-15-19 15,-4-4-8 1,-4-5-1-16</inkml:trace>
  <inkml:trace contextRef="#ctx0" brushRef="#br0" timeOffset="125422.5084">5942 16972 81 0,'0'0'92'0,"19"4"-5"0,8-6-6 16,5-6-89-1,15-7-67-15,7 7-9 0,1-3-6 16</inkml:trace>
  <inkml:trace contextRef="#ctx0" brushRef="#br0" timeOffset="125822.5164">6546 16975 33 0,'-12'8'90'15,"12"-8"0"1,5 0-3-16,15-1-70 0,-3 1-2 15,0 3-1-15,1 3-2 0,-3 4-4 16,1 5-2-16,-6 5-3 16,-7 6-2-16,-7 3 0 0,-9 0 1 15,-3 2 2 1,-2-4-1-16,0-2 0 0,2-2 0 15,7-5 3 1,7-9 0-16,9-1 0 0,18-2-1 16,8-4-1-16,5-1-1 15,4-1-3-15,4 0-6 0,-3-1-20 16,-8-2-63-16,3-5-6 15,-9 0-4-15,-7-1-4 16</inkml:trace>
  <inkml:trace contextRef="#ctx0" brushRef="#br0" timeOffset="144422.8883">8022 16066 54 0,'0'0'64'15,"0"0"-6"-15,0 0-11 0,0 0-8 16,0 0-11 0,0 0-6-16,0 0-9 0,0 0-6 15,0 0-2-15,0 0-1 0,12 9-2 16,0-9 1-16,1 0 1 15,5 1 0-15,0-1 0 16,4 0 0-16,0 0 0 16,3 1 1-16,0-1-1 0,-2 0-2 15,1 0 0 1,-1 0-1-16,-1 1 0 0,-2 0 1 15,-1-1-2-15,-2 0 0 16,-2 1-2-16,-4-1-1 16,2 2-5-16,-2-2-11 0,1 0-31 15,1 2-40-15,-13-2-5 16,13 3-3-16</inkml:trace>
  <inkml:trace contextRef="#ctx0" brushRef="#br0" timeOffset="146442.9288">8054 16345 56 0,'-20'3'86'16,"7"15"-9"-16,13-18-36 0,0 0-11 16,0 0-8-16,26 4-7 0,4-4-3 15,4 0-2 1,5 0-2-16,0 0 0 0,-2 0-4 15,-3-1-1-15,-8-2-2 16,-9 2-3-16,-4 1-3 0,-13 0-4 16,0 0-8-1,0 0-20-15,0 0-51 0,0 0-5 16,0 0-3-16</inkml:trace>
  <inkml:trace contextRef="#ctx0" brushRef="#br0" timeOffset="146832.9365">8353 16020 41 0,'-12'-3'85'0,"12"3"-2"0,0 0-50 16,6-5-9 0,7 5-6-16,-3 0-5 0,3 0-7 15,-1 4-1 1,6 0-2-16,-2 2-1 0,4 1 1 15,-1 4-1-15,2 1-1 16,4 5 1-16,2 0-1 0,3 2 0 16,3 1 1-16,-1-1-1 15,-2 0 0-15,-2-2 0 16,-3-1 0-16,-6-1 0 0,-6-2 0 15,-6 0-1 1,-4 0-3-16,-3-1-4 0,-6 2-8 16,-5 1-12-16,-6-2-18 15,-6-1-22-15,1 4-19 16</inkml:trace>
  <inkml:trace contextRef="#ctx0" brushRef="#br0" timeOffset="147892.9578">9507 15563 45 0,'-7'-18'89'0,"1"1"-2"0,6 17-41 15,-7-15-23-15,7 15-5 16,0 0-4-16,0 0-4 15,10 8-2-15,-1 12-2 16,1 8-2-16,1 5 1 0,5 7 1 16,2 6 1-1,1 2-2-15,2 3 1 0,-3 0 0 16,0-3-2-16,-2-3 0 0,-1-2 1 15,-3-5-1 1,-2-4 0-16,-2-5 0 0,-2-2-1 16,-2-3 0-16,-1-3 1 15,0-1-2-15,1-6 1 0,-3 0-2 16,1-3 1-1,-2-11 0-15,3 14 0 0,-3-14 0 16,0 0 2-16,0 0-2 16,8 0 0-16,0-9 1 15,4-11-1-15,4-5 0 0,11-13 0 16,4-15 0-16,8-14-1 15,4-4-1-15,2-4 2 0,-2 0-1 16,-3 0 0 0,-4 5-1-16,-8 11-2 0,-8 13-1 15,-6 10-2 1,-6 5-3-16,-5 9-3 0,0 8-10 15,-4-1-33-15,1 15-38 16,-9-14-7-16,9 14-5 0</inkml:trace>
  <inkml:trace contextRef="#ctx0" brushRef="#br0" timeOffset="148052.9609">9834 15441 65 0,'27'0'94'0,"21"-7"-4"16,16-14-5-16,10 1-72 0,12-4-5 15,3-1-3 1,-1 1-6-16,-12 0-21 0,-23 8-60 16,-5 2-7-1,-21 5-6-15</inkml:trace>
  <inkml:trace contextRef="#ctx0" brushRef="#br0" timeOffset="148292.9658">9318 15513 93 0,'-9'11'99'0,"15"-11"-6"16,24-1-5-16,18-6-73 0,4-2-5 15,7 4-2 1,-1-3-4-16,2 5-5 0,-8-1-14 16,-5 1-71-16,-11 6-7 0,-12 7-6 15,-7 0-3 1</inkml:trace>
  <inkml:trace contextRef="#ctx0" brushRef="#br0" timeOffset="148732.9745">10192 16100 31 0,'-21'21'91'0,"-1"1"-2"16,5 1-4-16,11 0-69 15,5 3 0-15,3-4 0 16,10-7-1-16,9-6-1 16,5-8-1-16,3-2-4 0,-1-13 0 15,-2-3-3 1,-5-2-2-16,-7-5-1 0,-12 2-3 15,-5 1 0-15,-10 4-1 16,-6 3 0-16,-3 3 0 16,-3 4 0-16,1 4 0 0,7 3-1 15,3 5-1-15,8 3-2 16,6 0-5-16,6 8-17 0,11 2-58 15,2-9-10 1,0 0-6-16</inkml:trace>
  <inkml:trace contextRef="#ctx0" brushRef="#br0" timeOffset="149082.9815">10431 16097 51 0,'5'14'92'15,"-1"3"-2"-15,0-2-4 0,2-1-69 16,1 3-6-1,4 0 2-15,1-4 2 0,-1-4-2 16,5-4-2-16,-2-5-4 16,3-5-1-16,-4-5-1 0,0-2-1 15,-3-4-2-15,-2 0-2 0,-3 4 0 16,-1-1 0-1,-4 13-1-15,5-13 1 0,-5 13 0 16,0 0 0 0,0 17 1-16,4-3 1 0,1 4-1 15,2 1 2-15,2 3-1 16,2-4 1-16,-1-1-2 0,2-2-2 15,-2-6-2 1,0-1-6-16,-10-8-13 0,14-6-62 16,-7-5-11-16,-1-10-8 0,0-8-2 15</inkml:trace>
  <inkml:trace contextRef="#ctx0" brushRef="#br0" timeOffset="149252.9849">10796 15912 30 0,'6'11'94'0,"1"6"1"16,-3 4-8-16,2-33-36 0,0 34-45 15,0 7 1 1,3 2 0-16,-1 0 0 0,-3 1-3 16,0-3-3-16,-3-4-5 15,2 0-20-15,2-7-59 16,-10-8-9-16,-5-9-6 15</inkml:trace>
  <inkml:trace contextRef="#ctx0" brushRef="#br0" timeOffset="149382.9876">10645 16078 82 0,'9'-5'95'15,"15"2"-6"-15,13-5-6 0,1 1-82 16,16 3-21-16,15 0-60 16,-19-5-8-16,-3 0-6 0</inkml:trace>
  <inkml:trace contextRef="#ctx0" brushRef="#br0" timeOffset="149762.9952">11449 15670 1 0,'-24'4'90'15,"4"-3"3"-15,13 1-4 0,7-2-53 16,12 1-12-16,11 0-6 16,9-1-3-16,6 0-3 15,6 0-4-15,1 1-3 0,3-1-3 16,-6 3-6-16,-5-3-6 15,-4 3-14-15,-13 9-39 0,-4-10-27 16,-16-2-8 0,0 0-1-16</inkml:trace>
  <inkml:trace contextRef="#ctx0" brushRef="#br0" timeOffset="149912.9982">11463 15870 31 0,'-4'16'98'0,"8"-4"-4"0,20-9-5 15,24-2-58 1,1-1-11-16,8 0-5 0,6-1-15 15,-1-3-23 1,-11 1-62-16,15-3-6 0,-5-1-7 16</inkml:trace>
  <inkml:trace contextRef="#ctx0" brushRef="#br0" timeOffset="153283.0656">12810 15559 49 0,'0'-14'75'0,"0"-1"-9"0,-1 5-10 16,0 0-15-1,1 10-12-15,-2-10-8 0,2 10-8 16,0 12-5-16,0 6-1 15,4 5-4-15,1 9 1 16,0 3-1-16,1 8 2 16,-2 3 1-16,1-4-2 0,-3-3-1 15,0-7 0-15,-1-4 0 0,-1-8 0 16,0-5-3-1,0-15-2-15,0 14-8 0,0-14-63 16,-3-5-16 0,2-14-9-16,-2-8-3 0</inkml:trace>
  <inkml:trace contextRef="#ctx0" brushRef="#br0" timeOffset="153573.0713">12581 15502 36 0,'-11'0'93'0,"11"0"1"15,0 0-3-15,19 14-61 0,18-6-8 16,13 1-1-16,13-5-4 0,11 2-1 15,10-4-4 1,3-2-3-16,-3 0-2 0,-9-7-2 16,-13 2-3-16,-15-1-3 15,-13 2-3-15,-11-3-3 0,-11 7-7 16,-12 0-11-1,0-18-45-15,0 18-26 0,-13-4-7 16,3 4-2 0</inkml:trace>
  <inkml:trace contextRef="#ctx0" brushRef="#br0" timeOffset="153873.0774">12539 15951 49 0,'-30'24'98'15,"15"-6"-3"-15,18-6-4 16,26 0-66-16,25-3-6 0,18-5-2 15,19 2-1 1,15-5-3-16,6 3-5 0,0-1-1 16,-9-1-4-1,-14 0-3-15,-19 0-3 0,-16 3-7 16,-23-5-10-16,-18-1-66 0,-13 1-12 15,-14-5-5-15,-10-3-5 16</inkml:trace>
  <inkml:trace contextRef="#ctx0" brushRef="#br0" timeOffset="154213.0841">12533 15891 65 0,'0'0'97'0,"0"0"-6"0,-5 14-6 16,5 6-69-16,-6 6-8 0,2 2 0 15,-4 5-2 1,-3 2-1-16,1-3-2 0,1-7-2 15,-2-2-2 1,4-6-4-16,7-17-14 0,-9 0-63 16,9-11-11-16,6-13-5 15</inkml:trace>
  <inkml:trace contextRef="#ctx0" brushRef="#br0" timeOffset="154503.09">12699 15309 5 0,'0'0'85'0,"-6"5"4"0,-7 6-2 16,3 5-66-16,-12 6-2 16,-1 5 2-16,-8 0-2 0,3 4-5 15,1-3-4 1,3-3-5-16,6-2-9 0,3-6-19 15,0-6-61 1,15-11-7-16,20 3-5 0</inkml:trace>
  <inkml:trace contextRef="#ctx0" brushRef="#br0" timeOffset="154723.0943">13375 15349 10 0,'17'-2'100'0,"-9"0"-3"15,-8 2-6 1,0 0-4-16,-13 9-80 0,2 6-3 16,0 2-1-16,0 9-4 15,-3 0-6-15,7 6-42 0,2 3-39 16,-1-2-7-1,3-4-5-15</inkml:trace>
  <inkml:trace contextRef="#ctx0" brushRef="#br0" timeOffset="154973.0993">13467 16000 85 0,'0'0'97'0,"-9"8"-5"0,-10 10-6 16,2 1-72-16,-2 14-8 15,2 8-1-15,5 2-6 16,-5-1-17-16,0 2-66 0,16-9-6 15,1-6-8 1,3-10 4-16</inkml:trace>
  <inkml:trace contextRef="#ctx0" brushRef="#br0" timeOffset="156923.1384">13858 15424 18 0,'-13'0'82'0,"-8"0"-26"15,21 0-9 1,-13 2-6-16,13-2-6 0,-1 9-9 15,1-9-6-15,18 9-4 16,4-4-1-16,7-2-1 16,9 0-1-16,7 0-2 15,8-3-4-15,5 1 0 0,1-2-2 16,-3 1 0-16,-5 0-1 0,-6-1-1 15,-10-2-1 1,-8 2 0-16,-6 0-1 0,-8 1 0 16,-13 0-1-1,11 0 0-15,-11 0-1 0,0 0 1 16,1 13-1-16,-1-3 1 15,-6 3 0-15,1 4-1 0,-3 4 1 16,-3 5 0 0,-6 2 1-16,-3 7-1 0,-4 1 0 15,-4 4 0-15,-4 4 0 0,-6 3 0 16,-3 2 0-1,-3-1 0-15,0-4 0 0,3-1 0 16,5-6-1-16,3-6 2 16,14-4 0-16,11-8 0 0,11-2 1 15,18-8 0 1,15-2 1-16,9-4-1 0,12 1 1 15,8-3-1 1,2-2 0-16,-2 1-1 0,-1-4 0 16,-12 1-1-16,-9-2-2 0,-9 1-3 15,-11 0-3-15,-9 1-7 16,-11-7-26-16,-5-1-49 0,2 11-10 15,-18-18-6 1</inkml:trace>
  <inkml:trace contextRef="#ctx0" brushRef="#br0" timeOffset="157103.142">13978 15822 81 0,'0'0'98'0,"19"9"-6"16,13-9-6-1,9 0-72-15,13 3-9 0,2-1-7 16,7 2-35-16,-2 1-47 16,-7-2-10-16,-3-1-4 15</inkml:trace>
  <inkml:trace contextRef="#ctx0" brushRef="#br0" timeOffset="157573.1513">14654 15932 36 0,'-9'2'94'0,"9"-2"-1"16,0 0-6-16,-26 3-66 15,50 0-5-15,11-1-1 16,8 1-4-16,0 3-6 0,0 1 0 16,-3 4-3-1,-10 1-1-15,-14 7 1 0,-13 1-2 16,-11 1 2-16,-15 3 0 15,-6 1 1-15,-5-3 1 0,0 0 1 16,6-4 0 0,7-1 1-16,13-5 0 0,14-4 0 15,17-2-1-15,15-3-1 0,8-4-4 16,9 1-4-1,0 0-9-15,9-10-59 0,-10 6-21 16,-10-2-7-16,-6-2-8 16</inkml:trace>
  <inkml:trace contextRef="#ctx0" brushRef="#br0" timeOffset="158423.1684">15621 15505 3 0,'0'0'93'0,"0"0"3"0,0 0-5 15,0 0-45-15,16 2-20 16,4-1-4-16,6 4-5 15,6-2-6-15,5 1-2 0,6 0-3 16,-3 0-1 0,1-2-2-16,-6 1 0 0,-5 0-2 15,-6-3-1-15,-4 2-1 16,-7 0-1-16,-2 1-3 15,-11-3-3-15,11 5-6 16,-11-5-12-16,0 0-47 0,0 0-20 16,0 0-8-16,0 0-1 0</inkml:trace>
  <inkml:trace contextRef="#ctx0" brushRef="#br0" timeOffset="158713.1742">15629 15715 17 0,'-1'9'97'0,"6"-2"-2"16,19-1-3-16,9 1-53 15,13-4-16-15,6 5 0 0,5-1-7 16,0 1-7 0,-3 1-2-16,-7-1-2 0,-9 0-3 15,-10-1-4-15,-15-1-4 0,-13-6-6 16,1 11-17-1,-14-8-62-15,3-2-5 0,-5-1-8 16</inkml:trace>
  <inkml:trace contextRef="#ctx0" brushRef="#br0" timeOffset="160103.202">17207 15054 64 0,'0'0'97'0,"0"-13"-5"16,0 33-27 0,0-20-35-16,0 0-9 0,3 13-7 15,4 5-5-15,3 7-3 0,0 9 0 16,5 7 1-1,-2 6 1-15,4 5 0 0,-4 2 0 16,-1-1-2-16,-5-5 0 16,-1-4-1-16,-2-7-1 0,-2-6-1 15,-1-9-1 1,0-3 0-16,1-7 1 0,-2-12-1 15,3 12 1 1,-3-12 0-16,0 0 0 0,14-18 0 16,-3 0 0-16,9-10-1 0,6-8 1 15,7-8-2-15,7-6 0 16,2-5-1-16,1 1 0 15,-6 0 0-15,0 4-1 16,-7 9-2-16,-5 4-1 0,-4 11-3 16,-7 2-4-1,2 10-5-15,-7-1-14 0,6 3-41 16,2 6-26-16,-6-1-6 0,-11 7-5 15</inkml:trace>
  <inkml:trace contextRef="#ctx0" brushRef="#br0" timeOffset="160293.2058">17604 15049 48 0,'0'0'96'16,"19"13"-2"-16,12-13-6 16,11 0-62-16,10-2-5 15,6-4-6-15,2-1-9 0,-6-4-7 16,-4 4-22-16,-3-2-61 15,-29-2-7-15,-17-2-7 0,-15 1 1 16</inkml:trace>
  <inkml:trace contextRef="#ctx0" brushRef="#br0" timeOffset="160493.2098">17009 15020 3 0,'-25'17'99'15,"17"-3"3"1,8-14-7-16,22 12-4 0,13-10-74 15,9-2-8 1,5 0-3-16,1-2-5 0,7 5-19 16,4 0-71-16,-17-1-4 15,-8 4-8-15,-13-1-4 0</inkml:trace>
  <inkml:trace contextRef="#ctx0" brushRef="#br0" timeOffset="160763.2152">17751 15468 19 0,'-2'23'102'15,"-3"-1"-2"-15,1 5-7 0,-4-2-3 16,3-4-80 0,-1 8-4-16,1-2 0 0,-1 0-1 15,4-6-2-15,0-2-2 16,0-4-3-16,2-4-5 0,0-11-20 15,-15 3-64 1,15-3-4-16,2-18-8 0,6-1-2 16</inkml:trace>
  <inkml:trace contextRef="#ctx0" brushRef="#br0" timeOffset="161163.2232">17963 15516 26 0,'6'21'102'0,"1"4"-3"0,-6 1-7 15,1 35-27 1,-2-33-47-16,-1 0-2 0,1-4-5 16,-2-5-2-16,-1-5-3 15,3-14-1-15,0 0-1 0,3-6 0 16,2-12-1-1,5-4 0-15,4-4-2 0,-1-1-1 16,3 6-1 0,-2 2 0-16,0 9 0 0,-2 9-1 15,1 4 1-15,1 12-1 0,-1 5 1 16,4 1 1-16,-1-2 0 15,6-2 1-15,0-8 1 16,4-8-1-16,-3-3 1 16,2-13 0-16,-4-6 1 0,-4-7-2 15,-6-3-1 1,-5-6-3-16,-2 2-8 0,-7-6-38 15,-6 2-45-15,8 3-5 16,-1-1-8-16,2 11 3 16</inkml:trace>
  <inkml:trace contextRef="#ctx0" brushRef="#br0" timeOffset="161573.2314">17107 15937 29 0,'-47'8'97'0,"11"3"-3"16,15-5-4 0,21 3-55-16,23-2-12 0,35-2-4 15,31-4-5-15,34 2-2 16,29-3-1-16,29 0-1 15,30 0-2-15,13 3-1 16,10 1-1-16,3 2-1 0,-8 6-4 16,-12-2-5-16,-18 9-11 0,-29-8-51 15,-26-1-28 1,-24-2-9-16,-37-8-5 0</inkml:trace>
  <inkml:trace contextRef="#ctx0" brushRef="#br0" timeOffset="162533.2506">17017 16376 32 0,'0'0'96'16,"20"0"-2"-16,10-4-4 16,12-5-58-16,12-2-11 0,6 3-6 15,1-2-1 1,0 6-6-16,-7 1-2 0,-7 3-2 15,-12 0-1-15,-12 5-2 16,-13 4 0-16,-10 5-1 16,-6 1 0-16,-13 7 1 0,-4 2-1 15,-9 5 0-15,-5 2 1 16,-9 4-1-16,-2 1 0 0,-3 0 0 15,1 3 1 1,1-3-1-16,3-4 1 0,8-1-2 16,8-3 3-1,8-5 1-15,14-4 1 0,8-2 0 16,16-7 1-16,15-1-1 0,10-3 0 15,9-2 2-15,8-1-3 16,-1 0 0-16,-5-3-2 0,-5 1-3 16,-11-1-3-1,-5 0-4-15,-19-4-13 0,-7-4-51 16,-5-1-22-1,-12-9-9-15,-9-3-3 0</inkml:trace>
  <inkml:trace contextRef="#ctx0" brushRef="#br0" timeOffset="162703.2539">17009 16622 0 0,'0'0'98'16,"19"17"2"0,9-12-6-16,9-4-6 0,7 1-76 15,3 2-3-15,1-1-2 16,-2-2-7-16,-1 5-12 0,-10 2-68 15,-2-7-12 1,-9-1-6-16,-5-4-5 0</inkml:trace>
  <inkml:trace contextRef="#ctx0" brushRef="#br0" timeOffset="162893.2578">17683 16605 6 0,'13'18'102'0,"-5"0"-1"15,-2 2-7-15,-4 1-2 0,-2 3-83 16,0 3 0-16,0 0 0 0,-2 0-4 15,-2-3-2 1,1-5-3-16,-3-2-2 0,6-3-5 16,0-14-10-1,-9-2-68-15,10-10-9 0,6-9-7 16,4-9-4-16</inkml:trace>
  <inkml:trace contextRef="#ctx0" brushRef="#br0" timeOffset="163063.2612">17918 16522 3 0,'15'2'101'15,"3"3"-1"-15,4 1-6 0,0-4-4 16,2-4-75-16,0 2-10 16,0 2-4-16,-3 4-7 0,-6-6-29 15,-15 0-54 1,8-11-6-16,-8-10-8 0</inkml:trace>
  <inkml:trace contextRef="#ctx0" brushRef="#br0" timeOffset="163233.2646">18034 16344 80 0,'-10'31'100'16,"3"10"-3"-16,-2 3-6 0,4-2-66 15,-3 13-10 1,2 3-4-16,-2-1-3 0,2-9-3 16,1-6-2-1,0-9-4-15,3-4-3 0,-1-13-5 16,5-5-26-16,13-13-55 0,-9-17-6 15,2-11-8-15</inkml:trace>
  <inkml:trace contextRef="#ctx0" brushRef="#br0" timeOffset="163573.2714">18217 16297 78 0,'17'8'100'0,"1"-4"-5"15,8 2-5-15,1 8-63 16,8-6-16-16,-1 4-1 15,-1 2-2-15,-2 5-3 0,-7 3-2 16,-9 4-1 0,-10 4-1-16,-6 4 0 0,-13 1 0 15,-11 5 1-15,-3 1 0 16,-8-1-2-16,-3 0 2 15,-1-3-2-15,3-2 1 16,7-3 0-16,8-4 0 0,10-4 0 16,10-5 0-16,10-5 3 0,17-3-2 15,8-3 1 1,6-4-1-16,10-2-1 0,-3-2-2 15,5 0-5 1,-5-7-8-16,3-4-47 0,-4 0-34 16,-17-10-6-16,-8 0-6 15</inkml:trace>
  <inkml:trace contextRef="#ctx0" brushRef="#br0" timeOffset="163733.2746">18329 16669 96 0,'-10'11'98'0,"12"-1"-5"16,17-3-5-16,12-6-72 15,8 3-11-15,2-4-4 0,8 5-25 16,6-5-62 0,-13-3-6-16,-6-11-8 0,-2-2 5 15</inkml:trace>
  <inkml:trace contextRef="#ctx0" brushRef="#br0" timeOffset="164033.2806">18760 16590 68 0,'0'0'98'0,"14"13"-4"0,4-6-5 15,13 1-67 1,-4 3-7-16,-1 4-2 0,0 2-4 16,-6 2-4-16,-9 3-3 0,-8 2 0 15,-6 2-1-15,-13 1 0 16,-7-3 1-16,-1-2 1 15,1-2-1-15,4-3 1 16,6-3 2-16,9-2 0 0,4-12-1 16,21 10-1-1,7-5-3-15,6-3-4 0,10 5-8 16,-4-4-42-16,0-1-39 0,7-2-9 15,3-7-5 1</inkml:trace>
  <inkml:trace contextRef="#ctx0" brushRef="#br0" timeOffset="165233.3045">20151 15579 3 0,'0'0'92'0,"-10"0"1"16,10 0-3-16,-28-2-52 0,36 2-9 15,14 0-9 1,8 5-5-16,5 1-6 0,1 2-3 15,3 3-2 1,-4 2 0-16,-3 7-2 0,-13-1 0 16,-8 6-1-16,-11 6-1 0,-11 1 1 15,-9 4 1-15,-10 1 0 16,-5 2 0-16,-6-1 0 0,2-1 1 15,1-2-1 1,3-6 1-16,9 0 1 0,10-6 0 16,14-3 1-1,11 0-2-15,16-6 1 0,13-2 1 16,6-3-1-16,3-3-1 0,2-1-3 15,2-5-3-15,-6-2-5 16,-12-6-14-16,-6-9-60 16,-12 0-14-16,-12-6-8 15,-5-5-5-15</inkml:trace>
  <inkml:trace contextRef="#ctx0" brushRef="#br0" timeOffset="165363.3072">20086 15899 78 0,'0'0'95'0,"27"13"-4"16,13-7-7-16,15 1-76 15,1-1-8-15,9 0-22 0,5 1-59 16,-14-6-9 0,-7-1-5-16</inkml:trace>
  <inkml:trace contextRef="#ctx0" brushRef="#br0" timeOffset="165693.3138">20639 15859 68 0,'12'0'99'16,"5"0"-4"-16,2 0-7 0,8 0-63 16,-1 3-10-16,-1 4-4 15,-1 5-4-15,-5 7-3 0,-7 1-2 16,-9 5-1-16,-5 1 1 0,-12 3 0 15,-5-5 1 1,-1 0 0-16,-2-3 1 0,2-5 1 16,7-2 0-1,8-5 0-15,10-4 0 0,17 1-1 16,13-4-2-16,8-1-1 15,6 1-5-15,4-3-6 0,10 1-42 16,-1-1-42 0,-17-2-7-16,-8-3-6 0</inkml:trace>
  <inkml:trace contextRef="#ctx0" brushRef="#br0" timeOffset="168053.3609">22143 15524 27 0,'0'19'91'0,"0"7"-2"16,0 9-4-1,-1 6-62-15,3 17-7 0,4 4-2 16,-5 7 0-16,1-3-3 15,-2-9-4-15,1-7-1 16,-1-12-1-16,-1-11-1 16,1-12-5-16,0-15-5 0,3-9-16 15,6-7-60-15,-7-16-10 0,0-11-6 16</inkml:trace>
  <inkml:trace contextRef="#ctx0" brushRef="#br0" timeOffset="168263.3652">22110 15618 8 0,'-6'-20'88'0,"3"5"3"16,3 2-4-16,12 10-43 0,15 3-23 15,10 2-9 1,2 9-4-16,2 5 1 0,-5 6-3 16,-4 5-1-16,-11 5-1 0,-15 6-3 15,-16-5 0 1,-16-1 0-16,-13-8 1 0,-1-3 0 15,-3-6 1-15,2-10-2 16,5-5-2-16,8-8-5 0,13-3-21 16,12-4-58-1,3-2-6-15,8-2-8 0</inkml:trace>
  <inkml:trace contextRef="#ctx0" brushRef="#br0" timeOffset="168733.3745">22341 15677 50 0,'16'18'92'0,"1"7"-1"0,-1 1-3 16,7-2-73 0,-5 5 1-16,-1-4 1 0,0-6 0 15,-4-7-5-15,1-8-2 0,0-7-2 16,0-13-2-16,3-5 0 16,-3-7-3-16,3-5-2 0,0 2-3 15,-3-3-4 1,4 7-4-16,-6 1-7 0,7 11-12 15,-9 5-7 1,4 10-3-16,-3 5 1 0,-2 12 5 16,-4 9 9-16,-4 4 14 15,-2 7 14-15,-3-2 16 0,0 4 10 16,-2-10 5-16,6 3 0 15,3-13-2-15,15-5-7 16,7-9-7-16,9-6-7 0,8-4-3 16,4-8-2-1,-2-4-3-15,-4-2-1 0,-9-4-2 16,-11-2 0-16,-16 1 0 15,-7 2-1-15,-17 3 0 16,-12 6 0-16,-7 6-2 0,-5 4-1 16,0 6-3-16,-2 9-4 15,10 5-7-15,4 0-20 0,6-8-47 16,17 8-13-1,7-4-4-15</inkml:trace>
  <inkml:trace contextRef="#ctx0" brushRef="#br0" timeOffset="169223.3843">22895 15799 54 0,'14'10'93'16,"2"0"-2"-16,4 2-5 0,9 2-68 15,-3 0-7 1,8-1 1-16,0-5-2 0,3-4-1 15,-3-5-3-15,-2-5-2 16,-2-9 0-16,-4-4-2 0,-6-5 0 16,-6-3-1-1,-7 0 0-15,-5 3-1 0,-2 3-2 16,-5 8 2-16,-9 7-1 0,6 6 0 15,-1 8 1 1,8 10 0-16,3 4 1 0,13-1 2 16,8 0 0-16,11-5 0 15,8-4 0-15,3-9 1 0,0-3-1 16,-4-11 0-1,-9-5 0-15,-6-9-2 0,-12 1 0 16,-8-2 0-16,-9 1-1 0,-11 3-1 16,-9 7 0-1,-5 8-1-15,-1 7 1 0,-1 7 1 16,7 12 1-16,5 9 0 15,10 5 0-15,8 2 1 16,14-2 1-16,10-2 0 16,8-3 0-16,10-8-3 0,3-6-2 15,2-7-4 1,-2-7-5-16,0-8-17 0,-4-11-51 15,-8-10-17-15,-4-12-5 0,-9 0-3 16</inkml:trace>
  <inkml:trace contextRef="#ctx0" brushRef="#br0" timeOffset="169373.3873">23798 15577 57 0,'-5'-14'94'16,"5"14"-1"-16,0 0-4 0,22 16-61 15,4 9-13 1,6 5-4-16,2 10-1 0,-1 6-1 16,-6 2-2-1,-4 3-3-15,-12-3-1 0,-16 0-3 16,-21-6-3-16,-15-8-7 0,-5-9-61 15,-5 4-20-15,-3-9-6 16,2-3-7-16</inkml:trace>
  <inkml:trace contextRef="#ctx0" brushRef="#br0" timeOffset="169913.3982">23002 16257 17 0,'16'-5'89'16,"-16"5"1"-1,0 0-1-15,-13 17-66 0,-9 5 0 16,-10 13-2-16,-6 5-1 15,-5 5-2-15,-4 6-4 0,1 0-3 16,2-3-3-16,6-1-1 0,6-4-2 16,6-9-5-1,6-8 3-15,9-6-6 0,3-7-2 16,8-13-12-1,0 0-56-15,3-6-21 0,6-21-6 16,0-11-4-16</inkml:trace>
  <inkml:trace contextRef="#ctx0" brushRef="#br0" timeOffset="170123.4024">22673 16353 70 0,'11'-1'95'0,"-4"10"-3"16,4 10-4 0,6 5-70-16,5 15-5 0,-1 4 1 15,1 8-3-15,0 3-3 16,-3 1-1-16,-5-3-2 0,-2-5-1 15,-3-6-1 1,-2-7-1-16,-4-8-3 0,5-4-2 16,-8-22-6-1,0 0-54-15,12-2-29 0,-14-24-6 16,-8-6-7-16</inkml:trace>
  <inkml:trace contextRef="#ctx0" brushRef="#br0" timeOffset="170303.406">22649 16544 31 0,'0'0'102'15,"0"0"-5"-15,20 5-4 0,17-34-25 16,16 29-57-16,4 3-2 0,4 0-2 16,4 3-5-1,-7-3-5-15,-2 2-9 0,-13-5-23 16,-17 0-55-16,-5-8-6 15,-8-11-7-15</inkml:trace>
  <inkml:trace contextRef="#ctx0" brushRef="#br0" timeOffset="170623.4124">22615 16148 83 0,'-77'34'97'16,"5"10"-5"-16,7 18-48 0,12 6-10 15,14 12-9 1,16 3-9-16,22-1-3 0,17 0-3 15,28-11-1 1,19-9-2-16,19-16 1 0,21-16-4 16,15-18 0-16,10-13 1 15,0-19 0-15,-14-16-3 0,-11-17 0 16,-24-19-1-16,-27-9-1 0,-32-8 1 15,-28 2-1 1,-32 2-1-16,-28 7-2 0,-15 13 1 16,-17 17-1-1,3 19-3-15,-4 19-3 0,12 11-12 16,5 21-46-16,18 1-27 15,19 6-6-15,16 0-6 0</inkml:trace>
  <inkml:trace contextRef="#ctx0" brushRef="#br0" timeOffset="182043.5367">10371 12540 11 0,'-11'-10'37'0,"11"10"-2"16,-18-9 2-16,7 4-5 0,4 3-2 15,-7-1-3 1,1 1-5-16,2 2-3 0,-2 0-3 16,13 0-3-16,-17 7 0 15,17-7-2-15,0 14 0 16,13-6 2-16,8 2-2 15,13-1 2-15,9-2-1 0,5 1 2 16,8-2-3-16,1-3-3 0,-2 0-2 16,-4-1-2-1,-9-2 0-15,-7 0 0 0,-10 0-2 16,-8 0 0-1,-8 0-2-15,-9 0-3 0,0 0-2 16,0 0-5-16,0 0-10 16,0 0-17-16,-4 3-50 0,-5-1-7 15,-1 0-4 1</inkml:trace>
  <inkml:trace contextRef="#ctx0" brushRef="#br0" timeOffset="182363.5399">10265 12784 14 0,'-19'10'88'0,"19"-10"2"15,4-12-15-15,28 14-40 16,22-2-10-16,14 5-2 0,11-5-1 16,7-2-6-1,-2 2-6-15,-5 0-2 0,-9-5-2 16,-14 3-1-1,-14 0-1-15,-12-1-4 0,-13 3-2 16,-17 0-5-16,0 0-7 0,0 0-24 16,-17 0-49-16,6 3-7 15,-2 0-5-15</inkml:trace>
  <inkml:trace contextRef="#ctx0" brushRef="#br0" timeOffset="186723.5834">13167 11465 20 0,'-1'-22'93'0,"0"1"-3"0,-2 4-5 16,1 5-48-16,2 12-12 0,0 0-6 16,4 14-4-16,-2 8-5 15,-1 7-4-15,-1 5-1 16,0 3 1-16,0 2-1 15,0-4-1-15,0-5-2 0,-1-4-3 16,1-5-6 0,-5-11-16-16,5-10-62 0,-9 13-5 15,9-13-6-15,-13-2-4 16</inkml:trace>
  <inkml:trace contextRef="#ctx0" brushRef="#br0" timeOffset="186933.5856">12702 11760 82 0,'0'15'95'0,"17"-1"-3"16,26-6-5-16,21 3-68 16,20-5-1-16,17-1-2 15,13-3-4-15,6-4-3 0,-4 1-5 16,-9-6-3-16,-13 1-3 0,-17-5-5 15,-17 9-10 1,-28 0-39-16,-17 1-33 0,-15 1-9 16,-18-3-3-1</inkml:trace>
  <inkml:trace contextRef="#ctx0" brushRef="#br0" timeOffset="187463.5909">12862 12318 63 0,'6'-8'71'0,"-5"-1"-11"15,-1 9-9 1,0 0-9-16,0 0-8 0,4 4-11 16,-4 13-7-1,2 5-4-15,0 5-4 0,2 7-1 16,2 7 0-16,-1 5-1 0,2 2-2 15,1 1-1-15,-4-1 1 16,-2-5-1-16,-2 1 1 16,-8-8 1-16,-6-5 0 15,-2-8 0-15,-8-4 0 0,-5-10 0 16,-4-7 0-1,-8-3-1-15,0-8 0 0,-1-4-1 16,0-3-1-16,3 0 1 0,4-1-1 16,7 3-1-16,5-3-1 15,9 5-3-15,4-5-6 16,10 8-18-16,4 1-62 15,2-12-6-15,6 0-7 0,4-5-5 16</inkml:trace>
  <inkml:trace contextRef="#ctx0" brushRef="#br0" timeOffset="187683.5931">12828 12060 56 0,'2'-17'102'0,"2"0"-4"0,-4-1-7 15,0 1-3 1,22 1-83-16,-22 5-4 0,0 11-3 16,-1-14-4-16,1 14-4 15,0 0-18-15,-5 19-62 0,5 3-3 16,1 2-8-16,3 5 1 0</inkml:trace>
  <inkml:trace contextRef="#ctx0" brushRef="#br0" timeOffset="188203.5983">13106 12186 29 0,'2'-11'89'16,"-2"11"-1"-16,0-10-2 0,0 10-52 15,0 12-12 1,-3 9-4-16,1 6-3 0,0 8-3 15,1 4-3-15,1 4 1 0,4 2 0 16,8-3-1 0,4-8-1-16,4-8-1 0,4-11-1 15,4-11 0-15,3-5-1 16,0-11-1-16,-5-11 0 15,1 0-2-15,-7-1-1 16,-3 3-1-16,-6 4 0 0,-4 6-1 16,-7 11 0-1,0 0 0-15,1 9-1 0,-1 6 1 16,5-1 1-16,4 0 0 0,5-6 1 15,4-5-1-15,5-4 2 16,-1-11-1-16,-1-9 1 16,-5-6-1-16,-4-4 0 15,-10-4-1-15,-6-1 1 0,-9-2-1 16,-5 5-1-1,-1 0-3-15,-1 8-2 0,3 1-6 16,6 12-9-16,11 12-36 0,-12-5-36 16,17 8-6-1,8 8-8-15</inkml:trace>
  <inkml:trace contextRef="#ctx0" brushRef="#br0" timeOffset="188473.601">13888 12122 3 0,'0'0'92'0,"-22"-2"3"16,-2 8-2-16,-7 14-5 16,-2 5-70-16,-1 14-5 0,2 7 1 15,5 3-1 1,8 4-2-16,10-1-2 0,12-4-1 15,21-8-3 1,15-10 0-16,11-11-1 0,15-6-1 16,7-9-1-16,2-4-2 15,1 0-4-15,-9-8-6 0,-2 2-16 16,-10 6-62-16,-14-7-7 0,-14-1-8 15,-11 1-5 1</inkml:trace>
  <inkml:trace contextRef="#ctx0" brushRef="#br0" timeOffset="189093.6072">11655 13128 32 0,'-97'13'85'16,"9"-4"-1"-16,10 0-3 15,13-3-55-15,18-2-10 0,24-2-3 16,23-2 1-1,29 0 0-15,29-1 0 0,30-5 0 16,26-1-3-16,31-3-1 0,28 0-2 16,33-2-1-1,27-2-2-15,25 0 0 0,28-1-1 16,19 0-1-16,18 1 0 15,11 2 0-15,8 4 0 0,-4-1 0 16,-7 6 1 0,-12 1-1-16,-20 1-1 0,-17 3-3 15,-25 2-5 1,-24 5-9-16,-33 1-42 0,-26 0-36 15,-28-3-6-15,-38 5-8 0</inkml:trace>
  <inkml:trace contextRef="#ctx0" brushRef="#br0" timeOffset="190323.6195">12016 13532 18 0,'-6'14'89'16,"-1"18"4"0,0 8-5-16,-7 12-59 15,7 11-4-15,-1 5-1 16,0 2-1-16,0-3-9 0,1-4-3 15,0-14-5-15,4-12-1 16,-3-10-1-16,5-8-4 16,1-19-4-16,0 0-11 0,0 0-47 15,0-28-27 1,5-1-6-16,-3-7-8 0</inkml:trace>
  <inkml:trace contextRef="#ctx0" brushRef="#br0" timeOffset="190753.6238">11806 13653 58 0,'0'-14'85'16,"11"1"1"-16,15 1-47 15,11 0-9-15,9 3-5 16,12 3-4-16,1 6-3 15,0-1-3-15,-6 10-3 0,-6 5-5 16,-21 10-2-16,-15 4-2 16,-17 3-2-1,-17 0 0-15,-14 0 0 0,-8-6 0 16,-7-1 1-16,-4-6 0 15,9-9-2-15,9-5 1 16,4-2-1-16,10-1 0 16,12 3 1-16,12 6 1 0,14 7 0 15,12 2 1 1,8 6 1-16,10 4 1 0,2 5 1 15,2 0-1-15,0-2 0 0,-6-1-1 16,-8-7-1-16,-7-3-1 16,-7-4-2-16,-7-7-2 15,-3 0-5-15,-10-10-9 16,10-3-39-16,3 1-36 0,-13 2-7 15,19-19-6 1</inkml:trace>
  <inkml:trace contextRef="#ctx0" brushRef="#br0" timeOffset="190963.6259">12565 13851 33 0,'11'10'102'0,"6"-5"-2"16,16 0-6-1,5-7-3-15,7-3-78 0,5 2-6 16,0-2 1-16,1-3-3 0,-8-1-4 16,-5-1-4-16,-14-5-6 15,-6 1-14-15,-12 4-60 0,-9-16-11 16,-12-5-8-1,-9-5-3-15</inkml:trace>
  <inkml:trace contextRef="#ctx0" brushRef="#br0" timeOffset="191153.6278">12705 13565 10 0,'1'33'99'15,"9"12"-3"-15,4 1-3 0,2 4-43 16,6 11-19 0,-3 0-8-16,-4-2-8 0,-2 0-3 15,-10-17-8 1,-2-5-2-16,-1-7-5 0,-1-7-8 15,-7-1-52-15,8-22-26 16,6 10-7-16,3-11-6 0</inkml:trace>
  <inkml:trace contextRef="#ctx0" brushRef="#br0" timeOffset="191503.6313">13585 13269 1 0,'17'-1'94'0,"-17"1"1"0,16 12-3 15,-9 3-5 1,-4 8-71-16,3 7-5 0,2 6 1 15,-1 2-2-15,-1 2-3 0,1 3-1 16,0-6-2-16,2-3-4 16,-1-10-5-16,5 2-19 15,2-11-66-15,-9-5-3 16,-6-10-7-16,0 0-5 0</inkml:trace>
  <inkml:trace contextRef="#ctx0" brushRef="#br0" timeOffset="191653.6328">13429 13626 42 0,'24'10'95'15,"20"-7"-1"-15,15-3-7 16,12 40-22-16,11-44-57 0,5-5-3 16,0-2-5-1,-11-7-12-15,-13 4-72 0,-8 7-4 16,-17-2-8-16,-14 7-3 15</inkml:trace>
  <inkml:trace contextRef="#ctx0" brushRef="#br0" timeOffset="192123.6375">13512 14098 81 0,'2'19'88'0,"5"-4"-3"0,-2 2-3 16,1 6-76-1,6 7 0-15,3 5 3 0,-2-2 3 16,-2 4 0-16,-1-1 0 0,-2-3-3 15,-3 0-1 1,-3-6 1-16,-2-6 0 0,-5-3 1 16,-5-7-3-16,-4-5 0 15,-4-6 0-15,-1-6-1 0,-1-7-1 16,0-3 0-1,0-2-2-15,0-4-1 0,3 0 0 16,2 1-3-16,4 1-2 0,3-2-4 16,6 5-10-1,-2-2-56-15,4-5-21 0,4-4-7 16,1-4-8-16</inkml:trace>
  <inkml:trace contextRef="#ctx0" brushRef="#br0" timeOffset="192253.6388">13420 13934 41 0,'0'0'102'0,"-10"-12"-4"15,10 12-8-15,0-11-4 0,2 0-86 16,11 11-24 0,7 0-63-16,-7 2-5 0,-1 4-7 15,1 2-4-15</inkml:trace>
  <inkml:trace contextRef="#ctx0" brushRef="#br0" timeOffset="192713.6434">13669 14014 3 0,'4'-10'93'0,"-3"-4"0"16,-1 14-4-1,0-11-6-15,0 11-68 0,0 0-5 16,2 20-1-1,2 3-1-15,-2 7 0 0,2 3-1 16,3 2 1-16,-1-4 0 0,3 1 1 16,2-10-2-16,2-6 0 15,-1-11-2-15,4-5 0 16,1-5-1-16,-2-9 0 15,-3-2-2-15,-1 0-1 0,-2 3-2 16,-2 0 0 0,-7 13-1-16,5-9 0 0,-5 9 1 15,6 11 0-15,2 0 1 16,4-2 0-16,5-2 3 15,4-2-1-15,3-5 2 0,4 0-1 16,-2-12 0-16,-3-3 0 16,-7-4-1-16,-3-5-1 0,-12 0-1 15,-1 0-1 1,-11 3-2-16,-4-2-3 0,0 6-4 15,0 2-5-15,4 10-12 16,-4 4-43-16,15 1-25 16,0 0-8-16,0 6-3 15</inkml:trace>
  <inkml:trace contextRef="#ctx0" brushRef="#br0" timeOffset="192993.6462">14338 13958 81 0,'13'-3'90'16,"-13"3"-4"-16,0 0-3 15,0 0-67-15,-20 3-6 0,-2 11 1 16,-4 8 1-16,-2 6 1 0,-2 8 0 16,4 2 0-1,8 3-1-15,8 2-2 0,11-6-1 16,19-1-1-1,18-9-1-15,17-6-2 0,15-7-1 16,12-10-1-16,10-2-1 16,0-2-1-16,-1-3-2 0,-8-5-6 15,-5 8-24 1,-12 1-60-16,-16-1-6 0,-8-1-9 15,-17-2-6-15</inkml:trace>
  <inkml:trace contextRef="#ctx0" brushRef="#br0" timeOffset="209943.8157">20437 10573 70 0,'-18'0'89'0,"9"0"-1"16,9 0-45-16,25-6-10 15,19 1-10-15,16-4-4 0,15 4-5 16,5-6-1-1,6 4-4-15,-2-1-3 0,-7-1-3 16,-12 1-4-16,-17 6-3 0,-15-3-5 16,-11 4-13-1,-10 4-56-15,-12-3-14 0,0 0-4 16,-9-5-4-16</inkml:trace>
  <inkml:trace contextRef="#ctx0" brushRef="#br0" timeOffset="210303.8193">20737 10540 10 0,'0'0'86'0,"0"0"2"0,0-18-7 15,0 18-47 1,0 11-9-16,1 2-8 0,-1 9-5 16,-2 7-2-16,-4 7 1 0,-3 8 1 15,-4 9-2-15,-4 1-2 16,-3 1-1-16,-1 3 0 0,0-5-2 15,1-7 1 1,2-4 0-16,7-8 0 0,11-6-1 16,10-11 0-1,17-5-1-15,10-9 0 0,7-3 0 16,11-1-6-16,5-5-4 15,-4-7-8-15,3-6-58 0,-13 10-22 16,-7-4-7-16,-9 1-6 0</inkml:trace>
  <inkml:trace contextRef="#ctx0" brushRef="#br0" timeOffset="210683.823">21225 10638 29 0,'-22'9'92'0,"9"-1"-1"15,11 18-11 1,10-22-48-16,15-3-9 0,16-1-5 15,5 0-2-15,8 0-4 16,2-4-4-16,-3-2-3 16,-2-1-2-16,-6 0-2 15,-9 2-2-15,-8 3-4 0,-9-5-6 16,-3 6-13-1,-14 1-47-15,10 0-21 0,-10 0-5 16,0 0-2-16</inkml:trace>
  <inkml:trace contextRef="#ctx0" brushRef="#br0" timeOffset="210923.8254">21178 10871 80 0,'-12'7'93'16,"12"-7"-3"-1,11 2-46-15,20-2-15 0,14-3-7 16,10-6-2-16,13 1-8 16,2-1-5-16,2 0-3 0,-3-1 0 15,-9 0-4 1,-12 3-2-16,-9 3-4 0,-14-2-11 15,-8 6-22 1,-4-2-49-16,-13 2-7 0,-12 2-5 16</inkml:trace>
  <inkml:trace contextRef="#ctx0" brushRef="#br0" timeOffset="211093.8272">21243 10990 80 0,'-32'18'96'16,"16"-5"-6"-1,26 1-40-15,8-7-18 0,15-2-10 16,16-5-7-16,10 0-5 15,7-7-8-15,1-3-6 0,0 3-19 16,-4-3-62-16,-11-2-6 0,-11 1-7 16,-9-3 2-1</inkml:trace>
  <inkml:trace contextRef="#ctx0" brushRef="#br0" timeOffset="211363.8298">21958 10602 75 0,'11'17'94'0,"-5"4"-4"0,-1 8-4 16,-7 12-73 0,2 3-2-16,-3 9 3 0,0 3 0 15,-5 2-3-15,-1-4-2 16,0-2-1-16,1-5-2 0,1-8-1 15,0-6-1 1,6-11-3-16,-1-7-6 0,5-4-29 16,12-11-56-16,-5-18-3 0,1-11-10 15,3-8-3 1</inkml:trace>
  <inkml:trace contextRef="#ctx0" brushRef="#br0" timeOffset="211763.8339">22004 10674 83 0,'-6'-10'98'16,"6"1"-5"-16,3-2-5 0,20 3-70 16,-2 2-2-16,3 2-5 15,5 4-4-15,-1 0-2 16,-1 7-2-16,-4 4 0 15,-5 3-2-15,-8 2 0 0,-10 3-1 16,-7-1 0 0,-10-1 1-16,-6 2-1 0,-10-5-1 15,-2-2 1-15,-5-1 0 0,2-3-1 16,1-3 0-16,3 3 0 15,8 1 0-15,6 3 0 16,8 5 1-16,9 4 1 16,7 2 0-16,12 7 2 0,8-1 0 15,7 1 1 1,1-2 1-16,6 0-1 0,-3-5 1 15,0-4-1-15,-7-3 0 16,0-3 0-16,-7-3-2 16,-8-4-2-16,3 2-2 0,-4-5-2 15,6 3-9-15,-7-5-14 16,9-1-55-16,0-1-14 0,4-3-6 15,7-3-3 1</inkml:trace>
  <inkml:trace contextRef="#ctx0" brushRef="#br0" timeOffset="212043.8366">22821 10684 57 0,'-5'-19'92'0,"-16"7"-2"16,-9 7-4-1,-13 9-70-15,2 12-4 0,-4 12 1 16,4 8 0-16,2 10-1 15,10 6-2-15,10 0-1 16,18 5-1-16,12-4 1 16,22-9-1-16,12-6 0 0,14-9 0 15,12-10-1-15,8-8 0 0,0-5-2 16,0-6-1-1,-7 0-2-15,-4-6-2 0,-11 1-4 16,-11-1-6-16,-9 6-11 16,-19 3-50-16,-4-3-25 15,-14 0-5-15,0 0-8 16</inkml:trace>
  <inkml:trace contextRef="#ctx0" brushRef="#br0" timeOffset="216463.8809">17232 12143 43 0,'0'0'77'0,"5"-5"-28"15,-5 5-13-15,0 0-6 0,0 0-8 16,5 5-6-1,-2 4-3-15,-1 4 0 0,1 4-1 16,-1 5 2 0,2 4-1-16,-2 2-1 0,0 3-2 15,-2 2 0-15,0-1-3 16,-6-1 1-16,-3-2-1 0,-4-2 0 15,-4-6 0 1,-3-2 0-16,-4-8-1 0,-4-3-1 16,-2-8 0-16,-1-4-1 0,3-8-1 15,0-7-1 1,11-3-5-16,0-12-4 0,17 1-35 15,11-4-46-15,3-6-6 16,10-5-6-16,5-2-3 0</inkml:trace>
  <inkml:trace contextRef="#ctx0" brushRef="#br0" timeOffset="216603.8823">17274 11873 29 0,'0'-18'98'0,"0"3"-3"0,-3-2-7 16,-1 2-4-16,4 4-83 15,-3-1-16-15,3 2-39 0,0 10-32 16,10-4-7-1,-1 4-5-15</inkml:trace>
  <inkml:trace contextRef="#ctx0" brushRef="#br0" timeOffset="217053.8868">17413 11991 17 0,'0'0'92'0,"0"0"-1"0,9 0-4 15,-8 8-43-15,2 6-16 16,0 9-7-16,-1 2-7 0,3 8-4 16,0 2-1-16,1 3-2 15,0-2 0-15,3-9-2 16,-2-4 1-16,5-12-3 0,2-6 0 15,2-8 0 1,1-13 0-16,-3-4-1 0,1-4-1 16,-5 1-1-16,-2 2-1 15,-2 9 0-15,-6 12-1 0,0 0 1 16,0 0-1-1,0 18 1-15,0 3 0 0,6-1 1 16,3 0 2-16,7-7 0 0,1-5 0 16,3-8 1-1,3-3 0-15,-6-11 0 0,0-6-1 16,-7-4 0-16,-5-3-1 15,-5 1-2-15,-6-2-1 16,-4 2-2-16,-3-2-4 16,6 7-5-16,-4-1-9 0,11 8-19 15,0 14-44-15,10-13-11 0,6 9-7 16</inkml:trace>
  <inkml:trace contextRef="#ctx0" brushRef="#br0" timeOffset="217353.8897">18000 11900 6 0,'38'-19'85'16,"-7"-1"3"-16,-2 5-5 0,-11-2-42 15,-7 7-21 1,-11 10-8-16,-6 0-3 0,-9 7 0 16,-7 7-1-16,-4 9 0 0,-6 7 0 15,-1 5 1 1,-2 6-1-16,2 3 1 0,7 4-1 15,7 0 0-15,11-2 0 16,8-4 0-16,20-4-1 0,13-9 0 16,15-7 0-1,9-8-2-15,10-7 0 0,0-4-1 16,3-3-2-16,-6-5-3 15,-10-1-6-15,-3 6-15 16,-12 3-61-16,-11-2-11 0,-8 1-7 16,-8 3-7-16</inkml:trace>
  <inkml:trace contextRef="#ctx0" brushRef="#br0" timeOffset="218323.8994">17158 13646 48 0,'0'0'81'15,"0"0"1"-15,0 16-52 16,15 4-5-16,-4 7-2 15,5 8-1-15,-4 5 0 0,6 5-2 16,-6 4-2 0,-1-1-3-16,-6-4-2 0,-5-4-2 15,0-8-1-15,-7-5-1 0,-7-10 0 16,0-9-3-1,-4-8-1-15,-1-6 0 0,-4-13-2 16,1-6-1-16,-3-6-1 16,2-7-1-16,3 2 0 0,1-3-2 15,4 5-2 1,2-2-5-16,9 9-10 0,-5 7-56 15,10-4-18-15,9-2-8 16,0 2-5-16</inkml:trace>
  <inkml:trace contextRef="#ctx0" brushRef="#br0" timeOffset="218503.9013">17250 13421 5 0,'8'-10'95'15,"-1"0"1"-15,-3 2-6 0,2-1-5 16,-17 1-75-16,11 8-4 0,0-9-6 15,0 9-7-15,0 0-8 16,0 0-21-16,-4 15-50 0,2-2-7 16,2 1-3-1</inkml:trace>
  <inkml:trace contextRef="#ctx0" brushRef="#br0" timeOffset="218963.9059">17413 13607 48 0,'15'19'93'32,"-5"3"-2"-32,0 2-4 0,-19 5-68 15,17 3-1-15,6-6 1 16,1-1-2-16,3-6-5 0,-1-14-4 15,3-5-2 1,0-11-1-16,1-7-1 0,-1-6-2 16,-3-1-1-16,-5-1 0 0,-2 4-2 15,-1 2 0 1,-6 8 1-16,-3 12-1 0,0 0 0 15,0 8 0-15,0 11 0 16,0 8 1-16,4-3 1 0,4 0 0 16,7-3 2-1,4-10 0-15,6-4 2 0,-3-8-3 16,0-10 2-16,-4-9-1 0,-4-6-1 15,-9-1 0 1,-5-3-1-16,-12 0-1 0,-4 2 0 16,-3 0-1-16,-5 3-2 15,7 4-1-15,-2 4-4 0,10 7-3 16,0-2-10-1,9 12-40-15,13 0-31 0,-3 5-8 16,7 1-2 0</inkml:trace>
  <inkml:trace contextRef="#ctx0" brushRef="#br0" timeOffset="219183.9081">18185 13437 45 0,'-4'9'95'16,"-16"7"-3"-16,-8 6-3 0,-5 10-65 15,-2 8-3-15,3 4 0 16,7 3-5-16,12 0-3 0,13-6-3 16,18-3-2-16,19-10-2 0,17-7-2 15,11-10-1 1,7-7-5-16,3-5-7 0,4-10-43 15,-5-1-40 1,-20-8-5-16,-12-3-7 0</inkml:trace>
  <inkml:trace contextRef="#ctx0" brushRef="#br0" timeOffset="219573.912">17325 13003 69 0,'-37'-2'97'0,"6"-2"-3"16,13 4-6-16,18 0-55 0,21-1-12 15,27 1-5 1,24 0-2-16,23-3-3 0,11 0-2 16,12-2-1-16,-1 3-2 0,-1-1-3 15,-11 0-6 1,-14 3-7-16,-27 0-25 0,-25 6-57 15,-12 1-5-15,-17 0-8 16,-10-7-4-16</inkml:trace>
  <inkml:trace contextRef="#ctx0" brushRef="#br0" timeOffset="220243.9187">18786 12825 38 0,'0'0'93'0,"0"10"-1"0,16-8-6 15,36 1-54-15,-12-1-14 0,7 1-1 16,6-1-5-1,5-1-6-15,0 1-1 0,-3-2-4 16,-1 0-3 0,-12 0-6-16,-5 0-17 0,-7 2-44 15,-5-2-21-15,-6-2-5 16,-7-6-4-16</inkml:trace>
  <inkml:trace contextRef="#ctx0" brushRef="#br0" timeOffset="220443.9207">18854 13000 62 0,'10'14'97'16,"20"-3"-4"-1,20-7-6-15,16 1-61 0,13 2-8 16,7-2-4-16,9 2-6 0,-1-5-6 15,0 6-11 1,-8 2-46-16,-5-7-32 0,-10 1-6 16,-13-4-6-16</inkml:trace>
  <inkml:trace contextRef="#ctx0" brushRef="#br0" timeOffset="221053.9268">18329 11489 29 0,'18'13'85'16,"-16"7"-1"-1,-12 10-2-15,-25 33-41 0,-19-9-32 16,-18 11 3 0,-21 10 1-16,-13 5 0 0,-13 0-4 15,-1-2-3-15,6 1-16 16,7-1-67-16,15-18-9 0,18-12-7 15,15-14-4 1</inkml:trace>
  <inkml:trace contextRef="#ctx0" brushRef="#br0" timeOffset="221493.9312">14198 11897 14 0,'-15'4'95'0,"-25"23"-3"15,-28 18-6 1,-23 17-4-16,-26 19-78 0,-17 16 0 16,-10 13-4-16,-9-5-27 0,9 2-54 15,11-12-7-15,18-16-6 16</inkml:trace>
  <inkml:trace contextRef="#ctx0" brushRef="#br0" timeOffset="222303.9393">21792 12015 24 0,'0'0'87'0,"0"0"2"15,3 10-5 1,-3 11-56-16,7 8-9 0,2 8-6 16,-2 6 0-16,4 9-2 0,0 2-4 15,-3-3-2-15,3-5-2 16,-2-4-6-16,-2-8-6 15,-2-3-21-15,7-7-54 16,-13-12-6-16,0-2-4 0</inkml:trace>
  <inkml:trace contextRef="#ctx0" brushRef="#br0" timeOffset="222823.9445">20121 12864 63 0,'-43'5'83'0,"21"-2"-1"0,22-3-52 15,37 7-10 1,44-7-3-16,38-1 0 0,42-2 3 16,45-3-4-16,46-4-3 15,41 2 0-15,32 0-2 0,18 2-2 16,8 3-2-16,-2 2-3 15,-6-2-2-15,-20 8-3 16,-24 7-6-16,-39-9-27 0,-39 9-53 16,-29 0-5-1,-39-3-9-15</inkml:trace>
  <inkml:trace contextRef="#ctx0" brushRef="#br0" timeOffset="226373.98">20697 13259 25 0,'0'0'85'15,"1"-11"0"-15,-1 11-42 16,0 0-13-16,0 0-6 0,0 0-4 16,3 18-4-1,1 6-5-15,0 8-2 0,-1 10 0 16,0 9 3-16,-3 7 0 0,0 10 0 15,-7 0-4 1,-3-6 0-16,0-5-1 16,-1-9-1-16,-1-8-1 15,-2-10-1-15,7-10-2 0,7-20-4 16,0 0-3-1,0 0-11-15,7-7-57 0,9-13-18 16,2-3-7-16,7-3-6 16</inkml:trace>
  <inkml:trace contextRef="#ctx0" brushRef="#br0" timeOffset="226773.9839">21090 13435 11 0,'-19'6'91'16,"5"0"4"-16,14-6-4 0,7 15-55 15,21-1-10 1,18-6-2-16,13-1-5 0,9 0-6 16,7-3-4-1,4-1-2-15,-4-5-4 0,-8 1-1 16,-10-5-2-16,-13 0-5 15,-14-3-5-15,-9 4-5 0,-15-9-11 16,-6 2-41 0,-4 3-26-16,-11 1-5 0,-7-3-3 15</inkml:trace>
  <inkml:trace contextRef="#ctx0" brushRef="#br0" timeOffset="226993.9862">21208 13243 88 0,'-5'13'97'15,"4"3"-5"1,2 4-6-16,-22 6-70 0,29 8-4 16,5 6 0-16,1 7-3 0,2 4-2 15,-1 2-2-15,0 1-1 16,0 2-2-16,2-3-3 15,-6-4-8-15,7-11-45 16,-5 1-34-16,1-12-8 0,-4-6-5 16</inkml:trace>
  <inkml:trace contextRef="#ctx0" brushRef="#br0" timeOffset="231694.0332">22175 13459 14 0,'-11'-4'45'0,"11"4"-2"0,0 0-2 16,-7 10-7 0,7-1-6-16,0 5-1 0,0 3-3 15,5 0 0-15,-4 5-3 16,7 3-6-16,-8 2-2 0,3 0-3 15,-3 0-1 1,-1 0 0-16,-2 0-1 0,-4-3 1 16,-4-4 1-1,-1-1-2-15,-2-5 0 0,2-4 0 16,-3-5-1-16,1-4-1 0,-2-2-1 15,3-9-1-15,4-7-3 16,-5-5-3-16,11-4-5 0,-5-8-19 16,-1-2-64-1,12-3-5-15,7-2-7 0,6 0-2 16</inkml:trace>
  <inkml:trace contextRef="#ctx0" brushRef="#br0" timeOffset="231804.0343">22133 13280 25 0,'-7'-15'85'0,"2"-2"-2"16,4 3-16-1,-2 5-92-15,2-1-46 0,1 10-10 16,5-10-2 0</inkml:trace>
  <inkml:trace contextRef="#ctx0" brushRef="#br0" timeOffset="232244.0387">22261 13307 43 0,'8'12'85'16,"-3"7"0"-1,0 6-49-15,0 10-12 0,2 3 1 16,9 5 3-1,6-3-7 1,1-8-5-16,1-8-2 0,-2-8-4 16,4-13-2-16,-2-6-2 15,-2-14-2-15,-9-6-2 0,-5-3-2 16,-1 4 0-1,-4 3-1-15,1 7 0 0,-4 12 0 16,0 0 0-16,2 7 0 0,5 10 0 16,2 2 1-1,6 0 0-15,6-5 2 0,1-4 0 16,3-10 0-16,1-4 1 15,-4-13 0-15,-7-9 0 0,-6-6-1 16,-9-5 0 0,-6-1-2-16,-9-3-3 0,-4 4-3 15,-2-2-7 1,5 10-25-16,9 3-51 0,2 4-5 15,5 8-7-15</inkml:trace>
  <inkml:trace contextRef="#ctx0" brushRef="#br0" timeOffset="232494.0412">22857 13239 43 0,'0'0'92'0,"6"1"-3"16,18-7-3-16,12-6-59 0,11 3-15 16,6-2-6-1,2 0-3-15,-6-1-6 0,0 7-25 16,-7-1-55-16,-14 3-6 15,-13 2-5-15</inkml:trace>
  <inkml:trace contextRef="#ctx0" brushRef="#br0" timeOffset="232764.0439">23004 13294 55 0,'0'0'89'16,"-2"8"-2"-16,2-8-32 0,-12 10-33 15,4 12-3-15,-4 7-2 0,-1 7-2 16,-4 5-2 0,5 3-2-16,3-1-1 0,8-1-1 15,2-2 0-15,13-9-2 16,13-7-1-16,10-6-1 15,9-7-4-15,5-3-4 16,-1-5-17-16,-3 2-69 0,11-3-5 16,-8-2-6-1,-3 0-4-15</inkml:trace>
  <inkml:trace contextRef="#ctx0" brushRef="#br0" timeOffset="233564.0519">20166 14620 33 0,'-13'1'90'0,"12"-8"-9"0,12 7-27 15,18-4-14 1,20-2-10-16,16-6-8 0,12 2-3 15,5-2-5-15,2 0-6 16,-2 2-1-16,-5 0-4 16,-15 4-4-16,-16 0-4 15,-13 6-10-15,-17 0-11 0,-7-8-54 16,-9 8-12-16,0 0-5 0</inkml:trace>
  <inkml:trace contextRef="#ctx0" brushRef="#br0" timeOffset="233784.0541">20211 14736 44 0,'-25'10'96'0,"15"-2"-3"16,10-8-4-1,20 12-46-15,17-12-27 0,17 0-2 16,11 0-4-1,6 0-4-15,4 0-2 0,-2 0-2 16,-3-1-4-16,-11 1-4 16,-6 3-14-16,-19 2-43 0,-5-5-27 15,-5 0-6 1,-7-2-6-16</inkml:trace>
  <inkml:trace contextRef="#ctx0" brushRef="#br0" timeOffset="234054.0568">21176 14316 56 0,'21'-1'88'0,"-8"1"-1"16,0 5-2-16,-45 13-69 0,33 8-2 15,1 11 1-15,-1 5 1 16,-1 9 0-16,-4 3-3 16,-2 5-2-16,-3-2-3 15,2-6-3-15,-2-3-2 0,2-9-4 16,0-7-4-1,4-7-10-15,-2-1-56 0,5-24-20 16,0 0-8-16,7-13-3 0</inkml:trace>
  <inkml:trace contextRef="#ctx0" brushRef="#br0" timeOffset="234214.0584">21143 14654 16 0,'20'-4'100'16,"0"1"-4"-16,10 1-4 0,2-6-5 15,0 0-80 1,5 2-5-16,-7-8-8 0,6 1-38 15,-2-6-42-15,-17-5-8 0,-4-7-6 16</inkml:trace>
  <inkml:trace contextRef="#ctx0" brushRef="#br0" timeOffset="234384.0601">21417 14334 41 0,'-3'27'94'16,"-1"10"1"-16,3 5-6 0,-2 8-56 16,1 5-9-16,-3 4-7 15,0-1-4-15,-2-2-3 0,-1-4-4 16,2-7-3-16,-2-7-3 0,0-7-4 15,2-10-4 1,4-3-19-16,2-18-63 0,5 0-4 16,1-7-6-1,4-10-1-15</inkml:trace>
  <inkml:trace contextRef="#ctx0" brushRef="#br0" timeOffset="234644.0627">21665 14522 56 0,'-13'24'99'16,"0"10"-3"-16,1 1-6 15,0 9-60-15,6 1-5 16,4-2-8-16,4-2-6 0,9-5-3 15,4-7-2-15,5-7-2 0,5-7-3 16,-2-8-2 0,3-4-6-16,-2-9-8 0,1-16-60 15,-8 1-17 1,1-8-7-16,-3-9-7 0</inkml:trace>
  <inkml:trace contextRef="#ctx0" brushRef="#br0" timeOffset="234964.0659">21860 14620 45 0,'-5'27'97'0,"5"2"-4"0,0 3-2 15,11-3-54 1,6-1-14-16,6-6-8 0,9-9-2 16,5-6-5-16,4-7-1 15,2-5-2-15,-3-9-1 0,-2-1-1 16,-9 0-2-1,-8 3-1-15,-4 7 0 0,-17 5 0 16,8 6 0-16,-8 8 0 0,-3 4 0 16,1 3-1-1,2-4 3-15,4-1 0 0,9-8 0 16,4-4-1-16,3-6 1 15,3-9 0-15,-4-6 0 0,-1-3-2 16,-10-5-3 0,-6-6-3-16,-2 1-6 0,-16-12-29 15,-11 1-51 1,9-5-6-16,-5-5-7 0</inkml:trace>
  <inkml:trace contextRef="#ctx0" brushRef="#br0" timeOffset="235104.0673">22496 14430 87 0,'46'49'98'0,"-12"4"-5"0,-8 2-6 15,-7 5-64 1,-17 2-10-16,-6 0-6 0,-14-4-5 16,-2 0-12-16,-11 5-72 15,5-18-8-15,3-6-8 16,0-11-3-16</inkml:trace>
  <inkml:trace contextRef="#ctx0" brushRef="#br0" timeOffset="235834.0746">19681 11852 25 0,'13'-5'71'0,"4"7"2"16,-3 16-4-1,4 13-69-15,3 24 0 0,5 14 1 16,-3 25 3-16,2 23 5 16,-10 21 4-16,-6 18 1 0,-9 19 0 15,-1 14 2 1,-13 11 0-16,-6 9-1 0,-7 1 0 15,-6-4-2-15,-4-6-3 0,0-8-1 16,0-18-3 0,0-16-1-16,3-21-3 0,2-21-2 15,8-26-4-15,3-27-17 16,4-28-64-16,17-26-5 0,5-34-6 15,14-38-3 1</inkml:trace>
  <inkml:trace contextRef="#ctx0" brushRef="#br0" timeOffset="238294.0992">19610 14728 27 0,'-9'0'77'0,"5"6"-1"16,1 10-44 0,2 9-11-16,1 9-8 0,0 2 1 15,0 9 0-15,-1 1-2 16,-4 3-1-16,1-3-3 0,-4-1-3 15,-1-9 2-15,-1-3 0 16,-2-6-1-16,1-4-1 16,1-5-2-16,0-2 0 0,2-2 0 15,0 1 0 1,2-1-1-16,0-2 0 0,2-1 1 15,2-1 2-15,2-10 1 16,-1 9 1-16,1-9-1 16,8-20 1-16,3-11-1 15,2-7 0-15,2-10-1 0,0-13-2 16,2-5-5-16,-3-8-7 0,7-6-58 15,-5 10-21 1,0-5-7-16,5 3-4 0</inkml:trace>
  <inkml:trace contextRef="#ctx0" brushRef="#br0" timeOffset="255634.2726">19643 11823 0 0,'-14'3'63'16,"14"-3"2"-16,2-5-49 15,13 0-3-15,9 1-1 0,1-2-2 16,9 0 3 0,1-2 0-16,7 2 1 0,-1 0-2 15,10 2 1-15,-1 2-2 16,0 0-2-16,9 2-3 15,0-1-2-15,8 1 0 0,2 0-2 16,2 0 0-16,3 0 0 16,4-6-1-16,1 0 1 0,3-2-1 15,0 1 3 1,2 0-3-16,4-4 2 0,1 4-1 15,1-2 0 1,2 4-1-16,0-2 0 0,2 2 0 16,6-1-1-16,-3 2 0 15,2 0 0-15,2 1 1 0,1-1-1 16,4-1 0-16,5 0 1 0,-2-1-1 15,-2 4 1 1,1-1-1-16,-7 2 0 0,4 1 0 16,-6 0 0-1,-7 0 0-15,-1 4 0 0,-2 2 0 16,-2 1 0-16,2 2-2 15,4 3 1-15,-4 1 0 0,1 1 0 16,0 1 0-16,-8 2 0 0,0-4 0 16,-7 3 1-1,-12-3 0-15,-7-2 0 0,-5 0 1 16,-8-3 0-1,-4 2 0-15,-4 0 0 0,-7 0 0 16,-1-1 0-16,-5 5 0 16,-3-4 0-16,-5 2-1 0,-2 0 0 15,-5 3 0 1,1-3 1-16,-3 2-1 0,2 1 0 15,0 1 0-15,-1-1 1 0,3 0-1 16,-3-2 0 0,2 0 0-16,-1 0 0 0,2 0 1 15,-3 0 0-15,0 1 1 16,0 3 0-16,4 2 0 0,-2 1 0 15,2 2 2 1,3 2-2-16,0 3 0 0,-2-3 0 16,3 3-1-1,-5-1-1-15,1 1 1 0,-1-1-1 16,0-1 0-16,-4 1 1 0,6 2 0 15,0 1 0-15,1-1 0 16,2 1 0-16,-2 3 0 0,0 0 1 16,-2 2-1-1,-2-2 0-15,-1 4-1 0,-1 1 1 16,-2 0 0-1,-1 1 0-15,-1 0 0 0,2-1 0 16,0-1 0-16,-1-2 0 0,-3 1 0 16,0-3 0-16,-5-3 0 15,-3 4-1-15,-3-2 1 0,-1 3-1 16,-4 2 0-1,-2 0 0-15,0 5 0 0,1 1 0 16,0 1 0 0,0 1 0-16,-1 1 1 0,3-3 0 15,0 1-1-15,1-1 1 16,-2-1 0-16,1 2 1 0,0-2-1 15,4 0 0-15,2 1 1 16,4-1-1-16,1 2 0 16,0-2 1-16,1-2-2 0,2 2 3 15,-1-4-2 1,0 1 0-16,-1 0 0 0,-3-1 0 15,0-1-1-15,0 1 0 16,-1-3 0-16,0 1 0 0,1 1 0 16,-1-1 0-1,-1-3-1-15,1 1 1 0,2-3 1 16,-1 0-1-16,1 0 0 0,1-1 0 15,-1-2 0 1,1-2 0-16,-2 3 0 0,1-3 0 16,-2 2 1-16,0-2-1 15,-2 4 1-15,-1-2-1 16,0 0 1-16,1 1-1 15,-1-1 0-15,0 1 0 0,0-2 0 16,1-2-1-16,1-2 1 0,-1-1 0 16,1 1-1-1,-2-1 2-15,0-3-1 0,2-2 0 16,-2 2 0-1,1-2 0-15,1-1 0 0,-3 0-1 16,3 0 1-16,0-2 0 16,0 0 0-16,1-1 0 0,-1-2 0 15,3 0-1 1,-2-1 1-16,3 0 0 0,-3 0 0 15,7-9 1-15,-10 17-1 0,3-9 0 16,0 3 1 0,-6 1-1-16,0 0 1 0,-3 1-1 15,-2-2 1-15,-2 1-1 16,-4-1 1-16,-2-2-1 0,-5 0 1 15,-1-2-1 1,-5-2 0-16,-2-1 1 0,-3 0-1 16,-4-3 0-1,0 1 0-15,-1-1 1 0,-1 2-1 16,0-1 0-16,0 2 0 0,-1-1 0 15,1 3 0-15,-3-1 0 16,0-2 0-16,1 4 0 0,1-4 0 16,1 0 1-1,-1 0-1-15,2 1 0 0,3-1 0 16,0-1 0-1,2-1 0-15,1 2 2 0,-1 0-2 16,1-3 0-16,1 5 0 0,0-3 0 16,2 1 0-16,2 0 0 15,2-2 1-15,0 2-1 16,2-3 0-16,3 3 0 15,0-3 0-15,0 0 0 0,-1 0 1 16,-2 0-1 0,0 0 0-16,0 1 0 0,-2-1 0 15,-2 0 0-15,1 0 0 16,-3 0 0-16,-1 0 0 0,-4 1 0 15,2-1 1-15,-5-1-1 16,0 0 0-16,-4 1 0 16,0-2 0-16,-2 1 0 0,0 1 0 15,-2 0 0 1,-1 0 0-16,1 0 1 0,-4-1-1 15,-1 1 0-15,-1-2 0 16,0 0 0-16,-3-1 0 16,2-1 0-16,-4-1 0 15,3-1 0-15,1 1 0 0,1 0 0 16,0 2 0-16,3 0 0 0,3 0 0 15,1 4 0 1,2-1 0-16,0 0 0 0,0 0-1 16,2 5 1-16,0-3 0 15,2-1 0-15,-3 3 0 16,0-1 0-16,5-2 0 15,-4 1 0-15,3 0 1 0,-1 2-1 16,2-4 0-16,-2 3 0 0,3-1 0 16,-2-2 0-1,4 3 0-15,-1-2 0 0,4 0 1 16,0 0-1-1,5-1 1-15,2 1-1 0,-1-1 1 16,1 0-1-16,4 0 0 16,0 1 1-16,-3-1-2 0,3 0 0 15,2 1-11 1,1 2-43-16,3-3-33 0,22 0-5 15,-5-12-5-15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66733" cy="468154"/>
          </a:xfrm>
          <a:prstGeom prst="rect">
            <a:avLst/>
          </a:prstGeom>
        </p:spPr>
        <p:txBody>
          <a:bodyPr vert="horz" lIns="94250" tIns="47126" rIns="94250" bIns="471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3"/>
            <a:ext cx="3066733" cy="468154"/>
          </a:xfrm>
          <a:prstGeom prst="rect">
            <a:avLst/>
          </a:prstGeom>
        </p:spPr>
        <p:txBody>
          <a:bodyPr vert="horz" lIns="94250" tIns="47126" rIns="94250" bIns="47126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4850"/>
            <a:ext cx="4679950" cy="3509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50" tIns="47126" rIns="94250" bIns="471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4250" tIns="47126" rIns="94250" bIns="471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6"/>
            <a:ext cx="3066733" cy="468154"/>
          </a:xfrm>
          <a:prstGeom prst="rect">
            <a:avLst/>
          </a:prstGeom>
        </p:spPr>
        <p:txBody>
          <a:bodyPr vert="horz" lIns="94250" tIns="47126" rIns="94250" bIns="471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4250" tIns="47126" rIns="94250" bIns="47126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875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00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82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23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25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41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5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26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58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22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97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3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79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34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3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74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49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76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10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15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645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14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5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36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42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57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65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04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0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5/31/2016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customXml" Target="../ink/ink16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emf"/><Relationship Id="rId4" Type="http://schemas.openxmlformats.org/officeDocument/2006/relationships/customXml" Target="../ink/ink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Tacoma_Narrows_Bridge_(1940)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emf"/><Relationship Id="rId5" Type="http://schemas.openxmlformats.org/officeDocument/2006/relationships/customXml" Target="../ink/ink3.xml"/><Relationship Id="rId4" Type="http://schemas.openxmlformats.org/officeDocument/2006/relationships/image" Target="../media/image7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emf"/><Relationship Id="rId5" Type="http://schemas.openxmlformats.org/officeDocument/2006/relationships/customXml" Target="../ink/ink6.xml"/><Relationship Id="rId4" Type="http://schemas.openxmlformats.org/officeDocument/2006/relationships/image" Target="../media/image8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13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1982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639560" y="324000"/>
              <a:ext cx="783720" cy="628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6960" y="313920"/>
                <a:ext cx="810000" cy="65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20520" y="403920"/>
              <a:ext cx="7694280" cy="4951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9720" y="396000"/>
                <a:ext cx="7718040" cy="497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48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19000" y="99720"/>
              <a:ext cx="8053920" cy="6418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760" y="90360"/>
                <a:ext cx="8080920" cy="644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25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2160" y="131400"/>
              <a:ext cx="8748000" cy="6666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840" y="117000"/>
                <a:ext cx="8765640" cy="669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07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1520" y="155520"/>
              <a:ext cx="8822160" cy="6111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200" y="145080"/>
                <a:ext cx="8840880" cy="61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88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09320" y="196560"/>
              <a:ext cx="7749360" cy="6140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080" y="183240"/>
                <a:ext cx="7765560" cy="615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478040" y="140040"/>
              <a:ext cx="4381920" cy="4920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65080" y="129960"/>
                <a:ext cx="4409280" cy="493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3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2200" y="-68161"/>
            <a:ext cx="8229600" cy="1143000"/>
          </a:xfrm>
        </p:spPr>
        <p:txBody>
          <a:bodyPr/>
          <a:lstStyle/>
          <a:p>
            <a:r>
              <a:rPr lang="en-US" dirty="0" smtClean="0"/>
              <a:t>Bode 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6210" y="227114"/>
            <a:ext cx="386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Vout</a:t>
            </a:r>
            <a:r>
              <a:rPr lang="en-US" dirty="0" smtClean="0"/>
              <a:t>(t) given:</a:t>
            </a:r>
          </a:p>
          <a:p>
            <a:r>
              <a:rPr lang="en-US" dirty="0" smtClean="0"/>
              <a:t>Vin(t)= 1 mV cos ( 100 rad/s*t)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t="1" r="4496" b="3704"/>
          <a:stretch/>
        </p:blipFill>
        <p:spPr>
          <a:xfrm>
            <a:off x="294071" y="873445"/>
            <a:ext cx="5041123" cy="38934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94960" y="800280"/>
              <a:ext cx="7968960" cy="5456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2440" y="790920"/>
                <a:ext cx="7985520" cy="546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34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9"/>
            <a:ext cx="8229600" cy="1143000"/>
          </a:xfrm>
        </p:spPr>
        <p:txBody>
          <a:bodyPr/>
          <a:lstStyle/>
          <a:p>
            <a:r>
              <a:rPr lang="en-US" dirty="0" smtClean="0"/>
              <a:t>Bode example</a:t>
            </a:r>
            <a:endParaRPr lang="en-US" dirty="0"/>
          </a:p>
        </p:txBody>
      </p:sp>
      <p:pic>
        <p:nvPicPr>
          <p:cNvPr id="5" name="Picture 4" descr="Screen Shot 2014-06-03 at 2.34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0" y="856167"/>
            <a:ext cx="4693560" cy="329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7260" y="1074839"/>
            <a:ext cx="386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Vout</a:t>
            </a:r>
            <a:r>
              <a:rPr lang="en-US" dirty="0" smtClean="0"/>
              <a:t>(t) given:</a:t>
            </a:r>
          </a:p>
          <a:p>
            <a:r>
              <a:rPr lang="en-US" dirty="0" smtClean="0"/>
              <a:t>Vin(t)= 1 mV </a:t>
            </a:r>
            <a:r>
              <a:rPr lang="en-US" dirty="0" err="1" smtClean="0"/>
              <a:t>cos</a:t>
            </a:r>
            <a:r>
              <a:rPr lang="en-US" dirty="0" smtClean="0"/>
              <a:t> ( 2*pi*1kHz*t)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8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>
          <a:xfrm rot="10800000">
            <a:off x="1958127" y="2541612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582353" y="3817889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38717" y="4075048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960456" y="1033653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681228" y="2239547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373637" y="28047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396079" y="348411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339012" y="303568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592725" y="1670773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832509" y="1033653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512887" y="1360278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052234" y="2647816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2234" y="40750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522579" y="258698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515545" y="401315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559210" y="228723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540956" y="41029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440274" y="26042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440635" y="372363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169757" y="2885338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4194" y="192947"/>
            <a:ext cx="8229600" cy="57006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RC transfer function (High pass filter)</a:t>
            </a:r>
            <a:br>
              <a:rPr lang="en-US" dirty="0" smtClean="0"/>
            </a:br>
            <a:r>
              <a:rPr lang="en-US" sz="3600" dirty="0" smtClean="0"/>
              <a:t>Find H(</a:t>
            </a:r>
            <a:r>
              <a:rPr lang="en-US" sz="3600" dirty="0" smtClean="0">
                <a:latin typeface="Symbol" panose="05050102010706020507" pitchFamily="18" charset="2"/>
              </a:rPr>
              <a:t>w</a:t>
            </a:r>
            <a:r>
              <a:rPr lang="en-US" sz="3600" dirty="0" smtClean="0"/>
              <a:t>)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05040" y="1234800"/>
              <a:ext cx="6843600" cy="5167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2080" y="1227240"/>
                <a:ext cx="6859800" cy="51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74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96160" y="594360"/>
              <a:ext cx="7805880" cy="4628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000" y="590400"/>
                <a:ext cx="7821000" cy="463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34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 descr="http://i576.photobucket.com/albums/ss202/geoffreyforest/240D/stereopics-3.jpg"/>
          <p:cNvPicPr>
            <a:picLocks noChangeAspect="1" noChangeArrowheads="1"/>
          </p:cNvPicPr>
          <p:nvPr/>
        </p:nvPicPr>
        <p:blipFill>
          <a:blip r:embed="rId3"/>
          <a:srcRect l="21519" t="17982" r="17089" b="20430"/>
          <a:stretch>
            <a:fillRect/>
          </a:stretch>
        </p:blipFill>
        <p:spPr bwMode="auto">
          <a:xfrm>
            <a:off x="-1" y="0"/>
            <a:ext cx="911494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92D050"/>
                </a:solidFill>
              </a:rPr>
              <a:t>Goals rest of quarter:</a:t>
            </a:r>
            <a:br>
              <a:rPr lang="en-US" i="1" dirty="0" smtClean="0">
                <a:solidFill>
                  <a:srgbClr val="92D050"/>
                </a:solidFill>
              </a:rPr>
            </a:br>
            <a:r>
              <a:rPr lang="en-US" i="1" u="sng" dirty="0" smtClean="0">
                <a:solidFill>
                  <a:srgbClr val="92D050"/>
                </a:solidFill>
              </a:rPr>
              <a:t>Understand these knobs!</a:t>
            </a:r>
            <a:endParaRPr lang="en-US" i="1" u="sng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4924" y="59987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http://www.peachparts.com/shopforum/showthread.php?t=256624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97413" y="2538248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53358" y="2371396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8765" y="3873062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 descr="http://i576.photobucket.com/albums/ss202/geoffreyforest/240D/stereopics-3.jpg"/>
          <p:cNvPicPr>
            <a:picLocks noChangeAspect="1" noChangeArrowheads="1"/>
          </p:cNvPicPr>
          <p:nvPr/>
        </p:nvPicPr>
        <p:blipFill>
          <a:blip r:embed="rId3"/>
          <a:srcRect l="21519" t="17982" r="17089" b="20430"/>
          <a:stretch>
            <a:fillRect/>
          </a:stretch>
        </p:blipFill>
        <p:spPr bwMode="auto">
          <a:xfrm>
            <a:off x="-1" y="0"/>
            <a:ext cx="911494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92D050"/>
                </a:solidFill>
              </a:rPr>
              <a:t>Goals rest of quarter:</a:t>
            </a:r>
            <a:br>
              <a:rPr lang="en-US" i="1" dirty="0" smtClean="0">
                <a:solidFill>
                  <a:srgbClr val="92D050"/>
                </a:solidFill>
              </a:rPr>
            </a:br>
            <a:r>
              <a:rPr lang="en-US" i="1" u="sng" dirty="0" smtClean="0">
                <a:solidFill>
                  <a:srgbClr val="92D050"/>
                </a:solidFill>
              </a:rPr>
              <a:t>Understand these knobs!</a:t>
            </a:r>
            <a:endParaRPr lang="en-US" i="1" u="sng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4924" y="59987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http://www.peachparts.com/shopforum/showthread.php?t=256624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97413" y="2538248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53358" y="2371396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8765" y="3873062"/>
            <a:ext cx="938049" cy="638504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Band pass filter (RLC)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738644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724418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3154154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176596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3119529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32751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832751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303096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96062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339727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321473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220791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221152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950274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2" name="Group 82"/>
          <p:cNvGrpSpPr/>
          <p:nvPr/>
        </p:nvGrpSpPr>
        <p:grpSpPr>
          <a:xfrm rot="5400000">
            <a:off x="1873395" y="168532"/>
            <a:ext cx="378996" cy="1491705"/>
            <a:chOff x="2599211" y="4506635"/>
            <a:chExt cx="378996" cy="1890454"/>
          </a:xfrm>
        </p:grpSpPr>
        <p:cxnSp>
          <p:nvCxnSpPr>
            <p:cNvPr id="83" name="Straight Connector 8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9" name="Arc 9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7" name="Arc 9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5" name="Straight Connector 8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/>
          <p:cNvCxnSpPr/>
          <p:nvPr/>
        </p:nvCxnSpPr>
        <p:spPr>
          <a:xfrm rot="10800000">
            <a:off x="1071049" y="932656"/>
            <a:ext cx="245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071049" y="3965323"/>
            <a:ext cx="1737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983160" y="1280880"/>
              <a:ext cx="7953480" cy="5279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4160" y="1267200"/>
                <a:ext cx="7975440" cy="5299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Resonance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-1"/>
            <a:ext cx="5334000" cy="690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42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Tesla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95400"/>
            <a:ext cx="4800600" cy="541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29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5791200" cy="678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3434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http://www.youtube.com/watch?v=3mclp9QmCGs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39000" y="2590800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Nov 7, 1940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0"/>
            <a:ext cx="3062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 tooltip="Tacoma Narrows Bridge (1940)"/>
              </a:rPr>
              <a:t>Tacoma Narrows Bridge (1940)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6" y="-181857"/>
            <a:ext cx="8229600" cy="1143000"/>
          </a:xfrm>
        </p:spPr>
        <p:txBody>
          <a:bodyPr/>
          <a:lstStyle/>
          <a:p>
            <a:r>
              <a:rPr lang="en-US" dirty="0" smtClean="0"/>
              <a:t>Bode example w/superposition</a:t>
            </a:r>
            <a:endParaRPr lang="en-US" dirty="0"/>
          </a:p>
        </p:txBody>
      </p:sp>
      <p:pic>
        <p:nvPicPr>
          <p:cNvPr id="5" name="Picture 4" descr="Screen Shot 2014-06-03 at 2.3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" y="1180016"/>
            <a:ext cx="4693560" cy="3294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808" y="637977"/>
            <a:ext cx="671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Vout</a:t>
            </a:r>
            <a:r>
              <a:rPr lang="en-US" dirty="0" smtClean="0"/>
              <a:t>(t) given:</a:t>
            </a:r>
          </a:p>
          <a:p>
            <a:r>
              <a:rPr lang="en-US" dirty="0" smtClean="0"/>
              <a:t>Vin(t)= 1 mV cos ( 2*pi*1kHz*t) + </a:t>
            </a:r>
            <a:r>
              <a:rPr lang="en-US" dirty="0"/>
              <a:t>1 mV cos ( </a:t>
            </a:r>
            <a:r>
              <a:rPr lang="en-US" dirty="0" smtClean="0"/>
              <a:t>2*pi*10kHz*t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274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36" y="583483"/>
            <a:ext cx="8878771" cy="603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88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36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(t), V</a:t>
            </a:r>
            <a:r>
              <a:rPr lang="en-US" baseline="-25000" dirty="0" smtClean="0"/>
              <a:t>1</a:t>
            </a:r>
            <a:r>
              <a:rPr lang="en-US" dirty="0" smtClean="0"/>
              <a:t>(t), V</a:t>
            </a:r>
            <a:r>
              <a:rPr lang="en-US" baseline="-25000" dirty="0" smtClean="0"/>
              <a:t>2</a:t>
            </a:r>
            <a:r>
              <a:rPr lang="en-US" dirty="0" smtClean="0"/>
              <a:t>(t) for this circuit</a:t>
            </a:r>
            <a:endParaRPr lang="en-US" dirty="0"/>
          </a:p>
          <a:p>
            <a:r>
              <a:rPr lang="en-US" dirty="0" smtClean="0"/>
              <a:t>Find the transfer function.</a:t>
            </a:r>
            <a:endParaRPr lang="en-US" dirty="0"/>
          </a:p>
        </p:txBody>
      </p:sp>
      <p:grpSp>
        <p:nvGrpSpPr>
          <p:cNvPr id="4" name="Group 31"/>
          <p:cNvGrpSpPr/>
          <p:nvPr/>
        </p:nvGrpSpPr>
        <p:grpSpPr>
          <a:xfrm rot="10800000">
            <a:off x="2455457" y="167046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17164" y="4126373"/>
            <a:ext cx="10393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5400000">
            <a:off x="2813900" y="19232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836342" y="260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779275" y="215417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2445069" y="1706050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970751" y="2034809"/>
            <a:ext cx="7337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82"/>
          <p:cNvGrpSpPr/>
          <p:nvPr/>
        </p:nvGrpSpPr>
        <p:grpSpPr>
          <a:xfrm>
            <a:off x="2328827" y="3159586"/>
            <a:ext cx="378996" cy="1491705"/>
            <a:chOff x="2599211" y="4506635"/>
            <a:chExt cx="378996" cy="1890454"/>
          </a:xfrm>
        </p:grpSpPr>
        <p:cxnSp>
          <p:nvCxnSpPr>
            <p:cNvPr id="70" name="Straight Connector 69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9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0" name="Arc 8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7" name="Straight Connector 7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 txBox="1">
            <a:spLocks/>
          </p:cNvSpPr>
          <p:nvPr/>
        </p:nvSpPr>
        <p:spPr>
          <a:xfrm rot="16200000">
            <a:off x="1656918" y="348281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093954" y="2316185"/>
            <a:ext cx="485775" cy="1371599"/>
            <a:chOff x="600075" y="1458273"/>
            <a:chExt cx="485775" cy="1371599"/>
          </a:xfrm>
        </p:grpSpPr>
        <p:sp>
          <p:nvSpPr>
            <p:cNvPr id="95" name="Oval 9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81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(t), V</a:t>
            </a:r>
            <a:r>
              <a:rPr lang="en-US" baseline="-25000" dirty="0" smtClean="0"/>
              <a:t>1</a:t>
            </a:r>
            <a:r>
              <a:rPr lang="en-US" dirty="0" smtClean="0"/>
              <a:t>(t), V</a:t>
            </a:r>
            <a:r>
              <a:rPr lang="en-US" baseline="-25000" dirty="0" smtClean="0"/>
              <a:t>2</a:t>
            </a:r>
            <a:r>
              <a:rPr lang="en-US" dirty="0" smtClean="0"/>
              <a:t>(t) for this circuit: (instructor)</a:t>
            </a:r>
            <a:endParaRPr lang="en-US" dirty="0"/>
          </a:p>
        </p:txBody>
      </p:sp>
      <p:grpSp>
        <p:nvGrpSpPr>
          <p:cNvPr id="12" name="Group 31"/>
          <p:cNvGrpSpPr/>
          <p:nvPr/>
        </p:nvGrpSpPr>
        <p:grpSpPr>
          <a:xfrm rot="10800000">
            <a:off x="2455457" y="311261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4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1079683" y="4388894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33"/>
          <p:cNvGrpSpPr/>
          <p:nvPr/>
        </p:nvGrpSpPr>
        <p:grpSpPr>
          <a:xfrm>
            <a:off x="1457786" y="1604658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90055" y="2241778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010217" y="1931283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52080" y="128160"/>
              <a:ext cx="8278560" cy="3505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400" y="118800"/>
                <a:ext cx="8305560" cy="35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59560" y="433080"/>
              <a:ext cx="8659440" cy="5931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840" y="424440"/>
                <a:ext cx="8671680" cy="595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34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Transfer function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66464" y="4843220"/>
            <a:ext cx="734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H(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 for this circuit. Sketch the magnitude of H(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 vs.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198" name="Straight Connector 197"/>
          <p:cNvCxnSpPr/>
          <p:nvPr/>
        </p:nvCxnSpPr>
        <p:spPr>
          <a:xfrm rot="10800000">
            <a:off x="333214" y="1206344"/>
            <a:ext cx="24873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10800000">
            <a:off x="333217" y="4734733"/>
            <a:ext cx="24873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3238339" y="30466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3238339" y="4535904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225"/>
          <p:cNvGrpSpPr/>
          <p:nvPr/>
        </p:nvGrpSpPr>
        <p:grpSpPr>
          <a:xfrm>
            <a:off x="4626379" y="2985849"/>
            <a:ext cx="1114128" cy="1613281"/>
            <a:chOff x="4907532" y="2669569"/>
            <a:chExt cx="1114128" cy="1613281"/>
          </a:xfrm>
        </p:grpSpPr>
        <p:sp>
          <p:nvSpPr>
            <p:cNvPr id="135" name="Title 1"/>
            <p:cNvSpPr txBox="1">
              <a:spLocks/>
            </p:cNvSpPr>
            <p:nvPr/>
          </p:nvSpPr>
          <p:spPr>
            <a:xfrm>
              <a:off x="5314708" y="315943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out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4989837" y="2669569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4982803" y="415773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907532" y="2710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4907893" y="386821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28" name="Title 1"/>
          <p:cNvSpPr txBox="1">
            <a:spLocks/>
          </p:cNvSpPr>
          <p:nvPr/>
        </p:nvSpPr>
        <p:spPr>
          <a:xfrm>
            <a:off x="88226" y="273040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223925" y="114435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202232" y="467041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TextBox 230"/>
          <p:cNvSpPr txBox="1"/>
          <p:nvPr/>
        </p:nvSpPr>
        <p:spPr>
          <a:xfrm>
            <a:off x="141620" y="11848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2" name="TextBox 231"/>
          <p:cNvSpPr txBox="1"/>
          <p:nvPr/>
        </p:nvSpPr>
        <p:spPr>
          <a:xfrm>
            <a:off x="127322" y="43808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79" name="Group 405"/>
          <p:cNvGrpSpPr/>
          <p:nvPr/>
        </p:nvGrpSpPr>
        <p:grpSpPr>
          <a:xfrm rot="16200000">
            <a:off x="2467944" y="3681539"/>
            <a:ext cx="1542982" cy="160687"/>
            <a:chOff x="1809818" y="1385407"/>
            <a:chExt cx="1542982" cy="160687"/>
          </a:xfrm>
        </p:grpSpPr>
        <p:cxnSp>
          <p:nvCxnSpPr>
            <p:cNvPr id="159" name="Straight Connector 2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3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4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5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6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7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8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9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0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1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2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405"/>
          <p:cNvGrpSpPr/>
          <p:nvPr/>
        </p:nvGrpSpPr>
        <p:grpSpPr>
          <a:xfrm rot="16200000">
            <a:off x="1574990" y="2194845"/>
            <a:ext cx="1542982" cy="160687"/>
            <a:chOff x="1809818" y="1385407"/>
            <a:chExt cx="1542982" cy="160687"/>
          </a:xfrm>
        </p:grpSpPr>
        <p:cxnSp>
          <p:nvCxnSpPr>
            <p:cNvPr id="146" name="Straight Connector 145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6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8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9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20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21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22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/>
          <p:cNvCxnSpPr/>
          <p:nvPr/>
        </p:nvCxnSpPr>
        <p:spPr>
          <a:xfrm rot="10800000" flipH="1" flipV="1">
            <a:off x="2346658" y="1503700"/>
            <a:ext cx="8929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0800000" flipH="1" flipV="1">
            <a:off x="2342444" y="4533383"/>
            <a:ext cx="8958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itle 1"/>
          <p:cNvSpPr txBox="1">
            <a:spLocks/>
          </p:cNvSpPr>
          <p:nvPr/>
        </p:nvSpPr>
        <p:spPr>
          <a:xfrm rot="5400000">
            <a:off x="2952696" y="342997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 rot="5400000">
            <a:off x="2057144" y="192527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noProof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cxnSp>
        <p:nvCxnSpPr>
          <p:cNvPr id="145" name="Straight Connector 144"/>
          <p:cNvCxnSpPr/>
          <p:nvPr/>
        </p:nvCxnSpPr>
        <p:spPr>
          <a:xfrm rot="5400000">
            <a:off x="2725163" y="4634054"/>
            <a:ext cx="2013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34"/>
          <p:cNvCxnSpPr/>
          <p:nvPr/>
        </p:nvCxnSpPr>
        <p:spPr>
          <a:xfrm rot="5400000" flipH="1" flipV="1">
            <a:off x="2667383" y="1355023"/>
            <a:ext cx="2973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2"/>
          <p:cNvGrpSpPr/>
          <p:nvPr/>
        </p:nvGrpSpPr>
        <p:grpSpPr>
          <a:xfrm>
            <a:off x="3030572" y="1503698"/>
            <a:ext cx="378996" cy="1491705"/>
            <a:chOff x="2599211" y="4506635"/>
            <a:chExt cx="378996" cy="1890454"/>
          </a:xfrm>
        </p:grpSpPr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2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40" name="Arc 13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Arc 14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38" name="Arc 13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Arc 13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36" name="Arc 13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Arc 13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33" name="Arc 13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Arc 13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31" name="Arc 13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Arc 13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itle 1"/>
          <p:cNvSpPr txBox="1">
            <a:spLocks/>
          </p:cNvSpPr>
          <p:nvPr/>
        </p:nvSpPr>
        <p:spPr>
          <a:xfrm rot="5400000">
            <a:off x="3030619" y="198010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9" name="Group 82"/>
          <p:cNvGrpSpPr/>
          <p:nvPr/>
        </p:nvGrpSpPr>
        <p:grpSpPr>
          <a:xfrm>
            <a:off x="2134678" y="3034520"/>
            <a:ext cx="378996" cy="1491705"/>
            <a:chOff x="2599211" y="4506635"/>
            <a:chExt cx="378996" cy="1890454"/>
          </a:xfrm>
        </p:grpSpPr>
        <p:cxnSp>
          <p:nvCxnSpPr>
            <p:cNvPr id="93" name="Straight Connector 9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9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21" name="Arc 12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Arc 12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08" name="Arc 10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Arc 11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05" name="Arc 10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Arc 10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03" name="Arc 10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Arc 10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01" name="Arc 10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Arc 10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itle 1"/>
          <p:cNvSpPr txBox="1">
            <a:spLocks/>
          </p:cNvSpPr>
          <p:nvPr/>
        </p:nvSpPr>
        <p:spPr>
          <a:xfrm rot="5400000">
            <a:off x="2133452" y="34668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10800000" flipH="1" flipV="1">
            <a:off x="2342447" y="3034521"/>
            <a:ext cx="8958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0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34" y="0"/>
            <a:ext cx="8229600" cy="798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problem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99337" y="635168"/>
            <a:ext cx="8147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 smtClean="0"/>
              <a:t>Find H(</a:t>
            </a:r>
            <a:r>
              <a:rPr lang="en-US" sz="1400" dirty="0" smtClean="0">
                <a:latin typeface="Symbol" pitchFamily="18" charset="2"/>
              </a:rPr>
              <a:t>w</a:t>
            </a:r>
            <a:r>
              <a:rPr lang="en-US" sz="1400" dirty="0" smtClean="0"/>
              <a:t>) for this circuit, then sketch the magnitude of H(</a:t>
            </a:r>
            <a:r>
              <a:rPr lang="en-US" sz="1400" dirty="0" smtClean="0">
                <a:latin typeface="Symbol" pitchFamily="18" charset="2"/>
              </a:rPr>
              <a:t>w</a:t>
            </a:r>
            <a:r>
              <a:rPr lang="en-US" sz="1400" dirty="0" smtClean="0"/>
              <a:t>) </a:t>
            </a:r>
            <a:r>
              <a:rPr lang="en-US" sz="1400" dirty="0" err="1" smtClean="0"/>
              <a:t>vs</a:t>
            </a:r>
            <a:r>
              <a:rPr lang="en-US" sz="1400" dirty="0" smtClean="0"/>
              <a:t> </a:t>
            </a:r>
            <a:r>
              <a:rPr lang="en-US" sz="1400" dirty="0" smtClean="0">
                <a:latin typeface="Symbol" pitchFamily="18" charset="2"/>
              </a:rPr>
              <a:t>w</a:t>
            </a:r>
            <a:r>
              <a:rPr lang="en-US" sz="1400" dirty="0" smtClean="0"/>
              <a:t>: (students)</a:t>
            </a:r>
          </a:p>
        </p:txBody>
      </p:sp>
      <p:grpSp>
        <p:nvGrpSpPr>
          <p:cNvPr id="4" name="Group 31"/>
          <p:cNvGrpSpPr/>
          <p:nvPr/>
        </p:nvGrpSpPr>
        <p:grpSpPr>
          <a:xfrm rot="10800000">
            <a:off x="1696119" y="1105603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4" name="Straight Connector 53"/>
          <p:cNvCxnSpPr/>
          <p:nvPr/>
        </p:nvCxnSpPr>
        <p:spPr>
          <a:xfrm>
            <a:off x="576709" y="4081189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1685731" y="1141186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0800000">
            <a:off x="570501" y="1039794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82"/>
          <p:cNvGrpSpPr/>
          <p:nvPr/>
        </p:nvGrpSpPr>
        <p:grpSpPr>
          <a:xfrm>
            <a:off x="1569489" y="2594722"/>
            <a:ext cx="378996" cy="1491705"/>
            <a:chOff x="2599211" y="4506635"/>
            <a:chExt cx="378996" cy="1890454"/>
          </a:xfrm>
        </p:grpSpPr>
        <p:cxnSp>
          <p:nvCxnSpPr>
            <p:cNvPr id="70" name="Straight Connector 69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9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0" name="Arc 8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7" name="Straight Connector 7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 txBox="1">
            <a:spLocks/>
          </p:cNvSpPr>
          <p:nvPr/>
        </p:nvSpPr>
        <p:spPr>
          <a:xfrm rot="16200000">
            <a:off x="897580" y="291794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1775925" y="2594722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775925" y="4083946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3163965" y="2533891"/>
            <a:ext cx="1114128" cy="1613281"/>
            <a:chOff x="4907532" y="2669569"/>
            <a:chExt cx="1114128" cy="1613281"/>
          </a:xfrm>
        </p:grpSpPr>
        <p:sp>
          <p:nvSpPr>
            <p:cNvPr id="105" name="Title 1"/>
            <p:cNvSpPr txBox="1">
              <a:spLocks/>
            </p:cNvSpPr>
            <p:nvPr/>
          </p:nvSpPr>
          <p:spPr>
            <a:xfrm>
              <a:off x="5314708" y="315943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out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4989837" y="2669569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4982803" y="415773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907532" y="2710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07893" y="386821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111" name="Title 1"/>
          <p:cNvSpPr txBox="1">
            <a:spLocks/>
          </p:cNvSpPr>
          <p:nvPr/>
        </p:nvSpPr>
        <p:spPr>
          <a:xfrm>
            <a:off x="80331" y="214971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33807" y="977802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59744" y="401430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351502" y="10183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384834" y="37247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16720" y="308160"/>
              <a:ext cx="7522560" cy="3517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3120" y="295200"/>
                <a:ext cx="7539480" cy="354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6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High pass filter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196668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77258" y="3955780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98997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612178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634620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577553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071050" y="914385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90775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90775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761120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54086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797751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779497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678815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679176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408298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46320" y="592200"/>
              <a:ext cx="7974000" cy="5243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520" y="589320"/>
                <a:ext cx="7989120" cy="52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919080" y="3142440"/>
              <a:ext cx="7484760" cy="33170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0440" y="3132000"/>
                <a:ext cx="7506720" cy="333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68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“Transfer function”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98171" y="3521302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960914" y="2670628"/>
            <a:ext cx="2373086" cy="1698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network</a:t>
            </a:r>
          </a:p>
          <a:p>
            <a:pPr algn="ctr"/>
            <a:r>
              <a:rPr lang="en-US" dirty="0" smtClean="0"/>
              <a:t>H(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34000" y="3519714"/>
            <a:ext cx="126274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72343" y="297542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94572" y="2975429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Y(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3772" y="333504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91654" y="3344761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85760" y="4573440"/>
              <a:ext cx="7416360" cy="1735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4240" y="4568760"/>
                <a:ext cx="7431840" cy="175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66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37760" y="115920"/>
              <a:ext cx="8653680" cy="6526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320" y="102240"/>
                <a:ext cx="8670600" cy="65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51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0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RC transfer function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648667" y="3628938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05031" y="3886097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 rot="16200000">
            <a:off x="-614914" y="2050596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6" name="Group 69"/>
          <p:cNvGrpSpPr/>
          <p:nvPr/>
        </p:nvGrpSpPr>
        <p:grpSpPr>
          <a:xfrm>
            <a:off x="659039" y="1481822"/>
            <a:ext cx="485775" cy="1889957"/>
            <a:chOff x="6295456" y="1352289"/>
            <a:chExt cx="485775" cy="1889957"/>
          </a:xfrm>
        </p:grpSpPr>
        <p:sp>
          <p:nvSpPr>
            <p:cNvPr id="7" name="Oval 6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rot="10800000">
            <a:off x="898823" y="844702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579201" y="1171327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18548" y="2458865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18548" y="3886097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588893" y="239803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81859" y="382420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25524" y="209828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07270" y="3913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06588" y="24152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06949" y="35346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 rot="16200000">
            <a:off x="3236071" y="2696387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6200000" flipH="1" flipV="1">
            <a:off x="1814528" y="2848170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 flipV="1">
            <a:off x="1857735" y="352917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1010208" y="28567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843197" y="31325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843197" y="32849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1997491" y="2462425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033585" y="3838719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31"/>
          <p:cNvGrpSpPr/>
          <p:nvPr/>
        </p:nvGrpSpPr>
        <p:grpSpPr>
          <a:xfrm rot="10800000">
            <a:off x="2024436" y="838160"/>
            <a:ext cx="719566" cy="1684994"/>
            <a:chOff x="736524" y="1601230"/>
            <a:chExt cx="719566" cy="1684994"/>
          </a:xfrm>
        </p:grpSpPr>
        <p:sp>
          <p:nvSpPr>
            <p:cNvPr id="30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1" name="Group 449"/>
            <p:cNvGrpSpPr/>
            <p:nvPr/>
          </p:nvGrpSpPr>
          <p:grpSpPr>
            <a:xfrm>
              <a:off x="785404" y="1743250"/>
              <a:ext cx="670694" cy="1542982"/>
              <a:chOff x="785404" y="1743250"/>
              <a:chExt cx="670694" cy="1542982"/>
            </a:xfrm>
          </p:grpSpPr>
          <p:sp>
            <p:nvSpPr>
              <p:cNvPr id="32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33" name="Group 405"/>
              <p:cNvGrpSpPr/>
              <p:nvPr/>
            </p:nvGrpSpPr>
            <p:grpSpPr>
              <a:xfrm rot="5400000">
                <a:off x="604264" y="243439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" name="Ink 44"/>
              <p14:cNvContentPartPr/>
              <p14:nvPr/>
            </p14:nvContentPartPr>
            <p14:xfrm>
              <a:off x="262080" y="216720"/>
              <a:ext cx="8555040" cy="60062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880" y="205920"/>
                <a:ext cx="8574480" cy="6026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91200" y="145800"/>
              <a:ext cx="6806880" cy="5931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520" y="133920"/>
                <a:ext cx="6816600" cy="595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63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3107</TotalTime>
  <Words>341</Words>
  <Application>Microsoft Office PowerPoint</Application>
  <PresentationFormat>On-screen Show (4:3)</PresentationFormat>
  <Paragraphs>138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Office Theme</vt:lpstr>
      <vt:lpstr>EECS 70A: Network Analysis</vt:lpstr>
      <vt:lpstr>Goals rest of quarter: Understand these knobs!</vt:lpstr>
      <vt:lpstr>Example problem #3</vt:lpstr>
      <vt:lpstr>PowerPoint Presentation</vt:lpstr>
      <vt:lpstr>High pass filter</vt:lpstr>
      <vt:lpstr>“Transfer function”</vt:lpstr>
      <vt:lpstr>PowerPoint Presentation</vt:lpstr>
      <vt:lpstr>RC transfer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Bode example</vt:lpstr>
      <vt:lpstr>Bode example</vt:lpstr>
      <vt:lpstr>RC transfer function (High pass filter) Find H(w)</vt:lpstr>
      <vt:lpstr>PowerPoint Presentation</vt:lpstr>
      <vt:lpstr>Goals rest of quarter: Understand these knobs!</vt:lpstr>
      <vt:lpstr>Band pass filter (RLC)</vt:lpstr>
      <vt:lpstr>Resonance</vt:lpstr>
      <vt:lpstr>PowerPoint Presentation</vt:lpstr>
      <vt:lpstr>Tesla</vt:lpstr>
      <vt:lpstr>PowerPoint Presentation</vt:lpstr>
      <vt:lpstr>Superposition</vt:lpstr>
      <vt:lpstr>Bode example w/superposition</vt:lpstr>
      <vt:lpstr>PowerPoint Presentation</vt:lpstr>
      <vt:lpstr>EXAMPLE PROBLEMS</vt:lpstr>
      <vt:lpstr>Example problem #4</vt:lpstr>
      <vt:lpstr>Example Transfer function</vt:lpstr>
      <vt:lpstr>Example problem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Caner Guclu</cp:lastModifiedBy>
  <cp:revision>1091</cp:revision>
  <cp:lastPrinted>2016-05-27T19:49:37Z</cp:lastPrinted>
  <dcterms:created xsi:type="dcterms:W3CDTF">2010-03-26T00:11:49Z</dcterms:created>
  <dcterms:modified xsi:type="dcterms:W3CDTF">2016-05-31T21:35:46Z</dcterms:modified>
</cp:coreProperties>
</file>