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7.xml" ContentType="application/inkml+xml"/>
  <Override PartName="/ppt/notesSlides/notesSlide15.xml" ContentType="application/vnd.openxmlformats-officedocument.presentationml.notesSlide+xml"/>
  <Override PartName="/ppt/ink/ink8.xml" ContentType="application/inkml+xml"/>
  <Override PartName="/ppt/notesSlides/notesSlide16.xml" ContentType="application/vnd.openxmlformats-officedocument.presentationml.notesSlide+xml"/>
  <Override PartName="/ppt/ink/ink9.xml" ContentType="application/inkml+xml"/>
  <Override PartName="/ppt/notesSlides/notesSlide17.xml" ContentType="application/vnd.openxmlformats-officedocument.presentationml.notesSlide+xml"/>
  <Override PartName="/ppt/ink/ink10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1.xml" ContentType="application/inkml+xml"/>
  <Override PartName="/ppt/notesSlides/notesSlide20.xml" ContentType="application/vnd.openxmlformats-officedocument.presentationml.notesSlide+xml"/>
  <Override PartName="/ppt/ink/ink12.xml" ContentType="application/inkml+xml"/>
  <Override PartName="/ppt/notesSlides/notesSlide21.xml" ContentType="application/vnd.openxmlformats-officedocument.presentationml.notesSlide+xml"/>
  <Override PartName="/ppt/ink/ink13.xml" ContentType="application/inkml+xml"/>
  <Override PartName="/ppt/notesSlides/notesSlide22.xml" ContentType="application/vnd.openxmlformats-officedocument.presentationml.notesSlide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9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3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29T17:56:07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20239 16486 32 0,'-5'-12'88'0,"0"0"-1"16,-2 0-47-16,7 12-2 15,-16-9-8-15,6 6-7 16,-1 3-7-16,-3 0-5 0,1 2-3 15,-2 3-3 1,3 2 0-16,-2 3-3 0,5 2-1 16,2 5 0-16,1 3 1 15,6 4-2-15,0 3 1 16,9 5 1-16,3 3-1 15,4 5 2-15,4 3-1 0,5 3-1 16,4 4 1-16,4-4 2 0,8 0-2 16,2-1 1-1,7-3 0-15,5-8-1 0,6-5 0 16,8-9 1-16,1-9-1 15,7-5 2-15,2-7 0 16,3-12 1-16,2-12 0 16,-3-7 1-16,0-7 0 0,-3-7 0 15,-9-4 0 1,-9-3-1-16,-9 4-1 0,-12 1 2 15,-12 4-2-15,-14 10-1 0,-9 2-1 16,-13 8-1 0,-8 2-2-16,-3 4-1 0,-6 1-3 15,-1-3-6-15,1 5-10 16,-5 1-60-16,9-5-16 0,9-3-7 15,2-1-4 1</inkml:trace>
  <inkml:trace contextRef="#ctx0" brushRef="#br0" timeOffset="340.0068">20586 15979 81 0,'5'11'98'15,"-5"-11"-5"-15,0 0-6 16,-3-17-43-16,3 17-43 15,-10 1-4-15,10-1-6 0,-10 13-9 16,10-13-30-16,-18 10-40 16,18-10-8-16,15-9-4 0</inkml:trace>
  <inkml:trace contextRef="#ctx0" brushRef="#br0" timeOffset="530.0106">20978 15778 82 0,'-6'9'94'16,"6"-9"-5"-16,-10 13-6 0,10-13-71 16,0 0-7-1,-9 7-4-15,9-7-9 0,0 0-20 16,-15 9-56-16,15-9-5 15,0 0-6-15</inkml:trace>
  <inkml:trace contextRef="#ctx0" brushRef="#br0" timeOffset="1300.026">20303 15441 50 0,'-23'5'81'0,"1"0"-2"0,-5-1-5 16,1-4-68-16,-1 8-8 0,-2 13 0 15,-3 11 1 1,-4 7 3-16,-7 10 1 0,-5 7 0 15,-1 11 2 1,2 8-1-16,-1 7-1 0,5 7 0 16,0 4-1-16,5 1 0 15,6 2-4-15,6 2 1 0,8-3 0 16,6 1-1-1,7-4 1-15,6-6 2 0,13-6 0 16,11-6 2-16,12-10 2 0,9-7 3 16,14-10 0-1,8-11 0-15,10-6 2 0,8-6 0 16,6-7 1-16,5-3 0 15,2-4-1-15,5 0-1 0,-1-7-2 16,2-3 0 0,-2-3-2-16,-1-5-1 0,0-9-1 15,-4-6 0 1,1-7-1-16,-6-7 0 0,-1-6 0 15,-3-10 1-15,1 0-2 0,-3-7 1 16,-2-3 3-16,3-3-2 16,-7-1 2-16,-1-5-2 15,-2-3 1-15,-4-4-1 16,-7-5 0-16,-5-3 0 0,-4-2-3 15,-12 1 1 1,-6 0 0-16,-8 0 0 0,-11 6 0 16,-11 6 0-16,-10 8 1 0,-13 8 0 15,-18 9 0 1,-21 6-1-16,-20 15 1 0,-27 10-1 15,-29 17-1-15,-28 8 0 16,-19 16 0-16,-14 8-2 0,-1 10-2 16,0 2-7-1,18 9-19-15,20 1-64 0,19-15-4 16,30-8-7-16,24-14-6 15</inkml:trace>
  <inkml:trace contextRef="#ctx0" brushRef="#br0" timeOffset="2730.0546">23230 14516 0 0</inkml:trace>
  <inkml:trace contextRef="#ctx0" brushRef="#br0" timeOffset="2880.0576">23230 14516 0 0,'17'9'0'0,"2"0"0"0,-4 0 0 0,5-7 0 15,1-2 0 1,1 0 0-16,4-7 0 0,2-6 0 15,3-7 0 1,-2-6 0-16,5-7 0 0,-1-1 0 16,-4-6 0-16,-2 1 0 15,4-3 0 1,-6 6 0-1,1 2 0-15,-1 13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29T18:49:29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17917 1601 0 0,'-10'0'78'0,"10"0"7"15,0 0-46-15,0 0-2 16,8-12-7-16,10 7-2 16,8-1-8-16,6-1-3 15,3 0-6-15,4 2-2 0,-1-3-3 16,7 4-3-16,4-2-1 15,5 0-7-15,-4 4-4 16,1-3-16-16,-4 1-54 16,-1 3-12-16,-7 1-3 0</inkml:trace>
  <inkml:trace contextRef="#ctx0" brushRef="#br0" timeOffset="399.0399">18304 1608 50 0,'0'0'83'0,"-5"5"-1"0,5 4-61 16,0 11-2-16,5 1-2 16,6 16 1-16,2 7-2 15,1 7-5-15,2 0 0 16,-2-1-4-16,-5 8 2 15,0-7-1-15,-9-1 1 0,-4-4 0 16,-14-3 1-16,-17-11 0 16,-7-2-2-1,-2-13-2-15,-6-10 0 16,-3-5-3-16,5-2-2 15,2-8-3-15,9-7-6 0,14-3-5 16,12 3-13-16,5 6-35 16,6-1-31-16,11 5-6 15,11-3-3-15</inkml:trace>
  <inkml:trace contextRef="#ctx0" brushRef="#br0" timeOffset="742.0742">18596 2130 25 0,'-3'27'86'0,"3"3"4"16,10 6-6-1,10-15-66-15,10-6 1 16,9-10-2-16,6-5-2 15,1-10-1-15,2-7-4 16,-9-11-3-16,-6-5-2 0,-12 1-1 16,-12 0-2-16,-9 5 1 15,-13 0 0-15,-9 10-1 16,-7 5 0-16,-6 5 0 0,-3 6-2 15,0 3 1-15,3 6 0 16,2 3-1-16,6 5-3 16,9-3-2-16,6 3-2 15,7-4-7-15,6 6-21 0,11 0-49 16,0-6-11-16,4 1-3 15</inkml:trace>
  <inkml:trace contextRef="#ctx0" brushRef="#br0" timeOffset="1536.1535">19057 2075 44 0,'0'29'92'0,"0"6"-1"15,2 0-5-15,8 3-68 16,3-1 1-16,2-5-3 16,3-6-2-16,4-10-2 15,2-5-2-15,0-14-5 0,5-9-2 16,-6-11 0-16,-1-8-3 15,-6-4 1-15,0-7-2 16,-8 3 1-16,-2-4-2 16,-1 17 3-16,-5-3-2 0,0 15 1 15,0 14 0-15,0 0 2 16,-1 7-1-16,1 13 2 15,2 8-1-15,3 6 2 16,5 4 1-16,3-1-1 16,0 1 0-16,1-4 0 15,3-6-1-15,-1-3 0 16,-1-9-2-16,-1-13-2 0,1-3-3 15,-4-14-5-15,1-12-4 16,-4-15-6-16,0-6-11 16,-2-10-8-16,1-8-22 15,0-1-7-15,0-4 13 16,-1 7 16-16,0 8 18 0,3 8 15 15,-4 8 17-15,4 9 15 16,-4 12 25-16,0 5 3 16,-5 13-10-16,11-2-12 15,-6 12-10-15,1 8-7 0,2 8-3 16,-1 15-2-16,3 5-1 15,2 9 0-15,0 5-2 16,-1 2-1-16,4-1-2 16,3-6 1-16,0-2-1 0,6-14 0 15,-2-10-1-15,2-13-1 16,2-13-1-16,1-5 0 15,-1-18-3-15,-6-6-1 0,-1-11-3 16,-9-5 0-16,-2-5-2 16,-7 6 1-16,-3 6 0 15,-12 7-1-15,-6 14 3 16,0 11 1-16,-1 17 2 0,6 11 2 15,-2 13 1-15,11 3 0 16,6 4 4-16,7 0-1 16,20-4-1-1,6-7-3-15,4-17-16 0,8-8-53 16,9-1-21-16,-2-30-5 15,4-12-7 1</inkml:trace>
  <inkml:trace contextRef="#ctx0" brushRef="#br0" timeOffset="3173.3173">21133 1685 39 0,'0'0'77'16,"2"-15"-38"-16,-2 15 0 0,2-17-6 15,-2 17-9-15,2-12-8 16,-2 12-6-16,0-13-4 15,0 13 3-15,-22 0-3 16,-1 10-2-16,-9 5 1 16,-8 6-1-16,-4 10 1 0,-4 3 1 15,-3 4-1-15,9 0-2 16,4-4-1-16,8 1 1 15,9-9 0-15,8 3 1 0,11-9-2 16,11-3 2-16,10-8 0 16,11-1 0-16,9-2-1 15,3-6 1-15,1 0-1 16,0 0 0-16,-6 0-2 0,-7-3-1 15,-8 3 1-15,-7 0-1 16,-15 0 0-16,2 11 0 16,-6 1 1-16,-10 5 1 15,-2 2 1-15,-3 6 0 0,0 1 2 16,-1 3-1-16,8 3 2 15,7 2 0 1,5-3 1 0,7-2-1-16,9-2-1 0,4-5-1 15,4-1-3-15,6-9-4 16,-2-9-9-16,0-3-25 15,-1-1-49-15,-9-15-10 0,1-11-7 16</inkml:trace>
  <inkml:trace contextRef="#ctx0" brushRef="#br0" timeOffset="3577.3577">21273 2074 31 0,'11'28'89'16,"1"5"2"-16,-6 2-4 15,6 5-64-15,-6 4-5 16,3-7 0-16,-2-2 0 15,-4-8-4-15,4-4-2 16,-7-23-4-16,13 6-2 16,-10-22-4-16,2-11-2 0,1-7-1 15,2-7-1-15,4-7-1 16,4-1-3-16,1 5 2 15,1 1-1-15,5 11 5 0,1 6-1 16,-1 14 3-16,2 7-1 16,-2 10 1-16,-5 14 1 15,-4 3 0-15,0 12 1 16,-4 4 0-16,-3 8 0 0,-3 3 0 15,-4-3 1 1,1-5-2-16,-1-2 1 16,0-10-2-16,-5-5 0 15,3-9-6-15,2-15-8 0,0 0-20 16,-3-28-53-16,8 7-10 15,5-11-7-15,2 1-3 16</inkml:trace>
  <inkml:trace contextRef="#ctx0" brushRef="#br0" timeOffset="3897.3897">21829 2069 58 0,'4'8'92'0,"1"7"-1"16,4-19-6-16,5 14-72 15,5 1 1-15,4-4 1 16,5-2-3-16,-3-5-2 15,3-4-4-15,0-9-3 0,-10-2-3 16,-5-8-4-16,-9 5-2 16,-6-1 0-16,-13 2-3 15,-4 7 0-15,-9 4 0 16,-5 6 3-16,-5 11 4 0,1 13 3 15,0 5 3-15,5 10 2 16,4 11 4 0,7 0 0-16,9-1 2 15,12 0-1-15,4-10-2 0,12-6-2 16,8-8-3-16,2-8-4 15,6-17-6-15,3-2-11 16,-7-8-48-16,-2-17-28 16,1-3-7-16,-5-15-4 0</inkml:trace>
  <inkml:trace contextRef="#ctx0" brushRef="#br0" timeOffset="4159.4159">22124 2094 33 0,'10'37'96'0,"-3"1"0"15,2 3-5-15,-2-2-53 16,3 2-17-16,-1-4-2 0,1-8-5 15,-3 0-2-15,-3-13-2 16,-4-16-2-16,14 5-2 16,-8-9 0-16,4-13-2 15,0-12-2-15,0 0 0 0,10-9-3 16,3-4 0-16,3 4-1 15,-2 0 1-15,3 5-2 16,-1 1 0-16,-1 8-3 16,-1 2-4-16,0 8-7 0,-10 2-28 15,-2 4-47-15,4 6-7 16,0-1-5-16</inkml:trace>
  <inkml:trace contextRef="#ctx0" brushRef="#br0" timeOffset="4577.4576">22775 1995 31 0,'-12'3'90'16,"-9"1"-1"-16,-4 11-4 16,-5 2-66-16,1 7-3 15,-1 0-2-15,1 3-2 0,7 6-2 16,7-6-1-1,7 2 0-15,8-10-3 16,9-9 0-16,8-5-1 16,7-5-1-16,3-8-1 0,0-10-2 15,-4 0-2-15,-2-8 0 16,-2 5-1-16,-8 3-2 15,-1 4-1-15,-10 14 2 0,11-3 0 16,-8 10 1-16,0 11 1 16,-1 11 2-16,-2 13 4 15,0 7 1 1,-2 2 3-16,-3 3-1 0,-5 1 1 15,-3-4-1-15,-3-1 0 16,-3-8-2-16,2-13-3 16,2-7-1-16,2-5-2 15,2-8-3-15,11-9-4 0,0 0-9 16,0 0-22-16,0-23-49 15,16 6-9-15,3-6-8 16,7-4 3-16</inkml:trace>
  <inkml:trace contextRef="#ctx0" brushRef="#br0" timeOffset="4936.4936">23016 2085 11 0,'-1'16'93'16,"1"4"0"-16,0 6-1 0,2 8-52 15,4 0-14 1,5 3 0-16,3-13-5 16,1-2-5-16,10-6-4 15,2-10-3-15,3-9-3 0,0-15-3 16,-1-3 0-16,-2-6-3 15,-1 6 0-15,-6-1-2 16,-3 2 0-16,-6 9 1 16,-11 11 2-16,12 21 0 0,-9 6 1 15,-3 14 0-15,0 17 2 16,-3 9-1-16,-4 9 2 15,2 4 0-15,1 0-3 0,3-1-1 16,1-3-3-16,0 2-5 16,8-16-17-16,9 3-54 15,7-4-17-15,8 1-7 16,5-9-6-16</inkml:trace>
  <inkml:trace contextRef="#ctx0" brushRef="#br0" timeOffset="8309.8308">2241 8301 10 0,'2'-15'79'15,"-2"3"8"-15,0 12-4 0,-21 3-58 16,22 21 0-16,9 14-3 16,-4 13-3-16,0 15 1 15,-3 9-2-15,-3 14-4 16,-7 1-3-16,-6-1-1 0,-6-2-2 15,-2-9-3-15,-1-6 1 16,-1-11-4-16,3-14-2 16,3-13-2-16,2-13-5 15,6-14-7-15,3-13-20 0,-1-22-54 16,7-6-7-16,4-17-5 15,6-7-3-15</inkml:trace>
  <inkml:trace contextRef="#ctx0" brushRef="#br0" timeOffset="8584.8583">2450 8495 16 0,'20'-14'77'0,"-20"14"2"16,0 0 0-16,-20 4-58 16,-11 18-6-16,-5 9-1 0,-7 6 1 15,-2 6 1-15,1 0 0 16,1 3-3-16,9 0 0 15,6 0-1-15,11-5-2 0,9 0-1 16,8-3-1-16,15-2-2 16,12-3 1-16,7-2-1 15,8-4 0-15,7-3-3 16,2-5 0-16,-1-5-2 0,1-1-3 15,-6-6-5-15,0 1-10 16,-13-8-33-16,-3 2-40 16,4 0-7-16,-9-5-4 15</inkml:trace>
  <inkml:trace contextRef="#ctx0" brushRef="#br0" timeOffset="9035.9035">2941 8604 70 0,'0'0'93'15,"-9"-3"-3"-15,4 12-4 16,4 14-66-16,0 16-2 0,1 7-2 15,7 9-2-15,2 5-2 16,2 5-2-16,7-4-3 16,1-5 0-16,2-11-1 15,1-6-1-15,5-17 0 0,0-11 0 16,3-11-1-16,-2-14-1 15,1-10-1-15,-3-10-1 16,0-1-2-16,-6 0-1 16,-3 6-2-16,-6 3 0 0,1 13 0 15,-1 11 0-15,-2 6 1 16,4 14 1-16,1 4 2 15,3 2 1-15,6-2 3 16,2-4 0-16,6-10 0 0,0-8 1 16,0-8-1-16,-4-10 0 15,-2-10-3-15,-8-7-1 16,-7-5-3-16,-10-5-6 0,-8 1-10 15,-13-2-39-15,-5 0-35 16,10 5-7-16,-2 3-5 16</inkml:trace>
  <inkml:trace contextRef="#ctx0" brushRef="#br0" timeOffset="9254.9254">3920 8770 35 0,'17'3'98'0,"12"-3"-4"0,6-1-7 16,9-8-4-16,-1-8-87 15,15 2-53-15,8 6-27 16,-7-6-7-16,0 1-7 15</inkml:trace>
  <inkml:trace contextRef="#ctx0" brushRef="#br0" timeOffset="9834.9834">4633 8243 37 0,'-8'5'87'0,"1"14"1"15,5 39-23-15,2-15-39 16,3 11 1-16,9 10 0 0,0 8-1 15,4 3-7-15,2 3-4 16,0-2-4-16,0-3-3 16,-2-11-1-16,-3-8-2 15,-1-8-1-15,-4-11 1 0,-1-10-1 16,0-6 1-16,-7-19-1 15,0 0 0-15,0-11-2 16,0-14 0-16,-1-8-1 16,-1-9-2-16,2 1-2 0,1-5-1 15,9 5 0-15,6 5 0 16,3 13 0-16,8 13 2 15,1 10 1-15,3 15 1 16,0 15 0-16,-1 10 2 0,-1 7 1 16,0 6 0-16,-1-4 0 15,5 0 1-15,2-9-2 16,8-5 1-16,5-14-2 0,5-9-1 15,8-10-3-15,0-6-5 16,8-6-12-16,-12-13-47 16,-5-5-26-16,4-3-7 15,-8-2-5-15</inkml:trace>
  <inkml:trace contextRef="#ctx0" brushRef="#br0" timeOffset="10370.0368">6062 8650 54 0,'-13'9'94'16,"13"-9"0"-16,3 12-5 16,23 3-48-16,15-15-21 15,14 0-2-15,11-1-1 0,5-5-2 16,6 2-5-16,-3-5-4 15,-2 4-3-15,-7-4-4 16,-8 4-3-16,-15-2-5 16,-4 4-7-16,-11-2-9 0,-4 0-48 15,-5 5-20-15,-18 0-7 16,0 0-3-16</inkml:trace>
  <inkml:trace contextRef="#ctx0" brushRef="#br0" timeOffset="10555.0554">6154 8976 16 0,'-5'21'98'0,"12"-8"0"16,23-9-6-16,14-8-2 16,17-13-70-16,8 3-8 15,6-1-3-15,6-3-5 16,-4-3-9-16,1 6-14 0,-10 6-58 15,-1-3-15-15,-10 0-5 16,-9 3-7-16</inkml:trace>
  <inkml:trace contextRef="#ctx0" brushRef="#br0" timeOffset="11052.105">7740 8414 74 0,'0'0'95'16,"9"22"-2"-16,-7 7-5 15,-3 5-63-15,1 12-4 16,3 9 0-16,0 6-3 15,-3 7-4-15,-1-1-4 0,-4-3-3 16,-1-6-1-16,-2-5-1 16,0-9-2-16,1-10 0 15,2-10-3-15,-1-7-2 16,6-17-4-16,0 0-9 0,-3-19-32 15,3-13-45-15,8-11-6 16,5-9-7-16,4-6-2 16</inkml:trace>
  <inkml:trace contextRef="#ctx0" brushRef="#br0" timeOffset="11341.134">8027 8647 23 0,'24'31'98'0,"-6"6"1"16,0 6-6-16,-3-2-1 15,2 6-74-15,6 0-2 0,9-5-3 16,4-11-2-16,5-9-3 15,9-16-3-15,6-10 0 16,1-16-2-16,1-15-1 0,-7-8 0 16,-7-11-2-16,-11-2 0 15,-19 1 0-15,-10 4-2 16,-15 7 1-16,-23 13 0 15,-16 12-1-15,-16 13 0 0,-10 10 1 16,-5 15 0-16,0 10 0 16,6 8 0-16,11 5-2 15,16 7-3-15,15-6-8 16,31-4-43-16,14-3-34 0,15-12-5 15,16-11-9-15,5-13 1 16</inkml:trace>
  <inkml:trace contextRef="#ctx0" brushRef="#br0" timeOffset="12224.2223">8698 8036 36 0,'-6'-16'75'16,"6"16"-28"-16,-12-14-8 16,3 8-6-16,-2 4-4 15,-5 0-4-15,0 2-5 16,-2 0-2-16,-1 1-2 0,1 2 0 15,-1 1-2-15,4-1-1 16,1 0-1-16,6-1-2 16,8-2-1-16,-10 0-2 15,10 0-1-15,12-6 0 0,8-2-2 16,11-2 0-16,10-1-1 15,11-1 0-15,6 1-1 16,4 6 0-16,2 1-1 0,-7 4 1 16,-7 9-1-1,-12 7 0-15,-17 7 1 16,-15 2-1-16,-10 4 1 15,-17-2-1-15,-9 1 1 0,-9-5 0 16,2-4 0-16,-1-7-1 16,8-5-1-16,6-2 0 15,11-3 0-15,13-2-1 16,12 6 1-16,11 1-1 0,7 4 0 15,-1 1 0-15,2 5 1 16,-7 6 0-16,-8 3 1 16,-15 2 0-16,-9-1 1 15,-15 0-1-15,-10-3-1 0,-3 2-4 16,-5-8-5-16,5 1-17 15,1-7-44-15,5-5-22 16,16-2-8-16,14-5-4 0</inkml:trace>
  <inkml:trace contextRef="#ctx0" brushRef="#br0" timeOffset="13660.3658">9394 8222 81 0,'-8'-15'90'0,"8"15"-2"15,-29-15-45-15,29 15-8 16,-4-10-7-16,4 10-5 0,0 0-6 16,-10-12-5-16,10 12-3 15,0 0-2-15,0 0-2 16,0 0-3-16,0 0 0 15,0 0 0-15,-1 6-1 0,1-6 0 16,0 18 0-16,0-6 1 16,0 1-1-16,3 8 1 15,1-1 1-15,1 3-1 16,1 4 0-16,1 5 1 0,1-1 0 15,3 4 0-15,0 3 0 16,-1 2 0-16,4 0-1 16,-2-2 0-16,3 1 0 15,-4-2-1-15,0 1 1 0,1-6-1 16,-3-1 0-16,0-2 1 15,-1 0-1-15,-1-4 0 16,-2-3 1-16,-1-1-1 0,-1-5 0 16,1 1 0-16,0-4 0 15,-2-4 0-15,-2-9 0 16,3 15 0-16,-3-15 0 15,0 0-1-15,0 0 1 0,3 10-1 16,-3-10 1-16,0 0-1 16,0 0 1-16,0 0-1 15,0 0 0-15,0 0 1 16,0 0-1-16,0 0 1 0,0 0-1 15,0 0 1-15,0 0-1 16,0 0 1-16,0 0-1 16,8-12 1-16,-3 1-1 15,1-6 0-15,2-6-1 0,0-4 0 16,1-10 0-16,2-7-1 15,-2-1 1-15,-1-3 0 16,-2 2 0-16,0 0 0 0,-1 4 0 16,-3 4 0-16,2 6 0 15,-2 6 1-15,3 5-1 16,-3 3 1-16,2 3-1 15,-3 3 1-15,2 3-1 0,-3 9 1 16,6-12-1-16,-6 12 0 16,0 0 0-16,0 0 0 15,0 0 0-15,0 0 1 16,0 0-1-16,0 0 1 0,9 13 0 15,-3 1 0-15,2 1 0 16,4 9 1-16,2 1 1 16,2 5-2-16,2 2 1 15,0 3 0-15,3 2 0 0,-2 2 0 16,1 2 0-16,-1-2-1 15,-3 0 1-15,-1-3 0 16,-2-4 0-16,1 0 1 16,-4-4-1-16,0-2 0 0,0-3 0 15,-3-3-1-15,0-5 1 16,-3-1 0-16,1-4 0 15,-2-1 0-15,-3-9 0 0,0 0 1 16,0 0 0-16,12 5-2 16,-7-10 0-16,2-11 0 15,4-10 0-15,4-11 0 16,3-16 0-16,4-12 0 0,0-14 0 15,1-8 0-15,-3-1 0 16,0-4 0-16,-2 12-2 16,-4 6-3-16,-3 14-4 15,-8 10-9-15,7 20-21 16,-10 12-38-16,1-4-19 0,7 8-8 15,-3-1-6-15</inkml:trace>
  <inkml:trace contextRef="#ctx0" brushRef="#br0" timeOffset="14640.4639">10618 8536 62 0,'-11'7'92'16,"11"-7"-2"-16,-3 18-37 15,15-9-11-15,16 1-10 16,18-4-6-16,4 2-7 0,11-2-5 16,3-3-4-16,2 0-4 15,-5-3-1-15,-10-2-2 16,-7 2-4-16,-17 0-3 15,-8-1-5-15,-6 1-15 0,-13 0-50 16,0 0-17-16,-12 7-8 16,-1-7-3-16</inkml:trace>
  <inkml:trace contextRef="#ctx0" brushRef="#br0" timeOffset="19884.9883">12015 8283 3 0,'0'0'74'16,"-14"-16"-18"-16,14 16-11 15,-14-9-7-15,14 9-4 0,-16 0-10 16,5 0-6-16,-2 3-6 15,1 5-3-15,-4 3 0 16,0 3-2-16,-4 7-1 16,-1 0 0-16,2 7 0 15,-2 1 1-15,-1 4 0 0,3 4 0 16,-1 5-1-16,3 2 0 15,4 5 0-15,3 2-1 16,4 3-1-16,6-1 0 16,0-3 0-16,10 1 0 0,4-8 1 15,8-3-1-15,8-10 0 16,5-6 1-16,7-11-1 15,5-3 0-15,0-9 1 16,1-4-2-16,0-11 0 0,-4-5 0 16,-7 1-1-16,-5-6 0 15,-7-1-1-15,-10-1 0 16,-6-1 0-16,-9 1-1 15,-3 1 0-15,-9 4 0 0,-8 1-1 16,-5 1 0-16,-4 7 0 16,-5 4 0-16,-2 6 0 15,-2 2 0-15,0 7 0 0,0 3 1 16,7 5-1-16,1 4 0 15,6 1-1-15,7 4 0 16,10-5-3-16,5 0-3 16,9 0-5-16,9-5-8 0,9-6-29 15,8 2-38-15,2-8-5 16,6-4-6-16</inkml:trace>
  <inkml:trace contextRef="#ctx0" brushRef="#br0" timeOffset="20303.0301">12469 8526 39 0,'-10'5'83'0,"0"7"0"16,-5 9-44-16,8 12-2 15,3 2-6-15,4 9-4 16,4 1-6-16,8-1-4 16,11-4-2-16,6-2-2 0,7-9-3 15,7-7-1-15,0-8-2 16,6-9 0-16,-4-7-1 15,2-10-1-15,-9-8 0 16,-3-7-2-16,-8-5 0 0,-11-6-1 16,-5-1 0-16,-11-3-1 15,-11 0 0-15,-6 3 0 16,-8 0-1-16,-8 7-1 15,-5 4 1-15,-3 6 0 0,-1 5-1 16,1 3-1-16,3 9-1 16,2 5-2-16,6 0-2 15,2 8-5-15,10 10-15 0,6-1-46 16,4 3-20-16,7-1-6 15,1-6-1-15</inkml:trace>
  <inkml:trace contextRef="#ctx0" brushRef="#br0" timeOffset="21143.1141">13602 8395 7 0,'6'-14'77'16,"0"2"1"-16,-6 4-35 15,0 8-7-15,0 0-10 16,0 0-8-16,-4 11-3 15,-7 3-3-15,-1 7 0 0,-6 3 0 16,-3 6 1-16,-5 3-1 16,-3 1 0-16,-2-1-2 15,0-3-2-15,0 0-1 16,3-5-2-16,1-5-1 0,4-4-1 15,8-5-1-15,2-3-2 16,4-4-3-16,9-4-2 16,-10 5-5-16,10-5-6 0,0 0-13 15,0 0-41-15,0-7-20 16,0 7-4-16,7-17 2 15</inkml:trace>
  <inkml:trace contextRef="#ctx0" brushRef="#br0" timeOffset="21446.1444">13332 8403 29 0,'0'-10'87'0,"0"10"0"15,0 0-3-15,10 17-39 16,5-5-26-16,5 9-1 0,4 4-3 15,3 7-3-15,1 4-1 16,2 3-3-16,0 1-1 16,-3 0-2-16,-4-2 0 0,-4-5-2 15,-3-3 0-15,-5-4 0 16,-4-8-2-16,-3-3-1 15,-2-2-2-15,-2-13-3 16,3 10-7-16,-3-10-11 0,4-6-49 16,-4 6-18-16,10-15-7 15,-6 5-3-15</inkml:trace>
  <inkml:trace contextRef="#ctx0" brushRef="#br0" timeOffset="22135.2133">14102 8228 41 0,'0'0'70'0,"-21"0"-27"16,10 3-9-16,3 6-6 16,-4 4-6-16,2 6-6 15,-2 3 0-15,2 8 2 16,1 3 0-16,1 8 1 0,4 5-3 15,-2 2-2-15,3 5 0 16,-1 1-2-16,3-1-1 16,1-1-2-16,1-5-3 0,4-5 0 15,6-6 0-15,3-8-1 16,5-6 0-16,2-9 0 15,6-5-1-15,2-7 0 16,4-2-1-16,6-13 0 0,0-7 0 16,-2-4-1-16,0-4-2 15,-8-2 0-15,-7-1-1 16,-5-1 0-16,-13 4-1 15,-4 8-1-15,-13 5 0 0,-7 7 1 16,-9 6-1-16,-3 3 1 16,-6 12 1-16,1 3 0 15,-1 3 0-15,3 5 1 16,3-1 0-16,6 0-1 0,4-1 1 15,11-4-2-15,6-3-4 16,8 0-7-16,6-8-19 16,3-6-47-16,9 0-11 15,1-7-7-15,4-6-3 16</inkml:trace>
  <inkml:trace contextRef="#ctx0" brushRef="#br0" timeOffset="22577.2575">14594 8414 14 0,'-13'18'88'0,"-2"6"4"0,1 6-6 16,-12 6-53-16,16 10-4 16,2 1-3-16,8 4-6 15,0 0-5-15,7-5-4 16,4-8-2-16,7-4-1 0,1-9-1 15,10-6-1-15,2-9 0 16,5-10-1-16,3-11-1 16,6-7 0-16,0-6-1 0,-2-7-1 15,-1-3-1-15,-10-6 0 16,-5-1 0-16,-7 0 0 15,-12 2-1-15,-8 3 0 16,-9 2-1-16,-12 5 1 0,-9 4-1 16,-8 7 0-16,-5 3-1 15,-4 3-1-15,2 10-2 16,-2-1-4-16,8 8-6 15,-1 0-25-15,12 3-46 0,15 8-8 16,9-5-6-16,5 4-3 16</inkml:trace>
  <inkml:trace contextRef="#ctx0" brushRef="#br0" timeOffset="23944.3942">15809 8393 10 0,'-19'-6'74'16,"-5"1"-20"-16,3 4-6 15,-5 1-10-15,5 0-6 0,-5 3-7 16,2 3-6-16,1 0-6 16,3 1-2-16,4 1-3 15,2 0-1-15,4 1 0 16,3 2-1-16,7 0-1 0,6 2 0 15,8 0 2-15,6 5 0 16,5-1 1-16,7 4-2 16,3 4-1-16,3 1 0 0,0 2-1 15,-4 6 0-15,-3-1-2 16,-6 4 0-16,-9-1 0 15,-6 2 0-15,-10-3 0 16,-7 1 0-16,-14-6 1 0,-11-2-1 16,-3-4 0-16,-8-7 0 15,-1-6-1-15,-2-6 0 16,2-5-1-16,2-4 0 15,9-6 0-15,6-4 0 0,8-1-1 16,6 1 1-16,10-1-1 16,6 1 1-16,15-3 0 15,14 2 1-15,10-2 0 16,11 2 1-16,7-4 0 0,9 2 1 15,3-1-2-15,-2-2 1 16,2 2-1-16,-4-3 1 16,-7-1-1-16,-5 1 1 0,-6-1 0 15,-9 0-1-15,-7-3 0 16,-5 2-1-16,-11-1 0 15,-9 3-1-15,-6 3 0 16,-6 1-1-16,-11 3 0 0,-6 4 0 16,-2 7 0-16,-6 1 1 15,0 5 0-15,-6 9 0 16,3 5 1-16,0 5 0 15,6 4 0-15,1 4 1 0,7 3 1 16,4 2 1-16,12-2 0 16,1 0 0-16,16-1 1 15,7-5 0-15,8-4 0 16,5-3 0-16,4-8-2 0,3-7 0 15,4-3-2-15,2-4-2 16,0-7-3-16,0-9-4 16,-1-1-6-16,-2-12-8 0,2-1-27 15,-2 3-32-15,-6-11-14 16,-5 5-5-16</inkml:trace>
  <inkml:trace contextRef="#ctx0" brushRef="#br0" timeOffset="24202.42">16743 8436 18 0,'-14'-7'83'15,"-6"7"4"-15,4 4-26 16,-12 7-18-16,4 13-9 15,0 0-10-15,2 12-2 0,7 3-4 16,4 7-3-16,11 0-2 16,7 1 0-16,16-2-4 15,11-6-1-15,11-6-1 16,11-9 0-16,9-9-2 0,6-6 0 15,3-6-2-15,-1-3 0 16,-6-6-1-16,-5-2-1 16,-7 2-1-16,-11-1-1 0,-9 3-3 15,-13-1-2-15,-1 3-6 16,-11-2-8-16,2 0-45 15,-3 4-27-15,-9 0-8 16,0 0-4-16</inkml:trace>
  <inkml:trace contextRef="#ctx0" brushRef="#br0" timeOffset="25633.5631">6747 10210 73 0,'-26'1'61'0,"10"1"-3"16,2-1-7-16,3 0-11 15,2 1-11-15,9-2-7 16,0 0-6-16,7 4-3 0,15-3-3 15,9-1 0-15,7 2-3 16,9-2 0-16,6 0-3 16,4 0 0-16,-1 0-2 0,-1 0 0 15,-5 0 0-15,-9-2-3 16,-1 2-1-16,-10-3-4 15,-4 3-5-15,-4 0-8 16,-3 0-27-16,3 3-41 0,-12-1-6 16,-10-2-4-16</inkml:trace>
  <inkml:trace contextRef="#ctx0" brushRef="#br0" timeOffset="26200.6197">6683 10568 58 0,'0'0'85'15,"-17"5"-25"-15,17-5-7 16,6 7-10-16,14-1-10 0,12 0-10 16,10-1-3-16,9 2-3 15,9 0-4-15,7 0-3 16,-2 1-3-16,-2-1-3 15,-7-1-1-15,-7 0-2 16,-11 1-2-16,-6-1-6 0,-8-3-9 16,-1-2-53-16,-3 3-19 15,-8-4-7-15,-1-6-7 16</inkml:trace>
  <inkml:trace contextRef="#ctx0" brushRef="#br0" timeOffset="27988.7986">8350 9900 55 0,'0'-12'61'16,"0"0"-5"-16,0 2-8 0,0 10-6 15,3-15-11-15,-3 15-7 16,0 0-6-16,0 0-4 16,0 0-3-16,10 13-1 0,-10 7-3 15,4 6 0-15,-2 8-1 16,2 7 1-16,-4 7 0 15,3 3 0-15,-3 0 0 16,-1-2-2-16,1 2 0 16,-4-3 0-16,-4-3-2 0,1-4 0 15,-3-5 1-15,2-6-1 16,0-3-1-16,0-5-1 15,3-4-1-15,0-7-1 16,5-2-4-16,0-9-5 0,0 0-12 16,4 10-45-16,-4-10-24 15,19-16-7-15,-7-3-5 16</inkml:trace>
  <inkml:trace contextRef="#ctx0" brushRef="#br0" timeOffset="28484.8482">8783 10052 75 0,'0'0'83'0,"-22"12"-32"16,15 3-10-16,-5 7-7 15,4 5-8-15,1 9-6 16,1 7-5-16,5 6-3 15,1 6 0-15,1 1-2 0,8 0 0 16,5-3-2-16,4-2-1 16,5-10 0-16,7-4-1 15,3-11 1-15,4-5-2 16,10-11 1-16,0-10-1 0,7-7 0 15,2-15-1-15,1-12-1 16,-1-7 0-16,-8-12 0 16,-12-11-1-16,-7-6-1 15,-13-4 0-15,-13 4 0 0,-11 4-1 16,-17 8 0-16,-11 7 0 15,-13 11-1-15,-3 13 0 16,-7 11-1-16,2 9-1 0,-2 7 0 16,3 0-3-16,7 6-3 15,8 6-5-15,13 2-10 16,7 3-40-16,12-7-27 15,15 0-6-15,11-8-3 0</inkml:trace>
  <inkml:trace contextRef="#ctx0" brushRef="#br0" timeOffset="29286.9284">9413 9605 31 0,'-11'0'56'0,"-2"0"-1"0,2 0-5 15,0 0-9-15,3 0-6 16,-3 0-6-16,11 0-4 16,-14 2-6-16,14-2-3 15,-10 0-2-15,10 0-2 0,0 0-2 16,0 0-2-16,0 0-2 15,-5-7-1-15,5 7-2 16,16-14 1-16,4 6-2 0,9-3 0 16,8 3-1-16,9-1 0 15,10 6 0-15,5 3 0 16,2 2-1-16,-2 8 0 15,-2 6 0-15,-7 3 0 0,-9 5-1 16,-12-3 1-16,-9 1 1 16,-12-1 0-16,-10-2 0 15,-6-3 0-15,-5-2 1 16,-6-3 0-16,1-5 2 0,1 1-3 15,2-5-1-15,3 1 0 16,10-3-1-16,0 0-1 16,4 11 0-16,10-3 1 15,6 6-1-15,0 1 0 0,1 4 1 16,-1 3 1-16,-7 0 2 15,-5 2-1-15,-11 0 1 16,-17-4 0-16,-15 0 1 0,-7-4-2 16,-10-1 1-16,-2-4-2 15,-5-1-2-15,1-5-5 16,2 3-5-16,5-6-16 15,7-2-47-15,15 2-15 0,4-2-8 16,6 0-4-16</inkml:trace>
  <inkml:trace contextRef="#ctx0" brushRef="#br0" timeOffset="30517.0514">18243 4017 0 0,'-13'-17'84'0,"13"17"-1"15,-14-1-31-15,14 1-14 0,0 0-9 16,-10 0-8-16,7 6-4 16,1 9-6-16,2 4-2 15,5 13-2-15,3 3-1 0,-2 12 2 16,3 5-2-16,0 3 0 15,4-2-2-15,2-3 1 16,-4-5-2-16,2-11 2 16,0-3-1-16,4-16 2 15,-2-7-2-15,6-9 2 0,2-12-2 16,1-3 1-16,6-14-2 15,-2-4 0-15,0-9-2 16,-5 2 0-16,-2-5-1 0,-2 9-1 16,-9 6-1-16,-2 1-1 15,-5 16 1-15,-3 14-1 16,0 0 1-16,10 23 0 15,-2 5 0-15,0 7 0 0,9-1 2 16,0 6 1-16,8-7 0 16,6-2 2-16,6-9-1 15,6-11 2-15,-5-7-1 16,4-8 2-16,-7-10-2 0,-5-11 1 15,-11-6-2-15,-10-12 2 16,-9-1-3-16,-14 0 1 16,-2-1-3-16,-6 5-2 15,1 2-2-15,0 8-9 0,7 6-17 16,7 10-45-16,1 2-18 15,12 3-8-15,8 1-1 16</inkml:trace>
  <inkml:trace contextRef="#ctx0" brushRef="#br0" timeOffset="30767.0764">19245 4009 5 0,'-14'4'90'0,"14"-4"1"16,0 0-3-16,29 0-50 16,9-3-18-16,12-2-3 15,6-1-1-15,3-4-8 16,5 5-7-16,-7-1-9 0,-1 2-10 15,-14 4-44-15,-13-7-26 16,-10 7-4-16,-7-3-6 16</inkml:trace>
  <inkml:trace contextRef="#ctx0" brushRef="#br0" timeOffset="30946.0943">19404 4195 23 0,'0'26'93'0,"14"-9"0"16,20-9-6-16,4-4-55 15,18-2-8-15,15 1-10 0,-2-5-11 16,7 2-25-16,0 0-57 16,-12-10-9-16,-8 0-8 15</inkml:trace>
  <inkml:trace contextRef="#ctx0" brushRef="#br0" timeOffset="31439.1436">20691 3495 57 0,'15'-10'93'0,"12"4"-2"0,15-5-5 16,15 6-62-16,15-3-5 15,8-1-4-15,7 1-6 16,-5 0-4-16,6 3-5 16,-12 0-6-16,-12 2-13 0,-21 3-42 15,-14-3-25-15,-9 2-11 16,-20 1-1-16</inkml:trace>
  <inkml:trace contextRef="#ctx0" brushRef="#br0" timeOffset="31754.1751">21105 3412 57 0,'0'13'85'16,"0"-13"-3"-16,1 31-22 15,3-21-43-15,-1 6-4 16,4 2 0-16,0 10-1 0,4 1-3 15,-1 10 0-15,5-1-1 16,-3 9-3-16,0-3 1 16,-2 2-2-16,-5-5 3 15,-1-3-3-15,-4-4 2 0,-7-9-2 16,-10-2 3-16,-8-13-2 15,-7-6 2-15,-6-4-2 16,-6-9-2-16,-7-7-2 0,1 1-4 16,2-3-3-16,5 1-7 15,8 0-15-15,12 4-39 16,23 13-25-16,0 0-7 15,6-9-3-15</inkml:trace>
  <inkml:trace contextRef="#ctx0" brushRef="#br0" timeOffset="32056.2053">20671 4071 27 0,'-38'6'93'0,"15"-2"0"16,23-4-4-16,14 10-61 0,39-8-8 15,23 3 0-15,27-4-3 16,15-1-4-16,21 0-5 15,2 0-3-15,-3-4-2 16,-10 1-2-16,-18-2-3 0,-22 1-8 16,-21 4-4-16,-23-7-17 15,-26 5-51-15,-18 2-14 16,0 0-3-16</inkml:trace>
  <inkml:trace contextRef="#ctx0" brushRef="#br0" timeOffset="32597.2594">21292 4334 30 0,'0'0'71'0,"-6"-4"1"16,-5-2-50-16,-6 6-7 15,-8 0 2-15,-5 0 1 16,-7 1 4-16,-7 6-1 0,-1 3 0 15,0 2-2-15,7 1-3 16,4 1-4-16,10 1-2 16,14 2-2-16,14 2-5 0,20 3 0 15,22-1-2-15,13 6 2 16,13-1-2-16,6 1 1 15,4 0-1-15,-5 0 0 16,-10-2 0-16,-13-5 2 16,-18 2 1-16,-22-4-1 15,-16 0 2-15,-23-3-1 0,-16-3 1 16,-17-2-1-16,-11-2 0 15,-7 1-2-15,-5-5-3 16,2 1-3-16,3-5-8 0,15 12-23 16,8 2-44-16,14-4-16 15,17-1-6-15,7-1 4 16</inkml:trace>
  <inkml:trace contextRef="#ctx0" brushRef="#br0" timeOffset="33946.3943">10696 9728 48 0,'0'0'93'0,"-5"-17"-3"16,5 17-32-16,1-12-15 16,9 7-12-16,7 1-6 15,12-1-9-15,12 2-4 0,12-5-3 16,12-1-2-16,7 0 0 15,7-2-2-15,0 1-1 16,-2-1-1-16,-10 0-3 0,-9 3-2 16,-14 0-5-16,-9 5-4 15,-14 1-5-15,-5 3-20 16,-12 8-46-16,-4-9-13 15,-7 10-5-15,-7-6 2 0</inkml:trace>
  <inkml:trace contextRef="#ctx0" brushRef="#br0" timeOffset="34295.4292">11154 9694 76 0,'0'0'89'0,"0"-17"-3"16,0 8-48-16,0 9-9 15,0 0-8-15,3-10-6 16,-3 10-4-16,7 7-4 0,0 2-2 16,3 9 1-16,0 4 0 15,3 9 0-15,-3 3 1 16,0 5 0-16,-2 2 0 15,-2-1 0-15,-6 1 0 0,-4-4 1 16,-12-5-3-16,-8-6 1 16,-4-6-1-16,-6-3-1 15,-4-7-1-15,-2-5-2 16,-1-2-2-16,1-3-3 0,7 0-3 15,3-4-8-15,9 2-5 16,3-1-12-16,18 3-42 16,0 0-20-16,5 4-4 0,7 5-2 15</inkml:trace>
  <inkml:trace contextRef="#ctx0" brushRef="#br0" timeOffset="34606.4603">10753 10372 58 0,'-26'10'96'16,"5"-5"-4"-16,21-5-3 0,0 0-55 15,29 3-11-15,28-6-6 16,13-7-4-16,15-2-2 16,7-3-5-16,6 2-2 0,-4 0-4 15,-6 3-4-15,-14 2-7 16,-12 8-13-16,-16 5-47 15,-13 4-20-15,-10-1-8 16,-9 0-2-16</inkml:trace>
  <inkml:trace contextRef="#ctx0" brushRef="#br0" timeOffset="35051.5048">11184 10586 62 0,'9'-11'88'0,"-5"1"-3"15,-4 1-5-15,16 4-59 16,-28 5-7-16,-8 2-2 16,-8 8-1-16,-4 2-1 0,-1 7-3 15,-1 1 0-15,3 4 0 16,6 0-1-16,7 3-2 15,6-1-1-15,12-2-1 16,9 1 0-16,12-1-1 0,4-1 1 16,8-1-1-16,1-2-1 15,-3-2 1-15,-2 1 0 16,-8-2 0-16,-6 0 0 15,-13-1 1-15,-6 1 0 0,-16-5 0 16,-10 1 1-16,-10-3-1 16,-7-1-1-16,-6-3 0 15,-3-2-3-15,1 0-2 16,3-2-6-16,10 3-11 0,3-2-43 15,10 1-25-15,17-3-7 16,12-1-5-16</inkml:trace>
  <inkml:trace contextRef="#ctx0" brushRef="#br0" timeOffset="36348.6345">12451 10137 14 0,'6'-10'84'0,"-5"1"-11"16,-1 9-11-16,0-12-14 0,0 12-12 16,-7 2-11-16,-5 5-7 15,-2 8-4-15,-6 4-3 16,0 5-4-16,-3 5-2 15,-3 1-1-15,1 1-1 0,2-3-1 16,4-2-1-16,2-4-3 16,5-6-4-16,2-3-6 15,2-7-45-15,-1-6-29 0,6-5-7 16,-5-11-3-16</inkml:trace>
  <inkml:trace contextRef="#ctx0" brushRef="#br0" timeOffset="36567.6564">12190 10120 67 0,'21'13'92'0,"3"1"-1"16,-1 3-6-16,5 5-64 0,4 3-1 16,1 7-4-16,-6 2-5 15,0 0-4-15,-4 2-1 16,-2 0-1-16,-3-5-2 15,-1-2-3-15,-6-5-4 0,0-1-7 16,-4-10-18-16,-7-13-53 16,15 5-10-16,-7-11-5 15,4-11-4-15</inkml:trace>
  <inkml:trace contextRef="#ctx0" brushRef="#br0" timeOffset="36994.699">12913 9942 56 0,'8'11'91'15,"-4"6"-4"-15,-2 12-2 16,-1 10-64-16,-1 12-4 15,0 7 4-15,-1 8-3 16,1 3-3-16,0-4-5 0,0-2-1 16,3-9-1-16,5-10-3 15,0-10 1-15,10-13-1 16,4-12-1-16,5-8 0 15,5-6-2-15,-1-12-1 0,1-4-1 16,-1-6-2-16,-6-5 0 16,-7 1-1-16,-6 1 0 15,-10 4-1-15,-3 3 1 0,-12 6 1 16,-7 9 1-16,-7 5 0 15,-4 3 1-15,-2 7 0 16,2 5 0-16,2-1 1 16,2 2-1-16,8 0-1 0,5-1-3 15,14-1-5-15,0-11-16 16,14 1-49-16,7-1-17 15,2-12-7-15,5-2-3 16</inkml:trace>
  <inkml:trace contextRef="#ctx0" brushRef="#br0" timeOffset="37286.7282">13403 10211 58 0,'-17'31'91'0,"3"5"-1"16,3-18-6-16,9 21-66 0,6 0 2 15,17-7 3-15,7-6-6 16,8-9-5-16,5-8-1 16,5-9-3-16,1-7 0 0,-6-12-2 15,-8-7-2-15,-9-6-1 16,-12-3-1-16,-12-5 0 15,-14 6-1-15,-12-2-1 16,-7 10 0-16,-5 1-3 0,-5 11-2 16,1 4-4-16,8 10-8 15,-1 6-29-15,11 0-43 16,19 6-6-16,5-12-8 15</inkml:trace>
  <inkml:trace contextRef="#ctx0" brushRef="#br0" timeOffset="37835.7832">14103 10091 64 0,'0'0'91'16,"-11"-2"-2"-16,-4 6-5 0,-4 11-59 15,-5 8-7-15,-3 3-5 16,-2 5-3-16,1 3-2 15,0 2-2-15,5-3-1 16,5-3-2-16,4-4-2 0,2-5-3 16,7-3-5-16,0-10-9 15,5-8-46-15,0 0-25 16,6 1-7-16,-3-7-4 15</inkml:trace>
  <inkml:trace contextRef="#ctx0" brushRef="#br0" timeOffset="38301.8298">13875 10125 75 0,'0'0'95'0,"12"5"-3"0,4 2-7 16,6 2-59-16,10 12-9 15,5 2-4-15,3 4-4 16,1 2-3-16,-1 3-3 0,-2-2-3 16,-3 1-4-16,-8-3-7 15,-3 0-33-15,0 0-39 16,-7-9-9-16,-1-5-5 15</inkml:trace>
  <inkml:trace contextRef="#ctx0" brushRef="#br0" timeOffset="38817.8814">14545 10026 70 0,'-20'0'84'16,"-5"2"-2"-16,3 16-53 0,-2 12-1 16,1 8 2-16,-4 8-4 15,6 5-4-15,5 8-5 16,5 2-3-16,9-1-2 15,4-4-3-15,14-6-2 0,9-7-1 16,7-11-1-16,8-10 0 16,1-10-1-16,6-11-1 15,0-6 1-15,-7-11-2 0,-6-6 0 16,-9-5-2-16,-8-2 0 15,-12-3-1-15,-8 5 0 16,-13 0 0-16,-9 6-1 16,-6 9-1-16,-4 6 2 0,-3 6-1 15,4 2 1-15,4 9-1 16,7 6 2-16,5 0-2 15,13 2-2-15,5-3-4 16,17 4-12-16,-1-5-44 0,8-5-25 16,8-8-5-16,-1-2-9 15</inkml:trace>
  <inkml:trace contextRef="#ctx0" brushRef="#br0" timeOffset="39212.9209">14860 10280 63 0,'-14'17'91'16,"-4"6"-3"-16,18 5-38 16,-8 3-12-16,-1 3-9 0,9-3-7 15,2 1-5-15,16-6-5 16,7-9-2-16,11-4-1 15,11-13 0-15,1-3-3 16,4-11-1-16,1-9-1 0,-7-4-1 16,-11-8 0-16,-11 0-1 15,-17-2-1-15,-11 5-1 16,-20 0 1-16,-14 8-1 15,-6 7-3-15,-8 6-2 0,1 11-5 16,-1 0-10-16,11 9-44 16,15 8-26-16,8-4-8 15,13 2-5-15</inkml:trace>
  <inkml:trace contextRef="#ctx0" brushRef="#br0" timeOffset="40075.007">16049 10055 25 0,'14'-19'79'16,"-11"1"1"-16,-3 4-39 15,-14 0-7-15,-8 6-8 16,-10 3-6-16,-8 1-3 0,-5 5-2 16,-4 2-1-16,-1 5-2 15,4 4-1-15,7 3-1 16,4 1-4-16,12 0 0 15,7 1-3-15,15 3 1 0,6-3-1 16,18 0 0-16,7 3 1 16,13 2-1-16,8 2 0 15,4 3 0-15,4 4-1 0,-1 2-1 16,-4 4 0-16,-8 2 1 15,-11 2 0-15,-13 2-1 16,-14-1 1-16,-9 1 0 16,-17-3 1-16,-12-3-1 0,-9-5 1 15,-7-6-1-15,-3-6-1 16,1-7-1-16,0-8 1 15,6-5 0-15,7-1-1 16,6-11-1-16,7-2 0 0,13-2 1 16,10-2-1-16,8-3 1 15,18-2 0-15,11-1-1 16,12-1 0-16,9-1 1 15,1 2 0-15,2-1 0 0,-3 2 0 16,-6 3 0-16,-9 3 0 16,-9 2 1-16,-9 3-1 15,-10 3 0-15,-6 1-1 0,-10 8-1 16,0 0-1-16,0 0-2 15,0 0-1-15,-8 0-3 16,8 0-4-16,-10 7-13 16,10-7-41-16,-14 10-22 0,14-10-5 15,0 0-3-15</inkml:trace>
  <inkml:trace contextRef="#ctx0" brushRef="#br0" timeOffset="41049.1045">15906 9907 3 0,'20'-26'84'0,"-3"5"2"0,-2 2-4 15,-4 10-51-15,1 9-2 16,-12 11-5-16,-6 17-5 15,-12 15-3-15,-9 13-3 0,-11 14-2 16,-6 9-1-16,-7 5-1 16,-5 2-3-16,1-1-3 15,7-5-3-15,8-3-7 16,10-14-11-16,19-10-52 0,11-7-19 15,1-11-6-15,8-11-6 16</inkml:trace>
  <inkml:trace contextRef="#ctx0" brushRef="#br0" timeOffset="41633.1628">11321 10551 41 0,'37'-34'86'0,"-8"7"0"16,-7 13-1-16,-10 14-54 0,-10 14-10 15,-7 18-3-15,-16 14-3 16,-11 14-1-16,-10 11-1 15,-8 6-2-15,-9 7-5 16,-3-2-2-16,0-3-4 0,9-4-6 16,1-11-12-16,18-13-51 15,16-7-19-15,15-17-8 16,6-16-4-16</inkml:trace>
  <inkml:trace contextRef="#ctx0" brushRef="#br0" timeOffset="42305.23">16791 10103 11 0,'-23'-2'85'0,"5"-1"3"0,8-2-4 16,29 1-49-16,-6 2-6 16,13 0-8-16,14 2-4 15,8 0-4-15,8 0-4 0,6 0-2 16,3 1-1-16,0 0-4 15,-4 3-2-15,-5-3-3 16,-7 2-5-16,-7-3-7 16,-3 0-22-16,-3 3-44 0,-12-3-10 15,-10 0-5-15</inkml:trace>
  <inkml:trace contextRef="#ctx0" brushRef="#br0" timeOffset="42514.2509">16844 10323 63 0,'-13'22'96'0,"14"-10"-3"16,25-6-7-16,17-2-56 15,21-2-10-15,16-2-5 0,6-1-7 16,11 1-11-16,-1-4-14 15,0-5-61-15,5 4-11 16,-13-6-6-16,-10-5-4 16</inkml:trace>
  <inkml:trace contextRef="#ctx0" brushRef="#br0" timeOffset="43217.3212">18286 9827 51 0,'0'0'93'16,"-9"3"-1"-16,3 8-4 16,29 9-60-16,-23 12-2 0,-2 9-6 15,2 7-2-15,-1 7-4 16,-4 6-3-16,-4-2-3 15,-1 0-1-15,-5-2-2 16,1-4-1-16,-4-7 0 0,2-8 0 16,2-9-2-16,3-7-1 15,3-7-2-15,2-6-1 16,6-9-6-16,0 0-6 15,0-21-16-15,0-7-50 0,6-2-15 16,3-5-7-16,7-6-3 16</inkml:trace>
  <inkml:trace contextRef="#ctx0" brushRef="#br0" timeOffset="43506.3502">18349 10146 0 0,'15'15'84'16,"-2"9"6"-16,1 4-2 16,2 7-51-16,3 8-7 15,10 5-2-15,2 0-6 0,9-2-3 16,4-6-6-16,8-8-2 15,7-10-3-15,4-10 0 16,1-12-2-16,0-7-2 16,-7-17 0-16,-7-8-1 0,-14-11-1 15,-16-6-1-15,-16-4 0 16,-13 0-1-16,-18 1-1 15,-12 2 1-15,-10 9 0 16,-8 4-1-16,-4 13 0 0,-2 7 0 16,6 10-3-16,6 6-2 15,11 4-7-15,7 5-12 16,15 1-51-16,18 3-16 0,16-6-7 15,18-3-4-15</inkml:trace>
  <inkml:trace contextRef="#ctx0" brushRef="#br0" timeOffset="44502.4498">18915 9316 37 0,'-14'-1'80'0,"3"1"-16"16,-5 0-11-16,6 2-10 15,-1 0-12-15,1-2-6 0,1 3-5 16,9-3-2-16,-13 0-2 15,13 0-4-15,0 0-3 16,0 0-1-16,0-8-2 16,0 8-1-16,20-18-2 0,1 8 0 15,5-2 0-15,5-1-1 16,8-2 0-16,5 4 0 15,6 0 1-15,2 5-2 16,0 3 0-16,-1 3-1 0,0 5 0 16,-8 7 0-16,-7 5-1 15,-7 2 0-15,-10 5 1 16,-8 0 0-16,-11 1 0 0,-5-1 1 15,-13 0 0-15,-9-2 1 16,-3-7 0-16,-1-2 0 16,0-5 0-16,1-2-1 15,6-2 0-15,9-4-1 0,15 0 0 16,0 0 0-16,28 9-1 15,7 0-1-15,7 5 1 16,3 3-1-16,4 4 2 16,-2 1-1-16,-11 2 0 0,-9-1 1 15,-19-1 1-15,-11-1-1 16,-23-4 1-16,-14-1 0 15,-12-3 1-15,-9 1-2 16,-3-6-1-16,-1-1-3 0,8-1-6 16,4-5-13-16,19-1-45 15,18-2-23-15,16 2-8 16,14-15-4-16</inkml:trace>
  <inkml:trace contextRef="#ctx0" brushRef="#br0" timeOffset="45369.5365">20179 10034 70 0,'0'0'92'0,"0"0"-3"16,0 0-38-16,-12 3-13 15,-9 12-13-15,-3 2-4 16,-4 6-8-16,-5 2-2 0,-2 2-3 15,2-2-2-15,3-2-2 16,2-4-3-16,6-4-4 16,3-2-2-16,7-1-6 15,2-12-10-15,10 0-52 0,-10-11-18 16,6-5-5-16,-3-5-4 15</inkml:trace>
  <inkml:trace contextRef="#ctx0" brushRef="#br0" timeOffset="45552.5548">19805 10063 52 0,'19'0'96'16,"-2"9"-4"-16,6 6-5 15,32 1-62-15,-22 9-4 16,3 1-4-16,2 6-6 0,-2 1-5 16,-2 4-3-16,-1-2-2 15,-9-2-2-15,-3-4-4 16,-3-1-4-16,-8-11-11 0,1-5-44 15,2-3-24-15,-13-9-7 16,13-13-3-16</inkml:trace>
  <inkml:trace contextRef="#ctx0" brushRef="#br0" timeOffset="45938.5933">20465 9818 36 0,'-12'26'90'0,"2"8"0"16,1 10-41-16,-1 16-7 15,6 4-5-15,2 8-10 16,2-6-8-16,5-2-5 15,11-4-3-15,3-10-2 0,8-10-2 16,4-10 0-16,3-14-2 16,3-9 0-16,-3-7-1 15,-4-12-2-15,-4-9-1 16,-12-6-2-16,-9-3-1 0,-5 0-1 15,-13 0 1-15,-7 4-1 16,-7 7 0-16,-4 5 0 16,0 9 1-16,1 5-1 15,6 7 0-15,6 5-2 0,11 4-3 16,7-3-6-16,12 1-28 15,14-2-41-15,8-8-11 16,4-4-6-16</inkml:trace>
  <inkml:trace contextRef="#ctx0" brushRef="#br0" timeOffset="46239.6234">20945 9970 75 0,'-18'27'92'16,"0"4"-2"-16,0-14-34 0,3 30-32 15,7 3-1-15,7-2 1 16,11-1-7-16,11-9-6 16,10-5-2-16,6-10-2 15,6-11 0-15,1-10-1 0,-1-4-1 16,-6-15-1-16,-7-8-1 15,-16-8-2-15,-13-3-1 16,-11-4-1-16,-17-1-1 16,-12 3-1-16,-6 1-2 0,-3 6-3 15,1 9-4-15,2 5-7 16,11 8-26-16,12 9-39 15,8 0-11-15,14 0-5 16</inkml:trace>
  <inkml:trace contextRef="#ctx0" brushRef="#br0" timeOffset="46822.6818">21672 9977 44 0,'0'0'92'16,"0"0"0"-16,-17 1-7 15,-27 9-59-15,18 6-6 16,-9 6-3-16,-3 4-3 16,-2 4-4-16,-2-2-4 0,6 0-1 15,5-2-3-15,6-4-2 16,5-5-2-16,8-2-6 15,3-9-7-15,9-6-50 16,0 0-24-16,0-22-7 0,0-4-3 16</inkml:trace>
  <inkml:trace contextRef="#ctx0" brushRef="#br0" timeOffset="47001.6996">21282 9949 65 0,'13'13'96'16,"6"5"-5"-16,0 1-5 15,34 8-66-15,-27 3-2 0,5 6-2 16,-4 5-8-16,0 2-3 15,-6 0-2-15,-1 0-1 16,-5-6-2-16,-5-5-3 16,-4 0-4-16,-6-11-7 0,4-4-39 15,2-4-35-15,-6-13-7 16,0 0-4-16</inkml:trace>
  <inkml:trace contextRef="#ctx0" brushRef="#br0" timeOffset="48012.8008">22124 9871 50 0,'1'-15'90'15,"-1"2"-17"-15,0-3-16 16,1 3-16-16,-2 0-12 16,-3 4-9-16,-8 8-4 0,-3 6-4 15,-4 10-4-15,-5 9-1 16,-2 15-2-16,-3 11 0 15,5 11 0-15,2 9-1 16,4 3 0-16,11 1 0 0,6-6 1 16,6-7-1-16,12-9 1 15,11-13 0-15,6-14-1 16,7-10 1-16,2-9-2 0,0-6 0 15,-2-9-2-15,-6-7 0 16,-4-5-1-16,-11-7 0 16,-10-1-2-16,-9 1 1 15,-8-2 0-15,-6 3 0 0,-8 5 1 16,-4 3-2-16,-3 9 2 15,1 5-2-15,1 5-1 16,6 8-2-16,4 4-3 16,3 3-7-16,13 7-21 0,2-2-42 15,14-6-18-15,9-3-5 16,2-11-3-16</inkml:trace>
  <inkml:trace contextRef="#ctx0" brushRef="#br0" timeOffset="48330.8326">22492 10128 39 0,'-18'21'91'16,"-3"0"1"-16,5 9-5 15,3 2-67-15,7 4-1 0,5-3 3 16,12-3-2-16,12-6-6 15,9-7-4-15,7-6-1 16,5-10-2-16,0-4-1 16,-1-12-1-16,-8-8-1 0,-6-6-2 15,-17-4 0-15,-12-6-1 16,-10 4 0-16,-17 1-1 15,-11 5 0-15,-11 5 0 16,-8 10-1-16,-3 9-2 0,10 5-3 16,4 11-4-16,18 9-10 15,12 2-39-15,16-2-33 16,22-2-6-16,26-8-7 15</inkml:trace>
  <inkml:trace contextRef="#ctx0" brushRef="#br0" timeOffset="48777.8773">23321 9757 87 0,'0'0'99'16,"0"0"-5"-16,31-4-6 15,18 0-64-15,21-3-7 0,9-2-6 16,11 2-4-16,0-2-5 15,3 3-5-15,-9-4-8 16,-13 8-14-16,-19 2-50 16,-25-3-16-16,-14-2-9 0,-13 5-1 15</inkml:trace>
  <inkml:trace contextRef="#ctx0" brushRef="#br0" timeOffset="49247.9243">23723 9750 10 0,'0'0'90'0,"0"-14"4"0,0 14-6 16,-16-11-52-16,16 11-7 15,0 0-6-15,0 0-5 16,0 0-7-16,0 0-3 16,0 0-2-16,0 0-2 0,0 0-1 15,-9 0-1-15,9 0 0 16,-5 14-2-16,4-3 0 15,0 5 0-15,1 4 0 16,0 2 0-16,5 5 0 0,1 7 0 16,2 7-1-16,2 2 1 15,-2 8 0-15,2 5-1 16,-2 1 1-16,-3 2 0 15,-3 0 1-15,0-3 1 0,-4-4 1 16,-1-8 2-16,-9-6 0 16,-4-7 1-16,-13-11 0 15,-5-4 0-15,-13-11 0 0,-5-5-2 16,-8-5-3-16,-8-6-4 15,1 0-8-15,-4-8-32 16,11-2-43-16,13 6-11 16,16-4-9-16,18 5-3 0</inkml:trace>
  <inkml:trace contextRef="#ctx0" brushRef="#br0" timeOffset="171605.1588">3235 13496 18 0,'-12'-12'84'0,"0"-1"1"0,12 13-39 15,-12-16-9-15,12 16-12 16,0 0-6-16,0 0-3 15,-8 19-5-15,8 6-4 16,9 13-2-16,7 18 0 16,1 6 2-16,3 13 0 15,0 0-1-15,0 0 0 16,-1-2 0-16,-3-5-1 15,-3-10-1-15,-7-15-2 0,-2-9-3 16,-2-10-4-16,-2-12-5 16,0-12-42-16,0 0-32 15,2-9-8-15,-4-13-6 0</inkml:trace>
  <inkml:trace contextRef="#ctx0" brushRef="#br0" timeOffset="171997.198">2895 13473 50 0,'-29'-4'86'0,"1"-18"-1"15,7 20-47-15,5-1-8 0,3 1-7 16,13 2-4-16,0-14-6 16,23 4-3-16,16-5-3 15,21 1 0-15,18-3-2 0,16-2 1 16,17 2 1-16,5 8-3 15,-3 4 0-15,-8 5-1 16,-17 6-1-16,-19 14 0 16,-24 7-1-16,-27 6 1 0,-20 6 0 15,-23-3 0-15,-12 2 0 16,-12-3 0-16,-6-6-2 15,0-5-1-15,-1-5-3 16,11-6-6-16,5-9-8 0,15 3-13 16,15-4-36-16,18-3-24 31,20-3-6-31,11-6 4 15</inkml:trace>
  <inkml:trace contextRef="#ctx0" brushRef="#br0" timeOffset="172240.2223">3903 13740 77 0,'-31'25'93'0,"4"-6"-3"0,15-3-3 16,12-16-69-16,28 5-4 15,15-12 0-15,17-8-2 16,8-6-3-16,7-2-4 16,4 0-7-16,-3-6-7 0,-9 9-14 15,-18 3-48-15,-11 5-20 16,-13 5-5-16,-25 7-5 15</inkml:trace>
  <inkml:trace contextRef="#ctx0" brushRef="#br0" timeOffset="172377.236">4043 13969 68 0,'-22'39'95'15,"17"-17"-5"-15,19-13-5 0,5-12-67 16,35-12-2-16,15-9-4 16,8-9-10-16,14-5-45 15,5 1-40-15,-1-1-7 0,-4-2-6 16</inkml:trace>
  <inkml:trace contextRef="#ctx0" brushRef="#br0" timeOffset="172717.27">5455 13419 13 0,'-6'20'93'0,"4"9"-2"16,-3-1-2-16,2 5-4 15,1 4-79-15,3 11 4 16,5-4 0 0,1-1-1-16,1-6-3 0,4-6-2 15,-2-7-6-15,0-3-6 16,0-10-35-16,-10-11-42 15,0-17-8-15,-13-7-8 16</inkml:trace>
  <inkml:trace contextRef="#ctx0" brushRef="#br0" timeOffset="172894.2877">5110 13543 46 0,'9'-14'100'0,"22"-7"-6"16,20-6-5-16,18-42-18 15,8 36-66-15,3 1-7 0,-5-3-14 16,-5 3-58-16,-4 11-14 15,-18 7-7-15,-13 6-5 16</inkml:trace>
  <inkml:trace contextRef="#ctx0" brushRef="#br0" timeOffset="173108.309">5250 13808 0 0,'-34'46'94'0,"12"-6"4"16,5-11-4-16,16-9-5 15,8-13-72-15,24-7-1 0,9-7 0 16,13-15-2-16,9-2-7 16,3-2-3-16,7-3-5 15,-3-2-3-15,0 4-7 0,-7 5-8 16,-4 4-34-16,-3 7-37 15,-13-1-8-15,-10 3-5 16</inkml:trace>
  <inkml:trace contextRef="#ctx0" brushRef="#br0" timeOffset="173464.3446">5826 13796 77 0,'-25'31'94'0,"0"1"-3"16,5-3-6-16,7-1-67 15,13-1 0-15,15-7-3 16,10-8-4-16,11-10-3 15,6-7-1-15,4-12-2 0,-1-5-3 16,-6-9-1-16,-8-5-3 16,-13 2 0-16,-11 2-2 15,-7 4 1-15,-15 11 1 0,-10 8-1 16,-3 9 3-16,-2 9 1 15,4 12 2-15,5 8 1 16,7 10 1-16,9 3 0 16,8 1 1-16,17-2 0 15,5-3-1-15,8-9-1 0,5-4-1 16,1-12-3-16,4-9-5 15,-3-11-6-15,-3-11-25 16,-5-11-48-16,-11-21-11 16,-8-7-9-16,-12-10-2 0</inkml:trace>
  <inkml:trace contextRef="#ctx0" brushRef="#br0" timeOffset="173761.3743">6051 13562 71 0,'0'42'102'31,"8"7"-6"-31,7 2-5 0,5-7-58 16,4 2-15-16,-1 2 0 15,0-10-1-15,-4-6-3 16,-5-20-9-16,-4-12 0 0,-1-10-1 16,-3-11-1-16,7-6-1 15,3-2-1-15,8-3-2 16,12 3 0-16,6 4-1 15,2 7 0-15,5 10 1 16,-3 4 0-16,-4 4 0 0,-10 12 1 16,-7 7 0-16,-16 5 1 15,-13 3 1-15,-14 3-1 16,-9 1 1-16,-8-3-2 15,-3-2-2-15,-7-4-5 16,4-4-10-16,-8-4-45 0,7-7-31 16,15-6-7-16,8-6-6 15</inkml:trace>
  <inkml:trace contextRef="#ctx0" brushRef="#br0" timeOffset="174059.4042">7125 13283 38 0,'-29'32'98'0,"1"8"-3"0,-3 6-5 16,-1 4-3-16,6 4-82 16,-2 5 1-16,5-4 0 15,1-4 0-15,6-6-3 16,3-12-4-16,5-2-7 15,-4-21-20-15,-1-10-58 0,6-10-6 16,-1-19-7-16,1-8-4 16</inkml:trace>
  <inkml:trace contextRef="#ctx0" brushRef="#br0" timeOffset="174209.4192">6897 13516 22 0,'20'0'98'15,"8"9"-3"-15,0 12-3 16,8 9-5 0,-36 3-76-16,41 6-10 0,4 0-16 15,-3-1-64-15,9-1-9 16,8-5-7-16,7-4-5 15</inkml:trace>
  <inkml:trace contextRef="#ctx0" brushRef="#br0" timeOffset="174675.4658">7663 13030 12 0,'0'0'94'15,"-10"20"1"-15,7 1-4 16,15 8-5-16,5 12-69 15,10 12-4-15,5 12-1 16,8 7 0-16,2 6-3 0,7 6-1 31,-5-9 0-31,-6-9-1 16,-5-13 1-16,-6-15-1 15,-6-19 0-15,-5-20-1 0,-7-16 0 16,-8-30-2-16,-1-12-1 16,1-13-1-16,-3-7-3 15,-3-3-2-15,1 11-5 0,-5 2-11 16,9 11-48-16,0 17-30 15,4 15-3-15,4 13-8 16,5 10 4-16</inkml:trace>
  <inkml:trace contextRef="#ctx0" brushRef="#br0" timeOffset="175088.5071">8509 13481 1 0,'-21'5'89'16,"-9"0"5"-16,-5 6-5 15,-5 3-4-15,-12 10-72 0,19 7 0 16,6 5 0-16,5 3 0 16,12 1-1-16,10-5-3 15,8-6-2-15,15-13 0 0,9-11 0 16,6-8-2-16,2-14 0 15,2-9-1-15,-5-9-1 16,-3-8-1-16,-10 0-2 16,-8 5 0-16,-9 4-1 0,-7 7 0 15,-2 13 0-15,-11 10 0 16,0 10 0-16,1 15 0 15,2 8 1-15,5 8 0 0,5 7 1 16,8 0 1 0,6-3-1-16,1-5 1 15,4-8-2-15,-1-7-2 16,4-7-4-16,-5-14-10 15,1-8-45-15,-1-13-33 0,-9-8-5 16,0-2-7-16</inkml:trace>
  <inkml:trace contextRef="#ctx0" brushRef="#br0" timeOffset="175563.5545">8669 13193 89 0,'0'0'96'0,"0"0"-6"15,3 20-3-15,5 10-68 0,6 10-1 16,4 8-2-16,-1 5 0 16,-1 9-3-16,0-3-5 15,-2 0-1-15,-4-5 0 16,-4-10-2-16,-2-7 0 15,-2-11-1-15,1-10 0 16,-3-16-1-16,0 0 0 16,-4-13-1-16,2-6-1 0,2-6-1 15,0-1-1-15,15 2-1 16,7 4 0-16,15 6 0 15,7 9 1-15,8 5 0 16,2 5-1-16,-1 9 1 0,-4 3 1 16,-10 5 1-16,-13 4 0 15,-16 1-1-15,-10 0 2 16,-14 1-1-16,-16-5 0 0,-7 1-2 15,-9-2-4-15,-2-3-9 16,-13-4-46-16,-6-13-34 16,7-2-6-16,-4-4-6 15,4-4-1-15</inkml:trace>
  <inkml:trace contextRef="#ctx0" brushRef="#br0" timeOffset="177078.7061">5580 14771 50 0,'9'2'92'0,"-2"8"0"0,-1 7-4 16,-3 13-61-16,3 1-7 15,1 5 0-15,-3 6-2 16,-1 1-5-16,-4 0-2 0,1 2-4 15,-2-2-2-15,-2-2-1 16,-3-5-2-16,2-5-3 16,1-7-3-16,3-3-6 15,1-21-12-15,0 0-61 0,4-18-11 16,7-9-7-16,4-8-3 15</inkml:trace>
  <inkml:trace contextRef="#ctx0" brushRef="#br0" timeOffset="177333.7316">5933 14979 48 0,'20'26'89'0,"-5"3"2"0,1-3-5 16,-33 0-65-16,37-3 0 16,7-7 0-16,2-9-2 15,2-7-5-15,1-11-2 16,-4-10-2-16,-5-5-3 0,-10-6-1 15,-9 1-1-15,-8-1-2 16,-16 5-1-16,-8 5-1 16,-10 5-1-16,-5 8 0 15,-4 4-2-15,5 5-3 16,-1 2-2-16,10 9-6 0,3-2-7 15,16 7-35-15,12 3-34 16,2-6-10-16,11-3-4 16</inkml:trace>
  <inkml:trace contextRef="#ctx0" brushRef="#br0" timeOffset="177770.7753">6413 14795 39 0,'-24'10'89'0,"-3"4"-1"16,0 7-4-16,4 6-66 16,9 8 1-16,3 0 0 15,11 3 0-15,2-2-4 16,14-3-3-16,11-9-3 0,6-9-1 15,6-8 0-15,3-8-2 16,2-9 0-16,-5-9-2 16,-3-7 1-16,-9 0-2 15,-5 0 0-15,-7 0 0 0,-6 6-2 16,-6 7-1-16,-3 13-1 15,0 0 0-15,7 7-1 16,2 10 0-16,7 8 0 16,6-2 2-16,8-2 0 0,6-5 1 15,6-7 2-15,1-6 0 16,0-3 0-16,-2-14-1 15,-13-5 2-15,-1-4-2 0,-14 0 0 16,-13-3-3-16,-5 0-3 16,-17-3-8-16,0 6-34 15,-6 0-40-15,-4-4-12 16,0 2-7-16,3-2-1 15</inkml:trace>
  <inkml:trace contextRef="#ctx0" brushRef="#br0" timeOffset="178143.8126">5672 15065 0 0,'-80'24'93'15,"15"6"0"-15,15-5-2 16,26-1-5-16,28-2-69 15,41-13-5-15,49-11-2 0,33-7 2 16,38-17-1-16,26-7-1 16,20-8-1-16,2 0-2 15,-5-1-2-15,-22 6 0 16,-29 8-2-16,-38 13-2 0,-41 9-2 15,-41 7-2-15,-37 12-3 16,-41 0-5-16,-26 15-17 16,-22 2-58-16,-25-8-9 15,-11-5-7-15,-4-4-2 0</inkml:trace>
  <inkml:trace contextRef="#ctx0" brushRef="#br0" timeOffset="178848.883">12111 13155 8 0,'-11'-7'93'0,"3"7"1"0,-3 6-3 16,4 12-4-16,-27 9-70 16,34 13-4-16,1 8-2 15,8 8 0-15,3 2-1 0,2 3-4 16,5-5-1-1,-3-8-2 1,1-10-3-16,-6-13-7 16,0-11-10-16,-11-14-50 0,-15-17-23 15,-13-19-7-15,-14-14-7 16</inkml:trace>
  <inkml:trace contextRef="#ctx0" brushRef="#br0" timeOffset="179000.8983">11623 13240 5 0,'-4'-8'93'15,"18"-5"3"-15,26-1-5 16,22-11-4-16,24-4-70 0,12 2-5 15,9 1-1-15,1 1-3 16,-7 1-7-16,-7 9-11 16,-15 4-31-16,-21 6-45 15,-14 5-6-15,-23 5-7 0</inkml:trace>
  <inkml:trace contextRef="#ctx0" brushRef="#br0" timeOffset="179199.9182">11796 13590 62 0,'-23'34'97'0,"20"-11"-3"0,20-9-6 16,22-13-46-16,24 0-27 16,18-3-1-16,9-8-6 15,8-2-9-15,1-7-12 16,3-1-49-16,-6 5-25 0,-14 1-7 15,-11-1-7-15</inkml:trace>
  <inkml:trace contextRef="#ctx0" brushRef="#br0" timeOffset="179536.9518">12676 13589 71 0,'-32'34'98'16,"4"1"-5"-16,8-1-5 16,12-1-61-16,8-3-7 15,18-2-3-15,8-8-3 16,10-11-4-16,6-13-6 15,2-14 0-15,-6-8-3 0,-11-2-1 16,-12-4 0-16,-12 3-1 16,-5 1-1-16,-12 7 1 15,-8 9 0-15,-3 10 1 16,7 16 5-1,6 15 2-15,8 7 0 16,10 8 0-16,14 4 2 16,8-4-1-16,8 0-1 0,8-13-3 15,-1-28-11-15,-4-11-47 31,-5-30-37-31,-4-13-6 0,-13-19-8 16,-9-21 9 0</inkml:trace>
  <inkml:trace contextRef="#ctx0" brushRef="#br0" timeOffset="180936.0918">14079 13525 69 0,'0'19'98'0,"18"-9"-3"16,19-2-7-16,23-5-59 0,17 0-5 15,14-3-7-15,3 0-6 16,3-5-6-16,-6-4-5 15,-2 6-8-15,-19-9-16 16,-17 2-55-16,-12 6-13 16,-16-3-6-16,-14-1-5 0</inkml:trace>
  <inkml:trace contextRef="#ctx0" brushRef="#br0" timeOffset="181680.1662">14356 13144 6 0,'-18'4'96'0,"6"-4"2"16,20 0-5-16,21-13-3 0,23-3-69 15,22 1-6-15,12 0-3 16,7-3-2-16,7 0-4 16,0 1-3-16,-10 4-5 15,-15 7-8-15,-25-2-14 0,-17 6-58 16,-10 2-9-16,-23 0-8 15,0 0-5-15</inkml:trace>
  <inkml:trace contextRef="#ctx0" brushRef="#br0" timeOffset="182584.2566">15950 12730 55 0,'-11'-11'86'0,"2"4"-3"16,9 7-1-16,-11 0-66 15,13 21-1-15,11 9-2 16,6 11 0-16,9 5-1 0,-1 9 1 15,5 6-2-15,-2 1-2 16,0 1-2-16,-6-4 0 16,-1-1 0-16,-4-10-1 15,-6 0-2-15,0-9 1 0,-4-6-2 16,-3-8 1-16,0-5 0 15,-2-8 0-15,-4-12 1 16,7 0-2-16,1-17 1 16,-1-15-1-16,2-9 1 0,1-10-2 15,0-11 0-15,0-3-2 16,-4-4-1-16,1 1 0 15,-5 4-4-15,1 9-5 16,-3 5-10-16,4 12-46 0,4 11-27 16,-2 8-6-16,4 7-6 15</inkml:trace>
  <inkml:trace contextRef="#ctx0" brushRef="#br0" timeOffset="183022.3003">16704 13084 83 0,'-11'25'90'0,"-1"1"-34"16,2 8-12-16,2 2-1 15,6 0-7-15,2-1-11 16,1-9-5-16,13-6-7 16,4-13-2-16,6-7-3 0,5-17 1 15,-2-10-4-15,-1-9-1 16,-2-8-1-16,-8-4-2 15,-3-1 0-15,-8 6-2 16,-5 3 0-16,-8 10-1 0,-6 9 0 16,0 13 1-16,-2 8 0 15,3 18 1-15,2 14 0 16,5 7 0-16,5 14 2 0,5 4 0 15,9 1 0-15,5 2 1 16,4-9-1-16,4-6 0 16,0-11-1-16,2-14 0 15,-4-10-3-15,0-13-3 0,2-16-7 16,-7-18-11-16,-2-11-50 15,-2-12-19-15,-6-11-8 16,-6-4-3-16</inkml:trace>
  <inkml:trace contextRef="#ctx0" brushRef="#br0" timeOffset="183352.3333">16951 12835 56 0,'-16'22'95'15,"5"12"0"-15,6 9-5 16,3 3-45-16,11 10-23 0,11 6-5 16,2 2-4-16,5-7-2 15,0-7-2-15,-3-7-3 16,1-12 0-16,-7-11-2 0,-1-13 0 15,-6-11 0-15,0-15-1 16,-4-9 0-16,-2-4-1 16,5-4-2-16,4 1 0 15,7 3 0-15,3 7-1 0,11 8 1 16,5 10-1-16,4 7 0 15,3 8 1-15,-2 11-1 16,-6 6 1-16,-7 4-1 16,-12 2 1-16,-12 2 0 0,-8-1 1 15,-16-3-2-15,-9-5 0 16,-6-2-2-16,-9-8-4 15,-1 3-6-15,-7-9-8 16,7-1-36-16,1 10-35 0,1-8-8 16,6 6-5-16</inkml:trace>
  <inkml:trace contextRef="#ctx0" brushRef="#br0" timeOffset="183613.3594">16416 13759 23 0,'-68'20'99'16,"12"1"1"-16,16-3-5 0,23-3-3 15,33-5-73-15,29-4-5 16,36-6-2-16,30-4-2 15,21-8-3-15,11-5-3 16,8-2-3-16,-3-2-3 0,-6 3-8 16,-20-2-11-16,-17 5-52 15,-23 10-22-15,-31 5-6 16,-22 1-6-16</inkml:trace>
  <inkml:trace contextRef="#ctx0" brushRef="#br0" timeOffset="183946.3928">16615 13966 44 0,'0'30'103'16,"3"4"-4"-16,3 15-6 16,0 2-2-16,-1 8-80 0,12 12-1 15,2 2-1-15,0-2-1 16,2-5-2-16,0-7-2 15,-4-4 1-15,-1-10-2 16,-7-9 0-16,-2-10-1 0,-1-6-2 16,-1-11-2-16,-5-9-3 15,0 0-7-15,9-25-11 16,-6-6-54-16,-2-3-20 0,-3-6-6 15,-6-7-6-15</inkml:trace>
  <inkml:trace contextRef="#ctx0" brushRef="#br0" timeOffset="184161.4143">16480 14134 29 0,'-4'-17'98'0,"18"3"-1"16,20 4-5-16,15 5-3 16,17 5-75-16,3 2-3 0,5 8-2 15,-5 4-1-15,-12 4-2 16,-15 4-1-16,-23 4-2 15,-16-2-1-15,-20 1 0 16,-21-1-2-16,-10-2-3 0,-12-6-9 16,4 0-44-16,1-7-37 15,-1-6-5-15,13-3-7 16,21-6 7-16</inkml:trace>
  <inkml:trace contextRef="#ctx0" brushRef="#br0" timeOffset="184628.4609">18100 13697 18 0,'-33'16'97'16,"11"-6"1"-16,17 0-5 16,15-47-20-16,27 36-51 15,20-3-5-15,13-3-2 16,12-2-4-16,7-4-6 0,7-2-3 15,-3-1-3-15,-4 3-5 16,-14-3-7-16,-9 8-18 16,-13 3-51-16,-27-4-12 15,-17 7-7 1,-14 2-2-16</inkml:trace>
  <inkml:trace contextRef="#ctx0" brushRef="#br0" timeOffset="184797.4779">18150 13907 56 0,'-13'17'102'15,"21"-7"-5"-15,32-10-7 16,26-8-1-16,8-6-82 0,26-3-7 16,17 0-3-16,2-2-6 15,2 6-18-15,1 1-60 16,-13-4-5-16,-12 1-8 0,-12-1-3 15</inkml:trace>
  <inkml:trace contextRef="#ctx0" brushRef="#br0" timeOffset="185555.5537">19917 12653 84 0,'0'-19'98'0,"-2"4"-5"16,2 15-3-16,0 0-62 15,6 2-8-15,3 22-5 16,2 9-4-16,3 10-2 16,-2 6-2-16,2 5-1 0,-3 1-1 15,-3 0-2-15,-5-4 0 16,-3-3 0-16,0-6-2 15,-5-6-1-15,-3-9-2 16,3-6-2-16,-2-6-4 0,6-6-9 16,1-9-38-16,-7-10-38 15,10-13-6-15,7-11-6 16</inkml:trace>
  <inkml:trace contextRef="#ctx0" brushRef="#br0" timeOffset="185871.5853">20264 12784 85 0,'7'42'96'15,"0"8"-5"-15,4 0-5 16,5-2-66-16,9 3-4 16,13-4-2-16,6-13-2 0,8-10-1 15,2-14-2-15,3-10-2 16,-3-12-1-16,-5-11-2 15,-12-7-1-15,-16-2-2 16,-16-7 0-16,-11 1-1 0,-20 3-1 16,-13 2 0-16,-10 6 0 15,-7 6 0-15,-5 6 0 16,2 6 0-16,6 9-2 0,5 2-3 15,10 11-6-15,7-4-9 16,15 3-55-16,16 2-16 16,8-4-7-16,13-5-5 15</inkml:trace>
  <inkml:trace contextRef="#ctx0" brushRef="#br0" timeOffset="186833.6814">19783 12784 71 0,'-45'3'94'16,"15"-1"-4"-16,19-2-5 15,22 2-64-15,27-1-4 16,31-1-4-16,24 0-4 15,20-3-2-15,11 3-2 0,6-5-2 16,-6 5-2-16,-13 0 0 16,-20 5-2-16,-31 6 1 15,-31 8 0-15,-30 8-1 0,-33 2 2 16,-25 6-1-16,-21 5 1 15,-14 2 1-15,-10 0 0 16,2-1 0-16,9-8 1 16,17-4 0-16,24-9 1 0,30-7 1 15,32-10-2-15,38-5 1 16,33-10-1-16,26-7 1 15,12-3-1-15,9-1-1 16,-3-1 0-16,-13 2-1 0,-18 2 0 16,-25 6-3-16,-24 2-5 15,-26 9-7-15,-19 3-20 16,-24-5-48-16,-7 7-13 15,-4 1-8-15,2 1-2 0</inkml:trace>
  <inkml:trace contextRef="#ctx0" brushRef="#br0" timeOffset="187205.7187">21360 12632 25 0,'-13'5'93'16,"1"14"-1"-16,0 7-4 15,3 9-5-15,2 7-78 16,5 12 0-16,0 2 0 0,2 0 1 15,0-1-1-15,5-6 0 16,3-6-2-16,-1-9-3 16,5-5-6-16,0-13-8 15,5-13-56-15,8-3-17 0,0-21-9 16,3-9-4-16</inkml:trace>
  <inkml:trace contextRef="#ctx0" brushRef="#br0" timeOffset="187544.7526">21639 12628 75 0,'0'0'96'16,"13"-16"-3"-16,8 6-7 0,6 4-53 16,5-1-21-16,6 6-3 15,1-1-2-15,-1 5-1 16,-3 6-3-16,-7 3-2 0,-7 5 1 15,-11 4-1-15,-6 2 1 16,-6 1 0-16,-10 4 1 16,-9 1 0-16,-4 3 1 15,1 0-2-15,-3-1 1 16,4 0 1-16,6-1 0 0,8-6 1 15,9-2-1-15,10-5 0 16,14-4 0-16,8-2 0 16,8-8-2-16,5-3-2 15,4-1-4-15,1-8-6 0,-2-10-8 16,1-4-29-16,-4-3-43 15,-9-11-9-15,-4 1-6 16,-10-3 4-16</inkml:trace>
  <inkml:trace contextRef="#ctx0" brushRef="#br0" timeOffset="187783.7765">22224 12789 82 0,'-17'38'95'15,"7"3"-3"-15,10-26-16 16,9 27-46-16,21-9-10 0,14-4-6 16,9-12-2-16,7-9-3 15,-1-8-1-15,0-12-5 16,-9-8 0-16,-12-9-2 0,-18-4 0 15,-18-2-1-15,-15-1 0 16,-17 5 0-16,-7 4-1 16,-16 4 1-16,-4 7-2 15,-3 7-1-15,6 9-2 0,6 2-3 16,10 10-3-16,7 2-9 15,16 1-47-15,13 5-24 16,4-6-7-16,16-2-4 16</inkml:trace>
  <inkml:trace contextRef="#ctx0" brushRef="#br0" timeOffset="188185.8167">22719 12530 18 0,'10'0'98'15,"3"7"-2"-15,-1 6-4 16,4 8-3-16,8 7-75 16,-3 10-3-16,3 7-1 15,4 9 0-15,-2 2-3 0,-2 0 1 16,1 1-2-16,-3-6-1 15,-2-3 0-15,-4-9-1 16,-1-7 0-16,-5-10 0 16,-2-6-1-16,-8-16 0 0,14-2 0 15,-7-20-1-15,2-12 0 16,3-12 0-16,5-9 0 15,5-10-2-15,7-5 1 16,7 1-1-16,-1 3 0 0,4 5-1 16,1 10-2-16,-2 4-3 15,2 17-10-15,-12 3-36 16,-8 11-43-16,5 5-6 0,-7 4-6 15,-5 7-4-15</inkml:trace>
  <inkml:trace contextRef="#ctx0" brushRef="#br0" timeOffset="188578.8559">20996 13382 74 0,'-99'30'93'0,"10"-4"-1"16,22 1-4-16,25 1-59 0,38-11-10 15,42-8-4-15,48-6-1 16,53-7 1-16,48-12-1 16,52-5-4-16,35-1-2 15,24 0-2-15,13-3-2 0,0 5-3 16,-10 1-3-16,-23 11-5 15,-29-2-7-15,-39 10-17 16,-30 5-57-16,-44-5-9 16,-34 0-8-16,-38 0-3 0</inkml:trace>
  <inkml:trace contextRef="#ctx0" brushRef="#br0" timeOffset="189109.9091">21095 13955 0 0,'8'0'94'0,"2"17"4"15,-2 10-5-15,2 7-4 16,-38 9-68-16,33 6-4 0,0 4 0 15,-1 0-4-15,-4 0-3 16,0-4-3-16,-8-7-2 16,1-6-1-16,0-4 0 15,-1-9-2-15,2-9-3 0,6-14-3 16,0 0-9-16,2-10-32 15,6-16-49-15,8-9-3 16,0-7-7-16,3-4-2 16</inkml:trace>
  <inkml:trace contextRef="#ctx0" brushRef="#br0" timeOffset="189381.9363">21254 14130 3 0,'8'28'91'0,"1"2"5"0,8 4-3 16,2-2-5-16,12-3-67 15,13-2-5-15,11-8-1 16,7-11 0-16,1-9-5 0,0-7-2 15,-4-13-2-15,-8-7-1 16,-14-3-2-16,-19-3 0 16,-16 3-2-16,-17-1 1 15,-18 6-2-15,-12 1 1 0,-7 8-2 16,-5 4 0-16,-2 5 0 15,2 10-2-15,6-2-2 16,10 8-3-16,9 1-7 0,17 7-27 16,10 0-46-16,7-7-6 15,16-4-10-15,9-5 0 16</inkml:trace>
  <inkml:trace contextRef="#ctx0" brushRef="#br0" timeOffset="189636.9618">21854 14168 5 0,'29'29'99'16,"-4"0"0"-16,-2-1-3 0,-2-7-5 15,3-12-58-15,8 6-18 16,6-10-2-16,0-5-4 16,-1-4-1-16,0-12-2 15,-8-3-1-15,-4-7-2 0,-17-1-1 16,-8-1 0-16,-17 2-1 15,-11-2 0-15,-4 6-1 16,-8 7-2-16,-4 3 0 16,0 7-3-16,1 5-3 15,9 3-6-15,0 6-11 0,10 3-54 16,9 6-16-16,5-3-6 15,10 1-4-15</inkml:trace>
  <inkml:trace contextRef="#ctx0" brushRef="#br0" timeOffset="190245.0226">22522 14018 85 0,'-11'-14'97'0,"11"14"-5"16,0 0-4-16,-8 0-62 0,8 14-8 16,0 7-2-16,3 4-4 15,5 8-2-15,0-3-1 16,8 0-2-16,0-4-1 15,4-7 0-15,2-6-1 0,0-7 0 16,1-6-2-16,3-10 1 16,-5-8-1-16,-1-3 0 15,-5-2-2-15,-2 1 0 16,-5 3-2-16,-1 1 0 15,-7 18 0-15,0 0 0 0,0 0 0 16,5 21 0-16,9 4 0 16,5-1 1-16,10 0 1 15,8-3 0-15,10-9 1 0,6-7 0 16,2-9-1-16,-2-12 2 15,-5-6-1-15,-8-7-1 16,-6-2-3-16,-12-8-2 16,-7 2-7-16,-15-13-24 0,-8 2-51 15,-6 2-12-15,-6 0-7 16,2 3-7-16</inkml:trace>
  <inkml:trace contextRef="#ctx0" brushRef="#br0" timeOffset="190989.097">9521 15874 63 0,'-21'9'94'0,"8"-4"-1"15,13-5-4-15,0 0-71 16,36 6 1-16,14-6-4 0,14-6-2 16,12-2-3-16,9-2-2 15,2 2-4-15,-1-4-2 16,-4 7-6-16,-13 0-6 15,-7 8-13-15,-9 7-55 0,-16-1-14 16,-10-2-9-16,-13-2-2 16</inkml:trace>
  <inkml:trace contextRef="#ctx0" brushRef="#br0" timeOffset="191166.1147">9712 16116 10 0,'-24'36'99'15,"17"-8"-1"-15,15-10-4 16,25-11-4-16,18-7-76 15,23-8-8-15,20-3-3 0,6-10-7 16,15 4-19-16,2-2-60 16,-3-6-10-16,-1 0-7 15,-11 0-3-15</inkml:trace>
  <inkml:trace contextRef="#ctx0" brushRef="#br0" timeOffset="191672.1653">11932 15424 69 0,'0'0'96'0,"15"0"-2"15,-5 11-5-15,7 12-64 0,-1 9-7 16,3 7-4-16,-1 7-2 15,-3 2-4-15,-4 4-2 16,-3 0-2-16,-4-9-1 16,-2-4-3-16,1-8 0 0,-2-9-6 15,3-7-5-15,-4-15-14 16,2-7-58-16,5-13-11 15,1-6-8-15,-2-6-3 16</inkml:trace>
  <inkml:trace contextRef="#ctx0" brushRef="#br0" timeOffset="192184.2165">12102 15507 83 0,'12'-16'98'0,"9"-2"-5"0,12-3-6 16,17-1-69-16,6 4-5 15,3 1-2-15,0 5-4 16,-3 7-2-16,-9 5-3 15,-10 5-1-15,-15 12 0 0,-21 7 0 16,-7 7 0-16,-14 5 2 16,-10 3 0-16,-6 1 1 15,-1 2 0-15,0 0 1 0,6-1-1 16,9-7 1-16,8-5-1 15,14-5 0-15,14-5-1 16,14-9-1-16,11-8-1 16,11-2-4-16,4-8-3 0,9-6-5 15,-3-9-7-15,-1 0-20 16,-3-2-49-16,-14-4-11 15,-23 4 20-15,-2 4 34 16,-10 9 21-16,-7 12 15 0,-15 1 10 16,-4 6 27-16,1 10 56 15,10 6 7-15,18 5-28 16,7-8-28-16,16-5-13 15,18-13-5-15,16-7-4 0,5-11-1 16,7-11-2-16,-9-8-3 16,-5-1-1-16,-17-3-3 15,-22 1-1-15,-22 8-2 0,-22 9-1 16,-22 6-2-16,-19 9-1 15,-6 7-4-15,-14 2-6 16,9 17-26-16,0 2-48 16,17-1-10-16,18-4-6 0,15-2-2 15</inkml:trace>
  <inkml:trace contextRef="#ctx0" brushRef="#br0" timeOffset="192894.2875">14072 15350 56 0,'0'0'95'0,"0"-10"-2"15,0 10-4-15,3 17-59 0,3 5-8 16,6 6-7-16,2 6-2 15,4 5-1-15,0 0-2 16,4-3-1-16,-1-4-2 16,-3-7 1-16,1-8-2 0,1-12 0 15,-2-6 0-15,4-14-2 16,3-12 0-16,5-8-1 15,3-10 0-15,5-5-2 0,4-7-2 16,-3 3-3-16,-2 2-7 16,2 12-11-16,-8 11-52 15,-5 5-23-15,-7 11-8 16,-10 13-5-16</inkml:trace>
  <inkml:trace contextRef="#ctx0" brushRef="#br0" timeOffset="193255.3235">12317 16153 14 0,'-55'33'104'16,"25"-8"-1"-16,31-10-7 15,47-15-3-15,36-6-77 0,65-12-2 16,46-9-2-16,37-7-2 16,35-1-2-16,14-2-3 15,4 2-2-15,-11 8-1 16,-27 6-3-16,-26 14-4 0,-46 6-8 15,-32 17-20-15,-46 7-63 16,-40 4-4-16,-36 5-6 16,-29-2-4-16</inkml:trace>
  <inkml:trace contextRef="#ctx0" brushRef="#br0" timeOffset="194148.4129">12473 16712 64 0,'0'-8'98'15,"0"8"-5"-15,0-10-5 16,-8 10-63-16,10 13-5 15,10 8-8-15,-2 5-3 16,4 7-1-16,2 4 0 0,-1 5 0 16,0 4-1-16,-2-2-1 15,-5-2-1-15,-1-1 1 16,-3-4-2-16,-1-2-1 15,-2-8-1-15,-1-6-2 0,0-6-1 16,1-6-2-16,-1-9-3 16,0 0-6-16,3-5-8 15,4-14-44-15,4 1-29 0,-5-6-8 16,4-6-4-16</inkml:trace>
  <inkml:trace contextRef="#ctx0" brushRef="#br0" timeOffset="194508.4489">12751 16771 12 0,'-8'8'88'0,"2"4"4"16,2 5-3-16,4 7-62 15,5 8-1-15,2 2-2 16,8 5-5-16,3-2-4 15,7 1-1-15,4-8-4 0,3-5 0 16,1-11-2-16,0-6-1 16,2-8-1-16,-3-10-1 15,-3-8-1-15,-8-7 0 16,-4-7-2-16,-12-3-1 0,-6 0 0 15,-14-1-1-15,-8 4-1 16,-10 1 1-16,-3 4-1 16,-4 6-1-16,3 7-1 15,1 3-1-15,6 9-4 0,5 0-2 16,8 4-5-16,1 0-17 15,9 3-50-15,7-5-15 16,6 15-6 0,-6-15 0-16</inkml:trace>
  <inkml:trace contextRef="#ctx0" brushRef="#br0" timeOffset="195005.4986">13231 16722 14 0,'-13'21'90'0,"2"6"1"15,2 6-3-15,7 8-65 16,2 6 0-16,11 3-1 15,3-4-3-15,6-5-1 16,4-12-4-16,9-9-3 0,-1-16 0 16,1-6-2-16,1-15-1 15,-2-12-1-15,-8-5-2 16,-8-4-1-16,-10-1-2 0,-13 0-1 15,-13 4 0-15,-11 3-2 16,-6 7 0-16,-8 3-3 16,0 11-4-16,1 2-8 15,10 9-36-15,14 4-38 0,7 3-7 16,13-7-8-16</inkml:trace>
  <inkml:trace contextRef="#ctx0" brushRef="#br0" timeOffset="195635.5615">13807 16658 80 0,'-11'-5'94'15,"11"5"-2"-15,0-22-20 0,10 31-52 16,8 9-2-16,3 3-3 16,3 4-4-16,5 4-1 15,0 3-1-15,2-1-2 16,-4 1-1-16,-5-4 0 0,-2-3-1 15,-7-4-1-15,-2 0 0 16,-3-7 2-16,-2-4-1 16,-6-10-1-16,0 0 0 15,0 0 0-15,0-18-1 0,2-8 1 16,-2-4-2-16,0-6-1 15,0-3-1-15,0-4-1 16,3 4-2-16,1 2-2 16,7 6-3-16,1 2-7 15,6 10-8-15,1 5-34 0,1 0-39 16,10 4-6-16,2 3-6 15</inkml:trace>
  <inkml:trace contextRef="#ctx0" brushRef="#br0" timeOffset="195799.578">14399 16612 51 0,'-7'9'101'0,"7"-9"-6"0,-4 9-4 16,13-3-49-16,10-8-28 16,11-8-6-16,10 1-9 15,0-4-13-15,9-1-60 16,1 1-17-16,-7 2-7 0,-8 1-4 15</inkml:trace>
  <inkml:trace contextRef="#ctx0" brushRef="#br0" timeOffset="196259.6239">14773 16605 63 0,'19'32'100'15,"-5"-3"-6"-15,-1 21-4 16,-1-19-62-16,-5-2-7 15,3-4-5-15,-6-4-5 16,0-6-2-16,-3-5-2 0,-1-10-1 16,0 0-1-16,0 0-1 15,3-20-1-15,-3-3-1 16,0-11-1-16,1-5-1 0,0-10 0 15,2-4-1-15,2-1 1 16,3 5-2-16,2 2 1 16,0 9 0-16,4 6 1 15,1 10-1-15,1 10 1 16,0 10 0-16,3 4 0 0,-1 10 0 15,3 8 0-15,-2 6 0 16,0 6 1-16,0 3-1 16,-1 5 1-16,-4 3 0 15,-1 0 0-15,-4-3 0 0,-2 0-2 16,0-5 1-16,-2-2-1 15,1-4 0-15,0-7-3 16,1-2-2-16,-1-6-4 16,6-3-3-16,-12-11-3 0,20 13-14 15,-20-13-40-15,0 0-26 16,14-2-5-16,-13-10-1 15</inkml:trace>
  <inkml:trace contextRef="#ctx0" brushRef="#br0" timeOffset="196403.6384">14946 16685 85 0,'0'0'99'0,"3"-17"-9"16,25 7-4-16,6 0-72 16,11-1-12-16,13 4-30 15,8 1-52-15,-4-3-10 0,-1-2-7 16</inkml:trace>
  <inkml:trace contextRef="#ctx0" brushRef="#br0" timeOffset="201460.144">12252 12138 75 0,'-4'-22'84'0,"2"10"0"16,2 12-37-16,0 5-14 0,0 15-13 15,6 13-7-15,0 9-3 16,4 7-1-16,0 8 1 15,2 4-3-15,0 0-1 16,3 4-2-16,-1-5-1 0,2-2-3 16,-4-7-4-16,1-8-3 15,-5-4-9-15,-3-10-22 16,-5-5-44-16,-14-17-10 15,-16-7-4-15</inkml:trace>
  <inkml:trace contextRef="#ctx0" brushRef="#br0" timeOffset="201624.1604">11768 12784 20 0,'-53'19'93'0,"23"4"-1"0,26-5-1 15,31-3-47-15,39-10-15 16,36-5-7-16,36-17-4 16,33-7-4-16,24-3-6 15,14-7-7-15,12 3-7 0,-2 0-15 16,-19 4-58-16,-17 15-12 15,-26 5-7-15,-28 6-4 16</inkml:trace>
  <inkml:trace contextRef="#ctx0" brushRef="#br0" timeOffset="204298.4278">15956 15800 71 0,'-22'5'81'0,"4"-5"-31"0,4 6-12 16,14-6-8-16,0 0-8 15,20 10-6-15,19-11-2 16,11 1-2-16,12-4 0 0,4-3-2 16,7 0-1-16,-6-1-2 15,-5-2-4-15,-11 4-1 16,-11-2-3-16,-10 6-4 15,-14-3-9-15,-2-2-40 0,-2 4-33 16,-12 3-6-16,0 0-3 16</inkml:trace>
  <inkml:trace contextRef="#ctx0" brushRef="#br0" timeOffset="204613.4592">15987 16124 14 0,'-1'14'99'16,"9"-5"-3"-16,19-9-5 15,13 5-44-15,12-6-28 16,8 0 1-16,10-4-6 0,-2 1-7 16,-3 1-4-16,-6 3-1 15,-11 0-1-15,-10 6-1 16,-12 3 0-16,-14 0-4 15,-6 3-3-15,-6-12-9 0,-6 12-46 16,6-12-28-16,-18 3-7 16,8-3-4-16</inkml:trace>
  <inkml:trace contextRef="#ctx0" brushRef="#br0" timeOffset="207974.7954">17453 15390 11 0,'-3'-10'84'16,"-5"-1"-13"-16,8 11-12 16,-9-10-18-16,9 10-11 15,0 0-12-15,-1 12-4 0,1 7-4 16,5 4-1-16,3 9-1 15,-1 5 0-15,0 4 3 16,-3 2 0-16,-1 2-1 0,-3-4-2 16,0-3 0-16,-9-1-2 15,-2-9-1-15,0-4 0 16,0-3-2-16,2-9-1 15,2-2-4-15,7-10-4 0,-9 4-8 16,8-9-21-16,-3-8-53 16,4 0-9-16,4-4-5 15</inkml:trace>
  <inkml:trace contextRef="#ctx0" brushRef="#br0" timeOffset="208224.8203">17700 15717 59 0,'3'10'100'0,"-3"-2"-5"15,0-8-6-15,-11 6-51 16,11-6-23-16,-12 11-6 15,12-11-5-15,-11 9-9 16,11-9-9-16,0 0-38 0,6 0-36 16,8-6-8-16,3-8-6 15</inkml:trace>
  <inkml:trace contextRef="#ctx0" brushRef="#br0" timeOffset="208763.8743">18046 15419 23 0,'-18'0'79'0,"18"0"-23"16,-24 3-10-16,11 4-5 16,1-2-12-16,2 2-5 15,10-7-7-15,-3 10-2 16,10-6-2-16,7-4-2 15,10 3-2-15,5 0-1 0,5-1-2 16,3 3-2-16,1 2-1 16,-6 1-2-16,-2 3 1 15,-10 4-1-15,-10 3 0 0,-10 3 1 16,-4 5 1-16,-12 2 1 15,-9 3 0-15,-2-1 0 16,-1 2 1-16,3-4 0 16,6-4 1-16,8-6-1 0,11-4 1 15,10-9-1-15,15-5-1 16,13-3 0-16,4-5 0 15,8-3-2-15,-1 3-4 16,-3-2-4-16,-2 7-9 0,-15 3-38 16,-8-4-36-16,-7 4-10 15,-5-3-6-15</inkml:trace>
  <inkml:trace contextRef="#ctx0" brushRef="#br0" timeOffset="209863.9842">18979 15453 46 0,'0'0'85'0,"-4"-15"-20"16,4 15-11-16,0-8-14 16,0 8-8-16,10 3-10 15,-3 8-5-15,-2 7-2 0,3 3-2 16,-1 5-3-16,0 6-1 15,-2 4 0-15,1-1-1 16,-6 3-2-16,1-5 1 16,-1-4-4-16,-3-4 1 0,-2-6 0 15,0-5-2-15,0 0 0 16,5-14-1-16,-8 10-1 15,8-10-3-15,0 0-3 16,-4-7-4-16,4 7-4 16,0-19-8-16,4 7-20 0,-4 12-43 15,12-22-11-15,-2 7-6 16</inkml:trace>
  <inkml:trace contextRef="#ctx0" brushRef="#br0" timeOffset="210195.0174">19215 15573 76 0,'0'18'90'0,"-3"6"-1"0,1 6-48 16,2 3-13-16,0 6-2 15,9 0-6-15,3-4-4 16,8-4-3-16,8-8-3 0,5-11-1 15,4-10-1-15,2-3-1 16,1-12-1-16,-6-7-1 16,-8-6-2-16,-11 0 0 15,-15-3-2-15,-11 5 0 0,-17 4 0 16,-10 6-1-16,-6-1-1 15,-3 10-1-15,2 2-1 16,6 3-4-16,3 0-3 16,16 3-6-16,7-3-27 0,13 0-44 15,14-3-10-15,11-9-6 16</inkml:trace>
  <inkml:trace contextRef="#ctx0" brushRef="#br0" timeOffset="212869.2848">13067 13470 22 0,'-4'-18'75'15,"4"8"-9"-15,-3-2-10 0,3 12-15 16,-2-12-11-16,2 12-10 16,0 0-5-16,0 0-5 15,3 6-3-15,2 9-1 0,6 8-1 16,2 8-1-16,3 2 2 15,7 16 2 1,-3 0 0 0,-1-3 1-16,-2-2-1 0,-2-8 0 15,-3-5 0-15,-5-7 0 16,-4-8-1-16,-3-16-2 15,-2-5-1-15,0-6-1 16,-1-5-1-16,3-1-2 0,1-1-1 16,8-1 0-16,10 2 0 15,9 3-2-15,6 5 1 16,1 6 0-16,4 3 0 15,-4 3 1-15,0 6 0 0,-12 8 0 16,-8 0 2-16,-14 3-1 16,-8-2 2-16,-13-1-1 15,-9-5 0-15,-2 1-1 0,-4-6-4 16,-4-5-7-16,5-2-44 15,6-2-32-15,2-10-7 16,8-1-8-16</inkml:trace>
  <inkml:trace contextRef="#ctx0" brushRef="#br0" timeOffset="215317.5296">19723 15232 0 0,'0'0'70'0,"1"-11"-38"0,-1 11 3 16,0 0 2-16,-5-5 2 15,5 5-7-15,0 0-5 16,-11 0-2-16,11 0-5 15,0 0-2-15,0 0-3 0,6-3-2 16,10 0-1-16,6 0-2 16,1 0-3-16,3 0-2 15,1 2-2-15,-3 1 0 16,-2 7-1-16,-6 5 0 0,-10 3-1 15,-6 6 1-15,-3 1 0 16,-10 2 1-16,-2 0 1 16,-4 1-1-16,4-4 1 15,1 3-1-15,10-7 1 0,5 1 1 16,17-4-3-16,10-4 1 15,10-2-2-15,8-5-1 16,7 2-6-16,1-5-9 16,8 0-50-16,-4 3-25 0,-13-1-9 15,-11 2-6-15</inkml:trace>
  <inkml:trace contextRef="#ctx0" brushRef="#br0" timeOffset="216014.5993">17458 16189 43 0,'-20'8'87'15,"-3"-5"-21"-15,1 3-10 16,2-1-15-16,0 0-10 0,5 2-9 15,5-3-5-15,10-4-1 16,15 4-3-16,18-5-3 16,20 0 1-16,19-3-1 0,18-2 0 15,23 0-2-15,18 1 0 16,15 3-2-16,9 1 0 15,1 0-1-15,2 2-1 16,-5 5 0-16,0-6-1 0,-7 2 0 16,-3-2-1-16,-7 0 0 15,1-2-1-15,-9-1-2 16,-8 3 0-16,-7 0-2 15,-13 0-4-15,-12 12-6 0,-23-2-12 16,-14 2-57-16,-20 10-15 16,-17-3-7-16,-14 3-4 15</inkml:trace>
  <inkml:trace contextRef="#ctx0" brushRef="#br0" timeOffset="216555.6534">17964 16712 84 0,'5'16'94'0,"3"5"-3"0,-6-5-36 16,-1 19-30-16,-1 2 1 15,0 2-5-15,-4 3-6 16,-5-6-5-16,1-3 0 0,-3-2-3 16,2-7-2-16,0-5-2 15,5-6-1-15,4-13-2 16,0 0-3-16,0 0-3 15,-4-9-5-15,4-8-5 16,4-5-15-16,3 3-48 0,0-9-19 16,4 0-6-16,1 1 4 15</inkml:trace>
  <inkml:trace contextRef="#ctx0" brushRef="#br0" timeOffset="216833.6812">18099 16851 67 0,'8'17'94'0,"4"4"-3"15,2-6-42-15,6 5-18 16,6 0-8-16,6-6-4 0,8-7-4 15,1-8-3-15,4-2-3 16,-4-10-1-16,-5-6-1 16,-8-3-1-16,-7-2-2 0,-14-3-1 15,-7 4-1-15,-16 4 0 16,-7 1-1-16,-9 4-1 15,-6 6 1-15,-2 6-1 16,-5 2-2-16,2 7 1 0,8 5-2 16,1 3 0-16,10 5-3 15,5 0-2-15,15 0-10 16,4-3-44-16,8-6-28 15,22-8-10-15,2-3-3 16</inkml:trace>
  <inkml:trace contextRef="#ctx0" brushRef="#br0" timeOffset="217491.747">18768 16494 52 0,'-8'-11'82'16,"8"11"-29"-16,-9-9-7 15,9 9-15-15,0 0-10 16,0 0-5-16,0 0-4 0,0 0 2 15,12-3-2-15,3 3 0 16,1 3-1-16,2 0 0 16,-1 3-1-16,-2 2-4 0,-2 1 0 15,-4 2-1-15,-4 1-2 16,-5 0 0-16,0 2 1 15,-7-1 0-15,1 2 0 16,1-4 0-16,-2-2 1 0,3-1 0 16,4-8 1-16,2 10-3 15,11-8 1-15,2-2-1 16,6 0 0-16,0 1-2 15,3 0-3-15,2 3-4 0,-6-3-10 16,6-1-47-16,-5 6-31 16,-7-4-5-16,0-2-6 15</inkml:trace>
  <inkml:trace contextRef="#ctx0" brushRef="#br0" timeOffset="218653.8632">20828 15626 70 0,'-4'-11'85'16,"4"-5"-29"-16,0 16-18 0,4-11-5 15,-4 11-5-15,11-5-8 16,-11 5-5-16,0 0-3 16,12 3-1-16,-9 7-3 15,3 7 1-15,-1 7-3 0,2 5-1 16,1 5 0-16,4 4 1 15,-2 2-1-15,0 1 0 16,0-7 0-16,-2-2-1 16,-2-9 0-16,-2-4 1 0,0-6-1 15,-4-13 0-15,2 9 0 16,-2-9 0-16,3-9-1 15,-1-4 0-15,0-5-1 16,-1-4 0-16,2-6 0 0,4-5-2 16,1-3 2-16,5 0-2 15,3 1 0-15,3 0-1 16,4 6-2-16,0 2-5 15,6 8-6-15,-5 4-11 0,3 3-52 16,6 7-18-16,-7 2-7 16,-2 3-3-16</inkml:trace>
  <inkml:trace contextRef="#ctx0" brushRef="#br0" timeOffset="218937.8915">20796 16031 95 0,'-15'25'100'16,"15"-6"-5"-16,16-7-6 15,21-5-70-15,19-3-5 0,14-4-1 16,11-4-6-16,9-3-6 16,-3-5-6-16,9 6-18 15,-7-2-58-15,-12-2-12 16,-11 0-7-16,-17 3-5 15</inkml:trace>
  <inkml:trace contextRef="#ctx0" brushRef="#br0" timeOffset="219492.9471">20645 16399 32 0,'0'0'91'16,"0"0"-1"-16,0 0-4 16,-3 9-60-16,5 10-5 0,5 6-2 15,2 4-4-15,0 5-1 16,1 2-3-16,2 1 0 15,-2-3-2-15,4-4-2 16,-6-5 1-16,-1-3-2 0,0-7 0 16,-7-15 0-16,13 6-1 15,-7-11-1-15,5-14-1 16,0-11 1-16,4-7-2 15,1-6 0-15,-1-3-1 16,0-3-1-16,-3 5-1 0,-1 4-1 16,-2 8-1-16,-5 7-4 15,-2 11-4-15,-2 5-5 16,0 9-23-16,15 5-51 15,-15-5-8-15,15 13-6 0,-5-5-1 16</inkml:trace>
  <inkml:trace contextRef="#ctx0" brushRef="#br0" timeOffset="219811.979">21015 16480 6 0,'-17'11'102'0,"4"-5"-4"16,2 0-4-16,11-6-5 16,11 1-72-16,0 3-6 15,4-4-3-15,5 5-7 16,2-3-5-16,4 3-9 0,-5-3-28 15,-4-2-48-15,3 1-8 16,-7-1-5-16</inkml:trace>
  <inkml:trace contextRef="#ctx0" brushRef="#br0" timeOffset="220211.0189">21221 16537 29 0,'8'17'93'0,"6"1"-1"15,-5-2-3-15,0 1-58 16,-3 2-7-16,0-2-2 15,0-3-4-15,-3-3-4 16,-3-11-3-16,2 11-3 0,-2-11-1 16,0-9-2-16,0-7-2 15,0-7 0-15,0-5-2 16,0-7-1-16,0-3 0 15,0-3 0-15,6 3 0 0,-1 3-1 16,-1 4 1-16,2 6 0 16,2 8 0-16,-1 7 0 15,-7 10 0-15,17 0 0 16,-6 8 0-16,1 5 1 0,1 8-1 15,3 4 0-15,-1 2 1 16,0 5 0-16,-3 0 0 16,3 2-1-16,-4-3 1 0,0 1-1 15,-1-6-1-15,-4-1-2 16,1-4-3-16,-3-7-8 15,8-1-32-15,-2-5-38 16,-10-8-13-16,8-1-8 0,-6-11 7 16</inkml:trace>
  <inkml:trace contextRef="#ctx0" brushRef="#br0" timeOffset="220348.0326">21354 16565 5 0,'0'0'93'0,"4"-11"3"15,12 2-9-15,4-4-8 16,14 4-91-16,7-1-63 0,-4-7-11 15,1-2-7-15,-2 0-1 16</inkml:trace>
  <inkml:trace contextRef="#ctx0" brushRef="#br0" timeOffset="220855.0833">22058 15970 82 0,'0'0'98'16,"-9"11"-5"-16,9-11-6 15,17 3-68-15,10-3-5 16,1 0-4-16,4 0-2 15,2-1-5-15,1 1-4 0,0 0-5 16,-6-2-7-16,-5 2-23 16,0 0-48-16,-10-1-10 15,-5 1-6-15</inkml:trace>
  <inkml:trace contextRef="#ctx0" brushRef="#br0" timeOffset="221055.1033">22066 16119 84 0,'0'12'101'0,"11"-2"-7"16,15-6-7-16,8 1-64 16,5 1-9-16,7 0-7 0,-4-3-10 15,6 5-29-15,-2-2-51 16,-6-3-8-16,-7 1-9 15,-8-4-1-15</inkml:trace>
  <inkml:trace contextRef="#ctx0" brushRef="#br0" timeOffset="222155.2133">22710 15582 67 0,'0'0'94'0,"0"0"-2"0,-6 16-39 16,6 6-12-16,1 8-13 15,3 7-6-15,-3 3-5 16,-1 3-3-16,0 6-3 0,-2-6-4 15,-4-1-1-15,-1-6-3 16,0-5-1-16,3-7-2 16,-1-7-3-16,5-3-6 15,0-14-17-15,0 0-61 16,9-14-9-16,2-3-6 0,7-2-6 15</inkml:trace>
  <inkml:trace contextRef="#ctx0" brushRef="#br0" timeOffset="222252.223">22828 15918 89 0,'0'10'93'15,"0"-10"-5"-15,-5 14-9 16,5-14-88-16,0 0-63 0,0 0-12 16,15 0-9-16,2-5 2 15</inkml:trace>
  <inkml:trace contextRef="#ctx0" brushRef="#br0" timeOffset="222660.2638">23130 15618 8 0,'-23'10'88'0,"-1"-2"2"15,3 1-5-15,7-2-51 16,14-7-9-16,-8 11-6 0,17-8-5 16,12 2-1-16,6-3-1 15,6 3-4-15,5 0-1 16,-2 2-2-16,-3 3 0 15,-6 5-1-15,-10 2-1 0,-8 7 0 16,-9 4 1-16,-9-1 1 16,-4 2-1-16,-4-4 2 15,1-2-1-15,5-5-1 16,7-4 1-16,13-9-1 15,17-5-1-15,15-5-1 0,12-7-2 16,13 0-3-16,1-4-4 16,9 6-14-16,-15 2-48 15,-12-1-25-15,-11 4-7 16,-19 2-7-16</inkml:trace>
  <inkml:trace contextRef="#ctx0" brushRef="#br0" timeOffset="223173.3151">19949 15331 74 0,'19'-37'95'0,"-3"5"-6"15,-11 7-4-15,-9-2-42 16,-17 25-40-16,-11 13 2 0,-12 18 0 16,-17 9 1-16,-19 14 1 15,-13 14-1-15,-10 6 0 16,-8 10-3-16,-4 0-4 15,5 3-9-15,7-13-26 0,10-4-52 16,27-8-8-16,17-10-7 16</inkml:trace>
  <inkml:trace contextRef="#ctx0" brushRef="#br0" timeOffset="223472.345">18826 16508 84 0,'-80'49'98'0,"-9"9"-6"15,-10 4-5-15,-10 6-70 16,2 10-3-16,-5 3-3 0,3 2-5 16,6-8-7-16,18-1-13 15,6-15-38-15,24-12-36 16,26-15-7-16,19-20-6 15</inkml:trace>
  <inkml:trace contextRef="#ctx0" brushRef="#br0" timeOffset="226336.6314">22800 16111 69 0,'-18'0'72'0,"5"8"-12"16,0-3-15-16,5 5-9 16,8-10-8-16,10 13-5 15,11-12-5-15,21-1-3 16,13-3-1-16,21-4-1 0,12-4-3 15,16 0-2-15,8-1-3 16,-2 0-3-16,-2 3-2 16,-12-1-4-16,-13 7-4 15,-23-2-8-15,-11 5-27 0,-18 3-44 16,-20-1-9-16,-11-2-5 15</inkml:trace>
  <inkml:trace contextRef="#ctx0" brushRef="#br0" timeOffset="226950.6928">24070 15401 50 0,'0'0'96'0,"0"0"-4"16,0 0-4-16,5 19-63 0,-3 2-4 15,3 3-5-15,3 5-6 16,0 3-2-16,5 3-3 15,-2 0-2-15,0 1-3 16,1-6-5-16,0 1-5 0,-6-7-9 16,0-5-45-16,-2 1-25 15,-7-8-9-15,-10-4-2 16</inkml:trace>
  <inkml:trace contextRef="#ctx0" brushRef="#br0" timeOffset="227083.7061">23898 15851 68 0,'-2'8'97'0,"15"-5"-5"16,19-3-5-16,20-3-66 15,12-8-6-15,8 1-8 0,4-5-11 16,4 5-21-16,-6 2-54 16,-12-2-12-16,-11 2-7 15</inkml:trace>
  <inkml:trace contextRef="#ctx0" brushRef="#br0" timeOffset="227513.7491">24267 16012 56 0,'-11'41'100'0,"-3"1"-3"16,2-3-6-16,-1-25-43 15,5 17-32-15,2-5-2 16,3-8-2-16,1-6-3 15,2-12-3-15,0 0-1 0,5-9 0 16,4-6-3-16,-1-10-1 16,6-6-1-16,-4-8 0 15,4-4-1-15,-2-3-1 0,1 0 1 16,-1 2-1-16,1 4 1 15,-1 5 1-15,-2 10 0 16,1 10 0-16,-1 9 0 16,4 6 0-16,-4 14 1 0,1 7-1 15,2 7 1-15,1 4-1 16,-4 4 2-16,2 4-1 15,1-1 1-15,-5 0-1 16,-3-2 0-16,3-3-1 0,-4-1-2 16,-3-6-4-16,1 2-8 15,-5-11-31-15,-8-7-45 16,11-11-8-16,-20 4-9 15,3-8 5-15</inkml:trace>
  <inkml:trace contextRef="#ctx0" brushRef="#br0" timeOffset="227634.7612">24293 16179 7 0,'0'0'95'0,"6"-2"-1"15,17-5-5-15,13-4-9 0,-29 2-83 16,41-5-55-16,14-1-25 16,4 0-8-16,-2-1-6 15</inkml:trace>
  <inkml:trace contextRef="#ctx0" brushRef="#br0" timeOffset="228362.8339">16230 17793 61 0,'0'0'96'0,"0"0"-2"16,0 0-7-16,0 0-70 15,-1 5-4-15,0 6-2 0,1 36-2 16,0-22-4-16,0 6-2 15,3 1-2-15,-1 1 0 16,1-2 1-16,0 1-2 16,1-2-7-16,-3-2-9 15,3-2-47-15,-4-6-28 16,0 0-5-16,-9-20-5 0</inkml:trace>
  <inkml:trace contextRef="#ctx0" brushRef="#br0" timeOffset="228569.8546">16020 17947 41 0,'-24'-24'95'0,"1"0"-1"15,8-3-3-15,10 11-64 16,5 1-3-16,12 3-5 0,9 3-6 16,6 1-4-16,7 1-3 15,6 0-2-15,4 0-3 16,3-1-2-16,5 1-5 15,0 1-4-15,0 2-4 0,-2 3-10 16,0 1-41-16,-10 1-28 16,-2 2-5-16,-10 4-3 15</inkml:trace>
  <inkml:trace contextRef="#ctx0" brushRef="#br0" timeOffset="228754.8732">16359 17995 62 0,'-33'28'100'16,"-1"-2"-3"-16,10-2-5 16,0 1-68-16,16-4-5 0,-2 0-4 15,10-21-7-15,14 21-6 16,4 2-9-16,11-16-10 15,0 1-56-15,9-8-21 16,51-4-7-16,-37-6-4 16</inkml:trace>
  <inkml:trace contextRef="#ctx0" brushRef="#br0" timeOffset="229544.9522">16314 18363 14 0,'-27'6'41'15,"0"-1"2"-15,27-5 5 0,-28 4-5 16,-1-1-4-16,29-3-5 15,-21-1-6-15,-2-6-2 16,23 7-5-16,0 0-5 16,0 0-3-16,0-13-1 15,4 1-2-15,33-28-3 16,-10 24-1-16,11 3-4 15,46-11-5-15,-38 11-9 0,2 6-32 16,3-2-44-16,-4-1-9 16,1-1-4-16</inkml:trace>
  <inkml:trace contextRef="#ctx0" brushRef="#br0" timeOffset="230147.0124">17564 17971 35 0,'-6'-4'95'0,"6"4"-1"15,-14 0-33-15,14 0-18 16,-8 0-11-16,8 0-11 15,0 0-6-15,5-8-6 0,9 2-3 16,0 1-2-16,5-5-1 16,4 3-2-16,1 5-4 15,2-6-3-15,2 6-6 16,0-4-9-16,1 2-35 0,0 4-34 15,-5-2-8-15,-4-1-3 16</inkml:trace>
  <inkml:trace contextRef="#ctx0" brushRef="#br0" timeOffset="230380.0357">17686 18049 43 0,'-20'21'98'0,"2"2"1"0,10-1-7 16,-1 0-55-16,11-3-19 15,5 0-3-15,-7-19-7 16,33 18-6-16,0 1-8 16,3-14-8-16,41 11-42 15,-34-20-36-15,9-11-6 16,1 3-7-16</inkml:trace>
  <inkml:trace contextRef="#ctx0" brushRef="#br0" timeOffset="230749.0726">19234 17216 0 0,'-15'-9'93'16,"15"9"3"-16,-11 0-3 16,10 16-40-16,1 7-22 15,0-8-9-15,-2 4-6 16,7 3-4-16,0 5-3 15,3 4-4-15,0 0-2 0,0 3-2 16,2 2-2-16,-3-5-1 16,1 1-4-16,-1 0-8 15,1-2-27-15,-1-2-47 16,-4-2-8-16,-3-5-8 0</inkml:trace>
  <inkml:trace contextRef="#ctx0" brushRef="#br0" timeOffset="230894.0871">19154 17766 69 0,'0'0'97'16,"-9"3"-6"-16,9-3-4 15,16-3-69-15,3-2-4 16,11 1-7-16,5-1-11 16,10 2-15-16,0 3-52 0,6-4-18 15,1-3-7-15,0 1-3 16</inkml:trace>
  <inkml:trace contextRef="#ctx0" brushRef="#br0" timeOffset="231247.1224">19171 17902 73 0,'-11'0'99'16,"11"0"-2"-1,0 0-6-15,-13 24-58 16,1 0-17-16,9 3-1 15,-2 0-1-15,4 7-6 16,-1 2-1-16,2 2-4 16,0 3-3-16,0-3-4 15,3 2-88 1,5-9-2-16,2-2-9 15,-10-29-6-15</inkml:trace>
  <inkml:trace contextRef="#ctx0" brushRef="#br0" timeOffset="231383.136">19286 18312 48 0,'22'-14'103'0,"-22"14"-3"16,0 0-9-16,0 0-39 16,10-6-40-16,0 2-9 15,2-1-12-15,0-4-34 16,-12 9-47-16,0 0-7 0,11 3-6 15</inkml:trace>
  <inkml:trace contextRef="#ctx0" brushRef="#br0" timeOffset="231862.1839">19677 17921 43 0,'0'0'100'0,"-11"0"-2"15,-21 0-3-15,23 0-55 0,9 0-12 16,0 0-18 15,0 0-7-31,0 0-1 16,0 0 2-1,0 0 0-15,-2 10-4 16,0 4 0-16,-5 61 0 15,5 53 7-15,2-128 1 16,0 0-1-16,8 25-4 16,5-2-1-16,-13-23-3 0,24 23-5 15,2-1-13-15,-26-22-44 16,28 14-22-16,2 0-6 15,30-31-1-15,-60 17-4 16</inkml:trace>
  <inkml:trace contextRef="#ctx0" brushRef="#br0" timeOffset="232471.2448">19637 18028 29 0,'-10'2'93'0,"0"-2"1"16,10 0-30-16,-11 0-23 16,11 0-16-16,0 0-13 15,9 0-17-15,-9 0-63 0,17 0-16 16,-5-3-9-16,1-4-2 15</inkml:trace>
  <inkml:trace contextRef="#ctx0" brushRef="#br0" timeOffset="233684.3661">19541 17926 37 0,'0'0'87'15,"-12"-7"-25"-15,12 7-4 0,-13-12-15 16,13 12-15-16,-12-8-7 16,12 8-6-16,-12-7-4 15,12 7 0-15,-11-7-3 16,11 7 0-16,0 0-2 0,2-12-2 15,-2 12 0-15,19-6 0 16,-8 4-1-16,5-2-1 16,-2 2 0-16,2-1-1 15,-1 1 0-15,2 2 0 0,-2 0 0 16,1 0-1-16,-1 0 1 15,-1 2 0-15,-3 4 1 16,-2 2-2-16,-3 4 1 16,-6-12-3-16,0 0 0 0,0 24 0 15,-1 1 0-15,-10-3 1 16,2-1 0-16,-3 3 0 15,-1 1 1-15,4-3 4 16,0 3 0-16,5-2 0 16,1 0-1-16,5-1 0 15,5 0 0-15,-7-22-1 0,22 25-1 16,3 1-2-16,0-17-4 15,1 2-7-15,5-5-9 16,-1 1-45-16,-1-1-26 16,2 1-10-16,-1-7-3 15</inkml:trace>
  <inkml:trace contextRef="#ctx0" brushRef="#br0" timeOffset="234285.4262">20054 17904 55 0,'0'0'94'0,"-2"9"-3"16,-1 1-5-16,2-2-68 15,-4 31-2-15,4-11 0 16,1-9-1-16,0 1-6 16,0-20-1-16,0 22-3 15,1 0 2-15,-1-22-2 0,0 0-1 16,3-15-1-16,-3-6-1 15,0-8 2-15,-1-6-4 16,-2-6 2-16,0-4-3 16,3-4 0-16,0 30 4 15,0-29-3-15,0-1 1 0,0 5 0 16,2-2 0-16,4 8 1 15,0 1-1-15,1 11 0 16,5 2-3-16,-1 14 4 16,4 5-1-16,1 10 1 0,2 8 0 15,-1 13 0-15,3 3 1 16,-20-29-4-16,17 38 1 15,20 42 0-15,-19-38 0 16,0 4 0-16,-3-4-2 16,1 3 0-16,-3-4-1 0,0-1 1 15,-13-40-2-15,10 32-5 16,0 2-9-16,-3-12-34 15,5 10-34-15,-12-32-12 16,0 0-6-16</inkml:trace>
  <inkml:trace contextRef="#ctx0" brushRef="#br0" timeOffset="234440.4417">20186 17873 93 0,'-17'-17'99'0,"3"-1"-7"0,8 4-17 15,4 0-56-15,2 2-6 16,2 2-13-16,10 1-39 15,4 1-45-15,1-2-10 16,3-4-5-16</inkml:trace>
  <inkml:trace contextRef="#ctx0" brushRef="#br0" timeOffset="235319.5296">20895 17666 69 0,'-15'8'93'0,"15"-8"-14"0,-11 3-31 16,11-3-12-16,-10-3-12 15,10 3-8-15,-10-14-4 16,8 2-4-16,-1 0-2 0,1-9-3 15,4 5-1-15,-2 0-1 16,1 2-1-16,0-1 1 16,3 3 0-16,2 2 1 15,-6 10 0-15,13-12 0 0,-4 10 1 16,2 0 0-16,0 2 1 15,3 0 0-15,1 0 0 16,0-1-1-16,3 1 0 16,0 0 0-16,-3 0 0 15,8-4 0-15,5-9-3 0,-3-7-4 16,-10-15-6-16,-1-2-8 15,-11-1-26-15,-3 6-39 16,-2 13-12-16,0 8-9 16</inkml:trace>
  <inkml:trace contextRef="#ctx0" brushRef="#br0" timeOffset="235681.5658">20983 17778 48 0,'-9'17'96'15,"3"0"0"-15,0-5-5 16,6-12-66-16,-3 14-2 0,3-14-2 15,0 0-6-15,6 0-6 16,-6 0-3-16,14-9-4 16,-5-2 0-16,0 2-1 15,3-2 0-15,3 2 1 0,0 1-2 16,1 3 3-16,1 0-1 15,-2 1 2-15,3 3-1 16,-3 1 1-16,0 0-1 16,0 0-1-16,-2 0-1 0,-1 4-4 15,1-1-7-15,0-3-27 16,-1 0-48-16,1-3-12 15,-2-10-9-15,0-6-3 16</inkml:trace>
  <inkml:trace contextRef="#ctx0" brushRef="#br0" timeOffset="236063.604">21690 17352 88 0,'5'19'100'16,"3"2"-5"-16,2 3-5 0,-4 1-67 15,0 3-6-15,2 3-3 16,-2 1-6-16,-1 1-5 16,0 1-3-16,-6-2-9 15,3 2-8-15,2-4-26 0,-3-3-47 16,4-5-8-16,0-9-6 15</inkml:trace>
  <inkml:trace contextRef="#ctx0" brushRef="#br0" timeOffset="236532.6509">21868 17382 85 0,'15'9'97'0,"-5"4"-5"16,1 3-5-16,1 5-70 0,0 3 0 15,0 1 0-15,0 4-6 16,0-2-2-16,-1-1-2 15,-1 4-1-15,-1 2-1 16,3-5 0-16,-2 0-1 0,0-3-1 16,-1-3-1-16,-1-5-1 15,-4-6-1-15,-4-10-1 16,0 0-1-16,3-10 0 0,-3-9-2 15,1-20 4 1,0-28-1-16,-1-6 0 0,-1 0 2 16,2-1-1-16,2 6 1 15,6 12 1-15,2 15 0 16,4 15-2-16,-1 4 1 0,7 6 0 15,0 10 0-15,0 6 1 16,2 4 0-16,-1 13 0 16,1 8 0-16,-14-11-2 15,1 4 0-15,0 3 0 0,0 1 0 16,-4 4 0-16,1 1-1 15,-1 0 0-15,1 1 0 16,-3-1 1-16,1 0 0 16,2-1-2-16,-3-2-3 15,-1-2-4-15,2 0-10 0,-3-5-27 16,-1-3-43-16,1-4-12 15,-2-10-6-15</inkml:trace>
  <inkml:trace contextRef="#ctx0" brushRef="#br0" timeOffset="236703.668">22226 17486 63 0,'-24'-17'100'16,"15"0"-5"-16,9-2-5 15,13 5-73-15,13-2-7 16,13 4-32-16,-16 9-53 15,-8-6-11-15,22 0-11 16,-17-1 2-16</inkml:trace>
  <inkml:trace contextRef="#ctx0" brushRef="#br0" timeOffset="267991.7965">7323 5071 12 0,'75'-5'25'15,"7"-2"-4"-15,2-2-1 16,1 0-2-16,1-3 0 15,-6-1-4-15,-7-1 0 0,-5 0-2 16,-11 0-3-16,-2 4-3 16,-11 3-14-16,-11 4-23 15,-8 3-35-15,-1 0 2 16</inkml:trace>
  <inkml:trace contextRef="#ctx0" brushRef="#br0" timeOffset="269061.9035">11270 5029 10 0,'48'3'26'16,"24"-3"-5"-16,10 0 0 16,14 0-2-16,4 0 4 0,12-4-3 15,4-1-3-15,-3-1-1 16,4-2-1-16,-16 2-2 15,-10-1-4-15,-6 2-7 16,-14 2-16-16,-10-1-32 0,-7 4-26 16,-15 4-1-16</inkml:trace>
  <inkml:trace contextRef="#ctx0" brushRef="#br0" timeOffset="275726.5699">13711 5472 58 0,'-1'-12'79'15,"-16"12"-28"-15,17 0-9 16,-3 17-13-16,-1 5-5 15,4 6-8-15,0 7-2 16,-2 7 0-16,2 5-2 0,0 2-2 16,0-1-2-16,1 1 0 15,-1-5-4-15,0-1 2 16,0-7-2-16,0-7 1 15,0-3-1-15,-1-9-1 0,-2-2-2 16,3-15-2-16,-4 10-3 16,4-10-6-16,0-10-8 15,0-2-16-15,1 0-34 16,-1-4-22-16,1-2-3 0</inkml:trace>
  <inkml:trace contextRef="#ctx0" brushRef="#br0" timeOffset="276245.6217">13539 5477 24 0,'-16'-7'34'0,"-4"0"4"15,4-1 2-15,-4 2-2 16,6 0-5-16,-2 1-4 0,8 0-3 15,8 5-9-15,-7-12-3 16,16 3-3-16,7 1-4 16,12-1-2-16,4 2-2 15,11-1 0-15,5 6-2 0,9 2 2 16,1 4-2-16,3 11 2 15,-1 6-1-15,-3 7 0 16,0 5 1-16,-6 6-1 0,-8 0 1 16,-10 6 0-16,-9-2 0 15,-14-1-1-15,-11-1-1 16,-10-2 2-16,-18-3 0 15,-7-2 0-15,-14-2 0 0,-2-5 2 16,-7-2-1-16,3-3-1 16,1-4-1-16,2-1 0 15,9-3-4-15,3-5-1 16,12 1-8-16,4-7-8 0,12 1-28 15,9 4-34-15,4-8-9 16,0 0-4-16</inkml:trace>
  <inkml:trace contextRef="#ctx0" brushRef="#br0" timeOffset="276741.6714">14175 5975 13 0,'5'23'82'16,"-3"-6"3"-16,2 4-34 15,-2-7-10-15,-1 0-9 16,-1-14-5-16,0 0-9 15,0-7-4-15,0-11-2 0,-1-7-4 16,-1-9-4-16,1-6-2 16,1-8-1-16,1-3-1 15,1-3 0-15,5-2-1 16,0 3 0-16,5 1 1 0,0 9-2 15,3 5 1-15,0 7 0 16,3 10-2-16,2 2 1 16,-1 11 0-16,4 2 1 15,-4 6-1-15,2 5 1 0,0 9 1 16,0 3 0-16,-2 10 1 15,-1 4 1-15,-1 8 0 16,-3 5 1-16,-1 2 2 0,-4 2-1 16,0-5-1-16,-3 3 0 15,-2-7 0-15,0 1 0 16,-3-7-1-16,3-4-1 15,-3-1-1-15,5-4 0 0,-3-1-2 16,2-4-2-16,1 1-2 16,0-8-7-16,5 1-14 15,-5-2-40-15,4-11-18 16,1 0-9-16,-1-12 0 0</inkml:trace>
  <inkml:trace contextRef="#ctx0" brushRef="#br0" timeOffset="276962.6935">14230 5793 41 0,'-14'-2'87'0,"14"2"-2"16,8-7-3-16,14 2-63 15,8 2-5-15,8 0-4 0,8 1-4 16,-5-1-8-16,7 1-13 16,-7 2-49-16,-4-8-20 15,2 0-5-15,-6-4-1 16</inkml:trace>
  <inkml:trace contextRef="#ctx0" brushRef="#br0" timeOffset="277329.7302">14908 5426 23 0,'-13'10'79'16,"2"-10"-20"-16,1 18-20 15,6 7-4-15,4 12-1 16,3-8-4-16,11 7-4 0,3-12-7 16,7-5-3-16,6-6-1 15,3-10-2-15,4-3-2 16,-1-11-1-16,-1-8-3 15,-1-3-1-15,-4-9-1 0,-6 1-2 16,-9-5-2-16,0 3-2 16,-12-4 0-16,-1 4-2 15,-4 3 0-15,-2 0-2 16,-4 7-3-16,0 3-3 0,4 9-3 15,-7-2-13-15,11 12-36 16,-11 0-27-16,2 5-6 16,1 7-1-16</inkml:trace>
  <inkml:trace contextRef="#ctx0" brushRef="#br0" timeOffset="277511.7484">15001 5641 3 0,'-12'42'87'0,"6"1"1"16,2 4-4-16,4-26-32 15,0 27-34-15,5 3-11 0,4-2-6 16,1 0-6-16,-4-6-9 16,2 0-27-16,-3-1-38 15,-8-4-7-15,-15-6-4 16</inkml:trace>
  <inkml:trace contextRef="#ctx0" brushRef="#br0" timeOffset="277963.7936">12559 5522 36 0,'0'0'82'16,"11"1"0"-16,0 14-38 16,3 12-16-16,4 5-8 15,-1 12-3-15,0 2-3 0,1 0-3 16,-5-2-4-16,-2 1-5 15,-3-8-9-15,-2-7-48 16,0 2-23-16,-5-16-8 0,2-6-2 16</inkml:trace>
  <inkml:trace contextRef="#ctx0" brushRef="#br0" timeOffset="281532.1504">16917 5518 57 0,'0'-15'59'0,"5"3"-5"16,-2 0-11-16,1 0-6 15,-4 12-14-15,4-15-4 0,-4 15-5 16,3-10-4-16,-3 10-3 16,0 0-1-16,0 0-2 15,0 0-3-15,0 8 2 16,0 2-2-16,-2 3 1 0,-1 7 1 15,-2 4 1-15,2 6 1 16,-3 9 2-16,4 4 0 16,-1 6 3-16,-4 4-1 0,1 0 0 15,0 3-2-15,0-8 0 16,1-4-1-16,-1-7-2 15,1-5 0-15,-1-7-2 16,6-8 0-16,-2-2 1 16,2-15-1-16,-1 13 0 0,1-13 0 15,0 0-3-15,0 0-2 16,0 0-6-16,-6-13-8 15,6 3-42-15,0 10-27 0,0-14-9 16,4 5-7-16</inkml:trace>
  <inkml:trace contextRef="#ctx0" brushRef="#br0" timeOffset="282504.2476">17369 5559 25 0,'-13'3'31'15,"3"6"3"-15,1-3 0 16,-4 8-2-16,2 2-6 0,-1 6-2 15,1 2-5-15,1 6-2 16,-3 6-4-16,2 0-2 16,2 9-2-16,-4-3 0 15,7 5-1-15,-2-4-1 0,5 3 0 16,-2 0 1-16,4-7 0 15,8 1 0-15,3-10 0 16,9 2 0-16,0-9 1 16,10-6-1-16,3-8 2 0,11-8-3 15,2-3 1-15,9-15-2 16,1-4 0-16,-1-8-1 15,-3-6 0-15,-7-5-1 0,-11-6-1 16,-9-1 0-16,-17-6-1 16,-10 3-1-16,-15 2 0 15,-9 3-1-15,-3 5-1 16,-4 5 0-16,-2 10 0 0,2 4-1 15,0 13-1-15,7 1-3 16,1 7-5-16,4 2-7 16,5 8-27-16,6 2-36 15,1-4-12-15,10-8-5 0</inkml:trace>
  <inkml:trace contextRef="#ctx0" brushRef="#br0" timeOffset="285572.5544">18130 5656 8 0,'11'-12'60'16,"-3"0"-6"-16,3 1-9 0,-11 11-10 15,14-11-9-15,-14 11-7 16,9 2-2-16,-6 7-3 16,-3 9-3-16,-7 6-1 0,-6 8 0 15,-5 4 2-15,-4 5-3 16,-8 0 1-16,-1-3-2 15,-6 0 0-15,2-7-1 16,2-5 0-16,2-5-2 0,6-10-2 16,1-3-2-16,11-6-4 15,-1-2-5-15,14 0-10 16,-4-15-26-16,4 1-37 15,9-3-8-15,1-4-5 0</inkml:trace>
  <inkml:trace contextRef="#ctx0" brushRef="#br0" timeOffset="285847.5819">18015 5622 62 0,'0'0'82'0,"0"0"-1"15,-36 7-49-15,37 9-6 16,7 10-6-16,2 7-1 15,6 4-2-15,0 8-2 16,4-1-1-16,-1 4-2 0,2-2-3 16,0-4-2-16,-2-7-1 15,-2-5-1-15,-3-3-2 16,-2-9 1-16,-4-3-2 15,3-7-2-15,-11-8-1 16,9 7-5-16,-9-7-10 0,9-2-44 16,-6-10-24-16,2-4-10 15,2-5-5-15</inkml:trace>
  <inkml:trace contextRef="#ctx0" brushRef="#br0" timeOffset="286386.6358">18820 5559 23 0,'0'0'79'16,"0"0"4"-16,4 17-25 16,-4 0-28-16,0 7-8 0,0 7-3 15,0 3 0-15,-1 6 0 16,-6 2-1-16,1 0-4 15,-3-2-2-15,4-2-3 16,-8-5-1-16,7-3-3 0,-3-2 0 16,1-10-3-16,3 0-2 15,0-7-2-15,5-11-3 16,-4 12-5-16,4-12-9 15,0-14-44-15,7 1-24 0,0-6-8 16,2-5-4-16</inkml:trace>
  <inkml:trace contextRef="#ctx0" brushRef="#br0" timeOffset="286710.6681">18988 5724 57 0,'1'17'81'15,"-1"4"2"-15,0 6-54 16,-1 4-7-16,6 6 1 15,1-1-2-15,4-3-1 16,4-1-5-16,2-7-1 0,7-6-2 16,2-6-1-16,7-7-3 15,-1-6-1-15,3-7-1 16,0-11-1-16,-8-3-1 15,-2-9-1-15,-10 2-1 0,-6-5-1 16,-9-3 0-16,-14 2 0 16,-4 4-1-16,-8 4 0 15,-2 2 0-15,-5 5 0 16,4 2 0-16,0 8-1 0,6-2 0 15,0 8-2-15,4-4-2 16,7 6-5-16,0 0-7 16,13 1-26-16,-6 6-36 15,6-6-15-15,8 1-4 16</inkml:trace>
  <inkml:trace contextRef="#ctx0" brushRef="#br0" timeOffset="287042.7014">19425 5709 16 0,'-6'30'85'0,"-5"1"3"15,4-4-4-15,5 6-59 16,2-1-1-16,9-1-5 15,8-7-2-15,10-7-3 0,4-4-2 16,5-10-2-16,5-3-2 16,-4-9-1-16,-2-8-2 15,-8-4 0-15,-7-8-2 16,-10 0 0-16,-10-5-1 0,-6 5 0 15,-11 0-1-15,-6 0 0 16,-6 5-1-16,2 6-1 16,-4 4-4-16,6 7-5 0,0 5-9 15,12 2-45-15,4 7-23 16,4 1-10-16,5 3-3 15</inkml:trace>
  <inkml:trace contextRef="#ctx0" brushRef="#br0" timeOffset="287736.7708">19920 5623 11 0,'0'0'79'0,"-14"0"5"15,14 0-2-15,-10 9-57 16,8 4-8-16,1 8 0 0,1 3 0 16,0 2-1-16,0 5-2 15,5 1-1-15,1 0-2 16,3-1-2-16,3-2-2 15,-3-8 0-15,5 0 0 0,-4-8-1 16,0-7-1-16,5-4 0 16,-1-4 1-16,-2-10-2 15,2-8 0-15,5-2-1 16,-5-2-1-16,5-9 0 0,-5 5-2 15,-4 0 1-15,2 4-2 16,-7 4 0-16,0 6-1 16,-5 14 0-16,0 0 0 0,8 18 1 15,-5 5 0-15,6 8 1 16,2 1-1-16,5 2 2 15,3-1 1-15,7-11 0 16,4-4 1-16,4-13-1 0,2-5 1 16,-2-16-1-16,-2-8 0 15,-5-9 0-15,-4-11 0 16,-8 0-2-16,-6-7 1 15,-8 3-1-15,-2 1-1 0,-6 2-1 16,-4 7-1-16,0 9-5 16,-4 7-5-16,3 10-16 15,-5 9-41-15,0 2-24 16,17 1-7-16,-17 5-4 0</inkml:trace>
  <inkml:trace contextRef="#ctx0" brushRef="#br0" timeOffset="289393.9365">20751 5721 31 0,'0'0'85'16,"-12"0"1"-16,12 0-35 15,0 0-12-15,20-2-9 16,6 2-10-16,8 0-6 0,6-1-1 15,3 1-3-15,5 0-2 16,-3 0-3-16,-3-1-3 16,-12 1-1-16,-3 0-3 0,-8 0-4 15,-8 0-7-15,-2 0-26 16,0 0-42-16,-9 0-9 15,0 0-7-15</inkml:trace>
  <inkml:trace contextRef="#ctx0" brushRef="#br0" timeOffset="290610.058">21414 5424 61 0,'0'0'86'0,"-6"-10"-4"15,6 10-49-15,0 0-13 16,0 0-5-16,0 0-6 15,0 0-4-15,0 11 2 0,0 2-2 16,1 4-1-16,3 2 2 16,0 7 0-16,-1 2 1 15,3 3 0-15,-5 3 0 16,5 0-1-16,-2 5 2 0,2-5-3 15,-3 4 1-15,0-6-1 16,-1-2 0-16,0 0-1 16,3-9 0-16,-3-1 0 0,-1-5-1 15,0-2 0-15,-1-13 0 16,4 14 0-16,-4-14 0 15,0 0 0-15,0 0 0 16,0 0 0-16,0 0 0 0,8 5 1 16,-8-5-2-16,0 0 1 15,0 0-1-15,5-4 0 16,-5 4-1-16,5-14 0 15,3 5-1-15,-1-3 0 0,1-2 0 16,3 0-1-16,1-1 1 16,6-3-2-16,-1 3 2 15,3-1-2-15,-1 3 2 16,2 0-2-16,-2 5 2 0,2-4-1 15,-2 7 1-15,-8 2-1 16,0-2 0-16,-11 5 0 16,13 10 1-16,-12 5-2 0,1-1 1 15,-2 11 1-15,0-1 0 16,2 3 1-16,-1 1 1 15,4-4-1-15,-2-2 1 16,6-5 0-16,0-5 1 0,8-2-1 16,4-3 0-16,1-2 1 15,6-3-1-15,-2 0 0 16,1-2-1-16,-2 0 0 15,-1 0-2-15,-5 0 0 0,-3-3-4 16,-4-3-4-16,-4 6-9 16,-1-10-32-16,-7 10-29 15,18-13-19-15,-18 13-5 16</inkml:trace>
  <inkml:trace contextRef="#ctx0" brushRef="#br0" timeOffset="292184.2155">17776 6704 27 0,'0'0'83'0,"5"0"1"16,22 3-45-16,11-3-5 15,14 0-2-15,6 0-5 0,9 0-6 16,2-3-6-16,3-2 0 15,-5 2-5-15,-6-1-2 16,-11 2-3-16,-10-1-1 16,-8 1-1-16,-6-1 0 0,-7 0-3 15,-7 1-2-15,1 2-4 16,-13 0-5-16,15-2-14 15,-15 2-27-15,0 0-34 16,0 0-9-16,0 0-2 0</inkml:trace>
  <inkml:trace contextRef="#ctx0" brushRef="#br0" timeOffset="292429.24">18004 6858 68 0,'-9'9'90'0,"9"-9"-3"16,18 6-4-16,12-6-69 0,14 0-6 15,8 0-3-15,8 0-5 16,-2 0-13-16,6-6-42 15,-1 6-29-15,-9-3-5 16,-2 0-5-16</inkml:trace>
  <inkml:trace contextRef="#ctx0" brushRef="#br0" timeOffset="293132.3103">19356 6631 38 0,'-3'-16'72'15,"0"1"-28"-15,-1 5-12 16,4 10-9-16,0 0-8 0,0-10-4 16,0 10 1-16,0 8 1 15,0 6 0-15,4 4 0 16,-2 8 1-16,1 5-1 15,2 5 3-15,-1 3-2 0,-3 2-3 16,3-2 0-16,-1-1-3 16,-4-8 0-16,1-1-1 15,0-8-2-15,0-1-1 0,0-8-2 16,0-2-2-16,0-10-4 15,0 0-5-15,4 10-36 16,-4-10-34-16,8-8-13 16,-2-8-5-16</inkml:trace>
  <inkml:trace contextRef="#ctx0" brushRef="#br0" timeOffset="293738.3709">19792 6515 48 0,'10'-4'80'0,"-10"4"2"16,3 18-40-16,-3 2-17 16,2 9-6-16,-1 4-1 15,1 6 1-15,-2 7-1 16,-2-2-3-16,1 1-1 0,-4 1-2 15,1-10-3-15,-7 3-2 16,6-10-1-16,-4-4-2 16,3-6-2-16,1-2-1 15,0-5-3-15,5-12-4 0,0 0-6 16,0 0-11-16,4-9-30 15,7-9-32-15,-1-7-11 16,5-4-3-16</inkml:trace>
  <inkml:trace contextRef="#ctx0" brushRef="#br0" timeOffset="293972.3943">20003 6688 1 0,'14'-16'80'0,"-9"2"2"16,-9 9-1-16,-5 0-50 0,-15 5-10 16,-6 8-7-16,-2 3 1 15,-3 4-2-15,5 2-1 16,0 0-1-16,7 1 0 15,8 5-3-15,12-2 1 0,3 1-2 16,17 3-1-16,7-4 0 16,6 3-1-16,8-4-1 15,2 4-4-15,3-6-3 0,0 0-5 16,-3-8-8-16,2-3-38 15,-4 1-31-15,-3-8-10 16,-4-3-5-16</inkml:trace>
  <inkml:trace contextRef="#ctx0" brushRef="#br0" timeOffset="295002.4973">20415 6820 27 0,'-5'15'75'0,"-8"-1"-25"16,13 2-10-16,0-3-5 16,5 2-6-16,2-4-4 15,4-5-4-15,0-4-4 0,4-4-1 16,-2-6-3-16,2-10-2 15,-3-5-2-15,-1-4-3 16,-2-4-3-16,-3-1 0 16,0 0-3-16,-1-1 3 0,0 2-3 15,0 4 0-15,7 0 0 16,4 8-2-16,1 3 2 15,8 2-2-15,-3 7 2 16,6 3-2-16,0 4 2 0,0 7-2 16,-4 10 2-16,-4 2-1 15,-2 9 2-15,-5 0 0 16,-1-1 2-16,-6 2 2 15,-3-5 0-15,-3 2 0 0,0-8 0 16,0-3 1-16,2-3-1 16,5-2 0-16,3 1-1 15,8-4-2-15,1 3-1 0,2-5-3 16,4 4-4-16,0-7-3 15,1 6-12-15,-4-3-40 16,-3-5-24-16,0 0-11 16,-3-11-4-16</inkml:trace>
  <inkml:trace contextRef="#ctx0" brushRef="#br0" timeOffset="295190.5161">21269 6695 6 0,'13'4'94'16,"6"-4"0"-16,6 0-7 15,8-8-6-15,5-11-68 0,8 12-11 16,5-1-3-16,1 0-4 16,1-2-8-16,-8 7-19 15,-2 3-43-15,-15-7-14 0,-3-2-5 16</inkml:trace>
  <inkml:trace contextRef="#ctx0" brushRef="#br0" timeOffset="295601.5572">21787 6367 22 0,'0'0'86'0,"-2"15"0"16,5-7-1-16,1 6-61 15,5 10-4-15,0 7-3 16,0 3 1-16,1 9 0 15,-3 3-3-15,0 5-3 0,0 0-3 16,2-4-1-16,-4-1-2 16,-1-11-1-16,-3-4 0 15,2-11-1-15,1-8-1 0,-4-12 1 16,9 0-1-16,-1-11 0 15,2-7-1-15,6-1 0 16,1-5-1-16,5 3-1 16,1 1-1-16,2 5 0 15,2 7 1-15,0 8-1 0,-1 3 2 16,3 9-1-16,3 5 1 15,6 3 0-15,8-1 1 16,0 0-1-16,8-3 1 16,0-1-3-16,6-5-1 0,-3-2-5 15,-2 0-7-15,-10-8-18 16,-6 0-45-16,-1-3-19 15,-13-6-5-15,-4-4-5 16</inkml:trace>
  <inkml:trace contextRef="#ctx0" brushRef="#br0" timeOffset="302782.2752">18473 7576 26 0,'-10'-9'84'15,"10"9"-1"-15,-11 0-2 16,11 0-63-16,-4 23-4 16,5-2-1-16,2 7 2 0,5 3-2 15,-5 8-1-15,2 1 1 16,-4-1-2-16,0 0-2 15,-1-7-2-15,0-3 0 0,-4-7-1 16,1-4-1-16,-2-8-2 16,5-10-3-16,-6 12-2 15,6-12-6-15,0 0-7 16,-5-18-23-16,5 5-44 0,0 0-12 15,4-6-5-15</inkml:trace>
  <inkml:trace contextRef="#ctx0" brushRef="#br0" timeOffset="303059.3028">18595 7709 5 0,'7'13'84'0,"1"3"3"16,4 1-4-16,4 2-60 0,6 0 1 15,6-6-2-15,1-5-4 16,5-8-4-16,-2 0-1 15,1-11-2-15,-6-5-3 0,-9-7-1 16,-10-6-1-16,-8 2-3 16,-8 1-1-16,-11 1 0 15,-7 3-1-15,-3 7 0 16,0 2 0-16,0 5-1 0,6 5 0 15,3 3-2-15,2 0-2 16,8 6-3-16,10-6-5 16,-8 18-29-16,9-4-39 15,-1-14-12-15,5 15-7 0</inkml:trace>
  <inkml:trace contextRef="#ctx0" brushRef="#br0" timeOffset="303437.3406">19240 7497 74 0,'-29'6'85'16,"-3"5"-2"-16,0 4-54 0,2 9-7 15,3-1 0-15,7 5-4 16,3 1-4-16,11-1-2 16,8 1-1-16,14-7-2 15,9-2 0-15,8-8-3 0,4-2-2 16,2-8-2-16,-1-2-4 15,-1-2-4-15,-2-8-6 16,-5 1-11-16,-7-2-26 16,-4-6-37-16,-1 3-8 0,-4-2-2 15</inkml:trace>
  <inkml:trace contextRef="#ctx0" brushRef="#br0" timeOffset="303756.3726">19281 7361 41 0,'-11'2'88'0,"11"-2"-1"0,-7 14-4 16,-23-1-61-16,30 6-6 15,-1 8-1-15,1 5 1 16,0 4-3-16,0 6-1 16,-1 2-4-16,1 3-1 0,0-4-1 15,0 1-1-15,-3-7-1 16,-1-3-1-16,0-2-2 15,-1-9-1-15,2-3-3 0,-1-11-4 16,3-1-7-16,1-8-40 16,-4-6-32-16,4-5-10 15,6-6-6-15</inkml:trace>
  <inkml:trace contextRef="#ctx0" brushRef="#br0" timeOffset="304039.4009">19596 7338 88 0,'8'7'94'16,"-8"10"-3"-16,0 10-5 15,-3 12-71-15,-1 11-1 0,-2 7 0 16,1 7-1-16,-2 6-3 15,0 1-2-15,2 0-2 16,-2-3 0-16,1-7-1 16,-2-7-2-16,2-9-1 0,-1-9-4 15,1-7-4-15,-5-9-8 16,10-11-48-16,1-9-30 15,0 0-6-15,-5-9-6 16</inkml:trace>
  <inkml:trace contextRef="#ctx0" brushRef="#br0" timeOffset="304516.4486">19995 7786 38 0,'-12'-2'86'0,"-9"2"1"16,1 32-23-16,-2-18-39 16,0 12-3-16,2 0-3 0,0 7-4 15,7 2-3-15,6 1-2 16,6-4 1-16,1-3-3 15,10-7 0-15,4-6-1 16,5-13-1-16,5-3-1 0,2-14 0 16,0-9-3-16,3-8-3 15,1-10-1-15,-4-7-3 16,-2-9 0-16,-7-2-1 0,-7-3 0 15,-8 5 1-15,-2 1 1 16,-7 15 1-16,-8 7 3 16,-4 18 1-16,0 15 2 15,2 13 0-15,-2 17 2 0,8 11 0 16,1 12 0-16,1 2 1 15,9 6 0-15,0-1 1 16,3-3-2-16,7-6 1 16,2-4-1-16,1-10-1 0,3-9 0 15,1-3-2-15,2-13-2 16,5-8-3-16,-4-6-7 15,2-14-11-15,-7-5-42 16,4-16-26-16,0-1-11 0,-3-9-6 16</inkml:trace>
  <inkml:trace contextRef="#ctx0" brushRef="#br0" timeOffset="305162.5132">20286 7768 48 0,'0'27'94'0,"-2"5"-2"15,2 3 0 1,10 7-61-16,-1-3-4 15,5-2-8-15,2-8-4 16,1-6-2-16,0-6-3 16,3-12-2-16,-4-12-5 0,-4-8-3 15,-3-8-1-15,-2-6-3 16,-5-4 1-16,-1-1-2 15,-2-2 1-15,-9 5-1 16,1 2 1-16,-4 10 1 0,1 6 1 16,-1 12 1-16,4 7 1 15,1 11 1-15,-1 9 0 16,9 3 3-16,0 6 0 0,0-1 1 15,4 0 0-15,8-6 1 16,1-3 0-16,1-11 0 16,8-1-2-16,-2-9 0 15,3-4-1-15,-2-10-1 0,3-9-2 16,-7-3-1-16,3-9-1 15,-4 4-1-15,-4-5 0 16,-4 6-1-16,-1 6 0 16,-4 8 0-16,-3 12 2 0,0 0 0 15,0 18 3-15,0 6 0 16,-1 2 2-1,4 1 1-15,4-5 0 16,6-6 1-16,5-6-1 0,7-10 0 16,2 0-2-16,0-16-2 15,1-4 0-15,0-6-1 16,-1 3-1-16,-5 2 0 0,-4 4-1 15,-4 9 1-15,-2 8 1 16,-4 15 1-16,-2 11 2 16,1 14 1-16,-3 10 0 15,4 10 1-15,-4 6 0 0,1-6 1 16,-2 1-1-16,2-10-2 15,-2-3-2-15,-1-13-5 16,-2-14-10-16,5-6-37 16,-5-15-28-16,1-9-17 0,3-19-8 15,2-18-4-15</inkml:trace>
  <inkml:trace contextRef="#ctx0" brushRef="#br0" timeOffset="306669.6639">22264 7582 16 0,'-22'-3'52'0,"-5"3"1"0,-7 0-3 16,-6 4-2-16,-5 5-9 15,-2 4-7-15,2 2-7 16,6 1-5-16,3 1-6 16,8 0-4-16,10 1-4 0,16-3-1 15,8 0-3-15,21-2 0 16,12 0 1-16,8 0-1 15,8-1 0-15,2 3 0 16,-3 1-1-16,-7 1 0 0,-9 2 0 16,-13 5 0-16,-26 8 1 31,-20-3 1-31,-18 2 0 0,-9-5 0 15,-8-4 1-15,-4-2-1 16,0-5-1-16,0-8-2 16,21-7-5-16,7-6-4 15,12-3-13-15,8 2-39 0,4-9-27 16,9 2-7-16,7-4-5 15</inkml:trace>
  <inkml:trace contextRef="#ctx0" brushRef="#br0" timeOffset="306956.6926">22025 7517 38 0,'0'0'90'0,"0"0"-2"16,-7 10-2-16,3 6-65 0,4 8-2 15,0 8-2-15,-1 12 2 16,3 6-5-16,-1 2-2 16,2 7-3-16,-1-7-1 15,0 0-2-15,1-7-1 0,-1-8-2 16,0-9 0-16,1-7-1 15,0-13-3-15,-3-8-4 16,0 0-6-16,8-8-32 16,-5-8-39-16,-3-19-14 0,0-8-8 15,0-13 6-15</inkml:trace>
  <inkml:trace contextRef="#ctx0" brushRef="#br0" timeOffset="307182.7152">22090 7369 82 0,'-3'17'91'0,"3"4"-2"0,4 38-17 16,6-23-58-16,3 5 1 16,-2 8 0-16,3 4-4 15,-6 5-4-15,4-3-2 16,-2-2 0-16,-3-6-2 0,1-3-2 15,-6-12-2-15,5-6-5 16,-6-12-7-16,-1-14-43 16,16 3-31-16,-14-11-8 15,5-9-5-15</inkml:trace>
  <inkml:trace contextRef="#ctx0" brushRef="#br0" timeOffset="307815.7785">22401 7599 64 0,'-13'0'80'15,"13"0"-35"-15,-10 5-7 16,10-5-5-16,0 0-6 15,0 0-5-15,12-10-3 16,5 2-2-16,9-2-1 0,9-4-2 16,5 1-1-16,5 2-3 15,1 0-2-15,-1 3-2 16,-3 3-2-16,-6 5-2 0,-10 5-1 15,-9 7-1-15,-10 6 0 16,-7 3 0-16,-7 1 0 16,-7 4 1-16,-6-4 0 15,-1 1-1-15,0-6 1 0,1 2 0 16,7-6-1-16,5 1 0 15,7-3 0-15,5 4 0 16,9 1-1-16,5 3 1 16,-3 4-1-16,2 0 1 0,-8 3 0 15,-5-3 1-15,-6-1 0 16,-10-2 0-16,-8-1 0 15,-8-8-1-15,-1-1-4 16,-1-7-6-16,4-1-16 0,5-1-45 16,3-4-19-16,9-3-7 15,9 6-6-15</inkml:trace>
  <inkml:trace contextRef="#ctx0" brushRef="#br0" timeOffset="308106.8076">23088 7446 71 0,'0'25'94'0,"-5"5"-3"16,-1 39-23-16,-4-21-46 15,2 8 2-15,-2 8-3 16,-3 0-6-16,2 4-3 16,1-2-4-16,-1-4-1 0,0-7-2 15,2-10-1-15,1-7-3 16,2-9-4-16,-1-8-4 15,6-7-13-15,1-14-48 16,0 0-24-16,-3-18-7 0,2-11-6 16</inkml:trace>
  <inkml:trace contextRef="#ctx0" brushRef="#br0" timeOffset="308717.8686">23088 7841 94 0,'22'15'96'15,"2"10"-1"1,-2 5-6-16,0 8-71 15,-6 6-2-15,-2-1-3 16,-4 0-1-16,1-5-3 0,-6-4-1 16,-5-12-3-16,0-6-1 15,0-16 0-15,0 0-1 16,0-8-1-16,0-13-1 0,3-6-1 15,1-4-1-15,4-6-1 16,0 0-1-16,3-5-1 16,-3 8 1-16,6 0 0 15,0 8 1-15,3 6 0 16,0 7 1-16,1 7 1 0,0 6 0 15,2 3 1-15,2 11-1 16,-3 6 2 0,0 6 0-16,-3 7 1 0,-5 1-1 15,-2 3 1-15,-4-6 0 16,-1-1 0-16,-4-5 0 15,0-6 1-15,0-9-1 16,0-10-1-16,0 0 1 0,0-18-2 16,2-2 0-16,6-6-1 15,1-6 0-15,8-1-2 16,2-3 1-16,7 1-1 15,3 6 1-15,-2 5 0 0,2 4 1 16,-2 12 0-16,-3 3 0 16,-5 6-1-16,-3 11 1 15,-7 7 1-15,-6 7-1 16,-1 3 1-16,-2 5 0 0,-3 2 1 15,-8 0 0-15,6-6-1 16,-8-1 1-16,6-6 0 16,-1-1-2-16,1-7-1 15,7-15-2-15,0 0-5 0,0 0-10 16,-8-8-29-16,7-20-37 15,2-2-16-15,2-4-7 16,4-4-3-16</inkml:trace>
  <inkml:trace contextRef="#ctx0" brushRef="#br0" timeOffset="309019.8988">23792 7974 91 0,'5'25'102'16,"6"-2"-6"-16,3-5-4 0,9 0-66 16,8-4-6-16,6-5-5 15,12-9-4-15,-2-3-3 16,3-10-3-16,-4-7-2 0,-4-3 0 15,-7-3-2-15,-14-3 1 16,-9-1-2-16,-12 6 0 16,-8-1 0-16,-14 7 0 15,-8 4 0-15,-6 6 0 0,-8 6 0 16,-4 2 0-16,0 8 1 15,3 3-1-15,3 5 1 16,7-2 0-16,9 2-1 16,2-3-2-16,10-2-2 0,3-3-3 15,11-8-10-15,-14 11-36 16,14-11-36-16,0 0-11 15,12-11-6 1</inkml:trace>
  <inkml:trace contextRef="#ctx0" brushRef="#br0" timeOffset="309157.9127">24404 8058 100 0,'35'10'107'16,"-14"-5"-7"-16,-5-3-7 16,-11-35-33-16,-5 33-112 15,-5-3-41-15,10-4-3 0,8-7-10 16,15 0-3-16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29T18:58:23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24495 2065 48 0,'0'12'88'0,"0"-12"-3"15,-3 10-4-15,3-10-71 16,0 0-5-16,0 0-9 15,0 9-40-15,9 4-36 16,3-6-7-16,5-2-1 16</inkml:trace>
  <inkml:trace contextRef="#ctx0" brushRef="#br0" timeOffset="2441.2441">5592 7945 4 0,'-11'7'16'0,"5"8"-4"16,-1 1-2-16,0 8-2 15,-2 1 0-15,2 8 2 16,-2 2-2-16,0 4 0 0,-2 7-1 15,0 0 0-15,-3 9 2 16,2-5 0-16,-3 10 1 16,0 1-1-16,-1 1 0 15,0 1 2-15,0 0-2 16,2 2 0-16,-2-5-1 0,4 5-2 15,-1-2 1-15,1-2-1 16,1 5-1-16,-1 1 0 16,6 1 0-16,-1 2 0 0,3 3-2 15,1 0 2-15,3 0-3 16,0-2 0-16,7-3-1 15,2-10 1-15,2 3 1 16,2-6 0-16,3-6 0 0,2-3 2 16,3-5 0-16,1 2 0 15,1-6 2-15,0 2-1 16,0-6 1-16,1-4-1 15,0-2 1-15,-1-6-1 0,1-4 0 16,2-5 0-16,1-11 0 16,1-1 1-16,5-16-1 15,1-7 0-15,-1-8-1 16,5-6 0-16,-2-9-1 0,0-7-1 15,-1-4-1-15,-2-5-1 16,-1-10 0-16,-2-3 0 16,-3-8 0-16,2-6 0 0,-4-10 0 15,0-3-1-15,-3-12 1 16,1-7-1-16,-2-5 0 15,-3-2 0-15,0 1-1 16,-7 3 0-16,-2 10 1 0,-3 11-1 16,-6 15 1-16,-5 15 0 15,-7 14 0-15,-10 11-1 16,-4 10 1-16,-5 7-1 15,-2 4 0-15,-1 5-3 0,1 3-3 16,1-2-12-16,4 5-38 16,9 9-25-16,2-2-8 15,9 6 0-15</inkml:trace>
  <inkml:trace contextRef="#ctx0" brushRef="#br0" timeOffset="3075.3075">5964 7846 29 0,'-11'-2'46'16,"-1"1"-3"-16,1 1-3 15,11 0-6-15,-14 0-10 16,14 0-6-16,0 0-3 15,0 0-7-15,0 0-1 0,16 3-4 16,4-3-1-16,7 0 0 16,11 0 1-16,6 0 2 15,9 0-2-15,12-2 1 16,4 1-1-16,13-2 1 0,7 2 2 15,8-5-2-15,9 4 1 16,11-2 0-16,11-3 1 16,11-3 0-16,11 0-1 15,9-4 0-15,4 2 0 0,4-5-1 16,5 0 1-16,-1-3-2 15,-4 3-1-15,-10 0 0 16,-7 0-1-16,-9 5-4 0,-10 2-5 16,-10 3-22-16,-4 10-43 15,-21 2-13-15,-8 4-3 16</inkml:trace>
  <inkml:trace contextRef="#ctx0" brushRef="#br0" timeOffset="3918.3918">5770 10119 8 0,'36'-6'33'16,"4"-1"-6"-16,7 2-4 15,3-2-4-15,7 2-3 16,-3-2-5-16,6 1 0 0,2-1-3 15,-6 1-2-15,6 1-1 16,1 0-1-16,1 1-1 16,5 0 0-16,2 2-1 15,4 2 0-15,5-3 1 0,9 3 0 16,6-3 2-16,11 2 3 15,11-4 4-15,3 0 3 16,12-3 2-16,9 0 2 0,5-1-1 16,6-2 0-16,2 2-1 15,0-1-2-15,6 6-4 16,5-2-2-16,-1 6-4 15,0-1-2-15,3 2-6 0,-6 3-7 16,-1 0-29-16,-2 7-39 16,-18-6-9-16,-7-1-4 15</inkml:trace>
  <inkml:trace contextRef="#ctx0" brushRef="#br0" timeOffset="4908.4907">9749 10045 13 0,'0'0'30'0,"0"0"-4"16,0 0-2-16,0 0-4 15,0 0-4-15,0 0-4 16,0 0-3-16,0 0 0 0,9-7-2 16,1 7-1-16,4 0-2 15,2 0-2-15,4 4 1 16,5 1 1-16,3 3 1 15,2 4 1-15,1 2 1 0,3 1 1 16,2 4 0-16,1 5-2 16,0 1 1-16,3 5-1 15,-6 2-2-15,5 6 0 16,-3 0 0-16,-5 10-1 15,-1 3 2-15,-6 3 0 0,-1 8 1 16,-10 3 0-16,4 8 1 16,-11 2 0-16,-2 9 1 15,-3 4 0-15,-2 6-1 16,1 11 0-16,0 5 2 0,3 11-3 15,5 6 1-15,7 8-1 16,7 10-1-16,13-1 0 16,10 3-1-16,18-7 0 15,11-5-4-15,17-6 4 0,12-13-3 16,21-10-3-16,7-16-7 15,17-13-29-15,11-7-39 16,-2-20-9-16,4-17-5 0</inkml:trace>
  <inkml:trace contextRef="#ctx0" brushRef="#br0" timeOffset="6212.6212">8990 7564 10 0,'0'0'32'15,"0"0"-5"-15,0 0-5 16,0 0-5-16,0 0-5 16,0 0-5-16,9 0-5 15,-9 0-2-15,23 10 0 0,-13-2 1 16,9 2 3-16,-3 0 0 15,3 2 2-15,-1-2 1 16,2 0 1-16,2 1 0 0,2 0 1 16,1-2-1-16,6 0-2 15,3-1 1-15,1-2-2 16,4 1-1-16,-3-2 1 15,3 1-3-15,-2 0 1 0,0 0 2 16,-5 1 1-16,4 0 0 16,-2 0 1-16,0 3-1 15,5-2 1-15,-5 1-1 16,4 2 1-16,-2-1-3 0,2 2 0 15,-5 0 0-15,-1 4 0 16,3-2 2-16,0 3 1 16,5 1 0-16,5 0 0 15,9-1 1-15,10 0 0 0,14-7-1 16,12-3-2-1,5-5-1-15,7-4-1 16,0-11-1-16,5-4 0 0,-1-9 0 16,3-9 0-16,-13-5 0 15,1-9 0-15,0-8 0 16,-2-6 0-16,1-6 0 15,-3-10-1-15,-5-6 1 0,-2-7-2 16,-6-4 1-16,-8-1-1 16,-7-2 0-16,-8-2 0 15,-8 2 0-15,-11-1 0 16,-8 5-1-16,-8 5 1 0,-9 4 0 15,-2 6 0-15,-9 7 0 16,1 8 0-16,-2 4 0 16,4 4 0-16,5 6 0 15,9 1-2-15,12 2 2 0,10-3-1 16,23 1 1-16,22-3 1 15,35 0 1-15,29-3 3 16,33 5-2-16,28 0 2 0,23 8 0 16,17 9-3-16,8 5-3 15,1 14-7-15,-18 2-23 16,-14 10-43-16,-17 9-15 15,-34 7-8-15</inkml:trace>
  <inkml:trace contextRef="#ctx0" brushRef="#br0" timeOffset="7607.7607">11952 9070 8 0,'10'5'27'0,"4"0"2"15,3 0 1-15,9 0 5 0,2 2-1 16,7 0-5-16,10 3-2 16,-2-2-8-16,4 2-4 15,-6 2-3-15,8 1-5 0,-9 4-1 16,4 1-4-16,-6 0 0 15,1 4 0-15,-1 2-2 16,-4 3 1-16,5 0-1 16,-6 7 2-16,1 1-1 0,-5 3 1 15,-2 5 1-15,-5 3 2 16,-7 2-1-16,0 1 1 15,-7 4 0-15,-2-5 0 16,-2 5 0-16,-1-2-1 0,-3 2-2 16,-1 3 0-16,1 1 0 15,0 4-1-15,-4 0 0 16,1 5-1-16,-4 3 2 15,0-1-1-15,-1 5 2 0,0 1-1 16,-1 2 1-16,0 4 0 16,-2 4 1-16,2 1-1 15,-3 4-1-15,2 3 1 16,1 3-1-16,1 4 1 0,0 2-2 15,3-1 3-15,3-4-4 16,2 0 1-16,9-7 1 16,10-7-1-16,8-6 1 15,13-7 0-15,15-6 3 0,14-6-1 16,14-6 2-16,14-3 0 15,8-5 1-15,7 0-1 16,2-3 0-16,-1-3-2 16,-6-1 0-16,-8-4-2 0,-11 2 0 15,-12-5-2-15,-11 0-4 16,-14-5-4-16,-10 1-13 15,-11 1-47-15,-15-14-20 16,-15-12-9-16,0 0-3 0</inkml:trace>
  <inkml:trace contextRef="#ctx0" brushRef="#br0" timeOffset="8400.84">11579 12881 48 0,'0'0'42'0,"-9"-2"-4"15,9 2-7-15,0 0-5 16,0 0-7-16,8 0-3 15,4 1-3-15,4 5-2 0,6-1 0 16,2 3 0-16,5 3-3 16,4 1-1-16,3 0-2 15,2 3-1-15,3 0 2 16,3 6-1-16,5-4 1 0,5 3 0 15,7-3 0-15,5 4 1 16,9-3-1-16,4 5-1 16,8 1-1-16,3 1 0 15,5 3-1-15,6 2 1 0,1 7 0 16,-1 1 0-16,4 5 2 15,-2 3 0-15,0 3 0 16,1 1 0-16,-1 2-1 16,13 8 1-16,-1-2-2 15,0 0 0-15,-4-5-1 16,-1 0-1-16,-9-7-2 15,-2-4-4-15,-12-9-7 0,-16-15-48 16,-7 0-26-16,-18-18-8 16,-6-7-6-16</inkml:trace>
  <inkml:trace contextRef="#ctx0" brushRef="#br0" timeOffset="9541.954">13924 12380 17 0,'7'0'28'15,"7"10"2"-15,9-7 2 0,9 5-2 16,3 5 0-16,13 1-4 16,1 4-7-16,8 4-2 15,0 4-4-15,5 3-2 0,-5 3-4 16,-1 2 2-16,0-1 0 15,-2-1 0-15,-1-2 1 16,-1-5 0-16,-7-1-1 16,-1-3 1-16,-6-3-3 0,-5-6-1 15,-9-2-1-15,-4-3-2 16,-7 0 1-16,-5-4-2 15,-8-3 1-15,0 0 0 16,0 0-1-16,9 7 2 16,-9-7-3-16,0 0 2 0,0 0-1 15,0 0-1-15,-4-10 0 16,4 10 0-16,-11-13-1 15,0 5 0-15,0-4 0 16,0 2 0-16,-4-2 0 0,1 0 0 16,-2-1-1-16,-1-1 1 15,-2 4 0-15,0 1 0 16,0 1-1-16,-3 1 0 15,0 5 1-15,1 2-1 0,-1 2 0 16,-1 5-2-16,1 6 2 16,-2 6 1-16,1 5-2 15,-4 5 1-15,-1 7-1 0,-4 7 2 16,-4 9-1-16,0 9 0 15,-4 5 1-15,0 8-1 16,-1 8 1-16,0 3-1 16,2 7 1-16,4 2 0 0,7 5 0 15,4-2 1-15,12-2 1 16,7-4 0-16,5-7 2 15,15-8 0-15,15-11 0 16,10-10 1-16,15-20 1 0,15-14-1 16,10-21 1-16,15-24-1 15,13-24 0-15,7-22-1 16,0-16-1-16,-1-15 0 15,-9-12 1-15,-11-6-2 0,-19 3 0 16,-22 9 0-16,-20 14-1 16,-22 16-1-16,-19 15-1 15,-24 14-5-15,-12 21-9 0,-20 13-38 16,-7 4-33-16,1 8-8 15,3-1-6-15</inkml:trace>
  <inkml:trace contextRef="#ctx0" brushRef="#br0" timeOffset="11026.1025">12198 8876 10 0,'0'0'27'0,"-15"13"-3"16,15-4-3-16,0 3-1 15,7-1 0-15,9 0 1 16,4-1 1-16,12-3 2 15,4-4 1-15,13-3-1 0,0-6-2 16,4-10-2-16,4-8-2 16,2-7-5-16,3-6-2 15,0-5-3-15,-2-6-1 16,-2-3-2-16,-7-4-1 0,-2-3 0 15,-8-2-1-15,-1-1 1 16,-10 1-1-16,-3-1-1 16,-8 2 1-16,-6 2-2 0,-5 1 1 15,-4 0-1-15,-4 3-1 16,-5 0 1-16,-5-1-1 15,-3 2 0-15,0-6 1 16,0 2-1-16,2-3 1 0,4-1 0 16,5 1 0-16,4-2-1 15,13-1 0-15,7 0 1 16,11 0-1-16,8 1 0 15,11-5 1-15,4 3 0 0,16-3 0 16,1-1 1-16,8 5 1 16,6 2-1-16,5 3 0 15,4 4-1-15,3 7 0 16,4 5-1-16,-3 12 1 0,0 7-2 15,-1 8 1-15,-7 8-1 16,-2 6 1-16,-5 11-1 16,-2 2 1-16,-2 6-1 0,2 1 1 15,4-5 1-15,6 0 0 16,8-8 0-16,6-3 0 15,10-4 1-15,7-5 1 0,8-9-1 16,4-1-1-16,8-3 1 16,1 0-2-16,1 4-1 15,4-1-7-15,-7-1-14 16,-6 1-47-16,-4 7-18 0,-16-9-5 15,-14-4-7-15</inkml:trace>
  <inkml:trace contextRef="#ctx0" brushRef="#br0" timeOffset="11869.1868">14599 5557 17 0,'18'-14'28'16,"5"3"4"-16,2-2 1 15,0 2-5-15,2-1-4 0,3 5-4 16,0 0-4-16,6 4-5 16,-3 1-5-16,4 0-2 15,2 2-2-15,8 0 0 16,7 0 0-16,2 0 1 0,11 0 0 15,7 0 1-15,4 2 2 16,6 0-2-16,9 3 2 16,-3-2-2-16,11 1 1 0,5 1 0 15,5-2 0-15,2 1 0 16,7-2 1-16,4 2 2 15,5-4 1-15,5 2 0 16,-3-2 0-16,1 0 0 0,-7 2-1 16,-4-2-2-16,-13 4-1 15,-6 1-1-15,-16 1-1 16,-17 4-1-16,-12 1-1 15,-13 2 0-15,-16 0 0 0,-6 4-2 16,-12-1 0-16,-4 2-3 16,-6 4-4-16,-7-4-7 15,-7 7-13-15,-1 0-29 16,-2-3-28-16,-2-5-4 0</inkml:trace>
  <inkml:trace contextRef="#ctx0" brushRef="#br0" timeOffset="12448.2447">17455 5486 16 0,'-34'3'7'0,"-4"7"-3"16,-8 7 1-16,-3 5 1 15,-4 4 4-15,-5 9 3 16,-2 3 1-16,-2 12 2 0,0-4 2 15,3 14-1-15,3-5-3 16,3 13-4-16,2 8 1 16,9 2-2-16,-1 2-1 0,11 2 1 15,5 1 2-15,15-6 2 16,9 0 1-16,7-11 4 15,16-9-1-15,10-9 1 16,18-11-4-16,10-12 2 0,18-12-3 16,9-13-1-16,19-13-3 15,16-22-2-15,8-14-2 16,15-20-1-16,7-15-2 0,-8-14 0 15,-3-12 1-15,-24-9-2 16,-21-3 2-16,-27 5-1 16,-29 10-1-16,-34 12 1 15,-24 18-1-15,-35 16-3 0,-32 21-1 16,-18 20-6-16,-18 10-11 15,-5 8-49-15,4 15-17 16,4 9-6-16,18 3-1 16</inkml:trace>
  <inkml:trace contextRef="#ctx0" brushRef="#br0" timeOffset="14050.4049">12176 8974 32 0,'-28'4'44'16,"3"-1"-7"-16,0 1-10 15,6 1-8-15,0-2-2 16,6-1-1-16,13-2-2 0,0 0 2 16,9 1-3-16,11-1 1 15,10-3-3-15,4-4 0 16,9 2-1-16,0 0-5 15,3-1-2-15,-6 3 0 0,-2 2-2 16,-14 1 3-16,-9 5-2 16,-13 5 0-16,-8 5 0 15,-14 4 1-15,-12 0 0 16,-9 1-1-16,-6 1 1 0,-5 1 0 15,-2-3 2-15,3-3-2 16,4-3 0-16,9-4 0 16,6-3 0-16,14-2 1 0,18-4-1 15,4-2 0-15,24-5 0 16,14-5 0-16,11-3 1 15,9-4 1-15,6 2-1 16,0-5 1-16,-3 5-2 0,-9 0 1 16,-11 3 0-16,-11 4 0 15,-14 1-1-15,-20 9-1 16,1-13 0-16,-15 11 0 15,-14 0-1-15,-4 1-2 0,-5 1-1 16,-3-3 0-16,0 0-3 16,7 0-6-16,3-3-11 15,11-5-36-15,16 2-25 16,3-4-8-16,10-4-1 0</inkml:trace>
  <inkml:trace contextRef="#ctx0" brushRef="#br0" timeOffset="21141.1138">5755 7954 25 0,'-6'-26'36'16,"2"0"-3"-16,-1 2 1 15,2 3-4-15,-2 7-6 16,4 3-8-16,1 11-5 0,-8-11-6 15,8 11 0-15,-17 6-3 16,3 7-1-16,-2 3-1 16,-4 5 1-16,-1 4 1 15,-2-4 1-15,7 1 1 0,-2-7 0 16,9-3 1-16,9-12-1 15,0 0 0-15,26-15-1 16,2-4 0-16,11 0-5 16,6-1-7-16,5 2-16 0,5 7-42 15,-9 0-9-15,-1 5 0 16</inkml:trace>
  <inkml:trace contextRef="#ctx0" brushRef="#br0" timeOffset="21948.1946">5527 7159 62 0,'15'4'34'0,"-13"7"4"0,0 5-7 16,-1 1 1-16,1 3-2 15,-1 1-8-15,-1-2-5 16,0 0-4-16,0 0-4 16,0-7-1-16,-3 3-3 0,3-7-3 15,-2 2-4-15,2-10-9 16,2 14-13-16,-2-14-36 15,20 5-22-15,-7-4-1 16</inkml:trace>
  <inkml:trace contextRef="#ctx0" brushRef="#br0" timeOffset="23262.326">5351 7294 5 0,'-17'42'15'16,"3"7"1"-16,1-2 0 15,5 6 2-15,3-6 1 16,4 3 3-16,1-9 1 0,8-7-1 16,6-6 0-16,5-7 0 15,6-5-2-15,3-9 0 16,6-7-4-16,4-3-2 15,10-17-4-15,0-5-3 0,9-11-1 16,2-7-1-16,-2-9-1 16,-2-6 0-16,-3-2-1 15,-11-1 0-15,-10 3-1 0,-10 4 1 16,-18 5-2-16,-7 6 0 15,-17 8-1-15,-12 10 0 16,-4 6 0-16,-11 9-1 16,0 6-3-16,-4 4-4 0,3 7-12 15,7 7-21-15,0 4-37 16,14 6-6-16,6-3 1 15</inkml:trace>
  <inkml:trace contextRef="#ctx0" brushRef="#br0" timeOffset="26384.6381">5454 7507 33 0,'-15'-5'35'0,"10"-11"-1"15,9-9-6-15,14-5-8 16,16-10-6-16,7-4-4 15,10-1-2-15,2 1 3 0,2 7-2 16,-6 5 0-16,-7 11 2 16,-12 9 2-16,-18 12-2 15,-12 7-1-15,-23 15-2 0,-14 6-1 16,-17 7 2-16,-11 3-2 15,-7 0-1-15,1-1 1 16,1-8-2-16,12-4 1 16,10-11-2-16,14-8-1 0,20-9 0 15,14-14-2-15,13-3-1 16,18-9-1-16,9 2-2 15,11-4 2-15,7 6-1 16,-3 1 1-16,1 10 0 0,-8 5 0 16,-9 9 2-16,-11 9 1 15,-15 9 0-15,-13 5 0 16,-17 4 2-16,-13 5-1 15,-14-6 0-15,-6 2 0 0,-6-10-1 16,0 0 0-16,3-9 0 16,8-8-1-16,10-2 0 15,8-8-1-15,16-9 0 0,11-4-1 16,8-3-1-16,16-3 0 15,13 0 0-15,8 3 0 16,10 3 0-16,5 8 1 16,3 6 1-16,-4 5 0 0,0 6 0 15,-8 9 2-15,-12 6 0 16,-13 3 0-16,-17 3 1 15,-9 1 1-15,-14-3 0 16,-13 0 0-16,-15-5 0 0,-6-3 0 16,-5-6-1-16,-1-4 0 15,7-4-1-15,3-3 1 16,9-11-2-16,10-3 0 15,11-10-1-15,13 1-1 0,6-8 0 16,15 1-1-16,11-4 1 16,6 3-1-16,8 0 1 15,5 6 0-15,3 3 0 0,-1 8 1 16,-5 4-1-16,-3 8 1 15,-11 5-1-15,-9 5 1 16,-10 14 0-16,-14 3 0 16,-12 5 1-16,-11 0-1 0,-16 2 2 15,-5-4-1-15,-5-2 2 16,1-7-2-16,4-9 2 15,9-6-2-15,7-5 0 16,10-11 1-16,14-7-1 0,7-7-1 16,14-1-3-16,7-7-5 15,9 5-17-15,-1 3-43 16,6-3-17-16,5 0-7 15,-7-2-1-15</inkml:trace>
  <inkml:trace contextRef="#ctx0" brushRef="#br0" timeOffset="28759.8757">5581 10535 19 0,'0'0'35'0,"-13"-13"-2"16,13 13-2-16,-14-9-6 15,14 9-5-15,-16-6-5 0,6 6-5 16,-2 0-4-16,0 3-4 15,-4 4-2-15,0 5 0 16,-3 3-1-16,-1 4 2 16,1 4 0-16,-1 3 2 0,2 2 0 15,3 4 1-15,3-3 0 16,3 2 1-16,6-5 0 15,3-3 3-15,4-6 1 16,6-5 0-16,3-8 3 0,4-4 0 16,1-6 0-16,0-6 0 15,3-8-2-15,-5 0-1 16,2-4-4-16,-5 0 0 0,0-1-2 15,-3 0-1-15,-3 1 0 16,0 1-1-16,-2 4 0 16,0 2 0-16,-1 4 0 15,0 2 0-15,-4 11-1 0,6-15 1 16,-6 15-2-16,0 0 0 15,0 0-1-15,0 0 1 16,4 17-1-16,-2-1 1 16,3 5-1-16,0 3 2 0,8 1 1 15,3 0 2-15,7-5 0 16,5-5 1-16,9-7-1 15,3-5-1-15,5-3-5 0,2-7-19 16,-3-6-46-16,7-3-15 16,-10-3-6-16</inkml:trace>
  <inkml:trace contextRef="#ctx0" brushRef="#br0" timeOffset="30408.0405">18225 4221 4 0,'0'0'40'0,"5"6"-4"16,-3 5-2-16,4 6-8 0,2 3-4 15,0 6-3-15,0 5 3 16,0 1-2-16,0 7-2 16,-2-4-4-16,-1 0-1 0,-3-4-2 15,-1-4-2-15,-1-5 0 16,0-4-1-16,0-5-2 15,0-13-2-15,-1 14 2 16,1-14-2-16,0 0 0 0,0 0 0 16,0 0 0-16,0 0-1 15,0 0 1-15,0 0-2 16,-10-6 1-16,10-2-1 15,0-2 0-15,4-4-2 0,3 0 0 16,9-2 0-16,5 2-2 16,8-3 1-16,7 5-2 15,5 2 2-15,13 0-1 16,-1 10 1-16,4 3 0 0,-3 7 1 15,-4 5-1-15,-9 4 1 16,-13 5 0-16,-12-3 1 16,-16 6 0-16,-9-7-1 15,-18-1 2-15,-8-4-1 0,-8-5 1 16,-6-3-2-16,-4-7 1 15,-2 0-2-15,5-11 0 16,2 2-6-16,7-7-10 16,5 1-52-16,13 9-16 0,8-5-7 15</inkml:trace>
  <inkml:trace contextRef="#ctx0" brushRef="#br0" timeOffset="31939.1936">15480 14090 24 0,'0'-11'40'0,"0"11"6"15,-1-14-2-15,-2 6-8 16,3 8-6-16,-5-18-8 15,5 18-4-15,-11-16-3 16,1 11-4-16,1 0-5 0,-6 3-3 16,-2 2-1-16,-4 3-1 15,-2 6 1-15,-6 6 0 16,-1 8 2-16,-2 4 1 15,1 5-1-15,4 4-1 16,8 0 3-16,7 1-1 0,12-3 0 16,15-6-2-16,18-9 0 15,17-8-1-15,13-9-2 16,9-6-10-16,6-11-53 15,11 0-18-15,0-7-6 0,-2-1-1 16</inkml:trace>
  <inkml:trace contextRef="#ctx0" brushRef="#br0" timeOffset="37389.7385">2366 1564 10 0,'0'0'39'16,"-16"-18"-5"-16,12 10-2 0,-2-3-4 16,0 1-4-16,1-1-2 15,1 3-5-15,-2-1-2 16,6 9-5-16,-5-9-1 0,5 9-3 15,0 0-2-15,0 0-2 16,0 0 0-16,5 18 2 16,4 1 2-16,2 6-1 15,0 3 1-15,0 3 1 0,4 2 0 16,-4 2 2-16,2-2-1 15,-3 1-3-15,-1 2-1 16,-1 3 2-16,2 5-2 16,-3-1-1-16,2 1 0 0,-3 2-1 15,3-3 1-15,0-8-1 16,-2 0 1-16,3-6 0 15,-4-7-1-15,2 2 2 16,3 1 0 15,0-5 0-31,-2-2 0 16,1 2 0-16,0-6 0 0,-1 1-1 15,-2-2 0-15,2-4 0 16,-9-9-2-16,7 9 0 16,-7-9 1-16,9 3-1 15,-9-3-1-15,0 0 1 0,10 5-1 16,-10-5 1-16,0 0-1 15,11 4 0-15,-11-4 1 16,0 0-1-16,0 0 1 16,0 0 0-16,0 0 1 0,0 0 0 15,0 0 0-15,8 0 1 16,-4-10-2-16,1-6 0 15,3-9 0-15,3-9-1 16,0-14 0-16,8-12-1 0,1-11 1 16,4-11 0-16,-12 35-2 15,4-5 0-15,1-1 1 16,0-3 0-16,1 0 0 15,2-1 0-15,-2 1 0 16,1 0 0-16,-1 5 2 0,-2 1-2 16,-1 6-1-16,2 1-3 15,-3 6-5-15,0 2-6 16,2 7-16-16,-3 2-43 0,3 8-18 15,-7 6-3-15</inkml:trace>
  <inkml:trace contextRef="#ctx0" brushRef="#br0" timeOffset="38132.8129">3160 2029 20 0,'-11'-7'18'0,"0"6"-1"16,-5 1-1-16,1 10 2 15,-8 5 2-15,3 4 1 16,-3 11-2-16,0 14 1 16,3-2-3-1,7 2 1-15,-1-8 0 16,11 2 1-16,3-11-4 15,3-2-1-15,12-16-1 16,3-11-3-16,4-12-1 0,4-7-2 16,2-4-4-16,1-7 0 15,-1-4-2-15,-3-2 1 16,-5-2 1-16,-5 1-2 0,-4 3 1 15,-8 5-1-15,-3 5 1 16,-2 8 0-16,-6 1-2 16,-1 9 0-16,-3 7 0 15,3 1 0-15,-1 12 0 0,1 5 0 16,1 9 0-16,0 1 1 16,2 9 1-16,2 8 3 15,3-3-1 1,1-3 1-16,6-1 1 15,2-3 0-15,5-5-1 16,3-7 2-16,5-3-3 0,-4-14-3 16,2-1-2-16,-2 0-5 15,4-2-14-15,-3-2-35 16,-1-5-31-16,4-3-7 15,-5-8-3-15</inkml:trace>
  <inkml:trace contextRef="#ctx0" brushRef="#br0" timeOffset="38546.8543">3818 1939 6 0,'-13'0'40'16,"-5"3"-5"-16,0 8-1 15,-12 6-2-15,4 3-2 16,-10 7-2-16,4 2-3 0,-4 2-5 16,5 1-3-16,5 5 1 31,6-2-2-31,7-4-2 15,12-6-1-15,6-8-3 16,11-2 1-16,8-6-2 16,5-2-1-16,3-7-3 15,-1 0-2-15,-1 0-4 0,-4 0-2 16,-6 0-5-16,-2 2-9 15,-10 0-31-15,-8-2-38 16,13-1-7-16,-9-11-2 16</inkml:trace>
  <inkml:trace contextRef="#ctx0" brushRef="#br0" timeOffset="39101.9098">4180 1584 31 0,'-19'7'52'15,"8"-7"-4"-15,11 0-9 0,0 0-6 16,20 8-5-16,4-6-2 15,9-2-3-15,-1 4-8 16,9-4-5-16,0 0-4 0,2 0-1 16,-3-4 0-16,-21 2-5 15,2 1 3-15,-5-1-4 16,2 0-4-16,-3 0 0 15,0-2-7-15,0 2-14 16,0 0-18-16,-15 2-33 0,18-3-14 16</inkml:trace>
  <inkml:trace contextRef="#ctx0" brushRef="#br0" timeOffset="39347.9344">4156 1792 29 0,'0'0'81'16,"0"0"-1"-16,14 5-43 15,10-2-10-15,11-2-10 16,3 4-2-16,7-5-4 15,2 5-3-15,-2 1-5 0,1 0-8 16,-11 4-34-16,0-2-40 16,-3-3-6-16,-7-4-1 15</inkml:trace>
  <inkml:trace contextRef="#ctx0" brushRef="#br0" timeOffset="40123.0119">6036 1059 11 0,'24'-25'67'0,"2"1"-30"16,-16 5-8-16,2-2-4 0,-9-3-7 16,-1-1-4-16,-4-1-4 15,-4-1-2-15,-15 5-3 16,1-1-1-16,-11 2-3 15,-2 0-2-15,-5 9 0 16,-44-8 1-16,39 20 1 0,-1 20 1 16,6 4 1-16,2 18 2 15,3 1 0-15,27 34 4 16,-33 58-1-16,27 19 1 15,20 16-3-15,30 4 2 16,9-7-1-16,3-14 3 0,-7-25 1 16,-41-48 2-1,-10-17-1 1,-28-18-1-16,-10-15-3 15,-16-11-5-15,-13-8-16 0,-8-10-52 16,1-1-21-16,18-14-10 16,9-8 1-1</inkml:trace>
  <inkml:trace contextRef="#ctx0" brushRef="#br0" timeOffset="40976.0971">6318 2048 49 0,'1'-14'49'0,"-4"1"-9"16,-6 8-11-16,-5 2-9 0,-4 3-7 16,-8 7-4-16,0 7-3 15,-4 7 1-15,-2 1 0 16,0 12 0-16,7 7 4 31,5-4 1-31,10-1 2 0,10-10-2 16,4-4 0-16,15-12-2 15,7-8-2-15,5-11 0 16,1-15-4-16,0-5-1 0,-8-1-2 15,-5 1 0-15,-5 2-2 16,-7 8-1-16,-6 7 1 16,-1 12 0-16,0 0 1 15,-4 21 0-15,4 7 0 0,13 7 2 16,9 2 1-1,8-2-1-15,11 0-6 16,4-6-29-16,1-15-43 0,8-10-9 16,-8-7-3-16</inkml:trace>
  <inkml:trace contextRef="#ctx0" brushRef="#br0" timeOffset="41658.1653">6747 674 51 0,'3'-25'45'0,"-3"25"-3"16,0 0-6-16,0 0-7 0,-7-3-5 15,-5-1-5-15,-2 0-3 16,-22 6-1-16,11 10-4 16,25-12 0-16,-16 28-2 15,0-2-3-15,16-5-2 16,-1 1-5-16,7 0-18 0,5 0-54 15,8 2-11-15,28 24-3 16</inkml:trace>
  <inkml:trace contextRef="#ctx0" brushRef="#br0" timeOffset="42304.2299">7091 1530 51 0,'-1'29'29'16,"-3"8"4"-16,3-3 3 16,-3 0 4-16,4-4-2 15,0-12-7-15,0-18-7 16,0 0-5-16,5-7-4 0,-3-2-3 15,1-4-6-15,-3-1-4 16,0-6-2-16,0-2-1 16,0-4 0-16,-1 2-1 15,-1-2 0-15,-1-1 1 0,1 0 0 16,0 1 0-16,1 0 0 15,1 0 0-15,0 1 0 16,3 2 0-16,4-1 1 16,4 2 0-16,3 2 1 0,1 4-1 15,3 2 1-15,5 3 0 16,0 2-1-16,4 3-2 15,0 1-4-15,3-1-4 0,0 3-14 16,-1 3-39-16,-1-2-23 16,1 1-4-16</inkml:trace>
  <inkml:trace contextRef="#ctx0" brushRef="#br0" timeOffset="42510.2506">7214 1426 74 0,'-16'15'80'0,"4"0"-57"16,6-2 1-16,6-2-1 15,0-11-2-15,17 14-8 0,1-10-8 16,6-1-13-16,2-3-25 15,1 0-42-15,5 3-7 16</inkml:trace>
  <inkml:trace contextRef="#ctx0" brushRef="#br0" timeOffset="42666.2662">7184 1731 24 0,'4'3'83'16,"18"-3"-2"-16,22-3-41 15,0-6-11-15,10 0-9 16,9-1-26-16,-5 6-53 0,6-3-19 15,-1 0-5-15</inkml:trace>
  <inkml:trace contextRef="#ctx0" brushRef="#br0" timeOffset="43337.3333">8174 1572 6 0,'-14'-5'32'16,"-2"2"-7"-16,6 10 3 15,-27-1 5-15,0 6 1 16,-1 7 0-16,5 5-4 0,6 5-7 15,12 1-3-15,15-4-4 16,20-9-2-16,11-10-3 16,5-7-1-16,7-7 0 15,-1-10-2-15,-19 3-4 0,0-1-2 16,-2-5-2-16,2-3-1 15,-4-3-2-15,-2-4-1 16,-3 0-1-16,-2-2-3 16,-4 2 3-16,-3-2 1 0,-2 1-1 15,-1 2 0-15,-2 0 1 16,-3 3 0-16,-2 3 0 15,-3 1 2-15,0 6 1 0,-2 8 1 16,-1 8 1-16,0 0 1 16,0 14 2-16,1 5 2 15,6 23 1-15,-1 14 1 16,7 7 0-16,7 0 0 15,8-2-2-15,2-9 0 0,6-15-3 16,0-15-1-16,1-10-7 16,1-8-12-16,2-6-50 15,5-9-18-15,-19 0-7 16</inkml:trace>
  <inkml:trace contextRef="#ctx0" brushRef="#br0" timeOffset="43564.356">8742 1301 69 0,'8'-10'83'0,"-8"10"-1"16,0 0-64-16,0 11-4 0,-5 8 1 15,-10 19 1-15,-12 15-3 16,-6 4-4-16,3 7-1 15,-1-1-3-15,3-6-3 16,5-9-3-16,5-18-5 16,11-15-26-16,7-15-44 0,0 0-12 15,-6-12-4-15</inkml:trace>
  <inkml:trace contextRef="#ctx0" brushRef="#br0" timeOffset="43734.373">8528 1514 12 0,'8'-19'84'0,"0"2"4"16,4 3-6-16,6 6-66 0,5 3-3 15,13 6 1-15,21 27-4 16,0 15-2-16,1 3-6 16,-5 8-8-16,-2-1-19 15,-16 2-45-15,-11-13-15 16,-12-12-6-16</inkml:trace>
  <inkml:trace contextRef="#ctx0" brushRef="#br0" timeOffset="44580.4576">9487 1217 43 0,'-11'4'54'0,"11"-4"-4"15,-13 3-10-15,13-3-8 16,0 0-9-16,6 6-2 16,8-6-3-16,4 0-3 0,6 0-5 15,4 0-2-15,3 0-3 16,3 0 0-16,1 0-2 15,4 0-3-15,0 1-2 16,-2-1-5-16,3-2-6 16,-3 1-12-16,-4-1-24 0,-3 0-34 15,-1 1-6-15</inkml:trace>
  <inkml:trace contextRef="#ctx0" brushRef="#br0" timeOffset="44856.4852">9597 1351 81 0,'-11'10'86'0,"8"2"-46"16,4-2-3-16,13 2-3 16,3-4-15-16,8 1-7 0,7-2-6 15,3-2-2-15,5 2-6 16,2-2-13-16,-1 2-55 15,3 3-14-15,-5-3-6 0</inkml:trace>
  <inkml:trace contextRef="#ctx0" brushRef="#br0" timeOffset="47595.759">10632 924 23 0,'-23'16'28'16,"-3"3"2"-16,2 5 0 15,1 10 0-15,-1-1-5 0,3 14-4 16,-2 34 1-16,2 16-7 15,11 4-1-15,10 0-2 16,24-8-2-16,16-14 3 16,17-15-1-16,16-26 1 15,8-26-4-15,11-15 1 0,-40-12-2 16,4-7-1-16,7-11 0 15,3-5-2-15,-2-9 0 16,0-7 0-16,-7-3-2 16,-6-8-2-16,-14 2 3 15,-7-4-3-15,-19 6 1 0,-8 0-4 16,-12 5-2-16,-10-1-7 15,-16 11-25-15,-6 5-46 16,-3 4-8-16,-10 11-4 16</inkml:trace>
  <inkml:trace contextRef="#ctx0" brushRef="#br0" timeOffset="48852.8848">11166 962 13 0,'0'0'44'0,"27"-15"1"16,2 1 3-16,-29 14-3 16,20-17-9-16,-1-1-7 15,-19 18-7-15,0 0-7 16,-4-11-5-16,-5 1-2 15,-46-14-2-15,-33 17-5 0,31 7-12 16,-2 5-49-16,-3 9-22 16,2-5-6-16</inkml:trace>
  <inkml:trace contextRef="#ctx0" brushRef="#br0" timeOffset="50469.0464">10906 903 70 0,'0'0'77'0,"0"0"-44"0,0-9-7 15,2-2-1-15,1 1-3 16,-1 0-3-16,-2 10-2 15,0 0-2-15,0 0-2 16,0 0-2-16,5-3-1 16,0-2-3-16,0 1-4 15,0 1-2-15,-26 3-1 0,-5 17-7 16,-7-5-17-16,0 9-51 15,3-1-11-15,2 2-7 16</inkml:trace>
  <inkml:trace contextRef="#ctx0" brushRef="#br0" timeOffset="51539.1533">15069 991 38 0,'0'19'55'0,"5"2"-4"16,-1 2-11-16,-1 5-8 15,3 2-5-15,1-3-5 16,0 2-5-16,0 7-3 16,-1-7-2-16,2 7 2 0,-2-9-1 15,-1-1-2-15,0-4-1 16,-4-7 0-16,2-3-1 15,-3-12-1-15,0 0-5 16,-5 0-1-16,-1-15-1 0,-1-2 0 16,-4-5 0-16,1-3 0 15,-3-3 0-15,13 28-2 16,-14-33 1-16,0 0 0 15,-1 0 0-15,1 1-1 0,0 0-1 16,0-2 1-16,5 1 0 16,0 0 0-16,7 1 0 15,0 3 0-15,6-1 0 16,4 1 1-16,10 5 0 15,2 0-2-15,6 3 1 16,1-1 0-16,7 8-2 0,42-20-5 16,-35 20-15-16,2-4-44 15,6 9-21-15,-6 1-7 16,-3 0 0-16</inkml:trace>
  <inkml:trace contextRef="#ctx0" brushRef="#br0" timeOffset="51799.1793">15301 952 63 0,'-18'17'84'0,"6"-5"-3"16,6 1-63-16,6-13-1 0,9 16-1 16,-9-16-2-16,0 0-5 15,28 0-6-15,0 3-7 16,5-6-8-16,-3-1-24 15,38-4-40-15,-31 4-8 16,-4 1-2-16</inkml:trace>
  <inkml:trace contextRef="#ctx0" brushRef="#br0" timeOffset="51988.1982">15358 1165 55 0,'-24'19'87'16,"6"-4"-1"-16,10 0-59 0,7-6 0 15,4 3-4-15,13-4-10 16,6-3-10-16,10-1-16 16,4-1-40-16,7-3-31 15,10 0-4-15</inkml:trace>
  <inkml:trace contextRef="#ctx0" brushRef="#br0" timeOffset="52351.2345">16521 906 18 0,'-31'-3'86'16,"2"3"-1"-16,-1 0-43 15,8 0-16-15,1 0 0 16,21 0-5-16,0 0-4 16,0 0-4-16,0 0-6 15,7 0-3-15,4 2-2 16,45 2-4-16,16 0-7 0,-32-4-14 15,1 0-51-15,3-3-15 16,-4 3-4-16</inkml:trace>
  <inkml:trace contextRef="#ctx0" brushRef="#br0" timeOffset="52553.2548">16530 1064 74 0,'-35'18'92'16,"5"-4"-4"-16,6 2-55 15,8-6-10-15,5-1-2 16,11-9-3-16,7 14-8 0,10-11-7 16,6-3-9-16,7 0-16 15,6 0-55-15,2-2-11 16,2-5-6-16</inkml:trace>
  <inkml:trace contextRef="#ctx0" brushRef="#br0" timeOffset="52895.289">17149 978 62 0,'5'20'79'16,"-5"-8"-54"-16,1 1 6 15,0 3 2-15,4-3-3 0,1 4-5 16,4-5-5-16,8-1-4 16,4-2-3-16,5-1-2 15,-2 5-2-15,7-11-3 16,-32-2-1-16,32-1-5 0,1-3 1 15,-6-9 1-15,1 0-4 16,-28 13 1-16,22-29 1 16,0 2-2-16,-22 5 2 15,-6 1 2-15,6 21-5 16,-26-23 0-16,0 0-16 15,-21 6-51-15,27 15-16 0,5 2-8 16,15 0 4-16</inkml:trace>
  <inkml:trace contextRef="#ctx0" brushRef="#br0" timeOffset="54510.4505">16132 2428 23 0,'0'0'86'0,"-26"-12"-24"15,26 12-6-15,-3-10-14 0,3 10-8 16,0 0-8-16,8 3-7 16,5 16-5-16,-2 5-2 15,6 5-2-15,-1 6-3 16,2 1 0-16,-1 3-2 0,-2-7 0 15,-2 1-2-15,-5-14 0 16,1-2-1-16,-6-5 0 16,-3-12-4-16,0 0-4 15,3-8-12-15,-3-16-53 0,4-2-20 16,-4-6-6-16,-7-4-4 15</inkml:trace>
  <inkml:trace contextRef="#ctx0" brushRef="#br0" timeOffset="54656.465">16093 2143 62 0,'-14'-24'89'16,"1"-1"-2"-16,3 2-9 16,7 3-76-16,-3-2-17 15,4 3-56-15,3 5-13 16,-1 14-6-16</inkml:trace>
  <inkml:trace contextRef="#ctx0" brushRef="#br0" timeOffset="55084.5079">16394 2221 81 0,'15'24'91'0,"1"12"-1"0,1-10-47 16,5 30-20-16,2 4-1 15,1 5-4-15,-3-5-7 16,5-3 0-16,-7-6-4 0,-3-12-1 16,-2-11 1-16,-5-8-2 15,-2-11-1-15,-8-9 0 16,0 0-2-16,0-17-1 15,-1-9 0-15,-1-6-2 0,-2-7-2 16,4-11 0-16,0 4-1 16,6 0 0-16,5 2 2 15,7 7 0-15,6 13 1 16,5 8 3-16,7 12 0 0,-1 13 1 15,6 3 1-15,-1 5 0 16,0 11 0-16,-1 2-1 16,-7-2 0-16,-2-2-1 15,-10 4-1-15,1-11-3 0,-6 3-3 16,-6-7-7-16,2-1-16 15,-6-4-49-15,-5-10-15 16,16 0-9-16,-4-14-1 0</inkml:trace>
  <inkml:trace contextRef="#ctx0" brushRef="#br0" timeOffset="55824.5819">17960 2237 49 0,'-10'-14'87'16,"-6"4"-3"-16,-3 5-44 15,-2 3-8-15,0 8-10 16,-1 12-6-16,0 6-2 0,0 5-4 15,5 8 2-15,4 6-2 16,6 3 0-16,6 0-3 16,2-3 0-16,9-7-1 15,7-7-1-15,5-11-1 0,5-14-1 16,2-4 0-16,1-20 0 15,2-7-2-15,-4-8-1 16,-4-6 0-16,-4 0-1 0,-6 3 0 16,-7 6-1-16,-2 5 1 15,-5 10 1-15,0 17 0 16,0 0 2-16,-5 7-1 15,5 10 1-15,16 5-1 0,5 5 1 16,8-1-3-16,10 2-6 16,0-12-32-16,5-2-43 15,4-9-12-15,-9-5-3 16,0-6-6-16</inkml:trace>
  <inkml:trace contextRef="#ctx0" brushRef="#br0" timeOffset="56425.642">18744 2173 54 0,'0'-9'92'0,"0"9"-3"16,4 37-6-16,7-11-60 15,3 12-6-15,7 6-4 0,1 11 0 16,2 7-2-16,2 4-3 16,-2-3-2-16,-2-7-1 15,-2-4 0-15,-5-14-3 16,-3-4 0-16,-4-12-3 0,-1-10-3 15,-7-12-7-15,1-8-17 16,-2-10-43-16,-9-18-22 16,0-7-5-16,-7-12-3 15</inkml:trace>
  <inkml:trace contextRef="#ctx0" brushRef="#br0" timeOffset="56645.664">18714 2202 13 0,'-21'-23'85'0,"9"1"3"16,9 0-4-16,10 7-56 15,18 4-8-15,18-4-6 16,8 12-4-16,7 1-1 15,2 5-3-15,-1 11-1 0,-5 8 1 16,-11 12-2-16,-14 5-3 16,-21 6 3-16,-9 1-2 15,-19 2 3-15,-7-8-2 16,-10 1-1-16,-6-13-7 0,1-6-13 15,0-2-41-15,5-20-28 16,9 0-6-16,10-10-5 16</inkml:trace>
  <inkml:trace contextRef="#ctx0" brushRef="#br0" timeOffset="56948.6943">19141 2389 69 0,'48'-13'94'16,"-2"0"-4"-16,1-13-8 15,27 0-64-15,-28-1-6 16,-6-8-6-16,-6 4-4 15,-4-3-2-15,-14 2-1 0,-12-1-2 16,-6 8 3-16,-16 3-3 16,-8 6 2-16,-8 11-1 15,-4 5 1-15,-6 9 1 16,-1 15 1-16,0 15 4 15,5 4-1-15,7 6 1 0,9 6 1 16,10-1 0-16,10-1-1 16,9-7 1-16,14-5 0 15,11-7-4-15,11-6-3 16,0-5-4-16,8-8-9 0,-7-3-42 15,0-12-30-15,1-10-10 16,-10-10-4-16</inkml:trace>
  <inkml:trace contextRef="#ctx0" brushRef="#br0" timeOffset="57441.7436">19582 2406 88 0,'0'25'96'0,"10"-4"-3"16,4-16-7-16,12 5-69 15,6-4-1-15,7-6-3 16,0-9-4-16,-1-11-3 15,-2-7-2-15,-5-2-2 0,-3-4-2 16,-8 4-1-16,-3 5-1 16,-7 7 1-16,-4 1-1 15,-6 16 0-15,10 0 1 16,0 9-1-16,3 13 4 0,5-5-1 15,6 2 2-15,10-9-3 16,3 0 4-16,4-11-3 16,3-15 0-16,-2-9-1 15,-8-13-2-15,-6-8-1 0,-9-11 0 16,-13-7-2-16,-8-7 0 15,-15 0 1-15,-7 2 0 16,9 38 0-16,-3-3 2 16,-18-24 1-16,18 34-1 15,1 4 1-15,-18-11 2 0,5 19-1 16,9 16 2-16,5 24 2 15,11 22-3-15,5 18 1 16,5 21 4-16,5 9-1 16,3 12 0-16,1 4-1 0,-4 8 0 15,-2-6 1-15,-4-6-1 16,-1-10-1-16,-1-13-3 15,-3-9-1-15,1-19-5 16,0-12-6-16,9-16-35 0,1-12-36 16,-10-19-13-16,18-19-7 15</inkml:trace>
  <inkml:trace contextRef="#ctx0" brushRef="#br0" timeOffset="57769.7764">20294 2587 25 0,'26'-14'98'16,"11"-4"-1"-16,5 2-7 0,5-9-2 15,3 1-80-15,1 0 1 16,-3-3-4-16,-6 3-1 16,-13-8-5-16,-9 2 0 15,-15-6-1-15,-5 7-1 0,-12 0 0 16,-8 4-2-16,-8 9 1 15,-6 8 2-15,-5 15 4 16,-2 8 0-16,3 16 2 0,3 6 0 16,8 6 1-16,4 1 1 15,11-3 1-15,8 3-2 16,11-4-2-16,12-7 1 15,10-7-4-15,7-6-1 0,8-10-4 16,2-9-4-16,4-1-11 16,-4-17-35-16,-5-13-34 15,0-2-8-15,-6-4-8 16</inkml:trace>
  <inkml:trace contextRef="#ctx0" brushRef="#br0" timeOffset="57931.7925">20842 2326 31 0,'-13'1'95'0,"-3"12"-2"15,-1 9-4-15,8 1-48 0,2 9-16 16,5-1-8-16,5 2-3 15,13-8-5-15,6-1-1 16,6-3-3-16,7-16-3 0,1-1-4 16,5-8-8-16,-8-17-31 15,-1-16-46-15,0-6-9 16,-6-18-8-16</inkml:trace>
  <inkml:trace contextRef="#ctx0" brushRef="#br0" timeOffset="58125.812">21096 1857 84 0,'0'24'94'15,"3"8"-3"-15,10 5-6 16,8 11-74-16,3 6 2 16,6 6-1-16,0 0-3 15,2 0-2-15,-4-3-4 16,0-6-3-16,-10-4-6 0,-5-3-16 15,-12-4-49-15,-6-15-19 16,-9-8-7-16,-10-12-4 16</inkml:trace>
  <inkml:trace contextRef="#ctx0" brushRef="#br0" timeOffset="58224.8219">21173 2426 63 0,'5'-24'93'15,"20"4"-5"-15,14 2-5 16,5 0-72-16,10 1-64 0,16-7-28 16,4-3-9-16,0-2-4 15</inkml:trace>
  <inkml:trace contextRef="#ctx0" brushRef="#br0" timeOffset="59312.9307">19272 3232 0 0,'6'43'93'16,"5"3"-1"-16,0 2-2 16,5 36-19-16,-1-34-52 15,2-5-1-15,0-1-5 16,-2-10-4-16,-1-10-2 0,-6-2 0 15,-1-9-2-15,-7-13-1 16,0 0-3-16,9 0 1 16,-9-18-2-16,0-7 1 15,-2-7-1-15,0-8-1 0,-2-2 0 16,2-5 0-16,2 2 0 15,6 3 2-15,5 3-1 16,7 12 1-16,9 6-1 0,2 13 0 16,4 5 0-16,5 6 0 15,-2 15 2-15,5 4-1 16,-5 13 1-16,0-3-1 15,-5 8 2-15,-2-3-1 0,-3 2 1 16,-5-6-1-16,-2-8 0 16,-6-3 0-16,-5-8-1 15,0-2 0-15,-8-12 0 16,17-1 0-16,-5-14-2 0,7-8 2 15,0-4-2-15,7-6 1 16,2-3-1-16,2-3 2 16,-2 3-2-16,-2 5 1 15,-6 5 0-15,-5 12 0 0,-5 6 0 16,-10 8 0-16,1 11 0 15,-5 13 0-15,-5 2 0 16,-2 4 0-16,1-1 0 0,2 0 0 16,2-1 0-16,6-7 1 15,8 0 0-15,11-12 0 16,8 1 0-16,7-7 0 15,5-3 2-15,9 0-3 0,1-9 2 16,0-2-1-16,4-8-1 16,-6 0 0-16,1-5 0 15,-4-3 0-15,-7-2-1 16,-6 0 1-16,-5-2-1 0,-5-3 0 15,-12 5-1-15,-9-5 1 16,-8 7-1-16,-14 1 2 16,-7 6-2-16,-6 5 2 15,-1 6-2-15,-3 9 3 0,-2 5-1 16,5 19 1-16,2 3 1 15,10 13 0-15,6 5 0 16,11 2 0-16,7 10 0 16,13-7 0-16,11 4 0 0,8-11-1 15,12-2 1-15,3-14-3 16,6-5-1-16,-2-5-2 15,4-12-3-15,-5-5-7 16,2-8-21-16,-10-9-37 0,-6-15-24 16,-2-4-6-16,-6-9-4 15</inkml:trace>
  <inkml:trace contextRef="#ctx0" brushRef="#br0" timeOffset="60322.0316">20911 3219 1 0,'0'0'95'0,"-12"16"4"16,7-1-6-16,-1-2-2 16,40 8-73-16,-34 7-4 15,-1 7-1-15,0-1-2 0,1 2-3 16,0-4-3-16,6-5-1 15,0-1-3-15,3-6 2 16,-2-7-2-16,-7-13 0 0,12 11 0 16,-12-11 1-16,0 0 0 15,0 0 1-15,0 0-1 16,0 0 0-16,0 0 0 15,0 0 0-15,10-3 0 0,-6-6-1 16,2-9 0-16,2-9-1 16,-4-5 1-16,5-12-1 15,-2-7 1-15,-5-6-1 16,1-7 0-16,-3-4-1 0,0 0 1 15,-8 1 1-15,2 1-1 16,-4 10 1-16,3 10-1 16,-3 9 0-16,6 10 0 15,-3 8 1-15,3 8-1 0,4 11 0 16,-1 13 1-16,2 13-1 15,4 11 0-15,7 11 1 16,2 12 0-16,0 11 0 0,10 6 0 16,-4 2 0-16,3-2-1 15,-2-6 0-15,-1-5 0 16,-4-8-1-16,-1-11-1 15,-3-13-1-15,-3-3-1 0,-5-16-2 16,1-4-2-16,-5-11-5 16,0 0-5-16,-15-17-5 15,-1-9 1-15,-11-2-3 16,-6-6 3-16,-7 4 4 0,-5-4 5 15,5 10 10-15,-3 1 7 16,12 9 8-16,3 3 3 16,15 5 2-16,13 6 2 15,0 0 1-15,30-8-5 16,7 4-2-16,16-4-2 0,9-1-2 15,11-5-2-15,3 3-2 16,0-3-1-16,-3 0-2 16,-12 1 1-16,-6 1-2 15,-17 6 1-15,-8-1-2 0,-14 6 1 16,-16 1-2-16,0 0 2 15,-11 5-1-15,-10 9 2 16,-7 7-2-16,-1 2 0 0,1 6 0 16,2 0 0-16,3 6 1 15,15-8 0-15,6 0 0 16,11-7 0-16,15-11-1 15,7-6 1-15,5-10-1 0,2-14 0 16,5-12 0-16,-7-6-2 16,-5-6 2-16,-5 3-2 15,-14 2 3-15,-3 3-2 16,-8 10 1-16,-2 11 1 0,-9 17 1 15,-2 17 0-15,1 16 1 16,-1 12 0-16,11 8-2 16,0 11 1-16,3-2 0 15,10 0 0-15,6-11-1 0,10-10 0 16,4-13-3-16,8-14-3 15,-6-16-5-15,10-17-14 16,-12-22-32-16,0-23-33 0,-2-16-12 16,-10-21-8-16</inkml:trace>
  <inkml:trace contextRef="#ctx0" brushRef="#br0" timeOffset="60502.0496">21885 2734 73 0,'-2'50'107'16,"2"18"-4"-16,8 4-7 15,5 11-1-15,5 6-88 16,2 10-1-16,1 7-1 0,2-6-2 15,-1 4-1-15,0-4-3 16,2-6-1-16,4-5-8 16,11 3-30-16,-2-8-51 15,6-15-9-15,5-6-7 16,10-13-7-16</inkml:trace>
  <inkml:trace contextRef="#ctx0" brushRef="#br0" timeOffset="89627.9619">17415 947 5 0,'0'0'41'0,"0"0"-6"16,0 0-5-16,0 0-6 0,0 0-5 15,0 0-2-15,0 0 0 16,0 0 1-16,-4 0 0 16,-1 0-3-16,0-2-2 15,0 0-1-15,0-1-2 0,-23-4 0 16,19 7-2-16,-1 0-3 15,-2 0-2-15,2 0-1 16,1 2 1-16,-2 1-1 16,0-1-1-16,11-2 0 15,-10 0 1-15,-2 0 3 0,1 0 1 16,-1 0 0-16,12 0-1 15,0 0 1-15,0 0 1 16,0 0-2-16,0 0-1 16,0 0-3-16,0 0 0 15,0 0-1-15,0 0-1 16,1 0 1-16,3-2-1 0,1-3 0 15,0 1 2-15,27-17-1 16,-23 16 0-16,2 2 0 16,-1-3 2-16,-10 6-3 15,12-4 3-15,-2-1-1 16,1 1-3-16,0 0-1 15,-11 4-3-15,0 0-5 16,0 0-8-16,0 0-10 0,0 0-28 16,-14 0-29-16,14 0-5 15</inkml:trace>
  <inkml:trace contextRef="#ctx0" brushRef="#br0" timeOffset="102808.2798">2464 3438 0 0,'0'-15'46'16,"0"-1"2"-16,0 5 1 15,0 11-6-15,5-16-8 16,-5 16-9-16,0 0-5 0,0 0-8 16,0 0-5-16,0 0-4 15,9 7 0-15,-4 7-2 16,4 8 0-16,-1 5 1 0,4 6 1 15,0 5 1-15,2 4 1 16,1 4 0-16,0 1 0 16,1 4-1-16,-2-2 0 15,1-2 0-15,-1 0-1 0,-1 0-1 16,3-3 1-16,-2-3-1 15,-1-3 0-15,-1-4 0 16,1-3 1-16,-2-2-2 16,-1-1 1-16,-1-4-1 0,0-4 1 15,0 0 0-15,1-2-1 16,-3-1-1-16,0-3 0 15,1 1 1-15,0-3-1 16,0 2-1-16,-2-3 1 0,1-1 0 16,1 0 0-16,-8-10-1 15,9 15 1-15,-9-15 0 16,6 9 0-16,-6-9 0 15,0 0 0-15,3 9 0 0,-3-9 0 16,0 0 1-16,0 0-1 16,0 0 2-16,0 0 0 15,0 0 1-15,13-11-1 16,-8-4 1-16,2-6-1 0,1-10 0 15,4-10 0-15,0-11-2 16,4-14 0-16,3-7 1 16,2-7-1-16,4-5 0 0,-2 0-1 15,0 2 3-15,1 5-2 16,-3 9 1-16,-3 10 0 15,-3 10-2-15,-4 10 0 16,-5 7-2-16,2 8-1 0,-5 4-7 16,4 7-6-16,-1 0-13 15,3 5-47-15,7 8-17 16,-2 0-7-16,2 2-2 15</inkml:trace>
  <inkml:trace contextRef="#ctx0" brushRef="#br0" timeOffset="103402.3392">3537 3810 36 0,'-16'-5'70'0,"-1"5"-49"15,-3 5 1-15,-3 9 2 16,-6 5 0-16,-4 6-1 15,3 7-3-15,2 2-5 16,4 4-2-16,3-3-1 0,7 0-4 16,4-6 1-16,9-4 0 15,6-7 0-15,8-6 1 16,6-7-1-16,4-7 1 15,4-10-1-15,-1-5 0 0,4-7-1 16,0-3-4-16,-2-6 0 16,-3-2-2-16,-4 3 1 15,-6-1-1-15,-5 1-2 16,-2 5 1-16,-4 2-2 0,-4 7 0 15,0 2 0-15,-4 6-3 16,4 10 2-16,-10-4-1 16,10 4 1-16,-8 18 0 0,6 2 0 15,2 4 2-15,0 8 0 16,0 4 1-16,3 3 0 15,1-1 1-15,2-2 0 16,5-1 0-16,-4-1 0 0,2-5 0 16,-1-5 1-16,3-3-1 15,-2-7-2-15,1-2-1 16,1-8-2-16,-2-4-4 15,0-8-4-15,1-6-8 0,-3-11-14 16,1-3-21-16,2-4-22 16,-5-5-7-16,-4-5 11 15</inkml:trace>
  <inkml:trace contextRef="#ctx0" brushRef="#br0" timeOffset="103871.3861">3645 3800 5 0,'-6'-20'60'16,"1"4"-7"-16,-1 4-15 16,6 12-12-16,0 0-7 0,0 0-6 15,0 0-2-15,12 14 2 16,-4 3-1-16,3 3 2 15,1 6 0-15,1 1 0 16,-1 0 0-16,0 0-2 0,-3-2-1 16,-4-2-2-16,0-1-1 15,-3-3-1-15,-2-5 0 16,0-3-1-16,-2-2 1 15,2-9-1-15,-12 12 1 16,12-12-3-16,-13 0 0 0,13 0 0 16,-12-3-2-16,12 3 1 15,-8-18-2-15,5 7 0 16,3-2-1-16,3 1 0 15,9-2-1-15,9-1 0 0,6 5 0 16,9-1-1-16,8 5 1 16,5 3-1-16,2 3 0 15,-1 8 0-15,-4 4 0 16,-4 3 1-16,-11 5-1 0,-6-1 2 15,-17 1 0-15,-8-1 1 16,-9-4 0-16,-16 2 1 16,-11-8 0-16,-6-4 0 0,-9-1 0 15,-3-4-1-15,0-1-1 16,4-6-1-16,5-2-2 15,8 0-4-15,14 2-7 16,6-5-9-16,14 3-41 0,8 5-26 16,5-2-6-16,10 3-1 15</inkml:trace>
  <inkml:trace contextRef="#ctx0" brushRef="#br0" timeOffset="104363.4353">4491 3627 0 0,'-23'1'80'0,"3"13"-3"16,7-13-24-16,13-1-11 16,0 0-10-16,22 10-10 15,8-8-6-15,11-1-4 16,8-1-1-16,2 0-2 0,6 0-2 15,-3 0-2-15,-4 0-1 16,-8-1-4-16,-6 1-2 16,-10-2-3-16,-6 2-7 0,-5 0-10 15,-2-3-48-15,1 3-18 16,-6-2-7-16</inkml:trace>
  <inkml:trace contextRef="#ctx0" brushRef="#br0" timeOffset="104554.4544">4534 3895 13 0,'-14'21'91'16,"14"-11"-1"-16,14 21-21 15,20-31-40-15,15-1-4 16,5-5-3-16,9 1-12 0,5 1-11 15,-4-2-19-15,0 4-49 16,-2 4-18-16,-9 4-5 16</inkml:trace>
  <inkml:trace contextRef="#ctx0" brushRef="#br0" timeOffset="104991.4981">6273 3227 46 0,'-31'-30'76'16,"-8"8"-35"-16,-17 4-9 15,-9 5-4-15,-7 5-5 16,-1 8-3-16,3 6-7 0,4 12-4 15,11 10-2-15,11 8-3 16,19 15-2-16,18 12 1 16,9 12 0-16,21 12 1 15,10 5 1-15,11 3 1 0,1-2 0 16,1-5 0-16,-6-10 1 15,-9-11 1-15,-16-9 0 16,-15-15 1-16,-18-8 0 0,-19-9-1 16,-14-3-7-16,-13-5-13 15,-10-6-63-15,-4 1-13 16,1-11-6-16,13 0-5 15</inkml:trace>
  <inkml:trace contextRef="#ctx0" brushRef="#br0" timeOffset="105969.5959">6372 4075 42 0,'-7'-16'58'15,"-7"4"-6"-15,-12 7-12 16,-1 5-10-16,-10 4-7 0,1 12-6 15,-7 7-4-15,2 12-2 16,-1 5-1-16,5 7-3 16,9 1 1-16,6 1-2 15,9-6 2-15,7-4 0 0,7-13-1 16,12-8 0-16,11-14 0 15,7-4 0-15,5-17 2 16,3-8-3-16,1-8-1 0,-3-2-1 16,-4 0-2-16,-7-1-1 15,-7 4-2-15,-8 10-1 16,-7 10-2-16,-4 12 2 15,0 0-1-15,-6 24 1 16,5 8 0-16,3 5 1 0,10 4 3 16,9-5 0-16,7-2 1 15,7-8 2-15,6-9-2 16,1-10-1-16,-1-7-3 15,-3-10-5-15,-5-9-10 0,-11-5-38 16,-8-11-34-16,-7-8-7 16,-7-10-4-16</inkml:trace>
  <inkml:trace contextRef="#ctx0" brushRef="#br0" timeOffset="106491.6481">6676 3139 26 0,'-4'-9'76'0,"4"9"4"15,2 16-46-15,4 11-8 16,0 16-2-16,-2 8-4 0,-1 12 0 15,-3 5-3-15,0 5-3 16,-9-6-2-16,-3-3-1 16,-3-8 0-16,-4-13-2 15,2-8 1-15,-2-15-2 0,1-9-1 16,2-11 0-16,2-3-2 15,6-12-1-15,4-9-1 16,4-5-2-16,12 0 0 16,14 1-2-16,10 3 0 0,17 8-1 15,9 7 0-15,6 10-1 16,0 5 1-16,-7 15 0 15,-10 3 0-15,-16 5 2 16,-21 5-1-16,-15-2 1 0,-21-2 0 16,-12-2-1-16,-6-4 0 15,-5-4-3-15,0-3-3 16,4-6-6-16,4-8-18 15,5-3-51-15,14-1-11 0,5-5-5 16</inkml:trace>
  <inkml:trace contextRef="#ctx0" brushRef="#br0" timeOffset="107767.7757">7545 3658 31 0,'3'18'83'0,"1"-9"-30"15,0 10-11-15,-1-3-2 0,5 1-4 16,-6-4-7-16,-2-13-7 15,1 10-4-15,-1-10-3 16,0-13-4-16,-3-3-1 0,-5-7-3 16,-1-5-4-16,-1-10-1 15,-5 0-1-15,0-6 0 16,1 5-1-16,0 5 0 15,2 1-1-15,3 6 0 0,4 6 0 16,4 5-1-16,4 3 0 16,13 3 0-16,7 1 1 15,14 1-1-15,5 0 1 16,10-1 0-16,6-1 0 0,4 5-2 15,-1 0-3-15,-1 4-9 16,-10-4-16-16,-10 3-47 16,-7 2-13-16,-8 1-4 15</inkml:trace>
  <inkml:trace contextRef="#ctx0" brushRef="#br0" timeOffset="107945.7934">7492 3610 7 0,'-16'11'78'15,"16"-11"1"-15,13 0-47 0,23 0-9 16,13-8-4-16,10 0-3 16,8-1-11-16,2-1-20 15,-1-3-49-15,-6 8-14 16,-12-1-1-16</inkml:trace>
  <inkml:trace contextRef="#ctx0" brushRef="#br0" timeOffset="108121.8111">7546 3793 25 0,'-25'20'85'0,"19"-4"-1"16,11-10-46-16,27-2-11 0,18-4-5 16,10-1-4-16,8-3-11 15,8-5-12-15,5-3-38 16,5 1-37-16,-3-3-7 15,-2-3 1-15</inkml:trace>
  <inkml:trace contextRef="#ctx0" brushRef="#br0" timeOffset="108512.8502">8589 3610 84 0,'-33'0'89'16,"-9"4"-3"-16,-4 7-57 16,0 6-8-16,2 5-4 15,4 7-4-15,8 3-4 16,10-4-1-16,15-1-1 0,10-7 0 15,17-3 0-15,9-9 1 16,10-8-2-16,5-8 0 16,3-11 0-16,1-5-3 15,-1-12-2-15,-7-6-3 0,-8-8-2 16,-10-1-2-16,-8-4-2 15,-10 0-3-15,-6 5 0 16,-14 4 0-16,-9 12 2 0,-8 8 2 16,-3 13 3-16,-6 10 1 15,-1 9 4-15,2 13 1 16,6 10 0-16,7 8 2 15,11 5 1-15,11 4 0 0,10 3 0 16,17-1-1-16,10-4 0 16,14-3-1-16,4-7-1 15,6-10-7-15,7-6-9 16,-4-5-43-16,3-14-29 0,-1-16-6 15,-5-15-4-15</inkml:trace>
  <inkml:trace contextRef="#ctx0" brushRef="#br0" timeOffset="108685.8675">9030 3404 18 0,'-23'30'86'16,"-2"4"-1"-16,2 3-4 16,-4 9-65-16,3 4 1 0,1 5-2 15,0-5-4-15,5-2-6 16,1-9-5-16,0-8-7 15,1-12-33-15,3-6-41 16,-7-20-5-16,1-20-5 0</inkml:trace>
  <inkml:trace contextRef="#ctx0" brushRef="#br0" timeOffset="108824.8814">8651 3554 41 0,'15'-6'92'0,"4"12"-3"16,4 8-5-16,7 10-61 16,7 9-10-16,3 6-2 15,4 7-6-15,1-3-8 16,5 4-19-16,3-1-55 0,-8-12-12 15,-3-7-4-15</inkml:trace>
  <inkml:trace contextRef="#ctx0" brushRef="#br0" timeOffset="109421.9411">9457 3332 36 0,'-20'0'84'16,"10"13"-18"-16,10-13-22 16,20 5-11-16,11-5-9 15,12 2-6-15,11-2-5 16,7 0-2-16,6 0-6 0,1-2-2 15,-2 0-4-15,-5-1-3 16,-10 1-6-16,-11-2-9 16,-6 2-27-16,-5 2-37 15,-15 0-4-15,-6 0 0 0</inkml:trace>
  <inkml:trace contextRef="#ctx0" brushRef="#br0" timeOffset="109619.9609">9448 3540 38 0,'-32'17'90'0,"11"-7"-2"16,16 22-19-16,15-29-41 16,20-3-11-16,14 0-3 15,8-5-5-15,12 0-5 16,7-2-5-16,6-3-9 15,0-2-12-15,-4-5-52 0,2 2-13 16,-4-9-6-16</inkml:trace>
  <inkml:trace contextRef="#ctx0" brushRef="#br0" timeOffset="109903.9893">10461 3304 17 0,'-31'33'83'0,"-8"8"1"0,4 11-44 16,5 1-5-16,12 1-1 15,13-6-9-15,11-8-8 16,26-10-6-16,18-10-1 0,18-16 0 16,17-11 0-16,8-20-1 15,0-9-3-15,-2-14-1 16,-10-9-2-16,-18-9 0 15,-20-3-2-15,-27 2 0 0,-24 4-1 16,-35 9-1-16,-25 10 0 16,-24 21-4-16,-19 13-6 15,-1 20-35-15,7 21-39 16,8 8-7-16,17 13-4 0</inkml:trace>
  <inkml:trace contextRef="#ctx0" brushRef="#br0" timeOffset="120136.0124">17474 9464 46 0,'-35'3'85'15,"3"-3"-1"-15,7 0-44 0,5 1-5 16,11 0-9-16,9-1-6 15,15 5-4-15,25-5-3 16,24 0-1-16,30-3-1 0,25 1-1 16,30 0-1-16,23 1-1 15,16 2-2-15,10 4 0 16,3 2-1-16,-1 3 1 15,-14 1-3-15,-7-5 2 0,-17-1-1 16,-15-3 0-16,-19-4-1 16,-17-3 0-16,-19-3-3 15,-22-1-3-15,-13 2-9 16,-29 2-48-16,-15-8-32 0,-11-5-5 15,-3-5-8-15</inkml:trace>
  <inkml:trace contextRef="#ctx0" brushRef="#br0" timeOffset="121048.1036">20014 9447 19 0,'-20'-1'72'15,"4"12"-17"-15,-4-1-7 16,4 1-7-16,-2 0-6 15,4-3-6-15,1 1-9 16,4-7-3-16,9-2-4 0,-12 6-3 16,12-6 0-16,0 0-4 15,2-8 0-15,13-7-1 16,7-9-1-16,12-7 1 15,19-15-1-15,21-10 1 0,21-17 0 16,24-12-1-16,22-11 1 16,16-6-1-16,9 3 1 15,4 0 0-15,-6 7-3 16,-10 4 2-16,-15 13-3 0,-21 13 0 15,-24 11-2-15,-20 12 0 16,-18 5-6-16,-16 8-4 16,-12 14-15-16,-14 10-50 0,-14 2-15 15,-11 2-7-15,-10 7-2 16</inkml:trace>
  <inkml:trace contextRef="#ctx0" brushRef="#br0" timeOffset="122401.2389">20103 9510 12 0,'-16'3'56'0,"0"-2"-6"16,3-1-5-16,1 0-8 16,12 0-6-16,-18-3-6 15,18 3-4-15,-13-3-3 0,13 3-3 16,-12-5 0-16,12 5-3 15,-12-3-1-15,12 3-1 16,-10-7 1-16,10 7-3 16,-10-4 0-16,10 4-1 0,0 0-1 15,0 0-2-15,0 0-1 16,0 0-1-16,0 0 0 15,-3 14 0-15,6 5 0 16,8 6 0-16,5 9-1 0,6 7 2 16,6 7 1-16,8 3-1 15,3 4 1-15,10 1-1 16,3 5-1-16,1-4 1 0,2 0-1 15,1-1 1-15,-2-1-1 16,-2-3 1-16,-6-3-1 16,-3-1 1-16,-6-5-1 0,-3 0 1 15,-5-9 1-15,-3 1-1 16,-6-8-1-16,0-2 1 15,-4-4-1-15,-5-4 0 16,-1-3 1-16,-10-14-2 0,13 16 1 16,-13-16 0-16,0 0 0 15,0 0 1-15,0 0-1 16,0 0 1-16,0 0-1 15,-8 0-1-15,8 0 0 0,-13-11 0 16,4 6-1-16,-3 1 0 16,2-1 0-16,0 2 0 15,1 1 0-15,9 2-1 16,-13-2 1-16,13 2 0 0,0 0-1 15,-10 0 1-15,10 0 0 16,0 0 0-16,0 0 0 16,0 0-1-16,0 0 1 0,0 0 0 15,0 0 0-15,0 0-1 16,0 0 1-16,0 0 0 15,0 0 0-15,0 0 0 16,0 0 0-16,0 0-1 0,0 0 1 16,0 0 0-16,0 0-1 15,0 0 0-15,0 0 1 16,0 0-1-16,0 0 0 15,0 0 0-15,0 0 0 0,0 0 1 16,0 0-1-16,0 6 1 16,0-6 0-16,0 0 0 15,7 11-1-15,-2-2 1 16,4 3-1-16,3 1 1 0,1 4 0 15,8 2-1-15,0 1 1 16,7 3 0-16,2 0 0 16,7 3 0-16,3 0 0 0,6 3 0 15,10 3 0-15,6 2-1 16,12 4 1-16,3 2 0 15,8 2 1-15,1 4-2 16,2-4 3-16,-2 0 0 0,-7-4-1 16,-3-3-1-16,-6-3-2 15,-9-10-6-15,-1 6-17 16,-13-9-33-16,-10-10-37 15,3-4-6-15,-11-5-7 0</inkml:trace>
  <inkml:trace contextRef="#ctx0" brushRef="#br0" timeOffset="123280.3268">18101 13664 64 0,'-30'11'82'0,"10"1"-3"16,13 2-48-16,13 0-4 16,24-1-4-16,31-6-2 0,30-4-2 15,32-3 0-15,32-5 2 16,25-3-5-16,20-4-2 15,13 0-3-15,0 2 0 16,-8 5-5-16,-13 1 0 0,-18 4-2 16,-26 0-1-16,-21 7 0 15,-25-3-2-15,-19 4-3 16,-21-5-2-16,-17 2-8 15,-20-2-24-15,-15-3-54 0,-10 0-5 16,0-11-7-16,-6 0-5 16</inkml:trace>
  <inkml:trace contextRef="#ctx0" brushRef="#br0" timeOffset="123849.3837">20390 12750 56 0,'-15'-6'75'16,"0"3"3"-16,5 3-58 15,8 5-2-15,2 14 4 16,2 10 1-16,7 12-2 16,1 12 0-16,8 17-2 0,3 16-2 15,2 18-2-15,-1 14-2 16,0 11 0-16,-2 10-2 15,-5 6 0-15,-1 3-4 16,-5-6 1-16,-7-8-1 0,-2-8-1 16,-1-12 0-16,-6-15-2 15,-5-15-1-15,-1-11 0 16,0-13 0-16,-1-10 0 15,-1-13-2-15,5-10-3 0,2-8-2 16,-1-14-8-16,9-5-20 16,9-10-55-16,1-25-9 15,7-10-7-15,4-15-6 16</inkml:trace>
  <inkml:trace contextRef="#ctx0" brushRef="#br0" timeOffset="125108.5096">20458 12814 48 0,'-18'-3'54'0,"-5"1"-2"15,3 2-9-15,0-1-8 16,0 1-5-16,5 0-7 0,1 0-4 15,14 0-4-15,-11 0 1 16,11 0-2-16,18 3-1 16,16-3 0-16,23-2 1 15,24-6-2-15,27-1 0 0,23-3-3 16,21-1-1-16,15-1-3 15,8 0 0-15,-3 1-3 16,-8 1-1-16,-13 4-3 0,-17 0-6 16,-19 7-14-16,-23 2-53 15,-21-1-17-15,-17-2-8 16,-24-1-3-16</inkml:trace>
  <inkml:trace contextRef="#ctx0" brushRef="#br0" timeOffset="125718.5706">20546 14812 36 0,'-26'4'82'0,"-9"-1"-23"0,18 3-7 16,4-4-10-16,13-2-7 15,4 7-7-15,25-3-4 16,22-4-2-16,24-1-4 0,21 1-2 16,22 3-2-16,19 2-4 15,17 1-3-15,9 2-2 16,5 0-1-16,-1 4-2 15,-4-3-2-15,-9 4-4 0,-11-4-6 16,-3 4-31-16,-16 0-51 16,-15-6-4-16,-16 0-8 15,-22-3-2-15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29T19:01:58.3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3948 9514 20 0,'-3'-14'82'0,"-1"-12"-17"15,3 17-19-15,1 9-8 16,-11-10-8-16,11 10-8 0,-11 0-7 15,-2 10-3-15,3 6-2 16,-6 6-1-16,1 5 0 16,-5 2 1-16,0 2-1 15,1-2 0-15,3 0-2 0,1-7-2 16,3-2-1-16,5-6 0 15,7-1-2-15,9-2 1 16,15-1-1-16,9-2-1 16,11 6 1-16,11 0 0 0,2 3 0 15,7 5-1-15,-2-3 0 16,-9 5 1-16,-8 1 0 15,-12 1 1-15,-12-1 1 16,-14 2 1-16,-12-1 0 0,-16-1 0 16,-11-1 0-16,-7-2 0 15,-8-4-1-15,-5-2-1 16,2-5 0-16,0-2-1 0,3-6-2 15,3-1 0-15,9-2-3 16,5 0-1-16,4 0-4 16,11 0-5-16,-1-1-6 15,16 1-14-15,0 0-50 0,4-5-12 16,13-5-6-16,1-5 0 15</inkml:trace>
  <inkml:trace contextRef="#ctx0" brushRef="#br0" timeOffset="304.0304">3885 9571 48 0,'0'0'96'0,"0"0"-1"16,24 0-5-16,20-9-61 15,21-6-3-15,11 0-6 16,12-4-6-16,5-1-7 16,1-4-7-16,-3 6-12 0,-13 6-36 15,-18 1-39-15,-11 0-7 16,-21 3-7-16</inkml:trace>
  <inkml:trace contextRef="#ctx0" brushRef="#br0" timeOffset="962.0962">2002 9757 51 0,'-11'7'86'0,"5"3"0"16,2 2-42-16,5 14-15 0,5 6-6 15,6 9 0-15,0 3-4 16,2 4-3-16,-1-1-4 15,0-3-4-15,-2-6-3 16,-1-5-1-16,-4-7 0 0,-2-7-1 16,-1-7-1-16,-3-12-1 15,0 0-2-15,0 0-4 16,5-4-6-16,-5-15-14 15,-1-10-48-15,-1 3-17 0,-1-10-7 16,-4-3-3-16</inkml:trace>
  <inkml:trace contextRef="#ctx0" brushRef="#br0" timeOffset="1204.1203">1699 9871 35 0,'-10'5'93'0,"10"-5"-1"16,16-5-5-16,19-7-60 15,15-7-5-15,17-3-2 16,6-5-4-16,14-1-9 16,-3-2-3-16,-1 6-4 0,-8-3-4 15,-10 9-8-15,-17 3-10 16,-11 3-48-16,-12 11-20 15,-25 1-5-15,0 0-3 16</inkml:trace>
  <inkml:trace contextRef="#ctx0" brushRef="#br0" timeOffset="1385.1385">1811 10272 63 0,'0'29'95'0,"9"-18"-3"16,21-11-6-16,16-3-68 15,12-9 0-15,9-4-4 16,6-5-7-16,2 1-10 16,-3-3-15-16,0-1-43 0,-9 7-26 15,-15 6-7-15,-8 0-4 16</inkml:trace>
  <inkml:trace contextRef="#ctx0" brushRef="#br0" timeOffset="2041.2041">2630 9974 18 0,'-13'7'72'0,"-4"-3"-4"0,5 0-11 16,0-3-16-16,12-1-8 16,-9 3-9-16,9-3-4 15,0 0-4-15,0 0-4 0,0 0-2 16,12-6-4-16,6 4-2 15,4-3-1-15,4 2-2 16,4 1 0-16,3 2-1 16,-1 0-1-16,-1 7 0 0,-2 4 0 15,-8 3 1-15,-2 3 0 16,-8 2 0-16,-4 1 1 15,-7 1 0-15,0-4-1 16,-10 2 2-16,1-3-1 16,-1-3-1-16,0 0 1 0,1-1-1 15,4-3-1-15,2 1 1 16,0 0 0-16,2 1-1 15,1 1 2-15,-3 1 0 16,-4 4 0-16,-3-4 1 0,-4 3 0 16,-6-4 1-16,0-1-1 15,-4-2-2-15,3-5-4 16,4 1-8-16,-1-5-20 15,6 0-44-15,12 0-13 0,7-9-8 16</inkml:trace>
  <inkml:trace contextRef="#ctx0" brushRef="#br0" timeOffset="2800.2799">2651 10310 55 0,'-11'1'86'0,"11"-1"-3"15,-16 0-45-15,21 0-11 0,13 0-6 16,8 5-9-16,0 2-6 15,5-2-2-15,3 7-1 16,-1 1-1-16,-5 2 1 16,-6 4 1-16,-8 5 2 0,-10 1 1 15,-5 4-1-15,-12 3 2 16,-11-2-1-16,-6 2 1 15,-7-3-2-15,-3-5-2 16,3-3-2-16,0-7-2 0,8-6-4 16,1-6-6-16,12-2-14 15,5-2-36-15,11-15-27 16,7-4-6-16,10-5-5 15</inkml:trace>
  <inkml:trace contextRef="#ctx0" brushRef="#br0" timeOffset="3207.3207">3060 9870 45 0,'-17'3'85'0,"1"-1"-1"15,-10-1-42-15,26-1-6 16,0 0-9-16,21 2-8 15,4-2-5-15,7-2-3 0,4-2-1 16,4-2-4-16,5 1-2 16,-3-5-4-16,-2 6-4 15,-6-3-4-15,-6 4-7 0,-6-4-14 16,-7 1-46-16,1 6-14 15,-16 0-5-15</inkml:trace>
  <inkml:trace contextRef="#ctx0" brushRef="#br0" timeOffset="3407.3407">3099 10067 36 0,'-3'9'93'0,"9"-6"-2"16,11-5-5-16,31-7-61 15,-10-1-5-15,7-4 1 0,3 5-12 16,-4-8-13-16,5 10-28 16,0 5-45-16,-16-3-12 15,-7 5-6-15</inkml:trace>
  <inkml:trace contextRef="#ctx0" brushRef="#br0" timeOffset="4259.4259">5018 10064 23 0,'-5'27'85'0,"-4"-7"2"15,2 7-30-15,2-14-23 16,2-3-2-16,3-10-3 15,-9 7-7-15,9-7-5 0,-11-11-5 16,5-3-3-16,-1-8-3 16,-4-4-2-16,1-8-1 15,-1-6-1-15,-1-6-2 0,1-3 1 16,0-3-2-16,2-1 1 15,1 1-1-15,4 2 0 16,4 3 0-16,0 7 0 16,3 1 0-16,4 8 1 0,4 4 0 15,3 2-1-15,0 4 1 16,2 3 0-16,3 4 0 15,1 3 0-15,4 5 1 16,-1 2-1-16,6 3 1 0,-2 2 0 16,1 11 0-16,2 5 0 15,-1 7 0-15,-2 5 1 16,1 5-1-16,-1 6 1 15,-3 4 0-15,-2 0 0 0,1 2 0 16,-6 0 0-16,-1-3 1 16,-3-4-3-16,-3-1 2 15,0-6-1-15,-3-5 0 0,0-1 0 16,-3-6-2-16,3-2-2 15,-2-2-4-15,3-1-9 16,-2-5-21-16,-6-10-43 16,18 13-15-16,-18-13-5 0,16 2-1 15</inkml:trace>
  <inkml:trace contextRef="#ctx0" brushRef="#br0" timeOffset="4491.4491">5067 9835 52 0,'-14'0'99'0,"14"0"-4"16,1-13-6-16,21 31-34 0,10-26-40 15,9-9-8-15,11 10-15 16,1 0-65-16,-2-5-14 16,-1-1-8-16,-7-6-6 15</inkml:trace>
  <inkml:trace contextRef="#ctx0" brushRef="#br0" timeOffset="17871.787">9762 9825 10 0,'0'-15'74'15,"0"-5"-20"-15,0 6-10 16,0 0-4-16,0 4-9 16,-1-2-9-16,1 3-2 0,-1-2-5 15,1 11 0-15,-1-18 0 16,1 18-1-16,0-10-3 15,0 10 0-15,0 0-2 16,0 0-3-16,0 0 0 0,0 0 0 16,0 8-1-16,0 10-1 15,1 6 1-15,2 10 1 16,0 5 1-16,1 10-1 15,1 2 1-15,-1 3-1 0,-1 3-1 16,-1-2 1-16,-1-5-2 16,-1-5 0-16,-1-8-2 15,-1-5 1-15,-1-8-2 16,2-4-1-16,-3-8-1 0,4-12-4 15,0 0-7-15,0 0-18 16,-7-10-57-16,7-3-7 16,0-4-8-16,1-4-5 15</inkml:trace>
  <inkml:trace contextRef="#ctx0" brushRef="#br0" timeOffset="18487.8486">9562 9711 13 0,'-26'-7'60'15,"-2"2"-2"-15,1 0-5 16,5 5-5-16,-3-3-6 0,7 3-6 15,1 0-9-15,5 0-7 16,3 0-3-16,9 0-2 16,0 0-3-16,15 0-1 15,16-3-1-15,12-3-1 0,15-3 1 16,12 1-1-16,9-1-1 15,8-4-1-15,1 2-2 16,-3 0-1-16,-10 2-1 0,-8 2-1 16,-10 2-1-16,-10 1-1 15,-10 2-1-15,-10-2-3 16,-4 4-3-16,-11-4-6 15,-1 4-13-15,-11 0-50 0,3 12-18 16,-3-12-7-16,-18 15-3 16</inkml:trace>
  <inkml:trace contextRef="#ctx0" brushRef="#br0" timeOffset="18803.8802">9516 10311 4 0,'-13'27'93'15,"9"-8"4"-15,11-4-4 16,19-35-27-16,19 20-38 15,14 0-1-15,13 0-4 16,11-5-7-16,3-4-4 0,0-3-4 16,-5 3-2-16,-9 0-2 15,-12 2-2-15,-17 5-2 16,-12 0-3-16,-8 2-2 15,-14 0-4-15,-2 9-11 0,-9 0-47 16,-10 0-26-16,7 0-7 16,-7 0-5-16</inkml:trace>
  <inkml:trace contextRef="#ctx0" brushRef="#br0" timeOffset="19715.9714">10650 10146 50 0,'-16'0'80'16,"16"0"-23"-16,-16 3-14 15,16-3-3-15,-18 2-10 16,4-2-8-16,0 3-5 15,-1 0-2-15,-1 0-1 16,-1 1-3-16,3-2 0 0,-2 1-2 16,4 1-1-16,1-1-1 15,11-3 0-15,-13 5 0 16,13-5 1-16,0 0-2 15,0 0 1-15,0 0 0 0,0 0-2 16,0 0 0-16,0-5-1 16,10-4-1-16,3 1-1 15,4-2 1-15,4-2-1 16,5 0 0-16,1 2 0 0,6 1 0 15,0 1-1-15,1 3 0 16,0 4 0-16,-2 1-1 16,0 0 0-16,-1 7 0 15,-7 2 0-15,-1 2 0 0,-7 5 0 16,-4 0 1-16,-8 2-1 15,-4 3 1-15,-10 2 0 16,-11 0 0-16,-4 0 1 0,-8-2-1 16,1-4-1-16,-2 0 1 15,4-5 0-15,5-3-1 16,7-2 0-16,8-4 0 15,10-3 0-15,18 10 0 0,7-5 0 16,10 1 0-16,4 2 0 16,1 2-1-16,0 0 2 15,-3 4-2-15,-8 1 2 16,-15 3 0-16,-13 3 0 0,-10 0 0 15,-22 1 0-15,-10 2 0 16,-12 0 0-16,-5-5-1 16,-6-1-1-16,2-4-2 15,2-1-4-15,7-6-6 0,15 5-26 16,14-1-46-16,9-11-12 15,15 0-6-15,7-7-5 16</inkml:trace>
  <inkml:trace contextRef="#ctx0" brushRef="#br0" timeOffset="22838.2836">8406 3130 43 0,'-10'-3'51'0,"-3"1"-9"16,13 2-9-16,-16-2-7 15,16 2-6-15,-11 0-4 16,11 0-5-16,0 0-1 15,0 0 0-15,-6 10-2 0,6-10 1 16,0 0-1-16,-4 9 2 16,4-9-2-16,0 0 0 15,0 0 0-15,7 9 0 16,-7-9-1-16,14 4 0 0,0-2 0 15,0 0 0-15,8-2-1 16,2 0 0-16,4-2-2 16,7-3 0-16,5-1 0 15,2-1-1-15,3 2-1 0,3-1 0 16,3 3-1-16,1 0 1 15,4 1 0-15,-1 2-1 16,4 0 1-16,2 0 0 16,5 0 1-16,4-2-1 0,6-6 0 15,7-4 1-15,6-1 0 16,-1-3-1-16,0-1 0 15,-4 2 0-15,-6-2 0 0,-9 2 0 16,-10 6-1-16,-10 2 0 16,-13 0-1-16,-6 7-1 15,-9-2-1-15,-1 2-5 16,-10 0-6-16,-1 8-33 0,-4 1-33 15,-10 0-14-15,-6 0-7 16</inkml:trace>
  <inkml:trace contextRef="#ctx0" brushRef="#br0" timeOffset="23566.3564">9094 3193 32 0,'-8'-8'57'0,"8"8"0"0,-3-12-8 16,3 12-10-16,-3-10-8 16,3 10-7-16,0 0-5 15,0 0-5-15,-5-9-4 16,5 9-1-16,0 0-1 0,0 0-1 15,-7 6-2-15,4 5 0 16,-2 3 1-16,0 6-1 16,0 12 1-16,-1 6-2 15,1 12 0-15,4 12 0 0,0 6 0 16,1 9-1-16,-1 5 1 15,2 3-2-15,2-5 1 16,-2-4 0-16,1-6 0 16,-3-10 0-16,1-6 0 0,0-14-1 15,0-9 2-15,-1-9-1 16,-1-8-1-16,2-14-3 15,0 0-3-15,0 0-9 16,4-8-51-16,5-13-25 16,7-4-10-16,1-8-6 0</inkml:trace>
  <inkml:trace contextRef="#ctx0" brushRef="#br0" timeOffset="24553.4551">11530 9711 41 0,'-18'-4'94'0,"-2"-4"-1"16,4 1-5-16,-1-3-54 15,17 10-6-15,-11-10-7 0,11 10-4 16,11-9-6-16,8 2-2 16,8 4-3-16,10 3-1 15,6-4 0-15,7 4 0 16,6 0-1-16,-1 0-1 0,3 0-1 15,-1 2 0-15,-3 0-1 16,-2 1 0-16,-8-1-3 16,-5 0-1-16,-4 2-4 15,-8-4-4-15,-4 6-8 0,-11-5-23 16,-12-1-44-16,8 9-10 15,-8-9-6-15,-5 12 0 16</inkml:trace>
  <inkml:trace contextRef="#ctx0" brushRef="#br0" timeOffset="24836.4834">11754 9936 52 0,'-16'13'95'0,"8"2"-2"0,2-2-3 16,8-2-58-16,15 2-5 16,13-2-4-16,14 0-5 15,11-3-5-15,8-1-3 16,4-5-3-16,2-2-2 0,-4 0-1 15,-4 0-3-15,-12-3-1 16,-8 2-5-16,-13-2-6 16,-5 3-27-16,-6 4-48 15,-17-4-9-15,0-6-7 0,-5-9-4 16</inkml:trace>
  <inkml:trace contextRef="#ctx0" brushRef="#br0" timeOffset="25407.5405">13178 9617 42 0,'0'0'92'0,"3"-12"-3"15,-3 12-3-15,0 0-57 0,0 0-4 16,11 20-3-16,-6 6-3 16,3 8-7-16,-1 4-1 15,3 8 0-15,-2 3-3 16,0 4-2-16,-4-2-1 0,0-5-1 15,-1-4 0-15,-3-9-2 16,0-4 0-16,0-8-1 16,0-8-2-16,0-13-2 15,0 0-3-15,0 0-7 0,0-11-21 16,-3-12-50-16,3-6-11 15,-4-5-5-15,-3-7-5 16</inkml:trace>
  <inkml:trace contextRef="#ctx0" brushRef="#br0" timeOffset="25645.5643">12869 9607 69 0,'-12'5'96'15,"12"-5"-3"-15,0 0-5 16,21-12-61-16,19-2-5 0,15 1-4 15,10-4-1-15,13-1-6 16,0-1-4-16,3 3-2 16,-4-1-2-16,-7 5-4 15,-10 4-2-15,-14 4-7 0,-13 2-10 16,-5-1-39-16,-9 6-29 15,-19-3-8-15,5 9-7 16</inkml:trace>
  <inkml:trace contextRef="#ctx0" brushRef="#br0" timeOffset="25856.5854">12967 9997 3 0,'-33'49'95'0,"15"-6"4"15,16-14-6-15,16-9-4 16,22-11-67-16,17-7-6 0,15-2-1 15,4-8-4-15,3-2-5 16,-1-4-5-16,-2 3-4 16,-10-4-8-16,-5 11-17 15,-10 4-50-15,-14 0-14 0,-11 2-8 16,-6-2-3-16</inkml:trace>
  <inkml:trace contextRef="#ctx0" brushRef="#br0" timeOffset="26167.6164">13888 10007 29 0,'17'3'99'0,"-13"10"-2"16,1 6-5-16,-4 3-3 0,3 0-72 15,0 12-7-15,0 6 0 16,0-1-3-16,-3 2-1 15,2-3-3-15,-3-2-1 16,2-7-1-16,-2-4-3 16,0-6-6-16,0-19-15 0,-8 11-58 15,8-11-12-15,10-12-7 16,-1-8-5-16</inkml:trace>
  <inkml:trace contextRef="#ctx0" brushRef="#br0" timeOffset="26438.6436">14311 9881 5 0,'0'0'97'0,"-3"14"2"15,10-10-5-15,19-3-5 16,8 1-66-16,7-2-7 16,9-3-1-16,0-3-4 0,-1-1-6 15,-3-1-3-15,-3 0-5 16,-12-2-4-16,-8 4-15 15,-8-4-55-15,-13-4-15 0,-2-2-7 16,-8-8-5-16</inkml:trace>
  <inkml:trace contextRef="#ctx0" brushRef="#br0" timeOffset="26635.6633">14522 9647 7 0,'0'28'99'0,"2"4"-1"15,0 4-3-15,-1 3-5 0,-1 2-67 16,0 9-7-16,3 6-2 15,-3 0-4-15,-1-1-4 16,1-1-3-16,-2-4-3 16,1-4-5-16,-3-9-11 0,4-8-59 15,4-4-17-15,-4-25-5 16,20 4-9-16</inkml:trace>
  <inkml:trace contextRef="#ctx0" brushRef="#br0" timeOffset="27060.7058">15469 9532 6 0,'1'11'94'0,"0"7"1"0,-1 10-4 15,0 2-3-15,0 0-68 16,0 15-6-16,-2 5 0 15,-1 1-1-15,-2 0-3 0,4-3-2 16,0-3-3-16,1-6-1 16,0-7-1-16,0-5-3 15,0-8-2-15,2-7-5 16,-2-12-11-16,0-16-58 0,0-10-15 15,-4-15-8-15,-6-8-5 16</inkml:trace>
  <inkml:trace contextRef="#ctx0" brushRef="#br0" timeOffset="27234.7232">15247 9628 17 0,'0'0'99'16,"0"14"-1"-16,13-14-5 0,15 0-3 16,18-6-71-16,4-1-5 15,6-1 0-15,4-3-6 16,1 6-4-16,-2-5-3 15,-2 7-6-15,-6-3-9 16,-3 6-38-16,-12 3-36 0,-9 1-8 16,-7 3-6-16,-12-2 2 15</inkml:trace>
  <inkml:trace contextRef="#ctx0" brushRef="#br0" timeOffset="27444.7442">15320 10092 20 0,'-16'40'101'15,"15"-5"-1"-15,6-14-7 16,23-11-3-16,12 0-66 16,13-11-11-16,9-7-4 15,2-4-5-15,2-1-5 0,-6-4-10 16,5 9-27-16,-5 2-49 15,-14-1-7-15,-10 2-7 16,-11 1-4-16</inkml:trace>
  <inkml:trace contextRef="#ctx0" brushRef="#br0" timeOffset="27898.7896">16085 10052 54 0,'-9'-3'95'16,"-2"0"-2"-16,11 3-5 15,-12-3-58-15,12 3-5 16,9-5-3-16,6 1-7 16,8 3-4-16,4-1-3 0,3 2-2 15,1 2-1-15,-2 3-1 16,-4 2 0-16,-7 6-2 15,-10 1 1-15,-5 7-2 0,-6 4 1 16,-11 1 0-16,-3 3 0 16,-1 1-1-16,-1 1 1 15,3-4-1-15,3 1 0 16,8-5 1-16,7-2-1 0,14-7 1 15,9-1-1-15,9-7 0 16,7-3 0-16,5-3-2 16,0 0-1-16,3-4-4 0,-11-4-5 15,1 6-19-15,-10 0-49 16,-13-8-14-16,-8 1-9 15,-8-2-5-15</inkml:trace>
  <inkml:trace contextRef="#ctx0" brushRef="#br0" timeOffset="29218.9216">17006 9856 1 0,'-16'0'84'15,"1"0"3"-15,3 0-3 0,12 0-48 16,-9 1-5-16,9-1-4 16,17 10-4-16,6-5-4 15,15 1-6-15,10 0 0 16,9-1-2-16,7-1-2 0,4-1-5 15,1-1-1-15,-8-1-1 16,-3-1-3-16,-10 1-1 16,-9-1-4-16,-7 2-8 0,-9-4-17 15,-6 1-51-15,2-2-10 16,-8 0-6-16,-11 3-4 15</inkml:trace>
  <inkml:trace contextRef="#ctx0" brushRef="#br0" timeOffset="29417.9415">17053 10131 80 0,'3'12'94'0,"25"-3"-2"15,20-9-7-15,16 0-64 16,18 0-3-16,10 0-3 0,-1-1-8 15,-4-1-10-15,-3 2-28 16,-8 5-49-16,-15-3-9 16,-16-2-9-16,-15-2-1 0</inkml:trace>
  <inkml:trace contextRef="#ctx0" brushRef="#br0" timeOffset="30204.0201">18374 9745 11 0,'0'0'84'15,"6"-7"5"-15,24-3-5 0,11 3-53 16,16 2-7-16,4-1-4 15,6 2-4-15,-2 2-5 16,-6 2-4-16,-10 7-3 0,-14 4 0 16,-16 6-3-16,-18 4 1 15,-9 4-1-15,-16 2 0 16,-12 2 1-16,-7 1 0 15,-3 2 1-15,-3-1 0 0,6-1 0 16,5-2 0-16,7-1 1 16,14-1 2-16,11 0-1 15,13-5 0-15,20-2 0 16,12-3-1-16,12-5 0 0,6-3-1 15,7-3-3-15,0-5-4 16,0 0-11-16,-7 0-37 16,-9-8-32-16,-2-2-11 15,-9-5-7-15</inkml:trace>
  <inkml:trace contextRef="#ctx0" brushRef="#br0" timeOffset="30445.0442">19288 9905 23 0,'0'0'100'0,"0"0"-1"16,17 2-7-16,8-4-3 15,7-3-72-15,12 1-7 16,6 0-1-16,3-1-4 15,-3-1-4-15,-2-2-5 0,-6-1-6 16,-8-1-15-16,-10-2-49 16,-16-9-18-16,-7-2-7 15,-6-8-3-15</inkml:trace>
  <inkml:trace contextRef="#ctx0" brushRef="#br0" timeOffset="30626.0623">19415 9665 68 0,'-10'31'97'15,"4"4"-4"-15,6 0-5 16,0 7-59-16,3 6-6 15,1-1-9-15,-2 3-5 16,0-1-3-16,0-2-4 0,0-3-2 16,-1-6-3-16,2-5-6 15,-2-10-16-15,-1-8-54 16,11-10-12-16,-3-6-7 15,6-16-3-15</inkml:trace>
  <inkml:trace contextRef="#ctx0" brushRef="#br0" timeOffset="31220.1217">19927 9653 36 0,'-23'0'93'0,"1"0"-1"16,6 0-6-16,16 0-53 16,0 0-11-16,0 0-5 0,19-11-6 15,11 10-6-15,4 0-2 16,5 1-1-16,1 3-2 15,-3 7 1-15,-4 2-1 16,-12 8 0-16,-9 2 0 0,-12 2 1 16,-5 5-1-16,-8-3 1 15,-2-1 0-15,3-1 0 16,5 1 0-16,7-4 0 15,9 1 0-15,11-1-1 0,5-1 0 16,1 1 0-16,-3 3 0 16,-10 1 1-16,-10-3 1 15,-11-2-1-15,-14-2 1 16,-10-3 1-16,-5-3-1 15,0-4-1-15,0-6-4 16,10 0-8-16,10-3-17 0,10-10-45 16,14 4-17-16,8-5-7 15,10-2-3-15</inkml:trace>
  <inkml:trace contextRef="#ctx0" brushRef="#br0" timeOffset="31598.1594">20303 10014 17 0,'2'33'98'16,"3"4"-2"-16,-5-4-4 15,3 31-19-15,0-35-51 16,5-3-6-16,0-6-2 0,0-9-4 16,2-10-3-16,0-4-1 15,4-13-1-15,-1-11-1 16,2-12-1-16,-2-11-1 15,1-11-2-15,2-9 0 16,-1-8-1-16,3-2 0 0,0 0 0 16,0 7 0-16,-2 9-1 15,-2 11 1-15,-1 14 0 16,-1 14 0-16,-3 16 1 0,-9 9 0 15,10 19 1-15,-8 10-1 16,1 7 1-16,0 11 0 16,2 9 0-16,0 4 1 0,1 7-1 15,1-1 0-15,-2 3-1 16,-1-5 0-16,-1-4-2 15,1-10-4-15,-4-4-12 16,-4-13-39-16,-8-17-31 0,-2-11-10 16,-4-8-7-16</inkml:trace>
  <inkml:trace contextRef="#ctx0" brushRef="#br0" timeOffset="31717.1714">20387 10035 4 0,'8'-12'91'0,"19"3"0"16,10-1-5-16,10 0-7 15,7-7-88-15,0 3-62 16,8 2-11-16,-11-2-6 0,-2-1-2 15</inkml:trace>
  <inkml:trace contextRef="#ctx0" brushRef="#br0" timeOffset="31986.1983">21319 9721 8 0,'-16'7'92'0,"16"-7"2"15,-2 12-5-15,15-10-4 16,17 0-76-16,6 3-3 0,6-2-2 15,3 2-7-15,-4-5-33 16,-5 0-43-16,0 0-11 16,-11 0-7-16</inkml:trace>
  <inkml:trace contextRef="#ctx0" brushRef="#br0" timeOffset="32130.2127">21391 10031 87 0,'2'18'95'15,"19"-12"-6"-15,17-6-6 16,17-3-71-16,2-12-24 15,4-3-59-15,9-4-16 0,-1-4-7 16,2-3-1-16</inkml:trace>
  <inkml:trace contextRef="#ctx0" brushRef="#br0" timeOffset="32718.2715">22112 9714 32 0,'-11'1'92'0,"11"-1"-2"16,0 0-4-16,24-4-59 15,9 4-7-15,12 4-2 16,2 4-4-16,6 4-4 0,-1 3-3 16,-7 3-1-16,-5 3-1 15,-14 2 1-15,-20 0-1 16,-9 1 0-16,-18-2-1 15,-11-3 1-15,-6-1 1 0,-3-4-5 16,-3-5-1-16,2-4-4 16,7-2-11-16,-1-3-44 15,8-13-28-15,7-4-9 16,1-6-7-16</inkml:trace>
  <inkml:trace contextRef="#ctx0" brushRef="#br0" timeOffset="32848.2845">22049 9731 1 0,'17'-12'97'0,"15"-3"2"0,12-1-8 16,11-4-3-16,17 0-73 15,0 6-11-15,1-6-14 16,1 1-58-16,-3 5-18 0,-11 1-10 16,-12 4-4-16</inkml:trace>
  <inkml:trace contextRef="#ctx0" brushRef="#br0" timeOffset="33262.3258">22741 9707 56 0,'23'39'99'16,"2"1"-2"-16,0 1-7 0,-29-3-55 15,18 4-8-15,4-9-9 16,-7-5-4-16,-2-7-4 16,-6-11-2-16,-3-10-1 15,0 0-1-15,0-19-1 0,0-8-1 16,0-7-1-16,0-9-2 15,5-10-1-15,3-4-1 16,1 1 0-16,4-1 0 0,2 1 0 16,0 8-1-16,-2 5 1 15,2 9-1-15,-4 10 1 16,2 9 0-16,2 10 1 15,-2 5-1-15,3 12 0 0,2 8 1 16,-2 11-1-16,3 6 2 16,-1 8-1-16,-1 6 0 15,-3 2 0-15,-1 1 1 16,-4 1 0-16,-2-3-1 0,-4-6 0 15,1-6 0-15,-1-3-3 16,-3-9-2-16,0 0-5 16,-7-12-26-16,-3-10-46 15,-5-5-13-15,-6-6-9 0,-5-12-4 16</inkml:trace>
  <inkml:trace contextRef="#ctx0" brushRef="#br0" timeOffset="33398.3395">22805 9883 89 0,'17'-10'97'16,"16"1"-4"-16,12-8-7 15,10-8-66-15,6 9-11 16,0-4-7-16,3 3-46 0,-5 5-38 16,-8-2-9-16,-3-1-8 15</inkml:trace>
  <inkml:trace contextRef="#ctx0" brushRef="#br0" timeOffset="111597.1586">17990 3416 31 0,'-22'6'46'0,"3"2"-2"0,0 0-8 16,2 1-6-16,7 3-2 15,9 0-8-15,3 2-2 16,16-1-5-16,8-2-1 15,7 2-2-15,8 0 1 0,6 6-4 16,-1-6-1-16,-3 4-1 16,-4 1 0-16,-8 4-1 15,-8 2 1-15,-12 4 1 16,-11-3-1-16,-10-1 2 0,-13 6-1 15,-9-7 1-15,-7-1-1 16,-5-8 0-16,-1 1-2 16,1-7 2-16,8-2-4 0,1 0-1 15,11-6-3-15,9-7-4 16,15 7-5-16,-5-20-19 15,8 3-45-15,14-1-17 16,-1-2-3-16</inkml:trace>
  <inkml:trace contextRef="#ctx0" brushRef="#br0" timeOffset="111779.1768">18006 3337 77 0,'5'-21'84'0,"19"10"-5"15,12-14-52-15,11 7-11 0,9-4-7 16,0 3-16-16,4-2-46 16,1 8-25-16,-12 7-5 15</inkml:trace>
  <inkml:trace contextRef="#ctx0" brushRef="#br0" timeOffset="112266.2255">18699 3391 29 0,'17'44'85'0,"-7"5"-2"16,-10-2-41-16,-1 2-7 15,1-8-7-15,-2 2-6 16,-6-11-6-16,0-7-5 15,-1 0-1-15,2-11-1 0,1-3-1 16,6-11 0-16,-11 0-2 16,8-7-1-16,1-15-1 15,-4-6-3-15,2-10 1 16,-2-6-3-16,5-10-1 0,1-3-1 15,9-4-1-15,4 2 1 16,4 5 0-16,8-2 1 16,-1 8-1-16,0 5 3 0,1 9-2 15,-4 10 2-15,0 7 0 16,-5 6 2-16,3 7-1 15,-5 8 1-15,4 10 0 16,1 7-2-16,0 10 2 0,4 3-1 16,-1 11 3-16,2 0-3 15,-1 7 1-15,0-3-2 16,0 5 2-16,-4-5-1 15,3-6 1-15,-2 2-2 16,-2-10-2-16,-1-2-2 0,-2-5-4 16,-1-6-12-16,-9-11-51 15,0-1-18-15,-14-11-7 16,-10-16-4-16</inkml:trace>
  <inkml:trace contextRef="#ctx0" brushRef="#br0" timeOffset="112404.2393">18794 3585 25 0,'10'-1'92'0,"25"-10"-3"0,16-5 0 15,13-10-60-15,6 9-13 16,5-4-7-16,5 10-29 16,-4 2-53-16,-12-2-12 0,-10 4-8 15</inkml:trace>
  <inkml:trace contextRef="#ctx0" brushRef="#br0" timeOffset="113227.3216">20057 4333 11 0,'0'0'87'0,"-5"13"2"0,-1-25-12 16,2 32-43-16,3 7-14 15,-3 6-1-15,0 3-3 16,-1 2-4-16,5-2-3 15,-2-4-2-15,1-1-2 0,1-5 0 16,-2-2-2-16,1-5-1 16,-1-2-1-16,0-9-1 15,2-8-3-15,-4 10-4 16,4-10-11-16,0 0-37 0,1-6-34 15,7-6-7-15,3-11-3 16</inkml:trace>
  <inkml:trace contextRef="#ctx0" brushRef="#br0" timeOffset="113517.3506">20316 4468 45 0,'10'24'84'15,"6"1"-33"-15,6-1-6 16,13-10-3-16,3-2-11 15,9-9-10-15,-2-6-3 0,2-9-4 16,-4-5-4-16,-11-1-1 16,-5-5-4-16,-18 3-2 15,-12-2-1-15,-20 4-2 16,-9 1 0-16,-11 6-1 0,-12 2 1 15,-3 5-2-15,-3 4 1 16,5 0-2-16,8 3-1 16,8 4-5-16,11 4-4 0,5 3-15 15,13-7-45-15,11 9-17 16,0-7-5-16</inkml:trace>
  <inkml:trace contextRef="#ctx0" brushRef="#br0" timeOffset="114014.4003">20879 4216 58 0,'0'0'84'0,"12"0"-2"16,-12 0-55-16,16 17-4 0,-1-1 0 15,-3 5-4-15,6 5-1 16,-1 5-4-16,2 5-1 16,-1 0-3-16,1 3-2 0,-1-4 0 15,-3 1-3-15,-2-2-1 16,-1 0 0-16,-3-3 0 15,1-5-1-15,-3-1 1 16,-1-5-1-16,-4-2 1 0,0-2-1 16,2-6 2-16,-4-10 0 15,0 0-1-15,0 0 1 16,12-28-1-16,-4-6 0 15,2-9-1-15,9-8 0 0,2-6-2 16,9-7 0-16,-1 6 0 16,3-2 0-16,3 14-3 15,0 7-1-15,4 9-4 16,-4 6-5-16,4 13-11 0,-11 8-47 15,5-4-25-15,3 5-8 16,-8-5-3-16</inkml:trace>
  <inkml:trace contextRef="#ctx0" brushRef="#br0" timeOffset="115835.5824">20138 5160 74 0,'0'5'60'0,"0"11"-13"15,1 11-7-15,3 3-10 16,-1 8-3-16,-3 2-1 0,0 2-5 15,-4-4-4-15,0-1-3 16,-3-7 0-16,-1-2-3 16,0-6-1-16,0-6-1 0,0-3-3 15,-3-1-1-15,11-12-1 16,-20 14-2-16,10-12-3 15,-2-2-3-15,12 0-5 16,-16-6-9-16,16-4-33 0,0 10-37 16,11-21-8-16,6 6-4 15</inkml:trace>
  <inkml:trace contextRef="#ctx0" brushRef="#br0" timeOffset="116197.6186">20459 5385 83 0,'-2'19'88'16,"-24"6"-47"-16,26 4 0 16,4-3-2-16,5 1-9 0,10-13-8 15,4-2-6-15,11-11-4 16,7-2-1-16,4-11-3 15,5-7 0-15,-6-5-4 16,-1-5-1-16,-10-3-2 0,-8-2 0 16,-16-2 0-16,-9 2-1 15,-10 3 0-15,-15 2-2 16,-6 7 1-16,-12 5 0 0,-2 12 0 15,-8 5 1-15,0 3-1 16,1 16 1-16,2 2-1 16,5 7 0-16,2 1-2 15,14 4 0-15,8-4-2 0,7-2-5 16,14 2-10-16,0-3-42 15,14-8-26-15,9-7-6 16,6-7 0-16</inkml:trace>
  <inkml:trace contextRef="#ctx0" brushRef="#br0" timeOffset="116681.667">21006 5163 54 0,'0'0'84'15,"11"-10"0"-15,-39 7-53 16,34 6-5-16,4 6-4 0,4 7-2 15,-2 2-7-15,3 7 0 16,-1 1-2-16,1 3-1 16,-1 2-2-16,3-2 1 15,-3 2-2-15,2-2-1 0,1 1-1 16,1 1-1-16,1-1 0 15,-4 0-1-15,4 0 2 16,-6 0-3-16,1-3 0 16,-3-4 0-16,-3-4 0 0,-1 1 0 15,-2-11 0-15,-5-9 1 16,5 16 1-16,-5-16-1 15,3-6 1-15,-1-7-1 16,1-11 0-16,1-7-2 0,11-12 2 16,-1-6-4-16,12-13-1 15,7-2 1-15,9-1-2 16,6 1 1-16,4 7-3 15,-2 7-4-15,1 12-11 0,-1 11-48 16,-9-2-25-16,-1 2-6 16,-8 1-7-16</inkml:trace>
  <inkml:trace contextRef="#ctx0" brushRef="#br0" timeOffset="129066.9054">2750 12552 31 0,'0'-24'87'0,"0"-3"0"15,0 8-4-15,0-3-59 16,0 3-5-16,0 4-3 15,1 3-3-15,-1 12-2 0,2-12-2 16,-2 12-1-16,5 10-1 16,-2 9 0-16,0 10-1 15,2 5 0-15,0 9 0 0,2 9-1 16,0 4 0-16,1 3-1 15,-1 0 0-15,0-3-2 16,-1-2 0-16,-1-8 0 16,1-7 0-16,-2-6-1 0,-3-10-2 15,3-4-2-15,-1-9-2 16,-3-10-10-16,0 0-32 15,0 0-42-15,-1-15-8 16,-3-4-5-16</inkml:trace>
  <inkml:trace contextRef="#ctx0" brushRef="#br0" timeOffset="129605.9593">2523 12471 4 0,'-21'0'77'0,"-1"1"-22"16,7 0-5-16,-3-1-5 15,6 2-9-15,-3-2-7 0,5 0-9 16,0 0-3-16,-1 0-4 16,11 0-2-16,-7-5-3 15,7 5 0-15,4-13-2 0,13 4-2 16,4-3 0-16,14 1-2 15,14-2 1-15,12 3-1 16,10 1 0-16,15 8 0 16,3 1 0-16,2 10-1 0,-2 5 0 15,-9 7-1-15,-13 2 0 16,-14 4-1-16,-18 3 1 15,-18-2 0-15,-17 1 1 16,-12-2-1-16,-20 0 1 0,-12-2 0 16,-10-2-1-16,-7-6-2 15,-6-2-3-15,1-3-7 16,-1-3-30-16,6-5-38 15,12 0-12-15,11-5-4 0</inkml:trace>
  <inkml:trace contextRef="#ctx0" brushRef="#br0" timeOffset="130425.0412">3743 12750 3 0,'-14'0'66'0,"4"0"-6"16,-1 0-9-16,11 0-6 0,-14 0-7 15,14 0-9-15,0 0-7 16,0 0-3-16,3 10-4 15,13-8-2-15,8-1-1 16,8 1-1-16,8 0-2 0,4-3-3 16,6 1-1-16,2 0-1 15,-1 0-1-15,-1-1-2 16,-3-1-2-16,-8-1-4 15,-4 3-4-15,-5-1-9 0,-4 1-27 16,0 0-37-16,-11 0-12 16,-4 0-3-16</inkml:trace>
  <inkml:trace contextRef="#ctx0" brushRef="#br0" timeOffset="130737.0724">3771 12980 4 0,'-10'10'86'0,"10"-10"4"16,2 10-4-16,19-9-56 15,14 3-5-15,11-4-2 16,13 0-2-16,7-1-7 15,5-5-4-15,5 1-5 0,-6-4-7 16,-1 5-14-16,-11 2-55 16,-6-4-15-16,-7 0-9 15,-8 1-3-15</inkml:trace>
  <inkml:trace contextRef="#ctx0" brushRef="#br0" timeOffset="131340.1327">5368 12497 37 0,'0'0'89'16,"0"-10"-3"-16,0 10-2 16,0 0-56-16,-3 12-7 15,3 7-4-15,0 6-3 16,0 11-2-16,2 5-3 0,0 7 0 15,0 1-1-15,0 1-3 16,0-3 0-16,-1-6-1 16,-1-5-2-16,-1-7 0 0,1-8-3 15,0-6-1-15,0-15-5 16,0 0-6-16,0 0-23 15,0-13-49-15,3-5-8 16,-1-8-6-16,0-2 3 16</inkml:trace>
  <inkml:trace contextRef="#ctx0" brushRef="#br0" timeOffset="131628.1614">4935 12571 62 0,'-11'7'92'16,"11"-7"-2"-16,18 1-3 15,18-9-64-15,21-4-5 16,14-1 1-16,11-5-3 0,8-2-5 15,8 1-2-15,-3 1-3 16,-6-1-1-16,-9 3-4 16,-11 2-2-16,-17 2-6 0,-11 4-5 15,-12-1-9-15,-8 3-48 16,-8 6-21-16,-13 0-8 15,0 11-2-15</inkml:trace>
  <inkml:trace contextRef="#ctx0" brushRef="#br0" timeOffset="131915.1902">5206 13018 41 0,'-18'18'96'0,"10"-5"0"16,8-13-4-16,15 18-49 0,10-15-21 15,16-1-3-15,4-2-2 16,6 0-5-16,4-2-7 15,-1-3-2-15,1 0-4 16,-4 0-5-16,-2 2-6 0,-9-5-11 16,4 3-36-16,-1 5-32 15,-8 0-7-15,-1 0-4 16</inkml:trace>
  <inkml:trace contextRef="#ctx0" brushRef="#br0" timeOffset="132448.2435">6119 12937 19 0,'0'-15'83'0,"0"15"2"0,-16-14-6 15,3 11-58-15,-3 3-5 16,-4 3-3-16,-1 6-1 15,-2 4-3-15,-1 5-2 16,2 5 1-16,0 3 0 0,3 2 0 16,4 2-1-16,6-1 1 15,6-5-2-15,5-2 1 16,9-6-2-16,8-7 0 15,3-7 1-15,6-4-1 0,1-9 0 16,1-7-1-16,-3-3-2 16,-4-4 0-16,-4 0-1 15,-4-1-1-15,-6 3 0 16,-4 2-1-16,-3 7-1 0,-2 4 2 15,0 10-1-15,0 0 1 16,-9 13 1-16,9 7 1 16,0 4-1-16,2 4 2 0,10 1 1 15,-1 0-1-15,5-3 0 16,1-2-1-16,1-9-1 15,1-1-3-15,-2-9-5 16,2-2-13-16,-9-3-49 0,-1-13-21 16,2-8-6-16,-5-8-9 15</inkml:trace>
  <inkml:trace contextRef="#ctx0" brushRef="#br0" timeOffset="132945.2932">6311 12625 49 0,'0'0'79'16,"-13"1"-2"-16,8 12-51 0,5 6-5 15,-2 6 0-15,2 6 4 16,-1 4-2-16,3 5-3 15,0-1-4-15,4 1 0 16,-1-3-3-16,1-1-1 0,-1-6-3 16,-1-3-1-16,-1-7-2 15,-1-5 0-15,2-2 0 16,-4-13-1-16,0 0 0 15,0 0-2-15,6-7 1 0,-2-10-2 16,0-3 0-16,2-2-2 16,0-3 0-16,4 2-1 15,7 3 1-15,5 4-1 16,5 3 0-16,4 8 1 0,7 5-1 15,-2 1 1-15,4 9 0 16,-4 2 0-16,-4 5 0 16,-6 2 0-16,-9 3 1 0,-8-1 1 15,-7 1 0-15,-7-2 0 16,-13-3 0-16,-9-1 0 15,-6-6 0-15,-8-4 0 16,-3-5-2-16,-8 0-1 0,1-2-4 16,3-5-6-16,4 2-15 15,8 0-46-15,4-5-21 16,14 1-7-16,12-7-6 15</inkml:trace>
  <inkml:trace contextRef="#ctx0" brushRef="#br0" timeOffset="133964.3951">7414 12628 43 0,'0'0'85'0,"3"-30"-7"15,-3 30-33-15,0 0-9 0,-7-7-9 16,7 7-8-16,-21 7-7 16,6 5-3-16,-5 6-2 15,-2 5 1-15,-5 2-1 16,0 3 0-16,0-1-1 0,0 1-2 15,4-3 0-15,2-4-1 16,3-5-1-16,6-2-3 16,1-5-3-16,11-9-5 0,-14 7-14 15,14-7-47-15,0 0-18 16,0-6-5-16,0 6-4 15</inkml:trace>
  <inkml:trace contextRef="#ctx0" brushRef="#br0" timeOffset="134197.4184">7205 12605 73 0,'16'7'92'0,"5"4"-2"15,-2 5-4-15,0 6-67 16,9 7-2-16,-2 6-2 0,-1 5-4 15,0-1-4-15,-4 3-2 16,-1-5-3-16,0-4-2 16,-6-7-3-16,-1-2-4 0,-5-12-7 15,3-5-36-15,-2 1-34 16,-9-8-9-16,10-3-5 15</inkml:trace>
  <inkml:trace contextRef="#ctx0" brushRef="#br0" timeOffset="134831.4817">7710 12446 64 0,'0'0'91'0,"0"0"-5"16,0 0-3-16,-2 9-61 0,10 6-7 16,-1 4 0-16,5 10-2 15,0 1-3-15,2 8-1 16,2 1 0-16,-2 0-2 0,2 0 0 15,-4 1 0-15,-1-5-3 16,0 0 1-16,-3-5-2 16,0-2 1-16,-1-5-1 15,-2-1 0-15,0-4-1 0,-2-4 1 16,0-4-1-16,-3-10 1 15,5 13-1-15,-5-13 1 16,0 0 0-16,0 0 0 16,12-10-1-16,-6-6 1 0,2-9-1 15,1-9 0-15,5-11 0 16,0-12 0-16,5-2-1 15,-3-7 0-15,2 3 0 16,-1 2 0-16,-5 5-1 0,-1 9-1 16,-1 12-3-16,-5 7-5 15,-1 13-6-15,-4 0-14 16,0 15-53-16,0 0-13 15,0 0-9-15,4 12-3 0</inkml:trace>
  <inkml:trace contextRef="#ctx0" brushRef="#br0" timeOffset="135395.5382">8356 12770 71 0,'-11'-11'86'0,"11"11"-2"15,-42-12-51-15,42 12-5 16,-18-1-1-16,18 1-7 0,-20 7-4 16,7 6-3-16,1 3-2 15,0 3-2-15,-1 7-1 16,5-1-1-16,3 2-1 0,4-1-1 15,1-6-1-15,9-2 0 16,5-8 0-16,6-5 0 16,1-5 0-16,5-12-1 15,-2-4 0-15,-1-5 0 0,0-7-1 16,-7-2-1-16,-2 1-1 15,-8-2 1-15,-2 5-1 16,-4 2-1-16,-5 5 0 16,0 6 1-16,5 13 0 0,-14-2 0 15,8 9 1-15,4 13 1 16,-1 6-1-16,3 5 2 15,3 4 0-15,1 3-1 16,6-2 1-16,-2-2-1 0,2-5 0 16,-2-7-1-16,4-4 0 15,-2-7-3-15,3-5-2 16,-1-6-3-16,1-4-5 15,0-15-9-15,5-3-36 0,2-3-32 16,-3-10-9-16,2-5-5 16</inkml:trace>
  <inkml:trace contextRef="#ctx0" brushRef="#br0" timeOffset="135856.5842">8685 12481 49 0,'-4'-13'93'0,"4"13"-3"15,-9 0-3-15,9 0-46 16,-4 21-18-16,3-2-4 15,1 11-4-15,0 5-3 16,2 9-1-16,2 5-3 0,1 1 0 16,-1 3-2-16,-1-4-1 15,-1-1-1-15,0-9-1 16,-1-5 0-16,-1-9 0 0,0-6 0 16,0-10 0-16,0-9 0 15,0 0-1-15,10-16 0 16,-6-2 1-16,1-1-1 15,3-7-1-15,-1 2 0 0,3-1-1 16,6-1 0-16,3 4 0 16,6 5 0-16,6 5 0 15,8-2 0-15,2 9-1 16,6 2 1-16,-3 3-1 0,-2 4 1 15,-6 5-1-15,-7 5 1 16,-9 5-1-16,-15 4 1 16,-5-1 0-16,-14 1 1 15,-14-2-1-15,-6-2 1 0,-10-4-1 16,-6-5 1-16,-4-6-2 15,-1-2 0-15,3-1-5 16,5-4-7-16,17-2-35 0,4-1-37 16,10-9-11-16,16-6-10 15,7-5-4-15</inkml:trace>
  <inkml:trace contextRef="#ctx0" brushRef="#br0" timeOffset="173981.3963">3741 14001 74 0,'0'-11'85'0,"0"11"-2"16,0 0-54-16,0 0-3 0,0 0-5 15,0 0-3-15,0 0-5 16,6 4-4-16,-1 6-1 15,2 4 1-15,4 4 1 16,1 5-2-16,5 5 0 0,2 4-1 16,3 3 0-16,3 3-2 15,0 2-1-15,-1 0 0 16,2 0 0-16,-1-2-1 15,-2-5 0-15,0 1 0 0,-4-2-1 16,2-5 1-16,-4 0-1 16,1-4 1-16,-2-1-1 15,-2 0 0-15,1-3 0 0,-6-1 0 16,1-5-1-16,-4 3 1 15,0-5-1-15,-3 1 1 16,1-3-1-16,-4-9 1 16,1 14-1-16,-1-14 0 0,0 0 1 15,2 9 0-15,-2-9-1 16,0 0 2-16,0 0-1 15,1-8 0-15,1-7-1 16,-1-8 1-16,4-11-1 0,0-14 0 16,6-11 1-16,2-16-2 15,1-4 1-15,-2-7-1 16,0 4 0-16,2 5 0 15,-6 11 0-15,1 13-2 0,-4 10-4 16,-2 18-3-16,-3 7-7 16,13 13-29-16,2 5-49 15,-4 0-4-15,6 0-7 0,-3-6-3 16</inkml:trace>
  <inkml:trace contextRef="#ctx0" brushRef="#br0" timeOffset="175485.5468">4600 4318 24 0,'6'-13'63'0,"-5"-1"-6"16,2 3-8-16,-3 1-12 16,0 1-11-16,0 9-7 15,-2-12-5-15,2 12-4 0,-13 0-5 16,5 6-2-16,-5 3-1 15,1 8 0-15,-4 4-1 16,0 2 1-16,-2 7 0 16,3 0 1-16,1 2 1 15,2 1 0-15,5-2-1 0,0-3 1 16,7-3 1-16,0-4 0 15,7-6 1-15,4-7 0 16,3-4 0-16,3-4 1 16,4-7-1-16,-2-6 0 0,1-3-1 15,0-4-2-15,-6-1 0 16,-1-3-1-16,-1 1 0 15,-3 2 0-15,-5 1-1 16,0 3-1-16,-3 2 1 0,0 3 0 16,1 2-2-16,-2 10 0 15,0-11 0-15,0 11-1 16,0 0 1-16,8 14 0 15,0-1 1-15,4 6-1 0,3 0 2 16,8 3 0-16,4-1 1 16,2-3 0-16,3-1-3 15,3-5-4-15,-1-8-10 0,3-1-51 16,1 1-22-16,-7-5-8 15,-3-9-3-15</inkml:trace>
  <inkml:trace contextRef="#ctx0" brushRef="#br0" timeOffset="176746.6729">4327 6714 74 0,'0'0'85'15,"-8"-12"-28"-15,8 12-14 16,0 0-10-16,0 0-12 16,-6 6-6-16,6 9-6 0,2 7-1 15,5 3-1-15,3 8 1 16,1 5 1-16,2-1-1 15,-2 5 1-15,4-2-2 16,-3-1-1-16,1-7-1 0,-5-3 0 16,0-3-1-16,-2-9 0 15,-4-3 0-15,1-3-1 16,-3-11 0-16,1 11 2 15,-1-11-1-15,0 0 0 0,0 0 0 16,0 0-1-16,-5-11 1 16,0 3-2-16,-1-5 1 15,-2 1-2-15,-1-3 0 0,1-1-1 16,1 1 0-16,5-1-1 15,2-1 0-15,6 3 0 16,8-1 0-16,8 3-1 16,6 4 1-16,5 5-1 0,5 3 1 15,2 8 0-15,-3 8 0 16,-2 7 1-16,-5 8 0 15,-9-2 0-15,-10 7 0 16,-9-5 1-16,-4 1 0 0,-15-5 0 16,-8-3 1-16,-7-6-2 15,-6-5 0-15,-2-7-3 16,-4-6-4-16,6 0-17 15,-1-2-51-15,1-15-17 0,11-3-8 16,12-11-5-16</inkml:trace>
  <inkml:trace contextRef="#ctx0" brushRef="#br0" timeOffset="177860.7843">4695 14704 50 0,'0'0'84'0,"-16"-11"-3"16,16 11-44-16,0 0-10 15,-15 3-6-15,0 9-7 0,2 2-2 16,2 6-5-16,-1 4 0 16,2 5-1-16,-1 1 0 15,3 0-1-15,2 2 1 0,5-3-1 16,1-5 0-16,1-5 1 15,8-3 0-15,-1-11 0 16,5-3 0-16,2-5 1 16,0-9-1-16,0-5-1 0,0-3-1 15,-2-3-1-15,-2 0-2 16,-1 2 1-16,-4 1-2 15,-2 7-1-15,-1 1 0 16,-3 12 0-16,0 0 1 0,8 0 0 16,0 11 0-16,2 1 1 15,4 2 0-15,3-2 1 16,0 0 0-16,5-3-2 15,0-3-4-15,1-1-6 0,-5-7-19 16,-3-3-52-16,3 1-11 16,-7-5-6-16,-4-5-3 15</inkml:trace>
  <inkml:trace contextRef="#ctx0" brushRef="#br0" timeOffset="178329.8311">4942 14473 16 0,'0'0'88'15,"0"0"2"-15,3 10-3 16,14 10-55-16,-6 6-6 15,4 6-2-15,-3 7-1 16,3 4-7-16,-3 3-4 0,-2-1-1 16,-1-3-2-16,-3-2-2 15,-5-5-2-15,-2-8-1 16,1-5 0-16,0-7 1 15,0-15-2-15,0 0 0 0,0 0 0 16,-5-8-2-16,5-9 1 16,3-1-2-16,7 0-1 15,8-2 0-15,4 2-2 0,6 2 2 16,3 8-1-16,0 2 0 15,-1 6 1-15,0 2 0 16,-7 10 1-16,-8 2-1 16,-12 4 2-16,-3 5-2 0,-11-3 1 15,-5 1 0-15,-5-4 0 16,-3-1-1-16,-1-5-3 15,-1-6-3-15,2-5-7 16,0-9-31-16,8-7-41 0,8-3-11 16,6-7-5-16,3-3 0 15</inkml:trace>
  <inkml:trace contextRef="#ctx0" brushRef="#br0" timeOffset="178732.8714">5671 14263 54 0,'-18'16'94'16,"5"-5"-1"-16,12 0-5 15,6 1-57-15,16 1-4 16,6-5-7-16,8 0-4 0,3-3-6 16,3-2-2-16,0-1-3 15,-3 0-1-15,0-4-2 16,-8 2-1-16,-3 0-1 15,-5 2-1-15,-2-2-1 0,-5 0-3 16,2-2-5-16,-5-5-7 16,2-1-44-16,-1 3-29 15,-13 5-8-15,7-16-4 0</inkml:trace>
  <inkml:trace contextRef="#ctx0" brushRef="#br0" timeOffset="178980.8963">5697 14577 45 0,'-11'22'98'16,"8"-6"-2"-16,12-5-5 0,18-8-56 15,12 0-5-15,9-3-6 16,3-3-8-16,5-3-6 15,0 1-2-15,-5 3-4 16,-7 0-3-16,-7 1-1 0,-10 3-5 16,-5 6-6-16,-13-3-12 15,-9-5-63-15,6 12-8 16,-6-12-8-16,0 0-3 15</inkml:trace>
  <inkml:trace contextRef="#ctx0" brushRef="#br0" timeOffset="179831.9813">7032 14258 33 0,'-14'-1'94'15,"1"-2"-2"-15,0 0-7 16,5-7-38-16,8 10-22 16,0 0-7-16,13 0-5 0,8 2-4 15,8 0-2-15,4-1 0 16,4 0-1-16,3 2 0 15,0-2-4-15,-3 1-1 16,-7-1-3-16,-3-1-3 0,-9 0-5 16,2 3-10-16,-11-5-47 15,-9 2-24-15,4-12-7 16,-7-5-3-16</inkml:trace>
  <inkml:trace contextRef="#ctx0" brushRef="#br0" timeOffset="180047.0029">7043 14010 87 0,'14'32'97'0,"-1"0"-7"16,-2-1-3-16,1 7-68 0,-3 2-3 15,2 1-5-15,-8 0-2 16,-2 1-3-16,-1 1-4 15,0-2-3-15,-2-1-5 16,-2-7-12-16,4-7-56 0,1-2-16 16,3-9-7-16,5-5-4 15</inkml:trace>
  <inkml:trace contextRef="#ctx0" brushRef="#br0" timeOffset="180488.047">7900 14045 5 0,'0'0'95'0,"-10"-5"2"16,10 5-4-16,-10 19-4 15,1 1-69-15,5 12-5 16,1 4-2-16,-1 4-1 15,-2 2-4-15,3 4-3 0,0-2 0 16,0 1-2-16,-1-5 0 16,1-1-2-16,-3-7 1 15,2-3-4-15,2-8-1 0,2-5-6 16,0-16-7-16,0 0-50 15,13-12-27-15,-5-13-7 16,4-9-6-16</inkml:trace>
  <inkml:trace contextRef="#ctx0" brushRef="#br0" timeOffset="180808.079">8060 14200 58 0,'13'24'91'0,"-1"0"-1"15,3 3-5-15,4-2-65 16,2 5 1-16,0-6 1 15,5-4-4-15,1-11-4 0,4-6-1 16,0-3-3-16,2-12-1 16,-4-8 0-16,-4-5-1 15,-2-3-2-15,-10-3-2 16,-9 1-1-16,-5 1-1 15,-15 2 0-15,-10 7-1 0,-7 5-2 16,-10 7 0-16,0 9 0 16,-3 1 0-16,9 11-1 15,3 6-1-15,11 5-3 0,10 2-2 16,13 2-5-16,3-5-10 15,18-1-51-15,6-1-21 16,0-4-6-16,5-9-5 16</inkml:trace>
  <inkml:trace contextRef="#ctx0" brushRef="#br0" timeOffset="181172.1154">8542 13999 62 0,'10'-7'94'0,"-10"7"-1"16,12 7-5-16,-2 10-62 15,-4 6-1-15,3 8-3 0,-4 7-5 16,4 4-5-16,-4 5-2 15,-2 1-4-15,0 0 0 16,1-4-1-16,1 1-1 16,1-5 3-1,-1-5-1-15,3-5 2 16,3-8-1-16,-1-5 0 15,1-4-1-15,3-9-6 16,1-6 0-16,2-10 0 0,0-5 0 16,3-9 0-16,11-18 0 31,4-7 0-31,3-2 0 15,1-5 0-15</inkml:trace>
  <inkml:trace contextRef="#ctx0" brushRef="#br0" timeOffset="183037.3019">11394 14134 67 0,'-15'-14'98'16,"1"2"-3"-16,-1 0-4 0,2 2-50 15,1 3-17-15,3 7-6 16,4 7-6-16,-2 7-3 15,3 6-1-15,1 9-3 0,0 4-1 16,0 3 0-16,0 5 0 16,-1 1-1-16,2 2 0 15,1-4-2-15,-2 0 0 16,2-6 2-16,0-4-2 0,1-2 0 15,0-6-2-15,0-8-1 16,3-6-2-16,-3-8-4 16,16-3-5-16,-8-15-8 15,3-8-43-15,0-5-31 16,-7-9-6-16,-2-3-5 0</inkml:trace>
  <inkml:trace contextRef="#ctx0" brushRef="#br0" timeOffset="183264.3245">10964 14064 61 0,'-41'0'97'15,"9"0"-1"-15,13 1-5 16,-24 1-53-16,53 2-9 0,22-3-6 16,14-1-7-16,19-4-4 15,12-5-2-15,13 0-3 16,7-4-2-16,-2-2 0 15,-8 3-3-15,-5-1-1 0,-13 3-4 16,-15 5-2-16,-16 0-5 16,-10 5-8-16,-28 0-41 15,5 10-36-15,-7-1-5 16,-10 3-7-16</inkml:trace>
  <inkml:trace contextRef="#ctx0" brushRef="#br0" timeOffset="183475.3457">10967 14537 31 0,'-45'43'103'16,"8"-10"-3"-16,19-6-5 0,16-10-3 16,13-6-77-16,25-4-3 15,18-6-2-15,10-2-3 16,8-6-2-16,10-2-5 15,-1-3-3-15,1 3-6 0,-6-4-9 16,0-1-44-16,-5 4-32 16,-13 1-5-16,-10 1-8 15</inkml:trace>
  <inkml:trace contextRef="#ctx0" brushRef="#br0" timeOffset="184182.4163">11936 14495 0 0,'0'0'94'15,"0"0"1"-15,-8 0-3 16,-8 5-5-16,-3 10-70 0,-5 5-3 15,1 6 0-15,-1 2-3 16,2 1-2-16,7-2-1 16,6-1-1-16,8-6-1 0,4-7 0 15,12-6-2-15,8-7 0 16,4-10-1-16,2-8-1 15,3-7 0-15,-2-4-1 16,-5 1-1-16,-3 4 0 0,-8 2 0 16,-8 8 0-16,-6 14 0 15,0 0 0-15,-14 14 0 16,3 12 1-16,1 5 0 15,1 2 1-15,5 4 0 0,4-2-1 16,6-5 1-16,9-7-1 16,6-4-1-16,4-8-1 15,6-11-1-15,0-3-3 16,4-16-3-16,-1-10-4 0,-5-16-6 15,2-9-12-15,-9-9-7 16,-1-8 2-16,-11-4 4 16,-3 5 12-16,-4 6 8 0,-2 11 7 15,-2 15 10-15,-10 16 16 16,11 22 8-16,-16 6-1 15,9 20 0-15,4 13-9 16,-1 7-4-16,4 7-2 0,0 5-3 16,3 0-3-16,1-1 0 15,1-7-2-15,0-4 0 16,0-12-2-16,-2-6 1 15,0-10-2-15,-3-18 0 0,0 0 0 16,2-18 0-16,1-8-1 16,0-7 0-16,5-3-1 15,5 0-2-15,5 1 1 16,10 6-1-16,8 8 0 0,6 10 0 15,7 11 1-15,2 2-1 16,-4 15 1-16,-3 7 0 16,-11 3 0-16,-11 3-1 0,-17 1 2 15,-10 2-1-15,-18-3 1 16,-14-1-1-16,-5-6-1 15,-7-6-1-15,1-2-8 16,-6-15-23-16,6-13-48 16,7-9-17-16,6-18-6 0,10-13-8 15</inkml:trace>
  <inkml:trace contextRef="#ctx0" brushRef="#br0" timeOffset="189335.9316">13228 14147 0 0,'-14'-10'75'0,"14"10"-14"16,-16-1-11-16,16 1-5 15,-16 0-10-15,16 0-9 0,-20 1-5 16,10 4-2-16,-3-1-2 16,3 1-3-16,1 2 0 15,9-7-3-15,-15 10-1 16,15-10-1-16,0 12-1 0,6-7 0 15,11-2 0-15,7 0 1 16,10-2-2-16,8 0 0 16,4-1-1-16,1 1-1 0,1-2-1 15,-2 1-1-15,-1 2-1 16,-9 0-1-16,-5 1 0 15,-7-3-2-15,-1 4-3 16,-6-4-5-16,-1 1-7 0,-16-1-39 16,8-5-37-16,-8 5-6 15,0 0-8-15</inkml:trace>
  <inkml:trace contextRef="#ctx0" brushRef="#br0" timeOffset="189652.9633">13169 14495 4 0,'-13'23'98'0,"9"-7"2"16,11-4-5-16,19-8-4 0,13-6-72 15,18 2-2-15,4-5-2 16,11 0-6-16,-3 0-3 15,-3 1-2-15,-6-1-3 16,-10 5-4-16,-15 0-4 0,-5 8-9 16,-21 3-48-16,-9-11-28 15,0 11-7-15,-9-11-6 16</inkml:trace>
  <inkml:trace contextRef="#ctx0" brushRef="#br0" timeOffset="190714.0694">15029 14086 50 0,'3'-10'93'0,"-3"10"-2"16,1-14-6-16,-1 14-57 16,0 0-6-16,-7 2-2 0,2 10-4 15,-2 5-4-15,-4 3-2 16,-1 4-1-16,0 1 0 15,-2-1-2-15,3-1-1 16,2-7-1-16,-1-2-1 0,10-14-1 16,-4 11 0-16,4-11-1 15,13 0-1-15,2-6 0 16,8 3 0-16,6 3-1 15,6 0 0-15,4 2-1 0,4 5-1 16,-3 5 1-16,-3 1 0 16,-5 5 0-16,-6-1 0 15,-11 2 1-15,-9-3 0 0,-8 4 1 16,-16-2 1-16,-8-3 1 15,-7-3-1-15,-4-2 0 16,-5-3 0-16,-1-4 0 16,-2-2-1-16,9-2-1 0,2-4-1 15,11-2-3-15,5 0-2 16,18 7-5-16,-8-10-9 15,17 5-35-15,15 4-41 16,-3 1-3-16,2-2-8 0</inkml:trace>
  <inkml:trace contextRef="#ctx0" brushRef="#br0" timeOffset="191330.1311">15113 14149 42 0,'-10'0'95'0,"10"0"1"0,0 0-5 16,6 10-54-16,16-10-6 15,13 0-8-15,9-5-6 16,3 0-5-16,3-5-4 16,-2-2-3-16,-2 2-3 0,-9 1-4 15,-6 2-5-15,-15 0-5 16,-5 7-21-16,-11 0-53 15,0 0-8-15,-3 9-8 16,-10-4-1-16</inkml:trace>
  <inkml:trace contextRef="#ctx0" brushRef="#br0" timeOffset="192085.2066">15794 14293 39 0,'0'0'94'16,"0"0"-4"-16,0 0-3 15,-15 0-56-15,18 11-9 16,3 6 0-16,2 5-8 0,0 4-3 15,0 5 0-15,2 1-2 16,-4 1 0-16,0-1-1 16,-1 0-1-16,-3-6-1 15,-1-6-1-15,-1-1 0 0,0-5-1 16,0-4 0-16,0-10-1 15,0 0 0-15,-1-10-1 16,0-11 0-16,0-4-1 16,0-8 0-16,0-7-1 0,2-6 0 15,-1-2 1-15,3-2-1 16,4 1 0-16,2-1 0 15,5 6 0-15,3 2 0 16,-3 4 0-16,7 6-2 0,-2 4 1 16,3 7 0-16,-3 5 0 15,1 9 1-15,-2 4-1 16,2 6 1-16,-1 12 0 0,-1 6 0 15,-1 7 1-15,-3 7-1 16,-2 6 0-16,-3 3 1 16,-3 2-1-16,-3 2 1 15,0-5-1-15,-2 1 1 0,-1-7-1 16,0-3 1-16,2-4-1 15,-2-3-1-15,1-9-1 16,1-2-3-16,-1-7-4 16,2-1-8-16,-3-8-32 0,-6-8-43 15,1-5-7-15,-3-7-7 16,-6-4-1-16</inkml:trace>
  <inkml:trace contextRef="#ctx0" brushRef="#br0" timeOffset="192221.2202">15848 14374 64 0,'0'0'90'15,"20"0"-5"-15,13-5-7 16,17-2-78-16,4 3-49 0,2-10-27 16,2-1-8-16,-5-1-4 15</inkml:trace>
  <inkml:trace contextRef="#ctx0" brushRef="#br0" timeOffset="192677.2658">15119 14127 14 0,'-15'-7'96'16,"3"4"1"-16,-1 0-4 16,13 3-42-16,-11 0-14 15,11 0-8-15,17-3-10 0,7-3-6 16,6-1-4-16,9 0-4 15,6 2-7-15,-3-10-21 16,0 6-65-16,1 6-5 16,-5-1-8-16,-6 1-5 0</inkml:trace>
  <inkml:trace contextRef="#ctx0" brushRef="#br0" timeOffset="198966.8946">14302 14309 33 0,'-13'-5'51'0,"13"5"2"15,-13-8-5-15,13 8-8 16,-7-10-2-16,7 10-8 16,-15-11-5-16,6 4-5 0,-2 2-4 15,-4 1-1-15,-1 3-3 16,-2 0 0-16,-2 1-3 15,0 0-4-15,4 2 1 16,1 3-2-16,4 1 1 0,11-6-1 16,-8 13 0-16,8-13 0 15,16 11 0-15,6-6 1 16,6-3 0-16,7 1 1 15,6-3-1-15,4 3 0 0,-1-3-2 16,2 0 1-16,-5 1-1 16,-1-2-1-16,-10 1 0 15,-5 0 0-15,-6 0-1 16,-4 0-1-16,-15 0-2 0,10-3-3 15,-10 3-6-15,-7-3-37 16,-11 2-46-16,6 0-5 16,-3-4-8-16,1 1-2 15</inkml:trace>
  <inkml:trace contextRef="#ctx0" brushRef="#br0" timeOffset="205650.563">1772 11115 56 0,'0'0'70'0,"22"-48"-26"15,39 25-38-15,35-10 7 16,30-3 4-16,42-20 6 16,35-1-1-16,34-12-2 0,30 4-2 15,21-3-2-15,16 5-4 16,17 12-10-16,0 8-53 15,8 7-28-15,1 1-4 16,-18-3-5-16</inkml:trace>
  <inkml:trace contextRef="#ctx0" brushRef="#br0" timeOffset="211545.1524">10249 12603 22 0,'-20'-7'73'0,"9"4"-28"16,-2 1 0-16,-2-1-2 15,7 3-7-15,-9 0-7 0,9 0-4 16,-4 3-4-16,12-3-4 15,-7 10-2-15,7-10-3 16,24 11-3-16,3-8-1 0,9 1-2 16,9-4 1-16,3-1-2 15,3 0 0-15,1-6-2 16,-2 2 0-16,-5-2-2 15,-7 0-2-15,-4 0-4 0,-6 2-3 16,-3 2-8-16,-9-1-24 16,-7-1-41-16,-1 5-11 15,-8 0-7-15</inkml:trace>
  <inkml:trace contextRef="#ctx0" brushRef="#br0" timeOffset="211853.1832">10204 12871 45 0,'0'18'93'15,"14"-5"0"-15,17-2-6 16,16-4-59-16,18 0-3 15,8-3-4-15,8-1-7 16,0 0-6-16,-5-6-8 0,0 8-17 16,-8-2-62-16,-20-2-9 15,-9 1-8-15,-11-2-5 16</inkml:trace>
  <inkml:trace contextRef="#ctx0" brushRef="#br0" timeOffset="215645.5624">11269 12547 46 0,'-13'0'90'16,"1"-15"-7"-16,12 15-27 15,-2 6-9-15,10 1-12 16,15-2-8-16,10-4-9 0,16 0-4 16,5-2-2-16,10-3-4 15,3-5-3-15,1-2-3 16,-7-2-4-16,-5-1-5 15,-15-2-8-15,-8-3-42 0,-11 2-31 16,-18-3-7-16,-7-3-7 16</inkml:trace>
  <inkml:trace contextRef="#ctx0" brushRef="#br0" timeOffset="215877.5856">11393 12247 74 0,'-8'13'93'15,"1"3"-3"-15,7-16-4 0,0 31-67 16,1 1-1-16,7 8 1 15,-1 5-6-15,1 4-4 16,-3 4-3-16,1 0-1 16,1-2-1-16,-5-3-1 0,-2-4-2 15,-1-8-3-15,1-5-3 16,-2-15-6-16,2-3-34 15,0-13-43-15,0 0-5 0,10-19-8 16,-4-8 6-16</inkml:trace>
  <inkml:trace contextRef="#ctx0" brushRef="#br0" timeOffset="216142.6121">11851 12323 87 0,'2'16'93'15,"-2"8"-3"-15,-4 37-28 16,0-20-37-16,1 15 2 16,0 2-4-16,0 5-7 0,3 4-3 15,0-5-4-15,5-4-3 16,1-4-1-16,2-12-1 15,2-9-1-15,5-8-2 0,1-14-4 16,5-10-4-16,2-13-8 16,7-13-45-16,-3-11-31 15,-1-10-7-15,-2-9-7 16</inkml:trace>
  <inkml:trace contextRef="#ctx0" brushRef="#br0" timeOffset="216426.6405">12126 12522 42 0,'-10'29'95'0,"-2"6"0"16,3 5-5-16,6 12-39 15,3-7-29-15,15-3-5 16,8-6-3-16,9-11-4 16,7-11-2-16,5-9-2 0,-1-8-1 15,3-17-1-15,-9-6 0 16,-11-10-2-16,-10-1 0 15,-15-3-1-15,-11 1-1 0,-16 3 0 16,-10 4 0-16,-8 6-1 16,-6 8-1-16,2 5-1 15,1 10-1-15,4 3-1 16,9 3-4-16,7 7-2 0,13 4-12 15,3 5-49-15,10-6-20 16,6-4-6-16,11-2-2 16</inkml:trace>
  <inkml:trace contextRef="#ctx0" brushRef="#br0" timeOffset="216775.6754">12574 12393 27 0,'15'13'99'0,"-7"6"-2"0,5 4-5 16,-5 4-3-16,1 7-76 16,4 9-1-16,2 4 0 15,-3 2-2-15,0 1-3 16,-2 0 0-16,1-1-3 0,-5-4 1 15,1-4-1-15,-4-9 0 16,0-4 0-16,-3-10 0 16,2-10-1-16,-2-8 0 15,9-18-1-15,3-17 1 0,4-15-1 16,6-10 0-16,4-7-1 15,2-4 0-15,-2 1-2 16,-1 7-1-16,-6 6-3 16,-2 17-8-16,-11 3-37 0,-6 15-45 15,7 6-4-15,-1-1-7 16,8 2-5-16</inkml:trace>
  <inkml:trace contextRef="#ctx0" brushRef="#br0" timeOffset="217679.7658">11164 12177 14 0,'-40'24'82'16,"0"15"3"-16,23 17-36 15,-11 16-6-15,8 15-10 16,9 12-8-16,11 10-6 16,5-2-3-16,17 3-3 0,10-7-3 15,9-8-4-15,12-11-2 16,8-14-4-16,12-11-5 15,4-19-11-15,12-16-51 0,5-11-19 16,8-13-6-16,5-22-6 16</inkml:trace>
  <inkml:trace contextRef="#ctx0" brushRef="#br0" timeOffset="217930.7909">13139 11999 30 0,'15'-1'94'15,"4"7"1"-15,8 15-8 16,8 7 0-16,9 13-80 16,9 19 0-16,5 12 1 0,-3 12 0 15,-4 8 0-15,-9 2-4 16,-9 3 0-16,-16-2-2 15,-12-6 0-15,-13-7-2 0,-17-11-5 16,-8-4-12-16,-12-9-58 16,-5-18-15-16,-1-14-5 15,3-17-9-15</inkml:trace>
  <inkml:trace contextRef="#ctx0" brushRef="#br0" timeOffset="218337.8315">13959 12593 5 0,'0'0'95'0,"0"0"2"15,22-10-5-15,12 26-6 16,11-16-69-16,10 1-7 16,13 4-5-16,1-1-12 15,5-1-51-15,4 5-28 0,-9-6-7 16,-5-2-7-16</inkml:trace>
  <inkml:trace contextRef="#ctx0" brushRef="#br0" timeOffset="218737.8716">14864 12329 46 0,'-29'12'90'0,"4"2"-2"15,11 3-3-15,6 4-53 16,8 3-13-16,19 3-2 16,10 5-1-16,8 3-4 0,3 2-1 15,4 6-2-15,-3 0-3 16,-8-1 1-16,-11 3-3 15,-17 0 0-15,-11 0-1 0,-22-5 1 16,-12-3-2-16,-9-9 0 16,-7-5-3-16,-2-11-5 15,0-12-9-15,6-14-49 16,8-14-27-16,3-12-7 0,12-13-6 15</inkml:trace>
  <inkml:trace contextRef="#ctx0" brushRef="#br0" timeOffset="218869.8847">14758 12431 37 0,'61'-27'101'16,"2"3"-3"-16,-2 0-6 15,-3 2-4-15,-6 1-78 16,-4-1-8-16,-1 7-12 16,-15 1-45-16,-7 2-33 0,-2 5-6 15,-8 1-7-15</inkml:trace>
  <inkml:trace contextRef="#ctx0" brushRef="#br0" timeOffset="219303.9282">15304 12492 69 0,'24'41'96'0,"-3"4"-3"16,-3-2-4-16,-5-3-51 16,-6 5-18-16,1-2-4 15,-5-8-2-15,-3-5-2 16,0-9-3-16,-1-6-2 0,1-15-2 15,0 0 0-15,-2-15-2 16,1-12-1-16,1-9-2 16,0-11-1-16,1-10 0 15,-1-9-1-15,0-1 0 0,5-3-1 16,3 3 0-16,3 8 2 15,3 5 0-15,2 14 0 16,4 11 1-16,2 13 0 16,2 10 0-16,0 8 1 0,2 16 0 15,-1 11 0-15,0 8 1 16,0 8-1-16,-4 8 1 15,0 2-1-15,-4 8 1 0,-2 1-1 16,-2-1 0-16,-5-3-1 16,-3-5 1-16,-1-6-2 15,-2-7-2-15,-1-9-2 16,-1-9-6-16,0-24-10 0,-11 3-50 15,-2-11-21-15,-9-18-8 16,-8-10-5-16</inkml:trace>
  <inkml:trace contextRef="#ctx0" brushRef="#br0" timeOffset="219443.9422">15328 12588 23 0,'0'0'97'0,"0"8"-3"16,22-4-5-16,18-2-3 16,19-2-77-16,9-3-5 0,8-3-5 15,0-9-9-15,2-8-49 16,-3 0-27-16,-10-9-6 15,-11-8-6-15</inkml:trace>
  <inkml:trace contextRef="#ctx0" brushRef="#br0" timeOffset="219646.9625">15928 11981 18 0,'23'18'98'16,"20"6"-2"-16,12 7-5 16,8 8-4-16,7 4-73 15,2 12-1-15,-6 7-4 0,-13 2-4 16,-18 6-3-16,-18 5-2 15,-18 1-2-15,-26 1-4 16,-18 2-4-16,-23-15-16 16,-20-3-55-16,-11-5-11 0,-13-14-6 15,-12-12-2-15</inkml:trace>
  <inkml:trace contextRef="#ctx0" brushRef="#br0" timeOffset="219919.9898">14272 12198 24 0,'-70'63'99'0,"3"20"-2"15,4 12-6-15,12 12-1 16,12 8-74-16,19-1-4 16,19-5-3-16,19-5-4 0,23-10-2 15,14-17-5-15,23-10-13 16,5-15-57-16,25-25-18 15,11-16-8-15,11-15-6 16</inkml:trace>
  <inkml:trace contextRef="#ctx0" brushRef="#br0" timeOffset="220424.0402">17211 12366 78 0,'-26'2'94'16,"1"1"-4"-16,12 1-38 16,13-4-14-16,0 12-11 15,23-11-10-15,17 1-6 0,14 0-3 16,8-2-3-16,9 1-5 15,0-1-4-15,2 2-8 16,-11-1-20-16,-8 0-50 16,-5 2-8-16,-16-2-9 0,-12 0 1 15</inkml:trace>
  <inkml:trace contextRef="#ctx0" brushRef="#br0" timeOffset="220615.0593">17125 12634 23 0,'0'29'99'15,"21"-10"-1"-15,24-6-7 16,18-12-2-16,18-5-75 16,10 0-4-16,8-4-3 15,5 6-8-15,-12-5-8 0,2 0-49 16,-12 7-30-16,-22 0-7 15,-14 4-7-15</inkml:trace>
  <inkml:trace contextRef="#ctx0" brushRef="#br0" timeOffset="221342.132">18630 12385 26 0,'0'0'94'16,"3"8"-2"-16,20-6-3 0,12-2-51 16,12 0-11-16,7 0-3 15,5 1-10-15,-2-2-5 16,-1 1-6-16,-7 0-7 0,-7 5-10 15,-14 4-42-15,-11-6-31 16,-8-1-6-16,-9-2-6 16</inkml:trace>
  <inkml:trace contextRef="#ctx0" brushRef="#br0" timeOffset="221775.1753">19563 12150 56 0,'-38'5'90'16,"-1"5"-4"-16,8 0-37 15,9 6-9-15,3 1-11 0,11 4-7 16,8 1-7-16,17 2-5 15,11 2-1-15,6 2 0 16,6 0-1-16,0 2-2 16,0 0-2-16,-8 3 1 0,-7 1-2 15,-12-2 1-15,-13 2-1 16,-18 0 0-16,-13 0 0 15,-10-4 0-15,-8-4-1 16,-5-5-1-16,-2-7-4 0,0-9-4 16,4-7-8-16,2-16-31 15,8-15-43-15,12-6-7 16,9-4-6-16,10-4 0 15</inkml:trace>
  <inkml:trace contextRef="#ctx0" brushRef="#br0" timeOffset="221890.1868">19282 12318 4 0,'44'-22'96'15,"6"1"1"-15,6-2-6 16,3-1-5-16,-1 1-67 0,2-2-12 15,2 5-11-15,-8 3-43 16,-9 0-36-16,-7 5-10 16,-9 4-5-16</inkml:trace>
  <inkml:trace contextRef="#ctx0" brushRef="#br0" timeOffset="222242.222">20197 12210 88 0,'-22'6'96'15,"-7"11"-6"-15,-4 6-4 16,5 14-67-16,1 9-3 0,8 7-2 15,7 3-2-15,10 1-4 16,8-2-1-16,17-10-2 16,6-6 0-16,7-12 0 0,7-14-1 15,-3-14 0-15,-3-8-1 16,-3-14 1-16,-12-8-2 15,-12-8-1-15,-10-5 0 16,-15-2-2-16,-12 1-1 0,-7 0-3 16,-5 5-4-16,-2 1-10 15,7 5-49-15,5 12-23 16,7 3-7-16,12 7-6 15</inkml:trace>
  <inkml:trace contextRef="#ctx0" brushRef="#br0" timeOffset="222921.2899">20683 12313 56 0,'-16'-5'91'0,"16"5"-2"16,0 0-3-16,-7 9-60 16,7 6-6-16,6 7-2 15,4 1-3-15,1 6-2 0,2 3-2 16,2-2-2-16,0-3 0 15,3-3-1-15,1-5-1 16,0-5 0-16,1-7-2 16,2-6 0-16,-1-2-1 0,2-11 0 15,-1-2-2-15,-1-5 0 16,-2-3 0-16,-5 2-1 15,-3-1 0-15,-3 1-1 16,-3 3 0-16,-1 5 0 0,-4 12-1 16,0 0 0-16,5 8 0 15,-1 13 0-15,1 8-1 16,4 3 2-16,4 2-1 15,3-1 2-15,5-8-1 16,3-6 1-16,6-10 1 0,2-9-1 16,0-13 1-16,0-10 0 15,-4-8-1-15,-3-8 0 16,-6-5 0-16,-4-2 0 0,-9-2-1 15,-6-2-3-15,1 4-6 16,-4-5-16-16,0 5-52 16,3 9-20-16,0 2-5 15,6 3-8-15</inkml:trace>
  <inkml:trace contextRef="#ctx0" brushRef="#br0" timeOffset="233825.3802">22450 6840 12 0,'0'0'86'15,"0"-12"3"-15,0 12-4 16,-8-6-54-16,-2 5-8 0,0 1-6 15,-5 3-3-15,-1 5-3 16,-4 1-1-16,3 3-2 16,-2 2-2-16,4 0-1 15,0 0-1-15,4-2 1 0,5 2-2 16,6 1 0-16,9-2 0 15,11 2 0-15,7-1 0 16,7 0 0-16,6 2-1 16,8 1 1-16,-6 0-1 0,1 1 0 15,-5 2-1-15,-9-2 1 16,-8 6 1-16,-9-3-1 15,-12 1 1-15,-4 1-1 16,-14-1 1-16,-8-4 0 0,-6-3 0 16,-6-2-1-16,-4-4 0 15,1-4 0-15,2-1-1 16,5-3 0-16,2-1 0 15,9 0-1-15,4-3-2 0,8-2-2 16,11 5-4-16,-6-14-4 16,6-3-16-16,9 0-50 15,7 1-18-15,2-5-5 16,6-4-4-16</inkml:trace>
  <inkml:trace contextRef="#ctx0" brushRef="#br0" timeOffset="234047.4024">22453 6882 84 0,'-9'-4'100'0,"9"4"-6"0,-3-15-6 16,10 4-67-16,18-4-4 15,8 0-4-15,7 1-4 16,6-3-3-16,-1 4-4 15,-1 0-4-15,-2 0-6 0,-6 8-5 16,-12 0-12-16,0-1-46 16,-5 6-22-16,-7 0-5 15,-3-1-3-15</inkml:trace>
  <inkml:trace contextRef="#ctx0" brushRef="#br0" timeOffset="234410.4387">22964 6783 26 0,'3'13'92'0,"-4"3"1"16,1 8-5-16,-4 7-58 0,1 9-8 16,-2 6 0-16,-1 5-3 15,1-2-6-15,5 4-4 16,0-5-1-16,10-7-2 15,3-8 0-15,8-11-1 0,5-11 0 16,1-10-1-16,7-6 0 16,-1-12 0-16,0-12-1 15,-8-7 0-15,-4-7-2 16,-8-7 1-16,-6 1-2 0,-7 0 1 15,-7 3-1-15,-11 3 0 16,-8 11 0-16,-1 5-1 16,-7 11 1-16,2 8 0 0,-2 7-2 15,2 1-2-15,3 7-3 16,5 7-4-16,11 7-12 15,1 4-45-15,8 0-26 16,5-1-7-16,8-5-5 0</inkml:trace>
  <inkml:trace contextRef="#ctx0" brushRef="#br0" timeOffset="235052.5029">23406 6873 64 0,'0'0'94'15,"-6"-10"-3"-15,6 10-5 16,0 0-65-16,0 15-4 15,1 6-1-15,10 7-5 16,-1 5-2-16,3 6 0 0,1 4-2 16,2 3 0-16,0-2-1 15,-2-8-1-15,0-2-1 16,-1-9 1-16,-3-9 0 15,0-5 0-15,2-9-1 0,1-4 0 16,1-13-1-16,2-7 0 16,-1-9 0-16,4-6-2 15,-1-5 1-15,0-2-2 16,0 6 1-16,-4 2-1 0,-2 8-1 15,-3 8 0-15,1 15 1 16,-10 5-1-16,13 22 0 16,-9 9 0-16,1 5 0 0,1 10 0 15,1-3 0-15,6 3 2 16,-4-9-1-16,7-6 2 15,3-13 0-15,6-11 0 16,1-11 0-16,4-16 1 0,1-7-1 16,-1-12 1-16,2-9-2 15,-6-6 0-15,-6-1 0 16,-5-3-2-16,-8 3-1 15,-7 4-2-15,0 7-7 0,-6-2-17 16,-3 7-48-16,-2 14-20 16,1 0-9-16,5 1-5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29T19:06:36.6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8192 10408 39 0,'-8'-19'79'16,"-1"4"-25"-16,-2 7-7 16,2 5-11-16,-4 0-7 15,0 4-6-15,0 10-7 0,-2 6-4 16,2 8-2-16,-1 8 0 15,4 8-2-15,5 5 1 16,3 0-1-16,3 2 1 16,9-4-1-16,8-5 0 0,8-13-1 15,4-11-1-15,9-13 1 16,2-7-1-16,4-14 1 15,-3-12-4-15,-3-6 1 0,-7-6-1 16,-9 1-1-16,-9 0 0 16,-13 1-1-16,-8 6-1 15,-16 6 1-15,-9 5-1 16,-9 5 1-16,-2 8-1 0,-3 3 0 15,2 4 1-15,4 3-2 16,7 1 0-16,6 3-3 16,7 2-2-16,10 5-5 15,10-10-10-15,0 20-46 0,12 1-24 16,1-2-6-16,2 1-4 15</inkml:trace>
  <inkml:trace contextRef="#ctx0" brushRef="#br0" timeOffset="157.0156">8429 10747 36 0,'6'14'95'0,"0"-1"-4"16,-6-13-7-16,0 0-11 15,0 0-113-15,16 2-43 16,-16-2-6-16,17-5-4 0</inkml:trace>
  <inkml:trace contextRef="#ctx0" brushRef="#br0" timeOffset="757.0757">8945 10386 55 0,'-20'0'85'16,"2"0"-3"-16,10 4-47 15,-3 1-3-15,10 6-2 16,1-2-8-16,13 4-6 16,6 1-1-16,7 3-1 15,4 0-2-15,3 1 0 0,1 6-3 16,-1 0-3-16,-3 2-1 15,-6 0-1-15,-8 3 0 16,-7 1-4-16,-9 2 2 0,-2-2 0 16,-10-4 0-16,-5-3-1 15,-3-5 1-15,0-8-1 16,-1-10-1-16,4-7 1 15,5-14-1-15,7-8 1 0,3-7-1 16,2-8-1-16,7-2 1 16,3 2-1-16,1 1 1 15,-2 4 0-15,-4 5 0 16,-5 7-1-16,-9 8 1 0,-7 7 0 15,-6 5 0-15,-4 4-4 16,0 4-4-16,-3 1-10 16,6 6-41-16,9 9-28 15,-2 1-8-15,8 1-7 0</inkml:trace>
  <inkml:trace contextRef="#ctx0" brushRef="#br0" timeOffset="1027.1027">8552 10918 74 0,'0'0'103'15,"0"0"-5"-15,0 0-5 16,-13-41-32-16,13 41-45 16,0 0-5-16,0 0-4 15,0 0-6-15,-10-8-5 0,10 8-11 16,0 6-46-16,0-6-31 15,0 0-6-15,10-3-7 16</inkml:trace>
  <inkml:trace contextRef="#ctx0" brushRef="#br0" timeOffset="1889.1889">8582 10771 65 0,'-18'3'86'0,"4"-1"-3"15,-2 2-51-15,5-1-5 16,11-3-2-16,-12 2-5 0,12-2-8 15,2-5-3-15,8-1-3 16,5-1 0-16,3 2-3 16,0 2-1-16,1 3-2 15,-2 3 1-15,-6 11-1 0,-4 2 1 16,-7 4-1-16,-4 3 2 15,-11-1 1-15,-5 0 0 16,-2-7 0-16,-2-1 1 0,2-8 0 16,3-3-1-16,3-3 0 15,7-11-2-15,6-2-7 16,3-4-20-16,6-3-51 15,10 3-12-15,2 0-4 16,7-3-6-16</inkml:trace>
  <inkml:trace contextRef="#ctx0" brushRef="#br0" timeOffset="2739.2739">9370 10403 81 0,'-13'2'85'0,"-2"-1"-28"15,4 5-11-15,1-6-9 16,0 5-11-16,10-5-8 16,-14 2-3-16,14-2-3 0,-11 3 0 15,11-3-3-15,0 0-1 16,0 0-2-16,0-7 0 15,13 0-1-15,4-3-1 16,7-3 0-16,5-3 0 0,7 0 0 16,9 2-1-16,-1 1-1 15,5 2 0-15,-5 7 0 16,2 4 0-16,-8 5-2 15,-5 10 1-15,-6 4 0 0,-11 5 0 16,-7 3 1-16,-9 2 0 16,-5-1 0-16,-11-1 1 15,-5-2-1-15,0-5 1 16,-2-2-1-16,1-8 0 0,5-3-1 15,4-2-1-15,13-5 0 16,0 0 0-16,17 5-1 16,6 0 1-16,8 2-1 15,4 5 0-15,0 7 0 0,-2 5 1 16,-7 3 0-16,-11 5 0 15,-10 2 0-15,-9-2 1 16,-13 1 0-16,-11-6-1 0,-5-3 1 16,-4-6-2-16,-2-2-2 15,0-8-5-15,6 1-10 16,-3-9-38-16,7-3-36 15,13-5-6-15,9-3-7 0</inkml:trace>
  <inkml:trace contextRef="#ctx0" brushRef="#br0" timeOffset="3305.3305">10208 10633 0 0,'8'24'90'15,"0"8"5"-15,-2-3-6 16,3 24-30-16,-4-19-30 15,5-5-3-15,-8-4-6 0,5-6-4 16,-6-5-5-16,-1-14-2 16,0 9-3-16,0-9 0 15,-6-18-1-15,2-4-2 16,-2-9-1-16,0-10 0 0,1-6-2 15,1-8 0-15,1-3-1 16,3-2 1-16,11 1-1 16,0 1 0-16,4 9 1 15,1 6-1-15,2 7 1 0,-2 9 0 16,0 7 0-16,-3 6 1 15,2 9-1-15,-1 6 0 16,2 12 0-16,0 7 1 0,2 9-1 16,2 10 1-16,-1 4 1 15,1 6 0-15,-3 4 0 16,3 0 0-16,-4-1 0 15,-2-1 0-15,-2-2 0 0,-1-5-1 16,-1-5 0-16,0-2 0 16,-2-7-1-16,1-5-1 15,-3-5-1-15,-3-6-2 16,1-2-3-16,-4-12-5 0,10 7-15 15,-10-7-41-15,3-7-25 16,-1-5-6-16,1-3-7 16</inkml:trace>
  <inkml:trace contextRef="#ctx0" brushRef="#br0" timeOffset="3524.3524">10182 10647 3 0,'-18'8'97'0,"18"-8"1"0,7 10-4 16,22-10-6-16,42-3-64 16,-13-4-8-16,9-4-1 15,2 2-8-15,-5-7-11 16,6-1-54-16,-12 4-30 0,-16-1-4 15,-10 0-10-15,-14-3 4 16</inkml:trace>
  <inkml:trace contextRef="#ctx0" brushRef="#br0" timeOffset="35228.5225">18059 2946 56 0,'0'0'85'16,"-4"-9"1"-16,4 9-47 15,2 13-12-15,1 14-4 16,7 8-4-16,-2 8-2 0,0 11-1 16,-3 6-1-16,0 8-5 15,-1 0-2-15,-4-2-3 16,-1-9 1-16,-3-6-2 15,-2-9 1-15,3-9-3 0,-2-12 0 16,5-8-4-16,0-13 1 16,9-7-5-16,-1-11-6 15,3-14-20-15,1-1-48 16,-4-18-14-16,0-5-6 0,-7-6 2 15</inkml:trace>
  <inkml:trace contextRef="#ctx0" brushRef="#br0" timeOffset="35477.5473">17601 2910 7 0,'-62'-2'87'0,"10"1"1"16,9-1-1-16,28 2-54 15,15 0-5-15,12 4-5 0,30-4-4 16,21 0-2-16,22-9-3 15,16 4-1-15,12-5-3 16,7-4-3-16,1 5-1 0,-6-7-3 16,-7 4 0-16,-16-2-4 15,-14 6-4-15,-16-3-6 16,-10 6-13-16,-18 4-46 15,-13 0-23-15,-21 1-5 0,0 0-6 16</inkml:trace>
  <inkml:trace contextRef="#ctx0" brushRef="#br0" timeOffset="35684.568">17732 3401 65 0,'-62'55'93'0,"25"-11"-5"15,20-10 0-15,26-14-67 0,31-4-3 16,22-8-5-16,19-6 1 15,11-7-2-15,8-3-3 16,1-5-3-16,-2-1-5 0,-10 2-5 16,-10 4-10-16,-17 2-19 15,-19 1-54-15,-4 5-8 16,-10-1-7-16</inkml:trace>
  <inkml:trace contextRef="#ctx0" brushRef="#br0" timeOffset="36126.6123">18915 3447 81 0,'-11'4'97'16,"11"-4"-5"-16,0 0-4 15,41 15-66-15,-33-2-8 0,-1 8-1 16,-1 1-4-16,3 2-2 16,-3 7-2-16,0-2-2 15,-2 0 0-15,-1-4-1 16,-4 2 0-16,1-8-5 0,0 0-3 15,-2-6-6-15,2-13-50 16,0 0-28-16,0 0-9 16,7-21-5-16</inkml:trace>
  <inkml:trace contextRef="#ctx0" brushRef="#br0" timeOffset="36354.635">19331 3098 14 0,'0'0'100'0,"14"0"-2"16,-1 0-4-16,8-9-5 0,6 4-75 16,13 0-4-16,7 0 1 15,1 0-3-15,2 3-4 16,2 1-6-16,-6-1-4 0,-6 2-7 15,-9-1-20-15,-12 1-54 16,0 0-9-16,-9 0-5 16,-10 0-3-16</inkml:trace>
  <inkml:trace contextRef="#ctx0" brushRef="#br0" timeOffset="36502.6498">19384 3353 1 0,'2'25'96'15,"28"-13"0"-15,12-12-6 16,16-3-8-16,23-5-81 15,-5 0-61-15,10-11-22 16,-1-4-8-16,-5-5-6 0</inkml:trace>
  <inkml:trace contextRef="#ctx0" brushRef="#br0" timeOffset="37020.7016">20376 3038 52 0,'-16'31'96'0,"1"1"-4"15,5 27-16-15,9-22-42 16,13 0-5-16,6-7-9 0,14-6-6 15,8-7-2-15,6-13-2 16,6-4 0-16,-1-15-3 16,-5-11 0-16,-11-8-3 15,-10-3 0-15,-17-8-3 0,-8-1 0 16,-21 2-1-16,-16 3-2 15,-11 7 1-15,-9 7-1 16,-3 5 1-16,-1 8-4 16,5 3 0-16,10 8-6 0,9 3-6 15,22 4-33-15,15 9-41 16,16 0-7-16,15 10-7 15</inkml:trace>
  <inkml:trace contextRef="#ctx0" brushRef="#br0" timeOffset="37145.7142">20807 3239 71 0,'14'17'96'0,"-11"-4"-1"15,-6-4-11-15,-32-1-60 16,21-7-21-16,14-1-65 0,0 0-22 16,0-10-10-16,9-4-4 15</inkml:trace>
  <inkml:trace contextRef="#ctx0" brushRef="#br0" timeOffset="37594.759">21209 2836 56 0,'-17'0'93'0,"17"0"-2"16,0 0-3-16,21 19-69 15,18 1 2-15,6 2 0 16,6 5-4-16,4 2-5 0,-2 0-3 16,-5 8-4-16,-8-1 1 15,-11 2-3-15,-20 4 1 16,-9-6-1-16,-14 2 1 15,-12-9-1-15,-8 1-1 0,-4-15 0 16,-4-7-1-16,3-8-1 16,4-18-2-16,12-7 0 15,8-17-3-15,9-2 3 0,9-13-1 16,8 2 1-16,7-1 0 15,4 0 1-15,0 6 0 16,-9 4 0-16,-5 10 2 16,-11 4-1-16,-11 10 0 0,-9 7-1 15,-8 1 0-15,-4 7-4 16,-1 4-2-16,4 4-6 15,5 6-30-15,12 0-44 16,15 7-8-16,17-6-6 16</inkml:trace>
  <inkml:trace contextRef="#ctx0" brushRef="#br0" timeOffset="38076.8073">21763 2663 51 0,'-36'9'95'16,"6"-1"-7"-16,0-1-3 15,7-2-58-15,8 4-8 16,6-5-4-16,9-4-3 16,5 5-5-16,14-2-1 0,6-3-1 15,9 0 1-15,5-3-2 16,2 2-2-16,-1 1 0 15,-2 0-2-15,-8 0 1 16,-7 8 0-16,-7 5 1 0,-12 4-1 16,-5 2 2-16,-11-1-1 15,-5 1 2-15,2 3-3 16,-3-1 1-16,7-1-1 15,2 1 0-15,11-3 0 0,8 1-1 16,9 1 0-16,1 2-1 16,-1 0 2-16,0 0-2 15,-6 3 2-15,-10-2-1 0,-6 4 0 16,-11-6-2-16,-5 3 0 15,-7-8-4-15,2 3-7 16,-5-8-32-16,2-11-41 16,8-3-10-16,11-11-8 0</inkml:trace>
  <inkml:trace contextRef="#ctx0" brushRef="#br0" timeOffset="38496.8493">22025 2939 8 0,'24'17'99'15,"-2"7"-1"-15,-7-2-3 16,-5 8-4-16,-11-4-78 15,4 1 0-15,-2 1-1 0,2-3-2 16,-3-7-1-16,-1-1-3 16,-2-5 0-16,3-12-1 15,0 0 1-15,0-14-2 16,5-11 0-16,4-8-3 0,3-13-1 15,6-9-1-15,7-11-2 16,1-4-1-16,4 3-1 16,3 5 2-16,-1 2-1 15,-2 13 3-15,-3 15-1 0,-3 5 2 16,-2 17 0-16,-2 12 2 15,-3 12 0-15,-4 7 1 16,-2 12-1-16,3 12 0 16,-3 2 0-16,-2 11-1 0,-3 0 0 15,1 1 0-15,-4 0 0 16,0-1-1-16,0-1 1 15,0-12 0-15,-1-1 0 16,1-6-2-16,3-5-1 0,-2-8-4 16,3-5-4-16,-7-20-26 15,0 0-49-15,-1-15-12 16,-9-11-9-16,-4-11-3 15</inkml:trace>
  <inkml:trace contextRef="#ctx0" brushRef="#br0" timeOffset="38609.8606">22270 2985 4 0,'0'0'91'0,"30"-17"-2"16,10 6-5-16,18-7-11 15,19 0-126-15,9 2-29 16,-2 0-2-16,-5-3-7 16</inkml:trace>
  <inkml:trace contextRef="#ctx0" brushRef="#br0" timeOffset="39107.9104">18345 4734 10 0,'0'22'101'16,"3"0"-1"-16,-2 9-5 0,0 4-3 16,0 3-79-16,-1 10-3 15,3 5 1-15,-3 0-3 16,3-4-3-16,-2-1-2 15,2-13 0-15,0-4-2 0,2-10-2 16,2-9-5-16,-7-12-8 16,6-13-54-16,-6-8-24 15,-13-19-8-15,-14-9-6 0</inkml:trace>
  <inkml:trace contextRef="#ctx0" brushRef="#br0" timeOffset="39264.926">17886 4787 94 0,'16'-6'100'0,"31"-5"-6"16,20-13-5-16,23-5-73 15,12 0-4-15,8-4-1 16,2 6-6-16,-5-5-5 16,-1 16-14-16,-21 3-50 0,-12 8-27 15,-18 5-9-15,-17 5-3 16</inkml:trace>
  <inkml:trace contextRef="#ctx0" brushRef="#br0" timeOffset="39471.9468">18037 5327 31 0,'-26'40'104'0,"18"-16"-4"16,19-15-5-16,26-14-4 15,26-11-82-15,13-4 1 0,11-5-2 16,5 1-8-16,0-5-5 15,7 9-10-15,-10 1-47 16,-8 4-30-16,-3 4-6 16,-14-2-9-16</inkml:trace>
  <inkml:trace contextRef="#ctx0" brushRef="#br0" timeOffset="39803.98">19392 5052 71 0,'-9'-3'99'0,"0"2"-7"16,9 1-4-16,-44-6-66 16,44 6-5-16,16 0-5 15,-3 4-4-15,6 3-4 0,-1 10 0 16,-1 1-1-16,-6 8-1 15,-11 5 2-15,-3 2-2 16,-10 2 3-16,-4-1-2 16,0 2 1-16,-1-9 0 0,5-3 0 15,7-4 0-15,12-11-1 16,12-2-1-16,13-6-3 15,5-1-1-15,11-2-5 16,2-9-5-16,10 2-25 0,1-6-49 16,-6-6-12-16,-1-6-6 15,-5-10-1-15</inkml:trace>
  <inkml:trace contextRef="#ctx0" brushRef="#br0" timeOffset="40026.0022">19887 4749 12 0,'-12'7'101'0,"12"3"-1"16,19-10-6-16,19 0-3 15,15-3-81-15,9-1-1 0,2 2-1 16,4-6-2-16,-4 5-6 15,-8-7-6-15,-5 10-15 16,-18 0-54-16,-13 0-19 16,-20 0-6-16,-5 10-4 0</inkml:trace>
  <inkml:trace contextRef="#ctx0" brushRef="#br0" timeOffset="40151.0147">20060 4925 54 0,'-13'18'94'0,"15"-5"-3"16,25-7-5-16,6-6-69 15,23-1-5-15,13-7-13 16,3 0-60-16,10-10-24 15,4-4-6-15,-4-3-6 0</inkml:trace>
  <inkml:trace contextRef="#ctx0" brushRef="#br0" timeOffset="40623.0618">20992 4659 18 0,'-20'22'91'0,"12"2"1"16,3 1-1-16,10 0-62 15,15 4-5-15,13-2-3 0,11-6 0 16,8-6-6-16,8-10-1 16,3-5-3-16,0-11-3 15,-6-6-1-15,-6-12-2 0,-12-3-1 16,-17-3-2-16,-14 0-1 15,-16 1-1-15,-21 2 0 16,-16 6 0-16,-12 0 0 16,-5 11-1-16,-5 5-1 15,9 9-5-15,2 1-5 0,24 13-26 16,15 7-50-16,17-6-9 15,17 0-10-15,21-2 5 16</inkml:trace>
  <inkml:trace contextRef="#ctx0" brushRef="#br0" timeOffset="40746.0742">21548 4746 8 0,'28'17'103'15,"-12"-6"-5"-15,-9-2-4 0,-7-9-8 16,13 0-78-16,-13 0-12 16,-5 0-44-16,5 0-40 15,0-15-8-15,6 1-6 16</inkml:trace>
  <inkml:trace contextRef="#ctx0" brushRef="#br0" timeOffset="41148.1144">21889 4300 57 0,'-20'11'89'0,"6"-1"-2"0,14 7-3 15,11 5-73-15,15 9-1 16,8 6 2-16,9 2 1 15,0 8 2-15,-1 1-2 16,-4 3-3-16,-8-3-2 0,-12 3-1 16,-15-8-1-16,-5-3-1 15,-17-7 1-15,-7-11-1 16,-4-9 0-16,-3-13-2 15,3-13-2-15,5-16-1 0,7-14-2 16,9-10 0-16,9-13-1 16,7-9-1-16,10 1 1 15,3-1-1-15,0 7 3 0,-4 6 0 16,-6 9 1-16,-10 11 0 15,-13 13 1-15,-16 11-1 16,-6 7-2-16,-6 11-4 16,-1 1-6-16,3 17-23 0,10 8-45 15,11-5-15-15,16 2-6 16,18-6 4-16</inkml:trace>
  <inkml:trace contextRef="#ctx0" brushRef="#br0" timeOffset="41582.1578">22529 4107 0 0,'-48'2'89'0,"4"3"2"16,4 1-5-16,9-1-52 16,6 7-9-16,12-6-8 15,10 4-6-15,8-4-4 0,17 1-2 16,7-3 1-16,6 0-2 15,2 2 1-15,1 2-2 16,-3 4-1-16,-10 1 0 16,-9 5 1-16,-13 6 0 0,-7 3 0 15,-12 2 0-15,0-1 0 16,0 1 0-16,8 2 0 15,6-2-1-15,14-2 0 16,16-2-1-16,7-2 0 0,8-2 0 16,-5 3-1-16,-8 0 1 15,-10 3-1-15,-17-1 1 16,-15 5 0-16,-24 1 0 15,-6 4-4-15,-16 0-7 0,1 2-41 16,-1 5-33-16,0-10-10 16,10-2-9-16</inkml:trace>
  <inkml:trace contextRef="#ctx0" brushRef="#br0" timeOffset="42037.2032">18523 6408 13 0,'-4'29'100'0,"0"10"-3"0,-5 0-4 15,6 4-5-15,-3 3-76 16,2 5 0-16,4 0-3 16,0-5-2-16,0-2 0 0,2-6-6 15,9-9 0-15,-5-5-3 16,7-7-6-16,-13-17-15 15,0 0-57-15,-2-12-13 16,-16-17-7-16,-8-7-4 0</inkml:trace>
  <inkml:trace contextRef="#ctx0" brushRef="#br0" timeOffset="42177.2172">18149 6551 89 0,'28'-15'97'16,"24"-1"-8"-16,20-6-2 16,-2-5-72-16,34 1-3 15,7-2-5-15,-1-1-8 0,-4 6-39 16,-5 5-43-16,-25 4-8 15,-18 3-8-15</inkml:trace>
  <inkml:trace contextRef="#ctx0" brushRef="#br0" timeOffset="42361.2356">18360 6919 6 0,'-46'51'101'0,"14"-10"-3"16,27-18-3-16,16-20-5 15,28-9-73-15,18-10-3 16,13-7-3-16,14-4-5 15,3-3-8-15,11 2-12 0,-12 1-54 16,8-4-22-16,-6 4-8 16,-6 3-6-16</inkml:trace>
  <inkml:trace contextRef="#ctx0" brushRef="#br0" timeOffset="42719.2714">19400 6714 19 0,'-31'9'98'0,"3"0"-1"16,8-6-6-16,20-3-4 15,12-2-76-15,22-6-3 16,15 3-2-16,8-2-2 0,4 5-3 16,2 0 0-16,-3 6 0 15,-9 11 0-15,-17 11 0 16,-24 10 1-16,-15 5 1 15,-17 2 0-15,-16 0 1 0,-5 3-2 16,-5-7 1-16,4-6-1 16,4-6 0-16,13-6-2 15,14-1 1-15,12-3-1 0,6-3 1 16,9-2-1-16,0 1 1 15,-2 1-1-15,-4-4 2 16,-8 2-2-16,-14-4 1 16,-8-1-2-16,-4-1-2 0,-5-5-4 15,1 3-11-15,-1-9-43 16,5-12-30-16,17-11-8 15,9-8-5-15</inkml:trace>
  <inkml:trace contextRef="#ctx0" brushRef="#br0" timeOffset="42902.2898">20044 6592 33 0,'12'-2'101'16,"-4"-1"-3"-16,11-6-6 15,7-3-3-15,0-3-81 0,25 0-4 16,4 1-4-16,7 5-11 15,-5-1-31-15,-4 7-47 16,-8 3-5-16,-14 11-8 16</inkml:trace>
  <inkml:trace contextRef="#ctx0" brushRef="#br0" timeOffset="43070.3066">20023 6885 51 0,'-45'29'100'16,"14"-7"-4"-16,19-13-5 15,23 2-38-15,22-14-37 16,18-14-4-16,13 0-2 15,10-10-7-15,8 9-8 0,-4-7-20 16,-4 1-58-16,-4 8-8 16,-8-2-8-16,-7 5-5 15</inkml:trace>
  <inkml:trace contextRef="#ctx0" brushRef="#br0" timeOffset="43527.3523">21446 6299 7 0,'-74'46'95'16,"16"5"1"-16,11-6-5 16,23-1-4-16,20-9-71 15,17-6-5-15,22-13 0 0,14-14-1 16,9-8 1-16,2-15-2 15,0-12 0-15,-9-7-3 16,-9-7-1-16,-21 1-1 16,-19-2-2-16,-14 5 0 0,-18 7-1 15,-14 6-1-15,-1 11-4 16,-5 4-2-16,2 15-7 15,7 1-9-15,16 4-50 16,22 11-21-16,6 4-9 0,19 4-4 16</inkml:trace>
  <inkml:trace contextRef="#ctx0" brushRef="#br0" timeOffset="43660.3656">21814 6524 82 0,'33'25'102'16,"-12"-3"-7"-16,-14-6-5 16,-7-3-59-16,0-2-17 15,-10-4-11-15,10-7-19 0,-10 11-57 16,10-16-19-16,11-10-4 15,6-11-8-15</inkml:trace>
  <inkml:trace contextRef="#ctx0" brushRef="#br0" timeOffset="43975.397">22157 6145 14 0,'32'-3'101'0,"6"2"-5"0,2 1-3 16,0 0-5-16,0 6-75 15,-6 13-4-15,-4 4-2 16,-14 13 0-16,-12 5-3 15,-7 0 2-15,-14 2-4 0,-12-4 2 16,-5-7 0-16,-4-8 0 16,-1-12 0-16,3-12 0 15,3-11-1-15,8-14-1 0,11-9-1 16,7-9 0-16,7-6-2 15,3-1-1-15,10-2 0 16,0 8-1-16,2 4-1 16,-8 10 0-16,-7 4-1 0,-5 9-2 15,-12 9-4-15,1 8-12 16,-10 11-38-16,4 0-30 15,6 6-7-15,9-2-5 16</inkml:trace>
  <inkml:trace contextRef="#ctx0" brushRef="#br0" timeOffset="44437.4433">22759 5903 58 0,'-45'0'98'0,"-1"0"-3"15,6 2-8-15,7 8-55 0,7-2-10 16,7 5-7-16,17-4-7 15,13-1-3-15,13 0-2 16,18-2 0-16,7-1-1 16,8-2-1-16,-1 2 0 0,-3 3-1 15,-8 4 1-15,-12 1 0 16,-11 8 1-16,-15-2-1 15,-8 2 2-15,-12 1-2 16,-2-2 1-16,0-3 1 0,2-1-1 16,9-2 0-16,5-3-2 15,14 1 1-15,5-1-1 16,5-1 1-16,-2 0 0 15,0-3 0-15,-10 3 0 0,-9 0 0 16,-7 0 0-16,-12-1 1 16,-7 1-2-16,-8-1-2 15,4 1-5-15,-2-3-11 0,11-7-44 16,17 0-29-16,-6-8-9 15,13-5-7-15</inkml:trace>
  <inkml:trace contextRef="#ctx0" brushRef="#br0" timeOffset="44800.4796">23140 6249 12 0,'19'26'103'0,"-7"8"-3"15,-3-5-4-15,-6-1-4 16,-37-4-72-16,34-3-3 0,0-4-4 16,0-6-2-16,0-11-3 15,17-3-2-15,-5-15-1 16,5-10-1-16,3-9 0 16,2-12-2-16,2-6-3 0,5-8 1 15,-3-7-1-15,-3-3 0 16,0 5-2-16,-1 6 2 15,-3 3-2-15,-2 11 1 0,-4 9 0 16,-4 13 0-16,-4 16 0 16,-5 10 1-16,9 15 0 15,-6 7 0-15,-1 13 2 16,1 5-1-16,4 8 1 0,-4 5 0 15,5 0 1-15,-3 3-2 16,2 2 1-16,0-2-1 16,1-3-1-16,-3-5-1 15,1-1-4-15,2-9-4 0,1-3-10 16,-7-13-35-16,-2-11-41 15,0-11-4-15,-9-13-7 16</inkml:trace>
  <inkml:trace contextRef="#ctx0" brushRef="#br0" timeOffset="44921.4916">23395 6200 14 0,'-5'-19'97'0,"5"3"-3"15,17 1-6-15,10 1-5 0,11 3-75 16,9-5-17-16,12 3-53 16,4 4-23-16,-3-2-7 15,-1-3-5-15</inkml:trace>
  <inkml:trace contextRef="#ctx0" brushRef="#br0" timeOffset="45707.5703">23295 4227 62 0,'-1'33'97'0,"-3"-1"-2"16,-6-7-4-16,5-4-66 15,1-5-4-15,4-16-6 16,0 0-3-16,-11-19-2 0,11-11-3 15,-4-8-2-15,-1-11-2 16,4-9-2-16,-2-9-1 16,2-6 1-16,0 3-2 15,2-2 1-15,1 11-1 0,3 4 0 16,7 14-1-16,1 10 2 15,8 19-2-15,2 14 3 16,6 6-2-16,2 17 1 16,5 5 0-16,-2 13 1 0,2 3-1 15,-2 8 1-15,-1 1 0 16,-6 7-1-16,-1 1 1 15,-7-3-1-15,-5-2-2 16,-2-7-4-16,-5 0-4 0,-7-15-16 16,-8-7-46-16,-9-11-23 15,-16-15-7-15,-7-4-4 16</inkml:trace>
  <inkml:trace contextRef="#ctx0" brushRef="#br0" timeOffset="45811.5807">23297 4157 52 0,'16'-33'92'0,"27"-6"-3"15,18-4-5-15,16 1-72 0,5 1-42 16,5 0-49-16,3 6-6 15,-6 3-6-15</inkml:trace>
  <inkml:trace contextRef="#ctx0" brushRef="#br0" timeOffset="46313.6308">22041 6181 31 0,'46'-31'67'0,"-1"2"-31"16,-12 0-34-16,2 11-55 16,-20-1-11-16</inkml:trace>
  <inkml:trace contextRef="#ctx0" brushRef="#br0" timeOffset="46659.6654">22143 6267 35 0,'-1'8'91'0,"10"-8"-1"16,9-12-4-16,9-9-66 15,2-6-1-15,7-7 0 0,-3-2-5 16,-2-6-4-16,0 0-5 15,-10 3-1-15,-4-1-1 16,-9 5-1-16,-7-1-1 16,-4 6-3-16,-9 3-6 0,-7 3-16 15,-13 7-53-15,5 5-14 16,-7 12-4-16,2 0-2 15</inkml:trace>
  <inkml:trace contextRef="#ctx0" brushRef="#br0" timeOffset="47022.7017">22150 6090 45 0,'-10'-23'97'0,"5"-8"-4"15,-1 2-4-15,37-6-60 16,-31 3-7-16,3-5-7 15,-3 2-6-15,0 2-4 16,-4 2-4-16,-4 9 0 0,-4 4-1 16,-6 7 0-16,-4 11-1 15,-3 9 2-15,-2 8-1 16,4 8 0-16,1 8 1 0,8 1-1 15,4 6-1-15,10-6-4 16,20 3-23-16,10-5-47 16,8-15-16-16,11-6-3 15,3-11-6-15</inkml:trace>
  <inkml:trace contextRef="#ctx0" brushRef="#br0" timeOffset="48218.8213">602 10270 59 0,'-4'-14'84'15,"4"14"-37"-15,-5-11-4 16,5 11-4-16,2 19-7 16,3 6-9-16,-1 9-8 0,3 3-4 15,-3 4 1-15,-1-3 0 16,-1-4-1-16,1-9-1 15,6-13-1-15,12-12-1 16,12-24-1-16,12-13-1 0,16-13-1 16,14-10-4-16,16-1-8 15,-3 1-42-15,1 6-39 16,-5 7-6-16,-20 11-8 15</inkml:trace>
  <inkml:trace contextRef="#ctx0" brushRef="#br0" timeOffset="58337.8332">9564 11401 33 0,'-7'-18'65'0,"2"6"-4"15,-3-1-13-15,8 13-11 0,-18-14-11 16,9 12-9-16,-7 3-6 16,2 9-4-16,-7 13 0 15,3 6-1-15,-5 12 3 16,3 7 1-16,2 12-1 0,2 4 1 15,6 3 2-15,6-4-2 16,4-5 1-16,10-9-2 16,10-13-1-16,9-11-2 15,6-20 1-15,9-8-1 16,3-21 1-16,2-10-1 0,-2-10 0 15,-1-8-3-15,-7-7 0 16,-10 1 0-16,-13 0-1 16,-10 2-1-16,-9 8-1 15,-14 5 0-15,-12 11-1 0,-5 7 1 16,-5 11-1-16,-2 5-1 15,4 8-2-15,3 1-3 16,6 14-5-16,6-2-10 16,17 2-50-16,7 10-18 0,8-6-6 15,11 3-5-15</inkml:trace>
  <inkml:trace contextRef="#ctx0" brushRef="#br0" timeOffset="58491.8486">9941 11729 11 0,'8'17'90'0,"-4"-8"-2"0,-4-9-4 15,-9 4-8-15,-2-1-76 16,2-3-18-16,0 0-54 16,9 0-10-16,0 0-8 15,8-3 3-15</inkml:trace>
  <inkml:trace contextRef="#ctx0" brushRef="#br0" timeOffset="58848.8843">10485 11480 6 0,'-16'14'87'16,"-14"9"2"-16,-1 3-2 15,-27 11-56-15,28 4-3 16,4 2-2-16,5 0-4 0,12-4-6 15,9-7-5-15,10-9-4 16,14-10 0-16,9-11-2 16,6-6 2-16,5-16-1 15,1-7-1-15,-3-5-2 0,-4-5 0 16,-9-5-1-16,-12 1-1 15,-8 3 0-15,-9 2-2 16,-14 8 0-16,-10 3 0 16,-3 10-1-16,-3 4-1 0,1 7-1 15,-1 4-4-15,8 4-5 16,3 4-9-16,10 2-43 15,8 4-24-15,1-2-5 0,4-2-5 16</inkml:trace>
  <inkml:trace contextRef="#ctx0" brushRef="#br0" timeOffset="59526.9521">10361 11783 57 0,'-34'31'89'0,"3"3"-2"15,6-24-20-15,6 30-40 16,12 4-4-16,8 2 1 15,16-16-4-15,10-9-7 0,13-9-2 16,5-10-2-16,3-11 0 16,0-10-2-16,-7-9-1 15,-5-5-2-15,-12-2-1 16,-13-1 0-16,-11 4-2 0,-13 2 0 15,-15 8 0-15,-6 3-2 16,-4 8-3-16,-2 3-4 16,3 8-6-16,3 0-15 15,6 3-50-15,17 6-15 0,11-9-5 16,8 9-5-16</inkml:trace>
  <inkml:trace contextRef="#ctx0" brushRef="#br0" timeOffset="60014.0008">10886 11526 36 0,'-30'8'91'16,"4"-2"-3"-16,9-3-2 16,-17 0-53-16,34-3-8 15,17 0-1-15,12 0-7 0,6-3-6 16,5-2-2-16,3-1-1 15,-3 0-2-15,-1 2-2 16,-11 1-1-16,-6 3 0 16,-14 3-1-16,-8 8-1 0,-14 4 1 15,-12 2 0-15,-2 4-1 16,-3 1 1-16,-2 2-1 15,5-3 0-15,9 2 0 0,9-6 0 16,10 0 0-16,17-5-2 16,10 3 1-16,9-1-1 15,4-3 0-15,3 2 1 16,-9-2-1-16,-6 3 0 0,-13 0 0 15,-15 4 2-15,-10 1-1 16,-19-1 1-16,-11 2 0 16,-5-1-1-16,-4 0-2 15,3 0-3-15,0-7-9 0,11 6-22 16,10-3-46-16,13-10-11 15,12-5-8-15,5 2-2 16</inkml:trace>
  <inkml:trace contextRef="#ctx0" brushRef="#br0" timeOffset="60997.099">11584 11911 43 0,'-4'39'95'0,"-1"-6"-1"15,-1-6-3-15,0-5-55 0,4-7-6 16,2-15-7-16,0 0-8 16,0-17-4-16,4-9-4 15,2-12-2-15,3-6-2 16,0-6-1-16,0-10-1 0,-1-5 0 15,-1-2-1-15,1 2 0 16,-1 4 0-16,-2 4 0 16,-2 11-2-16,2 7 1 15,-1 11-1-15,1 9 1 0,-5 19 0 16,16-4 0-16,-4 11 1 15,2 12 0-15,2 9 0 16,2 7 1-16,1 7 2 16,0 6-1-16,-2 4-1 0,-2 0 1 15,-3 3-1-15,-3-3 0 16,-1-3 0-16,-4-6 0 15,-1-1-3-15,0-9-1 0,0 0-3 16,-3-9-7-16,4 0-25 16,-1-8-44-16,-3-16-12 15,-13 0-7-15,-2-12-3 16</inkml:trace>
  <inkml:trace contextRef="#ctx0" brushRef="#br0" timeOffset="61140.1134">11520 11832 0 0,'0'0'89'0,"7"-11"4"16,20 0-4-16,13-7-6 15,11 0-72-15,8 2-10 16,1-3-10-16,4-3-46 16,2 9-26-16,-8-1-7 15,-5 3-8-15</inkml:trace>
  <inkml:trace contextRef="#ctx0" brushRef="#br0" timeOffset="61355.1349">12239 11614 85 0,'18'0'96'0,"12"0"-6"16,9-9-5-16,0 2-65 15,9-2-3-15,3-4-3 16,0 1-10-16,-9-5-11 0,-2 2-28 15,-9 0-48-15,-13-10-7 16,-8-6-8-16,-9-2 1 16</inkml:trace>
  <inkml:trace contextRef="#ctx0" brushRef="#br0" timeOffset="61512.1506">12427 11351 75 0,'-19'47'98'0,"5"6"-5"16,2 4-5-16,6 2-61 0,5 7-5 15,1-1-7-15,0-3-6 16,-1-6-5-16,7 1-9 15,-4-9-17-15,-1-13-59 0,7-3-9 16,-2-16-7-16,3-12-4 16</inkml:trace>
  <inkml:trace contextRef="#ctx0" brushRef="#br0" timeOffset="62077.207">13276 11528 74 0,'-17'54'91'15,"6"-1"-2"-15,5 12-33 16,6-14-19-16,19-5-8 16,7-13-8-16,8-11-5 0,8-16-3 15,3-12-3-15,0-15 1 16,-2-8-3-16,-8-8-2 15,-11-3-2-15,-14-5 0 0,-10 4-1 16,-12 3-1-16,-18 6 0 16,-8 9-2-16,-8 3 1 15,-3 11-1-15,-2 6 1 16,1 3-2-16,7 9 0 0,9 6-2 15,8 0-4-15,14 8-11 16,5-5-37-16,10-2-37 16,21-1-5-16,7-3-7 15,14-2 4-15</inkml:trace>
  <inkml:trace contextRef="#ctx0" brushRef="#br0" timeOffset="62226.222">13849 11756 39 0,'7'12'97'0,"-7"-12"-4"16,-5 11-6-16,-8-11-7 15,-2 0-85-15,15 0-29 16,0 0-48-16,7-11-6 16,5-1-8-16,7-5 5 0</inkml:trace>
  <inkml:trace contextRef="#ctx0" brushRef="#br0" timeOffset="63016.301">14149 11336 61 0,'-26'6'91'0,"-1"2"-1"16,1-7-33-16,4 5-16 15,3-2-9-15,3-1-10 0,4 1-7 16,12-4-4-16,-11 1-2 16,11-1 0-16,0 0-3 15,9-2-1-15,3-3 0 16,3-2-1-16,4-1-1 0,5-3 0 15,5 1-1-15,-2-1 0 16,4 2 0-16,-2-1-1 16,0 0 0-16,-3 3-1 15,-3 3 0-15,-5-2 1 0,-4 5-1 16,-3 0 0-16,-11 1 0 15,10 0 0-15,-10 0 0 16,0 0 1-16,-7 12 0 16,-1-6-1-16,-5-1 1 0,-3 1 0 15,-3 2-1-15,-2-2 1 16,-3 2-1-16,-1 0 1 15,0-1-1-15,-1 2 0 0,-1-1 0 16,2 3 0-16,0-3 1 16,4 1-1-16,1-1 0 15,2 2-1-15,2 1 1 16,5 1 0-16,2 4 0 0,6 2 0 15,3 2 0-15,7 4 0 16,13-4 1-16,9 2 0 16,6-6 1-16,8-6-1 15,8-8 1-15,5-4-1 0,2-11 1 16,-3-9 0-16,-3-6-1 15,-8-6 0-15,-10-4 0 16,-10-3-1-16,-15 2 0 16,-8-1 0-16,-15 5-1 0,-12 3-1 15,-8 3 0-15,-6 9 0 16,-3 6-2-16,-1 7-2 15,4 7-1-15,4 7-5 0,8 13-6 16,7 1-13-16,9 5-35 16,12 6-26-16,1 1-8 15,10 2-2-15</inkml:trace>
  <inkml:trace contextRef="#ctx0" brushRef="#br0" timeOffset="63288.3282">14221 11639 52 0,'-20'34'96'0,"-1"1"-3"0,-3-4-6 16,7 2-45-16,2-4-14 15,5-1-8-15,10-11-7 16,8-8-3-16,12-9-2 16,6-3-1-16,7-15-1 0,1 0 0 15,2-9-1-15,-6-1-2 16,-6-4 0-16,-9 3-1 15,-12 1 0-15,-6 3-1 0,-14 7-1 16,-5 1-2-16,-5 9-1 16,-1 4-3-16,0 5-2 15,5 3-7-15,10 14-17 16,6 1-45-16,7-2-15 0,13 0-8 15,9-5-4-15</inkml:trace>
  <inkml:trace contextRef="#ctx0" brushRef="#br0" timeOffset="63892.3886">14624 11329 42 0,'-32'1'93'0,"1"-1"-3"16,7 17-13-16,4-17-41 15,20 0-5-15,-14 4-6 16,14-4-8-16,0 0-6 15,18 0-3-15,1-1-2 0,7-6 0 16,5 3-3-16,1-2 0 16,1 3-2-16,0-1 1 15,-2 4-1-15,-9 4 0 16,-3 8-1-16,-10 6 1 0,-7 6 0 15,-2 4 1-15,-13 3 0 16,-5 2 0-16,-3-1 0 16,-2-3-1-16,-2-4 1 15,3-3 0-15,4-5 0 0,4-6-1 16,3-5 1-16,11-6-1 15,0 0 1-15,0 0 0 16,0 0-1-16,0 0 0 16,0 0 0-16,4-6 0 0,9-1-1 15,1-2 0-15,4 2-1 16,5 0 0-16,5 3 1 15,1 3-1-15,2 1 1 0,0 8-1 16,0 3 1-16,-6 5 0 16,-6 2 0-16,-7 7 1 15,-12-1-2-15,-10 0 1 16,-13 0 0-16,-11-4 1 0,-9 1-1 15,-2-6 0-15,-4-1-1 16,3-3-1-16,5-3-2 16,7-6-7-16,15 2-22 15,7-4-40-15,12 0-20 0,15-11-8 16,13-3-4-16</inkml:trace>
  <inkml:trace contextRef="#ctx0" brushRef="#br0" timeOffset="64444.4438">15200 11538 76 0,'-2'20'95'15,"-2"1"-3"-15,2 4-4 16,2 1-66-16,1 3 0 16,-1-6-1-16,4-1-4 0,-2-7-4 15,-2-15-3-15,9 9-2 16,-9-9-1-16,16-20-1 15,-8-6 0-15,-1-9-3 0,4-8-1 16,-1-8-1-16,1-5-2 16,1 1-1-16,-2-1 0 15,1 9 0-15,-3 2 0 16,3 12 0-16,-5 12 0 0,3 10 0 15,-9 11 1-15,12 2 1 16,-3 13 0-16,2 6 0 16,1 8 1-16,3 4 1 15,2 6-1-15,3 3 1 0,3 6 0 16,-3 2 0-16,2 0-2 15,0 1 0-15,-3-3-1 16,-2-1-3-16,-6-7-1 16,-2-4-6-16,-9-10-9 15,-1-9-33-15,-5-7-36 0,-13-13-7 16,-7-11-7-16,-8-10 2 15</inkml:trace>
  <inkml:trace contextRef="#ctx0" brushRef="#br0" timeOffset="64566.456">15257 11639 22 0,'-14'-11'96'15,"10"1"-1"-15,15 2-6 16,16-1-4-16,14 0-69 15,14 3-10-15,2-3-9 0,8-1-57 16,6 1-23-16,-10-1-9 16,-1-3-5-16</inkml:trace>
  <inkml:trace contextRef="#ctx0" brushRef="#br0" timeOffset="64947.4941">16124 11418 13 0,'0'16'101'0,"13"-3"-3"16,16-6-5-16,15-7-3 16,11 0-68-16,13-3-6 15,0-6-2-15,1-6-6 0,-4 3-6 16,-5-5-5-16,-8 3-11 15,-19-3-27-15,-18-6-49 16,-12 0-5-16,-12-6-6 16,-12-5-5-16</inkml:trace>
  <inkml:trace contextRef="#ctx0" brushRef="#br0" timeOffset="65113.5107">16388 11168 90 0,'0'29'98'0,"4"5"-4"16,9 4-6-16,1 6-63 15,-1 4-3-15,-2 3-8 16,-4 1-4-16,-4 1-4 0,-3-6-4 15,-1 2-8-15,-4-9-18 16,1-9-56-16,4-4-10 16,4-9-9-16,11-12-5 15</inkml:trace>
  <inkml:trace contextRef="#ctx0" brushRef="#br0" timeOffset="65529.5523">17291 11435 61 0,'-39'38'96'16,"-1"-1"-2"-16,8 3-6 16,7-28-34-16,7 23-36 15,18-9-3-15,12-6-2 0,16-10-3 16,11-7-2-16,9-6-2 15,5-11 0-15,1-7-1 16,-8-5-2-16,-6-4-1 16,-12 1-1-16,-14 2 0 0,-14 4 0 15,-18 5-1-15,-12 6 0 16,-8 5 0-16,-8 7 0 15,-1 1 0-15,1 8-1 16,4 7-1-16,11 1-4 16,13 5-7-16,2-4-31 0,16-4-45 15,17 3-7-15,10-5-7 16,10 1-2-16</inkml:trace>
  <inkml:trace contextRef="#ctx0" brushRef="#br0" timeOffset="65693.5687">17742 11628 65 0,'11'0'104'0,"-11"0"-7"16,0 0-7-16,0-7-2 16,-3-2-82-16,3 9-15 15,-13 0-35-15,13 0-45 0,0 0-5 16,8-1-6-16,12-3-4 15</inkml:trace>
  <inkml:trace contextRef="#ctx0" brushRef="#br0" timeOffset="66291.6285">18086 11260 58 0,'-26'9'88'0,"5"3"-3"16,7 3-2-16,-18 3-62 15,34 5-5-15,16 4 2 16,9 2 1-16,7 0-3 0,5 3-2 16,4 1-4-16,-5 1 0 15,-6-1-4-15,-9-1 0 16,-18 0-3-16,-8 1-1 0,-17-5 0 15,-12-3 0-15,-7-7-1 16,-6-7 1-16,0-7 0 16,3-5-1-16,7-17 1 15,10-10-1-15,13-6 0 0,11-7-1 16,6-6 0-16,18-2 0 15,8-2-2-15,4 2 1 16,-1 6 0-16,-1 3 0 0,-8 7 0 16,-8 5 1-16,-12 8-1 15,-6 5 0-15,-15 5 1 16,-9 9-1-16,-2 1 0 15,-8 9-1-15,5 8-5 16,-2 4-5-16,14 8-24 0,9 3-42 16,9-5-14-16,11-3-7 15,18-5-4-15</inkml:trace>
  <inkml:trace contextRef="#ctx0" brushRef="#br0" timeOffset="66880.6874">18422 11240 41 0,'-33'6'93'0,"2"-1"-4"15,2-3-3-15,5 2-50 16,5-1-11-16,3 1-5 0,5-1-6 16,11-3-3-16,0 0-2 15,0 0-1-15,10-3-1 16,15-3 0-16,7 2-2 0,9-2 0 15,4 1-2-15,5 2 0 16,-1 3-1-16,0-1 0 16,-7 9-1-16,-8 3-1 15,-9 6 1-15,-9 2-1 0,-13 5 1 16,-9 2 0-16,-11 3 0 15,-7-1 0-15,-2-2 0 16,1-3 0-16,1-2 0 16,4-5 0-16,8-1 0 0,9-3-1 15,5-3 1-15,6 2-1 16,1 2 0-16,-2 1 1 15,-5 1 0-15,-4 1 0 16,-12-3 0-16,-6 0 1 0,-6-1-1 16,-1-3-1-16,-2-1-4 15,4-4-4-15,7 2-12 16,3-5-37-16,15-1-36 0,6 0-5 15,15-3-7-15,7 1 5 16</inkml:trace>
  <inkml:trace contextRef="#ctx0" brushRef="#br0" timeOffset="67386.738">18971 11618 16 0,'-9'21'98'0,"1"4"-1"16,2-9-4-16,3 0-3 0,5-4-68 15,3 2 0-15,-5-14-7 16,12 4-3-16,-2-8-4 15,2-8 0-15,3-5-3 0,4-7-1 16,3-10-2-16,-1-4 0 16,3-11-1-16,-2-2-1 15,2-6-1-15,-7-1 1 16,1 4-1-16,-8 1 0 0,-3 8 1 15,-1 6-1-15,-3 10 1 16,-2 6-1-16,-1 11 0 16,0 12 0-16,0 0 1 0,4 7 0 15,-1 10 0-15,3 11 0 16,0 5 1-16,0 9 0 15,2 5 1-15,-1 5-1 16,-3 2 1-16,2-4-1 16,2-2 1-16,-3-5-1 0,1-5 0 15,-1-6 0-15,1-10-2 16,2-4 0-16,0-8-1 15,1-5-2-15,4-2-5 0,-4-3-6 16,4 0-23-16,-2-5-39 16,1-7-17-16,-4 0-8 15,-1-2-5-15</inkml:trace>
  <inkml:trace contextRef="#ctx0" brushRef="#br0" timeOffset="67535.7528">19050 11475 42 0,'-28'-7'102'0,"17"-2"-3"0,15 1-7 16,24-4-3-16,19-1-73 15,15 4-8-15,8-7-6 16,8 11-33-16,-4-2-51 16,-8-6-10-16,-7 1-6 15,-20-2-6-15</inkml:trace>
  <inkml:trace contextRef="#ctx0" brushRef="#br0" timeOffset="74828.482">13576 14609 13 0,'-19'7'82'0,"4"-2"1"16,-2 3-45-16,7-1 1 15,10-7-8-15,-7 14-6 16,7-14-5-16,22 11-5 15,8-8-1-15,12-1 0 0,13-1 0 16,14-1-3-16,15-2-1 16,14-5-1-16,13-1-1 15,13-2-1-15,8 0-2 16,5 3 0-16,1 2-1 0,-1 5-1 15,-10-2-1-15,-6 9 0 16,-14 2-1-16,-16 1 1 16,-12 1-2-16,-16-3-1 15,-15 2-4-15,-14-10-8 0,-7 3-36 16,-11-2-43-16,-16-1-5 15,-3-8-7-15</inkml:trace>
  <inkml:trace contextRef="#ctx0" brushRef="#br0" timeOffset="75720.5713">15545 14704 17 0,'0'0'28'15,"-14"-6"0"-15,14 6-1 16,-10 0 1-16,-1 0-4 0,2 0-2 16,-2 0-1-16,-3 0-3 15,-1 3-2-15,1 4-1 16,-2-4-1-16,-1 3-1 15,2-3-1-15,-2 5 1 0,2-4-1 16,2 1 2-16,4-2-2 16,9-3-1-16,-15 4-1 15,15-4 0-15,0 0-3 16,7-5-2-16,6-5 1 0,6-4-2 15,8-8-1-15,10-9 1 16,14-13 0-16,16-7 1 16,22-13 1-16,18-12 0 15,22-7-1-15,20-8 0 0,16-3 0 16,4 4-2-16,-1 8-4 15,-10 4-3-15,-13 14-17 16,-20 12-52-16,-28 6-19 0,-20 13-6 16,-26 3-4-16</inkml:trace>
  <inkml:trace contextRef="#ctx0" brushRef="#br0" timeOffset="77719.7712">15098 14512 29 0,'61'-36'79'16,"23"-30"-7"-16,20 18-27 15,20 2-11-15,8 5-8 16,-3 7-7-16,-3 9-5 0,-22 17-4 15,-25 12-2-15,-32 21-4 16,-33 15-2-16,-36 17 0 16,-36 10 1-16,-34 8 2 0,-32 6 0 15,-24-2 3-15,-17-8-3 16,-5-12 1-16,7-10 1 15,17-23-2-15,27-17 0 16,38-23-3-16,43-22-1 0,43-23-2 16,51-11 1-16,48-11-1 15,38 0 2-15,27 9 0 16,12 9 0-16,-1 21-1 15,-12 14 0-15,-23 28 2 0,-30 12 1 16,-49 27 1-16,-46 14-3 16,-47 9 0-16,-43 8 2 15,-44 0 1-15,-30-1 1 16,-22-5-2-16,-14-7-2 0,-1-14-4 15,5-14-6-15,22-14-20 16,26-15-49-16,44-28-14 16,49-20-7-16,40-26-3 0</inkml:trace>
  <inkml:trace contextRef="#ctx0" brushRef="#br0" timeOffset="79078.9071">18981 14111 19 0,'-43'3'85'16,"-1"2"0"-16,7 3-32 15,3-2-13-15,10 1-9 0,6-1-7 16,18-6-6-16,8 8-3 15,29-8-2-15,25-3-3 16,28-5 0-16,25-2-1 16,31-3 0-16,26 1-3 0,14 0 0 15,8 4-1-15,1 3-2 16,-7 3 1-16,-14 2-2 15,-21 6 1-15,-23 3-1 16,-21-2 0-16,-25-2 0 0,-19 1 1 16,-19-2-1-16,-12-2 0 15,-14-2-1-15,-11 0 1 16,-9 0-1-16,-10 0-1 15,-6 2 1-15,1-2 0 0,-3-3-1 16,-1 1 0-16,0 1 0 16,1-1 0-16,7 0 0 15,11 2 1-15,-14-4-1 16,14 4 0-16,0 0 0 0,-10-3 0 15,10 3 0-15,0 0-1 16,0 0 1-16,0 3-1 16,0-3 1-16,0 14-1 0,0-14 1 15,3 17 0-15,2-7 0 16,-5-10 1-16,5 16-1 15,-5-16 1-15,0 0 0 16,0 0 0-16,0 0-1 0,10-14 1 16,-5-7-1-16,0-6 1 15,3-15-1-15,-2-12-1 16,1-12 0-16,-4-12-2 15,1-6 2-15,-3-6-1 0,-3-1 1 16,-5 4 0-16,-6 6-1 16,-3 9 1-16,-3 9 1 15,-2 12 1-15,-3 5-2 16,-1 10 1-16,-2 4 1 0,2 6-1 15,0 1 0-15,2 4 0 16,1 4 0-16,7 1-1 16,2 6 1-16,4 0-1 0,9 10 0 15,-7-8 1-15,7 8-1 16,0 0 0-16,0 0 1 15,0 0 0-15,7-1 0 16,-7 1 0-16,0 0 0 0,0 0 0 16,7 0 1-16,-7 0-1 15,0 0 0-15,0 0 0 16,0 0 0-16,0 0 0 15,0 0 0-15,0 0-1 0,11 4 1 16,4-3 0-16,9 1 0 16,19-3 1-16,21 1-1 15,25-6 0-15,30-5 1 16,34-5 0-16,27-2-1 0,24-2 0 15,6-1 1-15,-1 2-1 16,-12 0 0-16,-18 6-2 16,-24 0-4-16,-35 9-11 0,-37-3-24 15,-34 5-38-15,-12 2-16 16,-30-3-9-16,-7 3-2 15</inkml:trace>
  <inkml:trace contextRef="#ctx0" brushRef="#br0" timeOffset="80150.0141">20996 14122 11 0,'0'0'38'0,"-5"-14"1"16,5 14 1-16,-8-14-5 15,8 14-6-15,-15-12-2 16,15 12-2-16,-14-9-1 15,14 9-5-15,-10-8-4 0,10 8-4 16,0 0 0-16,0 0-1 16,0 0-1-16,-9-7-1 15,9 7 0-15,0 0-1 16,0 0 0-16,0 0-1 15,0 0 2-15,-3 4-3 0,3-4 0 16,0 14-1-16,0-1 1 16,0 3-1-16,0 4 0 15,0 4-1-15,0 7 0 16,-3 6-1-16,3 6 1 0,0 9-1 15,0 7 0-15,-1 4 1 16,3 5-1-16,2 2 2 16,-3 3-3-16,2-5 2 0,0 1-1 15,-2-8 0-15,-1-2 0 16,2-5 0-16,-2-5-1 15,1-2 0-15,-2-4 0 16,1-5 0-16,0-1 0 0,0-6-1 16,-2-2 1-16,-2-5 0 15,2-2-1-15,-3-4 1 16,0-1-1-16,-3-3 1 15,2-3-1-15,0-2 1 0,4 0 0 16,2-9 0-16,0 9 0 16,16-6 0-16,15-3 1 15,18-3 0-15,16-1-1 16,19 2 1-16,13-1-1 0,13 3 0 15,1 0-3-15,3 0-2 16,-10 3-8-16,-2 6-24 16,-23-6-43-16,-14-3-17 0,-6-12-8 15,-15-9-4-15</inkml:trace>
  <inkml:trace contextRef="#ctx0" brushRef="#br0" timeOffset="81532.1524">20791 13025 17 0,'0'0'46'16,"0"0"-8"-16,0-9-2 15,0 9-6-15,0 0-4 16,9 0-6-16,-9 0-3 0,15 13-2 16,-6-1 0-16,1 2 0 15,0 2 0-15,-3 0 1 16,3 1-1-16,-4 1-1 15,1-2-1-15,-2 0-1 0,-1-4-2 16,0-2-1-16,-4-10-1 16,4 15-1-16,-4-15-1 15,0 0-1-15,0 0-1 16,0 0 0-16,0 0-1 0,0 0 0 15,0-10 0-15,-1 0-1 16,-2-4 0-16,-2-5 0 16,1-3-1-16,-2-5-1 15,1-4 1-15,-3-6 0 16,-3-6-1-16,-2-8 0 0,-4-5 1 15,-5-6-1-15,-5-3 0 16,-5-1 1-16,-2 0-1 16,0 5 1-16,-1 5-1 0,2 5 0 15,2 9 1-15,4 6-1 16,4 7 0-16,5 2 0 15,2 5 1-15,5 1 1 16,3 2-2-16,1 1 0 0,6 1 1 16,1 0 0-16,1 0 0 15,9 3 0-15,3 4 0 16,10 1 0-16,8 4 0 15,12 2 0-15,19 1 1 0,21 1 0 16,24-1 1-16,28-5-1 16,26-2 0-16,21 0 1 15,12-6-2-15,3 0 0 16,-6-3-2-16,-11 6-3 0,-22-1-7 15,-21 8-27-15,-30 4-38 16,-31-6-18-16,-16-2-8 16,-21-5-3-16</inkml:trace>
  <inkml:trace contextRef="#ctx0" brushRef="#br0" timeOffset="82458.245">18704 14665 36 0,'-19'6'85'15,"1"-6"-21"-15,4 3-13 16,14-3-9-16,-5 17-9 15,10-12-5-15,16 0-7 0,14-5-3 16,15 0-2-16,14 0-3 16,7-6-3-16,12 0-3 15,-1-1-1-15,3 0-3 16,-4 1 0-16,-10 1 0 0,-11 0-2 15,-11 4 0-15,-11-2 0 16,-9 0 0-16,-9 1-2 16,-9-1-1-16,-11 3-2 0,11-6-3 15,-11 6-4-15,0 0-3 16,-3-13-4-16,3 13-9 15,-9-13-17-15,1-1-39 16,8 14-11-16,-15-19 0 0</inkml:trace>
  <inkml:trace contextRef="#ctx0" brushRef="#br0" timeOffset="82728.272">19294 14434 61 0,'-16'-2'88'15,"3"6"-16"-15,13-4-22 16,-10 1-11-16,10-1-11 0,18 9-8 15,10-1-6-15,4 4-2 16,10 7-3-16,2 5-1 16,8 7-3-16,-5 4-1 0,-3 4 0 15,-6 4-1-15,-16 0 1 16,-7 3-2-16,-15-5 0 15,-4-1 1-15,-17-5-3 16,-11-3-1-16,-2-5-8 0,-6-6-18 16,4-6-51-16,8-3-14 15,9-6-7-15,19-6-4 16</inkml:trace>
  <inkml:trace contextRef="#ctx0" brushRef="#br0" timeOffset="83392.3384">21480 15784 11 0,'-24'0'91'16,"7"0"2"-16,5 0-3 16,12 0-49-16,8 0-12 0,24 3-6 15,19-3-7-15,18-3-4 16,11 2-2-16,8-4-2 15,5 2-3-15,-1-2-1 16,-6 3-1-16,-10 0-1 0,-18 2-4 16,-11 0-1-16,-14 2-2 15,-8 0-3-15,-13-2-8 16,-1-2-31-16,-2-1-41 15,-9-10-9-15,-6-4-4 0</inkml:trace>
  <inkml:trace contextRef="#ctx0" brushRef="#br0" timeOffset="83603.3595">21950 15585 48 0,'0'0'94'16,"6"9"-3"-16,27-7-5 16,18 1-62-16,12 3-7 0,13 4-2 15,5 2-4-15,4 6-5 16,-5 3-3-16,-9 3-1 15,-15 6 0-15,-15 1 0 16,-23 1 1-16,-18 1-2 0,-15 1 1 16,-22-4-4-16,-10-2-7 15,-5-2-26-15,-1-2-45 16,-6-13-13-16,13-10-6 15</inkml:trace>
  <inkml:trace contextRef="#ctx0" brushRef="#br0" timeOffset="84121.4112">21939 13337 55 0,'0'0'94'0,"10"9"-3"15,22-9-5-15,17 2-64 16,17 2-8-16,14 2 0 15,9-2-6-15,-3-6-11 16,7 7-23-16,-11-3-54 0,-15-9-9 16,-15-7-7-16,-21-10 6 15</inkml:trace>
  <inkml:trace contextRef="#ctx0" brushRef="#br0" timeOffset="84309.4301">22422 13130 44 0,'-1'10'94'15,"11"1"-2"-15,17 5-7 16,17-4-48-16,6 10-24 0,3 4-1 15,1 6-1-15,-9 6-5 16,-14 3-2-16,-17 3-1 16,-14-1-1-16,-16-1-2 0,-19-4-4 15,-7 0-15-15,-10-3-50 16,-2-16-19-16,7-11-7 15,7-8-6-15</inkml:trace>
  <inkml:trace contextRef="#ctx0" brushRef="#br0" timeOffset="84767.4759">21629 11459 24 0,'0'0'99'0,"0"0"-1"16,25-1-7-16,18-10-2 15,15 1-72-15,7 2-6 0,13-4-2 16,0-2-5-16,7 1-4 16,-10-4-7-16,-5 8-13 15,-14 1-50-15,-15-9-20 16,-9 0-7-16,-15-1-6 0</inkml:trace>
  <inkml:trace contextRef="#ctx0" brushRef="#br0" timeOffset="84968.4959">22021 11214 52 0,'-15'0'95'0,"15"0"-2"15,36-3-5-15,16 3-54 16,21 4-11-16,13 10-8 0,2 0-2 16,4 10-5-16,-7 1-3 15,-14 4-2-15,-19 0-1 16,-24 2 0-16,-22-2-2 0,-15-3-4 15,-21-3-10-15,-5-2-47 16,-7 2-26-16,-5-3-7 16,1 0-6-16</inkml:trace>
  <inkml:trace contextRef="#ctx0" brushRef="#br0" timeOffset="86311.6303">9232 12672 20 0,'-22'8'90'0,"2"-1"1"16,9 20-11-16,11-27-40 16,6 11-10-16,23-8-5 15,7-3-6-15,16 1-6 0,7-1-2 16,7-1-4-16,2-1-2 15,1 1-4-15,-6-4-3 16,-3 4-7-16,-14-1-10 0,-4 2-27 16,-8 0-41-16,-15-3-8 15,-8 1-5-15</inkml:trace>
  <inkml:trace contextRef="#ctx0" brushRef="#br0" timeOffset="86527.6519">9174 12972 5 0,'-8'23'99'16,"16"-6"-1"-16,19-8-5 16,17-5-5-16,20-4-72 0,9 1 0 15,8-1-4-15,3-4-6 16,4 2-9-16,-5-6-12 15,0 1-57-15,-6 6-17 16,-14-1-7-16,-11-2-6 0</inkml:trace>
  <inkml:trace contextRef="#ctx0" brushRef="#br0" timeOffset="90269.026">10641 12733 14 0,'-10'-4'69'16,"10"4"-5"-16,-15-6-11 16,15 6-11-16,-14-6-10 15,14 6-6-15,-8-3-5 16,8 3-3-16,0 0-3 0,-8-12 0 15,8 12-4-15,4-10 0 16,8 0-3-16,7-1-1 16,8-1-1-16,7 1-1 15,8-3-1-15,3 5 0 0,3 1-1 16,-3 0-1-16,0 7-1 15,-9 1 0-15,-6 4-1 16,-5 6 0-16,-12 7 0 0,-9 3 1 16,-6 8-1-16,-11 5 0 15,-10 5 1-15,-9 7-1 16,-10 2 2-16,-4 3 0 15,-6-1-1-15,4-1 0 0,3-2 1 16,12-5 1-16,9-7 0 16,14-6 0-16,12-8 0 15,22-7 0-15,13-6 0 0,13-7-1 16,7-2-2-16,5-9-5 15,4 2-12-15,-6-7-37 16,-6-5-37-16,-9-2-7 16,-10 1-6-16</inkml:trace>
  <inkml:trace contextRef="#ctx0" brushRef="#br0" timeOffset="90402.0393">11176 13033 36 0,'-6'13'88'16,"0"1"-2"-16,5-3-4 15,1-2-57-15,0-9-21 16,8 13-38-16,11-10-40 15,0-3-8-15,3-7-6 0</inkml:trace>
  <inkml:trace contextRef="#ctx0" brushRef="#br0" timeOffset="90808.0799">11581 12701 44 0,'0'0'94'15,"-16"5"0"-15,16-5-7 0,8 1-51 16,9 4-7-16,11 3-9 16,4 1-8-16,7 6-4 15,3 6-1-15,-1 1-2 0,-1 5-2 16,-6 3 0-16,-9 2-1 15,-11 0 1-15,-10 0-1 16,-6 0 1-16,-13-1 0 16,-10-3 0-16,-6-1 0 0,-2-5-2 15,-5-6-1-15,1-4-4 16,0-11-6-16,7 1-21 15,3-9-52-15,0-13-11 16,5-6-8-16,3-6-4 0</inkml:trace>
  <inkml:trace contextRef="#ctx0" brushRef="#br0" timeOffset="90941.0931">11555 12787 0 0,'20'-32'97'0,"5"1"2"0,4 1-6 16,6-5-6-16,-10 4-63 16,15 0-10-16,5 7-9 15,-4 1-13-15,2 8-33 0,-5 10-44 16,-8 1-7-16,-6 4-7 15</inkml:trace>
  <inkml:trace contextRef="#ctx0" brushRef="#br0" timeOffset="91215.1206">11397 13380 41 0,'-24'15'101'0,"3"-9"-2"15,6-3-8-15,1-3-2 16,5-15-74-16,9 15-10 15,0 0-5-15,11-2-8 0,-1-3-16 16,5-2-61-16,11 4-7 16,2-6-7-16,6-4-4 15</inkml:trace>
  <inkml:trace contextRef="#ctx0" brushRef="#br0" timeOffset="91774.1765">12184 12852 68 0,'0'15'96'0,"1"2"-5"0,4 4-3 16,3 6-65-16,2 5 0 16,-3 1-4-16,-2-1-5 15,-1 1-3-15,-1-6-3 0,-2-5-1 16,-1-3-1-16,0-5 0 15,0-14-1-15,0 0-1 16,0 0 0-16,-4-17-2 16,1-10 0-16,0-10-1 0,0-12-2 15,-1-9 0-15,4-5 0 16,0-6-1-16,4 0 0 15,6 5 1-15,4 2 1 16,0 12-1-16,3 6 1 0,0 12 0 16,3 10 1-16,0 9-1 15,-1 10 0-15,2 6 1 16,-1 13 0-16,1 9-1 15,2 13 1-15,2 6-1 0,0 9 1 16,-3 4 0-16,0 7-1 16,-3-3 1-16,-4-3 0 15,1 0 0-15,-5-6 0 16,-4-5 0-16,-2-10 0 0,0-4-2 15,-3-9 0-15,-1-2-4 16,-1-10-5-16,0-2-15 16,-6-10-42-16,-11-9-26 15,-1-13-7-15,-4-5-6 0</inkml:trace>
  <inkml:trace contextRef="#ctx0" brushRef="#br0" timeOffset="91917.1908">12262 12932 12 0,'-15'-5'99'0,"15"5"0"15,3-11-7-15,24 0-3 16,13 2-72-16,15-1-5 15,5 0-5-15,9 2-9 16,-7-4-26-16,2 2-55 0,-2 2-8 16,-13 5-6-16,-9-2-6 15</inkml:trace>
  <inkml:trace contextRef="#ctx0" brushRef="#br0" timeOffset="93937.3927">593 11497 33 0,'0'0'90'15,"6"-10"-1"-15,-6 10-4 16,0 0-53-16,0 0-6 0,7 5-6 16,-6 9-3-16,1 5-4 15,-2-1-3-15,0 6 0 16,0 1-1-16,0-4-1 15,0-1-1-15,0-9 1 0,0 1-2 16,0-12 0-16,19-5 0 16,10-13-2-16,17-10-1 15,17-8 0-15,19-5-1 0,16-2-1 16,12-6-4-16,9 13-4 15,-5-2-16-15,-5 11-55 16,-9 13-16-16,-22 3-7 16,-13 8-5-16</inkml:trace>
  <inkml:trace contextRef="#ctx0" brushRef="#br0" timeOffset="98708.8699">21206 8636 17 0,'-7'-9'89'0,"-2"3"-3"16,9 6-3-16,-10-6-54 15,10 6-4-15,6 14-5 16,7 2-4-16,7 5-2 15,4 9-2-15,4 6-1 0,4 6-1 16,2 5-3-16,1 1 0 16,-7-2-1-16,-1-2 0 15,-4-6-3-15,-4-6 0 16,-7-7-1-16,-3-8-2 0,-1-6-2 15,-8-11-4-15,0 0-10 16,0-14-23-16,-4-6-51 16,1-2-5-16,0-7-7 0,1-4 6 15</inkml:trace>
  <inkml:trace contextRef="#ctx0" brushRef="#br0" timeOffset="99052.9043">21548 8508 49 0,'7'23'89'0,"0"1"0"16,4 3-5-16,9 4-65 15,5-4-1-15,9 1 0 16,2-8-1-16,1-8-4 0,2-9-4 15,-3-4-1-15,-3-13-3 16,-4-5 0-16,-9-5 0 16,-7-1-1-16,-10-2-1 0,-6 4-2 15,-14 4 1-15,-7 4-1 16,-10 7 0-16,-8 8-1 15,-5 0 0-15,-2 10-1 16,0 1 0-16,5 1 1 0,6 1-5 16,5-3-3-16,14 0-6 15,3-7-17-15,16-3-47 16,6-4-13-16,13-8-7 15,8-5-3-15</inkml:trace>
  <inkml:trace contextRef="#ctx0" brushRef="#br0" timeOffset="99417.9407">21991 7986 41 0,'-11'5'82'0,"-3"10"0"16,4 2-47-16,-3 11-7 15,5 3-4-15,1 4-3 16,2 4-3-16,5-3-5 0,9-4-1 16,10-5-2-16,4-8-1 15,7-12-3-15,7-6 0 16,-1-5-1-16,4-9-2 15,-5-5-1-15,-1-2-4 0,-4 1-4 16,-6-2-6-16,-5 8-12 16,-9 2-43-16,-4-2-22 15,-5 2-7-15,-1-2 0 16</inkml:trace>
  <inkml:trace contextRef="#ctx0" brushRef="#br0" timeOffset="99783.9774">21823 7998 45 0,'0'0'92'15,"0"0"-1"-15,0 0-6 16,17 2-57-16,8 10-10 0,4 3-2 15,5 8-2-15,3 3-3 16,-3 9-3-16,0 1-1 16,-1 2-1-16,-3-1 0 0,-6-1-2 15,-5-1 0-15,-2-8-5 16,-1-7-3-16,-1-3-8 15,-3-13-21-15,-12-4-52 16,16-8-10-16,-11-6-4 0,-2-5-4 16</inkml:trace>
  <inkml:trace contextRef="#ctx0" brushRef="#br0" timeOffset="100073.0062">22215 7631 48 0,'0'0'88'16,"8"14"0"-16,4 8-3 15,0 15-66-15,14-1-7 16,4 6 2-16,8 8 2 0,2 0-2 15,-5 8-3-15,1-5-3 16,-6-1-2-16,-2-2 0 16,-7-2-1-16,-4-5-1 0,-2-8-3 15,-5-4-6-15,-3-14-11 16,-4-7-57-16,-3-10-16 15,0 0-9-15,0-9-3 16</inkml:trace>
  <inkml:trace contextRef="#ctx0" brushRef="#br0" timeOffset="100427.0417">22669 7615 25 0,'18'-4'93'15,"-8"4"-1"-15,-3 12-4 16,1-17-39-16,3 25-36 15,-1 11-2-15,5 6 1 16,-4 3-4-16,3 7-2 0,-5-4-1 16,-2 0-2-1,0-3 1-15,-7-2 0 16,3-9-2-16,-3-5 0 15,-2-6-3-15,-3-10-4 0,5-8-6 16,-11 0-12-16,0-4-29 16,6-13-38-16,5-1-7 15,0-9-3-15</inkml:trace>
  <inkml:trace contextRef="#ctx0" brushRef="#br0" timeOffset="100665.0655">22870 7562 45 0,'0'0'91'0,"-7"8"-2"15,-4 8-3-15,1 11-63 16,1 5-6-16,1 6-2 0,2 2 0 16,3-2-3-16,3-4-3 15,7-5 0-15,8-9-2 16,4-7 0-16,7-7-2 15,1-6 0-15,5-4-2 0,-2-7-3 16,3-2-8-16,-8-6-14 16,-1-2-50-16,1 7-20 15,-12-1-8-15,-5 1-3 16</inkml:trace>
  <inkml:trace contextRef="#ctx0" brushRef="#br0" timeOffset="101138.1127">23052 7484 73 0,'0'0'94'16,"8"3"-1"-16,0 9-6 15,24 5-68-15,-15 5-4 0,0 3 1 16,6 1-4-16,0-2-4 16,1-5-1-16,0-6-1 15,-2-6-1-15,3-7 0 16,-4-7-1-16,-2-9 0 0,-6-3-1 15,0-9 0-15,-4 3-2 16,-3 0-1-16,-3 1 0 16,-3 8-2-16,0 6 0 0,0 10 0 15,0 0 0-15,1 8 0 16,4 6 0-16,9 2 1 15,2-3 2-15,4-3 0 16,0-5 2-16,4-5 1 0,-2-8 0 16,-3-8 0-16,-3-4 0 15,-7-1-1-15,-6-4 0 16,-5 2-1-16,-7 1-1 15,-6 0-1-15,-2 5-3 0,-3-3-4 16,2 6-6-16,-3-2-23 16,6 3-42-16,13 4-18 15,-6-2-9-15,8 11-2 16</inkml:trace>
  <inkml:trace contextRef="#ctx0" brushRef="#br0" timeOffset="101253.1243">23554 7245 77 0,'26'-18'90'16,"2"-6"-10"-16,1-5-18 15,0-2-130-15,5 2-12 16,-1-1-7-16</inkml:trace>
  <inkml:trace contextRef="#ctx0" brushRef="#br0" timeOffset="101735.1725">23793 6628 0 0,'0'-10'94'16,"0"10"0"-16,8 6-2 0,2 45-17 15,7-30-55-15,5 6-3 16,5 7-2-16,4 8-1 15,3 5-3-15,-2 6-3 16,3-2-1-16,-7 5-1 0,-4-9-2 16,-6-2 0-16,-3-9-1 15,-2-9 0-15,-7-9 1 16,-6-18-1-16,0 0-1 15,11-11 1-15,-8-11-1 16,0-11-1-16,-1-2 0 0,1-5-1 16,5 1-2-16,-1 2 1 15,1 4 0-15,6 7-1 16,-2 6 1-16,5 10-1 15,1 7 1-15,1 3 0 0,1 0 1 16,3 4 0-16,6 0 0 16,0-4 1-16,7 0-1 15,5-5-1-15,1-5-1 16,2-4-2-16,0-1-3 0,-4-6-9 15,6 3-30-15,-7 0-38 16,-13-2-13-16,-6-3-6 16,-10-4-4-16</inkml:trace>
  <inkml:trace contextRef="#ctx0" brushRef="#br0" timeOffset="148250.8235">1189 12883 16 0,'-17'-8'25'15,"-2"2"-4"-15,7 1-1 16,0 0 2-16,2 2 0 0,-1-1 1 16,11 4 2-16,-15-5-1 15,15 5-1-15,-11 0-3 16,11 0-3-16,0 0-2 15,-10 1-2-15,10-1 1 0,0 0-3 16,0 0 2-16,0 0-1 16,0 0-1-16,0 0 0 15,9 9 0-15,1-4-2 16,7-1 0-16,2 1-2 0,0 0-1 15,6 2-1-15,4-1-1 16,-2 1-1-16,3 0 0 16,2 0 0-16,0-1 0 0,-1 0 0 15,5-3-1-15,1 1 0 16,3-1 0-16,5-1-1 15,6-2 1-15,3 0-1 16,6 3 0-16,2-3 0 0,3-3 1 16,-2 6-2-16,0-3 1 15,-3 2 0-15,-2-2 0 16,-3 0 0-16,-2 0 1 15,-2 0-1-15,3 0 1 0,1 0 0 16,-2 0-1-16,1 0 0 16,0-2 0-16,-2-1 0 15,-2-1 0-15,2 2 0 16,-2 1-1-16,1 0 0 0,-1 1 1 15,2-1-1-15,4 1 1 16,3 0 0-16,4 0 0 16,7 0 1-16,2 0-1 15,5 0 1-15,8 0 0 0,4-3 0 16,2 0 1-16,3 0-1 15,-2 0 0-15,-3 0 1 16,-4 1-1-16,-3 2 1 16,-11 0-1-16,-8 0 0 0,-12 0-1 15,-7 2 0-15,-10 0 0 16,-7-1-3-16,-9 3-1 15,-5-2-4-15,-3 2-5 0,-10-4-22 16,0 0-47-16,0 0-15 16,0 11-8-16,0-11-4 15</inkml:trace>
  <inkml:trace contextRef="#ctx0" brushRef="#br0" timeOffset="159291.9276">6251 10202 6 0,'-13'-4'23'0,"5"2"-6"0,8 2-2 16,-14-3-3-16,14 3-1 15,0 0 2-15,-9 0 1 16,9 0-1-16,0 0 1 16,0 0 4-16,0 0 0 15,10 6 4-15,-10-6-2 0,18 4-1 16,-2-2-3-16,2-1-2 15,6 1-2-15,6 1-3 16,11 3-3-16,6 1 1 0,10 4-2 16,8 0 0-16,8 5-1 15,10 0 1-15,4 3 1 16,6-4 0-16,1-1 1 0,4-4-1 15,2-7 0-15,1-2 1 16,-4-1-1-16,-3-7 1 16,-10-3-2-16,-9-1-2 15,-11 0-3-15,-13 0-8 16,-10 6-23-16,-6 1-43 0,-17-2-13 15,-2 1-8-15</inkml:trace>
  <inkml:trace contextRef="#ctx0" brushRef="#br0" timeOffset="173263.3245">2992 14449 31 0,'-22'-10'78'0,"2"2"-37"16,1-3-2-16,1 5 0 16,2 0-2-16,2-1-6 15,2 1-8-15,2 2-4 0,10 4-4 16,-17-8-2-16,17 8-1 15,-13-4-2-15,13 4-3 16,-12-3-1-16,12 3-1 16,-13 0 0-16,13 0 0 0,-11 0-2 15,11 0 1-15,-14 0-1 16,14 0 0-16,-8 0 1 15,8 0-1-15,0 0 1 16,0 0-1-16,0 0 1 0,0 0-1 16,-2-10 1-16,2 10-1 15,7-16 0-15,6 4 1 16,7-4-2-16,7-2 1 0,9-6-1 15,11 2 1-15,4-3-1 16,8 3-1-16,8 4 0 16,-2 3 0-16,-2 3-1 15,1 7 0-15,-5 5 0 0,-9 1 0 16,-5 8 0-16,-6 4 0 15,-8 3 0-15,-9 5 1 16,-9 2-2-16,-8 3 1 16,-5 1 1-16,-12 1-1 0,-10-1 0 15,-4 3 0-15,-5-8 1 16,-6 3-1-16,0-7 1 15,-4 0 0-15,0-4 0 16,3-2 0-16,6-3-1 16,4-3 0-16,6 0 1 0,8-3-2 15,14-3 1-15,0 0-1 16,23 2 1-16,9-3 0 15,6 1-1-15,10 1 1 16,0 4 0-16,2 5-1 0,-4 1 1 16,-4 8 0-16,-13 6-1 15,-9 8 1-15,-10 5 1 16,-10 2-1-16,-11 3 1 0,-12 0 0 15,-11 5-1-15,-7-8-1 16,-1-2 1-16,-7-6 0 16,4-5 0-16,-2-5 0 15,7-5-1-15,5-5 0 0,8-7 1 16,4-2-2-16,7-3-2 15,7-3-4-15,9 3-6 16,0-16-20-16,0 16-44 16,18-22-17-16,6 6-7 0,4-8-4 15</inkml:trace>
  <inkml:trace contextRef="#ctx0" brushRef="#br0" timeOffset="173685.3668">3896 14529 19 0,'-8'14'89'16,"-5"5"0"-16,2 3-2 15,5 10-60-15,-3 2 0 0,8 7 1 16,1 2-3-16,11-1-7 15,5-6-4-15,9 0-2 16,5-9-2-16,8-8-1 16,3-9-1-16,3-9-1 0,4-6-1 15,-4-13-1-15,-3-7 0 16,-3-10-1-16,-6-4 0 15,-12-5-1-15,-6 0-1 16,-12-4-1-16,-5 5 0 0,-13 4-1 16,-10 3 0-16,-8 7-1 15,-7 4 1-15,-1 7-1 16,-5 5 0-16,4 6 1 15,-3 6-1-15,7 2-1 16,4 1-1-16,9 6-1 0,7 4-3 16,8 2-4-16,10 6-7 15,1-5-21-15,6-4-51 16,18 6-9-16,3-5-4 0,2-2-3 15</inkml:trace>
  <inkml:trace contextRef="#ctx0" brushRef="#br0" timeOffset="174085.4068">4491 14509 13 0,'-8'15'88'15,"-4"6"3"-15,-2 4-4 16,5 9-57-16,3 7-1 0,-1 2-1 16,4 3-2-16,3 3-9 15,5-7-3-15,6-3-2 16,9-9-2-16,1-8-2 0,5-8 0 15,4-11-1-15,2-3 0 16,7-13 0-16,-4-6-2 16,1-5 0-16,-8-7-1 15,-4-1-1-15,-6-4-1 0,-13-2-2 16,-5-1 0-16,-10 4 0 15,-12 3 0-15,-7 6-1 16,-4 2 0-16,-4 10-1 0,0 5-1 16,5 7-1-16,4 2-3 15,8 16-5-15,8-7-13 16,12 3-56-16,6 8-16 15,16-6-6-15,6 1-5 0</inkml:trace>
  <inkml:trace contextRef="#ctx0" brushRef="#br0" timeOffset="175054.5037">5095 14418 59 0,'-9'-17'93'16,"1"4"-2"-16,1 1-5 16,1 0-64-16,6 12-4 15,-2-14 0-15,2 14-4 16,0 0-4-16,0 0-2 0,0 0-2 15,8 8 0-15,-2 3-1 16,2 7 0-16,1 3 0 16,3 3 0-16,1 6 0 15,-2 5-1-15,5 2 0 0,-4 1 1 16,-1 3-1-16,0-4-1 15,-1 2 0-15,1-3 0 16,-2-4 0-16,1-3-1 16,-2-6 1-16,1-5-1 0,0 0 0 15,-1-6 1-15,-8-12 0 16,17 7 0-16,-17-7 0 15,18-6-1-15,-8-7 1 16,0-5-3-16,2-9 0 0,0 0 0 16,4-7 0-16,-4-1 0 15,2-3 0-15,-2 1 0 16,0 0 0-16,1 3 0 0,-4 5 0 15,1 4 0-15,-3 4 0 16,0 6 0-16,-3 1 0 16,-4 14 0-16,5-12 0 15,-5 12 0-15,0 0 0 0,0 0 0 16,13 18 0-16,-8 2 0 15,5 6-2-15,-1 8 2 16,6 1 0-16,-2 6 2 0,5 2-2 16,-3-4 0-16,1-3 0 15,-2-6 0-15,2-6 0 16,-3-9 0-16,4-6 0 15,0-9 0-15,5-5 0 0,1-14 0 16,5-11 0-16,3-10 0 16,1-11 0-16,0-4 0 15,-2-9 0-15,-2 0 0 16,-10 2 0-16,-2 2 0 0,-12 6 0 15,0 12-3-15,-8 0-36 16,-4 3-37-16,-1 13-24 16,-5-3-6-16,8 2-7 15</inkml:trace>
  <inkml:trace contextRef="#ctx0" brushRef="#br0" timeOffset="188021.8003">4369 15537 56 0,'0'0'94'0,"-8"-16"-3"0,4 40-16 16,4-24-50-16,0 0-7 15,0 0-3-15,-9 0-4 16,9 0-4-16,0 0-3 16,-2 7 1-16,2-7-2 0,-2 22 1 15,2-2 0-15,0 4 0 16,3 10 1-16,1 4-1 15,1 4 1-15,-2 5-1 16,4 1 1-16,-2 0-1 0,-1-3-1 16,-2-6 1-16,-1-5-2 15,1-5 1-15,-2-6-1 16,1-6 0-16,-1-3-1 0,0-14-1 15,0 14 0-15,0-14-2 16,0 0-2-16,0 0-6 16,0 0-12-16,0-8-53 15,0 8-19-15,9-16-9 0,-2 8-4 16</inkml:trace>
  <inkml:trace contextRef="#ctx0" brushRef="#br0" timeOffset="188718.87">4782 15802 50 0,'-3'-12'94'16,"3"12"-4"-16,0 19-16 16,0-19-45-16,4 17-6 15,4 2-6-15,1 3-5 0,4 6-4 16,0 5 0-16,0 2 0 15,4 3-1-15,-4-2 0 16,2-3-1-16,-3-3-1 16,-1-4-1-16,-4-4 0 0,1-3-1 15,-4-7 0-15,0-2 0 16,-4-10 0-16,4 8 0 15,-4-8 0-15,0-8 0 16,0-5-1-16,0-9 0 0,-4-1 0 16,3-6-1-16,1-3-1 15,0-2 0-15,0 0 0 16,6 2 0-16,2 4-1 0,3 6 1 15,1 1-1-15,2 6 1 16,1 5-1-16,4 5 0 16,-1 5 0-16,2 6 1 15,1 5-1-15,3 7 1 0,-1 4 0 16,0 6 0-16,-2 1 1 15,-3 3-1-15,-1-2 1 16,-6-2-1-16,-2-1 1 16,-3-5 0-16,-2-1 0 0,-2-6 0 15,-2-3 0-15,0-3-1 16,0-9-1-16,0 10 0 15,0-10-3-15,0 0-2 16,0 0-3-16,0-12-4 16,0 12-10-16,0-19-30 0,-1 2-38 15,1 4-10-15,0-2-3 16</inkml:trace>
  <inkml:trace contextRef="#ctx0" brushRef="#br0" timeOffset="189170.9152">5355 15623 68 0,'0'0'96'0,"6"-11"-3"16,-6 11-5-16,0 0-67 15,10 15-1-15,-3 3-4 16,-3 3-6-16,4 8-2 0,0 5 0 16,3 5-1-16,-3-1-1 15,0 6-1-15,-2-3-1 16,0-1 0-16,-1-2-1 0,-2-3-1 15,0-3 0-15,-1-3-1 16,0-3 1-16,-1-4-2 16,1-2 0-16,1-5 0 15,-1-1-1-15,-1-6-2 0,-1-8 0 16,2 9-3-16,-2-9-2 15,0 0-5-15,-2-9-7 16,2 9-30-16,-3-10-35 16,-7 0-13-16,-1-2-6 0</inkml:trace>
  <inkml:trace contextRef="#ctx0" brushRef="#br0" timeOffset="189344.9326">5213 16068 35 0,'-4'-12'98'15,"11"1"-1"-15,15-4-6 16,1 0-59-16,15-3-8 15,3-2-4-15,1-3-8 16,-1 6-6-16,-5-7-8 0,3 9-9 16,-13-3-28-16,-6 5-43 15,4 8-13-15,-8 1-7 16</inkml:trace>
  <inkml:trace contextRef="#ctx0" brushRef="#br0" timeOffset="189470.9452">5672 16015 61 0,'10'12'95'16,"-3"-3"-5"-16,-7-9-9 15,43 8-85-15,-43-8-64 16,13 3-13-16,-13-3-11 16</inkml:trace>
  <inkml:trace contextRef="#ctx0" brushRef="#br0" timeOffset="191814.1795">7069 15391 24 0,'-11'-3'51'16,"11"3"-4"-16,-18-5-7 0,18 5-6 15,-12-4-5-15,12 4-5 16,-10-4-4-16,10 4-3 15,-13-2-2-15,3 2-3 16,10 0-1-16,-18 0-2 0,9 0-1 16,-1 1-1-16,10-1 0 15,-15 4 0-15,15-4 1 16,-9 4-2-16,9-4 1 0,0 0-1 15,0 0 1-15,0 0-1 16,0 0-1-16,3-9 0 16,7 2 0-16,6-5-1 15,3-1 0-15,6 0-1 0,9-1 1 16,6 2-1-16,6 1 0 15,5 0 0-15,4 7-1 16,1 4 0-16,-1 0 0 16,-3 9-1-16,-5 5 0 0,-10 4-1 15,-7 3 1-15,-13 4 0 16,-9 5-1-16,-8-1 1 15,-14 1 0-15,-7-3 1 16,-3-1-1-16,-6-3 0 0,-3-3 1 16,3-9-1-16,-1-3 1 15,7-5-1-15,5-3 0 16,5 0 0-16,4-3-1 0,10 3 0 15,11-1 0-15,8 1 0 16,9 6-1-16,7 5 0 16,0 5 0-16,-1 5 1 15,-1 4 0-15,-10 8 0 0,-10-2 0 16,-12 6 0-16,-6 1 1 15,-16-1-1-15,-6-4 1 16,-6-2 0-16,-2-4 0 16,-2-7 0-16,4-7 0 0,1-6 0 15,3-7-2-15,6-4-2 16,5-10-4-16,9-2-7 15,2-11-14-15,8-2-45 16,14 7-23-16,9-9-7 16,6-2-4-16</inkml:trace>
  <inkml:trace contextRef="#ctx0" brushRef="#br0" timeOffset="192123.2104">7754 15588 78 0,'0'30'99'0,"-3"3"-6"16,1-1-5-16,2-3-67 0,4 3-4 15,10-11-1-15,9-11-4 16,7-8-4-16,4-4 0 16,3-14-2-16,3-6 0 15,-4-6-2-15,-8-4 0 0,-7 0-2 16,-11-1 0-16,-9 0 0 15,-17 4-1-15,-5 5 0 16,-13 5-1-16,-3 3 0 16,-3 11 1-16,-1 2-1 0,2 3-1 15,6 5-2-15,6 5-1 16,7 3-3-16,7-3-5 15,13 6-10-15,2-5-32 16,9-3-34-16,10 1-12 0,7-8-5 16</inkml:trace>
  <inkml:trace contextRef="#ctx0" brushRef="#br0" timeOffset="192360.2341">7989 15693 6 0,'15'34'95'0,"6"1"2"16,1-6-3-16,29-7-48 15,-18-6-13-15,7-12-5 0,6-6-8 16,-2-16-4-16,0-4-4 15,-6-8-3-15,-5-4-2 16,-11-2-1-16,-9 4-3 16,-13 4 0-16,-18 4-2 0,-6 8 0 15,-10 7 0-15,-9 4-3 16,-2 7-1-16,0 10-4 15,5 10-12-15,5 6-47 16,6-6-29-16,15-4-6 16,11-6-9-16</inkml:trace>
  <inkml:trace contextRef="#ctx0" brushRef="#br0" timeOffset="193063.3043">8664 15509 97 0,'2'-11'99'0,"2"1"-5"15,-4 10-4-15,0 0-70 16,7 20-6-16,1 5-1 0,4 9-4 16,-1 6-2-16,5 4 0 15,4 0-1-15,0-4 1 16,6-5-2-16,-3-6 1 0,3-12-1 15,-2-6-1-15,1-11 0 16,0-6-1-16,0-11 1 16,-4-9-2-16,-5-8 0 15,0-1-1-15,-11-3 0 0,-1-2 0 16,-2 5-1-16,-2 5-1 15,-1 12 0-15,-4 7 0 16,5 11 1-16,-1 11-1 0,1 10 0 16,9 8 0-16,0 0 0 15,9 4 1-15,1-9 1 16,5-4 0-16,5-12 0 15,-2-5 1-15,-1-6 0 0,-2-11-1 16,-3-11 1-16,-8-6 0 16,-9-3-1-16,-4-5 0 15,-7-1-1-15,-8-3-2 16,0 2-1-16,-2 5-3 0,-1 1-6 15,11 15-16-15,0 2-35 16,0 5-36-16,7 13-6 16,18-10-7-16</inkml:trace>
  <inkml:trace contextRef="#ctx0" brushRef="#br0" timeOffset="193216.3197">9553 15537 37 0,'34'11'106'15,"-3"-9"-4"-15,-2-2-7 16,-5-5-4-16,0-10-82 15,3 9-14-15,-11-5-50 16,6 5-35-16,0-1-8 0,-3-1-9 16</inkml:trace>
  <inkml:trace contextRef="#ctx0" brushRef="#br0" timeOffset="193706.3687">10168 15197 4 0,'-5'10'98'16,"2"12"3"-16,1 11-7 16,2 5-3-16,6 3-75 0,1 13-2 15,4 4 0-15,0 2-3 16,0-1-4-16,0-4-2 15,-4-5 0-15,1-7-1 0,-1-11 0 16,-3-8-1-16,2-13 1 16,-6-11-1-16,9-9 0 15,-1-15 0-15,1-5-1 16,2-6 1-16,0 1-2 0,4 1-1 15,-2 8 0-15,1 7 0 16,3 11 0-16,0 8 0 16,2 11 0-16,3 10 0 15,6 2 1-15,5 3 0 0,6-2 1 16,3-3-1-16,6-6-1 15,4-6-2-15,2-7-4 16,3-2-5-16,-9-5-20 16,3-6-49-16,1-4-18 15,-12-1-7-15,-5-7-7 0</inkml:trace>
  <inkml:trace contextRef="#ctx0" brushRef="#br0" timeOffset="194498.4479">8979 16581 89 0,'-19'10'101'0,"0"-4"-5"16,19-6-5-16,-13 5-67 0,26-5-7 16,21-3-1-16,17-6-4 15,15 0-4-15,8-2-2 16,6 0-1-16,3 1-1 0,-5 1-2 15,-7 1-3-15,-12 6-3 16,-16 1-2-16,-9 1-4 16,-16 0-11-16,-5 3-49 15,-13-3-25-15,0 0-8 0,-13 12-4 16</inkml:trace>
  <inkml:trace contextRef="#ctx0" brushRef="#br0" timeOffset="194670.4651">9131 16779 14 0,'-6'27'106'15,"11"-3"-2"-15,18-7-7 16,16-8-3-16,15-6-76 0,11-3-4 16,11 0-6-16,-2-10-6 15,6 6-14-15,-11-4-48 16,-1-1-33-16,-4 1-7 15,-11-1-8-15</inkml:trace>
  <inkml:trace contextRef="#ctx0" brushRef="#br0" timeOffset="195272.5253">10707 16476 41 0,'-15'-2'96'0,"-3"5"-1"0,-5 6-4 16,3 7-62-16,-2 8-4 16,4 5-5-16,6 7-7 15,5 0-3-15,6 0-3 0,10-6 0 16,13-5-1-16,7-10-1 15,6-10 0-15,3-7 0 16,0-9-1-16,-2-8 1 0,-7-2-2 16,-5-3 0-16,-14-3-2 15,-9 5 1-15,-11 1-2 16,-11 2 1-16,-8 6-1 15,-7 2 0-15,-1 5-1 0,-3 1-2 16,7 5-4-16,1 0-9 16,22 0-37-16,10 10-39 15,7-8-9-15,16 1-7 16</inkml:trace>
  <inkml:trace contextRef="#ctx0" brushRef="#br0" timeOffset="195397.5378">11039 16634 80 0,'11'16'100'0,"-7"-3"-6"0,-4-3-7 16,-5 2-68-16,5-12-22 15,0 0-62-15,0 0-20 16,10-6-12-16,6-7-3 16</inkml:trace>
  <inkml:trace contextRef="#ctx0" brushRef="#br0" timeOffset="195878.5859">11365 16405 96 0,'-22'11'101'0,"2"-4"-6"0,5-2-6 15,15-5-71-15,-11 5-5 16,11-5-2-16,14-4-4 16,7-2-2-16,8-1-2 15,5-1 0-15,4 1 0 0,0 2-2 16,-4 5 0-16,-1 2 1 15,-10 11-1-15,-8 6 0 16,-10 4 0-16,-6 5 0 0,-10 2 1 16,-3-1 0-16,2-3 0 15,-3-4 0-15,6-3 0 16,6-5 0-16,5-4-1 15,13 0 0-15,7-1-1 0,7 4 0 16,-2 1 0-16,2 3 0 16,-8 4 0-16,-6 0 0 15,-13 1 0-15,-4 4 1 16,-14-4 0-16,-10-2 0 0,-2-2-2 15,-4 0-4-15,1-12-10 16,6-1-38-16,4-2-35 16,8-6-10-16,12-5-10 15</inkml:trace>
  <inkml:trace contextRef="#ctx0" brushRef="#br0" timeOffset="196447.6428">12062 16441 7 0,'-6'6'101'0,"6"7"-3"16,2 6-3-16,2 3-5 16,-4 6-76-16,8 5-4 15,2 5 2-15,-2 1-4 0,-1 0-3 16,-3-1 1-16,2-3-2 15,-1-5 0-15,0-5 0 16,-3-5-1-16,4-9 0 0,4-3-1 16,1-11 1-16,5-12-3 15,2-7-1-15,5-4 1 16,1-5-1-16,3-1-1 15,-5 3 0-15,0 3 0 0,-7 8 0 16,-6 5 2-16,-9 13 1 16,0 0-1-16,-2 15 1 15,-8 3 1-15,0 1-1 16,-1 1 2-16,5 0 0 15,5-2 0-15,2-4 0 0,17-3-2 16,1-2-3-16,16-2-5 16,-1-7-12-16,8 0-41 15,8 1-33-15,-3-1-9 16,1-1-9-16</inkml:trace>
  <inkml:trace contextRef="#ctx0" brushRef="#br0" timeOffset="197520.7501">12739 16508 23 0,'-9'-10'95'0,"9"10"-1"16,-15-14-5-16,15 14-56 15,0 0-9-15,-1 15-2 16,1 4-6-16,4 6-4 15,4 5-2-15,3 5-2 0,-2 3 1 16,4-2-2-16,2-2-1 16,1-7 1-16,1-8-1 15,2-5 0-15,2-9-1 16,-3-5-1-16,3-8 0 0,-3-8-1 15,-2-5-1-15,-1 4-1 16,-5 0-1-16,-4 2 0 16,-1 4-1-16,-5 11 1 15,0 0-1-15,9 4 0 0,-1 8 1 16,2 0 0-16,6 0 0 15,4-2 2-15,2-5 0 16,3-6 0-16,1-5 0 0,-5-6 0 16,-1-5 0-16,-7-5-1 15,-7-1 0-15,-4-3-1 16,-4 0-1-16,-9 0-2 15,3 2-3-15,-4-1-5 0,8 10-13 16,-2 0-31-16,1-1-43 16,10 7-6-16,10 3-6 15</inkml:trace>
  <inkml:trace contextRef="#ctx0" brushRef="#br0" timeOffset="197672.7653">13416 16561 39 0,'28'5'109'0,"-1"-5"-5"0,3 0-9 16,5-14-2-16,12 2-85 15,-7-6-7-15,9 7-20 16,-8-2-58-16,4-6-18 0,-2 2-7 16,-4 0-6-16</inkml:trace>
  <inkml:trace contextRef="#ctx0" brushRef="#br0" timeOffset="198211.8192">13990 16134 98 0,'0'0'103'0,"-5"10"-5"15,7 3-4-15,8 7-75 0,1 11-3 16,0 5-2-16,3 6-4 15,-2 8-1-15,3 1-2 16,-2 6-3-16,-2-3 0 0,-3-1 0 16,-2-5-2-16,-1-4 0 15,-4-7 0-15,0-11 0 16,-1-2 1-16,0-11-1 15,0-13 0-15,0 0 0 0,8-13-1 16,3-8 1-16,2-5-1 16,3-1 0-16,2-2-1 15,4 3 0-15,1 5 0 16,3 7-1-16,-3 7 0 0,-2 7 1 15,1 9-1-15,-2 4 1 16,4 4 0-16,2 0 1 16,3 0-1-16,3-4 1 15,6-4-1-15,2-5 0 0,5-4-3 16,1 0-3-16,-1-10-5 15,5 6-16-15,-8-6-36 16,-6-1-36-16,3 0-6 16,-2-1-7-16</inkml:trace>
  <inkml:trace contextRef="#ctx0" brushRef="#br0" timeOffset="202038.2018">16597 16003 1 0,'-7'-13'53'0,"-1"-1"1"0,-3 1-6 16,-1 2-6-16,-3 4-8 15,2-1-8-15,-4 5-4 16,0 0-2-16,-3 3-2 15,-2 0 0-15,1 0-2 0,0 6 0 16,3-2-1-16,1 0-3 16,4 0-2-16,2-2-2 15,11-2-1-15,0 0-1 16,18-6 0-16,12-2-2 0,9-2 1 15,10 3-1-15,9 2-1 16,4 2-1-16,3 3 1 16,-4 1-2-16,-2 6 0 15,-14 7 0-15,-10 3 0 0,-14 2-1 16,-17 4 1-16,-8-1 0 15,-18 4-1-15,-12-5 2 16,-10 4-1-16,-3-5 0 16,1-1 0-16,4-7 0 0,6-2-1 15,15-5 1-15,21-5 0 16,4 13 0-16,26-9-1 15,8 8 1-15,4 0-1 16,2 5 0-16,0 5 1 0,-10 3 0 16,-13 3 0-16,-20 1-1 15,-17 0 1-15,-17 0 0 16,-12 0 0-16,-10-5-1 15,1-5 0-15,3-6-2 0,4-6 0 16,14-7-4-16,11-3-2 16,21-7-5-16,8-6-12 15,20-4-48-15,16 6-23 16,2-4-7-16,9 3-3 0</inkml:trace>
  <inkml:trace contextRef="#ctx0" brushRef="#br0" timeOffset="202392.2372">17625 15920 52 0,'-24'-2'100'0,"-11"2"-3"16,-7 22-7-16,-8-8-56 0,-4 10-9 16,-3 6-9-16,2 3-5 15,5 7-2-15,10-2-2 16,14 0-1-16,18-1-1 15,14-6 0-15,22-8-1 0,17-5 0 16,12-6-1-16,10-4-1 16,5-6 0-16,-2-2-1 15,0-2-1-15,-8-1-1 16,-11-5-2-16,-10 2-4 0,-11-4-4 15,-7 3-11-15,-13 1-45 16,-9-6-28-16,4-2-7 16,-5-4-6-16</inkml:trace>
  <inkml:trace contextRef="#ctx0" brushRef="#br0" timeOffset="202711.2691">17446 15758 78 0,'-18'-13'100'16,"0"6"-6"-16,-4 3-41 15,7 4-13-15,-1 12-10 16,2 10-10-16,7 11-5 0,2 9-4 15,6 12-1-15,10 10-1 16,6 8-2-16,5 6 0 16,3 5-2-16,-1-3-1 0,0-5-1 15,-2-5 0-15,-4-10-1 16,-6-10-2-16,0-7-1 15,-5-12-5-15,1-3-11 16,-8-13-48-16,0-15-32 0,0 0-6 16,12-17-6-16</inkml:trace>
  <inkml:trace contextRef="#ctx0" brushRef="#br0" timeOffset="209179.9159">16172 17245 24 0,'-20'-16'82'15,"7"24"-16"-15,-2-11-24 0,-1 1-6 16,-1 2-11-16,-1 0-4 15,0 5-6-15,0 3-2 16,-1 5-3-16,-1 4-1 0,5 9-3 16,5-14-3-1,2 3-1-15,-1 4 0 0,3-1-1 16,-2 2 0-16,1 1-1 15,4-2 0-15,0 0 1 16,3-6 2-16,0 0 0 0,6-4 0 16,-6-9 2-16,29 4-1 15,-2-9 0-15,3-12 1 16,5-17-2-16,1-9 0 15,-5-1 0-15,-7 3 0 0,-11 15-2 16,-4 7 0-16,-5 9 0 16,-4 10 2-16,4 9 0 15,-3 12 1-15,-1-3-2 16,0 2 0-16,0 6 1 15,-3 4 0-15,-1 3 0 0,-1 6-1 16,-4 2 0-16,0 2-1 16,0-2 2-16,-1 1-1 15,2-1-1-15,-1-2-3 16,0-4-3-16,4-5-2 0,1-4-8 15,-1-5-15-15,3-8-39 16,2-13-22-16,0 0-9 16,4-7-3-16</inkml:trace>
  <inkml:trace contextRef="#ctx0" brushRef="#br0" timeOffset="209435.9414">16322 17420 26 0,'9'0'88'0,"0"10"-2"15,0 4-39-15,-1 3-8 0,4 0-10 16,-3 3-6-16,5-3-7 15,5 4-1-15,4-4-4 16,-2-3 0-16,2-3-2 0,0-1-1 16,0-3-2-16,-3-5-1 15,-1-2-2-15,3-2 2 16,2-23-1-16,-10-13-1 15,-14-3-1-15,-11 2-2 0,-13 10-2 16,-5 9-2-16,8 14-10 16,2 3-37-16,10 3-33 15,9 0-12-15,17 6-6 16</inkml:trace>
  <inkml:trace contextRef="#ctx0" brushRef="#br0" timeOffset="210074.0053">16571 17400 23 0,'-24'0'84'0,"10"0"-5"16,-2 1-40-16,-6 2-8 15,0-1-12-15,6 6-9 16,0-2-8-16,0-3-4 0,4 1-5 16,1 1-6-16,11-5-14 15,-12 6-19-15,12-6-30 16,0 0-9-16</inkml:trace>
  <inkml:trace contextRef="#ctx0" brushRef="#br0" timeOffset="210211.019">16557 17438 38 0,'-18'4'49'0,"3"1"-74"15,3 0-30-15</inkml:trace>
  <inkml:trace contextRef="#ctx0" brushRef="#br0" timeOffset="211521.15">16472 17306 69 0,'11'-13'85'0,"0"7"-14"0,-11 6-41 16,-1 12-5-16,-7 8-3 15,-3-8-2-15,-3 1-4 16,-3 1-3-16,-1-1-4 15,-3-2 0-15,-1 2-3 0,-11 3 2 16,-2-4-3-16,8-11 0 16,13-2-1-16,15-11-1 15,22-3 1-15,26-4-3 16,16 0 1-16,11 9-2 15,-2 6 0-15,-5 4 2 0,-40 5-2 16,-7 4 1-16,-12 4 0 16,-8 3 0-16,-10 3 1 15,-14 2-1-15,-12 1 1 16,-5 4-2-16,-10-2-1 0,2 1-4 15,-7-4-11-15,5-2-46 16,7-6-25-16,5-4-11 16,-4-7-2-16</inkml:trace>
  <inkml:trace contextRef="#ctx0" brushRef="#br0" timeOffset="212412.2391">18975 16430 50 0,'-13'-2'84'0,"-1"2"-28"16,2-3-11-16,12 3-11 0,-15-5-10 16,15 5-6-16,-18-1-2 15,18 1-3-15,-17 0 0 16,17 0-1-16,-17 0-2 15,17 0 0-15,-15 0-2 0,15 0-1 16,-10 0 0-16,10 0-2 16,0 0 0-16,0 0-2 15,0 0 1-15,9-5-2 16,6 0 1-16,7 0-1 0,6 3-1 15,4 1-1-15,4 1 1 16,0 0-1-16,0 4 1 16,-4 3-1-16,-4 7 0 0,-8 3 0 15,-10 0 1-15,-8 4 0 16,-7 2 1-16,-13 1-2 15,-8-1 1-15,-6-2 0 16,-5-3 1-16,2-5-1 0,1-1 0 16,7-5 0-16,11-5 0 15,16-2-1-15,4 10 0 16,20-3 0-16,9 4 0 15,5 3 0-15,2 3 0 16,-5 4-2-16,-2 2 1 0,-16 0 1 16,-16 4-1-16,-11-4 1 15,-18-1 0-15,-10-4 0 16,-10-2 0-16,-3-3 2 15,2-3-1-15,1-6-1 0,9-4-2 16,9 0-2-16,11-4-2 16,12-5-5-16,11 5-8 15,10-6-33-15,9-4-28 0,17 4-19 16,4-6-3-16</inkml:trace>
  <inkml:trace contextRef="#ctx0" brushRef="#br0" timeOffset="212825.2804">19753 16493 33 0,'-20'0'96'0,"-2"6"-1"0,-6 6-5 15,-2 7-57-15,-6 5-5 16,-5 5-9-16,2 3-6 15,-2 6-6-15,3-1-2 16,3-5-2-16,5-2-2 16,4-6-1-16,8-5-3 0,4-6-2 15,14-13-6-15,-10 3-4 16,10-8-26-16,3-10-38 15,-3-11-16-15,-2-9-5 16</inkml:trace>
  <inkml:trace contextRef="#ctx0" brushRef="#br0" timeOffset="213001.298">19304 16518 59 0,'0'0'99'0,"21"7"-4"15,-3 12-6-15,3 3-61 0,5 7-7 16,5 3-7-16,0 2-8 16,-2 4-1-16,0-4-3 15,-5 1-1-15,-4-4-1 0,-5-2-2 16,-5-8-3-16,-3-1-4 15,-7-11-9-15,0-9-51 16,10 0-20-16,-6-9-10 16,4-9-2-16</inkml:trace>
  <inkml:trace contextRef="#ctx0" brushRef="#br0" timeOffset="213319.3297">19913 16561 59 0,'-5'22'97'0,"-5"3"-3"15,3 8-7-15,-4 2-68 0,6 7 1 16,3 0-3-16,2-2-5 16,9-3-3-16,7-8-2 15,5-6-2-15,4-11 1 0,4-6 0 16,1-6-3-16,-1-12 1 15,-3-10 1-15,-9-7-3 16,-8-2 1-16,-6-3-2 16,-6 3 1-16,-12 2-1 0,-3 0-1 15,-6 12-1-15,-3 2-3 16,4 10-1-16,-1 6-3 15,8 1-4-15,7 3-9 16,9 8-30-16,6 0-33 0,6-1-13 16,4-5-6-16</inkml:trace>
  <inkml:trace contextRef="#ctx0" brushRef="#br0" timeOffset="214244.4223">19833 16484 61 0,'-7'-11'90'0,"0"-2"0"16,15 1-54-16,-8 2-4 15,-1 0-4-15,1 10-7 0,1-19-4 16,8 11-4-16,3-3-3 15,7-3-2-15,6 1-1 16,7-1-2-16,9 1 0 0,3 2-2 16,5 2 0-16,-1 5-2 15,1 4 1-15,-2 3-1 16,-7 9-1-16,-7 6 1 15,-11 3-1-15,-9 6 0 0,-15 2 1 16,-7-1 0-16,-16 2 1 16,-13-2-1-16,-8-1 0 15,-8-6 0-15,-4-1 0 0,2-8 1 16,1-2-1-16,12-5 0 15,7-1-1-15,15-4 0 16,12 1 1-16,14 3-1 16,18 1 0-16,12 4 0 0,10 4-1 15,2 2 1-15,1 4 0 16,-4 2 0-16,-10 4-2 15,-14-1 1-15,-16-2 1 16,-15 0-1-16,-18-1 1 0,-10-5 0 16,-7-3-1-16,-4 2 1 15,0-10 0-15,9-1-2 16,5-4-2-16,15-4-6 15,9-10-11-15,12-1-39 0,19-2-22 16,4-7-17-16,15-1-5 16</inkml:trace>
  <inkml:trace contextRef="#ctx0" brushRef="#br0" timeOffset="214509.4488">20320 16661 57 0,'0'26'98'0,"-1"3"-3"15,0 0-6-15,1 0-53 16,13-3-14-16,11-8-8 0,8-8-4 15,10-8-2-15,4-3 1 16,5-13-2-16,-4-5-2 16,-4-8 0-16,-11-4-2 0,-15 0-1 15,-14 1-1-15,-10 3 1 16,-14 4-3-16,-12 8 0 15,-5 2 0-15,-3 12-2 16,-3 1-2-16,8 12-6 0,1 1-20 16,11 5-48-16,18 4-16 15,3-6-6-15,8-2-5 16</inkml:trace>
  <inkml:trace contextRef="#ctx0" brushRef="#br0" timeOffset="215137.5116">21249 16433 45 0,'-6'-11'95'0,"-11"5"-4"15,-11 4-4-15,28 2-63 16,-46 13-4-16,7 8-4 0,1 5-3 16,4 8-4-16,9 3-1 15,11 4-1-15,14 0-2 16,15-5 0-16,16-5-1 15,12-5-3-15,7-8 2 0,4-6-3 16,-1-5-4-16,-6-7-5 16,-5-5-11-16,-16-9-38 15,-9-8-28-15,-9-7-9 0,-8-6-10 16</inkml:trace>
  <inkml:trace contextRef="#ctx0" brushRef="#br0" timeOffset="215339.5318">21054 16254 77 0,'-17'8'97'16,"10"13"-3"-16,7 11-6 15,15 5-69-15,1 10-2 16,5 3-4-16,3 5-3 16,-2 0-4-16,-1 4-4 0,-2-4 0 15,-4-6-2-15,0-4-1 16,-8-7-2-16,1-3-5 15,-8-11-7-15,11-7-41 16,-11-17-28-16,15 2-12 0,-7-19-5 16</inkml:trace>
  <inkml:trace contextRef="#ctx0" brushRef="#br0" timeOffset="215552.5531">21509 16251 7 0,'12'22'99'0,"-6"11"-1"0,-4 12-4 16,-2 2-5-16,21 9-77 15,-22 6-1-15,1 5-3 16,-5 0-2-16,0-1-2 16,3-3-2-16,1-7-1 0,-1-8-4 15,-1-7-6-15,3-4-20 16,0-13-49-16,0-13-14 15,0-11-10-15,8-22-3 16</inkml:trace>
  <inkml:trace contextRef="#ctx0" brushRef="#br0" timeOffset="216085.6064">21779 16650 84 0,'21'22'100'0,"-6"-1"-10"16,1 5-2-16,-4 3-67 15,0 2-8-15,-1 1-3 0,-5-1-3 16,-2-2-1-16,-4-2-2 15,0-3 1-15,2-7-2 16,-2-6 1-16,0-11 0 16,0 0-1-16,0-5 0 0,0-16-1 15,3-5 1-15,7-7-1 16,1-4-2-16,6-2 0 15,2-1-1-15,6 6 0 16,4 4 0-16,-1 6 1 16,1 10-2-16,-2 8 1 0,0 6 1 15,-7 8-1-15,-2 9 2 16,-7 4-2-16,-6 8 2 15,-5 0 1-15,0 3 0 16,-10-1 0-16,-2 1 1 0,-1-10 0 16,1-3 0-16,0-7 3 15,12-12-3-15,-10 0-1 16,10-16 1-16,15-9 1 15,3-5-2-15,12-2 0 0,5-5-2 16,8 6 0-16,2 4 1 16,4 6 0-16,-5 8-1 15,-3 10-1-15,-6 3 1 0,-10 11 0 16,-6 7-2-16,-8 1 1 15,-10 5 0-15,-2 4-1 16,-11 1-1-16,2 1-2 16,-4-4-3-16,2 2-5 0,-6-7-9 15,8-1-34-15,3-1-31 16,-3-13-13-16,10-6-8 15</inkml:trace>
  <inkml:trace contextRef="#ctx0" brushRef="#br0" timeOffset="217042.7021">22848 16618 23 0,'-15'-6'91'0,"-3"6"-2"15,-6 6-3-15,12 13-61 16,-13 5-6-16,-2 10-3 15,5 4-4-15,4 3 0 0,3 0-2 16,11-5-1-16,5-6-1 16,15-10-1-16,4-6 2 15,8-14-2-15,2-3 0 0,3-12-1 16,-1-7-1-16,-5-4 1 15,-5-6-3-15,-11 2 0 16,-3-4-2-16,-8 5 1 16,-8 3-1-16,-5 4-1 0,-2 4-1 15,-5 7-4-15,2 8-3 16,0 3-7-16,8 10-38 15,4 8-35-15,-3 0-11 16,6 7-8-16</inkml:trace>
  <inkml:trace contextRef="#ctx0" brushRef="#br0" timeOffset="217230.7209">23209 16881 30 0,'12'5'100'15,"-12"-5"-2"-15,0 0-12 16,0 0-11-16,-23 11-137 16,23-11-27-16,-6 10-7 15,6-10-3-15</inkml:trace>
  <inkml:trace contextRef="#ctx0" brushRef="#br0" timeOffset="221602.158">19215 17399 69 0,'20'-17'74'16,"-2"-10"-21"-16,-7 10-14 16,-4 7-10-16,-6-3-8 15,-1 2-2-15,-7-3-4 16,-2-1 0-16,-4 1-4 0,-4 1-3 15,-4-1-1-15,0 4-2 16,1 3-1-16,-3 3-1 16,1 4-1-16,-3 3-1 0,4 10 1 15,-1 5-1-15,1 7 1 16,10-11-1-16,3 2-1 15,-1 3 2-15,3 1-1 16,2 0 0-16,1-2 1 16,3 1 0-16,0-1 0 0,3-2 2 15,3-2 0-15,3-3-1 16,-1-1 1-16,4-3-2 15,1 0 0-15,1-7-2 16,-14 0 3-16,40 0 0 0,-5-9-1 16,-4-9 0-16,-7-1 0 15,-5 1 0-15,-4 2 0 16,-6 5 1-16,-9 11-4 15,7-13 1-15,-7 13 0 0,0-8-1 16,0 8 1-16,0 0 1 16,0 0-2-16,0 0 1 15,0 0 0-15,1-8 0 16,-1 8 0-16,0 0 0 0,0 0 0 15,0 0 0-15,0 0 0 16,0 0 1-16,0 0-1 16,0 0 0-16,0 0 0 0,0 0 0 15,0 0 1-15,0 0-2 16,0 0 1-16,0 0 0 15,0 0 0-15,0 0-1 16,0 0 1-16,0 0 0 16,0 0 1-16,0 0-1 0,0 0 0 15,0 0 0-15,0 0 0 16,0 0 1-16,0 0-1 15,8-11 1-15,-8 11-1 16,0 0 0-16,0 0 0 0,7-11 1 16,-7 11-1-16,5-11 0 15,-5 11 1-15,1-12-1 16,-1 12 0-16,3-12 1 15,-3 12 0-15,4-9 0 0,-4 9 0 16,0 0 1-16,0 0-2 16,7 14 3-16,-5-4-2 15,-1 4 0-15,1 5 1 16,3 5 1-16,-1 3-1 0,-2 2 1 15,3 1 0-15,-2 2-1 16,0 1 2-16,1 3-1 16,0-4-1-16,0 1 0 0,-1-1 0 15,0-2-1-15,0-3-1 16,0-1-2-16,-3-4-2 15,1-6-2-15,0-7-3 16,-1-9-6-16,0 0-13 16,0 0-29-16,3-9-28 0,3-6-16 15,-1-4-3-15</inkml:trace>
  <inkml:trace contextRef="#ctx0" brushRef="#br0" timeOffset="221909.1887">19542 17411 62 0,'0'0'95'0,"4"14"-3"15,-4 1-6-15,0 1-65 0,3 4-2 16,-1 1-4-16,0 0-3 16,2 1-3-16,4-1-2 15,0-2 1-15,4 0-2 16,0-1 0-16,-1-4-3 15,1-6 0-15,-3-3-1 0,-9-5-1 16,22-11 2-16,-14-18-1 16,-4-12 0-16,-8-6 0 15,-8 3 0-15,-15 2-1 16,-1 15 0-16,2 12-1 0,6 14-5 15,8 1-1-15,12 0-7 16,-9 8-6-16,9-8-19 16,-3 16-41-16,3-7-19 15,0-9-8-15</inkml:trace>
  <inkml:trace contextRef="#ctx0" brushRef="#br0" timeOffset="222264.2242">20152 17275 71 0,'-31'2'90'0,"-2"3"-1"16,9 10-55-16,9-6-5 16,-2 7-2-16,5 1-9 0,-1 2-3 15,3 0-3-15,2 2-3 16,4 1-1-16,4-2-2 15,0 2 1-15,7-3 0 16,3-1-3-16,1-1-2 0,3-2-2 16,3-2-2-16,0-3-4 15,1-1-3-15,2-5-7 16,-2-4-17-16,1-3-42 15,-6 0-18-15,23-26-6 0,-9-4 4 16</inkml:trace>
  <inkml:trace contextRef="#ctx0" brushRef="#br0" timeOffset="222500.2478">20181 17229 3 0,'0'0'94'0,"-8"13"2"16,4 6-4-16,0-11-35 15,4 6-34-15,-2 2-2 16,-1 5-5-16,-4 2-5 0,2 4-3 15,-4 2-2-15,2 2-1 16,-2 4-1-16,-1 0 1 16,-1 3-1-16,0-4-3 0,-1 1-2 15,2-3-4-15,-1 1-4 16,1-4-13-16,1-3-48 15,5-4-20-15,1-8-12 16,3-14-4-16</inkml:trace>
  <inkml:trace contextRef="#ctx0" brushRef="#br0" timeOffset="222770.2748">20392 17166 6 0,'10'5'95'16,"-4"10"1"-16,-2 10-3 15,-2 5-54-15,-4 2-12 32,-8 14 5-17,-3 5-16 1,4-1-13-1,-4 0-34-15,10-9-55 32,-2-10-7-32,3 1-9 15,2-7 7-15</inkml:trace>
  <inkml:trace contextRef="#ctx0" brushRef="#br0" timeOffset="224742.472">20769 17460 23 0,'-9'-14'92'0,"9"14"-2"16,0 0-3-16,-9-4-60 15,9 4-5-15,-1 10-6 16,1 4-5-16,0 1-2 15,1-1 1-15,1 6-1 0,1-3-2 16,-1 2-2-16,1 0 0 16,2 1-1-16,0 0-1 15,0-1 0-15,0-5-1 16,3-2 0-16,-8-12-1 0,18 7 0 15,-9-8 0-15,-1-10-1 16,-2 2 2-16,14-30 0 16,1-5 0-16,0-2 0 15,1 1 0-15,-4 5 0 16,-2 12 0-16,-5 14 1 0,-11 14-5 15,0 0 1-15,9 7 0 16,-6 2 1-16,0 1-2 16,2 2 1-16,-3 3 1 0,0 1 0 15,0-1 2-15,-1-3 0 16,0 4 0-16,0-3 0 15,0-1 0-15,-1-2 0 16,0-10-2-16,3 13 1 0,-3-13 0 16,0 0-1-16,12-1-1 15,-12 1 0-15,18-13 0 16,-8 4 1-16,1 0 1 15,3 3-1-15,0 1 1 0,0 2 0 16,2 2 0-16,-2 1 1 16,2 7-1-16,-2 3 0 15,-2 2 0-15,2 2 0 16,-3 1-2-16,-1 2-2 15,-2 0-1-15,0 0-4 0,-3-3-4 16,6-2-7-16,-11-12-10 16,19 8-21-16,-8-9-21 15,2-8-7-15,1-18 23 16,13-10 33-16,2-6 11 0,-13 24 17 15,-1 3 13-15,-1 0 25 16,-2 5 25-16,2 6 2 16,-2 2-24-16,-4 6-23 15,4 6-7-15,-6 4-3 16,6 2-3-16,-1 3-2 0,1-1 0 15,-1 1-3-15,4-3 0 16,-1-2-1-16,2-2-1 16,0-4-2-16,-4-4 0 0,1-3-1 15,0-4 0-15,-5-5-1 16,-1-4 1-16,-3-12 2 15,-3 9-2-15,-1-1-1 16,-4 0 0-16,-3 3-1 16,-3 4-3-16,-1 5-5 0,-1 0-21 15,12 5-43-15,-10 0-17 16,10 0-14-16,0 0-5 15</inkml:trace>
  <inkml:trace contextRef="#ctx0" brushRef="#br0" timeOffset="224841.4819">21757 17599 90 0,'26'13'90'0,"1"-3"-23"15,3 2-60-15,-6-3-85 0,-5-4-13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29T19:12:12.8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16629 14254 42 0,'-16'-4'88'16,"1"0"-2"-16,5 4-38 15,10 0-10-15,0 0-6 0,5 2-9 16,15 4-3-16,11-3-5 16,8 1-3-16,7 0-2 15,1-1-1-15,5-1-3 16,0 3-3-16,-3 0-1 0,-1-1-1 15,-2 3-1-15,-3-2-3 16,-3 3-3-16,-4-8-6 16,1 5-10-16,-7 2-42 0,-7-7-28 15,-2 0-6-15,-7-5-3 16</inkml:trace>
  <inkml:trace contextRef="#ctx0" brushRef="#br0" timeOffset="311.031">16648 14650 69 0,'1'14'97'0,"21"-4"-3"16,13-9-4-16,13 0-67 16,19 2-1-16,10-2-2 15,4-1-6-15,-1 0-5 0,-2 0-2 16,-5 3-3-16,-12 1-1 15,-12 2-1-15,-12 2-2 16,-12-1-2-16,-5 3-5 0,-11-3-8 16,-3 4-41-16,-2 3-34 15,-7-6-7-15,3-8-7 16</inkml:trace>
  <inkml:trace contextRef="#ctx0" brushRef="#br0" timeOffset="1078.1078">18360 13994 57 0,'7'-10'93'0,"-7"10"-1"16,2 5-4-16,-2 6-59 15,0 14-7-15,5 5-3 16,-3 8-3-16,1 6-2 15,-1 5-3-15,-1 1-3 0,-1 1-2 16,-1-1-1-16,-1-4-1 16,-5-4-2-16,-1-3 1 15,1-6 0-15,0-4-2 0,1-7-1 16,1-5-1-16,5-17-2 15,-6 10-5-15,6-10-8 16,1-17-19-16,5 2-49 16,2-13-12-16,4-7-8 15,4-5-3-15</inkml:trace>
  <inkml:trace contextRef="#ctx0" brushRef="#br0" timeOffset="1460.146">18726 13955 61 0,'0'17'90'0,"-1"9"1"0,-4 9-50 16,1 14-6-16,1 6 1 15,1 8-5-15,2 2-9 16,3 0-6-16,6-2-4 15,7-7-4-15,3-8-1 0,6-13 0 16,4-10-2-16,3-14 1 16,4-11-2-16,6-11 0 15,-3-17-1-15,-2-9 0 0,-5-9 0 16,-7-9 0-16,-7-6-2 15,-12-1 1-15,-6-1-1 16,-12 7-1-16,-15 5 1 16,-6 8-1-16,-10 10-1 15,-2 11-1-15,-3 11-1 0,3 8-1 16,4 6-2-16,3 6-2 15,16 8-8-15,1-4-16 16,15 0-45-16,12 5-17 16,9-6-7-16,9 0-5 0</inkml:trace>
  <inkml:trace contextRef="#ctx0" brushRef="#br0" timeOffset="1926.1926">19332 13404 73 0,'-27'26'89'0,"-3"6"-1"15,3 33-40 1,4-1-24-16,5 10 0 15,8 1 1-15,5 2-3 16,9-3-6-16,11-10-3 0,9-6-2 16,9-26-3-16,8-15 0 15,1-14-2-15,3-9-2 16,-1-14 0-16,-5-9-1 15,-8-6-1-15,-8-7-1 0,-11 4 0 16,-11-1-1-16,-5 8-1 16,-13 9 0-16,-7 8 0 15,-7 9 0-15,-1 10 0 0,-3 11-1 16,5 11-1-16,2 3-3 15,11 10-5-15,5-4-12 16,12 1-39-16,12 6-27 16,9-11-9-16,6-1-5 0</inkml:trace>
  <inkml:trace contextRef="#ctx0" brushRef="#br0" timeOffset="2603.2603">19880 13829 0 0,'-5'-17'88'16,"5"17"3"-16,-9-16-4 16,9 16-50-16,0 0-9 15,0 0-4-15,0 0-3 0,-8 9-5 16,8 11-3-16,0 6-1 15,3 3-1-15,-1 10 1 16,-2 4-2-16,0 3-1 0,1 0-1 16,-1 0-1-16,0-4-3 15,0-4 0-15,-1-6-2 16,1-5 1-16,2-9-1 15,3-5 0-15,3-8-1 0,6-5 1 16,-1-6 2-16,3-5 0 16,4-13-1-16,1-1-1 15,1-4 0-15,2-1 0 0,-4 5-2 16,-2-2 0-16,-2 11 0 15,-1 6-3-15,-2 10 3 16,-1 14-1-16,-1 8 1 16,0 12-1-16,0 4 0 0,3 0 1 15,5 3-1-15,3-8 1 16,3-6 0-16,5-11 0 15,5-11 0-15,5-11 2 16,5-14 0-16,0-7 1 0,1-16-3 16,-5-4 0-16,-5-10 0 15,-10-7 0-15,-10 2 0 16,-7-4 0-16,-9 3 0 15,-7 1-6-15,-7 9-1 0,-5 6-7 16</inkml:trace>
  <inkml:trace contextRef="#ctx0" brushRef="#br0" timeOffset="4885.4884">7493 16041 63 0,'0'0'89'16,"-15"0"-3"-16,4 49-14 15,0-28-59-15,0 9-6 16,-3 10 1-16,-1 8-1 0,-5 6 1 16,2 7-1-16,-2-3-1 15,3-3 1-15,5-4-3 16,2-7 3-16,9-5-1 15,2-7 0-15,16-11 1 0,10-4 0 16,9-9 0-16,11-5-1 16,7-3 0-16,5 0 0 15,7-6-2-15,-3-2-1 16,-1 0-3-16,-8 2-2 0,-4 2-7 15,-13 1-14-15,0 2-47 16,-4 1-23-16,-13 3-8 16,-4-1-5-16</inkml:trace>
  <inkml:trace contextRef="#ctx0" brushRef="#br0" timeOffset="5558.5558">7957 16448 35 0,'-23'-3'93'15,"3"2"-1"-15,1-2-4 16,-2 0-66-16,11 3-4 15,10 0-3-15,3 6-1 0,19 0-5 16,19 2-3-16,10 2-2 16,14 1 0-16,8 5-1 15,2 0 0-15,-2 2 0 16,-5 4-2-16,-14 2 1 0,-18 6 0 15,-18 5 0-15,-18 2 0 16,-14 5 1-16,-14-3 0 16,-8 2-1-16,-6 0-5 0,-3-9-7 15,9-2-17-15,3-8-47 16,5-12-17-16,15-10-9 15,9-12-3-15</inkml:trace>
  <inkml:trace contextRef="#ctx0" brushRef="#br0" timeOffset="5993.5993">9105 16454 82 0,'-5'-11'95'0,"5"11"-3"0,-14-5-4 16,14 5-72-16,-8 19-2 15,8 5-2-15,2 6 0 16,4 8-1-16,0 6-1 0,3 3-3 16,2 0-1-16,-2 2 1 15,-1-1-2-15,-3-3 0 16,-2-5-1-16,-1-6-2 15,-1-3-3-15,-1-12-2 0,3-7-5 16,-3-12-9-16,16-12-32 16,3-7-40-16,-4-16-11 15,5-5-8-15</inkml:trace>
  <inkml:trace contextRef="#ctx0" brushRef="#br0" timeOffset="6277.6277">9369 16647 62 0,'7'27'100'15,"2"5"-5"-15,-2-2-4 16,18-1-63-16,-9-3-5 15,3-6-6-15,7-9-3 16,4-13-4-16,5-2-2 0,0-16-1 16,3-9-3-16,-2-7 0 15,-6-5-1-15,-7-3-2 16,-6 2 0-16,-17 0 1 15,-3 6-2-15,-13 8 0 16,-10 9 0-16,-6 10 0 0,-8 9-1 16,-5 13 0-16,-3 10-1 15,3 6-2-15,4 5-4 16,8-3-4-16,17 3-17 15,5-7-37-15,12-10-29 0,26-8-8 16,10-9-4-16</inkml:trace>
  <inkml:trace contextRef="#ctx0" brushRef="#br0" timeOffset="6809.6809">10019 16520 58 0,'-19'12'84'16,"2"5"-1"-16,-1-7-41 15,4 19-27-15,4 9 1 16,4 4 0-16,4 2 3 0,2-2-4 15,11-1 0-15,8-7-1 16,8-9 0-16,7-9-2 16,6-12-2-16,4-8 1 0,2-15-4 15,-4-8 0-15,-3-6-1 16,-9-6-1-16,-11-1-1 15,-14 1-2-15,-8 0 0 16,-20 9-1-16,-11 4 0 0,-8 6-1 16,-9 11-2-16,0 4-4 15,2 6-7-15,3 5-21 16,13 2-41-16,18 3-21 15,8 0-7-15,11-4-4 0</inkml:trace>
  <inkml:trace contextRef="#ctx0" brushRef="#br0" timeOffset="7605.7605">10475 16508 16 0,'0'0'82'16,"-4"-25"-1"-16,4 25-46 0,0 14 1 15,2 0 0-15,2 2-7 16,-1 5-6-16,3 2-5 16,-1 3-2-16,3 4-2 0,0-2-3 15,2 4-2-15,0-3-2 16,2-3-1-16,2-3 0 15,2-2-1-15,1-7 0 16,1-3 0-16,-1-7 0 0,2-4-1 16,0-4-1-16,-2-7 0 15,-1-8-1-15,-3-5 0 16,-4-5-1-16,1-2-1 15,-6-5 0-15,-1-1 1 0,-3 3-1 16,0 5 1-16,0 5-1 16,-2 3 0-16,0 9-1 15,2 12 0-15,0 0 1 16,0 0-1-16,3 19 1 0,5 2-1 15,4 7 1-15,0 2 0 16,6 2 0-16,1-3 0 16,3-2 1-16,0-3-1 0,0-9 1 15,2-8 0-15,-3-7 1 16,2-13-1-16,-1-8 2 15,1-11-1-15,-5-9 0 16,-1-7 0-16,-3-10 0 16,-2 0 0-16,-8-3-1 0,1 5-3 15,-5 5-2-15,0 8-5 16,0 4-11-16,0 15-29 15,0 10-31-15,-7 4-20 16,7 10-7-16,0-13 0 0</inkml:trace>
  <inkml:trace contextRef="#ctx0" brushRef="#br0" timeOffset="14857.4855">14265 16433 69 0,'-14'-19'87'15,"2"7"-40"-15,3 5-7 16,9 7-8-16,-9 0-6 0,7 10-5 15,2 14-5-15,6 7-3 16,4 7-2-16,5 8 1 16,-5 7 0-16,4 4-2 15,-2 8-1-15,-3-5-1 0,-3 3-1 16,-5-3-1-16,-2 1-1 15,-4-6-1-15,-1-6 2 16,-2-2-3-16,0-10-1 0,1-7 0 16,4-10-2-16,0-6-3 15,3-14-2-15,0 0-5 16,10-17-7-16,-1-11-9 15,7-5-22-15,8-6-38 0,-2-10-13 16,9-1-5-16</inkml:trace>
  <inkml:trace contextRef="#ctx0" brushRef="#br0" timeOffset="15157.5156">14651 16651 45 0,'13'0'89'0,"-12"12"-2"16,-12 12-44-16,10 17-14 0,1 7-7 15,1 9 0-15,6 3-4 16,8-4-1-16,5-7-3 15,6-8-2-15,4-15-1 16,8-12-3-16,0-16 0 0,5-12-1 16,1-16-1-16,-6-6-3 15,-8-7 0-15,-9-7-1 16,-13 0-1-16,-14 0 0 15,-17 3-1-15,-13 6 0 16,-10 7 0-16,-6 8-2 0,-2 9-2 16,1 5 0-16,9 12-5 15,8 0-4-15,17 9-9 16,3-1-31-16,16-8-36 15,18 11-11-15,12-10-3 0</inkml:trace>
  <inkml:trace contextRef="#ctx0" brushRef="#br0" timeOffset="15619.5618">15436 16174 50 0,'-37'10'83'15,"-3"14"-1"-15,3 8-56 0,1 22-2 16,3 2-1-16,6 15-1 16,6 1-3-16,9-1-6 15,12-4 0-15,8-8-2 16,11-8-1-16,8-19-1 15,6-11 0-15,7-14-3 0,4-7 0 16,-3-15 1-16,-1-9-2 16,-9-2-2-16,-9-4 0 15,-8-1-1-15,-12 4-3 16,-8 3 1-16,-13 7 0 0,-9 7 0 15,-3 8-1-15,-1 4-1 16,0 11-2-16,2 6-3 16,10 6-6-16,3-1-12 15,17 4-43-15,13-1-26 16,12-3-6-1,4-5-1-15</inkml:trace>
  <inkml:trace contextRef="#ctx0" brushRef="#br0" timeOffset="16017.6016">14105 17372 0 0,'-30'19'83'0,"7"1"6"15,18-7 2-15,18-9-61 16,39 6-1-16,38-11-3 15,41-9-2-15,29-13-4 16,37-10-7-16,15-2-3 0,-5 1-3 16,-58 15-5-16,-24 11-4 15,-28 6-4-15,-22 11-10 16,-31 4-33-16,-25 8-36 0,-18-8-12 15,-3 2-8-15</inkml:trace>
  <inkml:trace contextRef="#ctx0" brushRef="#br0" timeOffset="16415.6414">14267 17621 7 0,'0'0'83'0,"-11"-11"6"0,11 11-1 16,-5 9-62-16,5 8-5 15,0 5-1-15,0 5 0 16,0-27-3-16,0 34-3 15,3 41-4-15,-1-32-3 16,-2 6-1-16,-1 1-2 0,-1 1-2 16,0 2-1-16,-1-3 1 15,-2-5-3-15,4-5-6 16,1-40-15-16,0 29-38 15,0 0-34-15,3-17-3 16,2-17-6-16</inkml:trace>
  <inkml:trace contextRef="#ctx0" brushRef="#br0" timeOffset="16731.673">14416 18001 0 0,'26'-15'87'0,"-1"0"4"0,-1 14-4 16,1-2-49-16,-2 15-13 15,1 4-6-15,0 7-4 16,4-1-1-16,-2-2-2 15,24 15-1-15,-26-25-1 16,-3-8-2-16,1-2-1 0,1-7-2 16,-4-8 0-16,-1-4-1 15,-6-7-1-15,-4-3-3 16,-3-1-1-16,-5-4 1 15,-6 3-1-15,-6 2 1 0,-9 3-1 16,-3 9 1-16,-6 2 0 16,-1 10-2-16,-2-1 0 15,1 7-2-15,-1 4-3 16,1 7-5-16,6 6-9 0,2 0-19 15,6-3-37-15,9 4-19 16,3-5-4-16</inkml:trace>
  <inkml:trace contextRef="#ctx0" brushRef="#br0" timeOffset="17079.7078">15064 17811 35 0,'10'21'86'16,"2"3"0"-16,-8 7-30 0,0-2-27 16,-4 5-6-1,1 1-3-15,0-2-5 0,1 1 0 16,3-10-2-16,1 2-2 15,20-1 1-15,-8-21-2 16,3-4-1-16,-1-12-2 16,0-4-1-16,-4-3-1 0,-3-9-1 15,-3-3 0-15,-5-2-4 16,-4 1 0-16,-1 1-1 15,-9 1-1-15,-5 1-3 16,-3 5-1-16,-5 5-7 0,0 7-10 16,0 5-28-16,1-3-34 15,9 6-13-15,12 4-6 16</inkml:trace>
  <inkml:trace contextRef="#ctx0" brushRef="#br0" timeOffset="17425.7424">16039 17272 75 0,'11'13'94'16,"16"-8"-4"-16,7-5-4 0,8-5-73 16,8-2-2-16,5 1-3 15,1-3-5-15,-5-1-7 16,1 2-11-16,-9 0-27 15,-13-2-42-15,-3-1-9 0,-14-5-4 16</inkml:trace>
  <inkml:trace contextRef="#ctx0" brushRef="#br0" timeOffset="17609.7608">16189 17323 59 0,'-14'21'98'0,"4"0"-5"15,9-4-3-15,23-3-65 16,0 14-3-16,16-10-6 0,14-8-10 15,8-10-8-15,-23-3-16 16,0 1-37-16,0-1-35 16,13-1-6-16,30-4-6 15</inkml:trace>
  <inkml:trace contextRef="#ctx0" brushRef="#br0" timeOffset="18026.8024">17448 16944 61 0,'-5'24'94'0,"-6"1"-2"15,3 6-3-15,-49 6-72 0,46 10-2 16,3 7 1-16,3-24-5 16,-1 2-2-16,-1 5-2 15,0 1-2-15,0 2-2 0,-1-2 0 16,1 0-2-16,1-1-1 15,-1-6 2-15,2 1-1 16,0-6-3-16,3 0-2 16,-2-11-8-16,4-2-13 0,0-13-37 15,0 0-28-15,10-17-8 16,9-25-5-16</inkml:trace>
  <inkml:trace contextRef="#ctx0" brushRef="#br0" timeOffset="18374.8373">17659 17065 41 0,'-14'22'90'0,"-4"5"1"15,-5 7-50-15,5 8-5 16,6-17-5-16,1 4-9 15,3 1-5-15,-1 3-5 16,4-1-1-16,5 0-3 0,0-6-2 16,8-1-1-16,8-9 0 15,-3-8 2-15,37 2 0 16,9-12 1-16,5-19-5 15,1-15 1-15,-2-18-1 0,-15-12 0 16,-20 6 0-16,-32 17-3 16,-17 13 0-16,-11 8 0 15,-11 11-2-15,-5 11-2 0,1 5-3 16,4 8-9-16,15 5-29 15,11 4-34-15,10-10-19 16,15-4-7-16,14-11 7 16</inkml:trace>
  <inkml:trace contextRef="#ctx0" brushRef="#br0" timeOffset="19249.9248">18040 16651 6 0,'0'0'92'16,"6"-3"3"-16,16-5-5 0,11-1-52 16,14 0-14-16,3-1-4 15,7-2-6-15,-2 3-5 16,-3-2-4-16,-7 2-5 15,-10 6-4-15,-11 0-6 0,-11 3-10 16,-13 0-31-16,-7 0-37 16,-6 0-9-16,-10-4-1 15</inkml:trace>
  <inkml:trace contextRef="#ctx0" brushRef="#br0" timeOffset="19496.9495">18173 16385 82 0,'0'0'90'16,"6"12"-2"-16,1 5-51 15,3 9-12-15,-1 7-7 16,2 5 0-16,0 5-1 0,-3 2-3 16,-2 2-7-16,2-6 0 15,-6-2-1-15,-2-5-2 16,0-7-1-16,0-6-1 15,0-3-2-15,0-7-2 0,0-11 0 16,0 0-7-16,18-2-11 16,-9-10-32-16,9-15-36 15,11-4-9-15,6-14-5 0</inkml:trace>
  <inkml:trace contextRef="#ctx0" brushRef="#br0" timeOffset="19828.9827">18860 16120 61 0,'0'27'91'16,"-1"6"1"-16,-39 12-58 16,38 13-3-16,-1 3 0 0,3 4-5 15,1 0-6-15,4-6-6 16,4-6-4-16,4-8-2 15,5-10-1-15,3-16-1 16,6-9-1-16,-1-10 0 0,3-13-1 16,-3-8-1-16,-2-6 0 15,-8-8-2-15,-6 2-1 16,-8-3 0-16,-4 7-1 15,-11 7-1-15,-8 8 0 0,-3 11 1 16,-3 3-2-16,-1 14-1 16,6 9-4-16,2 2-6 15,12 7-22-15,3 0-38 0,5-8-22 16,17-7-6-16,3-5-1 15</inkml:trace>
  <inkml:trace contextRef="#ctx0" brushRef="#br0" timeOffset="22897.2895">15186 17413 0 0,'-9'0'49'0,"0"-2"-9"16,9 2-3-16,-10 0-9 16,10 0-5-16,0 0-3 15,0 0-2-15,0 0 1 0,7-3 0 16,5 3-1-16,1-5-2 15,5 3-2-15,1-1-3 16,4-1-2-16,-6 2-2 16,3 2-1-16,-6 0-2 0,-1 0-1 15,-4 2 0-15,-9-2 0 16,11 6-1-16,-11-6 1 15,2 8 0-15,-2-8 0 16,0 0-3-16,0 0 0 0,-1 12 0 16,1-12-1-16,-7 8 0 15,7-8 0-15,-12 13-1 16,5-5 0-16,-4 4 2 15,3-2 0-15,-3 2 1 0,1 3-1 16,-1-2 2-16,2 0 0 16,-1 0 2-16,3 0 1 15,2-2 0-15,2-2 0 16,3-1-1-16,0-8 1 0,11 14-1 15,1-9-3-15,3 0-3 16,3-5-7-16,4 2-9 16,1 0-15-16,0-2-42 15,3 0-18-15,-1 0-5 0</inkml:trace>
  <inkml:trace contextRef="#ctx0" brushRef="#br0" timeOffset="23952.395">15350 17874 16 0,'-12'4'81'16,"-3"2"3"-16,4 0-45 15,0-2-6-15,0-2-5 16,11-2-6-16,-11 6-4 0,11-6-4 15,0 0-2-15,0 0-2 16,0 0 1-16,0 0-4 16,0 0-5-16,3-3-1 15,-3 3 0-15,14 0-2 0,-14 0 1 16,12 3-1-16,-12-3 1 15,0 12 1-15,0-12-2 16,0 0 1-16,-19 22 3 16,5-13 3-16,-4 3-2 0,0-6 0 15,3 1-1-15,-1-3 0 16,2-4 2-16,4 0-1 15,10 0-4-15,-15-9-1 16,15 9-1-16,0-17 0 16,7 9 0-16,3-1 1 0,1 2 0 15,0 2 0-15,4 2 1 16,-15 3-2-16,0 0-1 15,0 0 2-15,13 1-1 0,-1 5 1 16,-1-1 0 0,4 22 0-16,-14-5 0 0,-16 9 6 15,1-16 0-15,-3-4-1 16,1-5 0-16,0-1-1 15,3-5 0-15,2 0-1 0,11 0 0 16,-6-14-4-16,7 3 0 16,7 3 1-16,3-3 0 15,2 2 0-15,3 3 0 16,-16 6-2-16,0 0 0 0,22 1 1 15,3 3 0-15,-25-4 0 16,16 23 1-16,-1 0 0 16,-15-3 0-16,0 1 3 15,-8-1-1-15,-3 0 0 16,-9-5 0-16,0 0 0 15,20-15-2-15,-53 19 4 0,40-19-1 16,13 0 0-16,-3-19-1 16,8 3 1-16,8-4 0 15,3 0-1-15,4-3 2 16,-1 3-5-16,7 4 2 15,-2 2 0-15,-24 14-2 0,21-8-1 16,-1 0 0-16,-20 8 2 16,0 0-1-16,0 0 0 15,0 0 0-15,0 5 4 16,-20-2 1-16,-4-3 1 15,0 0-1-15,4-5 0 0,1-3-1 16,9-5 1-16,2-4-2 16,8 1-2-16,0-5 0 15,12 2 0-15,4-1 1 16,1 2 0-16,4 5 0 0,-2 6 1 15,3 4 0-15,-22 3-3 16,0 0 1-16,25 5-1 16,1 8-2-16,-26-13-5 15,9 30-15-15,2 0-27 16,-11-6-28-16,-8 15-9 0,0-27-11 15</inkml:trace>
  <inkml:trace contextRef="#ctx0" brushRef="#br0" timeOffset="24634.4632">19343 16385 37 0,'-12'-1'93'0,"12"1"-1"16,0 0-37-16,0 0-15 0,23 0-12 15,6 0-7-15,8 0-4 16,6 1-5-16,6 1-6 16,-1-2-6-16,1 0-8 15,-7 0-10-15,-3 3-24 0,-5 3-40 16,-11-6-13-16,-2 0-5 15</inkml:trace>
  <inkml:trace contextRef="#ctx0" brushRef="#br0" timeOffset="25008.5006">19907 16237 58 0,'0'0'89'15,"0"0"-3"-15,0 0-44 16,23-6-14-16,1 1-6 0,7 1-6 16,0-2-4-16,4 6-4 15,-2 0-3-15,-2 4 0 16,-7 8-3-16,-10 7-1 0,-5 6 1 15,-9 8 0-15,-11 7 3 16,-9 4-1-16,-2-1 2 16,-6 2-1-16,4-3 2 15,1-8-1-15,8-3 1 0,9-7-1 16,10-10 0-16,17-6-2 15,10-5 0-15,9-3-2 16,6-3-3-16,7 1-8 16,-1-4-16-16,2-1-42 0,-1 6-26 15,-12-2-6-15,-7 0-8 16</inkml:trace>
  <inkml:trace contextRef="#ctx0" brushRef="#br0" timeOffset="25457.5455">20028 17227 29 0,'0'0'98'15,"-2"10"-3"-15,14-10-5 16,26-3-52-16,5-4-13 0,11-3-4 16,10 0-8-16,2-2-5 15,3 0-3-15,-5-1-1 16,-5 2-3-16,-10 3-2 0,-7 5-5 15,-12 1-6-15,-4 2-13 16,-10 8-44-16,-16-8-24 16,12 15-6-16,-12-15-4 15</inkml:trace>
  <inkml:trace contextRef="#ctx0" brushRef="#br0" timeOffset="25636.5634">20250 17340 83 0,'-4'13'97'16,"13"-5"-5"-16,11-8-5 15,28-1-66-15,-3-4-8 16,10-2-3-16,4 2-7 16,1-2-7-16,3 4-14 0,-7-1-25 15,2 3-42-15,3-1-9 16,-9 4-6-16</inkml:trace>
  <inkml:trace contextRef="#ctx0" brushRef="#br0" timeOffset="26152.6149">21480 16902 52 0,'0'0'96'0,"0"0"-3"16,0 0-5-16,-31 5-63 0,29 12-5 15,2 15-5-15,0 2-5 16,0 7 0-16,0 5-1 15,-1 3-1-15,1 4-1 16,-3-3-1-16,1-28-3 0,0 0 0 16,0-2-1-16,-1 1-2 15,-2-4-1-15,2 0-1 16,-3 5 0-16,3-10-4 15,3-12-4-15,0-16-14 16,0-12-33-16,0-16-34 0,10-1-8 16,7-6-6-16</inkml:trace>
  <inkml:trace contextRef="#ctx0" brushRef="#br0" timeOffset="26402.64">21589 17111 74 0,'12'32'95'0,"0"3"-4"16,6 3-41-16,2 2-18 15,8-5-9-15,4-7-2 0,5-8-5 16,6-11-5-16,1-8-1 15,-4-5-3-15,0-13-1 16,-5-12-2-16,-9-5-1 16,-10-4-2-16,-16-3-1 0,-9 0 1 15,-18 2-1-15,-4 4-1 16,-10 8 0-16,-2 4 0 15,-6 11 0-15,9 9-4 16,2 3-3-16,13 17-10 0,8 1-27 16,10-1-36-16,16 4-16 15,11-9-6-15</inkml:trace>
  <inkml:trace contextRef="#ctx0" brushRef="#br0" timeOffset="26920.6918">22105 16465 20 0,'11'-13'84'0,"-11"13"1"16,0 0-1-16,0 0-68 16,-6 19 1-16,3 4 1 15,-8 6-2-15,5 2-1 0,-1 1 0 16,3-3-1-16,0-1-3 15,4-5-2-15,1-4-2 16,7-6-1-16,11-7-1 16,4-3 0-16,10-3-2 15,2 0 0-15,4-5-3 0,0-7-3 16,4 1-4-16,-7-10-9 15,0 3-29-15,-7-5-36 16,-17-8-16-16,-4-3-7 16</inkml:trace>
  <inkml:trace contextRef="#ctx0" brushRef="#br0" timeOffset="27066.7064">22318 16486 44 0,'-15'34'96'16,"8"8"-3"-16,1-21-13 0,6 30-51 16,3 2-11-16,4 4-4 15,4 2-5-15,-2-3-7 16,8 3-14-16,-6-3-35 0,-1-10-36 15,6-4-9-15,-6-13-5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29T18:11:22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20820 13629 43 0,'-16'-3'79'0,"0"3"1"16,8 0-49-16,-1 10-1 15,6 4-5-15,3 8-3 16,0 7-2-16,10 7-3 15,5 3-2-15,6 7 1 0,10-2-2 16,5-1-2-16,8-2-1 16,2-8-3-16,10-7 0 15,0-10-1-15,6-8-1 0,2-8-1 16,2-5 0-16,-1-13-1 15,3-5 0-15,-8-2-1 16,-6-5 0-16,-3 0 0 16,-7 0 0-16,-8-2-1 0,-8 3 0 15,-9 1 0-15,-7-3-2 16,-5 2-2-16,-4-1-2 15,-1 2-3-15,-2-1-4 16,-4 5-7-16,-4-5-15 0,-1 2-59 16,3 13-5-16,0 1-4 15,-1 4-2-15</inkml:trace>
  <inkml:trace contextRef="#ctx0" brushRef="#br0" timeOffset="340.034">21115 13100 26 0,'-24'3'100'16,"5"-1"-4"-16,-2-2-5 15,6 0-4-15,0-4-72 16,5 2-4-16,10 2-7 0,0 0-3 16,0 0-6-16,0 0-5 15,5 0-16-15,11 2-58 16,1-2-7-16,3-5-6 15,1-4-3-15</inkml:trace>
  <inkml:trace contextRef="#ctx0" brushRef="#br0" timeOffset="601.06">21558 12879 19 0,'-8'12'102'15,"8"-12"-4"-15,-12 5-6 16,12-5-2-16,-20-2-72 0,20 2-5 16,0 0-6-16,-12-5-4 15,12 5-3-15,0 0-4 16,0 0-3-16,-2-10-6 15,2 10-11-15,6-6-44 0,3-1-23 16,2-3-6-16,-4-3-2 16</inkml:trace>
  <inkml:trace contextRef="#ctx0" brushRef="#br0" timeOffset="1228.1227">21224 12583 7 0,'-53'-3'75'15,"-3"4"-17"-15,1 2-10 16,1 7-8-16,0 5-10 16,0 6-4-16,1 8-6 0,5 5-3 15,-2 9-3-15,3 8-1 16,4 6-3-16,3 7 0 15,2 6-3-15,5 7 1 16,6 5-3-16,4 6 0 0,5-1 0 16,5 5 0-16,6 9 1 15,7 3 0 1,7-1 0-16,11-2-1 15,6-3 0-15,8-5-1 0,7-4-1 16,10-6 0-16,5-16-1 16,6-9 0-16,5-9 0 15,4-12 0-15,9-9-1 16,4-9 2-16,7-7 0 0,4-9-1 15,8-3 0-15,1-8-1 16,3-2 1-16,1-5-1 16,3-3 0-16,-1-4 0 0,2-4 0 15,-2-6 0-15,0-6 1 16,-5-9 0-16,-2-6-1 15,-3-13 0-15,-3-6 0 16,-7-12 0-16,-5 1-1 0,-9-8-1 16,-6-4 1-16,-6-6 0 15,-10-3 1-15,-11 2-1 16,-12 0 1-16,-12 5 0 15,-14-2 0-15,-10 5 0 0,-22 2 0 16,-24 7-1-16,-19 3 1 16,-25 12-1-16,-24 8 0 15,-23 14 0-15,-19 11 0 16,-12 21-2-16,-6 12-2 0,1 16-7 15,6 17-24-15,10 20-57 16,27 14-3-16,19 4-7 16,26 8-6-16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29T18:20:30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7764 15194 10 0,'-71'22'32'0,"-4"7"-3"16,-3 9-6-16,-1 6-8 15,-2 15-7-15,-3 13-3 16,6 13-4-16,5 4-1 0,8 11 0 16,7 2 4-16,11 6 0 15,11 8 2-15,16-7 1 16,14-1 1-16,10-10 4 0,16-6 1 15,18-17 3-15,14-5 1 16,14-22 1-16,12-19-1 16,12-23 3-16,10-17-2 15,7-27 1-15,10-20-3 0,-2-13-1 16,1-14-4-16,-6-12-2 15,-7-6-1-15,-13-5 0 16,-11 3-3-16,-20 11 0 16,-15 4-3-16,-20 13 0 0,-18 7-4 15,-12 10-2-15,-19 11-2 16,-12 12-6-16,-8 2-4 15,-2 5-9-15,-5 1-14 16,0-2-39-16,12 6-12 0,5-2 1 16</inkml:trace>
  <inkml:trace contextRef="#ctx0" brushRef="#br0" timeOffset="541.054">7614 15504 0 0,'9'0'76'15,"25"-29"-10"-15,23 12-27 16,13-3-6-16,16 1-5 15,14-5-11-15,12 3-6 16,4-4-2-16,9 1-3 16,5-3-2-16,-2 1 0 0,10-1 0 15,10 1-1-15,0-2 0 16,11 1-1-16,9 1 0 15,7 3 0-15,8 3 0 16,6 4-1-16,2 3 0 0,-2 4 1 16,6 2-1-16,3 3 1 15,4 0 1-15,1 3-1 16,3 1-1-16,-1-1 1 0,7-1-1 15,8 4 0-15,2-1 0 16,9-1 0-16,2-1-1 16,9-2 1-16,10 0 0 15,5-6 2-15,11-1 1 16,5 0 0-16,9-2 2 0,4-2 0 15,9 0 1-15,0 1 1 16,5 0-2-16,-1 2 1 16,-3-1-1-16,-4 3-2 0,-6-1-1 15,-6 3-2-15,-9-1-4 16,-6-2-4-16,-12 6-11 15,-11-3-34-15,-22-1-33 16,-16 0-7-16,-25 1-4 0</inkml:trace>
  <inkml:trace contextRef="#ctx0" brushRef="#br0" timeOffset="1607.1606">7359 16929 27 0,'0'0'36'0,"10"0"-2"16,3 0-1-16,3 0-7 0,7-3-8 15,4-2-3-15,8-1-1 16,5 1-3-16,11-5 0 16,11 1-3-16,7-4-1 15,10 0-3-15,10-3 1 16,7-1 0-16,12 0 0 0,10-4 1 15,9 1-1-15,2-2 2 16,17 1-3-16,8-1 0 16,9 0-1-16,9-4 1 0,12 1-4 15,3-4 1-15,18-2 2 16,9 0-2-16,6-3 0 15,11 0 0-15,6-2 0 16,11 1 1-16,7 2-1 0,7-1 1 16,3 4 0-16,6 0 1 15,8 1 0-15,-1 2 0 16,4 3 0-16,5 1 2 15,-2 1-2-15,2 4 1 0,1 2 0 16,-4 3 0-16,0 3 0 16,1 0 0-16,-6 4 0 15,3-2 0-15,-12 1 0 16,-3-3 0-16,-11 1-1 0,-10-4 2 15,-16 3-2-15,-15-2-2 16,-17 3-1-16,-24 0-4 16,-12 2-4-16,-23-1-4 15,-8 2-8-15,-17-1-19 0,-11-5-33 16,-3 0-20-16,-8-5 0 15</inkml:trace>
  <inkml:trace contextRef="#ctx0" brushRef="#br0" timeOffset="2054.2054">18640 14993 43 0,'-44'-31'48'16,"-10"6"-11"-16,-10 1-13 16,-6 13-10-16,-9 8-4 15,-9 3-5-15,-8 8 0 16,-6 11-2-16,-7 10 1 0,-2 12-1 15,2 17 2-15,0 7 0 16,5 7 1-16,10 17 1 16,7 10 1-16,19 6-1 15,11 5 1-15,19-3 1 0,16-4-1 16,20-10 3-16,18-3 1 15,29-21-1-15,25-18 0 16,23-22-1-16,28-18 2 16,23-24-1-16,29-22 0 0,20-28-2 15,16-19 0-15,3-21 0 16,-4-10-1-16,-18-12 0 15,-16-1-1-15,-32 5-4 16,-36 10-4-16,-44 17-5 0,-48 17-8 16,-39 23-36-16,-44 22-36 15,-51 17-7-15,-34 15-6 16</inkml:trace>
  <inkml:trace contextRef="#ctx0" brushRef="#br0" timeOffset="3746.3746">13164 14161 11 0,'-9'-7'53'0,"-8"19"-1"16,-3 24-57-16,-2 24 7 0,-3 23 6 16,-2 37 5-16,-4 35 2 15,-1 37 2-15,-2 37 1 16,1 24 2-16,0 16-1 0,-2 1-7 15,-5-6-6-15,-2-17-1 16,-3-22-1-16,3-36 0 16,-1-35-2-16,4-33-8 15,3-34-29-15,1-29-36 0,21-31-3 16</inkml:trace>
  <inkml:trace contextRef="#ctx0" brushRef="#br0" timeOffset="4113.4113">12930 14447 36 0,'-17'12'84'0,"24"-17"-1"0,43-20 0 16,45-20-68-16,40-13-1 16,43-18 3-16,33-13-2 15,29-10-3-15,14-2-2 0,8 3-5 16,-10 3-5-16,-16 14-4 15,-28 8-6-15,-30 23-12 16,-38 13-30-16,-38 18-32 0,-32 9-7 16,-37 10-1-16</inkml:trace>
  <inkml:trace contextRef="#ctx0" brushRef="#br0" timeOffset="4927.4927">12753 17503 78 0,'-15'14'93'0,"15"1"0"0,61-27-27 16,57-27-43-16,46-23-1 15,67-12-4-15,36-40-5 16,34-4-3-16,1 3-5 0,-29 17-5 16,-14 12-5-16,-25 14-9 15,-30 15-48-15,-27-1-27 16,-22 0-7-16,-36-7-5 15</inkml:trace>
  <inkml:trace contextRef="#ctx0" brushRef="#br0" timeOffset="5509.5509">15578 13790 35 0,'-14'-31'48'0,"0"5"-3"16,-5 4-8-16,0 2-7 16,1 4-6-16,-5-1-5 15,2 9-5-15,2-1-3 16,2 26-3-16,4 29 0 15,6 23 0-15,3 43 0 16,9 45 2-16,10 85-1 16,11 32 2-16,11 62-1 0,8 25-3 15,3 9-3-15,3 0-2 16,-4-24-1-16,-4-29-2 15,-23-191-12-15,-5 11-57 16,5-16-16-16,0 2-3 0,-8-32 2 16</inkml:trace>
  <inkml:trace contextRef="#ctx0" brushRef="#br0" timeOffset="8631.863">11872 15662 32 0,'0'0'30'16,"0"0"-8"-16,0 0-6 15,-9-8-6-15,9 8-3 16,0 0-1-16,0 0 2 15,0 0 2-15,0 0 1 0,0 0 2 16,0 0 0-16,9-6 1 16,-9 6-3-16,14-3-3 15,-2 2-4-15,3-1 0 16,0 2-4-16,2 0 1 15,3 0-1-15,-2 0 0 0,5 0 0 16,-3 0 1-16,1 0 0 16,2 0-1-16,2-1 1 15,0 0 0-15,-4-2 2 16,2 0-2-16,-6 3 0 0,0 0 1 15,-3 0-1-15,0-1 1 16,-4 1 0-16,-1 0 1 16,2 0-2-16,2 0 1 15,1 0 0-15,4-2 0 0,-1-1 1 16,3 0 0-16,0-2-1 15,-3 0 0-15,-1 2 1 16,-2 0 2-16,-5 2 1 16,-9 1-1-16,13-3 3 0,-13 3-2 15,0 0 2-15,0 0-3 16,0 0 0-16,0 0-2 15,0 0-1-15,9-7-1 0,-9 7 0 16,12-7-1-16,-1 4-1 16,1-2 1-16,6 1 0 15,0 0 0-15,4-1 0 16,0 1 0-16,3-1 0 0,-3-1-1 15,5 2 1-15,-1 1 0 16,3 0 0-16,1-1-1 16,0 3 1-16,4-1 0 15,1 1-1-15,2 1 1 0,-2-1 0 16,4-1 1-16,-2 0-1 15,0-2 0-15,0-1 0 16,1 1 1-16,1-5-1 16,1 3 0-16,0 0 1 0,-2-2-1 15,2 2 1-15,1 0-1 16,0 1 1-16,1-2-1 15,-1 2 0-15,1-1 1 0,2 0-1 16,0 1 0-16,-1-1 0 16,3 1 0-16,0 1 0 15,-1 0 0-15,1-1 0 16,-2 2 0-16,2 1 1 0,-3-1-1 15,1 0 0-15,5 1 0 16,-3 0 1-16,0 1-1 16,4 0 0-16,0-1 1 15,1 2-1-15,3-1 0 16,-1 1 0-16,0-2 2 0,6 2-2 15,-1-3 0-15,0 3 0 16,3-2 0-16,-5 2 0 16,6-2 0-16,-4 2 0 15,3 0 0-15,-3 4 0 0,1-4 0 16,4 5 1-16,2-2-1 15,3-2 0-15,1 0 1 16,0-1-1-16,3-1 0 16,1 1 1-16,-3 0-1 0,-2-3 1 15,-2 2-1-15,0-1 0 16,0-1 1-16,-5 3-1 15,0 0 1-15,1 0 0 0,1 0-1 16,-1 0 1-16,0 0-1 16,-1 0 1-16,-2 0-1 15,1 0 1-15,-3-2-1 16,-5 2 1-16,-5 0-1 0,-8 0 1 15,-4 0-1-15,-10 2 1 16,-4-2-1-16,-7 3 1 16,-14-3-1-16,13 2 0 15,-13-2 1-15,0 0-2 0,0 0-1 16,0 0-2-16,0 0-2 15,0 0-8-15,3-7-13 16,-3 7-27-16,2-11-26 16,-2 2-7-16</inkml:trace>
  <inkml:trace contextRef="#ctx0" brushRef="#br0" timeOffset="8907.8907">16402 15287 39 0,'2'-21'39'0,"16"16"-7"0,12-5-5 16,11 4-2-16,1-1-1 16,6 2 0-16,-6 4-5 15,3 1-3-15,-13 2-3 16,0 9-1-16,-17 6-3 0,-10 5-2 15,-6 7 0-15,-13 2 1 16,-11 5-1-16,-7-1-1 16,-3 3 1-16,-3-3-5 15,2-2-8-15,0-6-10 0,13-9-41 16,11 7-24-16,9-12-7 15</inkml:trace>
  <inkml:trace contextRef="#ctx0" brushRef="#br0" timeOffset="9270.927">16514 15374 59 0,'5'13'71'16,"1"12"-53"-16,11 9-2 15,-4 4 2-15,5 8-2 16,-4 3-16-16,2 12-42 16,-10-11-27-16,-2 4-2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29T18:18:45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9151 6814 52 0,'-12'-2'72'0,"12"2"-2"16,-10 0-52-16,10 5-3 16,4 9-9-16,4 7-4 0,-3 9 1 15,2 8-2-15,-4 4 1 16,-1 9 1-16,-2 3-1 15,-2 8 2-15,2 4-2 16,-4 4 1-16,1 1-1 16,-1 3 1-16,3 4 2 0,1 4-1 15,0 5 1-15,-1 8 1 16,3 2 0-16,3 8 1 15,0 2 1-15,0 8-1 0,4 2 0 16,0 4 0-16,1 5-1 16,0 2 2-16,5 0-2 15,-2 2 1-15,2 5 0 16,-3 3 2-16,4 4-2 0,-3 1 1 15,-1 4 0-15,-1-1-2 16,0 4 1-16,-2-5-1 16,0-5 0-16,-2-7-1 0,-3-5 0 15,-3-10-1-15,-1-10-1 16,0-9 0-16,-5-10-1 15,-6-9-3-15,-3-12-3 16,3-7-7-16,-8-11-30 0,5-13-45 16,3-14-5-16,-1-22-8 15,7-16 1-15</inkml:trace>
  <inkml:trace contextRef="#ctx0" brushRef="#br0" timeOffset="1083.1082">9244 6761 56 0,'0'0'68'15,"0"0"0"-15,7-2-60 16,7 2-1-16,6 0-3 0,5 0-2 15,7 0 4-15,6 3-1 16,7 0 3-16,3 1 2 16,8 1 1-16,9-2 0 0,3 3-1 15,7 0 1-15,7 0-1 16,12-1-3-16,9-2-2 15,13 1-2-15,8-2 0 16,9-2-2-16,14 0 1 0,9-4 0 16,12-2 1-16,7-3-1 15,11 0 0-15,6-4 2 16,11-3 0-16,11-1 1 15,5-5 0-15,10 0 0 0,3-4 0 16,7-1 1-16,2-1 0 16,-2 1-2-16,-1 0-1 15,-8 0 0-15,-8 4-1 16,-12-1 0-16,-14 3-1 0,-9 0 2 15,-19 6-3-15,-13-3 1 16,-18 3 0-16,-14 2 0 16,-16 2-1-16,-14 1 1 0,-12 5-1 15,-14 5 0-15,-11 0 0 16,-11 0 0-16,-11 5 0 15,-9 4 0-15,-7 1 1 16,-8 5 0-16,-2 3 0 16,-6-3 0-16,-2 9 1 0,0 1 0 15,-6 4 0-15,-4 7 0 16,0 5 1-16,-4 5-2 15,-2 5 1-15,-1 9-1 16,0 6-1-16,1 9 1 0,0 3-1 16,4 6 1-16,1 8-1 15,4 0 0-15,3 11 1 16,4-1-1-16,-1 2 0 15,4 8 1-15,3-1 0 0,2 5 0 16,3 8 1-16,1 0 0 16,1 4 1-16,-1 2-1 15,2 6 1-15,-2-1 1 0,0 5-2 16,-1 1 1-16,-2-1-1 15,0 1 1-15,-4-3-1 16,3-3 1-16,-1-6 0 16,-1-4-1-16,-1-7 0 0,-1-4 0 15,-1-8 0-15,1-8 0 16,-4-7 0-16,-1-8-3 15,1-4-3-15,-3-9-6 16,0 0-21-16,0-3-54 0,-12-15-8 16,-4-13-6-16,-9-17-4 15</inkml:trace>
  <inkml:trace contextRef="#ctx0" brushRef="#br0" timeOffset="1754.1754">8854 11165 3 0,'-26'-4'84'0,"9"-6"-1"15,3-4-4-15,8-4-5 16,6 4-72-16,10 5-2 0,12 3-1 15,5-1-2-15,10 6 1 16,8 1 0-16,4 0 1 16,11 4 0-16,6 0 1 0,12 2 0 15,10-4 1-15,9-2 0 16,17 0 0-16,10-5 0 15,19-4 2-15,11-1-1 16,12-3 1-16,8 2 0 0,12-4 2 16,17 3-1-16,2-1 1 15,10 4 1-15,7-3 0 16,7 3 0-16,16-2 1 15,9 2 0-15,4 0 0 0,9 1-1 16,10-2 0-16,4 1 1 16,7-4-1-16,1 1 1 15,0-2 0-15,-2 0 0 16,-7-2 0-16,-9 0-1 0,-17 1 0 15,-12 1-1-15,-28 1-1 16,-18 3-1-16,-34 5-1 16,-26-1-2-16,-30 6-1 15,-23 5-3-15,-25 8-6 16,-29 3-13-16,-21 3-63 0,-8 5-6 15,-12-13-7-15,-6-11-4 16</inkml:trace>
  <inkml:trace contextRef="#ctx0" brushRef="#br0" timeOffset="2557.2557">15686 6578 38 0,'-16'4'72'15,"16"-4"-2"-15,0 0-45 16,2-10-5-16,20-4-7 16,5-2-6-16,18-13 1 15,11-5 2-15,16-15 1 0,15-7 2 16,13-18 2-16,20-9-2 15,19-18 2-15,19-16-3 16,20-7-1-16,15-12-3 0,19-9 1 16,10-7-2-16,15-6-1 15,9 0-1-15,1-6 0 16,0 11 0-16,-6-4-1 15,-5 9 1-15,-13 10 0 0,-15 10-1 16,-18 14 0-16,-22 8 0 16,-25 23-1-16,-25 11 0 15,-28 20-1-15,-25 12-1 16,-20 11-5-16,-24 14-1 0,-21 15-8 15,0 0-8-15,-21 25-22 16,-4 7-36-16,-6 1-17 16,0 7-7-16</inkml:trace>
  <inkml:trace contextRef="#ctx0" brushRef="#br0" timeOffset="3156.3156">20000 3863 16 0,'-3'-20'86'15,"-1"4"-2"-15,-1 6-4 0,-1-22-36 16,1 42-41-16,4 15-1 15,1 8-4-15,-2 18 1 16,2 5 0-16,-1 17 0 0,1 8 0 16,1 14 0-16,-1 4 0 15,-1 10 3-15,-5 15-1 16,-3 2 2-16,0 14 2 15,-7 9 1-15,0 12 3 0,-3 10 1 16,-1 9 1-16,0 13-2 16,-2 5 2-16,-2 14-1 15,1 3-2-15,0 7 1 16,-5 0-2-16,-2 4-2 0,-2-1 0 15,-1-4 1-15,-4-5 1 16,-2-7 0-16,-1-7-3 16,-1-12 1-16,1-6-3 15,2-12-3-15,-3-11-8 0,7-5-29 16,2-9-51-16,-9-14-4 15,-4-16-8-15,-3-15-3 16</inkml:trace>
  <inkml:trace contextRef="#ctx0" brushRef="#br0" timeOffset="3586.3586">15593 11301 57 0,'0'0'87'0,"1"-5"-3"16,13-13-5-16,3-24-47 0,8 13-27 15,12-6-1-15,8-11-3 16,14-6 0-16,9-15-1 15,15-11 0-15,15-16 2 16,16-16 1-16,16-16 3 0,21-18 4 16,19-12 0-16,20-16 3 15,18-7-1-15,19-7 0 16,14-2 0-16,16-1-4 15,10 5-3-15,4 11-6 0,-1 7-7 16,-2 19-28-16,-10 12-53 16,-22 8-5-16,-24 10-6 15,-39 12-4-15</inkml:trace>
  <inkml:trace contextRef="#ctx0" brushRef="#br0" timeOffset="4329.4329">9898 6709 4 0,'11'0'74'0,"1"-3"2"15,0-9-3-15,3-5-59 16,4-4-2-16,7-7-2 0,1-8-2 15,9-7 1-15,3-11 3 16,8-9 0-16,5-5 1 16,4-13 2-16,6-4 0 15,5-10-2-15,4-4 1 0,-1-5-2 16,6-4-2-16,-2 3-3 15,-2-7-1-15,4 5-2 16,-6 0 0-16,-5 8-1 0,-1 3 0 16,-4 9-2-16,-4 8-5 15,-1 9 0-15,-4 7-5 16,0 13-8-16,-9 3-23 15,0 5-50-15,5 5-6 0,-5 2-6 16</inkml:trace>
  <inkml:trace contextRef="#ctx0" brushRef="#br0" timeOffset="4688.4688">11501 4697 56 0,'0'0'79'0,"4"15"-49"16,25-7 1-16,18-6-5 16,20-2-5-16,17-2-6 0,19-9-2 15,26-5-5-15,24-3-4 16,29-9 0-16,24-2-2 15,32-9 1-15,25-2 0 16,59-6 1-16,-2-1 2 0,19-7 3 16,18-1 3-16,17-4 0 15,15 3 2-15,44 0 0 16,-30 4 1-16,-36 3-1 15,22 4-3-15,-17 9-3 0,-15 5-2 16,-35 11-4-16,-32 4-5 16,-79 14-9-16,-10 3-37 15,-45 8-39-15,-47 5-5 16,-55-3-9-16</inkml:trace>
  <inkml:trace contextRef="#ctx0" brushRef="#br0" timeOffset="6039.6039">4357 2317 43 0,'21'39'70'0,"3"9"-50"15,9 17 2-15,-1 3 1 16,4 12-5-16,-1 2-3 0,-5-1-3 16,-3-9-1-16,-9-8 0 15,-3-8-2-15,-11-14 1 16,2-4-2-16,-6-18 2 15,-7-8-2-15,-5-11 0 0,-4-9-2 16,2-14-2-16,-3-13 0 16,1-12-2-16,-2-10 0 15,3-13-2-15,6-7-1 16,5-5 1-16,5 0 0 0,13-8 1 15,11 1-1-15,7 4 2 16,12 0 1-16,3 10-1 16,5 0 1-16,2 10 1 15,1 5-1-15,-3 18-1 0,-5 9 0 16,-2 13-2-16,-4 15 1 15,-2 5-1-15,0 20 0 16,0 16 1-16,0 12 1 0,1 12 1 16,-3 11 0-16,2 7 1 15,-2 8 0-15,-5 4-1 16,-5 1 1-16,-6-1-1 15,-6-6 0-15,-4-7-1 0,-3-9-1 16,-4-9 0-16,-3-13 0 16,-1-14 1-16,0-10-1 15,0-22 0-15,0 0 0 16,4-23-1-16,-3-18-1 0,0-18 0 15,2-10-2-15,0-15 1 16,4-6-1-16,3-9 0 16,3-2-1-16,5 4 2 15,6 2 1-15,7 11 1 0,3 7 1 16,6 13-1-16,-1 7 1 15,3 15 0-15,2 8 0 16,-2 17 0-16,1 8 1 0,0 13-2 16,3 16 0-16,-2 14 0 15,3 9 1-15,0 11 1 16,-2 11 0-16,-4 7 0 15,-3 6 1-15,-6-3 1 0,-8 0 1 16,-7-1-1-16,-8-6-1 16,-7-4 0-16,-4-6-4 15,-4-9-5-15,-6-11-10 16,3-5-45-16,4-4-25 15,-2-19-7-15,7-10-2 0</inkml:trace>
  <inkml:trace contextRef="#ctx0" brushRef="#br0" timeOffset="6568.6568">6935 2066 71 0,'-1'8'86'15,"-5"3"-3"-15,-15 13-7 16,-2 17-74-16,-2 19-1 0,0 11 1 16,-3 17 0-16,1 7 0 15,3 2 0-15,5-2-1 16,13-10 1-16,6-13 0 15,4-14-1-15,16-12 1 0,8-22 1 16,7-15-1-16,7-16 3 16,5-20-1-16,0-14-1 15,-2-18-2-15,2-12 0 16,-7-11-3-16,-7-11-1 0,-8-5 0 15,-10 0-2-15,-5 2 1 16,-10-1 2-16,-7 12 2 16,-4 6 2-16,-7 11 2 15,2 9 2-15,-2 9 0 0,5 10 0 16,1 9 0-16,3 10-1 15,3 4-2-15,6 17-2 16,-6-8 0-16,6 16-1 0,3 16 1 16,7 15-1-16,6 14-1 15,8 15 3-15,4 14 1 16,8 13 1-16,3 8 0 15,3 7-1-15,0-2 1 0,-1-2-1 16,-5-9 0-16,0-8-3 16,-8-13-3-16,0-8-7 15,-9-15-22-15,-3-16-50 16,3-13-8-16,-4-24-7 0</inkml:trace>
  <inkml:trace contextRef="#ctx0" brushRef="#br0" timeOffset="6876.6876">7577 1481 81 0,'5'-18'91'0,"2"3"-4"15,6 13-4-15,2 8-74 16,21 31-3-16,9 23 0 0,5 25 1 16,0 12-1-16,5 27-1 15,2 14 2-15,-5 10 0 16,-12-22-3-16,-7-10 0 15,-4-10-1-15,-3-14 0 0,-7-13-3 16,-3-16-4-16,-4-14-4 16,-3-11-9-16,-7-18-28 15,-2-20-41-15,-13 0-8 16,-3-27-4-16</inkml:trace>
  <inkml:trace contextRef="#ctx0" brushRef="#br0" timeOffset="7256.7256">7934 2544 4 0,'-35'-36'89'0,"4"9"0"15,6 6-3-15,3 5-49 0,7 6-8 16,15 10-11-16,7-11-5 15,25 9-5-15,19-5-3 16,15-5 0-16,21-5 0 16,14-8-2-16,10-6-2 15,1-9 0-15,0-4-1 0,-11-9 0 16,-11-4-2-16,-17-3 1 15,-20-1-1-15,-16 1 2 16,-17 4-2-16,-15 3 1 0,-12 6-1 16,-20 12-1-16,-12 11 2 15,-11 14 0-15,-6 9-1 16,-5 7 1-16,-5 18 0 15,4 13 2-15,4 13 0 0,7 13 1 16,9 12 1-16,12 8 2 16,12 11 0-16,13 7 1 15,10 1 0-15,17-2-1 16,9-3 0-16,11-9-1 0,7-6-1 15,6-12-3-15,2-8-2 16,3-13-5-16,-3-14-9 16,6-16-53-16,-1-11-21 15,-7-18-4-15,-2-26-5 0</inkml:trace>
  <inkml:trace contextRef="#ctx0" brushRef="#br0" timeOffset="7615.7615">9267 2140 0 0,'19'17'94'15,"4"5"0"-15,5 8-5 0,2 8-5 16,-10 16-74-16,20 19-3 16,2 10 2-16,3 5-3 15,-4-1-3-15,-9-6 0 16,-4-10 0-16,-6-16 1 0,-6-15-1 15,-5-26 1-15,-11-14-1 16,4-27 0-16,-7-17 1 16,-9-21-2-16,-1-12-1 15,-4-12-4-15,2-6 2 0,3 3-1 16,1 2 1-16,6 6 1 15,6 13 1-15,5 4 0 16,11 13 2-16,10 10 0 16,4 6 0-16,11 7-1 15,3 9-2-15,9 10-2 0,-1 5-4 16,6 11-6-16,-5 9-11 15,5 6-45-15,1 11-24 16,-9-6-7-16,-1-6-2 0</inkml:trace>
  <inkml:trace contextRef="#ctx0" brushRef="#br0" timeOffset="7800.78">10583 1937 6 0,'7'36'92'0,"4"10"3"16,0 2-7-16,5 0-4 0,7 4-77 15,-5 8 0-15,2 0-1 16,-5-7-8-16,0-1-13 16,-11-6-51-16,-3-25-20 15,-1-21-7-15,0-17-5 0</inkml:trace>
  <inkml:trace contextRef="#ctx0" brushRef="#br0" timeOffset="7958.7958">10714 1509 27 0,'-4'-36'94'16,"-1"1"-9"-16,2 16-18 0,-1 1-38 16,4 18-117-16,0 0-8 15,0 30 1-15</inkml:trace>
  <inkml:trace contextRef="#ctx0" brushRef="#br0" timeOffset="8646.8645">11390 1799 68 0,'-35'27'88'16,"5"2"-3"-16,-4 10-3 15,7 11-74-15,4 13 1 16,6 5 0-16,15-1-1 16,6-6 0-16,16-15 0 15,11-14-2-15,10-23-2 16,12-16 0-16,5-27-2 15,1-20-1-15,-9-20-1 16,-10-11-2-16,-24 37-1 0,-4-1-2 16,-2-1 3-16,-3-1 1 15,-6 2 0-15,0 1 1 16,-1 6 1-16,-2 4-1 15,-5 7 2-15,-3 6 2 0,-4-1-1 16,-7 26 0-16,2 24 0 16,5 29 1-16,8 22 0 15,6 17 1-15,7 7 0 16,9-4 1-16,13-15-2 0,9-10 1 15,6-13 1 1,5-15-1-16,5-18-1 16,5-17 0-16,0-14-1 15,6-24-1-15,0-23-1 0,-5-21-1 16,-30 27-3-16,4-12 0 15,-3-6 1-15,4-9 0 16,-6-5 1-16,-1-5 0 16,-1-3-2-16,-3-2 1 15,-4 6 1-15,-5-6 1 0,-8 10-1 16,-3-2 0-16,-6 18-2 15,-7 4 2-15,-8 19-1 16,-3 8 2-16,-3 23 0 16,-4 18-1-16,-8 53 3 15,-8 54 0-15,10 42 1 0,26 31 2 16,18 15-2-16,38-2-1 15,34-7-4-15,18-30-8 16,15-26-65-16,0-5-15 0,-5-12-8 16,-11-8-6-16</inkml:trace>
  <inkml:trace contextRef="#ctx0" brushRef="#br0" timeOffset="10012.0011">10872 8782 0 0,'5'-17'74'16,"-5"5"-18"-16,1 0-13 0,-1 12-7 15,0-11-13-15,0 11-8 16,-20 9-5-16,5 5-4 15,-5 4-4-15,2 1-1 0,-1-1 3 16,4-2 3-16,-1-7-1 16,16-9-1-16,-13-9 2 15,16-16-2-15,11-6 1 16,6-6 0-16,6-4 0 0,9 2 0 15,0 3-1-15,2 10 1 16,-7 12 1-16,-6 13 0 16,-15 7 0-16,-9 15-3 15,-8 11-7-15,-18 6-18 0,-6 1-51 16,5-2-12-16,-2-13-5 15,7-10 1-15</inkml:trace>
  <inkml:trace contextRef="#ctx0" brushRef="#br0" timeOffset="10616.0615">12047 8707 67 0,'-11'10'85'16,"1"-7"-3"-16,-3-3-5 16,4-3-66-16,0-2-1 15,0-1-4-15,0-2-4 16,-1 0-1-16,10 8-1 0,-13-12 0 15,13 12 0-15,0 0-1 16,0 0 1-16,-2 4 1 16,2 9-1-16,-3 4 2 15,-5 1 1-15,-3 0 2 0,-3-1 1 16,-1-6 2-16,-2-5-1 15,-1-6-1-15,6-10 0 16,2-6-4-16,5-4-7 16,5-1-14-16,5 5-50 0,7-4-17 15,6 2-5-15,1 4-3 16</inkml:trace>
  <inkml:trace contextRef="#ctx0" brushRef="#br0" timeOffset="11083.1082">12999 8583 11 0,'-1'13'86'0,"1"-3"1"16,0-10-5-16,0 0-4 15,-7 7-74-15,7-7 0 16,-10 5-2-16,10-5 0 0,-10 0-2 15,10 0 1-15,-14 0-1 16,14 0 0-16,0 0 1 16,-3-11 3-16,7 10 0 15,9-2 0-15,4 3 0 0,1 0 1 16,1 7 0-16,-5 3 1 15,-6 2-2-15,-8 8-1 16,-8-1-2-16,-15 0-3 16,-6 2-13-16,-5-1-56 0,-8-10-14 15,4-8-6-15,1-12-5 16</inkml:trace>
  <inkml:trace contextRef="#ctx0" brushRef="#br0" timeOffset="11562.156">13139 7918 25 0,'21'0'77'0,"-8"0"2"16,-13 0-1-16,0 0-60 0,-2 15-3 15,-20-5 1 1,-8 4-2-16,-3-6-2 16,0 4-4-16,-1-9-16 15,-4-1-61-15,21-3-11 0,4-20-5 16,13-7-5-16</inkml:trace>
  <inkml:trace contextRef="#ctx0" brushRef="#br0" timeOffset="12000.1999">12472 7749 25 0,'2'-9'73'0,"-2"9"5"15,0-12-45-15,0 12 0 16,0 0-5-16,-9 1-3 0,9-1-4 16,-17 3-1-16,7-3-2 15,0-1-2-15,10 1-5 16,-13-21-4-16,13 9-11 15,-2-6-15-15,3-1-41 0,4 7-26 16,-5 1-6-16,0 1-4 16</inkml:trace>
  <inkml:trace contextRef="#ctx0" brushRef="#br0" timeOffset="12390.2389">11525 7950 27 0,'0'-14'82'0,"0"-3"-3"16,0 0-3-16,0-3-59 15,3 8-6-15,3 3-4 16,-2-2-5-16,-4 11 0 0,7-17 1 15,-7 17 2-15,2-14 2 16,-2 14 1-16,0-9 1 16,0 9 0-16,-19 0 1 15,5 4 1-15,-1 2-1 0,1 2-2 16,2-1-3-16,2-2-1 15,10-5-4-15,0 0-7 16,18 0-28-16,9 3-43 16,-7-3-12-16,0 0-4 0</inkml:trace>
  <inkml:trace contextRef="#ctx0" brushRef="#br0" timeOffset="13114.3113">10736 8935 70 0,'8'-20'82'0,"-6"2"-4"0,-10 4-41 15,8 14-9-15,-23-5-16 16,0 5-7-16,-16 12-2 15,-12 8-1-15,-15 9 0 16,-19 8 4-16,-20 11-1 0,-16 8 1 16,-15 9 1-16,-16 5 0 15,-8 8 0-15,-9 4-5 16,0 6-7-16,2-7-27 15,9-1-46-15,15-4-7 0,15-12-5 16</inkml:trace>
  <inkml:trace contextRef="#ctx0" brushRef="#br0" timeOffset="13921.392">6008 10543 46 0,'-32'12'68'0,"-6"-8"-2"16,-6 25-48-16,5 14-2 0,1 9-6 15,3 12-1-15,3 0 1 16,9 7 0-16,7-5 3 16,11-6-1-16,5-7 0 15,12-14-1-15,10-17 0 16,5-15-1-16,9-10-2 0,2-20 1 15,4-15-2-15,-2-9-2 16,1-14-2-16,-6-5-1 16,-3-3-2-16,-9-1 1 0,-3 4 0 15,-8 3-1-15,-2 9 0 16,-2 12 0-16,-5 8 0 15,-2 17 0-15,-1 17 2 16,0 0 1-16,12 27 3 0,-3 13-1 16,8 18-1-16,4 9 2 15,7 12 0-15,8 1-1 16,2 4-3-16,1-8-1 15,1-8-3-15,-3-11-5 0,-2-18-11 16,-6-22-55-16,-2-17-14 16,-8-22-7-16,-6-23-1 15</inkml:trace>
  <inkml:trace contextRef="#ctx0" brushRef="#br0" timeOffset="14142.4141">6425 9916 30 0,'10'16'94'15,"-2"3"-3"-15,4 11-4 16,2 6-4-16,5 12-77 0,8 25-1 16,7 20 0-16,3 15 1 15,5 10-2-15,-5 5-2 16,-4-2-2-16,-1-9-4 15,-10-14-6-15,-2-13-31 0,-6-17-44 16,-14-25-6-16,-6-23-4 16</inkml:trace>
  <inkml:trace contextRef="#ctx0" brushRef="#br0" timeOffset="14540.4539">6365 10585 73 0,'30'-16'93'0,"9"-2"-5"16,10-6-6-16,6 33-40 15,7-23-41-15,4 0-3 16,2 9-3-16,-5 0-2 0,-10 5-1 16,-10 0 2-16,-13 5 0 15,-11 2 1-15,-7-3 2 16,-8 4 2-16,-4 3 2 15,0 0 1-15,-7 5-1 0,3 4 1 16,-1 2-1-16,3 2 1 16,2-3 1-16,4-5 1 15,13-10 0-15,9-6 1 16,11-8 0-16,7-14 1 0,3-8-1 15,1-11-1-15,-4-3-1 16,-6 0-1-16,-10 0 1 16,-12 4 0-16,-14 6 0 15,-9 9-2-15,-12 11 2 0,-14 11-1 16,-7 11-2-16,-4 14-2 15,-2 11-8-15,2 6-11 16,9 6-51-16,10 0-15 16,12-9-5-16,13-16-3 0</inkml:trace>
  <inkml:trace contextRef="#ctx0" brushRef="#br0" timeOffset="15071.507">7457 10273 14 0,'16'14'92'0,"-1"3"-3"0,-3 5-4 15,3-1-6-15,0 6-73 16,2 7 0-16,0-1-1 16,-1-1-1-16,-1-5 1 15,-3-3-1-15,-4-9 0 0,-8-15 0 16,10 3-2-16,-9-12-1 15,-1-14 0-15,0-6 1 16,0-5-2-16,-1-2-1 16,2-6 1-16,-1 4 2 0,1 6 0 15,4 5 1-15,3 8-1 16,2 9 1-16,8 10 1 15,4 10-1-15,2 17 0 16,0 8 0-16,4 8 0 0,-3 4-1 16,-1 0 1-16,-4-4 0 15,-7-5 0-15,-3-8 0 16,-6-13 1-16,-4-17 0 15,0 0-2-15,-1-25 0 0,-1-12 0 16,2-12-1-16,0-9 0 16,6-10-1-16,6 0-1 15,2 0 0-15,9 5 2 0,3 9-1 16,2 12 1-16,2 15 0 15,0 17 0-15,4 10 0 16,1 17 0-16,2 15 0 16,2 7 0-16,6 9 0 0,5 2 0 15,8 1-2-15,8-3-4 16,4-6-7-16,12-6-40 15,4 2-38-15,-4-15-6 16,0-6-6-16,-3-15-3 0</inkml:trace>
  <inkml:trace contextRef="#ctx0" brushRef="#br0" timeOffset="18392.839">5538 14379 27 0,'17'-15'71'16,"-3"-7"-29"-16,-2-1-5 16,-11 5-7-16,1 3-4 15,-5 1-5-15,-6 3-5 0,-8 7-5 16,-3-3-4-16,-6 7-5 15,-5 12-2-15,-3 1-1 16,-7 12 0-16,-3 3 1 0,-8 9 1 16,0 6 2-16,-2 10 0 15,2 2 0-15,1 6 1 16,6 5-1-16,6-2 0 0,9 2-1 15,9 1 0-15,10-7 0 16,7-8 1-16,6-13 3 16,10-8 0-16,6-12-1 15,5-9 2-15,7-11 0 0,3-13 0 16,7-11 0-16,1-4-1 15,8-8-2-15,0-1-2 16,3-4 0-16,1-1 0 16,-2-8-1-16,2 2-1 15,-3 1 0-15,-6-3-1 0,-2 0 1 16,-7 3 0-16,-7 2-1 15,-7 2 1-15,-4 8 0 16,-6 4 1-16,-7 5 0 16,-3 6-1-16,-1 4 0 0,-5 5 0 15,5 12-1-15,-12-12 1 16,3 12-3-16,-1 2-1 15,1 9-1-15,0 9 2 16,2 8 0-16,2 10 1 0,3 11 1 16,2 9 1-16,1 7 1 15,7 5 1-15,2 2 0 16,4-1-1-16,5-5 1 0,2-5-1 15,6-10 1-15,5-10-1 16,3-13-1-16,2-11-3 16,3-9-1-16,3-10-12 15,-6-18-53-15,6-6-15 0,-9-14-7 16,-3-9-1-16</inkml:trace>
  <inkml:trace contextRef="#ctx0" brushRef="#br0" timeOffset="18642.8641">6099 14214 16 0,'2'29'74'15,"10"3"6"-15,2 11-48 16,6 13-4-16,4 4 5 0,3 8-4 15,2-3-7-15,1 5-3 16,1-7-7-16,-1-4-4 16,0-4-4-16,-7-11-3 15,0-6-5-15,-8-9-4 16,-1-9-25-16,-4-7-45 0,-10-13-8 15,-14-19-5-15</inkml:trace>
  <inkml:trace contextRef="#ctx0" brushRef="#br0" timeOffset="19013.9012">5994 14688 46 0,'37'-3'76'16,"16"-16"-1"-16,10 8-38 0,12-15-24 15,8 4-2-15,-1-2-3 16,-4 3-4-16,-7 4-1 15,-11 8 2-15,-14 9 1 16,-5 7 2-16,-19 15 2 0,-8 9 0 16,-9 9 2-16,-5 9-1 15,-4 5-3-15,-3 2 0 16,0-6-1-16,3-8 0 0,4-11 0 15,11-15 0-15,10-16 0 16,11-14-2-16,7-19 2 16,2-13 0-16,-1-8-2 15,-3-8-1-15,-10-2-1 0,-7 2-2 16,-15 8 0-16,-10 9-1 15,-15 11-1-15,-11 12 0 16,-9 17-1-16,-3 5-4 16,-6 19-4-16,0 6-6 15,7 9-33-15,9 10-36 0,6-6-8 16,11-4-5-16</inkml:trace>
  <inkml:trace contextRef="#ctx0" brushRef="#br0" timeOffset="19539.9538">7182 14645 78 0,'23'48'87'0,"-5"5"-6"15,1 3-3-15,-2 0-75 16,-3-1 3-16,-4-6 1 0,0-8 1 15,-6-14 1-15,-3-10-1 16,-1-17 3-16,1-25 0 16,3-11-3-16,2-14-1 15,6-14-4-15,1-8-2 0,6-3-2 16,2 3 0-16,4 6 0 15,1 12-1-15,-1 12 1 16,3 16 2-16,-4 18 1 16,0 10 1-16,0 19 1 0,0 10 1 15,-2 9 1-15,-2 5-1 16,-1 2 0-16,-5 1 0 15,-3-3 0-15,-3-5-1 16,-6-7 0-16,0-8 0 0,-2-9-2 16,0-16-1-16,0 0-4 15,1-32-3-15,13-10-3 16,8-12-2-16,14-6-1 0,9-3 0 15,10 3 3-15,7 9 3 16,4 17 5-16,2 19 4 16,-2 19 5-16,-5 24 1 15,-5 16 1-15,-7 11 0 0,1 11-2 16,0 2-2-16,0-2-3 15,6-7-2-15,8-4-6 16,3-14-7-16,16-9-41 16,9-12-37-16,3-18-6 0,6-12-5 15</inkml:trace>
  <inkml:trace contextRef="#ctx0" brushRef="#br0" timeOffset="20372.037">12203 14905 52 0,'-22'-1'79'0,"-1"-9"-14"16,2 10-22-16,2 0-13 15,4 8-7-15,5-2-7 16,4 2 2-16,6-8-3 0,17 18 0 15,7-11-2-15,13 2-1 16,6-3 1-16,7-1-4 16,5-4-1-16,0-1-4 15,-2 0-1-15,-6-5-4 0,-1 0-5 16,-14-7-10-16,-3-2-54 15,-4 6-19-15,-9-5-5 16,-4 0-5-16</inkml:trace>
  <inkml:trace contextRef="#ctx0" brushRef="#br0" timeOffset="20666.0664">12341 14779 48 0,'-10'27'89'0,"0"6"-1"16,2 3-2-16,-1 9-61 15,4 7-3-15,4 3-1 16,0 0-6-16,0-5-4 0,1-3-3 15,-2-6-1-15,7-7-3 16,-3-6-1-16,3-7-3 16,-1-9-2-16,4-7-3 15,-8-5-7-15,21-7-23 0,3-4-51 16,-9-12-8-16,4-4-6 15</inkml:trace>
  <inkml:trace contextRef="#ctx0" brushRef="#br0" timeOffset="21238.1236">12431 14725 43 0,'-21'0'78'0,"-1"0"-34"15,-5 8-4-15,-3 3-4 16,-2 6-9-16,-3 1-6 16,-1 8-7-16,1 4-6 0,3 3-2 15,-1 8-1-15,7 2-2 16,1 5 1-16,6 2 0 15,4 4 1-15,8-3 2 16,6 1 2-16,1-1-1 0,11-4 1 16,9-2-1-16,8-7 0 15,6-2-2-15,7-6-1 16,6-7 0-16,5-6-1 15,2-7 0-15,4-10 1 16,0-5-1-16,3-15 1 0,-1-11-1 16,3-6 1-16,-6-5-1 15,-2-7-1-15,-9-5-1 16,-3-2 0-16,-13 1 0 0,-13 0-1 15,-10 4 0-15,-14 1 1 16,-12 1-1-16,-15 9 0 16,-14 5 0-16,-12 5-1 15,-10 10 1-15,-8 7-3 0,-1 13-4 16,-2 0-7-16,8 17-27 15,7 2-51-15,9 5-5 16,17-5-5-16,14-6-4 16</inkml:trace>
  <inkml:trace contextRef="#ctx0" brushRef="#br0" timeOffset="22654.2652">12499 15358 25 0,'0'0'84'0,"-1"-11"0"16,13 8-45-16,17-4-8 15,4 3-7-15,7-4-4 16,5-2-5-16,2-2-7 15,-4 0-6-15,0-3-9 0,-9 1-30 16,-12-3-42-16,-3-2-7 16,-11-5-2-16</inkml:trace>
  <inkml:trace contextRef="#ctx0" brushRef="#br0" timeOffset="22867.2865">12651 15219 78 0,'-3'35'91'15,"-1"2"-5"-15,20 1-49 16,-16 4-7-16,-2-1-9 0,-1-1-7 16,1-5-5-16,2-1-4 15,-1-7-5-15,2-2-8 16,3-7-12-16,5-10-51 15,5 5-16-15,0-12-8 0,1-1 5 16</inkml:trace>
  <inkml:trace contextRef="#ctx0" brushRef="#br0" timeOffset="23357.3354">12640 15237 26 0,'-36'22'75'0,"1"2"3"15,-32 9-53-15,40 6-1 0,5 6-2 16,8 4-2-16,4-1 0 16,10 0-1-16,4-7-3 15,15-4-3-15,11-10-2 0,9-6-2 16,14-15-1-16,6-6 1 15,8-14-3-15,1-7 1 16,1-10-3-16,-6-7 0 16,-8-8-1-16,-15-4-1 0,-17-3 0 15,-15 0 0-15,-15 2-1 16,-17 3-1-16,-13 10-1 15,-10 5-4-15,-2 15-8 16,-8 7-28-16,0 11-45 0,9 4-5 16,10 7-8-16</inkml:trace>
  <inkml:trace contextRef="#ctx0" brushRef="#br0" timeOffset="23746.3744">12727 15061 46 0,'12'5'88'16,"13"-3"-3"-16,9-29-18 15,15 19-45-15,-2 0-5 16,8-6-6-16,-1-1-7 15,-6-2-5-15,-2-3-11 0,-13 2-51 16,-11-8-19-16,-6-2-4 16,-11-9-2-16</inkml:trace>
  <inkml:trace contextRef="#ctx0" brushRef="#br0" timeOffset="23936.3934">12973 14739 31 0,'0'39'86'0,"0"2"-1"0,2 4-4 16,1 4-58-16,3 7-3 15,0 0-7-15,-1-1-6 16,0-8-2-16,-1-4-1 0,2-11-3 16,-3-8-4-16,4-5-9 15,0-7-44-15,-1-17-27 16,4-17-6-16,-2-13-5 15</inkml:trace>
  <inkml:trace contextRef="#ctx0" brushRef="#br0" timeOffset="24220.4218">12983 14729 0 0,'-33'37'83'16,"2"13"4"-16,-3 6-4 16,7 34-33-16,4-19-34 15,12 4 0-15,10-8-2 0,5-6-1 16,17-18 0-16,12-14-2 15,10-17-2-15,12-15-2 16,9-20 1-16,1-16-1 16,0-11-3-16,-8-9 0 0,-12-7-1 15,-16 0-2-15,-16 2 0 16,-18 10-1-16,-20 9-2 15,-17 8-2-15,-11 15-6 16,-11 9-16-16,-7 13-58 0,5 13-7 16,9 6-5-16,7 3-5 15</inkml:trace>
  <inkml:trace contextRef="#ctx0" brushRef="#br0" timeOffset="25201.5198">13422 14178 18 0,'-42'-3'65'0,"-6"6"0"16,-6 19-46-16,-12 4-7 0,-5 13-5 16,-8 8-1-16,-6 16 0 15,-11 8 2-15,-7 12 2 16,-6 13 2-16,-8 10 0 15,-3 14 0-15,-4 5 0 0,3 11-3 16,3 4 0-16,4 6-3 16,4 6-1-16,8-7 3 15,10 0-2-15,10-13 0 0,12-2-1 16,12-13-1-16,11-12 0 15,13-17-1-15,12-16 0 16,17-16 0-16,12-17 1 16,21-18 0-16,17-14 1 0,20-17 0 15,15-19 0-15,17-16 0 16,14-16-2-16,16-14 0 15,12-15-1-15,12-21 0 16,11-20 0-16,11-16 0 0,9-16 0 16,7-16 2-16,2-12 0 15,-5-7-1-15,-7-2-1 16,-16 9 1-16,-24 12 0 15,-25 18-1-15,-27 22-1 0,-35 21-3 16,-33 23 0-16,-33 31 0 16,-37 28 0-16,-39 28 0 15,-34 18 0-15,-35 27-2 0,-25 18-5 16,-12 23-25-16,-2 16-45 15,-2 4-7-15,14 1-7 16</inkml:trace>
  <inkml:trace contextRef="#ctx0" brushRef="#br0" timeOffset="25866.5864">12465 13631 11 0,'-33'-51'74'16,"-5"13"0"-16,-3 13-3 15,-4 13-63-15,8 20-1 16,-3 28 0-16,6 27 0 16,2 26 2-16,6 32 1 0,7 34 1 15,15 31 0-15,4 30 1 16,19 14 0-16,15 15-4 15,11 7-3-15,13-1-3 16,5-12-1-16,7-10 0 0,-1-21 2 16,4-18 0-16,-6-21 0 15,-3-17 2-15,-7-24 0 16,-6-16 3-16,-7-22-2 15,-4-21 1-15,-1-22 1 16,-5-25-2-16,1-22 0 0,-2-38-2 16,-3-33-2-16,4-41 0 15,-4-38-2-15,-2-41-1 16,-4-39-2-16,-5-28 1 15,-8-26 0-15,-8-8 0 0,-5-7 2 16,-15 12-1-16,-10 9 0 16,-7 33 0-16,-11 30 1 15,-13 33-1-15,-8 37 0 0,-16 33 0 16,-9 34-1-16,-12 35 0 15,-10 32 1-15,-10 14-1 16,5 26-6-16,2 16-12 16,12 16-51-16,20 18-14 0,22 6-4 15,22 5-4-15</inkml:trace>
  <inkml:trace contextRef="#ctx0" brushRef="#br0" timeOffset="26549.6547">12586 14642 10 0,'-107'20'22'16,"-24"13"8"-16,-6 5 3 15,-11 8 5-15,1 4 0 16,-1 0 0-16,8 5-6 0,7-1-7 16,18 4-8-16,18-4-4 15,20 1-5-15,25-3-3 16,22-4-2-16,29 1-2 15,18-6 0-15,35 0 0 0,27-4 1 16,23-5 0-16,23-3 1 16,27-6-1-16,18-6 1 15,21-9-1-15,9-8-1 0,16-7 1 16,7-6 0-16,8-10 0 15,1-2-1-15,-6-6 0 16,-6-3 1-16,-15-4-1 16,-9 1 1-16,-24-3 0 0,-19 0 0 15,-27-2 0-15,-24-1 0 16,-29-3-1-16,-29-5 1 15,-29-5-1-15,-33-4 0 16,-42-1 0-16,-35-3-1 0,-39 3 0 16,-36 5 0-16,-37 12 0 15,-30 13 1-15,-26 20-1 16,-20 11 1-16,-6 22 0 15,3 12-2-15,15 17-7 0,16 11-46 16,41-5-29-16,41 0-5 16,41-13-5-16</inkml:trace>
  <inkml:trace contextRef="#ctx0" brushRef="#br0" timeOffset="27548.7546">14121 15850 8 0,'8'23'86'0,"-2"-9"-1"0,-6-14-1 16,0 0-47-16,0 0-23 15,0 0-3-15,0-20-1 16,-1-2-2-16,-4-16 0 0,-1-11-1 16,-4-18 0-16,-3-19-2 15,-6-18-1-15,-9-14 1 16,-10-12 0-16,-14-10-3 15,-17-1 1-15,-17-2-2 0,-18 7-1 16,-17 13 1-16,-9 13 0 16,-9 16-1-16,-9 17 0 15,-3 17 0-15,2 16 1 0,1 15 0 16,2 10-1-16,1 11 0 15,2 9-1-15,6 3 0 16,2 11 0-16,10 7-1 16,6 7 0-16,12 9 0 0,7 8 1 15,15 5-2-15,10 9 2 16,15 4 0-16,17 9 0 15,17 3 2-15,19 7-2 16,19 10 1-16,29 7 1 0,31 9-1 16,26 1 1-16,30 0 0 15,24 0 2-15,21-7-3 16,20-9 2-16,11-12-1 15,11-15 0-15,-4-17 0 0,0-15 0 16,-10-19 0-16,-8-10 0 16,-13-9 0-16,-13-18 1 15,-15-11 0-15,-17-12 0 0,-24-9 1 16,-20-9 0-16,-25-15-1 15,-35-7 0-15,-38-20 1 16,-44-8-1-16,-51-17 0 16,-44-8-2-16,-46-2 0 15,-38 7 1-15,-25 14 0 0,-15 18-5 16,11 23-13-16,13 24-54 15,34 14-15-15,43 12-7 16,45-2-4-16</inkml:trace>
  <inkml:trace contextRef="#ctx0" brushRef="#br0" timeOffset="28420.8418">14501 14607 71 0,'-14'-6'83'15,"-2"2"-35"-15,6 6-7 16,0-4-10-16,10 2-7 0,-16-1-6 16,16 1-3-16,0 0-4 15,0 0-3-15,4-14-2 16,10 2-2-16,3 1-1 15,0-3 0-15,-1-6 0 0,-2-1-3 16,-4-1 0-16,-8-2-1 16,-5 5-2-16,-15 2 1 15,-5 7-1-15,-8 6 0 0,-4 7 1 16,-1 15 0-16,1 13 2 15,5 9 0-15,8 3 1 16,10 5 2-16,10 0 1 16,8-3 3-16,18-7-1 15,10-8 0-15,12-12 0 0,1-6-2 16,5-10-3-16,1-2-7 15,-1-8-25-15,1-2-45 16,-15-6-14-16,-5-6-5 16,-8-2 2-16</inkml:trace>
  <inkml:trace contextRef="#ctx0" brushRef="#br0" timeOffset="28573.8571">14838 14337 73 0,'36'0'49'0,"6"-7"-49"16,7-7 0-16,3-3-83 16</inkml:trace>
  <inkml:trace contextRef="#ctx0" brushRef="#br0" timeOffset="29332.933">14165 13713 58 0,'-14'5'82'15,"14"-5"-1"-15,-13 0-52 0,26-2-6 16,9-5-3-16,5-3 0 16,4-3-1-16,0-4-5 15,-1-4-3-15,-2-1-5 16,-5-3-1-16,-11 2-3 0,-9 1-1 15,-6 3-2-15,-13 7-1 16,-8 5-1-16,-7 7-1 16,-7 5 1-16,-4 15 0 0,-1 12 2 15,1 8 1-15,4 7 2 16,8 7 0-16,6 3 2 15,11 0 0-15,13-4 3 16,9-10 0-16,17-7 0 0,10-12-1 16,9-9-2-16,7-12-5 15,3-6-5-15,4-9-19 16,-3-6-50-16,-1-12-13 15,-5-4-7-15,-8-7-4 0</inkml:trace>
  <inkml:trace contextRef="#ctx0" brushRef="#br0" timeOffset="29502.95">14499 13425 1 0,'0'0'86'16,"16"-4"0"-16,11-11-12 15,16-4-28-15,52 1-116 16,-57-5-10-16,31-2-5 16</inkml:trace>
  <inkml:trace contextRef="#ctx0" brushRef="#br0" timeOffset="30332.0329">12833 13165 70 0,'14'-13'78'0,"5"8"-30"16,5-7-1-16,7-1-5 15,1-6-13-15,-1-5-7 0,0 0-7 16,-2-6-6-16,-6 2-4 16,-5 2-1-16,-8 2-3 15,-9 4-1-15,-5 8-1 16,-10 2-2-16,-7 10 2 15,-7 0-3-15,-7 14 2 0,-4 4 0 16,-3 8 1-16,-1 8 1 16,5 2 0-16,6 4 1 15,7 2 2-15,10 0 2 0,15-3 0 16,9-5 0-16,15-8 1 15,12-5 1-15,9-7-2 16,2-8-1-16,6-5-2 16,0-2-5-16,-1-3-7 0,-6-6-23 15,-5-5-46-15,4 5-9 16,-8-6-8-16,-4-1 6 15</inkml:trace>
  <inkml:trace contextRef="#ctx0" brushRef="#br0" timeOffset="30535.0532">13397 12784 85 0,'29'-14'91'0,"13"-3"-11"16,8 10-51-16,8-3-92 16,10-9-17-16,2 0-8 0</inkml:trace>
  <inkml:trace contextRef="#ctx0" brushRef="#br0" timeOffset="48328.8324">16951 7758 31 0,'-16'-5'38'16,"6"1"-5"-16,0 0-6 0,10 4-6 16,-15-3-2-16,15 3-4 15,-8 0-4-15,8 0-1 16,-7 19-3-16,6-3 0 15,0 2-4-15,0 3 0 0,1 4 2 16,2-1 0-16,2 1 1 16,2 4-1-1,0-5 1-15,-1 3-1 16,2-7 1-16,-3 5 0 0,1-4 0 15,0 4 1-15,2-5-2 16,-2-3 0-16,2 0 1 16,3-2-1-16,-1-1 0 15,4-7 0-15,4-2 1 0,6-5 0 16,3-10-1-16,6-10-1 15,7-11 0-15,2-7-1 16,2-13 0-16,-1-6-1 16,-1-10 0-16,-5-3 0 0,-8-2 1 15,-11 6-1-15,-9 2 1 16,-8 8-1-16,-14 9-1 15,-10 14 0-15,-9 11-1 0,-8 14-1 16,-3 8-1-16,-6 16 0 16,-3 9 0-16,-1 14 0 15,2 7-1-15,-2 13 0 16,4 8 1-16,5 11 1 0,2 7 1 15,10 12 2-15,5 1 0 16,12 2 1-16,5-3 1 16,11-3 0-16,13-9 2 15,9-11-2-15,10-13 1 0,8-16-1 16,10-18 2-16,6-15-2 15,13-14 1-15,5-23 0 16,7-11 0-16,5-12-2 16,3-8-2-16,1-1-4 0,-9-3-4 15,3 3-10-15,-20 5-28 16,-3 0-41-16,-8 6-8 15,-15-1-4-15</inkml:trace>
  <inkml:trace contextRef="#ctx0" brushRef="#br0" timeOffset="48555.8551">17582 7031 31 0,'11'-20'75'0,"14"-10"-20"0,5 2-44 16,13-14-83-16,6-2-4 15</inkml:trace>
  <inkml:trace contextRef="#ctx0" brushRef="#br0" timeOffset="49967.9963">18421 5677 31 0,'0'0'39'0,"0"0"0"16,26-6-4-16,4-12-1 15,12-12-3-15,0-1-4 16,9-7-4-16,-7-2-9 0,2 2-5 16,-11 3-4-16,-9 3-3 15,-8 8-2-15,-11 5-1 16,-7 6-3-16,-14 5-2 0,-11 9-1 15,-9 6-1-15,-12 15 1 16,-10 12 1-16,-5 11 2 16,-2 14 4-16,0 9 4 15,6 10 3-15,10 1 2 0,12 5 3 16,17-6-2-16,18-5 3 15,15-12-1-15,19-13-1 16,15-14-1-16,12-22-2 0,9-12 0 16,6-17-2-16,3-12-6 15,-5-10-9-15,0-13-38 16,-2 2-34-16,-14-13-7 15,-7 1-5-15</inkml:trace>
  <inkml:trace contextRef="#ctx0" brushRef="#br0" timeOffset="50119.0113">18941 5143 76 0,'39'-24'83'0,"16"-15"-20"16,23-7-61-16,13-10-83 0,4-1-6 15</inkml:trace>
  <inkml:trace contextRef="#ctx0" brushRef="#br0" timeOffset="50953.0948">14547 5295 18 0,'0'0'67'0,"19"0"-44"0,7-7 0 16,8-15 5-16,11-6 0 15,-2-9-4-15,5-1-3 16,-4-8-3-16,-1 7-5 16,-11-5-5-16,-5 9-2 0,-16 6-6 15,-11 9-4-15,-10 12 0 16,-15 8-2-16,-12 15-1 15,-12 14 0-15,-6 17-1 16,-7 12 2-16,-3 15 4 0,4 14 8 16,3 5 1-16,9 5 3 15,11-4 2-15,13-5 0 16,14-12 1-16,11-8 2 15,19-21-1-15,11-19-4 0,11-16-3 16,8-18-4-16,7-16-8 16,5-19-20-16,-1-15-49 15,11-9-9-15,1-12-9 16</inkml:trace>
  <inkml:trace contextRef="#ctx0" brushRef="#br0" timeOffset="51114.1109">15265 4734 50 0,'15'-3'87'0,"29"-28"-2"0,20-8-7 16,21-6-85-16,13 5-53 15,24-9-17-15,12 0-6 16</inkml:trace>
  <inkml:trace contextRef="#ctx0" brushRef="#br0" timeOffset="51943.1937">12017 5487 46 0,'-27'48'51'0,"14"-9"-1"16,8 0-11-16,5-15-5 15,10-11-8-15,9-10-4 0,6-7-4 16,7-13-2-16,5-15-3 16,0 0-1-16,4-11-7 15,-3 0-3-15,-4-5-1 16,-6 5-2-16,-9-2-3 0,-10 7-2 15,-11 8-1-15,-14 8-2 16,-15 11 2-16,-9 11-1 16,-11 14 0-16,-10 15 1 0,-4 15 4 15,-1 9 6-15,1 11 0 16,7 7 2-16,12 3 1 15,10 0 4-15,15-1 0 16,14-10 4-16,14-5-3 0,20-12-1 16,13-10-1-16,11-17 1 15,5-9 0-15,12-10-2 16,2-7-4-16,3-10-6 15,2-12-8-15,2-5-26 0,2-3-44 16,-7-12-9-16,-1-8-7 16</inkml:trace>
  <inkml:trace contextRef="#ctx0" brushRef="#br0" timeOffset="52106.21">12736 5007 81 0,'20'-14'88'15,"24"-12"-6"-15,21-10-32 16,20 1-128-16,24 4-7 16,8-5-4-16</inkml:trace>
  <inkml:trace contextRef="#ctx0" brushRef="#br0" timeOffset="52931.2925">13008 9947 6 0,'-18'6'58'0,"9"5"-34"15,9 0 9-15,8 1 2 16,13-5 1-16,10-5 0 15,9-4 0-15,9-10 0 16,0-5-5-16,0-8-10 16,-2-3-5-16,-8-6-5 0,-7 3-2 15,-9-1-3-15,-14 3-3 16,-9 3-3-16,-13 6 0 15,-12 6-2-15,-11 10 0 16,-13 4-1-16,-4 20 0 0,-8 10 0 16,1 16-2-16,0 14 2 15,10 9 0-15,8 10 1 16,13 3 1-16,14 0 0 0,15-4 1 15,18-8 2-15,16-13 1 16,12-15 2-16,11-15 0 16,7-15-1-16,8-12-1 15,1-15-4-15,0-13-12 0,1-4-49 16,-3-21-21-16,3-8-7 15,-9-14-6-15</inkml:trace>
  <inkml:trace contextRef="#ctx0" brushRef="#br0" timeOffset="53125.312">13802 9299 25 0,'-11'11'92'15,"11"-11"-2"-15,7 2-4 16,15-11-5-16,10-21-71 0,16 13-13 15,6-7-10-15,12-4-33 16,6 5-35-16,-4-4-8 16,-5-1-2-16</inkml:trace>
  <inkml:trace contextRef="#ctx0" brushRef="#br0" timeOffset="53814.3809">13905 7829 51 0,'20'-9'67'0,"15"-12"-50"16,15-4 3-16,4-14 4 16,8-6 1-16,0-7-4 15,-1 0-3-15,-14-1-4 16,-1 7-2-16,-21 5-3 0,-16 8-5 15,-12 13-3-15,-24 13-3 16,-13 11 0-16,-16 19-3 16,-13 17-1-16,-10 13 1 15,-8 17 1-15,3 7 5 0,5 22 6 16,12 2 0-1,16 0 4-15,23-6 2 16,21-12 2-16,16-14 3 0,26-18-3 16,20-14-2-16,11-30-1 15,10-10-4-15,3-18-4 16,4-6-7-16,-1-14-6 15,5-1-15-15,-10 0-39 0,2-15-26 16,1-3-6-16,-12-9 2 16</inkml:trace>
  <inkml:trace contextRef="#ctx0" brushRef="#br0" timeOffset="53975.397">14456 7306 82 0,'0'0'85'0,"43"-24"-3"15,24-13-17-15,21-13-116 16,22 4-30-16,7-4-1 16,6 1-4-16</inkml:trace>
  <inkml:trace contextRef="#ctx0" brushRef="#br0" timeOffset="54700.4695">10711 10045 70 0,'-11'7'78'16,"11"-7"-33"-16,0 0-8 15,21-5-9-15,11-11-2 0,11-14-3 16,6-6-2-16,3-7-4 15,3-4-6-15,-1-3-2 16,-4 4-1-16,-10 3-4 0,-12 6-2 16,-13 11-4-16,-14 14-2 15,-12 9-1-15,-20 14-2 16,-17 17 0-16,-10 18 0 15,-14 19-1-15,-6 16 2 16,-2 10 2-16,3 8 2 0,10 3 2 16,10-2 1-16,20-7 1 15,13-10 1-15,21-18 2 16,14-18 2-16,19-15 0 15,14-21 1-15,11-11-2 0,9-18-1 16,6-16-5-16,8-10-12 16,-1-5-49-16,0-17-22 15,7-14-5-15,-12-12-6 16</inkml:trace>
  <inkml:trace contextRef="#ctx0" brushRef="#br0" timeOffset="54842.4837">11440 9562 16 0,'8'7'88'0,"25"-12"-4"16,20-20-15-16,17-19-63 0,16 0-88 16,16-7-3-16,9-2 0 15</inkml:trace>
  <inkml:trace contextRef="#ctx0" brushRef="#br0" timeOffset="55576.5571">10105 7543 76 0,'11'10'83'0,"2"-3"0"16,8-3-59-16,9-4 0 15,8-1-1-15,1-9-4 16,1-7-5-16,0-5-3 0,-6-2-3 16,-4-5-1-16,-10 1-3 15,-7-1-2-15,-12 4-1 16,-7 2-3-16,-14 7-1 15,-10 9 0-15,-10 8-2 0,-9 17 0 16,-7 15 0-16,-4 14 0 16,-6 13 2-16,6 9 1 15,6 7 1-15,8 2 1 16,23 2 4-1,17-10 1-15,16-16 1 16,21-13 3-16,14-18-3 16,14-13-1-16,9-10-2 15,9-21-8-15,-3-19-33 0,3-7-44 16,-11-14-6-16,-6-8-7 15</inkml:trace>
  <inkml:trace contextRef="#ctx0" brushRef="#br0" timeOffset="55689.5684">10722 7186 7 0,'52'-44'91'15,"21"-8"-3"-15,21-3-36 0,17-8-51 16,6-6-81-16,9 5-4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29T18:21:19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3611 5709 18 0,'-14'-14'31'0,"14"14"-4"16,-8 0-5-16,8 0 3 0,-13 12-2 15,4 5-2-15,-3 7 0 16,1 7 2-16,0 4-1 16,-3 8 2-16,2 3-1 0,-1 4-2 15,0 1-4-15,5-2 0 16,2-1-3-16,3-2-2 15,0-7 0-15,3 0-1 16,6-7-2-16,5-4 0 0,5-6-1 16,3-5-1-16,4-3 0 15,3-7-1-15,3-4-1 16,-1-3-1-16,0-7-2 15,-2-8-3-15,-1-1-3 0,-4-9-5 16,2 1-18-16,-6-2-56 16,-2-11-9-16,-2-2-7 15,-7-9-3-15</inkml:trace>
  <inkml:trace contextRef="#ctx0" brushRef="#br0" timeOffset="151.0151">3648 5379 64 0,'-14'-8'80'0,"4"-5"-9"16,1 4-16-16,9 9-116 0,0 0-20 16,0 0-4-16</inkml:trace>
  <inkml:trace contextRef="#ctx0" brushRef="#br0" timeOffset="575.0574">4352 5588 54 0,'-22'3'74'16,"7"1"2"-16,2 1-53 0,13-5-4 16,1 16 3-16,17-9 2 15,8 2-1-15,11-4-1 16,5 2-5-16,4-2-1 15,4-3-6-15,2 0-3 0,-4 1-3 16,-4-3-2-16,-3 0-2 16,-9 0-2-16,-2 0-2 15,-6-5-8-15,-2 3-17 16,1 1-47-16,-12-6-14 0,-11 7-5 15</inkml:trace>
  <inkml:trace contextRef="#ctx0" brushRef="#br0" timeOffset="774.0774">4389 5818 39 0,'-28'24'84'16,"12"-7"2"-16,10-2-45 15,14-3-9-15,15-5-8 16,15-4-4-16,8-3-4 15,8 0-6-15,5-3-6 0,6-2-16 16,-5 5-54-16,0-5-17 16,-1-2-6-16,-10-1-3 15</inkml:trace>
  <inkml:trace contextRef="#ctx0" brushRef="#br0" timeOffset="1699.1699">6662 5199 0 0,'-12'-15'69'16,"-7"-2"2"-16,-30 0-49 15,16 5-5-15,-2 2-4 0,-6 6-4 16,-7 1-1-16,-2 6-2 16,-1 9 1-16,0 6-1 15,-1 10-2-15,7 6 2 16,0 7-3-16,8 6 3 0,9 2 2 15,8 2 0-15,6-2 0 16,11-3 3-16,7-10 3 16,14-6-1-16,11-14 3 0,12-13-4 15,9-9-1-15,9-13-1 16,8-16 0-16,3-10-4 15,3-9-3-15,-1-8-1 16,-6-6-1-16,-6-2 0 16,-9-1 1-16,-11 5-1 0,-10 3-1 15,-8 8 1-15,-11 7 0 16,-8 10-1-16,-4 6 0 15,-9 8-1-15,-8 7-1 16,-1 6 0-16,-4 6 1 0,-3 5 0 16,1 0 0-16,-2 10 1 15,5 9-1-15,1 5 3 16,3 12 0-16,5 5 0 15,2 9-1-15,1 6 1 0,5 4 0 16,2 3 0-16,2-1 0 16,1-2 1-16,4-7-1 15,5-4 1-15,4-9-2 16,3-10 0-16,5-8-4 0,6-13-5 15,7-6-11-15,4-9-24 16,4-15-37-16,15-7-14 16,4-9-4-16</inkml:trace>
  <inkml:trace contextRef="#ctx0" brushRef="#br0" timeOffset="2057.2057">7299 5034 43 0,'29'-38'86'16,"-12"13"-15"-16,-17 8-17 0,-11 12-12 16,-16 10-13-16,-11 12-12 15,-6 14-5-15,-1 9-3 16,-2 13-1-16,7 2-2 15,8 4-2-15,12-3 2 0,16-8-1 16,9-12 0-16,18-11 0 16,10-14-1-16,13-16-1 15,2-17 0-15,3-13 1 16,-5-10-3-16,-3-8-1 0,-8-1 0 15,-9 0-2-15,-9 5 2 16,-8 10 0-16,-9 10-1 16,-2 15 0-16,-10 14 1 0,-5 14 0 15,0 20 0-15,1 11 0 16,0 14 1-16,6 4 0 15,6 10 3-15,4 1-1 16,3 2 1-16,7-1-2 0,4-3 0 16,3-6-4-16,-1-8-6 15,4-3-23-15,-2-9-50 16,-9-17-11-16,-2-8-6 0,-7-21-3 15</inkml:trace>
  <inkml:trace contextRef="#ctx0" brushRef="#br0" timeOffset="2281.228">6210 6019 54 0,'-41'23'89'0,"26"-2"0"0,30-5-5 15,68 1-62-15,0-9-5 16,32-1 2-16,22-7-6 16,15-10-7-16,13-1-12 0,-4-7-29 15,-3-1-44-15,-6 2-10 16,-14 5-6-16</inkml:trace>
  <inkml:trace contextRef="#ctx0" brushRef="#br0" timeOffset="3015.3015">6519 6709 46 0,'0'-27'81'0,"-13"3"-4"16,-7 4-1-16,-9-3-64 15,-7 18-6-15,-4 5 0 0,-6 8 2 16,-2 13 2-16,-4 7 0 15,4 14 1-15,0 8-1 16,3 6-1-16,11 9 0 16,5 1-3-16,12-1 1 0,5-2-3 15,12-12 1-15,10-6 1 16,12-16 0-16,13-12-1 15,8-19 1-15,10-10 1 16,7-20-1-16,5-11-1 0,0-15-1 16,1-6-1-16,-6-10-2 15,-7-3 1-15,-9 0 0 16,-12-1-2-16,-10 7 1 15,-13 4-1-15,-7 11 0 0,-7 8-1 16,-12 11 1-16,-10 12-2 16,-5 12 1-16,-2 10-1 15,-4 8 0-15,3 18 1 16,2 11-1-16,8 10 2 0,9 8 0 15,9 7 2-15,7 6-2 16,10 2 1-16,9 3 1 16,8-4 0-16,5-6 0 0,5-7 0 15,2-10-1-15,1-11-2 16,4-13-3-16,-5-16-10 15,6-14-46-15,-2-15-30 16,-9-18-5-16,-4-14-8 0</inkml:trace>
  <inkml:trace contextRef="#ctx0" brushRef="#br0" timeOffset="3216.3216">6937 6481 68 0,'6'12'91'16,"-3"10"-1"-16,1 9-5 15,-4-31-47-15,15 50-29 16,0 2 1-16,5 7-1 0,3 0-2 15,0 0 0-15,1-2-3 16,1-6-2-16,0-6-4 16,-5-10-4-16,-2-3-13 0,-3-14-57 15,-15-18-12-15,2-14-7 16,-10-20-6-16</inkml:trace>
  <inkml:trace contextRef="#ctx0" brushRef="#br0" timeOffset="3342.3342">6866 6679 26 0,'-19'-12'95'0,"19"12"-3"16,12-11-6-16,25-2-4 0,6-1-74 15,25 5-14-15,11-9-34 16,4 2-43-16,9-4-5 16,0-1-6-16</inkml:trace>
  <inkml:trace contextRef="#ctx0" brushRef="#br0" timeOffset="3812.3812">8375 5949 78 0,'-13'2'91'15,"13"-2"-4"-15,0 0-3 16,24 0-65-16,13 2-4 16,7-2-1-16,12 0-2 0,3 0-2 15,3 0-2-15,-2-4-3 16,-1 1-2-16,-4 0-5 15,-9-1-6-15,-2 4-12 16,-11 0-36-16,-11 0-31 0,-2 4-7 16,-10-1-6-16</inkml:trace>
  <inkml:trace contextRef="#ctx0" brushRef="#br0" timeOffset="3996.3996">8392 6272 6 0,'-17'25'96'16,"23"-5"2"-16,26-13-8 0,26-5-4 15,19 0-61-15,21-9-16 16,10-3-4-16,6-2-4 16,-8 3-7-16,-12-3-13 0,-12 0-54 15,-16 5-15-15,-19 1-8 16,-19 2-3-16</inkml:trace>
  <inkml:trace contextRef="#ctx0" brushRef="#br0" timeOffset="5429.5429">11400 4720 76 0,'-6'-17'80'15,"3"5"-1"-15,3 12-59 16,-1 6-3-16,1 14-1 16,0 9 0-16,1 15-2 15,2 10-1-15,1 10 0 16,0 5 0-16,2 8 0 0,-1-3-3 15,1-1-1-15,-2-8-3 16,-4-9 2-16,0-9-2 16,0-7 1-16,0-8-2 0,-5-13-1 15,0 0-3-15,-1-11-6 16,6 1-35-16,0-9-46 15,-3-4-7-15,2-15-8 16,1-7 0-16</inkml:trace>
  <inkml:trace contextRef="#ctx0" brushRef="#br0" timeOffset="5608.5608">11773 5246 45 0,'13'5'96'0,"-13"-5"-5"15,5 10-6-15,-8 34-23 0,3-44-64 16,-12 15-5-16,7-6-11 15,-3-4-30-15,-3-5-37 16,11 0-8-16,-14-8-3 16</inkml:trace>
  <inkml:trace contextRef="#ctx0" brushRef="#br0" timeOffset="6043.6043">12424 4741 14 0,'-25'15'82'0,"0"10"4"0,-2 10-49 16,-2 16-5-16,7 9 0 16,-2 15-5-16,7 1-3 15,6 11-7-15,7-7-3 16,5-5-1-16,15-4-2 0,10-14-3 15,11-14 0-15,11-16-2 16,7-16 0-16,4-11 0 16,4-16-3-16,-4-13-2 0,-8-13-1 15,-9-1-1-15,-12-5-2 16,-17 4 1-16,-13 6-1 15,-8 9 0-15,-18 8 0 16,-10 13 2-16,-7 10 0 0,-2 14 0 16,-2 9-1-16,1 5-1 15,8 4-6-15,2-2-10 16,13-2-54-16,15-1-15 0,8-13-6 15,7-5-3-15</inkml:trace>
  <inkml:trace contextRef="#ctx0" brushRef="#br0" timeOffset="6369.6369">13255 4850 35 0,'-7'13'92'0,"-10"10"0"15,-2 10-4-15,-8 7-55 16,0 8-16-16,-2 8 2 16,1 5-4-16,2-1-5 15,0-3-3-15,8-7-3 16,-2-12-5-16,10-4-5 0,-7-9-51 15,1-21-29-15,4-13-9 16,-1-18-5-16</inkml:trace>
  <inkml:trace contextRef="#ctx0" brushRef="#br0" timeOffset="6541.6541">12934 4969 10 0,'28'5'97'16,"4"15"-3"-16,4 6-3 16,3 3-7-16,6 5-73 0,-1 6-4 15,2 3-1-15,-3 0-3 16,-10 2-1-16,-6-3-1 15,-5-1-3-15,-11-8-7 16,0-10-49-16,-5 2-30 0,-6-25-3 16,-3 9-8-16</inkml:trace>
  <inkml:trace contextRef="#ctx0" brushRef="#br0" timeOffset="6830.683">13580 4956 84 0,'24'51'100'16,"-3"5"-5"-16,0 6-6 15,-44 2-63-15,37 1-8 16,-2 1-4-16,-4-8-2 0,-3-3-4 16,-3-15-1-16,-2-4-3 15,0-13-2-15,0-8-5 16,0-15-10-16,-4-17-65 0,2-11-16 15,3-17-6-15,-1-13-8 16</inkml:trace>
  <inkml:trace contextRef="#ctx0" brushRef="#br0" timeOffset="7104.7104">13770 5051 84 0,'10'34'96'16,"4"5"-5"-16,0 3-4 16,9-10-65-16,6 12-11 15,10 2 0-15,9-10-1 0,7-8-1 16,2-12-2-16,-1-14-1 15,2-11-2-15,-6-18 0 16,-11-12-2-16,-14-10 1 16,-12-2-2-16,-15-3 0 0,-12 5-1 15,-13 6 1-15,-12 12-2 16,-7 9 1-16,-6 14-1 15,0 8 0-15,2 19-2 16,3 8-1-16,8 5-4 0,4-5-16 16,11 0-58-16,16-2-12 15,7-10-5-15,14-9-4 16</inkml:trace>
  <inkml:trace contextRef="#ctx0" brushRef="#br0" timeOffset="7540.754">14890 4760 26 0,'-11'-3'100'15,"11"3"-4"-15,5-8-7 16,11 1-3-16,7-1-81 16,3 8-2-16,3 0-3 15,2 2-1-15,-1 4-3 0,-2 1-5 16,-6-7-17-16,-8 1-53 15,8 4-13-15,-6-5-7 16,2 0 4-16</inkml:trace>
  <inkml:trace contextRef="#ctx0" brushRef="#br0" timeOffset="7833.7832">15413 4396 31 0,'12'7'91'16,"-3"13"-1"-16,0 7-2 15,-2-9-47-15,6 24-28 0,-3 10 1 16,-3 2-1-16,-1 1-2 15,-5-3-2-15,-2-6-2 16,1-6-1-16,-3-8-2 16,-4-8-1-16,2-9-4 0,5-15-4 15,0 0-10-15,0 0-19 16,-8-23-49-16,14 0-12 15,9-13-6-15</inkml:trace>
  <inkml:trace contextRef="#ctx0" brushRef="#br0" timeOffset="8214.8214">15861 4431 62 0,'0'-11'86'0,"-13"5"-1"16,-13-15-26-16,3 28-40 16,-8 14-5-16,0 4-5 15,-2 9-1-15,4 3 0 16,7 2-1-16,6 0 1 0,9-9 0 15,8-6-2-15,14-9 1 16,11-9-2-16,4-8 0 16,6-12-2-16,0-9 0 15,2-8-2-15,-4-2 1 0,-5 0-1 16,-7 1-1-16,-7 4-1 15,-9 5 2-15,-6 10-1 16,0 13 1-16,-9 7 0 16,-1 16-1-16,1 10 2 0,1 9-1 15,4 11 4-15,0 5-2 16,4 0 1-16,-2 0-1 15,2-5 1-15,0-6 0 16,0-6 0-16,0-10-4 0,0-7-2 16,-1-7-3-16,-3-9-8 15,4-8-34-15,11 7-39 16,1-11-10-16,8-7-6 0</inkml:trace>
  <inkml:trace contextRef="#ctx0" brushRef="#br0" timeOffset="8489.8488">16631 4424 74 0,'4'-16'88'16,"-16"11"0"-16,-21 8-4 0,-13 21-73 15,-9 14 0-15,-5 14 1 16,-2 12 1-16,5 9 1 15,6 4 0-15,16 0-4 16,12-2-1-16,22-8-2 0,17-10-1 16,24-11 0-16,21-14-3 15,17-9 1-15,15-10-4 16,9-7-1-16,7-7-5 0,2-3-8 15,-15-7-28-15,-10-5-49 16,-12 3-6-16,-23-1-8 16,-22 4 7-16</inkml:trace>
  <inkml:trace contextRef="#ctx0" brushRef="#br0" timeOffset="9129.9129">11141 6022 67 0,'-57'14'81'0,"21"-7"3"15,23 0-56-15,17 3 0 16,33-9 0-16,27-1 0 0,31-4-1 16,35-3-2-16,38-7-7 15,40-1-5-15,44-2-2 16,33-1-4-16,32-5-1 0,29-1-2 15,22 0 0-15,47-5-1 16,-34 5 1-16,-4-2 0 16,-16-1 0-16,-17 2 0 15,-27 5-1-15,-34 2-3 0,-33 6-5 16,-80 3-9-16,3 5-42 15,-46 4-38-15,-47 8-5 16,-42 5-6-16,-39 3-3 16</inkml:trace>
  <inkml:trace contextRef="#ctx0" brushRef="#br0" timeOffset="10624.0623">12529 6382 78 0,'-13'-12'91'15,"13"12"-5"-15,-14-3-41 0,13 8-9 16,1 15-10-16,6 5-4 15,4 12-7-15,2 5-2 16,2 11-1-16,2 0 0 16,2 5-3-16,-2-4-1 0,-1-1-1 15,-4-5-1-15,-3-5-2 16,-1-9 0-16,-3-6-2 15,-2-7-1-15,-2-5-1 16,0-16-3-16,0 10-3 0,0-10-11 16,0-17-39-16,6 3-37 15,-3-5-5-15,6-6-8 16,3-4 8-16</inkml:trace>
  <inkml:trace contextRef="#ctx0" brushRef="#br0" timeOffset="11481.148">13638 6454 56 0,'12'-22'87'0,"-4"1"-2"16,-8 2-6-16,-12 6-60 15,-11 9-4-15,-9 3-3 0,-9 4 0 16,-6 9-2-16,2 9 0 15,-3 2-3-15,6 5 0 16,5 1-1-16,11 1-2 16,11 3-1-16,15-3-1 0,16 2 1 15,15-3-1-15,10-2 0 16,7 1 0-16,2-3 1 15,-1 0-1-15,-1-3 0 16,-11 0-1-16,-10-2 1 0,-13 1 0 16,-10-2 1-16,-6-6-2 15,-12-1 1-15,-9-5-1 16,-4-5 1-16,-4-2 0 15,0-9-1-15,3-2 0 0,5-4-1 16,8-3 0-16,7-3 0 16,8-2 0-16,15 0 0 15,15-7-1-15,11 1 1 0,10-5 0 16,3 0 0-16,4-2 0 15,-1 2 0-15,-4-2 0 16,-4 5-1-16,-9 2 1 16,-11 5 0-16,-11 6-1 0,-9-1 0 15,-9 19 0-15,-6-10 0 16,-13 14 1-16,-8 10 0 15,-6 10 0-15,-3 9 1 16,2 6 1-16,3 8 1 0,6 0 0 16,12 1 1-16,12-8 1 15,11-1-1-15,16-10 0 16,13-8 0-16,10-9-1 15,8-9-1-15,5-3-2 0,3-15-4 16,2-2-4-16,-6-12-10 16,2-6-14-16,-10-4-45 15,-9-9-18-15,-5 1-7 0,-5-1-3 16</inkml:trace>
  <inkml:trace contextRef="#ctx0" brushRef="#br0" timeOffset="11659.1657">14404 6365 23 0,'-28'5'92'0,"-7"16"2"0,0 16-11 15,7-4-35-15,8 6-13 16,15 7-9-16,8 0-4 15,29 0-6-15,15-7-3 16,17-5-3-16,11-9-3 0,7-7-2 16,3-8-2-16,-5-8-4 15,-7-5-5-15,-13-1-13 16,-20-5-55-16,-16-8-19 15,-14-3-7-15,-10-8-7 0</inkml:trace>
  <inkml:trace contextRef="#ctx0" brushRef="#br0" timeOffset="12323.2322">17527 5412 71 0,'-38'7'94'16,"8"-1"-4"-16,2 8-43 15,8-7-16-15,10 4-1 16,10-11-7-16,9 11-6 15,15-6-3-15,18-2-4 0,8 0-1 16,12-3-3-16,3 0 0 16,3-4-2-16,-1 1-1 15,-6-2-1-15,-5 0 0 0,-14 0-2 16,-8 0-1-16,-11 0-2 15,-6 3-3-15,-8-1-4 16,-9 3-12-16,0 0-32 16,0 5-38-16,0-5-6 0,-4 10-5 15</inkml:trace>
  <inkml:trace contextRef="#ctx0" brushRef="#br0" timeOffset="12625.2624">17452 5747 51 0,'-6'17'98'0,"10"-8"-2"0,24 4-5 16,17-6-52-16,24 0-9 15,17-1-8-15,14-4-7 16,12 1-3-16,8-3-3 16,-5 0-3-16,-4-8-1 0,-12 4-2 15,-13-1-1-15,-14 4-3 16,-18-5 0-16,-10 5-4 15,-19 1-2-15,-8 3-11 16,-17 5-50-16,-7-5-26 0,-11 3-6 16,-9-4-5-16</inkml:trace>
  <inkml:trace contextRef="#ctx0" brushRef="#br0" timeOffset="14413.4412">12760 7686 22 0,'-4'-8'75'16,"4"8"2"-16,-10-9 1 15,0 10-62-15,10 14 0 16,1 8 3-16,6 13 1 0,0 8 0 16,8 21 2-1,-1 7 2-15,3 6-3 16,0 3-3-16,-2-3-2 15,0-2-3-15,-5-10-2 0,-1-5-2 16,-7-21-2-16,0-9-2 16,-1-7-1-16,-1-8 0 15,0-6-1-15,0-10-3 0,0 0-2 16,0 0-3-16,0 0-8 15,0 0-35-15,6-13-46 16,4-4-3-16,-2-8-8 16,8-3-4-16</inkml:trace>
  <inkml:trace contextRef="#ctx0" brushRef="#br0" timeOffset="14955.4954">13376 8291 36 0,'8'-2'101'15,"-8"2"1"-15,0 0-8 0,0 0-2 16,47-8-71-16,-47 8-7 16,0 0-3-16,0 0-4 15,0 0-4-15,0 0-3 0,-6 0-4 16,6 0-3-16,0 0-10 15,-5-9-52-15,5 9-25 16,1-20-4-16,1 5-9 16</inkml:trace>
  <inkml:trace contextRef="#ctx0" brushRef="#br0" timeOffset="15352.5351">13716 7749 23 0,'0'0'84'15,"0"0"2"-15,-2 7 0 0,-8-7-42 16,-5 39-27-16,5 25 1 16,2 14 3-1,4 7-1-15,3 4-2 0,7 1-4 16,10-5-2-16,10-7-3 15,10-16-2-15,8-23-1 16,1-14-2-16,9-16 0 16,-2-11-1-16,0-20-2 0,-7-10 0 15,-7-12-1-15,-10-5-1 16,-11-2 0-16,-7 3-1 15,-10 4 0-15,-10 7 0 16,-10 13 0-16,-6 9 1 0,-3 12 0 16,-6 8 0-16,4 10 1 15,0 7 0-15,2 3-1 16,6 5 0-16,7 1-4 15,11-1-6-15,3-8-24 0,5-5-50 16,15-5-8-16,3-10-7 16,4-2-4-16</inkml:trace>
  <inkml:trace contextRef="#ctx0" brushRef="#br0" timeOffset="15649.5648">14490 7849 14 0,'-4'24'99'0,"-3"18"0"31,-1 8-4-31,0 3-4 0,-39 7-74 16,36 2-1-16,-1 1-1 16,-1-5-4-16,0-4-4 15,2-19-5-15,1-9-3 0,1-12-7 16,9-14-39-16,-11 0-41 15,0-24-7-15,2-17-8 16,-2-15-4-16</inkml:trace>
  <inkml:trace contextRef="#ctx0" brushRef="#br0" timeOffset="15882.5881">14243 7874 42 0,'6'18'101'0,"9"3"-3"0,10 4-5 16,2 4-2-16,-8 4-78 15,22 11-4-15,4 0 1 16,0 8-2-16,-3-2-3 16,-5 3 0-16,-5-5-1 0,-6-6-1 15,-6-2 0-15,-3-8-1 16,-6-6 0-16,-5-6-3 15,1-6-1-15,-7-14-5 0,0 0-7 16,9 0-35-16,-7-5-43 16,-2-16-5-16,0-7-7 15,-1-5-3-15</inkml:trace>
  <inkml:trace contextRef="#ctx0" brushRef="#br0" timeOffset="16173.6172">14782 7782 10 0,'20'0'97'16,"2"0"0"-16,1 8-4 0,0 8-4 15,-5 10-69-15,6 10-3 16,-2 4-2-16,-2 9-4 15,-5 2-1-15,-1 6-1 0,-3-2-2 16,-3-3 0-16,-1-6-2 16,-5-3-1-16,-2-7-1 15,1-8-2-15,-1-8-2 16,0-7-2-16,0-13-6 0,0 0-10 15,-17-19-54-15,8-19-24 16,2-12-4-16,1-12-9 16</inkml:trace>
  <inkml:trace contextRef="#ctx0" brushRef="#br0" timeOffset="16483.6482">15044 7853 7 0,'12'7'95'16,"-1"15"3"-16,5 27-5 16,3 9-1-1,5 4-70-15,4 11-8 16,8 3 1-16,4-2-3 15,5-9-1-15,6-9-2 0,0-29-3 16,5-16-2-16,0-11 0 16,-5-19-1-16,-2-14-1 15,-5-12-2-15,-8-11-1 16,-14-1 0-16,-8-7-1 0,-15 2 0 15,-18 4 1-15,-8 5-1 16,-14 12 0-16,-9 12 0 16,-9 15 1-16,-3 7 0 15,-2 9 0-15,4 9-2 0,2 9-2 16,8 5-4-16,3-6-15 15,15 2-57-15,17-5-12 16,11-5-6-16,14-8-7 16</inkml:trace>
  <inkml:trace contextRef="#ctx0" brushRef="#br0" timeOffset="17044.7043">16025 7539 27 0,'3'-9'100'15,"11"-2"-4"-15,12-2-4 16,4-1-3-16,8-7-73 16,6 15-7-16,5-1-3 15,1 7-1-15,-5 0-2 0,-5 0-3 16,-10 2-1-16,-7 2-3 15,-8-2-5-15,-6 3-11 16,-9 5-51-16,-9-9-20 16,9-1-6-16,-15 2-4 0</inkml:trace>
  <inkml:trace contextRef="#ctx0" brushRef="#br0" timeOffset="17352.7351">16683 7165 7 0,'12'-12'91'16,"-1"2"1"-16,0 10-3 15,-3 0-5-15,-8 16-71 0,9 8-1 16,1 12-2-16,-1 4 1 15,3 9 0-15,-5 6 0 16,-1 2-3-16,-1-3-1 16,-3-4-1-16,0-4-2 0,-2-8-1 15,-2-6-1-15,-5-6-3 16,3-9-2-16,4-17-3 15,0 0-10-15,-2-6-23 0,2-20-51 16,13-5-5-16,5-8-7 16,9-7-1-16</inkml:trace>
  <inkml:trace contextRef="#ctx0" brushRef="#br0" timeOffset="17777.7776">17222 7217 68 0,'25'-14'93'16,"-10"1"-4"-16,-15 13-6 15,0 0-59-15,-16-4-11 0,-6 10-4 16,-4 6-3-16,-3 8 0 15,-4 5 1-15,0 4-1 16,3 3 0-16,4 0-1 16,5 3 1-16,4-8 0 15,4-2 0-15,11-2-1 0,4-10-2 16,15-7-1-16,6-6 1 15,5-8-2-15,7-11 0 16,0-5-3-16,0-10 0 16,-4-3 0-16,-3-4-1 0,-5 5 0 15,-7 0 1-15,0 9 0 16,-11 2 1-16,2 9 2 15,-7 16 0-15,0 0 0 0,5 7 1 16,-4 10 0-16,0 12 2 16,3 3-1-16,1 9 1 15,2 5-1-15,1 3 1 16,4 8 0-16,2-1-1 0,1 1 0 15,-2-1-1-15,-1-2-1 16,-2-5-1-16,-1-9-2 16,-4-3-4-16,1-8-8 15,-6-13-37-15,0-16-39 0,0 0-7 16,0 0-8-16,14-20 1 15</inkml:trace>
  <inkml:trace contextRef="#ctx0" brushRef="#br0" timeOffset="18388.8387">18903 7117 68 0,'49'-18'90'15,"-12"-1"-4"-15,-14 3-5 16,-16 8-60-16,-9-3-17 0,-17 6-2 15,-7 4 0-15,-13 1 0 16,-6 8 1-16,-11 8 1 16,-4 5 1-16,-5 9 0 15,1 2 0-15,2 12 1 0,4 5 0 16,9 4-1-16,8 2 0 15,17-3 1-15,15 1 0 16,15-10 1-16,21-5 1 16,21-8-1-16,17-11-1 0,16-7 1 15,14-12-2-15,9-3 0 16,1-6-2-16,-1-6-2 15,-10 0-1-15,-8-2-3 16,-16 3-4-16,-12 3-10 16,-23 3-26-16,-17 1-47 0,-18 7-7 15,0 0-6-15,-24 0 2 16</inkml:trace>
  <inkml:trace contextRef="#ctx0" brushRef="#br0" timeOffset="18629.8628">18386 7846 5 0,'-26'17'101'0,"18"-1"-4"15,13-7-2-15,22-2-5 0,22 4-62 16,19-10-17-16,19-1-2 15,12 0-1-15,3-3-4 16,-1-2-2-16,-7 0-4 16,-8-4-6-16,-14 9-16 0,-17 0-55 15,-21 0-14-15,-17 0-7 16,-17 0-5-16</inkml:trace>
  <inkml:trace contextRef="#ctx0" brushRef="#br0" timeOffset="19029.9028">18908 7977 51 0,'-18'-7'92'16,"-12"7"-1"-16,-14 2-2 15,-10 3-58-15,-6 9-11 16,-7 10-1-16,0 0-4 16,1 2-3-16,10 7-4 0,14-2-1 15,18 2-3-15,21 0-1 16,17-2 0-16,23 1 0 15,19 0 0-15,12-1 1 16,9-2 0-16,1 0-1 0,-6-4 0 16,-8-1 0-16,-18-3 2 15,-16 2-1-15,-26-3 0 16,-17-1 0-16,-25 1-1 0,-18-6-1 15,-13 3-1-15,-12-3-3 16,-5-1-3-16,-1-8-4 16,9 2-4-16,10-4-7 15,21 3-22-15,18 4-45 0,21-10-10 16,14 0-4-16,25-5-2 15</inkml:trace>
  <inkml:trace contextRef="#ctx0" brushRef="#br0" timeOffset="19989.9988">11164 8281 30 0,'-13'2'88'0,"13"-2"1"15,0 0-1-15,15 0-56 16,23-4-8-16,18-3-3 0,12-1-4 16,11 0-5-16,8-5-4 15,4-1-5-15,2-1-3 16,-5 1-7-16,-8 0-8 15,-9 3-26-15,-4 1-42 16,-14-2-10-16,-6 2-4 0</inkml:trace>
  <inkml:trace contextRef="#ctx0" brushRef="#br0" timeOffset="20197.0194">11417 8518 3 0,'-49'31'90'16,"19"-6"2"-16,17-6-4 15,15-9-4-15,23-3-61 16,24-4-10-16,15-3-4 16,14 0-4-16,11 0-8 0,2-12-14 15,3 5-61-15,8 3-8 16,-6-4-7-16,-7 5-5 15</inkml:trace>
  <inkml:trace contextRef="#ctx0" brushRef="#br0" timeOffset="20632.063">12218 9694 3 0,'-37'26'92'0,"8"-6"3"16,14-7-4-16,15-13-6 0,46 4-63 16,-2-6-9-16,26-7-1 15,11-4-3-15,13-2-3 16,7-1-3-16,1 1-2 0,-1 0-3 15,-7 1-5-15,-6 6-12 16,-18 4-56-16,-13-3-13 16,-13 3-7-16,-13-3-6 15</inkml:trace>
  <inkml:trace contextRef="#ctx0" brushRef="#br0" timeOffset="20810.0808">12399 9889 67 0,'-15'23'97'15,"19"-8"-5"-15,24-10-6 0,24 28-16 16,24-36-68-16,13-8-4 16,15 1-12-16,3 1-43 15,-1-8-28-15,7-2-6 16,-5-1-6-16</inkml:trace>
  <inkml:trace contextRef="#ctx0" brushRef="#br0" timeOffset="21414.1411">14506 9316 11 0,'0'-22'90'0,"0"4"-1"16,-4 3-4-16,1 3-5 0,36 6-66 15,-33 6-4-15,5 18-1 16,3 4 0-16,1 14 0 15,0 9 1-15,4 9 0 16,-4 9 2-16,1 6-4 0,-2 3 1 16,-3 0-2-16,-5-3-1 15,0-4-1-15,-2-7-1 16,-5-9-2-16,3-9-3 0,-4-11-2 15,6-5-10-15,-7-13-40 16,9-11-39-16,-2-13-3 16,4-9-10-16,11-5-1 0</inkml:trace>
  <inkml:trace contextRef="#ctx0" brushRef="#br0" timeOffset="21552.155">14824 9854 37 0,'13'7'98'0,"-2"-1"-4"0,-11-6-7 15,9 9-3-15,-9-21-71 16,0 12-22-16,0 0-14 15,0 0-51-15,11 0-14 0,-11 0-7 16,21-15-3-16</inkml:trace>
  <inkml:trace contextRef="#ctx0" brushRef="#br0" timeOffset="21915.1913">15398 9256 11 0,'0'0'87'0,"0"0"4"15,-13 11-1-15,-8 15-4 16,-3 15-72-16,3 15 1 0,1 11 0 16,5 6 1-16,7 4-1 15,9 1-3-15,18-6-4 16,15-7-2-16,14-11 0 15,10-11-2-15,6-16-1 16,5-14-1-16,3-13-1 0,-7-12-1 16,-9-11 0-16,-13-8-1 15,-13-5 0-15,-15-2 0 16,-11 5-1-16,-12 4 1 15,-14 12-1-15,-8 8 1 0,-7 6 0 16,-1 6-2-16,1 12 0 16,6 7-4-16,1-1-6 15,21 5-36-15,9 3-40 16,5-9-5-16,16-3-7 0,10-9-4 15</inkml:trace>
  <inkml:trace contextRef="#ctx0" brushRef="#br0" timeOffset="22413.2411">16676 9390 26 0,'17'1'95'0,"-10"11"-2"15,-7 13-3-15,-13-1-2 0,-11 3-73 16,-5 13-6-16,-3 6 1 16,-6 1-1-16,-1-3-1 15,1-6-2-15,2-7-5 16,6-7-3-16,3-13-10 0,7-11-47 15,2 0-30-15,-4-20-5 16,0-11-9-16</inkml:trace>
  <inkml:trace contextRef="#ctx0" brushRef="#br0" timeOffset="22591.2589">16233 9479 39 0,'21'5'101'0,"7"14"-6"16,4 0-3-16,4 6-4 0,6 6-75 16,5 5-2-16,3 3-5 15,-2 4-2-15,-3-3 0 16,-5 3-2-16,-7-2 0 15,-4-4-3-15,-8-2-1 16,-7-8-6-16,-1-3-14 0,-6-7-56 16,-7-17-12-16,0 0-7 15,13-18-7-15</inkml:trace>
  <inkml:trace contextRef="#ctx0" brushRef="#br0" timeOffset="22847.2845">16979 9369 19 0,'17'0'101'15,"-1"5"-5"-15,-2 12-3 16,-1 3-2-16,-5 35-53 16,3-15-30-16,-2 8 0 15,3 5 0-15,-1 1 0 0,0 1 0 16,-3-2-2-16,0-5-1 15,0-5-1-15,-2-9-2 16,-3-6-1-16,-1-5-2 0,-2-12-4 16,0-11-8-16,-7 0-36 15,-3-20-45-15,6-17-5 16,-1-15-5-16,2-9-4 15</inkml:trace>
  <inkml:trace contextRef="#ctx0" brushRef="#br0" timeOffset="23151.3148">17207 9499 32 0,'13'36'101'0,"-2"3"-3"0,4 8-4 15,0-3-3-15,14-2-69 16,2 6-7-16,11-8-3 16,10-8-2-16,7-10-2 15,5-9 0-15,4-11-3 0,-4-6-1 16,-2-18-1-16,-12-8-1 15,-13-10 0-15,-11-10-1 16,-16 1-2-16,-11-1 1 0,-18 3-1 16,-10 7 0-16,-10 8-1 15,-11 13 1-15,-8 9 0 16,-2 11-1-16,3 13 0 15,3 8-1-15,4 2-1 0,11 5-2 16,7-2-1-16,13 0-6 16,9-7-9-16,10-8-47 15,16-1-25-15,-3-11-5 16,2-2-5-16</inkml:trace>
  <inkml:trace contextRef="#ctx0" brushRef="#br0" timeOffset="23403.3401">17834 9300 57 0,'38'2'102'16,"14"-2"-6"-16,13-5-6 16,6-6-3-16,20-1-81 15,-13 2-10-15,3 0-41 16,-7 5-42-16,-19-3-6 0,-13 2-7 15,-15-3-3-15</inkml:trace>
  <inkml:trace contextRef="#ctx0" brushRef="#br0" timeOffset="23933.3931">18880 8981 16 0,'10'-5'91'0,"-10"5"-3"16,13-3 0-16,-13 3-3 15,6 17-66-15,-5 0-8 16,0 7 1-16,0 5 0 0,-1 4 1 16,3 5-1-16,-1 0-3 15,1 1-2-15,-1-5-1 16,0-3-2-16,-2-8-1 15,2-4-1-15,-2-3-2 16,0-6-1-16,0-10-4 0,0 0-7 16,13 0-34-16,-2-13-45 15,0-5-4-15,3-9-7 16,5-6-4-16</inkml:trace>
  <inkml:trace contextRef="#ctx0" brushRef="#br0" timeOffset="24309.4307">19413 8893 87 0,'-7'-7'92'16,"-13"7"-3"-16,-2 9-5 0,4 6-68 16,-7 7 0-16,2 7-2 15,3 0-1-15,7 2-4 16,9-4-1-16,4-3-2 15,12-3-1-15,6-10 0 0,3-6-2 16,2-5-1-16,2-10-1 16,-2-4-1-16,-4-6-1 15,-5-1-1-15,-5-1 0 16,-2 5 0-16,-5 2 0 0,-2 15 1 15,0 0 2-15,0 0 1 16,-8 22 0-16,8 5 2 16,0 7-1-16,7 7 1 15,-1 2 0-15,4 3 0 0,1-3-1 16,-1-3 0-16,-1-8-1 15,-2-1-2-15,-2-8-4 16,-1 1-10-16,-6-9-39 0,2-15-36 16,-5 12-7-16,5-12-7 15,0 0-5-15</inkml:trace>
  <inkml:trace contextRef="#ctx0" brushRef="#br0" timeOffset="24799.4797">19815 9542 31 0,'5'36'99'0,"0"2"-2"15,-2 2-7-15,0 1 0 16,-15-2-77-16,10-1 0 16,5-9-2-16,2-7-2 15,0-12-2-15,-5-10-1 0,13-3-1 16,-5-23 0-16,1-12-2 15,3-16-2-15,1-14-2 16,-1-14-2-16,3-13-1 0,-2-4 1 16,0 2-1-16,2 5 0 15,-2 10 0-15,0 14 2 16,-2 13 1-16,1 19 0 15,1 18 2-15,0 14 0 0,2 12 1 16,0 16-1-16,3 11 1 16,2 12 0-16,2 10 1 15,2 8-1-15,1 6 1 16,-2 4 0-16,1 2-1 0,1-2 1 15,-1-3-1-15,-2-6 0 16,-1-5-1-16,-2-10-2 16,0-5-3-16,-8-15-4 15,3 0-21-15,-5-14-47 0,-9-17-18 16,-4-15-7-16,-12-13-6 15</inkml:trace>
  <inkml:trace contextRef="#ctx0" brushRef="#br0" timeOffset="24918.4916">20058 9471 49 0,'-7'-16'98'16,"17"3"-3"-16,32-1-7 15,23 0-4-15,23-9-85 0,23 8-67 16,7 7-18-16,-4-4-6 16,-8 3-7-16</inkml:trace>
  <inkml:trace contextRef="#ctx0" brushRef="#br0" timeOffset="26706.6704">19944 9518 5 0,'-17'-7'78'0,"8"4"-14"15,-3-2-9-15,12 5-10 16,-6-14-8-16,12 4-8 16,15 3-6-16,10-3-6 0,9 3-2 15,9-3-4-15,7 3-1 16,4 0-3-16,2 4-7 15,-5-3-17-15,-8 2-58 16,0 3-10-16,-6-7-10 16,-1-4-2-16</inkml:trace>
  <inkml:trace contextRef="#ctx0" brushRef="#br0" timeOffset="100965.0955">3016 12203 44 0,'-2'-12'79'0,"0"-3"-16"16,2 15-22-16,0 18-3 15,8 4-6-15,1 12-8 16,4 7-4-16,2 10-1 16,3 7-3-16,1 5-3 0,1 4-2 15,-3 5-1-15,-2-3-2 16,-4-4-1-16,0-3 0 15,-7-7-1-15,0-6-2 0,-5-10 0 16,1-6 0-16,0-9-2 16,-2-7 0-16,0-7-2 15,2-10-4-15,-9 1-4 16,-2-8-8-16,6-5-32 0,2-4-43 15,-5-7-4-15,-1-6-9 16</inkml:trace>
  <inkml:trace contextRef="#ctx0" brushRef="#br0" timeOffset="101397.1387">3503 12444 26 0,'0'18'83'16,"-1"9"2"-16,-1 24-23 0,2-8-32 16,0 6-3-16,1 6-2 15,8 2-4-15,2 0-5 16,4-2-2-16,6-6-3 15,3-7-2-15,7-13-1 0,5-8-1 16,5-15-1-16,3-6 0 16,0-13-1-16,4-13-1 15,-5-9-1-15,-7-10 0 16,-5-6 0-16,-12-4-1 0,-13 1 0 15,-5 1-1-15,-12 3 0 16,-16 7 0-16,-6 8-1 16,-10 10 0-16,-5 8 0 15,-6 11 0-15,-3 7 0 0,-2 4-1 16,4 8 0-16,4 5 0 15,5 4-3-15,6 0-1 16,11 2-3-16,6-2-6 16,15 7-15-16,8 0-53 0,7-9-11 15,7-6-6-15,7-11-2 16</inkml:trace>
  <inkml:trace contextRef="#ctx0" brushRef="#br0" timeOffset="101946.1936">4202 12270 49 0,'16'18'86'0,"0"7"0"0,4 12-1 16,3 8-67-16,3 12 0 15,3 7 3-15,2 6 2 16,0-2-6-16,-3-2-3 16,-2-5-3-16,-3-7-3 0,-6-11-1 15,-1-8-2-15,-7-11 0 16,-4-8 0-16,-5-16 0 15,0 0-2-15,0-19 0 0,-7-13 0 16,-6-11-2-16,-7-15 0 16,-1-4-2-16,-2-6 0 15,2 1-1-15,1 5 0 16,4 5 1-16,3 13 0 0,8 8 0 15,3 11 0-15,2 9 0 16,9 7 0-16,3 5 1 16,5 4-1-16,4 10 1 15,5 8 0-15,3 8 0 0,6 10 0 16,4 10 1-16,4 7 0 15,1 8 0-15,1 2 0 16,-1 1 1-16,-4-3-1 16,-2-2 0-16,-4-7 0 0,-3-6 1 15,-6-8 0-15,-6-10-1 16,-3-4 0-16,-6-8-1 15,-2-5 0-15,-8-11-4 0,8 6-5 16,-8-6-8-16,0-14-24 16,-9-2-48-16,1 1-6 15,-2-7-9-15,-4-2-2 16</inkml:trace>
  <inkml:trace contextRef="#ctx0" brushRef="#br0" timeOffset="102105.2095">4462 12741 18 0,'-28'7'95'16,"12"5"-2"-16,16 0-2 15,12-6-5-15,44-4-74 16,-9 2-4-16,10-4-4 16,6 5-10-16,-1-5-49 0,2-2-29 15,5-12-8-15,-8-7-7 16</inkml:trace>
  <inkml:trace contextRef="#ctx0" brushRef="#br0" timeOffset="102641.2631">5752 12431 31 0,'-21'8'96'15,"10"-1"-3"-15,11-7-3 16,11 0-2-16,17-22-69 16,16 12-10-16,16-1 0 15,6 1 0-15,6-3 0 0,1 2-2 16,-3-2-2-16,-2 5-4 15,-7-1-3-15,-7 7-5 16,-13-1-5-16,-5 3-9 16,-9 0-27-16,-12 3-43 0,0 2-6 15,-15-5-6-15</inkml:trace>
  <inkml:trace contextRef="#ctx0" brushRef="#br0" timeOffset="102826.2816">5778 12724 26 0,'-29'26'102'0,"21"-4"-5"15,15-14-4-15,26-6-3 16,26-5-74-16,13-7-2 16,12-2-6-16,4-4-4 15,5-1-7-15,-7-5-9 0,1-1-52 16,-9 3-26-16,-14 0-6 15,-10-1-7-15</inkml:trace>
  <inkml:trace contextRef="#ctx0" brushRef="#br0" timeOffset="103329.3319">7567 12064 46 0,'9'-9'95'0,"4"8"-3"16,2 7-3-16,-6 12-2 15,5 12-78-15,-4 19-1 16,0 12 1-16,0 12 2 0,-4 8-1 15,-5 7 1-15,0-2-3 16,-1-2-2-16,-1-2-2 16,-3-12 0-16,-1-7-2 15,-1-15 0-15,3-9-1 0,1-16-2 16,-2-14-2-16,4-9-4 15,-10-32-11-15,7-16-39 16,1-12-38-16,-7-9-3 16,2-6-7-16,5-1-2 0</inkml:trace>
  <inkml:trace contextRef="#ctx0" brushRef="#br0" timeOffset="103610.36">7700 12412 90 0,'19'34'96'0,"1"9"-4"16,5 8-5-16,10 10-60 15,14 6-8-15,11-9-6 16,11-6-1-16,11-14-3 0,9-17-1 15,8-20-2-15,3-16-1 16,-5-24 0-16,-10-16-1 16,-18-16 0-16,-20-8-1 15,-19-3-2-15,-24 5 0 0,-18 10-1 16,-23 10-1-16,-15 15 1 15,-17 18-1-15,-9 22 0 16,-6 11 0-16,-1 18 0 16,3 9-4-16,6 10-3 0,9 1-7 15,20-1-36-15,21-5-41 16,13-10-4-16,13-15-8 15,18-14-1-15</inkml:trace>
  <inkml:trace contextRef="#ctx0" brushRef="#br0" timeOffset="104235.4224">10465 11522 77 0,'-10'-21'81'0,"-19"5"0"15,-13 7-5-15,-9 9-66 0,-11 3-1 16,-6 15 2-16,-5 6 2 15,-1 10 2-15,0 8 0 16,7 8-3-16,9 5-1 16,10 5-1-16,13 4 0 0,20-1-1 15,15-2-1-15,25-9-1 16,24-7 1-16,24-12-1 15,19-11 0-15,22-15-2 0,14-7 0 16,9-12-2-16,-2-7-3 16,-5-3-1-16,-11-3-3 15,-14 4-8-15,-22 0-17 16,-24 3-59-16,-24 11-6 15,-18-1-9-15,-17 8-4 0</inkml:trace>
  <inkml:trace contextRef="#ctx0" brushRef="#br0" timeOffset="104538.4527">9652 12526 49 0,'-39'27'100'15,"13"-5"0"-15,25-4-8 16,23-10 0-16,78-9-77 15,-19-2-3-15,38-6-1 0,23-4-1 16,7-6-4-16,6 0-3 16,-6 1-3-16,-10 5-7 15,-19 2-14-15,-24 5-60 16,-27 13-14-16,-28 8-5 0,-23 3-9 15</inkml:trace>
  <inkml:trace contextRef="#ctx0" brushRef="#br0" timeOffset="105035.5024">10546 12787 61 0,'-25'2'88'16,"-15"10"-1"-16,-12 8-2 16,-16 6-65-16,-11 8-1 15,-8 6 2-15,-3 3-2 0,2 2-4 16,7 1-3-16,13 0-1 15,16-1-4-15,25-1 0 16,27-5-3-16,30 1-2 16,32 3 1-16,25-5-1 0,17 2-1 15,14 0 0-15,5 0 0 16,-3-2-1-16,-13-1 0 15,-27-4 2-15,-31 6 1 16,-34-1 0-16,-27-2 0 16,-36-1 1-16,-29-2-2 15,-25-1 0-15,-20 0-2 16,-15 1-6-16,7-6-7 0,-1-8-11 15,15-1-40-15,23 5-30 16,13-6-6-16,28-5-7 16</inkml:trace>
  <inkml:trace contextRef="#ctx0" brushRef="#br0" timeOffset="108267.8257">8340 12414 38 0,'-26'-4'75'0,"-6"4"-3"16,-6 0-2-16,-5 9-66 0,-7 10 1 15,-4 10-1-15,-9 5 0 16,0 11 1-16,2 3-12 16,-2 8-51-16,14-6-13 15,13-3-7-15</inkml:trace>
  <inkml:trace contextRef="#ctx0" brushRef="#br0" timeOffset="118993.8982">11811 12350 16 0,'-10'-8'78'16,"10"8"-24"-16,0 0-5 0,0 0-3 15,0 0-6-15,-9 0-8 16,9 0-8-16,0 0-7 15,0 0-2-15,0 0-5 16,0 0-1-16,-1 12-3 0,1-12-2 16,19 9 0-16,1-1 0 15,11 1 0-15,11 3 1 16,12 0-1-16,14 1 1 15,5 0 0-15,11 0 0 0,1-5 0 16,-2-2-1-16,-2-1 0 16,-8-2 0-16,-7-3-1 15,-13 0 1-15,-8-3-1 0,-11-2 0 16,-6-1-2-16,-7-1-1 15,-9-2-5-15,-3 3-4 16,-9-4-9-16,0 10-28 16,0-10-45-16,0 10-5 0,-16-7-8 15,5 6 6-15</inkml:trace>
  <inkml:trace contextRef="#ctx0" brushRef="#br0" timeOffset="119615.9604">12121 12778 0 0,'0'0'57'16,"-22"-5"3"-16,13 4-50 15,9 1-2-15,-17 0 5 0,17 0 4 16,-20 1 6-16,10 3 3 16,-6 1 0-16,3 2 0 15,-4-1 0-15,1 2-2 16,-3 0-3-16,4 0-4 15,0-1-1-15,0 0-3 0,5-3-3 16,10-4-1-16,-11 7-1 16,11-7 0-16,19 7-3 15,11-2 0-15,15 1 0 0,19 1 0 16,14 2-2-16,15 2 2 15,10-1 0-15,5 0 0 16,-1-1-1-16,-8-2 1 16,-11-2-1-16,-12-3 0 0,-15 0 0 15,-12-2 0-15,-14 0-2 16,-12 0-1-16,-7-2-1 15,-16 2-4-15,11-7-5 16,-11 7-5-16,-7-5-13 0,-6 5-49 16,3 0-19-16,-4 1-6 15,0 0-6-15</inkml:trace>
  <inkml:trace contextRef="#ctx0" brushRef="#br0" timeOffset="121096.1084">3743 15462 46 0,'-10'-17'89'16,"10"17"-3"-16,-9-1-3 16,0 6-65-16,9 16-2 0,4 7-2 15,5 8-1-15,2 6 0 16,3 8-1-16,2 4-2 15,0 2-1-15,0-2-2 16,-3-6-1-16,-2-4-1 0,-1-6-1 16,-4-6 0-16,-2-4-1 15,-4-8-1-15,2-5 0 16,-2-5-1-16,0-10-2 15,0 13-2-15,0-13-3 0,0 0-7 16,0 0-13-16,0 0-56 16,-4-5-11-16,4 5-10 15,4-18-1-15</inkml:trace>
  <inkml:trace contextRef="#ctx0" brushRef="#br0" timeOffset="121490.1478">4212 15708 16 0,'-1'24'81'0,"-4"9"3"16,2 4-2-16,3 4-68 15,4 4 1-15,14 1 2 16,5-7 1-16,8-7-3 0,9-8-2 16,2-12 0-16,5-12-3 15,1-7 1-15,-3-17-1 16,-6-9-1-16,-6-7-1 15,-11-6-2-15,-10 0-1 0,-12-1 0 16,-13 5-2-16,-14 3 0 16,-12 13-2-16,-8 9 0 15,-8 9-1-15,-4 8 0 16,2 9 0-16,2 7-2 0,6 10-1 15,4 3-2-15,10 4-3 16,12 1-3-16,9 1-5 16,11-7-16-16,6-5-46 0,18-2-18 15,8-9-3-15</inkml:trace>
  <inkml:trace contextRef="#ctx0" brushRef="#br0" timeOffset="122035.2023">5195 15482 20 0,'4'-12'87'0,"-4"12"-2"15,-13-8-4-15,-7-27-29 16,-9 42-46-16,-2 14-2 0,-8 8 2 15,-3 8 0-15,-3 8 1 16,-1 7-1-16,2 8-1 16,6 3 0-16,5 2-1 0,8 3-1 15,9-5 0-15,9-2 1 16,8-5-1-16,16-9 2 15,12-8 1-15,13-12-1 16,11-8 1-16,10-11 0 0,8-11 1 16,4-2-1-16,1-11 1 15,-3-6-1-15,-3 1 0 16,-8-1 0-16,-11 1 0 15,-14 6-1-15,-6 1 0 0,-11 6-1 16,-8 2-1-16,-12 6-1 16,0 0-1-16,0 0 0 15,0 0 0-15,0 0-1 16,0 0-1-16,0 0 1 15,0 0-2-15,0 0-1 0,0 0-4 16,0 0-7-16,0 0-29 16,-4-12-51-16,4 12-4 15,-2-14-10-15,2 2 0 16</inkml:trace>
  <inkml:trace contextRef="#ctx0" brushRef="#br0" timeOffset="123080.3068">6243 15812 18 0,'-16'7'86'0,"1"-5"-1"16,6 5-34-16,9-7-16 0,8 1-3 15,16-1-10-15,10 0-8 16,11-1-5-16,6 1 0 15,9 0 0-15,4-1-4 16,-4 1-1-16,-3 0 0 0,-7 1-3 16,-11-1-1-16,-4 1-4 15,-10-1-4-15,-4 2-12 16,-10 4-37-16,-11-6-32 15,13-3-4-15,-13 3-4 0</inkml:trace>
  <inkml:trace contextRef="#ctx0" brushRef="#br0" timeOffset="123314.3302">6282 16162 49 0,'-15'29'95'16,"13"-12"0"-16,12-7-6 15,27-6-67-15,14-3-2 16,11-2-2-16,11-10-4 16,2 2-5-16,2-2-4 0,-4 0-5 15,-12 3-7-15,-6 8-12 16,-18 3-55-16,-8-1-18 15,-8 0-6-15,-10-2-4 16</inkml:trace>
  <inkml:trace contextRef="#ctx0" brushRef="#br0" timeOffset="123988.3976">7473 15395 13 0,'-18'5'84'16,"5"-1"3"-16,2-4-40 16,11 0-12-16,0 0-6 0,14 0-9 15,13-6-5-15,8-2-5 16,10-2-3-16,9 1-1 15,3 4 0-15,1 2 0 16,-4 3-2-16,-5 11 2 0,-12 5 0 16,-9 6 0-16,-14 7 0 15,-10 0 0-15,-7 5 1 16,-10-2-1-16,-2-2 0 15,-5-5-1-15,0-1-2 0,1-8-5 16,7-2-6-16,-2-7-15 16,6-4-56-16,8-3-12 15,0 14-9-15,0-14-3 16</inkml:trace>
  <inkml:trace contextRef="#ctx0" brushRef="#br0" timeOffset="124139.4126">7886 16091 7 0,'-3'25'100'0,"1"-7"-2"15,2-7-5-15,0-11-5 16,-45 5-81-16,45-5-10 16,0-7-43-16,0 7-39 0,9-19-8 15,-4 4-8-15</inkml:trace>
  <inkml:trace contextRef="#ctx0" brushRef="#br0" timeOffset="124740.4728">8662 15758 65 0,'0'10'90'16,"8"-5"-3"-16,14-5-3 0,-29-8-72 16,37-6-4-16,5-6 2 15,2-3-1-15,-6-5 1 16,-4 2-4-16,-5-1-1 15,-15 4-2-15,-7 3-2 0,-17 8 0 16,-10 6-2-16,-7 6 0 16,-4 13 0-16,-8 9 0 15,0 10 0-15,3 13 0 16,4 7 2-16,9 9 0 0,10 3 2 15,9 1 1-15,11-4 1 16,17-4 2-16,16-12-1 16,7-9 1-16,13-14-1 0,6-11-1 15,1-12-1-15,3-5-2 16,-3-10-3-16,-7-9-5 15,-1-2-8-15,-15-6-43 16,-12-8-33-16,0-3-8 0,-9-2-5 16</inkml:trace>
  <inkml:trace contextRef="#ctx0" brushRef="#br0" timeOffset="125599.5587">9297 15311 7 0,'-17'-23'82'0,"1"7"0"16,5 6-46-16,-2 2-3 0,1 8-6 15,0 1-8-15,2 9-6 16,0 13-5-16,3 9-2 15,4 10-1-15,3 12 3 16,7 12-1-16,7 10 1 0,3 7 1 16,7 2 0-16,2-3 0 15,4-3-1-15,0-10 0 16,1-8-1-16,-1-15 0 15,2-14 0-15,0-15-1 0,2-13 0 16,0-8-1-16,0-18 0 16,-1-9-1-16,-9-11-2 15,-5-6-1-15,-9-6-1 16,-9 5 0-16,-5 3-1 0,-10 10-2 15,-8 11 2-15,-5 13-1 16,-1 14 1-16,-1 19 0 16,6 11 0-16,5 11 1 0,5 3 0 15,9 5 1-15,4-2-1 16,15-4-2-16,10-9-3 15,11-8-9-15,0-15-44 16,9-10-30-16,9-7-8 0,1-17-7 16</inkml:trace>
  <inkml:trace contextRef="#ctx0" brushRef="#br0" timeOffset="125868.5856">10139 15599 17 0,'-29'8'87'0,"-6"5"3"15,-3 12-4-15,1 9-65 16,6 9 2-16,1 5 0 16,7 7 0-16,9 0-5 15,8-2-6-15,13-3-2 0,13-6-2 16,13-8-2-16,10-9-2 15,6-13-1-15,4-7-1 16,4-9-3-16,0-7-4 16,-1-10-6-16,-9-12-15 0,-7-9-51 15,-7-4-16-15,-9-6-7 16,-10-4-3-16</inkml:trace>
  <inkml:trace contextRef="#ctx0" brushRef="#br0" timeOffset="126554.6542">10236 15513 75 0,'-16'0'94'0,"16"0"-3"0,-2 10-4 15,9 8-69-15,16 4-4 16,7 9 0-16,6-2-3 16,7 4-2-16,1 4-3 15,3-1-2-15,-1 1-2 16,-3 1 0-16,-5-6-2 0,-7-3 0 15,-5-3-1-15,-9-5-2 16,-7-4-1-16,-10-6-1 16,-7-10-2-16,-13-2 0 0,-10-12 0 15,-6-3 0-15,-5-4 0 16,-1 1 2-16,3-3 2 15,6 3 2-15,8 1 2 16,10 3 1-16,13 1 1 0,9 0 1 16,17 2 1-16,10-2 0 15,12 0 0-15,5 0 0 16,6 4-1-16,0 4 0 0,-3 6-1 15,-3 6-1-15,-11 13 0 16,-9 7 0-16,-13 7 0 16,-11 6-1-16,-7 3 0 15,-7-4 1-15,-5-4 1 0,0-8 0 16,-3-9 0-16,4-14 1 15,5-8-1-15,6-18 1 16,3-12-1-16,13-6 1 16,9-7-2-16,5-6 0 0,6 2-1 15,6 3 0-15,3 5 0 16,-4 8-1-16,-2 6-1 15,-7 9-1-15,-6 6-1 16,-7 12 0-16,-4 4 0 16,-7 12 0-16,-5 12 0 0,0 7 0 15,0 7 1-15,2 7 1 16,4 4 1-16,2-2 2 15,4-7 1-15,5-5 0 16,4-11 1-16,4-9 1 0,2-12 0 16,2-5 0-16,-6-10 0 15,-3-8 0-15,-10-2-2 16,-7-4-1-16,-5-1 0 15,-16 1-3-15,-7 5-4 0,-10-4-5 16,2 10-13-16,-8 0-40 16,0-2-32-16,9 3-7 15,7-2-6-15</inkml:trace>
  <inkml:trace contextRef="#ctx0" brushRef="#br0" timeOffset="127063.7051">11407 15630 6 0,'34'31'95'16,"-6"3"0"-16,-3 5-5 15,-7-19-6-15,-5 25-74 16,-3-3 0-16,0-2-1 0,-8-8-1 16,-1-4-1-16,0-12-2 15,-1-16 0-15,0 0-1 16,9-20-1-16,-2-11-1 0,6-8-1 15,2-3-1-15,5-5-1 16,3 2 0-16,2 7 0 16,1 6 1-16,2 13 1 15,-3 12 1-15,0 7 2 16,-6 15-2-16,-7 7 2 0,-2 7-2 15,-1 5 1-15,-7 4-1 16,0-1-2-16,-1-1-2 16,2-8-2-16,5-4-5 15,4-11-3-15,9-8-7 0,2-12-13 16,9-18-31-16,4-6-15 15,11-8 22-15,-3 2 32 16,-8-6 18-16,3 7 8 16,-15 5 11-16,-2 14 14 0,-22 17 36 15,0 0 11-15,0 21-25 16,-11 6-27-16,1 10-12 15,-3 3-3-15,2 3-2 16,6-4-2-16,0 1 0 0,5-2-1 16,-5-2 0-16,-2-2-1 15,-6-3-2-15,-8-4-6 16,1 3-30-16,-2-1-42 0,-8-8-14 15,6-7-6-15,6-7-6 16</inkml:trace>
  <inkml:trace contextRef="#ctx0" brushRef="#br0" timeOffset="136012.5999">15147 14616 69 0,'0'0'64'0,"0"-9"-1"15,0 9-6-15,0 0-14 16,1-13-15-16,-1 13-8 15,0 0-5-15,2-8-1 16,-2 8-1-16,0 0-2 0,0 0-2 16,0 0-1-16,0 0 0 15,0 0-2-15,0 0 0 16,0 0-1-16,0 0-1 15,0 0-1-15,0 0 0 0,0 0-1 16,0 0 0-16,0 0 0 16,0 0-1-16,0 0 0 15,0 0 1-15,0 0-1 0,0 0 0 16,0 0 0-16,0 4 0 15,0-4 0-15,-5 17 0 16,2-4 1-16,0 5-1 16,2 6 0-16,1 5 1 0,0 5 0 15,3 4-2-15,3 2 1 16,0 2 0-16,1 1 0 15,0 2-1-15,0-3 1 16,-3-3 0-16,1-3-1 16,-4-4 2-16,-1-5-1 0,1-4 0 15,-1-5 1-15,0-6-1 16,0-4 0-16,0-8 0 15,0 0 0-15,-1 11-2 16,1-11 0-16,0 0-3 0,0 0-3 16,0 0-5-16,1-9-12 15,-1 9-44-15,13-13-29 16,-9 5-4-16,4-2-8 15</inkml:trace>
  <inkml:trace contextRef="#ctx0" brushRef="#br0" timeOffset="136463.645">15678 14734 77 0,'0'-9'93'0,"0"9"-5"16,-17-10-4-16,17 10-70 0,-16 0-2 16,2 10-1-16,0 4 1 15,-2 9-3-15,0 5-3 16,1 7 0-16,6 1 0 15,-1 7 0-15,8-2 0 0,2-1-1 16,10-5 0-16,11-1 0 16,9-13-1-16,6-7 1 15,7-8-1-15,5-6-1 16,4-16 1-16,-1-6-1 0,0-10 2 15,-10-5-1-15,-8-6-1 16,-10 0 0-16,-10-1 1 16,-13 1-2-16,-11 6 0 15,-12 5 0-15,-9 6-2 0,-5 7 0 16,-2 8 0-16,-1 8-1 15,-3 3-2-15,7 8-3 16,3 5-7-16,12 10-28 16,6 5-47-16,2-4-10 0,8 2-8 15,3-6-2-15</inkml:trace>
  <inkml:trace contextRef="#ctx0" brushRef="#br0" timeOffset="137503.749">17353 14629 75 0,'0'0'65'0,"9"-21"-7"15,-4 12-7-15,-4-3-10 16,-1 3-9-16,0 9-10 16,-7-15-6-16,-3 11-3 0,-8 3-5 15,-4 4-2-15,-8 4-3 16,-6 9-1-16,-8 4-1 15,-7 6-1-15,-4 6 1 16,0 4 0-16,1 3 2 0,1 4-2 16,8 2 2-16,9-2 0 15,10 1 2-15,15-6 0 16,12-3 1-16,19-7-1 15,18-7 0-15,14-8 0 0,14-8 0 16,12-5-1-16,6-6-3 16,2-4-4-16,-1-6-5 15,-2 3-9-15,-15 1-41 0,-12-4-32 16,-6 4-8-16,-17 2-6 15</inkml:trace>
  <inkml:trace contextRef="#ctx0" brushRef="#br0" timeOffset="138235.8222">14095 15491 5 0,'-10'4'82'0,"10"-4"3"16,0 0-3-16,20 4-64 16,10-3-1-16,18-3 1 15,15-4 1-15,24-3-5 16,17-1-3-16,24-4-2 15,20 1 0-15,23 2-3 0,19 2 0 16,22 5-1-16,16 4 0 16,13 2 0-16,12 9 2 15,13 2 1-15,8 7 1 0,4-1 0 16,2 1 1-16,1 0-1 15,2-2-2-15,-6 0 0 16,-5-2-3-16,-13-1-1 16,-10-7-2-16,-13 1-1 0,-16-4-3 15,-17-1-2-15,-16-4-2 16,-13 0-3-16,-17-2-6 15,-12-4-19-15,-12 2-50 16,-25-9-11-16,-18-2-4 0,-25 0-3 16</inkml:trace>
  <inkml:trace contextRef="#ctx0" brushRef="#br0" timeOffset="139366.9353">14661 15804 51 0,'-2'-12'93'16,"-1"1"-3"-16,1 17-7 15,2-6-64-15,0 0-4 16,0 0 0-16,3 19-1 15,2 3-2-15,4 6-2 0,-2 7-1 16,2 7 1-16,0 6-1 16,-3 2 0-16,-2 1-2 15,-3-2-1-15,-1 1-1 0,-2-5 0 16,-5-2-2-16,-4-8 1 15,0-5-1-15,2-6-2 16,-1-4 0-16,4-8-3 16,6-12-4-16,-13 6-10 0,13-6-38 15,15-6-41-15,-8-6-6 16,5-3-6-16</inkml:trace>
  <inkml:trace contextRef="#ctx0" brushRef="#br0" timeOffset="139564.9551">15007 16312 44 0,'9'20'103'0,"-8"-3"-5"16,-2-1-6-16,-3-6-3 15,-9-1-86-15,6 1-1 16,7-10-3-16,-9 10-4 15,9-10-8-15,1-11-52 0,14-2-26 16,-2-4-7-16,4-5-5 16</inkml:trace>
  <inkml:trace contextRef="#ctx0" brushRef="#br0" timeOffset="139935.9922">15487 15932 80 0,'7'-9'90'16,"-7"9"-2"-16,-11 0-2 15,-32 11-76-15,23 14 1 16,3 9 0-16,-1 9 4 0,5 5-1 16,6 8 0-16,6 0-2 15,5 0-3-15,14-6 0 16,11-6-2-16,9-7-1 15,5-15-3-15,9-8 0 0,3-13-1 16,0-5 1-16,-2-16-2 16,-9-6 0-16,-8-3 0 15,-15-4-1-15,-6 3 0 16,-15 4-1-16,-7 5 0 0,-16 6 1 15,-9 10-1-15,-4 5 0 16,-9 8 0-16,5 7 1 16,-3 3-1-16,8 5-1 0,2-3-3 15,12 5-3-15,6-6-7 16,15 0-30-16,8-2-45 15,6-11-9-15,6-3-6 16,2-3 4-16</inkml:trace>
  <inkml:trace contextRef="#ctx0" brushRef="#br0" timeOffset="140207.0193">16073 16070 95 0,'-13'13'101'16,"-4"8"-5"-16,-2 3-4 16,3 4-72-16,-2 10-7 15,1 2 0-15,5 3-2 16,1-2-4-16,4-1-2 0,4-8-3 15,2 1-3-15,1-13-2 16,4-6-9-16,-4-14-20 16,4-13-54-16,-1-11-10 0,-2-9-6 15,-3-10-5-15</inkml:trace>
  <inkml:trace contextRef="#ctx0" brushRef="#br0" timeOffset="140374.036">15917 16063 45 0,'20'12'109'0,"5"3"-6"15,2 1-7-15,3 43-8 16,2-38-74-16,-2 4-3 15,2-1-4-15,-6-2-3 0,-3 4-3 16,-6 1-4-16,0 2-7 16,-8-10-17-16,-5-2-60 15,6 5-10-15,-5-5-7 16,7-6-5-16</inkml:trace>
  <inkml:trace contextRef="#ctx0" brushRef="#br0" timeOffset="140847.0833">16570 16092 12 0,'0'0'102'0,"0"0"0"15,13 13-4-15,-9 3-4 16,0 1-70-16,-1 14-11 0,-2 4-1 15,-1 5-1-15,0-1-3 16,-3 4-3-16,-4-8-2 16,2 0-1-16,-3-9-1 15,4-3-2-15,-1-8-3 0,5-15-4 16,0 0-10-16,8-16-38 15,9-14-40-15,-11-12-6 16,2-8-7-16</inkml:trace>
  <inkml:trace contextRef="#ctx0" brushRef="#br0" timeOffset="141122.1108">16609 16085 11 0,'13'37'99'16,"0"3"2"-16,7 6-5 16,4-6-3-16,52-5-77 0,-38-3-2 15,7-11-1-15,3-11-1 16,2-9-3-16,-3-4-3 15,-4-14-1-15,-3-4-2 16,-13-4 0-16,-15-4-2 0,-12 3-1 16,-18 3 0-16,-13 3-1 15,-8 6 0-15,-9 7 1 16,-4 4-1-16,-1 3 0 0,4 11 0 15,6-1-2-15,12 5-1 16,8-2-4-16,16 2-4 16,7-15-8-16,14 14-33 15,19-10-41-15,0-4-7 0,2-9-3 16</inkml:trace>
  <inkml:trace contextRef="#ctx0" brushRef="#br0" timeOffset="141361.1347">17097 15950 33 0,'-15'0'103'0,"6"2"-4"16,9-2-4-16,0 0-4 0,19 0-80 15,12-1-5-15,8-1-1 16,5-2-4-16,7 1-5 16,-3-5-14-16,1 1-59 15,-5 3-16-15,-13 1-8 0,-6 3-5 16</inkml:trace>
  <inkml:trace contextRef="#ctx0" brushRef="#br0" timeOffset="141868.1853">17751 15822 63 0,'-14'0'99'16,"-4"0"-5"-16,1 0-4 0,0 1-63 15,-9 7-5-15,6 4-5 16,-5 4-5-16,2 2-4 16,3 2-2-16,6 1-2 15,6-2 0-15,8-2-1 0,8-5 0 16,11-6 0-16,10-6 0 15,6-1-1-15,1-11 1 16,-2-2-1-16,-1-6-1 16,-6-3 0-16,-5 2 0 0,-11 5 0 15,-5-1-1-15,-6 17 1 16,0 0 0-16,-6 0 0 15,-2 19 0-15,3 9 0 16,-1 5 0-16,6 8 1 0,0 0 0 16,0 1 0-16,8-3-1 15,-4-2-2-15,5-3-2 16,-4-7-4-16,2-5-7 15,-7-8-28-15,0-14-47 0,-7 7-10 16,-3-7-7-16,-2-9-3 16</inkml:trace>
  <inkml:trace contextRef="#ctx0" brushRef="#br0" timeOffset="142134.212">17519 15886 10 0,'2'5'101'0,"3"12"-1"15,4 6-6-15,0 2-4 16,-8 2-77-16,10 7-1 15,-2-2-2-15,-1-2-2 16,-3-3-6-16,0-3-4 0,-5-6-13 16,3-4-51-16,-2 0-23 15,-2-6-8-15,1-8-7 16</inkml:trace>
  <inkml:trace contextRef="#ctx0" brushRef="#br0" timeOffset="142961.2947">17523 15916 55 0,'-8'-8'58'16,"8"8"-9"-16,-3-11-10 0,3 11-15 15,0-13-10-15,0 5-8 16,0-2 2-16,1-3 1 16,1 0 1-16,0 1 2 15,-1 0 3-15,-1 1-1 0,0 11 1 16,1-13 0-16,-1 13-2 15,0 0 1-15,10 10-1 16,-2 4-3-16,-1 3 0 16,2 6-1-16,-1 3 0 0,0 3-1 15,-2 2-3-15,0-1-1 16,-2-2-3-16,0 1-5 15,-4-6-9-15,8 1-34 16,0 2-40-16,1-12-9 16,3 1-7-16</inkml:trace>
  <inkml:trace contextRef="#ctx0" brushRef="#br0" timeOffset="144516.4502">18638 16063 71 0,'-5'-15'85'16,"-5"-11"-10"-16,-2 16-43 16,-6 1-10-16,-1 6-5 0,-2 1-7 15,-5 2 0-15,-2 7-2 16,0 7 1-16,-1 5 2 15,3 11 0-15,2 3 2 16,9 6 0-16,3 2-2 0,12 1-1 16,12-4-1-16,10-2-2 15,16-9-2-15,10-10-4 16,13-4-6-16,3-14-14 0,4-1-60 15,7-8-13-15,4-5-7 16,-2-5-4-16</inkml:trace>
  <inkml:trace contextRef="#ctx0" brushRef="#br0" timeOffset="145166.5152">20820 15375 55 0,'-27'3'92'15,"8"-2"-3"-15,3-1-33 16,16 0-21-16,0 0-7 15,0 0-6-15,0 0-4 0,20 4-5 16,7-3-2-16,4 1-3 16,7-2 0-16,3 4-2 15,3-1-2-15,-1-1-1 16,0 4-1-16,-6-3-2 0,-2-2-3 15,-9-1-2-15,-2 1-5 16,-10-3-10-16,1-7-46 16,-3 7-25-16,-12 2-8 15,5-10-3-15</inkml:trace>
  <inkml:trace contextRef="#ctx0" brushRef="#br0" timeOffset="145405.5391">20850 15524 1 0,'-24'21'96'0,"8"-1"3"16,13-5-7-16,6-4-3 15,28-1-70-15,10-3-6 16,17-3 0-16,8-1-4 0,8 0-2 15,1-3-4-15,3-2-4 16,-8 2-4-16,-3 0-8 16,-20-1-33-16,-12 1-44 15,1 0-6-15,-13-2-6 16</inkml:trace>
  <inkml:trace contextRef="#ctx0" brushRef="#br0" timeOffset="158494.8479">14400 16961 83 0,'0'0'91'0,"5"-15"-26"16,-5 15-12-16,7-12-13 15,-7 12-13-15,0 0-7 0,4-10-5 16,-4 10-5-16,0 0-2 16,0 0-2-16,0 0-1 15,0 15-2-15,2 2 0 16,3 3 1-16,3 11 1 15,-2 3-1-15,5 7 0 0,-2 2 1 16,3 1 0-16,-2-1 0 16,1-2-1-16,-4-7-1 15,1-6 0-15,-4-7-1 16,1-2-2-16,-2-9-1 0,-3-10-3 15,0 9-6-15,0-9-9 16,-3-9-36-16,3-1-40 16,-5-2-5-16,2-2-6 15</inkml:trace>
  <inkml:trace contextRef="#ctx0" brushRef="#br0" timeOffset="158916.8901">14138 17406 83 0,'-14'5'88'16,"-2"1"-2"-16,2-1-50 15,0 0-7-15,4 0-5 16,10-5-7-16,-5 10-1 0,13-3-2 15,9-4-3-15,8-1-1 16,33 0 3-16,35-2-2 16,21-4-1-16,23-11-1 15,13 0-1-15,-1-4-1 0,-11-2-1 16,-32 4-2-16,-36 1-4 15,-13 6-3-15,-21 0-3 16,-15 7-5-16,-21 3-8 16,0 0-40-16,0 0-37 15,-10 10-4-15,-8 2-6 0</inkml:trace>
  <inkml:trace contextRef="#ctx0" brushRef="#br0" timeOffset="159534.9518">14276 17695 24 0,'0'0'83'16,"0"0"-1"-16,0 0-48 16,-4 3-3-16,4-3 1 15,-2 16 0-15,1-5-5 16,1 1-4-16,0 3-1 0,0 0-4 15,5 4-3-15,-3 5-2 16,-2-24-5-16,5 22-2 16,-1 2-2-16,0 2-1 15,2-1-2-15,0-1 0 16,-1 4-1-16,-1-6 0 15,1 1 1-15,-1-4-1 0,1 3-2 16,-5-22-3-16,2 22-3 16,3 2-10-16,-5-24-35 15,0 0-42-15,0 0-6 16,0 0-7-16</inkml:trace>
  <inkml:trace contextRef="#ctx0" brushRef="#br0" timeOffset="160000.9984">14645 17967 1 0,'0'0'103'16,"0"0"-1"-16,-3 10-5 15,3-10-5-15,0 0-70 16,0 0-6-16,0 11-3 0,0-11-6 15,0 0-5-15,0 0-2 16,0 0-5-16,0 0-7 16,0 0-13-16,0-6-55 15,0 6-14-15,0 0-7 16,0 0-5-16</inkml:trace>
  <inkml:trace contextRef="#ctx0" brushRef="#br0" timeOffset="160725.0709">14983 17711 70 0,'0'-8'89'16,"0"8"-3"-16,0-15-45 15,0 15-20-15,0-14-6 16,0 14-6-16,-5-11-3 16,5 11-2-16,-9-2-1 0,9 2 1 15,-13 4 1-15,6 5 1 16,1 6 1-16,-2 2 2 15,1 7-1-15,7-24-3 16,-3 27-1-16,-1 2 0 0,2 3 0 16,1 1-1-16,1 3-1 15,-1 0 1-15,7-2-1 16,-1-1 2-16,9-7-1 15,-2 2-1-15,23 9 3 16,-15-27-1-16,0-3-2 16,0-7-1-16,0-5 1 0,-3-5-1 15,-4-2 0-15,-1-2 0 16,-1 0-2-16,-5 1 0 15,-3-2 0-15,-2 4 2 16,-1 11-1-16,0 0-1 0,0 0-2 16,0 0 0-16,0 0-2 15,0 0-5-15,-7 2-12 16,-6 2-50-16,2 2-23 15,0 1-5-15,5 31 1 16</inkml:trace>
  <inkml:trace contextRef="#ctx0" brushRef="#br0" timeOffset="161976.196">15146 17685 41 0,'0'0'85'0,"-7"-17"-23"0,7 17-6 16,-9-19-12-16,9 19-16 16,-10-13-8-16,10 13-5 15,-9-13-4-15,9 13-2 0,-10-7-3 16,10 7 0-16,-7-9-4 15,7 9 0-15,0 0 0 16,-11 0 1-16,11 0-1 16,-9 12-1-16,3 0 2 0,0 2 0 15,-1 4 1-15,1 5 0 16,1 5 0-16,5-28-3 15,-3 30 1-15,0 2 0 16,3 4 0-16,0 0-1 16,0 3 0-16,4 39 0 0,3-37 0 15,-7-41 2-15,10 34 1 16,0 4-1-16,7-10-1 15,1 0 0-15,5-11-1 16,0 2 0-16,3-16-1 16,27-3 4-16,-27-6-2 15,-3-7 1-15,0-5-1 0,-5-1 1 16,-2-3-1-16,-4 3 1 15,-5-2 0-15,-5 1-3 16,-1 5 0-16,-4 1 0 16,3 14-4-16,0 0-1 0,0 0-2 15,-14 0-7-15,1 0-24 16,-2-2-46-16,-29 13-14 15,14 9-8-15,30-20 0 16</inkml:trace>
  <inkml:trace contextRef="#ctx0" brushRef="#br0" timeOffset="162677.2661">13030 17513 61 0,'-17'-2'76'16,"-1"-2"-32"-16,-1-1-18 0,0 3 0 15,1 0 1-15,-1-1-1 16,-1 2-4-16,3-1-2 16,0 2-4-16,6 0-1 15,3 0-2-15,8 0-2 0,0 0-3 16,0 10 0-16,6-5 0 15,7-1-2-15,7 0 0 16,4 1-2-16,5-1 0 16,1-1-2-16,2-1-3 0,3 1-3 15,2-1-6-15,1-2-8 16,3-2-43-16,-1-1-31 15,-30 1-4-15,54-12-3 16</inkml:trace>
  <inkml:trace contextRef="#ctx0" brushRef="#br0" timeOffset="162901.2885">13047 17645 82 0,'-33'26'98'16,"0"1"-5"-16,9-2-5 0,8-2-71 15,9-3-2-15,7-5-1 16,5 1-3-16,11-6-6 16,6-5-5-16,10-2-8 15,4-3-16-15,7 0-55 0,4-3-13 16,3-2-6-16,0 0-5 15</inkml:trace>
  <inkml:trace contextRef="#ctx0" brushRef="#br0" timeOffset="163758.3742">15184 18041 65 0,'-10'-3'65'15,"10"3"-3"-15,-9-4-9 16,9 4-14-16,0 0-10 0,11-9-7 15,2 7-6-15,1 2-2 16,7 0-4-16,-21 0-6 16,21-3-3-16,0 1-4 15,3 1-11-15,1 2-36 16,31 4-34-16,-31-1-9 0,-1-4-2 15</inkml:trace>
  <inkml:trace contextRef="#ctx0" brushRef="#br0" timeOffset="167676.766">16281 17133 70 0,'0'-14'70'0,"-2"3"-12"15,-1 2-15-15,3 9-13 16,-6-10-12-16,6 10-5 0,0 0-4 15,-10 1-2-15,6 6 1 16,-1 4-2-16,1 5 2 16,0 5-1-16,-1 2 1 15,1 2 2-15,1 4-2 0,1 5 0 16,1 1 2-16,1-14-5 15,-1 3 0-15,1 1 0 16,-3 4-1-16,3 1 0 16,0 2 0-16,-1 4 0 15,-1 0-2-15,1 1 3 0,-1 1-1 16,0-3 1-16,0 1-3 15,1 0 1-15,-2-2-1 16,1-4 0-16,0 0-1 0,-1-3 0 16,3-5-2-16,-2-4-3 15,2-7-2-15,0-11-9 16,0 10-10-16,0-10-33 15,0 0-36-15,5-6-6 0,3-6-4 16</inkml:trace>
  <inkml:trace contextRef="#ctx0" brushRef="#br0" timeOffset="168723.8707">16776 17195 13 0,'0'0'42'0,"-8"-9"-2"0,8 9-4 15,-14-7-5-15,14 7-6 16,-18-1-3-16,7 1-4 16,2 1-5-16,-3 3-3 15,1 5-4-15,-1 1 1 0,0 3-3 16,-2 1 1-16,3 4 0 15,-2 4 1-15,2 0-1 16,-1 3 2-16,5-10-3 16,0 2 0-16,-2 2 0 15,2 4-1-15,0 0 0 0,-1 2 0 16,2 3 2-16,0 1-2 15,-1 0 2-15,2 0 1 16,1 1-1-16,3 4 0 0,1-3 0 16,0 3 0-16,5-2-1 15,3 1-1-15,0 1 0 16,2-4 0-16,3-2-1 15,0-4-1-15,0 0 1 0,2-4 0 16,0 1-1-16,2-5 1 16,0-1-1-16,0-3 1 15,3-2 2-15,-3-3-2 16,-1-4 0-16,0 0 0 0,0-3-1 15,-2 0 0-15,1-3 1 16,-1-4-2-16,-1-3 1 16,3-1-1-16,-2 1 0 15,2-6 1-15,0-2-1 0,1 1 0 16,0-7 0-16,-1 2 1 15,0-2-1-15,1-3 0 16,-2 1 1-16,0-1-1 0,-1-3 0 16,0 0 0-16,6-12 3 15,8-14-1-15,-5 2 1 16,-6 5-1-16,-6 5 0 15,-3 5 0-15,-7 7 0 16,-1 4 1-16,-6 0-3 0,-9 2 0 16,-4 2 0-16,-6 2 0 15,-4 3 0-15,-5 3 0 16,-1 3-1-16,-1 4 1 15,6 4-2-15,3 5-2 0,6 0-3 16,4 4-6-16,13 6-33 16,5 3-32-16,-1-13-16 15,16 14-4-15</inkml:trace>
  <inkml:trace contextRef="#ctx0" brushRef="#br0" timeOffset="169843.9827">17440 16939 10 0,'0'0'51'16,"-17"-3"-3"-16,17 3-6 16,-17 0-6-16,8 0-8 15,9 0-4-15,-16 1-7 16,16-1-3-16,-8 7-2 0,8-7-1 15,0 0 1-15,7 9 0 16,7-6 0-16,7-3 0 16,7 0-1-16,5 0-1 15,6 0 0-15,3 0-2 0,-2 0 0 16,-1 0-2-16,-2 0-1 15,-7-2-2-15,-7 2 1 16,-5-1-2-16,-6 1-1 0,-12 0-3 16,12 0-3-16,-12 0-5 15,0 0-9-15,0 0-41 16,0 0-30-16,0 0-7 15,-6 1-4-15</inkml:trace>
  <inkml:trace contextRef="#ctx0" brushRef="#br0" timeOffset="170469.0452">17557 16815 56 0,'0'0'74'0,"-5"-14"-10"0,5 14-13 15,-6-15-11-15,6 15-10 16,-2-12-9-16,2 12-6 16,0 0-7-16,-2-9-1 15,2 9-2-15,0 0-3 0,3 11-1 16,3-3 1-16,-2 6 0 15,2 2 0-15,2 2 3 16,1 6 0-16,0 3 0 16,-2 0 2-16,0 2 0 0,2 2-1 15,-5-2 0-15,-1 0 0 16,-2-6-1-16,-2-2 1 15,1-4-3-15,0-5 1 16,-2-2-1-16,2-10-3 0,0 0-1 16,-9 7-4-16,9-7-8 15,0 0-26-15,-9-5-46 16,9-4-13-16,1-4-5 15,5 1-1-15</inkml:trace>
  <inkml:trace contextRef="#ctx0" brushRef="#br0" timeOffset="171058.1041">18027 16765 51 0,'-4'-15'65'16,"4"15"-8"-16,-10-8-11 16,10 8-9-16,0 0-8 15,-8-1-7-15,8 1-5 0,0 4-4 16,0 8-4-16,2 2 1 15,1 5-1-15,2 4-1 16,2 9 2-16,0 2-1 0,0 2 0 16,0 2-1-16,0-4 1 15,0-2-3-15,1-2-1 16,-3-5-2-16,1-6-1 15,-1-4-5-15,0-3-4 16,5 0-11-16,-6-2-45 0,-4-10-28 16,11 3-9-16,-2-4-3 15</inkml:trace>
  <inkml:trace contextRef="#ctx0" brushRef="#br0" timeOffset="173187.317">18407 16844 51 0,'0'0'70'0,"0"0"-10"15,5 3-9-15,14-2-12 16,9-1-11-16,2 1-6 15,6-1-5-15,0 0-4 0,0-1-3 16,-3 1-3-16,-5 0-2 16,-3 0-3-16,-7 0-2 15,-5 0-4-15,-4 0-2 16,-9 0-5-16,11 1-6 0,-11-1-20 15,13 12-43-15,-13-12-13 16,0 0-2-16</inkml:trace>
  <inkml:trace contextRef="#ctx0" brushRef="#br0" timeOffset="173705.3688">18556 16699 25 0,'0'0'57'0,"0"0"-4"0,0 0-8 15,0 0-6-15,-5-9-12 16,5 9-4-16,0 0-5 16,-9-3-2-16,9 3-5 0,0 0-1 15,-9 0-3-15,9 0 0 16,-2 11 0-16,2 0-1 15,0 5-2-15,0 6 3 16,0 5 3-16,2 7-2 0,3 7 3 16,-1 5-2-16,-2 6-1 15,3 0 0-15,-4 1 1 16,1-1-3-16,-1-7-1 15,-1-4 0-15,0-9-1 0,0-8-1 16,0-5-2-16,2-10-1 16,-2-9-5-16,0 0-9 15,5-9-35-15,-4-14-40 16,-1-1-9-16,2-5-7 0</inkml:trace>
  <inkml:trace contextRef="#ctx0" brushRef="#br0" timeOffset="174384.4367">18987 16668 11 0,'0'0'86'0,"-6"-10"2"0,4 21-19 16,2-11-26-16,1 16-18 15,0-2-7-15,4 6-6 16,-3 5-1-16,4 3 2 15,-6 8-1-15,3-1-4 0,-2 5 0 16,-1 0-2-16,-1 0-1 16,-3 1 0-16,-1-2-1 15,-2-3-1-15,1-9-1 16,1-4-1-16,1-6-1 0,2-4-3 15,2-13-3-15,0 0-8 16,5 3-19-16,5-3-46 16,-1-14-18-16,6-10-5 0,0-1 6 15</inkml:trace>
  <inkml:trace contextRef="#ctx0" brushRef="#br0" timeOffset="175012.4994">19365 16702 16 0,'-5'-12'72'0,"5"12"-24"15,-8-13-15-15,8 13-4 0,-17-4-3 16,10 4-4-16,-5 0-2 15,0 6-4-15,-1 5-3 16,-4 3-5-16,2 4-1 16,-1 5-2-16,4 3 1 0,1 2-1 15,3-2-1-15,6 1 1 16,2-6 1-16,5-3 3 15,9-6-1-15,2-5-1 16,4-7 1-16,1 0-2 0,-2-11 0 16,1-2-2-16,-1-3-1 15,-7 0 0-15,-4-6 0 16,-3 1-2-16,-2-3 1 15,-3 2-2-15,0 5 1 0,-2 0-1 16,-4 2 1-16,3 3-4 16,3 12 2-16,-5-12 0 15,5 12 0-15,0 0 0 16,0 12 1-16,4 5-1 0,2 6 3 15,3 7 1-15,-1 7 1 16,0 8 2-16,-3 9 0 16,1 0 1-16,-3 2-1 0,-4-2 3 15,1-3-4-15,-2-4 0 16,-1-8-1-16,-2-9-1 15,5-6-2-15,-1-9-4 16,4-5-5-16,-3-10-16 0,14 0-51 16,2-5-18-16,-3-10-9 15,6-5-5-15</inkml:trace>
  <inkml:trace contextRef="#ctx0" brushRef="#br0" timeOffset="176002.5985">19872 17261 51 0,'-15'0'89'0,"5"0"-2"16,10 0-41-16,0 0-11 15,17-7-11-15,9 7-8 16,7 0-4-16,5 2-1 0,4 3-3 15,3 3 0-15,-1 0-2 16,-3 2-1-16,-7-1-1 16,-4-1 0-16,-4-1-2 0,-7-3-1 15,0 0-2-15,-5-2-4 16,1 1-5-16,-6-3-9 15,5 1-21-15,-1 3-40 16,-13-4-13-16,8 2-6 16</inkml:trace>
  <inkml:trace contextRef="#ctx0" brushRef="#br0" timeOffset="176231.6213">19968 17442 50 0,'-10'15'96'16,"5"-3"-3"-16,5 0-22 0,7-2-40 16,6 1-9-16,8-3-9 15,2-1-6-15,5 0-6 16,1 3-8-16,11 2-13 15,2 4-52-15,1-13-18 0,1-1-7 16,2-2 0-16</inkml:trace>
  <inkml:trace contextRef="#ctx0" brushRef="#br0" timeOffset="176748.6731">21132 16643 7 0,'0'0'88'0,"0"0"2"16,4 15-4-16,41 5-53 16,-30 8-10-16,1 9-8 0,2 4 0 15,-1 7-2-15,1 3-4 16,-6 0 0-16,-2 2-3 15,-3-7 1-15,-4 0-3 16,-3-7-1-16,0-3-4 16,-3-9-4-16,0-5-6 0,-1-9-12 15,4-13-52-15,0 0-16 16,0 0-9-16,-8-11 1 15</inkml:trace>
  <inkml:trace contextRef="#ctx0" brushRef="#br0" timeOffset="176971.6954">20952 17238 78 0,'-10'7'94'0,"17"-2"-4"16,20-5-50-16,24 1-8 15,21-1-7-15,21-2-4 16,9-2-6-16,7-3-5 0,-2-2-2 15,-8 4-4-15,-13-2-3 16,-16 2-5-16,-16 5-7 16,-26 0-15-16,-28 0-52 0,0 0-15 15,-18 6-6-15,-16-3-2 16</inkml:trace>
  <inkml:trace contextRef="#ctx0" brushRef="#br0" timeOffset="177468.7451">20936 17516 44 0,'2'-11'91'0,"-2"11"-2"16,4-8-36-16,-4 8-17 0,0 0-10 16,10 11-8-16,-7 5-3 15,0-2-2-15,-1 2-2 16,-1 3 0-16,0 3-3 15,-1 3 0-15,0 0-1 0,0 2-2 16,-1 2 0-16,-1 0-1 16,-1-3-2-16,0 2-2 15,-1-3-2-15,-1-5-4 16,0-5-10-16,3-3-35 15,2-12-38-15,-1 11-9 0,1-11-6 16</inkml:trace>
  <inkml:trace contextRef="#ctx0" brushRef="#br0" timeOffset="177645.7628">21047 17805 81 0,'11'7'98'0,"-3"-2"-7"15,1 5-6-15,-3 0-64 16,1 1-9-16,-3-3-13 15,3 4-16-15,-3-2-38 16,-4-10-32-16,13 3-7 0,-13-3-5 16</inkml:trace>
  <inkml:trace contextRef="#ctx0" brushRef="#br0" timeOffset="178087.807">21457 17494 37 0,'0'0'84'15,"0"0"0"-15,-9 1-47 16,2 11-8-16,-4 1-4 0,1 6-5 15,0 3-2-15,0 0-3 16,0 2-2-16,2 5 0 16,-9 0-1-16,14 0-3 0,3 1-2 15,4 0-1-15,4-3-2 16,8-3-1-16,1-2 0 15,3-8-2-15,2-2-1 16,3-9-1-16,1-3 0 0,-1 0 0 16,-1-8-1-16,-2-2-1 15,-2-4 1-15,-4 1 0 16,-3-3 0-16,-8 2 1 15,-3 2 0-15,-2 0 0 0,0 12 1 16,-16-11 0-16,6 8 0 16,0 3 1-16,0 2-4 15,2 5-7-15,3 1-22 16,4 1-42-16,1-9-17 0,0 10-7 15,0-10 2-15</inkml:trace>
  <inkml:trace contextRef="#ctx0" brushRef="#br0" timeOffset="179108.9091">22385 16854 71 0,'-4'-11'85'15,"22"8"-35"-15,-18 3-9 16,0 0-9-16,9 0-8 15,-3 9-3-15,1 8-3 0,0 10-1 16,0 9 0-16,-2 8-2 16,-1 9-1-16,-3 3-3 15,-1 4-1-15,-2-2-1 16,-1-29-4-16,-2 0-1 15,-2-5-2-15,2 1 1 0,-1-4-1 16,1 0-2-16,-1-3 0 16,-2 0-1-16,4-6 1 15,0-1-4-15,4-11-4 16,-4 10-6-16,4-10-32 0,13 0-42 15,-2-19-9-15,6-11-7 16</inkml:trace>
  <inkml:trace contextRef="#ctx0" brushRef="#br0" timeOffset="179455.9438">22629 17103 51 0,'0'32'92'0,"0"2"-2"0,6 8-49 16,-1-19-3-16,2 1-8 15,2 1-7-15,4-2-3 16,4-3-7-16,1-1-3 0,3-3-2 16,-2-7 0-16,37 5 1 15,1-11-3-15,1-11 0 16,-3-16-1-16,-5-16-1 0,-13-12-1 15,-18-6-1-15,-21 2-2 16,-20 7-1-16,-12 3 0 16,-11 11 0-16,-9 11-1 15,-10 14 1-15,-3 10 0 16,3 13-1-16,9 10 0 0,11 7-2 15,8 3-2-15,18 2-3 16,12-8-12-16,18-7-49 16,23-3-23-16,8-17-5 15,11-7-5-15</inkml:trace>
  <inkml:trace contextRef="#ctx0" brushRef="#br0" timeOffset="180340.0322">23058 16406 61 0,'0'-8'81'16,"0"8"-17"-16,15-8-17 16,5 5-15-16,8-5-11 15,4 2-4-15,7 1-4 0,0 0-2 16,-1 3-1-16,-3 2-2 15,-4 0-2-15,-7 0-1 16,-9 0-2-16,-7 5-1 0,-8-5 1 16,-1 11-2-16,-9-1 0 15,-3-1 0-15,-5 6 0 16,-2-1 0-16,-4 4-1 15,-3 4 1-15,1 2 0 0,0 3 1 16,4 1 1-16,0-1 0 16,5 0 1-16,8 1 1 15,7-5 0-15,4-2 2 16,11-6-2-16,8-2 1 15,6-7-1-15,5 1 0 0,2-6-2 16,3-1-2-16,4-6-3 16,-6-5-3-16,3-1-9 15,-7-10-17-15,0-2-49 16,1-5-14-16,-6-5-11 0,-6 0 1 15</inkml:trace>
  <inkml:trace contextRef="#ctx0" brushRef="#br0" timeOffset="180592.0574">23623 16433 57 0,'-1'24'94'0,"0"-2"-2"15,3 17-33-15,11-14-25 16,6-2-9-16,11-6-6 0,6-5-4 16,6-7-4-16,5-5-3 15,-4-6-1-15,0-11-1 16,-8-3-2-16,-9-8-1 0,-16 2-2 15,-11 0 0-15,-19 2 1 16,-16 7-2-16,-10 3 0 16,-10 8 0-16,-4 6-3 15,-3 5-1-15,9 10-5 0,5 3-13 16,17 2-52-16,20 4-19 15,5-2-7-15,10-2-4 16</inkml:trace>
  <inkml:trace contextRef="#ctx0" brushRef="#br0" timeOffset="181494.1476">21568 17674 50 0,'-15'0'61'0,"15"0"-6"16,-15-7-8-16,15 7-9 0,-13-9-8 16,13 9-8-16,-12-8-4 15,12 8-4-15,0 0-3 16,-9-1-2-16,9 1-3 15,0 0 1-15,9 3-1 0,0 0-3 16,4 3-5-16,-2-1-11 16,3 0-48-16,2 3-26 15,-2-1-5-15,-1-1-4 16</inkml:trace>
  <inkml:trace contextRef="#ctx0" brushRef="#br0" timeOffset="182425.2407">21544 17479 38 0,'-8'-7'78'16,"8"7"-9"-16,0 0-19 0,-8-11-12 16,8 11-8-1,1-17-8-15,13 6-4 0,7-3-2 16,7 1-1-16,1-2-3 15,-2 1-3-15,-3 2-5 16,-8 2-7-16,-6 5-13 0,4 2-47 16,2 3-24-16,-4 1-8 15,6-1-3-15</inkml:trace>
  <inkml:trace contextRef="#ctx0" brushRef="#br0" timeOffset="227943.7921">24155 16944 27 0,'-10'12'43'15,"2"2"3"-15,0 1-3 0,8 2-5 16,0 0-5-16,2 0-5 15,7-5-2-15,4-3-3 16,4-5-2-16,6-4-5 16,3-6-2-16,-2-6-1 0,2-5-4 15,0-3-1-15,-2-3-3 16,-3-2-1-16,-2-2-1 15,-7 1 0-15,-3-1-2 0,-6 3 0 16,-3 0 1-16,-8 5-5 16,-4 7 2-16,-10 6 0 15,-7 6 1-15,-6 9-1 16,-4 16 1-16,-6 10 1 15,-1 15-1-15,1 8 5 0,3 8-2 16,4 2 1-16,23-32-2 16,2 0 0-16,6 0 1 15,4-2-1-15,5-5 0 16,9 2 0-16,8-8-1 0,-1 1 0 15,9-7-2-15,2 0-7 16,3-3-15-16,0 3-46 16,-2-8-24-16,6-1-6 15,-3-3-5-15</inkml:trace>
  <inkml:trace contextRef="#ctx0" brushRef="#br0" timeOffset="229479.9457">24534 16586 45 0,'-8'-10'83'0,"-8"3"-44"15,16 7 0-15,0 0-3 16,0 0-7-16,-5 14-7 0,5 10-4 15,-1 6-6-15,0 12 1 16,1 8 0-16,0 11 1 16,0 8 0-16,-1 3-2 15,-4 1-1-15,-3 2-1 0,-2-8 2 16,-2-2-4-16,5-39-2 15,1 2-2-15,-2-5 0 16,2 0-1-16,-1-6-1 16,0 0 0-16,2-4-3 0,0-2-2 15,-3 5 1-15,8-16-5 16,0 0-9-16,-8 0-17 15,8-8-47-15,0 8-15 16,15-19-6-16,-4 9-1 16</inkml:trace>
  <inkml:trace contextRef="#ctx0" brushRef="#br0" timeOffset="229836.9813">24720 17277 90 0,'0'0'95'0,"0"0"-7"15,0 0-18-15,0 0-48 16,0 0-8-16,0 0-5 16,0 0-4-16,0 0-3 15,0 0 1-15,11 5-1 0,-11-5 1 16,14 0 1-16,-14 0 1 15,0 0 0-15,9 6 1 16,-9-6 0-16,0 0-1 16,-4 11-4-16,4-11-14 0,-1 14-56 15,1-14-19-15,0 0-8 16,7-14-8-16</inkml:trace>
  <inkml:trace contextRef="#ctx0" brushRef="#br0" timeOffset="236565.6542">22318 16001 11 0,'8'11'98'16,"-8"-11"-2"-16,10-9-4 15,-10-22-4-15,0-12-73 0,-9-13-6 16,-2-13-5-16,-8-12 0 16,-9-13-1-16,-10-11-2 15,-16-7 1-15,-8-5-1 0,-11-6 1 16,-13 1 0-16,-7-5 1 15,-8 1 0-15,-6 0 1 16,-5 1 0-16,-7 4 1 16,-7 0-1-16,-5 2 0 15,-2 0 0-15,-2 6-1 0,3 5 1 16,2 6 0-16,8 5-1 15,11 7-2-15,8 8-4 16,24 19-15-16,5 7-51 16,12 1-23-16,21 4-6 0,15-1-8 15</inkml:trace>
  <inkml:trace contextRef="#ctx0" brushRef="#br0" timeOffset="237489.7466">18462 12029 62 0,'-22'1'86'16,"4"-1"-2"-16,18 0-2 15,0 0-61-15,14-5-6 16,21 3-2-16,15 0-1 0,5-1 0 16,9-2-2-16,3 2-3 15,3-2-2-15,-3 3-4 16,-8-2-5-16,-7 4-6 15,-10 0-12-15,-6 0-35 0,0 1-28 16,-13 1-9-16,-2-1-2 16</inkml:trace>
  <inkml:trace contextRef="#ctx0" brushRef="#br0" timeOffset="237768.7745">18556 12310 18 0,'0'15'90'15,"18"-6"-2"-15,21-6-4 0,16 33-17 16,16-36-58-16,7-1-2 16,11 1-2-16,-2 0-10 15,-1 0-15-15,-3-1-55 0,-18 1-9 16,-10 0-7-16,-13-5-1 15</inkml:trace>
  <inkml:trace contextRef="#ctx0" brushRef="#br0" timeOffset="243346.3322">19771 11667 55 0,'-24'19'51'15,"1"13"-6"-15,4 10-6 16,-2 14-2-16,3 8-8 15,3 11-4-15,4 3-7 16,4 5-3-16,7-3-3 0,4-9-3 16,5-7-1-16,7-13-1 15,2-14 0-15,5-12-1 16,1-14 1-16,2-11-1 15,-4-8 1-15,-1-13-1 0,-9-5-2 16,-6-3-1-16,-5-1-1 16,-3 1-1-16,-13 5 0 15,-7 5-1-15,-2 5 1 16,-1 6-1-16,1 4-1 0,0 4-3 15,7 0-5-15,0 4-20 16,8 3-47-16,10 3-12 16,14-1-6-16,4-1-1 0</inkml:trace>
  <inkml:trace contextRef="#ctx0" brushRef="#br0" timeOffset="243544.352">20185 12323 36 0,'-10'11'94'16,"-1"-4"-3"-16,-4-2-7 16,1-4-5-16,-4 0-85 15,8-1-14-15,10 0-51 16,-11 0-14-16,11 0-7 0,0-9-4 15</inkml:trace>
  <inkml:trace contextRef="#ctx0" brushRef="#br0" timeOffset="244189.4165">20396 11783 12 0,'-12'-3'62'16,"-3"-2"-1"-16,4 5-6 0,-3-2-10 15,-1 2-9-15,1 0-9 16,-2 2-6-16,3 2-3 15,-1 0-3-15,1-1-2 16,3 0-1-16,10-3-1 0,-12 4-2 16,12-4-2-16,0 0 0 15,0 0-1-15,18 0-2 16,4 0 0-16,9 0-2 15,9 0 0-15,4 4-2 0,6 2 1 16,-2 2-1-16,2 4 0 16,-6 4 0-16,-9 3 0 15,-8 1 0-15,-12 3 1 16,-9 1 0-16,-6-3 1 0,-4-3 0 15,-6-2 0-15,-4-3 0 16,1 1 0-16,2-4-1 16,5 0 0-16,6 2-1 0,9 6 0 15,9 2 0-15,6 5-1 16,1 2 1-16,1 4-1 15,-4 1 1-15,-4-1 0 16,-8-1 0-16,-10-4 1 0,-3-2 0 16,-14-5-1-16,-5-7 0 15,-2-1-3-15,-4-8-5 16,3 0-4-16,-1-6-11 15,6-3-35-15,8 3-32 0,-1-2-6 16,13 5-4-16</inkml:trace>
  <inkml:trace contextRef="#ctx0" brushRef="#br0" timeOffset="244505.4481">20995 11785 49 0,'16'-10'91'16,"-16"10"-2"-16,13 8-2 0,-7 44-38 15,1-26-35-15,1 9 1 16,-2 4 1-16,0 7 0 15,-1 0-2-15,-5 2-3 16,3-3-3-16,-4-3-2 0,1-7 0 16,-3-5-2-16,-1-7-2 15,-1-6-2-15,1-5-2 16,4-12-5-16,0 0-7 15,-13-6-21-15,8-13-55 0,5 0-5 16,4-8-8-16,5-6-3 16</inkml:trace>
  <inkml:trace contextRef="#ctx0" brushRef="#br0" timeOffset="244829.4804">21310 11828 85 0,'0'0'89'0,"6"12"-3"15,-6 10-3-15,-6 0-64 16,3 20-7-16,3 8-1 15,6 5 0-15,5-1 0 16,12-5 1-16,9-6-3 0,9-11-1 16,4-8-1-16,4-17-1 15,2-7 0-15,-5-13-2 16,-2-11-1-16,-12-14-1 15,-9-7-1-15,-14-3-1 0,-9-5 0 16,-10 5 0-16,-10 1-1 16,-7 7 0-16,-7 7 0 15,-6 12 0-15,-2 10-1 16,2 11-3-16,0 3-1 0,4 10-4 15,2 5-5-15,11 5-11 16,2 2-41-16,7-5-25 16,14-5-6-16,6-4-1 0</inkml:trace>
  <inkml:trace contextRef="#ctx0" brushRef="#br0" timeOffset="246968.6944">21332 11853 59 0,'-18'-4'72'0,"0"3"4"0,0-4-56 16,5 2-2-16,2-1 2 15,11 4 0-15,-11-17 0 16,13 3 0-16,16-2-4 16,6-5-5-16,11 4-5 0,1-2-3 15,3 5 1-15,-3 1-4 16,-4 7 1-16,-13 5-1 15,-19 1 0-15,0 17 0 16,-27 0 3-16,-11 2 1 0,-12-2 2 16,-5 2 2-16,-3-4-1 15,4-3 1-15,5-7 0 16,16-5-1-16,16-5-3 15,17-7-1-15,21 0-1 0,24 1-1 16,17 0-1-16,10 4-1 16,8 5-1-16,-3 2 1 15,-8 9 0-15,-13 5 0 16,-19 4 1-16,-25 5 0 0,-18 4 1 15,-27 0 1-15,-16-1 1 16,-10-2 0-16,-10-5 1 16,-5-4 0-16,3-8 0 0,7-7 0 15,12-2-2-15,13-7 0 16,23-1-2-16,16-4 1 15,29 3-2-15,20 0 1 16,19 4-1-16,11 4-1 0,3 3 1 16,-4 7 0-16,-6 6 0 15,-16 1 1-15,-21 9 0 16,-21 2 1-16,-23 2 0 15,-18 2 0-15,-19-5 2 0,-11 0-1 16,-12-5 1-16,-4-5 0 16,-3-8 0-16,6-6-1 15,9-3 0-15,11-6-2 16,18-1 0-16,20 0 0 0,21 3-1 15,28 0 0-15,22 5 0 16,15 1-1-16,5 6 1 16,2 5 0-16,-7 0 1 0,-11 2 0 15,-20 2 1-15,-29 1 1 16,-24-4-1-16,-28-2 1 15,-17 0 1-15,-14-5-1 16,-14-2-2-16,-9-2-3 0,0-7-4 16,4-9-8-16,19 4-31 15,10-1-34-15,23-6-15 16,24-2-7-16,24-3-3 15</inkml:trace>
  <inkml:trace contextRef="#ctx0" brushRef="#br0" timeOffset="247418.7394">22420 11650 14 0,'-15'-3'88'15,"0"6"0"-15,-1 5-1 0,-10 6-6 16,2 3-68-16,-4 13-4 16,-4 6 2-16,-6 6 0 15,-2 4 0-15,0 2-1 16,1-3-2-16,3-5-1 0,3-3-4 15,9-7-3-15,3-7-2 16,8-9-6-16,-1-11-19 16,2-9-52-16,4-10-13 0,2-11-6 15,0-11-5-15</inkml:trace>
  <inkml:trace contextRef="#ctx0" brushRef="#br0" timeOffset="247610.7586">21921 11717 18 0,'15'10'93'0,"7"5"0"16,4 2-5-16,8 4-1 15,11 8-74-15,-1 8-2 0,6 4 0 16,-1 5-3-16,0 2-2 16,-8 0-2-16,-3 0 0 15,-5-4-2-15,-5-2-8 16,-10-11-18-16,-9-7-56 0,-3-2-10 15,-6-12-8-15,0-10-5 16</inkml:trace>
  <inkml:trace contextRef="#ctx0" brushRef="#br0" timeOffset="248127.8103">22802 11630 31 0,'9'2'97'0,"-2"10"-3"15,1 5-4-15,-2 8-1 16,-4 7-75-16,-2 9-3 0,-1 5 1 16,-2 7-2-16,-6-3-1 15,1 2-1-15,-3-5-2 16,0-3-2-16,-1-8 0 15,5-3-3-15,-2-10-1 0,2-8-2 16,7-15-4-16,-14 0-8 16,11-15-36-16,-4-9-42 15,1-16-5-15,3-5-8 16,3-4-2-16</inkml:trace>
  <inkml:trace contextRef="#ctx0" brushRef="#br0" timeOffset="248403.8379">22789 11887 71 0,'16'43'95'16,"6"2"-4"-16,4 12-4 15,11-14-61-15,9-6-6 16,4-8-3-16,4-12-4 0,2-12-4 16,-1-6 0-16,-5-18-3 15,-5-14-1-15,-14-9-1 16,-8-5-1-16,-17-5-2 15,-9 1 0-15,-17 2-1 0,-13 9-1 16,-8 5 0-16,-9 12 0 16,-2 8 0-16,-5 10 0 15,4 5-1-15,3 5-1 16,9 10-2-16,5-3-6 0,18 7-27 15,15 1-43-15,3-9-12 16,16-4-7-16,5-7-3 16</inkml:trace>
  <inkml:trace contextRef="#ctx0" brushRef="#br0" timeOffset="248743.8719">23224 11139 33 0,'17'4'96'15,"0"4"0"-15,2 2-4 0,-4-70-14 16,0 76-67-16,-1 10 0 16,-4 7 0-16,-1 2-1 15,-9 2-1-15,0-1-4 16,0-2-1-16,-2-5-3 0,-5 0-2 15,4-4-5-15,-3-11-5 16,3 1-18-16,0-3-46 16,3-12-17-16,0 0-8 0,3-6-4 15</inkml:trace>
  <inkml:trace contextRef="#ctx0" brushRef="#br0" timeOffset="249137.9113">23722 11056 42 0,'9'-17'81'16,"-7"1"-1"-16,-2 3 0 16,-6 2-64-16,-5 11-7 15,-4 8 2-15,0 8 5 16,1 8-1-16,0 5 0 0,6 2-1 15,4 1-1-15,4-3-3 16,7-3 0-16,3-8-1 16,7-8-3-16,1-9-2 0,4-3 0 15,0-13-1-15,-5-8 0 16,0-3-3-16,-6-3-1 15,0 1 0-15,-5 2-2 16,-1 4 1-16,-3 7 0 0,-2 15 0 16,0 0 0-16,0 14 4 15,-3 11 1-15,-1 10 2 16,1 11-3-16,-2 8 3 15,2 7-1-15,-1 2-2 0,0-2-2 16,1-6-7-16,1 1-22 16,0-11-43-16,-13-11-19 15,12-12-7-15,3-22-6 16</inkml:trace>
  <inkml:trace contextRef="#ctx0" brushRef="#br0" timeOffset="250920.0894">21719 12838 54 0,'-13'0'86'15,"0"2"-1"-15,13-2-43 16,-9 15-9-16,7-3-5 16,2-3-6-16,10 1-3 15,8-5-3-15,4 0-3 0,7-5-2 16,2 0-2-16,0-7-1 15,-2-3-3-15,-5-5-1 16,-5 1-3-16,-11-2 1 0,-8 0-4 16,-7 2 0-16,-13 2 0 15,-6 4-1-15,-7 8 0 16,-3 0 0-16,-3 14 1 15,0 10 0-15,3 9 1 0,6 8 1 16,8 5 1-16,9 6 1 16,9 0 0-16,7-1 0 15,15-5 2-15,10-9-1 0,8-7 0 16,1-6 0-16,4-12-3 15,4-9-2-15,-3-6-4 16,3-9-9-16,-10-12-34 16,-4-7-37-16,3-5-9 0,-2-7-7 15</inkml:trace>
  <inkml:trace contextRef="#ctx0" brushRef="#br0" timeOffset="251199.1174">22150 12596 75 0,'0'0'89'15,"9"0"-2"-15,-2 5-3 0,3 12-71 16,1 9 0-16,4 10 1 16,0 10 0-16,2 5 0 15,-2 9-2-15,3 2-1 0,-4 3-2 16,-2-3-2-16,-2-4-1 15,-2-4-1-15,-3-9-1 16,-3-8-1-16,-2-8-2 16,0-9-1-16,0-6-2 0,0-3-3 15,0-11-6-15,0 0-16 16,0 0-44-16,-8-14-22 15,8 2-8-15,0-8-4 16</inkml:trace>
  <inkml:trace contextRef="#ctx0" brushRef="#br0" timeOffset="251796.1771">22575 12972 67 0,'-13'-1'94'0,"13"1"-4"15,0 0-3-15,10 1-66 16,13 2-4-16,11-3-3 0,5 0-2 15,3-4-1-15,1-3-5 16,-3-7-2-16,-6-2-2 16,-12-2-1-16,-11-1-3 15,-14 1 1-15,-14 1-1 0,-8 5 0 16,-11 4-1-16,-2 8-1 15,-9 3 1-15,2 11 2 16,-2 11 3-16,4 6 0 16,6 7 1-16,8 4 1 15,7 1 1-15,11 1 0 0,9-2 0 16,9-2 0-16,13-8-1 15,8-6-1-15,5-7-2 16,8-6-2-16,1-11-6 0,5 0-14 16,0-9-49-16,-4-15-21 15,1-11-8-15,-3-8-5 16</inkml:trace>
  <inkml:trace contextRef="#ctx0" brushRef="#br0" timeOffset="251997.1972">23015 12888 5 0,'-21'28'95'0,"3"5"0"0,-1 5-3 15,7 1-5-15,10 4-72 16,2 4-3-16,17-4 0 16,6-6-2-16,10-10-1 15,7-5-2-15,3-8-3 0,4-8-1 16,-2-6-4-16,-3-11-5 15,-5-6-10-15,-13-7-32 16,-7-9-41-16,1 3-7 0,-6-4-7 16</inkml:trace>
  <inkml:trace contextRef="#ctx0" brushRef="#br0" timeOffset="252429.2404">23515 12654 56 0,'0'-13'88'16,"0"13"-2"-16,0 0-3 15,-8 0-57-15,3 23-12 0,2 13-2 16,-1 10 0-16,0 9 2 16,-2 11 1-16,-4 6-3 15,0 5-1-15,-3 2-1 16,-2-1-2-16,-4-1-2 0,-4-5-2 15,1-4 0-15,0-10-1 16,2-10-2-16,4-7-2 16,-1-12-2-16,4-10-4 15,-1-13-9-15,14-6-38 0,0 0-38 16,-7-13-7-16,8-9-7 15</inkml:trace>
  <inkml:trace contextRef="#ctx0" brushRef="#br0" timeOffset="253032.3007">23815 13072 77 0,'0'0'93'0,"-22"-7"-3"15,-9 7-3-15,-2-2-63 16,-1 11-12-16,1 9-1 0,3 3 0 15,2 3 0-15,8 3-3 16,10 1-2-16,10 2-3 16,11 1 0-16,12 3 0 15,4 1-1-15,1 0 0 0,2 3-1 16,-2-1 0-16,-8 1 0 15,-10 2 0 1,-9-6 1-16,-7-1 0 16,-9-8 0-16,-5-1 1 0,-5-9 0 15,0-4-1-15,0-10 0 16,9-5-1-16,5-7-1 15,8-6 0-15,4-5 0 16,14-6-1-16,15-4 1 0,8-7-1 16,12 0 0-16,3-2 1 15,2-5 1-15,3 3-1 16,-7 2 0-16,-7 2 1 15,-8 7-1-15,-11 4 1 0,-8 3-2 16,-12 4 1-16,-4 6-1 16,-6 6 0-16,-11 6-1 15,-4 3 1-15,-7 11 0 0,-6 9 0 16,-3 7 1-16,-1 7 1 15,0 5 0-15,5 2 1 16,9 2 0-16,6 1 0 16,8-6 1-16,12-4-1 0,10-2 1 15,12-8-1-15,3-6-1 16,4-5 0-16,0-7-2 15,1-4-3-15,2-3-5 16,-8-3-6-16,6 1-26 0,-5-9-34 16,-6 2-22-16,0-2-7 15,0-2-2-15</inkml:trace>
  <inkml:trace contextRef="#ctx0" brushRef="#br0" timeOffset="253361.3336">24497 13157 82 0,'-9'-5'99'0,"-12"7"-3"0,-4 13-5 16,-6 13-62-16,1 7-9 15,0 7-3-15,8 10-3 16,8 2-3-16,14 1-3 0,17 0-2 15,29-8-2 1,17-6-3-16,10-7-3 16,15-13-7-16,11-3-29 15,0-8-45-15,-3-13-13 0,-4-12-10 16,-18-13-2-16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29T18:32:14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8540 6113 1 0,'17'-10'5'0,"-17"10"-1"15,0 0-2-15,-29 1-1 16,-12 9 0-16,-11 4-1 15,-11 7-1-15,-8 4 0 16,-10 4 0-16,-2 3 0 0,-2 3-1 16,3-1 2-16,3 0-1 15,7-2 0-15,12-3-1 16,8-5 2-16,20-2 0 0,10-10 2 15,22-12 2-15,0 0 3 16,32-3 2-16,17-12 4 16,7-11 3-16,16-5 3 15,7-4 0-15,6-5 1 0,5 2-4 16,3 3-1-16,-15 4-2 15,-7 3-4-15,-14 10-1 16,-10 4-3-16,-20 10-2 16,-9 5 1-16,-21 11-3 0,-17 7 1 15,-16 7 1-15,-13 9-2 16,-9 4 1-16,-6 4-2 15,-3 4 0-15,4-4-1 16,6-1 0-16,8-3 1 0,16-4 0 16,12-10 0-16,14-4 2 15,11-9 0-15,18-7 3 16,12-5-1-16,15-8 2 0,7-6 1 15,14-9 1-15,11-1-2 16,1-8 1-16,5 0-1 16,-2 2-1-16,-4 5 0 15,-9 4-2-15,-11 5 0 0,-12 11-1 16,-19 5 0-16,-14 8-1 15,-16 13 1-15,-14 11-1 16,-16 6 1-16,-14 10 0 16,-8 1 1-16,-8 4-2 0,-3 2 0 15,1-5 0-15,2-5-1 16,14-8 0-16,5-4 0 15,14-11 0-15,9-7 1 16,18-15 0-16,13 6-1 0,14-10 1 16,14-12 1-16,16-8-1 15,11-5 1-15,10-7-1 16,8-6 0-16,7 0-1 15,3-1 2-15,-2 4-2 16,-6 5 1-16,-11 5-1 0,-11 5 2 16,-12 9-1-16,-11 6 0 15,-20 6 0-15,-12 3 0 16,-11 12 0-16,-20 7 1 0,-8 3-1 15,-9 5 1-15,-4 4-1 16,-8 3 0-16,2-5 0 16,0 0-1-16,10-4-1 15,5-8 0-15,12-6 0 0,11-3 0 16,9-8-1-16,20-8 1 15,11-9-1-15,16-7 1 16,13-4 1-16,11-7 0 16,10-4 1-16,6-1-2 0,2 1 1 15,-1 3 0-15,-5 4-1 16,-7 10 1-16,-13 5-1 15,-10 8 0-15,-14 7-1 16,-9 2 1-16,-14 12 1 0,-11 6 0 16,-9 6-2-16,-12 4 2 15,-10 6 0-15,-9 1 2 16,-8 6-2-16,-5-1 0 0,-2-3 0 15,5-2 0-15,3-7 0 16,7-2 0-16,11-10 0 16,9-5 0-16,15-11 0 15,11-9 0-15,16-10 0 0,16-7 0 16,11-4 0-16,12-5 0 15,6-2 0-15,7 0-2 16,1 2 1-16,-3 6 1 16,-5 9-1-16,-9 8 0 0,-10 5 0 15,-9 7 0-15,-13 8 0 16,-6 10 0-16,-12 7 1 15,-6 6 0-15,-9 6 0 16,-13 6 0-16,-11 3 1 0,-6 5 0 16,-10-3-1-16,-5 1 1 15,-3-5 0-15,0-4 0 16,1-8 1-16,7-6 0 0,8-9-1 15,9-9 1-15,13-7 0 16,12-1-2-16,6-17 1 16,14-1 0-16,14-6-1 15,6-1-1-15,13-4 0 0,9 1 1 16,4-1 0-16,0 4 0 15,-1 4 0-15,-2 6-1 16,-9 1 0-16,-4 8 1 16,-15 6-2-16,-7 0 1 0,-9 6 1 15,-12 3 0-15,-6 1-2 16,-5 1 2-16,-10-1 2 15,-5 0-2-15,-8-2 0 16,-5 1 1-16,-7-2 1 0,-7-2-2 16,-5 0 0-16,-3 0 1 15,4-5-1-15,0 3 1 16,10-3 0-16,6 0-1 0,13-7 1 15,11-4-1-15,13-6 0 16,13-8 0-16,17 0-4 16,6-9-11-16,5 0-46 15,7 3-16-15,-2-4-4 0</inkml:trace>
  <inkml:trace contextRef="#ctx0" brushRef="#br0" timeOffset="21947.1944">16349 16226 16 0,'24'0'32'0,"6"-1"2"15,17 1 5-15,17 1-4 16,16-2-4-16,20 1-3 16,22 0-2-16,24-2-2 15,9 1-6-15,19-5-1 0,4-2-3 16,2-2-2-16,1-2-2 15,-5-1-1-15,-18 2-1 16,-17-1-1-16,-18 3 1 16,-20 1-2-16,-21 2-2 0,-16 2-1 15,-20 3 0-15,-13 0-2 16,-13 1-1-16,-11 0-4 15,-9 0-3-15,1 6-10 0,-1-6-29 16,-7 14-40-16,-7-7-6 16,-1-2-4-16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29T18:40:43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23872 1601 56 0,'0'0'81'0,"0"0"-30"0,0-9-9 15,0 9-9-15,0 0-10 16,0 0-6-16,0-8-4 16,0 8-1-16,0 0-3 15,0 0-3-15,0 0 0 0,-6-6-2 16,6 6 0-16,0 0 0 15,-11 0-2-15,11 0 0 16,0 0 1-16,-8 0-1 16,8 0 0-16,0 0 0 0,0 0-1 15,1-9 0-15,-1 9 1 16,8-5-1-16,-8 5 0 15,12-7 2-15,-12 7-1 16,13-5 0-16,-13 5 1 0,11-1 0 16,-11 1-1-16,0 0 0 15,0 0-3-15,10-5-12 16,-10 5-54-16,0 0-22 15,0 0-7-15,12-4-4 0</inkml:trace>
  <inkml:trace contextRef="#ctx0" brushRef="#br0" timeOffset="37669.7665">11372 7149 7 0,'-11'-4'29'16,"0"3"-3"-16,11 1-4 15,-13-2 1-15,13 2-3 16,0 0-4-16,-8 0-1 0,8 0-2 16,0 0-4-16,0 0-2 15,5 2-2-15,-5-2-1 16,16 8 1-16,-4-4-1 15,5 0 3-15,2 0 0 0,6 2 1 16,4 2-1-16,6-3 2 16,8 2 0-16,3-2 1 15,9 3-2-15,0-4 2 16,11 0-1-16,-3-3 2 15,9 0-1-15,0-1 1 0,2-1-2 16,2-2-1-16,3 0-1 16,0 0-1-16,-1 3-2 15,-1 0-1-15,-2 1-1 16,-7 5 0-16,-1 0 1 0,-10-1 0 15,-6 1 0-15,-3-3 0 16,-9 1 1-16,-7-3-1 16,-5-1 2-16,-2 0-2 15,-7 0 0-15,-3 0-2 0,-4-1-2 16,-2 1-3-16,-9 0-6 15,11-3-20-15,-11 3-50 16,0 0-9-16,0 0-6 0</inkml:trace>
  <inkml:trace contextRef="#ctx0" brushRef="#br0" timeOffset="39847.9844">14487 7109 12 0,'0'0'15'16,"0"0"-3"-16,0 0-3 0,0 0-5 16,0 0 0-16,0 0-1 15,0 6 6-15,0-6 4 16,19 9 4-16,-8-5 2 15,6-1 1-15,0 0 0 0,6-3 1 16,0 3-4-16,5-3-2 16,7 2-4-16,1 1-1 15,6 0-2-15,0 1 0 16,8-1 0-16,-3 2 1 0,4-1-1 15,0-1 1-15,-4-2-1 16,3 2 0-16,-3-1-1 16,2-2-1-16,-1 0 0 0,6 0-1 15,-6 0-2-15,3 0 0 16,1 0-1-16,-2 0-1 15,5 0 0-15,-2-2-1 16,-1 0 1-16,2 2 0 0,1 0-1 16,3 0 1-16,1 4 0 15,3-1 2-15,2 3-1 16,1-2 1-16,0 3 0 15,6-2 1-15,2-3 0 0,7-2-1 16,4 0 0-16,8-2 0 16,0-5 0-16,9 0 1 15,3-1-1-15,2-1-1 16,0 3 0-16,-5 2 0 0,-6 3 0 15,-7 1 1-15,-5 4-3 16,-7 6-4-16,-7-2-4 16,-5 9-14-16,-12 4-45 15,-3-4-21-15,0-1-6 0,-11-8-1 16</inkml:trace>
  <inkml:trace contextRef="#ctx0" brushRef="#br0" timeOffset="43709.3705">10892 10159 30 0,'1'-10'47'0,"1"0"-2"16,-2 10-3-16,8-12-4 15,-8 12-6-15,5-9-7 0,-5 9-4 16,0 0-4-16,0 0-5 15,0 0-2-15,0 0-2 16,0 0-3-16,0 0-2 16,0 0 0-16,-5 0-1 0,5 0 0 15,-3 5 0-15,3-5 0 16,-3 18 0-16,2-3 1 15,0 2-1-15,1 6 1 16,0 5 0-16,3 4 0 0,2 6 0 16,0 3 1-16,0 0 0 15,3 5-1-15,1-1 1 16,-2 0 0-16,2 0-1 15,-2-3 1-15,3 1-1 0,-4-6 0 16,2-2 0-16,0-5 0 16,1-3 1-16,0-6-1 15,1-3 1-15,1-6-1 16,3-4 0-16,-2-5 1 0,2-3-1 15,1-3 0-15,2-9 0 16,0-4 0-16,1-7 0 16,0-7-1-16,-3-4 0 0,0-9-1 15,-3-1 0-15,-2-6 0 16,-3 2-1-16,-1-1 0 15,-3 4 0-15,0 5 0 16,-1 8-1-16,-1 8-1 0,0 10 1 16,-1 14-1-16,14 0 1 15,-3 13 0-15,4 13-1 16,4 10 1-16,4 5 0 15,2 5 1-15,1 2 1 0,-1-4 0 16,-2-6 1-16,-3-8 1 16,1-9 0-16,-7-13 1 15,2-8 0-15,-4-17 1 16,-2-13-1-16,0-9-1 0,-4-10 0 15,-3-10-1-15,-2-5-1 16,-2 0-1-16,-6-1-1 16,-4 7-3-16,-1 4-1 0,3 14-8 15,-8 3-17-15,8 12-50 16,6 10-13-16,2 6-7 15,1 9-5-15</inkml:trace>
  <inkml:trace contextRef="#ctx0" brushRef="#br0" timeOffset="44841.4837">12071 10480 59 0,'0'-15'57'15,"-2"5"-8"-15,0-2-11 16,2 12-10-16,-5-18-7 0,5 18-5 15,-15-5-4-15,7 5-5 16,-3 3-2-16,-4 9-1 16,0 5-2-16,-6 7 1 15,1 5-1-15,-2 2 2 16,3 10 1-16,-1-1 0 0,6 5 1 15,0-4-2-15,7-1 1 16,5-4 0-16,2-5-1 16,6-2 1-16,8-8 1 0,1-9 0 15,6-4 1-15,3-8 0 16,3-5 0-16,1-11-1 15,1-7 0-15,-1-6-1 16,1-5-2-16,-5-6 0 0,-3-1-1 16,-5-1-1-16,-3 2 0 15,-6-1 0-15,-4 6-1 16,-3 1 0-16,0 7-1 0,-4 1 1 15,-2 7-1-15,2 6 0 16,-4 3 0-16,8 10 0 16,-9-10-1-16,9 10 1 15,-9 6-1-15,6 8 1 16,0 7 1-16,3 7 0 0,0 5 1 15,2 6 1-15,5 5 1 16,1 2 0-16,5 0 0 16,-1-3 0-16,3-2 0 0,-2-4-1 15,4-4 1-15,-4-8-1 16,0-4 0-16,1-4 0 15,-2-5-3-15,2-5-2 16,-4-7-8-16,8-4-23 0,-1-7-45 16,-4-10-12-16,-1-11-5 15,1-5-3-15</inkml:trace>
  <inkml:trace contextRef="#ctx0" brushRef="#br0" timeOffset="45125.5121">12505 10277 51 0,'0'0'83'0,"0"0"-1"16,9 9-53-16,-4 12-1 0,3 7 2 15,2 8-2-15,2 8-6 16,0 6-3-16,1 7-3 15,1-1-5-15,-2 1-2 16,-2-2-2-16,-1-3-2 0,-1-4-1 16,-2-9-1-16,-1-4-1 15,-3-8 0-15,1-4-3 16,-2-7 0-16,-1-16-5 0,2 10-7 15,-2-15-25-15,0-15-48 16,4-7-6-16,0-10-7 16,2-9 4-16</inkml:trace>
  <inkml:trace contextRef="#ctx0" brushRef="#br0" timeOffset="45401.5396">12709 10281 58 0,'0'0'83'0,"0"0"-1"15,12 5-52-15,-3 17-4 16,7 6 1-16,-2 8-1 0,5 7-4 16,-2 6-4-16,3 6-4 15,-4 1-4-15,1-1-2 16,-4-2-1-16,-1-6-3 15,-2-1-1-15,-3-12-1 0,0-4-1 16,-5-9-2-16,4-6-1 16,-6-15-5-16,0 0-7 15,0 0-18-15,-6-25-47 16,3 4-11-16,-5-9-6 0,-1-2 0 15</inkml:trace>
  <inkml:trace contextRef="#ctx0" brushRef="#br0" timeOffset="45620.5615">12439 10602 49 0,'-4'13'92'15,"4"-13"-2"-15,22 6-4 16,10-6-60-16,14-7-6 15,10 0 2-15,1-3-5 0,4 3-8 16,-4-3-6-16,1 5-8 16,-12-1-12-16,-5 1-58 15,-9 5-12-15,-8 0-7 0,-5-1-5 16</inkml:trace>
  <inkml:trace contextRef="#ctx0" brushRef="#br0" timeOffset="45994.5989">13796 10243 54 0,'-36'8'84'0,"0"0"-2"0,10 2-50 16,2-1-2-16,8 2-3 15,7-3-3-15,9-8-7 16,2 14-5-16,16-11-1 16,9-1-1-16,7-2-1 0,5 0-3 15,4-2-3-15,4-3-1 16,-3-5-3-16,2 2-3 15,-6-2-6-15,-3 4-13 16,-10 3-38-16,-6-4-24 0,-5 1-10 16,-16 6 0-16</inkml:trace>
  <inkml:trace contextRef="#ctx0" brushRef="#br0" timeOffset="46178.6173">13721 10454 54 0,'-4'17'94'0,"8"-7"-2"0,19-5-6 15,11-2-61-15,10 1-2 16,6-4-3-16,3-4-8 16,4 1-7-16,-2-2-9 15,4 2-14-15,-1 3-58 0,-8-9-12 16,0 2-6-16,0-8-5 15</inkml:trace>
  <inkml:trace contextRef="#ctx0" brushRef="#br0" timeOffset="46725.672">15661 9790 14 0,'-13'0'88'0,"13"0"4"16,0-14-4-16,22 7-51 15,12-5-6-15,13-2-8 0,11-1-3 16,5 2-5-16,7-2-5 15,-7 3-4-15,-1 1-1 16,-11 1-4-16,-9 4-3 16,-14 1-5-16,-11 5-6 0,-17 0-24 15,0-9-48-15,-8 7-7 16,-11-3-7-16,-5 1 4 15</inkml:trace>
  <inkml:trace contextRef="#ctx0" brushRef="#br0" timeOffset="47015.701">15976 9764 0 0,'15'33'84'0,"1"0"5"16,9 3-2-16,-26 3-51 0,30 12-6 16,-1-3-5-16,-3 6-4 15,0-4-4-15,-9-1-6 16,-5-4-2-16,-8-3-1 0,-4-3-1 15,-13-7-1-15,-8-7 0 16,-10-4-1-16,-6-8 0 16,-5-7-2-16,-9-6 0 15,-1-1-1-15,2-9-1 0,-1-4 0 16,7 2-3-16,4-3-1 15,11 4-2-15,8-2-3 16,22 13-7-16,-9-18-12 16,16 10-55-16,19 3-10 0,7-4-6 15,10 1-1-15</inkml:trace>
  <inkml:trace contextRef="#ctx0" brushRef="#br0" timeOffset="47345.734">16398 10166 0 0,'2'15'88'15,"-2"3"3"-15,0-2-3 16,0 0-6-16,7 1-69 16,11 0 0-16,7-7 0 15,8-7-1-15,9-3-3 16,4-13-1-16,1-4-2 0,-3-7-1 15,-5-5 0-15,-7-2 0 16,-14 2-4-16,-14 2 1 16,-6 5-1-16,-17 5 0 15,-12 9-1-15,-9 5 0 0,-5 5 0 16,-3 9-1-16,1 8 0 15,4 5-2-15,7 4-3 16,11-1-5-16,15 3-12 0,7-2-51 16,8-7-17-16,19-7-5 15,6-11-4-15</inkml:trace>
  <inkml:trace contextRef="#ctx0" brushRef="#br0" timeOffset="47932.7927">16864 10095 18 0,'-4'11'88'0,"-2"3"0"16,5 6-2-16,1 2-51 15,3 4-10-15,9 1-4 0,5 0 1 16,6-2-7-16,4-5-4 15,3-8-1-15,3-7-3 16,1-5 0-16,-1-12-1 16,-2-7-1-16,-2-5-1 0,-8-6-1 15,-2-2 0-15,-8-1-1 16,-3 0-1-16,-6 6-1 15,-2 4 0-15,-1 7-1 16,-7 5 1-16,8 11 0 0,-10 4-1 16,5 14 1-16,5 5 1 15,0 6 0-15,3 2 1 16,5 3 0-16,3-1 0 0,2-1 0 15,1-5 0-15,3-5-1 16,1-4 0-16,-2-3 0 16,-2-3-1-16,0-7-2 15,-1-5-1-15,0-3-3 0,-5-11-3 16,0-5-5-16,-2-11-7 15,0-7-22-15,2-4-40 16,-5-11-11-16,-2-6-6 16,1 0 5-16</inkml:trace>
  <inkml:trace contextRef="#ctx0" brushRef="#br0" timeOffset="48322.8318">17373 9746 23 0,'3'-25'90'0,"-1"5"-1"16,3 7-3-16,-5 13-44 0,11-1-15 16,0 10-7-16,-4 13-3 15,7 10-5-15,-2 7-3 16,3 11 0-16,1 6-1 0,2 5-2 15,-2 1 0-15,2-1-2 16,-1-3 0-16,2-6-1 16,-1-9-1-16,0-7 1 15,3-11 0-15,1-14 0 0,6-9-1 16,1-9 0-16,4-14-1 15,-2-9 0-15,-2-12-2 16,-1-4 0-16,-6-3-1 16,-4 5 0-16,-10 3-1 0,-5 12-1 15,-8 9 2-15,-9 14 0 16,-3 12 1-16,-4 14 1 15,0 14 0-15,1 4 0 16,2 8 1-16,6-1 1 0,11 1 0 16,5-4 0-16,18-3 0 15,9-10 0-15,6-8-2 16,13-8-1-16,0-8-3 0,11-3-6 15,-7-9-19-15,-1-9-47 16,-5 0-17-16,-13-1-8 16,-10-2-4-16</inkml:trace>
  <inkml:trace contextRef="#ctx0" brushRef="#br0" timeOffset="48696.8692">16458 10536 46 0,'-72'23'84'0,"13"-2"2"16,22 3-33-16,27-5-15 15,31-3-10-15,39-5-4 16,29-6 1-16,32-5-4 0,24 0-4 15,19-8-5-15,10-5-3 16,3 0-2-16,-2 0-3 16,-17 2-2-16,-12-1-2 15,-16 5-4-15,-19 2-4 0,-15 5-7 16,-24 0-11-16,-16 0-47 15,-21 12-19-15,-27 2-6 16,-19 5-4-16</inkml:trace>
  <inkml:trace contextRef="#ctx0" brushRef="#br0" timeOffset="49793.9789">16565 10939 22 0,'0'-15'72'0,"-10"3"6"15,-21 8 3-15,-13 4-60 16,-11 10-3-16,-10 12-1 15,-11 4 2-15,-1 7 1 16,0 3 1-16,4 0-4 0,11 3-6 16,10-2-2-16,19-2-2 15,15-2 0-15,18-2-1 16,24-5-1-16,19-4 0 0,14-1 0 15,12-4 1-15,10-2-2 16,0-1 0-16,-2 1 0 16,-8-3-2-16,-9 3 0 15,-14 1 0-15,-16 4-1 0,-16 3 0 16,-14 1 1-16,-14 1-1 15,-16 3 1-15,-15-5-1 16,-11 4 1-16,-8-8-1 16,-3 0-1-16,1-4 1 0,4-3-1 15,10-2 0-15,9-5-1 16,13-1 0-16,13-1 1 15,17-3 0-15,12 0 0 16,20-8 1-16,16-6 0 0,15-7 0 16,19-5 1-16,12-6 0 15,11-7 0-15,8-3 0 16,4-1-1-16,-4-1 1 15,-3 1-1-15,-13 4 0 0,-14 3-1 16,-10 4 0-16,-16 6 0 16,-17 5-1-16,-14 4 1 15,-13 3-2-15,-13 3 2 0,-13 5-1 16,-10 3 0-16,-11 3-1 15,-11 5 2-15,-7 9-1 16,-5 2 1-16,-1 11 0 16,1 5-1-16,6 7 2 15,1 4-1-15,10 3 1 0,11 2 1 16,9-2-1-16,10-2 1 15,9-5 1-15,6-3 0 16,13-9-1-16,9-4 1 0,3-7-1 16,4-7 0-16,7-5 0 15,1-4-2-15,5-1-1 16,3-10-2-16,2-6-3 15,2-5-2-15,5-3-5 16,-1-8-6-16,5-2-4 0,-3-5-2 16,-2 2 0-16,-7-3 0 15,-7 3 5-15,-9 8 4 16,-8-1 6-16,-11 12 11 0,-16 4 8 15,-8 7 5-15,-19 8 3 16,-12 9 2-16,-7 11 1 16,-4 10-1-16,-2 9-2 15,4 4-3-15,8 8-4 0,12 2-1 16,16 0-2-16,15-6-1 15,20-5-2-15,19-9 0 16,16-11-1-16,16-11 1 16,10-6-2-16,5-5-1 0,5-9-2 15,-6-4-3-15,-5-2-4 16,-14-6-13-16,-13 5-39 15,-17 6-33-15,-23-1-6 16,-16 0-6-16,-26 1 4 0</inkml:trace>
  <inkml:trace contextRef="#ctx0" brushRef="#br0" timeOffset="50361.0355">10635 12733 18 0,'-36'6'83'0,"0"-1"-21"15,14 3-5-15,8-1-7 16,14-7-8-16,13 13-11 16,18-9-8-16,18 2-6 0,10-1-4 15,11 0-3-15,3-2-3 16,3 0-3-16,-3-2-3 15,-7 1-6-15,-11-2-5 16,-14 3-14-16,-11 1-48 0,-16-6-16 16,-14 2-8-16,-10-19-2 15</inkml:trace>
  <inkml:trace contextRef="#ctx0" brushRef="#br0" timeOffset="50635.0629">10718 12821 68 0,'14'36'87'0,"13"4"-1"16,11 9-55-16,0 8-1 15,4 7-1-15,-6 2-2 16,0 3-5-16,-9 0-5 16,-6-1-4-16,-13-6-3 0,-8-4-1 15,-11-7-2-15,-13-7 0 16,-10-8-2-16,-17-9-1 15,-5-8 0 1,-5-7-1-16,2-5-1 0,-1-7-1 16,7-9-3-16,4-3-1 15,9-5-5-15,21 1-13 16,7-2-42-16,11-7-29 0,10-3-5 15,13-2-8-15</inkml:trace>
  <inkml:trace contextRef="#ctx0" brushRef="#br0" timeOffset="50948.0943">11168 13442 88 0,'26'34'94'16,"-1"-2"-2"-16,-4-13-5 0,-1-7-61 15,6-4-9-15,6-8-3 16,5-8-2-16,1-13-2 15,-3-7-3-15,-4-7-1 16,-1-4-2-16,-14-2-2 0,-8 4-1 16,-10 3 1-16,-17 8-2 15,-12 7 0-15,-7 11-1 16,-10 7 0-16,-2 5 0 0,-1 13-1 15,3 5-1-15,6 4-2 16,8 3-2-16,11-1-2 16,18 0-9-16,6-6-23 15,16-5-43-15,16-1-11 0,4-6-5 16,5-3 5-16</inkml:trace>
  <inkml:trace contextRef="#ctx0" brushRef="#br0" timeOffset="51324.1318">11652 13387 5 0,'0'0'92'0,"9"10"3"16,-9-1-5-16,0 6-3 0,0 9-67 16,0-5-9-16,5 3-1 15,7 2 1-15,2-5-2 16,4-3-1-16,5-7-3 15,5-5 1-15,4-6-1 0,1-10-1 16,2-9 0-16,2-6-1 16,-2-5 0-16,-5-4-1 15,-6 3 0-15,0 1-1 0,-8 7-1 16,-4 3 0-16,-5 10-1 15,-7 12 1-15,0 0-1 16,12 21 1-16,-8 4-1 16,1 4 1-16,2 5 1 0,1 0 0 15,3 0 0-15,0-3 1 16,2-9-1-16,-2-2 0 15,0-6-1-15,0-8-2 16,1-6 0-16,-3-5-4 0,2-10-3 16,-7-14-8-16,2-5-17 15,-6-7-40-15,-6-15-20 16,-3-7-5-16,-5-3-5 15</inkml:trace>
  <inkml:trace contextRef="#ctx0" brushRef="#br0" timeOffset="51698.1692">12092 12943 51 0,'0'0'89'0,"0"0"-1"0,13 5-3 16,5 21-60-16,1 9-8 15,6 11 2-15,-1 5 0 16,5 12-3-16,-3 5-3 16,0 0-2-16,-2 0-4 0,-2-2-1 15,1-9-1-15,-2-9-2 16,2-9 1-1,1-13 0-15,4-9-1 16,3-14 0-16,5-10 0 0,3-19 0 16,0-11-2-16,-2-10 0 15,-3-10-2-15,-5-1 0 16,-7-1-1-16,-8 6-1 15,-10 9 0-15,-7 13 0 0,-10 17 2 16,-8 14 0-16,-2 14 1 16,-2 20 0-16,3 7 0 15,2 8 1-15,6 4 1 0,9 0 0 16,7-2-1-16,13-8 0 15,11-5-1-15,8-10-3 16,7-7-4-16,13-1-13 16,2-10-40-16,5-10-31 0,11-4-7 15,2-12-8-15</inkml:trace>
  <inkml:trace contextRef="#ctx0" brushRef="#br0" timeOffset="52322.2316">14093 13193 13 0,'-11'-13'98'0,"7"4"0"16,3 0-7-16,-2-5-4 15,-3 1-70-15,6 13-7 16,-1-19-10-16,1 19-19 0,7 0-59 16,-7 0-10-16,0 0-8 15,0 0-5-15</inkml:trace>
  <inkml:trace contextRef="#ctx0" brushRef="#br0" timeOffset="52448.2443">14074 13556 4 0,'0'18'87'0,"0"-18"1"16,5 9-14-16,-5-9-56 15,14 0-93-15,-2-12-8 16,3-8-6-16</inkml:trace>
  <inkml:trace contextRef="#ctx0" brushRef="#br0" timeOffset="53001.2995">14873 13312 46 0,'-12'19'91'0,"6"-2"0"16,6-2-4-16,8-3-63 15,10-3-1-15,10-6 0 16,6-3-5-16,6-11-6 16,2-5-2-16,2-1-3 0,-5-8-1 15,-6-1-5-15,-7-2-2 16,-13 1 1-16,-13 0-4 15,-8 8 0-15,-12 0-1 16,-8 6 0-16,-9 6 0 0,-6 7 0 16,-2 10 1-16,3 11 1 15,4 12 1-15,4 6 1 16,9 13 2-16,8 1 0 15,11 9 1-15,6-1 1 0,19 1 2 16,7-7 1 0,5-9-1-16,4-8 0 15,3-8-3-15,4-11-2 0,2-13-5 16,-5-6-12-16,-2-18-49 15,2-5-22-15,-11-13-9 16,-4-11-4-16</inkml:trace>
  <inkml:trace contextRef="#ctx0" brushRef="#br0" timeOffset="53352.3347">15368 13269 91 0,'27'22'96'0,"1"8"-4"0,-1-1-6 16,1-6-57-16,0 15-17 15,-1 5 0-15,-4-3-1 16,-8 0-1-1,-2-6-1-15,-7-11-2 16,-3-10-1-16,-3-13-1 16,0-8-2-16,0-20 1 0,0-10-2 15,2-6-1-15,6-4-2 16,4 0 0-16,10 5-1 15,5 5 0-15,7 12 0 16,5 14 1-16,0 9 1 0,4 8 0 16,-5 15 1-16,-5 8-1 15,-7 6 2-15,-10 10-1 16,-5 0 1-16,-4 2-1 15,-8-3-1-15,1-3-1 0,-3-5-4 16,2-5-4 0,1-9-9-16,6-10-35 15,12-5-36-15,-5-14-10 16,6-12-6-16</inkml:trace>
  <inkml:trace contextRef="#ctx0" brushRef="#br0" timeOffset="53681.3676">16194 13341 1 0,'9'3'93'0,"-2"11"1"0,0 0-2 15,0 1-4-15,5-1-69 16,8-4-5-16,6-5 0 16,6-5-3-16,3-4-2 0,0-10-2 15,3-4-3-15,-1-7-1 16,-11-1-2-16,-7-2-1 15,-13 0-1-15,-7 4-1 16,-13 2-1-16,-10 5 0 0,-6 12 0 16,-7 8 1-16,0 14 1 15,-1 13 2-15,3 12 1 16,8 9 0-16,6 5 1 15,9 2 1-15,13 0 1 16,16-7 0 0,10-8-3-16,5-13-1 0,7-7-5 15,3-14-5-15,9-3-22 16,1-8-46-16,-15-20-18 15,-1-7-7-15,-7-12-3 16</inkml:trace>
  <inkml:trace contextRef="#ctx0" brushRef="#br0" timeOffset="53984.3979">16708 13318 12 0,'4'29'96'0,"-2"3"0"16,3 3-4-16,1-2-3 16,4-1-71-16,-2 7-6 15,3-1 1-15,5-4-1 16,-5-9-1-16,4-6-3 15,3-12-2-15,8-7 0 16,2-12-1-16,8-10 0 16,6-14-1-16,5-1-2 15,7-6-1-15,2-1 0 0,-1 3-1 16,-1 3-3-16,-5 6 0 15,-8 3-3-15,-3 10-3 16,-10 3-3-16,-4 7-6 16,-4-1-14-16,-1 2-45 0,2 5-17 15,1 0-6-15,1-2-3 16</inkml:trace>
  <inkml:trace contextRef="#ctx0" brushRef="#br0" timeOffset="54432.4427">17904 13111 59 0,'-25'-7'81'0,"-8"6"0"16,-11 1-57-16,-4 5-1 15,-7 9 1-15,-4 10 0 0,-2 8 2 16,3 5-6-16,4 9-5 15,9 0-3-15,8 2-5 16,8-2-1-16,14-9-1 16,11-5-1-16,7-11-1 0,15-10 0 15,14-11 1-15,6-9-1 16,5-8 0-16,4-11-1 15,1-2 0-15,-2-4-1 16,-6 5 0-16,-3 0-1 0,-8 10-1 16,-7 8 0-16,-2 11 0 15,-5 8 0-15,-5 14 0 16,0 10 1-16,-2 7 1 15,-1 9 2-15,-2 12 3 16,-5 1-1-16,0 2 1 16,-9 0 1-16,-2-3-1 15,-8 1 0-15,0-5-1 0,-2-6-1 16,3-14-3-16,3-4-2 15,5-8-2-15,8-9-2 16,2-5-2-16,15-8-4 16,3-7-9-16,15-6-32 0,7-2-34 15,2-9-10-15,5-4-6 16</inkml:trace>
  <inkml:trace contextRef="#ctx0" brushRef="#br0" timeOffset="54983.4978">18203 13190 80 0,'-8'-12'92'0,"1"2"-4"15,7 10-4-15,-5-11-63 16,5 11-5-16,14 19-5 15,7-1-2-15,5 6-1 16,8-2 0-16,7 1 0 0,4-6-2 16,6-5 1-16,-1-8-2 15,-4-4 0-15,-4-13-1 16,-6-6 0-16,-7-6-1 15,-9-4 0-15,-6-1-1 0,-7 0-1 16,-7-1 0-16,-1 4 0 16,-5 3-1-16,-2 4 0 15,-1 5-1-15,2 6 0 0,7 9-1 16,-7 5 1-16,7 17-1 15,8 11 0-15,5 13 0 16,0 11 1-16,3 10 0 16,-1 12 1-16,-3 6 0 0,-1 5 1 15,-8 0 1-15,-7 5 1 16,-15-4 0-16,-11-2 1 15,-13 0-1-15,-10-4-1 16,-9-2-1-16,-11-2-4 0,-7 1-6 16,-13-10-24-16,-3 3-45 15,-1-3-16-15,-2-5-7 16,2-3-8-16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29T18:43:13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14399 6514 3 0,'0'0'52'16,"0"-16"0"-16,0 16-7 0,0-10-4 15,0 10-9-15,0 0-4 16,-13-5-6-16,13 5-1 16,-10 7-3-16,4 6-2 15,2 9-2-15,0 9-1 0,2 5-1 16,-2 10-2-16,3 4 1 15,0 5-3-15,1 5-1 16,0 0-2-16,0-4 0 16,-1-3-2-16,-1-5 1 0,0-6-2 15,-1-9 0-15,1-6-2 16,2-8-2-16,-3-6-4 15,3-13-10-15,0 0-31 16,0 0-40-16,2-13-7 0,1-6-5 16</inkml:trace>
  <inkml:trace contextRef="#ctx0" brushRef="#br0" timeOffset="5168.5168">15116 6706 8 0,'-4'-10'74'0,"4"10"5"16,0 0-38-16,-10 8-3 15,0 9-9-15,-8 7-5 16,-1 5-2-16,-2 4-2 0,-2 2-2 16,-1-2-5-16,1 1-2 15,5-3-4-15,-2-1-2 16,3-4-2-16,5-4-2 0,3-1-2 15,0-7-3-15,7 0-5 16,2-14-8-16,0 10-27 16,8-10-41-16,-8 0-5 15,12-18-5-15</inkml:trace>
  <inkml:trace contextRef="#ctx0" brushRef="#br0" timeOffset="5389.5388">14807 6774 58 0,'12'-4'83'16,"1"4"-1"-16,-3 7-53 0,10 7-1 16,5 7-5-16,-1 5-4 15,3 7-5-15,-1 5-2 16,1 2-3-16,-1-2-5 15,-1 0-4-15,-3-3-8 0,0-2-32 16,-1 2-40-16,-4-14-6 16,-4-7-7-16</inkml:trace>
  <inkml:trace contextRef="#ctx0" brushRef="#br0" timeOffset="6148.6148">15510 6554 3 0,'0'13'75'0,"1"8"-20"16,4 12-10-16,4 4-1 15,1 9-6-15,4 4-8 0,4 6-8 16,1-2-4-16,4 6-4 16,-1-7-3-16,0-5-1 15,-1-3 0-15,-4-3-2 16,3-9-1-16,-5-4-2 0,-4-6 1 15,-1-4-2-15,-4-6 2 16,1-4-1-16,-7-9 0 16,11 2 0-16,-6-6-1 15,1-13 1-15,-1-12-1 0,2-12 0 16,1-8-2-16,2-15 0 15,5-5-1-15,-1-8 0 16,3 4 0-16,-3 3 0 0,2 7-1 16,-3 11-2-16,-1 9-2 15,-3 12-5-15,0 11-7 16,-8 3-17-16,-1 9-51 15,11 5-10-15,-2 3-7 0,3 3-1 16</inkml:trace>
  <inkml:trace contextRef="#ctx0" brushRef="#br0" timeOffset="6617.6617">16304 6897 54 0,'-7'24'81'15,"1"16"-31"-15,-2-2-16 16,2 1 2-16,3 4-4 15,0-4-9-15,3-5-4 0,3-7-5 16,4-6-2-16,4-10-1 16,3-11-1-16,0-3 0 15,1-12-2-15,-1-10-1 16,-3-5-4-16,-2-7-1 15,-4 3-1-15,-2-3-1 0,-3 9-1 16,-1 2 0-16,-4 10-1 16,5 16 1-16,0 0 0 15,-6 15 1-15,8 11-1 16,5 7 2-16,3 2 0 0,5 4 1 15,-1 0 1-15,4-5-1 16,-1-5 1-16,-1-5-1 16,-3-7 1-16,0-5-2 15,-3-7-3-15,-10-5-4 0,14-20-6 16,-14-6-20-16,0-15-42 15,0-2-17-15,-3-11-8 16,-1-4 1-16</inkml:trace>
  <inkml:trace contextRef="#ctx0" brushRef="#br0" timeOffset="7005.7005">16487 6754 56 0,'0'0'87'0,"0"0"0"0,4 20-45 16,10 9-11-16,0 3-8 16,7 8-1-16,-1 6-2 15,3 0-4-15,-3 1-5 16,-1-8-4-16,-6-4 0 0,1-8 0 15,-2-10-1-15,-12-17 0 16,14 3-2-16,-11-13 2 16,3-12-3-16,0-4 0 15,5-4-2-15,5-1 0 0,9 6-2 16,9 1 0-16,11 13 0 15,6 3-1-15,0 10 1 16,3 10-1-16,-6 8 2 0,-4 4-2 16,-13 4 1-16,-16 4 2 15,-13 1-1-15,-10 2 2 16,-15-6-2-16,-8-2 2 15,-5-6-1-15,-4 0 0 0,-1-11-1 16,3-4-1-16,4-5-1 16,7-2-3-16,8-4-4 15,5-5-5-15,14 10-14 16,0-14-45-16,8 5-18 0,10-1-7 15,5-3-3-15</inkml:trace>
  <inkml:trace contextRef="#ctx0" brushRef="#br0" timeOffset="7292.7292">17421 6682 8 0,'-14'7'89'16,"14"-7"2"-16,0 0-4 15,22 4-59-15,13-4-3 16,2 0-2-16,7-1-4 15,3-2-9-15,3-1-5 0,-5-2-6 16,0 6-8-16,-11-9-12 16,-5 4-49-16,-5 5-17 15,-10-2-6-15,-5-1-3 16</inkml:trace>
  <inkml:trace contextRef="#ctx0" brushRef="#br0" timeOffset="7447.7447">17521 6946 62 0,'24'10'94'0,"19"-10"-4"16,11-3-5-16,7-10-61 0,9 6-9 16,-3-7-14-16,7 6-36 15,-10 0-45-15,-9-3-9 16,-11 2-5-16</inkml:trace>
  <inkml:trace contextRef="#ctx0" brushRef="#br0" timeOffset="9297.9297">12122 7895 65 0,'0'20'83'0,"0"13"-26"15,6 25-18 1,-3 4-2-16,3 11-1 0,-6-3-2 16,3 5-6-16,-3-9-5 15,0-1-6-15,-3-25-10 16,0-8 0-16,-3-7-2 15,1-8-5-15,4-5-6 0,1-12-12 16,0 0-58-16,0 0-13 16,15 0-6-16,1-12-7 15</inkml:trace>
  <inkml:trace contextRef="#ctx0" brushRef="#br0" timeOffset="9970.997">12868 8291 20 0,'0'0'82'15,"0"0"3"-15,0 15-2 0,-36 2-61 16,36 5-2-16,0 2 1 16,0 7 0-16,2 0-1 15,-1-1-4-15,1-2-5 16,0-1-2-16,-1-10 0 0,-1-1-2 15,0-7 0-15,0-9-2 16,0 0-1-16,0-9-1 16,-3-14-2-16,0-11-1 15,1-7-2-15,0-9-1 0,1-6 0 16,1-3-3-16,0-1 1 15,3 4 1-15,3 8 1 16,3 2-1-16,0 12 3 0,1 3-1 16,4 8 0-16,-2 4 1 15,4 4 1-15,0 4-1 16,4 4 0-16,3 5 2 15,-1 2-1-15,2 11 0 0,2 5 2 16,0 9-1-16,-3 9 2 16,0 7 0-16,0 6 1 15,-2 5 0-15,-5 2 1 16,-1 2-1-16,-4-1 0 0,0-1 0 15,-4-5 0-15,0-4-1 16,-2-7-1-16,-1-4-1 16,2-7-2-16,-1-5 0 15,1-3-3-15,-2-8-3 0,-4-11-6 16,0 0-17-16,0 0-49 15,9-2-11-15,-11-14-7 16,-6-6-3-16</inkml:trace>
  <inkml:trace contextRef="#ctx0" brushRef="#br0" timeOffset="10146.0145">13013 8358 68 0,'-2'-9'90'0,"2"-4"-3"16,18 0-5-16,9 2-63 15,4 0-11-15,9 6-17 16,3 2-57-16,1-4-16 0,4 0-7 15,-4-2-3-15</inkml:trace>
  <inkml:trace contextRef="#ctx0" brushRef="#br0" timeOffset="10644.0643">14169 8061 76 0,'-11'2'95'0,"-4"13"-3"0,-8 5-5 16,15 7-63-16,-19 10-6 15,-3 4-3-15,1 3-2 16,-4-1-4-16,3-3-2 15,6-9-2-15,5-2-3 0,4-8-2 16,3-4-5-16,0-14-16 16,2-8-55-16,9-11-13 15,-3-12-9-15,-1-7-5 16</inkml:trace>
  <inkml:trace contextRef="#ctx0" brushRef="#br0" timeOffset="10814.0813">13919 8151 16 0,'24'19'97'0,"-3"0"-1"0,8 6-5 16,-5-33-8-16,4 31-64 15,2 9-5-15,0-2-5 16,-1 5-2-16,-3-4-3 0,-2 2-2 16,-6-4-9-16,5 1-20 15,-3-3-53-15,-9-14-10 16,-11-13-7-16,0 0-4 15</inkml:trace>
  <inkml:trace contextRef="#ctx0" brushRef="#br0" timeOffset="11960.1958">15259 7999 74 0,'-10'-13'90'0,"10"13"-3"0,-20-8-48 15,20 8-6-15,0 0-13 16,0 0-5-16,0 0-5 16,0 0-5-16,0 0 0 15,-3 12 1-15,3 6-1 0,0 5 2 16,1 7 1-16,2 7 0 15,0 6 1-15,0 3 0 16,-2 1-1-16,0 1 0 16,0-3-1-16,-1-6-1 0,0-5-1 15,0-7-1-15,0-3-1 16,0-7 0-16,0-6-1 15,0-11-1-15,-1 10-3 0,1-10-2 16,0 0-5-16,1-7-9 16,6-5-46-16,-3-4-29 15,3-2-6-15,-2-4-5 16</inkml:trace>
  <inkml:trace contextRef="#ctx0" brushRef="#br0" timeOffset="13206.3205">15868 8095 8 0,'-10'-5'77'0,"1"-4"1"15,9 9-37-15,-15-9-12 16,15 9-6-16,-15-1-6 15,15 1-4-15,-21 7-3 0,10 5-1 16,-2 9-1-16,0 1 3 16,-2 8-2-16,1 6 1 15,-2 3-2-15,2 4 1 16,3 3 0-16,2-2-2 0,4-4 0 15,4 0-2-15,0-6 0 16,9-5 0-16,5-7-1 16,5-6 0-16,4-7 1 0,6-6-1 15,2-6 0-15,5-7-1 16,0-10 1-16,1-3-2 15,0-8 0-15,-3-5-1 16,-2-2-1-16,-8-4 1 16,-4 1-1-16,-11-1 0 0,-8 2-1 15,-4 2 1-15,-12 8-1 16,-6 3 0-16,-7 6 0 15,-7 6 0-15,-5 8 0 16,1 4 0-16,0 3 0 0,5 4-1 16,5 6-1-16,4 3-2 15,9 3-5-15,7 0-8 16,10 4-31-16,8 3-32 15,8-6-12-15,3-2-5 0</inkml:trace>
  <inkml:trace contextRef="#ctx0" brushRef="#br0" timeOffset="13544.3543">16220 8283 41 0,'-10'28'88'16,"3"1"-1"-16,7-29-4 15,-2 34-63-15,7-8 2 16,15-4-1-16,7-11-3 0,7-8-4 16,9-3-3-16,5-16-3 15,3-8-1-15,-4-6-1 16,-5-6-2-16,-7-4-3 15,-9-1 0-15,-16 3-1 0,-10 4-1 16,-16 4 0-16,-10 7 0 16,-11 3-1-16,-8 11 1 15,-4 4 0-15,-3 5-1 16,2 5 0-16,5 7-3 0,7-2-4 15,12 8-9-15,9-2-35 16,13-6-31-16,11-1-10 16,16-3-5-16</inkml:trace>
  <inkml:trace contextRef="#ctx0" brushRef="#br0" timeOffset="14079.4078">16939 8015 52 0,'-4'-11'95'16,"4"11"-7"-16,0 0-4 15,0 0-57-15,0 0-8 16,8 9-3-16,4 7-3 0,-1 7-5 16,7 4 0-16,2 6 0 15,1 5 0-15,0 2-2 16,3 1 0-16,-1 3 0 15,-3-4-2-15,0 0 0 0,-6-2-1 16,3-9 0-16,-7-5 0 16,1-5 1-16,-5-5 0 15,-6-14 0-15,13 3 0 16,-6-13 0-16,7-15-1 0,2-11 0 15,6-9-2-15,2-6 0 16,3-6-1-16,-1 1-1 16,2 4-1-16,-5 2-1 15,-3 11-3-15,-7 9-3 0,1 11-11 16,-8 7-37-16,1-2-38 15,7 5-6-15,-1-1-6 16</inkml:trace>
  <inkml:trace contextRef="#ctx0" brushRef="#br0" timeOffset="14565.4564">18185 8085 24 0,'-11'5'89'15,"11"-5"1"-15,0 0-36 0,5 3-11 16,21-3-7-16,6 0-7 16,11-3-9-16,1-1-7 15,4 1-4-15,0 1-3 16,1-1-2-16,-8 0-2 0,-6 1-3 15,-4-2-3-15,-6 4-9 16,-7-4-28-16,-8-1-42 16,1-1-9-16,-11 6-8 0</inkml:trace>
  <inkml:trace contextRef="#ctx0" brushRef="#br0" timeOffset="14750.4749">18178 8298 77 0,'18'20'95'15,"16"-8"-5"-15,9-12-6 0,19 0-65 16,2 0-6-16,-1-3-8 16,1 1-18-16,-7 2-50 15,-3-3-22-15,-8-1-7 16,-10 1-5-16</inkml:trace>
  <inkml:trace contextRef="#ctx0" brushRef="#br0" timeOffset="15234.5233">19450 7882 64 0,'-6'41'102'0,"-5"6"-2"15,-4 12-8-15,-4 0-60 16,-4 7-4-16,2-2-5 15,-5 1-7-15,7-18-10 0,-1-5-1 16,3-9-2-16,6-5-1 16,3-8-2-16,4-8-2 15,4-12-4-15,0 0-9 16,12-21-49-16,8-8-30 0,-7-11-4 15,7-13-7-15</inkml:trace>
  <inkml:trace contextRef="#ctx0" brushRef="#br0" timeOffset="15565.5564">19631 7994 65 0,'1'35'98'0,"-2"8"-5"16,-5-1-4-16,6 5-65 15,0 3 0-15,8-4-4 16,5-10-5-16,3-7-4 15,6-6-2-15,7-14-2 0,5-9 0 16,5-7-3-16,0-14 1 16,-4-6-3-16,-3-10 0 15,-8-2-1-15,-7-6-1 16,-10 2 0-16,-7-2-2 0,-16 9 1 15,-10 2 0-15,-6 12-1 16,-6 5 2-16,-6 8-1 16,0 4-1-16,1 5-1 0,3 5-1 15,7 6-2-15,5 2-4 16,8 3-5-16,8-5-22 15,11 2-49-15,8-2-9 16,12-4-5-16,11-4-1 0</inkml:trace>
  <inkml:trace contextRef="#ctx0" brushRef="#br0" timeOffset="15855.5854">20032 8051 82 0,'0'34'98'0,"0"1"-5"16,-5 1-4-16,5 0-65 0,4 1-2 15,10-6-3-15,8-8-5 16,5-6-3-16,11-13-3 16,6-4-1-16,3-10-1 0,-1-9-2 15,-5-9-1-15,-4-4-2 16,-10-5 0-16,-11 0-1 15,-13 0-1-15,-9 2 0 16,-16 6 0-16,-14 4-2 0,-8 6-1 16,-11 6-2-16,4 11-6 15,-2 2-20-15,9 0-51 16,14 9-12-16,16-1-7 15,14-8-4-15</inkml:trace>
  <inkml:trace contextRef="#ctx0" brushRef="#br0" timeOffset="17111.711">21366 8154 22 0,'-10'0'86'0,"10"0"1"16,-2 14-32-16,2 0-13 16,0 1-9-16,0 2-6 15,0 0-4-15,0 2-4 16,0-4-4-16,0-2-3 0,0-2-1 15,0-11-2-15,0 8-1 16,0-8-1-16,0-6-2 16,2-10 0-16,3-5-1 0,-4-10-2 15,2-10-1-15,-1-8-2 16,3-9-2-16,-3 1 1 15,2-5 0-15,1 3-1 16,-1 3 0-16,2 10 1 0,1 6-1 16,2 9 2-16,-1 7 0 15,1 6-1-15,1 7 0 16,2 7 1-16,4 4-1 0,2 7 1 15,6 9 0-15,0 7 0 16,3 9 1-16,-2 10 0 16,2 4 2-16,-4 6-1 15,-3 0 2-15,-7 1-1 0,2-1 1 16,-7-6-1-16,-1-1 1 15,-3-8 0-15,0-2-1 16,-1-6-2-16,0-3-1 16,-2-5-1-16,1-2-3 0,-1-7-2 15,1 0-6-15,-2-12-10 16,0 0-38-16,12 8-28 15,-12-8-9-15,0-12-3 16</inkml:trace>
  <inkml:trace contextRef="#ctx0" brushRef="#br0" timeOffset="17283.7282">21500 8111 87 0,'6'-3'92'0,"19"-2"-5"16,6-5-6-16,2 0-74 15,14 5-12-15,-4 2-37 0,2-4-40 16,0 2-6-16,-6 0-6 16</inkml:trace>
  <inkml:trace contextRef="#ctx0" brushRef="#br0" timeOffset="17608.7607">22159 7958 20 0,'-18'7'95'16,"8"0"0"-16,10-7-6 15,0 0-53-15,23 7-13 16,6-5-1-16,5-1-8 0,2-1-8 15,6 1-10-15,-4-1-18 16,0-6-49-16,-1 3-19 16,-13-4-6-16,0 0-3 0</inkml:trace>
  <inkml:trace contextRef="#ctx0" brushRef="#br0" timeOffset="18046.8044">22604 7756 14 0,'11'-11'94'0,"-1"3"-1"16,-3-1-5-16,-7 9-47 15,16-5-15-15,-8 5-7 16,0 9-6-16,0 5-6 0,2 8-2 15,-3 0 0-15,3 10-1 16,-1 2 0-16,1 2 1 16,-5 3-1-16,0 0 1 0,-4 4-1 15,-1-2 1-15,0 0 0 16,-4-3-1-16,-3-1 0 15,-5-1-1-15,2-6 0 16,-1-2 0-16,0-9-1 0,4-1 0 16,-1-9 1-16,8-9 0 15,0 0 0-15,0 0 0 16,17-9-1-16,9-16 1 15,5-11-1-15,10-7-1 0,9-6-1 16,4-6-1-16,6-3 0 16,-4 3 0-16,2 3-4 15,-10 6-2-15,0 10-9 16,-13 5-32-16,-5 1-43 0,-2 10-8 15,-8 0-5-15,2 4-5 16</inkml:trace>
  <inkml:trace contextRef="#ctx0" brushRef="#br0" timeOffset="18670.8669">18510 9274 62 0,'-14'4'94'0,"14"-4"-1"16,-11 3-6-16,21-3-57 0,16 0-6 15,11 0-7-15,17-3-4 16,7 3-3-16,8 0-2 16,3 0-6-16,2 0-2 0,-7 0-4 15,-7 3-8-15,-16-1-12 16,-11 0-49-16,-10-1-19 15,-11-1-6-15,-12 0-3 16</inkml:trace>
  <inkml:trace contextRef="#ctx0" brushRef="#br0" timeOffset="18851.885">18557 9515 76 0,'1'17'95'0,"22"-5"-4"15,15-12-6-15,15-2-60 16,9-5-8-16,3-3-8 0,6 3-13 15,-7-3-25-15,-2-2-50 16,-1 2-10-16,-9 1-7 16,-5 4-1-16</inkml:trace>
  <inkml:trace contextRef="#ctx0" brushRef="#br0" timeOffset="19244.9243">19987 9160 24 0,'0'0'94'0,"9"0"0"16,-9 7-4-16,-2 10-3 15,-1 10-74-15,-7 11-2 16,-4 8 0-16,-4 7 0 16,0 2-2-16,-2 2-2 15,3-4-1-15,-2-5-3 0,8-7-1 16,-1-4-2-16,7-11-4 15,2-9-3-15,7-5-10 16,6-12-39-16,3-14-36 0,10-13-5 16,3-16-7-16</inkml:trace>
  <inkml:trace contextRef="#ctx0" brushRef="#br0" timeOffset="19533.9532">20192 9369 83 0,'7'32'96'0,"-1"-2"-4"15,1 2-5-15,7-4-61 16,6-1-7-16,6-6-3 0,4-10-3 15,5-5-4-15,4-6-2 16,1-12-1-16,-3-5-1 16,-4-10-1-16,-12-4-1 0,-9-5-1 15,-12 0 0-15,-9 0-2 16,-19 2 0-16,-8 7 0 15,-5 8 0-15,-11 6-1 16,1 9 0-16,2 4-1 0,5 7-1 16,10 7 0-16,8 4-1 15,16 3-4-15,5-2-7 16,15 3-26-16,9 2-43 15,4-7-10-15,10-2-6 0,-2-5-3 16</inkml:trace>
  <inkml:trace contextRef="#ctx0" brushRef="#br0" timeOffset="19853.9852">20840 9385 19 0,'8'-3'87'0,"-8"3"1"16,-11 8-2-16,-2 8-54 15,5 4-11-15,0 3-2 16,7 2 3-16,0 0-3 16,8-5-5-16,12-4-4 15,7-7-1-15,4-6-1 0,3-6-1 16,1-9-1-16,-1-5-1 15,-8-8-1-15,-6-1-1 16,-9-5-1-16,-13 1-1 0,-14 3 0 16,-10 2-1-16,-6 5-1 15,-8 3-1-15,-1 6-5 16,1 2-7-16,12 8-36 0,11 2-37 15,18-1-9-15,0 0-8 16,13 1 2-16</inkml:trace>
  <inkml:trace contextRef="#ctx0" brushRef="#br0" timeOffset="20677.0675">21609 9244 77 0,'0'0'88'16,"2"-16"-2"-16,-2 16-53 0,0-13-7 15,0 13-4-15,0 0-2 16,0 0-4-16,6 11-3 15,-6 3-3-15,3 5-3 16,-1 3-1-16,0 4 0 0,2 1-1 16,0 0-2-16,2-1 0 15,0-4-1-15,3-3 1 16,-1-5-1-16,1-5 1 0,2-3 0 15,-1-6 1-15,1 0-2 16,2-8 1-16,1-3 0 16,0-6-1-16,1-5 0 15,0 1 0-15,-1-1-1 16,-2-2 0-16,-2 4-1 0,-4 2 0 15,2 5 0-15,-3 1 0 16,-5 12 0-16,4-12-1 16,-4 12-1-16,0 0 1 15,13 10 0-15,-6 6-1 0,4 3 1 16,-1 5 0-16,2 6 1 15,5-1 1-15,-2 0 0 16,3 0 2-16,-3-10 0 0,1-6 0 16,3-7 1-16,2-6 0 15,3-12 1-15,2-10-1 16,-1-5 0-16,1-8-1 0,-1-7-1 15,-1-5 0-15,-6-2-1 16,-5-1-2-16,-1 1-4 16,-10 1-10-16,8 8-41 15,-4 7-33-15,-3-1-9 0,7 5-8 16,-1 0-3-16</inkml:trace>
  <inkml:trace contextRef="#ctx0" brushRef="#br0" timeOffset="52806.28">13356 12961 24 0,'-16'-6'73'16,"1"4"-26"-16,4-2-11 0,11 4-4 16,0 0-5-16,16 0-7 15,11-1-2-15,16 1-3 16,9 0-2-16,11 0 0 15,3 2 1-15,3 2-5 16,-2 0-2-16,-8 6-3 0,-15 2 0 16,-16 8 0-16,-21 8-1 15,-14 6-1-15,-26 10 2 16,-14 7-1-16,-12 5 1 0,-6 0 0 15,-1-1-1-15,8-4 0 16,11-10 0-16,20-7 1 16,27-15 0-16,25-9-1 15,32-10-1-15,24-10-2 16,24 0-9-16,18-2-58 0,14-5-18 15,10 0-7-15,1-5-6 16</inkml:trace>
  <inkml:trace contextRef="#ctx0" brushRef="#br0" timeOffset="59014.9009">14571 12879 39 0,'-2'-12'88'16,"2"-1"0"-16,-2 1-44 15,2 12-3-15,8-14-9 16,-8 14-7-16,10-5-5 0,-1 5-5 16,1 10-5-16,2 4-3 15,2 8 0-15,3 5-2 16,3 2 1-16,0 7-1 15,1 3 1-15,1 4-2 16,-3-2 1-16,0 5-1 0,-4-5 1 16,0 0-1-16,-5-2-1 15,1-2 1-15,-4-5-1 16,-2-4-1-16,0-6 1 0,-3-5 0 15,1-6 0-15,-3-11 1 16,0 0 0-16,12-18 0 16,-5-13 0-16,5-14-1 15,4-11 0-15,7-11-1 0,7-9-1 16,6-1-1-16,1 0 1 15,4 9-1-15,1 10-3 16,-1 9-3-16,3 20-7 0,-10 8-39 16,-2 11-44-16,3 6-2 15,-3-1-10-15,1 5-4 16</inkml:trace>
  <inkml:trace contextRef="#ctx0" brushRef="#br0" timeOffset="69175.9168">13767 14473 1 0,'-10'-3'77'0,"-3"-1"1"0,2 4-39 16,11 0-4-16,-12 9-7 15,10 9-3-15,2 8-5 16,2 10-2-16,7 8-3 16,2 7 0-16,4 7-1 0,1 5-2 15,0 2-2-15,0-2-3 16,2-3-2-16,-6-7-1 15,2-3-2-15,-7-6 1 0,2-9-1 16,-4-6-1-16,-1-5-1 16,0-9-2-16,-4-15-4 15,0 0-12-15,0 0-29 16,-5-22-40-16,0-7-8 0,-5-10-4 15</inkml:trace>
  <inkml:trace contextRef="#ctx0" brushRef="#br0" timeOffset="69521.9515">13596 14578 36 0,'-15'-13'80'0,"0"2"-33"16,8-2-5-16,7 1-3 15,3-6-5-15,18-1-9 16,10-3-6-16,13 2-5 16,10-1-2-16,8 3-1 0,4 3-4 15,2 9 0-15,-4 6-3 16,-10 5-1-16,-11 14 1 15,-14 6 0-15,-16 7 0 0,-13 6 0 16,-8 3 1-16,-18-1-1 16,-6 0 1-16,-8-3 0 15,-2-6-2-15,1-4-1 16,-3-9-1-16,7-3-4 0,5-10-6 15,12 0-10-15,4-5-29 16,16 0-38-16,0-8-8 16,15 0-6-16</inkml:trace>
  <inkml:trace contextRef="#ctx0" brushRef="#br0" timeOffset="69939.9932">14479 14707 1 0,'-25'15'81'0,"4"2"3"0,4-6 0 15,12 0-53-15,5-2-7 16,11-1-2-16,11-6-4 16,8 0-3-16,10-2 0 15,2-3-3-15,2-6-4 0,-1 3-2 16,-3-1-2-16,-5-3-1 15,-5 3-1-15,-5 3-2 16,-4 0-4-16,-8-3-7 16,1 7-18-16,-2 0-47 0,-12 0-13 15,0 0-8-15,0 0-2 16</inkml:trace>
  <inkml:trace contextRef="#ctx0" brushRef="#br0" timeOffset="70122.0114">14533 15020 36 0,'-6'27'91'0,"8"-14"1"16,14-7-7-16,3-6-64 16,21 0-4-16,3-9 0 15,5-4-5-15,3 0-11 0,-1-5-20 16,-8 1-56-16,7 5-14 15,-8-3-5-15,-5-2 0 16</inkml:trace>
  <inkml:trace contextRef="#ctx0" brushRef="#br0" timeOffset="71294.1287">15737 14407 3 0,'-7'-9'80'16,"7"9"3"-16,0-14-40 0,0 14-7 16,0 0-3-16,-4 7-8 15,4 10-5-15,2 7-4 16,4 9-2-16,2 4 2 0,-1 9-1 15,2 5-2-15,0 0-2 16,-4 0-2-16,1-2-1 16,-2-6-3-16,-2-3-2 15,1-3-4-15,-3-7-5 0,4-2-12 16,-5-2-56-16,3-11-18 15,-2-15-7-15,15 0-2 16</inkml:trace>
  <inkml:trace contextRef="#ctx0" brushRef="#br0" timeOffset="71759.1752">16501 14533 17 0,'0'0'89'0,"0"0"0"16,-7 10-2-16,-8 1-50 15,3 10-15-15,-7 5-5 16,2 6 0-16,-6 4-3 0,2 0-5 16,2 0-4-16,0-4-3 15,5-5-5-15,-1-8-7 16,9-3-25-16,6-16-44 15,-10 1-12-15,4-15-6 0</inkml:trace>
  <inkml:trace contextRef="#ctx0" brushRef="#br0" timeOffset="71943.1936">16252 14559 87 0,'14'0'94'15,"4"7"-3"-15,5 35-18 16,3-27-49-16,2 5-5 16,6 3-8-16,-4 2-4 15,4 6-3-15,-4-1-3 0,0 4-7 16,-5-5-7-16,3-3-42 15,-5 3-30-15,-5-11-10 16,-6-9-4-16</inkml:trace>
  <inkml:trace contextRef="#ctx0" brushRef="#br0" timeOffset="72284.2277">16663 14299 81 0,'20'13'91'0,"5"4"-3"16,-1 9-56-16,2 8 1 15,0 9-6-15,-1 4-5 0,1 7-4 16,-3 2-5-16,-3-3-4 15,-2-2 0-15,-6-10-1 16,-1-5 1-16,-4-11-1 16,-1-13 0-16,-6-12-1 0,4-12-1 15,-4-17-1-15,0-12 0 16,0-12-2-16,0-11-1 15,0-3-2-15,2-1 0 16,-1 3-2-16,2 4-3 16,2 13-5-16,0 6-10 0,9 10-49 15,5 18-24-15,-3 3-6 16,2 11-7-16</inkml:trace>
  <inkml:trace contextRef="#ctx0" brushRef="#br0" timeOffset="73006.2999">17426 14500 62 0,'-13'18'92'0,"-8"5"-4"0,-2 3-3 15,-1 6-67-15,-5 8-2 16,0 4 2-16,5 1-4 15,7-3-4-15,5-1-3 16,9-11 0-16,6-6-2 16,10-12 0-16,7-14 0 0,8-6-1 15,0-16-1-15,1-8 1 16,-3-8-1-16,-2-1 0 15,-8-3-1-15,-5 8-1 0,-8 4-1 16,-3 13-1-16,-8 11 1 16,-2 8 0-16,-2 16 0 15,2 9 0-15,4 7 0 16,4 5 1-16,2 1 0 0,10-4 1 15,7-3 0-15,5-8-1 16,6-7-1-16,0-11-1 16,2-5-1-16,-4-7-2 0,0-15-3 15,-4-5-2-15,-6-15-3 16,-8-4-2-16,-7-11-1 15,-2-3 0-15,-6-1 4 16,-7 3 3-16,3 8 5 0,-3 8 3 16,4 11 4-16,2 18 7 15,8 13 1-15,-7 10 1 16,7 15-1-16,6 12-1 15,-1 5-1-15,6 7 0 0,-1 6-2 16,1-5-1-16,1 0-1 16,0-11-1-16,-2-3 0 15,-4-11-1-15,4-12 0 16,-10-13 0-16,10-6-1 0,-1-12-1 15,2-10 1-15,5-3-1 16,7-4-2-16,8 0 0 16,0 3-1-16,6 8 0 15,0 8 0-15,-1 12 0 0,-3 6 0 16,-9 16 0-16,-11 10 0 15,-12 6 1-15,-6 9 1 16,-18-1 0-16,-6 3-1 16,-7-5 1-16,-3-4-3 0,-1-7-2 15,1-10-2-15,9-3-16 16,3-15-35-16,10-13-37 15,12-12-5-15,6-11-9 16</inkml:trace>
  <inkml:trace contextRef="#ctx0" brushRef="#br0" timeOffset="77107.7099">14795 15954 30 0,'-7'-14'87'16,"-1"0"-23"-16,3 3-12 15,0 2-12-15,5 9-9 0,-7-12-12 16,7 12-7-16,0 0-4 16,0 0-3-16,4 12-2 15,7 5-2-15,6 5 0 0,0 7 1 16,5 6 0-16,2 3 1 15,1 2 2-15,-1 2-2 16,-3-1 1-16,3 2-1 16,-3-2 0-16,-1-4 0 0,-2-3 1 15,-1-3-2-15,-3-5 0 16,-1-4 1-16,0-4-1 15,-5-4 1-15,0-6 1 16,-8-8 1-16,9 4-1 0,-9-4 0 16,6-15 1-16,-4-9-1 15,-2-8 0-15,0-8-2 16,0-11 0-16,0-6-1 15,1-3 0-15,-1-2 0 0,-1 4-1 16,-1 4 0-16,0 8-2 16,1 5-2-16,2 12-3 15,-1 4-7-15,10 11-13 0,-10 14-45 16,19-16-23-16,-1 13-5 15,1 2-2-15</inkml:trace>
  <inkml:trace contextRef="#ctx0" brushRef="#br0" timeOffset="77658.7651">15605 16213 10 0,'-10'-12'74'16,"-1"10"4"-16,-37 3-53 15,33 1-1-15,-2 9-3 16,2 6-1-16,-1 7-4 15,2 5-3-15,5 6-2 0,7 5 1 16,2-1-2-16,7 0 1 16,6-4-3-16,5-6 0 15,2-6 1-15,2-11-2 0,1-10 1 16,1-7 0-16,-3-12-1 15,-3-9 1-15,-3-6-3 16,-4-6 0-16,-4-6-2 16,-5 0-1-16,-3 4-1 0,-8 3-1 15,-7 3 0-15,-1 9-2 16,-1 7 0-16,1 8-1 15,3 10 1-15,4 3 1 16,3 13 1-16,7 6 0 0,7 4 2 16,6 6 0-16,6 2 1 15,2 2 0-15,2-2-1 16,3 0 0-16,-1-2 0 15,-6-6 1-15,0-6 0 0,0-5-1 16,-5-4-1-16,0-11 0 16,-3-2-3-16,-1-15-2 15,-1-2-5-15,-4-8-6 0,2-4-13 16,-7-1-28-16,0-9-34 15,0 4-8-15,-2-1-2 16</inkml:trace>
  <inkml:trace contextRef="#ctx0" brushRef="#br0" timeOffset="78046.8039">15691 16036 75 0,'0'0'86'0,"0"0"-27"16,0 0-19-16,11 13-11 16,5 7-8-16,4 6-3 0,4 4-1 15,1 7-2-15,0 2-1 16,-2 2-3-16,-4-6-2 15,-5-3 0-15,-3-5-2 16,-2-7-1-16,-6-8 0 0,-3-12-1 16,0 0 0-16,1-18-1 15,-1-3 0-15,6-4-2 16,6-2 0-16,3-1-3 15,13 2 0-15,7 4-1 0,12 5 0 16,-1 8 2-16,4 4-2 16,-6 5 0-16,-5 9 2 15,-10 8 0-15,-14 6 0 0,-14 3 1 16,-9 3 0-16,-14-1 1 15,-9 1-2-15,-4-2 1 16,-4-4-1-16,-2-7 0 16,4-6-1-16,1-6-3 0,7-4-2 15,1-2-6-15,17-3-14 16,11 5-43-16,-5-21-23 15,15 4-8-15,12-4-3 16</inkml:trace>
  <inkml:trace contextRef="#ctx0" brushRef="#br0" timeOffset="78313.8306">16518 15979 38 0,'4'9'96'16,"9"-7"-3"-16,7-2-7 16,-20-9-64-16,39 0-4 0,6-7 0 15,3-3-5-15,1-2-6 16,0-1-3-16,-4 3-4 15,-7-3-5-15,-4 9-12 16,-14 6-39-16,-7-1-30 16,-13 8-9-16,0 0-5 0</inkml:trace>
  <inkml:trace contextRef="#ctx0" brushRef="#br0" timeOffset="78461.8454">16744 16111 3 0,'14'10'93'15,"10"-8"0"-15,7-9-3 16,12-3-50-16,4-9-13 15,3-3-14-15,7-2-12 0,-4-2-35 16,0-2-47-16,3 2-8 16,-5-2-5-16</inkml:trace>
  <inkml:trace contextRef="#ctx0" brushRef="#br0" timeOffset="78901.8894">17862 15478 27 0,'5'9'93'16,"1"9"-2"-16,-1 3-3 15,4 15-61-15,4 5-7 0,3 10-1 16,0 2-5-16,1 2-3 15,-1-5-5-15,0-4-1 16,-1-6-1-16,-2-9 0 16,-5-6 0-16,0-13-2 0,-8-12-2 15,11 0-4-15,-6-15-8 16,-3-10-36-16,-7-10-37 15,-5-11-11-15,-8-1-5 16</inkml:trace>
  <inkml:trace contextRef="#ctx0" brushRef="#br0" timeOffset="79138.913">17634 15543 13 0,'-13'-6'93'0,"13"-5"-2"16,15-8-3-16,19-6-55 16,20-3-9-16,14 0-5 15,4 0-3-15,1 7-6 0,-3 3-5 16,-9 9-1-16,-12 9-1 15,-22 11-1-15,-21 12-1 16,-19 6 1-16,-21 7-1 16,-18 1 0-16,-4-2-2 0,-4 3-3 15,-1-9-4-15,12-4-9 16,3-7-13-16,24-9-44 15,22-9-19-15,11 12-4 16</inkml:trace>
  <inkml:trace contextRef="#ctx0" brushRef="#br0" timeOffset="79415.9407">17902 16179 75 0,'-34'10'96'15,"12"-8"-2"-15,22-2-9 0,14-12-65 16,25-2-6-16,26-10-6 15,17-1 0-15,12-4-5 16,7-4-4-16,10 4-10 16,-4-3-22-16,-10 2-47 0,-5 7-13 15,-17 3-7-15</inkml:trace>
  <inkml:trace contextRef="#ctx0" brushRef="#br0" timeOffset="79783.9776">18147 16373 54 0,'10'27'94'16,"-4"-1"-2"-16,5 5-4 15,-5-1-69-15,9 6-1 16,-2 2-2-16,1-2-3 16,-1-2-4-16,0-4-3 0,-2-4-1 15,0 1-2-15,-1-8 0 16,-4-7-2-16,-6-12-4 15,12 7-6-15,-2-8-29 16,-4-12-45-16,-6-13-11 0,-9-7-7 16</inkml:trace>
  <inkml:trace contextRef="#ctx0" brushRef="#br0" timeOffset="79974.9966">17993 16454 58 0,'0'0'97'15,"21"-18"-3"-15,14-10-6 0,6-5-65 16,18-1-5-16,5 1-2 15,2 0-7-15,-3 0-4 16,1 7-5-16,-7 1-3 16,-8 11-5-16,-14-1-12 0,-4 6-40 15,-10 9-27-15,-8 2-10 16,-10 8-3-16</inkml:trace>
  <inkml:trace contextRef="#ctx0" brushRef="#br0" timeOffset="80198.019">17957 16837 90 0,'-10'19'98'16,"10"-19"-5"-16,17 0-42 15,16-12-18-15,16-9-4 0,6-8-10 16,13 0-8-16,2-3-5 15,6 0-2-15,-5 3-4 16,1 5-8-16,-13 0-18 16,-9 7-58-16,-1 5-9 0,-10 0-7 15,-4 0-5-15</inkml:trace>
  <inkml:trace contextRef="#ctx0" brushRef="#br0" timeOffset="80779.0771">19161 15652 46 0,'-20'10'94'15,"5"-6"-3"-15,15-4-35 16,0 0-16-16,0 0-13 15,24-11-7-15,8-3-7 0,12-2-5 16,4-4-3-16,7 0-1 16,1 1-3-16,2 1-3 15,-5 2-2-15,-3 3-7 0,-10-2-12 16,-2 3-43-16,-5 10-26 15,-10-4-2-15,-11 6-5 16</inkml:trace>
  <inkml:trace contextRef="#ctx0" brushRef="#br0" timeOffset="80998.099">19270 15888 65 0,'13'9'97'0,"14"-9"-5"16,9-10-5-16,8-5-65 15,16-3-5-15,3-3-4 0,4 4-9 16,-4-4-8-16,2 9-21 16,-1 2-51-16,-19-1-14 15,-5 0-6-15,-15-4-3 0</inkml:trace>
  <inkml:trace contextRef="#ctx0" brushRef="#br0" timeOffset="81989.1981">20223 14623 31 0,'-9'-16'83'16,"9"16"-24"-16,-3-11-10 16,3 11-8-16,0 0-7 15,-2 8-8-15,2 4-6 16,5 5-3-16,-2 6-2 0,4 6 0 15,-1 4-3-15,2 6-2 16,-2-1-1-16,0 1-2 16,0-1-1-16,-3-3-2 0,-1-4 0 15,-1-3-1-15,-1-7 0 16,0-5-1-16,0-5-1 15,0-11-2-15,-3 11-4 16,3-11-7-16,-1-9-21 0,0-3-49 16,1-13-12-16,0-4-6 15,2-8-4-15</inkml:trace>
  <inkml:trace contextRef="#ctx0" brushRef="#br0" timeOffset="82294.2286">20429 14704 76 0,'21'24'93'16,"3"3"-5"-16,-1-2-40 15,6 9-15-15,4-7-6 0,3-4-6 16,2-10-5-16,0-8-3 16,4-8-4-16,-4-11 0 15,-4-10-1-15,-4-5-2 16,-10-4-1-16,-9-6-2 0,-9 2-1 15,-8-1-1-15,-13 6-1 16,-13 3 0-16,-1 9 0 16,-10 8-2-16,-2 8 1 0,-4 4 0 15,5 15-1-15,3 3-1 16,10 9 0-16,5 1-2 15,7-1-2-15,12-2-5 16,8 0-14-16,14-6-46 0,1-10-20 16,11-6-5-16,-1-8-5 15</inkml:trace>
  <inkml:trace contextRef="#ctx0" brushRef="#br0" timeOffset="82831.2822">20866 14320 84 0,'0'17'92'16,"0"4"-3"-16,13 6-52 15,-4 7-5-15,5 6-1 16,-1 3-8-16,4 0-7 0,0-1-5 16,0-6-1-16,-2-5-1 15,-1-6-1-15,1-13-1 16,-1-7-1-16,3-6-1 15,0-15 0-15,3-11-1 0,1-7 0 16,2-3-2-16,-2-5 0 16,1-2-2-16,-4 3 1 15,-1 3-1-15,-7 6 1 16,-2 9-2-16,-4 5 0 15,0 8-1-15,-4 10 1 0,0 0-1 16,9 17 1-16,-1 4 0 16,3 9-1-16,3 5 2 15,2 0 0-15,3 0 0 16,-1-5 2-16,1-8 0 0,7-8 0 15,-2-11 0-15,2-11-1 16,1-16 2-16,3-5-1 16,-3-10 0-16,-3-5-1 0,-5-5 1 15,-5-3 0-15,-9 2-2 16,-5 2-1-16,-4 6-3 15,-10 2-5-15,3 17-18 16,-10 7-48-16,-1 2-21 0,6 8-5 16,1 6-7-16</inkml:trace>
  <inkml:trace contextRef="#ctx0" brushRef="#br0" timeOffset="83236.3228">20445 15175 69 0,'-55'29'92'0,"15"-5"-2"15,15-9-48-15,25-5-4 16,29-12-8-16,35-16-2 15,32-15-6-15,34-12-3 16,27-8-4-16,22-9-3 0,8-4-3 16,0-1-2-16,-5 5-1 15,-21 7-1-15,-23 9-1 16,-28 11-3-16,-27 11-2 15,-27 6-2-15,-20 12-3 0,-24 6-3 16,-12 10-12-16,-26 4-44 16,-14 6-31-16,-1 5-5 15,-9-4-6-15</inkml:trace>
  <inkml:trace contextRef="#ctx0" brushRef="#br0" timeOffset="84985.4976">20788 15559 31 0,'-10'-4'56'0,"1"3"-3"16,-9 1-7-16,5 0-7 16,-9 5-5-16,3 2-6 15,-7 4-6-15,4-2-3 16,0 1-6-16,2-1-3 0,4 1-2 15,9-2-2-15,7-8 0 16,0 0-1-16,23 5 0 16,9-4 0-16,10 1 1 0,8 1-1 15,8 5 0-15,2 4-1 16,-2 3 0-16,-5 3 0 15,-11 7-1-15,-12 1 1 16,-11 6-1-16,-17-3 1 0,-8 2 0 16,-16-3 0-16,-11-1 0 15,-6-3-1-15,-6-4 1 16,-2-5-1-16,-3-7-1 15,4-3 1-15,2-4-2 0,9-1-1 16,7-4-1-16,3-3-3 16,10 0-3-16,4-6-4 15,11 4-8-15,2-6-16 16,8-6-47-16,11 1-14 0,0-5-7 15,5-3 5-15</inkml:trace>
  <inkml:trace contextRef="#ctx0" brushRef="#br0" timeOffset="85168.5159">20717 15562 37 0,'0'0'93'0,"0"-19"-1"0,14-1-6 15,14-1-55-15,13 1-13 16,1-4-5-16,8 4-9 15,-3-2-13-15,4 7-31 16,-7 9-41-16,-14-1-9 0,-11 5-7 16</inkml:trace>
  <inkml:trace contextRef="#ctx0" brushRef="#br0" timeOffset="85690.5682">21293 15454 73 0,'16'26'96'0,"3"5"-3"16,-5-4-6-16,-2 12-66 0,-1 4 0 15,-2 0-6-15,-1-4-4 16,-3-3-3-16,-3-4-1 15,-2-5-1-15,-1-8-2 16,1-4 1-16,0-15-1 0,-8 5 0 16,1-12-1-16,-4-11-1 15,-1-9 0-15,-2-8-1 16,0-6-1-16,-3-10-1 15,7-1-1-15,-1-3 0 0,11-1 0 16,3 3 0-16,10 2 0 16,7 6 0-16,2 8 1 15,5 6 0-15,-2 7 1 16,4 8 0-16,-5 11 0 0,2 5 1 15,0 13 0-15,-5 14 0 16,3 5 0-16,-1 11 1 16,0 3 1-16,-3 7-1 0,0 3 0 15,-2-2 0-15,-2-1 0 16,-2-6-1-16,-3 0 0 15,1-12 0-15,2-3 1 16,-2-8-2-16,2-7 0 16,0-6-1-16,3-6-2 0,-4-5-3 15,5-3-4-15,-6-13-13 16,2-5-46-16,1 4-24 15,-11-12-9-15,-2 0-4 16</inkml:trace>
  <inkml:trace contextRef="#ctx0" brushRef="#br0" timeOffset="85863.5855">21525 15521 83 0,'7'-12'96'16,"16"-7"-6"-16,4-5-5 15,13-1-67-15,3 0-9 16,9 4-9-16,-6-5-27 0,-1-2-52 15,1 3-10-15,-5 0-7 16,-4-1 6-16</inkml:trace>
  <inkml:trace contextRef="#ctx0" brushRef="#br0" timeOffset="86668.666">21391 15595 11 0,'0'0'95'16,"0"0"0"-16,-1-16-6 15,15-4-43-15,11-6-16 16,10-3-8-16,5-2-9 15,4-1-6-15,2 3-5 0,-2 0-9 16,2 12-23-16,-5 8-48 16,-15 2-14-16,-9 2-5 15,-17 5-4-15</inkml:trace>
  <inkml:trace contextRef="#ctx0" brushRef="#br0" timeOffset="87890.7882">22364 14376 45 0,'-19'3'71'0,"4"2"-5"16,0-3-8-16,5-1-12 15,10-1-8-15,0 0-10 16,13-11-5-16,10-1-5 15,11-2-6-15,4-2-3 0,4-2-3 16,6 1-3-16,-3-2-1 16,2 3-1-16,-10 3-5 15,-8 1-3-15,-3 6-12 16,-12 6-40-16,0-4-28 0,-14 4-9 15,9 0-4-15</inkml:trace>
  <inkml:trace contextRef="#ctx0" brushRef="#br0" timeOffset="88057.8049">22420 14632 67 0,'8'18'98'0,"14"-12"-3"0,14-6-7 15,7-11-57-15,11-5-8 16,6-2-9-16,1-4-8 15,1 3-9-15,-3-3-13 16,-2 0-55-16,-3 5-19 0,-13 0-6 16,-10 0-6-16</inkml:trace>
  <inkml:trace contextRef="#ctx0" brushRef="#br0" timeOffset="88512.8504">23016 13616 58 0,'4'13'98'0,"-1"6"-3"15,-3 4-5-15,0 7-60 16,-3 10-6-16,0 3-5 0,-1 7-4 15,-5 3-5-15,1-1-2 16,0-4-2-16,-1-2-1 16,0-6-1-16,4-5-2 15,0-9-1-15,4-9-2 16,0-8-3-16,1-9-6 0,2-6-11 15,6-14-55-15,3-9-18 16,-6-11-6-16,1-4-5 16</inkml:trace>
  <inkml:trace contextRef="#ctx0" brushRef="#br0" timeOffset="88798.879">23107 13848 41 0,'20'30'89'16,"3"-6"1"-16,10 3-43 15,5-6-6-15,8-6-6 16,2-8-9-16,-1-7-6 15,3-10-7-15,-7-8-2 0,-3-8-4 16,-10-4-2-16,-13-4-2 16,-12-1-2-16,-10 0 0 15,-16 2-1-15,-14 5-1 16,-9 6 0-16,-8 10-1 0,-7 10 1 15,-1 4 1-15,-1 13-1 16,10 9 0-16,6 6 0 16,15 5-2-16,10-1-5 0,20 4-22 15,20-9-47-15,11-11-13 16,14-11-8-16,10-10-1 15</inkml:trace>
  <inkml:trace contextRef="#ctx0" brushRef="#br0" timeOffset="89420.9411">23633 13393 26 0,'0'0'88'15,"0"0"-1"-15,5 8-2 0,-1 4-56 16,7 8-9-16,4 2-5 16,5 6 0-16,13 11 3 31,4 2-3-31,0-3-3 0,2-2-1 15,-1-5-1-15,-6-6 0 16,-7-2-1-16,-5-9-2 16,-20-14-2-16,12-14 0 0,-9-7-2 15,-1-7 0-15,-4-10-1 16,-2-5-1-16,-2-6 0 15,0 1-1-15,-3 2-1 16,3 4 0-16,-3 6-1 0,4 11-4 16,-3 1-5-16,8 24-11 15,-5-9-41-15,5 9-31 16,4 0-7-16,4 5-6 0</inkml:trace>
  <inkml:trace contextRef="#ctx0" brushRef="#br0" timeOffset="89570.9561">24093 13409 5 0,'12'4'95'0,"3"-4"0"16,7-7-5-16,1-10-6 16,3 3-76-16,7 2-14 0,0 2-44 15,-8-6-35-15,1 2-5 16,-8-2-7-16</inkml:trace>
  <inkml:trace contextRef="#ctx0" brushRef="#br0" timeOffset="90020.0011">24372 13239 82 0,'22'16'96'16,"-6"0"-4"-16,0 0-6 15,-37 4-68-15,34 2-3 16,1 2-2-16,-3-2-2 0,-2-2-3 15,-5-2-1-15,1-5-1 16,-2-3-1-16,-3-10 0 16,0 0 0-16,-2-10 0 0,-4-10-2 15,-4-10 0-15,2-9-2 16,-4-10 0-16,2-2-1 15,3-7-1-15,1 2 0 16,5 3-1-16,1 7-1 0,3 7 1 16,6 12 0-16,2 8 0 15,4 7 0-15,0 10 0 16,4 5 2-16,1 10 0 15,2 7 1-15,2 7 1 0,4 4-1 16,-2 8 1-16,2 3 0 16,-1 4-1-16,-2-1 0 15,-4 1 0-15,-2-5 0 16,-3-3-2-16,-3-6 1 0,-2-8-2 15,-6-7-3-15,1-5-4 16,-6-12-19-16,1-5-48 16,-1-4-18-16,-6-8-6 15,-8-2-5-15</inkml:trace>
  <inkml:trace contextRef="#ctx0" brushRef="#br0" timeOffset="90172.0162">24471 13292 51 0,'-16'4'97'0,"16"-4"-3"15,0 0-7-15,18-13-60 16,14 1-4-16,9-4-7 15,4 0-9-15,6 2-12 16,-2-1-30-16,-5 1-45 0,-2 5-10 16,-12 5-8-16,-14 4 4 15</inkml:trace>
  <inkml:trace contextRef="#ctx0" brushRef="#br0" timeOffset="90793.0784">23404 14103 4 0,'-23'15'85'16,"2"-4"3"-16,0-3-24 16,8 5-15-16,13-13-10 15,0 0-10-15,18 0-6 0,19-10-3 16,19-12-3-16,23-9-3 15,24-10-1-15,19-8-5 16,15-1-1-16,7-1-1 0,-1 2-2 16,-3 2-1-16,-10 8-3 15,-22 4-2-15,-20 15-5 16,-23 3-4-16,-18 10-19 0,-23 5-55 15,-24 2-11-15,0 0-8 16,-31 0-2-16</inkml:trace>
  <inkml:trace contextRef="#ctx0" brushRef="#br0" timeOffset="91416.1407">23484 14487 64 0,'-28'6'87'15,"4"-2"-26"-15,1 2-14 16,5-2-8-16,7-2-11 16,11-2-7-16,7 0-7 0,17-3-1 15,10 0-2-15,8 0-3 16,7 3-1-16,1 3 0 15,0 6-1-15,-3 8-1 16,-14 4 0-16,-9 6-1 0,-18 6 0 16,-12 4 0-16,-16-1 0 15,-9 1 0-15,-9-3 0 16,-7-2-1-16,1-6-2 15,3-9-2-15,7-8-5 0,3-12-15 16,10-10-52-16,13-3-18 16,2-11-7-16,10-6-8 15</inkml:trace>
  <inkml:trace contextRef="#ctx0" brushRef="#br0" timeOffset="91556.1547">23452 14524 64 0,'4'-15'98'0,"9"-9"-6"0,5 0-5 15,5 2-58-15,8-7-11 16,10 8-15-16,0-6-18 15,2 5-58-15,4 7-16 16,-8 1-5-16,-8 4-6 0</inkml:trace>
  <inkml:trace contextRef="#ctx0" brushRef="#br0" timeOffset="92013.2004">23924 14409 85 0,'22'30'101'0,"-8"-1"-6"15,-3 0-5-15,-12 0-64 16,7-4-5-16,-3-1-6 16,-1-8-4-16,-2-3-3 15,0-13-2-15,0 0-1 0,0 0-2 16,-3-14 1-16,-2-9-2 15,1-7-1-15,-1-7-1 16,-1-3-1-16,1-2-1 16,0 0 0-16,3 4 1 15,3 4-1-15,-1 7 1 0,6 5 0 16,5 8 1-16,8 5-2 15,-1 3 1-15,7 6 0 16,3 5-1-16,4 7 2 0,0 5 0 16,1 5 0-16,-2 5 1 15,-8 5 1-15,2 6 0 16,-7 3 0-16,-1 1 0 0,-5-1 0 15,2-3-1-15,-6 0 0 16,0-5 0-16,-1-5-1 16,1-6-2-16,0-2-1 15,-6-9-4-15,4 1-6 0,-6-12-24 16,0 0-43-16,0 0-16 15,-8-15-7-15,-7-7-2 16</inkml:trace>
  <inkml:trace contextRef="#ctx0" brushRef="#br0" timeOffset="92144.2134">24028 14475 89 0,'23'-16'92'0,"12"-9"-5"0,8 0-10 16,13 3-81-16,1 6-59 15,1-5-20-15,1 4-5 16,-14 4-5-16</inkml:trace>
  <inkml:trace contextRef="#ctx0" brushRef="#br0" timeOffset="92795.2786">20608 16901 85 0,'-18'9'96'15,"7"-9"-4"-15,11-6-46 0,12-7-13 16,16-7-10-16,13-3-6 15,11-3-6-15,7-2-4 16,7-1-1-16,1 4-2 0,-2 4 0 16,-7 3-3-16,-7 4-1 15,-9 9-4-15,-12 0-5 16,-2 5-9-16,-11 0-29 0,-17 0-38 15,12 13-12-15,-12-13-4 16</inkml:trace>
  <inkml:trace contextRef="#ctx0" brushRef="#br0" timeOffset="92993.2984">20816 17002 27 0,'-8'19'99'0,"8"-19"-5"15,11 7-4-15,10-19-56 16,21-7-9-16,11-5-6 15,9-4-10-15,8 1-4 16,2 0-4-16,0 5-4 0,-6 2-7 16,-5 11-23-16,-8 4-46 15,-16 3-14-15,-11 2-7 16</inkml:trace>
  <inkml:trace contextRef="#ctx0" brushRef="#br0" timeOffset="94338.4328">21674 16532 6 0,'0'0'87'0,"0"0"2"15,3-10-31-15,19-8-14 16,4 0-11-16,6-1-10 16,4 0-9-16,0 4-5 0,-1 1-2 15,-6 7-4-15,-3 7-1 16,-9 12 0-16,-7 5-1 15,0 7 0-15,-10 6 1 16,-3 5 1-16,-8 7-1 0,-2 1 0 16,-5 3 0-16,2-5 1 15,1 0 2-15,1-5-1 16,9-4 2-16,5-11-1 15,5-11 1-15,18-8 0 0,9-4 1 16,8-12-1-16,10-3-2 16,2-10-3-16,8 1-6 15,-1-5-11-15,6 0-55 0,-3 4-18 16,-8-8-11-16,-5-8-6 15</inkml:trace>
  <inkml:trace contextRef="#ctx0" brushRef="#br0" timeOffset="94880.4871">24330 14219 31 0,'1'-19'86'0,"-1"10"-2"16,0 9-5-16,-40 1-55 15,24 21-11-15,0 11-4 16,-5 11-2-16,-4 10-1 15,-3 5 0-15,1 2-1 0,-1-2 1 16,7-6-3-16,2-10-3 16,7-5-5-16,8-14-10 15,5-15-29-15,16-7-38 0,4-15-7 16,5-22-3-16</inkml:trace>
  <inkml:trace contextRef="#ctx0" brushRef="#br0" timeOffset="95181.5171">24556 12950 70 0,'-16'6'88'15,"-8"11"-1"-15,34 14-54 16,-27 8-5-16,0 13-4 15,-2 7-5-15,2 9-6 0,3 3-3 16,3-4-4-16,6 3-5 16,0-9-12-16,7-5-57 15,9-5-18-15,0-9-5 0,0-10-5 16</inkml:trace>
  <inkml:trace contextRef="#ctx0" brushRef="#br0" timeOffset="96096.6087">22531 16177 37 0,'-11'-12'93'16,"-1"-3"1"-16,5 1-35 0,2 1-14 15,2 2-13-15,3 11-9 16,7-12-8-16,5 12-3 15,5 2-4-15,6 7-1 16,3 4-2-16,4 4 0 0,2 4 0 16,2 4 0-16,3 1-1 15,-6 4 1-15,0-2-1 16,-5 4-1-16,-2-2 1 15,-3-2-1-15,-3-7 1 0,-6-5 1 16,-12-16-1-16,18 1 0 16,-8-17-1-16,2-21 0 15,3-12 0-15,4-21-2 0,6-13 0 16,5-9-3-16,1-1-3 15,5 7-5-15,-1 3-18 16,3 9-52-16,0 14-18 16,-4 12-8-16,1 14-4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3-29T18:46:30.7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18287 1908 22 0,'-10'27'39'15,"6"11"-2"-15,2 8 5 16,1 5-4-16,1 10-2 16,1 10-5-16,2-2-6 15,1 4-6-15,-1-11-4 16,-2-2-2-16,2-11-2 15,-2-9-4-15,-2-11-4 0,1-16-3 16,0-13-8-16,0 0-18 16,0 0-45-16,1-10-14 15,0-18-6-15</inkml:trace>
  <inkml:trace contextRef="#ctx0" brushRef="#br0" timeOffset="433.0433">17836 2010 44 0,'-18'-5'38'16,"14"-7"-6"-16,5-1-4 16,12-4-4-16,18-4-2 0,5-3-5 15,16-3-1-15,9-4-2 16,11 4 2-16,8 0-4 15,8 3-2-15,2 7-2 16,1 7-4-16,-1 6-1 0,-3 4-2 16,-6 12 0-16,-10 2-2 15,-11 12 1-15,-9 4 1 16,-18 3 1-16,-15-1 1 0,-15 2 0 15,-14 0 0-15,-16-3 1 16,-12 1 0-16,-8-9 0 16,-8-1-1-16,-1-4-2 15,0-1 0-15,6-3-5 0,6-7-3 16,10 1-8-16,5-7-8 15,16 3-24-15,13-4-33 16,6 12-7-16</inkml:trace>
  <inkml:trace contextRef="#ctx0" brushRef="#br0" timeOffset="864.0864">19008 2205 65 0,'18'0'49'15,"12"-6"-11"-15,8 5-3 16,6-6-7-16,3 6-7 0,3-5-5 15,1 3-4-15,-6-2-6 16,3 3-4-16,-8 2-8 16,-7-2-14-16,-5 0-41 15,4 2-20-15,-5 0-1 0</inkml:trace>
  <inkml:trace contextRef="#ctx0" brushRef="#br0" timeOffset="1226.1226">19023 2431 37 0,'31'0'59'16,"0"-5"-9"-16,15-1-9 16,4-3-9-16,12 2-10 15,0-2-7-15,4 1-4 0,-5-2-4 16,-7 0-3-16,-3 6-8 15,-10-6-5-15,0 8-12 16,-13-3-25-16,-1 0-30 0,3 2-5 16</inkml:trace>
  <inkml:trace contextRef="#ctx0" brushRef="#br0" timeOffset="1565.1565">18997 2668 70 0,'0'0'80'0,"15"5"-44"15,15-3-7-15,18-2 0 16,9 0-4-16,11-3-6 15,5 3-7-15,0 0-7 16,-2 0-9-16,-11 0-19 0,-11 0-48 16,-6 3-10-16,-13 5-3 15</inkml:trace>
  <inkml:trace contextRef="#ctx0" brushRef="#br0" timeOffset="2366.2365">20600 2067 25 0,'0'0'33'0,"0"0"2"16,0 17-5-16,1 8 2 15,3 30 1 1,-3 6 1-1,2 7-2-15,-3 2-1 0,0-5-7 16,-4 2-4-16,0-11-5 16,-2-5-4-16,1-29-7 15,3-7-2-15,2-15-4 0,0 0-10 16,0 0-43-16,0-13-27 15,0-6-7-15,1-10-5 16</inkml:trace>
  <inkml:trace contextRef="#ctx0" brushRef="#br0" timeOffset="2712.2712">20245 2077 12 0,'5'-2'78'0,"21"0"-25"15,10-2-10-15,16-2-1 0,8-4-10 16,14 0-9-16,2-2-7 15,4 2-3-15,-5-1-3 16,-2 3-3-16,-10-2-6 16,-11 3-5-16,-11 5-10 0,-10-1-20 15,-12 0-43-15,-3 3-10 16,-8 0-3-16</inkml:trace>
  <inkml:trace contextRef="#ctx0" brushRef="#br0" timeOffset="2958.2958">20267 2648 68 0,'-8'16'84'15,"13"21"-21"-15,26-33-33 16,20 1-3-16,8-5-2 16,10 0-8-16,3-3-8 0,1-2-10 15,-3 5-13-15,-10-1-35 16,-10 1-30-16,-7 0-7 15,-10-2 0-15</inkml:trace>
  <inkml:trace contextRef="#ctx0" brushRef="#br0" timeOffset="3401.3401">21262 2506 30 0,'-26'0'77'15,"-1"35"-14"-15,-1-25-37 0,2 9 0 16,2 3-2-16,4 3-2 15,4 3-6-15,8-4-1 16,7-2-4-16,9-8 1 16,10-6-3-16,5-8-1 0,5-6 0 15,0-7-1-15,4-9-3 16,-8-2-2-16,-2-7-2 15,-7 2-1-15,-6 4-1 16,-5 4-1-16,-4 9 0 0,-1 1 1 16,1 11 2-16,-14 11 0 15,9 10 2-15,5 1 0 16,0 7 1-16,0 1 1 15,9-2 1-15,1 1-4 0,3-7-4 16,0-2-4-16,2-4-22 16,0-2-41-16,-15-14-16 15,12 3-7-15</inkml:trace>
  <inkml:trace contextRef="#ctx0" brushRef="#br0" timeOffset="3866.3866">21471 2363 58 0,'6'10'83'0,"-1"9"0"15,1 6-55-15,5 5-6 0,-2 7 4 16,1 1-4-16,0 6-4 16,-3-5-3-16,-4 1-4 15,-1-10 2-15,-2-3-3 0,1-4 0 16,-1-11-3-16,0-12 0 15,0 0-3-15,-7-12-1 16,7-7-1-16,0-3-2 16,8-2 0-16,8-4-3 15,8 5 1-15,11 2-1 0,7 11 1 16,1 3 0-16,3 7 1 15,-2 2 0-15,-3 5 1 16,-9 6 0-16,-13 3 0 16,-10 4 2-16,-9-4-1 0,-11 3 2 15,-7-3-1-15,-6-4 0 16,-6 0-1-16,-2-7-6 15,-1 0-9-15,-10-5-33 16,5-1-38-16,8-2-9 0,5-5-5 16</inkml:trace>
  <inkml:trace contextRef="#ctx0" brushRef="#br0" timeOffset="4462.4462">22305 2109 44 0,'0'0'80'16,"-8"-3"1"-16,-3 11-45 15,-6 15-12-15,-6 16-6 16,-6 3-3 0,5 2-1-16,-3 3 0 15,5-5-4-15,1-1-4 16,4-10-5-16,0-4-8 15,17-27-40-15,0 0-35 0,-14 0-5 16,5-17-7-16</inkml:trace>
  <inkml:trace contextRef="#ctx0" brushRef="#br0" timeOffset="4650.465">22089 2157 13 0,'28'15'83'0,"10"8"1"15,1 19-6 1,0-13-62-16,4 10-1 15,-9-5-5-15,1 7-6 16,-10-8-5-16,0 3-24 0,-6-8-48 16,-10-9-9-16,-6-2-3 15</inkml:trace>
  <inkml:trace contextRef="#ctx0" brushRef="#br0" timeOffset="5192.5192">22565 2019 38 0,'0'0'79'0,"15"0"1"16,-17 6-54-16,13 11-5 0,3 4 0 16,2 5-2-16,3 6-2 15,6 11 0 1,-1 3 0-16,0 0-3 15,-3-3-1-15,-2 2 0 16,-3-9-2-16,-4 4-2 16,-2-10-2-16,-6-10-4 0,-1-4 0 15,0-6 1-15,-3-10 0 16,1 10 0-16,-1-10 0 15,0 0 0-15,10-15-1 16,-1-9 0-16,5-17-2 0,1-15-1 16,9-18 0-16,4-13-1 15,6-8 0-15,-1-5-1 16,-2 8 2-16,-16 48-3 15,0-1 0-15,-3 8-4 16,3 1-6-16,-5 7-8 0,1 3-26 16,12-5-43-16,-9 13-8 15,-3 13-1-15</inkml:trace>
  <inkml:trace contextRef="#ctx0" brushRef="#br0" timeOffset="5741.5741">23448 2392 386 0,'4'-34'-1'0,"-2"-5"0"16,-1-2-3-16,-1-2 3 15,-1 7-3-15,-7 11 1 16,-4 11 0-16,-1 9-1 15,2 12 4-15,1 15 0 0,4 11 4 16,2 6-1-16,2 10 1 16,1 2 1-16,0 2 2 15,7 0-2-15,0-5 0 0,3-7-1 16,-2-4-1-16,0-8-1 15,4-4-2-15,2-9-3 16,-2-10-4-16,8-5-10 16,-2-6-36-16,-1-15-33 0,2-15-8 15,1-4-5-15</inkml:trace>
  <inkml:trace contextRef="#ctx0" brushRef="#br0" timeOffset="6168.6168">23638 2077 59 0,'-2'8'88'0,"2"13"-3"0,9 7-52 16,3 22-6 0,-1 4 0-1,-1 3-1-15,-1 6-6 0,-3-6-4 16,-2-2-2-16,0-5-4 15,-1-7 0-15,-3-23-4 16,0-5-1-16,0-15-1 16,0 0-1-16,0-22-1 0,0-6-2 15,1-8 1-15,1-4-4 16,4 3 0-16,9-4-1 15,7 7 0-15,7 5-1 16,12 11 3-16,9 10-1 0,7 8 1 16,0 4 0-16,-1 11 1 15,-4 6 0-15,-9 7 1 16,-11 3 1-16,-17 5-1 15,-15-2 2-15,-17 0-1 0,-7-3 2 16,-12-8 0-16,-2-5-1 16,-5-6-2-16,-2-4-2 15,0-8-7-15,5-5-17 0,2-9-54 16,8 4-12-16,6 1-7 15,4 2-1-15</inkml:trace>
  <inkml:trace contextRef="#ctx0" brushRef="#br0" timeOffset="6693.6693">23542 2346 22 0,'-1'-8'86'15,"0"-3"-1"-15,1 11-29 16,0 0-18-16,-4 16-10 15,4 8-8-15,0 10-6 0,2 13-5 16,1 6 2-16,3 7-4 16,2-4-7-16,9 7-29 15,4 1-50-15,-3-10-10 16,7-13-6-16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68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61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39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65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46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21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33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44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1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04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1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15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0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32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5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20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1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9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0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5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63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5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A5CA-7354-459B-96AB-E276DE5C027F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E989-8525-42AF-A390-DEEB823EF1F4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8B1E-34EF-4967-8AC7-672295642DAF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6CC8-4521-49B1-9380-2CA05CAF85DF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144-F40D-498E-8C8E-1B662D966E19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4285-E917-4E66-8751-374F5B2AB9D3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F37C-B79D-4101-AF00-DD7298D4AFB4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AF9F-93DD-42D9-968E-D8F00A9E0A65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94F7-4734-4080-8729-638FD44F0845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355F-0CD6-4938-A5E6-877736C982AF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2D2-AEC3-439F-A3BC-30DDDCEBFCF9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0C93-081E-4D82-A747-6D886E1B7058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emf"/><Relationship Id="rId4" Type="http://schemas.openxmlformats.org/officeDocument/2006/relationships/customXml" Target="../ink/ink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066440" y="5112000"/>
              <a:ext cx="1461600" cy="1076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5640" y="5109480"/>
                <a:ext cx="1474920" cy="10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7364880" y="4497840"/>
              <a:ext cx="947160" cy="704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50840" y="4482000"/>
                <a:ext cx="977040" cy="73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Voltage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58334"/>
            <a:ext cx="575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Physically, how do we get electrons to move? Apply a </a:t>
            </a:r>
            <a:r>
              <a:rPr lang="en-US" u="sng" dirty="0" smtClean="0"/>
              <a:t>force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01950" y="1327666"/>
          <a:ext cx="1565276" cy="57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4" imgW="482400" imgH="177480" progId="">
                  <p:embed/>
                </p:oleObj>
              </mc:Choice>
              <mc:Fallback>
                <p:oleObj name="Equation" r:id="rId4" imgW="482400" imgH="177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1327666"/>
                        <a:ext cx="1565276" cy="576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57201" y="1904347"/>
          <a:ext cx="4478338" cy="875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6" imgW="1688760" imgH="330120" progId="">
                  <p:embed/>
                </p:oleObj>
              </mc:Choice>
              <mc:Fallback>
                <p:oleObj name="Equation" r:id="rId6" imgW="1688760" imgH="3301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1904347"/>
                        <a:ext cx="4478338" cy="8759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1" y="4429125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 electric field: Volts/meter [V/m]</a:t>
            </a:r>
          </a:p>
          <a:p>
            <a:endParaRPr lang="en-US" sz="2800" dirty="0" smtClean="0"/>
          </a:p>
          <a:p>
            <a:r>
              <a:rPr lang="en-US" sz="2800" dirty="0" smtClean="0"/>
              <a:t>V voltage (aka potential difference): Volts [V]</a:t>
            </a:r>
            <a:endParaRPr lang="en-US" sz="3600" dirty="0" smtClean="0"/>
          </a:p>
        </p:txBody>
      </p:sp>
      <p:sp>
        <p:nvSpPr>
          <p:cNvPr id="7" name="Cloud 6"/>
          <p:cNvSpPr/>
          <p:nvPr/>
        </p:nvSpPr>
        <p:spPr>
          <a:xfrm>
            <a:off x="5078413" y="2400300"/>
            <a:ext cx="3286125" cy="154305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CIRCUIT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62699" y="169386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7451725" y="2155825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7366000" y="182245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1"/>
          </p:cNvCxnSpPr>
          <p:nvPr/>
        </p:nvCxnSpPr>
        <p:spPr>
          <a:xfrm rot="10800000">
            <a:off x="5842005" y="1822450"/>
            <a:ext cx="520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475289" y="2198687"/>
            <a:ext cx="752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03890" y="145311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31853" y="145311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741041" y="3297019"/>
            <a:ext cx="372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V</a:t>
            </a:r>
            <a:r>
              <a:rPr lang="en-US" sz="2000" i="1" baseline="-25000" dirty="0" err="1" smtClean="0"/>
              <a:t>ab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≠ 0 =&gt; electrons pushed a to b, causing current to flow</a:t>
            </a:r>
            <a:endParaRPr lang="en-US" sz="2000" i="1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2755080" y="2197080"/>
              <a:ext cx="4008960" cy="3644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52200" y="2194200"/>
                <a:ext cx="4024440" cy="365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Voltage source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50010" y="819834"/>
            <a:ext cx="252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Our next circuit element:</a:t>
            </a:r>
            <a:br>
              <a:rPr lang="en-US" dirty="0" smtClean="0"/>
            </a:br>
            <a:r>
              <a:rPr lang="en-US" i="1" dirty="0" smtClean="0"/>
              <a:t>Voltage source</a:t>
            </a:r>
            <a:endParaRPr lang="en-US" i="1" dirty="0"/>
          </a:p>
        </p:txBody>
      </p:sp>
      <p:pic>
        <p:nvPicPr>
          <p:cNvPr id="23" name="Picture 3" descr="ale29559_01011"/>
          <p:cNvPicPr>
            <a:picLocks noChangeAspect="1" noChangeArrowheads="1"/>
          </p:cNvPicPr>
          <p:nvPr/>
        </p:nvPicPr>
        <p:blipFill>
          <a:blip r:embed="rId3"/>
          <a:srcRect l="13558" t="9476" r="11663" b="14774"/>
          <a:stretch>
            <a:fillRect/>
          </a:stretch>
        </p:blipFill>
        <p:spPr bwMode="auto">
          <a:xfrm>
            <a:off x="1152525" y="1637615"/>
            <a:ext cx="68294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941083" y="5857101"/>
            <a:ext cx="690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Makes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constant, regardless of how much current flows through it.</a:t>
            </a:r>
            <a:endParaRPr lang="en-US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8229600" cy="1143000"/>
          </a:xfrm>
        </p:spPr>
        <p:txBody>
          <a:bodyPr/>
          <a:lstStyle/>
          <a:p>
            <a:r>
              <a:rPr lang="en-US" dirty="0" smtClean="0"/>
              <a:t>Dependent sources</a:t>
            </a:r>
            <a:endParaRPr lang="en-US" dirty="0"/>
          </a:p>
        </p:txBody>
      </p:sp>
      <p:pic>
        <p:nvPicPr>
          <p:cNvPr id="3" name="Picture 3" descr="ale29559_01013"/>
          <p:cNvPicPr>
            <a:picLocks noChangeAspect="1" noChangeArrowheads="1"/>
          </p:cNvPicPr>
          <p:nvPr/>
        </p:nvPicPr>
        <p:blipFill>
          <a:blip r:embed="rId3"/>
          <a:srcRect l="12307" t="7943" r="12602" b="15403"/>
          <a:stretch>
            <a:fillRect/>
          </a:stretch>
        </p:blipFill>
        <p:spPr bwMode="auto">
          <a:xfrm>
            <a:off x="1238250" y="1704975"/>
            <a:ext cx="68580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09701" y="567243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 of voltage is determined by something somewhere else in circuit.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91175" y="573405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 of current is determined by something somewhere else in circuit.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elements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8431" y="5786438"/>
            <a:ext cx="2133600" cy="457200"/>
          </a:xfrm>
        </p:spPr>
        <p:txBody>
          <a:bodyPr/>
          <a:lstStyle/>
          <a:p>
            <a:fld id="{BC6E4DAD-FA52-418C-A6CC-D474A4E9D440}" type="slidenum">
              <a:rPr lang="en-US"/>
              <a:pPr/>
              <a:t>13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54769" y="277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54769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" name="Picture 13" descr="fig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2431" y="1752600"/>
            <a:ext cx="8186738" cy="2166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1316831" y="4038600"/>
            <a:ext cx="9906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H="1">
            <a:off x="2383631" y="4038600"/>
            <a:ext cx="9144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2383631" y="4038600"/>
            <a:ext cx="11430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 flipH="1">
            <a:off x="3526631" y="4114800"/>
            <a:ext cx="9144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240631" y="5586413"/>
            <a:ext cx="1676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/>
              <a:t>Independent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/>
              <a:t>sources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2764631" y="5586413"/>
            <a:ext cx="1600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 smtClean="0"/>
              <a:t>Dependent</a:t>
            </a:r>
            <a:endParaRPr lang="en-US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sources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4669631" y="4206875"/>
            <a:ext cx="4191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marL="177800" indent="-177800">
              <a:buFontTx/>
              <a:buChar char="•"/>
            </a:pPr>
            <a:r>
              <a:rPr lang="en-US" sz="1400" b="1">
                <a:solidFill>
                  <a:srgbClr val="0066CC"/>
                </a:solidFill>
              </a:rPr>
              <a:t>A dependent source is an active element in which the source quantity is controlled by another voltage or current. </a:t>
            </a:r>
          </a:p>
          <a:p>
            <a:pPr marL="177800" indent="-177800"/>
            <a:endParaRPr lang="en-US" sz="1400" b="1">
              <a:solidFill>
                <a:srgbClr val="0066CC"/>
              </a:solidFill>
            </a:endParaRPr>
          </a:p>
          <a:p>
            <a:pPr marL="177800" indent="-177800">
              <a:buFontTx/>
              <a:buChar char="•"/>
            </a:pPr>
            <a:r>
              <a:rPr lang="en-US" sz="1400" b="1">
                <a:solidFill>
                  <a:srgbClr val="0066CC"/>
                </a:solidFill>
              </a:rPr>
              <a:t>They have four different types: VCVS, CCVS, VCCS, CCCS.  Keep in minds the signs of dependent sources. </a:t>
            </a:r>
          </a:p>
          <a:p>
            <a:pPr marL="177800" indent="-177800" algn="ctr"/>
            <a:endParaRPr lang="en-US" sz="1400" b="1">
              <a:solidFill>
                <a:srgbClr val="0066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229" y="2221417"/>
            <a:ext cx="27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Watts [W] = Volt Amp [V-A]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7611" y="2753528"/>
            <a:ext cx="295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MKSA unit system:</a:t>
            </a:r>
            <a:br>
              <a:rPr lang="en-US" dirty="0" smtClean="0"/>
            </a:br>
            <a:r>
              <a:rPr lang="en-US" i="1" dirty="0" smtClean="0"/>
              <a:t>Meters Kilogram Second Amp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771000" y="555120"/>
              <a:ext cx="4838400" cy="4716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8760" y="543600"/>
                <a:ext cx="4859280" cy="473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02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9473" y="186672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49473" y="28742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175641" y="2306809"/>
            <a:ext cx="1306321" cy="56713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693224" y="1606504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511903" y="838753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I=1A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0199" y="1760299"/>
            <a:ext cx="26035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= 100 Volts</a:t>
            </a:r>
          </a:p>
          <a:p>
            <a:r>
              <a:rPr lang="en-US" sz="3200" dirty="0" smtClean="0"/>
              <a:t>P =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2808" y="454040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82808" y="55478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21" name="Group 11"/>
          <p:cNvGrpSpPr/>
          <p:nvPr/>
        </p:nvGrpSpPr>
        <p:grpSpPr>
          <a:xfrm rot="5400000">
            <a:off x="208976" y="4980487"/>
            <a:ext cx="1306321" cy="567132"/>
            <a:chOff x="2009773" y="2063194"/>
            <a:chExt cx="1831977" cy="795342"/>
          </a:xfrm>
        </p:grpSpPr>
        <p:sp>
          <p:nvSpPr>
            <p:cNvPr id="22" name="Rectangle 21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V="1">
            <a:off x="726559" y="428018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545238" y="351243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I=5A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43534" y="4433977"/>
            <a:ext cx="16626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 = 10 W</a:t>
            </a:r>
          </a:p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= 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30954" y="2363638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(instructor)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862831" y="5511195"/>
            <a:ext cx="1135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(students)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363920" y="2333880"/>
              <a:ext cx="4572720" cy="3796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9520" y="2323080"/>
                <a:ext cx="4589640" cy="381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02"/>
            <a:ext cx="8229600" cy="1143000"/>
          </a:xfrm>
        </p:spPr>
        <p:txBody>
          <a:bodyPr/>
          <a:lstStyle/>
          <a:p>
            <a:r>
              <a:rPr lang="en-US" dirty="0" smtClean="0"/>
              <a:t>Sign convention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292" y="193238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807" y="376436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4664" y="1195502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48742" y="1195502"/>
            <a:ext cx="67952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positive =&gt;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a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 &gt;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b</a:t>
            </a:r>
            <a:endParaRPr lang="en-US" sz="3200" dirty="0" smtClean="0"/>
          </a:p>
          <a:p>
            <a:r>
              <a:rPr lang="en-US" sz="3200" dirty="0" err="1" smtClean="0"/>
              <a:t>I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positive =&gt; current flows from a to b</a:t>
            </a:r>
          </a:p>
        </p:txBody>
      </p:sp>
      <p:grpSp>
        <p:nvGrpSpPr>
          <p:cNvPr id="32" name="Group 31"/>
          <p:cNvGrpSpPr/>
          <p:nvPr/>
        </p:nvGrpSpPr>
        <p:grpSpPr>
          <a:xfrm rot="5400000">
            <a:off x="181096" y="2820031"/>
            <a:ext cx="1831977" cy="795342"/>
            <a:chOff x="2009773" y="2063194"/>
            <a:chExt cx="1831977" cy="795342"/>
          </a:xfrm>
        </p:grpSpPr>
        <p:sp>
          <p:nvSpPr>
            <p:cNvPr id="33" name="Rectangle 3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107373" y="1974077"/>
            <a:ext cx="517588" cy="498606"/>
            <a:chOff x="1835341" y="1760299"/>
            <a:chExt cx="517588" cy="498606"/>
          </a:xfrm>
        </p:grpSpPr>
        <p:cxnSp>
          <p:nvCxnSpPr>
            <p:cNvPr id="13" name="Straight Arrow Connector 1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60285" y="21668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05169" y="394902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348742" y="2871807"/>
            <a:ext cx="69072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negative =&gt;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a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 &lt;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b</a:t>
            </a:r>
            <a:endParaRPr lang="en-US" sz="3200" dirty="0" smtClean="0"/>
          </a:p>
          <a:p>
            <a:r>
              <a:rPr lang="en-US" sz="3200" dirty="0" err="1" smtClean="0"/>
              <a:t>I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negative =&gt; current flows from b to 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08268" y="4925683"/>
            <a:ext cx="5800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convention first, then solve problem.</a:t>
            </a:r>
          </a:p>
          <a:p>
            <a:endParaRPr lang="en-US" dirty="0" smtClean="0"/>
          </a:p>
          <a:p>
            <a:r>
              <a:rPr lang="en-US" dirty="0" smtClean="0"/>
              <a:t>P &gt; 0 means power flowing into element (e.g. resistor)</a:t>
            </a:r>
          </a:p>
          <a:p>
            <a:r>
              <a:rPr lang="en-US" dirty="0" smtClean="0"/>
              <a:t>P &lt; 0 means power flowing out of element (e.g. battery)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413040" y="594360"/>
              <a:ext cx="2292840" cy="428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6920" y="589680"/>
                <a:ext cx="2312640" cy="43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05774"/>
            <a:ext cx="5661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120 V @ socket (assume DC).</a:t>
            </a:r>
          </a:p>
          <a:p>
            <a:r>
              <a:rPr lang="en-US" dirty="0" smtClean="0"/>
              <a:t>Cost of electricity is 10 cents/kW-h</a:t>
            </a:r>
          </a:p>
          <a:p>
            <a:r>
              <a:rPr lang="en-US" dirty="0" smtClean="0"/>
              <a:t>Day nothing, night 10 light bulbs on (100 W bulbs) for 1 hr.</a:t>
            </a:r>
          </a:p>
          <a:p>
            <a:r>
              <a:rPr lang="en-US" dirty="0" smtClean="0"/>
              <a:t>What is monthly electric bill?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30954" y="1921437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(instructor)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44840" y="548280"/>
              <a:ext cx="8113320" cy="6069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040" y="538560"/>
                <a:ext cx="8127360" cy="608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734968" y="2406083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1285" y="2406083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36973" y="21745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88988" y="165627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8802" y="2082249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8802" y="2729917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52135" y="1955005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204150" y="143675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352135" y="2872596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205899" y="277304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63763" y="1417638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1230" y="2729917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1734968" y="4454013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41285" y="4454013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1042464" y="385056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058802" y="4130179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58802" y="4777847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205899" y="357094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2162769" y="477784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5441" y="4131516"/>
            <a:ext cx="2811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Voltage same everywhere….</a:t>
            </a:r>
          </a:p>
          <a:p>
            <a:r>
              <a:rPr lang="en-US" i="1" dirty="0" smtClean="0"/>
              <a:t>Concept of a node</a:t>
            </a:r>
            <a:endParaRPr lang="en-US" i="1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33040" y="229680"/>
              <a:ext cx="7998120" cy="5154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680" y="219960"/>
                <a:ext cx="8010360" cy="51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00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eBlackout-8-14-03.jpg"/>
          <p:cNvPicPr>
            <a:picLocks noChangeAspect="1"/>
          </p:cNvPicPr>
          <p:nvPr/>
        </p:nvPicPr>
        <p:blipFill>
          <a:blip r:embed="rId3"/>
          <a:srcRect t="1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9676" y="0"/>
            <a:ext cx="7198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Northeast Blackout 2003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3990975"/>
            <a:ext cx="3343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What: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256 power plants down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55 million people affected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How did this happen?</a:t>
            </a:r>
          </a:p>
        </p:txBody>
      </p:sp>
      <p:sp>
        <p:nvSpPr>
          <p:cNvPr id="5" name="Oval 4"/>
          <p:cNvSpPr/>
          <p:nvPr/>
        </p:nvSpPr>
        <p:spPr>
          <a:xfrm>
            <a:off x="5743575" y="1247775"/>
            <a:ext cx="2343150" cy="177165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 rot="5400000">
            <a:off x="2150290" y="167620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29026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29026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675662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54392" y="1143000"/>
            <a:ext cx="31470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?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element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element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= 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Power supplied by source =?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554392" y="2732970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(instructor)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 rot="5400000">
            <a:off x="3564156" y="168984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=3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08040" y="1072800"/>
              <a:ext cx="8055360" cy="4321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400" y="1058760"/>
                <a:ext cx="8080200" cy="434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536133" y="15621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3998228" y="1546737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576218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3181" y="3329835"/>
            <a:ext cx="69260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Three light bulbs (100 W each) on 1 hour/night. 120 V @ socket.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I per bulb?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from supply?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bill?</a:t>
            </a:r>
          </a:p>
        </p:txBody>
      </p:sp>
      <p:sp>
        <p:nvSpPr>
          <p:cNvPr id="27" name="Rectangle 26"/>
          <p:cNvSpPr/>
          <p:nvPr/>
        </p:nvSpPr>
        <p:spPr>
          <a:xfrm rot="5400000">
            <a:off x="5216963" y="1947070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16200000">
            <a:off x="5504299" y="2782096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5504297" y="136922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164249" y="20825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4996533" y="15634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13637" y="2732970"/>
            <a:ext cx="1045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(student)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13480" y="925560"/>
              <a:ext cx="8688600" cy="5487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400" y="910440"/>
                <a:ext cx="8701200" cy="551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 failure 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536133" y="15621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3998228" y="1546737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576218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51988" y="5017273"/>
            <a:ext cx="7269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Generator will fail of power required &gt; 1 MW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many light bulbs need to be turned on to damage the generator?</a:t>
            </a:r>
          </a:p>
        </p:txBody>
      </p:sp>
      <p:sp>
        <p:nvSpPr>
          <p:cNvPr id="27" name="Rectangle 26"/>
          <p:cNvSpPr/>
          <p:nvPr/>
        </p:nvSpPr>
        <p:spPr>
          <a:xfrm rot="5400000">
            <a:off x="5216963" y="1947070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16200000">
            <a:off x="5504299" y="2782096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5504297" y="136922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164249" y="20825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4996533" y="15634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 rot="5400000">
            <a:off x="7651833" y="1915037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 rot="16200000">
            <a:off x="7939169" y="2750063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>
            <a:off x="7939167" y="1337187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7599119" y="2050560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Title 1"/>
          <p:cNvSpPr txBox="1">
            <a:spLocks/>
          </p:cNvSpPr>
          <p:nvPr/>
        </p:nvSpPr>
        <p:spPr>
          <a:xfrm>
            <a:off x="7431403" y="1531369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822219" y="1159670"/>
            <a:ext cx="2879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822219" y="2959613"/>
            <a:ext cx="13152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3" descr="C:\Users\Peter Burke\AppData\Local\Microsoft\Windows\Temporary Internet Files\Content.IE5\T7DG6F7S\MCj023360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619" y="3223025"/>
            <a:ext cx="1246931" cy="1298520"/>
          </a:xfrm>
          <a:prstGeom prst="rect">
            <a:avLst/>
          </a:prstGeom>
          <a:noFill/>
        </p:spPr>
      </p:pic>
      <p:cxnSp>
        <p:nvCxnSpPr>
          <p:cNvPr id="70" name="Straight Connector 69"/>
          <p:cNvCxnSpPr/>
          <p:nvPr/>
        </p:nvCxnSpPr>
        <p:spPr>
          <a:xfrm>
            <a:off x="7657106" y="1159670"/>
            <a:ext cx="491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110165" y="960520"/>
            <a:ext cx="491611" cy="19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 flipH="1" flipV="1">
            <a:off x="1290086" y="2705515"/>
            <a:ext cx="451134" cy="121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Litebulb"/>
          <p:cNvSpPr>
            <a:spLocks noEditPoints="1" noChangeArrowheads="1"/>
          </p:cNvSpPr>
          <p:nvPr/>
        </p:nvSpPr>
        <p:spPr bwMode="auto">
          <a:xfrm>
            <a:off x="3783338" y="3753015"/>
            <a:ext cx="401300" cy="60257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 rot="10800000">
            <a:off x="3382038" y="3223026"/>
            <a:ext cx="401300" cy="315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 flipH="1" flipV="1">
            <a:off x="4156583" y="3251081"/>
            <a:ext cx="315307" cy="259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4317558" y="3223025"/>
            <a:ext cx="1122993" cy="529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4443835" y="3223026"/>
            <a:ext cx="3576298" cy="696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585263" y="2959613"/>
            <a:ext cx="131529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506926" y="1159670"/>
            <a:ext cx="131529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634480" y="4825440"/>
              <a:ext cx="5442840" cy="1743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1160" y="4821120"/>
                <a:ext cx="5460840" cy="175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ter Burke\AppData\Local\Microsoft\Windows\Temporary Internet Files\Content.IE5\T7DG6F7S\MCj023360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2195513"/>
            <a:ext cx="1803400" cy="1878012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3406" y="981075"/>
            <a:ext cx="922338" cy="923925"/>
          </a:xfrm>
          <a:prstGeom prst="rect">
            <a:avLst/>
          </a:prstGeom>
          <a:noFill/>
        </p:spPr>
      </p:pic>
      <p:pic>
        <p:nvPicPr>
          <p:cNvPr id="1029" name="Picture 5" descr="C:\Users\Peter Burke\AppData\Local\Microsoft\Windows\Temporary Internet Files\Content.IE5\T7DG6F7S\MCBL01063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3406" y="2330172"/>
            <a:ext cx="1590675" cy="1486178"/>
          </a:xfrm>
          <a:prstGeom prst="rect">
            <a:avLst/>
          </a:prstGeom>
          <a:noFill/>
        </p:spPr>
      </p:pic>
      <p:pic>
        <p:nvPicPr>
          <p:cNvPr id="1033" name="Picture 9" descr="C:\Users\Peter Burke\AppData\Local\Microsoft\Windows\Temporary Internet Files\Content.IE5\T7DG6F7S\MPj04026900000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37230" y="4530725"/>
            <a:ext cx="1577746" cy="1559471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flipV="1">
            <a:off x="2743200" y="1476375"/>
            <a:ext cx="1457325" cy="1114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86100" y="3105150"/>
            <a:ext cx="1307306" cy="31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686050" y="4276725"/>
            <a:ext cx="11430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 Networks</a:t>
            </a:r>
            <a:endParaRPr lang="en-US" dirty="0"/>
          </a:p>
        </p:txBody>
      </p:sp>
      <p:pic>
        <p:nvPicPr>
          <p:cNvPr id="1034" name="Picture 10" descr="C:\Users\Peter Burke\AppData\Local\Microsoft\Windows\Temporary Internet Files\Content.IE5\WF6LQXBH\MCj0441745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1593" y="1143000"/>
            <a:ext cx="685007" cy="68500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523522" y="4028480"/>
            <a:ext cx="3700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How much power used?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do we quantify power?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if someone turns on one light?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86"/>
            <a:ext cx="8229600" cy="1143000"/>
          </a:xfrm>
        </p:spPr>
        <p:txBody>
          <a:bodyPr/>
          <a:lstStyle/>
          <a:p>
            <a:r>
              <a:rPr lang="en-US" dirty="0" smtClean="0"/>
              <a:t>Digital circuits</a:t>
            </a:r>
            <a:endParaRPr lang="en-US" dirty="0"/>
          </a:p>
        </p:txBody>
      </p:sp>
      <p:pic>
        <p:nvPicPr>
          <p:cNvPr id="3074" name="Picture 2" descr="See full siz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5800" y="966786"/>
            <a:ext cx="5368925" cy="51152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55800" y="6082065"/>
            <a:ext cx="537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How do we understand what every transistor is doing?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There are </a:t>
            </a:r>
            <a:r>
              <a:rPr lang="en-US" i="1" dirty="0" smtClean="0"/>
              <a:t>hundreds of millions…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8675"/>
          </a:xfrm>
        </p:spPr>
        <p:txBody>
          <a:bodyPr/>
          <a:lstStyle/>
          <a:p>
            <a:r>
              <a:rPr lang="en-US" dirty="0" smtClean="0"/>
              <a:t>Simplifications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8675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Leon Charles </a:t>
            </a:r>
            <a:r>
              <a:rPr lang="en-US" dirty="0" err="1" smtClean="0"/>
              <a:t>Thevenin</a:t>
            </a:r>
            <a:endParaRPr lang="en-US" dirty="0" smtClean="0"/>
          </a:p>
          <a:p>
            <a:r>
              <a:rPr lang="en-US" dirty="0" smtClean="0"/>
              <a:t>1857–1926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28675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Edward Lawry Norton</a:t>
            </a:r>
          </a:p>
          <a:p>
            <a:r>
              <a:rPr lang="en-US" dirty="0" smtClean="0"/>
              <a:t>1898–1983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636712"/>
            <a:ext cx="35718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5025" y="1636712"/>
            <a:ext cx="3571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8525" y="6082065"/>
            <a:ext cx="80818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Ultimate problem solvers: Take a complex system, break it into its component parts: </a:t>
            </a:r>
          </a:p>
          <a:p>
            <a:pPr algn="ctr"/>
            <a:r>
              <a:rPr lang="en-US" sz="2800" b="1" i="1" dirty="0" smtClean="0"/>
              <a:t>Network analysis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619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18434" name="Litebulb"/>
          <p:cNvSpPr>
            <a:spLocks noEditPoints="1" noChangeArrowheads="1"/>
          </p:cNvSpPr>
          <p:nvPr/>
        </p:nvSpPr>
        <p:spPr bwMode="auto">
          <a:xfrm>
            <a:off x="985839" y="1204913"/>
            <a:ext cx="1785682" cy="268128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95275" y="2971800"/>
            <a:ext cx="1493533" cy="1971675"/>
          </a:xfrm>
          <a:custGeom>
            <a:avLst/>
            <a:gdLst>
              <a:gd name="connsiteX0" fmla="*/ 1428750 w 1493533"/>
              <a:gd name="connsiteY0" fmla="*/ 0 h 1971675"/>
              <a:gd name="connsiteX1" fmla="*/ 1485900 w 1493533"/>
              <a:gd name="connsiteY1" fmla="*/ 800100 h 1971675"/>
              <a:gd name="connsiteX2" fmla="*/ 1457325 w 1493533"/>
              <a:gd name="connsiteY2" fmla="*/ 942975 h 1971675"/>
              <a:gd name="connsiteX3" fmla="*/ 1428750 w 1493533"/>
              <a:gd name="connsiteY3" fmla="*/ 1114425 h 1971675"/>
              <a:gd name="connsiteX4" fmla="*/ 1343025 w 1493533"/>
              <a:gd name="connsiteY4" fmla="*/ 1228725 h 1971675"/>
              <a:gd name="connsiteX5" fmla="*/ 1285875 w 1493533"/>
              <a:gd name="connsiteY5" fmla="*/ 1285875 h 1971675"/>
              <a:gd name="connsiteX6" fmla="*/ 1257300 w 1493533"/>
              <a:gd name="connsiteY6" fmla="*/ 1314450 h 1971675"/>
              <a:gd name="connsiteX7" fmla="*/ 1228725 w 1493533"/>
              <a:gd name="connsiteY7" fmla="*/ 1343025 h 1971675"/>
              <a:gd name="connsiteX8" fmla="*/ 1200150 w 1493533"/>
              <a:gd name="connsiteY8" fmla="*/ 1400175 h 1971675"/>
              <a:gd name="connsiteX9" fmla="*/ 1114425 w 1493533"/>
              <a:gd name="connsiteY9" fmla="*/ 1457325 h 1971675"/>
              <a:gd name="connsiteX10" fmla="*/ 1085850 w 1493533"/>
              <a:gd name="connsiteY10" fmla="*/ 1485900 h 1971675"/>
              <a:gd name="connsiteX11" fmla="*/ 1028700 w 1493533"/>
              <a:gd name="connsiteY11" fmla="*/ 1514475 h 1971675"/>
              <a:gd name="connsiteX12" fmla="*/ 1000125 w 1493533"/>
              <a:gd name="connsiteY12" fmla="*/ 1543050 h 1971675"/>
              <a:gd name="connsiteX13" fmla="*/ 914400 w 1493533"/>
              <a:gd name="connsiteY13" fmla="*/ 1571625 h 1971675"/>
              <a:gd name="connsiteX14" fmla="*/ 800100 w 1493533"/>
              <a:gd name="connsiteY14" fmla="*/ 1628775 h 1971675"/>
              <a:gd name="connsiteX15" fmla="*/ 771525 w 1493533"/>
              <a:gd name="connsiteY15" fmla="*/ 1657350 h 1971675"/>
              <a:gd name="connsiteX16" fmla="*/ 600075 w 1493533"/>
              <a:gd name="connsiteY16" fmla="*/ 1714500 h 1971675"/>
              <a:gd name="connsiteX17" fmla="*/ 485775 w 1493533"/>
              <a:gd name="connsiteY17" fmla="*/ 1771650 h 1971675"/>
              <a:gd name="connsiteX18" fmla="*/ 285750 w 1493533"/>
              <a:gd name="connsiteY18" fmla="*/ 1828800 h 1971675"/>
              <a:gd name="connsiteX19" fmla="*/ 257175 w 1493533"/>
              <a:gd name="connsiteY19" fmla="*/ 1857375 h 1971675"/>
              <a:gd name="connsiteX20" fmla="*/ 114300 w 1493533"/>
              <a:gd name="connsiteY20" fmla="*/ 1914525 h 1971675"/>
              <a:gd name="connsiteX21" fmla="*/ 85725 w 1493533"/>
              <a:gd name="connsiteY21" fmla="*/ 1943100 h 1971675"/>
              <a:gd name="connsiteX22" fmla="*/ 0 w 1493533"/>
              <a:gd name="connsiteY22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93533" h="1971675">
                <a:moveTo>
                  <a:pt x="1428750" y="0"/>
                </a:moveTo>
                <a:cubicBezTo>
                  <a:pt x="1493533" y="323917"/>
                  <a:pt x="1485900" y="247776"/>
                  <a:pt x="1485900" y="800100"/>
                </a:cubicBezTo>
                <a:cubicBezTo>
                  <a:pt x="1485900" y="848668"/>
                  <a:pt x="1466013" y="895190"/>
                  <a:pt x="1457325" y="942975"/>
                </a:cubicBezTo>
                <a:cubicBezTo>
                  <a:pt x="1446961" y="999979"/>
                  <a:pt x="1442802" y="1058217"/>
                  <a:pt x="1428750" y="1114425"/>
                </a:cubicBezTo>
                <a:cubicBezTo>
                  <a:pt x="1415209" y="1168589"/>
                  <a:pt x="1380979" y="1190771"/>
                  <a:pt x="1343025" y="1228725"/>
                </a:cubicBezTo>
                <a:lnTo>
                  <a:pt x="1285875" y="1285875"/>
                </a:lnTo>
                <a:lnTo>
                  <a:pt x="1257300" y="1314450"/>
                </a:lnTo>
                <a:cubicBezTo>
                  <a:pt x="1247775" y="1323975"/>
                  <a:pt x="1234749" y="1330977"/>
                  <a:pt x="1228725" y="1343025"/>
                </a:cubicBezTo>
                <a:cubicBezTo>
                  <a:pt x="1219200" y="1362075"/>
                  <a:pt x="1211964" y="1382454"/>
                  <a:pt x="1200150" y="1400175"/>
                </a:cubicBezTo>
                <a:cubicBezTo>
                  <a:pt x="1173943" y="1439486"/>
                  <a:pt x="1156067" y="1429564"/>
                  <a:pt x="1114425" y="1457325"/>
                </a:cubicBezTo>
                <a:cubicBezTo>
                  <a:pt x="1103217" y="1464797"/>
                  <a:pt x="1097058" y="1478428"/>
                  <a:pt x="1085850" y="1485900"/>
                </a:cubicBezTo>
                <a:cubicBezTo>
                  <a:pt x="1068129" y="1497714"/>
                  <a:pt x="1046421" y="1502661"/>
                  <a:pt x="1028700" y="1514475"/>
                </a:cubicBezTo>
                <a:cubicBezTo>
                  <a:pt x="1017492" y="1521947"/>
                  <a:pt x="1012173" y="1537026"/>
                  <a:pt x="1000125" y="1543050"/>
                </a:cubicBezTo>
                <a:cubicBezTo>
                  <a:pt x="973184" y="1556520"/>
                  <a:pt x="942975" y="1562100"/>
                  <a:pt x="914400" y="1571625"/>
                </a:cubicBezTo>
                <a:cubicBezTo>
                  <a:pt x="849842" y="1636183"/>
                  <a:pt x="931439" y="1563106"/>
                  <a:pt x="800100" y="1628775"/>
                </a:cubicBezTo>
                <a:cubicBezTo>
                  <a:pt x="788052" y="1634799"/>
                  <a:pt x="783906" y="1652044"/>
                  <a:pt x="771525" y="1657350"/>
                </a:cubicBezTo>
                <a:cubicBezTo>
                  <a:pt x="716154" y="1681080"/>
                  <a:pt x="653957" y="1687559"/>
                  <a:pt x="600075" y="1714500"/>
                </a:cubicBezTo>
                <a:cubicBezTo>
                  <a:pt x="561975" y="1733550"/>
                  <a:pt x="524928" y="1754870"/>
                  <a:pt x="485775" y="1771650"/>
                </a:cubicBezTo>
                <a:cubicBezTo>
                  <a:pt x="428383" y="1796246"/>
                  <a:pt x="343752" y="1814300"/>
                  <a:pt x="285750" y="1828800"/>
                </a:cubicBezTo>
                <a:cubicBezTo>
                  <a:pt x="276225" y="1838325"/>
                  <a:pt x="268383" y="1849903"/>
                  <a:pt x="257175" y="1857375"/>
                </a:cubicBezTo>
                <a:cubicBezTo>
                  <a:pt x="215130" y="1885405"/>
                  <a:pt x="160769" y="1899035"/>
                  <a:pt x="114300" y="1914525"/>
                </a:cubicBezTo>
                <a:cubicBezTo>
                  <a:pt x="104775" y="1924050"/>
                  <a:pt x="97773" y="1937076"/>
                  <a:pt x="85725" y="1943100"/>
                </a:cubicBezTo>
                <a:cubicBezTo>
                  <a:pt x="58784" y="1956570"/>
                  <a:pt x="0" y="1971675"/>
                  <a:pt x="0" y="197167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949791" y="2936079"/>
            <a:ext cx="945809" cy="1864521"/>
          </a:xfrm>
          <a:custGeom>
            <a:avLst/>
            <a:gdLst>
              <a:gd name="connsiteX0" fmla="*/ 59984 w 945809"/>
              <a:gd name="connsiteY0" fmla="*/ 7146 h 1864521"/>
              <a:gd name="connsiteX1" fmla="*/ 59984 w 945809"/>
              <a:gd name="connsiteY1" fmla="*/ 92871 h 1864521"/>
              <a:gd name="connsiteX2" fmla="*/ 2834 w 945809"/>
              <a:gd name="connsiteY2" fmla="*/ 578646 h 1864521"/>
              <a:gd name="connsiteX3" fmla="*/ 31409 w 945809"/>
              <a:gd name="connsiteY3" fmla="*/ 1121571 h 1864521"/>
              <a:gd name="connsiteX4" fmla="*/ 88559 w 945809"/>
              <a:gd name="connsiteY4" fmla="*/ 1293021 h 1864521"/>
              <a:gd name="connsiteX5" fmla="*/ 117134 w 945809"/>
              <a:gd name="connsiteY5" fmla="*/ 1321596 h 1864521"/>
              <a:gd name="connsiteX6" fmla="*/ 145709 w 945809"/>
              <a:gd name="connsiteY6" fmla="*/ 1407321 h 1864521"/>
              <a:gd name="connsiteX7" fmla="*/ 174284 w 945809"/>
              <a:gd name="connsiteY7" fmla="*/ 1521621 h 1864521"/>
              <a:gd name="connsiteX8" fmla="*/ 231434 w 945809"/>
              <a:gd name="connsiteY8" fmla="*/ 1607346 h 1864521"/>
              <a:gd name="connsiteX9" fmla="*/ 431459 w 945809"/>
              <a:gd name="connsiteY9" fmla="*/ 1635921 h 1864521"/>
              <a:gd name="connsiteX10" fmla="*/ 517184 w 945809"/>
              <a:gd name="connsiteY10" fmla="*/ 1664496 h 1864521"/>
              <a:gd name="connsiteX11" fmla="*/ 631484 w 945809"/>
              <a:gd name="connsiteY11" fmla="*/ 1693071 h 1864521"/>
              <a:gd name="connsiteX12" fmla="*/ 660059 w 945809"/>
              <a:gd name="connsiteY12" fmla="*/ 1721646 h 1864521"/>
              <a:gd name="connsiteX13" fmla="*/ 774359 w 945809"/>
              <a:gd name="connsiteY13" fmla="*/ 1778796 h 1864521"/>
              <a:gd name="connsiteX14" fmla="*/ 888659 w 945809"/>
              <a:gd name="connsiteY14" fmla="*/ 1835946 h 1864521"/>
              <a:gd name="connsiteX15" fmla="*/ 945809 w 945809"/>
              <a:gd name="connsiteY15" fmla="*/ 1864521 h 186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45809" h="1864521">
                <a:moveTo>
                  <a:pt x="59984" y="7146"/>
                </a:moveTo>
                <a:cubicBezTo>
                  <a:pt x="118592" y="65754"/>
                  <a:pt x="70910" y="0"/>
                  <a:pt x="59984" y="92871"/>
                </a:cubicBezTo>
                <a:cubicBezTo>
                  <a:pt x="0" y="602731"/>
                  <a:pt x="99907" y="384499"/>
                  <a:pt x="2834" y="578646"/>
                </a:cubicBezTo>
                <a:cubicBezTo>
                  <a:pt x="12359" y="759621"/>
                  <a:pt x="15710" y="941027"/>
                  <a:pt x="31409" y="1121571"/>
                </a:cubicBezTo>
                <a:cubicBezTo>
                  <a:pt x="35590" y="1169657"/>
                  <a:pt x="58452" y="1247860"/>
                  <a:pt x="88559" y="1293021"/>
                </a:cubicBezTo>
                <a:cubicBezTo>
                  <a:pt x="96031" y="1304229"/>
                  <a:pt x="107609" y="1312071"/>
                  <a:pt x="117134" y="1321596"/>
                </a:cubicBezTo>
                <a:cubicBezTo>
                  <a:pt x="126659" y="1350171"/>
                  <a:pt x="137434" y="1378359"/>
                  <a:pt x="145709" y="1407321"/>
                </a:cubicBezTo>
                <a:cubicBezTo>
                  <a:pt x="156498" y="1445083"/>
                  <a:pt x="161865" y="1484364"/>
                  <a:pt x="174284" y="1521621"/>
                </a:cubicBezTo>
                <a:cubicBezTo>
                  <a:pt x="177485" y="1531225"/>
                  <a:pt x="207656" y="1601402"/>
                  <a:pt x="231434" y="1607346"/>
                </a:cubicBezTo>
                <a:cubicBezTo>
                  <a:pt x="296775" y="1623681"/>
                  <a:pt x="364784" y="1626396"/>
                  <a:pt x="431459" y="1635921"/>
                </a:cubicBezTo>
                <a:cubicBezTo>
                  <a:pt x="460034" y="1645446"/>
                  <a:pt x="488222" y="1656221"/>
                  <a:pt x="517184" y="1664496"/>
                </a:cubicBezTo>
                <a:cubicBezTo>
                  <a:pt x="554946" y="1675285"/>
                  <a:pt x="595020" y="1678486"/>
                  <a:pt x="631484" y="1693071"/>
                </a:cubicBezTo>
                <a:cubicBezTo>
                  <a:pt x="643991" y="1698074"/>
                  <a:pt x="648508" y="1714716"/>
                  <a:pt x="660059" y="1721646"/>
                </a:cubicBezTo>
                <a:cubicBezTo>
                  <a:pt x="696586" y="1743562"/>
                  <a:pt x="736259" y="1759746"/>
                  <a:pt x="774359" y="1778796"/>
                </a:cubicBezTo>
                <a:lnTo>
                  <a:pt x="888659" y="1835946"/>
                </a:lnTo>
                <a:lnTo>
                  <a:pt x="945809" y="186452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7200" y="4143375"/>
            <a:ext cx="752475" cy="371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-114300" y="3593304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rgbClr val="FF3300"/>
                </a:solidFill>
              </a:rPr>
              <a:t>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2216944" y="4083717"/>
            <a:ext cx="442912" cy="419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8872" y="2289748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is flow of charge. </a:t>
            </a:r>
          </a:p>
          <a:p>
            <a:r>
              <a:rPr lang="en-US" dirty="0" smtClean="0"/>
              <a:t>In a wire, charges are free electrons.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5675" y="1204913"/>
            <a:ext cx="3629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 of an electron:</a:t>
            </a:r>
          </a:p>
          <a:p>
            <a:r>
              <a:rPr lang="en-US" sz="2400" dirty="0" smtClean="0"/>
              <a:t>e = -1.6 x 10</a:t>
            </a:r>
            <a:r>
              <a:rPr lang="en-US" sz="2400" baseline="30000" dirty="0" smtClean="0"/>
              <a:t>-19</a:t>
            </a:r>
            <a:r>
              <a:rPr lang="en-US" sz="2400" dirty="0" smtClean="0"/>
              <a:t> Coulomb [C]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5675" y="3223972"/>
            <a:ext cx="1965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dirty="0" err="1" smtClean="0">
                <a:solidFill>
                  <a:srgbClr val="FF3300"/>
                </a:solidFill>
              </a:rPr>
              <a:t>i</a:t>
            </a:r>
            <a:r>
              <a:rPr lang="en-US" sz="4000" dirty="0" smtClean="0">
                <a:solidFill>
                  <a:srgbClr val="FF3300"/>
                </a:solidFill>
              </a:rPr>
              <a:t> = </a:t>
            </a:r>
            <a:r>
              <a:rPr lang="en-US" sz="4000" dirty="0" err="1" smtClean="0">
                <a:solidFill>
                  <a:srgbClr val="FF3300"/>
                </a:solidFill>
              </a:rPr>
              <a:t>dq</a:t>
            </a:r>
            <a:r>
              <a:rPr lang="en-US" sz="4000" dirty="0" smtClean="0">
                <a:solidFill>
                  <a:srgbClr val="FF3300"/>
                </a:solidFill>
              </a:rPr>
              <a:t>/</a:t>
            </a:r>
            <a:r>
              <a:rPr lang="en-US" sz="4000" dirty="0" err="1" smtClean="0">
                <a:solidFill>
                  <a:srgbClr val="FF3300"/>
                </a:solidFill>
              </a:rPr>
              <a:t>dt</a:t>
            </a:r>
            <a:endParaRPr lang="en-US" sz="4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413451" y="4256604"/>
            <a:ext cx="394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Amperes [A] = Coulombs/second [C]/[s]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88680" y="4859280"/>
              <a:ext cx="4461480" cy="1452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2200" y="4853880"/>
                <a:ext cx="4480920" cy="146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68520" y="357840"/>
              <a:ext cx="5641920" cy="5766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4920" y="343440"/>
                <a:ext cx="5659920" cy="57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02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28700"/>
            <a:ext cx="4019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electron per second flows past a plane.</a:t>
            </a:r>
          </a:p>
          <a:p>
            <a:r>
              <a:rPr lang="en-US" dirty="0" smtClean="0"/>
              <a:t>What is the current? (instructor)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400425"/>
            <a:ext cx="595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A of current flows. </a:t>
            </a:r>
          </a:p>
          <a:p>
            <a:r>
              <a:rPr lang="en-US" dirty="0" smtClean="0"/>
              <a:t>How many electrons per second flow past a plane? (students)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084320" y="1581480"/>
              <a:ext cx="7938360" cy="4961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4600" y="1571040"/>
                <a:ext cx="7951320" cy="498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Demo circuit: Current source</a:t>
            </a:r>
            <a:endParaRPr lang="en-US" dirty="0"/>
          </a:p>
        </p:txBody>
      </p:sp>
      <p:pic>
        <p:nvPicPr>
          <p:cNvPr id="3" name="Picture 3" descr="ale29559_01012"/>
          <p:cNvPicPr>
            <a:picLocks noChangeAspect="1" noChangeArrowheads="1"/>
          </p:cNvPicPr>
          <p:nvPr/>
        </p:nvPicPr>
        <p:blipFill>
          <a:blip r:embed="rId3"/>
          <a:srcRect l="31571" t="9788" r="33560"/>
          <a:stretch>
            <a:fillRect/>
          </a:stretch>
        </p:blipFill>
        <p:spPr bwMode="auto">
          <a:xfrm>
            <a:off x="3371183" y="3848100"/>
            <a:ext cx="2283270" cy="278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995362" y="2162175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081088" y="2386013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</p:cNvCxnSpPr>
          <p:nvPr/>
        </p:nvCxnSpPr>
        <p:spPr>
          <a:xfrm rot="16200000" flipV="1">
            <a:off x="994966" y="1918891"/>
            <a:ext cx="485775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4"/>
          </p:cNvCxnSpPr>
          <p:nvPr/>
        </p:nvCxnSpPr>
        <p:spPr>
          <a:xfrm rot="16200000" flipH="1">
            <a:off x="1023938" y="2862261"/>
            <a:ext cx="4286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0" y="196215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181100" y="1076325"/>
            <a:ext cx="2188718" cy="2771775"/>
          </a:xfrm>
          <a:custGeom>
            <a:avLst/>
            <a:gdLst>
              <a:gd name="connsiteX0" fmla="*/ 57150 w 2188718"/>
              <a:gd name="connsiteY0" fmla="*/ 628650 h 2771775"/>
              <a:gd name="connsiteX1" fmla="*/ 114300 w 2188718"/>
              <a:gd name="connsiteY1" fmla="*/ 457200 h 2771775"/>
              <a:gd name="connsiteX2" fmla="*/ 171450 w 2188718"/>
              <a:gd name="connsiteY2" fmla="*/ 342900 h 2771775"/>
              <a:gd name="connsiteX3" fmla="*/ 200025 w 2188718"/>
              <a:gd name="connsiteY3" fmla="*/ 285750 h 2771775"/>
              <a:gd name="connsiteX4" fmla="*/ 285750 w 2188718"/>
              <a:gd name="connsiteY4" fmla="*/ 200025 h 2771775"/>
              <a:gd name="connsiteX5" fmla="*/ 314325 w 2188718"/>
              <a:gd name="connsiteY5" fmla="*/ 171450 h 2771775"/>
              <a:gd name="connsiteX6" fmla="*/ 342900 w 2188718"/>
              <a:gd name="connsiteY6" fmla="*/ 142875 h 2771775"/>
              <a:gd name="connsiteX7" fmla="*/ 400050 w 2188718"/>
              <a:gd name="connsiteY7" fmla="*/ 114300 h 2771775"/>
              <a:gd name="connsiteX8" fmla="*/ 628650 w 2188718"/>
              <a:gd name="connsiteY8" fmla="*/ 57150 h 2771775"/>
              <a:gd name="connsiteX9" fmla="*/ 914400 w 2188718"/>
              <a:gd name="connsiteY9" fmla="*/ 0 h 2771775"/>
              <a:gd name="connsiteX10" fmla="*/ 1571625 w 2188718"/>
              <a:gd name="connsiteY10" fmla="*/ 57150 h 2771775"/>
              <a:gd name="connsiteX11" fmla="*/ 1714500 w 2188718"/>
              <a:gd name="connsiteY11" fmla="*/ 85725 h 2771775"/>
              <a:gd name="connsiteX12" fmla="*/ 1771650 w 2188718"/>
              <a:gd name="connsiteY12" fmla="*/ 114300 h 2771775"/>
              <a:gd name="connsiteX13" fmla="*/ 1857375 w 2188718"/>
              <a:gd name="connsiteY13" fmla="*/ 200025 h 2771775"/>
              <a:gd name="connsiteX14" fmla="*/ 1885950 w 2188718"/>
              <a:gd name="connsiteY14" fmla="*/ 228600 h 2771775"/>
              <a:gd name="connsiteX15" fmla="*/ 1914525 w 2188718"/>
              <a:gd name="connsiteY15" fmla="*/ 257175 h 2771775"/>
              <a:gd name="connsiteX16" fmla="*/ 2000250 w 2188718"/>
              <a:gd name="connsiteY16" fmla="*/ 428625 h 2771775"/>
              <a:gd name="connsiteX17" fmla="*/ 2028825 w 2188718"/>
              <a:gd name="connsiteY17" fmla="*/ 485775 h 2771775"/>
              <a:gd name="connsiteX18" fmla="*/ 2057400 w 2188718"/>
              <a:gd name="connsiteY18" fmla="*/ 542925 h 2771775"/>
              <a:gd name="connsiteX19" fmla="*/ 2085975 w 2188718"/>
              <a:gd name="connsiteY19" fmla="*/ 628650 h 2771775"/>
              <a:gd name="connsiteX20" fmla="*/ 2114550 w 2188718"/>
              <a:gd name="connsiteY20" fmla="*/ 657225 h 2771775"/>
              <a:gd name="connsiteX21" fmla="*/ 2143125 w 2188718"/>
              <a:gd name="connsiteY21" fmla="*/ 714375 h 2771775"/>
              <a:gd name="connsiteX22" fmla="*/ 2143125 w 2188718"/>
              <a:gd name="connsiteY22" fmla="*/ 1800225 h 2771775"/>
              <a:gd name="connsiteX23" fmla="*/ 2114550 w 2188718"/>
              <a:gd name="connsiteY23" fmla="*/ 1943100 h 2771775"/>
              <a:gd name="connsiteX24" fmla="*/ 2028825 w 2188718"/>
              <a:gd name="connsiteY24" fmla="*/ 2114550 h 2771775"/>
              <a:gd name="connsiteX25" fmla="*/ 2000250 w 2188718"/>
              <a:gd name="connsiteY25" fmla="*/ 2171700 h 2771775"/>
              <a:gd name="connsiteX26" fmla="*/ 1971675 w 2188718"/>
              <a:gd name="connsiteY26" fmla="*/ 2200275 h 2771775"/>
              <a:gd name="connsiteX27" fmla="*/ 1943100 w 2188718"/>
              <a:gd name="connsiteY27" fmla="*/ 2257425 h 2771775"/>
              <a:gd name="connsiteX28" fmla="*/ 1914525 w 2188718"/>
              <a:gd name="connsiteY28" fmla="*/ 2286000 h 2771775"/>
              <a:gd name="connsiteX29" fmla="*/ 1828800 w 2188718"/>
              <a:gd name="connsiteY29" fmla="*/ 2400300 h 2771775"/>
              <a:gd name="connsiteX30" fmla="*/ 1800225 w 2188718"/>
              <a:gd name="connsiteY30" fmla="*/ 2428875 h 2771775"/>
              <a:gd name="connsiteX31" fmla="*/ 1771650 w 2188718"/>
              <a:gd name="connsiteY31" fmla="*/ 2457450 h 2771775"/>
              <a:gd name="connsiteX32" fmla="*/ 1685925 w 2188718"/>
              <a:gd name="connsiteY32" fmla="*/ 2514600 h 2771775"/>
              <a:gd name="connsiteX33" fmla="*/ 1628775 w 2188718"/>
              <a:gd name="connsiteY33" fmla="*/ 2543175 h 2771775"/>
              <a:gd name="connsiteX34" fmla="*/ 1571625 w 2188718"/>
              <a:gd name="connsiteY34" fmla="*/ 2600325 h 2771775"/>
              <a:gd name="connsiteX35" fmla="*/ 1543050 w 2188718"/>
              <a:gd name="connsiteY35" fmla="*/ 2628900 h 2771775"/>
              <a:gd name="connsiteX36" fmla="*/ 1428750 w 2188718"/>
              <a:gd name="connsiteY36" fmla="*/ 2686050 h 2771775"/>
              <a:gd name="connsiteX37" fmla="*/ 1400175 w 2188718"/>
              <a:gd name="connsiteY37" fmla="*/ 2714625 h 2771775"/>
              <a:gd name="connsiteX38" fmla="*/ 1228725 w 2188718"/>
              <a:gd name="connsiteY38" fmla="*/ 2771775 h 2771775"/>
              <a:gd name="connsiteX39" fmla="*/ 457200 w 2188718"/>
              <a:gd name="connsiteY39" fmla="*/ 2743200 h 2771775"/>
              <a:gd name="connsiteX40" fmla="*/ 314325 w 2188718"/>
              <a:gd name="connsiteY40" fmla="*/ 2657475 h 2771775"/>
              <a:gd name="connsiteX41" fmla="*/ 257175 w 2188718"/>
              <a:gd name="connsiteY41" fmla="*/ 2628900 h 2771775"/>
              <a:gd name="connsiteX42" fmla="*/ 200025 w 2188718"/>
              <a:gd name="connsiteY42" fmla="*/ 2571750 h 2771775"/>
              <a:gd name="connsiteX43" fmla="*/ 171450 w 2188718"/>
              <a:gd name="connsiteY43" fmla="*/ 2486025 h 2771775"/>
              <a:gd name="connsiteX44" fmla="*/ 142875 w 2188718"/>
              <a:gd name="connsiteY44" fmla="*/ 2457450 h 2771775"/>
              <a:gd name="connsiteX45" fmla="*/ 114300 w 2188718"/>
              <a:gd name="connsiteY45" fmla="*/ 2371725 h 2771775"/>
              <a:gd name="connsiteX46" fmla="*/ 85725 w 2188718"/>
              <a:gd name="connsiteY46" fmla="*/ 2314575 h 2771775"/>
              <a:gd name="connsiteX47" fmla="*/ 28575 w 2188718"/>
              <a:gd name="connsiteY47" fmla="*/ 2171700 h 2771775"/>
              <a:gd name="connsiteX48" fmla="*/ 0 w 2188718"/>
              <a:gd name="connsiteY48" fmla="*/ 2143125 h 2771775"/>
              <a:gd name="connsiteX49" fmla="*/ 28575 w 2188718"/>
              <a:gd name="connsiteY49" fmla="*/ 2000250 h 2771775"/>
              <a:gd name="connsiteX50" fmla="*/ 85725 w 2188718"/>
              <a:gd name="connsiteY50" fmla="*/ 1943100 h 27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88718" h="2771775">
                <a:moveTo>
                  <a:pt x="57150" y="628650"/>
                </a:moveTo>
                <a:cubicBezTo>
                  <a:pt x="139885" y="463180"/>
                  <a:pt x="13078" y="727125"/>
                  <a:pt x="114300" y="457200"/>
                </a:cubicBezTo>
                <a:cubicBezTo>
                  <a:pt x="129257" y="417315"/>
                  <a:pt x="152400" y="381000"/>
                  <a:pt x="171450" y="342900"/>
                </a:cubicBezTo>
                <a:cubicBezTo>
                  <a:pt x="180975" y="323850"/>
                  <a:pt x="184965" y="300810"/>
                  <a:pt x="200025" y="285750"/>
                </a:cubicBezTo>
                <a:lnTo>
                  <a:pt x="285750" y="200025"/>
                </a:lnTo>
                <a:lnTo>
                  <a:pt x="314325" y="171450"/>
                </a:lnTo>
                <a:cubicBezTo>
                  <a:pt x="323850" y="161925"/>
                  <a:pt x="330852" y="148899"/>
                  <a:pt x="342900" y="142875"/>
                </a:cubicBezTo>
                <a:cubicBezTo>
                  <a:pt x="361950" y="133350"/>
                  <a:pt x="379650" y="120420"/>
                  <a:pt x="400050" y="114300"/>
                </a:cubicBezTo>
                <a:cubicBezTo>
                  <a:pt x="475283" y="91730"/>
                  <a:pt x="551174" y="70063"/>
                  <a:pt x="628650" y="57150"/>
                </a:cubicBezTo>
                <a:cubicBezTo>
                  <a:pt x="838838" y="22119"/>
                  <a:pt x="743892" y="42627"/>
                  <a:pt x="914400" y="0"/>
                </a:cubicBezTo>
                <a:cubicBezTo>
                  <a:pt x="1131788" y="15528"/>
                  <a:pt x="1354932" y="26194"/>
                  <a:pt x="1571625" y="57150"/>
                </a:cubicBezTo>
                <a:cubicBezTo>
                  <a:pt x="1619705" y="64019"/>
                  <a:pt x="1666875" y="76200"/>
                  <a:pt x="1714500" y="85725"/>
                </a:cubicBezTo>
                <a:cubicBezTo>
                  <a:pt x="1733550" y="95250"/>
                  <a:pt x="1754611" y="101521"/>
                  <a:pt x="1771650" y="114300"/>
                </a:cubicBezTo>
                <a:lnTo>
                  <a:pt x="1857375" y="200025"/>
                </a:lnTo>
                <a:lnTo>
                  <a:pt x="1885950" y="228600"/>
                </a:lnTo>
                <a:cubicBezTo>
                  <a:pt x="1895475" y="238125"/>
                  <a:pt x="1908501" y="245127"/>
                  <a:pt x="1914525" y="257175"/>
                </a:cubicBezTo>
                <a:lnTo>
                  <a:pt x="2000250" y="428625"/>
                </a:lnTo>
                <a:lnTo>
                  <a:pt x="2028825" y="485775"/>
                </a:lnTo>
                <a:cubicBezTo>
                  <a:pt x="2038350" y="504825"/>
                  <a:pt x="2050665" y="522719"/>
                  <a:pt x="2057400" y="542925"/>
                </a:cubicBezTo>
                <a:cubicBezTo>
                  <a:pt x="2066925" y="571500"/>
                  <a:pt x="2072505" y="601709"/>
                  <a:pt x="2085975" y="628650"/>
                </a:cubicBezTo>
                <a:cubicBezTo>
                  <a:pt x="2091999" y="640698"/>
                  <a:pt x="2107078" y="646017"/>
                  <a:pt x="2114550" y="657225"/>
                </a:cubicBezTo>
                <a:cubicBezTo>
                  <a:pt x="2126364" y="674946"/>
                  <a:pt x="2133600" y="695325"/>
                  <a:pt x="2143125" y="714375"/>
                </a:cubicBezTo>
                <a:cubicBezTo>
                  <a:pt x="2179235" y="1256025"/>
                  <a:pt x="2188718" y="1161919"/>
                  <a:pt x="2143125" y="1800225"/>
                </a:cubicBezTo>
                <a:cubicBezTo>
                  <a:pt x="2139665" y="1848670"/>
                  <a:pt x="2129909" y="1897024"/>
                  <a:pt x="2114550" y="1943100"/>
                </a:cubicBezTo>
                <a:lnTo>
                  <a:pt x="2028825" y="2114550"/>
                </a:lnTo>
                <a:cubicBezTo>
                  <a:pt x="2019300" y="2133600"/>
                  <a:pt x="2015310" y="2156640"/>
                  <a:pt x="2000250" y="2171700"/>
                </a:cubicBezTo>
                <a:cubicBezTo>
                  <a:pt x="1990725" y="2181225"/>
                  <a:pt x="1979147" y="2189067"/>
                  <a:pt x="1971675" y="2200275"/>
                </a:cubicBezTo>
                <a:cubicBezTo>
                  <a:pt x="1959861" y="2217996"/>
                  <a:pt x="1954914" y="2239704"/>
                  <a:pt x="1943100" y="2257425"/>
                </a:cubicBezTo>
                <a:cubicBezTo>
                  <a:pt x="1935628" y="2268633"/>
                  <a:pt x="1921997" y="2274792"/>
                  <a:pt x="1914525" y="2286000"/>
                </a:cubicBezTo>
                <a:cubicBezTo>
                  <a:pt x="1833278" y="2407870"/>
                  <a:pt x="1952395" y="2276705"/>
                  <a:pt x="1828800" y="2400300"/>
                </a:cubicBezTo>
                <a:lnTo>
                  <a:pt x="1800225" y="2428875"/>
                </a:lnTo>
                <a:cubicBezTo>
                  <a:pt x="1790700" y="2438400"/>
                  <a:pt x="1783698" y="2451426"/>
                  <a:pt x="1771650" y="2457450"/>
                </a:cubicBezTo>
                <a:cubicBezTo>
                  <a:pt x="1564465" y="2561043"/>
                  <a:pt x="1816831" y="2427329"/>
                  <a:pt x="1685925" y="2514600"/>
                </a:cubicBezTo>
                <a:cubicBezTo>
                  <a:pt x="1668204" y="2526414"/>
                  <a:pt x="1645814" y="2530396"/>
                  <a:pt x="1628775" y="2543175"/>
                </a:cubicBezTo>
                <a:cubicBezTo>
                  <a:pt x="1607222" y="2559339"/>
                  <a:pt x="1590675" y="2581275"/>
                  <a:pt x="1571625" y="2600325"/>
                </a:cubicBezTo>
                <a:cubicBezTo>
                  <a:pt x="1562100" y="2609850"/>
                  <a:pt x="1555098" y="2622876"/>
                  <a:pt x="1543050" y="2628900"/>
                </a:cubicBezTo>
                <a:cubicBezTo>
                  <a:pt x="1504950" y="2647950"/>
                  <a:pt x="1458871" y="2655929"/>
                  <a:pt x="1428750" y="2686050"/>
                </a:cubicBezTo>
                <a:cubicBezTo>
                  <a:pt x="1419225" y="2695575"/>
                  <a:pt x="1412556" y="2709319"/>
                  <a:pt x="1400175" y="2714625"/>
                </a:cubicBezTo>
                <a:cubicBezTo>
                  <a:pt x="1344804" y="2738355"/>
                  <a:pt x="1228725" y="2771775"/>
                  <a:pt x="1228725" y="2771775"/>
                </a:cubicBezTo>
                <a:cubicBezTo>
                  <a:pt x="971550" y="2762250"/>
                  <a:pt x="713355" y="2767989"/>
                  <a:pt x="457200" y="2743200"/>
                </a:cubicBezTo>
                <a:cubicBezTo>
                  <a:pt x="311684" y="2729118"/>
                  <a:pt x="379082" y="2700646"/>
                  <a:pt x="314325" y="2657475"/>
                </a:cubicBezTo>
                <a:cubicBezTo>
                  <a:pt x="296604" y="2645661"/>
                  <a:pt x="274214" y="2641679"/>
                  <a:pt x="257175" y="2628900"/>
                </a:cubicBezTo>
                <a:cubicBezTo>
                  <a:pt x="235622" y="2612736"/>
                  <a:pt x="200025" y="2571750"/>
                  <a:pt x="200025" y="2571750"/>
                </a:cubicBezTo>
                <a:cubicBezTo>
                  <a:pt x="190500" y="2543175"/>
                  <a:pt x="184920" y="2512966"/>
                  <a:pt x="171450" y="2486025"/>
                </a:cubicBezTo>
                <a:cubicBezTo>
                  <a:pt x="165426" y="2473977"/>
                  <a:pt x="148899" y="2469498"/>
                  <a:pt x="142875" y="2457450"/>
                </a:cubicBezTo>
                <a:cubicBezTo>
                  <a:pt x="129405" y="2430509"/>
                  <a:pt x="125487" y="2399691"/>
                  <a:pt x="114300" y="2371725"/>
                </a:cubicBezTo>
                <a:cubicBezTo>
                  <a:pt x="106390" y="2351950"/>
                  <a:pt x="93635" y="2334350"/>
                  <a:pt x="85725" y="2314575"/>
                </a:cubicBezTo>
                <a:cubicBezTo>
                  <a:pt x="62490" y="2256488"/>
                  <a:pt x="62082" y="2221960"/>
                  <a:pt x="28575" y="2171700"/>
                </a:cubicBezTo>
                <a:cubicBezTo>
                  <a:pt x="21103" y="2160492"/>
                  <a:pt x="9525" y="2152650"/>
                  <a:pt x="0" y="2143125"/>
                </a:cubicBezTo>
                <a:cubicBezTo>
                  <a:pt x="9525" y="2095500"/>
                  <a:pt x="9443" y="2044891"/>
                  <a:pt x="28575" y="2000250"/>
                </a:cubicBezTo>
                <a:cubicBezTo>
                  <a:pt x="39187" y="1975488"/>
                  <a:pt x="85725" y="1943100"/>
                  <a:pt x="85725" y="19431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3438521" y="1990723"/>
            <a:ext cx="342903" cy="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3369818" y="150137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2900" y="3201769"/>
            <a:ext cx="2480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Our first circuit element:</a:t>
            </a:r>
            <a:br>
              <a:rPr lang="en-US" dirty="0" smtClean="0"/>
            </a:br>
            <a:r>
              <a:rPr lang="en-US" i="1" dirty="0" smtClean="0"/>
              <a:t>Current source</a:t>
            </a:r>
            <a:endParaRPr lang="en-US" i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683</Words>
  <Application>Microsoft Office PowerPoint</Application>
  <PresentationFormat>On-screen Show (4:3)</PresentationFormat>
  <Paragraphs>202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Equation</vt:lpstr>
      <vt:lpstr>EECS 70A: Network Analysis</vt:lpstr>
      <vt:lpstr>PowerPoint Presentation</vt:lpstr>
      <vt:lpstr>Power Networks</vt:lpstr>
      <vt:lpstr>Digital circuits</vt:lpstr>
      <vt:lpstr>Simplifications</vt:lpstr>
      <vt:lpstr>Current</vt:lpstr>
      <vt:lpstr>PowerPoint Presentation</vt:lpstr>
      <vt:lpstr>Examples</vt:lpstr>
      <vt:lpstr>Demo circuit: Current source</vt:lpstr>
      <vt:lpstr>Voltage</vt:lpstr>
      <vt:lpstr>Voltage source</vt:lpstr>
      <vt:lpstr>Dependent sources</vt:lpstr>
      <vt:lpstr>Circuit elements</vt:lpstr>
      <vt:lpstr>Power</vt:lpstr>
      <vt:lpstr>Examples</vt:lpstr>
      <vt:lpstr>Sign convention</vt:lpstr>
      <vt:lpstr>Example</vt:lpstr>
      <vt:lpstr>Topology</vt:lpstr>
      <vt:lpstr>PowerPoint Presentation</vt:lpstr>
      <vt:lpstr>Example</vt:lpstr>
      <vt:lpstr>Example</vt:lpstr>
      <vt:lpstr>Power failure example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Caner Guclu</cp:lastModifiedBy>
  <cp:revision>107</cp:revision>
  <cp:lastPrinted>2014-03-31T18:09:15Z</cp:lastPrinted>
  <dcterms:created xsi:type="dcterms:W3CDTF">2010-03-26T00:11:49Z</dcterms:created>
  <dcterms:modified xsi:type="dcterms:W3CDTF">2016-03-29T23:41:14Z</dcterms:modified>
</cp:coreProperties>
</file>