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475" r:id="rId3"/>
    <p:sldId id="493" r:id="rId4"/>
    <p:sldId id="445" r:id="rId5"/>
    <p:sldId id="446" r:id="rId6"/>
    <p:sldId id="448" r:id="rId7"/>
    <p:sldId id="461" r:id="rId8"/>
    <p:sldId id="449" r:id="rId9"/>
    <p:sldId id="494" r:id="rId10"/>
    <p:sldId id="460" r:id="rId11"/>
    <p:sldId id="476" r:id="rId12"/>
    <p:sldId id="477" r:id="rId13"/>
    <p:sldId id="456" r:id="rId14"/>
    <p:sldId id="458" r:id="rId15"/>
    <p:sldId id="484" r:id="rId16"/>
    <p:sldId id="485" r:id="rId17"/>
    <p:sldId id="486" r:id="rId18"/>
    <p:sldId id="487" r:id="rId19"/>
    <p:sldId id="488" r:id="rId20"/>
    <p:sldId id="459" r:id="rId21"/>
    <p:sldId id="483" r:id="rId22"/>
    <p:sldId id="478" r:id="rId23"/>
    <p:sldId id="479" r:id="rId24"/>
    <p:sldId id="480" r:id="rId25"/>
    <p:sldId id="481" r:id="rId26"/>
    <p:sldId id="482" r:id="rId27"/>
    <p:sldId id="462" r:id="rId28"/>
    <p:sldId id="489" r:id="rId29"/>
    <p:sldId id="490" r:id="rId30"/>
    <p:sldId id="491" r:id="rId31"/>
    <p:sldId id="492" r:id="rId32"/>
    <p:sldId id="451" r:id="rId33"/>
    <p:sldId id="463" r:id="rId34"/>
    <p:sldId id="464" r:id="rId35"/>
    <p:sldId id="453" r:id="rId36"/>
    <p:sldId id="465" r:id="rId37"/>
    <p:sldId id="466" r:id="rId38"/>
    <p:sldId id="467" r:id="rId39"/>
    <p:sldId id="469" r:id="rId40"/>
    <p:sldId id="472" r:id="rId41"/>
    <p:sldId id="470" r:id="rId42"/>
    <p:sldId id="471" r:id="rId43"/>
    <p:sldId id="473" r:id="rId44"/>
    <p:sldId id="474" r:id="rId45"/>
    <p:sldId id="283" r:id="rId46"/>
    <p:sldId id="291" r:id="rId4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>
        <p:scale>
          <a:sx n="70" d="100"/>
          <a:sy n="70" d="100"/>
        </p:scale>
        <p:origin x="178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9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0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7:58:56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23205 919 37 0,'0'-10'87'16,"0"0"-25"-16,2-2-8 0,-2 12-14 15,0 0-11-15,0 0-7 16,0-10-6-16,0 1-2 16,-2-1-2-16,-3 0-2 15,5 10-2-15,0 0-3 16,0 0-2-16,0 0-2 15,0 0 0-15,0 0-1 0,0 0-1 16,0 0 0-16,0 0 0 16,0 0 0-16,0 0 0 15,0 0 1-15,0 0 0 16,-23 26 0-16,23-26 0 15,0 16 1-15,0-3-1 0,1 2 2 16,2 2-1-16,4-2 1 16,2 2 0-16,0 1 1 15,3 0-1-15,3-1 1 16,3 0 0-16,1-3 1 0,2-2 1 15,3-2-1-15,0-2 1 16,2-4 0-16,6 1 0 16,-2-5-1-16,1 0 2 15,-31 0-3-15,32-5 0 0,0-1-1 16,-3-5 1-16,2-3-2 15,-3-3 1-15,0 1-1 16,-4-6-1-16,0 1 0 16,-6-4-1-16,1 2-4 15,-6-1-5-15,0-2-16 16,-6 2-68-16,0 1-4 0,-7 23-7 15,-1-28-2-15</inkml:trace>
  <inkml:trace contextRef="#ctx0" brushRef="#br0" timeOffset="363.0363">23411 534 0 0,'-12'-6'101'0,"0"1"0"16,1 1-5-16,-2-5-6 15,13 9-71-15,-9-2-4 16,-1 0-5-16,0 1-3 15,1-2-3-15,9 3-5 16,0 0-5-16,0 0-7 16,0 0-31-16,0 0-47 15,0 0-5-15,0 0-8 0</inkml:trace>
  <inkml:trace contextRef="#ctx0" brushRef="#br0" timeOffset="596.0596">23610 455 10 0,'30'-4'99'16,"-5"2"-2"-16,1 0-5 0,-7 1-6 15,1-1-76-15,-20 2-6 16,0 0-5-16,12 0-7 16,-2 0-31-16,1 0-48 15,3 0-6-15,-14 0-6 16</inkml:trace>
  <inkml:trace contextRef="#ctx0" brushRef="#br0" timeOffset="1424.1424">23471 267 62 0,'-26'-10'92'15,"1"2"-3"-15,1-1-7 0,-1 0-64 16,3 1-2-16,0 4-4 15,0-1-3-15,-2 2-2 16,3-1-4-16,-1 4 0 16,0 0-2-16,-8 4 0 15,0 4-2-15,8 4 1 16,-2 0-1-16,0 5 1 0,-2 3 0 15,2 3-4-15,1 1 1 16,-2 5 0-16,0 2-1 16,4 5 0-16,-19 39 0 15,23-34 1-15,2 4 0 16,7 0 4-16,-1-2 2 0,5 3 0 15,4-3 1-15,2 1 0 16,7-1 1-16,4 1-2 16,4-5 1-16,3 1-1 15,8-1-1-15,1-3 0 0,4-3-1 16,5 0 2-16,3-4 0 15,2-5-1-15,3-2 1 16,1-6-1-16,2 1 1 16,0-5 0-16,2-2 1 0,2-5-1 15,2-4 0-15,-2-1 0 16,3-8 0-16,-1-2 1 15,1 0-1-15,-1-5 0 16,-1-3 0-16,-2-2-1 16,2-1 0-16,-1-1-1 0,-4-4 1 15,3 1-2-15,-2-2 1 16,0-4-1-16,-1 0 1 15,0 0 0-15,-1-3 0 16,-3 0 1-16,0 0 1 16,-7-2 0-16,1-5 0 0,-7 0 0 15,-4-1-2-15,-8 0 0 16,-6-4 1-16,-10 3-1 15,-4 0-2-15,-16-3 0 16,-10 5 2-16,-14-2-3 16,-10 4 2-16,-9 3 2 15,-13 4-2-15,-5 3-1 0,-7 3-2 16,-2 3-4-16,-5 1-10 15,2-5-67-15,5 8-7 16,-1 0-7-16,8 5-7 16</inkml:trace>
  <inkml:trace contextRef="#ctx0" brushRef="#br0" timeOffset="2709.2709">1195 923 59 0,'0'0'88'0,"0"0"-14"0,0-10-28 15,0-1-10-15,0 1-14 16,-1-4-11-16,-1 4-4 16,0 2-5-16,0-3 0 15,-3 0-1-15,5 11-1 16,-15 10 1-16,12 5 1 0,2-3 0 15,1 7 1-15,0-3 0 16,3 5 1-16,4 0-1 16,0 5 1-16,6-1-1 15,3 3-1-15,4-3 1 0,4 1 2 16,2-3 0-16,4-3 0 15,5-4 0-15,2-5 2 16,3-3 0-16,4-5 0 16,0-3 0-16,1-6-1 15,-2-5 0-15,0 0-1 0,-4-5-1 16,-39 16-1-16,34-19-1 15,1-1-1-15,-8-1-2 16,-1-1-5-16,-9 0-5 16,1-2-17-16,-8 0-65 15,0 0-2-15,-10 4-9 0,-3-3-3 16</inkml:trace>
  <inkml:trace contextRef="#ctx0" brushRef="#br0" timeOffset="2986.2986">1322 580 29 0,'0'0'101'0,"-29"4"-3"15,1 1-8-15,28-5-3 16,-22 1-82-16,0 1-7 15,22-2-6-15,0 0-24 16,0 0-56-16,0 0-5 16,0 0-6-16</inkml:trace>
  <inkml:trace contextRef="#ctx0" brushRef="#br0" timeOffset="3193.3193">1597 511 12 0,'33'-1'98'15,"2"0"-2"-15,-4 1-6 16,0 0-7-16,-4-3-69 16,1 0-14-16,-6 3-3 15,1 0-7-15,-23 0-37 0,23-6-40 16,1-3-4-16,-24 9-5 15</inkml:trace>
  <inkml:trace contextRef="#ctx0" brushRef="#br0" timeOffset="3770.377">1404 302 68 0,'-43'-10'88'15,"-3"7"-3"-15,1-4-22 0,0 7-42 16,0 0-4-16,0 7-5 16,0 5-4-16,2 6-2 15,0 7-3-15,1 3-2 16,42-28 0-16,-36 34-2 15,-28 52 1-15,36-30-1 0,6 5 1 16,6 1-2-16,2 6 3 16,9 0 0-16,3 2 0 15,4 3 1-15,8 1-2 16,9-3 1-16,-1-27 2 15,54 95 0-15,19-22 2 0,13-20-2 16,18-20 1-16,0-21-1 16,8-15 2-16,-4-19-1 15,-20-17-2-15,-53-5-1 16,4-8 0-16,-3-1 2 0,6-8 0 15,-3-3 0-15,6-9 1 16,-5 0 0-16,7-9-1 16,-5-5 4-16,4-9-1 15,-2-1 0-15,1-8-1 0,-2-6 0 16,-2-5 0-16,-3-6 0 15,-2-12 0-15,-7-2-2 16,-13-5 1-16,-7-2-1 16,-14 3 0-16,-11 4 0 15,-8 4-3-15,-19 3-2 16,-12 10-1-16,-17 10-3 0,-10 12-8 15,-14 8-54-15,-2 9-24 16,-10 13-8-16,-3 16-6 16,-3 9 8-16</inkml:trace>
  <inkml:trace contextRef="#ctx0" brushRef="#br0" timeOffset="8855.8855">1823 17277 70 0,'-12'-4'92'0,"12"4"-4"16,-13 0-4-16,13 0-68 15,-11 0-6-15,11 0-2 16,-15 7-3-16,10 4-1 0,5-11-3 15,-1 19 0-15,1-5-1 16,1 4 0-16,8 2 2 16,2 0 0-16,8 1 1 15,3-4 2-15,7 0 3 0,6-5 1 16,3-2 2-16,3-3-1 15,27-3 2-15,24-4 0 16,1-4-2-16,-5-20-1 16,-15-15-3-16,-18-2-1 0,-25 2-1 15,-23 9-2-15,-10 7-2 16,-12 1-2-16,-4 3-1 15,-4 0-2-15,3 0-2 16,-3 3-5-16,8 7-10 16,-1 9-58-16,7-10-15 0,6-3-9 15,3-4-3-15</inkml:trace>
  <inkml:trace contextRef="#ctx0" brushRef="#br0" timeOffset="9100.91">1898 16837 10 0,'-1'17'87'16,"-6"-5"-6"-16,7-12-27 0,5 9-54 15,-5-9-90-15,0 0-6 16</inkml:trace>
  <inkml:trace contextRef="#ctx0" brushRef="#br0" timeOffset="9288.9288">2489 16706 38 0,'23'13'100'15,"-8"-4"-8"-15,-15-9-9 16,0 0-11-16,0 0-128 0,-13 0-33 15,5-1-8-15,1-8-7 16</inkml:trace>
  <inkml:trace contextRef="#ctx0" brushRef="#br0" timeOffset="9834.9834">1568 16501 12 0,'-87'46'81'16,"4"2"-4"-16,3 2-2 15,-16 2-68-15,29 6-3 0,13 7 0 16,10 8 1-16,17 4-4 16,17 3-1-16,12-39 1 15,5 6-2-15,14-2 2 16,6 6 0-16,10-7 2 0,10 4 0 15,10-7 3-15,5 3-1 16,15-12 5-16,8 1 0 16,9-10 2-16,9 0 2 0,11-9 0 15,7-6 0-15,81-7 2 16,55-14 0-16,-4-30-3 15,-20-19-1-15,-25-16-3 16,-24-5-1-16,-32-9-2 16,-27 0-1-16,-29 4-1 0,-12-5-1 15,-10 0-1-15,-12-4 1 16,-11 1 0-16,-15 0-1 15,-16 6 0-15,-18 2 0 16,-17 8-3-16,-28 1 1 0,-29 10-1 16,-29 14 0-16,-37 12-2 15,-30 11-3-15,-27 15-4 16,-27 9-7-16,-12 7-44 15,-15 13-34-15,-1 6-6 0,7 1-5 16</inkml:trace>
  <inkml:trace contextRef="#ctx0" brushRef="#br0" timeOffset="10816.0815">21118 16687 77 0,'0'0'94'16,"0"0"-5"-16,0 0-43 16,-9-5-13-16,9 5-11 0,0 0-7 15,0 0-5-15,0 0-3 16,-4 10-5-16,2 4-2 15,2 13 0-15,0 2 0 16,0 14-2-16,6 6 2 0,4 7 1 16,6 4 0-16,9-2 4 15,9-5 1-15,8-12 1 16,12-9 1-16,8-16 0 15,10-12 1-15,5-8-1 0,4-14 0 16,-1-10 0-16,-7-3-1 16,-6-5-3-16,-14-5 0 15,-12-1-1-15,-15 2-1 16,-18-1-2-16,-13 0 1 0,-15 5-1 15,-9 1-3-15,-4 3-3 16,-9 3-3-16,0 7-6 16,-5-2-17-16,-2 11-62 0,10 1-7 15,3 0-5-15,3 1-1 16</inkml:trace>
  <inkml:trace contextRef="#ctx0" brushRef="#br0" timeOffset="11004.1003">21336 16298 22 0,'0'0'96'15,"-15"5"-2"-15,15-5-8 16,-8 7-10-16,47-7-97 0,-45 0-61 15,6 0-8-15,0 0-7 16</inkml:trace>
  <inkml:trace contextRef="#ctx0" brushRef="#br0" timeOffset="11177.1176">21975 16275 32 0,'25'15'101'0,"-9"-3"-6"16,-6-4-8-16,-10-8-5 15,-7 0-91-15,7 0-40 16,0 0-39-16,-17-5-7 0,5 0-6 16</inkml:trace>
  <inkml:trace contextRef="#ctx0" brushRef="#br0" timeOffset="11703.1702">21426 15759 52 0,'-67'6'90'0,"0"4"-3"16,0 6-4-16,-6 4-70 0,4 14-2 15,-1 5-1-15,-2 18-1 16,-1 14-3-16,-4 14-1 15,6 13 0-15,0 11-4 16,9 10-1-16,6 7 0 0,9 5-1 16,13 2-2-16,11-9 0 15,21-65-3-15,1 2 0 16,13-3 1-16,6 0 0 15,14-5 0-15,12-2 1 16,12-6 1-16,9-2 2 0,19-12 5 16,12 0 2-16,15-11 2 15,17-4 1-15,86-5 5 16,83-16 1-16,17-22 0 15,-5-25-1-15,-19-19-2 0,-28-9-1 16,-48-7-2-16,-51 1-1 16,-55 2-3-16,-22-6-1 15,-27-2-2-15,-29-4-1 16,-26-1 0-16,-24-2 1 0,-31 2-2 15,-31 3 1-15,-30 6-2 16,-33 10 2-16,-27 10-1 16,-22 16 0-16,-23 14 0 15,-15 11-2-15,-9 18-3 16,-1 9-8-16,9 12-43 0,14 14-38 15,2 6-5-15,13 6-8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42:16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7837 6742 39 0,'0'0'71'0,"0"0"-7"0,0 0-7 16,0 0-13-16,0 0-11 15,4-11-9-15,-4 11-5 0,0 0-5 16,0-11-2 0,0 11-4-16,-11-3-4 0,2 3-1 15,-3 3-2-15,-7 5 0 16,-3 3 0-16,-2 4 0 15,-4 2-1-15,2 2 1 0,3 2 0 16,9 2 1 0,8-1 0-16,9-4 0 0,17-2 0 15,14-2-1-15,11-4-2 16,11 0-8-16,0 8-61 0,10-19-18 15,-2-8-7 1,-3-6-4-16</inkml:trace>
  <inkml:trace contextRef="#ctx0" brushRef="#br0" timeOffset="3979.1214">3054 5610 3 0,'-5'-10'82'15,"5"10"4"-15,-24-6-38 16,24 6-11-16,0 0-8 0,0 0-9 15,0 0-7-15,0 0-4 16,0 0-4-16,0 0-1 16,-3 5-1-16,3 4-1 15,3 6 1-15,3 5 0 0,5 3 1 16,-1 3 1-1,4 6 0-15,1 2 2 0,3 2-1 16,-2 0 0-16,-1-2 0 16,1 2 0-16,0-4-2 15,-2-3 0-15,1 0-1 16,-1-4 0-16,-3-4-1 0,-1-2 0 15,-1-3 0-15,-2-1-1 0,-2-5 1 16,-5-10 0 0,6 10 0-16,-6-10 0 0,0 0 1 15,0 0 0-15,0 0 1 0,0 0-1 16,0 0 1-1,0 0 0-15,0 0-1 0,0 0 1 16,6-10-2-16,-6-4 1 16,0-6-1-16,1-4 0 0,1-10-1 15,-1-4-1 1,-1-7 1-16,0-4-1 0,0 1 0 15,0 0-1 1,0 1 1-16,0 6-1 0,-1 6-1 16,-1 2 0-16,1 11-3 0,-1 2-3 15,2 10-8-15,0 1-7 16,0 9-35-16,14-5-35 0,-14 5-8 15,16 13-3 1</inkml:trace>
  <inkml:trace contextRef="#ctx0" brushRef="#br0" timeOffset="4309.1313">3456 5767 37 0,'1'10'87'16,"1"2"1"-16,-1 3-4 0,0 6-70 15,4 3 1-15,2 5 1 0,0 3-2 16,-1 0-1-1,2-1-4-15,-2 0-1 0,-2-6-3 16,1 1-1 0,-1-4-1-16,-3-3 0 0,1-4-1 15,-2-5-2-15,0-10-3 16,2 12-4-16,-2-12-14 15,3 16-62-15,-3-16-8 16,8-14-8-16,-4-1 1 0</inkml:trace>
  <inkml:trace contextRef="#ctx0" brushRef="#br0" timeOffset="4735.1445">3423 5857 23 0,'0'-12'84'16,"3"-11"-1"-16,11 10-40 0,4-4-7 16,6 1-7-1,6 1-6-15,1 0-7 0,2 5-4 16,-2 2-3-16,-4 5-2 15,-1 3-2-15,-6 9-3 0,-8 2-2 16,-6 4-1 0,-4 4 3-16,-3 1 0 0,-7 0 0 15,-3 1 0-15,-5-4 2 16,-3-2-1-16,-2-1 1 0,1-3-1 15,1-5-1-15,5-1-1 16,2-2-1-16,2-1-1 0,10-2 1 16,0 0 0-1,6 14 0-15,9-4 1 0,6 2 0 16,3 3 0-1,6 3 1-15,3 1 0 0,1 2 0 16,-1 3-2-16,-4-3-4 16,0 3-7-16,-7-4-17 0,-12 2-56 15,9-3-7-15,-2-7-8 0</inkml:trace>
  <inkml:trace contextRef="#ctx0" brushRef="#br0" timeOffset="5505.1676">1830 5220 81 0,'-13'0'88'16,"13"0"-3"-16,-8 0-52 0,18 0-12 16,16 0-4-16,6 0-5 15,7 0-4-15,3 0 0 0,2 0-2 16,0 0 0-1,-5 0-1-15,-6 0-4 0,-7 0-4 16,-8 0-6 0,-5 0-7-16,-13 0-17 0,10-16-52 15,-10 16-7-15,0 0-5 0</inkml:trace>
  <inkml:trace contextRef="#ctx0" brushRef="#br0" timeOffset="5775.1757">1946 4954 11 0,'0'0'78'16,"0"0"5"-16,-1 46-16 0,4-20-48 15,12 6 0 1,-3 9-3-16,5 6 3 0,-2 6-3 16,4-3-2-16,-1 1-2 15,-5-5-3-15,4-4-4 0,-7-7-7 16,3-3-11-16,-4 4-48 15,1-16-25-15,3-3-6 16,-4-4-4-16</inkml:trace>
  <inkml:trace contextRef="#ctx0" brushRef="#br0" timeOffset="6355.1931">1795 7585 22 0,'-14'3'88'0,"3"-2"-1"0,11-1-2 15,-26 1-57-15,38-1-9 0,16 2-5 16,8 0-3-16,9 3-3 15,1-1-5-15,10 3-6 16,0-4-24-16,-11 5-56 16,5-1-6-16,-7-4-5 0</inkml:trace>
  <inkml:trace contextRef="#ctx0" brushRef="#br0" timeOffset="8205.2486">1857 3718 26 0,'0'0'82'0,"-8"-29"-14"15,8 29-34-15,0 0-8 16,0 16-4-16,0 4-7 0,1 9-5 16,5 8-1-1,1 6-1-15,0 9 2 0,0 4 1 16,3 5-2-16,-2-2 0 0,0-1-1 15,-2-7-1 1,-1-5-2-16,-1-5 1 0,-4-7-2 16,2-8-1-16,-1-6 0 15,1-5-2-15,-1-5-3 16,-1-10-1-16,1 11-6 15,-1-11-2-15,0 0-9 0,-2 8-49 16,2-8-22 0,-1-7-5-16</inkml:trace>
  <inkml:trace contextRef="#ctx0" brushRef="#br0" timeOffset="8495.2573">1727 4218 33 0,'0'0'81'16,"0"17"0"-16,18-4-53 15,-13 6-7-15,4 2 2 16,0 7 2-16,2 1-4 0,4 0-3 15,-2-1-4-15,0-3 0 16,1-3-2-16,-1-8-2 0,1-4 0 16,0-6-1-1,2-4-2-15,-2-9 1 0,8-4-2 16,-1-5-2-1,2-2-2-15,4 2-5 0,-2-6-9 16,6 6-20-16,12-2-58 0,-11 1-6 16,-4 1-7-16</inkml:trace>
  <inkml:trace contextRef="#ctx0" brushRef="#br0" timeOffset="9325.2822">1682 2931 23 0,'0'0'77'16,"0"0"0"-16,-14 0-45 0,14 0-6 16,0 17-6-16,-2 3-2 15,4 4-4-15,5 3-1 0,0 6 1 16,3-1 0-1,4-2-2-15,0 0-2 0,5-3-2 16,-4-7-1-16,1-5-1 0,-1-4 0 16,0-4 0-1,-1-2-5-15,-1-4-8 0,-5-7-22 16,2-7-55-16,3-10-7 15,0-10-6-15</inkml:trace>
  <inkml:trace contextRef="#ctx0" brushRef="#br0" timeOffset="9455.2861">1606 2612 17 0,'-20'-7'81'16,"5"4"-7"-16,1 3-53 0,9-34-56 15,5 34-50 1</inkml:trace>
  <inkml:trace contextRef="#ctx0" brushRef="#br0" timeOffset="10005.3026">2024 2988 36 0,'2'9'80'0,"-1"3"1"16,11 7-54-16,-6 3-5 0,0 10 3 16,1 3-1-1,2 3-8-15,0 4-1 0,1-2-5 16,-1-4-1-16,0-3-2 0,-3-4-2 15,-2-8-1 1,0-5-4-16,-1-7-2 0,-3-9-7 16,0 0-16-16,0 0-58 15,0-11-7-15,0-9-5 16</inkml:trace>
  <inkml:trace contextRef="#ctx0" brushRef="#br0" timeOffset="10465.3164">1994 2986 8 0,'-11'-1'79'15,"11"1"1"-15,0-15-43 0,0 15-6 16,19-16-4 0,0 7-8-16,10-1-4 0,-2 2-4 15,5 2-1-15,0 4-1 16,-2 0-4-16,0 2-1 0,-9 4-2 15,-1 5 0 1,-8 3-1-16,-7 1 1 0,-5 2-1 16,-2 0-1-1,-11 2 0-15,-4-1-1 0,-3-1 1 16,-3-3-1-16,-3 0-1 0,2 0-1 15,2-4 0-15,3 2 0 16,5 1 1-16,7 1 2 0,6 1 1 16,6 3 1-1,13 1 2-15,6 3 1 0,6 2 1 16,6 1 0-1,2 0-1-15,1-3 0 0,-2 0-2 16,1 2-5-16,-7-7-5 0,5 5-20 16,1-6-57-16,-7-3-5 15,-1 0-5-15</inkml:trace>
  <inkml:trace contextRef="#ctx0" brushRef="#br0" timeOffset="11375.3437">6603 3674 5 0,'0'0'82'0,"-8"-4"1"0,8 4-2 16,-6 11-63-1,6 4-3-15,0 14 1 0,3 6-3 16,4 11 0-16,0 6-1 15,5 8 0-15,-2 3-1 0,1 1-2 16,-4-4-2 0,3-2-1-16,-7-10-3 0,-1-7 1 15,-1-8-2 1,-1-8 0-16,0-8-3 0,0-6-4 15,0-11-9-15,0 0-38 0,-5-15-37 16,-6-5-6-16,-3-1-5 16</inkml:trace>
  <inkml:trace contextRef="#ctx0" brushRef="#br0" timeOffset="11615.3509">6459 4117 65 0,'0'9'89'15,"6"2"-3"-15,3 5-58 0,4 9-7 16,3-2-1-16,3 7 2 15,3-4-5-15,0-1-4 16,3-3 1-16,-2-5-2 0,2-8-1 16,-3-7-1-1,4-3-1-15,1-12-2 0,-2-3-1 16,1-5-2-16,-4-5-3 15,-2-3-4-15,-1 3-10 0,-6-8-33 16,-1 6-45-16,0 7-7 16,-2-5-8-16</inkml:trace>
  <inkml:trace contextRef="#ctx0" brushRef="#br0" timeOffset="12856.3882">7415 3950 19 0,'-12'13'77'0,"7"6"-35"0,-4 9 4 16,2 9-3-1,1 1-6-15,4 7-9 0,2 0-7 16,5 1-1 0,5-3-3-16,0-5-4 0,7-10-4 15,-1-4-2-15,1-10 0 0,1-3-2 16,1-8-4-1,-3-4-6-15,4-6-24 0,10-10-56 16,-15-10-7-16,-2-11-7 16</inkml:trace>
  <inkml:trace contextRef="#ctx0" brushRef="#br0" timeOffset="12986.3921">7342 3739 48 0,'-17'-5'83'0,"4"-1"-3"15,13 6-18-15,0 0-121 16,0 0-21-16,4-3-5 0</inkml:trace>
  <inkml:trace contextRef="#ctx0" brushRef="#br0" timeOffset="13426.4053">8028 4121 1 0,'0'0'86'0,"9"-4"-1"0,-9 4-37 15,0 0-10 1,-13 0-6-16,0 15-9 0,-6-1-9 15,-3 6-5-15,-4 2-2 16,0 7 0-16,2 3-1 0,3 0-2 16,6 3 1-16,8-2 0 15,7-4-1-15,18-2 1 16,13-9 2-16,9-3-2 0,11-4 1 15,7-7-3 1,8-2-6-16,-3-3-8 0,5-12-50 16,-4 11-29-16,-8-3-5 15,-8 1-7-15</inkml:trace>
  <inkml:trace contextRef="#ctx0" brushRef="#br0" timeOffset="26831.8092">11594 2626 85 0,'0'0'91'0,"0"0"-5"0,0 0-53 15,0 0-10 1,0 0-2-16,0 0-6 0,0 0-4 16,0 11-2-16,-1-2 0 15,1 4-2-15,2 0 0 0,3 4-1 16,0 3 0-16,0 5-1 0,2 2-2 15,-1-1 0 1,4 4 0-16,-1 2-1 0,3-1-1 16,-1 5 1-1,-1-2-1-15,2 0 1 0,1 0 0 16,-1 5-1-16,-1-3 1 15,-1 1 0-15,-2-2 0 0,2 0-1 16,-4-1 0-16,-4-4 1 0,2 0-1 16,-1-7 0-1,0 2 0-15,-2-5 0 0,1-4 0 16,-1-2 0-1,-1-5-1-15,0-9 1 0,3 16 0 16,-3-16 0-16,0 0 0 16,0 0 0-16,6 8 1 0,-6-8 1 15,0 0 0 1,3-5 0-16,0-10-1 0,2-8 0 15,3-9 0-15,5-9-1 0,1-18-1 16,4-7 0 0,4-12 1-16,-1 1-1 0,1-2 0 15,-4 0 0-15,-2 4-1 16,-4 7-1-16,-3 8-3 0,-3 11-3 15,-5 6-12 1,2 1-64-16,-2 14-12 0,3 6-6 16,1 8-6-1</inkml:trace>
  <inkml:trace contextRef="#ctx0" brushRef="#br0" timeOffset="27682.8348">12242 3211 35 0,'0'0'80'0,"-34"8"-44"15,34 4 2 1,0 7 1-16,0 6-3 0,0 6-8 15,0 8-8-15,6 5-3 16,-2 5-5-16,2-2-2 0,0 2-2 16,0-5-2-1,0-4-2-15,-2-6-2 0,0-9 1 16,-1-6 0-16,0-8-2 0,-1-1-2 15,-2-10-5 1,0 0-12-16,0 0-34 0,0-12-36 16,0-1-5-16,2-4-4 15</inkml:trace>
  <inkml:trace contextRef="#ctx0" brushRef="#br0" timeOffset="28212.8507">12166 3329 57 0,'-16'-17'91'16,"12"7"-4"-16,4 10-44 0,-1-13-11 15,1 13-7-15,8-21-9 16,6 9-4-16,6-1-2 0,7 0-3 16,5 5 0-16,7 2-2 0,4 2-1 15,2 3-1 1,1 4 0-16,-2 7-1 0,-5 4-1 15,-5 5 0 1,-7 2-1-16,-9 3 0 0,-8 0 1 16,-8 0-1-16,-3 4 1 15,-9-5-1-15,-9-1 1 0,-8-7-1 16,-3 1 0-1,-3-7 0-15,-2-1-1 0,2-3 1 16,0-5 0-16,6 0 0 0,4 0 0 16,8 0-1-1,6 2 1-15,9-2 0 0,1 13 0 16,14-4 1-1,7 8 1-15,6 5 0 0,7 2 0 16,7 8 0-16,4-1 1 16,-1 6 0-16,3-1-2 0,-5 1-1 15,-4 1-3-15,-4-3-4 0,-10-5-12 16,-9-2-71-1,4-3-4-15,-4-11-8 0,-1-6-2 16</inkml:trace>
  <inkml:trace contextRef="#ctx0" brushRef="#br0" timeOffset="28842.8696">13393 2885 69 0,'-21'0'92'16,"1"3"-4"-16,5-2-56 0,0 1-6 15,15-2-2-15,0 0-4 16,0 9-5-16,22-4-3 0,9 0-2 15,6 1-3 1,12 0 0-16,6 1-1 0,6-1-2 16,-5-1-1-16,-1 0-1 15,-4 1-1-15,-10-3-1 16,-6 0-3-16,-12 0-3 15,-7-1-6-15,-4 1-16 0,-12-3-61 16,0 0-6-16,0 0-6 0</inkml:trace>
  <inkml:trace contextRef="#ctx0" brushRef="#br0" timeOffset="29102.8774">13321 3163 42 0,'-20'13'95'16,"6"-4"0"0,14-9-5-16,11 7-63 0,17-2-8 15,18-2-1-15,9 2-3 16,10-1-5-16,10 1-4 0,5 3-2 15,-3 1-3 1,-7 0-3-16,-6 4-7 0,-13-6-26 16,-7 5-54-16,-12-2-5 0,-7-3-9 15</inkml:trace>
  <inkml:trace contextRef="#ctx0" brushRef="#br0" timeOffset="30182.9098">14517 2525 56 0,'-2'-10'90'15,"1"1"-3"1,1 9-52-16,-2-13-7 0,2 13-5 0,5 2-4 16,4 8-6-16,2 5-4 15,6 7-1-15,-1 7-2 16,5 8 0-16,3 8 2 0,1 4-3 15,0 6-1 1,-3 1 1-16,-1 2-1 0,-1 1-1 16,-3-4 0-16,0-1 0 15,-4-6-1-15,0-2 1 0,-4-10 0 16,-1-5 0-1,-3-5 0-15,2-9-1 0,-4-5 2 16,0-4 0-16,-3-8 1 0,4-5-1 16,-4-12-1-1,0-7 2-15,1-12-2 0,-1-8 0 16,0-9-1-1,0-3 0-15,0-3 0 0,0 2-1 16,0 5 1-16,0 5-1 16,0 8 0-16,0 9 1 15,0 7-3-15,2 4-1 0,0 8-3 0,-1 0-2 16,-1 11-6-1,9-8-8-15,4 8-34 0,8 11-41 16,-6 2-3 0,5 1-7-16</inkml:trace>
  <inkml:trace contextRef="#ctx0" brushRef="#br0" timeOffset="30532.9203">15376 2991 39 0,'0'0'91'0,"0"14"-1"16,0-14-5-16,-10 10-68 0,10-10-1 16,-18 14 0-1,7-3-1-15,-4-1-4 0,0 4-1 16,-3 6-2-1,0-1-2-15,-1 1-1 0,-3 6-1 16,5 1 0-16,0-3 0 0,6 6 0 16,3 0 0-16,8-3 1 15,7-2-1-15,9 0 2 0,10-4-2 16,5-1 0-1,5-5-1-15,4-1 0 0,2-5-1 16,-7-2-2 0,1 0-4-16,-8-4-3 0,-5 3-12 15,-10 6-55-15,-4-7-19 0,-9-5-8 16,0 0-6-16</inkml:trace>
  <inkml:trace contextRef="#ctx0" brushRef="#br0" timeOffset="31642.9536">17298 2781 8 0,'0'0'85'16,"0"0"3"-16,0 0-1 15,-5 13-59-15,5 10-5 0,2 6-3 16,2 4-4-1,-3 10-1-15,2 0-4 0,-3 7-2 16,0-4-3-16,0 0 0 0,0-7-3 16,-3-6-1-1,-2-4-2-15,2-10-2 0,-1-5-6 16,4-14-12-16,0-11-45 15,0-5-25-15,10-13-8 0,3-5-1 16</inkml:trace>
  <inkml:trace contextRef="#ctx0" brushRef="#br0" timeOffset="31892.9611">17559 2844 32 0,'15'-14'84'0,"-15"14"0"16,0 0-10-16,-13 6-64 16,-10 13-2-16,-7-1-3 0,-2 6 0 15,-5 1 0 1,4-1 1-16,2-4 0 0,4-2 3 15,10-3 1 1,6-4 1-16,11-2-1 0,2 4 1 16,14-2-2-16,9 3 0 0,4-2-2 15,7 3-1-15,1 1-2 16,0-2-2-16,-5 4-3 0,-3-11-3 15,-3 6-6 1,-12-8-13-16,-5 1-63 0,0-1-7 31,-9-5-4-31</inkml:trace>
  <inkml:trace contextRef="#ctx0" brushRef="#br0" timeOffset="32322.974">17770 2851 26 0,'0'0'88'16,"0"0"2"-16,7 8-5 0,-4 4-58 15,1 10-7-15,4-1-3 0,-2 7-1 16,3 5-2-1,-1 1-4-15,3 2-2 0,0 0-2 16,-1-1-1 0,1-7 0-16,-3-3-1 0,-2-6 0 15,0-5 0-15,-1-4 2 16,-5-10-2-16,0 0 1 0,11-2-1 15,-5-8 0 1,1-5 0-16,4-5-2 0,1-3 1 16,6-3-3-16,-3-1 2 0,1 0-1 15,0-4 0 1,-2 5 0-16,-1 3-1 0,-5 1 0 15,2 6-2-15,-5 2-1 16,-2 3-2-16,-3 1-3 0,0 10-7 16,0-9-12-1,-3-3-58-15,3 12-12 0,0 0-6 16,-12 0-2-1</inkml:trace>
  <inkml:trace contextRef="#ctx0" brushRef="#br0" timeOffset="32632.9833">18227 2707 1 0,'0'0'90'0,"12"-3"3"0,-12 3-7 15,1 12-4-15,-2 9-75 0,-4 6-1 16,-3 9 0-16,-1 3 2 15,-1 6 0-15,1 1 0 16,1-4-1-16,-1-1 1 16,6-7-1-16,2-4 0 0,1-9 0 15,3-3-2 1,6-4 0-16,3-8-1 0,3 4 1 15,1-7-3-15,3 3 1 16,0-5-3-16,3-1-2 0,-5-1-4 16,3-7-7-16,-3-3-16 15,-5-9-65-15,5-2-3 16,-3-8-8-16,0-6 1 0</inkml:trace>
  <inkml:trace contextRef="#ctx0" brushRef="#br0" timeOffset="32842.9896">18442 2698 85 0,'0'0'92'15,"0"0"-6"-15,0-13-32 0,10 20-33 16,13 10-7-16,3 8-4 16,8 5-4-16,-1 9-1 15,4 2-2-15,-7 6-1 0,-5 6-1 16,-12 2-1-1,-14 4 0-15,-12-3-3 0,-19 1-3 16,-15-7-8-16,-11-5-42 16,-12 1-30-16,-5-10-7 0,-6-4-2 15</inkml:trace>
  <inkml:trace contextRef="#ctx0" brushRef="#br0" timeOffset="33152.9989">16882 2695 25 0,'-38'40'91'0,"4"13"2"16,8 13-6-16,11 15-58 15,7 9-5-15,9 4-2 0,15 1-6 16,14-7-5-1,13-10-4-15,9-13-7 0,9-18-15 16,-8-14-71-16,22-10-5 0,-3-13-8 16,1-10-3-16</inkml:trace>
  <inkml:trace contextRef="#ctx0" brushRef="#br0" timeOffset="35173.0616">11796 4956 59 0,'0'0'91'0,"-2"-14"-8"0,-14 10-52 16,16 4-8-16,0 5-6 0,0 11-5 15,0 8-6-15,4 6-1 16,1 10 0-16,1 8 1 16,1 5 2-16,-1 2 0 15,1 3 1-15,-5-8 0 0,-1-4-1 16,-1-5 0-1,0-12-5-15,-5-8-2 0,2-5-6 16,3-16-27-16,-9 1-53 16,9-6-6-16,0-16-8 15</inkml:trace>
  <inkml:trace contextRef="#ctx0" brushRef="#br0" timeOffset="35493.0712">12069 5005 23 0,'0'0'79'0,"-4"21"1"15,-14-5-3 1,-6 8-74-16,-5 1 2 0,0 1 5 16,-1 2 0-16,0-6 1 0,5-5-2 15,8-1 1 1,4-5 1-16,13-11-2 0,-6 13-1 15,6-13-2-15,18 13 1 16,4-5 0-16,6 4 0 0,5 2-2 16,4 3-1-1,2 2 0-15,0 0-1 0,-5 1-1 16,-4-3 0-16,-6-2-2 0,-4 0-5 15,-10-6-6 1,0 1-7-16,-10-10-13 0,0 0-44 16,10 0-19-16,-10 0-3 15</inkml:trace>
  <inkml:trace contextRef="#ctx0" brushRef="#br0" timeOffset="35794.0803">12543 5003 33 0,'0'-12'87'16,"-10"9"-4"-16,-6 3-2 0,28 0-66 15,-31 14-5 1,-5 9 0-16,-3 4 1 0,4 6-1 15,1 3-1-15,9 5 1 16,6-3 0-16,6 0-2 16,5-1-1-16,10-8-2 15,6-4 0-15,6-5 0 0,0-3-2 16,0-8-2-16,0-2-5 0,-5-7-7 15,3 0-18 1,-4-5-58-16,-5-9-7 0,0-5-7 16</inkml:trace>
  <inkml:trace contextRef="#ctx0" brushRef="#br0" timeOffset="36074.0887">12736 4908 63 0,'8'-5'91'0,"-8"5"-4"0,15 5-4 16,-11 12-68-1,0 4-7-15,-1 10-1 0,0 9 0 16,-1 4 2-16,-1 6-2 16,0 1 3-16,0 0-2 0,1-8 0 15,3-3-1 1,-1-4-1-16,6-13 2 0,4-1-1 15,5-7 0-15,9-3-1 0,2-1-1 16,7-2-1 0,1-5-2-16,0 1-2 0,-2-2-10 15,3 5-25-15,7-5-58 16,-18-3-2-16,-1-1-10 15,-11-7-1-15</inkml:trace>
  <inkml:trace contextRef="#ctx0" brushRef="#br0" timeOffset="37677.137">14442 5055 8 0,'-9'3'92'16,"0"-3"1"-16,9 0-6 0,0 0-56 15,9 0-8 1,12 0-4-16,4 0-6 0,9 0-4 16,4 0-3-16,2-2-2 15,0 1-1-15,-3 1-1 16,-4-2-1-16,-6 2-2 0,-5-3-2 15,-4 2-7-15,-8 0-8 16,2-3-33-16,-2 4-38 0,-10 0-7 16,0 0-2-1</inkml:trace>
  <inkml:trace contextRef="#ctx0" brushRef="#br0" timeOffset="37917.1442">14429 5222 87 0,'0'0'93'16,"15"10"-5"-16,11-9-51 0,10-1-13 15,10 0-4-15,2 0-6 16,6-3-7-16,-1 0-4 0,-4-2-4 15,-5 2-3 1,-8-3-7-16,-9 2-6 0,-11 0-36 16,-5-3-36-16,-7-2-5 31,-4-4-2-31</inkml:trace>
  <inkml:trace contextRef="#ctx0" brushRef="#br0" timeOffset="38157.1514">14783 4814 61 0,'22'0'88'0,"7"0"-2"16,9 3-43-16,8 4-25 15,5 5-3-15,4 5 1 0,-1 7-6 16,-2 7-3-1,-6 8-4-15,-12 5 0 0,-9 6-1 16,-15 0-1 0,-10-3-3-16,-8 4-13 0,-5-8-66 15,-9-8-7-15,0-7-4 0</inkml:trace>
  <inkml:trace contextRef="#ctx0" brushRef="#br0" timeOffset="38887.1733">16042 4542 85 0,'-17'-14'93'0,"4"3"-8"0,6 0-16 16,7-11-138-16,8 19-18 15,7 2-5-15</inkml:trace>
  <inkml:trace contextRef="#ctx0" brushRef="#br0" timeOffset="46689.4075">16109 4584 17 0,'-14'-10'51'0,"14"10"-3"0,0 0-3 16,0 0-6-1,0 0-11-15,-12-4-7 0,12 4-6 16,0 0-5-16,-10 4-1 0,10-4-2 16,-15 19 0-1,5-2-3-15,-1 3 1 0,-3 9 1 16,2 0 3-16,1 8-2 15,0 1 0-15,5 3 0 16,3 1 0-16,3-2 0 16,0-4 0-16,7 1-1 0,6-8-2 15,0-4-1 1,1-7 0-16,4-3-1 0,-1-5-3 15,-1-7-7-15,2 1-13 0,-5-1-50 16,0-6-19 0,-2-11-5-16,2-4 0 0</inkml:trace>
  <inkml:trace contextRef="#ctx0" brushRef="#br0" timeOffset="46849.4123">15981 4299 88 0,'-8'-17'86'0,"4"2"-14"16,1 1-73-16,4-13-81 0,-1 27-10 16</inkml:trace>
  <inkml:trace contextRef="#ctx0" brushRef="#br0" timeOffset="47509.4321">16398 4911 26 0,'0'0'87'16,"-15"7"-3"-16,8 5-1 16,5 8-68-16,-1 6-3 0,3 6-1 15,0 9 0 1,0 0-3-16,0 7 0 0,-1-2-1 15,1-3-2-15,0-4 0 0,0-5 1 16,0-6-4 0,0-8-1-16,0-7-7 0,0-13-12 15,0 0-47-15,0 0-23 16,3-17-8-16,2-7 2 15</inkml:trace>
  <inkml:trace contextRef="#ctx0" brushRef="#br0" timeOffset="47969.4459">16343 4948 26 0,'-14'-8'78'0,"12"-4"-24"0,3 2-7 16,6-3-8-16,9 0-11 0,5 0-7 16,8-1-5-1,2 2-2-15,6 5-2 0,0 2-2 16,0 5-2-16,-2 3-4 15,-5 6-3-15,-11 5-2 0,-4 3-2 16,-11 5-1 0,-4 0 1-16,-11-1 0 0,-2 1 0 15,-8-5 2 1,-1 0 1-16,-2-5 2 0,-1-4 1 15,3-5 2-15,5 3 0 0,4-6 0 16,4 0 1-16,9 0 0 16,0 12-1-16,10 0-1 15,6 4 0-15,6 6-1 16,1 1 0-16,5 5-1 0,-1 4 0 15,1 2 0 1,-5 2-2-16,-4 1-3 0,-3-6-5 16,-6 6-16-16,5-6-61 15,-11-2-6-15,0-5-7 0</inkml:trace>
  <inkml:trace contextRef="#ctx0" brushRef="#br0" timeOffset="48709.4681">17352 4432 55 0,'0'-8'75'0,"0"8"-33"15,0 0-16-15,-8 1-8 16,2 9-5-16,3 1-4 16,-4 6-1-16,3 8 3 0,0 8 2 15,0 4 1 1,0 9 2-16,0 5 0 0,3 2 0 15,1 2-2-15,0-2-2 0,-1-2-1 16,5-5-1-16,4-6 0 16,2-5-3-16,5-8-1 15,2-3-1-15,1-10-3 16,6-4-3-16,-6-3-6 0,4 0-10 15,-7 11-66 1,1-18-9-16,2-7-7 0,-5-3-3 16</inkml:trace>
  <inkml:trace contextRef="#ctx0" brushRef="#br0" timeOffset="49930.5048">17933 4420 17 0,'0'0'65'16,"0"0"-40"-16,0 0-6 15,0 11-1-15,0 1 4 0,0 1 1 16,0 2-1 0,0 3-3-16,0 5-2 0,-6 6 0 15,1 1-4 1,-2 1-2-16,-2 4 0 0,2-1-3 15,-3 0-1-15,1 3 1 16,-1-5-2-16,5-3 0 0,0-2 2 16,4-2-1-16,1-5 0 15,3 0 2-15,5-4-2 16,8 1 0-16,2-4-1 0,3-2-1 15,4 1-2 1,3-5 0-16,0 2-2 0,-4-3-2 16,-3-1-1-16,-1-5-3 15,-4 3-4-15,-4-3-3 16,-1 0-15-16,-11 0-48 15,0 0-17-15,10-6-5 0</inkml:trace>
  <inkml:trace contextRef="#ctx0" brushRef="#br0" timeOffset="50140.5111">17808 4700 52 0,'0'0'95'0,"0"0"-4"16,0 0-6-1,49-9-66-15,-21 9-9 0,2 0-3 16,8 0-8 0,-2-3-15-16,0 1-67 0,3 4-6 15,-3-2-6-15</inkml:trace>
  <inkml:trace contextRef="#ctx0" brushRef="#br0" timeOffset="50830.5318">18314 4320 4 0,'-9'-2'78'0,"4"-12"-2"15,5 14-41-15,0 0-9 16,15 12-7-16,5 2-6 0,13 10-5 16,4 10-4-16,9 6 0 15,0 10-3-15,4 5 2 0,-6 8-1 16,-4 5-1-1,-19 2 0-15,-13-7 1 0,-11 2-2 16,-18-7-7-16,-5-12-41 16,-15 5-31-16,0-16-3 15</inkml:trace>
  <inkml:trace contextRef="#ctx0" brushRef="#br0" timeOffset="51350.5474">19199 4531 48 0,'0'0'83'16,"-7"12"-29"-1,7-12-19-15,16 7-8 0,6-4-5 16,9 0-8 0,7 0-4-16,4 1-5 0,3 0-1 15,-1-1-2-15,0-1-4 16,-13 0-8-16,0 0-18 0,-10 6-39 15,-7-6-17 1,-1 3-5-16</inkml:trace>
  <inkml:trace contextRef="#ctx0" brushRef="#br0" timeOffset="51640.5561">19156 4725 42 0,'0'12'92'0,"12"0"-2"16,15 20-25-16,10-23-41 15,9 1-3-15,6-3-7 0,0 0-5 16,2-1-4 0,-7-2-5-16,0 1-5 0,-10 2-10 15,-7-2-20-15,-3 13-45 0,-14-10-12 16,-1-4-4-16</inkml:trace>
  <inkml:trace contextRef="#ctx0" brushRef="#br0" timeOffset="52700.5879">20344 4722 78 0,'-12'4'98'16,"12"-4"-8"-1,0-6-42-15,11 3-24 0,14-1-7 16,8 0-6-1,10 0-11-15,2-4-9 0,6 5-10 16,0-6-26-16,-9 9-43 0,11-2-7 16,-9 1-3-16</inkml:trace>
  <inkml:trace contextRef="#ctx0" brushRef="#br0" timeOffset="53230.6038">21248 4483 13 0,'-8'5'80'0,"4"17"-8"0,-2-11-37 16,3 3-10-1,-2 4 1-15,0 6-3 0,1 4 0 16,1 4-5-16,3 2-1 16,0 1-2-16,11-2-3 0,1-2 0 15,7-4-3-15,1-3-1 0,2-7-5 16,2-7-4-1,-3-3-11-15,-4-5-47 0,3-9-28 16,-4-13-9 0,-2-13-5-16</inkml:trace>
  <inkml:trace contextRef="#ctx0" brushRef="#br0" timeOffset="53370.608">21307 4180 5 0,'-15'-9'96'0,"5"4"-2"15,0 2-9 1,9-17-22-16,0 28-140 0,1-8-12 15,0 0-5-15</inkml:trace>
  <inkml:trace contextRef="#ctx0" brushRef="#br0" timeOffset="53720.6185">21780 4664 26 0,'-10'-5'87'16,"-1"2"-6"-16,-3 3-1 16,-1 3-69-16,2 6-4 0,-3 6 0 15,3 1 3 1,3 5 2-16,2 1-1 0,8 2 0 15,1-2 0 1,11 1-4-16,6-2-6 0,3-5-15 16,7-9-68-16,3 3-7 0,0-5-7 15</inkml:trace>
  <inkml:trace contextRef="#ctx0" brushRef="#br0" timeOffset="54130.6308">22242 4139 74 0,'-12'32'83'15,"-12"10"-53"1,7 15-3-16,2 1 2 0,0 0-1 15,8 2-3-15,2-2-5 16,5-6-6-16,5-7-6 0,9-9-4 16,0-11-10-16,7-6-23 0,13-4-55 15,-11-9-6 1,4-6-5-16</inkml:trace>
  <inkml:trace contextRef="#ctx0" brushRef="#br0" timeOffset="54440.6401">22569 4195 16 0,'0'0'78'0,"-10"5"0"16,2 8 0-16,-1 5-71 15,-2 11-1-15,0 11 0 0,-2 6 7 16,3 3 1 0,-1 4 0-16,7-3 1 0,4 0-1 15,0-6-3-15,9-6-1 0,4-7-1 16,3-7-1-1,2-4-1-15,3-8-2 0,0-2-1 16,2-3-4-16,-3-7-2 16,0 0-5-16,-2-4-8 15,0 0-26-15,8-2-49 16,-12-6-8-16,-2 4-5 0</inkml:trace>
  <inkml:trace contextRef="#ctx0" brushRef="#br0" timeOffset="54660.6467">22412 4400 75 0,'0'0'96'15,"0"0"-5"-15,14 31-17 0,15-33-61 16,4-5-5-16,11 2-13 0,-6-4-15 16,6-3-42-16,1 4-28 15,0 4-5-15</inkml:trace>
  <inkml:trace contextRef="#ctx0" brushRef="#br0" timeOffset="54941.6552">22767 4063 33 0,'2'8'90'0,"13"9"-2"16,16 7-7-16,10-7-50 0,11 22-28 16,2 14-3-1,2 11 1-15,-5 10 0 0,-12 3 0 16,-13 5 0-16,-16 0 0 0,-14-2-3 15,-23-7-13-15,-26-2-66 16,3-8-4-16,-12-8-6 16</inkml:trace>
  <inkml:trace contextRef="#ctx0" brushRef="#br0" timeOffset="60644.8349">11461 3757 64 0,'0'0'86'16,"0"0"-4"-1,1-18-40-15,-6 15-30 0,-5 1-5 16,-6 1-2-16,-1 0-5 16,-7 1-3-16,-2 0-3 15,-6 7 0-15,-5 8-2 0,-2 5 1 16,-7 8-2-16,-2 5 1 15,-7 14 0-15,1 4 1 0,-6 18 3 16,-2 10 1 0,4 13 1-16,0 5 0 0,9 15 2 15,7 13 2 1,10 5 0-16,9 11-1 0,15 3 2 15,13 6 5-15,17 1 4 16,17 3 3-16,8-6 1 0,18-2 3 16,8-8 1-16,13-7 0 0,8-13-1 15,6-12-3 1,3-12-4-16,5-16-5 0,1-10-10 15,-7-18-14 1,0-25-64-16,-4 2-10 0,-10-18-4 16,-9-9-5-16</inkml:trace>
  <inkml:trace contextRef="#ctx0" brushRef="#br0" timeOffset="61904.8727">13019 6236 39 0,'0'0'77'0,"0"0"-3"16,2 5-43-16,-2-5-10 15,4 15-10-15,-1-4-4 16,1 8-1-16,3 7 1 0,0 4 3 15,4 7 0 1,2 5 1-16,2 1 0 0,1 5 1 16,0 1-2-16,0-3 0 0,-1 2-1 15,-2-8-2 1,-3-4 1-16,0-7 0 0,0-4 2 15,-5-10-1-15,-5-15 1 16,13 3-2-16,-4-18 1 0,3-14-2 16,3-10 0-1,2-11-2-15,3-11-2 0,2-8-2 16,-4 0-1-1,7 2-2-15,-9 5-2 0,0 10-4 16,-3 3-7-16,-2 16-23 0,16 6-53 16,-18 13-4-16,0 1-7 15</inkml:trace>
  <inkml:trace contextRef="#ctx0" brushRef="#br0" timeOffset="62564.8925">13830 6650 43 0,'3'-10'85'0,"-3"-4"-3"0,1 1-39 16,-3 2-15 0,-12 6-13-16,-2 5-8 0,-7 2-4 15,-2 12-3-15,-8 5-1 16,0 9 2-16,-4 5 1 0,6 9 3 15,4 0 3 1,6 3 2-16,10-6 0 0,11-3 1 16,12-6 0-16,11-11-1 0,19-4-9 15,0-15-13 1,10-15-57-16,5 4-17 0,-4-5-7 15,-1-3-4-15</inkml:trace>
  <inkml:trace contextRef="#ctx0" brushRef="#br0" timeOffset="63295.9145">14549 6116 37 0,'0'-17'78'16,"0"0"-4"-16,-4 3-52 16,-5 4-4-16,-3 7-7 0,-6 3-4 15,-8 7-1 1,2 13-3-16,1 9 1 0,-9 14 4 15,7 15 3-15,-5 15 2 0,8 7 2 16,2 9 2-16,7-1-1 16,8 1-1-16,5-7 0 15,12-10-4-15,10-12-1 16,6-15-5-16,6-14-4 0,10-12-10 15,-1-6-38 1,5-13-38-16,1-14-8 0,1-8-5 16</inkml:trace>
  <inkml:trace contextRef="#ctx0" brushRef="#br0" timeOffset="63725.9295">14943 6191 13 0,'-19'-10'74'0,"2"5"2"0,1 1-46 15,4 4-8-15,-1 6-3 16,3 7-2-16,1 11-4 0,-1 5 0 15,3 10-1-15,4 6 0 0,3 6 0 16,0 4 1 0,7 2-1-16,5 1 1 0,6-7-2 15,3-2 2 1,3-10-3-16,4-4-1 0,-1-8-2 15,2-3-2-15,-3-10-2 16,-2-4-2-16,-3-3-2 0,-6-6-4 16,2 2-7-1,-17-3-9-15,18-4-20 0,-18 4-27 16,6-14-23-16,-6 14-6 0</inkml:trace>
  <inkml:trace contextRef="#ctx0" brushRef="#br0" timeOffset="64115.9412">14680 6416 16 0,'0'0'90'0,"-7"-7"-2"0,7 7-3 16,4-15-48-16,9 3-18 16,0 4-7-16,7-5-5 0,4 2-2 15,4-1-1 1,4 3-2-16,4 2-1 0,0 1-2 15,3 2 1 1,-2-1-6-16,1 2-1 0,-5 3-3 16,4-2-3-16,-10 0-5 15,-1-1-7-15,-9 3-22 0,-4-2-40 16,6-1-1-16</inkml:trace>
  <inkml:trace contextRef="#ctx0" brushRef="#br0" timeOffset="64455.9514">15485 6007 18 0,'0'0'83'0,"-11"12"3"16,11-12-4-16,23 12-55 0,11 2-14 15,9 6-4-15,9 6-1 0,7 11-3 16,2 6-2 0,-1 6-2-16,-9 9-1 0,-14 2-1 15,-18 1 2-15,-14-6-1 16,-12 1-1-16,-23-10-7 15,-5-13-46-15,-9 2-26 16,-4-13-6-16,4-6-2 0</inkml:trace>
  <inkml:trace contextRef="#ctx0" brushRef="#br0" timeOffset="64905.9649">16427 6259 64 0,'4'8'95'0,"9"0"-3"0,18-5-8 15,12-6-65 1,7 1-8-16,7-5-10 0,5 2-6 16,-1-7-2-16,-3 6-5 15,-5-5-3-15,-6 6-10 16,-15 5-31-16,-9-2-31 0,-5 2-1 15</inkml:trace>
  <inkml:trace contextRef="#ctx0" brushRef="#br0" timeOffset="65105.9709">16444 6435 0 0,'23'22'101'0,"15"-8"0"16,16-6-6-1,14-8-7-15,8-5-62 0,13-1-23 16,-3-2-12 0,5-5-50-16,-7 5-30 0,-5-1-7 15,-9 2-7-15</inkml:trace>
  <inkml:trace contextRef="#ctx0" brushRef="#br0" timeOffset="65955.9964">17727 5819 25 0,'0'0'90'0,"0"0"-2"16,0 0-4-1,27-8-55-15,-27 8-12 0,0 0-7 16,0 0-4-16,0 0-2 0,0 0-2 15,4 6 1-15,0 5-2 16,2 8 2-16,1 10 0 0,2 5-3 16,2 7 3-1,0 12-1-15,1 3 0 0,0 5-1 16,0-1 1-1,-3 5-1-15,0-7 0 0,-2-4 1 16,-2-4 0-16,0-9 0 0,-2-4-1 16,1-8 0-16,-4-4 1 15,2-11 0-15,-2-2 2 0,0-12 0 16,0 0 1-1,0 0 1-15,8-8 0 0,-2-13 0 16,4-11 1 0,5-12 0-16,4-9-2 0,3-12-1 15,2-3-1-15,2-2-1 16,-1 4-2-16,-2-1-4 0,-2 14-6 15,-9 1-11-15,-5 17-70 0,0 11-2 16,0 2-9 0,-4 7-3-16</inkml:trace>
  <inkml:trace contextRef="#ctx0" brushRef="#br0" timeOffset="66526.0135">18334 6297 18 0,'0'0'84'16,"0"0"0"-16,-6 15-6 0,6-2-58 16,-1 8-7-16,1 10-3 15,0 3-3-15,-1 9 0 0,1 1-1 16,-1 7 0-16,1-8 0 15,-1 1-2-15,1-12-1 16,0-5-4-16,-2-7-3 0,2-10-8 16,0-10-15-1,-8-5-40-15,8-4-18 0,-2-13-7 16</inkml:trace>
  <inkml:trace contextRef="#ctx0" brushRef="#br0" timeOffset="66876.024">18236 6283 20 0,'-3'-11'90'15,"3"0"-3"-15,10 11-5 0,11-4-51 16,12-7-12 0,4 4-9-16,8 2-5 0,1 3-3 15,1 2-2-15,-4 2-2 16,-6 10-1-16,-11 5-1 0,-11 6 0 15,-15-2 0-15,-6 3 0 0,-16 0 3 16,-5-4 0 0,-6 1 1-16,-3-8 1 0,-3-1 1 15,-1-5 0 1,9-3 2-16,5-1 0 0,8-3 3 15,7 5 0-15,11-5 2 16,16 21 1-16,11-6-1 0,11 5 1 16,8 4-3-1,5 2-2-15,0 6-5 0,1-6-3 16,-8 3-6-16,-10-5-11 0,-7-10-51 15,-13 8-20 1,-7-6-5-16,-7-5-3 0</inkml:trace>
  <inkml:trace contextRef="#ctx0" brushRef="#br0" timeOffset="67246.0351">19058 5763 19 0,'0'0'78'0,"-11"19"3"15,-4 0-4-15,-32 10-64 16,25 11-2-16,3 11 2 0,-3 13 0 15,2 4-1 1,8 7 2-16,9-3-3 0,6-4-1 16,11-5-3-16,8-15-3 15,4-7-7-15,3-14-4 0,1-6-12 16,-6-6-46-16,0-13-23 15,-6-2-5-15</inkml:trace>
  <inkml:trace contextRef="#ctx0" brushRef="#br0" timeOffset="67626.0465">19334 5830 16 0,'12'5'84'0,"-7"7"2"15,-1 9-4-15,-4 6-60 16,-3 12-8-16,-3 10-3 0,-6 10-1 15,0 2-1-15,-5 2 0 0,4-4-1 16,3-6 2 0,1-2 1-16,8-16 1 0,1-5-2 15,2-13-1 1,8-3 0-16,4-9-3 0,1-1-2 15,0-3-3-15,3-1-2 16,-2 0-4-16,-2-1-3 0,-2 0-5 16,-1-7-9-1,-1-1-43-15,0 2-28 0,-1-3-3 16,1-1-4-16</inkml:trace>
  <inkml:trace contextRef="#ctx0" brushRef="#br0" timeOffset="67966.0567">19107 6067 64 0,'19'7'97'16,"13"-6"-6"-16,8-1-6 16,10-1-65-16,2-5-8 15,6 1-9-15,-2-3-4 16,-4 3-7-16,-10-3-7 0,-7 5-18 15,-4 9-48 1,-11-7-9-16,-7 1-3 0</inkml:trace>
  <inkml:trace contextRef="#ctx0" brushRef="#br0" timeOffset="68256.0654">19679 5654 44 0,'-9'-1'87'0,"9"1"-2"0,5 8-4 16,17 6-66-1,15 12-5-15,10 6-6 0,10 14-2 16,8 5-2 0,3 16 1-16,-2 5-1 0,-11 9 0 15,-16 4-3-15,-18 2-8 16,-21 15-64-16,-19-22-9 0,-20-1-4 15</inkml:trace>
  <inkml:trace contextRef="#ctx0" brushRef="#br0" timeOffset="74537.2588">12261 7729 26 0,'-15'4'55'15,"-3"2"-7"1,3 1-8-16,0 1-9 0,3-1-8 15,1-2-2-15,9 6-3 16,7-4-6-16,17-1 0 0,20 2-3 16,14-3-3-1,21 0-5-15,17-5-13 0,16 0-39 16,15-4-29-16,0-5-4 0</inkml:trace>
  <inkml:trace contextRef="#ctx0" brushRef="#br0" timeOffset="75467.2867">12548 7799 1 0,'0'0'81'16,"0"0"1"-16,0 0-4 0,0 0-53 15,8 0-10-15,-8 0-2 16,0 0-2-16,1 7-2 16,-1-7-1-16,-2 15-1 15,-2-3-1-15,-3 4-1 0,-1 5 0 16,-3 3-2-16,1 5-1 0,-6 6 0 15,1 6 0 1,-3 5 0-16,-3 4 0 0,0 8 0 16,-4 4 0-16,1-1 0 15,2-1 1-15,3-6-1 16,3 0 2-16,12-12 0 15,6-6 4-15,14-13-3 0,11-10 1 16,12-7-2 0,6-6-5-16,9-7-8 0,0-14-21 15,-3 1-53-15,4 0-8 0,-4-5-7 16</inkml:trace>
  <inkml:trace contextRef="#ctx0" brushRef="#br0" timeOffset="76008.303">12900 7977 46 0,'-17'11'83'0,"8"-1"-1"15,28-2-44 1,-3-2-13-16,15-3-4 0,16 2-5 15,10-5-4 1,13 3-7-16,6-3-7 0,3 0-2 16,-2-1-6-16,-7-1-10 0,-9 0-27 15,-17-5-37-15,-3 0-2 16</inkml:trace>
  <inkml:trace contextRef="#ctx0" brushRef="#br0" timeOffset="76428.3156">12907 8260 51 0,'0'0'91'16,"-8"12"-2"-16,14-12-7 0,16 0-61 15,9-5-8-15,12-1-6 16,4-3-2-16,12 0-6 0,-1-1-1 16,2 1-2-16,-3 0 0 0,-4 2-3 15,-8 3-2 1,-5 1-5-16,-7 2-20 0,-21 0-48 15,6 1-4 1,-8 0-3-16</inkml:trace>
  <inkml:trace contextRef="#ctx0" brushRef="#br0" timeOffset="76758.3255">13001 8404 31 0,'0'0'92'0,"-1"10"-2"16,9-7-3-16,14-3-48 15,14 0-21-15,9-5-2 16,11 0-5-16,8-1-9 0,0-2-11 15,7-2-34 1,-4 5-40-16,-7-1-9 0,-7 2-4 16</inkml:trace>
  <inkml:trace contextRef="#ctx0" brushRef="#br0" timeOffset="77168.3378">14009 7781 23 0,'-4'21'85'0,"-1"10"0"0,5 6-3 15,0 11-61 1,0 8-4-16,3 6-2 0,-3 4-3 15,1-3-3-15,-1 0-5 16,-1-5-5-16,-2-13-14 0,-3-15-62 16,2 4-7-16,1-12-8 0</inkml:trace>
  <inkml:trace contextRef="#ctx0" brushRef="#br0" timeOffset="77778.3561">13999 7843 6 0,'2'-14'84'0,"7"5"3"15,10-4-5-15,1 1-49 0,8 1-15 16,10 0-6-1,8-1-2-15,9 3-3 0,2 3-3 16,6 4-2-16,-5 2-3 16,-4 6-2-16,-7 2-2 15,-10 9 0-15,-12 3-1 16,-17 2 0-16,-9 4-1 0,-16 1 0 15,-8-2-2 1,-8-5-2-16,-11 3 3 0,-2-5-2 16,-5-2 1-16,-4-7 1 0,4-4 3 15,-3-1 4 1,7-1 6-16,6-3 1 0,8 0 3 15,6 0 2-15,10 0 3 16,17 0 0-16,0 0-1 0,10 13 1 16,11-6-2-1,10 3 0-15,7 3 0 0,2 1-2 16,6 1-1-1,-2 5-2-15,-2 6-1 0,-2 3 1 16,-4 3-1-16,-4 7 0 0,-4 0-1 16,-5 5-1-16,-6-1 0 15,-1 1-1-15,-6-6-1 0,-3-4-3 16,-6-5-4-1,-2-4-5-15,-3-10-11 0,4-15-51 16,-11 10-20 0,11-10-6-16,-16 0-2 0</inkml:trace>
  <inkml:trace contextRef="#ctx0" brushRef="#br0" timeOffset="78218.3693">14726 8177 418 0,'31'23'2'16,"19"0"-1"0,25-3 0-16,22-6 0 0,25-11-3 15,27-9-5-15,11-17-11 0,15-6-69 16,7-3-6-16,-6-9-6 15,-3 0-4-15</inkml:trace>
  <inkml:trace contextRef="#ctx0" brushRef="#br0" timeOffset="79308.402">14760 8044 31 0,'0'0'82'15,"0"0"-5"-15,0 0-34 16,0 0-16-16,-2-7-10 16,2 7-6-16,2-15-1 15,1 5-2-15,0 1 1 0,-3 9 2 16,8-18 1-1,-8 18-1-15,8-18 1 0,2 7 0 16,2 0-4-16,5-6 1 0,6 0-4 16,10-6-1-1,11 0-2-15,11-9-4 0,13 6-22 16,23-3-59-16,-12-5-6 15,3 2-6-15,1-6-3 0</inkml:trace>
  <inkml:trace contextRef="#ctx0" brushRef="#br0" timeOffset="79958.4215">14773 7967 20 0,'-9'2'65'0,"9"-2"-29"16,-9 5-14-16,-1-2-6 0,10-3 1 15,-14 9 0 1,14-9 1-16,-9 16 1 0,8-5 0 16,2 3-1-16,8 3 0 0,4 0-2 15,4 3-3 1,0 0-5-16,5-1-9 0,-2-3-11 15,2 1-22-15,0 3-45 16,-5-11-8-16,-3-2-2 16</inkml:trace>
  <inkml:trace contextRef="#ctx0" brushRef="#br0" timeOffset="81708.474">17258 7804 70 0,'-17'2'82'0,"-2"3"-2"16,-4 8-56-1,-2 3-5-15,-2 9-6 0,1 5-4 16,1 6-3-16,4 5-1 16,3 2-1-16,8 0-1 0,10-1 0 15,5-9 3 1,16-9 0-16,6-9 1 0,10-12 0 15,6-8 0 1,8-17 0-16,1-9 0 0,3-8-1 16,-2-4-4-16,-2-9 1 0,-4 0-3 15,-7-3 1-15,-6 0-1 16,-9 2-1-16,-8 0 0 0,-10 7 1 15,-7 1 0 1,-7 10-1-16,-10 6 0 0,-5 9 0 16,-5 11 1-1,-1 9 0-15,-2 7 0 0,-1 14 0 16,7 8-1-16,2 11 1 15,6 9 0-15,6 6 1 0,10 0-1 16,10 1 1-16,12-2-1 16,8-8 1-16,8-7 1 15,10-14 0-15,4-10 0 0,1-14 1 16,1-4-2-1,0-14 0-15,-5-6-1 0,-4-6 0 16,-6-3-2-16,-11 2-1 16,-6-1 1-16,-9 0 0 0,-11 3-1 15,-5 3 1-15,-12 3 1 16,-5 8 0-16,-7 8 0 15,-3 3-1-15,-3 6 2 0,0 11 0 16,4 5 0 0,4 3 0-16,9 2 0 0,6 3 2 15,10-5-2-15,9 0 1 16,14-7 1-16,12-5 1 15,6-4-1-15,8-6 1 16,3-7-1-16,2-10 2 0,0-4-2 16,-3-11 0-16,-7 2-2 0,-3-10 1 15,-5-1-1 1,-10-5-2-16,-6 0 1 0,-10-1-1 15,-5 1 0-15,-5 7-1 16,-12-1 1-16,-2 8 0 16,-5 6 1-16,-1 5 1 15,3 8 1-15,-1 5-1 0,3 7 1 16,2 3-1-1,3 10 1-15,2 10-1 0,0 4 0 16,3 17 1-16,2 8 0 0,2 12 2 16,1 10-1-16,-2 4 1 15,6 9 0-15,-1-2 0 16,-3 2-1-16,1-10 1 15,-1-5-1-15,-3-14-1 0,-2-6-1 16,-3-12-1 0,3-12-4-16,-5-11-10 0,10-16-62 15,-7-9-12-15,6-8-6 0,1-7-3 16</inkml:trace>
  <inkml:trace contextRef="#ctx0" brushRef="#br0" timeOffset="81948.4812">18360 7870 16 0,'16'32'97'0,"-5"-3"-4"0,-6-2-7 16,-1-2-10-16,-10 1-97 15,6-4-62-15,-8-6-7 16,3-5-4-16</inkml:trace>
  <inkml:trace contextRef="#ctx0" brushRef="#br0" timeOffset="82158.4875">18312 7546 20 0,'0'0'98'15,"0"-10"-4"-15,0 10-7 0,9-15-10 16,-5 4-88 0,5 0-42-16,1 7-34 0,-10 4-7 15,0 0-4-15</inkml:trace>
  <inkml:trace contextRef="#ctx0" brushRef="#br0" timeOffset="82568.4998">18533 7739 20 0,'16'19'100'0,"-2"0"-1"15,6 3-9-15,-6-2 0 0,4 1-77 16,-3 4-6-1,-1 2-2-15,1-1-1 0,-3 1-1 16,0-5 0-16,-2-6-1 0,1-2 0 16,3-7-2-16,0-7 0 15,3-4 1-15,0-10-1 0,3-8 0 16,2 1-1-1,1-7 1-15,0 1 0 0,-3 1-2 16,4 4 1 0,-5 9 0-16,-2 2 0 0,-3 11 1 15,-3 8 1-15,-3 7 0 0,-3 8 0 16,-5 10 1-16,0 3-1 15,-8 3 2-15,-1 2-1 0,-5-5-1 16,0-5-2 0,-3-8-7-16,6-4-18 0,11-19-65 15,-14 0-3 1,13-22-8-16,1-8-3 0</inkml:trace>
  <inkml:trace contextRef="#ctx0" brushRef="#br0" timeOffset="82698.5037">19115 7874 24 0,'6'15'100'0,"-5"-2"-4"15,-1-1-11 1,-8-11-20-16,8-1-145 0,-10 0-8 16,10 0-8-16,-10-18-5 15</inkml:trace>
  <inkml:trace contextRef="#ctx0" brushRef="#br0" timeOffset="82938.5109">19446 7270 17 0,'-16'-7'98'0,"16"7"-1"16,-2 9-5-16,12 5-5 0,15 7-78 15,5 7-4-15,3 11-1 0,1 16-2 16,-2 6 0-1,-9 14-3-15,-14 9 0 0,-13 2-4 16,-20 9-6 0,-23-4-22-16,-27-5-54 0,2-7-4 15,-11-12-8-15</inkml:trace>
  <inkml:trace contextRef="#ctx0" brushRef="#br0" timeOffset="83268.5208">16839 7385 76 0,'-23'-11'91'0,"-9"11"-1"16,-8 19-5-1,-20 25-68-15,3 19-2 0,-5 19 1 16,1 13-4 0,5 12-1-16,11 6-4 0,23 5-13 15,8 8-72-15,31-30-9 0,27-12-10 16,23-20-5-16</inkml:trace>
  <inkml:trace contextRef="#ctx0" brushRef="#br0" timeOffset="87569.6499">2828 10437 0 0,'2'-15'78'0,"-2"15"-9"15,-1-21-18 1,-3 9-10-16,-5 0-12 0,-1 2-8 15,-3 3-5-15,-3 2-5 0,-1 3-3 16,-4 1-4 0,1 1-1-16,-3 3-3 0,-3 5 0 15,1 5-1-15,0 4 0 16,0 7-1-16,5 2 1 0,2 7-1 15,6 3 0 1,5 3-1-16,7 1-1 0,12-5 1 16,6-6 0-1,7-7 1-15,5-13 2 0,6-9 0 16,1-9 2-16,5-13 1 0,-6-7 2 15,0-5 2-15,-5-2-2 16,-1-1 1-16,-7 3 1 0,-8 3 0 16,-6 0 0-1,-5 7 2-15,-1 2-3 0,-2 5 1 16,-1 2 1-1,-4 5-3-15,1 1-2 0,3 9-1 16,0 0-2-16,0 0 0 0,-9 7-1 16,8 15 1-16,1 14 1 15,0 12-1-15,1 16 1 0,2 13 2 16,0 17-1-1,-3 6 1-15,0 2 1 0,0-3-2 16,-3-3 0 0,-4-16-2-16,-1-10-5 0,0-16-5 15,1-11-12-15,0-17-62 16,7-26-8-16,0 0-7 0,-9-21-1 15</inkml:trace>
  <inkml:trace contextRef="#ctx0" brushRef="#br0" timeOffset="88069.6649">3520 10677 68 0,'5'-14'87'0,"-4"1"-4"0,-27 1-44 15,16 3-17 1,-3 4-11-16,-5 4-4 0,-2 4-2 15,-5 11-5-15,1 6-1 0,0 5-1 16,2 5 1 0,5 2 1-16,4 0 4 0,5 3 0 15,8-3 2-15,6-5 0 16,10-3 1-16,6-9-3 0,8-1-5 15,-1-10-15 1,1 1-63-16,11-4-8 0,-1-1-5 16</inkml:trace>
  <inkml:trace contextRef="#ctx0" brushRef="#br0" timeOffset="88589.6805">3833 10335 59 0,'0'0'79'0,"-13"1"-2"16,13-1-52-16,22 4-8 0,1-1-4 15,14 1-3 1,5 1-3-16,12-2-2 0,4 4-1 16,5-1-2-16,-1 2-3 15,-7-3-4-15,1 1-3 16,-14-4-7-16,-1 0-24 15,-4 6-36-15,-13-8-9 0</inkml:trace>
  <inkml:trace contextRef="#ctx0" brushRef="#br0" timeOffset="89139.697">3809 10589 63 0,'0'10'81'16,"15"1"-31"-16,10-4-15 15,22-4-7-15,9 1-7 0,15-2-6 16,11-2-4 0,12 0-7-16,0 0-4 0,2 0-3 15,-2 0-4-15,-7-3-7 16,-3-1-15-16,-9 4-32 0,-6-2-22 15,-7-4 1-15</inkml:trace>
  <inkml:trace contextRef="#ctx0" brushRef="#br0" timeOffset="91659.7726">5653 9890 1 0,'8'-9'83'0,"-2"-4"4"15,-4 4-5 1,-6-1-55-16,0 1-9 0,4 9-5 15,-12-10-3-15,-3 10-5 0,-3 0-4 16,-7 5-1-16,-4 9-1 16,-9 6-1-16,-1 8 1 15,-5 11 0-15,1 6 1 16,1 9 0-16,7 2 2 0,5 2 2 15,12 0 3 1,14-2 1-16,11-8 3 0,21-6 1 16,16-11 1-16,15-10 0 15,10-8-3-15,7-8-2 16,4-5-4-16,1-1-5 0,-8-9-9 15,-4 3-16-15,-6 0-61 16,-15-2-7-16,-12 3-5 0,-8-3 2 16</inkml:trace>
  <inkml:trace contextRef="#ctx0" brushRef="#br0" timeOffset="93319.8238">6546 9728 54 0,'0'0'73'0,"0"0"-2"16,-14 8-49 0,15 11-11-16,6 2 0 0,1 14 1 15,4 3 2-15,1 15 1 16,4 3 2-16,1 10-2 0,0 0 1 15,1 1-2 1,2 2-1-16,-2-5 0 0,-3-2-4 16,-1-8 0-1,-5-3-2-15,-2-3-1 0,-3-8 0 16,-2-5-2-16,-3-5 0 0,-3-5 1 15,-3-7 0-15,1-9 1 16,5-9 1-16,-13-10-1 16,9-19 0-16,1-16-1 15,3-20 0-15,5-18-2 0,9-13-1 16,6-12-2-1,5-1-3-15,7 3-2 0,1 7-2 16,1 10-2-16,0 21-6 0,-4 12-7 16,0 20-31-16,3 18-39 15,-14 12-5-15,-4 6-4 16</inkml:trace>
  <inkml:trace contextRef="#ctx0" brushRef="#br0" timeOffset="93748.8387">7253 10360 85 0,'9'-12'96'15,"-9"12"-7"-15,2 9-24 0,-2-9-42 16,-21 9-6-16,0 7-6 15,-9 7-4-15,-2 9-3 0,0 7-1 16,0 4 1-16,12 5 0 0,8-1 1 16,12-3-1-1,21-7 0-15,16-10-1 16,19-5-3-16,11-14-9 15,22-13-76-15,2 0-4 0,7-4-8 16,3-6-4-16</inkml:trace>
  <inkml:trace contextRef="#ctx0" brushRef="#br0" timeOffset="95969.9054">8582 10239 51 0,'38'-7'83'0,"14"-1"-4"0,24 2-39 15,-10-1-21-15,5 2-12 16,5 2-13-16,-4-3-15 0,-5-3-35 16,6 4-24-1,-20-2-1-15</inkml:trace>
  <inkml:trace contextRef="#ctx0" brushRef="#br0" timeOffset="96289.915">8728 10394 30 0,'30'12'85'0,"14"-5"-2"16,13-8-8-16,9 1-64 0,9-1-17 16,10-2-23-1,-5 1-28-15,-1-3-26 0,1 0-2 16</inkml:trace>
  <inkml:trace contextRef="#ctx0" brushRef="#br0" timeOffset="96769.9294">9244 9890 41 0,'-12'20'85'16,"12"-6"-5"-16,11-1-4 0,15-4-56 16,17 3-22-16,8 3-2 15,12 6-2-15,6 7 2 16,4 5-1-16,-3 6 1 0,-6 5 1 15,-3 1 4-15,-13 1 3 16,-11-3 0-16,-13 2 1 0,-17 0-1 16,-10-6-4-1,-17 3-9-15,-11-7-21 0,-3 6-45 16,-11-3-6-1,-1-1 0-15</inkml:trace>
  <inkml:trace contextRef="#ctx0" brushRef="#br0" timeOffset="97549.9528">10923 10076 50 0,'-10'22'91'15,"4"0"-4"1,-1 7-4-16,2-2-57 0,4 7-12 16,1 2-3-1,6 3 0-15,3 0-1 0,4 0-4 16,3-4-1-16,3-5-1 0,1-4-1 15,1-7 0-15,-1-7-1 16,-1-4-3-16,-2-8-2 16,0-1-5-16,-5-13-10 15,3-5-39-15,-1-4-30 0,-3-8-8 16,2-8-1-1</inkml:trace>
  <inkml:trace contextRef="#ctx0" brushRef="#br0" timeOffset="97689.957">10975 9414 36 0,'-32'0'97'16,"2"5"-9"0,10 7-22-16,20-12-66 0,0 0-85 15,0 0-8-15,0 0-5 16</inkml:trace>
  <inkml:trace contextRef="#ctx0" brushRef="#br0" timeOffset="98390.9781">11599 10281 11 0,'0'0'80'0,"-10"-3"2"0,-3 3-3 16,13 0-52-16,-25 11-16 0,3 1 0 16,-3 4-3-1,-3 6 1-15,3 2 0 0,-1 6-2 16,10 2-1-1,5 2 0-15,10-3 0 0,5-2-1 16,16-3 0-16,9-4-4 16,9-9-6-16,5-10-13 15,-2-3-60-15,10-5-7 0,1-9-7 0</inkml:trace>
  <inkml:trace contextRef="#ctx0" brushRef="#br0" timeOffset="99070.9985">12257 10043 10 0,'-5'12'80'0,"5"-12"4"15,11 12-4 1,10-8-60-16,9-3-6 0,9 3-1 16,4-4-2-1,9 0-4-15,-2-2-3 0,-1-1-3 16,-3-2-3-16,-5 0-5 15,-8-1-8-15,-5-6-28 0,0 5-37 16,-14-1-6-16,-3 1 1 0</inkml:trace>
  <inkml:trace contextRef="#ctx0" brushRef="#br0" timeOffset="99321.006">12156 10338 75 0,'32'9'89'0,"12"-6"-6"0,7-5-6 15,5-3-75 1,-4-2-11-16,5-3-23 0,-7 10-48 16,-6-7-7-16,-7 3-2 0</inkml:trace>
  <inkml:trace contextRef="#ctx0" brushRef="#br0" timeOffset="100281.0348">13549 9766 0 0,'-19'-11'70'0,"-1"11"2"0,-7 0-5 15,-5 5-61 1,-9 11-2-16,-8 2-2 0,-6 10 1 15,-3 4 2-15,-2 16 1 16,1 1 3-16,8 11 1 16,6-2 2-16,13 3 4 15,16-1 3-15,15-1 2 0,21-7-2 16,17-3 0-1,18-10 0-15,10-6-1 0,11-9-5 16,4-6-5-16,6-6-6 0,-6-8-11 16,0 0-25-16,0-4-53 15,-13-8-6-15,-3-1-7 16,-11-6 3-16</inkml:trace>
  <inkml:trace contextRef="#ctx0" brushRef="#br0" timeOffset="101341.0666">14798 9241 4 0,'-10'-12'74'0,"-4"-7"-3"15,-2 10-28-15,-8 5-14 0,-2 4-10 16,-4 0-6-16,-2 9-4 0,0 6-3 16,-2 6-1-1,5 7 1-15,1 3-1 0,8 9 0 16,4 1-2-16,12 2 1 15,3-3 0-15,10 1 1 0,14-10 2 16,3-4 2 0,9-8 0-16,2-12 1 0,5-7 0 15,-4-9 1-15,2-7-1 0,-6-8-2 16,-7-7-1-1,-6-5-4-15,-4-7-2 0,-11 0-2 16,-6-6 0-16,-4 0-1 16,-10-2 0-16,-7 4-1 0,-3 6 1 15,-3 4 2 1,-1 10 0-16,-1 8 1 0,0 5 0 15,4 11 1-15,4 3-1 16,2 14 0-16,6 6-1 16,5 11 0-16,7 6 0 0,4 9 0 15,10 4 0-15,8 8 0 16,6-4-1-16,7-4-7 0,0-1-3 15,2-11-8 1,-2-9-13-16,-5-21-46 0,3 1-11 16,-4-9-7-1</inkml:trace>
  <inkml:trace contextRef="#ctx0" brushRef="#br0" timeOffset="101761.0792">15001 8906 68 0,'0'4'90'15,"0"5"-3"-15,6 4-6 0,26 5-66 16,-23 10-6-1,-1 6-2-15,5 10-1 0,-1 11 0 16,2 6-3 0,3 6 0-16,0 1 0 0,0 2 0 15,-1-7 0-15,-2-5 0 16,-2-12-1-16,-2-7 0 0,-4-12 1 15,0-5 1 1,-3-12 2-16,-3-10 1 0,0 0 0 16,4-17 0-16,-4-9 1 0,2-9 0 15,2-14 0 1,3-9-3-16,2-10-1 0,5-7-1 15,2-2-1-15,0 5-1 16,2 6-3-16,-3 3-5 0,0 12-5 16,-6 9-13-1,-1 2-54-15,-5 23-16 0,-3 17-5 16,0 0-5-1</inkml:trace>
  <inkml:trace contextRef="#ctx0" brushRef="#br0" timeOffset="102361.0972">15680 9281 52 0,'0'0'83'16,"-4"-3"-5"-16,-13 18-9 0,0-9-59 15,-1 5-6-15,-7 3-3 16,3 3-1-16,-1 7 1 0,5 3 2 15,11 0 3-15,7 2 1 0,12-3 1 16,13-5-2 0,15-1-3-16,7-8-4 0,10-4-14 15,2-1-41 1,2-7-26-16,-2-1-7 0,-8-8 1 15</inkml:trace>
  <inkml:trace contextRef="#ctx0" brushRef="#br0" timeOffset="102863.1124">14448 9656 23 0,'-40'9'79'0,"3"3"1"16,18 1-38-16,3-1-9 0,16 4-8 15,19-3-7 1,25-1-4-16,20 0 1 0,27 5 0 16,21-3 2-16,22 6-1 15,14-5-2-15,13 5-2 0,2-1-2 16,1-3-4-1,-3 4-11-15,-13-6-16 0,-19-3-66 16,-5-3-4 0,-15-3-7-16,-14-5-3 0</inkml:trace>
  <inkml:trace contextRef="#ctx0" brushRef="#br0" timeOffset="103843.1418">14902 10196 3 0,'-14'-12'72'0,"-1"6"1"0,-7 1-37 15,-2 5-15-15,-6 3-4 16,-3 8-4-16,-4 5-1 0,-4 5-3 16,-2 11 1-1,-1-1-1-15,4 10 2 0,3 5-2 16,7-2-2-16,5 3-1 0,12-7 0 15,10 0 1 1,8-13-1-16,14-2 1 0,9-17 0 16,6-8 2-16,6-11 0 15,0-13 1-15,3-4-2 0,2-11-1 16,-8-3-1-1,-4-7-1-15,-5-2-2 0,-5 0 0 16,-8-3-1 0,-3 4 0-16,-7 3 1 0,-5 3-1 15,0 8 1-15,-5 4-2 0,-4 9 1 16,2 6-2-16,0 7 0 15,7 10-1-15,-13-3 0 0,7 10 0 16,3 10-1 0,3 7 1-16,0 10 0 0,5 7 0 15,4 7 2 1,2 6 2-16,5 2 0 0,2-3 1 15,4-4 0-15,1-1 0 0,-1-9-1 16,1-10-2-16,-1-6-3 16,-7-9-6-16,4-2-10 0,-19-12-70 15,16 1-3 1,-7-9-6-16,-3-12-6 0</inkml:trace>
  <inkml:trace contextRef="#ctx0" brushRef="#br0" timeOffset="104183.152">15164 9922 80 0,'8'14'92'0,"0"3"-5"0,-4 4-4 16,7 7-69-16,-6 6-5 16,-3 6-1-16,-2 6-3 0,0 6-2 15,0 3 2-15,-4 1-1 0,3-2 0 16,1-3 1-1,2-4 0-15,5-8 0 0,7-5 0 16,5-10 0-16,4-9-2 16,4-6-1-16,0-5-1 15,4-4-3-15,-3-2-2 16,0-5-4-16,-4-3-4 0,-6 3-10 15,-5 2-32-15,-1-4-35 0,-3-3-5 16,-3-1-3 0</inkml:trace>
  <inkml:trace contextRef="#ctx0" brushRef="#br0" timeOffset="104413.1589">15085 10187 10 0,'-11'10'99'16,"11"-1"-1"-16,15-2-4 15,13-5-5-15,14-3-72 0,7-2-13 16,0-8-21-1,-9 1-67-15,12-4-5 0,-4-2-9 16,-7 0-5 0</inkml:trace>
  <inkml:trace contextRef="#ctx0" brushRef="#br0" timeOffset="113574.4338">3951 11475 20 0,'0'0'76'15,"0"0"2"-15,9-7-45 16,-9 7-7-16,0 0-2 0,0 0-3 16,0 0-6-16,0 0-3 15,0 0-4-15,0 0-2 0,0 8-1 16,4 3-3-1,2 5-2-15,4 10 1 0,3 0-2 16,6 12 1-16,2 8 0 16,4 3 1-16,1 5 0 15,0-4 0-15,-1 4 0 0,-4-11 1 16,1 1 2-16,-6-13-1 15,-3-4 2-15,-4-10 1 0,0-3 2 16,-9-14 3 0,0 0 0-16,9-9 0 0,-6-18-2 15,2-9-1 1,-1-13 0-16,0-4-3 0,3-9-4 15,1 1-3-15,-1 0-2 16,3 9-3-16,-5 9-4 0,2 13-8 16,-4 3-18-16,-1 15-51 0,12 6-4 15,-2 4-5 1</inkml:trace>
  <inkml:trace contextRef="#ctx0" brushRef="#br0" timeOffset="114095.4495">4693 11855 36 0,'0'0'78'0,"0"12"-2"15,12 6-44 1,-6 5-13-16,-1 5-6 0,0 7 0 16,0 2 0-1,3 8-5-15,0-6-1 0,-1 1-4 16,-1-7 0-16,-2-3-4 15,-1-9-4-15,0-4-7 0,-3-17-13 16,0 0-38 0,0 0-18-16,13 0-2 0</inkml:trace>
  <inkml:trace contextRef="#ctx0" brushRef="#br0" timeOffset="114555.4633">4653 11826 18 0,'15'-18'83'0,"6"-4"3"16,9 4-39-16,5 1-8 0,0 3-10 15,6 2-10 1,-7 6-9-16,-2 6-3 0,-8 6-3 16,-3 8-3-1,-9 7-1-15,-9 6-2 0,-4 5-1 16,-12 3 0-16,-4-3 0 0,-3 0-1 15,-1-7 2-15,-3-6 0 16,3-5 3-16,1-7 1 0,7-4 1 16,3-3 0-1,10 0-1-15,-10-1 1 0,10 1 0 16,0 0-1-1,15-1 1-15,0 3-1 0,5 8 0 16,3 1 1-16,3 4 0 16,3 2 0-16,-1 7-1 0,1 1 0 15,-6 1-3-15,-2 1-2 0,-8-6-2 16,-2 2-4-1,-8-8-17-15,-3 3-55 0,0-4-7 16,0-14-3 0</inkml:trace>
  <inkml:trace contextRef="#ctx0" brushRef="#br0" timeOffset="114955.4753">5477 11735 41 0,'0'15'81'16,"4"-3"-1"0,12-6-42-16,5 3-16 0,8-1-2 15,4 0 0-15,5-1-7 0,-3-4-5 16,1 3-6-16,-4-3-4 15,-5 1-10-15,-4 1-7 16,-7-4-26-16,0 7-36 16,-16-8-5-16</inkml:trace>
  <inkml:trace contextRef="#ctx0" brushRef="#br0" timeOffset="115175.4819">5508 11951 46 0,'13'15'90'15,"10"-8"-4"-15,5-2-6 0,7-2-67 16,2-3-10-16,5 2-11 0,-3-2-10 15,-3-2-40-15,3 2-27 16,-8 0-5-16</inkml:trace>
  <inkml:trace contextRef="#ctx0" brushRef="#br0" timeOffset="115755.4993">6408 11589 65 0,'-6'5'75'0,"-1"7"-4"15,5 10-51-15,0 3-8 0,2 10 1 16,-1 5 2 0,8 6 1-16,1 2-1 0,6 2-1 15,2-4 0-15,2-7-3 0,0-3-3 16,-3-11-2-16,3-4-3 15,-4-6-2-15,-1-6-1 16,-4-8-3-16,0-1-7 16,-2-6-22-16,-3-6-50 0,5-8-4 15,2-5-6 1</inkml:trace>
  <inkml:trace contextRef="#ctx0" brushRef="#br0" timeOffset="115916.5042">6435 11436 22 0,'-24'-1'94'16,"3"1"-3"-16,6-1-6 0,5-5-12 16,10 6-102-16,5-9-51 15,0-3-7-15,4 1-8 16</inkml:trace>
  <inkml:trace contextRef="#ctx0" brushRef="#br0" timeOffset="116626.5255">6889 11809 8 0,'0'0'77'16,"-4"9"3"-16,2-1-3 16,2 6-55-16,1 3-13 0,2 2-1 15,3 6 0 1,-2 4 0-16,-1 1-2 0,1-1-2 15,-1-5 0-15,0 0-3 16,0-7-1-16,-3-3-5 16,0-14-5-16,1 12-7 0,-1-12-24 15,0 0-25-15,0-8-18 16,0-4 1-16</inkml:trace>
  <inkml:trace contextRef="#ctx0" brushRef="#br0" timeOffset="117026.5375">6827 11853 37 0,'-3'-13'90'0,"1"2"-2"16,2-21-18-16,15 17-37 0,3-3-10 16,7-3-7-1,8 0-3-15,3 3-5 0,3 0-1 16,5 4-2-1,-4 4-2-15,-2 5 0 0,-8 5-3 16,-7 5-1-16,-9 8-1 16,-10 5-2-16,-4 3 0 0,-13 0 0 15,-7 0 0-15,-3 0 1 0,-4-4 1 16,-1-2 1-1,1-6 1-15,5-4 1 0,3-2 0 16,4-1 1 0,5-2 1-16,10 0 0 0,0 0 1 15,20 6 0-15,6 3-1 16,6 2 1-16,7 4 0 0,5 5-1 15,2 4-1 1,-1 5-1-16,-2 2-1 0,-6 1-3 16,-7 4-3-16,-7-5-3 0,-5 2-9 15,-9-9-21 1,-12-2-48-16,3-5-5 0,2-5-3 15</inkml:trace>
  <inkml:trace contextRef="#ctx0" brushRef="#br0" timeOffset="117776.56">7778 11272 74 0,'9'15'84'16,"-1"9"-1"0,6 7-47-16,1 10-12 0,4 7-4 15,0 11-4-15,0 6-3 16,-2 9-3-16,-2-2-1 0,-3 0-4 15,-6-2-3 1,-4-9-5-16,-2-9-7 0,0-7-13 16,-3-7-50-16,-6-20-15 0,9-18-6 15</inkml:trace>
  <inkml:trace contextRef="#ctx0" brushRef="#br0" timeOffset="118266.5747">7616 11472 18 0,'-10'-9'83'15,"6"-1"1"-15,4-7-3 0,6-4-55 16,13-1-8 0,14-3-4-16,15 0-4 0,8-3-3 15,12 5-2-15,4 3-1 0,2 5-2 16,0 8-2-16,-4 7-2 15,-10 7 0-15,-12 11-1 16,-13 4-1-16,-16 4 0 16,-14 4 0-16,-10 1 1 0,-14-1 0 15,-11-4 2 1,-7-3 0-16,-5-6 1 0,-3 0 0 15,-2-7 1-15,3-3-1 16,4-2 1-16,5 1-1 0,7-2 1 16,9 1 1-16,8 4 2 15,11 6 1-15,11 2 1 16,11 5 0-16,11 8 2 0,9 4-1 15,3 3 1 1,7 4-2-16,-2 2-1 0,-1 1-3 16,-3 2-4-16,-3-2-5 15,-6-5-6-15,1 3-18 0,0 5-48 16,-3-14-11-1,0-5-5-15</inkml:trace>
  <inkml:trace contextRef="#ctx0" brushRef="#br0" timeOffset="125651.798">6695 11301 48 0,'-9'-14'48'16,"9"14"-6"0,-10-12-10-16,10 12-9 0,-1-12-6 15,0 4-7 1,1 8-7-16,2-18-3 0,7 7-8 15,1-1-5-15,9 2-4 16,0-2-1-16,12 2 0 0,-3 1 2 16,14 1 0-1,1 1 6-15,6 0 4 0,2 3 6 16,5-1 3-16,5-2 2 0,0-2 0 15,9-4 1 1,2 0 1-16,0-8-3 0,11 3 2 16,5-5-1-16,9 6-3 15,0-5 1-15,10 9-2 0,5-1 0 16,2 6-1-1,10 4 2-15,-3-2 2 0,0 2 3 16,10-6 0-16,12-1 2 0,1-7 0 16,1 0 2-1,10-10 1-15,3 2 0 0,-2-8-2 16,-2 5-1-16,-6-3 0 15,-12 6-3-15,-11 1 0 16,-6 4-3-16,-13 2-10 16,-16 9-40-16,-7-3-27 0,0-2-4 15</inkml:trace>
  <inkml:trace contextRef="#ctx0" brushRef="#br0" timeOffset="126701.8295">9969 11589 5 0,'0'-12'83'15,"0"2"3"-15,0 10-28 16,6-9-15-16,-6 9-10 0,0 0-10 15,-6 2-7 1,-3 7-5-16,-3 8-4 0,-1 9-4 16,0 9-3-16,2 6 0 15,4 13 1-15,4 1 1 16,4 6 0-16,12-3 2 0,9-3 0 15,6-11 2-15,6-9-1 16,2-11 0-16,1-11-2 0,1-10-3 16,-2-8-4-1,0-9-7-15,-8-9-14 0,-1-12-39 16,-6 1-26-1,-3-8-5-15,-4-4-3 0</inkml:trace>
  <inkml:trace contextRef="#ctx0" brushRef="#br0" timeOffset="126871.8346">10130 11154 0 0,'-15'-10'94'16,"1"8"0"-16,3 0-4 0,11 2-7 15,-13-4-66-15,13 4-15 16,0 0-21-16,0 0-63 0,0 0-7 15,0 0-6-15,12 3 0 0</inkml:trace>
  <inkml:trace contextRef="#ctx0" brushRef="#br0" timeOffset="127262.8464">10478 11729 35 0,'20'27'81'0,"0"7"-3"16,-1 4-2-16,-5 6-64 0,1 2-6 15,0 8-2 1,-5-1-4-16,-1-5-2 0,-7-7-7 15,2-4-9-15,-4-8-33 16,0-11-27-16,0-5-4 16</inkml:trace>
  <inkml:trace contextRef="#ctx0" brushRef="#br0" timeOffset="127722.8602">10425 11776 10 0,'-5'-11'83'15,"5"0"2"-15,11-4-1 0,25-5-54 16,-5 4-9-1,9-5-5-15,7 6-6 0,5 0-1 16,0 10-4-16,-5 1-4 16,-4 8-4-16,-9 11-2 0,-11 5 0 15,-10 8-1-15,-14 4 1 0,-8 0 0 16,-10-2 2-1,-7-1 2-15,-3-7 2 0,-2-5 1 16,3-8 0 0,1-5 1-16,7-4 1 0,3 0 0 15,17 0 0-15,0 0 2 16,0 0 0-16,17 0 0 0,8 12 1 15,9 5 1 1,4 6-2-16,4 4 1 0,0 6-2 16,-2 1-2-16,-4 1-4 0,-7-1-3 15,-8 0-6 1,-10-6-5-16,-3-1-25 0,7-3-46 15,-16-7-5-15,-6-5-6 16</inkml:trace>
  <inkml:trace contextRef="#ctx0" brushRef="#br0" timeOffset="128142.8728">11284 11578 69 0,'-11'2'85'0,"11"-2"-3"0,17 12-45 16,10-7-12-16,14 3-6 15,6 0-2-15,7 4-3 16,0-2-4-16,1-1-3 0,-1 4-7 15,-6-3-5 1,-8-1-7-16,-11-4-13 0,-8-5-43 16,-5 2-18-16,-4-2-6 15</inkml:trace>
  <inkml:trace contextRef="#ctx0" brushRef="#br0" timeOffset="128462.8824">11314 11794 54 0,'30'12'94'0,"11"-4"-3"0,9-4-5 15,31-3-57-15,-16 2-11 16,0-2-7-16,-1 4-5 0,-8-3-6 15,-8 6-6 1,-13 0-12-16,-4-6-45 0,-9 8-24 16,-11-3-5-16,-11-7-5 0</inkml:trace>
  <inkml:trace contextRef="#ctx0" brushRef="#br0" timeOffset="130023.9293">12404 11122 18 0,'0'0'82'0,"0"0"-1"16,-11 0-28-1,11 0-23-15,0 0-12 0,8 11-7 16,3 3-3-16,8 12-2 15,-1 9-2-15,7 10 1 16,0 7 2-16,5 11-1 16,-3 1-1-16,0 1-1 0,-1-2 0 15,-5-8 1 1,0-6-1-16,-5-15 1 0,-1-5 0 15,-5-12 3-15,-2-7-1 0,-8-10 1 16,8-8 0-16,-7-16-2 16,-1-11-1-16,1-12-1 15,-1-12-2-15,5-13-2 16,3-10 0-16,3-1-2 0,1-1-1 15,7 7-3 1,0 2-4-16,4 14-10 0,-1 7-25 16,-4 13-43-16,4 10-5 15,-2 7-3-15</inkml:trace>
  <inkml:trace contextRef="#ctx0" brushRef="#br0" timeOffset="130483.9431">12946 11384 19 0,'0'9'87'0,"0"-9"-4"0,4 15-1 15,-1-30-38-15,-2 29-34 16,6 12-5-16,1 6 0 0,0 9-1 16,2 7 0-1,-1 1-1-15,2-2-2 0,-1-4 0 16,1-6-3-16,-2-6-2 0,-2-7-6 15,2-9-8 1,-9-15-22-16,0 0-29 0,18-6-18 16,-13-8-1-16</inkml:trace>
  <inkml:trace contextRef="#ctx0" brushRef="#br0" timeOffset="130943.9569">12910 11390 65 0,'5'3'83'0,"9"-8"-1"15,37-5-53-15,-18-4-7 0,2 4-4 16,9-1-5 0,-3 4-3-16,4 6-4 0,-6 1-2 15,-7 2-2-15,-5 8 0 16,-11 3-1-16,-6 2 1 0,-10 0-1 15,-11 0 1 1,-8-3-1-16,-7-3 1 0,-8 0-1 16,-2-4 0-1,-3 2-1-15,1 0 0 0,3 2-1 16,5-1 0-16,7 4 0 0,12 2 1 15,10 6 2-15,9-2 1 16,16 2 2-16,11 0 0 0,10-1 1 16,12 0 2-1,2 0-3-15,0-4 0 0,1-1-5 16,-4-2-3-1,-6-1-7-15,-9-2-13 0,-11-9-45 16,-5 8-21-16,-10-6-5 0,-5-2 1 16</inkml:trace>
  <inkml:trace contextRef="#ctx0" brushRef="#br0" timeOffset="131363.9695">12221 11924 56 0,'5'11'93'0,"21"-4"-2"15,20-5-5-15,17-2-65 0,22-1-3 16,20-2-4-1,13-4-2-15,9 4-4 0,-2-3-4 16,0 0-2-16,-7-3-5 0,-8 4-8 16,-17-1-47-1,-10-9-30-15,-12-4-6 0,-18-5-3 16</inkml:trace>
  <inkml:trace contextRef="#ctx0" brushRef="#br0" timeOffset="131833.9836">12692 12010 80 0,'1'31'86'0,"0"3"-2"0,0 8-7 0,-1 3-71 16,2 11-3-1,-1 10 0-15,0 6 0 0,-1 3-1 16,-3-1 0 0,-5-1-1-16,2-7-4 0,-3-10-8 15,1-12-16-15,1-8-36 16,-6-19-23-16,13-17-4 0</inkml:trace>
  <inkml:trace contextRef="#ctx0" brushRef="#br0" timeOffset="132494.0034">12592 12132 37 0,'-15'-3'70'0,"-1"3"-20"15,7-1-10-15,9 1-9 16,0 0-7-16,10-12-3 16,10 3 1-16,12 0-2 0,6-4-1 15,15-4-4 1,2 3-2-16,10-1-2 0,-3 1-4 15,-1 4-2-15,-6 5-5 0,-10 3-2 16,-8 2-2-16,-13 11 2 16,-9 7-1-16,-11 3-1 15,-5 3 0-15,-10-1 0 16,-9 1 1-16,-5-1 1 0,-5-3 0 15,-4-3 0 1,-5-2 0-16,-3-6 1 0,0-4 1 16,-2 1 1-16,6-3 1 15,3 0 0-15,7 0 1 0,6-1 0 16,8 3 2-16,11 5 1 15,3 4 1-15,19 3 1 16,11 6 0-16,10 7 1 0,11 2 0 16,12 8-1-1,11 6-1-15,6 3-1 0,3 1-2 16,-1 2-3-16,0 0-6 15,-9-6-13-15,-12 0-71 0,7-6-4 16,-7-16-6 0,-1-10-4-16</inkml:trace>
  <inkml:trace contextRef="#ctx0" brushRef="#br0" timeOffset="145370.3901">10804 11223 63 0,'-14'14'59'0,"-2"-5"-10"16,2 2-9-16,2-1-8 0,0-8-6 15,12-2-5 1,-9-4-4-16,11-13-5 0,14-5-1 16,5-4-5-16,9-9-3 0,2 0-2 15,5-5-2 1,1 4 1-16,0 0 0 0,-2 4 1 15,-7 6-1-15,-4 5 2 16,-6 3-1-16,-6 7 0 0,-3 2 1 16,-10 9-1-1,10-8-1-15,-10 8 1 0,0 0-2 16,0 0 1-1,-11 6-1-15,1 2 0 0,0 0-1 16,-5 3 1-16,0 0-1 0,-4 2 0 16,3-1 0-16,-1 3-1 15,0-2 1-15,-1 1 0 0,0 0 0 16,3 0 0-1,-1-2 1-15,3-1 1 0,0-2-1 16,4-4 1 0,9-5 0-16,-11 2 0 0,11-2 0 15,0-14-1-15,9-3 1 0,2 0-1 16,5-5 1-16,1 2-2 15,3-3 2-15,4 2 2 0,0 2-1 16,-2-2 1 0,1 6 0-16,0 1 0 0,-5 4 1 15,-2 1-1 1,-3 3 0-16,-3 2 0 0,-10 4-1 15,10 0 1-15,-10 0-1 16,7 7 1-16,-7-7 0 0,6 17 0 16,-1-7 0-16,0 4 0 15,2 1 0-15,0 0 0 16,0 0-1-16,1 1-1 0,-2 2 0 15,-1 0 0 1,0 1-1-16,-2-1-3 0,-3-3-3 16,3 0-8-16,-3-2-22 15,-1-1-45-15,1-3-5 0,0-9-4 16</inkml:trace>
  <inkml:trace contextRef="#ctx0" brushRef="#br0" timeOffset="145780.4024">10584 11136 30 0,'18'-5'84'0,"-8"4"-4"0,1-19-5 15,3 20-56 1,-3 5-9-16,-1 7-4 0,0 7-3 16,-4 3-1-16,-4 7 1 0,0 3-1 15,-2 0 2 1,0-4 1-16,-1-5 1 0,1-3 1 15,2-8 0-15,9-5 0 16,4-7 0-16,9-7-2 0,5-5-6 16,4-2-4-1,3 0-12-15,1-3-21 0,-7-5-38 16,4 8-13-1,-7 1-5-15</inkml:trace>
  <inkml:trace contextRef="#ctx0" brushRef="#br0" timeOffset="146050.4105">10915 10869 6 0,'-2'17'83'0,"11"-4"0"0,12-5-3 15,12-7-54-15,15-3-37 16,19-10-56-16,-6-5-9 0,5-9-5 16</inkml:trace>
  <inkml:trace contextRef="#ctx0" brushRef="#br0" timeOffset="148080.4714">4483 13046 57 0,'0'0'74'16,"2"-22"-4"-16,-2 22-56 0,5 12-1 15,-2 7-1-15,2 5-1 0,0 10-4 16,0 5 0-1,3 11-2-15,3 7 0 0,0 0 0 16,2 6-1-16,2 1 1 16,0-2 1-16,1 1-1 0,0-5 2 15,-1-5 1 1,-1-7 1-16,-1-5-1 0,-4-11 1 15,0-8 1 1,-3-6 2-16,1-7 1 0,-7-9 0 16,11-13-3-16,-4-12-1 0,4-9-2 15,2-12-1-15,1-12-3 16,3-5-4-16,1-4-3 0,0 2-3 15,-4 5-5 1,2 8-9-16,-5 6-15 0,-8 12-52 16,7 8-6-1,-3 9-5-15</inkml:trace>
  <inkml:trace contextRef="#ctx0" brushRef="#br0" timeOffset="148570.4861">5112 13551 36 0,'0'0'90'0,"8"-8"-4"16,-8 8-5-16,2 8-58 16,-2 10-8-16,0 9-6 15,0 6-3-15,0 10-2 0,-2 6 0 16,2 6-1-1,-1 2-1-15,0-4 0 0,-1-5-2 16,2-7-4-16,0-12-6 0,-1-3-7 16,1-16-17-1,0-10-50-15,0 0-4 0,5-15-4 16</inkml:trace>
  <inkml:trace contextRef="#ctx0" brushRef="#br0" timeOffset="149240.5062">5145 13554 52 0,'-12'-3'45'0,"12"3"-4"16,-11-12-5-1,11 12-4-15,0 0-6 0,0 0-3 16,5-13-4-16,8 10-4 16,4 0-5-16,2 1-4 15,2 2-2-15,-2 0 0 0,2 7-3 16,-3 2-3-16,-3 8-1 15,-7 0-1-15,-1 1 2 0,-5 1 0 16,-2-3 1 0,-5 2 0-16,-4-7 1 0,-1 3 2 15,-3-7 1 1,2-3-1-16,1 0 0 0,-1-1-1 15,11-3-1-15,-13 5 1 16,13-5 1-16,0 11-1 0,8 0 2 16,7 3-1-16,5 6 2 0,3 1-1 15,7 5 0 1,2-1 0-16,1 4-6 0,-2-4-4 15,-1 3-22 1,0-3-49-16,-10-4-7 0,-4 0-2 16</inkml:trace>
  <inkml:trace contextRef="#ctx0" brushRef="#br0" timeOffset="149730.5209">4256 14178 25 0,'-26'10'76'16,"6"-7"0"-16,12-11-28 0,8 8-26 15,28 0-3-15,12 5-4 16,24-3-3-16,17 5 1 0,19-4 0 16,13 6 2-1,14-4-5-15,5 2-1 0,1-3-3 16,1 0 0-1,-9-4-1-15,-6 0-3 0,-9-3 0 16,-7-9-6-16,-10-2-12 0,-10 2-54 16,-11-11-16-16,-8-5-5 15,-18-4-4-15</inkml:trace>
  <inkml:trace contextRef="#ctx0" brushRef="#br0" timeOffset="150251.5366">4583 14337 58 0,'-1'13'79'15,"0"5"-2"-15,1 10-48 0,2 10-14 16,3 10-3-16,2 11-1 16,0 7-2-16,1 9 0 0,0 1-3 15,1-2-1 1,-4-9-3-16,1-8-4 0,-1-11-7 15,1-13-22-15,7-12-49 0,-13-21-3 16,9-4-5 0</inkml:trace>
  <inkml:trace contextRef="#ctx0" brushRef="#br0" timeOffset="150711.5504">4508 14505 54 0,'0'0'86'0,"12"-22"-1"0,5 10-40 16,6-5-18-1,9-3-8-15,4 4-1 0,4-1-4 16,8 5-6 0,-5 5-3-16,0 7-3 0,-6 0-3 15,-4 13-1-15,-8 5-2 0,-9 8 0 16,-7 3 1-16,-9 0 1 15,-5 0 0-15,-9-1 1 0,-4-3 3 16,-7-7 0 0,-1-4 2-16,-1-5 0 0,2-6 0 15,2-1 1 1,8-2-1-16,3 0-1 0,12 0-1 15,0 0 0-15,0 11 1 0,21 3-1 16,5 7 2-16,7 3-3 16,3 6 1-16,5 4 0 0,0 2-2 15,1 4-2 1,-5-3-7-16,-2 2-9 0,-8 0-31 15,-11-10-38 1,9-6-7-16,-4-9-2 0</inkml:trace>
  <inkml:trace contextRef="#ctx0" brushRef="#br0" timeOffset="151301.5681">6815 13839 19 0,'0'0'89'0,"-12"12"-2"15,12-12-1 1,4 5-57-16,12 1-8 0,6-2-4 16,5 3-2-16,6 0-3 15,4 2-3-15,3-1-3 16,2 2-3-16,-3-3-2 15,-6 2-2-15,-2-3-2 0,-7 1-2 16,-6-2-6 0,-3-2-10-16,-7 4-44 0,-8-7-23 15,12-4-6-15,-11-4-2 0</inkml:trace>
  <inkml:trace contextRef="#ctx0" brushRef="#br0" timeOffset="151561.5759">6812 14140 87 0,'28'17'99'16,"9"-8"-6"-16,10-2-7 0,-35-2-60 16,43 0-12-1,6-2-5-15,-3-3-5 0,-6 2-7 16,-7-2-8-16,-4 0-35 0,-10 3-42 15,-9-1-5-15,-8 0-7 16</inkml:trace>
  <inkml:trace contextRef="#ctx0" brushRef="#br0" timeOffset="152011.5894">7850 13977 81 0,'5'24'93'16,"14"-4"-4"-16,10-4-7 0,7 4-65 16,4-15-17-1,12 3-12-15,-1-5-32 0,-9-2-40 16,8-1-7-16,-10 0-3 15</inkml:trace>
  <inkml:trace contextRef="#ctx0" brushRef="#br0" timeOffset="152471.6032">9051 13701 43 0,'-9'-4'83'0,"-7"2"-5"0,-6 2-4 16,-7 1-66-16,-11 4-12 0,-2 9-1 15,-2 7-1 1,0 11 3-16,-3 8 1 0,7 11 5 16,7 7 5-16,14 7 3 15,17 3 6-15,11-5 3 0,27-3 1 16,17-9 2-1,19-10-2-15,19-15-4 0,13-10-3 16,7-13-5 0,0-9-6-16,1-6-12 0,-15-10-42 15,-6-8-38-15,-14-5-7 0,-18-4-7 16</inkml:trace>
  <inkml:trace contextRef="#ctx0" brushRef="#br0" timeOffset="153201.6251">10264 13425 16 0,'0'-24'82'16,"-9"-2"1"-16,-6 4-4 0,-8 3-59 15,-9 7-7-15,-3 4-3 16,-5 8-4-16,-2 5-3 15,-2 10-1-15,-1 11-2 0,7 8-1 16,2 9 0 0,9 6 0-16,7 2 0 0,10 5 2 15,10-3 3-15,6-4 4 16,14-9 1-16,9-7 2 0,6-15 2 15,6-13 1-15,10-9 1 16,-1-18-3-16,2-10-2 16,0-12-3-16,-1-11-3 0,-10-11-1 15,-7-9-3 1,-9-6 0-16,-10-2-1 0,-11-2 0 15,-8 5 0-15,-11 6-1 16,-8 10 1-16,-5 15 0 16,-2 14 0-16,1 13 1 15,1 11-1-15,4 11 2 0,1 13 0 16,11 12 1-16,6 12 0 0,6 10 1 15,10 13-1 1,5 8 0-16,8 7 1 0,5 0-2 16,3 0 0-16,1-9-1 15,0-6-3-15,-4-14-4 16,2-9-8-16,-5-16-13 15,-3-13-61-15,8-8-5 0,0-7-6 16</inkml:trace>
  <inkml:trace contextRef="#ctx0" brushRef="#br0" timeOffset="153621.6377">10494 13058 80 0,'6'17'93'0,"6"6"-4"15,4 0-6-15,2 3-62 16,0 8-7-16,1 7-4 0,0 5-3 15,-2 5-1 1,-2 2-1-16,0 3 0 0,0-1-1 16,1-4-1-1,0-5 0-15,0-7 1 0,1-8-1 16,-4-10 0-16,2-10 2 0,-2-11-2 15,3-9 1-15,-1-14 0 16,3-13 0-16,-5-12 0 0,6-13 0 16,0-11-2-1,-1-3 0-15,1-3 0 0,-3 1-3 16,0 7-1-1,-4 8-4-15,-1 9-4 0,-1 15-9 16,-7 7-18-16,-5 16-55 16,2 15-5-16,-5 6-6 0,0 10 3 15</inkml:trace>
  <inkml:trace contextRef="#ctx0" brushRef="#br0" timeOffset="153965.6497">11295 13338 67 0,'0'0'84'0,"2"15"-4"16,-11-4-5-16,-12 7-69 16,-3 1-6-16,-5 5-1 0,4 3 1 15,-3 5 4-15,8 3 4 16,11-3 3-16,11-3 0 15,18-9 1-15,12 0 0 0,12-9 0 16,8-2-2 0,9-6-6-16,-1-3-7 0,-1 0-12 15,-10-2-28-15,-20 1-45 16,-5 0-4-16,-14 1-6 15</inkml:trace>
  <inkml:trace contextRef="#ctx0" brushRef="#br0" timeOffset="154455.6644">9939 13938 26 0,'-50'15'87'16,"10"-2"-4"-16,5-2-2 16,28-2-54-16,-9-4-8 15,16-5-2-15,7 5-2 16,25-5-1-16,17-3 0 0,18-1-1 15,19-3-2-15,11 0-3 0,19 0-3 16,8-1-3 0,7 1-1-16,-1-2 0 0,-2 5-1 15,-6-2-2-15,-4-2-2 16,-13-7-7-16,-4-3-38 15,-17 0-38-15,-17-6-7 16,-13-5-7-16</inkml:trace>
  <inkml:trace contextRef="#ctx0" brushRef="#br0" timeOffset="155235.6878">10310 14464 17 0,'-12'-7'72'16,"-6"7"1"-16,-4-6-53 0,-1 6-1 16,-7 0-1-16,-7 6-4 15,1 7-3-15,-3 5-2 16,1 3-4-16,0 5-3 0,2 7-2 15,4-2-1-15,8 7 0 16,8-4 1-16,11 2 2 0,6-4 3 16,13-3 3-1,11-4 5-15,10-11 3 0,12-9 1 16,4-9 3-16,7-9-2 15,4-16-1-15,-2-4-2 16,-4-13-3-16,-5-8-4 16,-11-4-2-16,-7-2-3 0,-14-4 0 15,-9-1-1-15,-10-2 1 0,-9 6-1 16,-9 5-1-1,-5 8 1-15,-5 9-1 0,-1 9 1 16,0 10 0 0,0 13 0-16,6 7-2 0,1 7 0 15,5 15 0-15,8 5 0 16,6 10 0-16,3 6 0 0,10 8 0 15,6 5 0-15,5 7 0 0,6-2 0 16,0 0 1 0,1-2 0-16,-4-3 0 0,-3-7-1 15,-1-8-3 1,-7-12-3-16,-1-6-9 0,-12-23-24 15,0 12-51-15,0-12-5 16,15-18-8-16</inkml:trace>
  <inkml:trace contextRef="#ctx0" brushRef="#br0" timeOffset="155535.6968">10655 14120 82 0,'-5'14'92'0,"5"8"-2"0,0 5-7 16,0 5-65 0,0 8-6-16,2 6-1 0,0 3-3 15,2 2-3-15,2-1 1 0,2-4-1 16,9-2-1-16,2-6 0 15,5-7 0-15,6-5 0 16,3-10 0-16,-1-4-1 16,2-5 0-16,-2-4-3 0,-2-3-3 15,-5 0-4 1,-3-3-9-16,-9-9-22 0,-13 3-51 15,0-4-7-15,0-4-6 0</inkml:trace>
  <inkml:trace contextRef="#ctx0" brushRef="#br0" timeOffset="155775.704">10524 14309 10 0,'11'12'101'16,"15"-3"0"-16,18-3-8 0,8-6-3 16,7-3-73-1,8-4-9-15,-7-5-10 0,4 2-18 16,-4-3-68-1,-15-1-3-15,-10 0-11 0,-9 1-2 16</inkml:trace>
  <inkml:trace contextRef="#ctx0" brushRef="#br0" timeOffset="158825.7955">12682 13813 11 0,'-10'9'39'0,"10"-9"6"15,12 14 0 1,13-6-9-16,11 2-7 0,12-2-1 16,14-2-2-16,3-1-5 15,14 0-8-15,-2-3-3 0,2-4-5 16,-12 2-5-16,-4 0-13 15,-16 2-29-15,-23 1-38 16,-1-3-4-16,-23 0-1 0</inkml:trace>
  <inkml:trace contextRef="#ctx0" brushRef="#br0" timeOffset="159186.8064">12823 14067 14 0,'-31'12'73'0,"4"0"2"16,10-5-2-16,3 0-57 0,15 3-2 15,19-3 3-15,15 1 0 16,14-4 1-16,12 4 0 0,13-4 0 15,3 0-3 1,8-3-7-16,-4-1-6 0,-3 0-5 16,-12 0-7-1,-8 0-11-15,-14 0-38 0,-15 0-28 16,-9 0-4-16,-11-2-4 15</inkml:trace>
  <inkml:trace contextRef="#ctx0" brushRef="#br0" timeOffset="159516.8163">13395 13631 52 0,'-13'0'83'0,"2"0"-5"16,11 0-4 0,0 0-69-16,13 12-5 0,15 3 0 15,10 4-2-15,10 8 2 16,6 2 2-16,8 3 3 15,4 3-1-15,-2 2 1 16,-1-1 0-16,-9 0 0 0,-10-2 2 16,-8 3-2-16,-14-4 0 0,-15 4-2 15,-8-8-7 1,-17 9-26-16,2-1-51 0,-21-6-4 15,1-2-5 1</inkml:trace>
  <inkml:trace contextRef="#ctx0" brushRef="#br0" timeOffset="161096.8637">15504 13428 57 0,'0'-16'86'0,"0"5"-19"15,-10 1-17-15,-5 6-15 0,-5-1-14 16,-8 3-8-1,-2 2-5-15,-4 4-3 0,-3 6-2 16,-1 4-1-16,-4 5-1 0,5 4-1 16,1 3 0-16,3 3 0 15,5 3 0-15,5 3-1 16,8-2 0-16,10 1 1 15,6-7 0-15,14-2 0 0,8-8 1 16,13-9 0 0,10-8 0-16,8-10 1 0,5-10-1 15,4-11 1-15,4-9-1 0,-3-9 0 16,0-4 0-1,-8-6 1-15,-5-3-1 0,-8-1 0 16,-9 0 0-16,-14 2 0 16,-10 6 1-16,-10 6-2 0,-13 6 0 15,-11 9 0 1,-8 7-2-16,-6 8 1 0,-3 9 0 15,-1 5 1-15,2 6-1 16,5 11-1-16,4 10 2 16,8 11-1-16,9 11 0 0,9 8 1 15,4 9-2-15,16 4 2 16,7 3-1-16,9-2 0 0,9-3-6 15,-3-12-13 1,-1-4-61-16,15-12-6 0,-5-14-3 16</inkml:trace>
  <inkml:trace contextRef="#ctx0" brushRef="#br0" timeOffset="161656.8805">15911 13022 45 0,'0'0'83'0,"-11"-5"-2"15,11 5-5 1,-1 5-64-16,1 9-5 0,5 8-1 15,6 11 0-15,3 9 1 16,6 9 1-16,3 8 1 0,2 3-1 16,0 4-1-1,1-2-1-15,-1-1-1 0,-4-7 0 16,-4-6-1-1,-4-10 2-15,-4-9 2 0,-2-7 1 16,-2-14 0-16,-5-10-1 0,11-20-1 16,-3-14 1-16,0-16 0 15,0-15-4-15,2-13-2 16,2-8-2-16,-1 0-3 15,-1 1-3-15,4 7-6 0,-5 4-11 16,6 15-34 0,8 14-34-16,-7 13-9 0,4 9-2 15</inkml:trace>
  <inkml:trace contextRef="#ctx0" brushRef="#br0" timeOffset="162586.9084">16802 13000 38 0,'-9'-2'77'15,"-1"2"-2"-15,-3 0-42 0,-2 7-15 16,-1 12-4-1,0 8 0-15,1 9-1 0,2 7 1 16,2 11-3-16,8 3 0 16,3 3-2-16,10 2-1 0,7-4-1 15,5-3-1 1,1-9-2-16,3-5-1 0,1-9-1 15,-4-6-3 1,2-7-7-16,-7-9-16 0,-4-5-58 16,6-5-6-16,-4079-12-5 0</inkml:trace>
  <inkml:trace contextRef="#ctx0" brushRef="#br0" timeOffset="162936.9189">17173 13049 27 0,'2'13'80'0,"0"7"-2"0,-2 6-1 16,-2 8-67-16,0 7-2 16,-5 10 1-16,1 5 2 0,2-3-2 15,2 2 1-15,-1-7 0 16,6-5-3-1,7-7-1-15,3-7-1 0,8-10-2 16,2-9-2 0,3-1-3-16,-3-8-3 0,3-1-3 15,-5-7-5-15,-1-1-12 16,-4-4-30-16,-7 0-31 15,4 2-3-15</inkml:trace>
  <inkml:trace contextRef="#ctx0" brushRef="#br0" timeOffset="163166.9258">17032 13285 30 0,'-16'-2'88'0,"16"2"-1"0,6-3-4 16,18 3-52-16,22-4-15 0,6 2-8 16,9 1-8-1,11 1-9-15,-4 1-36 0,5-1-37 16,4 0-5-16,-7-3-6 15</inkml:trace>
  <inkml:trace contextRef="#ctx0" brushRef="#br0" timeOffset="163596.9387">17576 12926 57 0,'-10'0'83'0,"10"0"-4"16,0 0-6-16,18 11-68 0,17 20-2 16,12 16-1-16,8 10 3 15,7 12 0-15,-2 7 1 0,-4 7 1 16,-15 4-1-1,-11-4-2-15,-19 1-11 0,-18 3-56 16,-24-20-20 0,-19-11-4-16,-14-12-2 0</inkml:trace>
  <inkml:trace contextRef="#ctx0" brushRef="#br0" timeOffset="164146.9552">14777 13934 73 0,'-32'14'85'0,"32"-14"-3"15,8 13-6-15,49-13-69 0,33 0-2 16,42-3 4 0,38 0 2-16,41-4 0 0,33 0 2 15,25 0 0-15,19-1-1 16,9-1-3-16,2 1-3 0,-5-1-3 15,-20-3-5 1,-16 4-8-16,-30-6-22 0,-41 6-55 16,-27-1-5-16,-42 1-7 0</inkml:trace>
  <inkml:trace contextRef="#ctx0" brushRef="#br0" timeOffset="165176.9861">15702 14418 18 0,'-21'2'67'0,"-4"9"3"15,-10 7-46 1,-2 4-13-16,-1 7 2 0,-9 9-2 15,1 3 2 1,-2 5-1-16,7 1 0 0,3 1-1 16,10-2-1-16,15-6-1 15,13-6-2-15,9-11 0 0,21-7 1 16,13-15 2-16,10-4 3 15,11-16-2-15,7-10 0 16,3-7 0-16,2-7-1 0,-4-11-1 16,-7-2-2-1,-5-4-3-15,-9-1-1 0,-15 0 0 16,-10 4-1-1,-17 1 0-15,-9 10 1 0,-17 10-2 0,-10 7 1 16,-10 12-2 0,-7 9 1-16,-1 8-1 0,-3 12 0 15,3 10-1-15,3 10 0 0,10 11 1 16,6 5 0-1,12 8 1-15,9 5 0 0,4-1 0 16,17 1 0-16,10-8 0 16,6-6 0-16,12-10-3 0,1-12-4 15,7-5-6 1,-2-17-10-16,5-3-31 0,4-5-35 15,-8-9-9-15,1-9-2 0</inkml:trace>
  <inkml:trace contextRef="#ctx0" brushRef="#br0" timeOffset="165466.9948">16318 14197 87 0,'-11'3'89'15,"8"8"-3"1,3 7-5-16,2 10-68 0,4 9-4 16,1 12-1-16,1 9 2 15,-1 7 0-15,0 6-1 0,0 1-2 16,-4-2-2-1,-2-6-2-15,0-7-3 0,-1-12-3 16,0-9-3-16,0-12-3 16,1-9-10-16,-1-15-15 15,-3-8-54-15,3-10-6 0,1-12-3 16</inkml:trace>
  <inkml:trace contextRef="#ctx0" brushRef="#br0" timeOffset="165596.9987">16212 14494 10 0,'-21'-9'99'0,"10"3"-3"0,11 6-5 15,19-9-8-15,28-3-75 0,13 5-33 16,28-7-57-16,-7-1-10 16,11-2-6-16</inkml:trace>
  <inkml:trace contextRef="#ctx0" brushRef="#br0" timeOffset="167039.0442">18615 13537 59 0,'-10'0'81'0,"10"0"2"15,8 0-60-15,11 0-1 0,9 5 0 16,13-3-2-1,7 5 0-15,17-4-4 16,4-1-6-16,4 0-6 16,0-1-6-16,-1-2-6 15,-5-1-6-15,-10-8-17 16,-10 1-53-16,-10 6-6 0,-13-8-3 15</inkml:trace>
  <inkml:trace contextRef="#ctx0" brushRef="#br0" timeOffset="167249.0505">18726 13711 87 0,'-4'17'90'0,"15"-6"-7"0,20-6-5 15,20-3-73 1,12-2-11-16,12-1-3 0,7-2-6 16,3 3-12-16,-3 9-53 15,-5-9-6-15,-3 0-4 16</inkml:trace>
  <inkml:trace contextRef="#ctx0" brushRef="#br0" timeOffset="167742.0662">20138 13408 33 0,'-5'22'100'16,"16"-7"-6"-16,17-6-13 0,13-11-8 15,-10 2-85-15,32-7-7 0,10 2-10 16,-3-2-38-1,-2 2-26-15,2 0-5 0</inkml:trace>
  <inkml:trace contextRef="#ctx0" brushRef="#br0" timeOffset="168231.0822">21064 12654 61 0,'-8'-13'81'16,"1"4"-3"-1,-20 5-53-15,27 4-3 0,0 16-3 16,4 8-3-16,6 11-1 16,2 8-1-16,1 12-2 0,2 8-1 15,1 2-4-15,1 2-3 16,1-3-8-16,-2-6-7 0,6-8-28 15,9-6-45 1,-12-13-7-16,2-9-4 0</inkml:trace>
  <inkml:trace contextRef="#ctx0" brushRef="#br0" timeOffset="168452.0889">20862 13337 30 0,'-30'21'96'16,"19"-6"-6"-1,18-6-3-15,27 32-25 0,24-41-56 16,14 0-2-16,21-4-2 16,10 0-1-16,8-2-1 0,0 1-1 15,-2 2-3-15,-8-2-10 16,-4-4-43-16,-14 9-30 15,-15 0-6-15,-14-3-3 0</inkml:trace>
  <inkml:trace contextRef="#ctx0" brushRef="#br0" timeOffset="168802.0994">20989 13617 8 0,'13'23'94'0,"2"3"-1"16,-7 3-6-16,-3 6-3 16,-1 11-75-16,-4 7-1 15,-6 7-1-15,-6 6 0 0,-6 4-1 16,-1-5 0-16,-3-1-1 15,-1-7-3-15,4-6-8 0,0-12-9 16,3-10-17 0,7-7-41-16,0-19-20 0,9-3-7 15,-6-20 3-15</inkml:trace>
  <inkml:trace contextRef="#ctx0" brushRef="#br0" timeOffset="169312.1147">20834 13788 41 0,'-11'-12'83'0,"6"-6"3"16,28 4-53-16,-17 3-4 15,9 1 0-15,14 8-2 16,7 2-3-16,8 1-4 0,11 5-6 16,-1 9-6-1,2 1-2-15,-1 4-3 0,-6 2-1 16,-11 2-1-16,-9 2 0 15,-12-6-1-15,-8 2 1 0,-9-4 0 16,-9-6-1-16,-12-6 0 16,-6-2 0-16,-9-4 0 15,-4-7 0-15,-2-3-1 0,0-1 1 16,3 2-1-1,5 0 0-15,7 0 0 0,6 6 2 16,10 3 0-16,11 10 1 16,7 5 1-16,14 4 0 0,9 5 0 15,4 8 1-15,6 1 0 16,4 6-2-16,-1 0 0 15,-3 0-1-15,-10 0-1 0,-3-3 0 16,-9-4-1 0,-5-6-2-16,-7-2-1 0,-4-10-1 15,-1-2-6-15,-1-12-7 16,0 0-22-16,0 0-50 15,0-19-6-15,0-2-3 16</inkml:trace>
  <inkml:trace contextRef="#ctx0" brushRef="#br0" timeOffset="169572.1225">21702 13794 6 0,'16'2'90'15,"-13"7"0"-15,-5 7-6 0,-17 2-4 16,-12 7-76-1,-1 11 0-15,-4 8 1 0,-3 3 4 16,6 5-1-16,7-4 3 0,12 1-1 16,14-6 0-1,14-5-2-15,20-13-3 0,11-7-4 16,14-7-3-16,6-7-6 15,10-4-14-15,-8 7-64 0,13-18-8 16,-2-4-5 0,0-8-2-16</inkml:trace>
  <inkml:trace contextRef="#ctx0" brushRef="#br0" timeOffset="171117.172">22106 12992 31 0,'4'10'84'16,"7"5"-3"-16,7 7-3 16,-31 8-63-16,34 9-5 0,9 8-1 15,6 10 2-15,-2 5 1 0,4 4-1 16,-5-2 0-1,-3 1 1-15,-1-5-3 0,-4-6 0 16,-1-8-2 0,-5-8 0-16,-6-9-1 0,0-4 0 15,-6-10 1-15,-1-6 1 16,-6-9-2-16,7-6 0 0,-5-17-1 15,4-7-1-15,-1-12 0 0,5-10-2 16,9-13-2 0,4-5 0-16,-1-5-1 0,5 2-1 15,-1 3-3 1,-3 1-2-16,5 12-7 0,-9 4-12 15,1 7-53-15,-5 17-16 16,-2 8-7-16,-1 11-1 0</inkml:trace>
  <inkml:trace contextRef="#ctx0" brushRef="#br0" timeOffset="171477.1828">22934 12963 37 0,'17'-12'84'0,"-8"6"-2"0,-9 6-2 16,15 4-67-16,-16 13-2 15,-10 11 0-15,-3 14 2 0,-5 6 0 16,3 18-1 0,0 2 2-16,2 4-1 0,3-2-2 15,8-3 0 1,3-4-2-16,7-12-2 0,8-9-1 15,0-9-1-15,5-9-1 0,-3-9 0 16,-1-2-4-16,1-8-2 16,-2-1-9-16,-15-4-21 0,10-22-56 15,-2 10-8 1,-2-12-7-16,1-4-2 0</inkml:trace>
  <inkml:trace contextRef="#ctx0" brushRef="#br0" timeOffset="171767.1915">23263 13093 14 0,'0'0'95'0,"5"11"-3"0,-5 7-6 16,0 10-3-1,-2-2-80-15,-5 11-2 0,-1 4 2 16,-2 9 3-16,2 1-1 15,-3-2 2-15,4-3 0 0,3-3 0 16,3-7 0 0,1-4-1-16,3-8-1 0,8-7-2 15,2-3 0-15,1-6-2 0,5-1 0 16,1-4-1-1,-1-3-3-15,3 0-2 0,1-5-6 16,-6-7-10-16,4-11-57 16,-1 5-16-16,-3-4-7 0,-2-7-3 15</inkml:trace>
  <inkml:trace contextRef="#ctx0" brushRef="#br0" timeOffset="171917.196">23253 13193 51 0,'-26'7'95'16,"7"3"-5"-16,9 2-4 0,10 17-43 15,8-16-42 1,6-3-10-16,14 4-23 0,5 2-39 16,2-5-19-1,3-2-5-15</inkml:trace>
  <inkml:trace contextRef="#ctx0" brushRef="#br0" timeOffset="172177.2038">23567 12963 33 0,'-17'-8'96'0,"17"8"-6"0,0 0-5 0,20-4-3 15,7 8-85-15,12 16-2 0,5 6 0 16,3 14 1-1,1 8 1-15,-12 9 3 0,-9 7-1 16,-9 6-8 0,-14 10-52-16,-12-22-25 15,-8-10-6 1,-8-15-2-16</inkml:trace>
  <inkml:trace contextRef="#ctx0" brushRef="#br0" timeOffset="172467.2125">22905 13283 13 0,'-7'11'101'0,"7"-11"-5"15,19 0-6-15,8 0-4 0,12 7-73 16,5-11-12-1,9-1-7-15,0-4-10 0,11 4-33 16,-8 1-39 0,-2 1-6-16,-7 0-5 0</inkml:trace>
  <inkml:trace contextRef="#ctx0" brushRef="#br0" timeOffset="173477.2428">24199 12218 19 0,'-14'-9'96'16,"14"9"-6"-1,0 0-5-15,0 0-4 0,18 9-80 16,-10 10-2-16,1 14 0 16,3 14 1-16,-1 16 1 15,3 19 1-15,3 18 2 16,-1 9 2-16,-1 9-3 15,-1 9 0-15,-3 3 0 0,0-2-1 0,-1-4 0 16,-1-6 0 0,-2 0 0-16,4-4-1 0,-5 0 3 15,0-4-1 1,-3-5 0-16,-1-1 0 0,-2-1 1 15,0-3-1-15,-2-5 0 16,-6-9 0-16,1-8-2 0,-3-3 1 16,5-10-1-1,-3-8 0-15,2-9 0 0,-4-7-1 16,3-7 1-16,0-6 0 0,-3-3-1 15,-1-4 1 1,-3-3 1-16,-3-1-2 0,-3-2 0 16,1 1 1-16,-5-2 0 15,-3 1-1-15,-7 0 1 0,-3 1 0 16,-8 0 0-1,-6-2-1-15,-5 4 1 0,-11-4 0 16,-8-1 0 0,-10 1-1-16,-9-4 1 0,-12-2 0 15,-15-6-1-15,-17-2 1 0,-16-2-1 16,-21-7 1-16,-18 1-1 15,-19-4 1-15,-25 5-1 16,-17 0 1-16,-21 7 0 16,-18 5 0-16,-25 7-1 0,-17 7 1 15,-22 5-1 1,-16 8 1-16,-13 0 0 0,-15 8 1 15,-8-6 0-15,-6 4-1 0,3-1 2 16,3-4-1-16,12-1 1 16,12-6-1-16,21-4 0 15,26-6-1-15,27-8 0 16,34-8-2-16,32-5-4 0,34-14-5 15,38-2-10 1,30-12-25-16,29-1-51 0,42-5-6 16,30-3-7-16</inkml:trace>
  <inkml:trace contextRef="#ctx0" brushRef="#br0" timeOffset="175087.2911">14775 15402 37 0,'0'0'85'0,"-10"13"-25"15,10-3-11-15,0-10-8 16,0 12-7-16,0-12-5 16,0 0-5-16,0 0-3 0,0 0-3 15,5-15-5 1,-4-7-3-16,1-9-4 0,-1-15-3 15,-1-8-1-15,-3-15-2 16,-5-9 2-16,-2-7-1 16,-3-10 0-16,-2-6 1 15,-4-3-2-15,0-1 1 0,3 2 2 16,-1 4-1-16,1-2-1 0,3 4 0 15,2 1 0 1,2 5-1-16,-2 1 1 0,1 4-2 16,1 1 0-16,-2 5 0 15,1 5 1-15,-1 4-1 16,-2 6 1-16,2 5 0 15,-2 2 1-15,2 2 0 0,1 3 0 16,2-1-1 0,2 1 1-16,2 5-1 0,4-1 0 15,0 2 0-15,0 0 0 0,0 2-1 16,3 2 1-1,2 3 0-15,0 0-1 0,1 0 1 16,1 3 0-16,4-2 0 16,6 4-1-16,1 1 1 0,7 2-1 15,8-3 1 1,6 5-1-16,3 1 1 0,10 0 0 15,1 5 0-15,7 2-1 0,5 4 1 16,3 1 0 0,2 2 0-16,6 4 0 0,3 0 0 15,6 0 0-15,4 2 0 16,9-1 0-16,4 1 0 0,7-1 0 15,9 6 0 1,6-2 0-16,10 2 0 0,0 3 0 16,9 1 0-16,0 0 1 15,7-2-1-15,1 2 0 16,0 0 0-16,3 0 0 0,2-3 0 15,7-3 0-15,0 0 0 16,7-2 0-16,1 0 0 0,6-2 0 16,4-2 0-1,1 2 0-15,2-2 0 0,2 0 1 16,7 2-1-1,-4 2 0-15,6-1 0 0,4 1 0 16,1 1 0-16,0 1-1 16,0 0 1-16,0 0 0 0,-4 0 0 15,3 0-1-15,-6-2 1 0,-4-1-1 16,-4-1 1-1,-1-1 0-15,-6 0-1 0,-10 2 1 16,-2 0 0 0,-13 3-1-16,-4 1 1 0,-12 1 0 15,-6 2-1-15,-11 2 2 16,-6 0-2-16,-8 0 1 0,-9 2 0 15,-6 0 0-15,-9 2 1 0,-8 1-1 16,-4-1 0 0,-9 0 1-16,-8 1-1 0,-5 0 1 15,-7-1-1 1,-2 1 0-16,-7-1 0 0,-7-1 0 15,-4 0 1-15,-6 1-1 16,-2-1 1-16,-5-3-1 0,-8 0 1 16,13 3 0-1,-13-3 0-15,7 1 0 0,-7-1 0 16,10 3-1-16,-10-3 0 0,16 3 1 15,-8 0-1 1,1 1 0-16,3 1 1 0,0 0-1 16,2 1 1-16,3-3 0 15,5 2-1-15,2-2 1 0,3 1-1 16,3-3 0-1,0 1 1-15,2-2-1 0,-4 0 0 16,-1 0 0 0,-5 0 1-16,-2 0-1 0,-5 0 0 15,-1 0 1-15,-4-3-1 0,3-1 1 16,-4 2-1-16,0-1 1 15,1 0-1-15,2 0 0 0,-2 2 1 16,4 0-1 0,-1 0 0-16,2 0 0 0,1-1 0 15,2 2 0 1,-7 0 0-16,2 0 0 0,-2 0 1 15,-11 0-1-15,12 0 0 0,-12 0 1 16,0 0-1-16,0 0 0 16,0 0 0-16,0 0 1 15,0 0-1-15,0 0 0 16,0 0 0-16,11 11 0 0,-8-3 0 15,1 4 0 1,0 7 0-16,1 5 0 0,-5 3 0 16,0 9-1-16,0 3-2 15,0 2-3-15,0 0-3 0,-2 3-8 16,-6-8-11-16,1-2-49 0,0 2-20 15,1-5-6 1,1-1-1-16</inkml:trace>
  <inkml:trace contextRef="#ctx0" brushRef="#br0" timeOffset="175767.3115">23727 13288 41 0,'0'0'82'0,"6"-15"-3"0,-4 6-3 15,26-2-70-15,-26 2-1 0,-2 9 3 16,0-17 1-16,0 17 2 15,0 0 3-15,0-8 0 0,0 8 0 16,0 0 0 0,0 0-4-16,0 0-3 0,0 8-3 15,0 2-1 1,0 7 0-16,0 9-1 0,-2 8 1 15,-2 10 0-15,-6 7 0 0,-4 5 0 16,-5 6-1-16,-6 1-1 16,-4 2-4-16,-8-4-8 0,2-3-27 15,-4-9-50 1,-3-10-7-16,0-6-5 0</inkml:trace>
  <inkml:trace contextRef="#ctx0" brushRef="#br0" timeOffset="178158.3833">22181 10822 24 0,'25'0'100'0,"-5"-4"-4"15,-6 0-8-15,-14 4-2 16,0 0-82-16,-3 18-3 0,-12 10 0 15,-11 9-2 1,-6 10 2-16,-9 14 2 0,-5 12 1 16,-6 11 1-16,-4 4 0 0,-3-1 0 15,1-2-1 1,5-7 0-16,-1-9-4 0,10-12-4 15,4-16-6-15,9-12-13 16,9-11-65-16,9-18-5 16,10-11-5-16,4-16-4 15</inkml:trace>
  <inkml:trace contextRef="#ctx0" brushRef="#br0" timeOffset="178388.3902">21978 10934 62 0,'6'-8'100'16,"-6"8"-6"-16,0 0-5 15,-3 51-29-15,-2-27-52 0,0 7-4 16,-1 11-1 0,0 10 0-16,2 11 0 0,-5 6 1 15,9 5-1-15,0-2 2 0,5-5-3 16,5-10 0-16,5-10-4 15,3-15-7-15,7-9-21 16,11-18-59-16,-12-11-4 16,-4-19-8-16,-4-11-4 0</inkml:trace>
  <inkml:trace contextRef="#ctx0" brushRef="#br0" timeOffset="178608.3968">21858 11211 31 0,'-63'-19'100'16,"10"7"-3"-16,4 5-6 0,11-22-24 15,15 28-45-15,23 1-7 16,7 0-5-16,32 0-3 0,15 0-1 15,23 0-2 1,10-3-1-16,13 2-3 0,7-4-2 16,3 1-5-16,-3-1-4 15,-6-3-6-15,-12-2-3 16,-10-1-6-16,-12-9-3 15,-10 3-4-15,-12-7-16 0,-17-4-31 16,-4 2-14-16,-20 0 13 0</inkml:trace>
  <inkml:trace contextRef="#ctx0" brushRef="#br0" timeOffset="178888.4052">22533 10774 6 0,'-105'-22'87'15,"-14"5"-3"-15,-6 12-23 16,-13 7-19-16,-7 17-12 16,-5 15-6-16,4 13-5 0,8 15-2 15,10 13-3-15,25 17-3 0,20 9-1 16,40-3-2-1,36-5 0-15,39-12-1 0,42-15 1 16,45-23-2 0,39-25 0-16,33-22 0 0,21-30-2 15,12-16 0-15,-1-18-2 16,-9-11 0-16,-18-7-2 0,-29-3-1 15,-34 5 0 1,-43 2 0-16,-39 8-1 0,-42 14-1 16,-36 12-3-16,-35 19-11 0,-36 22-66 15,-18 1-11 1,-15 6-7-16,-10 0-6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47:12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6824 828 37 0,'-1'-13'64'0,"0"1"-1"0,1 1-8 16,-3-2-11-16,3 13-12 15,-2-10-11-15,0 1-5 16,0-1-6-16,-1 0-4 15,3 10-3-15,0 0-2 0,0 0 0 16,17 41 3 0,-7-20 0-16,4 11 0 0,2-3 2 15,2 4-1 1,2 2-1-16,2 3 2 0,-2 3-2 15,4 2-2-15,0 1 2 0,1 2-1 16,0 0-1-16,-1 0 0 16,0 0 1-16,-2-6 0 0,-1 0-1 15,-2-5 1 1,-7-17 0-16,20 45 0 0,-9-14 0 15,-3-6 0 1,-3-14 0-16,-7-4 0 0,0-6-1 16,-4-7 2-16,-6-12-4 0,6 15 0 15,-6-15 1 1,4 12-1-16,-4-12 1 0,2 9 0 15,-2-9 0-15,0 0-1 16,2 12 0-16,-2-12 1 0,0 0 0 16,0 0 0-1,0 0 2-15,0 0 0 0,0 0 1 16,0 0 1-16,10-8-3 15,-6-8 0-15,1-6 1 16,0-8 0-16,3-8-1 0,-1-9-2 16,3-5 0-16,-3-1-1 15,3-4 2-15,-2 3-1 16,4-7 0-16,-4 3-4 15,1-3-4-15,2-2-9 0,-3 4-42 16,3 0-37 0,3 5-5-16,-1 4-9 0</inkml:trace>
  <inkml:trace contextRef="#ctx0" brushRef="#br0" timeOffset="770.0154">8061 890 1 0,'1'-10'94'0,"1"-2"-1"16,0 2-6-16,2-4-54 0,-4 14-12 15,0 0-7 1,0-10-7-16,0 0-5 0,-16-2 0 16,6 22-2-16,-2 4 1 0,4 13 1 15,-10 7 1 1,1 0 2-16,-2 8 1 0,-1 3 0 15,2 3 1 1,1 3-1-16,12-17 3 0,-19 79 0 16,13-4 0-16,11-5 0 15,13-17-1-15,16-20 0 0,10-13-2 16,3-20 0-1,-6-19-3-15,-5-3-1 0,-8-5 1 16,-7 0-2-16,-6-1 0 0,-10-6 0 16,2 10-1-1,-2-10-2-15,-8 9-2 0,-2-5-2 16,10-4-5-16,-17 3-13 15,17-3-62-15,-13-12-11 0,10-3-7 16,3-2-1 0</inkml:trace>
  <inkml:trace contextRef="#ctx0" brushRef="#br0" timeOffset="1180.0236">8371 1141 68 0,'16'-20'88'16,"-4"5"-3"-16,0 4-25 0,-12 11-52 15,16-5 0 1,-16 5 2-16,6 11-1 0,-3 3-1 15,-3 4-2-15,0 6 0 16,-3-14 1-16,-1 19 2 0,1 2-2 16,0 2 2-1,1 3-2-15,2 19 3 0,-1 18 0 16,8-8-1-1,9-9-1-15,4-10-1 0,6-13 0 16,2-9-1-16,-1-6-2 0,-3-8-2 16,-3-1-2-16,-2-2 0 15,-7-4-1-15,-2-1-2 16,-10-2-2-16,11 0-1 15,-11 0-3-15,3-12-5 0,-3 12-7 16,2-15-23 0,-2 6-49-16,0-2-7 0,0-1-5 15</inkml:trace>
  <inkml:trace contextRef="#ctx0" brushRef="#br0" timeOffset="1380.0276">8433 1304 49 0,'-15'-12'97'16,"2"1"-3"-16,4 4-5 0,9 7-64 16,0 0-9-16,5-7-2 0,9 7-4 15,4 5-6-15,4 0-8 16,6 4-20-16,1 0-63 0,2 2-8 15,2-4-5 1</inkml:trace>
  <inkml:trace contextRef="#ctx0" brushRef="#br0" timeOffset="1731.0347">8947 994 54 0,'0'0'90'0,"-6"-25"-1"15,0-2-4-15,6 27-70 16,8-21-5-16,4 21 0 0,5 11 0 15,2 9 0-15,3 2-2 16,3 6-1-16,5 9-2 16,0 9 0-16,0-1-2 0,-19-10 3 15,43 64-1 1,-7 6 0-16,-18-7-2 0,-18-6-1 15,-12-20-5 1,-11-15-7-16,-5-26-14 0,17-31-62 16,0 0-9-16,15 0-7 15,14-9 0-15</inkml:trace>
  <inkml:trace contextRef="#ctx0" brushRef="#br0" timeOffset="2411.0483">9968 1189 64 0,'-24'16'99'0,"5"0"-3"0,9-2-3 16,10 1-70-16,4-3-4 16,11 0-1-16,7 0-5 0,6 0-6 15,5-4-3 1,7-4-5-16,0 4-5 0,11-2-8 15,-7 0-47-15,-3 3-31 0,-4-2-9 16,-6 1-5 0</inkml:trace>
  <inkml:trace contextRef="#ctx0" brushRef="#br0" timeOffset="11951.2423">9977 1385 45 0,'-13'3'95'0,"3"3"-3"0,10-6-3 16,-5 11-70-16,5-11-4 0,15 17-4 15,2-8-2-15,4 3-5 16,5-2-9-16,1-3-31 0,4 2-51 16,1-1-7-1,2-4-6-15</inkml:trace>
  <inkml:trace contextRef="#ctx0" brushRef="#br0" timeOffset="13091.2651">10861 1163 81 0,'-1'-15'90'15,"-1"2"-8"-15,1 0-48 0,0 0-7 16,0 2-7 0,-1 1-5-16,1 0-4 0,1 10-3 15,0 0-3-15,0-11-2 16,0 11-1-16,1 13-2 15,2 0 1-15,2 6-1 16,3 0 2-16,-1 8 0 0,0 2 0 16,2 0 1-1,0 7-1-15,1 0 1 0,-5-11 2 16,18 56 1-16,1-6-1 0,-4-6-1 15,0-12 1 1,-5-10-1-16,-3-12 0 0,-3-9-1 16,-1-13-1-16,-2-3-1 15,-6-10 1-15,6 13-1 0,-6-13 0 16,0 0 1-1,0 0-1-15,0 0 1 0,0 0-2 16,0 0 2 0,0 0-1-16,0 0 0 0,7 9 1 15,-7-9-1-15,0 0-1 0,0 0 2 16,0 0-1-16,0 0 0 15,0 0 0-15,0 0-1 16,0 0 1-16,10-6-1 16,-10 6 0-16,0 0 0 0,0 0 0 15,0 0-1 1,0 0 1-16,0 0 1 0,0 0-1 15,0 0 0-15,0 0 0 0,0 0 1 16,0 0 0 0,7-8 1-16,-7 8-1 0,7-17 1 15,-5 7-3-15,0-2 1 16,3-5 0-16,1-5 0 0,2-8 0 15,-2-5-1 1,4-6 1-16,-2-7 0 0,2-2 1 16,-3-1-2-1,1-2-3-15,0 0-3 0,0-3-5 16,1-1-15-16,-2 8-50 0,4 4-21 15,1 1-5 1,-12 44-3-16</inkml:trace>
  <inkml:trace contextRef="#ctx0" brushRef="#br0" timeOffset="13841.2801">11686 1059 65 0,'4'-10'87'0,"-2"1"-5"0,-2 9-51 0,3-13-8 16,-3 13-10 0,0 0-7-16,0 0-4 0,-10 8-1 15,3 5 1 1,-1 0 0-16,-1 7 3 0,-2 2 2 15,2 6 0-15,-2 1 1 0,1 3 0 16,2 2 2-16,1-1 1 16,3 3-1-16,1-1 0 0,5 20 1 15,11 11-1 1,14-11-1-16,8-5-1 0,6-13-1 15,3-12-3 1,-1-6 0-16,-5-8-4 0,-15-6-5 16,-3 1-4-16,-9-4-8 15,0-2-43-15,-11 0-34 16,0 0-7-16,7-9-6 0</inkml:trace>
  <inkml:trace contextRef="#ctx0" brushRef="#br0" timeOffset="14281.2889">12140 1042 17 0,'0'0'84'0,"0"0"2"15,-12-5-4-15,12 5-68 0,-8 14-4 16,5 2 5-16,-3 5 0 16,2 0-2-16,2 8-2 0,-1 0 0 15,1 3-1 1,7-1 0-16,-4 3 0 0,0 0-3 15,3 0-1-15,1 1-1 16,-1-1-1-16,2-1-1 16,2-4-1-16,2-3 0 15,6 11 0-15,-4-19-4 0,4 0-2 16,-3-7-2-16,2 0-3 15,-3-4-1-15,4 0-6 16,-5-7-6-16,4 3-20 0,1-3-50 16,-3 0-3-1,-1-3-2-15</inkml:trace>
  <inkml:trace contextRef="#ctx0" brushRef="#br0" timeOffset="14561.2945">12079 1250 5 0,'-23'-7'93'0,"0"3"4"15,4 0-5-15,6 2-55 0,13 2-10 16,0 0-8 0,-1-9-5-16,7 9-7 0,7 0-6 15,8 0-8 1,1-1-17-16,6-2-57 0,3 3-12 15,3-1-7-15</inkml:trace>
  <inkml:trace contextRef="#ctx0" brushRef="#br0" timeOffset="15041.3041">12562 1167 36 0,'-10'1'94'0,"10"-1"0"0,-13 4-7 0,13-4-59 15,0 0-10 1,10 2-6-16,0-2-4 0,5 0-5 16,0 0 1-1,5 0-3-15,-1 0-2 0,4 0-2 16,-1-1 0-16,2 0-3 0,-2-3-8 15,3 4-27-15,4 0-46 16,-8-1-7-16,-2 1-3 16</inkml:trace>
  <inkml:trace contextRef="#ctx0" brushRef="#br0" timeOffset="15281.3089">12632 1231 48 0,'-15'7'98'16,"3"-1"-5"0,12-6-5-16,-8 13-67 0,8-13-6 15,12 10-4-15,0-5-6 16,6-2-6-16,5-1-8 15,-2-1-18-15,8-1-29 0,5 0-35 16,-2 0-7-16,0 0 1 16</inkml:trace>
  <inkml:trace contextRef="#ctx0" brushRef="#br0" timeOffset="15591.3151">13121 1175 64 0,'0'0'88'0,"0"9"-1"15,0 4-34 1,0 1-36-16,0 1-1 0,0-1-2 16,1 1-1-1,8-3 0-15,1 0-3 0,6-2-1 16,0 9 0-16,1-14-3 15,3-5-2-15,-3 0-1 0,1-9-2 16,-4-3 0 0,-1-4-1-16,-3-1 0 0,-5-2-2 15,-4 2 1-15,-3 0 0 0,-8 0-2 16,-7 4-3-1,0 2-11-15,-8 3-23 0,-3 2-48 16,5 1-8-16,4 3-3 16</inkml:trace>
  <inkml:trace contextRef="#ctx0" brushRef="#br0" timeOffset="15991.3231">13634 851 73 0,'-31'2'93'0,"31"-2"-4"31,-10 23-16-31,12-7-63 0,9 5-1 0,4 4 0 16,4 2-3 0,3 2-2-16,0 4-1 0,0 3 0 15,1 10-1-15,-5-6 2 0,-4-2-2 16,-3 3-2-16,-9-5-4 15,-2 1-9-15,-8-7-18 0,-12 0-57 16,4-3-6 0,-2-8-6-16</inkml:trace>
  <inkml:trace contextRef="#ctx0" brushRef="#br0" timeOffset="16689.3425">14419 1231 59 0,'-8'0'91'16,"8"0"-2"-16,0 0-60 15,0 0 1-15,15 8 0 0,0-7-5 16,3-1-6 0,2 0-5-16,4-1-4 0,0-12-3 15,5 6-3-15,-2-1-2 0,3-4 0 16,-5-2-3-1,-1-1 1-15,-2-3-1 0,-22 18-1 16,0 0-1-16,14-27 0 16,-1 1 1-16,-13 26-1 15,-33-51 3-15,9 38-2 16,-3 5 1-16,-3 4 0 0,-3 4 1 15,-2 0-2-15,-1 11 1 0,-2 5 0 16,-1 7-1 0,4 6 1-16,0 7 1 0,5 3 1 15,22-13 3 1,-29 64 3-16,22 5 1 0,22 1-1 15,22-7 2-15,25-6 0 16,16-17 0-16,11-21-1 0,4-16-3 16,-2-10-2-1,-4-1 0-15,-5-6-2 0,-7 0 0 16,-13-6-4-16,-6-2-5 0,-13-2-8 15,-1-2-51 1,-7 0-27-16,-6-6-8 0,-2-2-6 16</inkml:trace>
  <inkml:trace contextRef="#ctx0" brushRef="#br0" timeOffset="17119.3511">14946 744 8 0,'0'0'101'0,"-21"-11"-1"0,-1-1-6 16,22 12-3-16,0 0-78 0,0 0-6 15,10-6-2 1,4 0-2-16,42-7-5 0,-30 11-4 16,9 2-11-1,-2 0-55-15,9-6-21 0,-1 1-6 16,-3 3-4-1</inkml:trace>
  <inkml:trace contextRef="#ctx0" brushRef="#br0" timeOffset="17849.3657">15946 459 46 0,'5'-12'95'0,"1"-1"-4"15,-6 13-7-15,0 0-60 16,0 0-9-16,2-10-7 16,0 1-3-16,-1-1-2 0,4 0-2 15,-5 10 0 1,0 10 1-16,0 3 2 0,-12 45 0 15,7-32-1-15,-2 6 2 0,-2-1-1 16,2 3 1 0,-1 0-1-16,1 2 1 0,-1 0 0 15,3-2 0 1,1 1 0-16,4-4-1 0,0-1 0 15,14 18-1 1,-14-48 0-16,30 36 0 0,-30-36-2 16,39 21 1-16,-39-21-2 15,47 10 0-15,-47-10-3 16,51 5-3-16,-51-5-3 0,24 0-9 15,0 1-25-15,-5-1-51 16,3 1-5-16,-22-1-6 16</inkml:trace>
  <inkml:trace contextRef="#ctx0" brushRef="#br0" timeOffset="18138.3738">15962 578 51 0,'-27'-10'98'0,"1"0"-4"16,5 1-5-16,0 1-61 15,21 8-5-15,0 0-7 0,0 0-6 16,0 0-2 0,0 0-4-16,8-5-1 0,4 0-3 15,43-7-4-15,-27 12-7 16,5 0-23-16,3 0-56 15,0 0-6 1,0 0-6-16</inkml:trace>
  <inkml:trace contextRef="#ctx0" brushRef="#br0" timeOffset="18589.3829">16826 423 87 0,'0'0'91'0,"0"0"-4"0,-7-8-6 15,-1-3-75-15,2 1 0 0,-12 19 1 16,7 14 3-16,-6 53 2 16,6-27-1-16,-3 6 0 15,-2 6-1-15,2-2-1 16,-5 5-2-16,2 0-2 0,-3 1-2 15,-1 1-3 1,2-5-2-16,0-5-5 0,2-4-10 16,0-5-65-16,9-13-13 15,0-9-8-15,4-14-3 16</inkml:trace>
  <inkml:trace contextRef="#ctx0" brushRef="#br0" timeOffset="18979.3907">17270 736 7 0,'-25'-6'103'0,"-3"0"-2"0,28 6-6 15,0 0-3-15,0 0-79 16,0 0-4-16,0 0-2 15,0 0-3-15,1-3-2 16,6 0-3-16,70-19-5 0,-38 20-7 16,1-1-22-1,43 0-56-15,-83 3-6 0,34 0-8 16</inkml:trace>
  <inkml:trace contextRef="#ctx0" brushRef="#br0" timeOffset="19629.4037">17362 734 29 0,'0'0'95'0,"0"0"0"15,0 0-9-15,0 0-58 16,0 0-11-16,0 0-2 0,0 0-4 15,0 0-1-15,0 0-4 16,0 0 0-16,0 0 1 16,0 0-2-16,0 0 0 0,0 0-1 15,0 0 1 1,0 0-1-16,0 0-2 0,0 0 1 15,0 0-2 1,0 0 1-16,0 0 0 0,0 0-2 16,0 0 0-1,0 0 0-15,0 0 1 0,0 0-2 16,0 0 1-16,0 0 0 0,0 0 0 15,0 0 0 1,0 0 0-16,-4 54 0 0,4-37 1 16,0 4 0-16,0 2 1 15,0 2-1-15,0 3 1 0,-1 2-1 16,0 0 1-1,0 4-1-15,-2-4 0 0,1 0-1 16,-1-3 1 0,1 2 2-16,0-3-3 0,0-4 2 15,-1-5 0-15,3 0 1 0,-3-2 0 16,1-1 0-16,2-14-1 15,7 15 0-15,8-10 0 16,8-2 0-16,9 1-1 16,5-2-2-16,9 1-1 0,5-1-6 15,11 8-13 1,2-3-54-16,13-2-24 0,8 2-6 15,7-2-8-15</inkml:trace>
  <inkml:trace contextRef="#ctx0" brushRef="#br0" timeOffset="24400.4992">20237 781 48 0,'7'-21'88'0,"-7"21"-4"15,0 0-53-15,0-12-4 16,0 0-6-16,0 1-9 0,0-1-5 15,0 12-2-15,0 0-3 16,-7-5 0-16,-3 1 0 16,0 1 0-16,7 48 0 0,11-23 0 15,3 3 0 1,2 2 2-16,0 2 2 0,0 0 0 15,-2 2 1 1,-1 0 1-16,-4-1-2 0,-2-1 0 16,-4 2 2-16,0-5-4 0,-4-1-2 15,-3-5-2-15,-5-4-2 16,-6-4-7-16,1 0-16 15,-2-2-38-15,2-7-29 16,5-1-5-16,-1-1-3 0</inkml:trace>
  <inkml:trace contextRef="#ctx0" brushRef="#br0" timeOffset="24690.505">20443 1001 29 0,'47'-20'86'0,"-24"16"-1"16,-3 3-6-16,-3 1-70 15,0 0 0-15,-4 3 3 0,1 3 3 16,-2-5-1 0,2 4-2-16,-4-5 0 0,2 0 1 15,-12 0-3 1,0 0-3-16,0 0-3 0,0 0-3 15,0 0-1-15,0 0 0 0,0 0-1 16,0 0-1 0,0 0 0-16,-2-2-3 0,-4-2-8 15,-52-28-11-15,38 22-56 16,-17 0-12-16,37 10-8 16</inkml:trace>
  <inkml:trace contextRef="#ctx0" brushRef="#br0" timeOffset="25070.5126">20880 681 41 0,'-8'-24'88'16,"8"24"-3"0,-8-25-3-16,0-1-68 0,8 26-2 15,0 0-4-15,0 0-1 16,0 0 1-16,4 34 2 15,4-7 0-15,1 5 0 16,2 8 0-16,0-3-3 0,1 6-1 16,-1-2 0-16,-1 4-3 0,2-2-2 15,-1-3-1 1,-1-1-3-16,-1-6-4 0,-2-8-30 15,-4-1-51 1,2-10-7-16,-5-14-5 0</inkml:trace>
  <inkml:trace contextRef="#ctx0" brushRef="#br0" timeOffset="25260.5164">21149 969 87 0,'17'-5'101'0,"-2"3"-6"0,-1 2-4 16,-3 5-75-1,-2 2-4-15,-9-7-3 0,14 14-6 16,-8-4-9-16,-6-10-14 16,5 15-69-16,-5-15-6 0,7 17-5 15,-7-17-3-15</inkml:trace>
  <inkml:trace contextRef="#ctx0" brushRef="#br0" timeOffset="25970.5306">20109 1468 44 0,'-1'-15'96'0,"1"3"-5"0,0 0-5 15,0 12-65 1,10-9-6-16,-10 9-5 0,11 5 0 16,3 22-2-1,1 13 0-15,-1 10-1 0,-1 6-1 16,1 9-1-16,-4 1-1 0,-2-4-1 15,-3-20-2-15,-4-5-2 16,0-9-2-16,1-3-2 31,-2-6-2-31,3-5-16 0,-3-14-65 0,0 0-6 0,-1-7-7 16</inkml:trace>
  <inkml:trace contextRef="#ctx0" brushRef="#br0" timeOffset="26470.5406">19968 1634 80 0,'0'0'96'0,"0"0"-5"0,0 0-3 15,6-10-72 1,9 5-8-16,5 1 1 0,4-1-4 15,1 0-2-15,0-2-1 16,4 3-2-16,-2-1-6 0,3 0 0 16,3-2-2-16,0 3-2 15,1-2-5-15,4-1-4 16,2-1-2-16,-5 2 0 0,1-2 3 15,-1 3 2 1,-5-1 2-16,-4 2 3 0,-4 1 6 16,-3 0 7-16,1 0 3 15,-3 3 3-15,-5 0 1 16,4 19 4-16,-5 1 0 0,-11 8 1 15,-7 7-2-15,-7 3 0 16,3 1 2-16,5-1 0 0,7-9 0 16,16-15-1-1,10-11-1-15,6-6-1 0,6-11-1 16,-1-10 0-1,0 0-2-15,-19 8-5 0,-5-2-3 16,-5-1-1-16,-1 1 0 16,-7 0 0-16,-1 0-3 0,-3 2 0 15,-7 0-2-15,-4 5-1 16,-3-2-5-16,0 4-22 15,0 2-55-15,0 1-8 0,1 2-5 16</inkml:trace>
  <inkml:trace contextRef="#ctx0" brushRef="#br0" timeOffset="27010.5514">21627 1422 37 0,'8'-13'93'0,"1"-1"-4"16,-3 4-4 0,-6 10-61-16,0 0-16 0,0 0-2 15,1 6 0-15,-5 22 1 16,-18 13 1-16,-5 10 2 15,-7 9-3-15,1 6 3 16,-3 0-3-16,6-1-1 0,7-15-2 16,7-16-4-16,4-11-3 0,6-8-4 15,6-4-15 1,-1-2-65-16,3-16-6 0,10-15-7 15,-3-7 5 1</inkml:trace>
  <inkml:trace contextRef="#ctx0" brushRef="#br0" timeOffset="27220.5556">21472 1511 62 0,'-2'-12'94'0,"0"2"-5"16,2 10-3-1,0 0-72-15,0 8-5 0,6 21 0 16,6 16 1-1,6 4-2-15,5 7 1 0,0-1-3 16,1-1-1-16,-6-19-3 16,-1-3-6-16,-5-8-5 0,1-4-28 15,-3-10-50-15,-10-10-8 0,9-8-6 16</inkml:trace>
  <inkml:trace contextRef="#ctx0" brushRef="#br0" timeOffset="27410.5594">21494 1635 95 0,'-12'-10'100'0,"12"10"-7"0,-6-17-18 16,6 17-62-16,7-10-4 0,5 6-4 15,1 1-6 1,6 0-8-16,1 1-13 0,5-22-23 15,-2 2-46 1,5 17-8-16,-1-4-1 0</inkml:trace>
  <inkml:trace contextRef="#ctx0" brushRef="#br0" timeOffset="27711.5655">21618 1366 43 0,'-70'41'91'0,"-2"22"-3"16,6 14-42-16,13 3-17 15,19-2-8-15,20-6-3 0,18-14-3 16,25-23-4 0,15-21 1-16,16-14 2 0,11-15-2 15,11-16 0 1,2-7-3-16,-43 13-2 0,4-4-4 15,-5-4-1-15,-3-4-2 0,-8-1-1 16,-2-2 0-16,-10 2-1 16,-5 1-1-16,-12 1 2 15,-5 2-2-15,-17 5-3 16,-3 2-13-16,-12 6-70 0,-2-3-6 15,-4 4-7 1,2-2-2-16</inkml:trace>
  <inkml:trace contextRef="#ctx0" brushRef="#br0" timeOffset="29651.6043">1391 1024 29 0,'0'0'66'15,"-18"-9"1"-15,8 9-60 0,-7-2-5 16,2 2-4-16,-5 0-1 15,-2 5 0-15,-2 9 3 0,-6 0 2 16,3 3 4 0,-3 5 2-16,0 0 1 0,2 9 0 15,3-1 3 1,1 5-1-16,2 1 0 0,2 1 1 15,8 1 0-15,0 0 1 0,8 15 3 16,7-19-1 0,9 1-1-16,20 24-1 0,12-11-6 15,13-16-11-15,-3-11-15 16,-23-16-33-16,0 0-36 15,-1-5-5-15</inkml:trace>
  <inkml:trace contextRef="#ctx0" brushRef="#br0" timeOffset="30011.6115">1604 1031 36 0,'-7'-10'80'0,"7"10"-1"16,0 0-4-16,-10-3-71 15,10 10 0-15,0 8 1 16,2 4 5-16,5 5 2 16,-2 5-3-16,0 4 3 0,4 0-4 15,-3 5-1 1,5 23 2-16,2 26-2 0,1-3-1 15,-7-9-1-15,0-12-5 0,-7-18-8 16,-1-12-23 0,10-17-52-16,-9-16-8 0,0 0-8 15</inkml:trace>
  <inkml:trace contextRef="#ctx0" brushRef="#br0" timeOffset="30541.6221">2127 1295 71 0,'0'0'80'0,"11"-9"-3"16,-11 9-56-1,0 0-13-15,-6 3 0 0,-4 6-3 16,-3 3 2-16,-3 1-1 0,-2 3 0 16,0 1 0-1,2 3-1-15,0 1 1 0,3 1 1 16,-1 0-1-16,0 8 4 15,3 12-1-15,11-25-2 16,0-1 0-16,9-7 0 16,0 2-1-16,6-10-3 0,0 1-1 15,3-4-4 1,-1-6-1-16,0-2 3 0,-2-4-2 15,-1 0 1-15,-1-3 2 0,-3 0 1 16,-1 0 1 0,-2 0-1-16,0-2 1 0,-3 5-1 15,-1-1 0-15,1 4-1 16,-2 0-1-16,-2 11 0 0,4-12 1 15,-4 12-1 1,0 0-1-16,9 5 1 0,-3 4 1 16,2 3 0-16,1 1 2 0,-1 4-2 15,-4-3 2 1,16 25-2-16,3-1-3 0,-3-1-6 15,1-1-14-15,-7-2-59 16,-5-20-8-16,-9-14-9 16</inkml:trace>
  <inkml:trace contextRef="#ctx0" brushRef="#br0" timeOffset="30741.6261">2389 1352 48 0,'13'-6'90'0,"-2"5"-3"15,0 3-4-15,1 7-72 0,-2 8-1 16,0 0-5 0,-17-2-2-16,17 28-6 0,5 3-15 15,19 4-48 1,-28-32-21-16,0-1-6 0</inkml:trace>
  <inkml:trace contextRef="#ctx0" brushRef="#br0" timeOffset="30871.6287">2554 1203 35 0,'-11'-25'21'0,"-2"5"-20"0,-3 4-58 15</inkml:trace>
  <inkml:trace contextRef="#ctx0" brushRef="#br0" timeOffset="31411.6395">2684 1220 49 0,'22'29'86'0,"-2"0"-1"0,-1 3-49 0,-3 0-11 16,1-3-6-1,-4 0-5-15,0 0 1 0,-4-4-2 16,3-2-2 0,-5-8-1-16,0-1-1 0,-1-4-1 15,-6-10-1-15,13 5-2 16,-13-5-1-16,11-5-2 15,-5-5-1-15,0-2 1 0,3-4 0 16,0 2 0-16,-1-2-1 16,2 2 1-16,1-1-2 0,1 2 0 15,2 5 0 1,1 3-1-16,1 3-1 0,-2 2 0 15,1 7 1-15,-2 4 0 16,2 0 1-16,-3 3 0 16,-1 3 1-16,1-3 2 0,-2 2 0 15,1-2 0-15,1-3 1 16,-1-3 0-16,3-3-1 0,-2-5 1 15,3 0-2 1,-1-6-1-16,2-1-1 0,0-2 0 16,4-1-1-1,2 3 0-15,0-1 1 0,3 4-1 16,1 1 0-16,4 3-1 15,-11 0-1-15,46 24-5 0,-5 10-14 16,-3 14-60-16,-8 15-11 16,-11 4-7-16,-9-5-3 15</inkml:trace>
  <inkml:trace contextRef="#ctx0" brushRef="#br0" timeOffset="32031.6519">816 3559 81 0,'0'21'91'0,"4"-4"-5"0,4 12-4 15,1 12-77-15,6 9-2 0,3 12 0 16,3 14 3 0,4 7 0-16,-4 9 1 0,2 0-2 15,-6 0 0-15,-4-4 0 16,-4-7-2-16,-3-10-1 0,-3-13-2 15,-3-8-1 1,1-16-3-16,-1-8-18 0,0-26-63 16,0 0-8-16,0-26-5 0</inkml:trace>
  <inkml:trace contextRef="#ctx0" brushRef="#br0" timeOffset="32301.6573">602 3787 85 0,'0'-12'95'0,"19"-7"-5"16,23 1-6-16,18 3-76 15,15 4-1-15,7 7-3 16,4 3-1-16,-1 12-1 15,-13 13-1-15,-17 8-1 0,-16 5 1 16,-24 3-1 0,-20-2 0-16,-19 1 0 0,-15-6-3 15,-12-1-6-15,-10-11-33 16,-2-1-45-16,4-4-6 15,11-9-5-15</inkml:trace>
  <inkml:trace contextRef="#ctx0" brushRef="#br0" timeOffset="32861.6709">1284 4198 16 0,'-4'18'81'15,"4"-4"4"-15,1 6-2 16,9 4-67-16,3 6-4 0,1 3 2 15,6 1 2-15,-3 0-1 0,3-5 0 16,-7-7 2 0,1-4-1-16,-5-7-2 0,-9-11-1 15,11 0-2 1,-11-11-1-16,0-9-2 0,-1-6-1 15,0-4-3-15,-1-7-2 16,2 1 0-16,0 0-2 0,0 4 1 16,5 5-2-16,6 6-3 0,-3 4-5 15,9 8-8 1,0 1-20-16,5 4-57 0,9 4-6 15,5-1-7 1</inkml:trace>
  <inkml:trace contextRef="#ctx0" brushRef="#br0" timeOffset="33381.6813">2015 4261 3 0,'-1'30'90'0,"-6"0"1"0,-3 1-4 16,-32-4-55-1,33-1-7-15,0-4-7 0,2-6-3 16,3-2-2-16,4-14-1 15,0 0-2-15,4 3-1 0,5-8-1 16,0-9-1 0,1-2-2-16,-2-6-2 0,3-1-2 15,-7-3 0 1,0 2-1-16,-4 3 0 0,0 3-1 15,0 1-1-15,-2 4 0 0,2 13-1 16,-8-9 1-16,8 9-1 16,0 0 0-16,-12 10-1 15,7 4 1-15,-3 3 1 16,1 6 0-16,0 3 1 0,1 3 0 15,2 3 0 1,2-1 0-16,1 1 1 0,1-9 0 16,5 2 2-16,4-9 1 0,2-4 0 15,5-8 0-15,3-4 2 16,1-8-1-16,4-6 1 15,2-7-2-15,-2-7 1 16,0-1-2-16,-5-5 0 0,-4 0-1 16,-7-2-1-1,-5 7 0-15,-6-2-1 0,-9 7-1 16,-8 7-1-1,-6 5 1-15,-1 4-2 0,-3 5-1 16,3 3-1-16,2 3-3 0,1 6-2 16,8 3-10-16,2-2-15 15,4-1-54-15,14 1-6 0,7-6-4 16</inkml:trace>
  <inkml:trace contextRef="#ctx0" brushRef="#br0" timeOffset="34051.6947">2299 4213 42 0,'0'13'82'16,"-4"2"0"-16,-3 3-3 0,-6 5-72 15,4 4-4-15,2 1 4 16,7-1 4-16,0 0 3 0,8-5 0 16,5-6 1-16,6-8 0 15,5-7 0-15,2-3-2 16,-3-9-3-16,0-7-3 0,0-1-2 15,-7-6-2 1,-6 4-3-16,-6-3-1 0,-4 2-1 16,-8 6-2-16,-7 3 1 15,-5 3-1-15,-5 6 0 16,1 4 1-16,2 0 0 15,3 4 1-15,3 3 0 0,6 2 1 16,6 0 2-16,4-9 0 0,12 11 1 16,8-8 0-1,3-3 1-15,9-8 2 0,3-9-1 16,8-4 1-16,2-8-2 15,-2-3 0-15,-1-3 0 16,-4-9-1-16,-5-3 0 16,-7-3-2-16,-7-5 0 0,-11 2 0 15,-5-3 0 1,-2 2-1-16,-9 6 0 0,-3 6 0 15,0 8-1-15,-3 8 0 0,1 8-1 16,1 8 0-16,1 10 0 16,2 1 1-16,0 16-1 15,5 8 1-15,1 11 0 16,2 13 0-16,1 14 1 0,6 14 1 15,2 13 1 1,-1 16 0-16,-1 11 1 0,-2 6 1 16,-2 5 0-16,-2 0 0 0,-8-2 1 15,-1-6-1 1,-5-11-1-16,0-12-2 0,1-9-5 15,-3-21-24-15,0-6-61 16,16-15-5-16,1-20-4 0,8-14-7 16</inkml:trace>
  <inkml:trace contextRef="#ctx0" brushRef="#br0" timeOffset="35911.7343">4610 3863 56 0,'-32'12'71'0,"-6"5"-2"16,8 4-69-16,-3 1 0 0,3 10 0 15,3 0 1 1,6 5 5-16,8 4 2 0,7-6 5 16,8 2 4-1,10-9 0-15,10-3 2 0,5-11 0 16,6-2 0-16,1-13-3 15,4-12-2-15,2-9-5 0,0-7-2 16,-2-11 0-16,-3-8-2 16,-5-9-1-16,-3-6-2 15,-6-7-1-15,-6-1 0 0,-7-4 1 16,-8 7-2-1,-8 3-2-15,-8 10 0 0,-4 10 0 16,-6 10 0-16,-2 15-1 16,-2 8 0-16,2 12-1 15,0 4-1-15,4 16 1 16,3 8 0-16,7 10 1 0,3 4 1 15,8 11 2-15,5 2 1 0,10 3 1 16,9 3 2 0,7-7 0-16,7 0 1 0,5-8 1 15,0-5-2-15,6-2-5 16,-4-11-11-16,0-11-47 15,3 6-28-15,-8-9-6 16,-3-6-4-16</inkml:trace>
  <inkml:trace contextRef="#ctx0" brushRef="#br0" timeOffset="36421.7445">5064 3575 78 0,'0'0'92'0,"0"0"-6"15,0 0-5-15,-10 2-72 0,10 18-6 16,2 4-1-16,4 11 1 16,5 8 0-16,3 8 2 15,3 7 2-15,1 4 0 16,3-1 1-16,0-4 0 0,-2-6-1 15,-2-9-1 1,-4-9 2-16,-6-6 0 0,4-11 1 16,-11-16-1-16,13 0-1 0,-2-23-1 15,3-11 0 1,3-16-1-16,4-16-2 0,6-9-2 15,0-7-2-15,7 2 0 16,-5 0-4-16,3 13-4 0,-2 4-9 16,5 21-28-1,4 18-48-15,-9 12-6 0,-2 12-8 16</inkml:trace>
  <inkml:trace contextRef="#ctx0" brushRef="#br0" timeOffset="36943.7551">4263 4463 23 0,'-36'15'90'15,"11"-4"-2"-15,18 1-4 0,19-4-59 16,30-8-12 0,32 0-3-16,22 0-1 0,23-8 3 15,17-1-4-15,13 0 0 16,5-1-2-16,-4 0-1 0,-9 3-1 15,-18 5-8-15,-25-1-18 0,-25 3-63 16,-12 7-7 0,-25-2-6-16</inkml:trace>
  <inkml:trace contextRef="#ctx0" brushRef="#br0" timeOffset="37683.7699">4876 5032 7 0,'-9'-19'80'0,"-9"1"-1"16,-4 6-3-16,-9 3-65 0,-1 6-5 15,-4 3 0-15,-3 12-1 0,-6 7-1 16,-5 6 1 0,1 11-1-16,1 1 0 0,3 9-1 15,4-1 0-15,7 4 1 16,11-3 3-16,10-3 2 0,13-2 2 15,15-10 0 1,13-6 1-16,12-10 0 0,10-7 3 16,11-8 1-16,2-13-6 0,4-11-2 15,-1-6-1 1,-8-8-2-16,-2-7-1 0,-12-5-1 15,-10-3-1-15,-15-5-1 16,-9 2 0-16,-10 3-1 0,-10 2 0 16,-8 7-1-1,-4 6-1-15,-6 7 0 0,0 9 1 16,0 7-2-1,4 8 1-15,2 7 0 0,3 3 0 16,4 11 0-16,3 5 2 0,7 8-1 16,3 5 2-16,4 6 1 15,10 6 0-15,8 0 0 0,6 4 1 16,7-5-1-1,3-2 1-15,3-4-1 0,1-2 0 16,-3-7-3 0,-3-6-1-16,-3-5-3 0,-8-9-7 15,2-3-32-15,-2-5-47 16,-8-11-7-16,-6-13-5 0</inkml:trace>
  <inkml:trace contextRef="#ctx0" brushRef="#br0" timeOffset="37964.7756">5229 4756 3 0,'6'7'97'0,"0"10"1"16,2 4-6-16,-1 5-4 0,-14 12-77 15,10 8-5-15,4 9 0 16,1 5 0-16,-4 6-1 0,1 2 0 15,0-6 0 1,1-7 1-16,-2-5-2 0,3-10 2 16,-1-10-2-1,0-10 0-15,4-7-1 0,-1-7 0 16,3-1-3-16,4-5-1 15,2 0-3-15,3-3-1 0,2 1-4 16,0-7-5-16,7 3-15 0,-8-11-23 16,-6 1-42-1,8 2-6-15,-8-9-3 0</inkml:trace>
  <inkml:trace contextRef="#ctx0" brushRef="#br0" timeOffset="38141.7813">5187 4986 0 0,'-21'11'98'0,"15"-1"2"0,11-2-8 0,20-6-4 16,15 10-71 0,9-15-14-16,8-2-8 0,-2-4-16 15,5 1-65 1,-2 4-6-16,-7 0-8 0</inkml:trace>
  <inkml:trace contextRef="#ctx0" brushRef="#br0" timeOffset="38961.7977">6822 4217 78 0,'-18'7'91'16,"1"-5"-4"-1,34 2-51-15,-17-4-10 0,0 0-2 16,16 13-5-1,7-8-4-15,11 0-2 0,2 0-3 16,7 1-2-16,-1 0-4 16,1 0-2-16,-2-3-2 0,-6-1-2 15,-6-1-3 1,-3-1-3-16,-7 0-6 0,1-2-16 15,-6 2-32-15,0-1-32 0,-5-2-4 16,-9 3-1 0</inkml:trace>
  <inkml:trace contextRef="#ctx0" brushRef="#br0" timeOffset="39231.8031">6585 4572 67 0,'2'17'97'0,"27"-5"-3"0,17-8-5 16,19-4-64-1,8 1-13-15,7 1-2 0,3-1-1 16,-7-1-4-16,-3 0-5 0,-16-1-6 16,-8 1-15-1,-15 14-60-15,-11-9-13 0,-10-1-5 16,-13-4-4-16</inkml:trace>
  <inkml:trace contextRef="#ctx0" brushRef="#br0" timeOffset="49333.0052">8488 3870 83 0,'5'-20'89'16,"-3"1"-33"-16,-2 0-14 0,-2 3-9 15,-5 3-11-15,-5 1-7 0,-4 5-7 16,-4 3-1-1,0 6-4-15,-6 7-1 0,-3 13-2 16,-1 6-1 0,-1 10-1-16,0 7 1 0,5 6 1 15,3 7 0-15,8 0 0 16,7-5 1-16,7-4 1 0,8-9 0 15,10-10 2-15,12-11 2 16,4-17-2-16,10-9 1 16,2-22 0-16,5-11 0 0,2-16-1 15,-1-14-1 1,-3-11-2-16,-9-8-1 0,-4-3 1 15,-12-5-1-15,-8 3 1 16,-13 5-1-16,-4 8 1 0,-11 13-1 16,-5 9 0-1,-5 13 1-15,-2 14-2 0,-5 15 0 16,1 14-1-16,-1 6 1 0,2 22-1 15,0 13-1 1,8 14 1-16,4 10 1 0,12 10 0 16,6 8 1-16,14 1 1 15,14 2 0-15,10-5 1 16,8-6 0-16,7-6-2 15,2-11-5-15,6-2-23 0,3-12-56 16,-12-9-8 0,-4-5-8-16</inkml:trace>
  <inkml:trace contextRef="#ctx0" brushRef="#br0" timeOffset="49633.0112">8111 4331 64 0,'-14'7'95'16,"14"-7"-2"-16,15 10-6 0,25-10-69 15,24 2-5 1,20-2-2-16,18 0 0 0,17-5-3 16,11-1-3-1,6-2-2-15,-3 4-5 0,-4-2-3 16,-8 3-9-16,-17 3-22 0,-23 0-52 15,-9 6-9-15,-19 2-5 16</inkml:trace>
  <inkml:trace contextRef="#ctx0" brushRef="#br0" timeOffset="50403.0266">8370 4935 33 0,'5'-19'93'15,"-5"3"-6"-15,-2 0-3 0,-8-1-62 16,-5 2-10-16,-3 4-5 15,-9 3-3-15,-3 5-2 16,-6 3-2-16,-6 8 0 0,-2 9-1 16,-6 7 0-1,4 10 1-15,0 3 0 0,7 7-1 16,5 4 1-16,8 2 0 15,11-1 1 1,10-3 1-16,9-4 1 0,16-6 2 16,10-10 1-16,10-10 1 0,13-16 1 15,2-7 0-15,8-16 1 0,0-9-2 16,-1-12-1-1,-7-8-1-15,-7-5-2 0,-8-7 0 16,-12-3-4-16,-14 2 0 16,-8 1-2-16,-6 4 1 15,-14 5-1-15,-5 8 0 16,-2 8 1-16,-3 9-1 0,0 11 2 15,1 9 0-15,5 9 1 0,1 3-2 16,4 11 2 0,5 12-1-16,3 6 3 0,5 5-1 15,10 9 2-15,5 4-1 16,6 6 1-16,3 2 1 15,-1-1-1-15,4-3 0 16,-3-4-1-16,-2-1-1 0,-1-10-1 16,-6-6-3-1,1-8-2-15,-5-9-9 0,4-9-39 16,-3-6-36-16,1-5-8 0,0-13-6 15</inkml:trace>
  <inkml:trace contextRef="#ctx0" brushRef="#br0" timeOffset="50693.0324">8709 4630 83 0,'0'0'95'0,"12"1"-5"15,-8 13-5-15,1 12-70 0,-1 3-8 16,3 8-2-16,1 9 1 15,-2 9 1-15,-1-1-1 0,-1 3 0 16,2-2 0 0,-1-1-2-16,2-8 1 0,1-5 1 15,0-8-1 1,6-9-1-16,1-5-1 0,3-7 0 15,-1-3-1-15,6-5-2 0,-4-4-2 16,5 0-3-16,-4-4-3 16,3-3-7-16,-9-8-15 15,4-3-63-15,-1-3-3 16,-8-6-8-16</inkml:trace>
  <inkml:trace contextRef="#ctx0" brushRef="#br0" timeOffset="50853.0356">8703 4798 45 0,'-33'0'93'0,"9"1"0"15,12 4-7-15,12 8-49 16,26-10-25-16,15-2-4 0,13-1-7 16,4-1-30-1,14-5-53-15,7-6-9 0,1-5-7 16</inkml:trace>
  <inkml:trace contextRef="#ctx0" brushRef="#br0" timeOffset="51893.0564">10766 2926 49 0,'29'-10'92'15,"-11"-1"-3"-15,-16-5-5 16,-8 2-65-16,-20 1-5 0,-11-3-4 15,-14 0-1 1,-9-2-1-16,-11-1-1 0,-3 2 0 16,-5 1 0-1,5 3-1-15,5 1 0 0,6 3-1 16,10 4-1-16,9 2 0 0,11 1-1 15,11 1-1-15,6 1 0 16,7 0-2-16,9 0 1 16,-11 13-1-16,9 3 0 15,0 9-1-15,1 6 0 0,-2 13 1 16,0 9-1-1,-1 19 2-15,1 14-1 0,-3 14 0 16,0 11 0-16,-2 12 1 16,2 19 1-16,-3 8-1 15,-1 7 0-15,-1 7 0 0,-3 4-1 16,0-1 3-16,-2-3 0 15,0-6-2-15,-3-6 0 0,2-6 0 16,-3-11 2 0,2-8 0-16,0-12 0 0,1-10 0 15,4-7 0-15,1-14 0 16,7-15 2-16,4-14 0 15,4-13-2-15,12-9 1 0,9-12 0 16,10-8-1-16,10-8-2 16,6-5-1-16,8 0-6 0,5-9-6 15,9 2-28 1,10-3-55-16,-10-6-4 0,1-2-6 15,2-8-5 1</inkml:trace>
  <inkml:trace contextRef="#ctx0" brushRef="#br0" timeOffset="52584.0703">10507 3800 94 0,'-6'-16'95'16,"6"16"-5"-1,0 0-6-15,0 0-74 0,0 16-3 16,6 12 0-16,2 8-2 0,2 12 1 15,2 12 0 1,2 6 0-16,2 6-1 0,-1 3 0 16,0 4-1-16,-2 4 0 15,-3-3 0-15,2-1-1 0,-2-7 1 16,1-2 0-1,-3-6-1-15,1-5 1 0,-3-13-1 16,0-7 1 0,2-11 0-16,-3-11 1 0,-5-17-1 15,15-9-2-15,-2-27 2 0,4-22-2 16,7-23 1-16,-3-18-1 15,7-12-1-15,-1-3-1 0,-1 2-1 16,-1 5-1 0,-3 12-2-16,-5 17-4 0,0 20-6 15,-1 11-14-15,1 9-61 16,6 14-10-16,2 7-9 0,5 11-1 15</inkml:trace>
  <inkml:trace contextRef="#ctx0" brushRef="#br0" timeOffset="53044.0795">11421 4038 49 0,'6'-13'93'16,"-6"13"-5"-16,-10-7-5 0,-13 7-55 15,-3 21-22-15,-2 15 0 0,-4 14 0 16,1 14 1-16,4 9 3 16,8 7 0-16,9 5 1 0,10 0-1 15,3-8 1 1,17-9-1-16,3-10-2 0,5-10-1 15,-2-10-2 1,1-10-1-16,-5-8-3 0,-5-9-4 16,-1 0-6-16,-16-11-16 0,8-4-67 15,2-8-5-15,-3-7-9 16,2-8-2-16</inkml:trace>
  <inkml:trace contextRef="#ctx0" brushRef="#br0" timeOffset="53344.0855">11668 4150 0 0,'6'-9'96'16,"-6"9"1"-16,0 0-7 16,0 22-4-16,-8 7-75 15,-1 7-3-15,-3 11-3 0,3 10 1 16,-4 7 0-1,4 3 0-15,1-2 0 0,6 3 1 16,1-12-1-16,1-5-1 16,7-8 1-16,5-7-1 15,5-7-1-15,-1-8-1 16,5-1 1-16,1-9-4 0,0-2 0 15,-1-3-2-15,1-4-3 0,-3-2-3 16,-3-7-6 0,-8-10-33-16,-8-3-47 0,7-7-6 15,-7-5-7 1</inkml:trace>
  <inkml:trace contextRef="#ctx0" brushRef="#br0" timeOffset="53484.0883">11521 4441 87 0,'0'0'98'0,"3"-12"-6"0,23 9-6 15,9-1-72 1,10-6-12-16,11 5-21 0,10-3-63 16,-4 0-8-16,1-4-8 15</inkml:trace>
  <inkml:trace contextRef="#ctx0" brushRef="#br0" timeOffset="53824.0951">12044 4421 93 0,'-9'10'103'0,"9"-10"-7"15,6 6-4-15,15-19-65 16,10 10-17-16,6-1-3 0,8 0-2 15,4-2-2 1,2 1-1-16,-4-1-4 0,0 1-2 16,-6 0-4-16,-6 2-9 0,-11-2-36 15,-1 0-38 1,-5-2-9-16,-9 2-5 0</inkml:trace>
  <inkml:trace contextRef="#ctx0" brushRef="#br0" timeOffset="54285.1044">12074 4635 93 0,'-16'24'102'0,"12"-12"-7"16,11-3-4-16,9-9-74 0,22 0-7 15,9-6-4-15,6-7-5 0,10-1-8 16,-3-8-6-1,9 4-16-15,-13-7-8 0,3-1-6 16,-5 0-1 0,-8 0 3-16,-3 2 12 0,-14-2 16 15,-4 9 11-15,-11 1 16 16,-3 12 16-16,-11 4 5 0,-14 17 1 15,-7 8-2-15,-3 8-9 0,2 10-12 16,-1 2-3 0,5 0 1-16,8 0 0 0,12-13-2 15,14-6 0 1,11-15 0-16,12-9-1 0,2-9 0 15,5-15 0-15,-3-9-2 16,-4-5-4-16,-9-1 1 0,-9-4-2 16,-11 4-1-1,-10 2 0-15,-12 3-1 0,-15 10 1 16,-10 9-3-16,-11 5 1 0,-3 8-2 15,-1 0-1 1,4 11-3-16,6 3-5 0,12 2-6 16,8-7-21-16,22-9-51 15,6 5-7-15,24-13-5 0</inkml:trace>
  <inkml:trace contextRef="#ctx0" brushRef="#br0" timeOffset="54515.109">13076 3962 11 0,'9'-14'100'0,"-9"14"-1"15,14-2-7-15,-5 6-3 16,0 10-81-16,12 13-3 16,5 7-2-16,4 12 0 0,0 11-1 15,0 12-1 1,-4 4 0-16,-12 5-1 0,-8 4 2 15,-10-1-1-15,-16-3 0 0,-10-5-2 16,-13-7-4 0,-3-9-8-16,-7-1-48 0,7-16-28 15,4-12-9-15,14-12-4 16</inkml:trace>
  <inkml:trace contextRef="#ctx0" brushRef="#br0" timeOffset="55065.12">13830 4374 76 0,'-18'19'102'0,"10"0"-6"0,7-2-4 16,13-3-65 0,13-3-10-16,8-4-2 0,8-7-2 15,5-1-5-15,3-9-2 16,1-5-2-16,-7-6-2 15,-5-1-2-15,-13-10-1 0,-10 4-2 16,-14-3-1-16,-7 4 0 16,-16 2-1-16,-11 5-1 0,-9 8 2 15,-10 9 1 1,-2 7 1-16,-4 19 1 0,2 13 2 15,2 11 0 1,10 10 1-16,8 7 2 0,14 5 1 16,13-3 1-16,10-1 1 15,19-7-1-15,12-9 0 0,13-9 0 16,8-12-1-16,5-10 0 0,4-9-5 15,3-3-2 1,-5-6-4-16,2-3-6 0,-9-9-33 16,-9-5-53-1,3-4-3-15,-6-6-8 0,-8-4 3 16</inkml:trace>
  <inkml:trace contextRef="#ctx0" brushRef="#br0" timeOffset="55385.1264">14186 3602 23 0,'-15'7'105'15,"15"-7"-4"-15,0 0-7 16,29 3-5-16,-3-3-83 0,24 0-10 16,2 0-24-1,3 0-60-15,16 0-7 0,-3 0-8 16,-3 0 3-16</inkml:trace>
  <inkml:trace contextRef="#ctx0" brushRef="#br0" timeOffset="55915.137">15223 2888 82 0,'0'0'91'16,"-4"6"-5"-1,-5 12-5-15,-7 8-77 0,6 16-1 16,-5 4 2-16,3 13 2 0,-2 2 2 15,7 3 0-15,4 1 3 16,2-8-2-16,7-5 0 0,6-11 0 16,7-4-2-1,6-11 0-15,3-4-3 0,4-4-1 16,0-8-2 0,2-2-2-16,-5-4-2 0,0-1-4 15,-6-3-6-15,-4-2-14 16,-3 2-62-16,-8-11-8 0,-5-3-6 15,-3-7-4-15</inkml:trace>
  <inkml:trace contextRef="#ctx0" brushRef="#br0" timeOffset="56075.1402">15015 3133 32 0,'-12'0'103'0,"12"0"-4"16,20 1-5-16,18 28-19 15,10-29-64-15,8-1-9 16,12 1-17-16,-4 11-63 0,3-11-15 15,-2 0-7 1,-6-2-4-16</inkml:trace>
  <inkml:trace contextRef="#ctx0" brushRef="#br0" timeOffset="56415.147">16178 2721 70 0,'-22'22'95'0,"-3"14"-3"0,-3 8-3 15,-34 16-70-15,30 14-1 0,0 9-3 16,-4 11-2 0,0 1-4-16,1 2-1 0,0-1-2 15,1-8-2-15,1-6-2 16,6-12 0-16,3-12-3 0,6-15-2 15,5-10-6 1,2-17-11-16,11-16-72 0,0 0-4 16,11-14-7-16,15-13-3 0</inkml:trace>
  <inkml:trace contextRef="#ctx0" brushRef="#br0" timeOffset="56665.152">16061 3219 27 0,'-14'19'107'0,"14"-9"-6"15,22 1-5-15,16-10-4 16,45-4-80-16,-16-1-4 15,6-6-1-15,5 2-4 0,-8-5-6 16,-4 4-6 0,-17-7-13-16,-8-3-70 0,-17 9-4 15,-11 2-7-15,-13 8-5 16</inkml:trace>
  <inkml:trace contextRef="#ctx0" brushRef="#br0" timeOffset="56995.1586">16391 3192 20 0,'14'0'103'16,"-14"0"-5"-16,15-1-6 16,-13-17-4-16,-2 18-78 0,-3 15-5 15,-9 0 0-15,-4 11-3 16,-4 7 0-16,-7 6-1 0,-3 10 1 15,-1 5 2 1,-1-1-1-16,3 4 1 0,3-3 0 16,3-7 2-1,11-2-2-15,8-6 2 0,4-1 0 16,14-9-2-16,9-2 0 15,7-8 0-15,7-1-2 0,3-5-3 16,9-7-2-16,0-2-6 0,-2-7-6 16,5 2-16-1,-3 1-48-15,4-10-20 0,-1 1-7 16,5-4-3-1</inkml:trace>
  <inkml:trace contextRef="#ctx0" brushRef="#br0" timeOffset="57675.1722">16826 2544 73 0,'-31'0'98'16,"8"0"-3"-16,23 0-6 15,0 0-57-15,21 1-16 0,22-1-3 16,17 0 0-1,10 0-3-15,10 1-3 0,9 2-2 16,-2-1 0-16,-3 2-2 0,-14 2-1 16,-14 2 0-1,-14-4-2-15,-10 3 0 0,-12-2-1 16,-10 5 2-16,-8 7-2 15,-2 6 2-15,-3 2 0 0,1 9 0 16,-2 16-1 0,4 9 1-16,0 14-1 0,5 14 0 15,5 11 1 1,3 12-3-16,2 11 2 0,0 12-1 15,1 4 1-15,-1 5 1 0,0-3 0 16,0 2-1-16,-1-2 0 16,0-7 1-16,2-2 2 0,1-11 0 15,-2-6-1 1,3-10 1-16,0-6 0 0,-2-11 0 15,2-15-1 1,-2-9 1-16,-4-10-2 0,-1-12 1 16,-4-8-1-16,-5-5 0 0,-5-3 1 15,-14-8-1-15,-18 2 0 16,-15-2 0-16,-20 2 0 15,-15 1-1-15,-15 0-1 16,-8-4-3-16,-2-6-3 0,12 4-11 16,1-4-37-1,23-3-43-15,29-6-5 0,21-3-5 16</inkml:trace>
  <inkml:trace contextRef="#ctx0" brushRef="#br0" timeOffset="59945.2176">19450 3312 83 0,'0'0'93'16,"-14"-10"-7"-1,14 10-5-15,-17 0-73 0,9 19 0 16,1 5-4-16,3 9 1 0,-4 9-2 16,4 3 1-1,2 7 0-15,2-6 3 0,4 3-1 16,7-11-2-16,4-4 2 15,3-15 0-15,3-12 1 0,-1-7-2 16,5-11 1 0,-2-10-1-16,0-9-1 0,-3-6 0 15,-1-6 1 1,-5-4-3-16,-4 0 0 0,-4 0 0 15,-4 3-1-15,-2 6 1 0,-1 6-1 16,-5 9-1-16,0 4-3 16,6 18 3-16,0 0-1 0,-3 10 1 15,3 20 0 1,13 4-2-16,-1 7 1 0,11 5 1 15,3 5 1 1,7-1-1-16,6-4 0 0,8-3-6 16,-3-15-5-16,9-3-36 0,4-10-45 15,-13-9-6-15,1-6-7 16</inkml:trace>
  <inkml:trace contextRef="#ctx0" brushRef="#br0" timeOffset="60335.2254">20402 3224 4 0,'-37'2'92'0,"5"4"4"0,9-4-6 15,8-10-34-15,15 8-32 0,2 8-5 16,20-1-4 0,13-2-4-16,9 3-2 0,8-2-2 15,5 3-2 1,2-3-3-16,-4-1 0 0,-2-1-3 15,-9-1-1-15,-9-1-4 16,-9 1-3-16,-5-1-10 0,-15 6-65 16,-6-8-11-16,0 0-5 0,0-5-2 15</inkml:trace>
  <inkml:trace contextRef="#ctx0" brushRef="#br0" timeOffset="60516.2291">20315 3447 31 0,'-9'24'103'0,"11"-3"-3"0,22-8-5 16,17-10-4-16,12-1-80 0,16 0-7 16,1 0-1-1,4 1-3-15,0 2-5 0,-4 3-6 16,-9-4-17-16,-7 8-64 15,-4-3-6-15,-8 2-5 16,-1-2 2-16</inkml:trace>
  <inkml:trace contextRef="#ctx0" brushRef="#br0" timeOffset="60956.2379">21599 3213 0 0,'-16'4'97'0,"16"-4"4"15,0 0-6-15,14 9-4 0,17-6-73 16,19-2-7-1,10 4-1-15,7 1-4 0,2-1-4 16,-2 4-5-16,-9-7-7 16,-3 7-25-16,-3-7-56 0,-33 3-5 15,-19-5-6 1</inkml:trace>
  <inkml:trace contextRef="#ctx0" brushRef="#br0" timeOffset="61506.2489">22613 2659 69 0,'0'0'88'0,"0"0"-4"0,-14 10-4 15,-1 6-75 1,-4 10 0-16,-2 8 0 0,-1 8 4 15,2 4 0-15,1 2 2 16,5 1 1-16,6-2 2 0,8-3-2 16,10-4-1-16,7-7 0 15,8-4-3-15,7-6-1 16,0-3-2-16,3-7-1 0,-7-3-2 15,0-1 0 1,-7-4-4-16,-1-3-3 0,-6-2-3 16,-5-8-10-16,4 2-19 15,1-6-58-15,-3-2-4 16,-4-7-8-16</inkml:trace>
  <inkml:trace contextRef="#ctx0" brushRef="#br0" timeOffset="61726.2533">22395 2792 27 0,'-20'11'103'0,"9"0"-4"15,11-11-6-15,22 9-4 0,27-7-77 16,-8-2-7-1,5 0-2-15,3 0-4 0,-1 0-5 16,-4-6-10 0,-2 4-27-16,2 3-48 0,-23-1-7 15,-9 4-4-15</inkml:trace>
  <inkml:trace contextRef="#ctx0" brushRef="#br0" timeOffset="62406.2669">23160 2621 56 0,'0'0'94'16,"0"-10"-4"-16,0-4-7 0,0 14-63 16,0 0-8-1,-5 15-4-15,-3 9 0 0,-2 15-4 16,-1 16 0-16,-4 15 3 0,-6 15-1 15,-4 17 2-15,-5 2 0 16,-5 5-2-16,1 0-1 16,-2-11 0-16,-2-9-2 15,3-15-1-15,3-15-1 0,4-16-3 16,10-11-2-1,2-16-11-15,16-16-70 0,0 0-10 16,-4-17-6-16,15 1-5 16</inkml:trace>
  <inkml:trace contextRef="#ctx0" brushRef="#br0" timeOffset="63884.2987">23274 3069 70 0,'0'0'99'0,"0"0"-5"0,0-32-10 15,23 30-58 1,11 2-7-16,13 0-6 0,12-3-4 16,2 3-3-16,2-2-1 0,1 2-3 15,-1 0-4 1,-14-5-6-16,-7 5-12 0,-19-2-24 15,-23 2-46-15,0 0-8 16,0 0-5-16</inkml:trace>
  <inkml:trace contextRef="#ctx0" brushRef="#br0" timeOffset="64394.3089">23504 3045 20 0,'14'-11'100'0,"-14"11"-4"16,11-8-5-16,-6 27-36 15,-5-19-36-15,0 0-6 16,0 0-3-16,0 0-4 16,0 0-3-16,0 0 0 0,0 0-1 15,1 10 0 1,-1-10 0-16,0 0 0 0,-1 16 0 15,-4-3 0-15,-2 4 0 16,-1 7-1-16,-1 8 1 16,-6 3-1-16,-3 10 3 0,1 4-4 15,-3 2 0-15,3 0 1 16,-1-1 0-16,0-5 0 0,4-3 0 15,6-7 1 1,0-6-1-16,8-4 3 0,4-4-1 16,11-6 2-16,13-1-2 15,8-3 2-15,15-2-2 16,7 0 0-16,8 0-1 0,4-2-2 15,1-2-1-15,-1 1-4 16,-4-1-2-16,-9 1-6 0,-3 5-12 16,-11 1-54-1,-7-7-19-15,-6-4-7 0,-10 1-4 16</inkml:trace>
  <inkml:trace contextRef="#ctx0" brushRef="#br0" timeOffset="68374.3933">1267 6731 67 0,'-14'-11'79'15,"4"4"-4"-15,10 7-52 0,-16-10-11 16,16 10-4-16,-22-4-2 15,12 4-1-15,-4 3 0 0,-2 2-1 16,-1 3-1 0,0 7 0-16,-3 4-1 0,0 6 1 15,-1 4-2-15,-1 8-1 0,0 1 0 16,1 3 1-1,5 1-2-15,3 1 1 16,1-2 0-16,10-2 1 16,2-6 0-16,7-4 0 0,7-4 1 0,7-6 1 15,3-6 2 1,4-6 2-16,3-7 2 0,1-4 0 15,0-12 0 1,1-4 0-16,2-11 0 0,-3-5-1 16,-4-8-2-16,-3-7-1 0,-4-9-1 15,-3-4-1-15,-7-5-1 16,-5-3-1-16,-5 0 0 0,-2 3 0 15,-6 2-1 1,-2 6 0-16,-2 9 0 0,1 5 0 16,2 10 0-1,-4 3 0-15,3 10-1 0,1 5 1 16,1 7-2-16,-1 2-2 0,8 10-1 15,-14-4 1-15,9 11-1 16,2 12 0-16,-1 11 0 0,4 13 2 16,0 12 1-1,5 10 2-15,3 10 1 0,6 3 1 16,5 3 0-1,3-4 2-15,5-7-3 0,2-8 2 16,3-10-1-16,1-11-3 16,2-3-6-16,-4-14-34 0,2-6-43 15,-2-5-6-15,-5-8-4 16</inkml:trace>
  <inkml:trace contextRef="#ctx0" brushRef="#br0" timeOffset="68874.4033">726 7468 20 0,'-20'7'86'16,"20"-7"0"-16,1 9-3 15,29-9-54-15,27-1-10 16,25-4-6-16,24-3 1 16,17-1 1-16,14-3-4 0,6 1 0 15,0-2-6 1,-6 8-6-16,-16-4-9 0,-13 8-25 15,-5 1-51-15,-36 4-5 16,-17 2-7-16</inkml:trace>
  <inkml:trace contextRef="#ctx0" brushRef="#br0" timeOffset="69555.417">1163 7882 36 0,'-45'33'39'0,"-1"1"-3"16,4 17-3-16,-1 2-1 0,5 13-5 15,3 0-2 1,10-2-2-16,7 2-2 0,7-6-1 16,9-9-3-16,5-9-1 0,9-11-1 15,11-14 0 1,4-12 1-16,4-8-2 0,6-20-2 15,2-14-3-15,3-13-2 16,0-11-3-16,-1-14-2 16,-2-7-2-16,-8-4 0 15,-3-3 0-15,-11-1 0 0,-5 5-1 16,-8 10 0-16,-4 6 0 0,-11 13 0 15,-1 12 0 1,0 10-1-16,-6 12-2 0,1 12 0 16,-1 10 0-16,-1 16-1 15,4 16 1-15,4 11 0 16,4 13 1-16,5 8 0 15,2 9 2-15,14 5 2 0,5 0 1 16,9-3 0 0,7-10 0-16,5-7-1 0,-1-12-2 15,5-6-9-15,-5-15-22 0,-8-6-53 16,8-11-6-16,-8-8-7 15</inkml:trace>
  <inkml:trace contextRef="#ctx0" brushRef="#br0" timeOffset="69854.4237">1664 7888 5 0,'0'0'93'0,"0"0"4"16,5 9-6-1,-4 4-5-15,-1 11-73 0,-4 11-6 16,-6 6 0-16,-1 10 0 0,-6 8-1 15,-3 2-2-15,-3-2-1 16,-1 0-3-16,1-8-3 0,0-11-7 16,10-16-44-1,1-5-34-15,1-19-7 0,6-19-7 16</inkml:trace>
  <inkml:trace contextRef="#ctx0" brushRef="#br0" timeOffset="70004.4267">1516 7927 81 0,'20'7'96'16,"4"11"-6"-1,5 0-6-15,5 6-70 0,4 2-14 16,12 11-14 0,-6 1-32-16,12 0-39 0,-3 2-7 15,-2-6-5-15</inkml:trace>
  <inkml:trace contextRef="#ctx0" brushRef="#br0" timeOffset="70554.4377">2350 7485 31 0,'-6'12'87'0,"6"1"1"0,0-13-2 15,45 11-67-15,-17-11-2 0,7 0 0 16,2-5 3-16,4-8-2 15,-2-5-5-15,-2-6-3 0,-5-2-2 16,-8-1-3 0,-9-1-4-16,-13 1-1 0,-5 1-3 15,-13 2-1 1,-8 4-1-16,-7 7-1 0,-6 8 0 15,-6 5-1-15,-5 13 3 16,4 15 0-16,0 13 2 0,5 14 1 16,7 9 1-16,10 10 1 0,10 6 1 15,12 0 2 1,13-2 0-16,12-6 1 0,9-9-1 15,8-11 1 1,3-11-1-16,1-12-4 0,3-9-6 16,-8-15-30-16,-6-5-50 15,8-15-8-15,-4-12-7 0</inkml:trace>
  <inkml:trace contextRef="#ctx0" brushRef="#br0" timeOffset="70994.4465">2881 6992 23 0,'-3'17'87'0,"3"-3"-1"0,2 5-3 16,10 42-35-16,1-61-44 16,4 25 0-16,2 5 4 0,4-2 2 15,-2-7 2 1,-1-4 0-16,-1-11 1 0,-2-6-2 15,-3-10-1 1,-1-8-1-16,-3-9-2 0,-3-4-2 16,-1-3-3-16,-3-5-1 0,-2 4 0 15,0 2-1 1,-1 7 2-16,-2 2-4 0,-1 10 0 15,3 14 0-15,0 0 0 16,0 0 1-16,0 24-1 0,3 4 0 16,6 5 0-1,4 7 1-15,2 4 2 0,5 3 0 16,0-2-1-16,-1-2-5 0,2 1-6 15,-3 0-43 1,5-12-35-16,0-7-6 0,2-7-6 16</inkml:trace>
  <inkml:trace contextRef="#ctx0" brushRef="#br0" timeOffset="71364.4539">3634 7256 77 0,'-6'9'94'0,"5"1"-3"15,4 0-6 1,17-4-67-16,12 2-9 0,5 1 0 15,6 3 1 1,5-3-3-16,2-1-2 0,-2-3-1 16,-1-2-3-16,-9-1-2 15,-6 0-4-15,-11-4-11 0,-2-14-61 16,-5 13-13-16,-14 3-7 15,7-17-2-15</inkml:trace>
  <inkml:trace contextRef="#ctx0" brushRef="#br0" timeOffset="71574.4581">3557 7614 29 0,'-16'31'100'0,"16"-10"-4"15,18-10-4-15,16-11-4 0,18-8-79 16,10-1-6-1,8-1 0-15,7 0-1 0,4 4 0 16,-3 3-5-16,-5 0-4 16,0 6-14-16,-17 20-59 0,-4-12-11 15,-5 1-8 1,-14-3-2-16</inkml:trace>
  <inkml:trace contextRef="#ctx0" brushRef="#br0" timeOffset="73114.4889">5158 7360 63 0,'0'0'85'0,"19"14"-1"16,-8-9-58-16,20-1-6 15,7-1 4-15,4-3 1 16,-3 0-4-16,-1-6-4 0,-4-5-4 15,-8-1-3-15,-9-3-6 16,-12 0-2-16,-5-1-2 0,-6-3 0 16,-12 4-2-1,-6 1-1-15,-7 4-1 0,-7 3-2 16,-2 7 2-16,-3 4 2 15,-1 13 1-15,1 10 0 16,5 10 1-16,5 13 3 16,8 7 0-16,10 6 3 0,10 3 1 15,10 1-1-15,18-5 1 0,8-6 0 16,11-9-1-1,5-13-2-15,6-8-2 0,0-13-7 16,6-6-22-16,3-8-62 16,-13-16-3-16,-5-9-8 15,-6-14-3-15</inkml:trace>
  <inkml:trace contextRef="#ctx0" brushRef="#br0" timeOffset="73725.5012">5631 6982 36 0,'0'0'91'15,"-5"-12"-4"-15,5 12-3 0,0 0-61 16,-11-8-10 0,11 8-2-16,-8 13-2 0,3 4-1 15,5 5 0-15,0 4-1 0,0 5 2 16,7 1 0-16,4 1-1 15,0-2 0-15,2-3-2 0,0-7-1 16,1-4 0 0,-2-8 0-16,1-5-1 0,0-4 0 15,-2-10-1 1,1-2 0-16,1-8 0 0,0-2-1 15,0-5 0-15,-1 0-1 0,0-3-1 16,-2 1 1-16,-2 5-1 16,-1-1 1-16,-4 4-2 0,1 6 1 15,-1 3-1 1,-3 12 0-16,0-10 0 0,0 10-1 15,-2 5 1 1,1 7 0-16,1 4 0 0,1 2 0 16,7 2 1-16,1 0 0 15,2 1 1-15,4-4-1 0,-1-1 0 16,3-3-5-1,-4-5-5-15,7 3-19 0,-1-1-62 16,-4-7-5-16,0-1-5 0,1-2-6 16</inkml:trace>
  <inkml:trace contextRef="#ctx0" brushRef="#br0" timeOffset="74465.516">6842 6924 13 0,'-8'-13'81'0,"-5"5"-1"16,-4 2-3-16,-3 4-59 0,-4 2-7 16,-2 9-2-16,-3 11-1 15,-2 1-1-15,-2 11 0 0,3 4 3 16,3 5-1-1,3 5 0-15,6 3 0 0,5-3-1 16,6-5 1 0,7-3 2-16,8-10-1 0,8-6 0 15,7-11 0-15,4-8 0 16,3-7-2-16,6-12-1 0,-2-6 0 15,3-7-4-15,-4-11 0 0,1-6-2 16,-8-11 0 0,-5-6-1-16,-3-3 1 0,-8-5-1 15,-8 1-1 1,-2 4 1-16,-3 6-1 0,-8 9-1 15,-1 9 0-15,0 9 0 16,-2 9-1-16,1 9 0 0,1 11-1 16,1 4 1-16,1 11-1 0,4 11 2 15,2 12 0 1,4 11 0-16,-1 12 2 0,12 10 1 15,1 3 0 1,7 1 0-16,1-4 1 0,2-5-1 16,1-10-2-16,-2-10-2 15,2-11-7-15,-5-19-26 0,-5-8-52 16,8-8-6-1,-1-15-7-15</inkml:trace>
  <inkml:trace contextRef="#ctx0" brushRef="#br0" timeOffset="74867.5242">7147 6663 0 0,'0'0'89'16,"-1"19"1"-16,-2 6-4 0,2 0-4 15,-2 6-75-15,4 9 1 16,5 3 1-16,1 1 0 0,6-2 1 15,-1-4 0 1,3-6 0-16,1-6-1 0,-1-7-1 16,2-10-1-16,-3-9 0 0,0-6-2 15,-1-13 0 1,-1-6-3-16,-3-6 0 0,0-8-2 15,-3 0 0-15,-3-1 0 16,-2 1-1-16,-1 6 0 0,0 5 0 16,-3 7-1-1,0 10 1-15,3 11 0 0,0 0 0 16,-2 18 0-1,2 5 0-15,9 6 0 0,4 5 1 16,5 5 0-16,3 0 0 0,5 0-1 16,0-1-2-16,4-2-4 15,-4-7-5-15,1-1-10 0,-10-7-37 16,4-5-34-1,-2-2-5-15,-8-10-5 0</inkml:trace>
  <inkml:trace contextRef="#ctx0" brushRef="#br0" timeOffset="75147.5298">6659 7352 11 0,'-36'25'98'16,"19"-9"0"-16,22-6-3 0,32-10-4 16,31 0-78-16,26-3-1 15,20-1 2-15,17-2-2 16,6 1-4-16,3 0-3 0,-7 2-2 15,-11 3-2 1,-24 1-6-16,-17 10-6 0,-26-1-24 16,-33 6-58-16,-10 0-3 15,-14-3-8-15,-22-1-2 16</inkml:trace>
  <inkml:trace contextRef="#ctx0" brushRef="#br0" timeOffset="75807.543">7053 7954 444 0,'20'-36'0'0,"-1"-6"-1"0,-3-7 0 16,-6-7 0-16,-10 5-1 15,-10 5 1-15,-12 9-2 16,-7 8 0-16,-5 15 1 16,-2 8 1-16,0 10-1 0,2 17 1 15,4 9 1 1,6 9 1-16,5 4 1 0,8 3 0 15,5 0 1-15,6 5-1 0,9-8 2 16,7 0-1 0,8-7 0-16,5-3-2 0,0-7-2 15,5-6-4-15,1-7-7 16,4-2-17-16,3 0-58 0,-3-12-7 15,0-12-10 1,1-9-1-16</inkml:trace>
  <inkml:trace contextRef="#ctx0" brushRef="#br0" timeOffset="76037.5476">7445 7728 81 0,'0'10'99'15,"-2"10"-2"-15,-1 12-8 0,3-32-38 16,-16 46-43-16,8 6-1 15,-4 5-1-15,1 1-1 0,0-1 0 16,0-3-3-16,-1-5-3 16,4-4-3-16,-4-8-3 15,8-12-7-15,-2-12-35 0,6-13-43 16,0-13-6-1,4-21-6-15</inkml:trace>
  <inkml:trace contextRef="#ctx0" brushRef="#br0" timeOffset="76187.5506">7301 7783 18 0,'0'0'99'0,"10"3"-2"15,8 11-4-15,12 5-5 0,15 1-78 16,5 2-4 0,12 4-1-16,2-2-7 0,6 2-6 15,-3-6-13 1,-6-13-59-16,-10 11-12 0,-13-2-6 15,-14-4-4-15</inkml:trace>
  <inkml:trace contextRef="#ctx0" brushRef="#br0" timeOffset="76628.5595">6941 7827 26 0,'6'-17'95'16,"-4"0"-3"-16,-4 2-2 0,-11 8-46 15,-7 1-23 1,-5 6-4-16,-12 6-4 0,-6 13-3 15,-6 8-1-15,-2 8-2 0,4 3 0 16,5 5 0-16,7-1-1 16,13-2 0-16,13-2-1 0,10-7-1 15,20-8 0 1,13-8 0-16,12-7-2 0,6-3-3 15,8-4-4-15,5-2-5 16,7-4-22-16,10-8-61 0,-11-4-4 16,-5-4-8-1,-2-2-3-15</inkml:trace>
  <inkml:trace contextRef="#ctx0" brushRef="#br0" timeOffset="78648.5999">11746 6917 24 0,'-20'3'91'0,"2"10"-3"16,-1-11-32 0,6-1-12-16,1 2-11 0,2-2-9 15,10-1-5 1,0 0-4-16,8 8-4 0,15-6-1 15,17 1-2-15,6 0-1 16,9-2-1-16,8 0-1 0,4-1-2 16,0 0 0-1,-6 0-1-15,-10 0 0 0,-14 0-2 16,-9 0 0-16,-7-2-3 0,-12-1-4 15,-9 3-5 1,0 0-16-16,-3-13-56 0,-6 12-10 16,-1 0-8-16,-5 1-2 15</inkml:trace>
  <inkml:trace contextRef="#ctx0" brushRef="#br0" timeOffset="78948.6059">11684 7129 6 0,'-24'24'101'0,"9"-6"-2"15,16-2-4-15,24-8-3 0,23-8-68 16,21 0-12-16,9 0-1 16,13 0-3-16,5 0-2 15,-1-5-2-15,-8 0-3 16,-10 2-3-16,-20 2-5 0,-16-1-5 15,-18 2-15 1,-19 9-65-16,-8 2-3 0,-16 0-8 16,-8 3-2-16</inkml:trace>
  <inkml:trace contextRef="#ctx0" brushRef="#br0" timeOffset="80808.6431">11517 3546 44 0,'13'0'89'0,"3"-5"-3"15,-3-14-4 1,4-8-74-16,-3-6-2 0,2-7 2 16,-4-11 0-1,-5-10 0-15,-4-8-2 0,-6-8 2 16,-5-7-2-16,-7-4 3 15,-8-7-2-15,-6-2-1 0,-8 3-1 32,-7 2-2-32,-6 3-2 0,-7 4-3 0,-8 3 1 15,-6 5-1-15,-5 8 0 0,-8 4-2 16,-5 6 2-1,-7 5-1-15,-5 8-1 0,-10 6 2 16,-5 8-3-16,-2 4 2 16,-7 7 0-16,2 6 0 15,0 5 0-15,0 6 0 16,3 4 1-16,3 14 0 0,7 9 0 15,1 10-1-15,4 9 1 0,8 8 0 16,0 8 1 0,7 7 2-16,7 6 1 0,7 6 0 15,3 5 2 1,4 5 1-16,7 7-1 0,2 4 1 15,4 4-1-15,3 5 0 16,3-2 0-16,5-4-1 0,7-9 0 16,3-10-1-1,6-9 2-15,3-12-2 0,6-13 0 16,4-12-1-16,2-10 0 0,0-6-1 15,0-7-1 1,-2-6-1-16,2-7-2 0,-3-5 2 16,0-8 0-16,-2-9-2 15,-1-2 1-15,1-4 0 0,0-4 2 16,-1 1 1-1,2 4 0-15,1 0 1 0,1 6 2 16,3 6-1 0,2 3 0-16,1 5 0 0,10 7-1 15,-15 7 0-15,8 11 0 0,2 12 0 16,-1 9-1-16,-1 10 1 15,1 8 3-15,2 5-1 0,-1-3 1 16,5-7 2 0,6-7 0-16,6-11 0 0,11-15 1 15,10-14-2 1,12-5-6-16,5-12-12 0,11-8-75 15,12 7-4-15,-2-2-8 0,2 1-5 16</inkml:trace>
  <inkml:trace contextRef="#ctx0" brushRef="#br0" timeOffset="81719.6614">12673 6800 37 0,'-6'-17'99'16,"2"-1"-2"0,1 5-5-16,-2-40-27 0,2 42-50 15,3 11-7-15,0 0-3 0,0 0-3 16,8 23 0-1,-2 8-1-15,6 13 1 0,2 10 1 16,3 10 1-16,6 9 2 16,1 7 1-16,0-3-1 0,-4-1 0 15,1-7-2 1,-5-8 0-16,-3-8-1 0,-4-11-1 15,-3-9 1-15,-5-9 0 0,0-10 1 16,-1-14-1 0,6-9 0-16,-2-20 0 0,3-11-1 15,2-17 0-15,6-15-1 16,2-18 0-16,6-8-1 0,0-2-1 15,2 5-1 1,-3 7 0-16,1 12-4 0,-3 8-3 16,-1 22-7-1,-7 12-16-15,2 12-54 0,2 20-12 16,-1 2-7-16,5 12-3 15</inkml:trace>
  <inkml:trace contextRef="#ctx0" brushRef="#br0" timeOffset="82119.6694">13614 6782 89 0,'1'-32'95'16,"-1"7"-7"-16,-4-23-8 0,-9 38-62 15,-2 11-7-15,-5 15-3 16,-2 14-2-16,-5 13-1 0,-1 14 1 15,0 15 1 1,3 7 0-16,4 5 2 0,11-1 0 16,6-4-2-16,3-5 1 0,11-12-1 15,8-7-1 1,5-15-1-16,2-7-2 0,5-8 0 15,-2-5 0-15,-3-5-2 16,-2-4-1-16,-6-4-1 0,0-4-3 16,-9-3-5-1,-8 0-4-15,7-24-13 0,-6 5-33 16,4-2-36-1,-5-5-5-15,5-8-6 0</inkml:trace>
  <inkml:trace contextRef="#ctx0" brushRef="#br0" timeOffset="82439.6758">13815 6822 22 0,'9'-7'93'15,"-9"7"-1"-15,4 13-6 16,-4 5-2-16,-1 11-76 0,-2 10-5 15,-3 7 2-15,0 10 1 16,-5 7 4 0,3 2-1-16,0-3 0 0,3-4 0 0,3-7 1 15,2-6-2 1,9-6-1-16,6-11-1 0,6-6-2 15,5-6-2-15,0-6 0 16,2-3-1-16,0-4-1 0,1-3-1 16,-4-3-2-16,-1-8-3 15,-2-2-3-15,-9-6-6 16,5-5-43-16,-2-3-36 0,-13-7-6 15,-3-4-5 1</inkml:trace>
  <inkml:trace contextRef="#ctx0" brushRef="#br0" timeOffset="82599.679">13649 7020 7 0,'-33'3'97'16,"15"2"-1"-16,18-5-4 0,10 8-6 16,18-6-72-1,16 2-6-15,6-1-4 0,9 5-4 16,1-7-10-16,5 6-23 15,1 0-53-15,-11-1-7 16,-5-6-7-16</inkml:trace>
  <inkml:trace contextRef="#ctx0" brushRef="#br0" timeOffset="82919.6854">14172 7024 48 0,'21'4'99'0,"7"-1"-4"16,5-1-5-16,6-2-47 0,2-2-22 16,1 2-8-1,-5-3-6-15,-4 3-5 0,-8 0-4 16,-5 0-5-16,-10 0-9 15,-1 0-24-15,6 5-48 16,-15-5-6-16,11 4-6 0</inkml:trace>
  <inkml:trace contextRef="#ctx0" brushRef="#br0" timeOffset="83129.6896">14237 7210 78 0,'-21'21'95'0,"10"-4"-4"0,11-7-6 15,25-1-65-15,5-4-11 0,11 1 1 16,4-5-4 0,8-1-4-16,-1-1-7 0,-4-7-11 15,3 1-21 1,4 0-50-16,-15-4-6 0,-4-3-6 15</inkml:trace>
  <inkml:trace contextRef="#ctx0" brushRef="#br0" timeOffset="83409.6952">14786 7127 26 0,'-29'29'92'15,"0"4"-1"1,-1 5-5-16,10-6-52 0,12 3-9 16,8-9-7-16,15-8-3 15,12-9-4-15,9-9-2 0,9-8-1 16,0-10-2-1,4-7-1-15,-6-4-3 0,-8 0-1 16,-8-3-1-16,-11 1 0 0,-12 5-1 16,-8 2 1-1,-18 7-2-15,-10 7 0 0,-13 5 0 16,-2 5-3-16,-3 7 0 15,2 8-5-15,2-2-7 0,11 8-18 16,9-9-15 0,7 0-41-16,19-12-5 0,16 6-1 15</inkml:trace>
  <inkml:trace contextRef="#ctx0" brushRef="#br0" timeOffset="83689.7008">15167 6617 18 0,'-32'-13'80'0,"-4"8"2"16,5 1-4-16,2 8-61 0,19 14 0 15,3 7-1-15,13 12-1 16,12 8-2-16,10 16-1 0,7 8 2 15,3 13 1 1,2 6-2-16,-10 3-4 0,-10 6-1 16,-19 1-2-1,-9-5-1-15,-18-6-4 0,-10-7-6 16,-13-12-14-16,-5-10-69 15,-2-8-5-15,2-12-6 0,7-11-3 16</inkml:trace>
  <inkml:trace contextRef="#ctx0" brushRef="#br0" timeOffset="85559.7382">16334 6454 24 0,'2'-9'86'15,"-2"-3"-2"-15,0 12-7 0,-20-15-50 16,3 14-22-16,-4 2-1 15,-4 6-3-15,-4 9 0 16,-5 0 1-16,0 11 0 0,1 4 2 16,5 5 0-16,4 5 1 15,6-4 0-15,12 2 1 0,6-5 2 16,14-8 0-1,10-7 1-15,12-9 0 0,3-10 0 16,7-12 2 0,1-8-3-16,0-9-1 0,3-10-3 15,-8-6-1-15,-1-9-2 16,-11-6-1-16,-4-4-2 0,-8-3-2 15,-11-1 0-15,-7 3 0 0,-6 7 0 16,-9 7 1 0,-9 13 0-16,-4 9 2 0,-5 10 0 15,-2 13-1 1,1 7 1-16,2 15 0 0,4 10 1 15,7 14 1-15,9 9 0 16,10 8 0-16,8 9 2 0,14 1 1 16,10-1 0-16,14-5 0 0,2-4-3 15,5-9-5 1,5-6-27-16,2-7-54 0,-11-13-6 15,-7-5-8 1</inkml:trace>
  <inkml:trace contextRef="#ctx0" brushRef="#br0" timeOffset="85829.7436">16068 6852 90 0,'10'16'99'0,"22"-4"-4"0,24 0-5 15,18 6-63 1,21-10-16-16,13 2-1 0,14 0-4 15,6 0-4-15,-6-5-4 0,-2 9-7 16,-21-4-33-16,-9-1-48 16,-22 4-7-16,-23-6-5 15</inkml:trace>
  <inkml:trace contextRef="#ctx0" brushRef="#br0" timeOffset="86519.7574">16440 7495 69 0,'-34'-10'90'0,"-3"3"-3"15,-8 6-6-15,5 1-69 0,-1 13-4 16,-2 9-2 0,4 6 1-16,7 7-2 0,8 4 2 15,10 1 1 1,10 2 2-16,10-3-1 0,16-10 1 15,14-8-1-15,7-11 0 16,9-10-2-16,1-7 1 0,4-16-3 16,-4-11-1-16,-3-12-3 0,-11-10-2 15,-9-6-2 1,-9-3-1-16,-15-2 0 0,-6-2-1 15,-11 2 2 1,-4 10-1-16,-10 7 2 0,-1 15 1 16,-2 6 0-16,2 15 1 15,3 12 0-15,5 7 1 0,6 17 0 16,6 7 1-1,6 13 1-15,4 4 0 0,5 13 1 16,8 5 0-16,1 1 0 0,1 4 0 16,2-3-2-1,-3-5 0-15,0-8-1 0,-4-5-1 16,1-14-2-16,-2-11-2 15,3-10-7-15,-5-14-34 16,-4-10-47-16,12-14-5 16,0-14-7-16,3-10 4 0</inkml:trace>
  <inkml:trace contextRef="#ctx0" brushRef="#br0" timeOffset="86729.7616">16778 7228 25 0,'11'6'101'15,"-9"12"-3"-15,2 2-5 16,2 7-3-16,25 7-82 0,-23 10-2 15,1 7-1 1,-3 2 0-16,2 6-1 0,-1-3-1 16,-3 2-3-16,-2-6-3 0,-2-8-2 15,-1-4-11-15,-8-3-64 16,-2-24-12-1,-8-20-7-15,-2-15-6 16</inkml:trace>
  <inkml:trace contextRef="#ctx0" brushRef="#br0" timeOffset="86839.7638">16590 7454 84 0,'25'-18'97'0,"17"2"-6"16,15-6-19-16,-9-12-119 0,33 12-40 16,7-4-8-16,4 2-2 15</inkml:trace>
  <inkml:trace contextRef="#ctx0" brushRef="#br0" timeOffset="87559.7782">18011 6119 8 0,'30'-18'100'15,"-11"-4"-4"-15,-6-4-7 0,-13-6-3 16,-15-1-77-1,-13 1-3-15,-7-2-2 0,-14 3 1 16,-8-1-1-16,-3 3 1 16,-5 7 0-16,5 0 1 0,4 3 0 15,11 9-2 1,4 3 1-16,12 7-4 0,8 5 1 15,8 15-2 1,6 13 1-16,4 13-2 0,3 18 1 16,2 19 1-16,6 15 0 0,3 19 1 15,-2 12-1-15,-2 12 1 16,-4 9-2-16,-3 3 2 15,-4 4 0-15,-13 0 0 16,0-1-1-16,-12-4 1 0,-2-5-1 16,-1-9 2-1,-4-6 0-15,3-13-1 0,3-12 0 16,7-17 2-16,4-11 0 0,9-19 0 15,10-8 0 1,10-13 0-16,20-10 1 0,13-10-2 16,14-5 0-16,3-3-2 15,14-7-3-15,2-2-5 0,0-6-8 16,8-9-46-1,-2-6-37-15,-12-8-3 0,1-7-8 16,-2-10 2-16</inkml:trace>
  <inkml:trace contextRef="#ctx0" brushRef="#br0" timeOffset="88039.7878">18312 7262 16 0,'-25'5'101'0,"25"-5"1"15,0 11-7 1,23-11-2-16,-23 0-75 0,69-6-8 16,3-8-1-16,5-2-3 15,1-6-1-15,-6-6-4 0,-8-3 0 16,-16-2-2-16,-14-2-3 0,-21-1 1 15,-16 4-2 1,-16-2 0-16,-17 13 0 0,-16 1-1 16,-12 18 1-1,-9 7 3-15,-9 21 0 0,3 18 3 16,2 13 2-16,10 16 1 15,13 8 1-15,19 9 2 0,24-5 1 16,22 1-1 0,23-6 0-16,21-10-1 0,17-12-1 15,13-15-1-15,14-11-2 0,2-13-4 16,4-9-8-1,-11-15-20-15,-1-15-64 0,-1-6-4 16,-4-12-9-16,-5-9-4 16</inkml:trace>
  <inkml:trace contextRef="#ctx0" brushRef="#br0" timeOffset="88359.7942">19145 6500 44 0,'0'0'106'15,"0"0"-6"-15,26 3-7 0,16-3-3 16,6 0-85-1,13 0-12-15,-1-3-14 0,-1 3-70 16,6 3-4-16,-11 0-6 16,-7-3-5-16</inkml:trace>
  <inkml:trace contextRef="#ctx0" brushRef="#br0" timeOffset="88849.804">19948 5838 10 0,'0'0'91'16,"0"0"0"-16,0 0-6 0,-7 13-6 16,-19 7-78-1,7 12-4-15,-3 7 3 0,-5 9 2 16,0 7 2-16,2 4 5 15,7-3 0-15,8 0 4 0,10-5-1 16,11-8 0 0,11-5 0-16,11-9-1 0,5-5-3 15,10-5-2-15,-4-1-2 0,1-7-2 16,-4-6-1-1,-4 2-1-15,-1-7-1 0,-9 0-4 16,-7-7-3-16,-3 2-8 16,-8-7-38-16,-9-3-39 0,4-1-7 15,-4-5-6 1</inkml:trace>
  <inkml:trace contextRef="#ctx0" brushRef="#br0" timeOffset="89039.8078">19546 6021 41 0,'-19'5'105'16,"19"-5"-7"-16,19 10-4 0,30-8-3 16,16-1-84-1,11-1-4-15,7 0-4 0,2 0-8 16,5 5-22-16,3-1-60 0,-22-2-5 15,-16-2-7-15,-10 0-4 16</inkml:trace>
  <inkml:trace contextRef="#ctx0" brushRef="#br0" timeOffset="89359.8142">20680 5671 13 0,'16'3'101'16,"-6"15"-2"-16,-7 11-5 0,-3 15-2 15,-10 9-80-15,-3 10-2 16,-6 14 2-16,0 13-3 0,-8 7 0 15,2 2-2 1,-2-1-1-16,2-10-2 0,0-1 0 16,4-12-2-16,5-12-1 0,2-15-2 15,4-14-3 1,2-17-7-16,8-8-25 0,14-10-58 15,-2-18-5-15,10-8-8 16,5-7-3-16</inkml:trace>
  <inkml:trace contextRef="#ctx0" brushRef="#br0" timeOffset="89650.8201">20957 6186 25 0,'-21'7'106'0,"21"-7"-3"0,6 4-6 16,24-4-5-16,71-2-74 15,-39 2-9-15,4-3-3 16,3 2-3-16,-2-2-3 16,-4 3-5-16,-17 0-3 0,-10 0-8 15,-20 0-42-15,-16 0-35 16,0 0-9-16,-20-2-5 15</inkml:trace>
  <inkml:trace contextRef="#ctx0" brushRef="#br0" timeOffset="90090.8289">21281 6221 75 0,'0'0'99'0,"2"11"-4"16,-2-11-6-16,0 0-53 0,0 0-24 16,0 0-5-1,0 0-1-15,-7 4-2 0,7-4-1 16,-5 11 0-16,1 2 0 15,-2 0 0-15,-2 2 0 0,-4 6 0 16,-1 4 0 0,-3 4 1-16,-3 3-2 0,-3 6 1 15,-3 3-1 1,-1-3-1-16,1 4 0 0,6-3 1 15,0 0 0-15,7-4 1 0,10-3 1 16,10-3 0-16,16-7 1 16,13 2-1-16,8-5 1 0,14 2-1 15,6-6-1 1,3-3-1-16,-3-1 0 0,-3-3-2 15,-6-3-4 1,-15-3-3-16,-5-2-5 0,-17-3-13 16,-6-12-59-16,-7 0-15 0,-6-6-6 15,1-3-7-15</inkml:trace>
  <inkml:trace contextRef="#ctx0" brushRef="#br0" timeOffset="90900.8451">21885 5444 29 0,'-38'9'104'0,"15"-5"-3"15,23-4-6 1,14-2-4-16,30-3-82 0,12 0-2 15,17 1-3-15,4-1 0 16,5 0-1-16,2 5 1 0,-13 0-1 16,-10 0-1-16,-16 2 0 0,-13-1 0 15,-14-1-1 1,-9 0 1-16,-9 0-1 0,0 0 0 15,0 0-1 1,-9 10 0-16,0-7-1 0,9-3 1 16,-15 15 0-16,9-1 0 15,3 11 0-15,3 12 1 0,-1 14 0 16,1 19 0-1,4 19 1-15,-2 17-1 0,1 18 1 16,-1 14 0-16,-3 10 0 0,1 10 0 16,-1 3 0-1,1 5 1-15,-1-1-1 0,3 2 1 16,8-8-1-16,8-6 1 15,4-6-1-15,8-16 0 0,1-7 0 16,9-16-1 0,0-11 0-16,0-16 1 0,0-11-1 15,-4-15 1-15,0-7-1 16,-4-8 0-16,-6-12 0 15,-4-5 1-15,-2-7-2 0,-3-4 0 16,-4-6 0-16,-1 0 0 16,-2-1 0-16,-10-5 0 0,8 3 0 15,-8-3 0 1,0 0 0-16,-17 15 0 0,-12-4 0 15,-23 0 0 1,-26 0 0-16,-23 4 0 0,-25-1 0 16,-23-5 0-16,-12 4-7 0,-2-9-6 15,9 5-29-15,9-6-29 16,17-3-29-16,28 0-6 0,24-7-5 15</inkml:trace>
  <inkml:trace contextRef="#ctx0" brushRef="#br0" timeOffset="93470.8965">3554 10437 33 0,'-13'1'90'0,"3"0"-3"16,0 1-5-16,10-2-58 15,0 0-4-15,-3 15-2 16,15-7-3-16,12 1-4 15,10-1 0-15,8 4-2 0,12 0-1 16,10-1-3 0,2-5-3-16,5-6-2 0,-2 0-4 15,-3-3-14-15,-8-6-69 16,-6-8-5-16,-7-3-6 15,-10-4-4-15</inkml:trace>
  <inkml:trace contextRef="#ctx0" brushRef="#br0" timeOffset="93700.9011">3399 10926 25 0,'-17'38'101'0,"18"-16"-3"0,30-15-5 15,23-11-3 1,22-10-81-16,16-4-3 0,13-6-5 16,9 2-6-1,-1-4-18-15,-15 6-66 0,11 4-4 16,-17 3-7-16,-15 3-5 15</inkml:trace>
  <inkml:trace contextRef="#ctx0" brushRef="#br0" timeOffset="94350.9141">4761 10272 0 0,'0'0'89'0,"3"9"1"16,9 4-6-16,1 7-5 15,16 8-75-15,-6 11-3 0,5 7 3 16,4 11 3 0,-3 7 3-16,3 2 1 0,-6-1 2 15,0-5-2-15,-8-9 0 16,-1-8 1-16,-8-11 0 15,0-11-2-15,-9-21-2 0,0 0 0 16,4-21-1-16,-4-13-1 16,0-12-1-16,-2-12 0 0,0-6-4 15,-2-5-1 1,1 2-2-16,0 4-6 0,3 10-12 15,-5 11-59 1,6 4-18-16,9 11-7 0,3 4-6 16</inkml:trace>
  <inkml:trace contextRef="#ctx0" brushRef="#br0" timeOffset="94680.9207">5582 10323 27 0,'0'-22'97'0,"0"1"-5"0,-1 4-5 16,-9 7-5-1,-1 10-83-15,-2 17 2 0,2 17 3 16,0 12 2-16,0 15 2 16,5 9 1-16,5 7 2 0,2 4-1 15,10-3 0 1,4-5-2-16,3-10-5 0,4-7-3 15,1-12-6-15,-6-15-10 0,5-15-68 16,-5-4-10 0,1-10-6-16,-2-14-6 0</inkml:trace>
  <inkml:trace contextRef="#ctx0" brushRef="#br0" timeOffset="94960.9263">5812 10174 52 0,'0'23'103'0,"-4"9"-6"15,-2 6-7-15,-5 4-2 16,11 4-85-16,-11 16-3 0,-3 9 0 16,5 6 1-1,2 0 1-15,6-4 1 0,2-2 0 16,8-6 0-1,9-11 1-15,6-11 0 0,2-9 0 16,6-10 0-16,3-8 0 0,3-8-2 16,-1-5-2-16,-1-3-2 15,-4-7-5-15,-3-2-9 16,-11-3-56-16,-1-7-23 15,-7-6-6-15,-10-5-6 0</inkml:trace>
  <inkml:trace contextRef="#ctx0" brushRef="#br0" timeOffset="95120.9295">5628 10623 6 0,'0'0'95'0,"23"10"-1"0,11-10-8 15,13-7-25 1,27-25-124-16,-11 13-24 0,6-3-8 15,0 0 2-15</inkml:trace>
  <inkml:trace contextRef="#ctx0" brushRef="#br0" timeOffset="95430.9357">6176 10362 17 0,'-1'12'100'0,"4"-1"-2"16,10-3-6-16,12-3-3 15,3 0-74-15,7-2-10 16,5 1 1-16,4-1-2 16,-2-1-4-16,-1-2-3 0,-4 3-3 15,-9-3-11 1,-3 0-36-16,-6 0-37 0,-6-1-5 15,-13 1-8-15</inkml:trace>
  <inkml:trace contextRef="#ctx0" brushRef="#br0" timeOffset="95600.9391">6262 10648 31 0,'-18'35'99'16,"14"-8"-4"-16,7-7-6 0,14-9-4 15,7-5-83 1,9-6-9-16,7 0-10 0,-2-9-27 15,-5-1-44-15,8-3-6 16,-4-6-5-16</inkml:trace>
  <inkml:trace contextRef="#ctx0" brushRef="#br0" timeOffset="95840.9439">6747 10519 45 0,'-12'38'85'16,"0"-1"0"-16,2 3-1 15,-11-5-61-15,24-3-6 0,14-10 0 16,7-10 2-1,8-12-2-15,7-10-1 0,3-12-2 16,-1-9-4-16,-3-1-2 16,-11-9-5-16,-12 2-2 15,-10 3-3-15,-9 5-1 16,-20 5-3-16,-13 8-3 0,-17 8-5 15,-4 10-15-15,-1 8-60 0,3 6-5 16,4 1-6 0,10-1 2-16</inkml:trace>
  <inkml:trace contextRef="#ctx0" brushRef="#br0" timeOffset="96180.9507">7289 10023 59 0,'-31'8'82'15,"9"13"1"-15,8 8-50 0,14 9-5 16,11 12-3-16,17 12 0 0,9 8-1 16,6 8 2-1,1 10-6-15,-6 6-5 0,-11 2-4 16,-16 3-3-16,-13-4-2 15,-28-9-4-15,-11-2-2 0,-16-12-4 16,-7-10-5 0,-7-17-5-16,8-12-37 0,7-13-39 15,9-15-8 1,18-8-6-16</inkml:trace>
  <inkml:trace contextRef="#ctx0" brushRef="#br0" timeOffset="97190.9709">8305 10355 35 0,'-23'14'91'0,"11"3"2"0,10-2-4 0,7 1-55 16,20-1-11 0,15-5-1-16,15 0-2 0,8-11-4 15,4-3-4 1,4-10-3-16,-4-5-3 0,-8-9-2 15,-10-3-1-15,-13-1-2 0,-14-4-2 16,-16 0 0-16,-9 4 0 16,-17 2-1-16,-15 1 0 0,-12 12 0 15,-12 7 0 1,-9 12 0-16,-10 15 0 0,-1 17 0 15,-4 15 2 1,4 17-1-16,7 18 1 0,10 11 2 16,14 11 0-16,19 0 0 0,22-4 2 15,14-4 1-15,25-13 0 16,17-10-1-16,11-17 1 0,14-17-1 15,6-14-3 1,5-11-6-16,-8-16-26 0,-6-3-62 16,6-10-2-1,-5-14-8-15,-2-6-6 0</inkml:trace>
  <inkml:trace contextRef="#ctx0" brushRef="#br0" timeOffset="97801.9832">8773 9629 7 0,'-11'16'100'16,"11"-3"-2"0,13-2-3-16,23-3-5 0,15-3-71 15,21-2-5 1,12 1-4-16,8-2-4 0,1-2-6 15,1 0-9-15,-14-1-32 16,-6 1-48-16,-17 2-7 0,-17 0-7 16,-17 1 2-16</inkml:trace>
  <inkml:trace contextRef="#ctx0" brushRef="#br0" timeOffset="98437.998">9993 9093 80 0,'-3'-13'93'16,"3"13"-3"-16,-11 13-20 0,6-4-42 15,-2 14-10 1,-4 9-6-16,0 14-4 0,1 10-2 15,-1 9 1-15,5 5 1 16,5 1 0-16,1-4 0 0,14-2 1 16,6-11-2-16,8-11-2 0,4-13-1 15,1-9-1 1,1-9-2-16,1-5-2 0,0-7-2 15,-7-4-4 1,-4-4-3-16,-6-11-8 0,1 4-29 16,0-4-45-16,-9-2-6 15,-6-4-4-15</inkml:trace>
  <inkml:trace contextRef="#ctx0" brushRef="#br0" timeOffset="98618.0016">9773 9343 37 0,'-9'13'103'0,"12"-4"-5"0,22-6-7 16,15-4-3 0,15-27-75-16,10 14-11 0,7-1-7 15,4 0-14-15,-3 3-36 0,-3 0-34 16,-5 2-8-1,-9-2-5-15</inkml:trace>
  <inkml:trace contextRef="#ctx0" brushRef="#br0" timeOffset="98968.0086">10591 8903 32 0,'11'-4'101'16,"-7"16"-3"-16,-3 17-5 0,-1 9-3 15,-6 10-75 1,-7 20-5-16,-3 15-1 0,-5 15 0 16,-4 9-2-16,-5 3-2 15,-1 0-1-15,2-2-1 0,-1-8-1 16,4-11-3-1,3-16-3-15,5-14-4 0,6-21-10 16,10-23-67-16,3-7-10 16,12-14-7-16,9-18-6 15</inkml:trace>
  <inkml:trace contextRef="#ctx0" brushRef="#br0" timeOffset="99278.0148">10785 9420 59 0,'7'8'107'16,"19"-3"-6"-16,12-5-8 0,18-2-1 16,32-8-82-16,-16-2-6 15,2 0-2-15,-2-3-2 0,-9 4-4 16,-11-2-3-16,-8 8-8 0,-19-4-27 15,-25 9-51 1,0 0-4-16,0 0-6 0,-25 3-3 16</inkml:trace>
  <inkml:trace contextRef="#ctx0" brushRef="#br0" timeOffset="99708.0234">11093 9436 27 0,'0'0'101'0,"10"0"-4"16,-10 0-4-16,0 0-3 0,0 0-76 15,0 0-4 1,0 0-1-16,0 0-2 0,0 0 0 16,-2 13-2-16,-5-2-1 0,1 5-1 15,-4 5 0-15,0 6 0 16,-1 5-1-16,-5 5 1 15,-2 5-1-15,-2 5 1 16,-1 7-1-16,-3 1 0 0,5 1 1 16,1-3-1-1,7-2 0-15,9-5 1 0,7-7 0 16,19-8-1-16,11-9 0 0,14-10-1 15,7-3 0 1,13-7-2-16,6-2-2 0,-1-3-4 16,6 0-8-16,-7 0-38 15,-7 1-43-15,2 0-5 0,-6 2-7 16,-4 0-4-1</inkml:trace>
  <inkml:trace contextRef="#ctx0" brushRef="#br0" timeOffset="101928.0678">12542 9417 0 0,'-3'27'90'16,"-10"7"1"-16,-7 8-4 0,-5 5-6 16,-4 2-70-1,3 12-6-15,2 1-1 0,5-5 2 16,8-4 3-1,8-8 0-15,8-10 1 0,14-15 1 16,10-13 0-16,4-13 0 16,9-18-1-16,0-12-2 0,2-12-3 15,-1-15-2-15,-3-7-2 0,-6-11-1 16,-9-3 0-1,-10-3 0-15,-13 3 0 0,-7 4-1 16,-17 7 0 0,-13 13 0-16,-13 14-1 0,-7 17 0 15,-6 15 1-15,-3 14-1 16,3 18 0-16,6 16 1 0,10 14 1 15,16 16 2 1,19 8 0-16,16 12 0 0,27 2 1 16,20 1 0-16,18-8 1 0,13-5-1 15,9-12-1 1,9-11-4-16,-3-20-5 0,1-8-9 15,-14-15-30-15,-10-8-47 16,2-3-4-16,-13-10-9 0,-9-3 2 16</inkml:trace>
  <inkml:trace contextRef="#ctx0" brushRef="#br0" timeOffset="102168.0726">12301 10174 55 0,'-43'47'103'16,"31"-12"-4"0,33-13-6-16,39-15-2 0,31-7-84 15,26-3-2-15,18-4-1 0,14-1-1 16,-1-3-2-16,-4 3-2 15,-9-3-6-15,-18 11-11 16,-24 8-71-16,-22-4-5 16,-21 3-7-16,-28 0-5 0</inkml:trace>
  <inkml:trace contextRef="#ctx0" brushRef="#br0" timeOffset="102803.0857">12646 10817 75 0,'14'-20'92'0,"-9"2"-3"16,-6 0-5-16,2 4-65 15,-21 3-6-15,-15 8-2 16,-10 6-4-16,-10 12-3 16,-6 8 1-16,-6 13 0 0,1 5 0 15,3 7 0-15,6 8-1 0,12-2 1 16,11-2-1-1,15-6 0-15,17-10 3 0,13-8-3 16,22-14 2-16,15-14-1 16,12-12 1-16,10-13 0 15,7-13-2-15,-1-12 0 16,-2-11-1-16,-9-8-1 0,-8-4-1 15,-14-4 0 1,-14 1-2-16,-17 1 0 0,-9 8 0 0,-11 10-1 16,-15 12-1-1,-6 13 1-15,-8 12 0 0,-2 15 0 16,1 8 1-16,4 16 0 15,3 11 1-15,5 7 0 0,15 11 1 16,7 9 1 0,6 4-1-16,17 9 1 0,7-5-1 15,6 4 0 1,3-5 1-16,0-8-1 0,-2-8-2 15,-6-9-2-15,-1-8-3 0,-10-15-5 16,-1 0-19-16,1-9-56 16,-7-10-10-16,0-11-6 0,3-8-6 15</inkml:trace>
  <inkml:trace contextRef="#ctx0" brushRef="#br0" timeOffset="103073.0911">13041 10634 49 0,'9'-5'102'0,"-9"5"-6"15,14 0-4-15,-11 6-4 16,-3 12-76-16,1 3-8 0,-1 12 0 16,0 7 1-1,-3 6 0-15,0 10 0 0,-1 2 0 16,-1-3 0-16,3-2 0 15,2-8-1-15,0-3-1 16,9-10 0-16,2-6-2 0,3-10 0 16,2-2-2-16,1-7-2 15,2-4-5-15,-4-9-11 0,-1-15-56 16,-1 3-22-1,-10-12-5-15,-3-8-6 0</inkml:trace>
  <inkml:trace contextRef="#ctx0" brushRef="#br0" timeOffset="103223.0941">12810 10762 63 0,'0'14'104'0,"15"-3"-4"16,20-5-9 0,16-6-2-16,7-9-93 0,20-7-49 15,6 0-36-15,4-6-7 16,1-3-7-16,1-6 1 15</inkml:trace>
  <inkml:trace contextRef="#ctx0" brushRef="#br0" timeOffset="103873.1071">14677 9457 69 0,'26'-29'95'0,"-7"-3"-3"0,-13-6-6 16,-8-6-53-16,-20 5-18 16,-16-1-4-16,-13 4-2 15,-12 1 0-15,-6 7-2 16,-4 6-1-16,4 7 0 0,6 8-1 15,8 7-2 1,12 7 0-16,7 12-1 0,15 11 0 16,8 13 0-16,8 15-1 0,5 17 0 15,0 12 1-15,0 20 0 16,2 10-1-16,-4 15 1 15,-3 11 1-15,-10 8 0 16,-7 1-1-16,-9-4 0 0,-4-1 0 16,-8-8-1-1,2-6 1-15,-4-12 0 0,5-11 1 16,4-16-1-16,6-14 2 15,12-15 0-15,12-14 0 16,10-13 1-16,22-13-1 0,13-10 0 16,13-10-4-16,9-4 0 15,7-4 0-15,8-1-8 0,1-6-4 16,4 6-22-1,-12 1-54-15,3-11-11 0,-6-1-8 16,-4-6-4 0</inkml:trace>
  <inkml:trace contextRef="#ctx0" brushRef="#br0" timeOffset="104133.1123">14599 10291 58 0,'0'0'107'16,"0"18"-6"-16,21-10-7 0,16-1-2 15,8-3-84 1,10-4-10-16,9 0-8 0,-2-5-37 16,9-4-46-16,-6 1-4 15,-3-4-8-15,-4 0-1 16</inkml:trace>
  <inkml:trace contextRef="#ctx0" brushRef="#br0" timeOffset="104693.1235">16247 9443 59 0,'10'-12'99'15,"-10"12"-4"-15,0 0-8 0,0-17-32 16,-14 34-43-1,-5 23-4-15,-4 10-3 0,-5 15 1 16,3 5-1-16,4 5 2 0,5-3-2 16,10-5 3-16,10-8-1 15,14-10 0-15,12-13-1 0,9-13-2 16,5-10 0-1,5-6-2-15,-4-7-1 0,-3 0-4 16,-6-9-2 0,-4 1-4-16,-8-4-7 0,-1 0-39 15,-5 0-40-15,-13-5-4 16,-2-2-7-16</inkml:trace>
  <inkml:trace contextRef="#ctx0" brushRef="#br0" timeOffset="104873.1271">15919 9725 46 0,'-9'15'103'0,"17"0"-3"0,25-7-9 0,23-4-1 16,19-4-82-16,9-1-8 0,11-3-7 15,-4-9-14 1,-3 6-67-16,-1 1-6 0,-9 1-6 15,-13 5-5 1</inkml:trace>
  <inkml:trace contextRef="#ctx0" brushRef="#br0" timeOffset="105163.1329">15530 10353 87 0,'-6'34'107'0,"26"-12"-6"0,35-9-6 15,29-52-13 1,33 36-76-16,24-5-2 0,19-3 0 15,13-5-1-15,2-3-1 0,-1 3-1 16,-8-5-3-16,-12 4-3 16,-21-6-4-16,-21 10-11 0,-28 6-66 15,-24-4-12 1,-23 0-5-16,-37 11-7 0</inkml:trace>
  <inkml:trace contextRef="#ctx0" brushRef="#br0" timeOffset="105583.1413">15980 10668 33 0,'-43'21'104'16,"14"-4"-2"-16,13-1-6 0,18-6-3 15,21-7-73-15,31-1-8 0,17-2-2 16,11-7-2 0,8-5-3-16,5-2-4 0,-2-3-2 15,-7 2-5-15,-16-4-4 16,-13 8-11-16,-19-3-30 15,-21 3-43-15,-2 3-6 16,-15 8-7-16</inkml:trace>
  <inkml:trace contextRef="#ctx0" brushRef="#br0" timeOffset="106133.1523">16224 10803 73 0,'0'9'89'0,"0"-9"-5"16,0 0-3-16,0 0-66 0,0 0-7 15,0 0 2 1,-5-5 2-16,5 5 1 0,0 0 1 15,0 0 0-15,-11 0 1 0,11 0-1 16,0 0-2-16,0 0-2 16,0 0-2-16,0 0-3 15,0 0 0-15,0 0-3 16,0 0 0-16,0 0-1 0,0 0-1 15,0 0 1 1,-7 15 0-16,0-2 0 0,-3 6-1 16,-5 10 1-16,-6 7-1 0,-6 9 1 15,-3 6 1-15,-4 8-1 16,3 3 1-16,6-1 0 15,5-3 1-15,11-9 0 16,15-6 3-16,18-11-6 0,14-11 0 16,16-11 0-1,11-10 0-15,7-5 0 0,8-4-4 16,1-11-9-16,7 5-22 15,-6 4-50-15,3-14-15 0,0-3-5 16,-4-4-8-16</inkml:trace>
  <inkml:trace contextRef="#ctx0" brushRef="#br0" timeOffset="106823.1661">17096 8959 30 0,'-43'5'99'0,"7"4"0"15,14 3-8-15,18 4 0 0,15 2-76 16,30 4-6-1,18 4-1-15,19-3-1 0,16 4 0 16,7-1-1-16,2-4-1 0,-5-3-1 16,-8-2 0-1,-16-3-1-15,-15-1 1 0,-18 3-1 16,-17 4-1-16,-14 9-1 15,-10 7 0-15,-4 12 0 0,-7 15-1 16,-4 15 1 0,1 14 0-16,1 15-1 0,5 11 1 15,6 6 1 1,2 3-1-16,7 6 1 0,9 1-1 15,3-3 1-15,8 2-1 0,1-8 2 16,5-2 0-16,-1-1 0 16,2-2-3-16,-1-9 0 15,-1-7 0-15,-5-14 0 16,-8-10 0-16,-2-14 0 0,-8-13 0 15,-10-17 0 1,-17-8 0-16,-18-13 0 0,-19-8 0 16,-16-3 0-16,-16-4 0 0,-11 0 0 15,-17-8-24 1,-1 4-47-16,5 4-29 0,-1-1-5 15,7 0-8-15</inkml:trace>
  <inkml:trace contextRef="#ctx0" brushRef="#br0" timeOffset="111064.251">3961 12628 96 0,'5'16'101'0,"17"-5"-6"0,11-5-3 16,10-1-62-16,13-5-20 0,9 0-1 15,9-5-3-15,1 2-3 16,-1-2-4-16,-4 1-2 15,-8 1-5-15,-5 2-6 16,-14-5-22-16,-21 1-55 0,8 5-4 16,-9-2-6-1</inkml:trace>
  <inkml:trace contextRef="#ctx0" brushRef="#br0" timeOffset="111364.257">4084 12912 29 0,'-2'25'104'16,"15"-4"-2"-16,23-7-6 0,19-6-4 15,28-1-80 1,-3-3-2-16,14 0-3 0,1-4-5 15,1-3-7-15,-9-6-8 16,-6-6-49-16,-14 10-30 0,-12-4-9 16,-12 1-4-16</inkml:trace>
  <inkml:trace contextRef="#ctx0" brushRef="#br0" timeOffset="112354.2768">6141 12443 84 0,'-15'-23'97'0,"0"5"-4"0,3 4-6 15,5 5-64-15,7 9-8 0,0 0-5 16,-1 14-3-16,6 10-2 16,12 11-1-16,4 8 1 0,2 9-1 15,4 10 1 1,1 3 1-16,0 5-1 0,-4-3-1 15,-5-2 0 1,-5-4-1-16,-3-10 0 0,-6-8 1 16,0-7 0-16,-5-11 0 15,0-12 1-15,0-13-1 0,-2-8 1 16,-2-19-1-16,4-17-1 0,0-14 0 15,1-17-1 1,8-12-2-16,0-5-1 0,8 3-2 16,-1 4-3-1,5 10-3-15,-1 7-8 0,8 18-39 16,1 18-41-16,-6 10-4 15,3 10-5-15,-1 4 0 0</inkml:trace>
  <inkml:trace contextRef="#ctx0" brushRef="#br0" timeOffset="112744.2846">7111 12233 84 0,'-26'-9'93'0,"-9"11"-2"0,6 20-49 16,-15 12-4-1,4 21-7-15,2 12-5 0,6 10-7 16,10 6-4-16,11 4-2 0,11-5-2 15,13-7-3-15,14-8-1 16,8-15-3-16,6-13 0 16,3-11-3-16,0-8-2 15,-6-13-6-15,-1 1-18 0,-8 2-66 16,-8-16-5-1,-4-7-8-15,-6-7-8 0</inkml:trace>
  <inkml:trace contextRef="#ctx0" brushRef="#br0" timeOffset="113109.2939">7549 12414 75 0,'-4'-17'98'0,"-1"7"-5"16,5 10-5-16,-7 0-61 0,7 10-6 15,-3 13-6 1,0 9-4-16,1 10-3 0,1 7 0 15,1 7-1-15,0 6-1 16,4-1 0-16,4 1 0 16,2-6 0-16,3-7-2 15,4-6 0-15,0-9-1 16,4-8-1-16,0-9 0 0,3-7-3 15,-3-10-2-15,5 0-3 0,-5-10-5 16,3-2-7 0,-5-5-15-16,2-5-40 0,-1 10-23 15,-5-3-9-15,0 4-1 16</inkml:trace>
  <inkml:trace contextRef="#ctx0" brushRef="#br0" timeOffset="113319.2981">7394 12621 11 0,'-21'0'104'0,"13"1"-3"16,8-1-6-1,17 4-3-15,17-11-57 0,12 0-28 16,8-4-5-1,7 1-10-15,-2-8-18 0,-6-1-63 16,5 0-5-16,-7 2-8 0,-5-3-3 16</inkml:trace>
  <inkml:trace contextRef="#ctx0" brushRef="#br0" timeOffset="113719.3061">8188 12508 16 0,'-10'10'100'0,"10"-10"-1"15,-2 12-5 1,10-12-4-16,17 0-68 0,7 0-10 16,6-3-3-16,6 2-4 15,2-2-2-15,2 1-1 16,-2 0-2-16,-1-1-2 15,-7 1-4-15,-3-1-3 0,-6-4-13 16,-3-12-58-16,-3 14-13 0,-8-3-7 16,-1 1-3-1</inkml:trace>
  <inkml:trace contextRef="#ctx0" brushRef="#br0" timeOffset="113950.3108">8289 12726 32 0,'-16'29'101'0,"6"-7"-3"16,10-7-7 0,10-11-2-16,12-4-79 0,12-1-3 15,6-7-2-15,2-4-4 16,-3-4-1-16,4 0-5 0,-2-3-6 15,-1 4-15 1,-10 6-47-16,0-9-17 0,-3 0-9 16,-3 0-2-1</inkml:trace>
  <inkml:trace contextRef="#ctx0" brushRef="#br0" timeOffset="114210.316">8781 12588 70 0,'-9'22'96'0,"-3"7"-5"16,2 3-5-1,1-3-54-15,8 1-13 0,5-7-5 16,11-8-4-1,11-11-1-15,11-4-1 0,8-14 0 16,3-10-1-16,2-5-1 16,-3-3-1-16,-7-2-2 0,-11-3-1 15,-15 4-1-15,-13 1 0 0,-13 6-1 16,-19 6 0-1,-9 4-2-15,-7 9-1 0,-6 4-3 16,-1 5-3 0,7 7-5-16,10 10-15 0,7 5-36 15,16-3-29-15,14-2-5 16,11-4-5-16</inkml:trace>
  <inkml:trace contextRef="#ctx0" brushRef="#br0" timeOffset="114520.3222">9465 11955 46 0,'-28'-5'85'16,"4"6"0"-16,4 14-1 0,10 12-62 16,10 10-3-16,18 12-1 15,8 10 1-15,10 9 1 0,1 12-3 16,3 3-3-1,-8 5-3-15,-13 0-2 0,-15-2-3 16,-16-3-4 0,-20-5-4-16,-15-11-6 0,-6-4-18 15,-7-5-63-15,0-20-5 0,7-13-7 16,14-13-5-16</inkml:trace>
  <inkml:trace contextRef="#ctx0" brushRef="#br0" timeOffset="116740.369">10561 12405 6 0,'-19'0'91'16,"5"2"5"-16,3 0-5 16,11-2-42-16,0 0-16 0,12 8-7 15,13-8-9-15,10-3-4 16,6-2-2-16,3-4-4 15,7-6-2-15,-4-1-1 0,0-2 0 16,-8 1-1 0,-6-5-1-16,-12 3-1 0,-5-1-1 15,-11-2 0-15,-5 1-1 16,-5 1 0-16,-12 2-1 15,-9-1 0-15,-6 6-1 0,-5 5 1 16,-8 6 0-16,-1 4 0 16,-5 14 0-16,-2 8 2 0,4 16 0 15,4 8 1 1,4 16 1-16,9 9 0 0,9 5 1 15,13 6 1-15,14-5 0 16,21-1 1-16,14-15 0 16,16-10-1-16,11-16-1 15,5-13-2-15,6-12-2 0,-3-12-6 16,4-3-16-16,-10-9-67 0,-7-14-6 15,-7-5-6 1,-9-8-7-16</inkml:trace>
  <inkml:trace contextRef="#ctx0" brushRef="#br0" timeOffset="117110.3764">11120 11597 14 0,'-12'7'102'0,"5"3"-2"15,7-10-5 1,9 15-4-16,12-2-65 0,6-11-14 16,7 1-9-1,-2 0-8-15,12 2-11 0,-5-5-31 16,-2 3-45-16,-6 3-6 0,-8 3-6 15</inkml:trace>
  <inkml:trace contextRef="#ctx0" brushRef="#br0" timeOffset="117780.3898">11817 11408 74 0,'-11'23'90'16,"10"-6"-2"-1,1 11-41-15,1 5-17 0,9 6-3 16,3 5-3-16,5-1-6 16,3 2-5-16,4-3-3 15,1-4-2-15,-1-6-3 16,0-8-1-16,-7-7-3 0,1-4-2 15,-9-5-3-15,1-2-4 0,-11-6-7 16,9 0-33 0,-9 0-41-16,3-9-7 0,-3 9-6 15</inkml:trace>
  <inkml:trace contextRef="#ctx0" brushRef="#br0" timeOffset="117980.3938">11587 11546 31 0,'0'0'103'0,"0"0"-5"0,18 0-5 16,13-8-4-16,9 2-75 15,10 2-8-15,0-3-7 0,7 3-9 16,-10-6-28-1,-2 6-52-15,-3 1-5 0,-10-3-8 16,-6 4 6-16</inkml:trace>
  <inkml:trace contextRef="#ctx0" brushRef="#br0" timeOffset="118280.3998">12512 11461 14 0,'17'-14'99'0,"-1"3"-3"0,-16 11-5 15,0 0-4 1,-5 8-68-16,-13 13-8 0,-10 11-4 15,-7 9-3 1,0 10-1-16,-8 4-1 0,3 9-2 16,0 0-3-16,9 2-4 15,1-8-10-15,13-10-44 0,2 1-28 16,8-13-8-16,7-9-4 0</inkml:trace>
  <inkml:trace contextRef="#ctx0" brushRef="#br0" timeOffset="118620.4066">12607 11714 7 0,'-14'8'100'15,"14"-8"-3"1,19 12-3-16,14-10-4 0,2-1-72 15,22-1-8-15,3-3-2 16,0-3-4-16,-2 3-8 0,-11-8-12 16,-6-10-64-1,-16 18-12-15,-16-1-6 0,-9 4-3 16</inkml:trace>
  <inkml:trace contextRef="#ctx0" brushRef="#br0" timeOffset="119001.4143">12774 11777 76 0,'13'-6'95'16,"-3"0"-3"-16,3 4-43 0,-13 2-10 15,0 0-9 1,11 1-10-16,-11-1-7 0,-4 16-5 16,-3-2-2-16,-3 6-1 0,0 1-2 15,-2 6 1-15,1 7-1 16,-3 3 1-16,-2 6 0 15,0 0 0-15,1 6 1 16,-2-3-1-16,7 0 0 0,1-8-1 16,7-1 1-1,7-6-1-15,16-9 0 0,12-5-1 16,13-5 0-16,11-4 0 0,8-5-2 15,9 1-4 1,3-4-4-16,1 2-10 0,-6 6-48 16,0-5-29-16,-4 0-7 15,-6-1-7-15</inkml:trace>
  <inkml:trace contextRef="#ctx0" brushRef="#br0" timeOffset="119571.4257">14134 12096 33 0,'-29'14'105'0,"15"2"-4"0,13-3-7 16,13 34-6-1,25-36-70-15,12-3-7 0,12-2-5 16,6 1-2 0,6-4-4-16,-5-3-4 0,0 0-6 15,-16-3-16-15,-17 1-65 16,-5-1-4-16,-7-4-6 0,-8-1-6 15</inkml:trace>
  <inkml:trace contextRef="#ctx0" brushRef="#br0" timeOffset="119901.4323">15079 11647 29 0,'20'-32'104'15,"3"11"-5"-15,-6 13-4 0,1 11-4 16,0 17-73-1,-3 15-5-15,-3 14-4 0,-2 12-3 16,-5 10 0 0,-4 5-2-16,-1 5-2 0,-1-2-2 15,-2-4-2-15,-5-7-3 0,2-8-5 16,-6-12-10-16,4-21-53 15,2 2-21-15,1-14-7 16,5-15-6-16</inkml:trace>
  <inkml:trace contextRef="#ctx0" brushRef="#br0" timeOffset="120111.4365">14937 12363 50 0,'-2'10'106'0,"13"-4"-6"16,25-7-7-16,17-13-2 0,16 0-80 15,17-2-6 1,7 0-2-16,4-3-3 0,-6 2-4 16,-3 5-5-16,-16-5-11 15,-6-4-61-15,-16 17-12 16,-17 1-8-16,-12 3-4 0</inkml:trace>
  <inkml:trace contextRef="#ctx0" brushRef="#br0" timeOffset="120671.4477">14902 12564 98 0,'-14'2'102'15,"14"-2"-6"-15,0 0-4 0,0 0-64 16,36 1-11-1,23-1-3-15,12-3-4 0,9-2-5 16,5-3-1 0,0 0-3-16,-6-3-4 0,-12 3-3 15,-18-2-7-15,-10 5-17 0,-13 0-62 16,-26 5-4-16,0 0-8 15,-7-8-2-15</inkml:trace>
  <inkml:trace contextRef="#ctx0" brushRef="#br0" timeOffset="121061.4555">15104 12629 7 0,'5'0'101'16,"-5"0"-3"-16,14-7-3 0,-14 7-6 16,37-9-69-16,-37 9-8 15,9 0-2-15,-9 7-3 16,0 4-2-16,-4 9-1 0,-5 6-2 15,-5 4 2-15,-1 9-1 16,-6 2 0-16,0 2 1 0,0-4 0 16,2 0 0-1,8-6 1-15,6-3 0 0,8-4 1 16,17-8-1-16,13-4 1 15,12-4-2-15,12-3-1 16,6-7 0-16,6 0-1 16,-2-3-5-16,2-4-1 0,-13-4-6 15,-2 5-13-15,-16-4-64 0,-5-7-12 16,-3 0-7-1,-9-7-6-15</inkml:trace>
  <inkml:trace contextRef="#ctx0" brushRef="#br0" timeOffset="122431.4829">13740 11660 80 0,'17'-5'99'0,"-3"-3"-4"0,-1 15-15 16,-8-11-43-16,-5-7-15 15,-9 4-10-15,-11 2-4 0,-9 0-1 16,-5 4-3 0,-5 1 0-16,-1 0-1 0,4 9-1 15,3 4 0-15,6 11 0 0,8 2-1 16,9 17 0-1,10 7-1-15,5 15 1 0,5 8-1 16,8 13 2-16,1 8-1 16,-2 5 0-16,-1 5 0 0,-8 1 0 15,-7-1 0 1,-5-7-1-16,-13-1 2 0,-5-10 0 15,-5-7 0-15,-2-9 0 16,1-12 1-16,3-12 0 16,7-10 1-16,10-9 1 0,9-10-2 15,20-7 1-15,15-3-1 16,13-7-1-16,13 0-1 0,10 0-3 15,5-7-3 1,8 4-8-16,-7 1-40 0,-1-3-44 16,7 0-3-1,-4 0-9-15,5-2-2 0</inkml:trace>
  <inkml:trace contextRef="#ctx0" brushRef="#br0" timeOffset="123841.5111">16842 12039 37 0,'16'4'106'15,"8"19"-4"-15,4 11-6 0,5 18-4 16,-35 14-80-16,34 12-13 16,2 18-84-16,-4 9-6 0,-5 0-7 15,-8-2-9 1</inkml:trace>
  <inkml:trace contextRef="#ctx0" brushRef="#br0" timeOffset="127392.5822">5766 13096 14 0,'0'0'92'15,"11"15"-2"-15,-10 4-4 16,-1 42-33-16,-1-23-37 16,1 8-7-16,0 13 0 15,-1 8-3-15,1 3-1 0,1 0 0 16,1-4 0-1,0-5 0-15,0-11 0 0,0-9 1 16,0-9 1-16,1-13-1 0,-1-6 0 16,-2-13-1-1,1 11 1-15,-1-11-2 0,0 0 0 16,0 0 0-16,0 0-1 15,0 0-1-15,0 0 0 0,0 0 0 16,0 0-1 0,0 0-1-16,0 0 0 0,0 0 0 15,10 5-1 1,-10-5 1-16,22 8 0 0,-2-4 0 15,10-1 0-15,7-1 1 0,15 1 0 16,12-3-1-16,12-1 1 16,10-6-1-16,14-5 0 0,13-2 0 15,15 0 1 1,13-1-1-16,9-2 0 0,16 0 1 15,10 1 0 1,9 3 0-16,10 5-1 0,4 1 1 16,4 5 0-16,5 2 0 0,1 3 0 15,-3 6-1-15,0-1 1 16,2 3 0-16,-5-1 1 0,2-2-2 15,-1 0 2 1,-3-5-2-16,1 0 1 0,0-6 0 16,-1 3 0-1,-5-7 0-15,-4-4 0 0,-6-4 0 16,-10-2 0-16,-4-3 1 15,-10 0-1-15,-8-4-1 0,-11 0 2 16,-13 0-1-16,-9-1 0 16,-10 2-1-16,-10 2 1 15,-11 1-1-15,-10 3 1 0,-9 0-1 16,-4 0 0-1,-7 2-1-15,0 4 1 0,-3 3-1 16,-4 1 0-16,-6 4 0 16,0-1 1-16,-6 4-1 15,-8 0 1-15,-4 1 0 16,-10 2 1-16,-7-3 1 0,-12 0 0 15,10 3 0-15,-10-3 0 0,-14-14 0 16,-3-1 0 0,-4-10 0-16,-3-8-2 0,-4-9-2 15,0-8-5 1,-4-6-6-16,11 8-35 0,0 4-43 15,-4 5-8-15,3 3-7 16,-3 10-5-16</inkml:trace>
  <inkml:trace contextRef="#ctx0" brushRef="#br0" timeOffset="128160.5998">9326 14202 70 0,'0'-17'101'15,"0"-2"-6"-15,4 2-5 0,-27-2-58 16,23 2-11-16,6 7-8 0,-6 10-4 16,10-7-2-16,-4 14-2 15,2 17-1-15,5 12 0 16,4 13-1-16,2 14 0 15,1 12 1-15,1 9 0 16,1-2 0-16,-5-2 0 16,-2-14 0-16,-7-10 2 0,0-20-1 15,1-22 0-15,2-19 0 0,-1-25-1 16,6-19-2-1,-2-17 0-15,6-9 0 0,-2-10-3 16,0-2-2-16,-1 3-2 16,0 12-3-16,-6 8-4 0,5 18-4 15,-6 7-13 1,4 16-48-16,2 13-20 0,-2 10-6 15,2 11-4-15</inkml:trace>
  <inkml:trace contextRef="#ctx0" brushRef="#br0" timeOffset="128520.607">10205 14087 43 0,'0'-21'95'0,"-13"7"-2"15,-7 8-6-15,-6 19-40 0,-6 7-24 16,-5 9-9-1,-2 17-3-15,0 12-2 0,4 10 1 16,8 11 0-16,9-1-1 0,14 1-1 16,10-6 0-1,17-7-1-15,10-14-1 0,7-13-3 16,6-15-1-16,-1-10-2 15,0-9-3-15,-6-7-2 0,-2-6-6 16,-11-14-12 0,2-7-57-16,-6 9-16 0,-1-3-8 15,-4 0-4 1</inkml:trace>
  <inkml:trace contextRef="#ctx0" brushRef="#br0" timeOffset="128960.6158">10382 14382 37 0,'-22'-20'105'0,"1"8"-4"0,2 2-6 16,9 34-25 0,10-24-44-16,19 0-10 0,17 2-6 15,11-3-4-15,12 1-5 16,3 0-5-16,7 0-3 0,-2-3-7 15,0 2-19-15,-11 1-41 16,-9-9-23-16,-13 1-6 16,-12-7-2-16</inkml:trace>
  <inkml:trace contextRef="#ctx0" brushRef="#br0" timeOffset="129150.6196">10887 14055 1 0,'-11'-32'101'0,"0"9"0"0,10 9-5 16,7 3-25-16,16 16-29 15,14 16-18-15,7 8-12 16,8 16-4-16,2 5-3 0,0 17-2 15,-8 7-3 1,-13 7-1-16,-15 3-4 0,-11 4-5 16,-12-14-23-16,-22 4-60 15,8-9-4-15,-5-14-7 16,3-12-4-16</inkml:trace>
  <inkml:trace contextRef="#ctx0" brushRef="#br0" timeOffset="130730.6512">17846 12308 11 0,'-30'4'84'0,"2"-1"3"0,0 2-38 16,8 5-7-16,4-6-7 0,16-4-8 15,0 0-7 1,33 5-3-16,15-5-4 0,13 0-5 15,13-2-1-15,16-4-2 16,7-2-3-16,0 0 0 0,-4-2-2 16,-11-2 0-1,-10 3-6-15,-15-5-9 0,-13-6-57 16,-17 13-15-16,-15-1-7 15,-12 8-5-15</inkml:trace>
  <inkml:trace contextRef="#ctx0" brushRef="#br0" timeOffset="131030.6572">17836 12514 51 0,'24'15'98'0,"23"-4"-4"0,22-8-6 15,19 20-33-15,17-23-45 16,12-2-4-16,5 2-4 0,-5 0-5 16,-2 0-11-16,-18 12-48 0,-20-5-27 15,-21 4-5 1,-25 0-5-16</inkml:trace>
  <inkml:trace contextRef="#ctx0" brushRef="#br0" timeOffset="132300.6826">19540 12211 54 0,'-22'5'96'0,"1"0"-1"0,3-1-6 15,9-1-55-15,13 2-9 16,16-3-10-16,15-2-5 0,14 0-2 16,8-3-4-1,8 1-3-15,3-3-4 0,4 5-7 16,-14-7-24-1,-5 7-55-15,-11 0-5 0,-19 0-7 16,-13 0 1-16</inkml:trace>
  <inkml:trace contextRef="#ctx0" brushRef="#br0" timeOffset="132710.6908">20533 11605 75 0,'-6'-13'96'0,"6"13"-7"15,0 0-4 1,0 0-57-16,0 21-12 0,8 6-8 16,6 6-2-16,2 8-1 15,4 5 0-15,1 8-1 0,3 1-1 16,-1 3-2-1,-2-6-2-15,0 0-6 0,-11-12-17 16,-4-4-63-16,-1-5-5 0,-5-11-8 16,-1-8-2-1</inkml:trace>
  <inkml:trace contextRef="#ctx0" brushRef="#br0" timeOffset="132930.6952">20280 12226 35 0,'7'4'102'0,"22"-4"-4"0,15-3-5 16,20-11-5-16,21-1-79 16,7-2-4-16,6-1-3 15,1-2-3-15,-8 6-4 16,-13-1-6-16,-13 10-13 0,-17 10-56 15,-25 0-12 1,-18 4-7-16,-14 2-3 0</inkml:trace>
  <inkml:trace contextRef="#ctx0" brushRef="#br0" timeOffset="133400.7046">20519 12425 57 0,'-30'4'100'16,"5"2"-3"-16,4-2-6 0,21-4-52 15,0 0-15 1,17 0-8-16,24-7-4 0,17-4-3 15,13-3-3-15,13-5-3 16,7 2 0-16,3 0-2 0,-4 0 0 16,-7 5-1-16,-15 2-3 0,-15 5-3 15,-18 5-3 1,-20 0-6-16,-15 8-16 0,-10 1-62 15,-22 6-4 1,-12-1-6-16,-1 4 1 0</inkml:trace>
  <inkml:trace contextRef="#ctx0" brushRef="#br0" timeOffset="133910.7148">20703 12550 33 0,'15'-15'95'0,"-9"7"-3"0,-1-3-3 15,17 0-53-15,-22 11-15 0,10-16-1 16,-10 16-7-16,2-14-4 16,-2 14-1-16,0 0-1 15,4-8-1-15,-4 8-1 16,0 0 1-16,0 0-2 0,8-2 0 15,-8 2-1 1,0 0-1-16,6 7 0 0,-6 5-1 16,0 1 0-16,-6 8 0 0,-4 4 0 15,-5 11-1-15,-5 5 1 16,-5 8 0-16,-6 10 0 15,-1 5 1-15,-5 3 0 16,5 4 0-16,3-4 0 0,5-4 1 16,17-7 1-1,9-8 0-15,26-11-1 0,18-11 0 16,21-8 0-16,18-9-1 15,19-5 0-15,15-4-1 16,8 0-4-16,5-4-3 0,-5-6-7 16,5 7-33-16,-7 3-50 15,-10-7-5-15,-5-4-7 0,-12 0-4 16</inkml:trace>
  <inkml:trace contextRef="#ctx0" brushRef="#br0" timeOffset="134570.728">21677 12000 71 0,'-1'-18'94'0,"1"5"-5"15,-2 3-6-15,2 10-63 0,5 13-6 16,5 8-6 0,3 13 1-16,5 11-1 0,7 14 0 15,2 10 1 1,4 10 0-16,0 5 0 0,-1 3-1 15,-7-4-1-15,1-7-1 0,-6-10-2 16,-6-15 1-16,-2-12-1 16,-5-20 0-16,-5-19 0 15,9-16 0-15,-4-22 0 16,1-19-1-16,4-13 0 0,4-17-2 15,7-15 0 1,1-2 0-16,4-2-1 0,1 5 0 16,0 9-3-16,0 14 0 0,-3 14-3 15,-9 16-4 1,-1 20-4-16,-8 9-14 0,-6 19-60 15,0 0-9-15,-2 11-7 16,-5 8-3-16</inkml:trace>
  <inkml:trace contextRef="#ctx0" brushRef="#br0" timeOffset="134901.7347">22536 12110 20 0,'0'0'90'0,"0"0"0"15,-4 12-3 1,-22-24-32-16,-3 45-41 0,-7 20 0 15,-2 11 1 1,1 10-1-16,7 4 0 0,8-1-1 16,12-2-1-16,12-9-4 0,16-9 0 15,11-14-3-15,6-13-1 16,5-12-2-16,3-9-3 0,0-7-4 15,-9-7-7 1,-4-6-30-16,-2-5-52 0,-17-7-4 16,-3-2-8-1,-8-11-1-15</inkml:trace>
  <inkml:trace contextRef="#ctx0" brushRef="#br0" timeOffset="135201.7407">22744 12054 50 0,'9'-11'97'16,"-9"11"-3"-1,0 0-5-15,6 59-31 0,-6-59-48 16,0 29-1-16,-3 15 1 16,-1 10-1-16,0 6 0 0,3 5 0 15,1 1-2-15,6-2 0 0,5-5-2 16,4-4-1-1,9-8-2-15,0-5 0 0,1-9 0 16,4-7-2 0,-4-7 1-16,-1-7-2 0,0-2-2 15,-6-8-1-15,-2-2-3 16,-5 0-2-16,-1-5-3 0,-4-7-11 15,-1-5-49 1,-5 6-22-16,0-5-8 0,-2-3-3 16</inkml:trace>
  <inkml:trace contextRef="#ctx0" brushRef="#br0" timeOffset="135401.7447">22537 12397 10 0,'-26'0'101'0,"13"0"-2"16,13 0-6-16,8 1-3 0,27 3-74 15,4-1-7 1,13 1-4-16,5-4-3 0,3 0-5 16,-4 0-5-16,3-3-12 15,-15 3-45-15,-4-13-26 0,-9-6-9 16,-10-8-1-1</inkml:trace>
  <inkml:trace contextRef="#ctx0" brushRef="#br0" timeOffset="135582.7484">22968 11942 10 0,'-4'-24'97'16,"4"13"-2"-16,15 11-4 15,21 11-3-15,4 15-74 0,18 11-6 16,9 16-1 0,4 13-2-16,-1 14 0 0,-9 11-3 15,-9 9-1 1,-16 2 0-16,-20 8-4 0,-20-6-6 15,-18-16-66-15,-26 9-15 16,-17-11-7-16,-11-11-5 0</inkml:trace>
  <inkml:trace contextRef="#ctx0" brushRef="#br0" timeOffset="140000.8374">16394 15151 90 0,'-44'25'96'0,"18"1"-3"0,16-7-7 15,10-6-72 1,36 3-5-16,15-7-3 0,13 4-3 16,10-6-2-16,7 1-8 0,-3-9-25 15,-14 2-55 1,12-1-7-16,-14-2-7 0</inkml:trace>
  <inkml:trace contextRef="#ctx0" brushRef="#br0" timeOffset="149432.0261">10507 14207 22 0,'-9'-10'67'16,"9"10"-2"-16,-13-14-7 16,13 14-10-16,-12-12-6 0,12 12-14 15,0 0-9-15,-12-5-7 16,12 10-5-16,0 11-5 0,5 6-2 15,0 10-2 1,0 7-1-16,-1 13 3 0,-2 6 0 16,-3 3 0-1,1-4 3-15,-5-4 0 0,-1-5 1 16,-1-7 0-16,2-8 1 0,5-11 0 15,2-7-1-15,11-4-1 16,8-3-4-16,5-4-3 0,11 4-19 16,8-2-62-1,5-2-5-15,6-1-7 0,3-3 1 16</inkml:trace>
  <inkml:trace contextRef="#ctx0" brushRef="#br0" timeOffset="150702.0515">16435 14897 59 0,'-24'-7'90'0,"3"0"-28"0,-8-1-13 0,2 3-10 16,0-1-9-1,3 3-8-15,2 3-3 0,11 0-5 16,11 0-3 0,0 11-4-16,24-3-1 0,11-1-2 15,10 0-1-15,9 0-2 16,9-1-2-16,0-6-3 0,6 0-5 15,-8-3-15-15,-4-4-65 0,4-3-5 16,-7-5-5 0,-2 1 3-16</inkml:trace>
  <inkml:trace contextRef="#ctx0" brushRef="#br0" timeOffset="151823.074">17386 14762 12 0,'-13'1'92'0,"0"-1"0"0,9 16-14 16,4-16-29-16,1 10-17 15,20-2-9-15,11 1-7 0,15 0-4 16,4 0-4-1,10 0-1-15,2-1-4 0,5 1-2 16,-8-5-3 0,-4 0-2-16,-12-3-4 0,-8 2-7 15,-10-3-20-15,-26 0-53 16,17-1-6-16,-12-9-5 0</inkml:trace>
  <inkml:trace contextRef="#ctx0" brushRef="#br0" timeOffset="152213.0818">18282 14111 39 0,'-4'-14'88'0,"-1"1"-2"16,5 13-3 0,0 0-61-16,7 2-2 0,7 17-6 15,0 9-1-15,2 11-3 0,2 13 0 16,1 13-2-1,4 8-2-15,-1 4-2 0,0 5-3 16,-6-3-1-16,3-3-5 16,-4-9-5-16,4-10-18 0,-1-11-59 15,-7-12-6 1,0-12-7-16</inkml:trace>
  <inkml:trace contextRef="#ctx0" brushRef="#br0" timeOffset="152483.0872">18104 15077 20 0,'0'12'103'0,"24"-10"-5"15,23-2-6-15,19-2-3 16,15-8-79-16,17 2-5 16,7-2-3-16,3 3-1 15,-4-3-1-15,-5 3-3 0,-9 1-6 16,-9 3-13-1,-16 9-53-15,-11-7-16 0,-13-5-8 16,-13-1-3-16</inkml:trace>
  <inkml:trace contextRef="#ctx0" brushRef="#br0" timeOffset="152823.094">18214 15200 89 0,'-1'30'95'0,"-2"5"-6"16,1-9-33-16,1 25-33 15,-5 11-3-15,1 4-5 0,-2 2-5 16,-2 2-1-16,0-3-3 0,0-7-2 15,2-8-4 1,-4-9-4-16,7-8-7 0,-6-17-22 16,10-18-48-1,-10 5-13-15,10-13-8 0</inkml:trace>
  <inkml:trace contextRef="#ctx0" brushRef="#br0" timeOffset="153393.1054">18188 15375 35 0,'-30'-2'91'15,"3"-2"-3"1,6 1-4-16,3 0-51 0,7-2-22 16,11 5 0-16,-2-11-3 0,9 5 2 15,11-1-2-15,9 2 2 16,13 1-3-16,3-1-2 15,9 5-1-15,4 0-1 16,0 5-1-16,-1 4-1 0,-6 4-1 16,-5-1-2-1,-10 4 0-15,-11-1-2 0,-7 0-1 16,-10-3-1-16,-6 0-1 0,-15-7-1 15,-8-1 0 1,-5-4 1-16,-7 0 1 0,-1-6 3 16,-4-1 1-16,-1 1 2 15,4-1 2-15,7 6 1 0,4 1 2 16,8 8 2-1,6 3 0-15,11 10 1 0,7 3 0 16,13 3-1-16,7 1 0 16,5 5 0-16,5-1-1 15,3-2-1-15,3 1-1 0,-3-4-1 16,-5-3-1-16,-7 1-1 15,-4-4 0-15,-6-4-1 0,-3 4-2 16,-5-7-1 0,-4 0-1-16,-4-3-2 0,-1-3-3 15,0-8-6 1,0 0-24-16,0 17-48 0,0-24-9 15,0-8-4-15</inkml:trace>
  <inkml:trace contextRef="#ctx0" brushRef="#br0" timeOffset="153623.11">18831 15452 84 0,'9'-19'95'0,"-5"5"-7"0,-4 2-6 16,-3 0-66-16,-7 12-13 15,-5 9-2-15,-4 9 1 0,1 11 1 16,1 6 1-16,2 8 4 15,8 2 1-15,6 4-1 16,13-6 1-16,14-4-3 0,12-6-3 16,3-12-4-1,11-1-9-15,-2-8-46 0,9-12-34 16,-1-8-8-16,-1-10-6 15</inkml:trace>
  <inkml:trace contextRef="#ctx0" brushRef="#br0" timeOffset="154303.1236">19511 14733 12 0,'0'0'98'15,"-12"-3"-3"-15,12 3-5 0,0 0-6 16,0 0-73 0,0 0-7-16,13-2-1 0,1 8-1 15,1 14-1-15,0 5-1 0,-1 8 1 16,-1 12 0-1,-3 7 0-15,-1 5 0 0,-1 2 0 16,-1 2-1-16,-4-6 1 16,0-2 0-16,-2-11 1 0,1-6 1 15,-3-10 1 1,3-4 2-16,-2-12 1 0,0-10 0 15,0 0 1 1,17-14 0-16,-6-11 0 0,3-9-2 16,7-12 0-16,3-12-2 0,6-6-1 15,-1-3-1-15,1 0 0 16,0 3-2-16,-1 5-2 0,-3 6-2 15,-4 8-4 1,-4 6-4-16,2 13-16 0,-8 7-60 16,6-2-10-1,1 2-7-15,2 2-2 0</inkml:trace>
  <inkml:trace contextRef="#ctx0" brushRef="#br0" timeOffset="154653.1306">20342 14600 62 0,'-2'20'87'0,"-7"2"-4"16,-7 7-4 0,-3 7-66-16,-2 11-6 0,-1 11 2 15,1 2 2-15,8 7 3 16,3-5 0-16,10 0 1 15,10-8-1-15,10-6-3 16,14-12-1-16,3-8-3 0,5-9-4 16,-2-11-3-16,-1-2-3 0,-3-6-5 15,-5 0-6 1,-9-5-27-16,-22 5-51 0,24-17-5 15,-13 4-6 1</inkml:trace>
  <inkml:trace contextRef="#ctx0" brushRef="#br0" timeOffset="154933.1362">20676 14674 25 0,'-10'-6'98'15,"10"6"-2"-15,-3 15-8 0,3-2-2 16,1 20-78-16,4-8-6 15,2 9-1-15,-2 7 2 0,3 5 1 16,2 7 1 0,2-2 0-16,-2 1 0 0,5-4 2 15,3-8-1-15,4-4-1 0,2-10-1 16,3-7-3-1,0-7-1-15,0-5-1 0,1-7-2 16,0 0-3-16,-3-6-5 16,2 2-20-16,5-5-61 0,-14-8-3 15,-4-3-7 1,-5-5-3-16</inkml:trace>
  <inkml:trace contextRef="#ctx0" brushRef="#br0" timeOffset="155133.1402">20720 14870 31 0,'-49'0'105'0,"12"0"-5"15,6 0-6-15,14 2-4 16,-11 3-78-16,33-3-6 0,16 3-3 16,10 1-2-1,11 1-5-15,0-3-2 0,9 2-5 16,-2-6-3-16,3-3-19 0,-1 1-54 15,-4-17-10 1,-9-6-4-16</inkml:trace>
  <inkml:trace contextRef="#ctx0" brushRef="#br0" timeOffset="155293.1434">21072 14608 45 0,'-10'-24'95'15,"4"10"-6"-15,6 14-5 0,0 0-45 16,5 9-25 0,21 16-5-16,8 12-4 0,13 12-1 15,0 8-1-15,1 11 0 0,-3 7 0 16,-11 9-1-16,-15-1-3 15,-18 1-9-15,-19 5-61 0,-23-17-17 16,-15-11-6 0,-11-12-4-16</inkml:trace>
  <inkml:trace contextRef="#ctx0" brushRef="#br0" timeOffset="157893.2026">22255 15906 11 0,'0'0'96'16,"0"0"1"-16,0 0-4 16,-5-9-53-16,5 9-7 0,0 0-6 15,0 0-7 1,0 0-5-16,0 0-2 0,0 0-4 15,0 0-1-15,0 0-3 16,0 0-1-16,0 0-2 16,0 0 0-16,9-3-1 0,-9 3 0 15,0 0 0-15,0 0 0 16,0 0 0-16,0 0 0 0,0 0 0 15,0 0 0 1,0 0 0-16,0 0 0 0,0 0-1 16,0 0 0-16,0 0 1 15,0 0-1-15,0 0 1 16,0 0-1-16,0 0-1 0,0 0 0 15,-5 0-2-15,5 0-4 16,0 0-7-16,0 0-24 0,-15 0-58 16,15 0-6-1,0 0-5-15,0 0-4 0</inkml:trace>
  <inkml:trace contextRef="#ctx0" brushRef="#br0" timeOffset="158473.2166">21919 16489 74 0,'0'0'90'0,"0"0"-1"16,-11 0-6-1,-15 0-66-15,26 0-11 0,0 0 0 16,0 0 0-16,0 0 1 15,0 0 2-15,0 0-1 0,3-3 0 16,-3 3-1 0,0 0 1-16,0 0 0 0,11 0-1 15,-11 0-1-15,0 0-1 0,0 0 1 16,0 0-1-1,0 0 0-15,0 0-1 0,2 8-1 16,-2-8-1-16,0 0-3 16,0 0-3-16,0 0-4 0,0 0-6 15,0 0-25 1,7-5-56-16,-4-5-3 0,2 0-10 15,3-2 6 1</inkml:trace>
  <inkml:trace contextRef="#ctx0" brushRef="#br0" timeOffset="158924.2281">22632 16356 56 0,'0'9'106'15,"0"-9"-4"-15,0 12-6 0,0 19-12 16,0-31-70 0,0 0-5-16,0 0-1 0,0 0-2 15,3 8 0 1,-3-8-2-16,0 0 0 0,5 12-1 15,-5-12-1-15,0 0 0 16,11 12-2-16,-11-12-3 16,8 9-7-16,-8-9-40 0,0 0-48 0,0 0-3 15,-6-19-8 1,-4 1-4-16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50:10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4533 2714 39 0,'0'0'62'0,"0"7"-41"16,0 7-15-16,-2 6-1 15,-1 7-2-15,1 11 2 0,1 8 1 16,1 9-1 0,-2 6 1-16,6 7-1 0,2 0 1 15,1 6-1 1,1 2 0-16,3 1 0 0,-3 1 0 15,2-1 1-15,-1 5-1 0,0 0-1 16,-2 6 1-16,-1 1-1 16,-2 4 2-16,0 5-5 0,-2 5 0 15,-1 3 1 1,1 5 0-16,-1 7 2 0,2-2 0 15,0 15 3 1,0-2-1-16,1-1 1 0,-1 7 3 16,1 4-2-16,2 5 2 0,-1-3-3 15,1 9 1-15,0 3-2 16,0 4-1-16,2 4 1 0,0 4-2 15,0 4 1 1,-1 4-2-16,-2 10 0 0,-3 4-1 16,-3 6 0-1,0 7-1-15,-8 9 0 0,-2 4 1 16,-6 5 0-16,2 1-1 15,-2 0 1-15,3 5-1 0,2-1 0 16,4 2 0-16,2 0 0 16,5 1 0-16,0 3-1 15,2-1 1-15,6 5 0 0,-3 0 3 16,1 2 2-1,0 3 1-15,1 1-1 0,-2 2 1 16,0 2 1-16,0 4-1 16,-3-3 1-16,4 1-2 0,-1-2-2 15,-4-5 0 1,2-6 0-16,-1-6 0 0,-1-4-1 15,0-9 0-15,3-9-2 0,1-12-2 16,-2-9-2 0,6-12-5-16,-6-13-14 0,7-23-61 15,-2-1-10-15,-4-19-7 16,1-16-4-16</inkml:trace>
  <inkml:trace contextRef="#ctx0" brushRef="#br0" timeOffset="970.0194">2618 14021 26 0,'-28'-13'83'16,"2"0"-4"-16,8 2-4 16,30 2-58-16,-12-3-14 15,0-1-5-15,11 1-2 16,7 3-1-16,9-3 0 0,10 6 2 15,7 0 1 1,10 3 0-16,6 3 1 0,4 0 1 16,15 0 0-16,4 0 1 0,12 2 2 15,3-2-1-15,11-2 1 16,1 0 2-16,11-7 2 15,9 1-1-15,2 3 3 16,3-2-3-16,9-1 0 0,3 1 0 16,4 5-1-1,6-1 0-15,2 3-2 0,2-2-1 16,1 2-1-16,3 0 1 15,4 0 1-15,3 0-1 16,8-3-1-16,6-2 1 0,5-2 2 16,5-2 0-16,11 0 0 15,2-2 0-15,7-1 0 0,2 3 2 16,7 1 1-1,3-1 0-15,8 1-1 0,2-1-2 16,6 2 1 0,6-3 0-16,4 3-2 0,7-1 0 15,2-2-1-15,3-2-1 16,5-2 0-16,2 1 0 0,2-3-1 15,8 0 2-15,0-2 0 0,7 3 0 16,5-2 1 0,5 4 1-16,8-2-1 0,4 1 1 15,5-1 1 1,0 3-2-16,6-4 0 0,8-2 0 15,0-4 0-15,6 1-1 16,-1-2 0-16,4-4 0 0,-2 3 0 16,4-3 0-16,-7 1 0 15,-7-1 1-15,-4 6-1 16,-10-3 1-16,-10 4-1 0,-16 3 0 15,-14-2 0 1,-19 4 0-16,-23 1-1 0,-21 2-2 16,-31 2-1-16,-25-1-2 15,-30 3-2-15,-22-2-3 0,-27 5-7 16,-28-7-17-1,-17-6-50-15,-15 7-14 0,-16-3-5 16,-7-1-2-16</inkml:trace>
  <inkml:trace contextRef="#ctx0" brushRef="#br0" timeOffset="1350.027">18603 12562 6 0,'-21'0'95'16,"2"0"0"-16,9 0-7 16,10 0-4-16,0 0-72 15,6 12-4-15,18-6-5 16,16 3 0-16,11 3-1 0,15-1 0 15,10 2 0 1,10 1 2-16,8 1-1 0,3 2 2 16,3-1-1-16,-1 6 0 0,-5-1 1 15,-4 4 0 1,-5 4-1-16,-13 3 1 0,-11 5-1 15,-14 6 0-15,-22 8-1 16,-21 7-1-16,-19 5 0 0,-26 4 0 16,-22 6-1-1,-17-1-4-15,-13 1-1 0,-3-2-7 16,-7-11-15-16,5-14-63 15,19 7-6-15,10-10-7 16,21-8-3-16</inkml:trace>
  <inkml:trace contextRef="#ctx0" brushRef="#br0" timeOffset="1770.0354">20111 12964 26 0,'24'-3'95'0,"-5"5"-4"0,-4 12-4 16,-9 10-2-16,-5 16-81 0,-3 17 0 15,-6 15 2 1,-10 12 1-16,-1 9 1 0,-6 5 0 15,2 0 0 1,4-3-1-16,6-8-1 0,13-9 0 16,6-15-1-16,16-12-1 15,10-10-1-15,14-10 0 0,8-9-1 16,8-12-2-1,-2-9-2-15,-1-2-3 0,-9-13-6 16,-5 0-20-16,-3-8-61 0,-26-8-5 16,-15-4-8-1,-12-5-1-15</inkml:trace>
  <inkml:trace contextRef="#ctx0" brushRef="#br0" timeOffset="1920.0384">19757 13639 45 0,'-57'25'107'0,"34"3"-5"16,31 1-7-16,45-11-2 0,41-9-82 15,32-5-4-15,21-6-9 0,32-26-68 16,-3 7-23 0,-1-15-7-16,-6-6-7 0</inkml:trace>
  <inkml:trace contextRef="#ctx0" brushRef="#br0" timeOffset="2860.0572">4546 3076 33 0,'-10'-13'89'0,"-4"0"-1"16,-2 3-41-16,-2 4-12 0,-2 4-11 15,-7 3-9 1,-4 13-5-16,-10 11-3 0,2 12-2 15,-4 9-2-15,3 7-1 0,0-1 0 16,9 0 0-16,6-9 1 16,9-9 1-16,13-16 0 0,3-18 0 15,24-15 0 1,11-21 0-16,5-10 0 0,9-11 1 15,6-7-1 1,2 0 0-16,-1 1 0 0,0 7 0 16,-7 8 1-16,-5 12-1 0,-4 14 0 15,-4 12-1-15,-4 10-1 16,2 12-1-16,0 10-3 0,1 8-5 16,1 2-7-1,6 2-30-15,10 1-46 0,-13-3-6 16,2-3-6-1</inkml:trace>
  <inkml:trace contextRef="#ctx0" brushRef="#br0" timeOffset="3460.0692">1964 3255 63 0,'0'-18'87'16,"3"5"-3"-16,-3 13-5 15,57-7-75-15,-40 16 2 0,5 13-2 16,8 16 1 0,4 8 0-16,3 10 2 0,2 8 1 15,-1-2 1-15,0 1 2 0,-5-10 0 16,-9-6 0-1,-5-15 1-15,-6-6 0 0,-2-11 0 16,-11-15-2-16,9-5-1 16,-6-26-1-16,1-16-2 0,3-17-1 15,1-19-2 1,3-20-3-16,3-8 0 0,-1-1-3 15,5 12-3 1,-4 11-5-16,10 27-12 0,-12 24-40 16,14 23-32-16,-1 19-8 0,-1 21-6 15</inkml:trace>
  <inkml:trace contextRef="#ctx0" brushRef="#br0" timeOffset="5690.1138">4633 6396 70 0,'-26'3'94'16,"2"14"-16"-1,2-14-27-15,5 3-10 0,8-3-12 16,9-3-4 0,13 6-7-16,20-6-5 0,18 0-4 15,10-2-1-15,9 0-6 0,9-3-10 16,8 2-33-16,-2-1-50 15,-11-1-6-15,-6 0-8 0</inkml:trace>
  <inkml:trace contextRef="#ctx0" brushRef="#br0" timeOffset="6631.1327">1673 6485 57 0,'0'-14'92'16,"0"3"-6"-16,0 11-5 0,-3-11-71 15,3 11-1-15,11 14 2 16,1 8-1-16,5 10-1 0,3 12 1 15,5 6 0-15,3 11 1 16,2 7-2-16,-4 0-1 16,-2-3-1-16,-5-5-1 0,-3-11-2 15,-7-8 0 1,1-11 2-16,-7-12-1 0,-3-18 0 15,5-8 0-15,-3-20 0 16,-1-13 0-16,1-15-1 0,1-12-2 16,-1-13-1-1,1-4-1-15,-1 1-1 0,3 8-2 16,-4 3-5-16,5 18-7 0,-6 6-31 15,0 17-49 1,2 10-5-16,5 6-7 0</inkml:trace>
  <inkml:trace contextRef="#ctx0" brushRef="#br0" timeOffset="7061.1413">2347 6387 63 0,'-15'-10'87'16,"4"10"-4"-16,-1 5-4 0,-4 9-73 15,-4 9 1 1,2 8 1-16,-1 11 0 0,1 6 3 16,4 7 2-16,4-1-1 15,5 1 2-15,7-5-2 16,6-4-2-16,8-9-1 0,5-7-3 15,1-7-3-15,3-10-4 16,-1 0-5-16,-2-8-7 0,1-2-33 16,5-3-42-1,-11-3-10-15,-1-6-5 0</inkml:trace>
  <inkml:trace contextRef="#ctx0" brushRef="#br0" timeOffset="7401.1481">2563 6295 76 0,'0'0'89'0,"4"14"-2"0,-4 6-6 15,-1 6-73-15,0 10-4 0,-2 6 1 16,2 8 2 0,-2 4 1-16,3 1 1 0,-1-1-2 15,0-1 2 1,3-10-2-16,5-1 0 0,0-11-1 15,1-2-1-15,3-8-1 16,0-2-1-16,3-6-3 0,-3-4-2 16,5-3-1-1,-3-5-3-15,4-1-2 0,-2-1-3 16,2-4-6-16,-2-9-12 0,0-11-49 15,1 10-13 1,-1-4-6-16</inkml:trace>
  <inkml:trace contextRef="#ctx0" brushRef="#br0" timeOffset="7591.1519">2373 6636 10 0,'0'0'98'16,"11"2"-1"-16,18-4-6 15,11-13-6-15,0 4-82 16,4-7-83-16,9-3-4 16,-3-1-9-16,-2-9-5 0</inkml:trace>
  <inkml:trace contextRef="#ctx0" brushRef="#br0" timeOffset="8041.1609">2811 6524 65 0,'0'0'94'0,"0"0"-3"0,21-15-7 16,8-1-63 0,6-1-11-16,4-2-2 0,3 2-5 15,0 2-2-15,-3 1-3 16,-5 2-5-16,-9 6-9 0,-1 4-21 15,-5 2-48-15,-8 4-5 0,-11-4-6 16</inkml:trace>
  <inkml:trace contextRef="#ctx0" brushRef="#br0" timeOffset="8251.1651">2865 6668 5 0,'0'11'97'15,"0"-11"2"1,19 5-8-16,-1-5-5 0,30-9-71 16,-21 4-10-16,-2-5-5 15,3 3-5-15,-2-7-9 0,0 8-17 16,-6 2-42-1,0-4-20-15,4 1-5 0</inkml:trace>
  <inkml:trace contextRef="#ctx0" brushRef="#br0" timeOffset="8551.1711">3302 6469 0 0,'-9'7'82'0,"2"3"3"0,1 7-2 15,1 0-50 1,5 1-17-16,6-2 0 0,9-5 2 15,7-4-2-15,9-7-2 0,4-5 0 16,1-9-1-16,-1-4-2 16,-3-4-3-16,-7-3-4 0,-6 0-2 15,-12 1-2 1,-7 2-1-16,-8 4-1 0,-13 1 0 15,-5 9-1 1,-6 4 1-16,-6 4-1 0,-3 7 0 16,-3 4-3-16,6 11-11 15,0-2-27-15,9 2-43 0,14 0-7 16,10-8-3-16</inkml:trace>
  <inkml:trace contextRef="#ctx0" brushRef="#br0" timeOffset="8791.1759">3413 6020 16 0,'26'8'97'0,"13"5"-3"16,13 6-3-1,7 9-4-15,1 12-79 0,8 18-1 16,-4 12 0-16,-10 15-1 16,-15 11-3-16,-17 16-3 15,-22 6-5-15,-8 10-30 16,-15 1-53-16,-29-3-5 0,-16 3-7 15</inkml:trace>
  <inkml:trace contextRef="#ctx0" brushRef="#br0" timeOffset="13711.2767">10225 886 55 0,'0'-6'74'0,"0"1"-7"16,1-49-10-16,-1 33-14 0,0 21-11 16,0 0-11-1,0-10-5-15,-1-2-4 0,0 0-4 16,-3-1-4-1,4 13-1-15,0 0-4 0,0 0 1 16,0 0 0 0,0 0-1-16,0 0 2 0,4 35 0 15,6-16 2-15,0 8 0 16,2-1 0-16,3 6 0 0,1-1 0 15,2 2 0-15,1 4-1 16,-1 1 0-16,3 2 0 16,0 1-2-16,-1-2 2 0,1 2-1 15,-1-5 0 1,-4-2-1-16,1-5 1 0,-4-1-1 15,1-3 2-15,-4-8-1 16,-1 0 0-16,-2-2 0 0,0-3 1 16,-1 0 2-1,-6-12 2-15,0 0-3 0,7 2 1 16,-3-12 0-16,-1-6 0 0,2-10 0 15,-5 26-1 1,6-36-2-16,0 0 0 0,1-4-1 16,9-42-2-1,-12 35-5-15,5-1-19 0,-4 5-65 16,2-3-4-16,0-3-10 15,1 6-4-15</inkml:trace>
  <inkml:trace contextRef="#ctx0" brushRef="#br0" timeOffset="14331.2891">11144 942 58 0,'10'-26'97'0,"4"2"-5"16,-14 24-41-16,0 0-16 15,6-12-11-15,1-1-10 0,-2 1-7 16,2 0-2-16,-7 12-3 16,-5-19-1-16,-1 23 1 15,-2 17-1-15,0-2 1 0,-2 9 2 16,0-1-1-1,0 3 0-15,2 3 1 0,0 3 0 16,2 2 1-16,5 3 0 16,1-1-1-16,1 3 0 15,9-3 1-15,1-2-1 16,4 1-1-16,-1-6-1 0,4 0-1 15,-2-5 1-15,0-4 0 0,4-2-2 16,-3-5-2 0,-1-2-2-16,-3-4-3 0,-1-1-5 15,-3-9-12 1,-9-1-66-16,9-6-8 0,-9 6-5 15,2-17-3-15</inkml:trace>
  <inkml:trace contextRef="#ctx0" brushRef="#br0" timeOffset="14671.2959">11439 986 11 0,'0'0'85'15,"20"-43"6"-15,-20 43-6 0,0 0-65 16,3 10-1-16,-4 8 2 16,1 5-1-16,-2 3-3 15,-2 3-1-15,4 7-5 0,-1 0 0 16,1 3-2-1,0 6-2-15,5-4-1 0,1 4-1 16,3-6 0-16,2 1-2 16,4-8 0-16,-1-3-2 15,0-4-1-15,2-5-1 16,-1-7-4-16,1 0-2 0,-2-9-6 15,3-1-7-15,-5-3-21 0,-12 0-53 16,18-14-6 0,-12 0-4-16</inkml:trace>
  <inkml:trace contextRef="#ctx0" brushRef="#br0" timeOffset="14881.3001">11425 1240 88 0,'-20'-14'101'0,"0"2"-5"16,4 4-5-16,8-1-71 0,8 9-6 15,0-13-5 1,7 10-3-16,8 0-3 0,6 2-4 16,2 0-4-16,8 1-4 15,-1 0-8-15,6 0-20 0,0 0-53 16,-1 0-8-1,1-1-5-15</inkml:trace>
  <inkml:trace contextRef="#ctx0" brushRef="#br0" timeOffset="15111.3047">11806 962 93 0,'2'-22'97'16,"-2"22"-5"-16,17-37-5 15,-8 37-76-15,4 3-1 16,-1 14-3-16,2 3-1 0,-1 13-2 15,-1 1-2-15,2 6 1 0,-6 5-2 16,0 3 0 0,-6-15 0-16,8 67-2 0,-3 0-8 15,-15-7-52 1,1-56-29-16,-1-3-8 15,0-12-4-15</inkml:trace>
  <inkml:trace contextRef="#ctx0" brushRef="#br0" timeOffset="15571.3139">12570 1213 39 0,'-19'-2'96'0,"4"0"-2"0,1 1-43 16,5 1-10 0,9 0-9-16,0 0-8 0,0 0-7 15,0 0-6-15,8-2-3 16,7 2-3-16,2 0-1 15,6 0-3-15,3 0 0 16,-1 3-2-16,4-1-3 0,-3 1-1 16,4 0-6-1,-4-1-13-15,-1-1-67 0,1 0-4 16,-6-1-7-16</inkml:trace>
  <inkml:trace contextRef="#ctx0" brushRef="#br0" timeOffset="15771.3179">12598 1296 84 0,'-13'12'103'16,"5"0"-5"-1,8 0-6-15,2 1-73 0,11 1-6 16,5-4-3-16,6 1-5 15,5-1-6-15,2 1-9 0,2-6-28 16,-3 3-54 0,5 0-5-16,2 1-8 0</inkml:trace>
  <inkml:trace contextRef="#ctx0" brushRef="#br0" timeOffset="17632.3552">13623 1156 6 0,'0'0'90'0,"-5"-13"2"16,5 13-20-1,-4-13-37-15,4 13-9 0,0 0-9 16,-3-11-7-16,3 11-3 15,0 0-1-15,0 0 1 0,0 16-3 16,5-6 1 0,2 5 2-16,2 3-2 0,2 3 1 15,1 3-1-15,2 5-1 0,2 3 0 16,-7-15 2-1,25 49-1-15,1 3 0 0,-1 4 0 16,1-9-1-16,-11-7 1 16,1-14-2-16,-12-13 1 15,-2-13-1-15,-4-3-1 16,0-3 0-16,-7-11-1 0,9 15 1 15,-9-15-1 1,0 0 0-16,0 0 0 0,4 11-1 16,-4-11 0-16,0 0 0 0,1 9 1 15,-1-9-2 1,0 0 2-16,0 0-1 0,0 0 1 15,0 0 0-15,0 0 0 16,0 0 1-16,0 0 0 0,0 0 1 16,0 0 0-1,11-11-1-15,-6-6 1 0,-3 7-2 16,2-9-1-16,3-3 0 0,2-12 0 15,-1-3-1 1,2-7 1-16,1-3 1 0,2 0-2 16,-3-6 2-16,0 4 0 15,0-4-4-15,-1 5-2 16,-1-3-5-16,1 0-9 15,-4 2-43-15,2 4-35 0,2 5-7 16,-1 8-6 0</inkml:trace>
  <inkml:trace contextRef="#ctx0" brushRef="#br0" timeOffset="18202.3666">14559 1194 45 0,'2'-14'91'0,"-1"4"-4"15,-1 0-4-15,0 10-67 0,-8-4-4 16,8 4-4 0,-18 7-2-16,8 6 1 0,0 5 0 15,1 4 2-15,-1 5 0 0,5 1 1 16,5-3 0-1,-1 47 1-15,6 1-2 0,7-3 0 16,11-4 0-16,9-6-4 16,2-16 1-16,-2-12 0 0,-12-18-4 15,-4-2-2 1,-8 0-1-16,-8-12-2 0,12 16 1 15,-12-16-5 1,0 0-3-16,9 0-6 0,-7-12-14 16,0-7-63-16,4 7-6 0,-2-2-6 15</inkml:trace>
  <inkml:trace contextRef="#ctx0" brushRef="#br0" timeOffset="18522.373">14791 1272 82 0,'0'-21'95'16,"1"5"-5"-16,-1 7-6 0,0 9-74 16,0 0-5-16,0 0 1 15,5 12 0-15,-4 5 1 0,3 5 0 16,0 2 0-1,6 22 1-15,1 12 1 0,4 8-1 16,5-2-1 0,6-5-2-16,2-12 1 0,3-10-1 15,-2-10-1-15,-2-9-2 0,-4-2-1 16,-1-6 0-1,-5-1 0-15,-3-4-1 0,-1-2-3 16,-13-3-4-16,14-6-5 16,-14-8-21-16,-7-3-60 0,4 5-8 15,-3-2-5 1</inkml:trace>
  <inkml:trace contextRef="#ctx0" brushRef="#br0" timeOffset="18692.3764">14772 1473 74 0,'-24'-13'102'0,"4"1"-5"15,2 5-5-15,18 7-71 16,0 0-8-16,0 0-1 0,11-5-6 16,12 8-9-1,1 0-13-15,11-2-64 0,2 2-14 16,2 0-7-16,1-1-4 0</inkml:trace>
  <inkml:trace contextRef="#ctx0" brushRef="#br0" timeOffset="19062.3838">15350 1189 35 0,'-10'10'100'0,"10"-10"-1"0,-1 14-6 16,1-14-62-16,9 10-8 15,3-5-1-15,2 2-10 16,2-3-4-16,4 1-5 0,0-1-3 15,0-1-4 1,16-2-7-16,-13 0-15 0,-3 6-61 16,2-3-9-16,-3-4-8 15,0 3 6-15</inkml:trace>
  <inkml:trace contextRef="#ctx0" brushRef="#br0" timeOffset="19272.388">15435 1367 42 0,'-22'14'99'0,"4"1"-4"16,3 1-4-16,8 0-68 16,4-1-4-16,3 0-3 0,4-4-7 15,7 0-4-15,5-4-6 0,3-5-2 16,3 1-8-1,15-3-19-15,-11 0-58 0,5-5-8 16,-1-1-5 0</inkml:trace>
  <inkml:trace contextRef="#ctx0" brushRef="#br0" timeOffset="19512.3928">15748 1438 76 0,'0'0'96'0,"10"10"-5"0,-10-10-46 16,14 18-13-16,-2-10-7 0,0 2-5 15,2-5-5 1,3 1-3-16,2-2-3 0,1 1 0 15,-10-3-4-15,10-2-2 16,-1-3-3-16,-2-5 1 0,-4-3-1 16,-6-4 0-1,-4-2-1-15,-3-1-1 0,-6 3 0 16,-11-1-2-16,-2 3-3 0,-6-1-6 15,-2 9-32 1,2 0-48-16,-5 3-7 0,5-3-5 16</inkml:trace>
  <inkml:trace contextRef="#ctx0" brushRef="#br0" timeOffset="19832.3992">16288 1008 80 0,'-25'-27'93'15,"16"23"-4"1,9 4-27-16,-7 12-49 0,7 14-1 16,2 5-1-16,5 8-1 0,7 18-3 15,13 53 1 1,4 8-1-16,-10 6-1 0,-11-5 0 15,-17-6-3-15,-25-28-2 16,-9-21-10-16,-8-20-59 16,11-26-23-16,8-11-5 15,8-14-7-15</inkml:trace>
  <inkml:trace contextRef="#ctx0" brushRef="#br0" timeOffset="20441.4137">16928 1443 41 0,'0'-9'82'0,"0"-2"-9"15,0 11-12 1,0 0-14-16,0-9-14 0,0 9-9 16,10 0-4-16,2 0-3 15,0 0-3-15,6-2-3 0,0-1-2 16,5 0-3-16,-1-2-1 0,-1-4-3 15,-1 0 0 1,-1-3-3-16,-2 0 1 16,-3-5-2-16,-6 0-1 15,-3 0 0-15,-5-2 0 0,-7 4 0 16,-7 5-1-1,-9 1 2-15,-5 9-1 0,-2 4 2 16,-1 11 1-16,-10 18 2 0,-9 23 1 16,18 15 0-16,23 13 2 15,23-1-1-15,29-1 1 16,20-10-1-16,14-12-5 15,-3-27-14-15,0-6-71 0,2-6-8 16,1-11-8 0,0-6-5-16</inkml:trace>
  <inkml:trace contextRef="#ctx0" brushRef="#br0" timeOffset="20972.4244">17548 894 13 0,'-24'-10'98'0,"-1"1"1"0,25 9-5 15,0 0-53 1,0 0-10-16,0 0-9 0,0 0-7 15,0 0-3-15,0 0-4 16,3-4-5-16,2 0-1 16,67-14-2-16,-39 23-6 0,1 4-2 15,33 8-1 1,-34-8-13-16,-3 2-64 0,-1-5-9 15,-4 2-8-15,-1-1 0 16</inkml:trace>
  <inkml:trace contextRef="#ctx0" brushRef="#br0" timeOffset="21432.4336">18318 701 57 0,'0'0'92'16,"14"-24"-3"0,2-1-5-16,-16 25-71 0,0 0-1 15,0 0-2-15,0 0-2 16,0 0 0-16,0 0-1 15,0 0 1-15,3 0 0 16,20 69 1-16,-21-42-2 0,-1 5 0 16,1-1-1-16,3 1 1 0,2 0-1 15,2-1-1 1,3 3-1-16,1-5-2 0,2-7 0 15,1 2-2 1,2-5-1-16,1-5-1 0,0-2-2 16,2-5-2-16,-2-3-3 15,1-1-5-15,-4-1-7 0,1-2-29 16,1-5-43-16,-18 5-8 15,0 0-3-15</inkml:trace>
  <inkml:trace contextRef="#ctx0" brushRef="#br0" timeOffset="21712.4392">18301 782 55 0,'-22'-5'101'0,"-3"-1"-2"16,25 6-7 0,0 0-64-16,0 0-6 0,0 0-4 15,0 0-6-15,9-8-4 16,4 1-4-16,50-17-1 15,-30 19-5-15,3 5-4 16,0 0-8-16,-2-3-43 0,2-1-36 16,-8 4-7-16,1 4-6 15</inkml:trace>
  <inkml:trace contextRef="#ctx0" brushRef="#br0" timeOffset="22291.4531">19099 755 12 0,'6'-31'101'0,"1"-2"-3"15,3 6-6 1,1-2-39-16,-1 7-30 0,-1-2-7 15,-9 24-7-15,0 0-4 16,0 0-3-16,0 0 0 16,27 12 0-16,-27 18 2 15,-4 8 1-15,-1 8-2 0,-1 2 1 16,-2 3 0-16,0 2 0 0,0 1-1 15,-2 0-1 1,0-2 0-16,1-1-2 16,2-2 0-16,0-6-3 15,-1-7-2-15,2-7-7 0,3-12-52 16,2 1-29-16,-1-7-9 15,2-11-4-15</inkml:trace>
  <inkml:trace contextRef="#ctx0" brushRef="#br0" timeOffset="22611.4595">19373 826 62 0,'0'0'97'0,"22"-23"-3"0,2 2-7 16,1 21-68 0,-14 6 0-16,0 9-3 0,-2 10-2 15,-1 4-3-15,1 3-2 16,-4 2-2-16,0 2-1 15,-1 8-2-15,1-1-2 16,-1 1-1-16,2-4 0 0,-1-2 1 16,-2-3-4-16,1-3-2 0,-1-11-6 15,3-3-22 1,-2-6-62-16,-4-12-4 0,0 0-7 15,13-5-1-15</inkml:trace>
  <inkml:trace contextRef="#ctx0" brushRef="#br0" timeOffset="23182.471">19476 880 7 0,'-9'-6'91'16,"-3"-1"-12"-16,2 0-13 0,-3-1-11 15,13 8-17-15,0 0-13 16,0 0-7-16,0 0-4 15,0 0-2-15,-1-4-3 0,0-1-3 16,10-29-1-16,12 33 0 16,4 1-3-16,0 1-2 15,3 2 1-15,0 0-2 16,1 3 1-16,0 1 0 15,22 9 1-15,-51-16-1 16,18 11-1-16,16 12 2 0,-34-23 0 16,11 25 1-1,-11-25-2-15,-11 23 2 0,11-23-4 16,-33 16 4-16,15-8-2 0,-3-3 0 15,21-5-2 1,-42 10 1-16,22-8 4 0,3-2-3 16,7 2 2-16,10-2 0 15,-9 11 1-15,9-11 0 0,10 16 1 16,6-5-2-1,1 0 0-15,5 5-1 0,2 4 1 16,3 0-2-16,-3-1 1 16,4 0-1-16,-4 3 2 15,2-4-2-15,-3 2-1 0,-1 0-3 16,-4-2-2-16,0-4-4 15,-6-3-6-15,0 3-23 0,0-4-49 16,-12-10-12 0,14 10-5-16</inkml:trace>
  <inkml:trace contextRef="#ctx0" brushRef="#br0" timeOffset="23562.4786">20168 1017 74 0,'22'-21'91'16,"-1"1"-22"-16,-21 20-24 0,27-27-13 16,0-1-11-1,-27 28-6-15,15-26-4 0,0 2-1 16,-15 24-3-16,0 0-1 0,0 0-1 15,0 0-1 1,0 0 0-16,-8-4 1 0,-47 2 0 16,32 5 0-1,1 10 0-15,3 3 0 0,0 3 1 16,5 3 0-16,3-5 1 15,5 5-3-15,5 2 1 0,1 0 0 16,8-5 0 0,8 0-2-16,4-2 0 0,5 1-1 15,6-4-3-15,2 1-3 0,5 0-4 16,1 0-9-1,2-4-57-15,-1 1-22 0,-3 0-8 16,-2-3-7-16</inkml:trace>
  <inkml:trace contextRef="#ctx0" brushRef="#br0" timeOffset="27892.566">13066 2752 12 0,'0'-17'86'15,"-4"0"1"-15,-8 4-43 0,2 7-8 16,-5 1-3-16,-6 5-9 16,-2 5-12-16,-5 10-4 0,-4 12-3 15,2 8 1-15,1 8-2 16,-1 7 1-16,7 5-1 15,7 1 1-15,6 2-1 0,7-6-2 16,10-7 1 0,9-7-2-16,11-11-4 0,9-13-17 15,-8-11-64-15,26-7-5 16,3-18-8-16</inkml:trace>
  <inkml:trace contextRef="#ctx0" brushRef="#br0" timeOffset="28122.5706">13221 3127 41 0,'-9'57'94'16,"9"-7"0"-16,10-9-6 0,16-10-68 16,11-14-1-16,9-10 0 15,0-11-3-15,3-13-5 0,-5-6-5 16,-11-9-4-16,-11-1-2 0,-17 0-2 15,-13 5-1 1,-23 4 0-16,-10 10-3 0,-11 1-3 16,-2 12-9-1,-4 12-61-15,10-5-11 0,15 1-8 16,17-7 1-16</inkml:trace>
  <inkml:trace contextRef="#ctx0" brushRef="#br0" timeOffset="28672.5816">13669 3007 65 0,'0'0'93'0,"-6"8"-2"16,7 12-6-1,9 8-71-15,2 7-4 0,6 8 2 16,2 3 1-16,0 2-2 0,3-2-2 15,-2-8-1 1,-3-7 1-16,-4-10-2 0,-1-12-1 16,-1-9 0-16,-3-13-1 15,0-12-2-15,-2-7 0 0,4-8-1 16,-1-3-1-1,4-3-2-15,-1 4 0 0,1 7-1 16,-1 8-1 0,2 16 2-16,3 9-1 0,1 14 1 15,-4 12-1-15,3 9 2 0,-4 10 0 16,1-2 1-16,-4 6 0 15,0-5-1-15,-4-6 1 0,-3-7-3 16,0-9-1 0,-1-6-8-16,-3-14-25 0,-2-17-55 15,5-11-6 1,5-11-8-16,4-9 7 0</inkml:trace>
  <inkml:trace contextRef="#ctx0" brushRef="#br0" timeOffset="28942.587">14280 3044 78 0,'-18'36'93'0,"-1"0"-5"15,0 11-39 1,5-13-32-16,2-1 0 0,12-7 0 16,4-7-3-16,17-6-6 15,9-7-1-15,5 1-2 0,2-6-2 16,2 4 0-16,-4 0-2 15,-9 4 0-15,-7 4 2 16,-15 3-1-16,-10 8 0 0,-17-2 0 16,-5 2 1-1,-9-3 0-15,1-2-2 0,1-3-1 16,4-9-5-16,9-6-7 15,8-14-26-15,3-4-50 16,21-7-7-16,9-10-6 16</inkml:trace>
  <inkml:trace contextRef="#ctx0" brushRef="#br0" timeOffset="29222.5926">14506 3128 13 0,'2'21'103'15,"3"5"-3"-15,-3-1-6 16,2 2-4-16,2 0-78 0,0 2-2 15,2-3-4 1,0-6-5-16,2-2-4 0,-1-7-6 16,7-7-12-16,-5-6-23 0,0-17-36 15,2-6-16 1,0-8 28-16,-7-8 37 0,-6-4 19 15,-4 0 12-15,-9 2 17 16,2 5 27-16,0 8 37 31,-4 2 8-31,-2 4-40 0,6 3-44 0,11-5-72 0,8 14-19 16,7-1-7-16,5 1-5 0</inkml:trace>
  <inkml:trace contextRef="#ctx0" brushRef="#br0" timeOffset="29883.6059">14800 2987 93 0,'-15'18'96'16,"-2"3"-5"0,2 3-5-16,6 8-75 0,-4 4-1 15,7 3-1-15,2 4-1 0,4-2-1 16,7-2 1-16,6-6-1 15,4-8 0-15,5-13 0 16,4-5-2-16,1-9 0 16,2-18 0-16,1-9-2 0,0-11 0 15,-5-12-2 1,0-7-1-16,-9-8 0 0,-5-3 0 15,-6-5 0-15,-4 3-1 16,-4 4 0-16,-7 9-1 16,-1 9 0-16,-3 9 1 0,0 17-2 15,0 9 1-15,3 15-1 16,-1 15 2-16,5 19-1 0,0 9 1 15,3 15 0 1,3 12 1-16,2 3 0 0,10 7 1 16,4-5 0-1,4-2 0-15,2-13 1 0,2-7 0 16,3-15 2-16,3-12-1 0,0-15 1 15,-1-11-1-15,3-14 0 16,-3-12-1-16,-2-11-1 0,-2-9 0 16,-2-3-1-1,-6-4-1-15,-7 7-2 0,-7 3 0 16,-2 9-1-1,-10 9 2-15,-8 16-1 0,-7 9 1 16,-1 17 0-16,-2 13 2 16,6 7 0-16,0 7 1 0,8 0 1 15,11-1 0 1,7-7 1-16,15-9-1 0,8-9 1 15,7-11-1-15,7-5 0 0,2-2-1 16,-1 0 0 0,-5 0-1-16,-4 0 0 0,-4 9 0 15,-2 4-1-15,1 4-1 16,-2 0-2-16,4-2-3 0,9 1-7 15,0-14-36 1,5 1-45-16,16-3-4 0,0-3-9 16</inkml:trace>
  <inkml:trace contextRef="#ctx0" brushRef="#br0" timeOffset="30333.6149">16425 2752 4 0,'6'-19'91'0,"-4"9"1"16,-2 10-5-16,0 16-3 16,-5 17-76-16,-3 18 2 0,-2 10-1 15,5 14 1 1,1 4 1-16,3 3 0 0,10-5-2 15,10-5 1 1,8-8-2-16,11-17-1 0,4-11-1 16,10-13-1-16,-1-9-2 0,-4-10-3 15,3-4-5-15,-13-7-6 16,1-8-29-16,-8-7-54 0,-24-11-6 15,-7-12-6 1,-21-12-3-16</inkml:trace>
  <inkml:trace contextRef="#ctx0" brushRef="#br0" timeOffset="30483.6179">16186 2950 51 0,'-17'18'104'16,"17"-2"-6"-16,27-6-5 16,16-49-22-16,21 39-60 15,11 0-1-15,6-2-16 0,13-8-61 16,-8 7-24-1,-3 3-6-15,-4 0-9 0</inkml:trace>
  <inkml:trace contextRef="#ctx0" brushRef="#br0" timeOffset="30973.6277">17522 2816 38 0,'-19'18'98'15,"10"-6"-2"-15,11-2-4 0,20-2-53 16,18-2-12-16,15-1-9 15,14 1-2-15,13-2-6 0,1-1-2 16,5-2-4 0,-8 5-1-16,-10-1-2 0,-16 3-1 15,-13-3-3 1,-13 1-2-16,-15-1-2 0,-13-5-5 15,0 0-10-15,-12 2-61 0,-1-9-10 16,0-10-8-16,0-3 0 16</inkml:trace>
  <inkml:trace contextRef="#ctx0" brushRef="#br0" timeOffset="31263.6335">18000 2660 81 0,'-8'0'93'15,"8"0"-1"1,7-25-26-16,14 28-46 0,15 3-1 15,13 5 0-15,9 0-3 16,7 3-5-16,4 3-3 0,-1 1-3 16,-3 4-1-1,-13-4-2-15,-9 9 0 0,-15-3-2 16,-12 4 0-16,-14-2 0 15,-7-1 1-15,-15 0 0 16,-6-1 1-16,-5-3 0 0,-6-6-2 16,2-3 0-16,2-2-5 15,3-8-3-15,4 1-15 0,2 4-66 16,7-15-7-1,0-11-5-15,6-7-4 0</inkml:trace>
  <inkml:trace contextRef="#ctx0" brushRef="#br0" timeOffset="31483.6379">18086 2646 31 0,'0'0'105'0,"0"0"-5"0,1 7-5 16,17 5-5 0,4 12-79-16,6 5-4 0,3 10-1 15,1 7-3 1,1 6-1-16,-7 7-2 0,-3-1 1 15,-7-2-1-15,-4-4 0 16,-2-5-2-16,-8-10-1 0,0-4-5 16,-5-18-34-16,-8-11-51 15,11-4-4-15,9-16-8 16,1-11 4-16</inkml:trace>
  <inkml:trace contextRef="#ctx0" brushRef="#br0" timeOffset="31853.6453">18848 2597 1 0,'-10'1'86'0,"-4"13"4"0,11 8-47 16,-16 12 1-1,5 5-3-15,-2 12-6 0,3-3-12 16,3 9-2-16,8-3-5 16,2-6-3-16,15-3-3 0,4-11-1 15,9-9 0 1,7-17-2-16,9-6 0 0,1-9-2 15,2-10 0-15,-5-7-1 0,-6-11 0 16,-6-4-1 0,-14-5-1-16,-15-2-1 0,-9 1 1 15,-16 2-3-15,-10 7 1 16,-6 2-1-16,-2 5-3 0,-1 8 0 15,2 7-5 1,10 14-3-16,3 0-10 0,13 6-37 16,13 7-37-16,2 8-4 0,4 1-5 15</inkml:trace>
  <inkml:trace contextRef="#ctx0" brushRef="#br0" timeOffset="32223.6527">19153 2745 6 0,'0'0'95'16,"-20"-8"2"-16,4 6-5 15,-3 2-5-15,-4 13-75 16,9 8-3-16,1 10 0 15,4 3-1-15,5 7-1 0,6 3-1 16,13-3 0 0,6-2 0-16,10-12 1 0,4-5 0 15,7-13-1-15,2-9 0 16,3-7 0-16,-3-13-2 15,-4-4-1-15,-6-7 1 0,-8-1-3 16,-11-9 0-16,-11 4-1 16,-13-3 0-16,-11 3-2 0,-10 4 2 15,-7 4-2 1,-5 9-2-16,-1 3-4 0,9 17-15 15,5 9-63-15,10 5-9 16,11 7-9-16,8 1-6 16</inkml:trace>
  <inkml:trace contextRef="#ctx0" brushRef="#br0" timeOffset="36993.7481">17288 4218 8 0,'-17'6'87'16,"4"-4"0"-16,13-2-2 0,6 0-64 16,-6 0-3-1,22 0 0-15,2 1-3 0,7 1-2 16,6 2-4-16,6-2 0 0,4 4-3 15,4-6-1 1,-6 2-1-16,-6-2-4 0,-5 2-4 16,-10-4-3-16,0 2-10 15,-14 7-35-15,-10-7-37 0,10-1-6 16,-10 1-3-1</inkml:trace>
  <inkml:trace contextRef="#ctx0" brushRef="#br0" timeOffset="37243.7531">17271 4356 80 0,'-9'17'93'0,"9"-6"-1"0,10-2-7 15,16-2-75-15,14-1-4 16,12 0 1-16,8-4-1 16,5 4 1-16,3-2-3 0,-2-1-4 15,-6 4-1-15,-5-5-3 16,-15 1-5-16,-6 0-12 0,-10 6-57 15,-9-14-15 1,-5-9-6-16</inkml:trace>
  <inkml:trace contextRef="#ctx0" brushRef="#br0" timeOffset="37513.7585">17596 4071 80 0,'0'0'97'0,"0"0"-6"16,25 7-5-1,15 3-72-15,9-2-6 0,11 8 1 16,8 2-2-16,4 5 0 16,3 5-3-16,-4 0-1 0,-10 6-1 15,-12-1-1-15,-19 9 0 0,-16-3 0 16,-15 6 0-1,-22-5-2-15,-14 3-2 0,-14-4-5 16,-1-1-27 0,3-4-52-16,-5-12-9 0,9-3-5 15</inkml:trace>
  <inkml:trace contextRef="#ctx0" brushRef="#br0" timeOffset="37974.7678">18544 3961 57 0,'0'0'92'0,"-9"10"0"15,9 6-5-15,18 4-70 0,-6 11-4 16,4 10 3 0,3 3 0-16,3 8-2 0,3-3-3 15,2 2-1-15,-4-8 0 0,2-4-1 16,-6-12 0-1,-1-11-1-15,-1-11 1 0,1-10-2 16,3-18 0-16,-3-8-2 16,3-10 0-16,-4-3-2 0,2-7-1 15,-5 4-1 1,-1 4-1-16,-6 3-1 0,-4 12-3 15,-1 1-1 1,-2 15-6-16,0-8-8 0,0 20-43 16,12-9-36-16,-2 7-7 15,6 2-6-15</inkml:trace>
  <inkml:trace contextRef="#ctx0" brushRef="#br0" timeOffset="38404.7764">19562 3987 59 0,'-22'2'97'15,"5"0"-4"-15,4 3-4 0,-2 1-67 16,21 0-5 0,11-1-1-16,13-2-2 0,9-1-3 15,7 1-1-15,6 1-3 16,-3-1-2-16,1-1-2 0,-12-1-1 15,-3-1-1 1,-12 3-4-16,-7-3-2 0,-16 0-5 16,9 3-1-1,-9-3-8-15,-5-3-19 0,5 3-41 16,-8-3-17-16,8 3-6 0</inkml:trace>
  <inkml:trace contextRef="#ctx0" brushRef="#br0" timeOffset="38744.7832">19801 3817 84 0,'-15'4'97'0,"7"-1"-6"15,7 5-6-15,7-3-71 16,14-3-4-16,8 5 1 15,6 3-4-15,8 1-2 0,0 3-2 16,3 1 1 0,0 2-2-16,-6 1-1 0,-5 0 1 15,-11 0 0-15,-4-3 0 16,-7 3 1-16,-5-2 0 15,-5 1 0-15,-2 0 1 0,-6-1-1 16,-8 3 0-16,-4-1-1 16,-4-1 0-16,1-3-1 0,-1 1-1 15,-1-4-1 1,4-3-2-16,5-1-2 0,1-7-6 15,13 0-8 1,-11-7-32-16,4-5-41 0,6-2-8 16,1-6-5-16</inkml:trace>
  <inkml:trace contextRef="#ctx0" brushRef="#br0" timeOffset="38944.7872">19912 3900 0 0,'-16'-8'102'16,"6"5"1"-1,10 3-7-15,-8 6-4 0,8-6-73 16,16 23-7-16,0-6-3 15,2 6-2-15,3 3-4 0,-2 3 0 16,0 4-2-16,1-2-2 16,-7 0-4-16,-1-4-6 15,-5-6-14-15,-2-3-69 0,9-7-2 16,1-4-9-1,5-7-1-15</inkml:trace>
  <inkml:trace contextRef="#ctx0" brushRef="#br0" timeOffset="39354.7954">20777 3788 63 0,'-23'7'92'0,"-8"1"-35"16,7 13-6-16,-8 1-11 0,7 12-9 15,0 4-8 1,1 3-5-16,4 7-4 0,8-6-3 16,10 2 0-16,6-7-3 15,16-10 0-15,6-6-1 0,11-13 0 16,7-8 0-1,3-11-2-15,-1-7 0 0,-6-10-2 16,-6-8 1-16,-13-1-3 0,-10-6 0 16,-16 4-1-1,-17 2-1-15,-11 6-4 0,-13 3-3 16,-2 17-18-16,-6 10-62 15,0-3-9-15,1 4-9 0,10 2-3 16</inkml:trace>
  <inkml:trace contextRef="#ctx0" brushRef="#br0" timeOffset="42142.8534">18135 12886 26 0,'-32'5'83'0,"4"5"0"0,13-1-5 16,6 3-58-16,29 0-9 0,30-9-6 16,23-3-3-1,22-3-11-15,10-3-38 0,17-6-33 16,4-2-5-1,-8-4-1-15</inkml:trace>
  <inkml:trace contextRef="#ctx0" brushRef="#br0" timeOffset="47763.9659">4729 6500 19 0,'0'0'17'0,"3"9"-5"0,-3-9-5 0,0 8 1 16,0-8-1-1,1 12 0-15,-1-12 0 0,0 15 0 16,1-6-1-1,-1-9 1-15,3 18-1 0,-1-9-1 16,2 1 0-16,0 0-2 0,1 1 1 16,0 4-2-16,-1-5 0 15,3 4 1-15,-2-4-1 16,0 4 2-16,-4-6-2 15,3 9 2-15,0-7-1 0,0 1 0 16,1 5 1 0,-1 0-1-16,1 1 0 0,1 4-1 15,1 1-2-15,0 2 1 16,1 0-1-16,-2 0 1 0,2 2 0 15,-2-2 2-15,3 1-1 16,-3-2 0-16,0 2 1 16,2-1 0-16,0-1 1 0,1-3-2 15,0 6-2 1,0-6 1-16,3 4 0 0,-2-4-1 15,4 4 0-15,-2-5 1 16,1 3 0-16,2 3 2 16,0-1-1-16,-1 1 0 15,1-4 2-15,0 8-2 0,-2-8 0 16,5 8 0-16,-4-4 0 0,4 0-1 15,-5 0 0 1,8 1 0-16,-5 0 0 0,6 0 0 16,-4-3 0-1,2 0 0-15,0 0 2 0,2 0-3 16,0-1 1-16,0-2 0 15,3 5 0-15,-1-4 1 0,2 3 1 16,0-3-1-16,1 5 0 0,1-6 0 16,1 5-1-1,-3 1 1-15,3-2 0 0,-1 2-1 16,2-1-1-1,-3 3 1-15,5-3-1 0,0 4 1 16,-1-3 0-16,3 1-1 16,-1-1 1-16,2 1 0 0,-3 2-1 15,3-2 1 1,-4 1 0-16,0-3 0 0,-1 2-1 15,-1-3 2-15,2 3 0 0,-3-3-1 16,2 2 0 0,-3-2 0-16,1 2 0 0,-2-1-1 15,3 1 0-15,-5 3 0 16,6 1 0-16,1 1 0 0,-1-3 1 15,5 5-1 1,-3-5 0-16,5 7 1 0,-1-4 1 16,2-2-1-1,-3 3 1-15,-2-1-1 0,0 2 0 16,1-2 0-16,3 4 1 0,0-3-1 15,3 0 0-15,1-1 1 16,3 1-1-16,6-2 1 0,2 1-1 16,2 4 2-1,0-2-2-15,3 2 0 0,-2-2 1 16,4 6 0-1,-5-7 0-15,1 11 0 0,1-6 2 16,-1 1 0-16,3 2-1 0,2-2 0 16,0 3 0-16,-2-2-1 15,-2 2 1-15,4-1-2 0,-5 0 0 16,0 2 0-1,-3 1-1-15,-4 0 1 0,2 0 0 16,-2 3 0 0,0-2 0-16,2 2 0 0,-4 0 2 15,5-3-1-15,-1 3-1 16,0-2 1-16,0 2 0 0,1-3 0 15,-1 1-1-15,-2 1 1 0,0-1 0 16,-1-2-1 0,1-2 1-16,2 0 0 0,0 0 0 15,2-3-1 1,1-4 0-16,2 3 1 0,1-4-1 15,2 0 0-15,-2 0 0 16,-3-4-1-16,2 1 0 0,-3-2 1 16,-2-2-1-1,2-2 1-15,-2 3-1 0,4-5 1 16,-3 0-1-16,2-1 0 0,-2 2 1 15,2-2-1 1,-2 0 1-16,0 2-1 0,0-1 0 16,-6 2 1-16,4-2-1 15,-4 2 1-15,1 0 0 0,-4 1-1 16,1 1 1-1,-2-3 0-15,-1 2-1 0,1 2 1 16,-4-1 0-16,0 0 0 0,2 3 0 16,2-2 1-1,2 1-1-15,-3 0 2 0,5 0-1 16,-2-2 0-16,6 0 0 15,1 0-1-15,3-2 0 0,0 0 0 16,0 0-1 0,2 1-1-16,-1-3 1 0,3 1-1 15,0 1 1 1,-1 2 0-16,2-1-1 0,0 0 2 15,0-2-1-15,0 3 1 0,2-3-1 16,-3-1 0-16,2 0 1 16,0 3-1-16,1-5 0 15,-2 1 0-15,2 0 0 16,0-3 1-16,1 2-1 0,0-2 0 15,1-3 0 1,-1 1 0-16,-2-2 1 0,2-1-1 16,-2-1 0-16,-2 0 0 15,0 0 0-15,1-1 1 0,0 1-1 16,0-1 2-16,2-2-2 15,1 1 0-15,0-1 1 16,-1 0-1-16,-5 1 0 0,1 0 0 16,-4 0 1-1,-4 2-1-15,-5 0 1 0,-3 2-1 16,3-1 0-16,-3 0 1 15,2 0-1-15,4-2 0 0,2 0 1 16,1-2-1 0,3 0 0-16,1-1 0 0,-2 0 0 15,-1-3 0-15,1 2 0 0,-1 0 1 16,-1 1-1-1,0-1 1-15,2-1-1 0,4 1 1 16,0-3 1-16,3-1-1 16,4 0-1-16,-1-1 1 15,1 1 0-15,-2 0-1 16,2 0 1-16,-3 3-1 0,1-3 1 15,-1 5-1 1,0 0 1-16,-1 0 0 0,-1 2-1 16,3 0 1-16,0 1-1 0,-2 2 1 15,2 0-1-15,-2-2 1 16,0 1-1-16,0 3 0 15,-2-1 1-15,0-3-1 16,2 1 0-16,-4 0 0 0,2 1 0 16,2 2 0-1,0-3 0-15,0 0 0 0,2 0 0 16,1 0 0-16,0-2 0 0,1 1 1 15,0 0-1-15,-2 0 0 16,-1-2 0-16,-1 1 1 16,-4 0-1-16,0 3 0 15,-2-3 0-15,0 1 0 0,0 0 1 16,-1-2-1-1,4 1 0-15,-1 0 0 0,3-3 0 16,0 0 0-16,0-3 1 16,3 2-1-16,-1 0 1 0,0 0-1 15,3-1 1-15,-2 1-1 16,2 1 0-16,-2 1 1 15,1-1-1-15,5 1 0 0,-4 1 1 16,4-2-1 0,-1 3 2-16,3 0 0 0,2-1 0 15,3 1 0-15,1 1 0 16,3 2 1-16,1 2 0 15,3-2-1-15,5 2 0 16,2-1-1-16,5 0-2 0,4 0-1 16,5 0-2-16,-2-3-4 0,7 5-5 15,-7-3-29 1,1 2-47-16,9-4-5 0,0-10-6 15</inkml:trace>
  <inkml:trace contextRef="#ctx0" brushRef="#br0" timeOffset="49263.9959">13212 5265 7 0,'-2'-19'77'0,"-8"1"-9"16,2 12-30 0,-7 4-8-16,-2 2-10 0,-6 5-8 15,-3 5-7-15,-5 9 0 0,-1 2 0 16,-3 8 2-16,3 8 0 15,2 4 1-15,6 7 1 16,5 4-2-16,6 1 0 16,9-2 0-16,4 3 1 0,12-6-5 15,5-8-4 1,10-5-10-16,0-11-10 0,9-7-19 15,3-4-35 1,4-13-13-16,6-8-1 0</inkml:trace>
  <inkml:trace contextRef="#ctx0" brushRef="#br0" timeOffset="49534.0013">13402 5574 42 0,'5'-15'79'15,"-5"15"-3"1,0 0-38-16,-5 20-14 0,-1 6-12 16,2 5-4-1,3 6-3-15,1-1 3 0,-4078 0 2 16,8173-7 3-16,-4078-10 2 0,3-9 0 15,5-10-1-15,3-6-1 16,0-12-4-16,-1-9 0 0,-3-4-4 16,-8 0-3-1,-5-1-2-15,-6-4 0 0,-7 8-2 16,-12 1 0-1,-6 7-1-15,-8 5 1 0,-2 7-2 16,-3 7-4-16,4 2-8 16,2 7-13-16,4-7-53 0,12 14-9 15,3-4-3-15</inkml:trace>
  <inkml:trace contextRef="#ctx0" brushRef="#br0" timeOffset="49924.0091">13673 5445 29 0,'1'20'85'0,"4"6"-2"0,2 0-2 15,1-2-61 1,2 8-14-16,-1 7 3 0,-1-3 1 15,1-2-2-15,-5-7 1 16,1-5 1-16,-5-5 1 0,0-17 1 16,2 10-1-1,0-16-2-15,1-13 0 0,0-5-1 16,3-7-3-16,-1-3-2 0,3-3-4 15,3 0 1 1,6 7-1-16,-1 6 0 0,6 14 0 16,4 7 0-16,-1 9 1 15,1 10 1-15,-4 13-1 0,0 3 1 16,-4 7-1-1,-6-1 1-15,-3 3-2 0,-6-4-1 16,2-3-10 0,-5-6-18-16,-3-7-56 0,8-5-6 15,5-15-7-15,4-4 5 0</inkml:trace>
  <inkml:trace contextRef="#ctx0" brushRef="#br0" timeOffset="50304.0167">14643 5336 38 0,'-7'0'85'16,"-16"0"-3"-16,-9 8-1 0,-4 3-66 15,-6 11-11 1,1 5 2-16,0 5 0 0,6 2 2 16,10-1-1-16,10 2 1 15,15-5-1-15,9-3 0 0,16-6 1 16,6-1 1-16,4-5-2 15,-2 2 2-15,-2-3-4 16,-5-1 0-16,-12-1-1 0,-9 2 0 16,-13 3-2-1,-15-2 0-15,-12 2-1 0,-8-5 1 16,0 1 0-16,-4-4-2 15,9 0-3-15,0-5-3 16,17 2-16-16,7 3-59 16,14-9-10-16,11-16-6 0,13-5-3 15</inkml:trace>
  <inkml:trace contextRef="#ctx0" brushRef="#br0" timeOffset="50504.0207">14691 5584 83 0,'1'37'96'16,"-1"-2"-4"-16,-2 0-6 0,2-4-72 16,-5 1-1-16,4-4-5 0,-3-10-4 15,4 0-21-15,15-9-65 16,-14-14-8-16,6-16-6 15,0-15-3-15</inkml:trace>
  <inkml:trace contextRef="#ctx0" brushRef="#br0" timeOffset="50614.0229">14801 5274 7 0,'-8'-12'91'15,"-3"2"-3"1,-3-4-24-16,-9 0-64 0,6 9-88 16,6 2-6-16</inkml:trace>
  <inkml:trace contextRef="#ctx0" brushRef="#br0" timeOffset="51374.0381">14904 5322 17 0,'-2'22'85'0,"-2"4"1"15,2 4-2 1,-2 11-58-16,-2 7-16 0,1 0 1 15,2 6 2-15,-1-6 0 16,4-5-2-16,0-5 3 0,8-9-3 16,2-8 1-16,7-17-1 15,2-4-1-15,2-11-1 16,7-16-1-16,-1-7-4 0,3-12-1 15,-2-10-2 1,0-6-2-16,-5-4-2 0,-4-2 0 16,-4 1 0-16,-4 6 0 15,-7 4 0-15,-4 8 1 16,-4 6-2-16,-8 11 2 0,-3 7 0 15,-1 9-1-15,-1 11 1 16,-2 5 0-16,3 17 0 0,1 13 0 16,3 10 0-1,1 10 1-15,5 6 1 0,3 5 2 16,3 2-1-16,5-3 2 15,6-4-1-15,3-5 2 16,6-10 0-16,4-12 2 16,3 0-2-16,4-15-1 0,5-7 1 15,0-7-2-15,2-2 2 0,3-15-3 16,0 0 1-1,-7-5-1-15,-5-7-1 0,-6-2 1 16,-6-1 0-16,-6 2-2 16,-9 3-1-16,-2 5-1 15,-10 2 1-15,-5 9-1 16,-3 9-1-16,-1 2 2 0,-4 9-2 15,0 8 4 1,3 7 0-16,2 6 1 0,2 4 0 16,7 3 1-16,7-3 1 0,2 2-1 15,11-11 1 1,10-6 0-16,3-9 1 0,6-10 0 15,4-8-1-15,6-9 1 16,-3-2 0-16,3 0-1 0,-5 5-1 16,-4 9 0-1,3 0-1-15,-4 15 0 0,8 8 0 16,6 7-2-16,11-3-7 0,24-1-53 15,15-3-32 1,7-15-6-16,11-7-6 0</inkml:trace>
  <inkml:trace contextRef="#ctx0" brushRef="#br0" timeOffset="54324.0906">17351 5368 26 0,'1'-16'30'15,"1"0"1"1,1 1 0-16,-2 1-2 0,2 1 2 16,-3 13-3-16,6-15-3 15,-6 15-4-15,0 0-5 0,0 0-2 16,0 0-4-1,1 16-5-15,-1 7-3 0,-2 8-2 16,0 7 0 0,-1 8 4-16,0 0 1 0,3 7 3 15,3-6 3-15,8-1 1 0,2-7 0 16,9-8 0-16,3-7 1 15,8-7-2-15,3-6-2 16,1-8-3-16,4 0-1 16,-2-3-4-16,-1-3-5 0,-8-3-4 15,0-2-10 1,-7-2-21-16,-19 1-49 0,10-4-8 15,-11-1-4-15</inkml:trace>
  <inkml:trace contextRef="#ctx0" brushRef="#br0" timeOffset="54534.0954">17214 5509 32 0,'-16'0'94'0,"16"0"-1"15,0-11-7-15,16-11-45 16,16 12-26-16,10 1-5 16,10 2-6-16,9 7-14 15,-7 10-66-15,10-7-11 0,-5 2-7 16,-6-2-3-1</inkml:trace>
  <inkml:trace contextRef="#ctx0" brushRef="#br0" timeOffset="54964.0997">18141 5329 62 0,'-13'0'88'15,"13"0"-3"1,6 5-36-16,11-5-25 0,10 0-7 16,9-2-4-1,6-1-4-15,3 1-3 0,2-1-3 16,3 3-7-16,-4-4-17 15,-4-3-37-15,-5 7-30 0,-11 3-6 16,-6 1 3 0</inkml:trace>
  <inkml:trace contextRef="#ctx0" brushRef="#br0" timeOffset="55174.1018">18146 5527 4 0,'-15'20'98'15,"12"-5"0"1,9-8-6-16,17-5-5 0,20-2-75 16,-2-3-6-16,13-6-4 0,-1 4-6 15,8-1-17-15,-8 6-47 16,-3-2-24-16,-1-6-5 0,-8-1-4 15</inkml:trace>
  <inkml:trace contextRef="#ctx0" brushRef="#br0" timeOffset="55504.1051">18938 5008 6 0,'0'18'95'0,"0"7"0"15,7 7-5-15,-1 6-3 0,0 12-82 16,1 9 3-16,4 13-1 15,-2 1 1-15,1 2-2 0,-4 0 1 16,1-2-2 0,-2-4 0-16,-2-12 1 0,0-6-4 15,-2-10-2 1,2-11-3-16,-3-14-5 0,0-16-33 15,22 0-49-15,-19-20-5 16,3-16-9-16</inkml:trace>
  <inkml:trace contextRef="#ctx0" brushRef="#br0" timeOffset="55969.1111">18890 5190 64 0,'-14'0'93'0,"6"-3"-4"0,8-6-3 15,0 9-72 1,16-8-5-16,8 3 1 0,9 2-3 16,7 3-1-1,3 0 0-15,6 8-3 0,-4 8-1 16,0 2-1-16,-10 5 0 15,-8 1-1-15,-12 3 0 0,-10 2 0 16,-5-4 1 0,-16-4-1-16,-6-5 0 0,-6-7 1 15,-10-5-1-15,-5-4-1 0,-5-7 1 16,0-5-1-1,6-3 0-15,6 1 0 0,6 0 1 16,10 6-1-16,20 8 3 16,0 0 0-16,20 5 0 0,12 10 1 15,8 2 2 1,9 4 0-16,7 4 1 0,0 3 0 15,-5 2-1 1,0-4 0-16,-7 6 0 0,-6-3-1 16,-7-2-2-16,-10 0 0 0,-4-1-2 15,-7-5-1-15,0-3-2 16,-8-4-1-16,-2-14-4 0,6 12-7 15,-6-12-27 1,15-10-49-16,-6-6-6 0,5-3-6 16</inkml:trace>
  <inkml:trace contextRef="#ctx0" brushRef="#br0" timeOffset="56284.1156">19770 5199 16 0,'17'-36'92'0,"-1"14"-2"0,-7 2-3 16,-9-9-38-1,-5 29-37-15,-11 19-4 0,-10 14-2 16,-10 10-1-16,-2 11 1 16,-6 7 2-16,5 7 2 0,6-2-1 15,11-3 1-15,10-3 1 16,16-9-1-16,20-10 1 15,16-10-2-15,22-13-1 0,9-11-3 16,13-5 0 0,9-4-2-16,5-8-3 0,1-4-3 15,7-1-4-15,-5-2-5 16,0 8-14-16,-10 9-58 15,1-10-13-15,-8-2-9 16,-9 2-2-16</inkml:trace>
  <inkml:trace contextRef="#ctx0" brushRef="#br0" timeOffset="58061.1358">9049 13455 61 0,'-10'-9'88'16,"0"0"-1"-16,10 9-52 0,-14-7-5 15,14 7-3 1,0 0-5-16,-6 13-2 0,8 6-5 15,5 12-4-15,3 8-2 16,-1 9-2-16,3 12 0 0,-3 6-1 16,2 7-4-1,-1-3-5-15,1 2-11 0,-5 3-68 16,3-17-7-16,5-9-9 0,-5-13-4 15</inkml:trace>
  <inkml:trace contextRef="#ctx0" brushRef="#br0" timeOffset="58741.1426">9012 14625 54 0,'0'0'86'0,"-8"12"-3"0,7 7-3 15,3 16-66 1,7-1-7-16,5 11-2 0,-2 7 1 15,0 5 0-15,-3 3 0 0,-2-1-1 16,-3-5-2-16,-1-6-4 16,-4-14-10-16,-4-10-36 0,4-6-38 15,1-18-6 1,-14-4-3-16</inkml:trace>
  <inkml:trace contextRef="#ctx0" brushRef="#br0" timeOffset="59301.1482">8809 14715 62 0,'-15'-3'81'0,"16"-8"0"0,38 0-52 16,-18-8-7-1,15-2-1-15,4-1-1 0,8 1 0 16,3-2-2-16,4 8-4 16,-6 4-4-16,-4 4-2 0,-4 7-4 15,-10 3-1 1,-9 13-2-16,-10 3 0 0,-11 6-1 15,-3 2 1-15,-12 3-1 0,-8 0 1 16,-10-1-1 0,-3-2-1-16,-5-5 1 0,-3-6 0 15,1-4-1-15,6-4 1 16,4-4 0-16,5-4 0 15,11 0 1-15,16 0 0 16,0 0 0-16,21 0 0 0,11 3 2 16,9 7 0-1,8 3 1-15,6 5 1 0,4 6-1 16,-5 2 0-16,-2 6 0 0,-7-2 0 15,-11 6-2 1,-11-3-2-16,-10 3-2 0,-9-5-1 16,-4-4-2-16,-6-7-6 15,0-8-14-15,-12-2-42 0,13-15-25 16,0-12-7-1,5-9-3-15</inkml:trace>
  <inkml:trace contextRef="#ctx0" brushRef="#br0" timeOffset="59591.1511">9689 14731 16 0,'9'-6'95'16,"-9"6"-3"0,0 0-5-16,-2 7-3 0,-11 7-77 15,-8 8-1 1,-4 7-1-16,1 7 2 0,-2 3 1 15,7 2 0-15,6 3 1 0,9-6 1 16,10-1-2-16,15-9 0 16,14-5-1-16,10-11-1 15,9-2-1-15,7-6-2 16,3-2-1-16,1-2-1 0,-4 0-4 15,-9-2-4 1,-4 2-6-16,-12 0-14 0,-12 0-64 16,-8 3-7-16,-16-3-8 15,4 12-3-15</inkml:trace>
  <inkml:trace contextRef="#ctx0" brushRef="#br0" timeOffset="60991.1651">4350 11246 11 0,'-20'8'91'16,"12"-4"1"-1,8-4-6-15,25 0-8 0,64-7-76 16,-20-1-17-16,12 4-37 16,15-12-31-16,16-1-7 15,-2-4-3-15</inkml:trace>
  <inkml:trace contextRef="#ctx0" brushRef="#br0" timeOffset="63413.1895">13632 6469 57 0,'-7'-10'90'0,"7"10"-3"16,4-14-44-16,-4 14-8 0,-6-13-8 16,6 13-7-1,0 0-3-15,0 0-3 0,0 0-5 16,0 13-2-1,3 7-1-15,9 6-3 0,2 12 1 16,6 4-2-16,2 7 1 16,1 5-1-16,1 2-1 0,-2 0 0 15,0-3 0 1,-5-3 0-16,-4-8 1 0,-2-11 1 15,-4-3 2-15,-3-11 0 0,-4-17 1 16,0 0-1 0,4-21 0-16,-4-12 0 0,0-14-1 15,1-7-1-15,-1-12-2 16,5-3-2-16,-1 2 0 15,6 9-2-15,-4 3-4 16,6 14-8-16,-9 8-21 0,-1 15-57 16,13 8-4-16,-2 5-8 0,0 5-3 15</inkml:trace>
  <inkml:trace contextRef="#ctx0" brushRef="#br0" timeOffset="63753.1929">14440 6382 87 0,'0'0'91'0,"0"0"-4"16,-10 2-5-16,34 18-73 0,-37 10-2 15,-4 10 2 1,-3 7-3-16,4 10 3 0,0 5-2 15,7 1 0-15,2-4-1 0,7-4 0 16,8-7-1-16,3-4-2 16,5-11-3-16,-4-10-6 0,8-4-20 15,8-14-62 1,-13-8-4-16,4-13-7 0,-7-11-4 15</inkml:trace>
  <inkml:trace contextRef="#ctx0" brushRef="#br0" timeOffset="64043.1958">14792 6411 13 0,'0'0'93'0,"0"0"-3"16,0 0-3-1,0 0-5-15,-14 24-76 0,1 4-2 16,-3 9 0-16,-1 6 4 15,-2 11 0-15,2 2 0 16,4 6-1-16,3 0 0 0,5-5 0 16,5-3-1-16,2-7 0 15,9-7-2-15,4-7 0 0,4-9-1 16,1-6 0-1,3-6-2-15,-3-6-1 0,2-5-4 16,-3-1-2-16,-3-5-9 16,-7-9-26-16,-9 1-52 15,5-7-3-15,-5-4-7 16</inkml:trace>
  <inkml:trace contextRef="#ctx0" brushRef="#br0" timeOffset="64203.1974">14625 6704 67 0,'0'0'96'0,"0"0"-4"15,5 6-5-15,18-13-50 16,0 6-28-16,12-2-9 0,-1 0-16 16,2-11-63-16,2 11-8 0,-1-1-9 15,0-6-2 1</inkml:trace>
  <inkml:trace contextRef="#ctx0" brushRef="#br0" timeOffset="64423.1996">14935 6413 77 0,'14'10'92'16,"9"9"-3"-16,9 0-6 0,11 12-71 16,-5 4-4-1,4 6 1-15,-9 7-3 0,-7 3-1 16,-12 6-2-16,-12 2-1 15,-7-2-3-15,-15 0-4 0,-10-8-10 16,-2-14-45 0,-1-2-26-16,-3-11-7 0,9-13-4 15</inkml:trace>
  <inkml:trace contextRef="#ctx0" brushRef="#br0" timeOffset="64743.2028">15718 6469 83 0,'-17'19'93'0,"6"-4"-4"15,5-6-4 1,6-9-72-16,10 17-1 0,11-6 1 16,8-5-2-1,5 7 1-15,3-6-4 0,4 1-2 16,-5 0-2-16,-1-1-3 15,-5-1-4-15,-8-4-4 0,-5 5-4 16,-8-7-12-16,-9 0-66 0,11-2-5 16,-11 2-7-1,0-12 0-15</inkml:trace>
  <inkml:trace contextRef="#ctx0" brushRef="#br0" timeOffset="64923.2046">15633 6696 27 0,'0'24'101'15,"18"-6"-5"-15,12-7-6 0,10-4-2 16,3-4-77 0,10-3-8-16,2 0-6 0,1 0-10 15,2 0-39-15,-6 0-37 16,-5 3-5-16,-2 3-7 15</inkml:trace>
  <inkml:trace contextRef="#ctx0" brushRef="#br0" timeOffset="65433.2097">16428 6413 12 0,'-3'-14'98'16,"-3"3"-4"-16,6 11-5 0,0 0-5 15,0 0-75-15,5 21-4 16,3 6-1-16,3 11 0 0,6 3 0 15,0 12 2 1,4 5 0-16,3-2 2 0,-3-5 1 16,1-10 0-1,-3-5 0-15,-5-14 0 0,0-8-2 16,-2-14 0-16,-2-15-1 0,-2-10-1 15,-1-10-2-15,-1-6-2 16,-4-10-2-16,-1-4-2 0,-1-2-4 16,-1 2-4-1,-1 10-11-15,-1 6-62 16,3 4-12-16,2 0-9 15,8 13-4-15</inkml:trace>
  <inkml:trace contextRef="#ctx0" brushRef="#br0" timeOffset="65783.2132">16982 6374 75 0,'0'-12'94'16,"0"12"-7"-16,0 0-2 0,-8 4-68 15,5 12-4-15,-5 15-3 16,3 3 0-16,0 9-1 16,1 3 1-16,2 5-2 15,2-3-1-15,8-1-1 0,1-6-3 16,4-7-6-16,1-8-8 0,2-9-37 15,6-5-42 1,-8-12-6-16,1-5-9 0</inkml:trace>
  <inkml:trace contextRef="#ctx0" brushRef="#br0" timeOffset="66053.2159">17172 6355 19 0,'5'12'97'0,"2"8"-2"16,-3 4-5-1,-4 5-3-15,0 5-81 0,0 9-2 16,-1 5 2-16,-1 2 1 16,2 2 0-16,0-4 0 0,6-2-1 15,2-7 1 1,4-5-1-16,4-7 0 0,2-5-2 15,1-8 0 1,0-4-2-16,0-2-3 0,-1-8-3 16,2 0-7-16,-5-8-16 0,-9-6-66 15,9-4-4-15,-3-1-8 16,2-8-3-16</inkml:trace>
  <inkml:trace contextRef="#ctx0" brushRef="#br0" timeOffset="66233.2177">17047 6585 17 0,'-22'10'100'0,"7"2"2"16,15-3-10-16,11-6-2 15,45-1-76-15,-24-2-10 0,1 0-8 16,12-19-67-1,-6 12-17-15,1-2-10 0,-4-3-5 16</inkml:trace>
  <inkml:trace contextRef="#ctx0" brushRef="#br0" timeOffset="66603.2214">17584 6457 17 0,'-2'11'103'0,"8"-5"-3"15,11-6-5-15,11 4-4 0,9-4-78 16,1-2-3-16,3 2-1 0,-2 0-5 15,-2 0-4 1,-9 0-3-16,-2 3-3 0,-8-3-5 16,-5 0-11-1,-13 0-38-15,12 5-34 0,-12-5-4 16,0 0-6-16</inkml:trace>
  <inkml:trace contextRef="#ctx0" brushRef="#br0" timeOffset="66783.2232">17603 6649 25 0,'-14'16'103'0,"11"-2"-3"16,3-14-7-16,23 7-4 0,8-7-80 15,2-1-8 1,7 0-16-16,1 1-57 0,5-13-19 15,-2-5-8 1,1-1-5-16</inkml:trace>
  <inkml:trace contextRef="#ctx0" brushRef="#br0" timeOffset="67014.2256">18068 6539 31 0,'0'22'95'0,"-6"6"-2"16,2-2-6-16,0 3-52 0,4-5-11 16,8-1-3-1,8-10-4-15,7-6-3 0,2-7-3 16,5-7-1-16,-3-4-3 0,1-8-2 15,-7-2-3-15,-7-3-1 16,-10-1-2-16,-8 2 0 16,-11 2-1-16,-10 5 0 15,-4 1-2-15,-9 4-1 0,0 6-3 16,1 0-7-1,8 6-34-15,14 5-42 0,1 1-6 16,14-7-6-16</inkml:trace>
  <inkml:trace contextRef="#ctx0" brushRef="#br0" timeOffset="67294.2284">18258 6174 13 0,'0'0'100'16,"-7"9"-2"-16,11 1-6 15,14 10-4-15,17 3-79 16,6 7-2-16,9 11 0 0,5 5-2 16,0 12-1-1,-2 1-1-15,-12 9 0 0,-11-2 1 16,-18 4-1-16,-19-2 0 0,-19-7-1 15,-20-3-2 1,-8-10-2-16,-7-7-2 0,-1-7-3 16,1-12-5-16,17-4-24 15,15-8-55-15,9-5-6 0,20-5-6 16</inkml:trace>
  <inkml:trace contextRef="#ctx0" brushRef="#br0" timeOffset="68624.2417">19514 6471 44 0,'-17'0'91'16,"5"3"-3"-16,12-3-2 0,-39 15-62 16,44-4-7-16,11 1-2 15,9 0 3-15,5 0-3 0,4 1-2 16,5-6-3-16,-1 0 0 15,-2-7-2-15,-8-2-3 16,-4-8-2-16,-10-5-3 0,-9-1 0 16,-5-7-2-1,-9 0 0-15,-6-9-1 0,-6 7-1 16,-4-1 0-16,-8 5 0 15,-4 8 0-15,-3 6 1 16,-5 10 0-16,1 12 1 0,3 16 1 16,2 7 0-16,6 11 3 15,9 6 0-15,14 3 2 0,6 2 0 16,9-3 1-1,14-3 0-15,6-7 0 0,8-8-1 16,7-9-1-16,1-4-4 16,-2-11-6-16,4-7-34 15,1-8-51-15,-10-4-4 16,-2-11-8-16,-2-6-3 0</inkml:trace>
  <inkml:trace contextRef="#ctx0" brushRef="#br0" timeOffset="68924.2447">20000 6103 11 0,'-10'8'103'15,"10"-8"-2"-15,7 10-6 0,18-8-3 16,-8 0-78-1,31-2-5-15,4 3-2 0,2-1-6 16,0 8-9-16,-7-4-33 0,-7 7-51 16,-9-2-4-1,-14-3-7-15</inkml:trace>
  <inkml:trace contextRef="#ctx0" brushRef="#br0" timeOffset="69534.2508">21056 5746 87 0,'0'0'95'16,"0"0"-5"-16,-1 9-5 0,2 15-72 15,0 5-4-15,-1 8-1 0,0 4 0 16,0 9 0 0,0-1-2-16,0 0-1 0,-4-4-1 15,2-7-1 1,-3-6-2-16,2-7-3 0,2-8-2 15,-1-8-6-15,2-9-17 16,-6-16-62-16,6-8-6 0,0-3-6 16,2-10 7-1</inkml:trace>
  <inkml:trace contextRef="#ctx0" brushRef="#br0" timeOffset="69944.2549">20984 5724 68 0,'0'-12'95'0,"6"2"-3"16,9 0-5-1,11 3-69-15,5-5-4 0,7 3-2 16,1 1-5-16,-1 5-2 0,-4 3-2 16,-7 8-2-1,-8 3-1-15,-13 9 0 0,-6-1-1 16,-16 4 0-16,-5-4 1 15,-6 1 0-15,-1-4 1 0,-1-6 0 16,0-6 0 0,6-3 1-16,4 1 0 0,7-2 0 15,12 0 1 1,0 0 0-16,0 0 0 0,11 10 1 15,9 1 0-15,7 4-1 0,5 0 0 16,1 6 0-16,0 4 0 16,0 4-1-16,-5 0-1 15,-6 0 0-15,-6-4-1 16,-9 1 0-16,-4-5-2 0,-3-4 0 15,0-3-3 1,-6-3-1-16,6-11-6 0,0 0-17 16,0 0-64-16,0 0-3 15,15-8-6-15,1-11 7 0</inkml:trace>
  <inkml:trace contextRef="#ctx0" brushRef="#br0" timeOffset="70485.2631">21640 5688 6 0,'13'0'92'0,"-13"0"3"0,12 12-8 16,-12 0-5-16,-8-3-74 16,-8 16-5-16,-1 5 1 15,-8 11 4-15,0 3 1 0,1 5 1 16,-1 0 0-1,6-1 1-15,3-2-2 0,4-10 0 16,3-4-3-16,4-8-1 16,2-5-1-16,3-8-1 15,0-11-1-15,0 11 0 16,0-11-1-16,0 0-1 0,0 0 1 15,0 0 0-15,0 0-1 16,0 0 0-16,0 0 0 0,8 0-1 16,-8 0 1-16,0 0-1 15,0 0 1-15,0 0 0 16,0 6-1-16,0-6 1 0,0 0-1 15,0 0 1 1,0 0 0-16,0 0 0 0,0 0 1 16,0 0 0-16,0 0-1 15,0 0 1-15,0 0-1 16,0 0 1-16,0 0-1 0,0 0 0 15,0 0 1-15,9 1-1 16,-9-1 1-16,0 0 0 0,13 7 0 16,-3-7 0-1,-10 0 1-15,19 3-1 0,-7-1 0 16,4-2 0-16,0 0 0 15,3 0-1-15,-1 0-1 16,2 0-3-16,-3-5-4 16,2 5-10-16,-9-9-39 0,-10 9-39 15,21-20-6-15,-10 8-8 0</inkml:trace>
  <inkml:trace contextRef="#ctx0" brushRef="#br0" timeOffset="70705.2653">21635 5632 18 0,'0'0'102'15,"0"0"-2"1,20-5-6-16,9-2-3 0,11-10-79 15,5 12-9-15,-3-9-11 16,5-4-70-16,-4 11-13 0,-4 0-8 16,-7 3-4-1</inkml:trace>
  <inkml:trace contextRef="#ctx0" brushRef="#br0" timeOffset="71065.2689">22147 5634 20 0,'16'-14'100'0,"-4"7"-4"16,-12 7-5-16,10 7-2 0,-10 19-78 15,-4 5-4 1,-5 10-1-16,-3 12 0 0,-1 8 2 15,-3 7-1-15,-8 5-1 16,5 0 0-16,-5-3-1 0,2-7-3 16,0-1-2-16,0-14-4 15,6-4-3-15,-4-17-10 16,14-17-68-16,6-10-10 0,0 0-9 15,10-20-3 1</inkml:trace>
  <inkml:trace contextRef="#ctx0" brushRef="#br0" timeOffset="71345.2717">22292 5764 17 0,'9'-11'97'0,"-9"11"-2"0,2 5-4 16,-1 5-4-1,1 12-80-15,-3 4 0 0,-1 7 2 16,-5 9 1-16,3 4 0 16,-2 7-2-16,4-4 0 0,-3 4-1 15,3-3-3-15,2-6 0 0,-1-1-2 16,1-12-2-1,1-5-1-15,5-13-4 0,-6-13-7 16,8 0-25 0,-8-16-57-16,5-10-4 0,5-14-7 15,0-5-3-15</inkml:trace>
  <inkml:trace contextRef="#ctx0" brushRef="#br0" timeOffset="71765.2759">22286 5775 23 0,'-10'-4'101'0,"10"4"-1"15,4-8-7-15,17 5-3 16,10 3-80-16,14 2-3 0,5 3-1 16,6 7-1-1,1-2-2-15,-5 5-1 0,-9 3-1 16,-7 0-1-16,-15 3 1 0,-15-3-1 15,-10 6-1 1,-17-6 0-16,-4 0 1 0,-10-6 1 16,2-2 0-16,-3-2 1 15,4-8-1-15,4 1 2 0,5-2 0 16,10-7 1-1,3 6 0-15,10 2 0 0,0 0-1 16,0 0 0 0,0 0 0-16,12 2-2 0,-1 7 0 15,4 9-1-15,3 1 1 0,2 5-1 16,2 2 1-16,-6 6-1 15,0-5 0-15,-6 2-1 0,4-4-1 16,-5-3-2 0,-2-2-1-16,4-5-5 0,-1-7-6 15,12-2-17 1,-2 3-49-16,5-12-14 0,2-4-9 15,-1-6-1-15</inkml:trace>
  <inkml:trace contextRef="#ctx0" brushRef="#br0" timeOffset="72035.2786">23036 5879 29 0,'10'-10'100'0,"-3"-2"-4"15,-7 12-6-15,-1-12-3 0,-13 12-83 16,-8 9-1-16,-1 3-1 0,-5 10 1 15,-1 3 1 1,-1 8 2-16,10 1 1 0,10 4 1 16,10-1-1-1,12-2 0-15,13 3 0 0,11-9-2 16,9-1-1-16,4-8-3 15,-2-4-3-15,0-8-7 0,-4 6-15 16,-8-10-70 0,-9-5-4-16,-8-4-7 0,-9-7-6 15</inkml:trace>
  <inkml:trace contextRef="#ctx0" brushRef="#br0" timeOffset="72665.2849">15885 7765 52 0,'-17'0'95'0,"8"3"-1"0,9-3-4 16,7 6-64-16,19-2-4 0,16-1-4 15,15 1-3 1,9 1-4-16,7 0-4 0,2 1-6 15,-1-5-4 1,-1 4-9-16,-13-5-12 0,-9-12-52 16,-12 10-18-16,-9-5-7 15,-11 0-2-15</inkml:trace>
  <inkml:trace contextRef="#ctx0" brushRef="#br0" timeOffset="72845.2867">16024 7921 83 0,'-19'33'103'0,"17"-7"-5"0,12-7-6 0,22 15-41 16,18-31-43 0,7-3-4-16,13-4-7 0,-1-8-12 15,13-8-46-15,-4 10-30 0,3-6-8 16,-4 0-7-1</inkml:trace>
  <inkml:trace contextRef="#ctx0" brushRef="#br0" timeOffset="73345.2917">17066 7474 22 0,'0'0'96'0,"20"-6"-2"0,-4 13-4 16,2 13-4 0,6 12-79-16,3 15-1 0,6 10-1 15,2 8 3-15,4 3-1 0,0-3 4 16,0-8-1-16,-1-14 0 15,0-14 0-15,-4-18-2 0,-4-13-1 16,-7-20-2 0,-5-12 0-16,-9-9-3 0,-6-6-2 15,-3-9-2 1,-11 0-2-16,-2 2-2 0,-7-2-4 15,4 12-8-15,-4 7-34 16,6 8-45-16,11 10-5 0,3 8-5 16</inkml:trace>
  <inkml:trace contextRef="#ctx0" brushRef="#br0" timeOffset="73655.2948">17955 7513 31 0,'15'-14'100'0,"-4"2"-3"0,-11 12-6 16,2-13-3-1,-29 13-82-15,11 11-1 0,4 14 1 16,-2 6 1-16,0 10 0 15,2 5 0-15,9 3 0 16,3 3 1-16,9-2-1 16,7-5 0-16,4-8-2 0,7-6-1 15,-3-7-3-15,3-7-2 0,-6-7-4 16,1-6-7-1,-5-6-34-15,-9-7-51 0,8-3-4 16,-1-10-8-16,3-3-1 16</inkml:trace>
  <inkml:trace contextRef="#ctx0" brushRef="#br0" timeOffset="73905.2973">18398 7353 41 0,'6'13'101'0,"-6"9"-2"0,0 10-6 15,-3 0-3-15,-2 11-84 16,3 8 0-16,-1 8 0 0,2-1 0 16,1 3 0-1,2-4-1-15,6-6 0 0,1-4-1 16,0-8-1-16,1-8-1 0,-3-11-2 15,2-4-5 1,-9-16-11-16,3-7-71 0,-2-2-9 16,-8-15-8-16,-3-7-5 15</inkml:trace>
  <inkml:trace contextRef="#ctx0" brushRef="#br0" timeOffset="74045.2987">18219 7596 38 0,'0'0'104'15,"5"0"-4"-15,14 0-6 0,8 0-4 16,8-4-83-16,1-9-14 15,9-8-77-15,-3 12-6 0,-2 0-10 16,-2 0-4 0</inkml:trace>
  <inkml:trace contextRef="#ctx0" brushRef="#br0" timeOffset="74395.3022">18843 7552 13 0,'-17'15'104'15,"7"-3"-2"-15,6 0-7 0,4-12-2 16,21 0-73-16,8 0-9 15,6 0-4-15,5 1-2 0,4-1-4 16,-1 0-5 0,-4-2-7-16,1 2-19 0,-10 0-62 15,-13-1-3-15,-17 1-10 0,10-2-2 16</inkml:trace>
  <inkml:trace contextRef="#ctx0" brushRef="#br0" timeOffset="74795.3062">18853 7715 27 0,'0'17'103'16,"10"-3"-3"-16,10-5-7 0,5-4-4 16,8-4-81-16,4-1-5 0,3 0-2 15,0-12-6-15,3-1-1 16,-2-5-4-16,-2-5-3 0,-1-2-4 15,-5-2 1 1,-7-1 2-16,-6 1 5 0,-4 6 2 16,-9 7 3-1,-7 14 4-15,0 0 5 0,-7 0 3 16,-3 22 1-16,1-2 0 0,2 8-1 15,4-2 3-15,3-1 0 16,10-6-1-16,10-5-1 0,7-6 2 16,4-8-2-1,4 0 0-15,-2-9-1 0,-1-7-2 16,-8-3-3-1,-9-3-2-15,-11-2 0 0,-10-2-2 16,-18 6 0-16,-11-3-3 16,-8 5 0-16,-9 4-3 0,6 4-8 15,-5 6-33-15,5 1-44 0,18 3-6 16,18 0-6-1</inkml:trace>
  <inkml:trace contextRef="#ctx0" brushRef="#br0" timeOffset="75165.3099">20023 7195 74 0,'-22'5'95'15,"4"6"-5"-15,11 6-38 0,7-2-21 16,10 7-4-16,8 5-4 0,8 2-5 15,6 8-5 1,0 8-2-16,-3 5-3 0,-8 4-3 16,-13 4-1-16,-11 2-1 15,-17-3-1-15,-16-2 0 16,-11-8 0-16,-11-6-3 15,0-10 0-15,0-9-3 0,10-8-1 16,8-11-8 0,22-1-15-16,18-2-61 0,2-9-8 15,26-5-7-15,13-11-1 0</inkml:trace>
  <inkml:trace contextRef="#ctx0" brushRef="#br0" timeOffset="76165.3199">20540 7445 87 0,'0'0'100'15,"8"0"-5"-15,14 0-6 0,6 0-65 16,14-1-10 0,6-1-2-16,8-3-4 0,-3 0-2 15,-3-2-1-15,-1-1-1 0,-10-5-1 16,-6-2-3-1,-13-3 0-15,-16 0-2 0,-6 1-1 16,-12-2-1-16,-7 1-1 16,-8 2 0-16,-7 5 0 0,-6 6 2 15,-2 3 1 1,-3 4 0-16,5 13 1 0,2 7 2 15,3 9 0 1,5 5 1-16,10 8 2 0,8 7 1 16,13 4 0-16,3 1 2 0,18-2-1 15,7-4 0-15,6-9 0 16,10-6-1-16,0-11-2 15,1-10-2-15,-2-8-5 16,-5-10-8-16,2-8-40 0,-3-5-42 16,-10-6-6-1,-5-2-8-15</inkml:trace>
  <inkml:trace contextRef="#ctx0" brushRef="#br0" timeOffset="76385.3221">21110 7138 32 0,'16'17'104'0,"11"2"-4"0,1-4-6 15,4-2-4-15,13-2-84 16,-17-4-8-16,0 3-7 15,-10-10-40-15,-4-2-40 0,-2-6-10 16,-3-6-5 0</inkml:trace>
  <inkml:trace contextRef="#ctx0" brushRef="#br0" timeOffset="76545.3237">21591 6909 31 0,'21'15'103'16,"-2"11"-4"-16,-3 8-7 0,-6 5-3 15,-3 7-82 1,-6 7-6-16,-1 3-7 0,-2 1-12 15,-4-11-55-15,-1 12-20 16,-2-1-6-16,0-9-5 16</inkml:trace>
  <inkml:trace contextRef="#ctx0" brushRef="#br0" timeOffset="78266.341">17529 8615 17 0,'-22'11'98'16,"3"5"-2"-16,3-2-4 0,12-1-4 16,16-1-75-1,11-3-4-15,15-1-2 0,10-3-3 16,10-1-3-16,0-4-4 15,5 0-8-15,-8-3-21 16,-21-5-55-16,7-3-8 16,-11-5-6-16,-5 0 5 0</inkml:trace>
  <inkml:trace contextRef="#ctx0" brushRef="#br0" timeOffset="78436.3427">17452 8845 54 0,'-5'37'103'0,"15"-13"-5"15,22-11-7 1,17-13-3-16,9-8-89 0,24-12-55 16,0 3-32-16,-2-5-6 15,2-5-8-15</inkml:trace>
  <inkml:trace contextRef="#ctx0" brushRef="#br0" timeOffset="78906.3474">18557 8497 8 0,'-24'18'83'0,"-1"7"6"16,-1 11-3-16,-1 11-53 0,5 3-11 15,4 5-2 1,8-5 1-16,8-3 1 0,9-10-5 15,16-10-4-15,10-13-2 16,11-14-3-16,5-6 0 16,0-17-2-16,-1-6-1 15,-6-8-4-15,-10-3-1 0,-12-6-1 16,-17 2 0-16,-9 5-1 0,-18 3-1 15,-13 8 0 1,-9 9-2-16,-11 6-7 0,2 10-36 16,-3 6-42-1,4 6-4-15,13 0-9 0</inkml:trace>
  <inkml:trace contextRef="#ctx0" brushRef="#br0" timeOffset="79146.3498">19070 8678 75 0,'14'25'109'0,"-6"-3"-8"0,1-6-5 15,-8-6-2 1,-1-10-88-16,0 0-4 0,2 12 1 15,-2-12-1-15,-1 9-2 0,1-9-3 16,0 0-3 0,0 17-8-16,0-5-53 0,0-12-30 15,16 3-4-15,-4-4-8 16</inkml:trace>
  <inkml:trace contextRef="#ctx0" brushRef="#br0" timeOffset="79786.3562">19450 8245 94 0,'-30'7'99'0,"3"-2"-5"16,3 24-19-16,3-24-42 16,8-3-12-16,13-2-6 0,0 0-4 15,19-4-3 1,13 1-3-16,8-1-1 0,7 4-3 15,5 0-1-15,-1 7 0 16,-1 4 0-16,-9 7 0 16,-11 3-1-16,-14 4 1 15,-15 1 0-15,-7-2 1 0,-13-2 0 16,-7-2 0-16,-4-3 0 0,0-4-1 15,6 0 1 1,6-1-1-16,8 0 0 0,10 1-1 16,10 4 1-1,5 2-1-15,6 2 0 0,-1 4 1 16,-3 3-1-16,-6-2 1 15,-9 2 1-15,-10-2-1 0,-14-1 0 16,-11-3-2-16,-5-5-4 0,-2-7-6 16,4-4-34-1,10-6-46-15,1-4-6 0,16-11-6 16,12-2 3-1</inkml:trace>
  <inkml:trace contextRef="#ctx0" brushRef="#br0" timeOffset="80246.3608">20063 8257 32 0,'-37'15'101'0,"12"3"-4"15,3-5-3-15,13-3-5 16,11-1-79-16,15-1-2 0,14-3 1 16,7-4-2-1,10-1 0-15,-1 0-1 0,3-4-2 16,-4 1 0-1,-5 0-2-15,-12-1-1 0,-11 4 0 16,-18 0 0-16,5 11 0 0,-13 5-1 16,-10 4 1-16,-6 6 0 15,-2 7 0-15,-1 4 1 0,1 6 0 16,0 2-1-1,8-2 0-15,8-2 0 0,0-2-2 16,10-8-4 0,0 1-6-16,2-18-25 0,0-4-58 15,13-10-4-15,-4-7-7 16,-1-13-6-16</inkml:trace>
  <inkml:trace contextRef="#ctx0" brushRef="#br0" timeOffset="80376.3621">20144 8536 52 0,'-16'-11'106'0,"3"2"-5"15,13 9-7 1,0-14-2-16,14 4-84 0,18 3-9 15,3-17-17-15,-4 10-72 16,16-5-3-16,6-1-8 0,-1-2-6 16</inkml:trace>
  <inkml:trace contextRef="#ctx0" brushRef="#br0" timeOffset="81486.3732">20966 8226 58 0,'-4'-10'100'0,"4"10"-2"0,0-12-6 16,0 12-54-1,6-9-13-15,-6 9-8 0,11 0-4 16,-11 0-4-16,13 13-2 15,-3 11-1-15,1 5-2 0,3 9 1 16,5 5-1-16,-1 8 1 0,3 0-2 16,0 7 2-1,-2 1-2-15,-1-9-1 0,-4 0 0 16,0-10 0-1,-7-7 0-15,-2-7 1 0,4-13-1 16,-9-13 0-16,16-10-1 16,-7-17 2-16,4-16-3 0,0-13 0 15,4-9 0 1,2-8 0-16,-2-2 0 0,-1 2 0 15,-2 5-3-15,-2 9-1 0,-2 8-5 16,-2 14-5 0,-3 7-11-16,3 11-38 0,4 10-37 15,-2 4-3-15,6 5-7 16</inkml:trace>
  <inkml:trace contextRef="#ctx0" brushRef="#br0" timeOffset="81767.3761">21769 8136 32 0,'0'0'99'0,"8"0"-5"16,-8 0-5-16,-13 13-2 15,-7 6-81-15,-2 3-4 0,-2 13 2 16,0 5 3-1,4 6 1-15,-1 7-1 0,13-6 2 16,7 3-1-16,5-8 0 16,12-5-1-16,5-7-3 0,5-10-1 15,2-4-3-15,2-11-2 0,-3-1-6 16,-4-13-12-1,-3-11-62-15,-3 1-13 0,-1-8-8 16,2-5-5 0</inkml:trace>
  <inkml:trace contextRef="#ctx0" brushRef="#br0" timeOffset="82047.3789">22142 8120 74 0,'0'0'100'16,"5"9"-4"-16,-5 9-6 0,-7-38-34 15,0 42-50-15,0 10 1 16,3 3 0-16,-1 5 0 0,5-2 0 16,0 3 0-1,0-3 0-15,5-4-3 0,-1-2 1 16,7-6-1-16,-4-1-2 0,4-7 0 15,-6-1-1 1,2-7-2-16,-7-10-3 0,15 11-4 16,-15-11-8-16,18-6-47 15,-18 6-34-15,1-22-3 0,-1 4-9 16</inkml:trace>
  <inkml:trace contextRef="#ctx0" brushRef="#br0" timeOffset="82187.3803">21892 8238 30 0,'-16'0'101'0,"16"0"-3"15,5 2-9-15,17-2-1 0,51-5-82 16,-60 4-27 0,47-4-66-16,-11-6-4 0,-1 4-7 15,-1-5-4 1</inkml:trace>
  <inkml:trace contextRef="#ctx0" brushRef="#br0" timeOffset="82447.3829">22655 8083 6 0,'1'10'102'0,"-1"-10"-1"16,5 14-5-16,-5-14-3 0,22 3-76 15,1-2-5 1,6 0-1-16,-1 1-3 0,2-2-4 16,1 0-6-1,-6 0-8-15,4 0-36 0,-7 0-47 16,-12-2-5-16,-10 2-8 15</inkml:trace>
  <inkml:trace contextRef="#ctx0" brushRef="#br0" timeOffset="82597.3844">22605 8286 33 0,'-16'21'104'0,"9"-4"-5"16,7-6-7-16,13-10-6 16,13-1-85-16,1-4-15 0,12-7-36 15,12-2-38 1,-10-6-10-16,7-3-5 0</inkml:trace>
  <inkml:trace contextRef="#ctx0" brushRef="#br0" timeOffset="82827.3867">23044 8179 52 0,'-14'26'97'0,"0"3"-3"0,2 2-5 0,-22-3-58 15,32-3-7 1,6-6-9-16,16-7-1 0,7-8-3 16,9-5 0-1,3-9-4-15,1-7-1 0,-4-4-3 16,-8-5-2-16,-6 1-2 0,-12-2-2 15,-10 3-1-15,-15 5-1 16,-12 4-1-16,-10 0-2 16,-3 6-2-16,-6 3-18 15,-3 6-62-15,11 0-5 0,11 2-6 16,6-1 0-1</inkml:trace>
  <inkml:trace contextRef="#ctx0" brushRef="#br0" timeOffset="83077.3892">23258 7807 38 0,'30'0'106'16,"-3"0"-4"-16,2 4-8 0,0 6-1 15,-1 10-85-15,-2 12-3 16,-8 9 0-16,-7 10-1 0,-11 10-2 15,-6 8 1 1,-13 8 1-16,-3 2-1 0,-9-2 0 16,-6-3-1-16,-3-3-2 0,0-4-3 15,-4-10-6 1,10 3-21-16,8-13-65 0,-6-3-4 15,4-7-7-15,1-11-4 16</inkml:trace>
  <inkml:trace contextRef="#ctx0" brushRef="#br0" timeOffset="84488.4034">2009 11417 429 0,'30'-29'1'0,"-1"-6"0"15,4-4 0-15,-5-6 0 0,-10-1-1 16,-12 3 1 0,-11 5-3-16,-15 6 1 0,-15 10-2 15,-6 8-3 1,-9 2-4-16,3 12-26 0,9 0-53 15,1 6-4-15,14-2-6 0,11 0 4 16</inkml:trace>
  <inkml:trace contextRef="#ctx0" brushRef="#br0" timeOffset="84678.4053">2406 11258 31 0,'2'26'106'0,"-2"-7"-4"16,1-4-8-16,-1-15-5 0,-4-20-68 15,4 20-26 1,0 0-9-16,0 0-20 0,-7 15-49 16,7-15-13-1,6 5-6-15,2-5-2 0</inkml:trace>
  <inkml:trace contextRef="#ctx0" brushRef="#br0" timeOffset="85128.4098">1905 11117 35 0,'-11'-10'89'0,"-4"3"-1"0,3-3-3 16,2 4-54-16,-8 4-13 0,2 2-7 15,-4 4-2-15,1 8 0 16,1 9-1-16,1 6-1 16,5 5 0-16,4 4-1 15,8 3 0-15,0 1-1 0,11-1 1 16,5-4-1-1,7-5-5-15,0-8-8 0,10-15-54 16,1 3-25-16,4-9-8 0,3-2-5 16</inkml:trace>
  <inkml:trace contextRef="#ctx0" brushRef="#br0" timeOffset="85428.4128">2500 11247 18 0,'0'0'97'0,"-7"1"-2"15,7-1-6-15,0 0-4 0,-6-5-78 16,6 5-9-16,0 0-9 0,0 0-29 15,0 0-45 1,4 7-7-16,-4-7-6 0</inkml:trace>
  <inkml:trace contextRef="#ctx0" brushRef="#br0" timeOffset="86098.4222">2470 10738 52 0,'-11'0'94'0,"11"0"-4"0,-13 0-4 15,13 0-64 1,0 0-6-16,10-8-3 0,9 3-2 0,2 1-5 15,3-2-1 1,1 3-2-16,-1 1-2 0,0 2 0 16,-4 5-1-1,-8 8 0-15,-7 0-1 0,-5 5 1 16,-5-1 0-16,-6 4 1 15,-1 0 0-15,0-2-1 0,1 1 0 16,8 2 0 0,3-4 1-16,12 0-1 0,8 2 0 15,7 0 0-15,2-3 0 0,0 1 1 16,-3-1-1-1,-4-1 0-15,-10-2 2 0,-8 3 0 16,-10-2 0-16,-11 2-1 16,-9 1-4-16,-3 4-8 0,-11 7-49 15,6-9-25 1,3-1-10-16,3-4-5 0</inkml:trace>
  <inkml:trace contextRef="#ctx0" brushRef="#br0" timeOffset="86258.4238">2452 11211 3 0,'-19'10'101'16,"1"1"-2"-16,3 0-5 0,3-7-8 16,6-11-57-1,6 7-44-15,0 0-34 0,7-7-39 16,-7 7-6-16,20-4-8 15</inkml:trace>
  <inkml:trace contextRef="#ctx0" brushRef="#br0" timeOffset="86698.4282">2711 10660 57 0,'-14'12'90'0,"13"0"-2"16,1-12-2-16,19 2-66 0,7-2-7 16,11-2 1-1,5-8 1-15,4-1-1 0,4-2-3 16,-4 1-2-16,-8 2-1 0,-6 1-3 15,-8 4-1 1,-11 3 0-16,-13 2-3 0,-7 12 0 16,-10 4-2-16,-4 5 1 15,-2 4-1-15,0 4 1 0,-3 5 0 16,8 2 0-1,6-2-3-15,6 2 0 0,6-2-5 16,6-8-11-16,9-11-58 0,5 5-16 16,2-10-6-1,-3-9-4-15</inkml:trace>
  <inkml:trace contextRef="#ctx0" brushRef="#br0" timeOffset="86828.4295">3016 10858 19 0,'-4096'-7'99'0,"8168"2"-3"0,-4072 5-8 15,13-22-7 1,-18 10-86-16,31 5-69 0,26-16-15 15,3-5-8-15,5-1-1 0</inkml:trace>
  <inkml:trace contextRef="#ctx0" brushRef="#br0" timeOffset="88129.4426">2370 11651 83 0,'-11'-14'97'0,"4"2"-5"15,3 2-4-15,4 10-64 0,-4-11-7 16,4 11-5-1,0 0-3-15,0 0-2 0,0 7-2 16,3 8-3-16,4 3 0 16,5 7-2-16,4 4 0 15,0 4 0-15,7 4 2 16,-2 2-1-16,2-3 1 0,-3-4 1 15,-1-3 0 1,-8-4 1-16,2-6 0 0,-8-5 1 16,1-4 2-16,-6-10-1 0,0 0 0 15,11-17-1-15,-8-8 1 16,2-11-2-16,2-4-1 15,2-8-2-15,-4-4-5 16,5 2-2-16,-1 1-4 0,3 8-4 16,-1 2-12-1,8 3-52-15,-5 16-18 0,5 1-7 16,2 6-4-16</inkml:trace>
  <inkml:trace contextRef="#ctx0" brushRef="#br0" timeOffset="88479.4461">2916 11373 16 0,'-11'20'93'0,"-2"9"-2"0,0 3-5 15,0 4-3 1,5 6-76-16,0 3 1 0,4-1 0 15,3-1 1-15,9-4 2 16,6-3 0-16,6-10-1 0,4-5 0 16,6-5-2-16,0-4-3 0,1-7-4 15,-1-2-4 1,-1-3-4-16,-4 0-4 0,-1-1-9 15,-13-4-40 1,8-7-32-16,-2-3-8 0,-1-9-1 16</inkml:trace>
  <inkml:trace contextRef="#ctx0" brushRef="#br0" timeOffset="88759.4489">3199 11243 6 0,'-12'0'94'16,"1"0"-1"-16,0 8-6 15,1 1-6-15,0 24-62 0,3-11-12 16,2 5-2 0,3 7 1-16,2 4 1 0,-1 5 1 15,7-3 2-15,5 6-1 0,3-10 0 16,2-1-3-1,3-7 0-15,0-6-2 0,2-4-1 16,-1-4-1-16,0-5-2 16,-3-4-2-16,3-3-2 0,-5-3-4 15,0-2-17 1,-3-7-41-16,-4-10-26 0,-3-4-8 15,-5-7-4 1</inkml:trace>
  <inkml:trace contextRef="#ctx0" brushRef="#br0" timeOffset="88939.4507">3103 11473 38 0,'-8'20'102'0,"8"-7"-4"0,6-5-7 16,10-8-3-1,13-10-79-15,0 0-7 0,5-4-5 16,4-1-9-16,-4 1-44 0,3-5-32 15,-2 1-8-15,-7-3-6 16</inkml:trace>
  <inkml:trace contextRef="#ctx0" brushRef="#br0" timeOffset="89379.4551">3511 11204 4 0,'-7'10'94'0,"7"-10"2"16,0 0-7-16,0 0-7 0,20-14-63 15,-2 2-15 1,3-3-3-16,5 1-3 0,0-3-6 16,7 3-12-1,-9-3-16-15,1-5-44 0,-1 14-13 16,-8-1-2-16</inkml:trace>
  <inkml:trace contextRef="#ctx0" brushRef="#br0" timeOffset="89799.4593">3470 11357 39 0,'4'15'102'0,"11"-6"-5"0,6-5-8 0,3-4-4 15,3-20-76 1,3 10-12-16,-1-6-5 0,3-1-6 15,-5-1-8 1,-1-5-5-16,-6-3-9 0,7-7-21 16,-5 1-18-16,-2-5 2 0,1-5 18 15,-4 3 28-15,0 2 21 16,-6 5 14-16,-1 6 16 15,-10 12 27-15,0 14 19 16,-15-6-2-16,5 17-20 0,-3 8-14 16,5 5-12-1,6 1-5-15,4 0 0 0,13-3-1 16,9-7-1-16,5-6-2 0,5-6 0 15,2-3-2-15,-3-7-2 16,-4-3-2-16,-7-5-4 16,-10-2-2-16,-10 3-2 15,-6-1-3-15,-16 1-2 0,-6 2-4 16,-9-1-3-1,2 4-12-15,-6 2-45 0,11-1-24 16,14 0-6-16,4-1-4 16</inkml:trace>
  <inkml:trace contextRef="#ctx0" brushRef="#br0" timeOffset="89989.4621">4040 10657 11 0,'-19'-5'93'15,"19"5"-2"-15,-8 11-3 16,16 8-5-16,13 6-74 15,5 8-5-15,9 10 1 16,2 10-1-16,-2 10 2 0,-8 10-3 16,-8 16-14-16,-15 4-72 0,-13-1-4 15,-15-3-6 1,-22-7-4-16</inkml:trace>
  <inkml:trace contextRef="#ctx0" brushRef="#br0" timeOffset="91579.478">8983 10865 3 0,'-50'7'95'0,"2"-2"0"0,12-3-6 16,12 1-2-16,24-3-69 0,20 8-5 15,35-1-8 1,18-7-40-16,22 5-49 0,16 3-4 15,11-4-6-15,4 0-5 16</inkml:trace>
  <inkml:trace contextRef="#ctx0" brushRef="#br0" timeOffset="93339.4956">14508 9544 68 0,'0'17'86'0,"7"0"-4"0,4 1-1 0,12 10-72 16,-2 9-2-16,2 1 2 15,3 7 3-15,-2-3 0 16,-1-5 2-16,-7-3-1 0,-2-7-1 15,-5-9 0 1,-3-3-2-16,-6-15 1 0,4 9-2 16,-4-9-1-16,0 0-2 15,0 0-1-15,0 0 0 16,0 0-1-16,0 0-1 0,5-4-1 15,-5 4 0-15,8-19-1 16,-2 5 0-16,3-7 0 0,1-3-1 16,4-7 0-1,1-3 0-15,1-9 0 0,0-5 0 16,2-5-1-16,-4-4 0 15,-2 6 0-15,-2-2-3 16,1 7-3-16,-5 3-5 16,3 11-11-16,-5 10-29 0,-4 12-43 15,11 6-5-15,2 4-6 0</inkml:trace>
  <inkml:trace contextRef="#ctx0" brushRef="#br0" timeOffset="94389.5061">14923 9404 74 0,'-36'10'85'0,"0"4"-3"0,4 0-53 15,3 1-6-15,7 0-4 0,9-5-3 16,13-10-3-1,9 4-3-15,17-11-3 0,15-7 0 16,9-6 0 0,7 1-2-16,3-1-2 0,-3 4-3 15,-8 5-1-15,-12 8 1 16,-18 4 1-16,-19 13-1 0,-13 6 1 15,-25 5 1 1,-10 4 2-16,-19 0 1 0,-4-1 2 16,-4-3-2-16,7-6 2 0,8-7-1 15,13-7 0 1,14-5-2-16,17-11-1 0,16-8-3 15,16-2-1-15,12-5-1 16,7 1-1-16,-2 1-1 0,-1 2 0 16,-2 6 0-1,-6 6-1-15,-8 8-3 0,-16 2-26 16,0 0-50-16,-2 7-7 0,2-7-5 15,0 0 2 1</inkml:trace>
  <inkml:trace contextRef="#ctx0" brushRef="#br0" timeOffset="94769.5099">15892 9562 8 0,'20'-41'94'16,"-12"9"-1"-16,-8 8-6 0,-9 14-6 15,-19 15-72 1,-3 16-2-16,-9 19-1 0,-1 13-3 15,1 13 1 1,0 10 0-16,8 8 1 0,13 2-1 16,12-5 0-16,7-8-2 15,18-12-4-15,8-18-8 0,9-11-27 16,20-20-48-16,-16-14-7 15,3-19-6-15</inkml:trace>
  <inkml:trace contextRef="#ctx0" brushRef="#br0" timeOffset="94989.5121">16000 9867 43 0,'0'18'88'15,"0"7"0"-15,3 5-5 16,9 0-56-16,8-3-5 16,6-6-5-16,7-8-2 0,1-13-2 15,-1-3-2-15,-5-8-1 0,-8-9-4 16,-7-2-3-1,-15-2-4-15,-17 2-3 0,-13 0-2 16,-11 7-1 0,-10 1-4-16,1 9-15 0,1 5-61 15,-3 0-3-15,14 2-7 16,13-1 1-16</inkml:trace>
  <inkml:trace contextRef="#ctx0" brushRef="#br0" timeOffset="95280.5151">16276 9823 62 0,'-9'48'87'0,"2"-2"-3"16,4-7-1-1,2-4-63-15,5-8-6 0,7-11 1 16,8-13-3-1,3-6 1-15,4-13-1 0,3-5-1 16,-1-3-4-16,2 2-4 0,-4 3 0 16,-3 8-1-16,-3 6-1 15,-5 6 0-15,-6 11 1 0,-3 9-1 16,-5 3-1-1,-1 6 1-15,-1-3-3 0,-4-1-1 16,-4-9-10 0,9-17-64-16,0 0-13 0,0 0-7 15,0-19-5-15</inkml:trace>
  <inkml:trace contextRef="#ctx0" brushRef="#br0" timeOffset="95510.5174">16792 9721 12 0,'-14'31'94'0,"-2"6"-5"0,0 1-2 15,6 0-6-15,10 2-74 16,0 3-1-16,7-3-1 0,5-2 2 16,-1 1 0-1,1-3 1-15,-5 1 0 0,-7-2-1 16,-3-5-1-16,-13-7-2 0,-4-5-2 15,-8-11-5 1,3-7-9-16,-4-11-29 0,-2-17-48 16,19-11-4-16,10-13-9 15</inkml:trace>
  <inkml:trace contextRef="#ctx0" brushRef="#br0" timeOffset="95680.5191">16924 9766 22 0,'35'-4'101'0,"-9"7"0"16,-9 14-7-1,-14 9-2-15,-3 10-73 0,-15 10-8 16,-4 3-2-16,-5 6-3 15,-4 1-5-15,4-3-4 0,1-10-4 16,12-4-15 0,0-11-60-16,11-28-11 0,13-3-8 15,8-29-5 1</inkml:trace>
  <inkml:trace contextRef="#ctx0" brushRef="#br0" timeOffset="95790.5202">17072 9521 82 0,'-7'-47'98'15,"-4"9"-6"-15,-1 11-10 16,-8 17-62-16,-10-4-97 0,15 3-10 15,1 5-9 1,5-1-5-16</inkml:trace>
  <inkml:trace contextRef="#ctx0" brushRef="#br0" timeOffset="96770.53">17089 9697 84 0,'8'60'93'16,"-3"0"-6"-1,3-7-5-15,5-2-67 0,1-4 1 16,2-9-4-16,0-11-2 15,5-13 0-15,4-9 0 0,2-5 0 16,2-12-1-16,1-4-2 16,-3-7-3-16,0-1-1 15,-6-2-1-15,-4 4 0 0,-4 3-1 16,-5-1-1-1,-4 6 0-15,0 4-1 0,-4 10 1 16,0-10-1-16,0 10 0 16,0 0 0-16,0 0 1 0,-6-2 0 15,6 2 0 1,0 0 0-16,0 0 1 0,0 0 0 15,-2 5-1-15,2-5 1 0,0 0 0 16,0 8-1 0,0-8 0-16,0 0 1 0,2 9-1 15,-2-9 2-15,0 0 0 16,0 0 0-16,0 0 1 15,0 0-1-15,8-11 1 16,-6-10-1-16,-2-5-1 0,0-10 0 16,-4-10-1-1,-5-5 0-15,-2-7 0 0,-5 1-1 16,-1 4 1-16,0 5 0 0,1 7 0 15,1 9-1-15,5 10 1 16,0 11-2-16,10 11 2 16,-9 5-1-16,5 14 0 15,0 8 0-15,2 14 1 0,-2 7-1 16,2 10 2-1,2 6 0-15,0 4 0 0,7-1-1 16,2-2 1-16,7-7 0 0,1-6 0 16,6-12 0-1,4-8 0-15,2-11 0 0,4-9 0 16,1-8 0-16,5-5 0 15,3-11 0-15,0-8-1 0,0-9 1 16,-1-4-1 0,-2-6 0-16,-8-2-1 0,-4-4 1 15,-11 2-1-15,-6 1 0 16,-7 2 0-16,-3 8-1 16,-10 6 1-16,-8 7 0 0,0 7-1 15,-5 12 1-15,-1 5 0 16,-1 15 0-16,1 6 0 0,0 10 1 15,6 5 1 1,3 7-1-16,5-2 0 0,9 3 1 16,3-6 0-16,12-3 1 15,5-8-1-15,4-7 0 16,7-12 0-16,3-10 1 15,2-5-1-15,4-13 1 0,-2-9-1 16,0-5 0-16,-5-6 0 0,-4 2-1 16,-6 5 0-1,-7 3 0-15,-8 7 0 0,-7 18-1 16,0 0 1-16,-1 7-1 15,-2 12 1-15,3 8 0 16,7-1 1-16,11 3-1 16,10-3 1-16,12-6-1 0,12-5-2 15,9-5-7-15,3-10-20 0,11-3-43 16,10-4-25-1,-5-10-5-15,3-1-8 0</inkml:trace>
  <inkml:trace contextRef="#ctx0" brushRef="#br0" timeOffset="97470.537">19354 9481 7 0,'0'0'91'15,"0"0"0"-15,0 0-5 16,0 9-4-16,-42 14-74 0,29 8-2 15,-3 13 1 1,-3 12 2-16,-1 9 0 0,3 2 0 16,5 1 0-1,8-2 0-15,4-8-1 0,12-8 0 16,10-12-3-16,11-10-1 15,2-11-1-15,4-8 1 0,-3-4-2 16,-1-5-2-16,-3-2-2 0,-3-8-2 16,-3-1-4-1,-7-7-5-15,1 4-17 0,-2 3-60 16,0-14-6-1,-6-3-5-15,1-4-4 0</inkml:trace>
  <inkml:trace contextRef="#ctx0" brushRef="#br0" timeOffset="97640.5387">19319 9625 12 0,'-34'12'98'16,"8"4"1"-16,11-4-6 0,15 0-3 15,11-4-73-15,19-8-7 16,11 3-5-16,4-3-10 0,10-6-49 15,1 4-32 1,0-1-11-16,0-1-4 0</inkml:trace>
  <inkml:trace contextRef="#ctx0" brushRef="#br0" timeOffset="98280.5451">18975 9643 69 0,'-26'6'88'16,"6"-2"-3"-16,6 31-21 0,14-35-46 16,7 6-6-1,21-6-2-15,12 2-1 0,8-1-1 16,6 1-2-1,8 0-4-15,2-2-5 0,1 5-21 16,-5-1-57-16,-4-3-9 16,-3 2-5-16</inkml:trace>
  <inkml:trace contextRef="#ctx0" brushRef="#br0" timeOffset="98720.5495">20145 9648 35 0,'-14'1'99'15,"4"-1"-3"-15,10 0-5 16,0 0-40-16,12 0-28 15,16-3-8-15,8-4-6 0,5 0-3 16,9 0-4 0,0 0-4-16,4 5-3 0,-4-4-6 15,-2 6-13-15,-10 0-27 0,-5 0-40 16,-4 5-6-1,-5-4-5-15</inkml:trace>
  <inkml:trace contextRef="#ctx0" brushRef="#br0" timeOffset="98900.5513">20128 9824 30 0,'-25'27'103'0,"20"-7"-5"15,16-10-6-15,28-10-4 16,18-12-76-16,20 4-11 0,5-7-8 15,13 4-14 1,-11 3-32-16,-4-5-37 0,6 5-8 16,-14-3-5-1</inkml:trace>
  <inkml:trace contextRef="#ctx0" brushRef="#br0" timeOffset="99880.5611">20978 9232 38 0,'-11'-5'93'0,"2"0"-1"15,9 5-6 1,0 0-58-16,0 0-8 0,2-14-6 15,16 7-4 1,12 5-1-16,11 2-3 0,16 2 0 16,10 8-2-16,9 9 0 0,3 7-1 15,-1 7-1-15,-10 9 0 16,-8 7-2-16,-17 2 1 15,-20 4-2-15,-17 2 1 16,-15 0-1-16,-18-1 1 0,-18-6 0 16,-7-7 0-1,-12-10 0-15,-5-9 0 0,-3-10 0 16,0-12 0-16,9-7 0 15,5-14 0-15,13-7-1 0,14-2 1 16,16-2 1-16,15 4 0 16,15-1 0-16,20 10 2 15,14 9-1-15,11 7 1 0,10 2 0 16,0 13-1-1,1 6 1-15,-6 9-2 0,-6 3 0 16,-10 1-2-16,-9 3-1 16,-13-4-3-16,-4 0-4 15,-6-8-15-15,-7-13-66 0,6-3-4 16,-4-8-8-16,5-10-1 15</inkml:trace>
  <inkml:trace contextRef="#ctx0" brushRef="#br0" timeOffset="100113.5637">21882 9165 27 0,'-3'9'99'16,"3"17"-3"-16,5 2-7 0,6 5-1 15,3 5-80 1,2 10-4-16,1 12 1 0,2 7 0 15,-4 3-1-15,-1 3 0 16,-2 2 0-16,-2-2-1 16,-3-8-1-16,-4-6-1 15,-1-14-2-15,-2-11-6 0,-3-20-17 16,1-19-58-1,2-8-12-15,0-19-7 0,-1-16-4 16</inkml:trace>
  <inkml:trace contextRef="#ctx0" brushRef="#br0" timeOffset="100568.5705">21945 9256 23 0,'-14'-7'103'0,"3"2"-2"0,11 5-9 16,-9-9-1-16,20 2-78 15,8 2-5-15,11 1-1 0,10 2-4 16,2 2 0-1,8 0-2-15,0 8 0 0,0 7 0 16,-7 4-1-16,-5 5 0 16,-15 3 0-16,-8 2-1 15,-15 0 0-15,-6-3 0 0,-15-2-1 16,-11-7 1-16,-6-7 0 15,-11-4 0-15,-4-5 0 0,-5-1 1 16,5-7-2 0,4-2 2-16,7 1 2 0,8-1-2 15,10 4 2-15,10 2 0 16,14 3 0-16,9 0 1 15,12 3 0-15,8 7-1 16,12 6 0-16,3 4 1 0,6 6-1 16,-1 5 0-16,-2 4 0 0,-2 2 0 15,-9 3 0 1,-5-1-1-16,-9-1-1 0,-4-4-1 15,-6-7-1 1,0-2-2-16,-3-11-5 0,4-5-8 16,3-9-22-16,2-14-48 15,8-1-11-15,5-11-7 0,8-6-1 16</inkml:trace>
  <inkml:trace contextRef="#ctx0" brushRef="#br0" timeOffset="100808.5729">22808 9244 69 0,'9'-23'94'16,"-5"8"-5"-16,-4 15-5 15,-18-10-63-15,-7 17-12 0,-10 10-2 16,-4 9-2 0,-6 11 2-16,3 11 0 0,1 10 1 15,12 4 1-15,17 6 0 0,12-4 0 16,21 2 0-1,15-11 0-15,16-9-2 0,15-10-1 16,8-14-2-16,7-6-3 16,-5-10-4-16,4 1-9 0,-17-6-45 15,1-1-37 1,-9-6-6-16,-16-3-9 0</inkml:trace>
  <inkml:trace contextRef="#ctx0" brushRef="#br0" timeOffset="101718.582">13939 13479 22 0,'0'-35'87'0,"0"15"-23"16,0 0-2-16,0 9-1 0,0-2-12 31,0 13-11-31,0-9-13 0,0 9-6 0,4 16-5 16,5 12-4-16,3 7-2 0,4 8-2 15,3 15-1 1,-1 7 1-16,2 13-2 0,-3 0-3 15,0 4-5-15,-6-7-10 16,0-9-69-16,-2 8-13 0,-6-16-7 16,-1-10-8-1</inkml:trace>
  <inkml:trace contextRef="#ctx0" brushRef="#br0" timeOffset="102488.5897">12997 14578 18 0,'-14'2'98'16,"14"-2"-1"-16,-7-16-6 0,12-7-3 16,17 3-76-1,15-1-5-15,15 1-1 0,13 10-1 16,6 10-1-1,5 9-1-15,-4 14-1 0,-5 14 0 16,-13 11-1-16,-15 10-2 16,-19 6 0-16,-20 0 0 0,-14-2-1 15,-16-6 0-15,-12-4-1 0,-6-9-1 16,-8-11-1-1,0-12 2-15,2-12 1 0,6-8 0 16,8-14 0 0,9-7 1-16,13-5 1 0,10-3 3 15,14-2 2-15,15 3 1 16,12 6 0-16,8 8-1 0,9 11 0 15,4 4 0 1,-2 15 0-16,-3 13-2 0,-5 10-1 16,-9 12-2-16,-11 5 0 0,-9-1 0 15,-9 1-1 1,-5-4-4-16,-2-9-5 0,-4-5-17 15,-1-12-62-15,6-26-7 16,-1-9-8-16,3-23-2 16</inkml:trace>
  <inkml:trace contextRef="#ctx0" brushRef="#br0" timeOffset="102708.5919">13888 14551 50 0,'10'21'106'16,"-1"14"-6"-16,-1-1-6 15,0 10-3-15,4 5-86 0,-4 10-1 16,0 10 0 0,-5 8-1-16,-2 4-2 0,-1-1 1 15,3-5-1-15,-2-12-2 0,1-6-3 16,-1-18-7-1,10-12-36-15,5-22-47 0,-7-17-5 16,4-28-9-16</inkml:trace>
  <inkml:trace contextRef="#ctx0" brushRef="#br0" timeOffset="103148.5963">13905 14572 18 0,'-23'15'99'15,"5"-2"0"-15,18-13-5 16,0 0-2-16,34 4-80 0,0-4-1 15,9-5-1 1,9 5 0-16,0 0-3 0,1 8-3 16,-4 6-1-1,-7 10-1-15,-14 5-2 0,-15 2 0 16,-13 3-2-16,-10-2 0 0,-11-3 1 15,-11-5-1-15,-8-11 1 16,-3-7 0-16,-5-6 1 16,4 0 1-16,2-9 0 15,10 1 2-15,4-2-1 0,9 5 1 16,8-1-1-1,11 6 1-15,11 2 0 0,8 9-1 16,12 6 1-16,3 5 0 16,6 9-1-16,0 7 0 0,-4 11 0 15,1 1 0-15,-9 7-1 16,-5-2 0-16,-6-1 0 15,-8-4-1-15,-2-9-1 0,-3-9-1 16,1-9-1 0,2-13-4-16,4-10-9 0,-5-13-34 15,0-13-47-15,15-10-4 16,5-8-9-16</inkml:trace>
  <inkml:trace contextRef="#ctx0" brushRef="#br0" timeOffset="103408.5989">14753 14614 48 0,'18'-18'102'16,"-7"5"-6"-16,-11 13-5 0,-4 0-3 16,-1 13-85-16,-23 16-1 15,-5 13-1-15,-5 13 1 0,2 11 3 16,4 10-1-16,10 2 3 0,17-2 1 15,12-6 0 1,21-9-1-16,18-16 1 0,19-10-1 16,8-19-2-1,16-13-2-15,3-6-5 0,-2-18-5 16,1-1-10-16,-13-5-43 15,-10-7-39-15,-5 1-4 0,-9-1-9 16</inkml:trace>
  <inkml:trace contextRef="#ctx0" brushRef="#br0" timeOffset="104509.61">16946 10657 10 0,'-11'-4'92'15,"11"4"1"-15,0 0-6 0,-7 4-4 16,15 8-71-16,-5 12-4 16,5 8-1-16,0 8 0 0,3 10-1 15,2 6 1 1,1 7 2-16,2 2-1 0,1 0 1 15,-1-3-3-15,-3-6 0 16,-1-7-1-16,-3-8 0 16,-2-7 0-16,-3-10-1 15,2-4 1-15,-6-20-1 0,0 0 0 16,7-15 0-16,-4-13-2 0,5-12 1 15,0-9-1 1,7-13-1-16,-2-8-2 0,4-3 0 16,0 0 0-1,-2 5 0-15,-1 7-1 0,-1 9-1 16,-4 10-4-16,-4 7-3 15,3 13-12-15,-7 6-26 0,-1 16-47 16,2-8-5-16,-2 8-8 0</inkml:trace>
  <inkml:trace contextRef="#ctx0" brushRef="#br0" timeOffset="104889.6138">17780 10730 70 0,'-23'3'88'0,"-4"13"-3"16,-11 6-3-16,0 3-69 0,2 14-5 16,1 11-1-1,5 7 5-15,6 4 0 0,14 1 3 16,10 1-1-16,17-6 0 0,14-3-1 15,8-10 0-15,4-9-1 16,2-10-3-16,0-7-3 16,-8-3-4-16,-9-10-3 15,-5 0-5-15,-14-5-5 0,-9 0-13 16,0 0-52-1,0-18-17-15,-3 0-9 0,0-14-4 16</inkml:trace>
  <inkml:trace contextRef="#ctx0" brushRef="#br0" timeOffset="105189.6168">18110 10802 43 0,'11'-8'99'0,"-11"8"-6"15,12 2-5-15,-12 12-3 16,-6 9-80-16,4 9-5 15,-4 11 3-15,-2 4 2 0,2 11 1 16,1 3 1-16,-1-2 1 16,1-9 0-16,3-4-1 0,1-11 0 15,1-6-2 1,0-9-1-16,5-8 0 0,-5-12-2 15,20 1 0 1,-6-1-2-16,2-11-1 0,4 2-3 16,0-5-1-16,4-1-3 15,-3-5-6-15,3 9-26 0,-3-9-54 16,-11-3-2-16,-6 0-7 0,-7-3-2 15</inkml:trace>
  <inkml:trace contextRef="#ctx0" brushRef="#br0" timeOffset="105339.6183">17830 11030 42 0,'-12'14'102'0,"18"-4"-5"16,17-6-6-16,18-4-4 0,15-1-86 16,-3-12-19-1,10-6-63-15,-2 9-10 0,-1-4-8 16,-6 2-2-1</inkml:trace>
  <inkml:trace contextRef="#ctx0" brushRef="#br0" timeOffset="105559.6205">18504 10636 30 0,'2'24'97'16,"15"-1"-3"-16,9 6-5 0,7 0-4 15,2 4-81-15,5 9-1 16,1 7 0-16,-7 7 0 0,-13 4-1 15,-10 9 0 1,-11 0-3-16,-15 3-2 0,-12-10-11 16,-6-14-66-1,-4 4-6-15,-3-12-9 0,3-16-5 16</inkml:trace>
  <inkml:trace contextRef="#ctx0" brushRef="#br0" timeOffset="105999.6249">19102 10936 85 0,'-11'7'101'0,"11"-7"-7"16,16 4-5-16,17-4-55 0,12 0-23 16,9-1-4-1,8-2-3-15,4 0-2 0,0 3-3 16,-5-3-2-16,-9 3-5 0,-14 0-7 15,-9-1-38 1,-15 1-37-16,-14 0-5 0,0 0-6 16</inkml:trace>
  <inkml:trace contextRef="#ctx0" brushRef="#br0" timeOffset="106199.6269">19143 11078 42 0,'-1'32'105'0,"10"-5"-6"15,17-6-6-15,12-8-2 16,3-2-81-16,16-6-7 16,6 2-5-16,1-7-8 0,2 3-18 15,-3-3-62 1,-5 0-4-16,-6 0-8 0,-9-8-2 15</inkml:trace>
  <inkml:trace contextRef="#ctx0" brushRef="#br0" timeOffset="106989.6348">20194 10822 45 0,'-10'13'97'0,"10"-4"-3"16,8-4-3-16,15 15-41 0,12-20-36 15,9-6-5 1,2-6-1-16,3-3-1 0,2-3-2 16,-9-3-3-16,-5 0 0 15,-8 0 0-15,-11-2-2 16,-11 0 0-16,-7 4-2 15,-12 3 0-15,-13 4-1 0,-9 7-1 16,-12 8 1-16,-8 11 0 0,-8 15 1 16,-1 12 1-1,-2 9 2-15,8 10 0 0,11 1 3 16,15 4 2-16,18-6 1 15,22-2 1-15,21-10 0 16,15-8 0-16,15-10-1 16,8-10-1-16,7-3-6 0,-5-11-5 15,-2 4-12 1,-18 0-64-16,-2-9-12 0,-11-8-9 15,-9-2-5-15</inkml:trace>
  <inkml:trace contextRef="#ctx0" brushRef="#br0" timeOffset="107789.6428">20155 10653 19 0,'-13'-6'97'16,"13"6"-2"-16,0 0-6 0,22 16-4 16,46 2-78-1,-24 10-4-15,4 7 0 0,2 8-1 16,-1 5-1-16,-6 3 0 0,-13 2 2 15,-19-3 0 1,-12-3 1-16,-21-7 0 0,-12-11 0 16,-10-9 1-16,-9-11 0 15,-2-9 1-15,1-17-4 16,4-14 0-16,7-11-2 15,16-3 0-15,14-2-1 0,19 0 0 16,25 7-3-16,20 10 1 0,19 11 1 16,11 16 0-1,7 9 0-15,-6 18 0 0,-7 6 2 16,-17 11 1-1,-24 2 3-15,-30 1 1 0,-24 2 1 16,-27-9 0-16,-19-4 2 16,-18-8-1-16,-10-10-1 0,-3-7-2 15,0-8-3 1,13-14-3-16,10-15-5 0,20 0-9 15,17-20-29-15,25 4-50 0,28-6-4 16,29-4-8 0,20 4 7-16</inkml:trace>
  <inkml:trace contextRef="#ctx0" brushRef="#br0" timeOffset="108379.6487">20995 10669 11 0,'-1'-19'100'0,"-3"1"-1"0,3 3-7 15,-2 4-5-15,2 2-75 16,1 9-5-16,3 17-1 16,5 12-3-16,4 10 0 0,-2 9 0 15,4 12 1 1,4 7 2-16,3 5 2 0,-2-4 1 15,0-7 0-15,-3-12 0 16,-1-10 1-16,-2-9-1 0,3-18-1 16,-2-13-1-1,1-21-2-15,-1-13-1 0,2-15-4 16,-3-9 0-16,-3-19 0 0,1-5-2 15,-4-1-1 1,-1 4-2-16,-2 7-3 0,4 11-2 16,-1 8-6-16,7 20-13 15,0 16-41-15,8 6-29 16,14 11-5-16,3 3-5 15</inkml:trace>
  <inkml:trace contextRef="#ctx0" brushRef="#br0" timeOffset="108659.6515">21739 10629 57 0,'-5'-19'85'16,"-1"6"1"-16,-4 6-55 0,-5 14 3 15,-1 14-3-15,-3 13-8 0,2 7-1 16,1 8-1 0,9 3-3-16,4 5-3 0,6-1-3 15,11-10-2-15,9-6-2 16,4-10-2-16,3-9-3 0,-1-6-3 15,1-6-6 1,-5-9-9-16,2-14-55 0,-7 3-27 16,-1-9-5-1,1-2-7-15</inkml:trace>
  <inkml:trace contextRef="#ctx0" brushRef="#br0" timeOffset="108919.6541">22115 10449 16 0,'0'0'95'0,"-8"0"-2"0,6 7-4 16,-2 5-3-16,44 9-76 0,-77 7-4 16,37 11 1-16,-2 7 2 15,1 7 0-15,1 7 0 0,0 1 0 16,2-2-4-1,2-7 1-15,5-7-3 0,-4-8-1 16,2-10-2 0,1-8-1-16,1-8-4 0,-9-11-5 15,24-1-38-15,-3-12-45 16,-12-7-6-16,-1-9-6 0</inkml:trace>
  <inkml:trace contextRef="#ctx0" brushRef="#br0" timeOffset="109089.6558">21896 10849 70 0,'-14'15'103'0,"14"-15"-5"0,20 7-8 0,18-56-27 16,8 34-62-1,14 1-7-15,-1-11-22 0,-7 4-62 16,11-3-5-16,-6 0-7 0,-8 1-2 15</inkml:trace>
  <inkml:trace contextRef="#ctx0" brushRef="#br0" timeOffset="109409.659">22413 10615 29 0,'7'9'104'15,"14"-4"-5"-15,7-5-5 0,10-3-5 16,6-4-78-16,-1-2-7 16,1-2-5-16,-1 1-4 15,-6 1-4-15,-9 1-7 16,-4 4-32-16,-7 1-43 0,-8 1-6 15,-9 2-5 1</inkml:trace>
  <inkml:trace contextRef="#ctx0" brushRef="#br0" timeOffset="109789.6628">22447 10803 12 0,'-12'24'102'0,"8"-8"-4"16,11-8-6-1,17-8-5-15,0-5-78 0,22-6-7 16,2-6-3-1,8-3-4-15,1-2-1 0,2-5-4 16,-2 0 2-16,-6 4-1 0,-5 1 2 16,-12 5 0-16,-6 5 2 15,-12 8 1-15,-16 4 2 0,0 18 1 16,-11 7 1-1,-13 7 2-15,0 5 1 0,-3 0 4 16,6 2 2 0,8-7 3-16,12-7 1 0,8-9-1 15,18-9-1-15,10-7 0 16,11-7-2-16,4-10-1 0,1-6-3 15,-2-3-4-15,-6-3-1 0,-12-3-1 16,-11 1 0 0,-9 2-3-16,-12 3-1 0,-18 6-4 15,-12 1-6 1,-8 6-31-16,-4 3-44 0,-12 3-6 15,-4 1-6-15</inkml:trace>
  <inkml:trace contextRef="#ctx0" brushRef="#br0" timeOffset="110209.667">22900 10394 14 0,'19'-11'101'0,"-5"2"-5"0,-5 2-4 16,-9 7-6-16,20-14-78 15,-20 14-5-15,0 0-1 0,0-10-2 16,0 10-1-1,0 0 1-15,0 0 2 0,-7-5 1 16,7 5 0-16,0 0 2 0,0 0-1 16,0 0 1-1,0 0 1-15,0 0-1 0,1-10 1 16,-1 10-1-16,0 0 1 15,0 0 0-15,0 0-1 0,0 0-1 16,13-5-1 0,-4 5-1-16,8 1 0 0,6 9-1 15,11 9 1 1,9 5-1-16,8 16-1 0,7 7 2 15,3 16-1-15,0 7 1 0,-6 9-1 16,-10 3 0-16,-14-1-1 16,-16-6 2-16,-13-3 0 15,-8-11-2-15,-21-6-1 16,-11-14-3-16,-4-6-5 0,-10-16-13 15,2-5-49 1,8-2-26-16,-2-6-7 0,0-4-6 16</inkml:trace>
  <inkml:trace contextRef="#ctx0" brushRef="#br0" timeOffset="110869.6736">21224 12039 45 0,'-15'17'104'15,"8"-2"-2"-15,7-3-7 0,13-37-27 16,15 24-44-16,15-2-8 0,1-7-4 15,5-3-3 1,-1-6-4-16,1-2-3 0,-6-6-1 16,-9-2-1-16,-11 0-1 15,-12-2 0-15,-8-1-2 0,-6 3 0 16,-14 4-1-1,-7 4 0-15,-8 8 1 0,-6 11 0 16,-8 6 1-16,2 17 1 0,-2 13 1 16,7 9 2-1,5 9 1-15,10 7 0 0,14 3 2 16,10-3 0-16,21 0-1 15,13-9 0-15,7-6 0 0,10-9-3 16,2-12-3 0,3-4-5-16,-8-11-8 0,7-3-42 15,-6-4-40 1,-11-2-4-16,-3-9-8 0</inkml:trace>
  <inkml:trace contextRef="#ctx0" brushRef="#br0" timeOffset="111190.6769">22051 11667 3 0,'-20'0'105'0,"1"0"-1"16,3 4-6-16,6-3-3 15,10-1-44-15,5 0-41 16,14-3-5-16,6 1-7 16,1-9-8-16,15 7-32 0,7-5-51 15,-3 1-6-15,-3-1-6 0,0 1-5 16</inkml:trace>
  <inkml:trace contextRef="#ctx0" brushRef="#br0" timeOffset="111860.6836">22458 11339 19 0,'-13'-7'102'16,"1"4"-3"-16,12 3-6 16,-2-11-41-16,12 4-17 0,10-3-12 15,13 3-11 1,4-1-4-16,5 2-4 0,-2 1-2 15,4 5 0-15,-6 0-1 16,-8 6 0-16,-7 6-1 16,-10 7-1-16,-8 4 1 0,-5 6 0 15,-7 5 0-15,-9 2 0 16,-5 3 0-16,-6-1 1 0,0-1 0 15,2-6 0 1,4-3 2-16,2-7-1 0,12-5 2 16,7-7-1-16,16-2 1 15,11-6-1-15,5-1 0 16,8-1-1-16,-2-4-2 0,8-3-3 15,-3-2-3-15,-1 2-6 16,-12-10-8-16,0 4-44 0,0 0-31 16,-12 0-6-1,-3-1-6-15</inkml:trace>
  <inkml:trace contextRef="#ctx0" brushRef="#br0" timeOffset="112080.6858">23073 11365 36 0,'0'0'104'0,"15"14"-4"0,-6 5-7 16,-2-2-2-1,-7 11-77-15,3 5-6 0,-3 8 0 16,1 0-4 0,-1 1-1-16,-1-3-1 0,-2-5-1 15,-2-6-1-15,4-7-2 16,-1-4-2-16,1-6-3 0,1-11-5 15,0 0-14 1,2-20-34-16,9-2-33 0,-8-7-6 16,3-3-6-16</inkml:trace>
  <inkml:trace contextRef="#ctx0" brushRef="#br0" timeOffset="112460.6896">23033 11332 5 0,'-15'-9'96'16,"3"1"0"-1,12 8-4-15,11 8-18 0,20-13-47 16,7-2-11-16,12 0-5 0,4 0-4 15,1 3-2 1,0 3 0-16,-6 1-3 0,-10 4-2 16,-13 6-1-16,-18 2-1 15,-11 5 0-15,-18 2 0 0,-10 0 1 16,-10 1 0-1,-8-3 1-15,-3 3 1 0,0-7 0 16,6-1 0 0,8-3 1-16,12-2 1 0,10 2 1 15,15 0 1-15,9 2 0 0,19 1 1 16,10 5 0-16,5 0-1 15,7 1 0-15,-7 0-1 0,4-3-3 16,-10-1 0 0,-7-1-4-16,-10-4-3 0,-8-2-2 15,-11-7-2 1,0 0-5-16,0 0-14 0,0-5-39 15,0-4-27-15,4-8-5 16,4-3-1-16</inkml:trace>
  <inkml:trace contextRef="#ctx0" brushRef="#br0" timeOffset="112660.6916">23576 11309 84 0,'6'-13'98'16,"-6"13"-5"-16,-7 0-6 0,-13 8-44 16,-6 11-35-16,2 8-2 15,-4 7-1-15,5 1 2 0,4 8 0 16,10-4-1-16,9-1 0 0,11-8-1 15,9-5-1 1,5-8-4-16,4-7-4 0,2-3-6 16,-7-12-22-1,-8 0-60-15,6-7-5 0,-3-2-6 16,-4-6-4-16</inkml:trace>
  <inkml:trace contextRef="#ctx0" brushRef="#br0" timeOffset="112900.694">23943 11068 32 0,'16'-11'104'0,"-4"11"-4"16,-10 12-5-16,-3 16-3 16,-10 7-77-16,-6 15-7 0,-8 7 0 15,-1 13 0 1,-7 9-4-16,-6 5 0 0,3-1-2 15,1-3 0 1,4-5-3-16,4-5-1 0,2-12-4 16,9-7-6-16,4-17-14 0,9-21-67 15,8 1-5-15,14-14-5 16,9-13-6-16</inkml:trace>
  <inkml:trace contextRef="#ctx0" brushRef="#br0" timeOffset="113150.6965">24115 11397 22 0,'0'25'100'0,"-1"0"-1"15,1 7-6-15,-1 0-1 0,-14 5-80 16,14 9-1-1,-3 3-1-15,2 4-2 0,-3 1-2 16,0 1-1-16,-1-5-2 16,0-4-2-16,1-8-2 0,0-6-2 15,3-12-5-15,2-7-11 16,0-13-47-16,7-18-27 15,4-14-8-15,1-14-6 0</inkml:trace>
  <inkml:trace contextRef="#ctx0" brushRef="#br0" timeOffset="113510.7001">24019 11433 18 0,'-22'-6'104'16,"5"4"-3"-16,17 2-7 0,0 0-3 16,4-6-74-16,35 6-6 0,8 0-1 15,7 3-3 1,4 1-3-16,1 4-2 0,0 2-1 15,-10 3 0-15,-13 3-1 16,-19 1 0-16,-17 4 0 16,-20-2-1-16,-11-1 1 15,-12-2 0-15,-8-2 0 0,-4-3 1 16,3-3 0-16,4-4 1 0,12-2 0 15,8-2 0 1,10 2 1-16,18-2 0 0,3 13 1 16,21-1-2-16,4 0 0 15,10 2-1-15,0-1 0 16,5 2-1-16,-2-3-1 15,-6-3-2-15,-10-4-3 0,-1 0-3 16,-13-3-4 0,-2 0-13-16,-9-2-41 0,0 0-29 15,3-14-6-15,4-1-3 0</inkml:trace>
  <inkml:trace contextRef="#ctx0" brushRef="#br0" timeOffset="113730.7023">24576 11404 33 0,'20'-25'103'15,"-7"7"-4"1,-13 18-5-16,-5-5-4 0,-13 14-75 15,-10 15-5-15,-7 9-4 16,-2 8 0-16,3 4-1 16,3 5 1-16,13-1 0 0,16-1-1 15,12-3 0-15,21-10-1 16,12-5-1-16,14-9-3 0,7-5-2 15,6-9-6 1,5 0-13-16,-11-4-55 0,-4-12-23 16,-11-11-6-16,-15-7-5 15</inkml:trace>
  <inkml:trace contextRef="#ctx0" brushRef="#br0" timeOffset="114820.7132">22162 12603 74 0,'2'-10'99'0,"-2"10"-4"16,0 0-9-16,0 0-56 15,0 8-12-15,0 6-5 0,-1 10-2 16,-2 9-3 0,1 9-1-16,0 7 0 0,-1 9 0 15,1 5-2-15,-2 6-2 16,3-1-1-16,-4-5-4 15,3-3-4-15,-2-13-6 16,4-9-40-16,4-11-42 0,-4-27-7 16,0 0-6-16</inkml:trace>
  <inkml:trace contextRef="#ctx0" brushRef="#br0" timeOffset="114980.7148">22384 12683 32 0,'23'1'104'15,"-4"24"-5"-15,0 9-5 0,-8 12-3 16,-1 3-81-16,-4 18-8 0,-3 11-6 15,-1 15-16 1,-9 14-60-16,-5 17-13 16,-1 8-6-1,0 3-6-15</inkml:trace>
  <inkml:trace contextRef="#ctx0" brushRef="#br0" timeOffset="115770.7227">19087 14779 20 0,'5'-28'103'0,"0"5"-4"15,-2 6-8 1,0 4-2-16,-1 2-77 0,-2 11-6 15,0 0-3-15,12 13-2 16,-3 12 0-16,3 11 0 0,4 10 2 16,4 11 0-16,2 11 1 15,1 8 1-15,-1 2-1 16,-1-6 1-16,-2-9 0 0,-6-9 1 15,-2-9 0 1,-1-16 0-16,0-16-1 0,-1-18 0 16,3-20 0-16,3-13-1 15,0-17 0-15,0-12-2 16,4-13-1-16,-3-5-2 0,1-4-2 15,-2 9-1-15,-4 5-5 16,-2 13-3-16,-4 8-10 0,4 17-38 16,-2 16-39-1,-1 13-3-15,-6 8-7 0</inkml:trace>
  <inkml:trace contextRef="#ctx0" brushRef="#br0" timeOffset="116049.7281">19706 14686 23 0,'0'0'92'0,"5"-10"-4"0,-5 10-4 15,-7 12-2-15,-4 14-80 16,2 14 2-16,-4 15 2 0,5 16 3 15,1 8 3 1,7 12 1-16,1-3-1 0,15-5-1 16,4-10-4-16,2-9-2 15,5-15-2-15,-3-18-4 16,-3-7-8-16,-6-18-37 0,-15-6-46 15,6-20-6-15,-3-9-8 16,-1-10 5-16</inkml:trace>
  <inkml:trace contextRef="#ctx0" brushRef="#br0" timeOffset="116340.7311">19930 14757 33 0,'-2'26'97'16,"-2"5"-2"-1,2 3-5-15,2-34-26 0,-5 49-48 16,4 11-1 0,3 5-3-16,6 1-1 0,4-2-1 15,4-7-2-15,0-5-1 0,3-9-1 16,-1-10-2-16,-2-10-2 15,0-8-1-15,-3-7-1 16,-4-7-1-16,1-1-2 16,-2-4-2-16,1-5-3 0,-4-5-6 15,4 2-18 1,-8-1-50-16,2-8-15 0,-2-5-6 15,-1-6-4-15</inkml:trace>
  <inkml:trace contextRef="#ctx0" brushRef="#br0" timeOffset="116520.7329">19832 14985 30 0,'-22'8'105'0,"12"-1"-4"0,10-7-6 16,13 4-4-1,9-6-79-15,18-4-6 0,7-3-5 16,7 2-7-16,-3-4-10 0,8-8-63 15,-6 14-15-15,-7-1-6 16,-4 3-7-16</inkml:trace>
  <inkml:trace contextRef="#ctx0" brushRef="#br0" timeOffset="116790.7356">20363 14887 7 0,'0'0'103'0,"10"13"-1"15,7-11-7-15,13 0-3 16,10-1-75-16,0-1-5 0,0 2-4 15,0-2-4 1,0 1-6-16,-11-2-6 0,0 4-16 16,-16 7-67-16,-4-10-3 0,-9 0-7 15,0 0-5 1</inkml:trace>
  <inkml:trace contextRef="#ctx0" brushRef="#br0" timeOffset="117170.7394">20336 15113 84 0,'6'21'101'0,"16"-9"-8"15,11-12-8 1,8 26-45-16,10-77-47 0,0 25-8 16,13 0-9-1,-4-5-1-15,1 1 1 0,-3 1 3 16,-5 4 2-16,-6 5 6 15,-8 4 7-15,-5 14 10 0,-19 6 11 16,-8 17 3 0,-9 13-1-16,-7 8-1 0,-7 4 2 15,-3 0-2-15,5 0 2 0,2-7-2 16,12-14-1-1,8-14-2-15,13-12-1 0,13-19-1 16,8-9-2-16,8-10-2 16,2-5-2-16,1-6-3 0,-10 1 0 15,-6 1-2 1,-10 8 0-16,-13 5-1 0,-14 11-1 15,-17 10-3 1,-15 9-4-16,-16 5-7 0,-4 11-31 16,-1 7-47-16,-5 1-5 0,3-2-7 15</inkml:trace>
  <inkml:trace contextRef="#ctx0" brushRef="#br0" timeOffset="117410.7418">21178 14551 39 0,'18'18'103'0,"11"5"-4"16,8 3-7-16,11 6-3 15,7 18-81-15,8-14-5 0,4 7-1 16,-4 5 1-1,-13 7-3-15,-15 6 1 0,-14 4-1 16,-14-3-3-16,-10 0-6 16,-23-14-22-16,-14-2-59 0,7-11-5 15,-2-17-7-15,10-15-3 16</inkml:trace>
  <inkml:trace contextRef="#ctx0" brushRef="#br0" timeOffset="117830.746">21835 14862 42 0,'-10'0'101'0,"10"0"-4"0,21-14-4 15,4 50-17 1,10-77-66-16,9 28-2 0,1-2 1 16,1 0-1-16,-3-1-1 15,-5-2-1-15,-3-2-3 0,-13-4-2 16,-7 3-3-16,-15-5-1 0,-5 8-1 15,-14 1 0 1,-10 10-1-16,-8 7 2 0,-7 12 1 16,-3 15 0-1,0 12 2-15,3 11 2 0,5 7-1 16,11 5 3-16,14 0 0 15,14-2 1-15,14-5-1 0,16-12 1 16,11-5-1 0,8-8 1-16,6-11-3 0,-1-7-2 15,4-10-6-15,-10-12-13 0,-2-15-63 16,-5 3-13-1,-7-7-9-15,-4-9-6 0</inkml:trace>
  <inkml:trace contextRef="#ctx0" brushRef="#br0" timeOffset="118040.7481">22345 14322 29 0,'-8'6'104'0,"8"-6"-4"16,13 8-6-16,6-8-3 15,11-3-78-15,2 2-6 16,5-5-6-16,0 2-6 0,-1-2-8 16,1-6-53-1,-4 7-25-15,-7-2-9 0,-4-1-6 16</inkml:trace>
  <inkml:trace contextRef="#ctx0" brushRef="#br0" timeOffset="118410.7518">22765 14070 31 0,'0'0'105'0,"0"0"-5"0,4-6-5 16,5-6-3-16,4 0-77 15,8-6-5-15,7 3-4 0,4 1-1 16,0 4-3 0,-2 2-1-16,-2 8 1 0,-4 5-2 15,-10 14 1 1,-14 8-1-16,-7 12-1 0,-16 4 1 15,-5 3 0-15,-4 2 1 16,1 0 0-16,3-7 1 0,7-3 0 16,14-10 1-16,14-6 0 15,19-8 1-15,13-3-2 16,6-7 0-16,8-3-3 0,0-1-3 15,0 0-5 1,-9-8-11-16,-7-2-52 0,-3 8-25 16,-21 2-7-16,-13 0-6 15</inkml:trace>
  <inkml:trace contextRef="#ctx0" brushRef="#br0" timeOffset="121280.7805">19910 16095 43 0,'-22'7'97'0,"5"0"-2"15,4 0-3-15,13-7-54 16,0 0-17-16,23 7-6 0,8-7-4 16,11 0-3-1,7-1-2-15,6-2-4 0,0-4-5 16,0-1-5-1,-8-2-6-15,-2 3-29 0,5 0-47 16,-25 0-8-16,-10-3-5 16</inkml:trace>
  <inkml:trace contextRef="#ctx0" brushRef="#br0" timeOffset="121460.7823">19700 16500 91 0,'-8'35'101'0,"13"-12"-7"0,28-19-4 15,17-15-64 1,17 0-20-16,3-9-8 0,8 4-17 16,-1-7-68-16,-8-1-7 0,-6-3-4 15,-14 3-6 1</inkml:trace>
  <inkml:trace contextRef="#ctx0" brushRef="#br0" timeOffset="121800.7857">20720 16105 4 0,'10'0'91'15,"-10"11"0"-15,-9 11-5 0,-9 12-6 16,-1 5-77-16,0 9-1 15,5 2 3-15,11 2 3 0,3-11 1 16,20-10 3 0,13-19 1-16,11-12 0 0,4-12 0 15,1-14 0-15,0-5-2 0,-11-6-4 16,-8-2-1-1,-15 1-3-15,-15 5-2 0,-13 4-1 16,-17 5-1-16,-9 4 0 16,-8 8-2-16,-4 1-2 0,0 9-4 15,1-1-11 1,10-2-56-16,11 7-17 0,8 1-9 15,21-3-7 1</inkml:trace>
  <inkml:trace contextRef="#ctx0" brushRef="#br0" timeOffset="122020.7879">21107 16348 57 0,'9'29'110'0,"-2"-2"-6"0,-5-12-6 16,4-5-3-16,-6 29-78 0,0-78-16 15,0 39-3-15,0 0-4 16,0 0-7-16,0-17-20 16,0 7-63-16,11-5-3 15,8-7-7-15,6-4-4 0</inkml:trace>
  <inkml:trace contextRef="#ctx0" brushRef="#br0" timeOffset="122240.7901">21473 16047 104 0,'4'-11'107'0,"-4"11"-9"16,0 0-3 0,10-7-46-16,-7 25-40 0,6 11-5 15,-2 8-2 1,3 8-1-16,3 3 0 0,-2 8-2 15,0-3-1-15,1-5-3 16,-3-10-3-16,0-3-8 0,-5-13-46 16,-4-22-33-16,15 0-7 0,-5-17-4 15</inkml:trace>
  <inkml:trace contextRef="#ctx0" brushRef="#br0" timeOffset="122590.7936">21727 15862 71 0,'-26'12'98'16,"6"-2"-5"-16,3 0-4 0,14 0-65 16,3-10-6-1,20 12-5-15,11-8-3 0,8 1-2 16,4-1-2-16,5 4-1 15,-1 0-2-15,-6 6-3 0,-10 5 1 16,-12 9 0 0,-13 3 1-16,-10 7-1 0,-12-2-1 15,-6 3 1-15,-5-3 0 0,6-4 0 16,4-3-1-1,9-7 0-15,6-5-1 0,6-2 1 16,8-1 0-16,2-2 0 16,-1 2 0-16,-6 0-1 15,-7-3-2-15,-10 7-6 16,-15-10-22-16,-8 1-61 0,7-5-3 15,4-4-8 1,6-6-2-16</inkml:trace>
  <inkml:trace contextRef="#ctx0" brushRef="#br0" timeOffset="123455.8027">22378 15804 54 0,'0'0'104'0,"0"0"-4"0,0 0-7 15,-3-43-26 1,3 43-54-16,0 0-5 0,0 0-3 15,0 0-1-15,0 0-1 16,0 9-1-16,5 8 0 16,3 7 0-16,6 6 0 15,0 8 1-15,3 9 0 0,2 4 0 16,2 2 0-16,-2 2-2 0,1-4 1 15,-4-3-1 1,-3-7 1-16,-2-9 1 0,-1-9-1 16,-4-8 2-16,-6-15-1 15,0 0 1-15,10-24 0 16,-6-10-1-16,-1-9-1 15,3-13 0-15,-1-9-2 0,1-8-1 16,4-2-1-16,-1 4-1 0,1 7-2 16,2 4-2-1,0 7-5-15,4 16-6 0,-5 4-16 16,4 8-43-1,9 15-23-15,-4 5-5 0,-4 5-4 16</inkml:trace>
  <inkml:trace contextRef="#ctx0" brushRef="#br0" timeOffset="123895.8071">21854 16278 14 0,'0'0'104'0,"-12"-1"-3"0,12 1-8 16,0 0-2-16,0 0-75 0,10 11-6 16,7 3-3-1,4 4-2-15,0 6-2 0,2 2 0 16,-4 6 0-16,-2 2-1 15,-11 6 0-15,-6-3 0 0,-13 2-1 16,-14 0-2 0,-5-7-3-16,-6-5-7 0,5-5-41 15,9-7-41 1,-2-12-7-16,13-6-6 0</inkml:trace>
  <inkml:trace contextRef="#ctx0" brushRef="#br0" timeOffset="124345.8116">22789 15787 69 0,'-15'21'96'15,"-4"8"-2"-15,5 9-3 0,2 10-63 16,6 0-8 0,6 8-4-16,8 2 0 0,10 0-2 15,10-6-3-15,8-10-2 16,2-9-4-16,9-12-5 0,-6-11-3 15,1-9-5-15,-10-8-8 0,2-11-24 16,-17-3-39 0,-4-13-21-16,-5-11-6 0,-7-9-1 15</inkml:trace>
  <inkml:trace contextRef="#ctx0" brushRef="#br0" timeOffset="124595.8141">23051 15645 10 0,'-3'-25'101'16,"2"14"-3"-1,1 11-6-15,0 0-4 0,0 0-74 16,0 0-7-16,8 18-3 0,0 6 0 15,5 9 0 1,1 12 1-16,4 5 0 0,-1 9 1 16,3 6 0-16,-3-2 0 15,2-2-1-15,-1-4 0 16,-2-8-1-16,-1-8-1 15,-2-11 0-15,1-5-1 0,-3-12-3 16,0-3-3-16,-11-10-5 0,21-2-16 16,-16-11-39-1,-1-11-33-15,3-5-6 0,-2-10-7 16</inkml:trace>
  <inkml:trace contextRef="#ctx0" brushRef="#br0" timeOffset="124745.8156">23107 15848 5 0,'-27'11'103'0,"11"4"-4"0,12-4-4 15,11-5-4-15,21-3-77 0,10-3-7 16,2 0-5 0,5 0-12-16,-2-3-69 0,1-13-14 15,-5-5-6-15,-5-5-5 16</inkml:trace>
  <inkml:trace contextRef="#ctx0" brushRef="#br0" timeOffset="124945.8176">23313 15570 24 0,'-12'13'103'0,"12"-13"-2"0,16 8-7 16,5-3-5-16,11-5-78 15,1-8-6-15,12-1-4 0,-3-4-5 16,10 0-11-1,-13-2-43-15,8-4-34 0,-7 1-6 16,-7-3-7-16</inkml:trace>
  <inkml:trace contextRef="#ctx0" brushRef="#br0" timeOffset="125125.8194">23451 15809 27 0,'-4'34'106'0,"7"-8"-5"16,10-14-6-16,11-10-5 15,-71-2-79-15,76-13-10 0,6-2-9 16,-4-12-16-16,3-14-58 16,-1 2-12-16,2-2-8 0,1-6-3 15</inkml:trace>
  <inkml:trace contextRef="#ctx0" brushRef="#br0" timeOffset="125405.8222">23864 15406 50 0,'-14'26'88'15,"-5"12"-1"-15,-4 29-26 0,6-18-36 16,8 5-7-16,8-10-3 0,11 1 1 15,18-18 1 1,17-7-1-16,7-12-2 0,11-8-1 16,5-14-2-1,-3-7-3-15,-2-8-3 0,-10-3-2 16,-13-2-1-16,-16 0-2 15,-16 0 0-15,-15 4-1 0,-23 3 0 16,-18 6-1-16,-16 4 0 0,-12 8-1 16,-8 5-1-1,2 4-3-15,4 5-3 0,10 3-7 16,18 3-2-1,18-4-21-15,13-3-51 0,30-4-7 16,28-5-5-16</inkml:trace>
  <inkml:trace contextRef="#ctx0" brushRef="#br0" timeOffset="125615.8243">24383 15184 18 0,'0'0'103'0,"0"0"-2"0,-12 0-6 15,12 0-3-15,14 20-77 16,20 6-5-16,14 11-3 0,13 12-2 15,8 11-1 1,3 13-1-16,-5 15-1 0,-14 9-2 16,-20 6-1-1,-26 5-10-15,-39 1-57 0,-26-9-26 16,-24-9-7-16,-29-17-5 0</inkml:trace>
  <inkml:trace contextRef="#ctx0" brushRef="#br0" timeOffset="127235.8405">13915 12430 7 0,'9'13'26'0,"-9"-13"-5"16,5 8-6-16,-5-8-9 15,0 0-25-15,11 2-32 0</inkml:trace>
  <inkml:trace contextRef="#ctx0" brushRef="#br0" timeOffset="128155.8497">4272 12901 31 0,'-19'2'84'0,"19"-2"2"16,0 0-2-1,38 2-64-15,20-2-3 0,20-9-1 16,21-1 2 0,13-6-2-16,9-1-7 0,6 2-20 15,0 2-67-15,-23 2-9 16,-16 1-7-16,-25 0-5 0</inkml:trace>
  <inkml:trace contextRef="#ctx0" brushRef="#br0" timeOffset="128765.8558">2540 12968 75 0,'-15'12'89'0,"-7"8"-4"16,-3 6-5-16,34 11-72 0,-31 4-5 15,0 5-1-15,5-3 5 16,12-2 3-16,5-9 2 0,14-13 2 15,10-12 0 1,13-11 0-16,3-15 0 0,3-9 0 16,-1-5-5-1,-5-7-2-15,-8 0-3 0,-11 2-1 16,-14 6-2-16,-13 5-1 15,-13 10-1-15,-16 6 0 0,-3 10-3 16,-9 2-5-16,1 16-7 0,-1 2-33 16,10 4-44-1,12-1-4-15,12-6-8 0</inkml:trace>
  <inkml:trace contextRef="#ctx0" brushRef="#br0" timeOffset="128915.8573">2925 13194 50 0,'12'23'102'0,"-3"-3"-9"0,-11-11-32 16,2-9-61 0,-10 2-86-16,10-2-13 0,-6-9-4 15</inkml:trace>
  <inkml:trace contextRef="#ctx0" brushRef="#br0" timeOffset="129276.861">3076 12712 44 0,'-4'-15'103'0,"4"15"-7"0,0 0-5 16,0 0-4-16,-10 17-81 15,9 7-2-15,1 10-1 16,0 5 2-16,3 9-1 15,3 10 1-15,2 2 1 0,-1 2-1 16,0-5-1 0,4-5-1-16,-3-9-3 0,-1-5-5 15,-3-11-3-15,1-8-3 16,-5-19-12-16,10-13-57 0,1-6-16 15,0-11-5-15,1-9-5 16</inkml:trace>
  <inkml:trace contextRef="#ctx0" brushRef="#br0" timeOffset="129736.8656">3182 12547 27 0,'-22'9'91'16,"3"4"2"-16,0-6-2 15,28-3-58-15,-9-4-11 0,0 0 0 16,0 0-2-16,15 0-4 0,2 0-6 16,1 0-4-1,2 0-3-15,0 3-2 0,0 10 0 16,-6 3-2-1,-4 9 0-15,-6 2 1 0,-4 2 0 16,0 1 0-16,-4-1 0 16,-1-2 1-16,0-3-1 0,5-4 1 15,5-5 1 1,10 1-1-16,8-1 0 0,4-1-1 15,1-3 1-15,0 3 0 0,-1-1 0 16,-9 3 0 0,-10 2-1-16,-8 0 0 0,-14 5-4 15,-13-2-5-15,1 8-22 16,5-5-59-16,-9 0-4 0,5-5-8 15,9-4-4 1</inkml:trace>
  <inkml:trace contextRef="#ctx0" brushRef="#br0" timeOffset="130580.8762">2790 13491 50 0,'-7'-10'94'16,"1"2"-3"-16,6 8-3 0,-12-14-52 15,12 14-20 1,-10-7-3-16,10 7-4 0,0 0 0 15,0 0-2 1,-1 12-1-16,4 3-1 0,9 0-1 16,2 4-1-16,3 0 0 15,3 5 1-15,0-2-2 0,1-3 1 16,-3-2 0-16,-3 0-1 0,-1-4 1 15,-5 1-1 1,-1-1 1-16,-8-13 1 0,9 15 0 16,-9-15 1-1,0 0 1-15,0 0-1 0,7 0 1 16,2-13-1-16,-7-2-2 15,5-7 1-15,0-2-2 0,2-5-2 16,0 0-2-16,-1 0-3 0,1-3-3 16,2 1-6-1,2-3-12-15,7-1-54 0,6 8-17 16,2 0-8-1,2 0-6-15</inkml:trace>
  <inkml:trace contextRef="#ctx0" brushRef="#br0" timeOffset="131181.8823">3355 13349 12 0,'-4'-11'94'16,"0"2"-2"-16,-4 0-4 16,8 9-39-16,-13-4-29 15,5 0-6-15,8 4-7 16,-19 9-2-16,12 7 0 0,1 5 0 15,4 8 0 1,2 2 2-16,2 3 0 0,5 3 2 16,6-4-1-16,2-4 0 0,3-2-2 15,0-7-1 1,-1-4-1-16,-2-6-2 0,0-1-3 15,-5-5-4-15,1-1-5 16,-11-3-12-16,14-18-59 0,-7 8-13 16,2-10-8-1,2-4-4-15</inkml:trace>
  <inkml:trace contextRef="#ctx0" brushRef="#br0" timeOffset="131491.8854">3563 13144 10 0,'-11'0'96'16,"11"0"-4"-1,-11 11-5-15,4-1-6 0,7-10-64 16,-14 13-15 0,10 10-1-16,-2 6 2 0,3 9 2 15,0 3 1-15,3 5 1 0,-1 0 1 16,4-1 0-16,3-4-1 15,1-6 1-15,4-3-3 0,0-8-1 16,3-5 0 0,1-4 0-16,2-6 0 0,0-4-1 15,1-5-1 1,1 0 0-16,-1-2-2 0,-2-7-1 15,0-6-2-15,1-2-3 16,-3-1-6-16,-6-10-9 0,3-10-58 16,-3 8-16-16,-5-2-6 15,-3-4-4-15</inkml:trace>
  <inkml:trace contextRef="#ctx0" brushRef="#br0" timeOffset="131661.8871">3510 13312 14 0,'-20'12'101'0,"8"-5"-4"16,12-7-4-1,0 0-5-15,13-9-75 0,10-1-9 16,2-5-7-16,10 3-20 0,8-5-63 16,-2-6-6-1,3 0-6-15,-3 0-4 0</inkml:trace>
  <inkml:trace contextRef="#ctx0" brushRef="#br0" timeOffset="131981.8903">3710 13288 76 0,'-12'12'97'16,"12"-12"-3"-16,0 0-6 0,13-3-67 15,8-7-5-15,6-4-3 16,1 0-4-16,0-3-6 0,4 4-7 16,-5-4-11-1,-1 1-36-15,-7 4-37 0,-6 3-7 16,-2-1-6-1</inkml:trace>
  <inkml:trace contextRef="#ctx0" brushRef="#br0" timeOffset="132221.8927">3861 13341 76 0,'-1'30'95'0,"1"-8"-2"16,6-3-5 0,6-8-64-16,5-8-8 0,3-3-3 15,2-8-3-15,2-6-3 0,0-3-2 16,0-4-1-16,-4-5-4 15,-1-2-3-15,-6-1-4 16,-1-1 0-16,-5 2-2 16,-3 2-2-16,-3 5-4 0,0 5-5 15,-3 4-7 1,-7 6-18-16,9 6-27 0,-21 6-13 15,8 3-1-15</inkml:trace>
  <inkml:trace contextRef="#ctx0" brushRef="#br0" timeOffset="132741.8979">4053 13095 67 0,'-7'13'90'16,"-3"3"-2"0,-12 4-43-16,13 2-14 0,2 2-6 15,3-1-2-15,3-2-4 16,7-1-4-16,7-8-1 0,5-3-1 15,3-6-2 1,2-3 0-16,-2-6-3 0,-1-4-1 16,-4-3-4-16,-7-2-1 0,-5-3-1 15,-7-1-2 1,-12 1 0-16,-7 3-1 0,-8-2-3 15,-8 0-1-15,-2 8-3 16,-1-3-5-16,6 7-31 0,10-2-47 16,-4-1-5-1,12-1-8-15</inkml:trace>
  <inkml:trace contextRef="#ctx0" brushRef="#br0" timeOffset="132902.8996">4012 12883 26 0,'27'3'102'0,"2"9"-5"0,6 8-5 16,1 4-2-1,-2 7-81-15,4 12-3 0,-4 6-5 16,-8 11-5 0,-17 3-18-16,-22 14-66 0,-2 2-5 15,-22 0-5-15,-8-1-4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53:02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6071 1390 0 0,'12'12'73'16,"-12"-12"0"-16,7 12-56 0,-7-12-3 15,4 12-1-15,-4-12 1 16,10 10-2-16,-10-10-1 0,12 3-2 15,-2-3 0 1,1 0 0-16,0-5 0 0,3 2-1 16,0-7 1-1,0 1-2-15,1-1-2 0,-1-2 1 16,0-2-2-16,-5-1-1 0,-1 0 0 15,-3 0-2-15,-5-1-1 16,-3-1-1-16,-8 4-1 0,-5 1 0 16,-5 6 1-1,-5 3 0-15,-4 3 0 0,-1 12 2 16,-2 7 0-1,22 1 2-15,-50 39 1 0,10 11 1 16,16 7 1-16,19 4 1 0,17 2 0 16,27-10-1-1,17-16 1-15,7-25-2 16,5-7-3-16,0-7-5 15,9-3-12-15,-2-4-43 0,4-11-29 0,4-8-7 16,-2-14 1 0</inkml:trace>
  <inkml:trace contextRef="#ctx0" brushRef="#br0" timeOffset="210.0021">7047 1426 33 0,'28'-30'89'0,"-2"1"-2"15,-6 6-6 1,-3 5-63-16,-5 11-5 0,-12 7-7 15,0 20 0 1,-23 30 0-16,-13 16 0 0,-2 9 0 16,-4 8-1-16,-1-3-5 15,1-6-6-15,1-25-25 16,1-23-54-16,12-20-5 0,4-13-5 15</inkml:trace>
  <inkml:trace contextRef="#ctx0" brushRef="#br0" timeOffset="340.0034">6713 1586 10 0,'15'-24'92'0,"21"24"0"0,14 12-4 16,13 27-43-16,13 24-41 0,7-22-24 16,15 36-58-1,-14-4-6-15,-19-10-8 0</inkml:trace>
  <inkml:trace contextRef="#ctx0" brushRef="#br0" timeOffset="2451.0246">6674 5093 25 0,'7'-11'77'0,"-7"11"0"0,6-37-31 16,-6 41-31-1,2 19 0-15,0 12-3 0,-2 13-2 16,3 16-1-1,1 14 4-15,2 8-2 0,3 10 0 16,0 2-2-16,2-2-1 16,2-5-1-16,-2-10 0 0,-2-9-2 15,0-14-1-15,-3-12 0 0,-1-12 0 16,-2-5-1-1,-1-13 0-15,-1-3 1 0,-1-13 0 16,0 0 0 0,0 0-1-16,0 0 1 0,0 0 0 15,0 0-1-15,0 0 0 16,0 0 0-16,0 0-1 0,0 0-1 15,0 0 0 1,-9 1-1-16,-1 2 0 0,-4 0 0 16,-2 2-1-16,-6 5 0 0,-1 1 1 15,0 2-1 1,-1 0 1-16,1 1 0 0,4-2 0 15,4 0-1-15,5-2 1 16,10-10 1-16,0 14-1 0,8-8 0 16,8 0 1-1,8 1-1-15,2 1 1 0,8 3 0 16,0 2 0-1,4-2 0-15,-2 2 0 0,0-1-1 16,-5 0 1-16,-2-2 0 0,-6 0-1 16,-2-5 1-16,-7 0-1 15,-4-2 0-15,-10-3 0 0,10 4 0 16,-10-4 1-1,0 0-1-15,-9 12 0 0,-2-7 0 16,-4 3 0 0,-4 1-1-16,-3 3 1 0,-4 0-1 15,-5 2 1-15,1 1-1 0,1 2 0 16,-3 1 0-16,4-1 1 15,1-1-1-15,6 0 0 0,4-3 1 16,3 1-1 0,7 0 0-16,2-4 1 0,5-2 0 15,3 2 0 1,8 0 0-16,8-1 1 0,4 2 0 15,3-2 0-15,0 1 0 16,1-2 0-16,3 2 0 0,-3-3-1 16,-4-1 0-16,-5 0 1 15,-5 0-1-15,-3-2 0 16,-10-4 0-16,9 7 0 0,-9-7 0 15,-2 12 1 1,-10-4-1-16,-5 1 0 0,-6 6 1 16,-5-1-1-16,-7 5 0 15,-5 2 0-15,-3 2-1 0,-1-1 1 16,2 0 0-1,6 0 0-15,4-2 0 0,6-2-1 16,9-3 1-16,6-3 0 0,8 0 0 16,3-12 1-1,19 14-1-15,2-10 1 0,6 0 1 16,6-1-1-16,4-3 1 15,0 0-1-15,0 1 0 0,-3-1-1 16,-7 0 1 0,-5 2-1-16,-7-2 0 0,-4 1 1 15,-11-1-1-15,2 8 0 0,-2-8 1 16,-17 19-1-1,0-5 0-15,-5 1 0 0,-4 9 0 16,-3 4 0-16,3 4 0 16,2 9 0-16,4 6 0 15,4 6 1-15,5 10 0 16,5 7-1-16,3 0 1 0,3 1-1 15,0-1 1 1,-1-6-3-16,1-7-2 0,1-6-10 16,-1-5-51-16,-1-19-26 0,1-11-6 15,0-16-5-15</inkml:trace>
  <inkml:trace contextRef="#ctx0" brushRef="#br0" timeOffset="2920.0319">7311 6372 46 0,'0'0'88'0,"12"22"-3"16,-7 4-2-16,9 8-68 0,-8 12-2 15,-3 11-2 1,-3 3 1-16,0 2-3 15,-2-1 0-15,-6-3-3 16,1-7-2-16,1-10-1 0,-1-10-8 16,-2-13-12-16,9-18-59 15,-4-4-12-15,5-16-6 0,9-11-2 16</inkml:trace>
  <inkml:trace contextRef="#ctx0" brushRef="#br0" timeOffset="3190.0346">7455 6682 30 0,'-1'51'85'15,"5"-2"1"-15,6-6-2 0,8-3-63 16,9-15-2-16,6-9-4 0,5-16 0 16,3-11-2-1,-2-16-3-15,-3-10 0 0,-6-8-4 16,-5-4-2-1,-13 0-2-15,-10 2 0 0,-5 5-1 16,-14 6-1-16,-11 8 0 16,-6 10 0-16,-7 9-1 0,-1 6-1 15,2 6-3 1,-1 6-4-16,7 9-14 0,4-4-23 15,6 8-41-15,17-4-7 0,8-7-4 16</inkml:trace>
  <inkml:trace contextRef="#ctx0" brushRef="#br0" timeOffset="3460.04">7803 6682 63 0,'8'46'91'16,"2"0"-2"-16,9-8-4 0,5-10-68 15,3-8-1 1,11-14-1-16,3-11-2 0,3-19-2 16,1-8-1-16,-4-7-1 15,-4-4-1-15,-12-1-3 0,-7 5 1 16,-16 3-5-1,-7 7 1-15,-20 11-1 0,-10 10-1 16,-11 8-4-16,-7 0-5 0,2 18-6 16,-2 5-27-1,3 8-47-15,20 1-8 16,16-3-6-16</inkml:trace>
  <inkml:trace contextRef="#ctx0" brushRef="#br0" timeOffset="4121.0467">8562 6738 31 0,'14'21'93'0,"4"-1"-1"0,0-6-3 15,2-1-57-15,1-2-7 0,-3-4-4 16,0 0-6-1,-5-6-4-15,-4-1-2 0,-9 0-2 16,7-12-1 0,-7 0-1-16,-3-7-2 0,-5-6 0 15,0-6-2-15,-3 0 0 16,2-6-1-16,2 1 0 0,6 2-1 15,2-2 1 1,14 2 0-16,9 5-1 0,10 4 1 16,6 4 0-16,2 9 0 0,1 4 0 15,-4 8 0 1,-6 19 1-16,-9 13 0 0,-13 7 1 15,-9 8 0-15,-2 1 0 16,0-1 1-16,0-1 1 0,2-11-1 16,13-10 0-1,17-14-2-15,13-11-3 0,18-8-6 16,6-14-37-1,4-11-47-15,14-9-4 0,0-12-9 16,-1-8-3-16</inkml:trace>
  <inkml:trace contextRef="#ctx0" brushRef="#br0" timeOffset="4970.0578">6829 5025 62 0,'-7'-12'75'0,"-2"1"-50"16,1 2 1-1,-4 2-1-15,3 2-2 0,-2 1-3 16,11 4-5-16,-14-6-2 16,14 6 0-16,10-2-2 0,13-1-1 15,17 1-2-15,15 2-2 0,19-2 0 16,18 2 1-1,26 0-1-15,19-1-1 0,23 4 0 16,16-1 0 0,18-2 0-16,14 0-1 0,11-5 0 15,6-2 2-15,3-4-2 16,-2-2 2-16,-7-1 0 0,-4-3 0 15,-15 0 0 1,-11 0 1-16,-19-2-2 0,-17 1-2 16,-16 1 0-16,-18 1-2 0,-19 1-1 15,-18 4 0 1,-17-1-1-16,-13 4 0 15,-12 0 0-15,-9 4 0 16,-6 3 1-16,-6 2 0 0,0 12 1 0,-3 11 0 16,2 13 0-1,1 14-1-15,2 17 2 0,-1 15-1 16,0 15 3-16,-1 11-2 0,1 5-1 15,-4 1 1 1,1-10-1-16,-3-11 1 0,0-17-2 16,-4-15-2-16,4-16-7 15,-7-18-10-15,3-15-46 0,-10-13-26 16,0 0-7-1,0 0-6-15</inkml:trace>
  <inkml:trace contextRef="#ctx0" brushRef="#br0" timeOffset="5260.0607">10439 5832 61 0,'-38'7'89'16,"6"-1"0"-16,9-3-4 0,43-1-64 15,-20-2-6-15,35 4 1 0,14-4 1 16,20 0-2-16,20-4-2 16,11 0-2-16,15 1-3 15,4 1-1-15,2-2-3 16,-5 0-1-16,-11-1-1 0,-10 5-1 15,-16-3-1 1,-13 0-1-16,-17 3-4 0,-13-3-5 16,-10 2-6-16,-26 1-21 15,0 0-54-15,-7 7-6 0,-11 1-7 16</inkml:trace>
  <inkml:trace contextRef="#ctx0" brushRef="#br0" timeOffset="5550.0636">10822 6079 32 0,'-36'15'90'0,"6"-6"2"0,9-1-3 16,11-1-56-1,10-7-10-15,25 10 1 0,21-6-4 16,17-3-3-16,20-1-2 16,14 0-4-16,12 0-3 0,8 0-2 15,-2-5-4 1,0 0-2-16,-7-1-3 0,-15 5-6 15,-18-4-7-15,-12 5-21 0,-18 0-56 16,-23 0-5 0,-22 0-6-16,-5 17 2 0</inkml:trace>
  <inkml:trace contextRef="#ctx0" brushRef="#br0" timeOffset="16832.1766">11221 6198 52 0,'0'0'79'16,"-12"7"-39"-1,12-7-7-15,0 0-3 0,-5 12-7 16,-1-4-8 0,2 7-3-16,1 9-3 0,2 9 1 15,0 12-1-15,3 9 1 16,5 10-2-16,2 8 0 0,0 5 0 15,-1 4-1-15,-1 0-1 16,-3-3 0-16,-4 0 0 16,0-6-1-16,-11-2 2 0,4-3-2 15,-5-4 0 1,-1-6-1-16,0-5 0 0,-2-4 0 15,0-8-1-15,0-5-1 16,0-10 0-16,-5-6 1 0,-3-5-1 16,-8-8 0-1,-3-4 0-15,-9-2-1 0,-8-2 0 16,-11-5 0-16,-10 1 0 0,-9 1-1 15,-11 1 0 1,-9-1 0-16,-13 2 0 0,-8 3-1 16,-8-2 1-16,-13 0-1 15,-8 2 1-15,-9 0-1 0,-6 0 0 16,-7 0 1-1,-3 0-1-15,-3 0 1 0,2 5-1 16,7 0 1-16,6 2 0 0,10-1-1 16,8-1 1-1,13 1 0-15,12-1 0 0,8-2 0 16,12-2 0-16,6-1 0 15,11 0 0-15,3 0 0 0,7 0 1 16,1 0-1 0,7 2 1-16,4-1 0 0,2 4-1 15,5-1 1 1,5 1-1-16,2 1 0 0,7-3 0 15,0-1 0-15,5 2 0 0,2 0 0 16,4 1-1-16,1 0 1 16,1 3-1-16,0-1-1 15,3 4-4-15,5-5-13 16,3-6-66-16,10 7-7 0,7-7-6 15,0 0-2 1</inkml:trace>
  <inkml:trace contextRef="#ctx0" brushRef="#br0" timeOffset="17388.1827">12134 5714 83 0,'0'0'91'0,"11"19"-2"0,-10 1-7 16,-1 13-71-16,-1 9-6 16,-4 9 0-16,-1 8-2 0,-2 0-4 15,0 2-6 1,-4-8-4-16,5-2-25 0,10-8-47 15,-5-10-7 1,-1-8-5-16</inkml:trace>
  <inkml:trace contextRef="#ctx0" brushRef="#br0" timeOffset="17832.1893">12213 6689 12 0,'5'22'96'0,"2"-13"-4"15,-7-9-5-15,16-13-5 0,-5-12-76 16,1-7-2-16,5-8-2 15,4-10-2-15,6-10 0 0,-2-3 0 16,5-2 0 0,0-3-1-16,0 5 1 15,-5 3 0-15,2 9 0 16,-6 10 1-16,-7 10-2 0,-5 9-1 0,-2 11 1 15,-7 11-1 1,2 18 1-16,-2 11-1 0,-2 12 0 16,-1 5 0-16,-1 3 2 15,3 0 2-15,1-9 1 16,4-8 2-16,9-17 2 15,6-11 0-15,6-16 0 0,3-13 0 16,8-11 0-16,-3-7-1 16,-2-3-1-16,-2-2-2 15,-10 0-1-15,-5-1-2 0,-8 5-3 16,-6 3-4-16,-3 11-14 15,-3 7-67-15,-11 4-3 0,2 7-8 16,-1 7-3 0</inkml:trace>
  <inkml:trace contextRef="#ctx0" brushRef="#br0" timeOffset="18212.1931">12955 6061 55 0,'23'42'93'0,"-3"4"-3"0,-1-3-6 15,-6-35-44 1,0 24-29-16,-5-1 0 0,2-8-3 16,-6-12-1-16,-4-11-1 15,0-7 0-15,-4-16-1 0,-6-7-1 16,3-7-1-1,-5-6-2-15,-2-10-1 0,-1-1 0 16,0-1 0-16,-2 3 0 0,3 3 0 16,1 3 0-1,4 4 1-15,3 7-2 0,5 5 1 16,9 6 0-16,6 5 0 15,12 3 0-15,6 4 1 0,8 3-1 16,7 4-1 0,4-1 1-16,1 4-3 0,1 0-1 15,0 1-2-15,-5 1-4 0,-2-3-11 16,-2 3-21-1,0-1-46-15,-15 1-7 0,-7 0-4 16</inkml:trace>
  <inkml:trace contextRef="#ctx0" brushRef="#br0" timeOffset="18372.1947">13099 5850 24 0,'-7'15'97'0,"13"-5"-3"15,20-10-6-15,14-6-7 16,12-1-86-16,6-3-76 0,1 0-6 15,1-2-8 1,-5 2-2-16</inkml:trace>
  <inkml:trace contextRef="#ctx0" brushRef="#br0" timeOffset="21192.2229">5833 9702 46 0,'0'0'82'0,"0"0"-3"16,0 0-3-1,0 0-69-15,3 12-2 0,-1 9-4 16,3 9 0-16,3 5 0 16,2 14 3-16,5 5-1 15,3 10 1-15,4 0-1 16,2 8 1-16,0 1 1 0,2 2-2 15,-2-3 1 1,-4-3-2-16,-1-1 2 0,-5-1 0 16,-3-4 0-16,-5-3 1 0,0-9 0 15,-4-8 0-15,-1-5 1 16,-1-8 2-16,-1-7 1 15,1-14 1-15,0-9-2 16,2-20-1-16,2-14 1 0,5-19-1 16,1-12-3-1,4-16-1-15,6-10-2 0,2-8 0 16,3 6-3-16,-2 2-3 15,2 11-4-15,-4 10-7 16,2 14-18-16,-3 20-46 0,-1 2-14 16,-4 8-6-16</inkml:trace>
  <inkml:trace contextRef="#ctx0" brushRef="#br0" timeOffset="21542.2264">6953 9772 31 0,'7'-30'84'0,"-7"3"-3"15,-2 6-4-15,-12 7-66 16,0 12-3-16,-6 9 1 0,-7 22-2 16,1 14 1-16,-8 18 2 0,5 13 0 15,0 11 1 1,8 9 1-16,3 2 1 0,9 1-1 15,9-8-4 1,4-7-2-16,9-14-2 0,5-11-2 16,3-11-4-16,-4-12-4 15,4-6-9-15,-8-11-25 0,0-10-47 16,2-7-5-1,-1-13-6-15</inkml:trace>
  <inkml:trace contextRef="#ctx0" brushRef="#br0" timeOffset="21862.2296">7151 9844 4 0,'0'0'87'0,"9"10"1"15,-7 11-7-15,-2 9-3 0,2 9-79 16,-5 16-1-1,-5 11 3-15,-1 11 3 0,-3 8 1 16,5 2 2-16,0-2 1 16,7-8 2-16,0-5 0 0,14-13 1 15,6-11-2 1,6-14-2-16,3-12-2 0,6-8-1 15,1-7-1 1,2-6-2-16,-2-1-2 0,-1-6-1 16,-5-4-2-16,-3-2-2 0,-1-4-4 15,-5 1-10-15,-10-2-32 16,-1-6-37-16,-1-3-4 0,-5-7-5 15</inkml:trace>
  <inkml:trace contextRef="#ctx0" brushRef="#br0" timeOffset="22042.2314">7016 10232 14 0,'-6'16'95'0,"18"-5"-4"0,18-6-9 16,12-7-19-1,5-12-140-15,11 7-10 0,4 1-6 16,2-2 5-16</inkml:trace>
  <inkml:trace contextRef="#ctx0" brushRef="#br0" timeOffset="22352.2345">7889 9636 8 0,'-8'10'83'0,"8"2"3"16,6 7-3-16,13 39-36 0,8-21-38 15,1 16 0 1,2 11 2-16,1 12 1 0,-3 7-2 16,-10 10 0-16,-7 1-3 15,-12-1-1-15,-12-3 1 0,-13-5-3 16,-7-11-5-1,-9-14-7-15,-1-8-34 0,9-13-43 16,-8-13-7-16,6-13-4 0</inkml:trace>
  <inkml:trace contextRef="#ctx0" brushRef="#br0" timeOffset="22743.2385">8644 10004 57 0,'0'0'90'15,"-5"15"-4"-15,14-10-3 16,46-1-65-16,-20 4-7 0,10-1-1 16,6 2 0-1,7-1-3-15,1 0-2 0,-2-2-3 16,-5 2-4-16,-7-4-4 15,-5 2-11-15,-13-3-19 16,-11-8-47-16,-6 5-6 0,-10 0-6 16</inkml:trace>
  <inkml:trace contextRef="#ctx0" brushRef="#br0" timeOffset="22963.2407">8569 10392 5 0,'-17'30'92'15,"17"-5"1"-15,22-5-5 0,20-11-7 16,18-7-72 0,19 0-4-16,14-1-2 0,7-1-3 15,7 0-4 1,-4-1-10-16,4 1-29 0,-6 0-40 15,-7 3-7-15,-10 2-4 16</inkml:trace>
  <inkml:trace contextRef="#ctx0" brushRef="#br0" timeOffset="25713.2682">10503 9639 65 0,'-3'-17'72'15,"3"17"-4"-15,28-10-59 0,-28 10-4 16,3 6-4-16,4 12 0 0,-3 7 2 16,3 11 5-1,1 13 3-15,1 11 3 0,1 15 1 16,-1 7 1-1,2 8 0-15,-3 4-2 0,0 2-2 16,0-9-3-16,0-11-1 16,-2-11 1-16,-1-12 3 0,-2-18-1 15,4-14 1 1,-7-21-1-16,13-16-1 0,-1-21 0 15,6-21-2-15,9-20-2 0,4-19-2 16,8-16-2 0,3-13-1-16,3-3 0 0,-3 6-1 15,-2 10-1-15,-10 16-1 16,-2 24-4-16,-12 16-5 15,-5 25-10-15,-9 15-26 16,-11 17-42-16,3 17-7 0,-2 7-6 16</inkml:trace>
  <inkml:trace contextRef="#ctx0" brushRef="#br0" timeOffset="26063.2717">11355 10112 17 0,'-8'31'85'16,"-1"12"1"-16,-4 5-5 15,1 10-58-15,10 0-5 0,0-2-5 16,3-11-2 0,9-13-3-16,7-15-1 0,4-17 0 15,3-8 0-15,-1-24 2 16,-3-8-1-16,-4-3 0 15,-7-1-4-15,-9 3-1 0,-12 7-1 16,-12 7 0-16,-9 8-4 16,-4 13-10-16,-9 14-56 0,4 2-19 15,0 9-7 1,7-2-4-16</inkml:trace>
  <inkml:trace contextRef="#ctx0" brushRef="#br0" timeOffset="26893.28">12564 9752 4 0,'-28'3'80'0,"1"9"2"0,-2 3-3 16,6 6-59-1,9 11-2-15,4-3-4 0,8 6-2 16,6-8 1-16,13 3-2 0,10-14 1 16,10-6-1-1,5-7-1-15,8-8 1 0,2-12-1 16,1-7-3-16,-1-3-3 15,-2-9-2-15,-7 0-2 0,-6-6-3 16,-11 4-1 0,-9-4-1-16,-14 6-2 0,-5 2 1 15,-20 8 1-15,-11 9-2 16,-11 11 2-16,-10 9 1 15,-13 19 2-15,-3 14 0 0,-3 18 2 16,1 18 1-16,7 17 2 16,9 8 0-16,17 7 2 0,17 1 1 15,21-8 1 1,20-6-1-16,24-16 1 0,19-16-2 15,19-20-5 1,10-22-18-16,4-12-64 0,21-12-5 16,4-20-8-16,2-13-3 15</inkml:trace>
  <inkml:trace contextRef="#ctx0" brushRef="#br0" timeOffset="27313.2842">12976 8953 12 0,'-19'18'94'0,"19"-4"-4"16,30-6-4-16,21-6-6 0,22 2-77 16,13-4-11-1,11-9-56-15,7 9-19 0,-4 0-6 16,-5-2-5-16</inkml:trace>
  <inkml:trace contextRef="#ctx0" brushRef="#br0" timeOffset="27854.2897">14249 8457 54 0,'0'0'82'0,"0"-14"-3"0,0 14-5 16,0 0-67-16,-9-4-4 15,9 4-1-15,-18 17-2 0,6 8 2 16,-3 8 0-16,-1 7 4 0,-2 7 1 15,0 5 4 1,0 2 0-16,4 4-1 0,4-8 2 16,6-1 0-16,3-7 0 15,12-5-2-15,12-9-3 0,8-4-2 16,9-7-1-1,5-7-1-15,3-6-2 0,1-4-3 16,-1-4-4 0,-8-8-3-16,-2 0-12 0,-8-1-32 15,-7-4-36-15,-6-1-5 0,-9-3-4 16</inkml:trace>
  <inkml:trace contextRef="#ctx0" brushRef="#br0" timeOffset="28054.2917">13970 8693 4 0,'-18'7'94'0,"18"-7"2"16,11 5-8-16,23-8-5 15,12-23-65-15,13 16-14 16,6-1-3-16,1 5-8 0,-6-3-9 15,-2 5-27 1,5 1-43-16,-20 2-4 0,-7-1-6 16</inkml:trace>
  <inkml:trace contextRef="#ctx0" brushRef="#br0" timeOffset="28364.2948">14964 8206 24 0,'17'-1'91'0,"-5"1"-2"16,-12 0-5-16,9 20-2 0,-10 4-80 15,-4 9 0-15,-5 17 2 0,-4 13 2 16,-4 14 2-1,-2 9 1-15,-2 10-1 0,-3-1 0 16,0-4-1 0,-1-3-3-16,1-9 0 0,4-14-2 15,-1-11-3-15,6-11-2 16,4-12-3-16,4-12-5 0,8-3-24 15,11-16-53 1,-1 0-6-16,8-15-5 0,5-8 2 16</inkml:trace>
  <inkml:trace contextRef="#ctx0" brushRef="#br0" timeOffset="28604.2972">15156 8564 57 0,'0'0'94'16,"0"14"-4"-1,0 11-4-15,-1 50-34 0,2-28-45 16,1 15-1-16,-2 15 0 0,-3 8 0 16,-6 10-1-16,0 1 0 15,-1-4-2-15,0-8-1 0,2-13-3 16,0-14-1-1,4-12-4-15,0-23-8 0,5-13-23 16,-1-9-45 0,21-23-11-16,-3-12-7 0</inkml:trace>
  <inkml:trace contextRef="#ctx0" brushRef="#br0" timeOffset="29084.302">15029 8801 44 0,'-21'-7'84'0,"7"-2"0"0,14-5-4 16,40-3-61-16,-11 2-3 0,12-2-3 15,10 2-2-15,11 4-1 16,6 3 2-16,3 5-4 0,-4 3 0 15,-5 8-4 1,-13 9-1-16,-12 4-1 0,-14 2-1 16,-18 3-1-16,-13 0 0 15,-12-1 0-15,-9-7 1 16,-7-2-1-16,-7-9 1 15,-2-7 0-15,1-1-1 0,-1-10 1 16,3-4 0-16,1-4 0 0,8 2 1 16,5 2 1-1,8 1 0-15,7 2 0 0,13 12 0 16,0-11 1-16,11 14 0 15,8 9-1-15,6 9 0 16,3 9-1-16,2 9 1 16,3 6-2-16,-1 5 1 0,2 3-1 15,-1-3 0-15,-1-4-2 0,-2-6 0 16,-1-10-2-1,-2-3-3-15,-1-15-7 0,4-4-21 16,2-8-55-16,-2-6-5 16,5-10-7-16,3-11 0 15</inkml:trace>
  <inkml:trace contextRef="#ctx0" brushRef="#br0" timeOffset="29324.3044">16208 8673 76 0,'-14'-2'87'0,"-11"7"-1"15,-4 14-6-15,-8 6-68 16,-3 11-1-16,2 13 0 0,4 11 3 16,9 7 1-1,16 1 0-15,16 0-1 0,18-7 0 16,22-4-3-16,15-8-3 15,15-14-1-15,9-12-5 16,12-6-4-16,-2-10-7 0,2 0-20 16,-5-7-63-16,-4-5-4 15,-5-13-6-15,-8-7-5 0</inkml:trace>
  <inkml:trace contextRef="#ctx0" brushRef="#br0" timeOffset="30414.3153">15264 3454 0 0,'9'-44'91'16,"-7"6"5"-16,-2 8-8 0,-1-2-47 15,-4 14-17 1,5 18-9-16,-5 10-7 0,3 21-2 16,-1 17-3-16,1 16-2 0,0 12 0 15,-1 13 1 1,1 10 0-16,-1-1-1 0,0-1-1 15,-2-9 0-15,4-12-2 16,1-12-3-16,-1-15-4 0,1-14-16 16,-1-8-57-1,1-27-10-15,1-18-4 0</inkml:trace>
  <inkml:trace contextRef="#ctx0" brushRef="#br0" timeOffset="30864.3198">15148 3495 57 0,'-2'-22'95'0,"6"-1"-4"16,15-2-4 0,22 1-69-16,14 1-3 0,10 0-5 15,15 6-3-15,3 7-2 0,3 7-2 16,-7 4-1-16,-6 11-2 15,-12 13-2-15,-15 8 0 0,-20 4-1 16,-20 3 0 0,-12 1 1-16,-22-4 0 0,-16-6 0 15,-9-4 0 1,-14-9 2-16,-10-10 0 0,-6-4 0 15,4-4 0-15,5-1 1 16,11-5-1-16,17 3 2 0,12 3 0 16,21 0 2-16,17 12 1 15,26 2 0-15,13 8 0 16,7 3 0-16,13 7 1 0,-2 5-1 15,0 5-1 1,-7 4-1-16,-7-1 0 0,-12 1-1 16,-8 3 1-16,-9-6-2 15,-7-4 0-15,-6-8-2 16,-5-8-1-16,0-3-3 15,0-9-5-15,0-11-15 0,0 0-42 16,9-6-27-16,12-12-5 0,5-7-4 16</inkml:trace>
  <inkml:trace contextRef="#ctx0" brushRef="#br0" timeOffset="31154.3227">16712 3309 51 0,'24'-18'96'15,"-11"8"-4"-15,-13 10-5 0,-14-22-44 16,-17 38-32 0,-8 19-1-16,-2 8-4 0,-6 12-1 15,0 8 1-15,0 3-1 16,13 4 1-16,10-1 0 0,16-6 0 15,11-4 0 1,17-6 0-16,12-9-1 0,10-8 0 16,9-4-2-16,4-11-2 0,5 1-5 15,-4-10-5 1,4 3-14-16,-7-2-58 0,2-13-15 15,-1 0-9-15,-5-14-3 16</inkml:trace>
  <inkml:trace contextRef="#ctx0" brushRef="#br0" timeOffset="31504.3262">17647 3258 59 0,'-31'0'95'0,"6"0"-3"0,3-28-15 16,22 28-47-16,-1 7-7 16,15 0-5-16,14 5-5 0,11-4-1 15,8 5-4 1,8-1-1-16,4 3-3 0,1-1-3 15,0 0-2 1,-9 2-3-16,-2-5-3 0,-8-4-7 16,1-1-34-16,-4 0-45 0,-14-4-3 15,-4-2-9-15</inkml:trace>
  <inkml:trace contextRef="#ctx0" brushRef="#br0" timeOffset="31694.3281">17384 3634 33 0,'15'30'104'16,"31"-9"-2"-16,26-7-8 0,14-3-4 16,20-4-84-1,2-1-8-15,4 8-13 0,-11 13-68 16,4-9-10-1,-5 2-8-15,-3 3-4 0</inkml:trace>
  <inkml:trace contextRef="#ctx0" brushRef="#br0" timeOffset="48715.5038">19097 3130 65 0,'7'-13'92'16,"-7"13"-4"-16,0 0-5 0,9 0-59 15,-5 27-11 1,0 8-2-16,2 10-1 0,-4 11-2 15,2 6 1-15,-2 6 0 16,2-2-2-16,-4-2-3 16,0-4-2-16,0-7-2 15,-1-10-2-15,-2-8-4 0,3-4-1 16,0-22-11-16,0-9-45 0,10-9-28 15,5-19-9 1,-1-10-2-16</inkml:trace>
  <inkml:trace contextRef="#ctx0" brushRef="#br0" timeOffset="48975.5064">19319 3275 56 0,'6'34'92'0,"-2"9"-4"0,2 12-3 16,8 3-68-1,4 5-5-15,4-4 1 0,9-11-1 16,2-8 0 0,9-14-2-16,1-15 1 0,2-11-2 15,-3-16 0-15,-7-13-1 16,-4-11-1-16,-14-6-3 0,-11-5-3 15,-9-1 0 1,-17 5-2-16,-8 1 1 0,-10 11-2 16,-4 4 1-16,-3 13-3 0,2 4-2 15,4 14-9 1,3 2-38-16,17 10-37 0,4 8-7 15,13-11-6-15</inkml:trace>
  <inkml:trace contextRef="#ctx0" brushRef="#br0" timeOffset="49325.5099">19862 2963 17 0,'-9'7'99'16,"9"-7"-4"-16,14-2-4 0,13-4-4 15,-27 6-81 1,55-14-3-16,-9 12 0 0,3 2-5 15,-8-4-13 1,-4 4-72-16,0 6-4 0,-13-3-7 16,-3-1-4-16</inkml:trace>
  <inkml:trace contextRef="#ctx0" brushRef="#br0" timeOffset="49716.5139">20553 2469 19 0,'0'0'94'16,"0"8"-2"-16,0 5-5 16,3 6-4-16,-33 9-81 0,30 4-1 15,-1 10 0 1,2 3 5-16,-1 4-2 0,3-2 2 15,1-5-1-15,-1-1 1 0,1-10 1 16,6-3 0 0,3-10 1-16,8-3-2 0,3-5 0 15,5-2-2-15,1-2 1 16,2-6-2-16,2-1-2 0,2-8-3 15,-3-2-2 1,-8-7-8-16,4-4-34 0,-6-6-46 16,-4-11-7-1,-8-2-5-15</inkml:trace>
  <inkml:trace contextRef="#ctx0" brushRef="#br0" timeOffset="49956.5163">20787 2414 29 0,'-3'25'94'0,"3"6"-1"16,4 12-1-1,7 7-59-15,0 13-9 0,3 7-3 16,-2 5-6-16,-3 0-4 16,-3-4-2-16,1-3-3 0,-6-8-2 15,-1-4-1-15,-1-11 1 16,0-10-2-16,-3-8-2 15,1-8-2-15,2-3-4 0,1-16-11 16,0 0-45 0,0 0-29-16,0-16-9 0,5 1-5 15</inkml:trace>
  <inkml:trace contextRef="#ctx0" brushRef="#br0" timeOffset="50398.5209">21582 2535 42 0,'0'-12'88'0,"-2"2"-2"0,-10 2-3 0,-7-1-67 15,-10 9-5 1,-4 5 0-16,-8 8 1 0,-9 5-3 16,-2 9 2-16,-4 6-3 15,4 4 1-15,1 1-2 0,9-1-1 16,8 0 0-1,11-1-2-15,10 0-1 0,12-2 0 16,8 0 0 0,13 2 0-16,6 2 0 0,6-1 0 15,4 6-1-15,-1-2 0 16,-2 2-1-16,-10 0 1 0,-5 4 2 15,-14-5-2-15,-7 4 0 0,-16-1 2 16,-13-6-1 0,-12 2 0-16,-8-8 0 0,-3-3-1 15,-5-8-3 1,3 0-4-16,-1-10-8 0,12-7-55 15,6 9-27-15,7-8-7 16,12-2-6-16</inkml:trace>
  <inkml:trace contextRef="#ctx0" brushRef="#br0" timeOffset="51798.5349">17033 5004 0 0,'0'0'85'15,"0"0"3"1,-7-11-2-16,7 11-58 0,0 0-6 15,0 0-2-15,3-12-6 16,-3 12-2-16,0 0-1 0,0 0-1 16,0 0-2-1,0 0-2-15,0 0-1 0,0 0 0 16,0 0-2-16,0 0 0 0,0 0-2 15,0 0-1 1,0 0-1-16,0 0 1 0,0 13-2 16,-1 8 1-16,1 8 0 15,0 5 0-15,0 13 1 0,0 5 0 16,0 9 3-1,-2 0 0-15,0-2 0 0,-1-3 0 16,-2-8 1 0,1-11-2-16,-1-9 0 0,3-5 0 15,-4-7-3-15,5-8-5 0,1-8-8 16,0-4-39-16,11-9-37 15,-6-4-6-15,6-5-6 16</inkml:trace>
  <inkml:trace contextRef="#ctx0" brushRef="#br0" timeOffset="52128.5382">17202 5181 18 0,'5'19'86'0,"0"6"2"15,-2 9-3-15,-2 3-61 16,5 6-10-16,0 6 3 0,3-4 0 15,4-1 0 1,3-8 1-16,5-8-5 0,0-10-1 16,6-12-2-16,-2-6 0 15,3-11-3-15,-1-5-1 16,-3-9-2-16,-5-6-1 0,-11-7-3 15,-7-5 0-15,-6 5-1 16,-14-3-1-16,-6 7 0 0,-5 2 0 16,-2 8 0-1,-2 5-3-15,3 5 0 0,4 10-2 16,2 3-4-1,7 5-5-15,2 2-10 0,9 6-26 16,8 1-41-16,4 0-5 16,7 1-2-16</inkml:trace>
  <inkml:trace contextRef="#ctx0" brushRef="#br0" timeOffset="52378.5407">17421 5313 6 0,'23'21'90'16,"-2"6"2"0,-1-13-12-16,1 22-38 0,2-3-14 15,5-2-7-15,2-7-3 16,2-5 0-16,0-14-5 0,2-5-2 15,-7-10-3-15,-1-12 0 0,-10-4-5 16,-10-3-1 0,-6-3-2-16,-10-2 0 0,-10 5-1 15,-7 4 0 1,-3 6-3-16,-4 6-2 0,1 6-2 15,2 4-6-15,8 8-15 16,0 10-40-16,20 1-26 16,3-2-5-1,13-4-3-15</inkml:trace>
  <inkml:trace contextRef="#ctx0" brushRef="#br0" timeOffset="53028.5472">18046 5286 7 0,'-11'18'87'15,"4"-2"0"-15,6 1 0 16,4 4-59-16,11-7-7 0,1 2 1 15,5-9-3 1,6-1 0-16,-1-6-3 0,3-2-2 16,-5-9-3-1,4-4-3-15,-7-2-1 0,-4-5-2 16,-4 3-3-16,-7-8-2 0,-2 7 2 15,-3-3-1-15,0 2 0 16,-3 1 0-16,1 2-1 0,1 4 1 16,1-1-1-1,11 4 0-15,9 1 0 0,6 2 0 16,3 4 0-1,4 1-1-15,1 3 1 0,-1 12 0 16,-1 5 0-16,-8 10 1 16,-8 4-1-16,-6 4 1 0,-5-2 1 15,-3 3-1-15,3-4 2 0,-1-7 0 16,3 1 0-1,4-12 1-15,4-2-1 0,6-7 0 16,2 0-3 0,3-5-1-16,3-3-10 0,-4-4-33 15,-2-5-51-15,8-2-4 16,-2-9-9-16,6-1-2 0</inkml:trace>
  <inkml:trace contextRef="#ctx0" brushRef="#br0" timeOffset="54248.5594">19919 4913 18 0,'0'0'91'0,"-7"-11"0"16,7 11-6-1,-14-6-60-15,14 6-6 0,0 0-7 16,0 0-3-16,0 0-4 0,0 0-1 16,0 0 0-16,-1 8 2 15,1 4-2-15,1 10 2 0,2 4 1 16,0 6-1-1,0 8 0-15,1 4 1 0,0 3 0 16,-1 2-1 0,-3-1 0-16,1-7-2 0,-1-2 1 15,0-9 0-15,0-9-3 16,0-4 1-16,0-7-1 0,0-10-2 15,0 0-1-15,0 0-5 0,0 0-14 16,6-8-63 0,1-7-11-16,8-2-9 0,-4-5-4 15</inkml:trace>
  <inkml:trace contextRef="#ctx0" brushRef="#br0" timeOffset="55248.5694">20358 4902 54 0,'0'0'84'0,"-22"-4"-30"16,11 2-13-16,-1 2-10 16,-5 5-8-16,4 10-7 0,-2 6-5 15,4 9-2 1,4 5-3-16,1 11-1 0,5 1-1 15,1 6 1 1,10-5-1-16,3-1 0 0,5-7 1 16,5-10 2-16,3-7 1 15,3-14-2-15,3-8 1 0,3-10-1 16,-1-11-1-16,-1-6 1 0,-9-14-3 15,-2-5-1 1,-10-6-2-16,-10 0 2 0,-9-1-1 16,-12 6-1-1,-12 4 0-15,-8 9 0 0,1 7-2 16,-5 13-3-16,-1 5-3 15,5 8-15-15,3 14-53 0,11-8-17 16,14-2-5-16,11-4-3 16</inkml:trace>
  <inkml:trace contextRef="#ctx0" brushRef="#br0" timeOffset="55578.5727">20564 4622 63 0,'-14'6'100'0,"10"3"-5"0,4-9-4 16,17 3-67-1,11 2-9-15,6-1-3 0,6 0-2 16,0 2-3-16,-1-4-6 0,-4-2-4 15,0 3-7 1,-10-3-9-16,-4-3-39 0,-9-1-35 16,-2-5-7-16,-1-6-4 15</inkml:trace>
  <inkml:trace contextRef="#ctx0" brushRef="#br0" timeOffset="55958.5765">21062 4289 65 0,'-19'18'83'0,"3"0"-1"0,4 7-67 15,-5 9-1-15,4 10 4 0,2 6-2 16,8 6 1-16,3 3-3 16,13-2-1-16,11-4-3 15,9-7 1-15,8-11-1 16,9-10-2-16,1-13 0 0,2-10-3 15,-5-8-1 1,-1-9-2-16,-12-7-1 0,-7-1 1 16,-11 0-1-1,-9-3 0-15,-7 3-1 0,-12 5 0 0,-9 5-1 16,-9 4 2-16,-2 4-2 15,-2 5-3-15,-3 0-6 16,7 7-27-16,10 7-51 0,-2-1-7 16,7 1-5-1</inkml:trace>
  <inkml:trace contextRef="#ctx0" brushRef="#br0" timeOffset="56708.584">21781 5194 73 0,'2'26'93'0,"0"-16"-9"16,5 19-36-1,-4-8-13-15,2-1-10 0,1-7-5 16,-6-13-3-16,12 0-5 16,-8-6-2-16,3-13-3 0,-2-10-1 15,1-5-3 1,0-12-1-16,-5-6-2 0,0-6 0 15,-4 2 0-15,-3-3 0 0,-4 4 0 16,-1 9 0 0,1 5-1-16,-3 13 0 0,8 7-1 15,-2 10 1-15,7 11 0 16,0 0 1-16,9-6 0 15,10 6 0-15,6 4 1 16,12-3 0-16,6-1 0 0,10 0-1 16,2 0 0-1,-3-2-2-15,-2-1-2 0,-5-2-3 16,-9 0-6-16,-9-1-17 0,-11-2-59 15,-16 8-8-15,0 0-8 16</inkml:trace>
  <inkml:trace contextRef="#ctx0" brushRef="#br0" timeOffset="56899.586">21760 4930 0 0,'0'0'98'0,"0"12"2"0,24-12-8 16,16-8-4-16,15-1-77 15,2 0-7-15,10 1-5 0,-5-1-8 16,-3 5-30 0,4-2-49-16,-30 4-7 0,-14-1-5 15</inkml:trace>
  <inkml:trace contextRef="#ctx0" brushRef="#br0" timeOffset="57289.5899">21326 4667 55 0,'0'0'93'0,"-12"-15"-3"16,3 10-42-16,1 5-18 0,-7 0-10 15,-6 3-6-15,-5 6-6 0,-7 3-1 16,1 5-2-1,-3 4-3-15,3 4-4 0,6-3-11 16,8-1-38-16,13-2-36 16,5-6-6-16,12-6-6 15</inkml:trace>
  <inkml:trace contextRef="#ctx0" brushRef="#br0" timeOffset="58169.5987">18332 5675 38 0,'-12'0'90'16,"12"0"-16"-16,-17-2-19 0,17 2-10 15,0 0-16 1,19 9-8-16,14-1-7 0,13 0-3 16,7 3-7-16,7-2-20 0,-12 7-65 15,18-5-8 1,-8-2-6-16,-7-5-4 0</inkml:trace>
  <inkml:trace contextRef="#ctx0" brushRef="#br0" timeOffset="58649.6035">21812 5495 90 0,'0'0'99'0,"0"0"-5"16,22-30-22-16,8 28-50 15,12 2-10-15,3-1-8 16,7 4-29-16,11 2-60 15,-14-4-6-15,-10 4-10 0</inkml:trace>
  <inkml:trace contextRef="#ctx0" brushRef="#br0" timeOffset="59959.6166">18069 6503 3 0,'0'0'36'0,"0"0"-1"16,0 0 2-16,0 0 2 0,0 0 1 15,0 0 1 1,0 0-4-16,0 0-7 0,0 0-9 15,0 0-3 1,0 0-5-16,0 0-1 0,0 0-2 16,0 0-2-16,0 0 1 15,0 0-1-15,0 0-2 0,0 0 1 16,0 4-3-1,0-4 0-15,-1 13-2 0,1-1 0 16,0 5 0-16,0 6-1 0,0 7 0 16,1 2 0-1,-1 5 1-15,1 3 1 0,0-1-1 16,-1-3 0-16,-1-4 0 15,1-4 0-15,0-8-1 0,-2-2 0 32,2-9-3-32,0-9-3 0,0 0-13 0,0 14-52 15,7-21-23-15,3-6-6 0,2-1-6 16</inkml:trace>
  <inkml:trace contextRef="#ctx0" brushRef="#br0" timeOffset="60339.6204">18316 6668 20 0,'0'16'95'0,"1"8"-3"0,3-1-2 15,1 6-55 1,10 7-8-16,-5-5-6 0,3-4-4 16,2-6-4-1,1 1-3-15,3-13-1 0,0-6 0 16,3-5-4-16,1-10 1 15,-1-8-2-15,-3-6-1 0,-6-2 0 16,-4-5-2-16,-8 2 0 0,-1 2 0 16,-10 3-1-1,-8 3-1-15,-3 5 0 0,-5 7 1 16,-3 3-2-1,2 6 1-15,-3 2-2 0,4 1-2 16,0 8-3-16,4-3-9 16,10 1-47-16,7 2-28 0,5 1-7 15,8 0-7-15</inkml:trace>
  <inkml:trace contextRef="#ctx0" brushRef="#br0" timeOffset="60679.6238">18876 6416 69 0,'-12'4'98'15,"12"-4"-2"-15,-8 16-6 0,14-10-67 16,11 1-7-16,8-2-3 0,2 1-2 16,5-1-6-1,2-4-8-15,2 4-17 0,-4 3-62 16,-4-8-11-16,-3-8-6 15,-4-6-3-15</inkml:trace>
  <inkml:trace contextRef="#ctx0" brushRef="#br0" timeOffset="61079.6278">19331 6175 11 0,'0'0'98'0,"-13"0"-2"0,13 0-6 15,-9 0-6-15,9 0-76 16,0 0-5-16,-7 13-1 15,7 2 0-15,0-1-1 16,0 3 0-16,0 3 1 0,0-1 1 16,-1 3 1-1,0-7 0-15,1-3 1 0,0-1 0 16,0-3 1-16,0-8-1 15,8 7 0-15,0-5 0 0,8-2-1 16,1 0-1-16,4-6-2 16,1 0-4-16,0-3-3 15,2-1-6-15,-6-5-9 0,2-4-29 16,-2 1-37-1,-7-3-12-15,-4-8-2 0,-3 5 32 16</inkml:trace>
  <inkml:trace contextRef="#ctx0" brushRef="#br0" timeOffset="61219.6292">19474 6113 57 0,'-13'0'94'0,"-2"12"-5"16,3 4-29-16,6 7-20 15,1 9-15-15,3 6-6 0,1 6-6 16,1 3-3 0,5 3-3-16,3 0-4 0,-2-1-7 15,-1-6-16-15,-5-1-67 16,1-6-5-16,2-12-7 15,-2-8-3-15</inkml:trace>
  <inkml:trace contextRef="#ctx0" brushRef="#br0" timeOffset="61779.6348">16229 5266 52 0,'0'0'97'0,"-6"8"-2"16,12-6-5-16,5 0-66 0,13 0-7 16,5-2-2-1,2 0-6-15,3 1-8 0,-4-1-11 16,4 0-38-16,-7 0-41 15,-11 0-7-15,-4 0-5 16</inkml:trace>
  <inkml:trace contextRef="#ctx0" brushRef="#br0" timeOffset="61939.6364">16028 5416 8 0,'0'11'99'0,"12"-5"-3"15,15-3-6-15,11 24-12 0,15-27-68 16,2-3-13-16,9-2-45 15,-3 5-37-15,-4 0-5 0,-3 0-8 16</inkml:trace>
  <inkml:trace contextRef="#ctx0" brushRef="#br0" timeOffset="62399.641">17608 6799 29 0,'0'0'97'0,"13"-11"-4"16,14 0-4-16,9 13-32 16,7-12-45-16,3-3-5 15,4 0-6-15,-4 1-10 16,0 4-22-16,-5 0-54 0,-13 3-8 15,-12-1-4 1</inkml:trace>
  <inkml:trace contextRef="#ctx0" brushRef="#br0" timeOffset="62579.6428">17469 6936 97 0,'-2'12'100'15,"10"-11"-5"-15,16-1-7 0,11-4-65 16,10-9-14-16,12 1-6 15,3-6-9-15,9-2-52 16,-4 2-30-16,1 3-9 0,1-6-4 16</inkml:trace>
  <inkml:trace contextRef="#ctx0" brushRef="#br0" timeOffset="63129.6483">20033 6278 69 0,'-17'4'90'0,"-11"3"-3"16,-5 6-4-1,-1 0-75-15,-2 8-3 0,-1 1 1 16,10 5 1-16,9 1 1 15,15-3 0-15,10 1-1 0,18-2-1 16,8 0 0 0,3-4 0-16,0 1-1 0,-6-1-1 15,-11-3-1-15,-14 7-1 0,-12-3-1 16,-22 1-3-1,-13 7-6-15,-10-7-19 0,-14 2-60 16,13-4-5-16,1 2-8 16,12-12 5-16</inkml:trace>
  <inkml:trace contextRef="#ctx0" brushRef="#br0" timeOffset="64105.6604">21458 3122 25 0,'-9'3'90'0,"9"-3"-2"16,15-15-34-16,13 12-23 15,7-6-5-15,5 1-7 0,2-2-10 16,3 1-5 0,-2 1-4-16,-7 2-3 0,-7 4-10 15,-8 2-25 1,-21 0-45-16,16 0-5 0,-16 0-4 15</inkml:trace>
  <inkml:trace contextRef="#ctx0" brushRef="#br0" timeOffset="64285.6622">21433 3294 18 0,'-12'12'96'16,"12"1"-4"-16,9-7-3 15,15 0-53-15,13-4-18 0,10 0-2 16,8 2-15-1,1 0-52-15,5-2-33 0,1-2-7 16,-6-3-6-16</inkml:trace>
  <inkml:trace contextRef="#ctx0" brushRef="#br0" timeOffset="64825.6676">22418 2796 75 0,'-6'-8'87'15,"6"8"-2"-15,6 0-48 0,-1 15-9 16,0 14-9-16,5 5-7 15,-4 8-1-15,0 7 1 0,2 4 0 16,1 3-3 0,-5-2-2-16,0-3-1 0,-1-5-2 15,-1-5-2-15,-2-10-4 0,1-7-4 16,-2-8-12-1,1-16-63-15,0 0-12 0,0 0-3 16,7-20-6-16</inkml:trace>
  <inkml:trace contextRef="#ctx0" brushRef="#br0" timeOffset="65145.6708">22683 3021 43 0,'2'29'87'0,"0"2"-4"15,-2 2-1-15,1 5-65 16,7-1-11-16,1 0 3 0,9-4 1 15,2-4 3 1,9-8-1-16,-1-7 2 0,6-5-1 16,-1-12-3-1,0-11-1-15,-4-12-3 0,-6-9-2 16,-11-8-3-16,-8-5-1 15,-5-2-1-15,-14 0-1 0,-8 8-1 16,-7 4 0-16,-6 11 0 16,-5 8 1-16,4 9-1 15,-1 10-1-15,5 7-1 0,4 5 0 16,9 7-6-1,3 3-7-15,11-10-49 0,7 9-23 16,8-3-5-16,10-12-4 16</inkml:trace>
  <inkml:trace contextRef="#ctx0" brushRef="#br0" timeOffset="65925.6786">23088 2944 48 0,'5'-12'87'16,"-5"12"-3"-16,13 2-4 0,-9 12-71 16,7 10-4-16,-2 6 3 15,4 9-1-15,-5 2 0 0,1 2 1 16,0-3 1-1,-4-5-1-15,-1-3 3 0,-2-9-1 16,-2-9 1-16,0-14-2 0,0 0-2 16,0 0 0-1,0-16-1-15,0-3-2 0,-1-15-1 16,0 2-2-16,1-9-1 15,0-2-2-15,3 4 1 0,4-1 0 16,3 7 0 0,1 1 0-16,1 11-1 0,3 0 0 15,0 10 0-15,2 5 0 0,-4 5 1 16,4 4 0-1,-2 12 0-15,0 8 0 0,0 7 1 16,-1 4 1-16,-3 11 0 16,2-4 0-16,-6 1 0 15,-3 0 0-15,2-12 1 16,-5-3 1-16,0-8 0 0,-1-8 0 15,0-11 1 1,0-8-1-16,0-10 1 0,7-10-3 16,-3-5 0-16,3-6 0 0,0-3-2 15,3-3-1-15,4 4 2 16,-3 1-2-16,5 6 4 15,0 8-2-15,2 6 0 16,-2 9-2-16,3 9 2 0,-1 6 0 16,-2 10-1-1,1 10 0-15,-5 5-1 0,-4 8 2 16,-3 5-1-16,-4 3 2 15,-2-2 0-15,0-1 1 16,-2-6-1-16,-4-7 1 0,1-5-2 16,2-8 0-16,0-5 0 15,4-11-7-15,0 0-4 0,4-14-17 16,5 4-49-1,1-12-18-15,4-5-7 0,2-5-3 16</inkml:trace>
  <inkml:trace contextRef="#ctx0" brushRef="#br0" timeOffset="66485.6842">23973 2626 32 0,'0'0'45'15,"-9"-12"-2"1,9 12-8-16,0 0-6 0,0 0-7 16,0 0-6-16,-11 0-3 15,11 0-3-15,-9 0 0 0,9 0 0 16,-14 3-3-1,14-3 1-15,-20 9 0 0,8-1 2 16,-5-3-1-16,0 4 0 0,-4 3 1 16,-2 0-1-1,4-2-2-15,-2 2-1 0,1-1-1 16,3 2-1-16,1 0-1 15,2 3 0-15,6-2 0 16,2 5 0-16,2-3 1 16,2 2-1-16,6 3 1 0,7 0 1 15,10 4 0-15,9-1-1 0,4 3 1 16,7-2-1-1,1 5-2-15,-3-1 0 0,-4 0 0 16,-8 5-1-16,-10-1-1 16,-13-1 1-16,-9-3 1 15,-16 4 0-15,-9-2 1 16,-5-5 1-16,-4 0-1 0,0-6-1 15,1-6-5 1,-5-3-12-16,3-10-70 0,8 9-7 16,9-5-7-16,8 0-7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54:55.4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8065 1494 17 0,'0'0'78'0,"-14"-12"-30"16,14 12-7-16,-16-10-9 16,8 5-8-1,-1-2-9-15,0 3-4 0,9 4-5 16,-17-5-1-16,17 5-2 0,-11 1-1 15,11-1 0 1,-2 11 3-16,2-11 1 0,12 11 1 16,1-7 0-16,5-1 2 15,3 0 0-15,4-2-1 0,2-1-1 16,0-1-3-16,3-5 0 0,-2-1-2 15,1-6-2 1,-3 0-2-16,-5-3 0 0,-4-3 0 16,-3 1-1-1,-6-1-1-15,-8 2-1 0,-4 5 1 16,-11 2 1-16,-6 4 0 15,-5 5 1-15,-4 4-2 0,-3 6 2 16,-1 8 1 0,19 1 3-16,-51 30 3 0,9 10 0 15,18 5 2-15,14-1 1 0,20-3 1 16,13-9 1-1,19-12 0-15,9-15-3 0,4-6 0 16,4 0-1-16,1-5-5 16,4-7-6-16,1 2-14 15,1 0-56-15,1-12-14 16,-1-9-7-16,0-12-4 0</inkml:trace>
  <inkml:trace contextRef="#ctx0" brushRef="#br0" timeOffset="220.0022">8882 1325 37 0,'23'-22'86'0,"-5"8"0"16,-4 11-3-1,-14 3-72-15,8 15 0 0,-13 18 4 16,-14 26-2-16,-10 11 0 0,-3 5-2 15,-7 0-1 1,3 0-3-16,6-12-3 0,13-22-6 16,6-22-10-16,11-19-69 15,0 0-7-15,-10-13-8 16,8 0-5-16</inkml:trace>
  <inkml:trace contextRef="#ctx0" brushRef="#br0" timeOffset="400.004">8627 1523 70 0,'0'-14'97'15,"4"4"-5"-15,9 8-5 0,2 2-73 16,25 12 0-16,16 26-3 16,12 11-2-16,8 0-5 0,-2 1-2 15,1-4-7 1,-19-5-12-16,-14-22-69 0,-5 6-6 15,-6-8-7-15,-5-5-2 0</inkml:trace>
  <inkml:trace contextRef="#ctx0" brushRef="#br0" timeOffset="4254.0483">5146 6241 37 0,'-22'6'86'15,"6"1"0"-15,16-7-3 0,0 0-58 16,25-1-12 0,17-5-5-16,14 1-1 0,13-2 0 15,10-1 1-15,8-2-2 16,1-2-1-16,-3-1-3 0,-1 0-3 15,-14-2-5 1,-4 3-11-16,-15-5-27 0,-18-2-42 16,1-1-6-1,-11-3-3-15</inkml:trace>
  <inkml:trace contextRef="#ctx0" brushRef="#br0" timeOffset="4524.051">5529 5828 84 0,'-14'14'93'0,"8"6"-5"15,6 4-5-15,1 6-72 0,10 10-5 16,0 8 1-1,1 10 0-15,4 5 0 0,-4 3-2 16,1 3-1 0,-2-3-2-16,-2-2-2 0,-2-4-6 15,-5-10-16-15,0-15-60 16,0 2-9-16,-2-12-5 0,0-9-3 15</inkml:trace>
  <inkml:trace contextRef="#ctx0" brushRef="#br0" timeOffset="4714.0529">5261 6747 80 0,'7'23'97'15,"22"-7"-7"-15,15-9-4 0,15-10-54 16,13-1-27-16,1-3-8 0,9 2-19 15,-8 5-59 1,-4-12-8-16,-13 2-6 0,-12-2-2 16</inkml:trace>
  <inkml:trace contextRef="#ctx0" brushRef="#br0" timeOffset="5594.0617">5631 5513 17 0,'-31'-10'70'0,"-2"2"1"16,-7 5-48-16,-3 3-10 0,-1 0-2 16,-9 9 0-1,-4 6 1-15,-5 4 0 0,-6 11 0 16,-2 5 0-1,-1 5-2-15,-1 8 1 0,-2 2 0 16,3 8-4-16,5 0-1 16,5 5-2-16,7 0-1 0,6-1 0 15,11 4 0-15,7 0-2 0,12 4 0 16,6 0 0-1,8 1 1-15,4 4 0 0,6-1-1 16,12 1 0 0,4-2 0-16,4-1 0 0,9-4 0 15,6-2 0-15,4-4 0 16,8-3 0-16,3-6 0 0,4-2-1 15,3-6 1-15,0-3 0 0,4-6 0 16,-1-5-1 0,0-6 1-16,-2-6 0 0,-2-6 0 15,-5-9 1 1,-2-4 0-16,-2-3-1 0,-1-11 1 15,1-6 0-15,-3-6 1 16,2-8 1-16,2-2 1 0,0-7-1 16,-2-6 0-1,0-7 1-15,-1-3 1 0,-4-8-1 16,2-5-2-16,-7-7 0 0,-1-12 0 15,-4-4-1 1,-1-8 1-16,-4-8-1 0,-5 0 0 16,-10-2 0-16,-10 3-1 15,-9 3 0-15,-16 10-1 0,-17 13 0 16,-19 14-1-1,-16 12-1-15,-18 14 0 0,-14 14 0 16,-8 12-3 0,-2 11-5-16,2 7-22 0,1 4-54 15,24 11-6-15,18-1-5 0</inkml:trace>
  <inkml:trace contextRef="#ctx0" brushRef="#br0" timeOffset="6525.0711">5698 5443 19 0,'0'24'82'0,"-1"-1"4"16,4 0-51 0,-1 1-2-16,7-4-4 0,-7-4-3 15,5-5-3-15,-7-11-6 16,0 0-2-16,7-10-2 0,-2-10-3 15,-2-9-3 1,1-5-3-16,-3-8-4 0,-1-8-1 16,0-4 0-16,-5-3 0 0,1-1 0 15,-4 1 0 1,4-2-1-16,-2 3 2 0,2 2 0 15,-3 3 0-15,3 6 1 16,-2 2-2-16,-1 5 0 16,-2 3 1-16,-2 3-1 15,-1 4 0-15,-4 1 0 0,1 6 1 16,0 1-1-1,0 3 1-15,1 3 1 0,1 4-1 16,3 0 0-16,1 3 1 0,9 7-1 16,-11-8 0-16,11 8-1 15,0 0 0-15,0 0 1 16,9-12-1-16,9 10 0 15,11-1 0-15,12-1 0 0,17 0-1 16,17 1 2 0,18 0 0-16,21 3 0 0,13 0 0 15,13 0 0-15,15 0 0 0,8 3 2 16,7-2-1-1,2 0 1-15,5-2 0 0,-5-3 1 16,3-1 1-16,-5-7 0 16,-6 0 0-16,-10-5 1 0,-9-3-1 15,-14-1 0 1,-17 0-1-16,-16 0-1 0,-16 4-3 15,-21 3-2-15,-19 0-7 16,-14 7-13-16,-19 4-28 16,-17 3-41-16,-5 1-7 0,-8 3-4 15</inkml:trace>
  <inkml:trace contextRef="#ctx0" brushRef="#br0" timeOffset="7125.0771">8522 4374 77 0,'-15'7'90'0,"3"0"0"0,3-2-61 16,9-5-5-1,0-9-2-15,18-12-4 0,17-10-2 16,12-10-2-16,16-12-5 0,13-7-4 16,10-8-2-1,1 0 0-15,-2 0-2 0,-2 3-1 16,-7 7-3-16,-14 7-4 15,-12 13-14-15,-18 18-62 0,-8-1-9 16,-11 8-7 0,-13 13 3-16</inkml:trace>
  <inkml:trace contextRef="#ctx0" brushRef="#br0" timeOffset="8286.0888">5497 7305 0 0,'-4'-10'59'0,"1"-3"2"0,3 13-57 15,0-12 3-15,0 12 4 16,0 0 2-16,0 0-1 15,1-12 3-15,-1 12 1 0,0 0 2 16,0 0-3 0,10 14-2-16,-2-4-3 0,3 10-4 15,4 5 3-15,0 11-3 16,5 10 0-16,-1 13-3 15,0 9 1-15,-3 7 0 0,0 12 0 16,-3 3 1-16,-4 5 1 16,-1-3 0-16,-6-3 0 0,2-9 1 15,-5-5 1 1,1-5-1-16,-3-10 0 0,-2-9-2 15,-4-8-1-15,2-5 0 16,-7-5 0-16,3-4-1 16,-1-3-1-16,-1-5-1 15,0-3 1-15,-1-1 0 0,2-2-1 16,0-3 1-16,2-3-1 0,1-1 0 15,9-8-1 1,-11 12 1-16,11-12-1 0,0 0 2 16,20 9-2-1,4-9 2-15,14 3 0 0,17 0 1 16,20-1 2-16,25-2-1 15,24 0 1-15,25 0 1 0,24-1-1 16,24-3 0 0,17-3 0-16,11 0-1 0,9 0-1 15,2-1-2-15,-6 1-2 0,-3-3-7 16,-9 7-19-1,-9-2-62-15,-17-2-3 0,-14 0-7 16,-16-3-2-16</inkml:trace>
  <inkml:trace contextRef="#ctx0" brushRef="#br0" timeOffset="11171.1199">13788 4357 36 0,'0'0'58'15,"8"-5"-6"-15,-8 5-14 16,-12-10-11-16,-11 5-9 0,-6-4-8 15,-18 1-5 1,-9-2-2-16,-14 1 1 0,-16 1-3 16,-6 6 0-1,-11 0 0-15,-4 2 2 0,-4 4 0 16,4 4 2-16,4 2-1 0,13 0-1 15,14 1 2-15,15-4-1 16,14 0 0-16,15-3 1 16,12-2 1-16,12-1-2 15,8-1 1-15,0 0 1 0,8-3 0 16,-8 3 2-1,13-5-1-15,-13 5-2 0,14-6 0 16,-14 6 0-16,0 0-1 16,0 0 0-16,0 0-2 0,0 0-1 15,0 0-1-15,0 0-1 16,8 16 1-16,-2 10 0 15,3 10 0-15,5 13 1 0,3 9 1 16,1 14 1 0,2 9 0-16,-3 5 1 0,2 3-2 15,-5-3 1-15,-5-2 1 16,-4-6 0-16,-3-8-2 0,-3-11 2 15,0-10-2-15,-3-10 1 16,1-10 1-16,0-8 0 16,0-10 0-16,3-11 0 0,-2 10 0 15,2-10-1 1,0 0 2-16,0 0-2 0,0 0-3 15,0 0 1-15,0 0 0 16,0 0-1-16,0 0-1 16,-12-3 0-16,12 3-1 15,0 0 1-15,-10-6 0 0,10 6 0 16,0 0 0-16,0 0-1 0,0 0 1 15,0 0 0 1,0 0 0-16,8 0 1 0,9 0 0 16,6 1 0-16,4 1 2 15,6 3-2-15,-1 3 2 16,5 1 0-16,-7-1-2 15,-7 1 1-15,-7 4 0 0,-11 3 1 16,-5 1-2 0,-11 0 2-16,-7-1-1 0,-8 1 0 15,-3-1 1-15,-5 1 0 0,-4-1-1 16,-2-1 1-1,0-4-1-15,2 0 1 0,3 2-2 16,5-4 0-16,7 0 0 16,4 2-2-16,6-6 1 0,7 4 1 15,6-9 0 1,0 15-1-16,0-15 1 0,19 16 1 15,-2-7-1-15,5 1 1 0,4 2-1 16,3 0 0 0,3 2 0-16,1-3 2 0,1 2-2 15,-3 0 0-15,-2 0 0 16,0-1 0-16,-6-1 0 0,-5-3 0 15,-5 0 0 1,-4-2 1-16,-9-6-1 0,5 12-1 16,-5-12 1-1,-7 8-2-15,-6-2 1 0,-4 4 0 16,-4-2 0-16,-3 4 0 0,-6 0 1 15,-2 3 0-15,-2 1 0 16,2-1-1-16,0 2 1 0,5-2 0 16,3 1-1-1,6-5 0-15,9-2 0 0,2 1 0 16,7-10 1-1,9 16 1-15,6-13 0 0,8 2 0 16,4 1 1-16,5-3-1 16,2 1 0-16,3-1-1 0,2-1 1 15,0 1-1-15,-3-3 0 16,-5 5 0-16,-3-3 0 15,-5 2 0-15,-5-4 1 0,-6 2-1 16,-12-2 2 0,0 0-2-16,-5 9 0 0,-15-2 0 15,-10 1 1-15,-7 1-1 16,-8 4 0-16,-5 1 0 0,1 0 0 15,-1 4 0-15,9-5 0 16,5-2 1-16,9-1-1 16,9-1 1-16,12-1 1 0,6-8 0 15,10 11 0 1,10-4 0-16,4-1-1 0,3 1 1 15,0 2 0-15,1-2-1 16,-1-2 0-16,-4 4-1 16,-5-3 0-16,-4 1 0 15,-1 5 0-15,-2 8 1 0,0 6 0 16,1 8 1-16,-1 15 0 0,1 9 0 15,2 16 0 1,-1 14 0-16,1 11 0 0,-6 7 0 16,2 7-1-16,-4-1 1 15,0 0-1-15,-6 0 1 16,3-4-1-16,-3-12 0 15,0-6 1-15,0-10-2 16,0-10 1-16,-1-9 0 0,2-11-1 16,0-10 0-16,1-10 0 0,-1-9 0 15,0-8 0 1,0-5 1-16,-1-8-1 0,0 0 1 15,0 0 0-15,0 0 1 16,0 0-1-16,0 0 0 16,0 0 1-16,0 0-2 15,0 0 1-15,0 0-1 0,0 0 0 16,0 0-1-1,0 0 0-15,0 0 0 0,0 0 1 16,0 0-1-16,0 0 0 0,0 0 0 16,0 0-2-16,0 0-1 15,0 0-3-15,-3-8-6 16,-4-5-20-16,2-3-33 15,0 7-28-15,-6-9-9 0,-1 1-4 16</inkml:trace>
  <inkml:trace contextRef="#ctx0" brushRef="#br0" timeOffset="11971.1279">7989 8635 12 0,'0'0'78'16,"11"-5"-1"-1,5-1-2-15,7-5-54 0,2 1-15 16,8 1 0-16,7 4 3 16,3-3-1-16,7 2 2 0,4 1 0 15,8-3 1-15,3 3-1 0,8-3 0 16,3 2-2-1,8-2-1-15,2-1 0 0,4-1 0 16,4 0-1 0,5 0 1-16,7-3-3 0,1 1 0 15,6-2-1-15,2 1 0 16,2 0-1-16,1 1 1 0,2-1-1 15,0 2 1 1,1 0 0-16,0 2 0 0,1 2 0 16,3 0-1-16,-3 4 0 0,2-1 0 15,2 2 0 1,0 2 0-16,0-1 0 0,1 1 0 15,-1 0 1-15,2 0 0 16,-2 0-1-16,-1 0 1 16,-3 0 0-16,-4 1-1 15,-6 0-1-15,-4 0 0 0,-9-1 0 16,-5 0 0-1,-12 0-1-15,-4 0-1 0,-10-1-1 16,-8 1 1-16,-5-1-1 0,-6-2 0 16,-6 1 0-16,-7-3 1 15,-5 0-1-15,-6 3 1 16,-6-2-2-16,-8-3-1 15,-11 7-7-15,1-13-23 0,-11 2-55 16,-3 1-5 0,-2-6-5-16,-2-5-2 0</inkml:trace>
  <inkml:trace contextRef="#ctx0" brushRef="#br0" timeOffset="12231.1305">12956 7800 14 0,'-10'-14'87'0,"1"3"0"16,9 11-3-16,-14-6-56 0,11 15-2 15,1 10-5-15,-1 8-5 16,1 3-4-16,-2 6-2 0,-1 6-1 15,-2 4-2 1,1-4-3-16,-1 1-4 0,2-3-6 16,-5-10-14-1,6-9-53-15,-1 4-14 0,4-10-9 16,1-15-3-16</inkml:trace>
  <inkml:trace contextRef="#ctx0" brushRef="#br0" timeOffset="12881.137">13274 5848 56 0,'3'-9'87'16,"-3"9"-5"-16,2-21-36 0,-2 21-19 15,11 15-8-15,0 6-2 0,-7 13-5 16,3 10-3-1,0 10-2-15,-4 10 3 0,5 11-2 16,-6 0 1-16,-3 0-3 16,-1-4-4-16,-5-10-1 0,1-11-3 15,-2-7-3 1,-1-23-12-16,9-20-58 0,0 0-15 15,-11-8-5 1,11-20-2-16</inkml:trace>
  <inkml:trace contextRef="#ctx0" brushRef="#br0" timeOffset="13171.1399">13559 5827 24 0,'10'8'87'0,"-5"6"2"16,0 13-5-16,3 2-62 0,-5 11-2 16,2 3 1-1,-4 11-3-15,0 5-4 0,-1 4-3 16,0 2-5-1,-2-5 0-15,-6-5-2 0,1-7-2 16,-1-8-3-16,-2-11-2 16,4-7-6-16,-6-19-35 0,3-4-41 15,7-17-9-15,2-13-4 16</inkml:trace>
  <inkml:trace contextRef="#ctx0" brushRef="#br0" timeOffset="13421.1424">13779 6019 0 0,'0'0'88'0,"11"-1"3"15,-11 1-5 1,-5 15-6-16,-8-1-68 0,-6 9-8 16,0 3-2-16,-5 6 1 0,2-3 3 15,0 6-1 1,2-7 2-16,6-1-1 0,7 1 1 15,7-8 1-15,9 2 0 16,9-4-1-16,4-3-1 0,6 1-3 16,0-3-4-1,2-8-5-15,-2-5-7 0,2 0-36 16,6-10-40-1,-13-4-6-15,-1-8-8 0</inkml:trace>
  <inkml:trace contextRef="#ctx0" brushRef="#br0" timeOffset="13981.148">14102 6138 22 0,'-4'14'82'0,"4"-4"2"0,-1 2-49 16,6 2-4-16,6-5-3 0,2 2-3 15,4-4-6-15,2-4-5 16,1-3-4-16,-1 0-2 0,-1-6-1 15,0-3 1 1,-2-1-2 0,1-8-1-16,-6 2-1 0,-4-4-1 15,-3 1-1-15,-3-1-1 0,-1-1 0 16,-3 4 0-16,-3 1 0 15,1 4 0-15,-2 3 0 0,7 9 1 16,-3-10-1-16,3 10 0 0,12-5 1 16,8 5-1-1,5 0-2-15,3 6 1 0,4 3 0 16,3 9 0-1,-3 5 1-15,-5 7 0 0,-6 6 1 16,-6 1 1-16,-9 1 0 16,-2-5 1-16,-3-3 1 0,1-4-2 15,9-7-1-15,1-6-4 16,13-5-7-16,1-8-35 15,3-7-45-15,14-6-6 0,1-10-7 16</inkml:trace>
  <inkml:trace contextRef="#ctx0" brushRef="#br0" timeOffset="14881.157">13646 4226 74 0,'0'0'77'0,"-32"-5"-46"0,32 5-3 16,-10 0-6-16,10 0-2 0,0 0-2 15,15 0-3-15,10 0 0 16,10 0-2-16,10 0 1 15,10 0-3-15,13 3-2 16,4 1-2-16,10 1-2 0,7 3-2 16,6 1 0-1,5 1-2-15,6 1 1 0,7-3-1 16,5 2 2-16,7-3 0 15,1-4 1-15,4-2 1 16,-2-1 0-16,-2-4-1 0,-4-6 0 16,-6 2 0-16,-10-3-1 15,-5-1-1-15,-12 0 0 0,-8 1-1 16,-13 3 0-1,-11 0 1-15,-12 2-1 0,-11-1 0 16,-9 3-1-16,-10 1 0 16,-3 2 0-16,-12 1 0 15,0 0-2-15,0 0 1 0,0 0 1 16,0 0-1-16,-2 9 1 15,2-9-1-15,-9 20 2 0,7-1-1 16,0 10 1 0,2 12 0-16,4 7 1 0,3 18-1 15,2 7 1 1,4 9 0-16,0 3 0 0,3 0 0 15,2 1-2-15,1-6-1 16,0-5-4-16,4-12-5 0,3-3-16 16,-7-16-26-16,1-2-41 0,7-9-5 15,-4-9-3 1</inkml:trace>
  <inkml:trace contextRef="#ctx0" brushRef="#br0" timeOffset="15221.1604">15610 5254 3 0,'-29'5'91'16,"6"-2"2"-16,11-3-3 15,12-19-41-15,9 18-31 0,21 0 0 16,16 1 1 0,19 0-2-16,18-3-6 0,17 3-1 15,12 0-1-15,9 0-1 0,2 0-2 16,-2 0-1-1,-5 0-2-15,-8 0 0 0,-14-1-3 16,-15 1 0-16,-12 0-3 16,-17 1-2-16,-10-1-2 0,-14 0-6 15,-9 0-7 1,-17 0-26-16,0 0-46 0,-11 0-8 15,-14 0-3 1</inkml:trace>
  <inkml:trace contextRef="#ctx0" brushRef="#br0" timeOffset="15601.1642">15626 5632 16 0,'-31'11'98'0,"15"2"1"16,18-3-5-16,32-27-32 16,23 17-35-16,26-3-8 15,15 2-2-15,19-2-7 0,7 2-2 16,6-3-3-16,0 1-2 15,1 3-1-15,-3-2 0 0,-9 2-2 16,-8-3-1 0,-3 3-2-16,-10-8-1 0,-4 0-5 15,-11-5-8 1,-8 8-27-16,-13 1-48 0,-19 1-8 15,-16 3-5-15</inkml:trace>
  <inkml:trace contextRef="#ctx0" brushRef="#br0" timeOffset="16731.1755">16340 5695 25 0,'-16'-3'91'0,"16"3"-2"15,0 0-31-15,-8-10-18 16,8 10-9-16,0 0-8 0,0 0-8 15,0 0-3 1,4-13-6-16,-4 13-1 0,0 0-3 16,0 0-1-16,0 5-1 0,0 4-1 15,0 9 1-15,1 9 0 16,1 10 1-16,2 11-1 15,-1 10 1-15,-2 17 0 16,2 7 1-16,-2 12-1 0,0 5 1 16,0 4 0-1,-1 3-1-15,-1 3 1 0,0-2 0 16,-1-4 0-1,0-3 0-15,0-7 0 0,0-3 0 16,1-7 1-16,1-3-1 0,-2-3 1 16,2-2-1-16,0-7 1 15,0 0-1-15,0-6 1 0,2-5-3 16,1-5 1-1,1-4-1-15,-1-10 0 0,1-7 1 16,0-2-1 0,3-7 1-16,-4-4 0 0,3 1 0 15,-1-3 0-15,-1 1-1 0,-2-2 0 16,0-1 0-16,-1 1 1 15,-1-2-1-15,2-2 0 0,-1-1 0 16,-1-10 0 0,0 12 0-16,0-12 1 0,0 0-1 15,0 11 0 1,0-11 0-16,-5 9 1 0,5-9-1 15,-10 9 0-15,10-9 0 16,-10 16 0-16,10-16 0 0,-9 17 0 16,9-17 0-16,-7 12 0 0,7-12 0 15,-8 13 1 1,8-13-1-16,-12 10 1 0,4-4-1 15,-3 4 1 1,-6-1-1-16,0 2 1 0,-2 0-1 16,-1 1 0-16,-4-1 0 15,-1-2 1-15,3 1-1 0,-1-3 0 16,-2-3 0-1,0 4 0-15,-3-5 0 0,-3 1 0 16,-7-3 0-16,-4-1 0 0,-7 0 0 16,-6 0 1-1,-8 0-2-15,-10-5 1 0,-7 1 0 16,-12 0 0-16,-7-2 0 15,-13 0 1-15,-11-1-2 0,-16 1 1 16,-5 2 0 0,-12 4 0-16,-11 0-1 0,-10 0 1 15,-12 8 1-15,-8 9-1 0,-11 4 0 16,-6 6-1-1,-12 3-4-15,4 11-19 0,-4 2-56 16,5-1-11-16,11-2-9 16,13-9-3-16</inkml:trace>
  <inkml:trace contextRef="#ctx0" brushRef="#br0" timeOffset="18462.1929">17966 4942 16 0,'-9'5'85'0,"9"-5"-16"16,3 0-16-16,10-7-10 0,8-5-10 15,7-3-9 1,16 4-8-16,-1 1-7 0,12 2-3 15,-5 8-3-15,2 2-3 0,-8 14-2 16,-14 10-1-16,-16 5 0 16,-16 7 0-16,-18-1 1 15,-14 3 1-15,-10-7 0 16,-4-2 1-16,-2-4 1 0,5-8 0 15,7-3-1 1,10-3 1-16,17-1 0 0,14 3 0 16,18 4 0-16,12 1-2 15,7 8 2-15,0 6 1 16,-1 2 0-16,-3 2 1 0,-15 0-1 15,-18 2 0-15,-11-6-1 16,-17-4 1-16,-9-6-8 0,-3-5-21 16,5-6-55-1,-5-9-7-15,8-4-5 0</inkml:trace>
  <inkml:trace contextRef="#ctx0" brushRef="#br0" timeOffset="18922.1975">18428 5845 69 0,'-7'49'92'0,"1"-14"-2"15,6 2-3-15,0-17-69 16,5-2 0-16,8-15-4 0,5-3-1 15,3-19-2-15,5-10-1 0,-1-9-3 16,2-9-2 0,3-5-4-16,-7-9 0 0,-1-1 1 15,-6 0-4 1,-1 4 2-16,-5 8 0 0,-3 7-1 15,-2 9-1-15,-4 7-1 16,1 16 0-16,-2 11 0 0,6 5 0 16,0 17 1-1,5 2-1-15,5 5 2 0,5-1 1 16,5-3 2-16,7-5 1 0,4-13 1 15,0-6 1 1,3-12 0-16,-1-13 0 0,-4-8 1 16,-5-6-2-16,-8-6-1 15,-11-3-1-15,-8 2-2 0,-7-3 0 16,-11 7-2-1,-5 0-2-15,-4 7-4 0,-4 5-4 16,4 9-12 0,-4 11-42-16,7 3-28 0,7 7-8 15,14-1-3-15</inkml:trace>
  <inkml:trace contextRef="#ctx0" brushRef="#br0" timeOffset="19292.2012">19225 5286 61 0,'29'41'96'0,"-4"-2"-3"0,-4-1-5 16,-3-11-55-16,-6 5-23 16,2-4 0-16,-6-5-1 15,-1-7 1-15,-7-16-2 16,0 0-2-16,0 0 0 0,0-24-1 15,-3-7 1 1,-7-6-4-16,-5-10-1 0,-6-3-2 16,0-3 0-16,-3 7 1 15,3 3-1-15,4 2 1 16,2 9-2-16,6 3 2 0,9 9-1 15,6 1 2-15,13 3-1 16,7-1 0-16,8 2-1 0,6 2 1 16,6 0 0-1,6 2-2-15,0-1 0 0,-3 4-4 16,-2 3-4-1,-8-5-19-15,-15 4-61 0,1 4-7 16,-9-3-5-16,-16 5 2 16</inkml:trace>
  <inkml:trace contextRef="#ctx0" brushRef="#br0" timeOffset="19432.2026">19305 5179 94 0,'14'17'94'0,"20"-7"-5"15,16-10-12-15,32 5-135 16,-10-12-26-16,2-3-7 0,-5-9-5 15</inkml:trace>
  <inkml:trace contextRef="#ctx0" brushRef="#br0" timeOffset="20592.2142">9634 4524 65 0,'0'0'77'15,"0"0"-4"1,-13 2-65-16,13-2-2 0,0 0-3 16,0 0-1-1,0 0 2-15,9 0 0 0,-9 0 1 16,17 5 2-16,0-1 2 15,8 2-1-15,9-1 2 0,10 4 1 16,16-2 0 0,12 1-1-16,22-1 1 0,14 0 0 15,18 0-2-15,17-2 1 0,22 0 1 16,12-1-2-1,18-1-2-15,7-4-1 0,5 0-1 16,1-5-1-16,-1-3-1 16,-8-1-1-16,-11-1-3 0,-10-4-5 15,-15 8-27 1,-6 2-54-16,-22 3-6 0,-13-1-7 15</inkml:trace>
  <inkml:trace contextRef="#ctx0" brushRef="#br0" timeOffset="22732.2356">9109 5088 0 0,'0'16'84'15,"0"-16"2"-15,7 13-3 16,0-52-30-16,-1 30-48 0,4-7 1 15,1-5 3-15,0-7-1 0,1-5 0 16,0-10-2 0,-3-6-1-16,-1-9 0 0,-2-2 0 15,-5-5-2 1,-1-6 1-16,-7-4-2 0,-9-1 0 15,-6-2-1-15,-3-2 0 16,-7 2 0-16,-3-1-1 0,-2 5 0 16,-2 7-1-1,3 2 1-15,0 4 0 0,6 10 0 16,4 6 1-16,1 8 0 0,4 3 0 15,2 5 1 1,4 10 1-16,2 4-1 0,2 3 1 16,2 5-1-16,1 1 1 15,8 6-2-15,-13-5 1 16,13 5-2-16,0 0 1 15,-9-2-1-15,9 2-1 0,0 0 1 16,0 0-1 0,0 0 1-16,-6 5-1 0,5 5 1 15,1 5-1-15,-1 7 1 0,1 8-1 16,4 10 1-16,0 3 0 15,1 8 0-15,-1 3 0 16,1-4 0-16,0-4 1 16,-2-5 0-16,0-10 1 0,-2-8 0 15,-1-9 2 1,0-14-2-16,-6-5 1 0,-5-14-1 15,-2-5 1-15,-4-8-2 0,-2-9 0 16,-4-8-1 0,-5-3 0-16,3 0 0 0,-2 0 0 15,3 6 0-15,5 3 0 16,0 5 1-16,3 4-1 0,3 12 1 15,6 3-1 1,3 5 1-16,3 1-1 0,3 2 1 16,10 3-1-1,9 1 1-15,9 0 0 0,13 3 0 16,7 0 0-16,7 1-2 0,4 2-4 15,4 1-13-15,2 9-64 16,0-9-10-16,-6 0-6 0,2-8-5 16</inkml:trace>
  <inkml:trace contextRef="#ctx0" brushRef="#br0" timeOffset="23522.2435">10239 2994 0 0,'-3'-11'83'0,"3"11"3"0,-11-30-6 16,2 25-56 0,-7 5-5-16,-4 8-4 0,-2 6-5 15,-8 12-2 1,0 9-2-16,0 5 0 0,3 11-1 15,8-2 1-15,8 4-1 16,11-4 1-16,6-1 0 0,13-8 0 16,10-8 0-1,6-3 0-15,4-9-1 0,5-3-1 16,-3-9-1-16,0-2-1 0,-3-1-4 15,-3-5-5 1,-2-2-10-16,-3-10-17 0,-3-3-41 16,1 2-18-16,-3 0-6 15</inkml:trace>
  <inkml:trace contextRef="#ctx0" brushRef="#br0" timeOffset="23732.2456">9909 3219 7 0,'-46'11'95'0,"17"1"-2"16,29-12-5 0,12 4-6-16,-3-10-75 0,50-4-5 15,10-3-3 1,10-4-4-16,6 2-11 0,-4-1-28 15,0-2-41-15,-6-2-8 0,-9 3-2 16</inkml:trace>
  <inkml:trace contextRef="#ctx0" brushRef="#br0" timeOffset="24052.2488">10821 2951 13 0,'-29'9'82'16,"11"-3"4"-16,9-4-3 0,9-2-64 15,15 0-7-15,10-3-5 0,12-2-4 16,4 1-11-1,7-2-19-15,1-7-36 0,9 6-22 16,-4-2-5 0</inkml:trace>
  <inkml:trace contextRef="#ctx0" brushRef="#br0" timeOffset="24282.2511">10813 3094 0 0,'-39'31'91'0,"18"-5"3"16,16-12-8-16,14-10-4 15,21-4-80-15,12-1-2 0,12-8-5 16,4-6-9-16,8 1-18 0,2-3-39 15,3-5-19 1,1-2-3-16</inkml:trace>
  <inkml:trace contextRef="#ctx0" brushRef="#br0" timeOffset="24503.2534">11639 2908 30 0,'-5'21'85'16,"-10"7"-3"-16,4 7-51 0,-2 2-7 15,8 1 2-15,4-1-3 0,10-7-2 16,9-7-5-1,10-9-3-15,7-14-2 0,7-8 1 16,-2-11-2-16,-5-6-4 16,-6-7-1-16,-12-5-3 0,-10 3-2 15,-10-2-3 1,-12 9-8-16,-16 8-38 0,-8 2-39 15,-6 5-6 1,1 7-4-16</inkml:trace>
  <inkml:trace contextRef="#ctx0" brushRef="#br0" timeOffset="28032.2913">20677 4662 70 0,'0'0'85'15,"7"-1"-4"-15,28 1-67 16,12-2-5-16,10 2 1 0,1-4-2 15,11-1-18-15,-7 5-46 16,-5-8-26-16,-11-1-4 16</inkml:trace>
  <inkml:trace contextRef="#ctx0" brushRef="#br0" timeOffset="28222.2932">20739 4446 31 0,'0'17'87'16,"6"7"0"-16,9-1-4 0,4 12-73 15,2 6 1 1,-2 3-1-16,2 8-1 0,-3 2-3 16,-4 5-4-1,3-2-13-15,-4 12-62 0,-3-16-12 16,0-6-7-16</inkml:trace>
  <inkml:trace contextRef="#ctx0" brushRef="#br0" timeOffset="28392.2949">20542 5490 33 0,'-9'26'102'0,"15"-7"-4"16,24-11-7-16,20-48-24 0,12 40-62 15,13 0-17 1,4 13-71-16,-2-13-7 0,0-2-7 15,-10-6-5-15</inkml:trace>
  <inkml:trace contextRef="#ctx0" brushRef="#br0" timeOffset="28962.3006">21600 4647 20 0,'0'-10'89'0,"0"10"-2"16,7 0-3 0,1 15-63-16,7 9-8 0,-2 12-1 15,4 9-2 1,2 9 0-16,0 8-1 0,2 5 1 15,-5-3 0-15,1-2-2 0,-7-3-2 16,1-11 1-16,-7-8-2 16,0-7 1-16,-3-12-1 0,-1-2 2 15,0-19 1 1,0 9-1-16,2-18 0 0,1-21-1 15,5-13-1 1,9-18 1-16,5-13-3 0,7-10-2 16,0-2-1-16,3-1-1 15,-2 5-1-15,-6 18-1 0,2 10-4 16,-12 15-4-16,-2 16-13 15,-12 9-30-15,0 14-42 16,0 0-7-16,13 4-6 0</inkml:trace>
  <inkml:trace contextRef="#ctx0" brushRef="#br0" timeOffset="29282.3038">22318 4884 25 0,'12'2'83'16,"-12"-2"-2"-16,0 33-20 15,-10-27-43-15,-7 7-2 16,-7 5-2-16,-4 5-3 0,3 4 2 15,-5 6-1-15,6 1 2 0,9 2 0 16,9 0 1 0,8-4-2-16,16-3-2 0,8-5-2 15,8-2-1 1,2-5-2-16,2-3-5 0,-6-6-5 15,-2 3-10-15,-9-11-25 16,-21 0-52-16,12 14-8 0,-12-14-5 16</inkml:trace>
  <inkml:trace contextRef="#ctx0" brushRef="#br0" timeOffset="30583.3169">15657 3736 51 0,'-19'-5'90'16,"2"1"-2"-1,-8 0-51-15,25 4-4 0,0 0-10 16,0 0-8-16,25-3-4 16,18 1-3-16,16 1-2 0,13 1 0 15,14-1-1 1,9 1 0-16,6-2-2 0,-3 2 1 15,-3 0-2-15,-11-1 1 0,-13 1-1 16,-13 0 0 0,-12 0 1-16,-11-4 1 0,-10 3-1 15,-6 1 0-15,-9-1-1 16,-10 1 0-16,0 0-1 15,0 0 0-15,0 0 0 16,0 0-1-16,0 0 1 0,0 0-2 16,0 0 2-1,0 0-1-15,0 0 1 0,0 0-1 16,0 0 0-16,0 0 0 0,0 0-2 15,0 0 1-15,0 0-2 16,0 0 2-16,-1 5-1 16,1-5 0-16,-5 19 1 15,1-1 1-15,1 8-1 0,-1 8 2 16,3 8-1-1,-1 12 1-15,2 4-1 0,0 7 0 16,0 0 1-16,3 1-2 16,0-4 1-16,1-8 0 15,0-8 1-15,1-8-1 0,-2-11 0 16,0-8 0-16,1-7-3 15,-4-12-4-15,8-3-17 0,-8 3-56 16,6-28-14 0,-6 1-4-16,-8-1-2 0</inkml:trace>
  <inkml:trace contextRef="#ctx0" brushRef="#br0" timeOffset="30863.3197">16405 4163 19 0,'-11'5'92'0,"5"7"0"15,6-3-3 1,7 9-62-16,9 5-5 0,7 2-6 15,3 2 0 1,3 4-2-16,5-2-4 0,-2-5-2 16,4-2 1-16,-4-4 0 15,-6-7-1-15,0-3 0 0,-6-5 0 16,-3-4-1-16,-5 1-1 0,0-10-1 15,-3-2-2 1,-3-2 0-16,3-6-4 0,-3-1-2 16,3-1-4-1,0-4-7-15,7 6-15 0,-1 10-59 16,4-5-10-16,3 1-7 15,-3 3-4-15</inkml:trace>
  <inkml:trace contextRef="#ctx0" brushRef="#br0" timeOffset="31913.3302">17598 3578 63 0,'-9'4'86'15,"-4"6"-2"-15,-2 0-57 16,3 6-5-16,2 4-6 15,2 6-2-15,-1 6-3 0,6-3-5 16,2 5 0-16,1-2 0 16,4-2 0-16,6-8-1 0,-1 1 1 15,4-6 1 1,-2-5-2-16,0-2-1 0,2-2-2 15,-3-3-3 1,3-2-6-16,-1-3-10 0,4-9-62 16,2-3-11-16,-1-4-7 15</inkml:trace>
  <inkml:trace contextRef="#ctx0" brushRef="#br0" timeOffset="32093.332">17628 3275 12 0,'-22'-15'97'16,"5"1"-3"-16,2 3-7 15,4 0-5-15,11 11-82 0,-8-10-6 16,8 10-5 0,0 0-5-16,-3 5-10 0,3-5-17 15,-1 19-46-15,7-4-3 0,4 1 3 16</inkml:trace>
  <inkml:trace contextRef="#ctx0" brushRef="#br0" timeOffset="32443.3355">18089 3655 20 0,'0'0'88'16,"0"0"1"-16,0 0-3 0,-16 0-60 15,-3 5-7 1,2 9-6-16,-7 4-2 0,3 6-1 16,3 5-1-16,2 1-3 15,9 0 3-15,9 2-3 0,15-10 1 16,16-1-5-1,8-9-6-15,15-7-41 0,1-2-40 16,8-6-9 0,0-11-6-16</inkml:trace>
  <inkml:trace contextRef="#ctx0" brushRef="#br0" timeOffset="34873.3598">5973 10561 88 0,'-1'-32'93'0,"0"8"-3"15,-17 6-43 1,18 4-13-16,0 14-13 0,-3-12-8 16,3 12-4-16,-1 23-3 15,11 12-2-15,4 18 0 0,7 14-1 16,4 16-1-16,-1 14 4 0,6 13 0 15,-5 5 1 1,1 0 0-16,-6-7-1 0,-5-14 1 16,-4-11-1-1,-5-13 1-15,-1-17-3 0,-2-13 1 16,0-15 0-16,5-17-1 15,2-16 0-15,10-28-1 0,8-25-1 16,3-23-1 0,14-20 0-16,1-26-1 0,11-13-1 15,-2-9-1-15,2 6 0 0,-7 9-1 16,-4 17-2-1,-6 21-2-15,-7 26-4 0,-12 14-12 16,0 22-59-16,-7 22-13 16,-14 15-8-16,15 4-6 15</inkml:trace>
  <inkml:trace contextRef="#ctx0" brushRef="#br0" timeOffset="35373.3648">6891 11298 55 0,'0'0'92'16,"-11"-1"-4"0,2 5-2-16,25 9-56 0,-26 10-11 15,-2 5-3 1,-3 12-3-16,6 2-3 0,1 4 0 15,8 0-1-15,8-6-1 0,14-4-3 16,8-9-3-16,3-11-5 16,9-2-17-16,5-10-67 15,-4-4-5-15,0-5-7 16,-1-10-5-16</inkml:trace>
  <inkml:trace contextRef="#ctx0" brushRef="#br0" timeOffset="35793.369">7751 10653 78 0,'-21'-3'87'16,"1"8"-2"-16,-1 9-4 0,-4 16-69 15,3 14-2-15,4 13 0 0,2 10 2 16,8 9 2 0,8 3-1-16,6 1-1 0,15-6-1 15,8-4-4 1,7-15-1-16,1-6-6 0,4-6-11 15,-5-3-58-15,-1-15-20 16,-5-7-7-16,-6-11-7 0</inkml:trace>
  <inkml:trace contextRef="#ctx0" brushRef="#br0" timeOffset="36163.3727">8323 10730 0 0,'8'-23'94'0,"-3"3"-2"15,-5 7-4-15,0 13-4 0,-11 10-70 16,-4 20-1-16,-2 17-4 15,-1 19-1-15,-6 14 1 0,1 14 0 16,-2 13 1 0,4 2-1-16,9-5-2 0,4-11 0 15,8-13-1 1,13-14-1-16,8-19-2 0,9-17-1 15,7-17 0-15,3-12-1 0,4-5-1 16,-1-10-1-16,-3-4-2 16,-5-5-2-16,-3 3-3 0,-9-5-8 15,-3-5-52 1,-11 7-25-16,-9 1-6 0,-5-3-5 15</inkml:trace>
  <inkml:trace contextRef="#ctx0" brushRef="#br0" timeOffset="36333.3744">8052 11151 36 0,'-25'0'100'16,"14"0"-4"-16,11 0-7 0,24 0-2 16,26-4-78-1,9-4-6-15,13-1-3 0,5-5-4 16,5 5-11-16,-9-5-30 15,-6 0-42-15,1 2-8 0,-12-4-4 16</inkml:trace>
  <inkml:trace contextRef="#ctx0" brushRef="#br0" timeOffset="36623.3773">8697 10494 7 0,'28'37'91'0,"10"9"1"15,7 8-7-15,2 9-5 16,2 11-74-16,-3 7-2 15,-7 5-3-15,-16 1 2 16,-20-2-1-16,-8-1-1 0,-21-7 0 16,-10-12-9-1,-3-9-38-15,-6-6-35 0,-2-13-7 16,5-11-5-16</inkml:trace>
  <inkml:trace contextRef="#ctx0" brushRef="#br0" timeOffset="37043.3815">9704 10762 49 0,'-43'5'89'0,"2"2"0"16,7-5-4-16,13 1-61 15,8 3-5-15,13-6 0 16,16 4-3-16,19-4-3 0,19-2-2 15,14-3-2 1,12-1-3-16,6 1-1 0,2-4-1 16,-4 2-2-16,-8-1-2 15,-15 1-1-15,-9 4-4 0,-20-1-5 16,-10 4-15-16,-15 11-62 15,-7-11-6-15,-18 7-6 16,-7-3-4-16</inkml:trace>
  <inkml:trace contextRef="#ctx0" brushRef="#br0" timeOffset="37253.3836">9604 11017 7 0,'-32'27'95'15,"12"-3"3"-15,18-7-6 0,13-6-5 16,26-5-66-1,16-3-9-15,19-1-1 0,9-2-2 16,9-4-2-16,5-1-3 16,-4 0-3-16,-2 5-7 15,-12-6-15-15,-14 5-68 16,-7 1-4-16,-11 0-6 0,-9 2-5 15</inkml:trace>
  <inkml:trace contextRef="#ctx0" brushRef="#br0" timeOffset="37740.39">11442 10213 45 0,'-38'5'88'0,"10"-4"-2"16,14-1-2-16,-25-4-62 0,54-1-5 16,19-2-1-16,17 2 0 15,13 1-2-15,8 3-2 0,7 3-1 16,3 9-1-1,-8 5-3-15,-7 5 0 0,-14 8-2 16,-20 7 0 0,-20 3-1-16,-17 5 0 0,-22 1-1 15,-15 0-1-15,-12 1-2 0,-5-6-4 16,0 1-11-16,-3-4-64 15,12-13-13-15,13-6-7 16,14-6-7-16</inkml:trace>
  <inkml:trace contextRef="#ctx0" brushRef="#br0" timeOffset="38080.3934">11752 11003 25 0,'-9'25'92'15,"0"-6"-2"-15,1-6-2 16,1-26-8-16,7 13-74 0,0 0 0 15,0 0 1 1,0 0 1-16,0 0-1 0,7-8 0 16,-7 8 0-16,10 0-1 15,-10 0-1-15,0 8 1 16,0-8-1-16,-15 17-1 15,3-10 1-15,1 0-1 0,0-4 1 16,11-3-3-16,-9-2 1 0,9-6-2 16,0 8-1-1,18-19 0-15,-6 11-1 0,-4-1-1 16,-8 9 1-1,13-3-3-15,-13 3-1 0,-8 7-5 16,-10-2-12-16,-2-2-63 16,3 7-10-16,5-6-5 0,12-4-6 15</inkml:trace>
  <inkml:trace contextRef="#ctx0" brushRef="#br0" timeOffset="38490.3975">12358 10194 57 0,'-26'5'94'0,"10"-2"-1"0,16-3-5 16,12-3-58-1,21-4-11-15,21-1-4 0,16-2-4 16,15 1-2-16,7 3-2 0,2 3-1 16,-2 3-1-16,-12 5-1 15,-11 10 1-15,-25 3-1 0,-19 12-1 16,-25 6 0-1,-23 5 0-15,-20 3-1 0,-16 2 0 16,-5 0-1 0,-7-5-3-16,5-2-6 0,4-17-20 15,8-6-62-15,22-9-4 0,17-7-8 16,15 0-4-16</inkml:trace>
  <inkml:trace contextRef="#ctx0" brushRef="#br0" timeOffset="38760.4002">12680 10858 57 0,'-15'39'104'16,"-4"-12"-7"-16,8-9-6 0,11-18-2 16,10 0-83-16,-1-7-4 0,7-7 0 15,9 0-1 1,-1-3-1-16,2 4 1 0,-1 4 0 15,-5 8 1 1,-8 2 1-16,-12 11 1 0,-10 5 0 16,-16 7 0-16,-4-2-1 15,-7 2 0-15,0-2-2 0,2-6-3 16,5-9-6-1,14-5-9-15,4-8-45 0,19-12-32 16,14-10-6-16,12-8-7 0</inkml:trace>
  <inkml:trace contextRef="#ctx0" brushRef="#br0" timeOffset="39150.4041">13377 9997 75 0,'-48'10'91'15,"5"2"-1"1,9-5-4-16,20-7-67 0,14 0-4 16,0 0-1-16,33 0-3 0,18 2 0 15,22 3-1-15,12 1-3 16,8 7 0-16,1 4 0 15,-12 6-1-15,-8 6-1 16,-22 7 1-16,-24 5-2 0,-28 5 1 16,-23 2-1-1,-25 0-1-15,-15-1-2 0,-5-1-3 16,-6-9-4-16,6-2-10 15,4-7-44-15,20-13-35 0,16-6-5 16,16-6-7-16</inkml:trace>
  <inkml:trace contextRef="#ctx0" brushRef="#br0" timeOffset="39411.4068">13527 10851 57 0,'-21'38'104'0,"4"-9"-7"15,5-10-6 1,7-10-2-16,5-9-82 0,14 0-4 15,3-3-1-15,3 0 1 0,4 3 0 16,-2 0 2 0,-3 6 1-16,-5 6 1 0,-7 5 0 15,-7 0-1-15,0-2 1 16,-8-1-2-16,-4-3-1 0,-3-6-2 15,0 0-3 1,0-5-5-16,4 0-22 0,0-3-59 16,-5-13-12-1,2-2-5-15,-5-8-7 0</inkml:trace>
  <inkml:trace contextRef="#ctx0" brushRef="#br0" timeOffset="51625.5347">3460 5420 51 0,'-2'-13'85'0,"-1"1"-5"0,-29 7-54 15,32 5 2-15,0 14-5 0,5 6-5 16,6 11-4-1,-2 13-1-15,4 3-2 0,2 12 3 16,-2 3-1 0,-2-4-3-16,-2-1-3 0,-2-4-1 15,-5-7-2-15,-1-10-3 16,0-7-4-16,-1-14-10 0,0-15-62 15,0 0-14-15,10-5-6 16,-4-15-5-16</inkml:trace>
  <inkml:trace contextRef="#ctx0" brushRef="#br0" timeOffset="51925.5377">3970 5375 379 0,'-38'3'0'0,"-5"6"-4"0,-4-1-6 15,1 1-10-15,2 4-13 0,14-4-33 16,20 1-25-1,10-10-5-15</inkml:trace>
  <inkml:trace contextRef="#ctx0" brushRef="#br0" timeOffset="52315.5416">4046 5054 8 0,'4'-12'90'0,"-2"1"0"15,-2 11-6-15,-11-8-57 16,11 8-5-16,9 19-8 0,3 5-4 16,6 6-3-1,2 10 0-15,2 3 0 0,4 8 2 16,-1-3 0-16,-1-2-1 0,-5-7-2 15,-1-2 0 1,-4-10 0-16,-2-6-1 0,-5-7 1 16,-3-6 2-16,-4-8-1 15,0 0 0-15,0 0 0 0,12 0-1 16,-11-10 0-1,1-8-1-15,5-8-3 0,2-11-1 16,5-8-1-16,3-8-2 16,7-1-3-16,4-3-3 15,3 7-4-15,-3 2-8 0,2 12-33 16,1 13-43-16,-18 14-6 15,-13 9-5-15</inkml:trace>
  <inkml:trace contextRef="#ctx0" brushRef="#br0" timeOffset="52755.546">4009 5254 1 0,'-18'5'82'16,"-5"5"4"-16,-33 9-53 15,28 10 0-15,2 5-3 16,-3 7-3-16,5 5-7 0,1 3-3 16,10 4-5-1,4-2-3-15,6-5 1 0,3-5-2 16,3-7 0-16,9-7 3 15,-1-12-2-15,9-7 0 16,0-12 0-16,4-8 0 16,1-10 0-16,4-7-2 0,-1-3 0 15,-4-6-1-15,-5 1-3 0,-11-4-1 16,-8 7-1-1,-12 3 0-15,-8 4-4 0,-8 5 0 16,-7 9-7 0,1-3-13-16,0 7-70 0,13 9-5 15,10-10-4-15,14-2-6 16</inkml:trace>
  <inkml:trace contextRef="#ctx0" brushRef="#br0" timeOffset="102090.0559">19565 8291 52 0,'-4'-26'77'15,"3"6"-29"1,1-1-9-16,3-2-3 0,-1 1-7 15,3-1-5 1,-4 3-3-16,1 4-5 0,-2 2-5 16,-1 3-4-16,-7 1-2 15,-2 4-5-15,-5 5 0 0,-1 1 0 16,-4 9-2-16,-2 6 1 0,-1 5 1 15,3 7 0 1,2 6 3-16,7 3-3 0,5 3 1 16,6-2 2-1,5 1-1-15,10-6 0 0,8-9-1 16,5-7 2-16,4-8-1 15,3-9-1-15,-2-10 2 0,1-10-2 16,-6-8 0 0,-3-5-1-16,-9-4 0 0,-4-2 0 15,-8 2 0-15,-4 4 0 0,-6 5 0 16,-3 5 0-1,-2 7 0-15,0 12-1 0,0 8 2 16,2 12-1-16,0 15 2 16,4 8 0-16,2 11 1 0,1 9 2 15,1 6-1 1,-1 3 1-16,1-1 0 0,1 0-1 15,1-6-1-15,-1-7 0 0,1-5-2 16,-1-9-3 0,2-10 0-16,1-10-4 0,2-2-7 15,-5-17-34-15,12 0-40 16,3-14-7-16,-3-11-6 0</inkml:trace>
  <inkml:trace contextRef="#ctx0" brushRef="#br0" timeOffset="102460.0596">19941 8104 6 0,'0'0'88'0,"-11"-6"3"0,11 6-4 16,6-29-30 0,16 29-39-16,12 0-5 0,6 0-2 15,7 5-2-15,7-3-1 16,0 3-4-16,-2-5-1 15,-3 4-5-15,-9-4-2 0,-11 1-8 16,-10-1-11-16,-6-3-34 16,2 1-31-16,-15 2-7 0,0 0-2 15</inkml:trace>
  <inkml:trace contextRef="#ctx0" brushRef="#br0" timeOffset="102670.0617">19978 8243 63 0,'-17'18'95'15,"9"-4"-3"1,11 0-6-16,19-5-63 0,9-4-6 16,12 2-3-1,4-2-4-15,3 1-4 0,0 0-3 16,-2-1-3-16,-5-1-3 15,-7 2-7-15,-12-3-14 0,-6-1-35 16,-2 4-30 0,-4-4-6-16,1-2-4 0</inkml:trace>
  <inkml:trace contextRef="#ctx0" brushRef="#br0" timeOffset="102990.0649">20854 8002 77 0,'8'-12'80'0,"-4"2"-3"0,-4 10-60 16,-1-10-6 0,-11 10-2-16,-2 2-1 0,-6 4-2 15,-3 7 1-15,-3 6 3 16,-1 3 2-16,-2 6 1 0,0 2 0 15,5 5-1 1,7-1-1-16,4 2 0 0,7-3-1 16,6-3-3-1,9 1-1-15,11-10 0 0,5-2-2 16,6-6 0-16,-1 0-2 0,0-10-2 15,1 3-5-15,-6-6-6 16,0-3-18-16,-2 8-55 16,-8-5-8-16,-6-5-7 15,-2-4 6-15</inkml:trace>
  <inkml:trace contextRef="#ctx0" brushRef="#br0" timeOffset="103340.0684">21071 7988 75 0,'12'-11'94'0,"1"1"-5"0,-3 4-6 16,3 2-68 0,-4 7-5-16,-1 7 0 0,1 11-2 15,-2 8-2-15,4 5 0 16,-1 10-1-16,2 5 2 0,0 4-1 15,-3-1 1-15,-2-1-1 16,-3-7-1-16,1-5-1 16,-6-6 1-16,2-11 1 0,0-9-1 15,-1-13 0 1,13-3 0-16,5-19-1 0,3-14-1 15,7-8 0-15,9-6-2 16,5-6-2-16,0 5 0 0,1-5-2 16,-2 10-3-1,-6 5-4-15,0 17-12 0,-13 9-63 16,-4 2-10-16,-7 2-8 0,-11 11-5 15</inkml:trace>
  <inkml:trace contextRef="#ctx0" brushRef="#br0" timeOffset="104322.0784">19438 9423 55 0,'0'-12'85'15,"-10"0"-31"-15,10 2-10 16,-2 0-8-16,2 10-9 15,-12-12-12-15,2 6-4 0,-4 5-6 16,0 1-3-16,-3 1-1 16,-1 9-1-16,0 4-1 0,4 4 2 15,-2 4 0 1,7 3 1-16,4 2 0 0,5 2 2 15,2-3 1-15,9-2 0 16,7-6 2-16,2-4 1 16,8-9-1-16,4-5 0 15,3-10-1-15,1-12-1 0,0-9-1 16,-1-10-2-16,-2-5-1 0,-5-7-1 15,-4-5-1 1,-8-2 0-16,-7-1-1 16,-7 5 0-16,-3 5 0 0,-8 7 1 15,-4 10 0-15,-4 10 1 0,-1 10-1 16,-1 11 1-1,4 8 1-15,2 12-1 0,6 10 1 16,5 10 0-16,2 6 0 16,5 8 0-16,6 2 1 15,5 3-1-15,2-4 0 16,1 0 1-16,-1-5-1 0,-2-6-1 15,-2-4-1-15,0-10-2 0,-1-1-4 16,-3-10-8 0,3-2-25-16,13-4-47 0,-8-8-6 15,0-2-5 1</inkml:trace>
  <inkml:trace contextRef="#ctx0" brushRef="#br0" timeOffset="104782.083">20098 9227 33 0,'0'-12'89'0,"-8"8"-1"16,-6 4-6-1,-1 2-60-15,-7 6-5 0,-3 6-4 16,-4 7-3 0,-2 4-1-16,1 4-1 0,2 2-3 15,4 1-1-15,7 1 1 0,6-1-1 16,9-7-1-16,4-6 1 15,16-5-1-15,8-10 0 0,7-4 0 16,3-11 0 0,3-7-1-16,2-8 0 0,-4-2-1 15,-6-2 0 1,-7-1-1-16,-9 4 0 0,-7 2 0 15,-5 9 0-15,-3 6 1 0,0 10 0 16,-10 0 1-16,4 16 1 16,2 9-1-16,4 6 1 0,-1 7 0 15,11 2-1 1,2 1 1-16,5 1-3 0,2-6-1 15,0-2-5-15,0-8-8 16,4-11-51-16,-8 5-25 0,-3-9-7 16,-12-11-7-1</inkml:trace>
  <inkml:trace contextRef="#ctx0" brushRef="#br0" timeOffset="105942.0946">17772 9610 4 0,'0'0'87'0,"-12"-5"4"0,12 5-3 15,-5 17-44-15,2 5-16 0,3 6-9 16,0 7-5 0,0 3-2-16,4 6-5 0,4-1-1 15,0 1-3 1,1-6-1-16,0-4-1 0,0-5-4 15,-3-12-6-15,2-5-36 16,-8-12-40-16,10-9-7 0,-8-17-5 16</inkml:trace>
  <inkml:trace contextRef="#ctx0" brushRef="#br0" timeOffset="106072.0959">17776 9325 5 0,'-3'-18'89'0,"0"7"-1"15,3 11-11-15,0-11-21 0,0 11-131 16,7 0-9-1,-7 0-4-15</inkml:trace>
  <inkml:trace contextRef="#ctx0" brushRef="#br0" timeOffset="106472.0999">18180 9844 33 0,'-12'-14'83'0,"-1"12"1"16,-3-1-42-16,1 6-11 0,-5 11-2 15,1 6-5-15,-1 8-5 16,2 4-2-16,4 2-2 0,10 4-3 16,5-1-3-1,14-6-2-15,11-4-3 0,8-10-3 16,9-2-10-1,1-1-47-15,5-14-31 0,1-4-6 16,-2-10-5-16</inkml:trace>
  <inkml:trace contextRef="#ctx0" brushRef="#br0" timeOffset="106882.104">18499 9417 22 0,'-14'7'88'16,"3"-3"-1"-16,11-4-2 16,-4 11-53-16,12-7-12 15,15-2-8-15,8-1-5 0,9 0-1 16,4-1-3-1,6 0-8-15,-6 0-12 0,1-11-52 16,-4 11-16 0,-13 0-7-16,-10 0 1 0</inkml:trace>
  <inkml:trace contextRef="#ctx0" brushRef="#br0" timeOffset="107042.1056">18461 9635 55 0,'-10'18'97'15,"14"-3"-4"1,18-6-6-16,17 8-44 0,13-14-29 15,10-4-9-15,11 4-13 0,-5 5-75 16,4-8-6-16,-4 2-5 16,1-2-4-16</inkml:trace>
  <inkml:trace contextRef="#ctx0" brushRef="#br0" timeOffset="107842.1136">20109 9332 61 0,'-10'-11'86'0,"2"0"-3"15,3 1-47-15,-4 3-10 0,9 7-6 16,-8-10-6 0,8 10-3-16,0 0-4 0,0 0-1 15,0 0-2-15,0 0 0 0,0 7-1 16,2 2 1-16,3 6 0 15,3 5 1-15,2 7 0 16,4 4 3-16,2 5-2 16,5 5-1-16,3 1 0 0,6 3 0 15,4-6 0-15,6-2-2 16,7-6 0-16,2-9-2 15,5-7 1-15,1-8-1 0,0-5 0 16,-4-4-4-16,-5-1-6 16,-12-10-33-16,-1 7-47 0,-9 3-5 15,-9-2-6 1</inkml:trace>
  <inkml:trace contextRef="#ctx0" brushRef="#br0" timeOffset="108252.1177">19646 9862 68 0,'-39'6'93'0,"10"0"-2"16,15 1-5-16,19-5-65 0,20 4-5 15,18-2-4-15,25-4-2 0,21 1-3 16,15-1-2 0,12-1-2-16,1 1-4 0,-9-5-5 15,0 4-21 1,-9-3-59-16,-29 2-5 0,-19-3-9 15,-22 1 0-15</inkml:trace>
  <inkml:trace contextRef="#ctx0" brushRef="#br0" timeOffset="108902.1242">19785 10248 16 0,'-13'-2'78'15,"5"2"-32"-15,-11 7-6 0,-1 7-1 16,-2 2-9 0,0 7-5-16,-2 2-6 0,3 7-4 15,5 0-2-15,3 3-3 16,9-1 0-16,4-1-1 0,12-6 1 15,5-3-1 1,8-7-1-16,7-7-1 0,2-8-2 16,3-9 0-1,1-8-1-15,-1-8-2 0,-4-9-2 16,-6-7 0-16,-6-5-1 0,-9-4-1 15,-7-2 1-15,-5 3-1 16,-3 4 0-16,-9 4 1 0,-4 9 1 16,2 6 0-1,-3 11 0-15,3 8 0 0,3 9 1 16,3 12 0-1,7 7 0-15,1 9 0 0,6 6 1 16,8 6 1-16,2 1 0 16,5 2 0-16,0-2-1 0,1-1 1 15,-1-6-1-15,-1-3 0 0,-3-8-3 16,-3-8-2-1,4-3-14-15,-6-10-20 0,-12-6-49 16,19-10-7 0,-3-14-7-16</inkml:trace>
  <inkml:trace contextRef="#ctx0" brushRef="#br0" timeOffset="109082.126">20096 10132 68 0,'-4'14'94'0,"1"9"-4"0,3 6-5 15,1 8-69 1,8 5-3-16,3 2-1 0,0 4-3 15,1-2-4-15,0 0-4 16,-4-5-3-16,1-1-12 0,-9-9-31 16,-1-7-42-1,0-10-4-15,0-14-7 0</inkml:trace>
  <inkml:trace contextRef="#ctx0" brushRef="#br0" timeOffset="109202.1272">20000 10357 12 0,'-2'-17'95'15,"5"5"-2"-15,16 5-5 0,10 0-5 16,12 4-80-1,5-11-39-15,11 4-48 0,4 0-6 16,-2-7-5-16</inkml:trace>
  <inkml:trace contextRef="#ctx0" brushRef="#br0" timeOffset="109662.1318">21055 9810 24 0,'0'0'87'0,"0"0"-3"16,10-2-4-16,15 0-53 0,7 2-20 15,4-5-3-15,9 5-8 0,-5-5-22 16,-1 1-52-1,1 2-6-15,-8-3-4 0</inkml:trace>
  <inkml:trace contextRef="#ctx0" brushRef="#br0" timeOffset="109842.1336">21020 9961 94 0,'0'19'96'15,"12"-6"-5"1,16-9-7-16,9 1-69 0,4-10-25 0,0-4-72 15,15-1-5 1,-3-3-8-16,-1-5-3 0</inkml:trace>
  <inkml:trace contextRef="#ctx0" brushRef="#br0" timeOffset="110422.1394">22109 9497 55 0,'-11'-8'87'0,"-5"0"-2"15,-5 6-6-15,6 2-71 0,-10 10-1 16,-3 7-2 0,0 7 1-16,-1 3-1 0,7 4-1 15,7 3 2-15,9 0 0 16,6-5 2-16,10-7 1 0,13-9-1 15,7-7 1 1,4-10-2-16,2-14-1 0,2-14-1 16,-3-9-2-1,-1-12-1-15,-8-8-2 0,-5-5 0 16,-7 0-1-16,-9 0 1 0,-4 6-1 15,-4 5 0-15,-10 15 1 16,-5 7 0-16,-4 13 0 0,-3 11 1 16,-1 9-1-1,1 14 0-15,6 12 1 0,3 7 0 16,9 10 1-1,7 9-2-15,10 5 1 0,15 4 0 16,5-2-1-16,11-3-2 16,1-6-3-16,1-5-11 0,-6-3-54 15,-3-17-20-15,-4-10-7 16,-9-13-5-16</inkml:trace>
  <inkml:trace contextRef="#ctx0" brushRef="#br0" timeOffset="110592.1411">21864 9782 24 0,'-34'35'99'16,"19"-6"-2"-16,17-10-7 16,29-11-3-16,19-8-84 0,18 0-4 15,13-7-12 1,13-7-41-16,2 6-34 0,-2-4-6 15,-3 2-6-15</inkml:trace>
  <inkml:trace contextRef="#ctx0" brushRef="#br0" timeOffset="111182.147">21980 10311 32 0,'-20'7'90'16,"-4"3"-2"-16,-6 5-3 0,-1 8-65 15,0 5-5-15,4 6-1 0,4 2-1 16,8 5 0 0,8-4-3-16,7-4 1 0,13-4-4 15,12-10 0-15,6-7-1 16,4-12 0-16,2-5-2 0,0-15-1 15,-1-10-2 1,-5-7-3-16,-8-9-1 0,-8-4 0 16,-9-5-1-1,-6 0 0-15,-10 1 0 0,-9 6 1 16,-3 6 1-16,-5 9 2 0,0 5 1 15,4 11-1-15,4 12 1 16,4 5 1-16,8 12-1 0,7 12 1 16,8 6 0-1,9 5 0-15,4 10 1 0,4-2-1 16,2 5 0-1,0-4-3-15,2-3-2 0,-10-9-9 16,1-12-50-16,-6-4-27 16,-1-11-7-16,-4-8-7 0</inkml:trace>
  <inkml:trace contextRef="#ctx0" brushRef="#br0" timeOffset="111362.1488">22177 10067 78 0,'4'23'96'0,"0"8"-4"16,-2 7-7-16,8 6-70 0,-4 12-3 15,-2 3-1-15,1 8-5 0,-5-3-4 16,0 2-5 0,-2-4-5-16,-1-3-29 0,3-8-49 15,-7-10-7 1,-1-13-7-16</inkml:trace>
  <inkml:trace contextRef="#ctx0" brushRef="#br0" timeOffset="111503.1503">22088 10367 31 0,'0'-20'100'0,"5"7"-1"0,9 3-8 15,5 1-3 1,8-2-82-16,7 6-11 0,-1-9-28 16,-4 9-55-16,13-3-6 15,2-3-6-15</inkml:trace>
  <inkml:trace contextRef="#ctx0" brushRef="#br0" timeOffset="111893.1542">23150 9562 80 0,'-20'-11'90'16,"-1"7"-4"-16,-3 4-5 0,4 9-75 15,-9 10-2 1,3 9 2-16,1 10 2 0,3 6 1 16,4 10 0-16,7 4 1 15,9 6 0-15,7-1-2 0,11-2 0 16,8-3-2-1,7-9-2-15,4-6-2 0,0-11-3 16,1-9-7-16,-7-14-14 0,-6-6-68 16,1-8-4-1,-5-11-7-15,-4-14-3 0</inkml:trace>
  <inkml:trace contextRef="#ctx0" brushRef="#br0" timeOffset="112203.1573">23217 9578 8 0,'14'0'99'15,"6"0"-3"-15,8 11-4 0,1 5-7 16,7 3-73-16,-1 13-6 16,-4 5-2-16,0 8-1 15,-9 4 0-15,-7 5 0 16,-5 1 0-16,-4-2 1 0,-3-5 1 15,-3-7 0 1,0-7 2-16,0-11 0 0,0-12 0 16,0-11-1-16,9-15 0 0,0-14-1 15,2-13-1-15,5-7-1 16,1-8-2-16,-2-8-3 15,-1 2-1-15,0 1-3 16,-2 5-5-16,0 11-13 0,-2 11-61 16,0 0-11-1,2 6-8-15,0 4-3 0</inkml:trace>
  <inkml:trace contextRef="#ctx0" brushRef="#br0" timeOffset="112403.1593">23859 9165 33 0,'1'-10'101'16,"-1"10"-5"-1,11 0-7-15,7 7-1 0,6 17-84 16,10 13-3-16,3 12-1 16,-3 15 0-16,1 14 0 15,-3 8 0-15,-10 7-2 0,-17 2-3 16,-9-4-3-16,-18 3-21 15,-13-8-59-15,-14-10-6 0,-7-8-7 16</inkml:trace>
  <inkml:trace contextRef="#ctx0" brushRef="#br0" timeOffset="112753.1628">22949 9252 56 0,'0'-9'86'16,"-10"7"1"-1,9 8-57-15,-20 22 0 0,-3 19-2 16,1 18-4-16,1 17-4 15,4 16-2-15,6 13-6 0,12 7-7 16,10-2-6 0,15-2-17-16,9-13-67 0,2-17-6 15,1-15-8-15,-3-23 0 0</inkml:trace>
  <inkml:trace contextRef="#ctx0" brushRef="#br0" timeOffset="113543.1707">19878 11279 71 0,'-16'3'85'16,"1"-1"-1"-1,1-1-50-15,14-1-6 0,5 4-5 16,19-4-7-16,12 0-5 15,4 0-4-15,14 1-3 0,3-2-4 16,3 4-6 0,0-3-8-16,-4 0-14 0,-8 0-20 15,-16 0-39-15,1-2-4 0,-13-2 2 16</inkml:trace>
  <inkml:trace contextRef="#ctx0" brushRef="#br0" timeOffset="113753.1728">19708 11479 61 0,'-15'25'96'16,"17"-10"-3"-16,27-6-7 0,17-27-33 15,12 14-46-15,12-1-3 16,8-2-3-16,2 0-4 15,-5-2-4-15,-7 4-10 16,-10 0-15-16,-13 1-54 0,0 4-5 16,-8-4-5-1</inkml:trace>
  <inkml:trace contextRef="#ctx0" brushRef="#br0" timeOffset="114043.1757">20938 11176 25 0,'14'-14'72'15,"-13"3"5"-15,-8 11 2 0,-13 0-69 16,-10 14 5-16,-4 15 4 15,-5 11 1-15,-1 11 3 0,3 6-1 16,7 4 0 0,9 0-7-16,13-2-5 0,10-7-4 15,18-6-4-15,7-11-6 16,14-7-31-16,18-10-51 15,-7-10-8-15,2-6-6 16,6-4 2-16</inkml:trace>
  <inkml:trace contextRef="#ctx0" brushRef="#br0" timeOffset="114823.1835">21876 11105 50 0,'-12'-7'80'16,"-8"2"-1"-16,-5 10-35 0,-4 0-32 16,-3 3-3-1,-3 8 0-15,0 4-3 0,2 5 1 16,6 3-2-16,2 2 2 15,11 0 1-15,7-3 3 16,10-4 0-16,11-7 0 0,9-6 0 16,7-7 0-16,3-6-2 15,5-10 0-15,-1-7-4 0,-2-8-2 16,-2-4-3-1,-9-4-1-15,-4-3-1 0,-9-2-1 16,-4 0-1-16,-7 2 0 16,-6 7-1-16,-5 3 3 15,-3 6 0-15,-3 8 0 0,0 5 0 16,4 10 2-16,3 5 0 15,0 12 1-15,10 6 1 0,0 9 1 16,11 5-1 0,3 9 3-16,4 2-2 0,2-1 1 15,5-3-1-15,-1-6-2 16,-2-6-3-16,-3-7-7 15,-8-14-23-15,-11-11-46 16,18-8-11-16,-16-13-8 0</inkml:trace>
  <inkml:trace contextRef="#ctx0" brushRef="#br0" timeOffset="115120.1889">21954 10873 82 0,'0'0'95'15,"11"4"-5"-15,0 8-6 0,35 7-69 16,-25 7-7-1,2 6 1-15,2 8-1 0,1 6 0 16,0 7-1-16,-3-1 0 0,-4-4 0 16,-1-5 2-1,-7-6 0-15,-2-9-1 0,-3-11-1 16,-6-17 0-16,12-4-2 15,-6-16 0-15,7-11-2 0,-1-13-1 16,7-5-3 0,0-8-2-16,5-4-3 15,-2 1-2-15,0 6-3 0,-5 3-9 16,3 10-30-16,3 12-45 15,-14 10-5-15,-9 19-5 0</inkml:trace>
  <inkml:trace contextRef="#ctx0" brushRef="#br0" timeOffset="115380.1915">21544 11429 22 0,'0'0'98'0,"11"8"-2"16,29-8-4 0,20-2-3-16,23-3-76 0,9 0-5 15,14-3 0-15,3 1-3 16,-7 4-4-16,-9-6-5 0,-11 9-15 15,-21 3-61 1,-18-3-11-16,-21 0-9 0,-22 0-2 16</inkml:trace>
  <inkml:trace contextRef="#ctx0" brushRef="#br0" timeOffset="116010.1978">21803 11901 5 0,'8'-14'92'0,"-4"0"0"16,-4-1-6-16,0 0-4 16,-10 1-74-16,-5-1-5 0,-3 9-1 15,-3 5 1 1,-5 3 0-16,-2 11 0 0,2 5 1 15,3 10 0-15,3 8 0 16,7-2 0-16,8 4 0 16,7-6 0-16,14-5 0 15,8-11 0-15,9-8 0 0,5-10-1 16,3-18 0-16,3-9 0 0,-3-13-1 15,-3-6-2 1,-5-5 2-16,-8-3-1 0,-7-2-1 16,-7 4 0-1,-9 4 1-15,-2 4-1 0,-5 12 1 16,-7 6 0-16,-1 10-1 15,-2 11-1-15,-1 10 2 0,2 15 0 16,4 9-1 0,3 9 1-16,5 10 0 0,2 6-1 15,0 3 1-15,8 3 1 0,0-3-2 16,-1-6-3-1,1-7-1-15,-1-9-6 0,3-11-36 16,2-11-44-16,-12-11-5 16,18-18-7-16</inkml:trace>
  <inkml:trace contextRef="#ctx0" brushRef="#br0" timeOffset="116190.1996">22102 11635 52 0,'9'4'96'0,"-7"16"-3"15,2 8-5-15,-4-28-31 16,9 40-47-16,1 9-2 0,-3 1 0 15,1 3-3 1,-2-2-2-16,-1-5-4 0,-4-5-4 16,1-4-13-1,-4-6-43-15,-5-13-29 0,7-18-6 16,-17 1-5-16</inkml:trace>
  <inkml:trace contextRef="#ctx0" brushRef="#br0" timeOffset="116330.201">22023 11809 8 0,'-15'-36'105'15,"5"7"-4"-15,5 11-5 0,5 6-5 16,17 12-59-1,9-11-22-15,17-2-10 0,2-9-26 0,18 4-63 16,8-5-4 0,3-7-7-16,2-5-5 0</inkml:trace>
  <inkml:trace contextRef="#ctx0" brushRef="#br0" timeOffset="118020.2179">22105 11487 41 0,'16'-4'18'0,"-16"4"7"16,0 0 8-16,0-12 6 16,0 12 3-16,0 0 0 0,0 0-4 15,0 0-8-15,0 0-7 0,0 0-9 16,0 0-6-1,0 9-3-15,0 3 0 0,0 2 0 16,2 6-1 0,-2 9 1-16,0 5 2 0,-1 9-2 15,-2 3 0-15,-4 3 0 16,0 1-4-16,0 2-6 15,-6-4-27-15,7-2-51 0,6-7-9 16,0-10-6-16</inkml:trace>
  <inkml:trace contextRef="#ctx0" brushRef="#br1" timeOffset="189689.1715">12346 1240 25 0,'-29'19'49'0,"3"3"-49"15,1 5 0-15,-6 46 2 0,-10-6 0 16,10 6 1-1,9 4 0-15,7 10 2 0,6 0 0 16,-1-2 1-16,10-8 1 0,0-2-1 16,5 4-1-1,4 2 4-15,0 6-2 0,1 3 0 16,2 4 0-16,2 8-1 15,-2 7-2-15,1-5-1 0,-1 4-1 16,-2 1-1 0,-1-4 1-16,-4 2 1 0,1 3 1 15,-3-3 3 1,1 0 0-16,-3 0 1 0,0-2 0 15,-2 3 0-15,2 6 0 0,-2-4-2 16,1 1 0-16,-1 1-2 16,-2-2 3-16,-4 2 0 15,2 7 0-15,-5-4 0 16,2-2 0-16,-6 2 0 0,1-3-2 15,-3 4 2 1,0 5-3-16,0 1 1 0,-5-4-2 16,-2 0-1-16,-2 3-1 0,-1 0 2 15,-4 5-1-15,2-3-1 16,-8-2 0-16,-4 5 0 15,-2 5 0-15,-4-1 1 16,1 0-1-16,-6 2 0 0,-2 1 0 16,-3 2 0-1,-2 1-2-15,-1-3 1 0,-6-6 0 16,2 2 0-16,-5-3 0 15,0-3 0-15,-1-8 1 0,-1-4-1 16,-2-3 0-16,2-5 0 16,-2-1 2-16,-2-6-1 15,1 3 1-15,-5-3-1 0,-1-3 0 16,-3 3 0-1,-4-2 0-15,-2 2 0 0,-2-4 0 16,-3 1-1-16,-3-7 0 16,0 0 1-16,-6-2 1 0,-3-4 0 15,-1-5 0 1,-4-5-1-16,-1-1 1 0,0-5 0 15,-5-2 1-15,-3-6-2 16,-2-5 0 0,-5-3 0-16,-3-6 0 0,-4-1 0 0,-5-8-1 15,-5-3 1-15,-6-6 0 16,1-4 0-16,-5-5 1 0,1-3-1 15,-7-5-1 1,-2-5 0-16,-5-2 0 0,0-2 0 16,-4-7-2-16,-1-5 1 0,1-5 0 15,-4-2-1 1,3-8 2-16,-2-5 0 0,2-5-1 15,-4-8 1-15,5-5 1 16,1-7 0-16,-4-5 0 16,5-9 1-16,1-7 0 15,0-7 2-15,0-5-1 0,1-5 0 16,-1-5 2-1,1-4-2-15,0-5 0 0,2-3 0 16,3-4-2-16,-1 2 1 0,8-4 0 16,3-5-2-16,6 2-1 15,3-8 1-15,5 1-1 16,7-6 2-16,6-2 0 15,9-9 0-15,3-2 0 0,11-5 0 16,6-4 1 0,9-6 1-16,6-5-1 0,15-2-1 15,5-3 1-15,8 1 0 16,8-5-1-16,14-3 0 15,8 0 0-15,9 0-2 0,11-3 1 16,5 2 0-16,13-1-2 16,11-6 0-16,11 5 1 0,11 0-1 15,11 0 2 1,12-7-1-16,12 4 1 0,11 2 0 15,13-1 1-15,9 6-1 16,9 3 1-16,12 2 1 16,4 6-2-16,10 11 0 0,4 7 0 15,14 4-1-15,5 9-1 16,13 6 1-16,10 2-1 0,10 9 1 15,-98 61-2 1,18-5 1-16,3 4 0 0,19-7 2 16,4 4-1-1,15-5-1-15,5 6 2 0,16-2-1 16,6 4 4-16,20-6-2 15,1 6 1-15,23-2-2 0,3 5 0 16,21-3 1-16,-1 4-1 16,23 3 0-16,-1 1-1 15,4 5 1-15,0 5-1 0,3 7 1 16,3 2 1-1,-1 5-1-15,1 4 0 0,-1 3 0 16,-3 5 0 0,-4 5 1-16,-8 4-3 0,-5 8 2 15,-5 1 0 1,-13 13-1-16,-9 6 0 0,-11 7-2 15,-12 8 2-15,-16 10-1 0,-15 9 1 16,-107-8 2 0,223 112-1-16,-77 26 2 0,-70 19-1 15,-69 22-1-15,-65 7-2 16,-46 15-11-16,-51 3-45 0,-34-32-29 15,-16 1-7 1,-23-6-6-16</inkml:trace>
  <inkml:trace contextRef="#ctx0" brushRef="#br1" timeOffset="190199.1868">7428 1269 19 0,'-59'12'97'0,"-107"34"-3"0,-32 58-5 16,-25 40-5-16,-28 53-87 0,-23 29-1 15,-20 35 0-15,-23 22 1 16,22 27-4-16,-27 14 3 15,-15 25 1-15,-16 8 0 16,-3-1 2-16,6 4 3 0,14-16-1 16,20-9-2-1,28-21-13-15,35-17-65 0,32-43-7 16,40-32-5-16</inkml:trace>
  <inkml:trace contextRef="#ctx0" brushRef="#br1" timeOffset="190569.1979">8373 1771 13 0,'287'-72'96'16,"-62"46"-3"-16,-24 43-3 0,-56 45-6 15,-70 38-84 1,-49 40 2-16,-89 32 0 0,-45 44 2 15,-45 21-3 1,-42 31 0-16,-41 25 1 0,-31 17-1 16,-27 16 1-16,-22 17-2 0,-10 14 2 15,-16 13 1-15,-10 8 0 16,-1 37 0-16,-1-34-2 0,6 3-5 15,4-11-7 1,17-7-40-16,7-15-37 0,29-37-6 16,28-33-6-1</inkml:trace>
  <inkml:trace contextRef="#ctx0" brushRef="#br1" timeOffset="190894.208">9671 3806 48 0,'118'15'103'0,"-29"31"-4"0,-45 25-8 16,-34 29-2 0,-41 28-90-16,-36 31 0 0,-32 40 0 15,-35 40 4-15,-47 32-1 16,-43 32 1-16,-39 64 0 0,-31-13 0 15,-22 22-1 1,-16 53 0-16,-4-28-1 0,-4-8-5 16,16 2-9-16,9-21-29 0,31-55-48 15,23 4-7-15,35-48-6 16,37-88 6-16</inkml:trace>
  <inkml:trace contextRef="#ctx0" brushRef="#br1" timeOffset="191197.2187">11248 5363 54 0,'239'-55'101'0,"-83"38"-5"16,-8 38-6-16,-57 41 0 0,-79 46-85 0,-26 61-2 16,-62 54 2-1,-63 60 0-15,-72 49 0 0,-70 63 0 16,-71 50 1-16,-55 46-4 15,-60 41 0-15,-28 31-4 16,-19 28-11-16,-24 17-78 16,37-30-2-16,9-31-8 0,30-39-6 15</inkml:trace>
  <inkml:trace contextRef="#ctx0" brushRef="#br0" timeOffset="205958.6679">8436 12664 64 0,'1'9'77'0,"15"11"-25"0,11-20-26 16,7 0-4-1,10-2-5-15,6-1-1 0,6 2-2 16,1 1-2-1,-1 0-4-15,-4 0-3 0,-4 0-1 16,-4 0-3-16,-6 1-2 16,-1-1-3-16,-4 2-11 0,-4-2-19 15,-5-2-33-15,-3 2-15 16,-4 0-4-16</inkml:trace>
  <inkml:trace contextRef="#ctx0" brushRef="#br0" timeOffset="206258.6769">8499 13009 25 0,'35'3'84'0,"5"-3"-1"16,16-3-6-16,6-4-60 0,6 2-2 15,3 1-8 1,1 3-6-16,-7 1-8 0,-5 1-24 16,-4 12-42-1,-16-4-8-15,-4 0-4 0</inkml:trace>
  <inkml:trace contextRef="#ctx0" brushRef="#br0" timeOffset="207168.7042">9617 12422 31 0,'0'0'65'16,"0"0"1"-16,0 0-48 0,0 0-10 15,4 10-4 1,1 12-2-16,0 6 4 0,2 9 1 15,3 6 7 1,2 5-1-16,1 8 3 0,2-5-2 16,-1 4 0-16,3-1-3 15,-3-5-1-15,0-4-2 0,0-7-1 16,-3-4 0-16,-1-7-1 0,-3-2-1 15,0-9-1 1,-3-3 0-16,1-4 1 0,-5-9-1 16,4 11 1-1,-4-11 0-15,0 0 1 0,0 0 2 16,0 0 0-16,0 0 1 15,0 0-2-15,7-15 0 0,-4-3-2 16,1-9 0 0,0-9-2-16,1-10-1 0,2-11-2 15,2-7-2-15,-1-3-3 0,1-1-3 16,2 1-4-1,-1 1-14-15,6 4-34 0,-1 14-30 16,3 8-4-16,0 7-3 16</inkml:trace>
  <inkml:trace contextRef="#ctx0" brushRef="#br0" timeOffset="207648.7186">10273 12554 13 0,'-15'59'74'16,"2"7"-5"-16,6 1-9 15,5 0-10-15,1-4-13 0,6-5-12 16,7-9-7 0,5-7-4-16,0-9-2 0,4-4-5 15,-3-7-1 1,0-4-3-16,-3-4-3 0,-2-5-2 15,0-2-4-15,-2-2-11 0,-2 4-47 16,3-14-22-16,0-11-6 16,4-6-3-16</inkml:trace>
  <inkml:trace contextRef="#ctx0" brushRef="#br0" timeOffset="207948.7276">10674 12527 12 0,'-5'30'81'15,"4"-3"3"-15,7 14-47 0,0 5 2 16,6 2-6-16,1 2-8 15,5-3-4-15,-4 1-7 16,2-7-4-16,-3-4-3 16,3-4 0-16,-4-6-3 0,-1-5-1 15,0-5-3-15,-4-3-2 0,1-4-4 16,-8-10-6-1,15 10-12-15,-6-6-32 0,-9-4-32 16,16-4-4 0,-6-6 1-16</inkml:trace>
  <inkml:trace contextRef="#ctx0" brushRef="#br0" timeOffset="208228.736">10516 12766 83 0,'4'9'91'16,"18"-9"-3"-16,10-2-7 0,12-2-70 15,4-2-4 1,2 1-3-16,2-1-1 0,0 2-5 16,-10 2-5-16,-2 2-15 15,-7 7-44-15,-8-5-20 0,-4 1-6 16,-6-3-1-1</inkml:trace>
  <inkml:trace contextRef="#ctx0" brushRef="#br0" timeOffset="208578.7465">11271 12634 39 0,'-12'16'85'16,"6"0"0"-16,4-8-2 0,2-8-64 16,10 13-7-16,7-5-1 15,4-1-1-15,5 0-1 0,-1-2-3 16,3 0-4-16,1 0-4 0,-1-4-6 15,0 2-20 1,-1 2-37-16,-6-5-21 0,-3-3-5 16</inkml:trace>
  <inkml:trace contextRef="#ctx0" brushRef="#br0" timeOffset="208788.7528">11249 12874 42 0,'-5'17'84'16,"9"-6"-3"-16,6-8-3 16,10 2-68-16,2 1-3 15,5-3-5-15,1-3-5 16,0 0-16-16,2 3-41 0,-3-4-21 15,1-4-4-15</inkml:trace>
  <inkml:trace contextRef="#ctx0" brushRef="#br0" timeOffset="209068.7612">11642 12876 11 0,'0'37'80'16,"9"-2"3"-1,6-7-2-15,10-3-56 0,5-10-4 16,5-5-4-16,7-10-1 0,-1-7-1 15,0-11-3 1,0-7-2-16,-7-1-2 0,-6-6-4 16,-8 0-2-16,-14 2-1 15,-6 3-2-15,-14 2 0 0,-14 5 0 16,-10 6-3-1,-9 7 1-15,-3 4-2 0,1 8-6 16,-3 3-5 0,6 10-10-16,6-3-14 0,7 6-27 15,21 3-23-15,2-2-2 0</inkml:trace>
  <inkml:trace contextRef="#ctx0" brushRef="#br0" timeOffset="209348.7696">12063 12387 44 0,'-13'5'78'16,"8"6"1"-16,6 8 0 0,-20 7-70 15,39 11 0 1,15 13 2-16,11 9 1 0,-3 11 0 16,4 7 1-16,-11 8-3 15,-9 2-3-15,-11 2-2 0,-16-7-4 16,-17-4-4-16,-16-13-5 15,-7-7-29-15,2-9-46 16,-14-17-6-16,7-11-5 0</inkml:trace>
  <inkml:trace contextRef="#ctx0" brushRef="#br0" timeOffset="209858.7849">12702 12661 49 0,'0'19'87'16,"2"-5"-1"-16,13-7-2 0,6-4-72 15,8-2 2-15,2-1 0 16,3-8-1-16,0-2 1 0,-4-6-6 16,-1-4-3-1,-9-1-6-15,-9 0-4 0,-11-2-2 16,-7 3-1-16,-16 1-1 0,-8 7 0 15,-7 6 0 1,-11 9 2-16,-1 16 2 0,-3 14 3 16,4 13 2-16,6 15 2 15,11 8 2-15,12 6 2 0,16 2 2 16,18-6 1-1,21-8 1-15,19-14 1 0,16-11-2 16,16-17-4 0,7-16-6-16,9-5-21 0,17-21-59 15,-12-9-8-15,-5-8-8 0,-8-12 0 16</inkml:trace>
  <inkml:trace contextRef="#ctx0" brushRef="#br0" timeOffset="210238.7963">13298 12097 7 0,'-24'8'97'0,"12"1"-3"0,12-9-4 16,20 0-6-1,18-12-66-15,14 4-12 0,7-3-8 16,10 2-7-16,2-1-8 16,2 3-21-16,-6 7-45 0,-7 0-9 15,-9 0-5-15</inkml:trace>
  <inkml:trace contextRef="#ctx0" brushRef="#br0" timeOffset="210668.8092">14008 11582 24 0,'-9'10'78'0,"9"-10"1"15,-3 21-4 1,9 1-53-16,-7 5-13 0,1 10 2 16,1 3 0-16,2 7 2 15,2-2-1-15,3 4 1 16,6-5 0-16,2-8 0 15,5-3-2-15,3-4-3 0,3-8-1 16,1-7-2 0,2-3-1-16,-3-2-3 0,2-3-1 15,-4-4-3-15,0-2-4 0,-6-2-6 16,-1-7-32-16,1-2-42 15,-13-8-5-15,0-7-6 16</inkml:trace>
  <inkml:trace contextRef="#ctx0" brushRef="#br0" timeOffset="210848.8146">13952 11700 65 0,'-14'12'92'0,"14"1"-5"0,10-5-4 15,17 1-55-15,10-3-18 16,6-1-5-16,7-4-5 0,4 1-5 15,-5-2-4 1,-1 0-15-16,-6 3-52 0,-5-3-11 16,-6-8-7-16</inkml:trace>
  <inkml:trace contextRef="#ctx0" brushRef="#br0" timeOffset="211088.8218">14599 11407 10 0,'6'-14'91'0,"-6"14"-2"16,3-8-4-16,-3 8-4 15,-5 16-66-15,-6 12-8 16,-4 11-2-16,-5 12-2 16,-3 15 2-16,-3 13 1 0,-3 11 0 15,1 6-1-15,-1 0-2 0,3-3-1 16,2-6-3-1,2-10-2-15,6-13-3 0,5-16-5 16,2-17-10-16,6-21-64 16,3-10-6-16,11-10-7 15,8-19 4-15</inkml:trace>
  <inkml:trace contextRef="#ctx0" brushRef="#br0" timeOffset="211308.8284">14795 11624 5 0,'16'0'91'0,"-2"13"-1"15,-2 11-5-15,-6 8-4 16,-2 17-56-16,-4 6-22 0,-1 8 0 16,-8 9 0-1,-4 4 0-15,-6-1 1 0,-4-4-1 16,3-7-2-16,-2-15-3 0,3-9-3 15,4-16-7 1,7-10-23-16,8-14-45 0,2-13-11 16,10-15-5-16</inkml:trace>
  <inkml:trace contextRef="#ctx0" brushRef="#br0" timeOffset="211708.8404">14891 11669 38 0,'-21'0'78'0,"0"0"1"15,2 2-40-15,2-1-14 0,6 8-3 16,11-9-4 0,-11 12 0-16,11-12 0 0,7 9-3 15,9-1-3 1,4 1-1-16,2 7-3 0,1-1-3 15,1 3-3-15,-3 0-1 0,-6 3-2 16,-5-2 1-16,-7 1 0 16,-3-5 1-16,-9-1 0 0,-6-3 1 15,0-3 0 1,-5-1 0-16,1-4 0 0,1-1 0 15,2 1 0 1,4 2-1-16,5 4 1 0,3 4-1 16,4 5 0-16,4 3 1 15,7 5-1-15,3 0-1 0,1 3-1 16,3 0-1-16,1-3-4 0,-1-8-2 15,4 0-8 1,-3-11-14-16,6-6-24 0,2-1-26 16,3-6-13-1,7-12-2-15</inkml:trace>
  <inkml:trace contextRef="#ctx0" brushRef="#br0" timeOffset="211928.847">15442 11714 11 0,'0'-13'85'0,"-9"13"4"0,-14 7-4 16,-7 3-33-1,-7 23-33-15,4 13-9 0,-1 12 1 16,7 5 1-16,10 4 2 16,14-4-2-16,10-2-2 0,25-10-1 15,14-6-2 1,14-10-4-16,5-11-5 0,10-8-11 15,-4-10-43-15,-1-1-33 0,-11-5-7 16,-19 0-7 0</inkml:trace>
  <inkml:trace contextRef="#ctx0" brushRef="#br0" timeOffset="212538.8653">8557 14142 58 0,'-16'14'73'0,"16"-14"-2"0,0 12-48 16,17-2-10-1,27-6-5-15,10 3 0 0,21-1-3 16,9 7-9-16,11-5-18 15,0 8-17-15,5-5-13 16,-3 4-19-16</inkml:trace>
  <inkml:trace contextRef="#ctx0" brushRef="#br0" timeOffset="212769.8723">8502 14559 95 0,'26'38'103'15,"35"-15"-11"1,22-15-8-16,17 17-39 0,20-50-80 15,8 20-54-15,11-2-8 16,-1 7-5-16</inkml:trace>
  <inkml:trace contextRef="#ctx0" brushRef="#br0" timeOffset="213739.9014">10350 14074 0 0,'0'11'89'0,"0"1"1"16,7 9-7-16,1 7-6 0,-3 15-68 16,0 6-7-1,0 12 0-15,1 12 0 0,-3 9 1 16,-4 0 0-16,0-2 0 15,-6-5-1-15,-2-8-2 0,-1-13-5 16,4-9-7 0,-4-15-15-16,4-17-34 0,6-13-28 15,6 2-4 1</inkml:trace>
  <inkml:trace contextRef="#ctx0" brushRef="#br0" timeOffset="214059.911">10658 14454 37 0,'7'22'74'0,"2"2"2"0,-6 13-41 16,9-5-22-16,1 3 3 0,1-3 2 15,6-3 1 1,-3-5 0-16,8-8 1 0,-4-10-3 15,6-6-2-15,-2-7-1 16,0-9-2-16,-6-8-4 0,-2-6-3 16,-6-5-1-1,-3-5-1-15,-8 2-2 0,-6 2-1 16,-6 2-2-1,-6 5 0-15,-4 8-1 0,-8 8-1 16,0 10-4-16,-4 3-5 0,5 11-17 16,0 15-48-16,5-9-12 15,8 1-6-15</inkml:trace>
  <inkml:trace contextRef="#ctx0" brushRef="#br0" timeOffset="214509.9245">11153 14277 18 0,'7'-9'96'16,"-7"9"-5"-16,0 0-4 0,0-9-7 15,0 9-77 1,0 0-3-16,6 16 1 0,2 6-1 15,4 10 2 1,6 10 0-16,0 4 4 0,4 7-1 16,4 2 0-16,-1 0 0 15,-3-7-1-15,-1-7 1 16,-4-7 0-16,-4-7 1 15,-4-11 1-15,-3-4 0 0,-6-12 1 16,9 1-1-16,-4-10 0 0,0-14 0 16,2-11-2-1,4-9-1-15,-1-6-3 0,3-9-3 16,3-1-3-1,-3-3-5-15,5 9-8 0,-7 4-40 0,5 8-36 16,-2 5-5 0,3 5-6-16</inkml:trace>
  <inkml:trace contextRef="#ctx0" brushRef="#br0" timeOffset="215129.9431">12542 14316 7 0,'-16'26'80'0,"2"-3"2"0,9-5 1 16,5-8-58 0,16 1-9-16,10-4 0 0,8-6 2 15,7-2-1 1,1-9 0-16,2-5-2 0,1-4-4 15,-8-3-4-15,-3-2-1 0,-11-1-1 16,-10-2-2-16,-12 1-1 16,-5 1-2-16,-16 1-2 0,-11 5 1 15,-12 7-1 1,-10 6 0-16,-7 7-2 0,-3 16 1 15,-1 16 0 1,3 14 2-16,5 14 1 0,11 16 1 0,13 6 0 16,14 5 0-16,17-2 2 15,11-6 0-15,20-8 1 16,13-13-2-16,13-15-2 0,11-13-4 15,8-17-9 1,12-21-63-16,3 3-14 0,3-17-5 16,5-9-5-1</inkml:trace>
  <inkml:trace contextRef="#ctx0" brushRef="#br0" timeOffset="215562.9563">13218 13900 65 0,'33'14'97'0,"25"-9"-8"15,15-5-13-15,23-54-97 0,11 40-58 16,11-3-10-16,5-3-6 15</inkml:trace>
  <inkml:trace contextRef="#ctx0" brushRef="#br0" timeOffset="217614.0179">14175 13505 80 0,'0'0'85'16,"0"0"-4"-16,-33-5-47 0,33 5-15 15,-12 16-9 1,4 5-6-16,0 13-2 15,2 7-2-15,3 2 2 16,3 6 3-16,4-3 0 0,10 1 2 16,4-5 0-16,6-6 0 0,5-14 0 15,2-7-1 1,0-6-1-16,2-4-2 0,-4-2-4 15,1-3-5 1,-4 0-5-16,0-3-11 0,-10-1-19 16,2-10-42-16,2 6-7 15,-7-3-3-15</inkml:trace>
  <inkml:trace contextRef="#ctx0" brushRef="#br0" timeOffset="217874.0257">14051 13646 29 0,'-13'7'88'16,"13"-7"-1"-16,13 0-5 0,9-3-56 15,10 0-26-15,2-3-34 16,5-1-46-16,9-1-5 0,1-3-4 15</inkml:trace>
  <inkml:trace contextRef="#ctx0" brushRef="#br0" timeOffset="218304.0386">15072 13384 78 0,'5'-13'93'0,"-5"13"-7"16,-2-20-5-16,-7 27-70 0,-11 15-4 15,-5 13-3 1,-9 18-3-16,-5 16-1 0,-5 16 1 15,0 11 2 1,2 15-6-16,0-3-10 0,6 5-67 0,8-4-7 16,6-14-5-16,7-15 2 0</inkml:trace>
  <inkml:trace contextRef="#ctx0" brushRef="#br0" timeOffset="222314.1589">15130 13647 64 0,'-19'0'52'16,"10"0"-18"-16,9 0-7 0,-13 0-6 15,13 0-3 1,-18 3-1-16,18-3 0 0,-20 8 0 16,11-4-1-16,-2 0 0 15,11-4-1-15,-14 6 0 0,14-6-3 16,0 0-2-1,0 0-1-15,12 0-1 0,7-4-1 16,8-1-2 0,7 0 0-16,4 2-2 0,4 1-1 15,-1 2 0-15,1 0-1 0,-8 5-1 16,-5 6 1-16,-10 0-1 15,-8 3 0-15,-11 3 1 0,-8-2 0 16,-9 0 0 0,-10 1-1-16,-1-4 1 0,-2 0 0 15,0-2-1 1,5-3 1-16,8 0-1 0,17-7 0 15,-3 11 0-15,15-5 0 16,14 4 0-16,6 3 0 0,5 3 0 16,-2 3 1-16,-3 3-1 15,-6 5 1-15,-11-1-1 16,-13 1 1-16,-10 0 0 0,-13-3 0 15,-11-3-1 1,-6-5-1-16,-3-3-1 0,0-6-3 16,3-4-1-16,4-3-9 15,13-4-30-15,21 4-42 0,-14-19-6 16,17 7-3-16</inkml:trace>
  <inkml:trace contextRef="#ctx0" brushRef="#br0" timeOffset="222954.1781">15546 13750 19 0,'3'18'87'0,"1"5"-3"16,0 4 0 0,0 2-60-16,2 4-5 0,-4 1-2 0,0-2-4 15,1-8-2 1,-3-3 1-16,0-8-3 0,0-13-1 15,0 0-3 1,0 0 0-16,7-17-2 0,-3-7 0 16,2-4-1-16,3-5-2 0,1-3 0 15,1 0 0-15,3 2 0 16,0 4 1-16,0 7-1 15,0 3 1-15,0 8 0 16,2 5 1-16,-2 7-1 0,0 5 1 16,0 9-1-1,-1 8 1-15,-4 4 0 0,2 3 0 16,-2 1 0-16,-2 1 0 0,-3-3 0 15,-2-5-1 1,-1-4 1-16,-1-7 0 0,0-12 0 16,0 0 0-16,0 0 1 15,-7-14-2-15,4-3 1 16,0-6 0-16,3-1-2 15,0 0 1-15,7 1-2 0,3 5 1 16,3 4 0 0,4 7 1-16,1 7-1 0,1 7 0 15,-3 10 1-15,1 9-1 0,-5 4 1 16,-4 7 1-16,-5 3-1 15,-3 1 0-15,-4-3-1 16,-5-6-1-16,1-7-1 16,-2-7-4-16,1-12-3 0,9-6-4 15,-7-10-5 1,8-9-20-16,8-5-28 0,-7-8-29 15,14-4-5-15,3-6 3 16</inkml:trace>
  <inkml:trace contextRef="#ctx0" brushRef="#br0" timeOffset="223264.1874">16397 13476 45 0,'24'-19'95'0,"-3"2"-3"15,-6 0-7-15,-15 17-52 0,8-8-15 16,-15 11-7-16,-18 12-3 0,-10 9-2 15,-9 5-3 1,-2 6 0-16,-1 3 0 0,5 4 1 16,7 0-1-1,14-5 1-15,14-1 0 0,14-6 1 16,16 0 0-1,7-9-1-15,5 0 1 0,-3 0-2 16,-1 4 0-16,-15-1 0 16,-12 5-1-16,-16 7-2 0,-17-2-4 15,-11 9-5-15,-13-9-12 16,-1 0-69-16,1 1-4 15,7-8-8-15,8-7-3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9:06:13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3132 3982 29 0,'-16'-22'91'0,"3"4"-1"0,0 13-36 16,4-5-21-1,9 10-14-15,-8 0-5 0,8 15-5 16,0 13-3 0,9 11-2-16,5 11-1 0,1 11-1 15,1 8 2-15,3 6 0 0,0 3-1 16,-3-6 0-1,-4-4-2-15,1-9 1 0,-8-9-2 0,0-11-1 16,-3-10-4 0,-2-14-6-16,3-21-66 0,-3 6-12 15,-4-28-6 1,-2-7 2-16</inkml:trace>
  <inkml:trace contextRef="#ctx0" brushRef="#br0" timeOffset="360.0072">2606 3903 50 0,'-15'-8'88'0,"10"-1"-3"16,10-2-45-16,20 3-11 15,19 0-13-15,16 1-6 0,20 4-4 16,16 3-1-16,16 5-2 0,13 9 0 16,3 10-2-1,-4 5 1-15,-7 11-2 0,-12 6 1 16,-17 3 0-1,-17 2-1-15,-25 1 2 0,-21 2 1 16,-23 0 0-16,-17 4 0 16,-26 1-1-16,-17-4 1 0,-16 2 0 15,-10-3-1-15,-5-4 0 0,0-5 0 16,8-6-5-1,10-8-5-15,16-7-9 0,12-6-23 16,18-9-46 0,25-9-7-16,17 0-2 0</inkml:trace>
  <inkml:trace contextRef="#ctx0" brushRef="#br0" timeOffset="730.0146">3970 3913 29 0,'-8'11'80'16,"2"0"-1"-16,6 3 0 15,12 7-74-15,-3 10 4 16,-1 10 2-16,0 9 4 15,1 7 0-15,1 8-1 0,0 2-3 16,-2 2-1 0,2-2-4-16,-4-2 0 0,-1-9-4 15,0-7-3-15,-1-9-3 0,-2-12-3 16,1-8-18-1,-3-20-59-15,9 0-8 0,-6-21-4 16</inkml:trace>
  <inkml:trace contextRef="#ctx0" brushRef="#br0" timeOffset="1180.0236">3728 3930 36 0,'-7'-9'91'0,"9"-3"-3"15,20-2-4 1,22-1-68-16,14 5-2 0,18 2-5 16,10 2-1-1,5 6-3-15,-2 6-5 0,-4 9 0 16,-12 3-2-16,-20 8 0 15,-21 2 0-15,-20 4 0 0,-16 0 0 16,-23 0 0-16,-10-2 2 0,-15-5 0 16,-5-4 0-1,-7-8 0-15,2-4 1 0,6-6 0 16,7 1 1-1,13-4-1-15,9 0 1 0,14 0 1 16,13 0 0-16,19 13 1 16,13 1-1-16,6 6 0 0,8 4 0 15,3 10 0-15,2 2 0 16,-3 6-1-16,-5 2 0 15,-7 4-1-15,-8 1 0 0,-8-2 0 16,-5-1 0 0,-4-2-1-16,-6-7-3 0,1-5-4 15,-6-12-8-15,0-20-54 16,1 10-21-16,-1-10-7 0,0-22 0 15</inkml:trace>
  <inkml:trace contextRef="#ctx0" brushRef="#br0" timeOffset="1670.0334">4739 4352 77 0,'20'34'86'15,"0"5"-3"-15,-30 7-59 0,25 0-2 16,3 4-7-16,-4-1 0 0,-4-6-3 16,-3-5-2-16,-3-5-1 15,-2-8 1-15,0-6 2 16,-1-8-1-16,-1-11-3 15,0-5-2-15,-3-21-1 0,-2-16-2 16,-5-13-1 0,-3-18-1-16,-2-12-3 0,2-6-1 15,1-1 2-15,3 2 0 0,6 7 0 16,3 11 0-1,7 14 1-15,10 12-1 0,4 14 0 16,5 10 0-16,1 9-1 16,3 9 1-16,3 8-1 0,2 14 1 15,2 14 1 1,1 9 0-16,1 10 0 0,0 7 1 15,-2 5 1 1,-2 0-1-16,-3 2 0 0,-5-1-1 16,-5-5 1-16,-2-3-1 0,-3-6-1 15,-4-8 0-15,1-2-3 16,-6-9-5-16,2-5-9 0,-5-11-38 15,-5-15-33 1,0 0-8-16,1-10-2 0</inkml:trace>
  <inkml:trace contextRef="#ctx0" brushRef="#br0" timeOffset="1830.0366">5007 4363 67 0,'-27'-2'95'0,"9"2"-5"16,10 0-5-1,24-2-68-15,-1 2-6 0,9-3-6 16,14 3-13-1,1 0-38-15,11-1-38 0,8-3-7 16,0-2-6-16</inkml:trace>
  <inkml:trace contextRef="#ctx0" brushRef="#br0" timeOffset="2170.0434">5763 3912 25 0,'-8'6'84'16,"6"10"0"-16,2 3-3 0,18 6-66 15,-7 11-3 1,7 9 0-16,-1 8 3 0,2 3-2 16,2 7-1-16,3-1-4 15,0-3 0-15,-1-3-3 16,-5-9-2-16,-2-5-1 15,-3-11-2-15,-2-6 0 0,-1-11-4 16,-10-14-8-16,11 0-18 0,-5-15-50 16,-6-20-12-1,-3-11-5-15</inkml:trace>
  <inkml:trace contextRef="#ctx0" brushRef="#br0" timeOffset="2561.0513">5960 3967 10 0,'1'-22'84'0,"2"7"1"15,8 9-35-15,1 6-15 0,2 8-7 16,7 10-6-1,3 12-5-15,4 7-4 0,3 9-3 16,-1 8-1-16,2 4 0 16,-4 5-4-16,-6-2-1 0,-6-3-1 15,-5-6-1 1,-4-5-1-16,-3-11 1 0,-2-7 1 15,-2-9 0 1,0-20 0-16,0 0-1 0,1-24-2 16,-1-18 0-16,0-11-1 0,0-15-1 15,-1-11-1-15,1-7-1 16,0 5 2-16,8 5 1 15,8 11 1-15,7 14 2 16,7 19 0-16,8 18 1 0,6 19 0 16,-1 22 0-1,1 13 0-15,-5 11-1 0,-5 13 1 16,-2 7-2-16,-5 4 0 15,-3-1-1-15,0-3-3 16,-1-7 0-16,4-5-6 16,1-16-14-16,2-4-65 0,13-12-6 15,0-18-6-15</inkml:trace>
  <inkml:trace contextRef="#ctx0" brushRef="#br0" timeOffset="3381.0677">9378 3778 46 0,'9'25'92'0,"1"9"0"0,5 38-17 16,0-17-52-1,5 11-2-15,-3 7 0 0,4 4-6 16,-5 2-4-16,-3-1-3 16,-3-7-2-16,-5-8-3 0,-4-9-1 15,-1-9-5-15,0-12-4 16,-3-11-7-16,3-22-49 15,0 0-30-15,0 0-5 0,10-24-4 16</inkml:trace>
  <inkml:trace contextRef="#ctx0" brushRef="#br0" timeOffset="4211.0843">5732 3987 25 0,'-9'-15'66'15,"-3"4"-37"-15,12 11-3 0,-10-16-8 16,10 16-1-1,-1-14 0-15,1 14 4 0,-1-13-1 16,1 13 1 0,0 0-1-16,0-8-2 0,0 8-3 15,3 11-3-15,0 10-3 0,1 12-2 16,-4 16-2-16,-4 10 0 15,-8 15 1-15,-6 10 0 16,-4 5 1-16,-8-2-5 16,-3-5-3-16,-2-11-8 0,7-8-25 15,13-13-51 1,-4-16-7-16,10-17-4 0</inkml:trace>
  <inkml:trace contextRef="#ctx0" brushRef="#br0" timeOffset="5821.1165">10228 3913 75 0,'7'-18'86'0,"-6"0"-7"16,-2 4-66-16,-5 6 0 15,-6 7-2-15,-6 4-4 0,-5 10-2 16,-3 13 1 0,-2 4-4-16,4 14 2 0,1 7 1 15,8 8 1-15,8 2 0 16,7 2 0-16,11-3-2 15,12-8-3-15,6-5-3 0,5-14-18 16,5-3-43-16,-1-24-23 16,2-8-4-16</inkml:trace>
  <inkml:trace contextRef="#ctx0" brushRef="#br0" timeOffset="6261.1253">10450 3889 26 0,'9'21'88'16,"5"8"-4"-16,3 13 0 0,7 11-71 15,0 8 0 1,-1 10 0-16,0 1-3 0,-3 6-3 16,-5-6 1-1,-2-3-2-15,-4-10-1 0,-2-12 1 16,-3-7 1-16,-1-13-1 15,-3-17-1-15,0-10 0 0,-2-29-3 16,-5-11 0 0,-1-15-2-16,-4-11-1 0,2-11-2 15,-1-5 0-15,3-3-1 0,4 5 2 16,4 7 1-1,4 11 1-15,7 10 0 0,1 8 0 16,5 15 1-16,-3 5 0 16,3 13 0-16,-3 9-1 0,5 8 0 15,0 15 1 1,1 9-1-16,2 14 1 0,5 10 2 15,5 12-2-15,-1 5 1 0,2 4-1 16,-1 1 1 0,-3-3-1-16,-2-9-1 0,-4-5-1 15,-6-10-4-15,-6-13-5 16,-2-10-11-16,-9-4-59 0,0-22-12 15,-20-9-6 1</inkml:trace>
  <inkml:trace contextRef="#ctx0" brushRef="#br0" timeOffset="6421.1285">10585 4205 19 0,'-17'4'92'16,"12"5"-2"-16,6 5-4 0,17-11-51 16,7 8-23-1,10 0-1-15,4 2-7 0,5-1-8 16,-4-2-14-1,-3-6-50-15,2 4-20 0,-5-6-6 16</inkml:trace>
  <inkml:trace contextRef="#ctx0" brushRef="#br0" timeOffset="6661.1333">11120 3938 70 0,'14'22'94'15,"4"11"-5"-15,-2 9-5 16,40 6-74-16,-36 10-1 15,1 5 0-15,-3 4-3 0,-4 0-2 16,-4-6 0-16,-4-5 0 16,-3-9-2-16,-3-4-1 0,0-12 0 15,0-8 0 1,-4-12-3-16,4-11-4 0,-14-11-9 15,-2-15-33 1,1-15-39-16,-3-9-8 0,0-8-4 16</inkml:trace>
  <inkml:trace contextRef="#ctx0" brushRef="#br0" timeOffset="6931.1387">11057 3863 56 0,'0'-20'94'0,"16"2"-3"0,8-2-5 16,9 3-70-16,14 5-3 15,8 4-4-15,8 8-2 0,-3 12-3 16,-1 8-3 0,-6 5 0-16,-5 8-2 0,-12 4 1 15,-16 2-1-15,-13-1 2 0,-12-2 0 16,-17-5 0-1,-11-3 3-15,-9-7-2 0,-7-2-1 16,-1-6-3-16,5-2-9 16,0-8-27-16,2 0-48 0,31 1-6 15,12-4-7 1</inkml:trace>
  <inkml:trace contextRef="#ctx0" brushRef="#br0" timeOffset="8216.1712">14684 3705 57 0,'-6'-9'89'0,"6"9"-3"15,0 13-4-15,6 8-71 0,2 13-4 16,2 11-2 0,1 9 0-16,2 7 0 0,-3 6 1 15,-1-1-3-15,-3 0 0 16,-1-6-1-16,-4-11-2 15,-1-6 0-15,0-12-1 0,-2-7-3 16,2-12-16-16,0-12-51 16,-7-9-18-16,3-22-5 0</inkml:trace>
  <inkml:trace contextRef="#ctx0" brushRef="#br0" timeOffset="8796.1828">14312 3800 25 0,'-23'5'82'16,"7"-1"1"-16,1-3-54 15,15-1-5-15,-10 0-1 16,10 0-2-16,0-5-3 0,3-4-2 15,10 1-6-15,6-4-2 16,7-2-2-16,9-2-1 0,10-2 0 16,12 3-2-1,7 3 0-15,8 3-1 0,0 4 0 16,-3-1-4-1,-2 5 2-15,-5 2 0 0,-12 7-1 16,-9 6-1-16,-11-1 0 16,-11 2 0-16,-5 1 1 0,-7 2-1 15,-8-1 1-15,-12 1 1 0,-12-1 0 16,-6-3 1-1,-10 1 0-15,-1-5 0 0,-4 1 0 16,2 0 0 0,4-4-2-16,8 0 0 0,9 0 1 15,14 3-1-15,11-1 0 16,20 4-1-16,14 2 1 0,10-1-1 15,10 7 2-15,5 3-1 16,1 4 0-16,-5 2 0 16,-10 2 0-16,-12 3 2 0,-17 1-1 15,-15 2 1 1,-12-1 1-16,-17 0 1 0,-12-6 1 15,-8-2 0-15,-7-4 0 16,1-5 1-16,2-7-1 0,3-3-1 16,9-7-3-1,6-3-5-15,16-2-16 0,6-3-35 16,10-6-32-16,14-6-7 0,8-2-2 15</inkml:trace>
  <inkml:trace contextRef="#ctx0" brushRef="#br0" timeOffset="9066.1882">15686 3746 43 0,'12'13'92'15,"-2"5"-2"-15,-2 7-4 0,-3-7-48 16,1 18-31-16,-5 11 0 16,-1 3 1-16,-5 3-2 15,-6-2 1-15,-1-2-3 16,-2-6-2-16,3-8-2 0,0-9-1 15,5-4-5-15,6-22-14 0,0 0-64 16,9-5-7 0,8-21-7-16</inkml:trace>
  <inkml:trace contextRef="#ctx0" brushRef="#br0" timeOffset="9276.1924">16070 3732 65 0,'30'2'93'15,"-2"17"-4"-15,-5 5-2 0,-5 9-73 16,1 13-3-16,-4 7 2 0,2 8-4 15,-4 4 1-15,-4 0-4 16,-4-2 0-16,-2 1-2 16,-2-9-3-16,1-4-3 15,-2-9-2-15,0-5-5 0,0-13-10 16,0-24-65-1,0 0-9-15,-4-6-7 0,-1-24 3 16</inkml:trace>
  <inkml:trace contextRef="#ctx0" brushRef="#br0" timeOffset="9426.1954">15870 3860 0 0,'-8'-11'96'0,"16"-3"1"16,30 0-5-16,23-7-6 0,21-2-77 15,20 2-4-15,6-5-10 16,9 6-22-16,12-1-56 15,-17-1-8-15,-10 3-8 0</inkml:trace>
  <inkml:trace contextRef="#ctx0" brushRef="#br0" timeOffset="10776.2248">9118 5632 32 0,'12'21'94'0,"6"11"-4"16,3 8-3-16,-4-31-33 0,3 52-48 16,-1 8 4-1,-2 9-4-15,-4 6-1 0,-8-1-2 16,-5-3 0-16,-6-3-2 0,-2-8-4 15,-3-12-12 1,1-7-68-16,6-9-5 0,4-24-6 16,7-10-3-16</inkml:trace>
  <inkml:trace contextRef="#ctx0" brushRef="#br0" timeOffset="11156.2324">10185 5828 23 0,'0'0'94'0,"-10"-4"-1"0,10 13-5 15,0 12-3 1,4 11-80-16,4 5-2 0,0 9-1 16,1 6 2-16,-1 4-1 15,0 0-2-15,-2-5-1 0,-2-6-2 16,1-7-1-16,-3-5-8 15,-3 2-61-15,1-35-16 16,-11 0-6-16,-2-21-4 0</inkml:trace>
  <inkml:trace contextRef="#ctx0" brushRef="#br0" timeOffset="11316.2356">9872 5828 24 0,'0'0'98'0,"0"-14"-4"15,23 6-4-15,17-2-5 0,14 1-79 16,3-3-9-16,14 9-29 15,12-2-51-15,-14 2-7 0,-8 0-8 16,-11 0 7 0</inkml:trace>
  <inkml:trace contextRef="#ctx0" brushRef="#br0" timeOffset="11556.2404">10436 5666 75 0,'24'35'90'15,"4"6"-3"-15,1 4-5 16,-1 16-64-16,-1-2-12 0,3 3 1 16,-5 5-1-1,-6-4-1-15,-4-1 0 0,-4-5-1 16,-5-7-1-16,-2-11-3 0,-4-7-2 15,5-8-11 1,-8-12-42-16,1-17-30 0,-2-19-7 16,-4-15-6-16</inkml:trace>
  <inkml:trace contextRef="#ctx0" brushRef="#br0" timeOffset="11916.2476">10451 5766 80 0,'4'-17'90'0,"25"9"-3"16,12-4-4-1,8 4-74-15,16-1-1 0,6 9 0 0,0 0-4 16,-5 0-2 0,-8 10-4-16,-15 4-2 0,-15 4 0 15,-19 4 0 1,-11 1 0-16,-17-4 1 0,-14 0 2 15,-8-2 1-15,-6-4 3 0,-1-4 0 16,2-2 0-16,5-6 0 16,8 1 1-16,7-2 1 0,12 7 2 15,11 5 2 1,8 3 0-16,19 5-3 0,7 1 1 15,6 9 0 1,3 1 1-16,3 2-4 0,-2 1-2 16,-1-3-4-16,-6 3-3 15,-9-7-5-15,0 4-22 0,5-9-56 16,-14-9-6-16,0-9-6 0,-1-9 2 15</inkml:trace>
  <inkml:trace contextRef="#ctx0" brushRef="#br0" timeOffset="12336.256">11248 5914 5 0,'17'35'91'0,"-1"6"3"15,-2 0-4-15,1 2-7 0,-3 4-70 16,-1 4-2-1,-5-3-2-15,-4-4-1 0,-3-8 0 16,-5-3-2-16,-1-11 0 16,-3-7-1-16,1-15 0 0,0-13-1 15,-4-20-2 1,2-13 0-16,-3-15-2 0,3-7-1 15,2-11-1-15,2 0 1 0,7 3-3 16,0 7 2 0,7 12 0-16,6 9 0 0,5 14 0 15,4 12 1-15,0 12 0 16,3 10 0-16,-1 10 1 0,3 16 1 15,3 8 0 1,0 11 1-16,3 10 0 0,-3 7 0 16,1 3 1-1,-5 4 1-15,-4 1-3 0,-5-3-1 16,-5-6-1-16,-5-8-2 0,-5-4-2 15,-2-15-9-15,-3-15-55 16,-8-4-22-16,-4-15-6 16,-5-17-6-16</inkml:trace>
  <inkml:trace contextRef="#ctx0" brushRef="#br0" timeOffset="12476.2588">11306 5990 31 0,'0'0'97'0,"11"0"-5"0,12 6-6 15,10-1-3-15,13 3-89 16,-6 1-77-16,12-1-5 15,-2 0-4-15,-1-3-6 0</inkml:trace>
  <inkml:trace contextRef="#ctx0" brushRef="#br0" timeOffset="13046.2702">11746 5742 11 0,'-5'13'64'15,"5"-13"8"-15,-1 18-52 0,1 1 2 16,8 7 8-16,6 6 1 0,4 9 0 15,3 6 0 1,2 7-3-16,0 2-7 0,-1 2-7 16,-1-3-5-1,-6-2-4-15,-5-7-2 0,-4-10-1 16,-3-8-1-16,-4-14-1 15,1-14-1-15,-8-7-1 0,-3-20-1 16,-2-13-2 0,-3-13 0-16,-3-9 0 0,-3-8 1 15,2 5 0-15,2 2 3 0,4 6 1 16,2 10 1-1,5 11 3-15,7 16-1 0,3 11 0 16,13 9-1-16,4 15 1 16,7 9 0-16,5 7-2 0,3 3 1 15,8 4 1 1,-5-1 2-16,1-3 2 0,-8-8 1 15,-1 0 2-15,-9-10 1 0,-5-12 0 16,-8-5 0 0,-7-15-1-16,-3-10-3 0,-16-9-3 15,-8-10-3-15,-7-6-3 16,-4-5-3-16,-4 1-3 0,-1 4-6 15,0-1-16 1,4 12-63-16,20 8-3 0,15 6-8 16,8 6-2-1</inkml:trace>
  <inkml:trace contextRef="#ctx0" brushRef="#br0" timeOffset="13316.2756">12551 5527 52 0,'3'16'94'15,"-6"6"-5"-15,-12 4-5 0,-2-34-29 16,-1 35-56-16,2 12 2 16,5 3 1-16,6-2 1 0,5-1 2 15,11-1-1-15,2-1 1 16,3-4-1-16,-4 1 1 15,-8-1-1-15,-5 0 0 0,-19 0-2 16,-12-2-2 0,-13-1-1-16,-8-3-7 0,-1-1-10 15,-3-8-28-15,2-7-41 16,20-6-8-16,17-7-4 15</inkml:trace>
  <inkml:trace contextRef="#ctx0" brushRef="#br0" timeOffset="13606.2814">12893 5689 43 0,'2'29'97'15,"8"3"-3"1,2 2-3-16,3 2-56 0,2 6-7 16,4 4-8-1,-1 4-6-15,-1-4-4 0,-2 3-2 16,-5-6-3-16,-1 2-2 15,-1-11-2-15,-3-1-4 0,-5-9-2 16,1-5-6 0,-3-19-29-16,0 0-51 0,0-7-5 15,4-22-9-15,2-7 7 0</inkml:trace>
  <inkml:trace contextRef="#ctx0" brushRef="#br0" timeOffset="13846.2862">13176 5644 26 0,'6'17'100'0,"4"9"-4"16,0 3-5 0,0 1-3-16,2 6-79 0,3 6-1 15,-2 5-1-15,3 2-2 16,-3-3-2-16,-2-3 0 0,0-2 0 15,-3-3-1 1,-2-6-3-16,-1-3-4 0,-2-9-6 16,3-1-34-1,-4-10-45-15,-2-9-5 0,0-12-8 16</inkml:trace>
  <inkml:trace contextRef="#ctx0" brushRef="#br0" timeOffset="14006.2894">12965 5717 81 0,'0'0'100'0,"9"4"-6"0,18-4-4 16,13-30-35-16,7 17-57 16,6 5-11-16,4-1-31 0,-3-3-43 15,1 0-8-15,-11-2-6 0</inkml:trace>
  <inkml:trace contextRef="#ctx0" brushRef="#br0" timeOffset="15887.3271">13359 5637 58 0,'-8'-12'84'16,"-3"5"-2"-16,-14 1-41 0,6 4-16 15,-2 2-9-15,-5 0-6 16,-6 3-1-16,0 4-3 0,-1 5 0 16,5 6 0-16,2 3-1 0,4 3 0 15,8 2 1 1,9 3 0-16,8 3 2 0,16 0-2 15,9 1 1 1,9-1-1-16,6 0-1 0,1-4 0 16,1-1-3-16,-7-2-1 15,-7-3 0-15,-10 1 1 0,-11-2-1 16,-11 1 1-1,-15 2 0-15,-12 1 1 0,-11-1 0 16,-4-2-1-16,-5-1 0 0,2-4-2 16,2-2-4-1,10-3-5-15,12-4-8 0,8 5-43 16,14-13-30-16,26-1-6 15,8-9-6-15</inkml:trace>
  <inkml:trace contextRef="#ctx0" brushRef="#br0" timeOffset="16217.3337">13604 5704 25 0,'0'0'95'0,"-14"-4"-2"0,14 11-2 15,-1 14-4-15,-11 9-79 16,12 5-2-16,4 7-1 15,1 2 1-15,-1 6 0 16,1 1-2-16,-2-3-1 0,3-10-2 16,-7-5-2-1,2-7-2-15,-1-9-2 0,3-2-8 16,-3-15-34-16,-16-3-41 15,7-18-7-15,-5-8-6 0</inkml:trace>
  <inkml:trace contextRef="#ctx0" brushRef="#br0" timeOffset="16577.3409">13407 5816 89 0,'-12'-23'97'16,"7"6"-6"-1,5 4-7-15,27-1-57 0,2 6-17 16,7-9-8-16,9 8-5 16,2-4-5-16,7 6-2 0,-2-3 0 15,0 8-3-15,-11 2 0 16,-6 0 0-16,-12 7 0 15,-10 1 6-15,-6 8 4 0,-7 4 3 16,-6 9 3 0,-8 8 2-16,3 3 3 0,-3 6 0 15,4 2 1-15,4-2 1 16,6-2 0-16,1-10 2 0,11-6-1 15,9-11 0 1,8-9-1-16,2-8 1 0,3-3-2 16,-2-11-1-16,-3-6-2 0,-5-4-6 15,-10-6 0 1,-10-1-3-16,-8-2 2 0,-11 3-2 15,-8 3 0-15,-6 0-2 16,-6 3-2-16,3 6-2 16,-1 4-10-16,6-5-57 15,12 13-14-15,15 6-6 0,-2-17-5 16</inkml:trace>
  <inkml:trace contextRef="#ctx0" brushRef="#br0" timeOffset="16817.3457">14185 5707 87 0,'14'50'93'16,"-1"2"-4"-16,0-2-6 0,38 5-72 15,-38 3 0-15,-6-1-4 0,0-7-2 16,-5-4-1-16,-3-5-1 15,-2-7-1-15,-3-10 1 16,4-7-4-16,-1-4-3 16,3-13-11-16,0 0-18 0,0-12-32 15,1-12-25 1,-2-1-6-16,0-6 2 0</inkml:trace>
  <inkml:trace contextRef="#ctx0" brushRef="#br0" timeOffset="17087.3511">14253 5886 62 0,'-2'-45'92'0,"1"0"-6"15,7 11-27-15,14 0-24 16,4 6-14-16,13 3-6 0,4 8-5 15,12 2-2 1,1 6-3-16,-3 4-1 0,-3 5-3 16,-9 5-2-16,-10 4-1 15,-14 7-1-15,-14-1 1 16,-12 4 1-16,-16 0 1 15,-6 3 1-15,-9 4 2 0,-1-4 1 16,1 4 1-16,5-4 1 0,9 5 1 16,9-1-1-1,15 2 0-15,10 0-2 0,20-4-3 16,11 5-3-1,9-7-9-15,19-8-61 0,2 5-18 16,11-2-9-16,3-8-4 16</inkml:trace>
  <inkml:trace contextRef="#ctx0" brushRef="#br0" timeOffset="18017.3697">15683 5561 13 0,'0'-14'74'16,"-5"5"0"-1,-10 3-46-15,-6 7-4 0,-3 15-6 16,0 11-7 0,-3 10-2-16,6 6-1 0,3 8 3 15,10 3-1-15,8 3-1 16,8-4-2-16,15-4-10 0,3-10-19 15,-2-9-53 1,17-9-5-16,-1-17-4 0</inkml:trace>
  <inkml:trace contextRef="#ctx0" brushRef="#br0" timeOffset="18267.3747">16008 5417 43 0,'-5'6'86'16,"-2"9"-2"-1,7 4-5-15,-1-6-54 0,11 15-20 16,9 6 0-16,0 8 1 0,6 4 1 16,-1 1 0-1,-5 0 0-15,-1 1 0 0,-12-1 0 16,-6-6-2-16,-11-2-1 15,-15-10-4-15,-3-1-12 0,-9-7-26 16,-5-10-46 0,8-6-5-16,13-6-7 0</inkml:trace>
  <inkml:trace contextRef="#ctx0" brushRef="#br0" timeOffset="18727.3839">16395 5624 70 0,'0'0'87'0,"0"0"-3"0,-9 8-6 16,9 10-68-1,2 7-7-15,9-2-1 0,3 5 4 16,6-5 1-16,7-5 1 15,2-6-1-15,5-7 2 0,-2-5-2 16,2-5 1-16,-6-1-3 0,-4-6-3 16,-7 5-2-1,-4 3 0-15,0 4 0 0,-5 12-1 16,3-1 2-1,1 6 1-15,1-4 3 0,5 0 1 16,1-8 2-16,1-2 0 16,1-3 0-16,-1-11 0 0,-2-3-1 15,-6-6-4-15,-2-4-2 16,-8 0-6-16,-2-3-4 15,-7-5-10-15,0-3-43 0,-5 10-30 16,1-3-9 0,6 6-4-16</inkml:trace>
  <inkml:trace contextRef="#ctx0" brushRef="#br0" timeOffset="19047.3903">17090 5484 64 0,'12'19'91'16,"0"3"-3"-16,0 7-5 0,9 0-73 16,-8 5-1-16,-6 5-1 15,3-3-1-15,-4-2-1 16,-4 0-2-16,-3-7-4 15,1-3-9-15,0-8-19 0,-11-4-54 16,11-12-7 0,-8 9-4-16</inkml:trace>
  <inkml:trace contextRef="#ctx0" brushRef="#br0" timeOffset="19507.3995">17504 5484 70 0,'0'0'84'0,"0"0"-5"0,0 0-52 16,0 0-10-16,0 0-6 0,0 0 1 16,6 12-1-1,-3 1 0-15,5 3 0 0,0 11 0 16,2 2 1-1,4 10 2-15,-1 4-3 0,2 1-2 16,-3 2-2-16,-2 1-3 16,-1-5 0-16,-4-3-2 0,0-5 1 15,-3-6-3-15,-1-8 0 0,-1-3-2 16,0-17-2-1,0 13-10-15,0-13-33 0,-7-15-40 16,2-2-7 0,-4-15-5-16</inkml:trace>
  <inkml:trace contextRef="#ctx0" brushRef="#br0" timeOffset="19697.4033">17323 5492 4 0,'-13'-6'94'16,"13"6"3"-16,0 0-6 0,14-14-5 15,18 4-73-15,6 5-8 16,1-2-5-16,6 3-9 0,-5 0-18 16,-2-8-54-1,0 12-12-15,-5 0-5 0</inkml:trace>
  <inkml:trace contextRef="#ctx0" brushRef="#br0" timeOffset="19937.4081">17777 5334 54 0,'0'29'87'16,"-5"-12"-1"-16,-4 7-5 0,-1 5-68 15,3 5-8-15,1 10 1 0,3-1 1 16,3 3 2-1,0-5 0-15,7-3-1 0,9 2 0 16,8-9-2-16,2-5 1 16,4-7-3-16,6-3-5 0,-2-11-15 15,7-8-42 1,-4 1-29-16,0-12-7 0,-4-4-5 15</inkml:trace>
  <inkml:trace contextRef="#ctx0" brushRef="#br0" timeOffset="20157.4125">18207 5482 38 0,'0'0'93'0,"-2"-12"-2"15,2 12-4 1,-6 14-41-16,5 1-31 0,1 3-7 16,0 7-1-16,3 3-2 15,1 9 0-15,2 2 0 16,2 6-1-16,-1-3-2 15,0-5-1-15,-3-3-3 0,-1-2-4 16,-3-9-7-16,0-4-20 0,0-6-53 16,0-13-8-1,0 0-4-15</inkml:trace>
  <inkml:trace contextRef="#ctx0" brushRef="#br0" timeOffset="20297.4153">18197 5716 49 0,'0'0'98'0,"14"-4"-5"15,5 4-4-15,3-8-46 0,10 8-29 16,1-2-7-1,1-5-5-15,0 3-10 0,-7-13-30 16,-11-1-48 0,-2-2-8-16,-5-8-6 0</inkml:trace>
  <inkml:trace contextRef="#ctx0" brushRef="#br0" timeOffset="20487.4191">18335 5320 11 0,'7'14'87'0,"12"11"4"15,8 6-6 1,15 12-61-16,-7 3-6 0,2 8-1 15,-6 4-5-15,-2 0-3 16,-5 0-4-16,-8-8-4 0,-5 1-5 16,-4-17-10-1,-5 2-18-15,-2-7-40 0,0-18-16 16,0-11-5-1</inkml:trace>
  <inkml:trace contextRef="#ctx0" brushRef="#br0" timeOffset="20707.4235">18662 5242 64 0,'31'17'91'0,"6"5"-6"15,7 10-3-15,6 13-75 0,-4082 9-2 16,8161 13 1-16,-4087 8-1 15,-11 0-1-15,-8 5-2 0,-11-2 0 16,-12-3-4 0,-7-8-8-16,-17-9-22 0,-7-16-52 15,5-13-4 1,-3-17-6-16</inkml:trace>
  <inkml:trace contextRef="#ctx0" brushRef="#br0" timeOffset="21397.4373">19340 3425 11 0,'-48'-12'98'0,"7"-3"-5"15,4 2-3 1,11 0-6-16,5 5-72 0,12-1-5 16,9-1-2-16,11 4-2 0,17 1-1 15,10 5 0 1,18 0-1-16,12 4-1 0,11 10-1 15,10 8 0-15,4 11-1 16,1 5 1-16,-3 13-1 0,-1 7 2 16,-3 12-2-1,-4 12 1-15,1 15 0 0,2 18 1 16,-1 16-1-1,0 15 1-15,-6 5 0 0,-3 10 0 16,-11 3 0-16,-10 3-2 0,-17-2 4 16,-16-10 1-16,-20-5 0 15,-16-9 0-15,-26-11 1 0,-24-9-1 16,-20-12 0-1,-18-15 2-15,-16-15-5 0,-12-14-3 16,-6-13-8 0,-6-15-35-16,8-10-43 0,12-15-6 15,11-8-7-15</inkml:trace>
  <inkml:trace contextRef="#ctx0" brushRef="#br0" timeOffset="22508.4596">21064 4175 14 0,'1'23'88'0,"4"12"2"0,-2 2-7 16,3 9-63-1,2 9-4-15,2 2-2 0,2 7-6 16,-3-3-2-16,4-4-3 15,-6-6-1-15,2-10 0 0,-4-7-1 16,-2-11-2 0,-2-10-4-16,-1-13-10 0,0-13-16 15,0-14-28-15,0-9-28 0,-3-11-5 16</inkml:trace>
  <inkml:trace contextRef="#ctx0" brushRef="#br0" timeOffset="22718.4638">21071 4252 26 0,'-20'-54'92'0,"10"8"-3"0,10 14-25 15,2 4-21 1,22 4-21-16,16 10-8 0,6 2-7 15,14 8-2-15,3 4-2 0,-1 4-3 16,-7 13 0 0,-10 6 0-16,-19 7-2 0,-19 4 1 15,-14 1 0-15,-24 0 1 16,-12-3-1-16,-11-4-1 0,-3-8-2 15,1-5-5 1,1-8-7-16,10-4-15 0,9-3-14 16,15-5-30-1,21 5-19-15</inkml:trace>
  <inkml:trace contextRef="#ctx0" brushRef="#br0" timeOffset="23198.4734">21954 3948 11 0,'12'-7'76'0,"-12"7"1"15,0 17-27-15,-16-14-36 0,-10 3-3 16,-14 6 0 0,-8 5-5-16,-10 5 1 0,-3 5 1 15,-1-1 1 1,5 1 0-16,10-5-1 0,8-1-2 15,13-6-1-15,18-4-1 0,8-11-1 16,24 8 1-16,5-8 0 16,2 0-2-16,-1 0 1 0,-1 0-3 15,-3 3 0 1,-9 6-1-16,-12 4 2 0,-6 3-1 15,-13 6 1 1,-5 4 2-16,-3 3 2 0,0 3 1 16,0-1 2-16,2-1 0 15,9-3 1-15,10 5-1 0,5-6 1 16,14 1-2-16,8-1-2 0,8-4-1 15,2 2-6 1,2-10-3-16,2 4-8 0,-2-16-11 16,0-4-60-1,-3-7-11-15,-1-9-6 0</inkml:trace>
  <inkml:trace contextRef="#ctx0" brushRef="#br0" timeOffset="23398.4774">22056 4214 26 0,'0'0'90'0,"0"0"-1"0,9 13-5 16,-6 10-54-1,5 9-20-15,-1 11-5 0,3 6 1 16,-1 6 2-16,-2-3-4 16,-1 1 0-16,0-7-1 0,-2-6-3 15,-1-9 0 1,1-7-3-16,-4-8-4 0,0-16-21 15,7-3-59-15,-7-23-4 0,-3-8-4 16</inkml:trace>
  <inkml:trace contextRef="#ctx0" brushRef="#br0" timeOffset="23658.4826">21899 4173 23 0,'-8'-18'90'0,"8"1"-2"0,19-1-3 16,20-6-61-1,11 13-12-15,7-3-2 0,7 7-3 16,-7 2-2-16,0 5-3 0,-14 9-2 15,-8 5-3-15,-18 7 1 16,-17 3-1-16,-8 6 2 16,-14 2 3-16,-3 3-1 15,-2-4 4-15,6-2-1 0,1 0 4 16,11 3 0-1,9-6 1-15,17-2-4 0,15-2-6 16,3-5-14 0,8 2-68-16,7-1-8 0,-2-1-8 15</inkml:trace>
  <inkml:trace contextRef="#ctx0" brushRef="#br0" timeOffset="24038.4902">21579 5238 10 0,'-9'-3'98'0,"9"3"-3"15,0 11-5-15,3 2-4 16,18 6-82-16,-14-1-3 0,1 6 0 16,6 2 2-1,-2 1-2-15,2-4-2 0,-1-1 0 16,3-7-2-16,0-2-1 15,0-9-5-15,3-4-19 16,3-8-59-16,-11-15-5 16,-1-8-5-16</inkml:trace>
  <inkml:trace contextRef="#ctx0" brushRef="#br0" timeOffset="24478.499">21538 5006 5 0,'-27'0'89'15,"3"3"1"-15,7-3-4 16,7 0-63-16,1 1-5 0,9-1 2 15,0 0-5-15,0 0-3 0,14 2-2 16,5-2-3 0,9-3 1-16,7-1-2 0,9 3 0 15,0 1-4 1,8 0-1-16,-4 5-1 0,-4 4-1 15,-5 4-2-15,-9 4-1 16,-10 3 0-16,-16 3 1 0,-6 0-1 16,-19-1 1-1,-6-1 1-15,-6-2 1 0,-3 1 1 16,2-5 1-16,4-3-1 0,10-3 1 15,15 0 0 1,11 0 0-16,18 3 0 0,12 3 0 16,8-1 0-16,-3 5-2 15,4-2 2-15,-6 2 0 0,-13 1-1 16,-17 1 2-1,-9-1-2-15,-20 0 1 0,-11-1 1 16,-12 0 1 0,-5-2-2-16,-2-3 1 0,3-5-2 15,7-3-1-15,7-6-6 0,15-2-24 16,18-8-55-16,5-5-7 15,16-6-4-15</inkml:trace>
  <inkml:trace contextRef="#ctx0" brushRef="#br0" timeOffset="24718.5038">22229 5061 82 0,'8'13'94'0,"-1"4"-4"16,2 6-5-16,-9 4-78 0,3 8 0 15,3 0-1 1,-1 4 2-16,-3-1-1 0,0-2-1 16,-1-2-3-16,-1-9-2 15,2-4-4-15,1-8-6 16,6-5-28-16,12-8-51 0,-3-11-5 15,1-11-9-15</inkml:trace>
  <inkml:trace contextRef="#ctx0" brushRef="#br0" timeOffset="24898.5074">22543 5048 17 0,'18'-14'97'0,"-4"14"-1"15,-2 5-5-15,-3 44-27 16,0-20-53-16,0 4-2 16,4 6-4-16,0 4-1 0,0 5 0 15,0-1 0-15,-3-1-3 0,1-8-2 16,-3-1-4-1,-4-9-12-15,2-13-54 0,-6 0-18 16,0-15-9 0,-4-7-4-16</inkml:trace>
  <inkml:trace contextRef="#ctx0" brushRef="#br0" timeOffset="25018.5098">22384 5063 64 0,'11'-18'102'16,"22"1"-6"-16,23-3-7 0,19 32-46 15,6-66-128 1,26 31-5-16,3-9-8 0,8-3-3 15</inkml:trace>
  <inkml:trace contextRef="#ctx0" brushRef="#br0" timeOffset="27998.5742">9304 8211 6 0,'0'0'89'15,"0"17"1"-15,1 11-3 0,7 7-4 16,2 13-76-1,4 16 0-15,5 13 1 0,-2 14 3 16,0 7-1-16,-5 4-2 16,-2 1-3-16,-6-5-1 0,-3-6-1 15,-2-9-3-15,-3-9-5 0,-3-12-8 16,-4-9-44-1,1-21-31-15,0-18-5 0,-4-14-7 16</inkml:trace>
  <inkml:trace contextRef="#ctx0" brushRef="#br0" timeOffset="28338.581">8567 8328 83 0,'-24'8'89'16,"24"-8"-4"-16,15 0-4 15,38-5-71-15,34-2-3 0,27 3-3 16,28 4 0-16,23 11 1 0,16 11-1 15,1 11-1 1,-4 13 0-16,-16 8-1 0,-27 9 1 16,-25 3-1-16,-38 4 0 15,-33 5 0-15,-37-4 1 0,-25-1 0 16,-38-2-2-1,-26-6-1-15,-19-6-5 0,-24-4-8 16,-9-7-15 0,-5-2-34-16,6-14-26 0,11-7-8 15,25-11-1-15</inkml:trace>
  <inkml:trace contextRef="#ctx0" brushRef="#br0" timeOffset="28898.5922">10521 8221 35 0,'-16'0'78'0,"-6"5"1"15,-3 12-4-15,-6 9-65 16,0 4-4-16,-4 13 1 0,-2 5 2 16,1 6 0-1,2 3 0-15,9-1 0 0,9-2-1 16,12-8 0-1,9-7-2-15,17-11 0 0,13-8 0 16,11-11-1-16,8-9 0 16,6-2-2-16,-1-8 0 0,-3-3-2 15,-11 0 0-15,-6 4-2 0,-16 1 0 16,-14 6 1-1,-9 2-1-15,-23 16 3 0,-7 5 1 16,-9 9 3 0,-6 8 1-16,-1 5 0 0,3 3 1 15,8-1 1-15,8 1 0 16,13-5-2-16,13-5-1 0,9-9-2 15,15-6-3-15,10-9-4 0,3-9-7 16,11-3-11 0,-8-1-52-16,5-18-19 0,2-8-7 15,-9-8-5 1</inkml:trace>
  <inkml:trace contextRef="#ctx0" brushRef="#br0" timeOffset="29118.5966">10759 8489 25 0,'0'0'97'0,"0"10"-3"0,7 9-5 15,7 9-2 1,3 5-75-16,3 11-5 0,2 5 1 16,1 5-3-16,-2 2-1 15,-1 0 0-15,-4 0 0 0,-2-4-2 16,-1-8 0-1,-3-7-3-15,-2-6-3 0,-4-7-3 16,-4-24-13 0,0 0-56-16,-7-18-15 0,-6-12-7 15,-2-14-4-15</inkml:trace>
  <inkml:trace contextRef="#ctx0" brushRef="#br0" timeOffset="29408.6024">10742 8451 14 0,'0'0'95'15,"13"0"0"1,12 10-3-16,8 11-5 0,7 11-72 15,17 5-5-15,6 10-1 0,6 5 0 16,-3 5-1-16,-3 4-2 16,-10 0-1-16,-4-1 1 15,-16-9 0-15,-7-6 0 16,-10-12 1-16,-5-7 1 0,-9-17-2 15,-2-9 0 1,-11-26-2-16,-1-11 0 0,-6-13-1 16,-3-15-2-16,-4-9-1 15,-7-10-3-15,2-1-2 0,-1 6-2 16,6 8-4-16,1 3-11 15,12 7-53-15,5 20-21 16,7 9-7-16,16 13-6 16</inkml:trace>
  <inkml:trace contextRef="#ctx0" brushRef="#br0" timeOffset="29738.609">12053 8097 84 0,'-3'14'93'0,"-17"8"-6"0,-15 6-5 16,-8 6-53-16,-2 9-29 16,-5 5 2-16,4 8 0 15,5 0 2-15,15-1-1 16,18-1 3-16,14-4-1 15,22-3 2-15,8-4-1 0,9-5 0 0,-1-6 0 16,-4-4-1 0,-9-2-1-16,-15-3-2 0,-17-6-2 15,-24-2-1 1,-14-1-3-16,-15-4-1 0,-7 0-3 15,-6-3-2-15,4-5-3 16,3 1-13-16,19-4-28 0,21-5-35 16,15-6-5-1,18-6-2-15</inkml:trace>
  <inkml:trace contextRef="#ctx0" brushRef="#br0" timeOffset="30348.6212">12918 8147 27 0,'-13'0'87'0,"-5"4"-3"16,-4-8-18 0,-4 14-38-16,-5 9-8 0,-7 2-2 15,1 7-7 1,-8-1-4-16,3 2-1 0,1 0-2 15,2 0-1-15,2-2 1 0,7-3-1 16,5-2 0-16,7-1 2 16,5-3 0-16,5-4 1 15,5 1 0-15,3-3 0 16,5-1 1-16,7-3-1 0,2 2 0 15,4-3-1 1,2-2-1-16,6 0-1 0,5-3 1 16,2-2 0-16,3 0-3 15,-3 3 2-15,1-3-1 16,-4 0-1-16,-7 0-1 0,-3 0-1 15,-10 2-1-15,-10-2 0 16,0 12 0-16,-11 2 0 0,-12 1 0 16,-8 9 0-1,-5 2 1-15,-3 2 1 0,0 1 2 16,2-2 0-16,9-2 2 15,11-2 0-15,13-6 1 16,13-6 0-16,19-5 0 16,16-5 0-16,13-1-1 0,8-4-2 15,6-5-1-15,3-2-4 0,-5-3-3 16,-7 5-7-1,-12-2-14-15,-14-4-60 0,-12 11-8 16,-24 4-7-16,0 0-4 16</inkml:trace>
  <inkml:trace contextRef="#ctx0" brushRef="#br0" timeOffset="30799.6303">8708 9644 31 0,'-40'19'99'16,"26"-8"-4"-1,26-8-5-15,33 22-5 0,36-33-74 16,32-9-4 0,37-4-2-16,35-8 1 0,34-3 0 15,29-2 0-15,22 0 0 0,21 0 0 16,13 1-1-16,6 4 1 15,1-1-2-15,-9 3-1 0,-7 6-1 16,-18-3 0 0,-24 7-2-16,-25 0-3 0,-29 5-4 15,-30-1-6 1,-34 7-14-16,-34 3-30 0,-41 3-38 15,-23 0-5-15,-37 0-6 16</inkml:trace>
  <inkml:trace contextRef="#ctx0" brushRef="#br0" timeOffset="31269.6397">8897 10161 13 0,'28'5'98'15,"42"-10"-2"-15,31-10-4 0,45-14-3 16,83-6-73 0,-9-5-4-16,36-5-1 0,25-4 0 15,24 0-4-15,5 1 1 16,9 3 0-16,-11 2-2 0,-8 2 0 15,-20 4-1 1,-23 3-1-16,-28 4 0 0,-28 2-1 16,-35 6-1-16,-37 2-2 0,-29 8-4 15,-36 0-4 1,-29 12-8-16,-35 0-47 0,-20 5-33 15,-32 9-5-15,-17-1-7 16</inkml:trace>
  <inkml:trace contextRef="#ctx0" brushRef="#br0" timeOffset="41368.8464">4455 12123 31 0,'-21'-11'80'0,"-18"6"-1"0,-17-15-18 16,-11 30-39-16,-14 16-2 16,-10 11-3-16,-3 7-2 0,2 6-3 15,7 6-1 1,10 2-2-16,21-1-1 0,25-4-3 15,29-7-3-15,30-4-1 0,28-8 1 16,20-5 2-16,13-5 1 16,3-5-2-16,-6-3 2 15,-9 1-1-15,-24 4 2 16,-23 1-2-16,-32 5 0 0,-27 7-1 15,-33 5 1 1,-22 6 0-16,-19 4-2 0,-12-1-4 16,-3-2-4-16,3-6-6 0,17-2-13 15,17-11-21 1,20-11-45-16,38-11-4 0,21-5-6 15</inkml:trace>
  <inkml:trace contextRef="#ctx0" brushRef="#br0" timeOffset="41678.8526">4696 12504 25 0,'0'0'97'0,"0"-13"-3"0,0 13-6 16,0 0-3 0,-4 20-78-16,1 12-2 0,1 11 1 15,-1 12 0-15,-2 13 0 16,-1 7 1-16,0 5-1 0,0 2 0 15,-2-4-1-15,2-7-2 0,-3-12-2 16,4-10-4 0,0-15-3-16,5-9-7 0,0-25-15 15,0-7-62 1,8-19-5-16,3-16-7 0,-2-10-2 15</inkml:trace>
  <inkml:trace contextRef="#ctx0" brushRef="#br0" timeOffset="42038.8598">4592 12530 4 0,'-26'-17'97'0,"4"1"0"15,8 0-6 1,12-2-5-16,12 8-65 0,20-13-10 16,21 0-4-16,15 1-3 15,6 0-1-15,6 7 1 0,-4 8-2 16,-5 5-1-1,-13 5 0-15,-12 13 0 0,-23 9-1 16,-20 1 1-16,-11 6 0 0,-16-2 0 16,-15 0 1-1,-8-2 1-15,-9-2-3 0,-2-3 1 16,4-5-1-16,4-4 1 15,8 4-2-15,11 0 2 0,18 2-1 16,14 5 0 0,12 0 1-16,18 3 0 0,10 4 1 15,6 6-1 1,5 0 1-16,-4 1-1 0,-4 1-1 15,-6-2-4-15,-9 7-10 0,-12-13-22 16,-15 0-55-16,3-9-5 16,1-8-5-16,-4-15-5 0</inkml:trace>
  <inkml:trace contextRef="#ctx0" brushRef="#br0" timeOffset="42418.8674">5193 12789 31 0,'11'32'99'0,"0"6"-2"16,-3 8-8-16,0 5 0 0,-3 2-81 15,0 3-2 1,-2-6 1-16,0-8 0 0,-3-9 0 16,0-10 1-1,0-11 0-15,0-12-2 0,0-20 0 16,0-14-2-16,0-13 0 15,-1-14-1-15,0-9-3 0,0-11 0 16,1-3-1-16,0 3 1 16,3 5 0-16,2 10 0 15,3 11 0-15,-1 11 0 0,-1 16-1 16,5 12 1-1,1 16-2-15,2 10 2 0,5 16-1 16,3 13 0-16,3 8 0 16,2 11 0-16,4 9 2 0,1 2 0 15,-4 1 0 1,0-5-2-16,-4-7-1 0,-1-9-1 15,-3-3-7-15,-8-18-10 0,1-11-56 16,-4-7-19 0,-9-10-6-16,-2-13-6 0</inkml:trace>
  <inkml:trace contextRef="#ctx0" brushRef="#br0" timeOffset="42538.8698">5397 12910 6 0,'-30'-11'104'0,"12"1"-3"0,18 10-7 16,-4-15-5-16,18 15-53 0,17-5-42 15,0 0-65 1,17-13-19-16,10-3-8 0,2-1-5 15</inkml:trace>
  <inkml:trace contextRef="#ctx0" brushRef="#br0" timeOffset="43148.8844">5850 12692 19 0,'-22'-14'101'15,"6"4"-5"-15,5 3-6 0,11 7-4 16,-5 26-62 0,10-4-21-16,7 13-2 0,7 12 2 15,0 6 0-15,3 8 0 16,1 2 1-16,-3-5 1 15,-1-8-2-15,-5-8 0 0,-2-10 0 16,-6-13-2-16,-6-19-1 16,0 0 1-16,4-29-2 0,-4-10 0 15,-4-13-2 1,-2-12-1-16,-1-8 0 15,2-3 0-15,2 0 1 0,3 6 0 16,1 7 0-16,8 13 3 16,3 12 2-16,8 15 0 0,2 16 1 15,5 7 1-15,3 20 0 16,0 10 1-16,1 10-1 0,-2 11-1 15,-3 3-1 1,-4 2 1-16,-5-4-1 0,-2-7 0 16,-9-9 1-16,0-12 0 15,-4-14 0-15,-2-11-1 16,2-23 1-16,0-18-1 15,1-9 0-15,4-9-1 0,6-4-2 16,6-1 1-16,8 7 0 0,6 9 1 16,5 16-1-1,7 19 1-15,2 18 0 0,-3 22 1 16,-7 19-1-1,-6 15 0-15,-8 11 0 0,-10 10-1 16,-8 8-2-16,-5 0-2 16,-4-1-9-16,-7-12-39 0,0-16-43 15,13-15-3 1,12-22-9-16,14-21-2 0</inkml:trace>
  <inkml:trace contextRef="#ctx0" brushRef="#br0" timeOffset="43689.8953">9487 12162 5 0,'-60'21'89'15,"-15"14"3"-15,-10 16-3 0,-9 11-6 16,1 9-73 0,9 9-2-16,13 2 2 0,21-1-2 15,20-7-1-15,25-11-2 16,19-10 0-16,32-14-1 0,18-8 0 15,12-11 1-15,7-3 0 16,-3-6 0-16,-9 0 1 16,-16 3-2-16,-19 4 1 0,-27 4-2 15,-22 1 1 1,-30 2 0-16,-21 0-2 0,-14 0-1 15,-12-3-3-15,-2-5-2 16,2-8-3-16,15-4-8 0,10-7-26 16,16-13-51-1,32-7-5-15,17-12-6 0,27-7 1 16</inkml:trace>
  <inkml:trace contextRef="#ctx0" brushRef="#br0" timeOffset="43899.8995">9495 12310 65 0,'18'15'104'0,"-6"13"-8"16,-1 11-5 0,-6 12-2-16,22 12-84 0,-28 12-3 15,1 12 1-15,-5 0 0 0,-4 5-1 16,-2-2-1-1,-4-5-2-15,2-15-8 0,3-10-28 16,1-19-53-16,-3-16-6 16,2-18-6-16,0-16-5 0</inkml:trace>
  <inkml:trace contextRef="#ctx0" brushRef="#br0" timeOffset="44049.9025">9267 12857 74 0,'0'0'100'0,"10"-1"-5"15,19 1-8-15,14-45-22 16,9 35-66-16,16 3-10 0,5-8-15 15,2-4-48 1,5 7-16-16,-4 0-8 0,-6 2-3 16</inkml:trace>
  <inkml:trace contextRef="#ctx0" brushRef="#br0" timeOffset="44449.9105">10069 12709 73 0,'-25'5'96'16,"-8"5"-5"-16,-9 9-3 16,-2 11-67-16,-3 10 0 0,-3 11-4 15,5 6-4-15,6 6-3 0,12 0-2 16,14-5-4-1,12-9 1-15,17-14-1 0,18-16-1 16,10-19-1 0,8-12 0-16,7-20 0 0,-1-14-1 15,-4-5 0-15,-9-4-1 16,-8 1 1-16,-12 6-1 0,-10 10 0 15,-11 13 1-15,-5 13 0 0,-12 15 2 16,-4 23-1 0,-2 8 1-16,0 15 0 0,6 7-1 15,3 7-1 1,6-6-2-16,4-2-1 0,5-14-6 15,12-10-6-15,1-15-38 16,-3-16-42-16,12-17-4 0,4-19-5 16,1-15-4-1</inkml:trace>
  <inkml:trace contextRef="#ctx0" brushRef="#br0" timeOffset="44649.9145">10363 12293 42 0,'0'-10'102'15,"0"10"-4"-15,4 22-6 0,4 12-1 16,4 0-73-1,2 25-12-15,4 12-1 0,1 7 0 16,-2 7-1 0,-2 4 0-16,-3 0-2 0,-5-3-2 15,-5-9-3-15,-2-6-7 0,-2-19-16 16,-12-8-66-16,5-18-3 15,1-16-7-15,8-10-6 0</inkml:trace>
  <inkml:trace contextRef="#ctx0" brushRef="#br0" timeOffset="44819.9179">10271 12852 57 0,'-18'-14'105'0,"5"9"-4"0,13 5-8 16,0 0 0-16,16 0-83 16,13 1-4-16,4-1-3 0,4 0-2 15,-1-1-3 1,4-2-8-16,-10-6-24 0,-8 6-59 15,4-1-3 1,-9 3-8-16,-1-1-4 0</inkml:trace>
  <inkml:trace contextRef="#ctx0" brushRef="#br0" timeOffset="44969.9209">10742 12853 48 0,'30'26'107'15,"-4"7"-5"1,-3 0-7-16,-7 5-2 0,-14 0-80 16,2-4-7-1,-4-2-6-15,-2-8-8 0,-2 0-21 16,4-5-61-16,0-19-5 15,-7-17-9-15,7-16-4 0</inkml:trace>
  <inkml:trace contextRef="#ctx0" brushRef="#br0" timeOffset="45109.9237">10919 12548 44 0,'7'-49'104'15,"-2"15"-5"-15,-5 13-6 0,-1 11-3 16,-10-1-76-16,-1 13-12 16,-8 4-9-16,0 9-18 0,3-1-64 15,-7 2-5 1,7 0-7-16,4-4-4 0</inkml:trace>
  <inkml:trace contextRef="#ctx0" brushRef="#br0" timeOffset="45319.9279">11265 12547 68 0,'25'39'106'16,"-12"9"-3"-16,-13 5-7 0,-17 9-1 16,-34 3-85-1,22 0-4-15,1 0 0 0,3-6-1 16,9-7-2-16,13-12-3 0,13-7-1 15,17-13-4-15,16-6-3 16,8-14-13-16,13-17-63 16,4 0-13-16,4-10-6 15,6-4-6-15</inkml:trace>
  <inkml:trace contextRef="#ctx0" brushRef="#br0" timeOffset="45839.9383">12403 12899 36 0,'-12'-3'98'15,"12"3"0"1,-2 17-6-16,7 11-2 0,10 8-82 16,5 7-2-1,6 6 2-15,-1-2-1 0,-1-6 1 16,-1-5-1-16,1-13-1 15,-2-17 0-15,-4-9-1 0,4-20 0 16,0-14 0 0,5-7-2-16,-2-4-2 0,7-5-1 15,-2 2-2-15,5 3-1 0,0 4-3 16,3 8-5-1,-4 6-9-15,5 9-28 0,6 2-47 16,-9 7-5-16,4 3-7 16</inkml:trace>
  <inkml:trace contextRef="#ctx0" brushRef="#br0" timeOffset="46659.9547">13333 12668 8 0,'0'0'100'16,"3"10"-3"-16,-14 9-3 0,-8 12-4 15,-9 20-66-15,-2-3-13 16,-4 9-3-16,2 4-1 15,6 0-2-15,6-7-1 16,10-6-1-16,10-14-1 0,8-14 0 16,12-16 0-1,5-13 0-15,3-18-1 0,2-7-1 16,-5-7 1-16,-1-7-2 0,-5 2 0 15,-7 4 0-15,-8 7 1 16,-4 13-1-16,0 22 1 16,-17-3 2-16,3 17 0 15,-1 18 0-15,1 9 0 0,2 10-1 16,5 5-1-1,6-1-2-15,1-6-1 0,11-8-2 16,3-14-3-16,10-10-4 16,1-17-5-16,5-10-4 15,1-19-2-15,-1-15-2 0,0-9 1 16,-5-6 1-16,0-3 6 15,-8 0 11-15,2 11 11 0,-6 6 10 16,1 19 4 0,-4 14 3-16,3 15 3 0,-3 19 2 15,1 16-3-15,2 11-7 16,-4 8-5-16,-1 5-4 15,1-2-2-15,-3-5-1 0,-3-9-1 16,-1-6-1-16,-1-14-1 16,-1-14 1-16,0-12-1 0,2-16 0 15,2-14 0 1,1-10-1-16,4-10 0 0,4-3-1 15,2-3 0 1,3 3 0-16,5 5-1 0,0 10 1 16,0 10-1-16,2 10 0 15,5 15 1-15,-3 10 1 0,-4 14 0 16,-2 13 0-16,-7 6 1 0,-4 12-1 15,-7 2 0 1,-3 3 0-16,-3-4 1 0,-5-6-1 16,-1-9 0-1,-2-8 0-15,3-17 0 0,8-13 1 16,-2-14-1-16,5-17 0 15,10-12 0-15,6-4-1 0,4-3 0 16,10-4 0 0,3 9-1-16,9 10 1 0,-4 12 0 15,3 14 0-15,-1 10 1 0,-3 20 0 16,-6 12 0-1,-7 16 0-15,-3 10 0 0,-4 11-4 16,-2-2-1-16,1 8-8 16,-6-14-25-16,11-4-40 0,14-9-22 15,3-20-7 1,7-17-5-16</inkml:trace>
  <inkml:trace contextRef="#ctx0" brushRef="#br0" timeOffset="53442.0905">9931 16092 49 0,'-10'-8'80'16,"10"-1"-47"-16,0 9 2 0,0 0-1 15,0 0-3 1,0 0-5-16,21 0-4 0,9 7-1 16,18 1-6-1,18 4-2-15,21-1 0 0,20 3-1 16,18 0-2-16,12-3-1 0,9-1-2 15,-2-5-2-15,-3 0-1 16,-11-5-1-16,-17 0-3 0,-18-6-5 16,-15 0-14-1,-17-2-70-15,-25-1-5 0,-13-1-5 16,-15-2-5-1</inkml:trace>
  <inkml:trace contextRef="#ctx0" brushRef="#br0" timeOffset="53882.0993">11594 15427 0 0,'-15'-15'91'0,"0"5"3"15,0 1-8-15,0 2-4 0,4 4-78 16,0 6-1-16,-1 13 2 0,4 15-2 15,0 17 2 1,3 22 0-16,5 20 1 0,-1 18 0 16,10 15-1-1,-1 12-1-15,8 3-2 0,-5-5-1 16,0-10-3-16,-2-18-1 15,-2-16-2-15,-6-23-7 0,0-18-19 16,9-19-56 0,-10-18-5-16,0-11-5 0</inkml:trace>
  <inkml:trace contextRef="#ctx0" brushRef="#br0" timeOffset="54612.1139">11471 15386 77 0,'-23'-2'87'0,"3"0"-5"16,0-33-28-16,2 33-42 15,6 2-1-15,2 0-2 0,10 0 0 16,-8 10 2-1,8-10 0-15,0 19 1 0,12-6-1 16,11 6-2-16,9 7-1 16,15 3-1-16,14 8-2 15,17 5-1-15,15 6 0 0,13 4-1 16,15-2-1-16,9 1 1 15,8 0 0-15,3 0-1 0,2-9 1 16,-3-4 0 0,-5-7 0-16,-7-7 0 0,-13-5-1 15,-18-4 0 1,-15-7 0-16,-17-3-1 0,-17-3 1 15,-13 0-2-15,-13-2 1 0,-11 0 0 16,-11 0 0-16,0 0-1 16,0 0 0-16,0 0 0 0,0 0 0 15,0 0 0 1,0 0-1-16,-6-2 0 0,6 2 0 15,-17 3 0 1,3 8 0-16,-8 4 2 0,-8 4-1 16,-10 8 0-16,-13 7 0 15,-18 6 1-15,-18 9-1 0,-21 4 1 16,-25 6-1-16,-19 6 0 0,-17 3 0 15,-12 2 0 1,-3 0 0-16,7-5-1 0,14-4-4 16,16-8-9-1,33-7-29-15,31-13-50 0,29-11-5 16,30-14-6-16</inkml:trace>
  <inkml:trace contextRef="#ctx0" brushRef="#br0" timeOffset="56292.1475">13408 15934 38 0,'-13'0'84'16,"-1"0"-3"-16,1 0-4 0,1 0-74 16,-2 0-2-1,5 6 0-15,-2 3 0 0,1 4 3 16,3 8 1-16,2 4 1 0,1 8 1 15,4 5 0 1,4 5 0-16,7-3 0 0,8 2-1 16,5-9 1-16,9-4 0 15,6-12 0-15,5-9 2 0,6-9 0 16,3-14 2-1,1-9-1-15,-3-7-2 0,-2-7-2 16,-9-1 0 0,-9-2-1-16,-11 1-2 0,-15 4-1 15,-13 5-1-15,-16 7-1 0,-16 7-2 16,-7 13-5-16,-18-1-17 15,-11 11-67-15,13 9-5 16,4 0-4-16,11 6-6 16</inkml:trace>
  <inkml:trace contextRef="#ctx0" brushRef="#br0" timeOffset="58052.1827">13952 16048 50 0,'-17'3'98'16,"-3"1"-5"0,-5-14-11-16,-5 12-55 0,3 6-8 15,-2 0-8 1,9 2-1-16,10 4-4 0,15 0 0 15,28-2-1-15,32 1-1 16,33-1 0-16,34 1 0 16,34 1 0-16,28-2-3 15,17-7-7-15,20 4-34 0,-2-2-49 16,-13-7-6-16,-12-1-8 0</inkml:trace>
  <inkml:trace contextRef="#ctx0" brushRef="#br0" timeOffset="82972.6955">9963 16817 64 0,'-16'2'69'0,"16"-2"-9"0,-11 6-12 15,11-6-14-15,-7 12-8 16,7-12-11-16,-4 12-3 15,4-12-3-15,0 13 0 0,0-13-1 16,19 0 0-16,-3-1 0 16,6-8 0-16,2-3-1 0,2-1-1 15,0-3 0 1,2 0-3-16,-6 2 1 0,-2 4-2 15,-5 1-1 1,-5 2 1-16,-10 7-1 0,13 2-1 16,-7 9 1-16,-1 7-1 0,-2 7-1 15,3 4 3-15,1 11-1 16,-1 3 0-16,1 4 0 0,-3-1-2 15,1-4-1 1,-2-4-4-16,2-6-4 0,-2-6-9 16,1-7-27-1,9-6-42-15,-13-13-7 0,6 12-3 16</inkml:trace>
  <inkml:trace contextRef="#ctx0" brushRef="#br0" timeOffset="83132.6987">10035 17270 73 0,'-2'17'94'15,"10"-2"-4"-15,20-7-4 0,17 1-69 16,13-5-5-16,7 1-4 16,6-4-10-16,-6-1-43 15,3-6-38-15,-2-2-9 16,-12-8-4-16</inkml:trace>
  <inkml:trace contextRef="#ctx0" brushRef="#br0" timeOffset="84182.7197">14800 16716 87 0,'1'-12'93'0,"-1"12"-3"15,0 0-49 1,-8-5-16-16,-3 5-6 0,-3 10-8 15,-5 5-3 1,3 6-4-16,-4 7-3 0,5 7 1 16,7 4-2-16,5 3 2 0,10-2 0 15,15-8 1-15,17-8 0 16,9-13 2-16,15-11 0 15,2-9 1-15,5-17 0 16,-7-4 1-16,-3-7 0 0,-13-1 0 16,-15 2 0-1,-15 5-3-15,-17 4-1 0,-12 6-2 16,-14 3-4-16,-9 9-5 15,-13-1-15-15,-6 7-70 0,5 3-5 16,2 0-5-16,12 0-4 16</inkml:trace>
  <inkml:trace contextRef="#ctx0" brushRef="#br0" timeOffset="85472.7479">15169 16177 0 0,'-10'0'71'15,"10"0"5"-15,0 0-42 16,0 0-9-16,17-7-2 0,9 2-3 16,19-1-1-16,10-1-2 15,18 0-1-15,13 0-3 0,12 0 0 16,11 3-5-1,1 2-2-15,4 2-2 0,-3 0-1 16,-5 0-2 0,-9 3-1-16,-12 0-6 0,-14-1-15 15,-11-10-58-15,-8 7-9 16,-13-7-5-16</inkml:trace>
  <inkml:trace contextRef="#ctx0" brushRef="#br0" timeOffset="85922.7569">16425 15369 49 0,'-12'-20'91'0,"2"1"-3"0,2 2-5 16,2 6-70-16,0 3-3 15,6 8-1-15,0 0-3 16,0 0 0-16,0 24 0 16,5 15-1-16,10 17 0 0,0 21-1 15,5 18 0 1,0 20 1-16,-1 13-1 0,-3 10-2 15,-7 0-2-15,-4-5-2 0,-6-9-2 16,0-15-10-16,-6-20-13 16,-8-18-60-16,8-14-6 15,2-23-5-15</inkml:trace>
  <inkml:trace contextRef="#ctx0" brushRef="#br0" timeOffset="86622.7709">16367 15245 73 0,'-15'0'93'0,"2"0"-5"16,-2 8-40-16,5-2-22 15,5 4-10-15,2 5-5 0,5 8-3 16,17 7-2-16,15 9-2 16,15 7-1-16,17 9 0 0,13 5 2 15,18 4-1 1,12-4 1-16,10-4-1 0,3-11 0 15,3-5 0 1,-4-11 1-16,0-10 0 0,-9-11-1 16,-8-4 0-16,-11-4-2 0,-14-6 0 15,-13 0-1-15,-15-1 0 16,-15 1 0-16,-9 2-1 0,-10 2 0 15,-17 2-1 1,0 0 1-16,0 0 0 0,-10 0-1 16,-7 0 1-1,-1 5-1-15,-2 0 1 0,-3 5 0 16,-5 6-1-16,-2 5 1 15,-5 11 0-15,-10 5 1 0,-4 12 0 16,-16 11 0-16,-11 8 1 16,-9 9 0-16,-12 2 0 15,-7 0 1-15,-6-7-3 0,5-2-3 16,-1-13-3-1,11-10-3-15,7-16-4 0,19-5-13 16,10-8-48-16,20-16-21 16,18-2-6-16,19-14 0 0</inkml:trace>
  <inkml:trace contextRef="#ctx0" brushRef="#br0" timeOffset="87312.7847">17883 15827 83 0,'-13'-2'93'0,"0"2"-6"0,-4 11-6 15,4 6-74 1,-4 7-4-16,4 10-2 0,8 7 2 16,5 2 1-16,14 0 2 0,14-4 1 15,16-10 3 1,15-12 0-16,15-9-1 0,1-10 2 15,2-14-1-15,-7-7-1 16,-8-5 0-16,-15-4-2 0,-18-1-3 16,-23 2 0-1,-21-1-2-15,-22 7-4 0,-18 3-2 16,-10 9-6-16,-15 1-5 15,0 12-15-15,1 15-65 16,3 2-4-16,8 5-6 0,10 3 5 16</inkml:trace>
  <inkml:trace contextRef="#ctx0" brushRef="#br0" timeOffset="88433.8072">14922 16765 12 0,'-9'0'83'16,"9"0"-21"-16,0 0-14 0,-6-5-8 16,6 5-8-16,0 0-7 15,-6-9-4-15,6 9-5 0,0 0-5 16,-12-8-2-16,12 8-3 0,-18 0-3 15,4 0-1 1,0 6-2-16,-1 3 0 0,-1 5-9 16,-3-2-8-1,4-3-57-15,1 9-14 0,5-5-6 16,6 0 6-16</inkml:trace>
  <inkml:trace contextRef="#ctx0" brushRef="#br0" timeOffset="89163.8218">18422 16001 35 0,'-16'0'93'0,"-1"-1"0"16,7 17-22-16,10-16-39 0,0 0-7 15,2-6-5 1,31 4-4-16,24-1-6 0,25 0-3 16,28 1-4-1,26-3-3-15,22 3-2 0,14-4-4 16,12-1-4-16,-5-7-16 0,-11 0-61 15,-1-7-7-15,-26-1-5 16</inkml:trace>
  <inkml:trace contextRef="#ctx0" brushRef="#br0" timeOffset="89683.8322">19184 16861 22 0,'30'0'102'0,"-1"10"-4"0,3 14-6 16,-2 15-4-16,0 4-84 16,-1 16-7-16,-20-26-21 0,-7 6-65 15,9 9-5-15,-1 1-7 0</inkml:trace>
  <inkml:trace contextRef="#ctx0" brushRef="#br0" timeOffset="93574.9101">19838 15908 36 0,'-10'0'72'15,"10"0"-21"-15,0 0-14 16,-9 0-13-16,9 0-6 0,0 0-5 15,-9 4-1 1,9-4-1-16,-14 15 0 0,2-5 0 16,2-2-2-16,-2 1 0 0,-1-2 2 15,2-2-3 1,-1-5 1-16,1-4 0 0,2-10 0 15,-3-16 2-15,3-6-2 16,-1-12 0-16,2-9-2 0,1-8-1 16,3-10-2-1,-1-6-1-15,1-7 0 0,1 0-2 16,2-4 0-1,-5 3 0-15,3-2 1 0,-7-2-1 16,1 4 0-16,-6 1 1 0,-1 4-1 16,-3 1 0-16,-3 4-1 15,-5 2 1-15,3 3-2 0,-2 7 2 16,-3 1 0-1,-2 4-1-15,4 9 1 0,-2 3-1 16,2 4 1 0,1 7 0-16,2 2 0 0,0 5-1 15,1 1 1-15,0 2-1 16,-1 5 0-16,-4-1 0 0,-3 4 0 15,-8 2 0-15,-4 2 0 16,-6 2 0-16,-7 4 0 16,-7 3 0-16,-6 0 0 0,-6 3 0 15,-4 3 0 1,-7 1-1-16,-3-1 1 0,-8 1 0 15,-7-1 0-15,-6 0-1 16,-7-2 1-16,-6 0 0 0,-4 0 0 16,-8-3 1-16,-3 4-1 15,-5-3-1-15,-2 1 1 16,-6-3 1-16,-3 1-1 0,-5 2 0 15,-5 0 0 1,-6 1 0-16,-4 1 0 0,-6 0 1 16,-3 3-1-16,-3 0 0 15,-2 1 0-15,-2 6 0 16,-1-2 1-16,0 0-1 15,3 1 0-15,-1 2 1 0,-5-2-1 16,5 1 1-16,-6 1 0 0,1 0 0 16,-5 2-1-1,-2 4 1-15,-6 0 1 0,1 2-2 16,1 1 1-16,-1 4 0 15,4-4-1-15,2 0 1 16,6-2-1-16,5 0 0 16,7-4 1-16,5 1-1 0,7-4 0 15,3-1 1 1,9 0-1-16,5 0 0 0,5-2 0 15,4 0 0-15,3 1 0 0,5-2 0 16,5 0 0 0,4 1 0-16,2 0 0 0,4 1 0 15,5 3-1-15,2 0 2 16,3 3-1-16,3 1 0 0,-1 1 0 15,4-2 0 1,2 5 0-16,5-2 1 0,6 2-1 16,4-2-1-16,6 2 0 0,8-2 0 15,4 2 0 1,9-1 0-16,8 0 0 0,5 2 1 15,10-2-2-15,4 4 2 16,6 4 0-16,5 2-1 0,8 8 1 16,1 7 0-1,3 5 0-15,3 8 1 0,2 7-1 16,1 11-1-1,4 6 1-15,1 4 0 0,-1 0 0 16,4 2 0-16,4-2-1 0,1-4 0 16,1-2 0-16,3-9 1 15,0-3 1-15,-2-7-1 16,4-3 0-16,-3-4 1 15,-3 0-1-15,3 0 0 0,-3-3 0 16,1 0 0 0,-5-1 0-16,2-5 0 0,-4-2 0 15,3-6-1-15,-3-4 1 16,1-7 0-16,-2-7-1 0,0-5 1 15,-1-10 1-15,2 12-2 16,-2-12 2-16,0 0-1 16,0 9 0-16,0-9 0 0,0 0 1 15,-3 8-1 1,3-8 0-16,0 0 1 0,-7 12-1 15,7-12 0-15,-5 9 0 16,5-9 0-16,0 0 0 16,-6 13-1-16,6-13 1 0,0 9-1 15,0-9 1-15,11 10-1 16,-1-3 1-16,7 3 0 0,1-1 0 15,7 3 0 1,5 1 1-16,4 3 1 0,2 0-1 16,5 0 1-16,3-2-1 15,3 0 1-15,0-5 0 16,-1 0 0-16,4-7-2 15,-2 1 1-15,2-3-1 0,-1 0 1 16,-2-1-1-16,1-1 0 0,4-2 0 16,1 3 1-1,5-1-1-15,6 0 1 0,10-1 0 16,9-1-1-1,11 0 0-15,11-5 0 0,4 1-1 16,10-5-3-16,0-5-7 16,11-4-46-16,2 3-37 0,-7-11-4 15,5-4-7 1</inkml:trace>
  <inkml:trace contextRef="#ctx0" brushRef="#br0" timeOffset="98974.0236">10084 17773 42 0,'0'0'84'16,"-12"13"-3"0,5 0-4-16,7-13-68 0,0 0-7 15,-10 30-2-15,1 3 3 16,5-2 2-16,0 2 3 15,4-1 2-15,-1 1 0 16,10-4 4-16,0 3 1 0,9-10 2 16,2 2-3-1,7-7-2-15,0 2-2 0,3-11-2 16,29 1 2-16,-35-12-3 0,2-12 1 15,-8-3-3 1,-5-7-2-16,-4 1-1 0,-8-2-2 16,-2 3-4-1,-12-3-18-15,-6 3-70 0,1 3-3 16,-3-2-7-16,3 2-6 15</inkml:trace>
  <inkml:trace contextRef="#ctx0" brushRef="#br0" timeOffset="99872.0422">14781 17594 76 0,'5'-17'98'0,"1"3"-3"16,0-3-18-16,0 6-53 0,1 0-6 15,2 8-6-15,-9 3-2 16,17 3-1-16,-12 10-2 16,4 6 0-16,-9-19-2 15,11 36-1-15,-11-36-3 0,6 39-1 16,7 46-4-1,-9-39-7-15,2 4-41 0,-2-6-43 16,2-1-7 0,-6-43-7-16</inkml:trace>
  <inkml:trace contextRef="#ctx0" brushRef="#br0" timeOffset="101062.0639">18897 17540 26 0,'-8'7'82'0,"8"-7"-29"0,0 0-17 15,-10 15-3 1,10-15-5-16,-10 16-4 0,3-4-5 16,-1 2-7-1,-2 4-3-15,0 7-4 0,5 2-2 16,5-27-4-16,-2 27-1 15,-1 0 1-15,3 4 1 16,7-2 2-16,8-2 0 0,24 22 5 16,-13-27 0-16,7-6 4 15,0-2 2-15,4-6-1 16,-1-3 0-16,-1-5-2 15,-1-6-2-15,-3-10-3 0,-7-5-2 16,-6-3 0 0,-9-1-1-16,-8-1-2 0,-6 3-2 15,-17-1-11-15,-4-3-74 16,-6 8-7-16,-5-3-7 15,-1 0-5-15</inkml:trace>
  <inkml:trace contextRef="#ctx0" brushRef="#br0" timeOffset="105392.1072">20328 12057 63 0,'-14'20'88'15,"13"0"0"-15,1 9-6 0,1 10-71 16,8 14-2 0,0 5-2-16,2 12 1 0,-1 3-1 15,-1 0-1-15,-3-1-3 16,-1-13-1-16,-5-7-1 15,-1-13-1-15,1-10-6 0,0-12-17 16,0-6-46-16,2-16-20 16,2-15-4-16,1-12-2 0</inkml:trace>
  <inkml:trace contextRef="#ctx0" brushRef="#br0" timeOffset="106012.1134">19986 12046 65 0,'-29'-5'78'15,"6"5"-41"-15,-1 0-3 0,5 0-2 16,-2 0-5-16,8 3-2 15,1-3-4-15,12 0-1 0,-13 3-3 16,13-3-2-16,0 0-3 0,0 0-4 16,6-8-2-1,12-2-1-15,4 0-2 0,11-4-1 16,11 0 0-1,13-1-2-15,10-1 1 0,8 3-1 16,10 1 0-16,5 6 0 16,0 3 0-16,0 3 0 0,-8 9 0 15,-8 6-1 1,-13 4 1-16,-12 3 0 0,-14 0-1 15,-16 4 1-15,-16-1 0 0,-11 1 0 16,-15-2 0 0,-15 0 0-16,-9-2 0 0,-8-1 0 15,-5 1-1-15,-4-2 0 16,1 0 0-16,1 1 0 15,8-5-1-15,10 2 1 16,12-1-1-16,15-1 2 0,17-1-1 16,17-1 0-16,21 2 1 0,14-2 0 15,11 0 0 1,3 3 0-16,2 0 0 0,-7 2 0 15,-10 3-1-15,-15 4 1 16,-20 4 0-16,-16 2 0 16,-18 2 0-16,-16 2 0 15,-16-2 0-15,-9-2 1 0,-7-4 0 16,-4-5-1-1,2-7 0-15,6-6-2 0,13-3-3 16,6-10-11-16,23-12-52 0,11 4-20 16,13-8-7-1,19-6-3-15</inkml:trace>
  <inkml:trace contextRef="#ctx0" brushRef="#br0" timeOffset="106312.1164">21086 11993 10 0,'0'0'97'0,"8"-11"-2"0,-8 11-4 15,8 14-3 1,-13 5-73-16,5 10-4 0,4 14-2 15,1 8-2-15,-1 7-1 16,-1 7-1-16,1 2-1 16,-2 0-3-16,0-4 1 0,-2-7-1 15,0-10-1-15,-1-8 0 16,1-8-3-16,0-11-3 0,0-8-9 15,0-11-31 1,2-19-45-16,8-11-5 0,-1-12-7 16</inkml:trace>
  <inkml:trace contextRef="#ctx0" brushRef="#br0" timeOffset="106542.1187">21399 12054 57 0,'22'-7'99'0,"-3"8"-4"16,-5 15-6-1,0-7-37-15,-1 26-36 0,-4 9-5 16,-1 7-2-1,-3 8-3-15,-1 5-1 0,-2 3-1 16,-2 0-1-16,1-1-1 16,-1-6-1-16,0-9 0 0,0-10-1 31,0-10-2-31,0-14-3 0,0-17-8 0,0-12-23 15,-6-20-56-15,6-13-4 0,0-11-6 16,-7-9-2 0</inkml:trace>
  <inkml:trace contextRef="#ctx0" brushRef="#br0" timeOffset="106683.1202">21298 12051 23 0,'-25'-10'103'16,"14"6"-2"-16,11 4-7 0,22 4-4 16,26-14-72-1,24-14-6-15,28-7-6 0,21-15-9 16,27-6-43-16,5-4-44 0,10-9-5 15,4 1-7-15,-9-11-3 16</inkml:trace>
  <inkml:trace contextRef="#ctx0" brushRef="#br0" timeOffset="126398.3268">14557 12074 65 0,'-40'20'93'16,"10"-9"-4"-16,16-12-4 0,-20-23-64 15,62-15-5-15,30-14-7 16,20-10 0-16,14-10-2 0,11-6-3 15,8-1-1 1,-2 1-1-16,-7 13-1 0,-12 8-3 16,-14 11-2-1,-17 9-5-15,-14 13-20 0,-7 4-56 16,-24 4-4-16,-14 5-8 15</inkml:trace>
  <inkml:trace contextRef="#ctx0" brushRef="#br0" timeOffset="126638.3292">14888 11365 77 0,'-20'4'93'16,"20"-4"-5"-16,24-22-5 16,23-2-66-16,15-5-4 0,19 3-8 15,6-2-1 1,12 6 0-16,-2 8-2 0,-12 11-2 15,-6 7 1-15,-21 17 2 0,-17 10-1 16,-19 9 2 0,-19 13-1-16,-12 5-2 0,-20 5-6 15,-6 4-20-15,6-1-59 16,-16-11-5-16,2-10-7 0,8-19-2 15</inkml:trace>
  <inkml:trace contextRef="#ctx0" brushRef="#br0" timeOffset="127080.3347">16418 10677 57 0,'0'0'90'0,"-11"-17"-5"0,11 4-3 0,4-8-64 16,16-8-3-1,1-6-5-15,7-8-2 0,-3-7 0 16,2-4-2 0,-6-6 0-16,-5-3-3 0,-8 2-2 15,-8 1-2-15,-15 4 1 16,-12 4-2-16,-6 9 0 0,-7 8-2 15,-5 10 2-15,-1 13 0 0,-4 12 1 16,6 14 0 0,2 20 0-16,10 13 1 0,11 16 0 15,9 16 2 1,9 13-1-16,5 10 1 0,8 9-1 15,5 6 3-15,1-2-3 16,-2-2 1-16,1-8-2 0,-6-9-3 16,-3-5-15-16,-1-13-64 15,0-28-5-15,5-18-7 16,0-26 2-16</inkml:trace>
  <inkml:trace contextRef="#ctx0" brushRef="#br0" timeOffset="127488.3404">16884 10323 11 0,'-4'27'82'15,"-10"8"1"-15,1 8-4 0,-2 3-61 16,9 10-4-1,2-3 0-15,4 0-2 0,8-9-1 16,2-9-3-16,7-9 1 16,-2-12-2-16,2-12 1 0,-2-7-2 15,-2-14 1 1,-2-9-3-16,-6-5-1 0,-1-9-3 15,-3-2 0-15,-1 0-2 0,-6 5 0 16,-2 3 0 0,0 8 1-16,0 9 0 0,-2 12 3 15,10 7 0-15,-8 15 2 16,8 8 0-16,4 6 2 0,7 8-1 15,1 1-1 1,4 4 1-16,4-7-3 0,-2-4-1 16,1-5-4-16,-5-11-8 0,4-9-41 15,-3-6-34 1,-3-16-7-16,-3-13-4 0</inkml:trace>
  <inkml:trace contextRef="#ctx0" brushRef="#br0" timeOffset="127718.3427">17119 10210 62 0,'0'5'89'0,"2"9"-1"16,6 2-5-16,6-3-65 0,6 10-9 16,4 0-1-16,5 4 0 15,1 0-1-15,-1 2-2 0,-3 1-3 16,-7 2 2-1,-8 3-2-15,-7-1 0 0,-4-1 0 16,-11-2-2 0,-2-3-1-16,-1-5-4 0,-3-11-12 15,7-10-36-15,10-2-31 16,-3-19-8-16,10-10-4 0</inkml:trace>
  <inkml:trace contextRef="#ctx0" brushRef="#br0" timeOffset="127948.345">17459 9922 76 0,'7'19'91'0,"3"4"-3"15,1 4-5-15,1 8-69 16,1 2-4-16,3 9 0 0,0 2-3 15,2 5-1 1,-2-4-2-16,2 1-2 0,-1-6-3 16,-1-4-8-16,-6-8-25 15,-9-8-49-15,7-8-7 16,-8-16-6-16</inkml:trace>
  <inkml:trace contextRef="#ctx0" brushRef="#br0" timeOffset="128078.3463">17383 10243 48 0,'10'-29'94'16,"26"-7"-4"-16,16-6-5 15,13-20-41-15,11 14-45 16,9-8-55-16,1 15-26 16,-7 4-6-16,-7 2-5 0</inkml:trace>
  <inkml:trace contextRef="#ctx0" brushRef="#br0" timeOffset="128458.3501">16221 11335 13 0,'-2'19'101'15,"19"-19"-3"-15,31-18-5 0,21-22-3 16,30-17-68-16,20-4-11 15,16-7-1-15,15-4-6 16,3-2-1-16,1 1-2 0,-3 4-1 16,-7 5 0-16,-10 5-3 15,-14 5 1-15,-8 3-3 0,-15 8-2 16,-14 7-3-1,-16 9-7-15,-21 6-19 0,-22 8-51 16,-8 8-7-16,-22 5-6 16</inkml:trace>
  <inkml:trace contextRef="#ctx0" brushRef="#br0" timeOffset="128698.3525">16588 11404 43 0,'-56'55'106'0,"28"-20"-5"15,32-21-6-15,40-30-2 16,88-32-78-16,-8-11-5 0,34-15-2 16,34-14-4-16,22-13-2 0,22-6-1 15,5-1-2 1,2 8-2-16,-9 8-1 0,-11 12-7 15,-25-2-19 1,-30 26-63-16,-11 14-4 0,-38 6-7 16,-29 16-5-16</inkml:trace>
  <inkml:trace contextRef="#ctx0" brushRef="#br0" timeOffset="441365.5929">20129 13373 61 0,'-10'-2'76'0,"10"2"-2"16,-6 13-55-16,0 4-5 0,-2 6-5 15,-3 8 0-15,-1 8 1 16,-6 4 2-16,-1 3 2 15,-2 0-1-15,1-3 1 0,1-6-1 16,5-4-2-16,-2-9 1 16,5-9 0-16,11-15-1 0,0 12-3 15,11-12-1 1,8-3 0-16,10-6-2 0,2 1-1 15,9-3-3 1,1 0-1-16,4 0-3 0,0-1-2 16,-5 2-4-16,-2 0-6 15,-2 3-13-15,-7-3-16 0,-8-8-40 16,3 8-13-16,-6-3 1 0</inkml:trace>
  <inkml:trace contextRef="#ctx0" brushRef="#br0" timeOffset="441615.5954">20405 13312 23 0,'-15'-12'87'16,"4"4"-2"-16,0 1-3 0,11 7-60 16,-11 12-6-1,9 12-5-15,2 15-5 0,5 7-2 16,-1 17 1-1,1 12 1-15,1 10 0 0,-3 4 0 16,-1 1 0-16,-2-5-2 16,0-6-1-16,-8-12-4 0,3-10-7 15,-3-16-9 1,3-15-32-16,1-6-37 0,4-20-5 15,-10 3-3-15</inkml:trace>
  <inkml:trace contextRef="#ctx0" brushRef="#br0" timeOffset="442044.6023">20610 13470 16 0,'-3'-11'73'15,"3"11"2"-15,-18-2-50 0,20 14 1 16,4 15-6-16,2 11-3 16,3 14-1-16,-1 10 0 0,2 11 0 15,0 4-2-15,-1 3-2 0,-2-3-5 16,1-4-5-1,-2-13-4-15,1-11-6 0,-5-11-7 16,5-13-28 0,5-11-42-16,-14-14-4 0,7-9 2 15</inkml:trace>
  <inkml:trace contextRef="#ctx0" brushRef="#br0" timeOffset="442245.6044">20547 13739 57 0,'-12'9'89'15,"12"-9"-4"-15,-1 16-5 16,9-7-63-16,11-9-11 16,10 3-6-16,0-3-3 15,7 0-5-15,-1 0-5 0,6-4-5 16,0-1-12-16,-2-5-32 0,0 3-25 15,-6-4-1 1</inkml:trace>
  <inkml:trace contextRef="#ctx0" brushRef="#br0" timeOffset="442575.6077">20857 13669 64 0,'-8'21'78'0,"6"5"0"15,2 5-63-15,0 3 0 0,4 5 0 16,4 0 0 0,-1-3 1-16,1-5-1 0,-3-2 1 15,4-9-4 1,0-8-2-16,-1-10 0 0,1-4 0 15,1-14-2-15,1-7-1 16,5-7-3-16,3-3-2 0,2-4-2 16,3 0 0-1,1 2-1-15,0 2 0 0,1 4-1 16,0 6-3-16,-4 5-3 0,2 7-8 15,-8 4-16 1,-2-5-50-16,1 12-10 0,1 0-3 16</inkml:trace>
  <inkml:trace contextRef="#ctx0" brushRef="#br0" timeOffset="443265.6146">21269 13701 27 0,'-6'13'17'15,"4"9"-2"-15,-3 6 6 16,3 1 3-16,-3 3 2 16,5 2 0-16,-1 1-1 0,5-3-1 15,2-7-2 1,2-4-6-16,4-7-2 0,1-8-2 15,1-6-2-15,0-8-3 0,-1-9 0 16,-1-4-1 0,-2-6-2-16,-3-5-2 0,-2-1-1 15,-3 0 0-15,-1 3 1 16,-1 4 0-16,0 5 0 0,-4 5-1 15,0 4 1 1,4 12 0-16,-8 0 1 0,5 14 0 16,1 4 0-1,0 10 0-15,2 1 1 0,0 9 0 16,3 2 1-16,2-4-1 0,4 0 0 15,0-4-1-15,-3-5-1 16,2-8 0-16,-3-6-1 0,-5-13-2 16,9 12-2-1,-9-12-4-15,6-14-4 0,-6-5-7 16,1-6-2-1,-1-4-2-15,2-6-1 0,-2-1 4 16,5-5 8-16,0 7 9 0,0 0 8 16,8 5 8-16,-6 6 6 15,5 3 1-15,-4 7 1 0,4 2-3 16,-12 11-6-1,15-6-3-15,-15 6-4 0,15 12-2 16,-7 8-2 0,5 4 0-16,2 7-1 0,2 5 2 15,1 3-3-15,0 1 4 16,-1-2-2-16,0-3-1 0,-2-6 1 15,-4-6 0-15,-3-6-1 0,-2-5 0 16,-6-12 0 0,7 10-2-16,-7-10-1 0,0 0-2 15,0 0-3 1,-2-10-5-16,2 10-8 0,-6-15-30 15,-3 6-37-15,4-1-3 16,2-5-3-16</inkml:trace>
  <inkml:trace contextRef="#ctx0" brushRef="#br0" timeOffset="443645.6184">21805 13612 52 0,'8'-3'79'0,"-8"3"-4"0,10-8-3 0,-10 8-76 16,0 0 1-1,-6 13 3-15,-6 6 3 0,-3 3 4 16,-3 9 4-1,1 1-1-15,2 5 2 0,3-1-1 16,5 0-1-16,5-4-3 16,3-5-2-16,8-5-2 0,9-7-1 15,3-4 0 1,3-5-1-16,-1-3 0 0,2-2 1 15,-3 1-2-15,-4-2 1 0,-4 4-1 16,-14-4 0 0,7 12 0-16,-12-2-1 0,-8 0 0 15,-4 0-3-15,-5-2-6 16,1 2-23-16,4-2-49 0,-4-5-6 15,8-3-4 1</inkml:trace>
  <inkml:trace contextRef="#ctx0" brushRef="#br0" timeOffset="443925.6212">21936 13712 81 0,'0'21'91'0,"4"1"-6"0,-1 2-4 16,15 2-74-16,-15 1-5 15,-1 4-1-15,1-2-1 0,-3-3-2 16,0-8-6 0,0-18-47-16,0 0-30 0,0 0-3 15,14-24-4 1</inkml:trace>
  <inkml:trace contextRef="#ctx0" brushRef="#br0" timeOffset="444045.6224">22050 13418 73 0,'0'0'84'0,"-16"-6"-22"0,10-5-57 16,6 11-77-1,0 0-16-15</inkml:trace>
  <inkml:trace contextRef="#ctx0" brushRef="#br0" timeOffset="444335.6253">22267 13481 11 0,'0'20'78'16,"-6"-6"-1"-16,-12-4-2 16,-2 12-69-16,0 2-1 0,-3 2-4 15,5-2 1-15,3 3 2 16,7-3 3-16,8-2 1 15,4-2 1-15,10-1 0 0,4-2 0 16,1 0 0 0,-1 0-1-16,0 0-1 0,-7 2-3 15,-7 0-1-15,-4-2-1 16,-4 0-1-16,-6-2-3 0,-4-3-7 15,4-5-33 1,10-7-39-16,-13 0-7 0,11-10-2 16</inkml:trace>
  <inkml:trace contextRef="#ctx0" brushRef="#br0" timeOffset="444585.6278">22440 13363 48 0,'1'14'83'16,"-1"4"-2"-16,2 2-1 0,3 9-74 16,-3 8-1-16,0 11 2 15,-1 6-1-15,-1 6 3 16,0 3-2-16,-1-1-1 15,-3-3-3-15,0-6-7 0,0-14-9 16,2-5-26 0,2-12-43-16,2-13-6 0,-2-9-3 15</inkml:trace>
  <inkml:trace contextRef="#ctx0" brushRef="#br0" timeOffset="445185.6338">22425 13698 82 0,'-3'-12'88'0,"-1"1"-5"15,4 1-44 1,7 0-17-16,9 5-11 0,3-2-6 15,8 1-1 1,4 0-2-16,8 1 1 0,-4-2 0 16,2 2-1-16,-1-2 0 0,-6 1 0 15,-4 2-1-15,-6 0 0 16,-8 1-2-16,-12 3 1 0,0 0-1 15,0 7 0 1,-9 8 1-16,-6 4-1 0,-2 5 1 16,-1 8 1-1,2-1 0-15,4 5 2 0,7-3 1 16,5-3 1-16,8-5 1 15,11-6 0-15,8-7 0 0,0-5 0 16,6-9-1-16,0-5-1 16,-2-10-2-16,-1-1-1 15,-4-10 0-15,-5 1-1 0,-7-3-1 16,-6 0 1-1,-6 1-1-15,-2 4 0 0,-10 5 0 16,-6 7 0-16,-2 5 0 16,-2 8 0-16,-1 3 1 0,4 6 0 15,4 4 1-15,3 2 0 16,9 1 1-16,2-4 1 15,10-2 0-15,8-5-1 0,5-5 1 16,3 0-1 0,0-8 0-16,-2 0 0 0,-3-1-2 15,-4 0 0-15,-4 3 0 16,-6 2 0-16,-8 4 0 15,12 5 1-15,-6 4 0 16,5 7 1-16,9 0 0 0,9 1 0 16,10 0 1-16,12-3-2 0,8-4 0 15,8-3-1 1,8-7-4-16,3 0-7 0,-5 0-35 15,2-9-43-15,-3-3-6 16,-7-6-7-16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9:08:33.9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9576 1184 58 0,'-9'-21'77'15,"-1"3"-42"-15,4 4-1 16,6 14-6-16,-8-8-4 0,8 8-5 16,0 16-4-16,0 8-1 15,-5 2 3-15,7 54-1 16,14 12-5-16,0 7-1 0,-4 3-3 15,2 2-4 1,-5-10-15-16,-8-24-36 0,2-45-38 16,2-13-7-1,-5-12-3-15</inkml:trace>
  <inkml:trace contextRef="#ctx0" brushRef="#br0" timeOffset="381.0039">10212 1185 78 0,'-12'0'84'15,"7"9"-2"-15,0 5-66 16,1 5-3-16,0 6 2 0,4-5 3 16,-2 52-3-16,-1 10-3 15,2 3-3-15,1 0-1 16,4-5-3-16,1-20-1 0,-1-16-4 15,-4-30-16 1,0-21-63-16,0-9-9 0,0 3-8 16</inkml:trace>
  <inkml:trace contextRef="#ctx0" brushRef="#br0" timeOffset="681.0069">10060 1301 14 0,'-6'-22'83'0,"6"7"2"16,0 15-1-1,15 0-72-15,4 17 0 0,3 6 4 16,2-5 2-16,38 45-1 16,6 3-2-16,-4-1 0 0,8 0 0 15,-9-7-1 1,-15-12 1-16,-15-21 0 0,-16-25-4 15,-10-11-4-15,2-7-1 0,-3-10-1 16,2-7-1 0,-1-7-3-16,-3-4-1 0,0-3-2 15,0-1-2 1,1 2-2-16,-2-1-10 0,2-9-52 15,4 10-27-15,-2 4-7 16,5-1-7-16</inkml:trace>
  <inkml:trace contextRef="#ctx0" brushRef="#br0" timeOffset="1231.0124">11021 1167 24 0,'-8'-16'84'0,"4"4"0"16,4 12-4 0,0 0-66-16,0 0 0 0,4 12-1 15,5 8 1-15,3 6 0 16,0 3-1-16,9 20 2 15,13 25-3-15,2 8 0 16,1-2-3-16,-1-5-1 0,-5-12-2 16,-7-18 1-16,-9-19 0 0,-6-12-2 15,-9-14 1 1,12 0-1-16,-10-9-2 0,-1-6 0 15,2-10-1 1,-2-4 0-16,0-9-1 0,-1-3-1 16,1-3-1-16,0-2 1 15,0 2 1-15,-1-4-2 0,1-1-2 16,-1 4-10-1,1-1-13-15,-1-1-66 0,0 9-5 16,6-1-7-16,2 8-5 0</inkml:trace>
  <inkml:trace contextRef="#ctx0" brushRef="#br0" timeOffset="1711.0172">12029 1074 19 0,'0'0'72'16,"20"-16"6"-16,-16 5-61 15,-4 11 2-15,-4-13 1 16,-5 7-1-16,-5 3-1 0,-5 3-3 15,-3 0-3 1,-6 2-4-16,-38 10-3 0,37 1-2 16,1 3 0-16,4 4 1 0,-2-2 1 15,5 5 1 1,2 0 1-16,7 0 0 0,3-1 0 15,5-1 1-15,1 1-2 16,3-3 1-16,8-3-4 0,1-2-1 16,3-2-2-1,1-3-1-15,-1 1 0 0,1 0-1 16,-5 2 1-1,-1-1 1-15,-2 2 0 0,-3 0 0 16,-1 3 5-16,-1 1-1 0,0-8 3 16,-1 33 2-16,-3 1 0 15,3-1-1-15,11-1-1 16,15-8-2-16,15-8-3 15,2-13-6-15,6-7-15 0,-11 4-57 16,-20-9-19 0,1-4-8-16,-6-9-2 0</inkml:trace>
  <inkml:trace contextRef="#ctx0" brushRef="#br0" timeOffset="1911.0192">12087 1424 17 0,'0'-15'89'0,"1"3"1"15,-1 12-4 1,0 0-50-16,15 23-21 0,2 17-3 15,4 20-2 1,2-1-2-16,-1 1 0 0,0-3-2 16,-6-11-4-16,-7-20-6 0,4-2-10 15,-6 4-57 1,2-22-18-16,-9-6-5 0,8-20-3 15</inkml:trace>
  <inkml:trace contextRef="#ctx0" brushRef="#br0" timeOffset="2291.023">12080 1480 18 0,'-22'-25'90'0,"1"1"0"0,8-2-3 16,1 0-67-16,10 0 0 15,3 3-4-15,15 3-3 0,4 2-1 16,10 1-3-1,3 1-3-15,5-3-1 0,4 10-3 16,0 4-2 0,0 0-1-16,-4 5 0 0,-3 2 1 15,-5 4 0-15,-4 4 0 16,-7 2 0-16,-12 1 1 0,-7 2 1 15,-2 1 0-15,-12-1 0 16,-3 2-1-16,-4-5 0 16,0 5 0-16,1-4 2 0,1 0-1 15,6 0 0 1,5 1 2-16,7-2-1 0,2 1 0 15,11 1 0-15,2-4 1 16,37 21 0-16,20 4-1 16,10 7-5-16,4-3-7 0,6 0-32 15,-1-7-48-15,-17-12-5 16,-14-18-10-16</inkml:trace>
  <inkml:trace contextRef="#ctx0" brushRef="#br0" timeOffset="2601.0261">13059 1284 82 0,'-8'-10'95'0,"8"10"-3"16,-2-10-6-16,2 10-78 16,8 0 2-16,1 12-3 15,4 1 2-15,2 5-3 16,-1 3 0-16,16 15 0 0,0 19-1 15,3 4-1-15,-2 1-2 0,-4-9-3 16,-4-9-6 0,-13-20-15-16,-10-22-67 0,0 0-8 15,0-5-7 1,-6-13 6-16</inkml:trace>
  <inkml:trace contextRef="#ctx0" brushRef="#br0" timeOffset="2761.0277">12954 1327 0 0,'-36'-29'98'16,"4"0"1"-16,10 0-6 0,-2 5-5 15,12 3-76 1,8 7-5-16,7 5-3 0,13 1-4 16,9 4-8-16,7-5-19 15,7 3-59-15,13-1-7 16,17-3-7-16</inkml:trace>
  <inkml:trace contextRef="#ctx0" brushRef="#br0" timeOffset="3261.0327">14070 994 5 0,'0'0'79'15,"15"-29"6"-15,-22 26-52 16,-8 3-4-16,-6 5-2 16,-4 2-3-16,-5 4-5 0,-2 2-6 15,-2 2-1 1,0-1-3-16,0 11-2 0,2-6 1 15,5 7-1-15,4-8 1 16,7 6-2-16,4-5 0 0,10 1 1 16,3-3-2-16,14-1-2 15,4-4 0-15,5-5-1 16,4 1-1-16,2-6-1 0,0 2 0 15,2-4-2 1,-4 2 0-16,-1-1-1 0,-5 0 0 16,-5 1 1-16,-7 0-1 15,-10-2 1-15,7 15 2 16,-8-1 3-16,-8 1-1 15,-4 2 2-15,-1 2 0 0,-1 3 0 16,0 4 1-16,-4 11 1 0,-2 18 1 16,11-4-1-1,10-2-1-15,15-11-1 0,10-9-2 16,6-9-5-1,-1-10-9-15,-12-10-62 0,-2-2-20 16,0-6-8-16,3-6-5 16</inkml:trace>
  <inkml:trace contextRef="#ctx0" brushRef="#br0" timeOffset="3471.0348">14224 1392 57 0,'10'-21'91'16,"1"6"-3"-16,-11 15-2 0,11-14-77 15,-11 14-1 1,8 10 0-16,7 23 3 0,-9 21 0 15,-1 10-4-15,5 2-2 16,-2 2 1-16,0-7-5 0,2-13-2 16,-3-14-3-16,4-16-11 0,-5-3-40 15,6-17-34 1,0-15-5-16,-7 3-7 0</inkml:trace>
  <inkml:trace contextRef="#ctx0" brushRef="#br0" timeOffset="3791.038">14344 1363 89 0,'-8'-40'99'0,"2"-2"-6"0,1 3-8 16,5 0-72-16,0 8-5 0,12 5-3 16,5 7-2-1,5 4-2-15,5 5-1 0,4 6-1 16,0 2-1-1,1 2 0-15,-2 4 1 0,-3 3-1 16,-4 3 0-16,-7 4 0 16,-5 6 2-16,-5 1 0 0,-6 2 1 15,-2 3 0 1,-9 0 1-16,-2 0 2 0,-1 3 1 15,3 1 1-15,3-3 0 0,4 2 0 16,4-8-1 0,13 1 0-16,8-2-1 0,12-3-4 15,8-1-3-15,11-4-5 16,7 1-7-16,3-8-31 0,3 4-46 15,3-1-8 1,-3-1-6-16</inkml:trace>
  <inkml:trace contextRef="#ctx0" brushRef="#br0" timeOffset="4281.0429">9193 2750 75 0,'-34'20'94'16,"24"-1"-4"-16,30-5-5 0,44-1-70 15,34 1-1 1,47 2 0-16,43-3 0 0,47-5-1 15,38-7-2 1,76-5 0-16,-14-8-1 0,14-10-1 16,10-3-2-16,-6-8-1 0,1-4-1 15,-23-3-2-15,-16 3-3 16,-70 1-3-16,15-3-7 0,-25 11-27 15,-28-2-57 1,-40-2-5-16,-35-1-7 0,-33-6-5 16</inkml:trace>
  <inkml:trace contextRef="#ctx0" brushRef="#br0" timeOffset="13498.1402">3090 9122 24 0,'22'-6'0'15,"10"6"-1"1,9 0-2-16,0 0 0 0,6 0-1 15,0 0 2-15,5 0 2 0,-5 0 2 16,6 0 4 0,-5 2 1-16,1 2 0 0,4 0 2 15,-5 6-2-15,13-3-1 16,1 4 0-16,5-5-2 0,2 5 0 15,-2-7 1 1,5 7 2-16,0-6 3 0,0-1 1 16,2 0 4-1,1 0-1-15,5-1 2 0,4 2-2 16,4 1-2-16,4-2-1 0,10 0 0 15,9 3 1-15,1-4 3 16,4-1 2-16,9-2-1 16,10 0 1-16,4 0 1 15,13-5-1-15,4-1-2 0,7-2-4 16,4 1-4-1,3 2-3-15,1 2-4 0,-3 1-13 16,-4-6-52-16,-5 12-19 16,-16 0-4-16,-7 1-2 0</inkml:trace>
  <inkml:trace contextRef="#ctx0" brushRef="#br0" timeOffset="14178.147">3504 7962 71 0,'0'20'80'0,"0"4"-2"16,13 6-63-1,-13 9-4-15,-8 8 0 0,-1 4-4 16,-7 2-1-16,-1-1-5 0,-4-6-7 15,0-2-24-15,6-5-45 16,-6-10-5-16,4-11-1 16</inkml:trace>
  <inkml:trace contextRef="#ctx0" brushRef="#br0" timeOffset="14488.1501">3903 7889 7 0,'7'13'71'0,"-2"0"1"15,1 3-1-15,-1 7-72 0,-1 9 3 16,-1 4 5-16,0 7-1 16,-1-1 3-16,-1 2 0 0,-2 2-2 15,2-9 0 1,1-1-6-16,-2-8-7 0,3-5-10 15,-2-8-25 1,-11-11-36-16,10-4-5 0</inkml:trace>
  <inkml:trace contextRef="#ctx0" brushRef="#br0" timeOffset="14778.153">3896 7956 69 0,'22'14'77'0,"1"6"-4"15,35 5-63-15,-26 9-6 0,3 7 3 16,3-3 3 0,-5 2 3-16,-4-8 5 0,-6-1 4 15,-5-12 0-15,0-11 0 0,-6-9 1 16,1-16-2-1,-1-15-3-15,-2-4-5 0,3-8-5 16,-6-9-5-16,-2-2-2 16,-1 4-2-16,-2 1-5 0,-2 3-8 15,0 8-22 1,1 8-54-16,10 4-5 0,6 10-7 15</inkml:trace>
  <inkml:trace contextRef="#ctx0" brushRef="#br0" timeOffset="16248.1677">16038 8889 24 0,'8'-9'38'0,"-8"9"-3"15,23-2-6 1,-1 2-9-16,4 2-3 0,13 7-1 16,8-1 0-16,17 3-1 15,16 2-2-15,16-2 3 0,14 0 0 16,25-4 1-16,21-1 0 0,17-5 0 15,21-1-2 1,13-3 0-16,14-4-1 0,15-3-1 16,14-1-1-1,4-2-1-15,4 0-2 0,8-3-2 16,-4 1-1-16,-2-3-1 15,-6 2-2-15,-17-2-1 0,-14 1-2 16,-19 2-3 0,-20-2-5-16,-26 5-9 0,-23-3-23 15,-30 5-47-15,-17 0-7 0,-19-1-6 16</inkml:trace>
  <inkml:trace contextRef="#ctx0" brushRef="#br0" timeOffset="16908.177">18930 7915 11 0,'-23'21'15'16,"-4"17"5"-16,4 0 3 0,0 11 2 15,7 0 3-15,12-3 6 0,4-3-2 16,10-6 0-16,10-9-2 16,12-9-3-16,2-11-2 0,9-8-1 15,-2-9-4 1,0-8-5-16,-5-5-3 0,-5-6-4 15,-10-2 0 1,-9-4-4-16,-5 0-2 0,-8-2-1 16,-10 4-2-16,-7 1 0 15,-4 3-2-15,-7 5 0 0,-1 4-5 16,-3 5-2-16,1 8-9 0,-1 2-16 15,4 1-43 1,9 6-14-16,4 6-3 0</inkml:trace>
  <inkml:trace contextRef="#ctx0" brushRef="#br0" timeOffset="17418.1821">19210 7904 64 0,'4'36'47'0,"3"-2"0"16,5 3 0-16,0-4-7 0,7 1-7 15,3-14-7-15,0-6-6 16,2-9-5-16,0-5-3 0,-1-6-2 15,-1-7-2 1,0-4-3-16,-2-4-2 0,-1-3-3 16,-5-1 1-1,1 0-2-15,-4-1 0 0,-2 3-1 16,-4 1 0-16,2 4 0 0,-5 3-2 15,-2 15 0-15,1-12 1 16,-1 12 0-16,0 12 2 16,0 5 0-16,0 7 1 15,3 3 2-15,2 5 1 0,4 1 0 16,2 3 1-1,2-5 0-15,2-6-1 0,-3-2-1 16,0-7-1-16,1-6-1 16,-5-5-4-16,2-1-7 0,-10-4-14 15,16-21-53-15,-4 10-11 16,1-10-6-16</inkml:trace>
  <inkml:trace contextRef="#ctx0" brushRef="#br0" timeOffset="17628.1842">19831 7771 71 0,'0'0'85'0,"0"0"-2"16,0 0-41-16,-1 17-26 16,3 12-5-16,4 7-2 0,0 3 2 15,1 9-3 1,0-2-2-16,-2 0-4 0,0-4-3 15,-1-5-8-15,-1-8-21 16,7-11-52-16,-10-18-5 16,-11 0-5-16</inkml:trace>
  <inkml:trace contextRef="#ctx0" brushRef="#br0" timeOffset="17748.1854">19614 7825 67 0,'13'-18'91'0,"23"-1"-3"15,16-5-6-15,12 0-73 16,8-7-28-16,9-1-58 15,4-2-9-15,-4-10-5 0</inkml:trace>
  <inkml:trace contextRef="#ctx0" brushRef="#br0" timeOffset="28797.3021">6935 9126 7 0,'-12'10'31'0,"1"-3"-5"15,4 4 3-15,7-11 2 16,-1 15-1-16,1-15-2 0,26 12-1 16,0-11-2-1,15 1 1-15,9-2-1 0,15 2-5 16,6 3-7-16,11-1-4 15,6 2-4-15,3 1-1 0,3 0 2 16,0 2 1 0,-3-1 1-16,-5-3 1 0,-5 1 0 15,-6-2 1-15,-10 0-1 0,-8 1-2 16,-7 0-2-1,-10 2-2-15,-8 1-2 0,-6-1-1 16,-9 3-2-16,-1-2 0 16,-5 1-1-16,-5 0-1 0,-1 0-2 15,-5-9-6 1,3 15-8-16,-3-2-38 0,0-13-30 15,0 0-5 1,12-15-3-16</inkml:trace>
  <inkml:trace contextRef="#ctx0" brushRef="#br0" timeOffset="29217.3063">8528 7725 27 0,'-8'-43'89'16,"-6"1"-3"-16,-3 6-5 15,-6 9-57-15,0 0-9 0,-4 9-5 16,1 3-4-1,-1 9-3-15,2 6 0 0,2 10-1 16,0 12-1-16,3 14-1 16,4 12 1-16,6 14-1 15,2 17 2-15,8 18 0 0,-1 15 1 16,11 15 0-16,6 15 0 15,-1 15 1-15,4 8 0 0,-2 12-1 16,1 8-1 0,-5 11 0-16,-2 2 0 0,-7 2 0 15,-3-2-2-15,-3-8 1 16,-9-4 2-16,-4-15-4 15,-2-15-5-15,2-20-19 16,12-18-58-16,-13-23-5 0,6-23-5 16,3-25 5-16</inkml:trace>
  <inkml:trace contextRef="#ctx0" brushRef="#br0" timeOffset="29757.3117">8306 7574 65 0,'-25'-7'82'0,"1"0"-2"0,5 7-41 16,3-4-20-16,4-2-2 0,12 6-3 15,-5-14 0-15,12 7-1 16,25-2 1-16,14 1-1 15,20 2-3-15,25 1 0 16,22-1-3-16,30 0 0 0,22 4-2 16,21-1 0-1,12 1-1-15,15-1-1 0,-1 2-1 16,-2 0 0-16,-7 1-4 0,-10 0-6 15,-20 6-17 1,-30 10-62-16,-10 6-5 0,-26 7-6 16,-25 8-5-16</inkml:trace>
  <inkml:trace contextRef="#ctx0" brushRef="#br0" timeOffset="30547.3196">8287 10824 3 0,'-12'7'70'0,"-3"2"-22"0,4-5-15 15,3 1-1 1,8-5-2-16,0 0-1 0,8 11-3 16,20-6-1-16,6-2-5 0,18 4 1 15,13-2-3-15,15 2-3 16,15 0-1-16,12 1-3 15,20 1-2-15,11 1-1 16,13 1-1-16,9 1-1 0,11 2 0 16,6 3-1-1,1-3 0-15,2-2-1 0,-6 2-2 16,-3 0 0-16,-13-6-1 0,-11-2-1 15,-14-2-7 1,-19-8-12-16,-17-4-71 0,-12-2-3 16,-17-10-7-16,-15-8-4 15</inkml:trace>
  <inkml:trace contextRef="#ctx0" brushRef="#br0" timeOffset="31607.3302">10621 7458 17 0,'-9'7'77'15,"7"-15"2"1,2 8-36-16,10 1-8 0,8 2-9 15,5 1-4-15,8 1-5 16,7 0-1-16,4 3-4 0,4 4-5 16,1-1-4-16,0 2-3 0,-2 0-5 15,-1 4-10 1,-6-1-32-16,-2-5-36 0,2-4-6 15,-3-5-3 1</inkml:trace>
  <inkml:trace contextRef="#ctx0" brushRef="#br0" timeOffset="42700.4414">14216 13150 13 0,'0'0'37'15,"-2"-13"3"1,2 13 1-16,0-14-8 0,0 6-9 16,0-3-5-16,0 2-4 0,1 1-2 15,0-2 1-15,-1 10-3 16,0-15 2-16,0 15 1 15,0-15-1-15,0 7 0 16,0-2 0-16,0 0-2 0,2 0-3 16,-2-1-1-1,1 1-2-15,0 2 0 0,-1 8-1 16,2-12 2-16,-2 12-1 15,0 0-1-15,0 0 3 0,0 0-3 16,0 0 0-16,0 0-1 16,0 0-1-16,0 0-1 15,0 0 0-15,-1 8 0 0,0 9-1 16,-1 8 0-1,0 12 1-15,2 16 0 0,0 18 0 16,7 21-1-16,3 21 1 16,2 25 1-16,4 24-2 0,-1 20 1 15,2 23 0 1,1 13-1-16,-3 12-1 0,1 0-1 15,0-7-7-15,-5-14-20 0,-9-16-59 16,15-17-7 0,0-31-5-16</inkml:trace>
  <inkml:trace contextRef="#ctx0" brushRef="#br0" timeOffset="43711.4516">13912 15253 35 0,'-11'-13'93'0,"2"0"-2"0,9 13-5 15,-9-16-63-15,9 16-5 16,14 1-6-16,12 15-5 0,6 12-1 15,10 12-2-15,5 13-1 16,4 14-1-16,5 14 2 16,-2 9-2-16,-5 4 1 0,-8 2 1 15,-10-6 2 1,-5-9 0-16,-11-13 0 0,-3-12 1 15,-10-19 0-15,-2-13 0 16,0-24-3-16,-14-7 0 16,8-27-3-16,3-20 0 15,8-15-2-15,16-16 0 0,13-12 0 16,15-7-2-16,17 0 2 0,9 0-1 15,4 11 0 1,-2 13-1-16,-10 16 0 0,-19 17 0 16,-27 17 1-16,-27 19-1 15,-35 12 1-15,-36 18 1 16,-28 15-1-16,-22-4-6 15,-6-2-67-15,-3 10-15 0,6-12-7 16,28-15-4 0</inkml:trace>
  <inkml:trace contextRef="#ctx0" brushRef="#br0" timeOffset="44931.4638">13559 5899 46 0,'0'0'41'16,"0"0"-6"-16,0 0-7 0,0 0-1 15,3 8-3-15,0 2-3 0,-3-10 0 16,8 17-1 0,-8-7-3-16,3 2-2 0,-3 0-3 15,0 3-3-15,1-5 0 16,-1 4-2-16,0-14 0 15,0 17 0-15,0-17 1 16,0 9-1-16,0-9 1 0,0 0-1 16,-8-5 1-1,2-8-2-15,-2-4-1 0,-2-6-1 16,-2-8-2-16,-1-13 0 0,-4-4 0 15,3-8 0 1,-2-11 0-16,4-3 1 0,-1-10-1 16,0-6 0-16,1-6 1 15,-1-5-1-15,-1-4 0 0,-2-5-1 16,-3 2 1-1,0-2-2-15,1 0 1 0,1 1 0 16,-2 1 0-16,4 6-2 16,2 3-4-16,-2 5-4 15,8 8-16-15,-7 14-59 0,5-3-11 16,3 12-7-16,-1 5-2 15</inkml:trace>
  <inkml:trace contextRef="#ctx0" brushRef="#br0" timeOffset="45841.4729">13500 3347 13 0,'12'9'84'0,"9"-6"3"15,15 2-44 1,12 0-13-16,9 0-5 0,12 1-9 15,2-2-10-15,2 2-7 0,-6-4-10 16,-4 2-17 0,-8 8-42-16,-16-10-15 0,-8 4-1 15</inkml:trace>
  <inkml:trace contextRef="#ctx0" brushRef="#br0" timeOffset="46121.4757">13699 2989 22 0,'0'0'82'0,"13"7"1"16,3 13-1-1,4 14-70-15,2 9-1 0,2 16 2 16,0 10-2-16,-2 11 0 16,-2 1-3-16,-3-1-2 15,-5-8-3-15,-3-6-4 0,-4-13-5 16,0-10-7-16,-5-14-11 15,0-12-61-15,0-17-3 0,7 0-6 16</inkml:trace>
  <inkml:trace contextRef="#ctx0" brushRef="#br0" timeOffset="46531.4798">14516 2917 46 0,'-14'0'75'16,"-1"31"-22"-1,5-22-29-15,10 2 0 0,0 3 0 16,13 3-1-16,5 0 0 15,13 2-3-15,3 6-2 16,5 0-3-16,0 3-4 16,-3 1-4-16,-2 2-2 0,-8 5-2 15,-9-1-1-15,-11 1 0 0,-8-2 0 16,-8-3 0-1,-7 0-3-15,-5-7-2 0,1-2-12 16,-6-11-35 0,1-5-37-16,2-6-6 0,3-8-4 15</inkml:trace>
  <inkml:trace contextRef="#ctx0" brushRef="#br0" timeOffset="46691.4841">14531 3029 71 0,'8'-19'95'0,"10"-5"-2"0,12-2-7 15,8-7-71-15,9 8-12 16,0-1-14-16,4 9-33 0,1 9-37 16,-8-1-12-1,-7 9-5-15</inkml:trace>
  <inkml:trace contextRef="#ctx0" brushRef="#br0" timeOffset="47071.4879">15049 2673 64 0,'14'-4'88'0,"1"1"0"16,5 3-5-16,2 14-71 16,1 11 0-16,1 13-3 0,-1 13 0 15,-3 10 1 1,-2 8-1-16,-7 1-1 0,2-2 1 15,-7-12-1-15,1-6 1 0,-4-15 1 16,2-14 1 0,-5-21-2-16,19-11 1 0,-1-22-2 15,7-13-2-15,9-14-2 16,6-9-3-16,14-12-6 0,4-10-12 15,12-4-76 1,10 8-3-16,-1-2-7 0,10-2-10 16</inkml:trace>
  <inkml:trace contextRef="#ctx0" brushRef="#br0" timeOffset="50462.5309">13836 9131 49 0,'-12'-11'74'15,"-9"2"-34"-15,8-1-9 0,0 6-10 16,3 1-7-16,-1 1-4 15,-1 0-3-15,4 2-1 0,8 0-2 16,-10-3-1-16,10 3 0 16,0 0 0-16,0 0 0 15,6 0-1-15,5 3 0 0,9 3 0 16,6-3 1-1,9 0-1-15,14 1 0 0,8-3 0 16,10-1 0-16,7 0 0 16,13-4 1-16,13-5 3 0,17-3-1 15,13-5 0 1,10-2 0-16,19-5 0 0,14-1 1 15,10-4-2-15,13 1 0 0,-4 1-1 16,-5 3 1 0,-7 3-1-16,-7 6 0 0,-13 8-8 15,-19 13-67-15,-9-1-9 16,-14 3-7-16,-17-2-1 15</inkml:trace>
  <inkml:trace contextRef="#ctx0" brushRef="#br1" timeOffset="66255.6891">10802 10926 52 0,'0'0'41'16,"0"0"-7"-16,0 0-9 0,0 0-3 16,0 0-4-1,0 0-6-15,0 0 0 0,0 0-1 16,0 0-2-16,14-2 2 15,1 2-1-15,10-5-1 0,6 4 2 16,8-6 1 0,6 3 0-16,8-4 0 0,3 3-1 15,5 0-3-15,-1 2-2 16,-1 2 0-16,-1 1-3 15,0 0 0-15,-2 1-1 0,-3 3 0 16,-3 0-3-16,-2-1-3 16,-7-1-8-16,-1 1-18 0,-4 10-47 15,-7-9-11 1,-5 1-3-16</inkml:trace>
  <inkml:trace contextRef="#ctx0" brushRef="#br2" timeOffset="75395.7877">11120 6911 10 0,'1'-11'79'16,"-1"11"3"-16,0 0-6 0,28-8-61 16,-28 8-6-16,-3 19-3 0,-2 9-3 15,4 11 0 1,1 19 0-16,3 17 0 0,3 20 1 15,1 14 2 1,1 14 0-16,-1 6-1 0,0 3 0 16,-4-6-2-16,-4-14-2 15,1-17-6-15,-4-15-17 0,4-14-55 16,-5-25-5-1,5-17-5-15</inkml:trace>
  <inkml:trace contextRef="#ctx0" brushRef="#br1" timeOffset="86011.907">11685 10296 24 0,'6'-9'38'0,"-6"9"0"16,3-10-2-16,-3 10-7 0,0 0-8 15,0 0-11 1,0 0-4-16,-7 15-5 0,2-1-2 15,1 10 2-15,2 13 3 16,-1 7 2-16,2 14 0 0,1 9-1 16,0 11 2-1,2 9 0-15,2 9 0 0,0 1-3 16,-2-2-1-16,1-5-1 0,-1-8 0 15,-1-11-3 1,0-10-8-16,1-22-39 0,0-4-24 16,1-15-5-16</inkml:trace>
  <inkml:trace contextRef="#ctx0" brushRef="#br1" timeOffset="86871.9156">12308 9500 46 0,'-2'-10'41'0,"-2"1"-4"16,4 9-11-16,-4-9-4 0,4 9-6 16,0 0-6-1,-8 12-3-15,8 7-7 0,0 5-1 16,2 13 0-16,4 6 3 0,0 17 3 15,0 13 0 1,1 17 2-16,-2 9 0 0,1 15 2 16,-3 19-1-16,-3 5 1 15,-2 15-2-15,2 6 0 0,-8 3 1 16,1 0-2-1,0-5 0-15,-1-11-2 0,5-17-5 16,3-14-19 0,0-6-47-16,3-35-12 0,4-22-4 15</inkml:trace>
  <inkml:trace contextRef="#ctx0" brushRef="#br1" timeOffset="88133.9293">12355 11078 19 0,'0'0'49'15,"0"0"-3"-15,9 9-8 0,5-8-4 16,7 1-6-16,5 1-4 15,3 1-9-15,9 0-10 0,3-1-4 16,5 0-1 0,5 1 0-16,1 0 0 0,3 0 0 15,0 2 0-15,4-2 0 0,0 1 0 16,-3 0 1-1,5 0 1-15,-7-1-2 0,6 2 1 16,3-2 0-16,-1 1 0 16,3 0 0-16,1-2 0 15,3-2 0-15,0 2 0 16,-1 0 0-16,-2-1-1 0,-6 1 2 15,-1-1 1 1,-6 0 3-16,-6 1-1 0,-5 1 1 16,-8-1 0-16,0 1 0 0,-8 0-1 15,1 0 0-15,-6 1-3 16,-2 2-2-16,-1 1 0 15,-1-2 0-15,-1 2-1 16,-2-3 1-16,-3 2 0 0,1 1 0 16,-12-8 0-1,12 12 1-15,-12-12-1 0,7 8 1 16,-7-8 0-16,0 0-1 0,5 11 0 15,-5-11 1-15,0 0-1 16,2 11 0-16,-2-11 2 16,3 10-2-16,-3-10 1 15,1 18 0-15,0-7 0 0,0 2 0 16,-1 1 0-1,0 0 1-15,1 4 0 0,-1 1 0 16,0-1-1-16,0 3 1 16,0 4 0-16,-1 0 0 15,1 7-1-15,0 5-1 0,0 4 1 16,-2 2-1-16,-3 5 0 15,-1 5 0-15,2 8 0 0,-2 7 0 16,1 7 2 0,3 10 2-16,2 15 0 0,2 10-1 15,7 9 1-15,2 2 1 16,2 4 0-16,4-3-1 15,1-9-2-15,-2-8-3 16,0-16-3-16,-6-17-11 0,2-26-46 16,-6 3-25-16,-2-23-5 0,-3-11-3 15</inkml:trace>
  <inkml:trace contextRef="#ctx0" brushRef="#br1" timeOffset="89173.9397">12374 10256 50 0,'0'0'50'15,"-10"-13"-6"-15,10 13-7 0,0 0-4 16,-10-8-6-16,10 8-6 16,0 0-9-16,0 0-4 0,0 0-4 15,0 0-1-15,9 4 0 16,6-1-2-16,6 1 3 15,9-1 1-15,8-1 1 0,12-2 1 16,8 0-1 0,9 0-3-16,6-2-1 0,4-2 1 15,6 1 1-15,-1 0 1 16,6 0 0-16,-3-1 1 15,1 1 1-15,-3 0-1 16,-3 1 2-16,0-3-2 0,0 2-2 16,-4-1 0-16,-1-1-2 0,-3 1 0 15,-3 1-2 1,-8 1 1-16,-4 1 0 0,-6 0 0 15,-9 1-1 1,-10 0 1-16,-5 0-1 0,-9 2 0 16,-7 2 0-16,-11-4-1 15,11 5 1-15,-11-5-1 0,0 0 1 16,0 0 1-16,0 0 1 0,-6 5 0 15,6-5 0 1,-5-12 1-16,4-3 0 0,0-9 0 16,2-6-1-1,-1-11 0-15,0-7 0 0,1-12-1 16,2-8 0-16,-2-9 1 15,-1-5-1-15,1-8 1 0,-8-1 0 16,-2 1-1 0,-5 3 0-16,0 7-2 0,-7 4-6 15,1 16-16-15,2 10-63 0,-3 11-5 16,1 12-6-1,4 7-3-15</inkml:trace>
  <inkml:trace contextRef="#ctx0" brushRef="#br1" timeOffset="89913.9471">10796 10924 4 0,'0'0'14'0,"9"5"4"16,18-3 0-16,14-1-1 15,17 0 0-15,10-1-1 0,9 0-7 16,6-1-12 0,1-7-24-16,1 5-32 0</inkml:trace>
  <inkml:trace contextRef="#ctx0" brushRef="#br1" timeOffset="90973.9577">12350 11321 20 0,'0'0'41'15,"0"0"-2"1,0 0-2-16,0 0-2 0,0 0-4 16,0 0-5-16,0 0-6 0,0 0-4 15,-3 12-4 1,2 2-3-16,1 3-2 0,-1 12 1 15,1 7-1-15,0 14 0 16,-2 9 0-16,-2 13-2 0,1 11 1 16,-1 4-3-1,-6 2-2-15,4 0-5 0,-2-10-14 16,4-10-42-16,3 0-22 0,0-17-6 15,1-15 3 1</inkml:trace>
  <inkml:trace contextRef="#ctx0" brushRef="#br2" timeOffset="108876.1432">11587 6515 62 0,'-2'-10'72'16,"22"3"-47"-16,-20 7 0 0,0-10-5 15,0 10-4-15,0 0-5 16,0 0-4-16,0 0-3 0,0 0-3 16,-6 6-1-16,6 12-2 0,0 2 1 15,0 15-1 1,-1 11 3-16,4 6 0 0,0 14 1 15,-1 6-1 1,2 5 1-16,-1 7 0 0,1 5 0 16,0 10 0-16,-2 5-1 15,-1 6 1-15,3 2-1 0,-7 4 2 16,3 5-1-16,0-3 1 15,0 0 0 1,0-17-1-16,0-14 0 0,5-10-9 0,1 0-59 16,1-30-9-1,5-11-4-15</inkml:trace>
  <inkml:trace contextRef="#ctx0" brushRef="#br2" timeOffset="110986.1643">11696 7728 11 0,'0'0'40'16,"-15"-8"-9"-16,7 6-6 0,-1-1-5 16,0 3-4-16,9 0-3 15,-13 0-5-15,13 0-1 0,-9 0-4 16,9 0 1-16,0 0-1 15,0 0 1-15,0 0 0 16,0 0 0-16,0 0 0 0,0 0-1 16,0 0 1-1,0 0-1-15,10 3 2 0,2-3-3 16,5 2 3-16,3-2-3 15,7 0 2-15,2 2 0 0,7-2-2 16,0 0 0 0,4 0 0-16,-4 0-1 0,9-2 1 15,1 2-1-15,4-2 0 0,3-1-1 16,2-2 1-1,3 3-1-15,1 0 1 0,8 0-1 16,-4 2 1-16,-2 0-1 16,5 5 1-16,0 1 0 15,-4-1 0-15,4 1 3 16,-5-3 0-16,5 0 1 0,1-3 1 15,3-1-1 1,2-1 0-16,3-3 1 0,2-1-1 16,1-2-2-16,-1 0 1 0,-2 1 3 15,-7-2-1-15,-6 2 1 16,-11-1 2-16,-10 2-1 15,-8 1 0-15,-5-1-1 16,-8 2-1-16,-7-1-2 0,-1 0-2 16,-12 5 0-1,10-4-2-15,-10 4 0 0,0 0-1 16,0 0 0-16,0 0 0 0,0 0 0 15,0 0 1-15,0 0-1 16,0 0 2-16,0 0-1 16,0 0 1-16,0 0 0 15,0 0-1-15,0 0 0 0,0 0 0 16,0 0-1-1,-1 7 0-15,1 2 1 0,0 8-1 16,5 7 0-16,3 15 1 16,3 13 0-16,1 16 1 15,5 11 0-15,0 15 0 0,0 9-1 16,1 9 1-16,-2 4-1 15,0-4 0-15,-6-9-1 0,-2-9-4 16,-5-12-10 0,-3-23-63-16,0 0-7 0,-3-20-4 15,-1-13 5-15</inkml:trace>
  <inkml:trace contextRef="#ctx0" brushRef="#br2" timeOffset="111986.1743">11619 7103 46 0,'-13'-5'43'16,"13"5"-5"-16,0 0-8 16,6 0-6-16,5 0-4 15,6 0-2-15,8 0-5 0,6 0-1 16,13 0-2-1,8-2-1-15,17-1 0 0,13-2 0 16,12-2 0-16,9-4 0 16,14 0 0-16,6-3 0 15,4 0 0-15,4-4-2 0,-3 4 0 16,-4-1-2-16,-3 1 0 15,-7 4 0-15,-11 0 0 0,-9 0 0 16,-8-1 1 0,-8 3-2-16,-11 0 0 0,-9-2 0 15,-12 2-1 1,-6 0-1-16,-9 2 0 0,-11 0-1 15,-4 4 0-15,-6-1 0 16,-10 3 0-16,0 0 0 0,0 0-1 16,0 0 1-16,0 0 0 0,2-13 1 15,-2 2-1 1,2-4 1-16,2-5-1 0,5-8 1 15,-3-6 1 1,3-7 0-16,0-9 1 0,-4-6-1 16,-3-9 0-16,-3-3 0 15,-11-5-1-15,-3-1 1 0,-7 2-3 16,-3 1-1-16,-2 11-4 0,0-1-9 15,11 1-50 1,8 20-26-16,10 3-6 0,13 8-5 16</inkml:trace>
  <inkml:trace contextRef="#ctx0" brushRef="#br2" timeOffset="112767.1822">13852 8594 30 0,'-10'-8'84'0,"10"8"-3"16,0 0-7-16,0 0-60 0,0 0-5 16,-6 14-5-1,6 9-3-15,0 12-1 0,1 9 1 16,4 14 2-1,1 8 1-15,1 11 1 0,2 2-7 16,5-1-13-16,-1 2-44 0,1-20-21 16,3-13-5-16</inkml:trace>
  <inkml:trace contextRef="#ctx0" brushRef="#br2" timeOffset="113327.1878">13650 6227 27 0,'0'0'88'16,"0"0"1"-16,0 0-47 16,0-10-3-16,0-4-1 0,0-4-9 15,0-7-4 1,1-2-10-16,-4-5-4 0,-2-2-4 15,-1 1-4-15,1 0-8 0,-4-1-18 16,-4 9-64 0,13 0-4-16,4 0-6 0,15 3-3 15</inkml:trace>
  <inkml:trace contextRef="#ctx0" brushRef="#br0" timeOffset="121729.272">1575 1630 44 0,'-4'-9'82'0,"4"9"-4"0,-7-16-62 16,7 16-2-16,-9-12-3 15,-4 10 0-15,13 2-2 0,-6 17-3 16,27 14 1 0,-12 15-1-16,6 10 0 0,0 12 2 15,3 4-1-15,1 3-4 0,-2-5 1 16,-2 2-1-16,-4-8 0 15,-1-7 0-15,-4-11-5 16,-2-9-2-16,-1-10-6 16,1-16-38-16,-4-11-35 0,8-6-6 15,-4-14 4 1</inkml:trace>
  <inkml:trace contextRef="#ctx0" brushRef="#br0" timeOffset="122079.2755">1235 1653 68 0,'-2'-12'76'16,"12"1"-8"-16,11 2-58 0,8-2 0 16,5-1-1-1,8 0 3-15,3 1-2 0,2 0-3 16,2 2-2-16,4 3 0 15,-2 2-2-15,14-1 3 0,30 11 0 16,-22 17-2 0,-29 13 1-16,-34 5 1 0,-24 5 0 15,-24 1 1-15,-11-6-2 0,-4-4-5 16,-2-7-9-1,6-3-13-15,4-2-60 0,15 3-4 16,16-8-5 0</inkml:trace>
  <inkml:trace contextRef="#ctx0" brushRef="#br0" timeOffset="123289.2876">2496 1642 39 0,'0'0'77'15,"0"0"0"-15,0 0-48 16,0 0-6-16,0 14-6 16,8 13-7-16,0 4-1 15,6 10-4-15,-2 8 6 0,3 4-5 16,0 0 0-1,-3-2-2-15,4-7-1 0,-7-5 0 16,2-10-1-16,-7-6-1 16,1-10 0-16,-5-13-6 0,0 0-7 15,0 0-10-15,10-20-16 16,-10-9-4-16,1-6 2 15,-1-5 6-15,0-3 8 0,1-7 11 16,-3 4 15 0,-3 1 18-16,0 4 17 0,3 9 4 15,0 17-1 1,1-1-7-16,-1 0-7 0,1 3-6 15,0 1-5-15,1 0-5 16,0 2-3-16,0 10-2 0,5-15-1 16,-5 15 1-16,23 5-2 15,1 10 0-15,3 7 1 16,2 13 1-16,0 7 1 0,1 7 1 15,-2 4 1 1,-7-12-3-16,-7-7 0 0,-2-7 2 16,-6-5 1-16,-3-10 2 15,-3-12-1-15,0 0 0 0,4-17-2 16,-2-8 0-16,-2-11-1 15,0-5 0-15,1 17-6 16,0-3-1-16,3 1 1 0,-2-2 0 16,3 3 0-1,-1-3 0-15,1 5 0 0,0-1-1 16,3 6 2-1,2 2 1-15,2 6-1 0,-1 7 3 16,21 3-1-16,5 14 1 16,0 13 0-16,0 12 1 0,-1 7-1 15,-1 8 1-15,-4-1 0 16,-15-10-2-16,-2-9 0 15,-4-5 0-15,-4-7-1 0,-2-5-2 16,-4-17-5 0,0 0-15-16,-5 2-61 0,0-24-8 15,0-11-8-15,-1-10 0 16</inkml:trace>
  <inkml:trace contextRef="#ctx0" brushRef="#br0" timeOffset="123590.2907">3326 1677 63 0,'18'37'80'0,"-7"12"-37"15,0-3-6 1,1-3-9-16,5-6-5 0,6-13-2 16,3-7-2-16,4-17 0 15,7-5-3-15,-1-17-2 0,1-11-2 16,-2-4-3-16,-20 13-7 15,-1-5-1-15,-4 2-2 16,-2-2-2-16,-3 1-2 0,-3 0 0 16,-2 4 0-1,-5 1-2-15,-6 3 2 0,-4 3 1 16,-2 4 1-16,-1 4-2 15,-4 2-5-15,22 7-8 16,-49 0-18-16,30 0-39 16,9 7-13-16,0-2-5 15</inkml:trace>
  <inkml:trace contextRef="#ctx0" brushRef="#br0" timeOffset="123890.2937">3907 1267 46 0,'14'-16'75'0,"-7"5"0"0,-7 11-65 16,0 0-1-1,-8 0 1-15,0 7 1 0,-4 3 3 16,2 6-1-16,1 0-1 0,5 2-2 15,2 2 1 1,2 2-1-16,8 0 0 0,5 2 1 16,2 2-3-16,17 13 2 15,18 12-2-15,5 0-1 16,-5-3-1-16,-14 1-2 15,-24 1-4-15,-14 4-10 0,-23-8-24 16,-16-3-52-16,14-6-6 0,4-10-6 16</inkml:trace>
  <inkml:trace contextRef="#ctx0" brushRef="#br0" timeOffset="124650.3013">1565 3012 18 0,'15'9'76'0,"1"8"1"16,3 4-1 0,0 5-74-16,7 8 2 0,6 9 6 15,1 4 2 1,-1 4 3-16,-2 1-1 0,-1-3-3 15,-5-5 1-15,-4-3-4 0,-5-11 0 16,-3-3-1-16,-5-9 0 16,0-5-1-16,-7-13 1 0,0 0-1 15,5-14-2 1,-5-11 0-16,1-11-2 0,-1-10-1 15,0-3-2 1,0-9-1-16,2 0-1 0,4-1 2 16,6 6 0-16,4 7 2 15,7 6 0-15,3 11-1 0,4 12 2 16,2 5-2-16,1 12 0 0,2 13 0 15,0 10 0 1,-4 10 0-16,-4 11 1 0,-3 3 0 16,-4 6-1-1,-3-3 0-15,-2-1-1 0,-7-8-7 16,5-2-16-16,-3-13-59 15,0-11-8-15,3-12-6 0</inkml:trace>
  <inkml:trace contextRef="#ctx0" brushRef="#br0" timeOffset="125340.3082">2939 2740 68 0,'8'15'84'0,"-1"12"-2"0,5 7-4 15,4 9-77 1,-2 7 1-16,4 6 5 0,-2 5-1 15,1-3 1-15,-3 0-1 16,-2-11 1-16,-3-6-1 0,-2-11 2 16,-1-6 1-1,-3-12-1-15,-3-12 0 0,1-7-2 16,-1-18-1-16,0-8-1 0,-4-7-2 15,0-9-2 1,1-3-2-16,2-4 1 0,1 2 0 16,1 5 0-16,2 8 1 15,5 6 1-15,3 7 1 0,1 7-1 16,3 6 0-1,2 8-2-15,4 7 2 0,3 3-1 16,0 10-1-16,4 12 0 0,1 2 1 16,0 6 1-1,-1 6-1-15,-2 0 1 0,0 0 0 16,-5 0 0-16,-5-6 1 15,-2-7 1-15,-5-1 1 0,-3-11 0 16,-6-14 0 0,0 0-1-16,5-14 0 0,-4-13-1 15,-2-9 0 1,1-6-1-16,0-5-1 0,1-2-1 15,6 3 0-15,4 6 0 0,0 7 0 16,7 9-1-16,1 12 2 16,2 12-2-16,3 2 1 15,-2 18 0-15,2 8 0 16,-2 9 0-16,0 7 1 0,-6 7 1 15,-2 3-1 1,-5 2 1-16,-2-3-1 0,-3-7 0 16,-3-6-1-16,-1-10-2 15,0-14-7-15,0-16-16 16,6 0-59-16,0-25-9 0,6-15-7 15,0-13 1-15</inkml:trace>
  <inkml:trace contextRef="#ctx0" brushRef="#br0" timeOffset="125610.3109">3993 2789 56 0,'3'41'57'16,"0"14"-14"-16,1-1-13 0,5 6-6 16,3-11 2-16,7 1 1 15,3-20 0-15,9-12-2 0,7-15-2 16,3-8-2-1,-1-14-2-15,1-12-5 0,-6-6-6 16,-6-8-2 0,-10-1-3-16,-7 1-1 0,-12 3-2 15,-10 4-2-15,-12 6 0 16,-11 7 0-16,-8 8-1 0,-7 8 0 15,2 9-5-15,-2 0-10 0,7 6-29 16,18 9-40 0,0-6-6-16,23-9-4 0</inkml:trace>
  <inkml:trace contextRef="#ctx0" brushRef="#br0" timeOffset="125870.3135">4561 2447 13 0,'-17'32'83'16,"1"2"0"-16,1 2-3 0,-30 5-61 16,53-1-1-16,20-3-1 15,21-5 1-15,12-6-3 16,14-6 1-16,0-3-1 15,0 1-1-15,-10 3-4 0,-21 3-3 16,-22 8-2-16,-23 8-4 0,-31 9-5 16,-27 7-10-1,-10-3-60-15,-14 14-17 0,-5-5-6 16,5-2-5-1</inkml:trace>
  <inkml:trace contextRef="#ctx0" brushRef="#br0" timeOffset="126750.3223">2188 4599 17 0,'16'-28'91'0,"-1"3"-2"16,-11-19-17-16,-4 29-45 0,-1 5-12 16,-15 7-7-16,-2 7-3 15,-9 7-4-15,-5 14-3 0,-3 4-2 16,-2 14 3-1,2 8 1-15,6 7 1 0,4 8 2 16,13 1 0 0,10 0 1-16,6-8 1 0,15-1 1 15,10-12-2-15,9-9 0 16,8-13-7-16,3-18-13 0,1-6-64 15,7-14-8-15,0-14-5 0</inkml:trace>
  <inkml:trace contextRef="#ctx0" brushRef="#br0" timeOffset="127440.3292">2640 4596 39 0,'18'25'85'15,"0"6"1"1,3 8-58-16,3 4-2 0,3 3-4 16,-4-1-5-16,-1 0-5 15,-4-7-1-15,-1-5-3 0,-4-8 0 16,-3-7 0-1,-1-8-1-15,-9-10-3 0,2-10 0 16,-2-13-4-16,-1-7 0 0,-9-9-4 16,0-7-2-1,0-8 0-15,-1 1 1 0,1 2 1 16,1 1 3-16,1 7 2 15,3 3 2-15,6 6 2 0,-1 8 1 16,1 5-2 0,5 6-1-16,2 5-1 0,2 9 0 15,5 3-1 1,1 15-1-16,6 8 2 0,3 8-2 15,4 9 2-15,2 4 1 0,-1 5 1 16,-1 0 0-16,-1-3 1 16,-6-6-1-16,-3-6-1 15,-4-10 0-15,-4-7 1 16,-5-6 0-16,-6-13 1 0,0 0-1 15,8-17 1 1,-8-9-2-16,1-7-1 0,-2-10 0 16,-1-7-2-16,2-4-1 15,1 1-1-15,-1 3 2 16,5 4-2-16,4 8 2 0,1 6-1 15,1 14 1-15,6 10-1 16,2 8 0-16,-1 10 0 0,5 15 1 16,1 7-1-1,1 8 1-15,-2 8 1 0,4 0 1 16,-5 3 0-16,-2-2-1 15,-3-3 1-15,-3-7-1 16,-4-8 0-16,-2-2-1 0,-4-10-3 16,0-6-3-16,-4-13-11 15,5-10-45-15,-1-10-30 0,1-15-7 16,1-7-5-1</inkml:trace>
  <inkml:trace contextRef="#ctx0" brushRef="#br0" timeOffset="127710.3319">3641 4484 81 0,'11'30'88'0,"-5"9"-5"15,0 6-57-15,5 5-3 0,2-5-3 16,8-4-3 0,7-9 0-16,7-11 0 0,6-13 0 15,10-8-2 1,0-20-1-16,5-9-2 0,-2-10-4 15,-6-7-3-15,-10-2-2 16,-10-3-2-16,-11 7 0 0,-12 0-2 16,-10 7-1-16,-15 7 0 15,-13 11-3-15,-15 10 0 16,-4 10-3-16,-6 3-4 0,8 14-8 15,-1 1-23 1,5 6-49-16,23 0-5 0,15-7-7 16</inkml:trace>
  <inkml:trace contextRef="#ctx0" brushRef="#br0" timeOffset="128010.3349">4860 3759 11 0,'0'19'96'0,"-11"8"-5"16,-7 9-3-16,-7 4-6 0,0 8-84 15,3 7 2 1,5 6 0-16,6-4 3 0,11-3 0 15,8-3 3-15,10-3 1 0,6-10-1 16,4-3 0 0,-3-4 0-16,-7 3-1 0,-10-3 1 15,-8 0-3-15,-15 1-3 16,-14-3-6-16,0 3-12 0,-9-1-57 15,7-11-18 1,7-9-5-16,11-8-6 0</inkml:trace>
  <inkml:trace contextRef="#ctx0" brushRef="#br0" timeOffset="129475.35">2519 5624 31 0,'4'-17'85'16,"0"6"-1"-16,-4 11-4 0,8 0-61 15,3 11-9 1,4 14-3-16,4 6-1 0,3 10-2 16,3 5 1-16,4 8 0 15,0 1-5-15,1 4-12 16,-4 11-61-16,-2-22-12 0,-5-8-4 15</inkml:trace>
  <inkml:trace contextRef="#ctx0" brushRef="#br0" timeOffset="129925.3545">2731 6084 57 0,'0'22'89'0,"5"0"-1"15,4-1-47-15,4-2-7 16,3-2-7-16,3-5-4 0,3-6-4 16,4-6-3-1,2-3-4-15,0-9-1 0,-1-1-3 16,-2 1-2-16,-4-4-1 0,-2 1-2 15,-8-1-2 1,-2 3-3-16,-6-1-4 0,5 2-7 16,-6-5-13-16,8-12-52 15,5 14-16-15,3-3-6 16,7 5-3-16</inkml:trace>
  <inkml:trace contextRef="#ctx0" brushRef="#br0" timeOffset="130405.3593">2740 6039 36 0,'0'0'90'16,"-6"-11"-3"-1,6 11-4-15,0 0-61 0,0 0-7 16,0 0-6-16,6 8-3 16,9 2-3-16,3-1-8 0,12 3-42 15,4 3-33-15,5-1-11 16,2-4-2-16</inkml:trace>
  <inkml:trace contextRef="#ctx0" brushRef="#br0" timeOffset="130905.3643">3710 5757 4 0,'5'-11'90'15,"-5"3"-2"-15,0 8-4 0,-12 27-29 16,1-50-46-1,-3 33-5-15,-2 12-2 0,-1 3-1 16,0 9 0-16,4 4 1 16,5 3 2-16,7 0 1 0,2-2 0 15,12-3 2 1,5-6-3-16,7-6-3 0,5-7-8 15,-4-5-36 1,10-12-40-16,-1-5-7 0,-5-13-5 16</inkml:trace>
  <inkml:trace contextRef="#ctx0" brushRef="#br0" timeOffset="131175.367">4026 5824 76 0,'19'37'82'0,"2"-2"-2"15,9-4-59-15,4-2 3 16,-1-10-2-16,0-8-2 16,-2-11-4-16,-3-3-1 15,-6-14 0-15,-3-4-3 0,-10-7-7 16,-8-3-5-1,-4-1-4-15,-13 1-2 0,-6 4-1 16,-7 7-1-16,-5 8 0 16,-3 5-4-16,3 7-14 0,6 13-56 15,8 1-4-15,10 1-5 16</inkml:trace>
  <inkml:trace contextRef="#ctx0" brushRef="#br0" timeOffset="131805.3733">4564 5460 0 0,'-1'27'87'0,"6"4"0"0,7 5-1 16,4 5-61-16,1 3-3 0,4 2-3 15,-1-2-4 1,0-3-4-16,-2-3-1 0,-5-9 1 16,-1-7-1-16,-5-6 0 15,-7-16-2-15,0 0-2 16,5-13-1-16,-7-13-2 15,-4-9-1-15,-1-4-3 0,-3-6 0 16,4-1-1 0,1 4 0-16,3 4 1 0,3 6 0 15,5 14 1-15,5 5 0 0,6 10 0 16,4 3-1-1,1 15 1-15,3 4-1 0,-1 6 1 16,1 4 0-16,-1 6 0 16,-4-4 1-16,-3-3 1 0,-3-1 2 15,-5-11-1 1,-2-6 0-16,-7-10 0 0,7-15-1 15,-7-13 0-15,1-9-1 16,2-1-1-16,2-7-2 16,5 2 1-16,3 5-1 0,6 6 2 15,2 11-1-15,5 15 1 16,3 6 0-16,1 16 1 0,-4 9 0 15,0 7-1 1,-5 9 0-16,-4 3-2 0,-6-1-2 16,-3-5-3-1,-6-6-6-15,1-6-35 0,5-9-42 16,-8-17-5-16,0-4-6 0</inkml:trace>
  <inkml:trace contextRef="#ctx0" brushRef="#br0" timeOffset="132175.377">5336 5367 58 0,'24'33'96'16,"-3"8"-5"-16,-1 4-4 16,-9 7-68-16,3 6-5 0,1 0-1 15,-4 0-5-15,-5-3-1 0,-3-5-3 16,-3-6-1-1,0-9-1-15,0-9-2 0,-1-14-3 16,1-12-7 0,-11-8-13-16,2-20-12 0,-5-13-15 15,-3-16-4-15,-2-7 11 16,-3-9 15-16,5 4 13 0,-3-2 12 15,10 8 17 1,6 10 18-16,4 7 13 0,9 12 1 16,11 10-11-16,9 9-14 0,4 8-10 15,7 7-3 1,-2 2-4-16,1 10-2 0,-5 6-1 15,-9 8 1-15,-8 5 0 16,-16 6-4-16,-9 1-8 0,-14-1-40 16,-11 3-34-1,-8-8-5-15,-4-10-4 0</inkml:trace>
  <inkml:trace contextRef="#ctx0" brushRef="#br0" timeOffset="132765.3829">5649 4743 23 0,'-4'26'87'0,"4"7"1"16,8 9-3-16,10 13-66 0,7 3-7 15,8 11 1 1,2 0-3-16,7-6-1 0,-1-3-1 16,4-11-1-1,-2-12 2-15,0-12-2 0,-2-12 1 16,-3-11 0-16,-1-10-2 0,0-15-1 15,-6-9-2-15,-9-8-3 16,-4-7-2-16,-12-6-1 0,-6-3 0 16,-9 2-2-1,-11 7 1-15,-5 6-1 0,-1 11 1 16,-3 13 2-1,1 15 2-15,3 10 0 0,6 18 1 16,6 13 0-16,7 9 1 16,5 3 0-16,3 4 0 0,13-2 1 15,7-3-2-15,6-10-2 0,7-5-10 16,-5-9-59-1,11-17-17-15,2-9-8 0,4-14-5 16</inkml:trace>
  <inkml:trace contextRef="#ctx0" brushRef="#br0" timeOffset="134005.3953">6551 4870 74 0,'-2'24'84'0,"1"-5"-38"0,1 9-11 16,7 0-2-16,4 3-2 0,4 3-9 15,0 0-4 1,4 0-3-16,0-2-2 0,-1-3-4 16,-4-3-1-1,0-4-2-15,-5-6-1 0,-4-8-1 16,-5-8-1-16,0 0-1 15,0-22-1-15,-2-4-1 0,-5-8-1 16,0-7 0 0,2-3-2-16,1 0 1 0,1 0 0 15,5 5 1-15,-1 3 1 0,6 8 0 16,9 7 1-1,0 10 0-15,5 7 0 0,2 4 0 16,4 8-1-16,0 10 1 16,2 9 0-16,-4 7-1 0,2 2 0 15,-3 4 1 1,-3 4-1-16,-4-4 1 0,-4-3 1 15,-5-7-1 1,-2-4 1-16,-3-9 1 0,-3-4 0 16,0-13 0-16,-5-3 0 0,-2-14-1 15,0-8 0-15,0-10 0 16,0-5-1-16,2-3-2 0,4-3 1 15,1 3-1 1,1 3 1-16,8 5-1 0,2 6 1 16,3 7-1-1,-1 9 0-15,4 4 1 0,0 9-1 16,0 3 0-16,0 10-1 0,2 7 1 15,-3 6 0-15,3 4 0 16,-1 4 1-16,2-1 0 16,0-1 0-16,-1-6 1 15,1-2 0-15,1-5 1 0,-1-7-1 16,4-5 1-1,0-7 0-15,-1-7 0 0,4-10-1 16,-1-7 0-16,-2-8-1 16,-1-7 0-16,-3-7-2 0,-8-4-1 15,-5 0 1-15,-7 0-2 16,-1 6 1-16,-11 6-1 15,-4 7 0-15,-4 11-1 0,-1 8 3 16,0 10-1 0,-1 7 0-16,4 15 3 0,0 6-1 15,6 8 1-15,3 5 1 16,2 5-1-16,6 1 2 0,1 1-1 15,7-2 1 1,4-4-1-16,3-6 1 0,3-7 0 16,3-5 0-16,4-7 1 0,2-11-1 15,2-4 1 1,-1-10 0-16,-1-11-2 0,4-6 1 15,-5-10-1-15,-1-1 0 16,-3-4-2-16,-2 2 0 16,-4 3-1-16,-2 4 0 15,-3 8 0-15,-3 11-1 0,3 11 2 16,-10 3-1-16,12 20 3 0,-8 4-2 15,1 3 1 1,0 6 1-16,1 1 1 0,1-2 0 16,-2-6 1-16,0-4 0 15,2-9 0-15,3-7 1 16,4-6 0-16,1-13 1 15,1-7-2-15,2-5 0 0,5-2-1 16,-3-1-2 0,5 3-1-16,-1 7 1 0,1 10-1 15,0 8-1-15,-1 7 0 0,1 10 0 16,0 7 2-1,0 4-2-15,-3-1 1 0,2-4-1 16,1-4-1-16,0-12-4 16,6-7-9-16,-2-17-8 0,2-13-7 15,0-17 2 1,-5-13-6-16,-4-15-23 0,-11-16-28 15,-9-7 9 1,-3-6 23-16</inkml:trace>
  <inkml:trace contextRef="#ctx0" brushRef="#br0" timeOffset="134185.3971">8221 4093 0 0,'-21'-56'39'15,"6"23"35"-15,3 17-8 16,1 16-11-16,11 21-16 0,-2 9-12 15,2 16-10 1,2 10-1-16,10 10-2 0,-1 11-4 16,5 6-2-1,2 2 0-15,2-1-3 0,-3-3 0 16,-1-7-3-16,-3-7-3 0,-5-11-5 15,-5-12-9-15,-4-10-30 16,-14-13-41-16,2-16-9 16,-8-7-3-16</inkml:trace>
  <inkml:trace contextRef="#ctx0" brushRef="#br0" timeOffset="134975.405">7951 4715 39 0,'-14'-7'92'16,"14"7"-2"-16,7-10-6 0,20 3-61 15,11-2-13-15,9-3-3 16,11-7 1-16,5-2-1 15,8-7 1-15,7-1-2 0,-2-3 0 16,-2-3 0 0,-6 2-1-16,-8 1 0 0,-8 3-2 15,-14 5-1-15,-9 4-2 16,-11 13-1-16,-8 7 1 15,-9 7-1-15,-1 16 0 16,-7 7 0-16,0 10 0 0,-2 6 1 16,1 4 0-16,1 0 1 0,1-6 1 15,4-7 1 1,2-8 1-16,3-7-1 0,7-12 0 15,2-10 0-15,2-10-1 16,4-9-1-16,-2-10-2 16,-2-12-2-16,-2-5-2 15,-6-5 2-15,-6 1-1 0,-3-1 1 16,-9 9 1-16,-1 6 0 0,-3 10 1 15,-1 15 1 1,0 11 1-16,3 12-1 0,2 13 1 16,6 10 0-1,5 2 0-15,0 4 1 0,6-4 0 16,12-4 0-16,2-9 1 15,9-9 1-15,3-11 0 0,2-5 0 16,3-12 0 0,-4-3-1-16,-3-4-1 0,-7-1-1 15,-2 3-1-15,-10 7-1 0,-10 11 0 16,0 0-1-1,1 9 0-15,-2 7 0 0,-5 7 1 16,5 2 1-16,1 1 1 16,1-7 0-16,16-7 1 0,4-11-1 15,5-2 1 1,5-12 0-16,3-8 0 0,-3-2-1 15,-2 0 0-15,-4-1-2 16,-8 8 1-16,-9 10-1 16,-8 6 1-16,0 7-2 0,-3 11 1 15,-4 2 0-15,1 1 1 16,4 1 2-16,6-8-1 0,12-7 0 15,12-7 1 1,7-13-1-16,7-9 1 0,4-3 1 16,0 0-1-1,-8 1-1-15,-6 12 0 0,-7 15 1 16,-9 25 1-16,-9 23 0 0,-7 24 0 15,-1 18-2-15,2 22-11 16,2 2-47-16,1 7-34 0,13-13-6 16,12-16-8-1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23:32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4225 8348 23 0,'0'-4'39'16,"-3"-3"1"0,-1-1 1-16,4-3-2 0,-3 0-2 31,3 4-4-31,0-1-13 0,0 1 1 15,0 7-9 1,0 0 0 0,0 0 0-16,0 18 0 0,7 5 0 31,-4-1 0-31,1-4 16 0,19-14-1 31,6-12-1-31,42-43 1 16,44-38-19-16,43-21 1 15,35-12-42 1,0 7 0-16,-8 22-94 15,-48 24-9 1,-22-1 30-16</inkml:trace>
  <inkml:trace contextRef="#ctx0" brushRef="#br0" timeOffset="4956.2491">6466 8400 23 0,'-7'0'35'0,"-8"-4"-8"32,-4-4 3-32,-2 4-19 15,-2-2 0-15,1-2-11 16,0 0 1-1,-4 1 2 1,3 4 0-16,-2-1 0 16,-1 0 0-1,0 4 2-15,0 0 1 0,0 0-1 16,0 0 1-1,0 4-5 1,0 10 0-16,0 8 1 16,0-3-1-1,4 4 3-15,3 2 1 0,1 5-1 31,0 0 1-31,6 2-4 16,5 2 0-16,-1-1 0 16,5 0 1-1,6 4 0-15,-3 0 0 0,0 7 0 31,0-10 1-31,4-5-1 16,11 0 1 0,4-3 2-16,6 7-3 15,2-10 1 1,6-1 1-16,15 0-1 15,8 0 0-15,10-3-1 16,4-5 1 0,8-3-3-16,4-3 1 15,-1 3-1 1,-3-4 1-16,-8-3 0 15,1-4 0 1,-1 0-8-16,0 0 1 16,1 0-1-1,-1 0 0-15,-3-8 10 16,0-14-1-1,-9 0-1-15,2-4 1 0,-1-7 1 32,-3-4-1-32,-4-7 9 15,-4 3 0-15,-7-3 11 16,-8-5 2-1,-7 6-3-15,-4-9 1 0,-7 11-14 32,4 1 0-32,-8 3-8 15,-4-4 1-15,-4 4 4 16,-3 1 1-1,0 2 2 1,-7-2 2-16,-15 2-5 16,-11 8 1-16,-12 1-2 15,-7-1 0 1,-7 3-1-16,-11 2 1 15,-11 2-2 1,-19 8 0-16,-8 4 0 16,-22 7 0-1,-7 0 2-15,-22 14 0 16,-30 27-2-1,-15 18 1-15,-10 19-63 16,6 17-1-16,16-6-57 16,29-3-9-1,30-24 67-15</inkml:trace>
  <inkml:trace contextRef="#ctx0" brushRef="#br0" timeOffset="29762.5171">16422 9990 0 0,'-45'0'0'15,"-43"4"0"-15</inkml:trace>
  <inkml:trace contextRef="#ctx0" brushRef="#br0" timeOffset="32851.672">13322 9064 0 0,'11'0'6'16,"0"0"0"-16,-3 0 0 15,2 0 0 1,2 0 0 0,3 0-1-16,10 0 1 0,2 0-1 15,6-4 1 1,-4-3 1-16,5-1 2 15,-5 1-4 1,5 0 0 0,-5 3-2-16,-3-3 0 15,8 3-2 1,-9-4 1-1,2 5-2-15,-6-1 0 0,2 0 1 16,2 0 0 0,13 0 1-16,3-3 2 15,3 0-2 1,4 0 1-1,-4-4-3-15,-7 4 1 0,-3-1-1 32,-4 4 0-32,-4 1 0 0,-1 3 0 15,5 0 0 1,4 0 0-1,-1 0 0-15,0 0 0 16,1 0 0-16,-5 0 0 16,1 0 0-1,-12 0 0-15,-3 0 1 16,3 0 1-16,1 0 2 15,4 0 1 1,13 3 0-16,5-3 1 16,11 0-1-1,7 0 1 1,4 0-4-16,3 0 2 15,-2 4-3 1,10 4 1 0,4-1 2-16,25 0-1 0,16 0-43 15,26-3-1 1,13-4-11-16</inkml:trace>
  <inkml:trace contextRef="#ctx0" brushRef="#br0" timeOffset="348579.8171">15962 8034 48 0,'4'-3'73'0,"4"-2"-2"15,-5 1-34 1,-3 4 0-16,0 0-3 16,-7 0 0-1,-4 20 3-15,3 9 0 16,-2 1-4-1,2-7 1-15,4-10-18 16,4-13 1-16,0 0-16 16,33-33 1-1,27-29-2-15,55-12 0 16,55-30 0-1,64-17 0-15,51-16-130 16,37-15-4 0,11-14-13-16</inkml:trace>
  <inkml:trace contextRef="#ctx0" brushRef="#br0" timeOffset="349472.8352">15826 8016 39 0,'0'-3'44'16,"0"-9"-12"-16,0 4-1 15,0 1-6 1,0-1 1 0,0 5-11-16,0 0 1 0,0 3-12 31,0 0 2-31,0 21 2 0,7 8 1 15,-3 1 1 1,0 11 0 0,3-15 0-16,-4-8 0 15,5 1-72 1,3-12-1-16,-4-3-29 0</inkml:trace>
  <inkml:trace contextRef="#ctx0" brushRef="#br0" timeOffset="356642.9818">7877 8566 8 0,'0'0'50'0,"0"-4"2"15,0 0-10 1,-7 1 1-16,0 3-6 16,-1 0 0-1,-7 0-10-15,4-4 0 16,3 0-13-1,1 0 0-15,4-3-11 16,3 3 0-16,0 1-6 16,0 3 1-1,0 0-1-15,3 0 1 16,4 0 6-1,-3 7 0-15,-4 4 6 16,0 4 0 0,-7-4 1-16,-7-7-1 15,2-4-11-15,5 0 1 16,3 0-106-1,4-8-5-15,0-6-4 16</inkml:trace>
  <inkml:trace contextRef="#ctx0" brushRef="#br0" timeOffset="510029.1809">7892 7911 134 0,'0'0'111'0,"0"-3"-8"16,0 3-72-1,0-3 1-15,0 0-20 16,0 3 0 0,0 0-5-1,0 0 0-15,4 0 6 16,4 18 0-16,2 4-1 15,1 4 1-15,-3-4-8 16,7-4 1 0,3-10-6-1,20-20 0-15,21-43 0 16,41-37 0-16,29-18 0 31,12 2 0-31,-8 31-130 0,-14 25-4 16,-31 4-13-1</inkml:trace>
  <inkml:trace contextRef="#ctx0" brushRef="#br0" timeOffset="512085.2225">2759 7791 29 0,'-4'-15'47'16,"-15"-8"1"-16,-10-6-42 15,-8 7 1 1,-11 11-8 0,-7 7 0-16,-5 4 0 15,-7 11 0-15,-3 19-2 16,3 18 2-16,-10 3 0 15,-1 15 1 1,14 9-1 0,9-1 0-16,18 14-2 15,8-7 2 1,2 8 0-16,13-5 1 0,7 5 0 15,10 11 0 1,15 3 0 0,23 4 0-16,18-4 0 15,16-2 1 1,14-21 4-16,3-13-1 15,0-5 7 1,16-10-1-16,7-7 7 16,11-1-1-1,15-7 4-15,-8-7 2 16,4-1 0-16,-4-14 0 15,5-4-1 1,-5-7-2-16,4 0-5 16,3-23-1-1,-2-11-6-15,2-11 0 16,-3 1-3-1,-7-1 0-15,-15-3 1 16,-19 3 2 0,-14-10 1-16,-1-23 1 15,-3-23-5-15,-4-28 1 16,-3-29 5-1,-16-20 0-15,-7-10 7 16,-22-1 1 0,-15 4-9-16,-15 12 0 15,-32 14-10 1,-35 18 1-16,-40 25-13 15,-59 24 0 1,-60 45-3-16,-78 43 1 16,-47 55-23-16,-27 66 0 15,-14 45-70 1,29 1-8-16,38-42 33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9:16:07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15493 14570 59 0,'1'-29'87'16,"-6"0"-2"-16,-11-3-51 15,-2 6-11 1,-9 2-1-16,-6 2-7 0,-5 7-4 16,-7 5-4-16,-7 6-2 0,-6 4-2 15,-1 11-1-15,-6 7-1 0,0 6 0 16,-3 7 0-1,0 6 0-15,-1 6 0 0,4 8-1 16,0 2 0-16,6 8-1 16,4 1 0-16,10 4 0 0,3 5 0 15,11 2-1 1,7 1 1-16,8-1-1 0,9-1 1 15,5-2 0 1,6 1 0-16,11-5 1 0,13-2-1 16,7-6 1-16,12-6 0 0,9-4 0 15,15-7 0-15,13-8 0 16,9-9 0-16,11-9 0 0,10-12 0 15,7-6 1 1,7-9 1-16,6-13 1 0,2-8 2 16,-1-8 1-1,1-9 2-15,-5-9 0 0,-4-5 2 16,-10-11-1-16,-7-4-1 15,-14-3-1-15,-15-1-1 0,-16 2 0 16,-17 3-1-16,-17 6-1 0,-23 3 1 16,-16 7-4-1,-25 6 1-15,-21 7-1 0,-21 6-1 16,-18 7-4-1,-13 5-4-15,-12 7-4 0,-12 3-13 16,-1 0-49-16,2 18-18 16,5 1-8-16,7 2-4 0</inkml:trace>
  <inkml:trace contextRef="#ctx0" brushRef="#br0" timeOffset="980.0196">12559 14545 11 0,'16'-31'85'0,"-2"0"1"16,-6 30-12-16,2-30-46 0,-3 2-7 15,-6 5-10 1,-1 2-2-16,-8 8-3 0,-10 2-3 15,-5 2 0-15,-7 4 0 16,-7 4-1-16,-1 2 0 0,-9 0 0 16,0 4-2-1,-10 5 1-15,0 5-1 0,-6 6 1 16,-4 8-1-1,-6 4 0-15,-2 5 1 0,-2 8-1 16,-2 2 0-16,0 6 1 0,2 2-2 16,3 6 0-16,5 2 0 15,8 4 0-15,6 6 0 0,10 1-1 16,6 4 0-1,14 5 1-15,5 1 0 0,15 2 0 16,5 1 0 0,20-3 1-16,15-1-1 0,15-7 1 15,17-7 0-15,19-11-1 0,15-15 2 16,14-13 0-16,16-17 1 15,5-18 1-15,6-21 3 16,-3-21 1-16,1-15 3 16,-8-17 0-16,-4-15 1 0,-14-11 0 15,-11-10-1 1,-17-3 0-16,-13-2-1 0,-19 4-2 15,-18 6-1-15,-23 9-2 16,-17 11 0-16,-31 16-2 0,-24 16 0 16,-23 24-2-16,-25 15-3 15,-17 19-3-15,-19 17-4 16,-7 21-10-16,-10 15-44 0,4 10-29 15,6 9-7 1,10-1-6-16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14T18:25:45.8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1729 3177 32 0,'0'-15'72'15,"0"1"-2"1,0-8-15-1,0-4-2-15,0 4-13 16,0 4-1-16,0 6-21 16,4 6 0-16,-4 6-17 15,0 0 1 1,0 18-1-1,0 26 1-15,0 14 2 16,0 16 1 0,-7 11 1-1,-4 5 0-15,-4 9-1 0,-1 0 1 16,2-7-3-1,-1-15 1-15,4-13-14 32,7-19 1-32,0-17-106 0,4-13-6 15,0-15 2 1</inkml:trace>
  <inkml:trace contextRef="#ctx0" brushRef="#br0" timeOffset="560.028">1184 3911 83 0,'-7'0'73'16,"4"0"-4"-1,-1 0-51-15,-3 0 1 16,3 0-4 0,0 0 0-16,-3 0-9 0,3 0 0 31,4 0 2-31,0 0 2 15,0 0 10-15,4 0 0 16,18 0 9 0,19 8-2-16,25-4-1 15,20-4 1 1,25 0-11-16,7-12 1 15,8-10-14 1,-8 8 1-16,-10-1-4 16,-23 4 0-1,-22 4 0-15,-15-1 0 16,-18 4-58-16,-12 4 1 15,-6 0-76 1,-12 0-12-16,0 4 60 16</inkml:trace>
  <inkml:trace contextRef="#ctx0" brushRef="#br0" timeOffset="1123.0563">1174 4193 3 0,'-4'0'41'16,"-3"0"2"-16,-5 0-7 31,5 0 0-31,-1 0-5 16,5 0 0-16,3 0-2 15,0 0 0-15,15 0 25 16,40 0 0-1,30 0-6-15,45-12 0 16,26-10-35 0,14-8 2-16,-11 9-15 15,-29 2 0 1,-23 8 0-16,-32 3 0 15,-31 5-26 1,-19-1 2-16,-13 4-106 16,-12 0-7-16,-15 0 14 15</inkml:trace>
  <inkml:trace contextRef="#ctx0" brushRef="#br0" timeOffset="1763.0883">1584 4252 20 0,'0'0'71'16,"0"0"1"-16,0 0-5 15,0 0-2-15,0 0-30 16,0 0 0-1,-3 0-22 1,3 0 1-16,-4 0-12 16,4 0 1-1,0 0-2-15,0 0 0 0,0 3 2 16,0 22 1-1,0 20 4 1,7 14 1-16,5 19 0 16,3 14 0-1,-4 0-1-15,-4 4 0 0,0-11-2 31,-7-19 1-31,0-25-25 16,4-8 1-16,0-14-105 16,-4-16-7-1,4-3 12-15</inkml:trace>
  <inkml:trace contextRef="#ctx0" brushRef="#br0" timeOffset="2606.1306">1277 5133 23 0,'0'-3'60'16,"-3"-2"3"-1,-4-5-29-15,-5 2 0 16,1-6-19-16,0 7 0 15,-4 3-1 1,4-4 1-16,-4 5 4 16,7 3 0-1,1 0-6 1,0 0 0-16,4 0-5 15,-1-4 0-15,0 4 2 16,0 0 1-16,4 0 3 16,0 0 0-1,0 0-1 1,-4 0 1-16,1 0-9 15,3 0 1-15,0 0-4 32,0 0 0-32,3 4 8 0,23 3 0 15,12-3 5 1,28 3 0-16,27-3-7 15,36-4 1-15,12-4-9 32,22-11 0-32,-15-3 0 0,-29-1 0 31,-19 1 0-31,-41 7 0 0,-22-5-67 15,-19 13 1 1,-18 3-68 0,-4 0-13-16,-32-3 73 15</inkml:trace>
  <inkml:trace contextRef="#ctx0" brushRef="#br0" timeOffset="3389.1699">1177 5366 36 0,'-3'0'73'15,"-1"0"-2"1,1 0-24-16,-1 0-2 0,0 0-13 31,0 0-1-31,4 0-19 16,0 0 1-16,0 0 5 15,15 0 1 1,22 0 17-16,40-8 1 0,31-3-18 31,26 0 0-31,10-7-18 16,1 3 1-1,-16 0-2-15,-33 4 0 16,-21 4 0-16,-39 3 0 15,-10 4-41 1,-19 0 1-16,-7 0-91 16,-14 0-10-1,-20 4 37-15</inkml:trace>
  <inkml:trace contextRef="#ctx0" brushRef="#br0" timeOffset="3990.2005">1670 5463 74 0,'0'0'91'16,"0"-5"-3"-16,0 1-44 0,0 1-1 31,0-1-13-31,0 4 1 0,0 0-3 31,0 0 0-31,0 0-8 16,0 0 1-16,0 0-15 16,0 0 1-1,-3 0-13-15,3 0 1 0,0 0 3 31,0 25 0-31,0 31 6 16,3 29 1-16,-6 44-3 16,-9 23 2-1,1 17-4 1,-4 5 0-16,4-8-101 15,4-7-1 1,7-27-39-16,0-28-9 0</inkml:trace>
  <inkml:trace contextRef="#ctx0" brushRef="#br1" timeOffset="17633.8853">1155 4100 4 0,'0'-4'15'31,"0"-7"1"-31,0-4-1 0,4 4 2 16,0 1 13-1,-4 6 2 1,0 4-2-16,0-4 0 16,0 0-6-1,0 1 1-15,0-5-10 0,-8 4 1 31,1 4-14-31,-1 0 1 16,1 0-5-16,0 0 1 16,-4 0 0-1,-4 0 0-15,-4 0 0 16,-7 12 0-1,4-1 0-15,4-1 1 16,-1 2 0 0,11-5 1-16,-6 1 0 15,3-1 0 1,-1-3-2-16,1-1 1 15,4 1-2 1,3 4 1-16,1 3 1 16,-8-1 0-16,-1 2 1 15,-3 2 1 1,4 1-2-16,1-4 0 15,2-7-2 1,4 4 1-16,-3-2 0 16,-1 5 1-1,1 1 0-15,0-1 0 16,-1 0 0-16,1-3 1 15,-1 10-1 1,1-4 1-16,-1-3-2 16,1 8 1-1,0-4-2-15,0 0 1 16,-1-1-1-1,4 1 1-15,0 3 1 16,-3-3 1 0,3 7 1-16,0-3-1 15,1-1 0 1,-8 5 0-16,7-5-1 15,1-4 1-15,-1 1-1 32,4 0 0-32,-4 0 0 0,4-4 0 15,0 7 0 1,0-3 0-16,0 0 0 15,0 0 1 1,0 7-1 0,0-7 1-16,0-1-1 0,4 1 0 15,-4 0 0 1,0 0 0-16,0-1 1 15,0 1 0 1,4 0 0 0,-1 4 0-16,1-1-1 15,0 4 0-15,-4-3 0 16,7-1 1-16,-4-3 0 15,1-1 2 1,0 1-2 0,0-4 1-16,-1 8-1 15,1-8 0 1,0 0-1-1,0 0 1-15,-4-1 0 0,4-1 0 32,-1-2 0-32,1 0 0 0,-1 1 0 31,1-1 0-31,3 0 2 0,1 1-2 15,-1-1 1 1,1 0-1 0,-1 1-1-16,4-1 1 15,0 1 1 1,12 7 1-16,-5 0 1 0,1-9 0 15,-4 1-2 1,-1 1 0 0,-3-4-2-16,4 0 0 15,-3-1 0 1,-2-3 0-1,1 4 1-15,-3 0 0 0,11 0 0 16,-8 7 0 0,-1-8-1-16,2 1 0 15,-1 0 0 1,-3-4 0-1,2 0 1-15,-3 0 1 16,12 0 0 0,-4 4 1-16,0-1-2 0,0 0 1 31,-4 1-2-31,0-4 0 15,0 4 0-15,-4 0 1 16,5-1 0 0,-5 1 1-16,4-4-1 15,7 0 0 1,-3 0-2-16,1 0 1 15,-6 4-1 1,1-1 1-16,1 1 1 16,-1-4 0-1,0 5 0-15,3-5 1 16,5 0-2-16,0 0 0 15,-5 3-1 1,1 0 1-16,-3 0 0 16,2 1 0-1,5 1 0-15,-4-5 1 16,-1 3-1-1,-3 1 1-15,4 0-1 16,0-1 1-16,0 4-1 16,0-3 1-1,0 0-1-15,-1-1 0 16,5 1 1-1,3 4 0-15,0-8 1 16,-3 0 0 0,6 0 0-16,-9 0 0 15,-1 0-1 1,-4 0 1-16,-4 3-2 15,11-3 1-15,-6 0-1 16,-1 0 1 0,3 0 0-1,1 0 0-15,8 0 0 16,2 0 0-16,-2 0 0 31,3 0 0-31,-4-3-1 0,-4-1 1 16,1 0-1-1,-1 0 2-15,-3 1-2 16,8-1 0-16,-5 0 0 31,4-6 0-31,4 2 0 0,0 5 0 16,-4 3 0-1,-7-5 1-15,11 1 1 16,-4-2-1-1,1-2 0 1,-2 1 0-16,-6-1 0 16,1 5 1-16,-2-1 0 15,-3-4 0 1,4 2-1-16,0-2 1 15,-1 1 0 1,1-4 0-16,-3 3 1 16,6 1 1-1,-11 3 0-15,5-3 0 16,-1-2-2-1,-4 3 0-15,4-6-1 16,0 2 1-16,4-1 0 31,-3 3 1-31,2-3-1 0,-3-4 1 16,0 0-2-1,1-3 0-15,2-5-1 16,1 2 1-16,0-1 1 31,-4-4 1-31,-4 11 0 0,0-8 1 16,1 1-2-1,7-3 2-15,-7-5-4 16,-1 1 2 0,0-1-1-1,0 1 0-15,1 3 0 16,-1 0 1-16,1-3-1 15,0-1 1-15,2-3-2 16,-3 7 0 0,1 0 1-1,-4 0 1-15,0 1 4 16,-1-1 1-1,1-3 1 1,0 10 0-16,0-3-4 0,-4-1 1 31,0 5-1-31,0-4 1 0,0 3-1 16,-4 0 1-1,0 1-4 1,0 8 2-16,-3-5-3 16,-1 0 0-1,1 4 0-15,3 0 0 0,1 4 0 31,-1-4 0-31,1-1 0 16,-5-3 0-16,-3 8 0 16,-1-4 0-1,5 1 0-15,0-2 0 0,0-3 0 31,-1 1 0-31,1-1 0 16,-5 7 0-16,5 1 0 16,3 0 0-1,1 3 0 1,-4-3 0-16,-5-1 0 15,5 4 0-15,-8-2 0 16,0 2 0-16,4-4 0 16,0 4 0-1,-1 4 0 1,2-3 0-16,-1-1 0 15,-1-7 0 1,1 7 0-16,0 0 0 16,0 1 0-1,-7 3 0-15,2 0 0 16,-1 0 0-16,5 0 0 15,1 0 0 1,0 0 0-16,-4-4 0 16,0 1 0-1,4-1 0-15,-4 0 0 16,5 1 0-1,-2-1 0-15,5 4 0 16,-1-4 0 0,-3 4 0-16,0 0 0 15,0 0 0-15,-4 0 0 16,0-4 0-1,-7 1 0 1,7-1 0-16,4 0 0 16,-3 4 0-16,2 0 0 15,-7 0 0-15,2 0 0 16,1 0 0-1,1-4 0 1,1 1 0-16,-1-5 0 16,0 4 0-1,0 4 0-15,1 0 0 16,-5 0 0-16,1 0 0 15,3 0 0 1,0 0 0-16,-7 0 0 16,3 0 0-1,0 0 0-15,-2 0 0 16,2 4 0-1,0 0 0-15,-3 0 0 16,3-1 0 0,1-3 0-16,0 0 0 15,-1 0 0-15,-3 4 0 16,7 4 0-1,0-5 0-15,-3 1 0 16,3 0 0 0,0 0 0-16,-3-1 0 15,3 1 0 1,0-4 0-16,-3 0 0 15,-5 0 0 1,1 0 0-16,-12 0 0 16,5 0 0-16,-1 4 0 15,1-4 0 1,-1 3 0-16,-4 1 0 15,-2-1 0 1,-12 8 0-16,-4-3 0 16,0 7-26-1,-4-1 2 1,12 5-106-16,22-11-7 0,-12-8 14 15</inkml:trace>
  <inkml:trace contextRef="#ctx0" brushRef="#br0" timeOffset="43766.1982">4788 5089 12 0,'8'0'49'0,"-1"0"0"0,-3 0 6 32,0 0-1-32,-4 0 7 0,0 0-2 15,0 0-24 1,0-3 1-1,0-1-23-15,0-4 2 0,-11 1-12 32,-1 3 2-32,-3 0-4 0,-10 1 0 15,-5 3-2 1,-3 0 1-1,0 0-1-15,-1 0 0 16,4 3-1 0,1 5 1-16,-1 3 0 0,4 0 0 31,0 12 1-31,-7-2 0 15,4 2 1-15,-5 6 0 16,-3 0-1 0,-4-2 1-1,-3 13-2-15,0 1 1 16,-1 7-2-16,8 7 0 15,11 10 2 1,15 17 0-16,11 11 2 16,0 14 1-1,19 11 3-15,2-7 0 16,6-5 1-1,-2-16 1-15,-2-21-14 16,-5-13 1 0,5-4-117-16,2-16-5 15,-2-21-3-15</inkml:trace>
  <inkml:trace contextRef="#ctx0" brushRef="#br0" timeOffset="45060.2628">9122 4885 19 0,'0'-4'65'16,"0"4"2"0,0-2-15-16,0-2-2 15,0 1-18-15,0-2-1 16,-8 1-15-1,5 2 0-15,-1-6-11 16,1 8 1 0,-1 0 0-1,-4 0-1-15,1 0 3 16,-5 0 2-16,-5 0-5 31,13 0 1-31,-8 0-6 0,1 0 1 16,4 0-3-1,3 0 0-15,0 0 0 16,4 8 0-16,0-8 2 31,0 0 0-31,0 0 3 0,0 0 1 16,15 2 1-1,4 2 0-15,10-4-1 16,1 0 1-16,3 5 0 31,0-2 0-31,-2 3-3 0,2 6 1 16,-4 3-2-1,1 0 1-15,-4 7 0 16,0 4 0-1,-4 7-2 1,0 4 1-16,-3 4-1 16,-1-5 1-1,1 5 0-15,-4 7 1 0,-5-7 0 31,2 7 1-31,-8 8-1 16,-1-1 1-16,1 7-1 16,0 5 0-1,7-5 1 1,-4 5 1-16,0-2 0 15,-3 6 1 1,-4 3-1-16,0 0 1 0,0 3 2 16,0-7 1-1,0 8-3 1,0-4 2-16,-4 0-7 15,1 3 0 1,-1-10 0-16,0-8 0 0,-6-12 0 31,6-9 0-31,0-5 0 16,0-7 0-16,4-12-119 15,0-6-3 1,0-8-22-16</inkml:trace>
  <inkml:trace contextRef="#ctx0" brushRef="#br0" timeOffset="46046.3129">4225 6385 10 0,'-7'0'47'15,"4"0"3"-15,-1 0-10 16,-4 0 0-1,5 0 1-15,-5-4-2 16,1-3-14 0,-1-1 0-16,5 4-19 15,-1 1 0 1,4 3-13-16,0 0-1 15,0 0 4 1,0 0 0-16,0 7 5 16,0 12 1-16,7 2-2 15,1 5 1 1,3 8 0-16,4-1 0 15,-1 4 4 1,9-5 1-16,-1 2 6 16,0-1 0-1,4 1 3 1,8-2 1-16,-1-9-2 0,4-1 0 15,-11-7-3 1,-4-4 1-16,-7-4-15 16,-4-3 0-1,-4-4-110 1,1 0-7-16,3 0 0 15</inkml:trace>
  <inkml:trace contextRef="#ctx0" brushRef="#br0" timeOffset="47354.3787">4615 6739 42 0,'0'-4'79'16,"-4"-3"-3"0,-7-5-29-16,3 1-1 15,1 7-32 1,-4 4 0-16,0 0-17 15,-8 15 1 1,0 19 2-16,1 10 1 0,7 7 1 31,11 13 0-31,0-17 18 16,22-6-1-16,15-30 14 15,15-11-2 1,8-29-3-16,-2-19 1 0,-10-8-13 31,-21-7 1-31,-20 12-17 16,-7 6 0-16,-34 16-14 15,-21 11 1 1,0 18-117 0,-5 22-4-16,9 11-1 15</inkml:trace>
  <inkml:trace contextRef="#ctx0" brushRef="#br0" timeOffset="48137.418">9344 6683 111 0,'0'-4'101'16,"-4"2"-7"-16,-7-6-72 0,-4 4 0 15,-3 4-20 1,3 0 1-1,4 12-3-15,4 16 1 16,3 10 6 0,4 6 1-1,14 8 20-15,24-16 0 0,17-10 3 16,-3-22 0-1,3-8-21-15,-10-29 2 16,-15-15-12 0,-26-4 0-1,-4 8 0-15,-27 3 0 0,-25 12 0 31,-10 18 0-31,-12 11-78 0,10 0 0 16,9 11-57 0,18-7-14-1,19-4 88-15</inkml:trace>
  <inkml:trace contextRef="#ctx0" brushRef="#br0" timeOffset="60113.019">11411 10946 0 0,'3'-5'19'15,"1"2"1"1,-4-1 6-16,0 4 2 0,0-6-6 31,0-5 0-31,-4 8 0 0,-6-6 1 16,-2 6-5-1,1-5 1 1,4-3-7-16,3 7 2 15,4 4-6 1,0 0-1 0,-4 0-5-16,4 0 0 0,0 0 0 15,-4 8 1 1,4 3-2-16,0 0 1 15,0 14-1 1,0 5 0 0,0 7 0-16,4 11 2 0,7 0-1 31,1 11 0-31,3 8 0 0,-5-5 0 15,1-2 0 1,-3 3 2 0,-4-9 3-16,0 3 1 15,-4 1-1 1,0 5 2-16,0 3-6 0,0 1 0 31,0-5 0-31,0 5 1 16,0-12 1-1,0 1 0-15,0 2-1 16,0-1 1-16,0 1-2 15,0 5 1 1,0-4-1-16,0-4 0 16,0 1-2-1,0 3 0-15,3-8-1 16,5 4 1-1,-1-3 0-15,0 0 0 16,1 3 0 0,-1 4 1-16,-7 0-1 15,0 0 0-15,0 0 0 16,0-7 0-1,0-8 0-15,0 12 2 16,0-4-8 0,0-2 1-16,0 14-19 15,0-2 1 1,8 8-23-16,-1 8 0 15,-3-8 15 1,0 0 0-16,-4-13 28 16,0-14 1-16,0-6 1 15,0 0 0 1,0-4-43-16,-4-4-2 15,0-3-12 1</inkml:trace>
  <inkml:trace contextRef="#ctx0" brushRef="#br0" timeOffset="60796.0533">11352 10979 25 0,'0'-3'45'15,"-4"-1"6"-15,-3 0-2 16,-5 4-22 0,-3 0 1-16,1 0-12 15,-5 26 0-15,0 14-1 31,1 1 0-31,-1 7 7 0,8-8 1 16,1-13-5 0,6-20 1-16,4-7-16 15,0-29 0 1,7-20-3-1,15-6 0-15,4 7-4 0,0 4 1 16,0 10-3 0,0 10 2-16,0 12 4 15,0 12 1 1,-4 0 1-1,4 26 0-15,-4 7 0 16,-3 4-1-16,3 8-41 16,4-6-1-16,0 2-62 15,0-8-5 1,0-11 45-1</inkml:trace>
  <inkml:trace contextRef="#ctx0" brushRef="#br0" timeOffset="61779.1026">8925 4919 27 0,'0'0'25'16,"0"0"1"-16,-11-7-65 16,-22-12 0-16</inkml:trace>
  <inkml:trace contextRef="#ctx0" brushRef="#br0" timeOffset="63510.1902">11733 11359 30 0,'0'-3'59'16,"-11"-8"1"-1,-7 7-32 1,-5 4-1-16,-10 0-12 15,7 0 0-15,-7 18-7 32,3-3 1-32,8 3-5 0,14 2 0 15,8-10 1 1,8 9 0-16,21-9-2 15,12-2 0-15,11-5-1 32,-7 1 0-32,-8 4 14 15,-19 3-1-15,-11 11 5 16,-7 8 0-1,-29-5-12-15,-8 1 0 0,-8 3-8 32,4-6 0-32,12-5-35 15,14-10-1-15,11-8-64 16,4 0-7-1,19-8 37-15</inkml:trace>
  <inkml:trace contextRef="#ctx0" brushRef="#br0" timeOffset="63730.2012">11848 11455 117 0,'0'0'85'15,"7"-7"-5"1,12-8-70-16,11 8 0 15,7-1-3 1,7-2 1-16,-11-2-33 16,4 1 0-1,-15 0-65-15,-3 4-5 16,-11-4 29-16</inkml:trace>
  <inkml:trace contextRef="#ctx0" brushRef="#br0" timeOffset="63930.2112">12133 11226 35 0,'0'0'72'15,"8"4"-2"-15,3 18-25 16,7 9 0 0,-3 1-23-16,0 12 0 15,-1-11-16-15,-6-3 1 16,-1 3-43-1,-3-18 1 1,-4-11-59-16,0-4-3 16,-8-33 40-16</inkml:trace>
  <inkml:trace contextRef="#ctx0" brushRef="#br0" timeOffset="64100.2197">12133 11226 32 0,'22'-40'63'31,"-22"32"1"-31,26 2-14 0,22 2-2 16,15 4-16-1,-7 0 0 1,-8 22-20-16,-22 11 0 0,-19 11 0 31,-18 7 1-31,-41 8-70 0,-18-10-1 16,-4 2-50-1,11-14-6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01:33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18819 18713 13 0,'-10'9'46'0,"-3"-1"6"15,13-8 3 1,0 0-5-16,-11 0 0 0,2-6-16 15,-1 1-8-15,0 1-7 0,7-8-3 16,2 1 0 0,-1 0-2-16,-2-1-7 0,3-1-2 15,0 1-3 1,1-2-3-16,-4 0-1 0,4 3-1 15,0 0-1-15,0-2-1 16,-3-1 6-16,3 14-1 16,0 0 0-16,0 0 1 15,0 0-1-15,0 0 1 0,0 0 1 16,0 0 2-16,0 0 0 15,0 0 1-15,0 0-1 16,0 0 1-16,1-5-1 16,-1 1-1-16,11-49 0 15,-7 33-2-15,1-5-1 0,1-2 1 16,0-5-1-1,9-39 4-15,-15 71-3 0,17-75 4 16,-17 75-4-16,16-77 3 0,-5 43 0 16,-3 2-1-1,1 1 0-15,-9 31-6 0,15-44 5 16,-15 44-6-1,0 0 4-15,0 0-3 0,0 0 0 16,12 0 1 0,2 0 0-16,25 15 4 0,-24 4-3 15,2 10 3-15,0 1-1 16,0 8 1-16,22 39-2 15,-19-37 0-15,0 2 0 0,-1 1-2 16,4 2 0-16,-3-5-1 16,-1-1-3-16,-19-39-4 15,16 33-5-15,-1 2-31 16,-5-11-45-16,-2 1-7 15,-8-25-6-15</inkml:trace>
  <inkml:trace contextRef="#ctx0" brushRef="#br0" timeOffset="210.0084">19129 18338 59 0,'-28'-6'98'0,"-1"-1"-6"0,2 7-5 16,-3-2-71-1,7 4-5-15,-2 3-2 0,25-5-6 16,-20 7-7-16,-1 0-18 0,21-7-62 16,0 0-9-1,0 0-5-15</inkml:trace>
  <inkml:trace contextRef="#ctx0" brushRef="#br0" timeOffset="770.0308">19760 18243 44 0,'34'-4'94'0,"-14"-6"-2"16,-20 10-8-1,0 0-66-15,0 0-9 0,7-10-3 16,3 1 1-16,-3-2-2 0,1-1-1 16,-14 9 1-1,-3-1-1-15,-2-1-1 0,-29 5 1 16,7 6-2-1,6 10 1-15,-2 3-2 0,-1 4 0 16,1 3 3 0,5 3 0-16,0 0 2 0,14 0 0 15,1 0 0 1,10 0 1-16,5 1-1 0,14-3 1 15,0 0-3-15,10-6-2 0,2 1-2 16,5-8-4 0,39 8-7-16,-33-15-33 0,-43-7-48 15,38 0-6 1,-1 0-8-16</inkml:trace>
  <inkml:trace contextRef="#ctx0" brushRef="#br0" timeOffset="1310.0524">21099 18160 84 0,'13'-12'100'16,"-4"1"-6"-16,2-2-6 0,-2 1-71 15,3 0-8 1,-12 12-2-16,0 0-1 0,5 9 0 16,2 4 0-16,1 50-2 15,-8-31 0-15,4 3-1 16,-13 40-2-16,4-36-2 0,2 1-1 15,-2 1-2-15,5-41-1 16,-2 36-3-16,0 3-9 16,1-9-23-16,-1 2-50 15,2-32-7-15,0 0-4 16</inkml:trace>
  <inkml:trace contextRef="#ctx0" brushRef="#br0" timeOffset="1660.0664">21048 18281 29 0,'-23'-24'100'0,"-4"9"-2"16,0-1-8 0,1 6-48-16,-1 1-24 0,27 9-5 15,-22-8-5 1,-2-3-3-16,24 11-1 0,0 0-2 15,13-3-1-15,83-9 0 0,-49 8 0 16,8 8 0 0,4 0 1-16,0 7-1 0,0 3 1 15,-5 3 1 1,-4 6 0-16,-4 0 1 0,-46-23-1 15,30 32 0 1,-1-1 1-16,-22 3-4 0,0-1 0 16,-21 4-2-1,-7 0-2-15,-17-7-1 0,-48 34-4 16,37-38-4-16,-4-1-16 0,1-8-55 15,3-4-7 1,7-10-3-16,42-3-2 0</inkml:trace>
  <inkml:trace contextRef="#ctx0" brushRef="#br0" timeOffset="2070.0828">21792 18103 91 0,'37'-18'103'0,"-1"0"-9"15,-12 5-4 1,1-3-73-16,-25 16-9 0,0 0-5 15,0 0-2-15,0 0 1 0,-9 0-1 16,-3 5 0 0,-47 28 2-16,27-11 1 0,2 7 1 15,-2 2 2 1,17 1 1-16,0 1 0 0,16 1 0 15,3 0 1 1,23-2-3-16,43 37 0 0,-16-39-3 16,9-3 0-1,4-6-1-15,3-1-3 0,6-5-1 16,-1-5-3-16,-2-3-3 0,-2-7-5 15,-9 0-19 1,-7-3-64-16,-9-8-6 0,-46 11-5 16,35-14-4-1</inkml:trace>
  <inkml:trace contextRef="#ctx0" brushRef="#br0" timeOffset="8682.351">19219 17781 36 0,'0'0'82'16,"0"0"0"-1,0 0-48-15,0 0-8 0,-9-11-8 16,-1 7-7-1,-2 1-2-15,-1-1-2 0,1-3-2 16,-3-3 0-16,1-4-2 16,2-3-2-16,1-4 1 0,-6-19 1 15,5-24-2-15,3-10 0 16,4-18 1-16,-1-7 1 15,-2-14 0-15,3-5 3 0,-3-3 2 16,0-5-2 0,-2-11 0-16,-1-11 0 0,0-8 2 15,0-11 1-15,2-10-2 16,-8-11-3-16,6-6 1 15,-1-7 0-15,-2-7-1 16,-1-5 0-16,0-5 1 0,1-4-2 16,-5-4-1-16,8 0-1 0,-4-3 0 15,-2 2-2 1,6 5 0-16,0 4 1 0,0 3-1 15,3 11 1-15,2 6 0 16,-5 6 2-16,4 15-1 16,-1 11 1-16,3 10 0 15,-4 14 0-15,2 19 0 0,3 13-1 16,-3 20 0-1,2 19 0-15,2 13-1 0,-1 17-1 16,-2 19 0-16,6 22 1 0,-15 0 0 16,3 17 0-1,-2 12 1-15,-2 4 0 0,-2-1 2 16,2 3 0-16,0-6 1 15,2-4 0-15,0-9 0 0,8-7 0 16,-4-5-1 0,10-4-1-16,-15 2-1 0,4-2 0 15,-4 0-1-15,-2-3-1 0,-5-4 0 16,-4-1 1-1,2-1-1-15,-2-3 0 0,4 1 1 16,1-3 0-16,3 0-1 16,5-3 0-16,1 5 1 0,7-2 0 15,-1 1 0 1,4 1-1-16,2-1 1 0,0-3-1 15,2-2 1-15,5-6 0 16,8-6-1-16,2-4 1 0,6-5-1 16,1 2 1-1,4-4-1-15,-3 4 0 0,2 1 1 16,-5 10 0-16,-4 5 0 0,-6 6 0 15,-2 8 1 1,-10 7-2-16,11 13 4 0,-2 20-1 16,6 22 2-16,5 16-1 15,13 20 0-15,9 15-1 0,10 18-2 16,6-2-4-1,10 10-14-15,3-4-68 0,-2-16-7 16,0-15-8-16,-10-16-7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2T18:09:13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6602 4667 33 0,'14'-3'40'0,"1"3"-9"15,-2-3-5-15,1 3-7 0,-4 0-9 16,-2 0-13-16,3 1-24 0,4 7-38 16,-15-8 1-1</inkml:trace>
  <inkml:trace contextRef="#ctx0" brushRef="#br0" timeOffset="1009.9899">6865 4664 37 0,'12'0'46'0,"-2"0"-8"0,3-2-12 15,-3 1-11-15,0 1-23 16,3 5-50-16,-3-5-7 16</inkml:trace>
  <inkml:trace contextRef="#ctx0" brushRef="#br0" timeOffset="1619.9838">7100 4664 26 0,'6'-7'39'0,"5"5"-11"15,12 2-12-15,-1 0-9 0,8 0-7 16,-1 0-15 0,11 9-41-16</inkml:trace>
  <inkml:trace contextRef="#ctx0" brushRef="#br0" timeOffset="3639.9636">7521 4673 33 0,'24'-2'35'0,"1"1"-8"15,9-2-21-15,8 3-55 0,-5 0-3 16</inkml:trace>
  <inkml:trace contextRef="#ctx0" brushRef="#br0" timeOffset="4289.9571">6535 4637 12 0,'0'0'31'16,"0"0"0"-16,9 9 2 15,1-7-3-15,4-1 0 0,2-1-3 16,3 0-10-16,4 0-30 16,12 1-51-16,-12-1-7 15</inkml:trace>
  <inkml:trace contextRef="#ctx0" brushRef="#br0" timeOffset="4849.9515">7346 4675 41 0,'0'0'66'0,"0"0"-40"16,0 0-11 0,15-7-11-16,10 6-16 0,4 2-38 15,4-1-14-15</inkml:trace>
  <inkml:trace contextRef="#ctx0" brushRef="#br0" timeOffset="229418.162">21719 2189 30 0,'0'0'91'0,"0"0"-3"16,0 0-5-16,-8-8-50 15,8 8-21-15,0 13-2 16,3 6-3-16,6 10 0 16,1 5 0-1,4 7 0-15,0 2-1 0,4 3 2 16,-2-2-3-16,3 2-1 15,2-1-1-15,-1-15 0 16,4-3 0-16,-2-4 0 16,2-6 0-16,3-2 0 0,1-6 1 15,-2-9-1-15,4 0 1 0,0-6 0 16,3-2-1-1,0-9-1-15,1-1 0 0,-4-4 0 16,3-3-1-16,-3 3 0 16,-2-3 0-16,-4 2 0 15,-2-3-1-15,-2 5 1 16,-6 3-1-16,3-2-1 0,-8 1-2 15,1 1-2 1,0-3-4-16,-1 2-8 0,-3-3-15 16,1-2-48-16,-2 4-15 0,-1-4-8 15,-1 2 3-15</inkml:trace>
  <inkml:trace contextRef="#ctx0" brushRef="#br0" timeOffset="229708.1649">21961 1769 78 0,'-9'0'96'0,"-4"-3"-3"0,13 3-7 16,-14-8-68-16,14 8-3 16,0 0-7-16,-12-10-5 15,12 10-4-15,0 0-6 0,-3 12-12 16,3-12-20-1,-4 17-49-15,4-17-6 0,11 14-4 0</inkml:trace>
  <inkml:trace contextRef="#ctx0" brushRef="#br0" timeOffset="229908.1669">22316 1809 80 0,'6'8'91'0,"-6"-8"-5"0,0 0-4 15,0 0-76 1,0 0-2-16,0 9-5 0,0-9-3 16,0 0-6-1,0 0-9-15,0 0-29 0,0-7-38 16,0-6-5-16,0-2 2 0</inkml:trace>
  <inkml:trace contextRef="#ctx0" brushRef="#br0" timeOffset="230548.1733">21910 1381 35 0,'-47'0'45'0,"-4"0"-8"16,0 4-8 0,1 7-11-16,-26 22-4 0,-15 14-4 15,14 3-2 1,13 13-3-16,15 11-2 0,13 6 2 15,12 4-2-15,12-3 1 16,11-1 0-16,-1 2-1 0,7-3 1 16,9 2 0-16,2-9-1 0,3-1 3 15,8-4-1 1,2 1 2-16,9-10-1 0,5-8 1 15,11-3 1-15,5-6-1 16,10-7 1-16,7-6-1 16,7-9-1-16,4-8 0 15,0-9-1-15,5-4 2 0,-6-8-1 16,-3-9 1-16,-3-5-1 0,1-9 0 15,-10-5 1 1,1-2 0-16,-3-5-2 0,-2-4 0 16,-1-3-1-1,0-4-2-15,-4-5 0 0,0 1-1 16,-4-7 1-16,-3 1-2 15,-10-4 2-15,-2-2 0 0,-9 2 0 16,-10 1 0 0,-14 36-1-16,-1-5-1 0,-3 3 0 15,-4-6 0-15,-2 3 0 0,-9-3-1 16,-4 0 0-1,-5-1 1-15,-10 4 0 0,-5-1 0 16,-11 4 0 0,-11 0 0-16,-13 5-1 0,-8 0-1 15,-8 3-4-15,-7 1-8 16,-5 5-8-16,-2 5-47 0,-1 5-21 15,3 2-7 1</inkml:trace>
  <inkml:trace contextRef="#ctx0" brushRef="#br0" timeOffset="235518.2239">4504 6927 25 0,'0'0'81'0,"-9"-13"-3"15,-1 12-38-15,-9 1-11 16,-1 11-7-16,-13 5-5 15,-4 8-4-15,-12 7-3 16,-2 5 0-16,-2 3-1 0,0-1-2 16,3 3-1-16,3-4 0 0,7 1-3 15,10-9 0 1,11-4-2-16,10-1 1 0,9-6-1 15,15-3 1-15,13-5 1 16,10-2-1-16,16-5 0 16,6-2 0-16,5-1 0 15,1 0-1-15,-1 0-1 0,-5 3 0 16,-10 6 0-16,-9 1 1 0,-16 4 0 15,-11 7 1 1,-14 6 1-16,-12 3-1 0,-18 3 1 16,-11 6 0-1,-15 0 0-15,-10 0 0 0,-8-2-1 16,-2-2-1-16,0-8 1 15,7-2-2-15,11-6-2 0,9-6-5 16,14-3-10 0,12-7-20-16,13 0-49 0,20-3-6 15,9-7-6-15</inkml:trace>
  <inkml:trace contextRef="#ctx0" brushRef="#br0" timeOffset="236678.2355">9761 6919 43 0,'0'0'73'0,"-7"-12"-1"15,7 12-49-15,-3 5-3 0,3 11-6 16,3 6-1-16,3 10 0 0,0 4-2 15,3 8 3 1,0 3-2-16,0 5 3 0,-2-1-3 16,0-1-1-16,-5-4-2 15,1-4-2-15,-2-6 0 16,-1-5-2-16,0-3 0 15,0-8-3-15,0-4-3 0,0-5-4 16,0-11-8-16,0 0-20 16,15 0-50-16,-9-11-4 15,-2-9-7-15</inkml:trace>
  <inkml:trace contextRef="#ctx0" brushRef="#br0" timeOffset="237068.2394">9525 6996 0 0,'-35'3'80'16,"1"-3"-11"-16,5 0-14 0,3 4-14 15,8-2-11 1,4-2-7-16,14 0-8 0,9-9-6 16,20-5-5-16,24-1-2 15,14-2-1-15,21 1 1 0,13 1 1 16,16 5 0-16,9 10 0 0,4 6 0 15,-1 15-1 1,-10 13 0-16,-12 7-1 0,-16 8 0 16,-18 4 1-1,-27 7 2-15,-24-1 0 0,-26 0 2 16,-36-5 1-16,-28-1 0 15,-25-6 1-15,-23-3-2 0,-19-2-3 16,-3-6-8 0,-9-7-28-16,3-4-50 0,21-6-5 15,15-7-8-15,29-10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59:15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8377 8545 71 0,'-6'-17'91'16,"-9"0"-6"-16,-8 1-3 0,1 2-72 15,-16 1-1-15,-4 8-2 0,-12 3-4 16,-5 4-2 0,-8 8-2-16,-5 11 1 0,-2 9-1 15,-6 10 1-15,-5 11 0 16,0 15-1-16,-4 6 1 15,1 15 1-15,-1 10 1 16,7 13 1-16,7 5 0 0,11 9 1 16,11 1 0-16,16-1 0 0,17-3 0 15,17-11 1 1,14-9-1-16,21-15 0 0,20-13-1 15,13-18 1 1,14-11-2-16,8-12-4 0,2-13-8 16,9-14-74-16,-6 0-4 15,-2-5-8-15,-5-12-3 0</inkml:trace>
  <inkml:trace contextRef="#ctx0" brushRef="#br0" timeOffset="730.0219">8552 9818 73 0,'-25'0'81'16,"1"2"-4"-16,5 2-50 0,1 2-8 16,4 1-4-1,14-7-1-15,-9 14-1 0,9-14 0 16,20 1 0-1,7-2-2-15,6-10 1 0,8-6-2 16,-1-3 0-16,2-2-4 16,-3-7-2-16,-7 1-1 15,-10 0-2-15,-8 0 0 16,-13 3-1-16,-10 3-1 0,-12 3 0 15,-12 10-1-15,-10 6 0 0,-11 8 0 16,-4 14 0 0,-6 11 0-16,0 11 1 0,2 12 0 15,8 6 1 1,11 5 0-16,11 1 1 0,17-3 1 15,14-3 0-15,12-8 0 16,18-7 0-16,12-13 1 0,8-9-2 16,8-7-1-16,1-12-5 0,3-3-7 15,-6-13-29 1,-8-9-45-16,11-7-6 0,-4-9-5 15</inkml:trace>
  <inkml:trace contextRef="#ctx0" brushRef="#br0" timeOffset="1100.033">9112 9685 69 0,'-7'0'89'0,"-8"7"-2"16,-10 13-4-16,-8 11-67 0,2 7-7 16,-3 6-2-1,2 4-1-15,4 1 0 0,6-6-1 16,12-6-1-16,9-11 1 15,5-14-2-15,14-10 1 0,6-9-1 16,4-17 0 0,5-12-1-16,-1-7 0 0,-2-8-1 15,-3 2 0 1,-6 2 0-16,-7 5 0 0,-1 6 1 0,-8 11-1 15,-3 12 1-15,-2 13 0 0,0 16 1 16,-1 14-1 0,0 15 0-16,-1 14 0 0,0 12 0 15,-3 12 0 1,-4 7 0-16,2 1 2 0,-5 3-1 15,-2-2-1-15,-3-2-1 16,-3-6-2-16,-2-13-8 16,5-11-8-16,2-4-65 0,7-29-9 15,8-27-8-15,0-7-5 16</inkml:trace>
  <inkml:trace contextRef="#ctx0" brushRef="#br0" timeOffset="1459.0458">9872 9214 70 0,'-28'10'91'15,"6"-2"-3"1,5 1-5-16,17-9-64 15,13 11-2-15,11-4-4 0,16-2 0 16,13 0-4-16,9 2 0 16,6 0-2-16,6 0-2 0,-1 0-3 15,-6 1-1-15,-8-1 0 16,-10 0-3-16,-12-1-2 0,-6 0-4 15,-9-3-9 1,-5-9-56-16,-17 6-18 0,0 0-5 16,0-12-4-16</inkml:trace>
  <inkml:trace contextRef="#ctx0" brushRef="#br0" timeOffset="1669.0521">9702 9564 39 0,'-5'35'101'0,"21"-13"-6"0,30-14-4 15,20-9-5 1,15-8-80-16,13 0-3 0,13-5-1 16,4-1-5-16,-2 0-4 15,-2 5-11-15,-6 10-67 16,-10-5-5-16,-7-3-8 15,-11-3-2-15</inkml:trace>
  <inkml:trace contextRef="#ctx0" brushRef="#br0" timeOffset="2209.0683">11385 8486 74 0,'-41'16'93'16,"28"-2"-2"-16,24-6-7 0,77-1-64 15,-18-3-2-15,43 1-3 0,25-5-3 16,18-2-3-1,14-3-3-15,1 0-2 0,-7-1 0 16,-13-2-4 0,-19 5-5-16,-32-5-7 0,-21 8-22 15,-19 0-53-15,-41 0-4 16,-19 0-9-16,-32 2 0 0</inkml:trace>
  <inkml:trace contextRef="#ctx0" brushRef="#br0" timeOffset="2870.0882">11686 8436 85 0,'-8'0'95'0,"-1"0"-4"16,9 0-6-16,-15 0-66 15,15 0-3-15,-10 0-7 0,10 0-1 16,-11 10-3-1,1-5-2-15,10-5-1 0,-15 10 1 16,15-10 0-16,-15 10 1 16,15-10-1-16,-9 6 0 15,9-6 1-15,0 0-3 16,0 0 1-16,0 0-2 0,-1 12 0 15,3-1 0-15,7 5-1 16,9 4 2-16,11 8 0 16,11 7 1-16,12 6 0 0,10 0 0 15,5 5 0-15,7-1 1 16,-1 0 0-16,-3-2-1 15,-9-6-1-15,-11-2 0 16,-14-8 0-16,-11 2 1 0,-13-7-1 16,-12 0 1-16,-12-3-1 15,-17 1 0-15,-15-2 0 16,-9 2-1-16,-12 2 0 0,-13 4-1 15,-11 6 0 1,-8 5 0-16,-4 7 0 0,-5 3 0 16,2 8 0-16,2 1 0 15,10 2 1-15,12-1-1 16,18-7 2-16,25-1-1 15,26-6 3-15,29-9-1 0,34-7 2 16,30-5-1-16,29-8 1 0,20-6 0 16,18-2 0-1,6-4-2-15,-1-1-3 0,-7-1-1 16,-9 1-5-16,-19 0-6 15,-13 12-29-15,-16-2-52 16,-25 3-4-16,-14 4-7 16,-15 3-4-16</inkml:trace>
  <inkml:trace contextRef="#ctx0" brushRef="#br0" timeOffset="4390.1359">11599 10368 54 0,'-11'1'72'0,"-1"-1"-34"0,1 12-16 16,-1 8-1-1,4 11 3-15,-2 2 0 0,6 12 0 16,2-4-4-16,3 10-2 15,8-3-2-15,4-3-3 0,7 0-1 16,2-7-2-16,4-4-3 0,-1-10-2 16,4-4-4-1,-5-11-6-15,4-6-20 0,-2-9-57 16,-7-16-6-1,-2-13-6-15</inkml:trace>
  <inkml:trace contextRef="#ctx0" brushRef="#br0" timeOffset="4500.1392">11681 10260 71 0,'-24'-29'91'0,"3"10"-11"15,3 2-33-15,3 7-113 0,13 1-13 16,7-3-8-16</inkml:trace>
  <inkml:trace contextRef="#ctx0" brushRef="#br0" timeOffset="4810.1506">12105 10372 35 0,'-28'15'89'16,"7"-1"0"-16,8-5-2 0,12 3-60 16,8-4-7-16,17 0-5 15,12-4-1-15,11-2-4 16,7 0-6-16,2-2-9 15,4 0-15-15,-9 0-41 0,1-2-28 16,-1-1-4 0,-12-5-5-16</inkml:trace>
  <inkml:trace contextRef="#ctx0" brushRef="#br0" timeOffset="5020.1569">12140 10578 1 0,'-40'33'90'0,"13"-1"0"15,14-8-3-15,11-6-5 16,8-7-74-16,17-3-1 16,8-4-1-16,9-2-4 0,4-2-6 15,4-2-11-15,-1-5-32 16,0-7-37-16,3-4-6 0,-3-8-5 15</inkml:trace>
  <inkml:trace contextRef="#ctx0" brushRef="#br0" timeOffset="5160.1611">12906 10272 24 0,'15'30'98'0,"-4"13"-1"16,-9 8-10-16,-4 2-2 0,-6 8-82 16,-7-1-10-1,4 2-38-15,-4-2-40 0,-3-11-7 16,2-7-5-16</inkml:trace>
  <inkml:trace contextRef="#ctx0" brushRef="#br0" timeOffset="5700.1773">11813 7703 67 0,'12'39'85'15,"-1"4"-1"1,0 5-5-16,2 4-71 0,-7 3-2 15,2 5-2-15,-8-3-1 0,0-7-1 16,0-3-2-16,-3-6-8 16,-4-8-23-16,-7-12-48 0,14-9-6 15,0-12-5 1</inkml:trace>
  <inkml:trace contextRef="#ctx0" brushRef="#br0" timeOffset="6010.1866">11742 7754 11 0,'-9'-2'93'15,"9"2"-2"1,0 0-5-16,0 0-4 0,2 13-76 16,17 5-4-1,2 7 0-15,7 10 0 0,2 7-1 16,3 9 3-16,7 6 1 15,-4 1 0-15,-2-2 3 0,-5-10 1 16,-4-5 2-16,-5-13 0 16,-1-10 1-16,-3-18-2 15,-2-14-1-15,-3-15-2 0,0-17-3 16,1-7-1-1,-1-13-2-15,0-9-3 0,0-8-2 16,0 2-4-16,-2-1-8 16,5 9-34-16,11 9-43 0,-5 10-5 15,5 9-9 1</inkml:trace>
  <inkml:trace contextRef="#ctx0" brushRef="#br0" timeOffset="7100.2193">14005 8988 42 0,'10'-22'86'15,"-3"0"-2"-15,-6-1-4 16,20 6-59-16,-25 2-8 0,-12 1-5 16,-4 4-3-16,-10 5-2 0,-5 5 0 15,-8 2 0 1,-2 11-1-16,-6 8 0 0,-3 9 1 15,2 8-1 1,-1 12 1-16,7 6 2 0,8 5 0 16,9 5 0-16,13-2 1 15,10-1 1-15,14-5 0 0,16-5-1 16,16-11 0-1,11-5-1-15,9-9-1 0,8-8-1 16,-1-4-2-16,2-9-4 0,-1-2-12 16,-7 5-66-1,-8-16-9-15,-3-10-6 0,-14-11-4 16</inkml:trace>
  <inkml:trace contextRef="#ctx0" brushRef="#br0" timeOffset="7310.2256">14222 9203 6 0,'7'46'96'16,"6"4"-1"0,-2 4-5-16,2 0-5 0,-3 8-69 15,0-4-6-15,-3-2-3 16,-4-7-6-16,-1-4-7 0,-2-15-14 15,-10-6-64 1,8-13-6-16,2-11-6 0,2-28-3 16</inkml:trace>
  <inkml:trace contextRef="#ctx0" brushRef="#br0" timeOffset="7440.2295">14325 8985 45 0,'-4'-24'102'0,"-1"7"-6"16,2 5-7-1,-1 3-4-15,4 9-86 0,-8-17-20 16,-14 12-65-16,22 5-4 15,-10-6-8-15,10 6-4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59:31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7397 8929 68 0,'0'-11'90'0,"0"11"-3"15,0 0-2-15,-11 14-69 0,9 23 1 16,2 16-2-1,0 15-2-15,0 16-3 0,5 15 0 16,-2 6-1 0,6 3-3-16,0-6-1 0,3-8-2 15,-1-14-4-15,1-15-4 16,2-14-7-16,-3-15-35 0,3-16-42 15,2-15-6-15,-3-9-7 0</inkml:trace>
  <inkml:trace contextRef="#ctx0" brushRef="#br0" timeOffset="270.0081">6734 9958 14 0,'-60'41'97'0,"21"-9"-1"0,30-6-3 15,31-12-4 1,75-13-77-16,4-1-1 0,30-1 0 16,34-5 0-16,19-6-2 15,20 1-3-15,10-3-1 0,1 1-2 16,-6 2-1-1,-9 4-2-15,-17 0-3 0,-19 6-6 16,-26-3-15 0,-42 4-67-16,-11 6-3 0,-35 2-9 15,-34 5-3-15</inkml:trace>
  <inkml:trace contextRef="#ctx0" brushRef="#br0" timeOffset="750.0225">7545 10517 84 0,'2'-23'90'15,"-10"5"-5"-15,-19 6-4 0,-15 5-73 16,-9 7-3-16,-15 7 0 15,-9 16 2-15,-12 12-1 16,-2 15 1-16,3 10 3 16,4 13-1-16,13 7 0 0,14 2 0 15,18-1 0-15,21-2-1 0,16-9-1 16,25-11-1-1,18-12-2-15,15-11-1 0,13-12-3 16,7-10-8 0,8-6-8-16,-1-8-27 0,-7-5-50 15,10-8-3-15,-3-7-9 16</inkml:trace>
  <inkml:trace contextRef="#ctx0" brushRef="#br0" timeOffset="1190.0357">7484 11193 23 0,'-2'33'95'0,"11"-11"2"0,18-7-7 16,11-14-3-16,12-3-78 0,8-9-2 15,6-10 0 1,-1-6 0-16,2-5-2 0,-10-5-2 16,-4 1-1-16,-10 0-2 15,-12 3 1-15,-9 1-1 0,-12 7-1 16,-8 4 0-1,-14 8-1-15,-13 6 1 0,-11 7 0 16,-8 9 0 0,-8 11 0-16,-4 7 1 0,-3 9 0 15,-1 3 1-15,6 6 0 0,7 1 1 16,9-2 1-16,10-1 1 15,12-4 1-15,14-6 0 0,9-5 0 16,15-7 0 0,9-3 0-16,12-7-1 0,4-5-1 15,8-5-1 1,2-1-3-16,3-7-5 0,-1-7-6 15,0 0-14-15,-9 2-50 0,6-17-18 16,-5-5-9-16,-3-5-3 16</inkml:trace>
  <inkml:trace contextRef="#ctx0" brushRef="#br0" timeOffset="1550.0465">8320 10938 82 0,'-1'-12'95'0,"-16"12"-4"0,-5 8-4 16,-6 13-63-16,-5 11-7 15,-2 9-5-15,1 7-2 0,3 5-1 16,8 0-1-16,8-2-2 15,8-9-1-15,10-12-1 16,12-12-1-16,13-15-1 0,7-11 0 16,5-18-1-1,6-15 1-15,0-9-2 0,2-8-1 16,-7-5 0-16,-3 0 0 15,-10 3 0-15,-7 9 0 0,-7 10 0 16,-8 10-1 0,-6 19 2-16,0 12 1 0,-20 22 0 15,7 20-1-15,-5 14 3 0,3 13-1 16,-5 13 1-1,0 13 0-15,-1 9 0 0,-5-3-1 16,2-5 0-16,0-7 0 16,3-3-4-16,-4-14-6 0,7-7-12 15,-4-11-65 1,13-28-8-16,9-26-8 0,5-1-5 15</inkml:trace>
  <inkml:trace contextRef="#ctx0" brushRef="#br0" timeOffset="2030.0609">10082 9772 52 0,'-35'14'92'0,"5"-3"-2"0,3-2-5 15,9 7-58 1,11-3-3-16,11-4-5 0,20-2-5 15,13-2-2-15,16-1-2 0,8-3-2 16,5 2-1-16,6-3-4 16,2 0-3-16,-7 0-3 0,-6 0-4 15,-14-3-4 1,-4-1-8-16,-16 7-52 0,-7-4-21 15,-4-7-6 1,-14-4-3-16</inkml:trace>
  <inkml:trace contextRef="#ctx0" brushRef="#br0" timeOffset="2230.0669">9894 10085 52 0,'-10'35'105'0,"17"-8"-6"0,28-18-7 16,22 16-1-16,15-30-83 15,10-9-4-15,15-1-2 16,0-8-5-16,5 5-5 16,-7-6-6-16,7 4-40 0,-8 6-37 15,-9-1-7-15,-3 2-6 0</inkml:trace>
  <inkml:trace contextRef="#ctx0" brushRef="#br0" timeOffset="2720.0816">11403 8865 27 0,'-26'17'97'15,"24"-2"-1"-15,29-2-7 0,31-8-1 16,67 1-77-16,-8 2-4 15,19-2 0-15,13 1-1 16,9-2-3-16,-9 0-4 16,-14-3-5-16,-15 3-6 0,-23-5-20 15,-33 0-56 1,-12 0-6-16,-26-4-6 0,-26 4 2 15</inkml:trace>
  <inkml:trace contextRef="#ctx0" brushRef="#br0" timeOffset="3281.0985">11613 8920 7 0,'-12'-2'97'0,"12"2"1"0,-16-3-5 16,16 3-3-16,-17-4-69 0,17 4-6 16,0 0-3-1,0 0-3-15,0 0-3 0,0 0-3 16,0 7 0-1,6 5-2-15,9 4 1 0,6 4 0 16,8 4 0-16,7 7 1 16,4-1 0-16,11 4-1 0,3-2 1 15,8 0-2 1,-1 1 0-16,2-1 0 0,-5-2 0 15,-4-2-1-15,-2 0-1 0,-10-4 2 16,-9 0-1 0,-16-2 0-16,-12 1 0 0,-10-2 1 15,-20 1-1-15,-16 4 0 16,-15 1 0-16,-15 5 0 0,-12 3 1 15,-10 6-1 1,-6 2 0-16,1 4 0 0,4 1 0 16,13-2-1-16,14 0 2 0,21 0 0 15,26-3 0-15,23-1 0 16,33-6 0-16,26 1 1 0,23-6 0 15,17 1 0 1,13-1-1-16,5-2 0 0,2 1-2 16,-3 0-3-1,-9 5-2-15,-9 1-3 0,-10 7-9 16,-18 0-26-16,-17 5-51 15,-4 4-3-15,-17 1-7 0,-11-2-1 16</inkml:trace>
  <inkml:trace contextRef="#ctx0" brushRef="#br0" timeOffset="3771.1132">11337 11072 76 0,'-28'24'102'15,"2"6"-5"-15,7 12-4 16,3 2-44-16,12 13-32 0,7 6-2 16,12-2-2-1,10-3-3-15,4-5-2 0,10-7-2 16,1-12-2-16,3-12-2 15,-3-13-3-15,-2-9-4 16,-8-14-6-16,-4-12-10 16,-11-20-17-16,-8-12-30 0,-6-12-8 15,-7-5 19-15,-10-8 23 0,-14-2 17 16,0 10 14-1,-9 2 13-15,4 15 20 0,-1 11 29 16,1 10 7 0,7 8-26-16,1 9-23 0,16 8-45 15,10-3-52-15,1 1-9 16,5 0-7-16,9-1 6 0</inkml:trace>
  <inkml:trace contextRef="#ctx0" brushRef="#br0" timeOffset="4071.1222">11622 10938 17 0,'-31'20'97'0,"11"-1"-1"0,9-7-4 16,11-12-3-16,23 3-75 15,15-3-4-15,11-7 0 0,10-1-2 16,5-2-3-1,3-2-3-15,1 3-4 0,-6-3-3 16,-3 7-8 0,-13-6-21-16,-18 7-56 0,2 1-5 15,-11 2-6-15,-1 1 1 0</inkml:trace>
  <inkml:trace contextRef="#ctx0" brushRef="#br0" timeOffset="4241.1273">11709 11243 39 0,'-31'43'102'0,"12"-4"-5"16,12-13-7-16,16-12-3 0,15-8-80 16,15-9-11-16,13-6-19 0,11-11-63 15,0-7-4 1,2-9-9-16,4-4-3 0</inkml:trace>
  <inkml:trace contextRef="#ctx0" brushRef="#br0" timeOffset="4391.1318">12452 10887 46 0,'1'32'102'0,"-5"14"-4"0,-9 10-6 15,-4 8-2 1,-3 6-82-16,5 8-6 0,-1-7-8 16,6-2-9-1,-4-16-34-15,10-8-40 0,4-14-8 0,0-31-5 16</inkml:trace>
  <inkml:trace contextRef="#ctx0" brushRef="#br0" timeOffset="4681.1405">12121 8132 69 0,'0'25'103'16,"7"0"-7"-16,5 4-9 15,1-2-7-15,1-5-100 16,-1 16-69-16,5 8-4 0,1-3-7 16,-3 6-6-1</inkml:trace>
  <inkml:trace contextRef="#ctx0" brushRef="#br0" timeOffset="5111.1534">14054 8558 32 0,'-11'3'98'0,"5"13"-1"0,6 10-8 15,7 11-1 1,10 9-81-16,1 12-2 0,7 9-2 16,1 8-3-16,5 3-5 15,-1-3-5-15,3-3-15 0,-5-2-49 16,-4-19-18-16,0-16-6 15,-13-17-1-15</inkml:trace>
  <inkml:trace contextRef="#ctx0" brushRef="#br0" timeOffset="5281.1585">13727 9237 19 0,'-48'24'99'0,"26"3"-2"16,31-5-4 0,36-5-5-16,43-5-75 0,21-4-2 15,23-4-3-15,12-4-8 0,10 0-8 16,-2-5-12-16,-11-2-68 15,-6 4-3-15,-19 3-8 16,-19 0-4-16</inkml:trace>
  <inkml:trace contextRef="#ctx0" brushRef="#br0" timeOffset="5711.1714">14200 9903 52 0,'9'-39'90'0,"-9"3"-2"16,-10 7-6-1,-10 7-62-15,-14 12-2 0,-6 10-3 16,-12 12-1-16,-5 20 0 16,-7 13-1-16,1 17 0 15,3 10-2-15,11 7 0 0,9 6-1 0,16-3-2 16,14-2-2-1,12-7-1-15,20-13-2 0,14-12-4 16,12-9-4 0,2-18-10-16,11-16-69 0,1 2-11 15,1-7-5-15,1-4-8 16</inkml:trace>
  <inkml:trace contextRef="#ctx0" brushRef="#br0" timeOffset="5941.1783">14432 10392 38 0,'-9'38'106'16,"1"1"-4"-16,5 2-7 15,1-3-3-15,1-1-75 0,7 2-7 16,2-2-3-16,4-4-5 0,-2-9-2 15,2-2-6 1,0-13-7-16,10-11-60 0,-6-7-20 16,2-12-6-1,-3-15-9-15</inkml:trace>
  <inkml:trace contextRef="#ctx0" brushRef="#br0" timeOffset="6041.1813">14567 10212 62 0,'-4'-38'104'0,"-2"6"-6"0,3 8-15 15,-4 1-37-15,9 2-133 0,-2-1-6 16,1-2-7-1,-2 2-5-15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9:00:14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12713 7983 6 0,'-53'10'63'0,"12"-3"-1"16,41-7-41-16,-3 15 5 15,15-4 0-15,28-1 0 0,24 3-3 16,21-4 1-1,19 2 1-15,21-2 0 0,20-2-9 16,4-4-8-16,3-3-2 0,-1 0-3 16,-5-4-1-1,-12-2-2-15,-12-4-2 0,-16 0-6 16,-18-4-15-16,-13-5-34 15,-9 0-29-15,-14-6-7 16,-8-4 1-16</inkml:trace>
  <inkml:trace contextRef="#ctx0" brushRef="#br0" timeOffset="270.0081">14409 7231 38 0,'-54'-15'85'15,"7"6"-1"-15,9 2-5 16,14 6-65-16,24 1-2 0,7 1-2 15,42 9-3 1,24 7 0-16,23 4-1 0,22 12-1 16,18 10 1-16,10 10 0 0,2 8 0 15,-11 7-1-15,-18 2-1 16,-21 3 1-16,-30-2 1 15,-21-1-1-15,-35 1 0 16,-22-4-5-16,-22 5-17 0,-12-9-65 16,-21-4-5-16,-7-5-7 15,5-11-4-15</inkml:trace>
  <inkml:trace contextRef="#ctx0" brushRef="#br0" timeOffset="2250.0675">17873 6933 65 0,'0'0'83'0,"7"-9"-4"0,-7 9-41 15,6 10-23 1,2 26-3-16,1 14-4 0,4 16-1 15,0 15 0-15,6 12 4 16,1 9-2-16,1-3-1 0,-1-3 0 16,-6-6 0-16,0-8-1 15,-5-9 0-15,-5-10-2 16,-3-9-1-16,-2-6 1 0,1-3-2 15,-4-3 1 1,-1-10-1-16,3-4-1 0,-1-9 0 16,2-6 0-16,1-13 0 15,0 0-1-15,0 0 0 16,10-16-2-16,-4 5 2 15,0-4-1-15,3 4-1 0,-5 0 0 16,-4 11 0-16,0 0 0 0,0 0 0 16,0 0 1-1,-5 13-1-15,-9 2 0 0,-1 8 0 16,-7-3 0-1,-2 5 1-15,-1-1-1 0,0-1 0 16,4-3-1-16,2-4 1 16,5-2 0-16,8-6 1 0,6-8 0 15,13 11 0 1,8-9 0-16,9-1 0 0,5-1 1 15,6 1 0-15,4 0 0 0,0-1 0 16,-4 4-1 0,-1 0 1-16,-6 4-1 0,-7-2 0 0,-6 3 0 15,-4 0-1 1,-3-1 1-16,-7 3-1 0,-7-11 1 15,6 18 0 1,-6-6 0-16,-6 2 0 0,-5-2 0 16,-4 4 1-16,-6 4-1 0,-4 0 1 15,-5 2-1-15,-4 1 0 16,-1 5 0-16,0-4 0 0,-2 2-1 15,-1-1 1 1,8-4-1-16,4 1 1 0,3-5 0 16,8 1 0-1,4-3 0-15,10-2 0 0,4-3 1 16,10 0-1-16,11-1 1 15,6-2-1-15,4-2 1 0,6 0 0 16,2 0 0-16,-1-1 0 0,0-1-1 16,-5 2 1-1,-4 0 0-15,-6-1 0 0,-5 1 0 16,-8 2-1-1,-8 4 0-15,-5 1 0 0,-8 6 1 16,-11 4-1-16,-9 3 0 16,-7 4 1-16,-4 5-1 0,-6-3 1 15,3 3-1 1,3-5 1-16,5-3-1 0,8-4 1 15,9-2 0-15,13-8 0 0,9-3 1 16,14-6 0 0,11-2-1-16,7-1 1 0,7 0 0 15,2-1-1-15,0-1 1 16,-3 2-2-16,-6 0 0 0,-9 1 1 15,-6 7-1 1,-8 8 0-16,-7 5 0 0,-6 10 0 16,-1 10 0-16,-4 13 1 0,0 13 0 15,4 13 2 1,-1 10-1-16,0 11 1 0,3 8 1 15,5 5-3-15,1 3 2 16,-1-7-1-16,1-2 0 0,0-7-2 16,-2-7-3-1,1-7-5-15,-7-13-22 0,0-8-60 16,-1-13-3-1,-1-14-8-15,-4-17-3 0</inkml:trace>
  <inkml:trace contextRef="#ctx0" brushRef="#br0" timeOffset="2640.0792">16284 8857 81 0,'0'-14'86'15,"0"14"1"-15,7 12-4 16,0 22-71-16,4 16-2 15,0 15 0-15,0 13-2 16,-2 9 1-16,1 8-1 0,-3 2-5 16,-4-9-3-1,-1-12-5-15,-2-15-4 0,0-13-11 16,-3-21-17-16,0-15-49 15,3-12-7-15,4-29-3 0</inkml:trace>
  <inkml:trace contextRef="#ctx0" brushRef="#br0" timeOffset="3060.0918">16161 8857 11 0,'-28'-17'83'0,"8"3"3"15,6-5-2 1,14-1-50-16,14-2-8 0,22-3-9 15,18 6-5-15,16 0-2 0,10 7 0 16,7 8-3 0,2 8-1-16,-5 10-4 0,-9 9-1 15,-16 10 0-15,-21 1 0 16,-17 3-1-16,-21-1 1 0,-12-5-1 15,-19-7 1 1,-13-9-1-16,-10-6 1 0,-6-9-2 16,-4-7 1-16,2-7-1 0,8 0 1 15,5 0-1 1,10 3 1-16,13 2 1 0,13 8 1 15,19 6 1 1,20 13 1-16,15 5 0 0,8 9 0 16,5 7 0-16,3 7-1 15,-1 7 1-15,-8 4-2 0,-10 2-1 16,-17-3-1-1,-11-1-2-15,-10-2-2 0,-9-11-5 16,-3-3-28-16,4-14-50 0,-12-11-5 16,3-13-7-16</inkml:trace>
  <inkml:trace contextRef="#ctx0" brushRef="#br0" timeOffset="3460.1038">16890 9281 84 0,'18'12'93'0,"4"-8"-4"16,6 21-12-16,6-26-60 15,3-10-2-15,3-3-3 16,-2-7-5-16,-3-5-1 0,-5-1-1 15,-5-3-2 1,-7-2-2-16,-7 1 0 0,-10 3 0 16,-6 4-1-16,-11 4-1 0,-9 8 1 15,-7 6-2-15,-7 6 1 16,-4 15 0-16,0 13 0 15,0 8 0-15,5 11 1 16,8 7 1-16,11 5 1 0,15-1 1 16,10 0 1-1,19-6 1-15,12-5-1 0,12-8 1 16,8-9-1-16,4-7-1 15,5-8-4-15,-1-5-3 0,3-1-5 16,-6-9-14-16,0-2-36 16,9-2-31-16,-15 1-8 15,-2-2-4-15</inkml:trace>
  <inkml:trace contextRef="#ctx0" brushRef="#br0" timeOffset="3920.1176">17704 9232 48 0,'-10'-29'88'15,"-1"5"-2"-15,-9 5-4 16,-14 9-67-16,9 5-2 0,-1 5-2 16,-1 15-1-16,-2 9-2 0,3 9-1 15,3 4-2 1,7 4 0-16,7-5 2 0,9-2 0 15,10-11 0-15,9-10 0 16,8-12-1-16,7-6-1 0,2-17 0 16,2-9-1-1,-3-6-1-15,-3-1-2 0,-8 1 0 16,-8 3 0-16,-3 4-1 15,-5 7 0-15,-4 10 1 16,-4 13 1-16,-1 18-1 0,-2 13 2 16,1 18-1-16,-1 14 1 15,0 12-1-15,-1 12 1 0,3 2-1 16,0 1-3-1,0-3-2-15,1-9-3 0,7-7-13 16,-1-6-60-16,3-28-13 16,7-17-8-16,2-19-5 15</inkml:trace>
  <inkml:trace contextRef="#ctx0" brushRef="#br0" timeOffset="4850.1455">17983 6800 13 0,'-25'-2'82'0,"1"2"2"15,-3-12-25 1,6 14-31-16,2 5-9 0,4-2-5 15,3 1-1-15,12-6 0 0,0 0-2 16,6 2-1 0,13-4-1-16,4-5 1 0,4-4 0 15,-2 0-1-15,10-7-5 16,-3-1-1-16,-2-1-1 15,-3-1 1-15,-5-3 0 16,-2-1 0-16,-5 4-1 0,4-1 1 16,-8 0-1-16,-2 6 0 0,-3 1-1 15,-1 6 0 1,4 0-1-16,7 5 0 0,10-1-1 15,15 2 0-15,17 3 1 16,17 0-1-16,18 0 2 16,17 0-1-16,19 0 1 15,14-2 0-15,10 0 0 0,7-1 0 16,9-3-1-1,2-2 1-15,4 2 0 0,1-2 0 16,-5 3-1-16,-8 0 1 0,-9 5 0 16,-13-3-1-1,-18 3 1-15,-17 3 0 0,-21 4-1 16,-22 2-1-16,-13-1 0 15,-19-1-1-15,-14 1 1 0,-9 6-1 16,-8 0 1 0,-3 1 0-16,-9 4 0 0,1 0 1 15,-1 11 0-15,-3 8 0 16,3 9 0-16,0 16 0 15,1 13 0-15,3 14 1 0,1 12-1 0,1 12 1 16,0 5 0 0,3 2 0-16,-2-4 0 0,3-9 0 15,-2-17 1 1,2-13-1-16,-1-13-4 0,1-13-2 15,2-8-10 1,0-13-35-16,-3-13-38 0,5-9-7 16,-2-9-7-16</inkml:trace>
  <inkml:trace contextRef="#ctx0" brushRef="#br0" timeOffset="5110.1533">19991 7970 0 0,'-49'18'95'0,"31"-8"2"0,25-4-5 16,41 17-13-16,35-30-62 0,32-4-1 16,27-4-5-1,16-2-4-15,14-2-2 0,3 1-3 16,-1 2-1-1,-10 7-2-15,-16-1 0 0,-19 2-1 16,-20 6-2-16,-19-1-3 16,-15 3-8-16,-27 0-27 0,-24 3-46 15,-11 1-8 1,-13-4-3-16</inkml:trace>
  <inkml:trace contextRef="#ctx0" brushRef="#br0" timeOffset="5390.1617">19783 8519 87 0,'-21'33'97'0,"39"-13"-4"0,50-12-5 15,38-8-72-15,47-5 2 16,34-6-2-16,22-6-4 0,21-2-5 16,8-6-2-1,3 2-3-15,-5-1-3 0,-7 1-1 16,-21 1-7-16,-11 6-6 15,-30-10-19-15,-21 9-57 16,-19 2-4-16,-31 3-8 0</inkml:trace>
  <inkml:trace contextRef="#ctx0" brushRef="#br0" timeOffset="5961.1789">20800 8728 10 0,'0'0'98'16,"0"-8"-1"-16,2-2-5 0,6-5-4 15,-4 1-74 1,5 5-4-16,-9 9-4 0,14-11-2 16,-14 11-2-16,4 12-1 0,-3 13 1 15,3 11-1-15,0 12 0 16,8 13 1-16,-2 11-1 0,8 11 1 15,-1 6 0 1,5 5-1-16,-3 1-1 0,2-4 1 16,0-3-2-16,1-4 1 15,-2-7 1-15,2-6-1 0,0-9 0 16,-1-5 0-1,0-6 0-15,0-6 0 0,-3-5-1 16,-2-2 1-16,-3-4-1 0,-5-1 0 16,-3 1 0-1,-5-3 0-15,-8 0 0 0,-11 0 0 16,-10 0-1-16,-11-4 0 15,-14-1 1-15,-15-2-1 0,-16-2 1 16,-21-3 0 0,-16-3 0-16,-22-5 0 0,-24-1 1 15,-19 1 0 1,-23 2 1-16,-12 1 0 0,-20 3 1 15,-4 4-1-15,-3 4 1 16,10 7-4-16,12-3-13 0,20-6-68 16,36 7-7-16,29-8-6 15,39-14-5-15</inkml:trace>
  <inkml:trace contextRef="#ctx0" brushRef="#br0" timeOffset="6514.1971">23160 7723 25 0,'2'-15'82'0,"-9"2"-1"16,-26 6 1-16,-12 5-71 0,-14 11 0 16,-7 11 2-1,-11 14-3-15,-4 16 2 0,1 10-2 16,6 9-2-16,14 5-3 15,16 0 0-15,16-3-1 0,23-7-1 16,10-11-2 0,19-14-5-16,18-13-29 0,20-8-49 15,-7-18-6-15,5-5-6 16</inkml:trace>
  <inkml:trace contextRef="#ctx0" brushRef="#br0" timeOffset="6904.2088">22888 8228 58 0,'-18'46'91'0,"12"-7"-1"0,14-12-7 16,20-6-71-16,14-8-1 0,14-11-1 15,9-4-2-15,6-15 0 16,0-8-4-16,-2-7-3 15,-7-3 0-15,-9-4-1 16,-13-1-1-16,-14 1 0 0,-12 0-1 16,-14 4 0-1,-15 2 0-15,-11 6-1 0,-11 4 2 16,-10 7-1-16,-7 6 2 15,-2 8 0-15,-5 4 0 0,4 12 0 16,1 10 2-16,6 6-2 0,9 9 3 16,8 2 0-1,14 6-1-15,10 0 2 0,10 0-1 16,15-6 2-16,11-2-2 15,9-6-1-15,5-9-3 16,8-7-7-16,-2-10-14 16,7-6-20-16,3-2-33 0,-7-6-18 15,2-10-5 1</inkml:trace>
  <inkml:trace contextRef="#ctx0" brushRef="#br0" timeOffset="7284.2202">23591 8187 44 0,'9'-19'89'16,"-7"1"-6"-16,-2 18-22 15,-11 0-25-15,-9 11-14 16,0 13-10-16,-2 7-4 0,0 4-1 15,3 3 1 1,6-1-1-16,10-5-1 0,6-6 0 16,13-9-2-16,9-11 0 0,6-6-2 15,6-19 1 1,-2-8-1-16,-1-5-2 0,-9-8 0 15,-1-4 0-15,-6-1-1 16,-7 3 1-16,-5 1-1 0,-6 10 0 16,0 3 1-1,-1 9-1-15,-6 7 1 0,7 12 0 16,-16 2 0-16,9 16 1 15,-2 11 1-15,5 15 1 16,1 13 2-16,-4 13 0 0,2 15 0 16,-4 11 1-16,-2 11-1 15,-6 3 1-15,-1-2-2 16,-7-6 0-16,-1-8-3 15,3-7-2-15,-2-14-2 0,7-10-6 16,-3-18-10 0,11-18-53-16,3-2-21 0,2-13-8 15,5-12-5-15</inkml:trace>
  <inkml:trace contextRef="#ctx0" brushRef="#br0" timeOffset="7674.2319">23198 8211 51 0,'-17'-3'97'0,"-4"6"-3"0,-6 12-3 16,-2 13-63-1,2 9-3-15,3 8-8 0,9 3-4 16,10 4-3-16,15-1-4 15,17-5-3-15,22 0-6 16,3-10-10-16,12-11-70 16,1 9-10-16,-4-6-6 0,-5-5-6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02:11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4416 1965 80 0,'0'0'96'15,"-8"-6"-6"-15,8 6-6 0,0 0-71 16,-2 22 0-16,2 6-1 0,7 11-3 16,6 15-1-1,5 10 1-15,0 7 0 0,4 11-1 16,1 5 0-16,-3 0-1 15,0-4-1-15,-2-8-2 0,-5-5-2 16,-3-9 0 0,-3-10-1-16,-1-9 0 0,-2-10-3 15,-1-9-1 1,2-5-3-16,-5-18-4 0,0 0-23 15,20-6-59-15,-19-20-4 0,0-6-6 16,-1-17-4 0</inkml:trace>
  <inkml:trace contextRef="#ctx0" brushRef="#br0" timeOffset="520.0208">3905 1954 39 0,'-24'-13'95'0,"5"-1"-4"16,4 4-3-1,3 1-62-15,12 9-5 0,-10-14-3 16,10 14-4-1,-4-10-4-15,4 10-1 0,0 0-2 16,0-12-1-16,0 12-2 0,8-10 0 16,5 3-2-16,10-1 0 15,14-1 0-15,17 2-2 0,16 2 2 16,20 5-1-1,20 1 1-15,9 10-1 0,12 11 0 16,1 8 0 0,1 5 0-16,-15 8-2 0,-12 3 0 15,-17 11 1-15,-19 2 1 16,-16 3 0-16,-23 2 1 0,-14-1 0 15,-17 5 1-15,-9 0 0 16,-18-1 2-16,-8-4-1 16,-14-2-1-16,-10-5 0 0,-10-6-1 15,-4-4 0 1,-6-8-1-16,0-7 0 0,3-6 0 15,6-4-2-15,9-5-1 16,11-4 1-16,10-2-2 0,12-4-3 16,12-3-2-1,6-3-5-15,10 0-19 0,14 0-62 16,6-9-4-16,7-1-6 0,6-9-1 15</inkml:trace>
  <inkml:trace contextRef="#ctx0" brushRef="#br0" timeOffset="1000.04">5763 2155 71 0,'30'-36'101'16,"0"8"-4"-16,-5-29-18 0,40 36-49 15,-80 5-3 1,23 4-8-16,-1 5-7 0,-7 7-3 15,0 0-4-15,0 0-2 0,0 0-2 16,-15 3-1 0,-6 11 0-16,-5 5-1 0,-9 6 1 15,-5 7-1-15,-9 6 1 16,2 8 1-16,-3 5 0 0,2-1 1 15,7 6 0 1,2 0 0-16,13-1 1 0,8 1 0 16,15-3 1-1,6-1-1-15,21-12 0 0,19 1 0 16,14-12 0-16,22-7-1 0,13-7 1 15,17-8 0-15,11-5-1 16,3-2 1-16,0 0-2 0,-7-2 2 16,-12-1-2-1,-17 3-2-15,-19 3-3 0,-25 4-7 16,-13 5-46-1,-14 5-40-15,-24 0-5 0,-14-3-9 16,-9-3-1-16</inkml:trace>
  <inkml:trace contextRef="#ctx0" brushRef="#br0" timeOffset="2551.1057">9966 2227 76 0,'0'-13'95'16,"-3"0"-4"-16,-5 1-6 0,-39 2-70 16,33 0-3-1,2 5 0-15,-5 3-4 0,-1 2-3 16,-3 2-1-16,-2 10-1 15,-1 5 0-15,-3 7-1 0,-3 7 1 16,0 6 0 0,2 9 0-16,1 3 0 0,5 6 1 15,5 2-1-15,6 3 0 0,11 1 2 16,5-1-3-1,13-3 1-15,9-7 0 0,10-8 0 16,13-9 1-16,3-10-1 16,5-14 1-16,5-11-1 15,6-18 2-15,-2-15-2 16,-1-14 0-16,-3-13-1 0,-6-11 1 15,-4-8-2 1,-11-8-2-16,-7-13 0 0,-10-1 0 16,-7 3 0-16,-10 1 1 0,-8 7-1 15,-6 10 0-15,-9 7 0 16,-6 12 0-16,8 41-2 15,0 0-2-15,-4 3 2 16,-1 0 0-16,-2 8-1 0,2 3 2 16,-23 0 0-1,2 10 0-15,1 21 2 0,4 14 1 16,6 18-1-1,7 15 1-15,12 17 0 0,9 5 1 16,10 6-1-16,6 3 1 0,8-4 1 16,3-11-2-16,5-4 0 15,-1-16-5-15,12-8-10 16,-7-10-58-16,12-14-20 15,8-12-8-15,7-13-6 0</inkml:trace>
  <inkml:trace contextRef="#ctx0" brushRef="#br0" timeOffset="3021.1245">10843 2307 3 0,'-9'-8'97'0,"9"8"0"0,-9 0-4 16,9 6-3-1,10 9-70-15,6 16-6 0,-1 2-3 16,8 9-1-1,-1 2-2-15,2 7-1 0,-4 1 0 16,0-6-2-16,-4-3-1 16,-6-11-1-16,-2-5-2 15,-2-7-2-15,-2-11-5 0,-4-9-11 16,11 0-73-16,-11-34-6 15,0-15-6-15,-9-16-7 0</inkml:trace>
  <inkml:trace contextRef="#ctx0" brushRef="#br0" timeOffset="3161.1301">10813 2017 3 0,'-17'-4'95'16,"3"4"1"-16,2 0-8 0,12 0-9 16,-13-8-81-16,13 8-19 0,0 0-54 15,7 8-15 1,3-1-5-16</inkml:trace>
  <inkml:trace contextRef="#ctx0" brushRef="#br0" timeOffset="3782.155">11204 2244 18 0,'20'48'90'0,"4"8"0"0,2 9-1 16,0 6-63-16,5 13-2 15,-5-6-2-15,0-1-3 0,-5-7-5 16,-2-8-1 0,-8-15-1-16,-3-9-2 0,-1-11 1 15,-5-14-1-15,-2-13-2 0,0-11 0 16,-3-16-1-1,-2-10-1-15,-4-11-3 0,-1-1 0 16,-1-9-2-16,3 0 0 16,1 2-1-16,4 7 0 0,3 6-1 15,7 5 1 1,10 9 0-16,7 4-1 0,11 6 1 15,4 3-1 1,8 0 1-16,5 4-1 0,3 3 1 16,3 4 0-16,0 2 0 15,-2 0 0-15,-3 3 0 0,4 0-1 16,-3 0 1-16,-4-3-1 0,-3-1 1 15,-3-7-1 1,-4-6 0-16,-7-4-1 0,-8-9-1 16,-11-7 1-1,-5-1 0-15,-9 0-1 0,-9 3 1 16,-10 6-1-16,-7 11-1 15,-7 10 3-15,-3 15 0 0,-4 21 1 16,0 12 1-16,6 13 1 0,0 10 1 16,9 10 1-1,5 2 0-15,14-1 0 0,6-4 0 16,13-7 0-1,11-7-2-15,5-10 0 0,12-11-3 16,2-14-4-16,10-9-9 16,-6-12-41-16,4-12-40 0,9-17-6 15,1-15-6 1,2-14 1-16</inkml:trace>
  <inkml:trace contextRef="#ctx0" brushRef="#br0" timeOffset="3992.1634">12870 2166 14 0,'-5'-2'103'16,"-21"12"0"-16,-13 17-7 0,-8 10-3 15,0 10-77-15,-6 16-3 16,3 8-2-16,6 3-1 0,12 3-3 16,15-5-1-1,13-4-2-15,12-9-1 0,14-11 0 16,15-13-2-16,5-11-3 0,13-3-4 15,7-11-3 1,10-3-12-16,2 0-64 0,16-11-12 16,4-11-8-16,4-5-3 15</inkml:trace>
  <inkml:trace contextRef="#ctx0" brushRef="#br0" timeOffset="4342.1774">13460 2045 16 0,'0'0'100'16,"9"3"-1"-16,-2 17-4 16,5 18-2-16,6 11-80 0,-2 10-3 15,3 15 2 1,3 4-2-16,1 6-2 0,-1 2-1 15,-2-3-3 1,-1-10-2-16,-4-2-2 0,-7-11-3 16,-4-10-3-16,-4-12-6 15,0-9-15-15,-10-12-58 0,-8-24-11 16,-9-19-7-16,-5-20-4 15</inkml:trace>
  <inkml:trace contextRef="#ctx0" brushRef="#br0" timeOffset="4462.1822">13442 2581 25 0,'-25'-37'105'15,"11"8"-2"-15,14 12-6 0,9 6-3 16,-16 5-74-16,46-3-8 15,23 0-5-15,10-5-5 16,14 0-12-16,-4 2-60 0,14-10-25 16,5-2-6-16,1-2-7 15</inkml:trace>
  <inkml:trace contextRef="#ctx0" brushRef="#br0" timeOffset="4822.1966">16028 2141 14 0,'-68'0'96'16,"-3"6"4"-16,-10 28-3 31,9 15-47-31,8 18-17 0,15 10-7 16,10 16-6-16,16 0-6 0,12 2-3 15,11-2-3 1,31-19-4-16,8-12-1 0,9-9-2 16,1-15-2-16,4-19-2 15,3-8-4-15,-3-15-7 0,7-17-32 16,-5-15-49-1,-8-19-4-15,-10-15-7 0,-5-10 0 16</inkml:trace>
  <inkml:trace contextRef="#ctx0" brushRef="#br0" timeOffset="5232.213">16173 2311 84 0,'-1'-27'97'16,"-1"16"-3"-16,2 11-4 15,-4 21-65-15,4 6-8 0,4 18-5 16,6 5-1 0,4 13 0-16,6 0-3 0,4 2-1 15,0 0-3 1,2-6-1-16,0-6-1 0,-6-10-2 15,-1-6-1-15,-2-12-2 0,-5-9-1 16,0-8-3-16,-2-14 0 16,-1-14-2-16,0-13-3 0,1-15 1 15,-3-10 1 1,0-7 2-16,0-1 4 0,0 0 3 15,-2 9 4 1,0 7 2-16,-3 10 3 0,2 13-1 16,-2 15 2-16,-2 12-1 15,7 12-1-15,-3 17-2 0,2 6 0 16,2 12 0-16,6 6 0 0,-3 6 1 15,3 5-2 1,1-3-1-16,-4-1-1 0,1-8 1 16,-3-4-2-1,-3-9 0-15,1-3-1 0,-1-7-1 16,-4-9-1-16,2-6-3 15,-4-14-6-15,11 9-38 0,4-15-46 16,-11-11-4-16,6-12-6 16,1-7-3-16</inkml:trace>
  <inkml:trace contextRef="#ctx0" brushRef="#br0" timeOffset="5562.2262">17051 2663 501 0,'23'-43'-1'0,"4"-4"-1"0,3-3-3 15,6-4-3 1,-4 2-6-16,9 15-18 0,-3 8-59 16,1-3-11-1,0 7-3-15,7-4-7 0</inkml:trace>
  <inkml:trace contextRef="#ctx0" brushRef="#br0" timeOffset="6622.2686">17859 2551 54 0,'0'0'94'15,"-8"16"-1"-15,10 10-4 16,8 7-51-16,4 11-23 0,6 11-1 16,5 4 2-1,2 8-1-15,-1-6-4 0,-2-7-2 16,-4-10-1-16,-3-9-1 0,-4-9 1 15,-6-16-1 1,-7-10-2-16,0-14-1 0,1-15 1 16,-1-10-2-16,0-9 1 15,0-12-3-15,8-6 0 0,1-2-2 16,9 3 0-1,4 4 1-15,8 6-1 0,3 11-1 16,9 7 1-16,4 9-1 0,1 10 1 16,9 7 0-1,-3 6-1-15,7 3 1 0,-2 2 1 16,0 4-1-16,-2-1 1 15,-1-1 0-15,-1-2 0 0,-10 0 0 16,0-5 1 0,-5-7-1-16,-8-2-1 0,-4-4 0 15,-8-6-1 1,-4-3-1-16,-12 0 0 0,-2-2 0 15,-4-1-1-15,-10 1 0 0,-4 5 0 16,-7 4 0-16,-6 10 1 16,-4 12 2-16,1 11 1 0,-4 16 0 15,-1 10 1 1,4 17 2-16,1 8 0 0,10 6 0 15,7 4 2 1,10-4-3-16,6 2 0 0,8-14 0 16,12-9 0-16,7-16 0 15,11-15-1-15,3-13 1 0,7-13-2 16,-1-11 1-16,3-19-1 15,-3-6 1-15,0-7-2 16,-6-2 0-16,-8 4-1 0,-3 6 0 16,-12 6 1-1,-1 11-1-15,-8 17 2 0,-2 15-1 16,-4 23 1-16,-3 12 0 15,-1 8 0-15,-4 10 1 16,0 3 0-16,0-4 0 0,-2-3 1 16,3-16 0-16,1-8 1 15,3-13-1-15,8-16 1 0,6-12 0 16,9-16-1-1,7-8 0-15,6-11-1 0,5 2-1 16,7-9-1 0,-8 10 1-16,1 9-2 0,-3 11 1 15,-8 18 0-15,-8 8 0 16,-7 20 0-16,-5 9 1 0,-5 11 1 15,-3 2-1-15,-4-1 0 0,2 0-1 16,0-11 2 0,0-5-2-16,0-10 0 0,0-9-2 15,0-10-4 1,18-17-5-16,-11-16-16 0,11-24-39 15,8-6-29-15,-4-31-9 16,6-10-8-16</inkml:trace>
  <inkml:trace contextRef="#ctx0" brushRef="#br0" timeOffset="6802.2758">19874 1910 62 0,'19'-23'102'0,"-4"23"-4"15,-5 26-6 1,-5 2-48-16,-2 19-31 0,-1 16-1 16,0 5 0-16,3 9-3 15,-3 3-2-15,1 3-1 0,-1 0-1 16,0 2-2-1,-2-3-1-15,0-8-5 0,-6-9-5 16,2-1-6-16,-7-12-37 0,-8-11-44 16,7-12-6-1,-5-18-6-15</inkml:trace>
  <inkml:trace contextRef="#ctx0" brushRef="#br0" timeOffset="6962.2822">19697 2634 36 0,'0'-24'107'15,"22"5"-4"1,15 1-7-16,19-1-3 0,24-17-71 15,13 13-16-15,11-3-3 0,9 8-4 16,-3-7-9 0,-2 3-46-16,-23 2-39 0,-26-2-5 15,-32-1-7-15</inkml:trace>
  <inkml:trace contextRef="#ctx0" brushRef="#br0" timeOffset="7462.3022">16728 2522 68 0,'-11'-14'101'0,"2"1"-4"16,9 13-5-16,-5-11-58 0,5 11-10 15,0 0-7 1,0 0-5-16,6 22-3 0,14 6-2 15,9 14-3 1,8 6-1-16,8 15 0 0,10 2-1 16,5 13-1-16,4-3-4 15,0-5-8-15,-13-2-46 0,0-8-38 16,-8-8-6-16,-9-12-6 0</inkml:trace>
  <inkml:trace contextRef="#ctx0" brushRef="#br0" timeOffset="8612.3482">4667 5341 90 0,'-8'68'96'0,"8"5"-4"16,5-1-46-16,9 11-13 15,6 1-9-15,0 1-7 16,4-8-8-16,-3-6-1 0,-1-6-3 16,-5-10 0-1,-2-10 1-15,-5-7-1 0,-2-14 1 16,1-7 1-16,-7-17-1 15,0 0 0-15,-5-22 0 0,-4-11-1 16,-4-16-1-16,-4-16-2 16,-3-11-2-16,-5-12-1 15,1-6-1-15,3-2 2 0,5 7-3 16,2 2 0-1,9 9 1-15,6 7-1 0,3 12 1 16,12 6 1 0,4 8 0-16,3 6-1 0,3 6 1 15,0 8 0-15,3 10 0 16,2 15 1-16,7 12-1 0,5 18 1 15,3 14-1-15,7 16 2 0,3 16 1 16,4 9 1 0,1 6 0-16,-5 1 1 0,-3-2-1 15,-8-6 1 1,-5-6-1-16,-9-9-1 0,-4-12-2 15,-8-9 0-15,-5-9-2 16,-4-13-2-16,-1-6-2 0,-7-11-6 16,-2-9-27-1,0 0-54-15,0-15-5 0,-8-11-5 16,-8-10-4-16</inkml:trace>
  <inkml:trace contextRef="#ctx0" brushRef="#br0" timeOffset="8803.3559">4778 5574 62 0,'-37'0'102'0,"17"0"-3"16,20 0-8-16,21 30-31 0,30-35-46 16,23-8-4-1,17 0-4-15,11-3-3 0,14 4-5 16,-2-1-9-16,8 8-38 15,-17 2-43-15,-12 1-4 0,-18-1-8 16</inkml:trace>
  <inkml:trace contextRef="#ctx0" brushRef="#br0" timeOffset="9073.3667">6214 5074 35 0,'-1'-21'94'16,"-24"14"-2"-16,-14 12-3 0,-16-8-24 15,-15 43-59-15,0 27 2 16,-4 16 3-16,7 13 2 16,15 8-1-16,18 5 1 15,27-6-1-15,19-8 0 0,34-15-2 16,24-16 0-1,25-16-3-15,20-14-2 0,16-17-2 16,10-13-3-16,9 0-10 0,-7-5-54 16,8-1-31-16,-1 2-5 15,-9-2-8-15,0 2-6 16</inkml:trace>
  <inkml:trace contextRef="#ctx0" brushRef="#br0" timeOffset="10763.4343">9689 5508 77 0,'-14'-10'87'0,"-8"-2"-2"15,-3 12-44-15,-6-7-21 16,-4 4-1-16,0 3-4 0,-2 3-4 16,-2 7-1-16,1 4-3 15,1 11-1-15,3 6 0 16,7 10-2-16,6 5 0 0,5 8 0 15,10 0 0 1,8 3 1-16,15-4-3 0,8-9 1 16,12-9 1-16,6-14 1 15,7-10-1-15,4-13 0 16,5-20-1-16,-3-9 0 15,-3-15 0-15,-4-8-1 0,-6-4-1 16,-14-4-2-16,-9-4 1 0,-13 7-3 16,-11 3 2-1,-15 7-2-15,-9 9 0 0,-3 9 0 16,-3 9 1-1,2 8 0-15,2 14 2 0,7 22 2 16,10 14-1-16,12 16 4 16,6 12-1-16,14 11 2 0,7 6-1 15,11 5 0-15,3-6-3 0,9-5-1 16,1-14-5 0,7-3-18-16,-2-17-68 0,1-18-3 15,2-17-7 1,-3-13-5-16</inkml:trace>
  <inkml:trace contextRef="#ctx0" brushRef="#br0" timeOffset="11183.4511">10420 4855 83 0,'-16'-5'94'0,"6"5"-5"16,9 15-5-16,1 12-72 16,10 14 0-16,7 14-2 0,4 12 0 15,2 11-1 1,6 12 2-16,2 7-1 0,-4 4-1 15,3 1 0-15,-6-2 0 0,-6-5-2 16,-1-10-2 0,-4-7 0-16,-5-17-4 0,-3-15-3 15,-2-15-5-15,2-12-18 16,-5-19-67-16,8-26-2 0,0-22-8 15,-6-21-6 1</inkml:trace>
  <inkml:trace contextRef="#ctx0" brushRef="#br0" timeOffset="11423.4607">10936 4956 84 0,'17'44'96'0,"1"10"-4"15,4 6-5-15,-35 12-71 0,36 8 1 16,8 4-2-1,-1 0-2-15,0 2-3 0,-2-4-1 16,-2-7-2-16,-4-7-1 16,-2-10-3-16,-3-11-2 0,-7-11-3 15,-4-8-3-15,-2-13-9 0,-4-15-30 16,-23-9-47-1,3-12-6-15,-7-7-8 0,-6-7 7 16</inkml:trace>
  <inkml:trace contextRef="#ctx0" brushRef="#br0" timeOffset="11733.4731">10939 5680 5 0,'-6'-8'96'0,"12"2"1"0,18-4-5 15,16-2-3-15,17-6-71 0,13-6-4 16,9-7-1 0,7-3-2-16,0-4-4 0,-4 2-2 15,-10-3-2 1,-12 3-1-16,-14 0-2 0,-21 4-3 15,-15 3 0-15,-13 3-3 16,-15 3 2-16,-8 4 0 0,-13 7 0 16,-2 6 1-1,-9 6 0-15,5 15 3 0,-2 10 0 16,8 13 3-16,4 11 2 0,8 7 1 15,10 9 0 1,10 2 0-16,6 4 0 0,15-4 0 16,10-5 0-16,7-8-2 15,8-9-2-15,1-10-2 0,9-13-5 16,-3-12-10-1,9-15-61-15,-4-7-18 0,-3-14-7 16,-1-14-6 0</inkml:trace>
  <inkml:trace contextRef="#ctx0" brushRef="#br0" timeOffset="11963.4823">11824 5448 14 0,'-2'39'102'0,"4"6"1"16,3 7-7-16,9 3-3 0,1 1-76 15,7-1 0 1,2-6-2-16,1-9-4 0,1-14-2 15,2-12-1-15,3-14-2 0,2-12-1 16,2-18-1-16,0-11-2 16,3-5-4-16,-2-4-5 15,3 4-9-15,-9 0-43 16,1 5-38-16,-5 2-5 0,-3 7-7 15,1 6-1 1</inkml:trace>
  <inkml:trace contextRef="#ctx0" brushRef="#br0" timeOffset="12503.5039">12909 5378 8 0,'-9'14'102'0,"15"15"-1"0,7 4-4 15,3 12-3-15,7 10-78 16,-3 8 1-16,1 5-2 0,-1 0-3 15,-4 0-4-15,-4-11-3 0,-4-10 0 16,-2-9-1 0,-4-11 1-16,1-16-1 0,-3-11 0 15,0-18-1 1,0-16-1-16,0-8 0 0,0-11-2 15,5-10-1-15,7-6-1 16,6 3-2-16,7 6 1 0,6 9 0 16,6 17-1-1,4 12 2-15,2 17 1 0,0 13 0 16,-1 16 1-16,-7 14 1 0,-4 7 0 15,-9 10 1 1,-6 0-1-16,-3 3 0 0,-5-1-3 16,-4-9-3-16,1 0-9 15,-5-14-37-15,1-10-43 0,12-15-6 16,1-16-7-1,6-17-3-15</inkml:trace>
  <inkml:trace contextRef="#ctx0" brushRef="#br0" timeOffset="12878.5192">13868 5392 23 0,'-10'3'101'0,"-15"23"0"0,-8 16-8 16,-1 9 1 0,-1 8-78-16,6 11-5 15,-1 3 0-15,13-3 0 0,11-5-4 16,10-13-1-1,17-10-1-15,14-21-2 0,11-12 0 16,2-13-1-16,8-18-2 0,-2-10-1 16,-4-14-1-16,-4-4-3 15,-11-7 0-15,-14 0-1 16,-15 6 2-16,-6 7-1 15,-9 7 2-15,-10 16 2 0,-3 9 2 16,-2 15 2 0,0 19 1-16,3 10 2 0,10 12-1 15,1 4 1-15,10 2 0 0,6 0-1 16,8 1-1-16,6-9 0 15,6-6-2-15,5-3-4 16,2-11-2-16,6-1-3 16,-4-13-7-16,13-2-31 0,0-6-51 15,-3-10-4 1,7-10-6-16,-4-14-3 0</inkml:trace>
  <inkml:trace contextRef="#ctx0" brushRef="#br0" timeOffset="13148.53">14553 4986 17 0,'-13'0'99'15,"4"12"0"-15,11 15-6 16,10 14-1-16,9 7-81 15,7 16 2-15,5 12 1 0,8 10-1 16,-1 7-2-16,7 2-3 0,-9-2 0 16,-3-7-2-1,-6-6-1-15,-4-8-5 0,-10-7-3 16,-4-11-6-1,-10-16-9-15,-1-21-62 0,-5-5-17 16,-9-13-6-16,-4-22-6 16</inkml:trace>
  <inkml:trace contextRef="#ctx0" brushRef="#br0" timeOffset="13318.5368">14597 5637 81 0,'-11'-5'107'16,"11"5"-5"0,10 0-6-16,14-30-27 0,13 30-58 15,14-4 1-15,5-2-6 16,5-2-2-16,2-6-4 0,-2-2-4 15,-4-3-6 1,-2 3-21-16,-1-9-64 0,-22-2-2 16,-3-4-11-16,-8-4-3 0</inkml:trace>
  <inkml:trace contextRef="#ctx0" brushRef="#br0" timeOffset="13478.5432">15259 5363 27 0,'4'48'109'0,"-3"6"-3"16,-1 0-7-16,-4 0-4 15,4-1-76-15,-1-1-3 0,1-5-7 16,0-9-5-1,1-7-5-15,5-9-4 0,10-10-9 16,-6-12-38-16,4-17-43 0,4-15-3 16,2-21-11-16,2-15 0 15</inkml:trace>
  <inkml:trace contextRef="#ctx0" brushRef="#br0" timeOffset="13618.5488">15301 4954 42 0,'-27'-43'106'0,"1"14"-4"0,2 9-7 15,12 7-4-15,12 2-83 0,-2 2-4 16,8 3-8-1,5-6-9-15,12 0-53 0,2 10-27 16,8 0-6-16,-1 2-7 16</inkml:trace>
  <inkml:trace contextRef="#ctx0" brushRef="#br0" timeOffset="13958.5624">15553 5383 95 0,'-4'92'102'0,"-4"-13"-4"0,1-10-6 15,7-9-70-15,-3-9-1 16,3-13-7-16,0-16-4 0,0-22-2 15,18 0-3 1,-1-18-1-16,8-15-1 0,5-15-2 16,6-10-1-1,4-6-3-15,3-1 0 0,0 1-1 16,-1 8 2-16,-5 12 0 15,-3 12 0-15,-4 18 2 0,-8 14 1 16,-8 17 0-16,-3 13 3 0,-7 7 0 16,-4 8 0-1,-5 10 0-15,-3-2-1 0,1 3 0 16,-1-2-1-1,0-4-1-15,2-9-5 0,6-5-3 16,2-14-6-16,17-10-34 16,13-14-47-16,-4-18-6 0,9-15-6 15,6-18-3-15</inkml:trace>
  <inkml:trace contextRef="#ctx0" brushRef="#br0" timeOffset="14368.5788">16508 5146 11 0,'-6'8'100'16,"-13"15"1"-16,-9 4-6 0,-2 14-5 15,-3 5-73 1,1 8-3-16,3 5-2 0,9-3-2 16,6 1-2-16,10-9-2 0,5-8 0 15,15-13 1 1,5-6-3-16,12-16 0 0,0-5-2 15,1-12 1-15,4-11-3 16,-4-6-1-16,-2-6-1 16,-6 0 1-16,-8 0-3 15,-9 1 0-15,-6 4-1 0,-3 4 0 16,-3 7 2-1,-5 11 0-15,-1 8-1 0,3 7 2 16,4 18 3-16,2 9 1 0,0 17 0 16,2 12 1-1,2 14 1-15,-4 9 0 0,-4 7 0 16,-8 2-2-16,-14 6 1 15,-7-5-1-15,-17-4-1 0,-5-11 1 16,-10-9-2 0,-5-10-1-16,2-12-3 0,-5-12-7 15,13-13-30-15,9-6-52 0,7-26-5 16,14-14-7-1,15-24-6-15</inkml:trace>
  <inkml:trace contextRef="#ctx0" brushRef="#br0" timeOffset="15038.6056">18802 5077 16 0,'-59'0'98'0,"1"6"-1"0,-4 6-6 15,5 2-3-15,-39 13-79 16,48 9-1-16,10 10-1 15,8 7 0-15,13 5-1 0,13 1 0 16,11 3 0 0,20-3 0-16,14-9 0 0,11-7-1 15,13-13 1-15,7-14-1 16,2-11-1-16,-1-8-1 15,-5-15 0-15,-9-11-1 16,-7-4-1-16,-13-5 0 0,-10 0 0 16,-15 1-2-16,-8 5 0 0,-6 4 0 15,-6 9-1 1,-1 7 1-16,-9 9-1 0,5 7 2 15,-1 20 0-15,7 8 2 16,5 12-1-16,1 5 1 16,12 10 1-16,5 2 0 15,10 1 0-15,-1-3-2 0,3-10 0 16,-3-6-3-1,-3-11 0-15,-2-10-4 0,-3-12-5 16,-4-12-9-16,4-17-50 0,3-9-26 16,-9-12-6-1,0-10-6-15</inkml:trace>
  <inkml:trace contextRef="#ctx0" brushRef="#br0" timeOffset="15518.6248">19326 5138 73 0,'-10'3'98'0,"-1"3"-3"0,4 4-6 16,-24 3-67-16,29 7-3 16,2 1-5-16,0 3-5 0,4 0-2 15,0 1-2 1,6 3-3-16,-2-3 3 0,1 1-2 15,0-2-1 1,-4-4 1-16,1-3-1 0,-1 2 0 16,-2-4 0-16,1 3 1 0,-1-3-1 15,-1 3 0-15,3 1 0 16,-2 2 0-16,0 1 0 0,0 5 0 15,1 1 0 1,0 5 0-16,1 3 1 0,2 0-1 16,-2 0 0-1,3 0 0-15,-1-3-1 0,3-7 1 16,-2-2 0-16,-2-10 1 15,-1-3-2-15,-5-11 1 0,4 9 0 16,-4-9 0-16,0 0 0 0,0 0 0 16,0 0 0-1,0 0-1-15,0 0 1 0,0 0-1 16,0 0-1-1,0 0 0-15,0 0-1 0,0 0-2 16,0 0-4-16,0-9-7 16,-6-10-24-16,1-4-52 0,5-1-9 15,0-3-8-15,6-7-6 0</inkml:trace>
  <inkml:trace contextRef="#ctx0" brushRef="#br0" timeOffset="15928.6412">19607 5223 96 0,'0'-21'100'16,"2"9"-6"-16,-2 12-3 0,22 19-70 15,-2 12-7-15,2 9-1 16,-1 7-4-16,6 11 0 0,1 5-1 16,-2 5-2-1,-1-10-1-15,-6-5 0 0,-4-12 0 16,-5-7-1-1,-2-5 0-15,-2-13 0 0,-6-16-1 16,0 0 1-16,9-16 0 0,-2-16-2 16,1-8 0-16,4-12 1 15,6-6-3-15,8-5-1 16,7-4 0-16,5 4-1 15,8 7 1-15,-2 5 0 0,5 10 0 16,-2 6-3 0,-7 5-1-16,-2 8-4 0,-9 3-8 15,6 8-41-15,-3 5-41 0,-3 4-4 16,0 2-8-16</inkml:trace>
  <inkml:trace contextRef="#ctx0" brushRef="#br0" timeOffset="16992.6852">20526 5303 87 0,'-1'7'101'0,"1"9"-4"0,9 8-3 16,6 21-61-16,5-7-20 15,2 4-2-15,4 4 0 0,-1 3-4 16,-3-9 1-16,-3-4-3 0,-3-7 0 16,-4-9 1-1,-4-11-1-15,-8-9 0 0,0 0-1 16,2-22 0-1,-2-11-1-15,0-8-1 0,0-5 0 16,0-8-2-16,4-1-2 16,6 0 1-16,3 5-1 0,6 2 0 15,4 10 1-15,7 8-1 16,1 7-1-16,9 6 1 15,4 6 1-15,5 7-1 0,3 4 1 16,7 4-1 0,1 5 2-16,2 0-1 0,5 0 0 15,-3-4 1-15,-4 0 0 16,-3-5 0-16,-6-5 1 0,-6-5-1 15,-11-3 1 1,-4-7-1-16,-11 0 0 0,-5-2-1 16,-7-4 0-16,-7 3-1 0,-4-1 0 15,-9 3 0 1,-6 7-1-16,-6 9 1 0,-3 5 0 15,-5 11 0-15,-1 17 1 16,-1 13 1-16,1 14-1 16,0 8 2-16,7 5 1 15,2 5-1-15,10-3 1 0,5-7 0 16,8-5-1-16,1-12 1 15,8-13 0-15,11-11-1 0,4-10-2 16,8-14 1 0,0-13-1-16,8-9-1 0,-1-12-1 15,10-10 0-15,-5-5-2 16,-1-9 1-16,0 6 0 15,-8 2 2-15,-2 7 0 16,-5 7 2-16,-7 11 0 0,-5 14 2 16,-1 12 0-16,-3 11 1 0,-2 14 0 15,0 7 0 1,-3 8 0-16,-1 7 0 0,0 5 1 15,-5-1-1-15,1-5 0 16,0-5 1-16,0-8 0 16,-1-3 0-16,1-15-2 15,0-14 1-15,12-2 0 0,5-18-1 16,5-12-1-1,7-8 1-15,4-8-3 0,7-3 0 16,2 2-1-16,-4 3 0 0,-6 9 0 16,-4 13 0-1,-3 19 0-15,-9 6 0 0,-8 23 0 16,-8 12 3-16,0 5 0 15,-4 13 0-15,0 2 1 0,2 1 0 16,-5-6 0 0,6-4 0-16,0-11 1 0,0-2-3 15,1-10 0-15,1-11-2 0,-1-13 0 16,12 0-4-1,0-18-3-15,1-11-7 0,-3-13-23 16,2-15-31-16,5-9-30 16,-1-19-7-16,5-14-5 0</inkml:trace>
  <inkml:trace contextRef="#ctx0" brushRef="#br0" timeOffset="17222.6944">22668 4727 4 0,'-9'53'104'16,"-1"5"-1"-16,-1 3-6 15,2-1-3-15,-1 10-78 16,1 0-3-16,-2-1-4 0,3 1-2 16,-2-6-1-1,3-3-2-15,1-7-1 0,2-5-1 16,-1-10-2-16,4-3-1 15,-1-10-1-15,2-5-7 0,0-21-19 16,0 11-65-16,0-11-5 16,6-16-7-16,1-8-3 15</inkml:trace>
  <inkml:trace contextRef="#ctx0" brushRef="#br0" timeOffset="17382.7008">22362 5163 41 0,'-30'-14'109'0,"15"9"-3"15,15 5-8-15,27-8-2 0,47-5-83 16,8-3-4-16,17-10-4 15,27 0-4-15,21-11-6 0,17 10-37 16,18-12-53 0,-3-2-6-16,1 0-6 0,-6-6-7 15</inkml:trace>
  <inkml:trace contextRef="#ctx0" brushRef="#br0" timeOffset="25154.0117">3793 9677 0 0,'-10'-5'89'0,"10"5"3"0,-11 1-5 15,11 15-4-15,3 10-73 0,13 11 0 16,6 9-1-1,4 13 0-15,6 10-1 0,0 6 0 16,1 5-2 0,-3-5-2-16,-1-5 0 0,-8-8-2 15,-5-10-1-15,-3-13-4 16,-8-12-6-16,-2-14-6 0,-3-13-19 15,-10-16-54-15,-4-13-6 0,-5-9-7 16</inkml:trace>
  <inkml:trace contextRef="#ctx0" brushRef="#br0" timeOffset="25484.0249">3323 9864 88 0,'-24'-7'100'0,"9"-3"-6"16,9-7-7-16,9-7-63 0,27-6-7 15,19-4-5 1,25-2-4-16,21-1-3 0,19 7 0 16,15 6-1-16,8 14-1 15,3 8 1-15,-10 21-2 16,-15 17 0-16,-19 13-2 15,-25 16 0-15,-19 10 0 0,-22 10 0 16,-23 6-1 0,-13 3 2-16,-21-1 0 0,-14-4-1 15,-13-5 1-15,-11-9 0 0,-3-11-1 16,-8-16-1-16,5-11-6 15,-5-18-9-15,15-19-53 16,11-3-23-16,15-16-7 16,17-7-6-16</inkml:trace>
  <inkml:trace contextRef="#ctx0" brushRef="#br0" timeOffset="26005.0458">5414 9697 1 0,'11'-20'95'0,"-8"1"2"15,-2 0-7-15,-5 2-4 0,-13 5-68 16,-3 4-6-1,-7 2-2-15,-8 6-3 0,-11 3-1 16,-4 12-2 0,-9 10-1-16,-2 7 1 0,-2 11-2 15,2 9 1-15,4 9-1 16,9 8 0-16,14 6 2 0,13 3 0 15,19-2 0 1,17-3 0-16,27-3 1 0,19-12 1 16,19-12-1-16,16-8-4 0,6-16-6 15,18-7-48 1,-7-11-39-16,-5-6-5 0,-12-12-9 15,-6-6-4-15</inkml:trace>
  <inkml:trace contextRef="#ctx0" brushRef="#br0" timeOffset="26705.0738">7634 9922 24 0,'-8'-10'99'0,"-2"3"-2"15,10 7-7-15,-10-6-3 0,10 6-77 16,0 0-2-16,0 8 0 0,0 9-2 16,9 8-1-1,6 11-1-15,5 7-1 0,8 14 2 16,1 5-1-1,4 10 0-15,3 3 0 0,-3-1 0 16,-3-7-2-16,-5-12 1 16,-6-8 1-16,-2-12 1 0,-6-17-1 15,-1-18 0-15,2-15-1 16,-2-24 0-16,3-16 0 15,1-12 0-15,3-14-2 0,-2-4 0 16,3-2-1 0,-4 5 1-16,1 10-1 0,-3 12-2 15,-3 12-2 1,3 18-8-16,-5 8-19 0,-7 22-64 15,21-3-3-15,-4 8-7 16,5 10-6-16</inkml:trace>
  <inkml:trace contextRef="#ctx0" brushRef="#br0" timeOffset="27015.0862">8385 10111 37 0,'-8'30'92'15,"3"5"-2"-15,-1 3-4 0,5 4-53 16,1 3-10-1,10-4 1-15,8-6-8 0,7-7-2 16,8-14-3-16,7-6 1 0,7-13-2 16,1-11-2-1,2-9 0-15,-1-4-2 0,-10-3-2 16,-8 1 0-16,-18 1 0 15,-13 3-1-15,-20 8-2 0,-21 9 0 16,-12 9-1 0,-13 2 0-16,-2 11 0 0,-5 8-2 15,8 4-1-15,9-2-5 0,14 5-11 16,6-5-66-1,24-15-11-15,12-7-6 0,13-11-6 16</inkml:trace>
  <inkml:trace contextRef="#ctx0" brushRef="#br0" timeOffset="27475.1046">9193 9445 35 0,'0'0'95'16,"0"0"0"-16,-10 15-5 16,10-15-19-16,0 40-54 0,6 24-3 15,6 15 0-15,3 14-1 16,8 14-4-16,2 6-1 15,2 3-1-15,-2-7-3 0,0-9-1 16,-5-13-2 0,-3-17-2-16,-2-15-4 0,-7-24-7 15,8-24-51-15,-7-12-31 16,-1-27-5-16,3-19-8 15</inkml:trace>
  <inkml:trace contextRef="#ctx0" brushRef="#br0" timeOffset="27695.1134">9481 9397 25 0,'19'17'102'0,"-5"17"-4"0,2 15-4 16,5 10-2-16,1 7-76 15,5 14-1-15,3 7-2 0,-2 7-4 16,2 0-3-1,-6-2-2-15,1-1 0 0,-5-10-3 16,-6-7-3-16,-3-10-4 0,-6-18-9 16,2-24-64-1,-7-5-14-15,0-17-7 0,-17-17-9 16</inkml:trace>
  <inkml:trace contextRef="#ctx0" brushRef="#br0" timeOffset="27865.1202">9430 10057 26 0,'0'0'102'16,"0"7"-2"-1,20-2-7-15,10-5-3 0,14-7-74 16,14-3-5-16,8-5-2 16,11-5-4-16,-4-3-6 0,5 0-6 15,-10-4-8 1,5 4-36-16,-8 4-39 0,-14 2-6 15,-8 3-8 1</inkml:trace>
  <inkml:trace contextRef="#ctx0" brushRef="#br0" timeOffset="28195.1334">10265 9844 18 0,'0'-9'102'15,"0"9"-1"-15,-17 0-6 16,2 2-2-16,-6 8-67 0,-1 13-10 15,-1 7-4 1,3 14-4-16,0 9-3 0,6 8-1 16,9 4-2-1,4 0 0-15,7-2-1 0,10-12 0 16,5-9 0-16,9-17-1 15,0-11 0-15,4-17 0 0,-5-22-2 16,1-11 0-16,-5-15-1 0,-8-7 0 16,-8-8 1-1,-9 7 0-15,-4 0 1 0,-7 11 1 16,-3 13 1-1,-5 16 2-15,2 14 0 0,5 15 0 16,6 17 1-16,6 11-1 16,9 3-1-16,9 5 0 0,4-2-1 15,7 1-3-15,4-5-5 16,8-2-13-16,-4-11-54 15,6-13-21-15,5-9-7 0,3-8-8 16</inkml:trace>
  <inkml:trace contextRef="#ctx0" brushRef="#br0" timeOffset="28975.1646">10940 9706 13 0,'-19'18'101'0,"-1"11"-1"16,-2 11-6-16,0-11-11 0,1 35-58 16,9 8-5-1,4 7-8-15,8 1-4 0,5-7-2 16,11-7-2-1,6-11 0-15,6-16-1 0,3-13 0 16,-1-16 0-16,-2-13-1 0,-5-19 0 16,-6-13-1-16,-4-8 0 15,-7-9-1-15,-6-6 0 16,-8-5 0-16,-8 2 0 15,-4 5 0-15,-1 7 1 0,0 12 0 16,3 5 0 0,0 9 0-16,7 12 0 0,11 11 0 15,0 0 0-15,0 8 0 0,14 7 0 16,11 2-1-16,6 9 1 15,7 3 0-15,8 5-1 16,3 8 0-16,0 4 0 16,-3 8 0-16,-8 3 0 0,-11 9 0 15,-11-2 0 1,-14 6 0-16,-11 0-1 0,-18-1 1 15,-14-4-1-15,-11-3 0 16,-3-8-1-16,-6-10 0 0,2-6 1 16,2-9-1-16,11-10 0 15,9-11 1-15,13-8 1 16,11-10 0-16,13-11-1 0,20-10 2 15,11-6-1 1,12-11 0-16,12-9 0 0,9-7 0 16,10-9-1-16,5-8 2 15,2-6-1-15,0-5 0 16,-7-1 0-16,-8 2 0 15,-11 2 1-15,-18 8-1 0,-14 12 0 16,-21 14 0-16,-9 14 0 0,-21 19-1 16,-12 15 1-1,-11 20 0-15,-8 19 0 0,3 17 1 16,4 14 0-16,9 14 1 15,18 8 0-15,21-1-1 16,17-6 1-16,28-10 0 16,23-8-1-16,21-12 0 0,21-21 0 15,20-15-2-15,12-12-1 0,6-10-4 16,10 1-14-1,-4-13-51-15,-18-3-24 0,-8-2-6 16,-27 2-7 0</inkml:trace>
  <inkml:trace contextRef="#ctx0" brushRef="#br0" timeOffset="29515.1862">4143 11543 83 0,'1'24'98'0,"13"10"-5"0,8 12-6 15,10 11-56-15,6 12-10 16,6 8-9-16,5 6-5 0,0 1-4 16,-1-3 0-16,-8-4-3 15,-7-12-4-15,-11-12-3 16,-7-9-12-16,-13-10-60 0,-8-27-12 15,-13-11-7 1,-11-22-5-16</inkml:trace>
  <inkml:trace contextRef="#ctx0" brushRef="#br0" timeOffset="29835.199">3576 11834 84 0,'-2'-13'98'16,"19"-7"-6"-1,25-5-4-15,56-5-63 0,-12-4-8 16,23 3-1-16,15 6-6 15,9 8-4-15,4 11-2 16,-6 10-2-16,-9 18-1 16,-16 16 0-16,-21 18-1 0,-26 13-1 15,-27 13 1-15,-20 10 0 0,-19-1 1 16,-20 3 0-1,-21-3 1-15,-13-9-1 0,-11-14 1 16,-5-13-1 0,-6-16 1-16,3-15-1 0,5-13-1 15,7-11 0-15,12-8-3 16,10-12-3-16,16-3-7 0,8-7-36 15,9-2-42 1,18-4-5-16,16-3-7 0</inkml:trace>
  <inkml:trace contextRef="#ctx0" brushRef="#br0" timeOffset="30135.211">5335 11656 33 0,'30'-9'96'16,"-10"6"-3"-1,-20 3-5-15,0 8-1 0,-20 8-78 16,-4 5-2-16,-6 8 2 0,-8 6 1 16,-5 6 0-16,-7 11 0 15,6 3-2-15,-2 3 0 0,9 1-1 16,9 0-1-1,8-1-1-15,13-6 0 0,14-4-1 16,17-7-1 0,13-7 0-16,15-9-2 0,10-6-2 15,17 1-4-15,5-14-11 0,19-6-56 16,3 0-25-16,13-5-4 15,8-6-11-15</inkml:trace>
  <inkml:trace contextRef="#ctx0" brushRef="#br0" timeOffset="30675.2326">8551 11748 23 0,'-23'-13'99'16,"-3"-3"0"-1,-3 7-7-15,-6-3-3 0,-7 11-75 16,-1 4-2 0,-2 11-1-16,-2 11-4 0,1 11-1 15,5 11-1-15,7 11 0 16,10 6 0-16,15 3 1 0,7 4-1 15,19-2 0 1,13-7-1-16,9-9 0 0,15-12-3 16,3-11-1-16,11-13-4 0,-2-16-6 15,7-1-10 1,-13-18-50-16,3-9-26 0,-3-8-4 15,-11-10-9-15</inkml:trace>
  <inkml:trace contextRef="#ctx0" brushRef="#br0" timeOffset="31055.2478">8928 11792 22 0,'-11'-18'98'0,"-2"12"1"0,-2 6-8 16,0 15-2-16,-81 14-72 0,86 10-3 16,4 11-2-16,5 9-3 15,4 6-1-15,13 0-1 0,6-2-3 16,5-10 0-1,6-9 0-15,3-15-2 0,1-12 0 16,1-17-1 0,-1-8-1-16,-3-16 0 0,-3-14-1 15,-2-6 0-15,-4-9-1 0,-5-1 1 16,-8-3-1-16,-7 5 2 15,-2 9 0-15,-3 6 1 0,-8 12 1 16,0 15 1 0,-2 11 0-16,1 19 1 0,4 16 0 15,4 11 0 1,1 6 0-16,7 10-1 0,4 1 0 15,5-1-2-15,4-3-1 16,4-8-4-16,4-4-4 0,2-16-9 16,7-5-49-16,8-13-31 15,1-6-4-15,5-8-7 16,3-11 1-16</inkml:trace>
  <inkml:trace contextRef="#ctx0" brushRef="#br0" timeOffset="31495.2654">9674 11814 94 0,'-16'0'99'15,"4"4"-6"-15,7 14-3 0,7 11-54 16,13 10-21 0,11 10-3-16,6 8-1 0,5 1-2 15,3 7-2-15,1-6-2 16,-3-5 0-16,-6-14 1 0,-6-9 0 15,-8-17-1 1,-3-14-1-16,-6-14 1 0,-2-21-1 16,1-12-1-16,4-9-1 0,3-9-2 15,8-2 0 1,4 1 0-16,1 3-2 0,7 7-2 15,0 10-3-15,2 12-6 16,-7 6-16-16,-5 6-58 0,-6 15-11 16,-2 4-6-1,-3 3-6-15</inkml:trace>
  <inkml:trace contextRef="#ctx0" brushRef="#br0" timeOffset="32415.3022">10317 11744 14 0,'0'0'99'0,"0"17"-2"15,7 2-4-15,0 9-4 0,16 10-71 16,-9 10-4-1,0 9 0-15,-1 7-4 0,-2 0-1 16,1-4-4 0,-5-5 0-16,-4-11 1 0,-1-9-1 15,-1-15 0-15,-1-20 0 0,3-5-1 16,1-22 1-16,5-10-1 15,2-12-1-15,4-3-1 16,7-5-1-16,2 2-1 16,4 3 0-16,1 9 0 0,0 5 0 15,0 9 0 1,-3 9 0-16,-4 5 0 0,2 8 0 15,-3 5 0-15,2 2 0 16,5 0 0-16,3 4 0 0,7 1-1 16,3-5 2-16,6 0-1 15,-2 0 0-15,-1-8 0 16,-2-1 1-16,-8-2-1 0,-7 0 0 15,-10-3 0 1,-8-1 0-16,-9-1 1 0,-6 3-1 16,-10-1 0-16,-6 1-1 15,-4 5 1-15,-4 7-2 0,-2 3 1 16,-3 12-1-1,5 11 1-15,4 8 0 0,2 14 0 16,6 6 0-16,6 6 0 0,6 3 2 16,5 1-1-1,3 0 0-15,7-8-1 0,5-7 0 16,4-13 0-16,3-5 0 15,1-14 0-15,4-11 0 16,0-8 0-16,4-15 0 16,-4-12 0-16,0-10 0 0,-3-9 0 15,-3-9-1-15,-3-2 1 0,-3 0-1 16,-3 8 1-1,-2 3 0-15,-3 13 0 0,2 14 2 16,-8 22 0-16,15 2 0 16,-7 25 1-16,-4 11 0 15,1 11 0-15,-3 9 0 16,-3 1 0-16,1 4 0 0,-6-8 0 15,2-6-1 1,-3-15 1-16,3-6 0 0,4-28 0 16,0 0-1-16,11-24 0 0,8-19 0 15,2-9 0 1,10-11-1-16,3 0 0 0,6-2 0 15,0 13-1-15,-1 10 1 16,-1 17 0-16,-7 21 0 0,-6 13 1 16,-8 23 0-1,-3 14 1-15,-7 12-2 0,-3 5 0 16,-3 9 0-16,-1-3 0 15,2-3 0-15,0-6 0 16,4-7 0-16,5-10 0 0,1-14 0 16,4-10 0-16,3-16-5 15,3-8-1-15,1-21-3 0,-1-8-5 16,2-18-7-1,6-3-32-15,-7-8-28 0,1-10-18 16,4-5-6-16,0-3-1 16</inkml:trace>
  <inkml:trace contextRef="#ctx0" brushRef="#br0" timeOffset="32625.3106">11999 11604 50 0,'8'-29'105'15,"1"11"-3"-15,-9 18-6 0,0 0-1 16,16 18-75 0,-11 11-9-16,-2 4-2 0,4 12-1 15,4 7-3-15,1 11-1 16,2 1-3-16,-1 10 0 15,-1 1 0-15,-1 2 0 16,-3 1-2-16,-4-3 0 0,-1-5-3 16,-3-9-5-16,0-12-6 0,0-7-35 15,5-12-46 1,-5-18-5-16,0-12-5 0,-12-17-6 15</inkml:trace>
  <inkml:trace contextRef="#ctx0" brushRef="#br0" timeOffset="32775.3166">11816 12055 67 0,'-35'-38'110'16,"14"9"-6"-1,21 5-7-15,27-1-2 0,28-1-78 16,26 2-8-16,21-14-4 0,26-4-4 16,13-8-7-1,26-6-53-15,2-3-37 0,-7-3-3 16,2-2-8-16,-14-7-6 15</inkml:trace>
  <inkml:trace contextRef="#ctx0" brushRef="#br0" timeOffset="37526.5067">13626 9736 19 0,'-9'3'94'0,"9"-3"-1"0,-13 4-4 16,13-4-51-1,8 0-9-15,13 0-7 0,10 0-8 16,17-5-5-16,11 0-4 15,11 0-2-15,8 1-1 16,6 1-2-16,-4-1-3 16,-3 4-7-16,-14-6-18 0,-13 2-58 15,-9 4-4 1,-13 0-9-16,-14 0 1 0</inkml:trace>
  <inkml:trace contextRef="#ctx0" brushRef="#br0" timeOffset="37896.5215">13778 9929 68 0,'-18'3'90'16,"1"0"-2"-16,4-2-44 15,13-1-8-15,0 0-8 16,1 8-5-16,21-2-6 0,13-3-5 16,15 4-3-16,13-2-1 15,11-1-2-15,9-2-2 0,2-1-2 16,-2-1-1-1,-8 0-3-15,-13-4-2 0,-14 1-5 16,-19-6-10 0,-10 4-34-16,-19 5-37 0,0 0-5 15,-8-9-6-15</inkml:trace>
  <inkml:trace contextRef="#ctx0" brushRef="#br0" timeOffset="38156.5319">13757 10229 10 0,'-20'15'100'0,"20"-3"0"0,17-9-6 15,22-3-4 1,25-3-69-16,14-5-8 0,15 0-6 16,3-5-9-16,8 10-23 15,8-3-64-15,-20 0-3 16,-7 0-8-16,-9-4-4 15</inkml:trace>
  <inkml:trace contextRef="#ctx0" brushRef="#br0" timeOffset="38626.5507">15658 9364 8 0,'-16'1'93'0,"5"10"1"0,6 12-4 16,5 9-4-1,5 6-71-15,10 11-4 0,6 6-1 16,-1 4 1-1,5 1-3-15,2-2-2 0,-4-2 0 16,-2-5-5-16,-5-9 0 0,-4-5-5 16,-8-10-7-16,1-5-30 15,-5-10-48-15,-12-10-5 0,-8-8-7 16,-8-16 1-1</inkml:trace>
  <inkml:trace contextRef="#ctx0" brushRef="#br0" timeOffset="38756.5559">15413 9757 24 0,'-10'-2'100'16,"16"-1"-3"-16,23 1-5 0,19-4-4 15,15 0-76-15,11-4-6 16,4-2-9-16,4-14-69 16,-7 9-15-16,-9 0-8 0,-7-3-6 15</inkml:trace>
  <inkml:trace contextRef="#ctx0" brushRef="#br0" timeOffset="38944.5651">16133 9561 30 0,'7'41'101'16,"1"8"0"-1,2-1-7-15,2 2-4 0,1 2-75 16,-2-2-3-16,3-3-4 0,-2-8-3 16,-2-6-4-1,-3-11-4-15,3-5-9 0,-9-6-57 16,3-21-22-16,-2-20-7 0,-2-18-6 15</inkml:trace>
  <inkml:trace contextRef="#ctx0" brushRef="#br0" timeOffset="39054.5695">16127 9397 26 0,'-18'-15'96'15,"4"6"-5"-15,14 9-15 0,-14 0-75 16,14 0-82-16,11-8-8 0,2 1-5 16</inkml:trace>
  <inkml:trace contextRef="#ctx0" brushRef="#br0" timeOffset="39534.5887">16372 9622 7 0,'12'72'101'0,"-2"2"-3"15,-1-7-5 1,-4-8-4-16,1-8-66 0,2-9-5 15,-5-14-7-15,5-12-3 0,-8-16-2 16,11-5-2-16,-4-20-1 16,2-7 0-16,1-8-2 0,-2-4-1 15,5-3 0 1,-5 0-1-16,4 3 0 0,-2 9 1 15,3 8-1 1,2 10 1-16,-1 14 1 0,4 9 0 16,-1 17 1-16,0 6 0 15,2 11 1-15,-1 5 0 0,-1 7 0 16,-5-2 0-16,-3 0-1 0,-4-8 0 15,1-6 0 1,-5-10 0-16,0-14 0 0,-1-12-1 16,5-16 0-1,0-18 1-15,6-15-1 0,5-6-1 16,7-2 0-16,6-2-1 15,4 6 1-15,2 11 0 0,1 13-1 16,2 17 1-16,-6 12 0 0,-2 15 1 16,-9 14 1-1,-2 6-1-15,-9 7 0 0,-4 4 1 16,-3 3-2-1,-3-6-2-15,1 0-4 0,-2-14-10 16,5-7-51-16,10-3-29 16,-1-15-5-16,5-6-7 0</inkml:trace>
  <inkml:trace contextRef="#ctx0" brushRef="#br0" timeOffset="40014.6079">17188 9784 6 0,'0'22'101'15,"7"-5"-3"-15,16-1-3 0,9-6-4 16,8 1-69-1,12-9-4-15,2-3-2 0,-2-6-6 16,-1-7-3-16,-10-8-2 0,-10-1-3 16,-15-6-1-16,-16-2-4 15,-14-3-1-15,-20 2 0 16,-8 5-1-16,-10 4 0 15,-3 14 1-15,-5 6 2 0,5 13 2 16,5 16 3 0,12 13 1-16,14 10 1 0,16 6 0 15,9 1 1-15,22 0-1 16,14-6-1-16,14-4-1 15,10-9-3-15,7-4-4 0,5-11-5 16,9-7-7-16,0-10-26 16,6-5-52-16,13-5-5 0,7-10-6 15,10-8-2 1</inkml:trace>
  <inkml:trace contextRef="#ctx0" brushRef="#br0" timeOffset="53817.1691">18750 9678 8 0,'0'0'100'16,"10"-5"-2"-16,-10 5-4 0,0 0-5 16,-2 9-68-1,1 3-7-15,-3 8-3 0,3-1-3 16,-2 3-1-16,1 2-2 15,-1 3-1-15,2-5-1 0,0-3 0 16,1-2-2 0,0-7-3-16,0-1-4 0,0-9-7 15,0 0-32-15,2-17-47 0,-3-6-5 16,-8-6-7-1,0-11-3-15</inkml:trace>
  <inkml:trace contextRef="#ctx0" brushRef="#br0" timeOffset="53927.1735">18635 9475 83 0,'-8'-40'96'15,"0"8"-6"1,4 5-6-16,-3 7-62 0,5 0-12 15,3 6-14 1,4-1-15-16,2-3-46 0,4 12-22 16,1 1-7-16,-1 3-3 0</inkml:trace>
  <inkml:trace contextRef="#ctx0" brushRef="#br0" timeOffset="54397.1923">18859 9466 46 0,'9'37'96'0,"0"4"-3"0,3 8-4 16,-31 2-58-1,27 4-3-15,4 3-9 0,0 2-6 16,-6-8-2-16,-3-5-4 16,-4-10 0-16,1-5 0 0,0-10-1 15,-2-12-1-15,2-10-1 16,-4-10-1-16,4-15-1 15,4-8-1-15,7-6-1 0,-1-7-1 16,9-4 0 0,1-2-1-16,10 4 0 0,2 7 1 15,6 8 0-15,-1 12 0 16,2 9 2-16,-2 12-1 15,-4 9 0-15,-4 14 1 16,-7 10 0-16,-8 9 1 0,-9 6-1 16,-5 2 0-16,-4 0 0 0,-7-5 0 15,-2-1-1 1,-2-10-1-16,4-8-2 0,0-11-5 15,11-15-7-15,0 0-31 16,-11-20-47-16,17-9-4 16,10-12-7-16,8-5 3 15</inkml:trace>
  <inkml:trace contextRef="#ctx0" brushRef="#br0" timeOffset="55028.2176">19499 9565 87 0,'-5'3'92'0,"-9"12"-3"15,0-10-5-15,-1 26-67 16,-1 8-5-16,1 7 1 15,3 5-2-15,5 5-2 0,2-2 0 16,5-1-1 0,7-7 0-16,9-9-1 0,4-10-1 15,5-11-1-15,4-11 0 0,1-10-1 16,1-15-1-1,-1-12 0-15,3-10-2 0,-5-10-2 16,-3-11 0-16,-2-6-1 16,-4-8 0-16,-4-5 0 0,-6-1 0 15,-7 2-1 1,-2 5 2-16,-11 6 0 0,-3 10 1 15,-3 12-1-15,-3 12 1 16,0 9-1-16,-1 12 1 16,3 10-1-16,2 5 0 0,0 10 0 15,3 10-1-15,3 13 1 16,2 13 0-16,0 12 1 0,8 12 1 15,0 7-1 1,11 6 2-16,4-3-1 0,6 0 1 16,7-10 0-1,6-10-1-15,2-11 1 0,4-15-1 16,1-13 1-16,-1-11-1 15,1-10 0-15,-3-10 0 0,-4-12-2 16,-7-9 0 0,-3-10 0-16,-10-5 0 0,-3-7-1 15,-9-2 1-15,-2 0-1 0,-9 3 1 16,-4 6-1-1,-3 10 1-15,-2 7 1 0,-1 18-1 16,-1 11 1-16,5 11 0 16,0 18 0-16,8 14 1 0,4 11 1 15,3 7 0 1,8 3 0-16,11 4 0 0,6-1 0 15,4-6-3-15,1-5-5 0,6 1-18 16,-9-13-56 0,4-13-14-16,1-11-7 0,-2-11-6 15</inkml:trace>
  <inkml:trace contextRef="#ctx0" brushRef="#br0" timeOffset="56268.2672">20273 9490 82 0,'0'0'97'0,"-10"5"-4"0,6 19-5 15,25 11-64-15,-18 14-7 16,1 9-4-16,4 12-2 16,3 2-3-16,2 6-1 0,0-3-2 15,2-5 0 1,-5-6-2-16,-1-12 0 0,-3-8-1 15,-4-13 0-15,-2-13 0 16,0-18 0-16,0 0-1 16,-10-30 0-16,2-14-1 15,-1-11 0-15,-2-14-2 0,0-12 0 16,-1-3 0-16,1-3 0 0,4 1 0 15,7 9 0 1,2 7 1-16,15 10 0 0,9 12 1 16,10 15 1-1,5 12-1-15,1 13 0 0,3 8 0 16,-6 15 0-16,-9 13 0 15,-13 7 1-15,-16 13-1 0,-12 5 0 16,-19 3 1 0,-6-2 0-16,-9-2-1 0,-2-8 1 15,0-8-2-15,6-9 1 0,8-14-2 16,12-7 0-1,21-6-1-15,0-17 0 0,17 2 0 16,19-3 0-16,16 0 1 16,9-3 0-16,13 1 1 0,6-1 0 15,0 1 1 1,-5 1-1-16,-3-5 2 0,-16 0-1 15,-8-1 0-15,-14 1 0 0,-14 0 0 16,-16 2 0 0,-6 0 0-16,-14 4 0 0,-7 2 0 15,-8 4 0-15,-7 3-1 16,-1 6 1-16,-1 3 0 0,-4 8 1 15,5 13 0 1,3 4 2-16,8 11-2 0,5 7 1 16,9 6 0-1,8 1 1-15,6 0 0 0,18-3-1 16,5-6 0-16,7-8-1 0,9-9 0 15,1-11 0-15,4-10-1 16,-2-5-1-16,-1-13 1 0,-4-7-1 16,-3-7 0-1,-3-5 1-15,-8-4-1 0,-3 3 1 16,-4 3 1-1,-4 2-1-15,-5 7 1 0,-1 8 0 16,-6 15 0-16,0 0 1 16,7 23-1-16,-4 7 1 0,-1 7-1 15,1 10 1-15,-1 5 0 0,-2 2-1 16,2-3 0-1,-2-6 1-15,0-8-1 0,0-7 1 16,0-13 0 0,0-17 0-16,9 0-1 0,2-17 1 15,4-13-1-15,6-9 1 16,8-1-2-16,7-6 0 0,9 5 0 15,0 4-1-15,4 8 1 0,-4 10-1 16,-2 12 0 0,-9 9 1-16,-9 13-1 0,-15 10 1 15,-10 5 0 1,-8 6-1-16,-12 2 0 0,-4 0-2 15,-2-5-2-15,5-4-4 16,1-11-7-16,14-7-41 0,6-11-33 16,0 0-11-1,23-21-6-15</inkml:trace>
  <inkml:trace contextRef="#ctx0" brushRef="#br0" timeOffset="57298.3084">21836 9578 25 0,'-31'15'92'0,"-4"6"0"0,-1 5-5 15,3 12-57-15,-1 8-5 0,8 9-5 16,3 3-2-16,8 1-4 15,10 1-2-15,10-5-2 0,12-6-2 16,10-16 0 0,7-9-2-16,5-19-1 0,6-9 0 15,4-16-2 1,1-15 0-16,-6-11-1 0,1-10-1 15,-9-10-1-15,-6-6 0 0,-7-6-1 16,-9-4 0-16,-10-3 1 16,-4 2-2-16,-13 7 1 15,-4 10-1-15,-3 11 0 16,-6 11 0-16,-2 17 1 0,0 15-1 15,1 15 1 1,0 20 0-16,6 14 0 0,6 14 1 16,6 16 1-16,9 11 0 15,6 7 0-15,12 7-1 0,9-3 1 16,6-1-1-16,6-13 0 15,2-9 0-15,2-15 0 16,5-15 0-16,-4-16 0 0,4-11 1 16,-2-12-1-1,-1-16 1-15,-5-10-1 0,-1-13 0 16,-7-9 0-16,-10-2 0 15,-6-5 0-15,-10 0 0 0,-5 2-1 16,-11 7 1 0,-9 6 0-16,-5 12 0 0,-5 13 0 15,2 11 0-15,-1 12 0 0,-1 16 0 16,5 16 0-1,4 6 1-15,6 14-1 0,5 2 1 16,6 5-1-16,3-5 1 16,7-4-1-16,4-7 1 0,6-8-1 15,1-7 1 1,8-13-1-16,-1-11 0 0,4-9 0 15,-1-8-1-15,2-13 1 0,2-11 0 16,-4-6 0 0,3-6 0-16,-3 1 0 0,-2 3 0 15,-4 2 1-15,-1 8 0 16,-7 6 1-16,-2 13-1 15,-12 11 1-15,12 5-1 16,-11 15 1-16,-1 3-1 0,-1 7 0 16,-4 5 0-1,1 5 0-15,1-4 0 0,-1-3-1 16,0-7 1-16,2-6 0 0,2-11 1 15,0-9-1-15,11-13 0 16,2-14 1-16,7-5-1 16,3-6 1-16,3-2-1 15,10 0-1-15,-5 8 0 0,3 6 0 16,-6 11-1-1,-2 8 1-15,-7 9-1 0,-4 12 1 16,-6 6-1-16,-5 9 1 16,-4 3-1-16,-1 6 1 0,-5-5-1 15,-1-1 0-15,-1-6 0 16,2-5-1-16,3-9-2 15,3-12-1-15,0 0-4 0,2-17-6 16,1-14-16 0,6-8-34-16,7 0-29 0,-5-16-9 15,7-7-3-15</inkml:trace>
  <inkml:trace contextRef="#ctx0" brushRef="#br0" timeOffset="57508.3168">23092 9414 96 0,'22'-21'101'16,"-6"13"-6"-16,-1 10-3 0,0 11-68 15,-4 9-9 1,-4 7-5-16,-2 6-2 0,1 4-2 15,3 6-1-15,2 1-2 16,0 2 0-16,0-1-2 16,1-1 0-16,-4 3 0 15,7-1-1-15,-4-3-2 0,-1-5-1 16,-2-2-4-16,-3-8-4 0,1-2-6 15,-6-14-24 1,0-14-52-16,-9 4-6 0,-3-13-5 16</inkml:trace>
  <inkml:trace contextRef="#ctx0" brushRef="#br0" timeOffset="57648.3224">23039 9852 97 0,'-25'-22'107'0,"9"6"-8"16,16 0-4 0,26 0-57-16,20 3-20 0,22 4-7 15,13-7-7-15,15-2-3 0,7 2-10 16,1-9-31-1,-11 5-54-15,0 0-4 0,-16 1-8 16,-21 0-5-16</inkml:trace>
  <inkml:trace contextRef="#ctx0" brushRef="#br0" timeOffset="58658.3628">19140 10701 24 0,'-7'-9'100'0,"7"9"-3"0,-10 0-7 15,10 9-3 1,10 15-75-16,2 12-3 0,8 10-3 15,0 9-2-15,6 7 1 0,1 3 2 16,0-2 0 0,-2-8 0-16,-7-11 2 0,-4-12-1 15,-4-11 1-15,2-15 0 16,-4-9-3-16,3-18-1 0,-1-9 0 15,0-7-4 1,2-11-2-16,-2-8-3 0,1-4-4 16,-2-2-2-1,4 3-4-15,-5 3-5 0,11 10-8 16,-6 3-11-16,14 12-30 0,7 13-29 15,-1 6-3-15,2 7 6 16</inkml:trace>
  <inkml:trace contextRef="#ctx0" brushRef="#br0" timeOffset="58888.372">19749 10722 17 0,'5'39'96'0,"-3"3"-3"16,-2 10-12-1,-5-5-27-15,1-3-20 0,4-4-12 16,0-5-9-16,17-12-2 16,4-11-2-16,13-12-1 0,8-6-2 15,2-15-1-15,4-7-2 16,-5-4 0-16,-6-2-1 15,-12-2 0-15,-10 4-2 0,-15 5 0 16,-13 5 1 0,-13 11-2-16,-10 7-2 0,-2 4-5 15,-5 9-5-15,7 11-23 16,12 9-56-16,3-10-4 15,16 0-6-15,10-9-3 0</inkml:trace>
  <inkml:trace contextRef="#ctx0" brushRef="#br0" timeOffset="59268.3872">20634 10285 10 0,'-8'-10'97'16,"8"10"-1"0,-2 5-4-16,2 16-2 0,5 15-75 15,5 12-4-15,2 11-1 0,-3 14 0 16,1 12-1-1,-3 5-2-15,-3 2-2 0,-4-3 0 16,0-7-1-16,0-7-2 16,-4-12-1-16,3-14-5 0,-4-20-5 15,11-11-26 1,2-18-55-16,4-17-6 0,6-19-8 15,4-17-5-15</inkml:trace>
  <inkml:trace contextRef="#ctx0" brushRef="#br0" timeOffset="59468.3952">20879 10476 13 0,'6'-37'100'0,"-1"20"-2"0,-5 17-5 15,10 13-3 1,-10 19-71-16,6 14-8 0,0 13-3 16,3 7-2-1,-1 8 1-15,-1 2-4 0,-2 1 1 16,-4-3-1-16,2-7-2 0,-3-4-2 15,0-14-5-15,0-6-7 16,-4-13-43-16,-5-16-35 0,9-14-6 16,-7-12-8-1</inkml:trace>
  <inkml:trace contextRef="#ctx0" brushRef="#br0" timeOffset="59938.414">20763 10834 19 0,'0'-12'98'0,"13"6"-2"15,13 2-6-15,14-23-3 0,17 20-77 16,11 0-3-1,6-2-1-15,2 2-2 0,-2 1-1 16,-5 1-1 0,-8 0 0-16,-13 2-1 0,-11 2-1 15,-17 1 0-15,-9 0-1 16,-11 0 1-16,-1 9 1 0,-13 1-1 15,-5 3 2-15,-7 5 0 16,0 7 1-16,-2 1-1 16,1 9 2-16,0-2-3 0,6 3 1 15,8-4 1 1,8-5 0-16,5-4 0 0,13-10 1 15,4-9-3-15,5-5 1 16,3-12 0-16,3-11-1 0,-4-2-1 16,-3-10-1-1,-5 2 1-15,-4-3-2 0,-4 8 3 16,-2 1-1-16,-4 9 0 0,-2 19 1 15,0 0 0 1,2 11 1-16,0 15-1 0,7 5 0 16,0 6-1-16,5 0 2 15,8 4 0-15,2-6-2 0,7-5-1 16,0-9-3-1,5-6-4-15,-3-11-7 0,7-4-22 16,-6-9-40 0,-10-15-20-16,4-11-8 0,-2-12-2 15</inkml:trace>
  <inkml:trace contextRef="#ctx0" brushRef="#br0" timeOffset="60578.4396">21825 10623 95 0,'-22'7'102'0,"-3"16"-7"0,2 7-3 15,6 6-66 1,-1 12-10-16,2 4-4 0,7 6-4 15,9-4 0-15,5-3-2 0,8-10-1 16,4-3 0-16,5-13-1 16,2-7 0-16,0-15 0 15,0-5-1-15,-2-10-3 16,-3-10-1-16,-2-8 0 0,-3-6 0 15,-4-5-1 1,0-1 0-16,-2 2 0 0,2 4 0 16,-3 1 1-16,3 12 0 15,0 9 0-15,4 13 0 0,5 7 1 16,3 15-1-16,0 8 0 15,2 10 0-15,1 8 1 16,-2 7 1-16,-7 4 0 0,-3 3 0 16,-13 2 1-1,-11 4-1-15,-11-3 1 0,-11-4-1 16,-10-6 1-16,-5-13-2 15,-3-5 0-15,-1-16 0 16,9-10 0-16,9-10 0 16,10-17 0-16,19-10 0 0,10-10 0 15,20-6 0-15,15-8-1 0,15-8 1 16,11-4-2-1,6-7 0-15,7-2 0 0,-8-2 1 16,-7 1-1-16,-7 0 0 16,-8 5 1-16,-17 10-2 15,-12 9 2-15,-16 12-1 16,-6 14 1-16,-16 13 1 0,-9 15 0 15,-8 17 0-15,-3 18 1 0,2 9 1 16,5 12 0 0,10 3 0-16,13 3 2 0,14-2 0 15,24-5-1 1,21-10 0-16,18-10 0 0,16-11-1 15,9-12 0-15,10-9-2 16,2-6-5-16,2-4-5 0,-9-15-15 16,-7 1-46-1,-4-1-26-15,-18-2-5 0,-18 1-9 16</inkml:trace>
  <inkml:trace contextRef="#ctx0" brushRef="#br0" timeOffset="61418.4732">13456 12132 78 0,'0'0'89'0,"7"11"-2"16,18-11-49-1,14 0-13-15,12 0-1 0,14-8-8 16,10-1-7-16,7-3-2 0,3-2-4 15,1 1-3 1,-9-3-5-16,-7 4-20 0,-10 0-56 16,-24 0-6-16,-16 3-7 15</inkml:trace>
  <inkml:trace contextRef="#ctx0" brushRef="#br0" timeOffset="61668.4832">13467 12327 67 0,'6'15'94'0,"21"-4"-5"15,14-10-5 1,9 2-55-16,15-2-15 0,13-1-4 15,3-3-5-15,2 1-2 0,-4-3-3 16,-6 5-6-16,-15 0-20 16,-17 2-56-16,-10 3-9 0,-18 3-4 15,-13-8 0 1</inkml:trace>
  <inkml:trace contextRef="#ctx0" brushRef="#br0" timeOffset="61828.4896">13346 12698 37 0,'52'9'98'0,"23"-9"-5"0,20-7-20 16,11-13-72-1,11-6-87-15,6-5-7 0,6 1-4 16</inkml:trace>
  <inkml:trace contextRef="#ctx0" brushRef="#br0" timeOffset="62159.5029">15212 11905 32 0,'-10'-7'102'0,"3"13"-4"0,2 17-5 15,-1 14-4 1,5-21-72-16,-2 38-10 0,0 5-4 16,2 8-1-16,-2-2-5 15,-2 3-7-15,-4-7-11 0,4-6-29 16,-1-9-40-1,-6-12-7-15,-2-9-6 0</inkml:trace>
  <inkml:trace contextRef="#ctx0" brushRef="#br0" timeOffset="62289.5081">14973 12357 18 0,'0'-30'100'15,"5"5"-3"-15,16 1-6 0,13 2-4 16,5 3-73-16,9-5-13 16,12-2-49-16,-5 1-37 0,0 1-8 15,-5-3-5-15</inkml:trace>
  <inkml:trace contextRef="#ctx0" brushRef="#br0" timeOffset="62469.5153">15528 12184 83 0,'18'56'104'0,"-3"-3"-7"15,3 0-6 1,-6-25-35-16,-3 17-44 0,0-7-6 16,-4-11-8-16,1-7-6 0,-6-20-10 15,10 5-30 1,4-16-42-16,-1-20-7 0,2-11-5 15</inkml:trace>
  <inkml:trace contextRef="#ctx0" brushRef="#br0" timeOffset="63139.5421">15694 11983 4 0,'-10'-65'97'0,"-4"5"2"0,-3 16-7 31,1 22-25-31,0-2-32 0,4 9-17 0,0 6-12 16,0 4-5-16,12 5-4 0,-14 3-3 16,14 9 0-16,10 5-1 15,5 6 0-15,7 15 1 0,6 8 1 16,3 9 2-1,4 9 1-15,1 5 1 0,-5 3 3 16,-2-3 3 0,-9-4 3-16,-2-11 1 0,-7-11 2 15,-4-10 1-15,-5-13 0 0,-2-20 1 16,0 0-3-16,3-5-2 15,2-17-2-15,1-5-2 16,6-7-2-16,4-2 0 16,3-2-1-16,5 3 1 0,2 2 0 15,2 12 0 1,-2 8-1-16,1 10 1 0,-5 10 0 15,0 13 0-15,-6 11-2 16,-7 7 1-16,-5 7 0 0,-4-2-1 16,-5 3 0-16,-6-9 1 15,-1-6 0-15,-2-7 0 16,2-12 0-16,2-10 0 0,5-8 0 15,5-16 0 1,8-9 0-16,7-3 0 0,7-5-1 16,6 3 1-16,7 4-1 15,3 5 0-15,0 10 0 16,0 10 0-16,-1 7-1 15,-4 7 1-15,0 8 0 0,-6 2 0 16,2 1 0-16,-3-3 0 0,4-5 0 16,3-7 1-1,-2-3-1-15,1-3 0 0,-2-11 1 16,-4-5-1-16,-8-6-1 15,-9 3 1-15,-9 1-1 16,-14 5 0-16,-6 9 0 16,-7 7 0-16,-5 12 1 0,2 7-1 15,5 10 2-15,6 6-1 0,11 6-1 16,10 0 0-1,20-2-3-15,15-7-4 0,20-5-9 16,6-9-33-16,24-13-36 16,14-5-13-16,14-9-7 15,9-13-3-15</inkml:trace>
  <inkml:trace contextRef="#ctx0" brushRef="#br0" timeOffset="63509.5569">17338 12162 94 0,'12'38'104'0,"0"2"-6"15,-1-1-6-15,-2 36-30 0,-1-51-58 16,-6 10-9-16,5-3-48 15,-5-9-38-15,-2-7-5 0,0-15-7 16,0 0-3 0</inkml:trace>
  <inkml:trace contextRef="#ctx0" brushRef="#br0" timeOffset="63609.5609">17374 11800 61 0,'-27'-17'1'0,"4"-1"-1"15,9 7 0-15</inkml:trace>
  <inkml:trace contextRef="#ctx0" brushRef="#br0" timeOffset="65049.6185">17646 11989 33 0,'38'79'104'0,"-6"7"-2"15,-8-5-8-15,-10-9-3 0,10-11-76 16,-17-9-2-16,-7-9-3 0,0-14-3 16,0-16-2-1,0-13-2-15,0-10 0 0,2-17-1 16,9-9 0-16,3-6 0 15,6-6-2-15,4-1 0 16,3 7 0-16,-1 7 0 16,-1 13 0-16,0 15 1 0,-5 11-1 15,-2 21 0-15,-2 9 1 0,-5 7-1 16,-2 7 0-1,-1 0-1-15,0-4-2 0,-2-7-1 16,4-5-2 0,-1-16-4-16,4-7-2 0,3-9-1 15,1-18 1-15,4-11 0 16,0-11 2-16,2-8 2 0,-4-11 2 15,-1 7 5 1,-3 0 5-16,-2 9 1 0,-8 14 2 16,-3 17 1-16,-2 12 2 0,-5 25 0 15,0 14 0 1,-2 10-2-16,3 8-1 0,4 3-1 15,2-5-1-15,11-8-1 16,5-11-1-16,5-15 0 0,6-13 0 16,2-10-1-1,2-20 0-15,-1-14 1 0,-1-14-1 16,-7-9-1-1,-5-14-1-15,-7-12 1 0,-10-2-1 16,-5-5-1-16,-13 4 1 0,-9 7 0 16,-5 13 0-16,-3 13 0 15,0 23-2-15,3 20 1 0,3 19 0 16,7 27 1-1,8 19-1-15,12 12 0 0,11 11 0 16,9 9 0 0,11 3 2-16,7-2-1 0,8-9 0 15,5-9 1-15,2-15-1 0,-2-14 1 16,-1-14-1-16,-1-17 1 15,-5-10-1-15,-4-17 1 0,-7-12-2 16,-8-8 1 0,-7-7-2-16,-8-4 0 0,-8-3 0 15,-6 4-1 1,-10 6 0-16,-8 13 1 0,-3 10 0 15,-5 16 1-15,4 13 1 16,3 20 1-16,6 11-1 0,4 10 1 16,8 8 1-16,5 5-1 0,4-1-1 15,6 1 1 1,3-2-1-16,1-5 1 0,-1-3-1 15,1-7-1 1,-4-5 2-16,1-9-1 0,-2-9 1 16,0-10-1-16,-9-13 1 15,9-8 0-15,-9-20 0 0,1-10 0 16,-1-10 0-1,-3-9-1-15,3-7 1 0,0 0-1 16,11-2 1-16,6 6 0 0,11 6 0 16,7 9 0-1,9 6 0-15,2 10 0 0,7 8-1 16,-5 5 2-16,-4 7-2 15,-6 8 1-15,-7 2-1 0,-11 11 0 16,-13 5 0 0,-10 6 0-16,-16 6 0 0,-11 3 0 15,-9 4 0-15,-5-4 0 0,-11 2 0 16,1-7 0-1,-1-5 0-15,10-3 0 0,4-6 0 16,11-7 0-16,12-5 0 16,18-1-1-16,-1-6 0 0,15-6-1 15,17-1-2 1,2-5-2-16,8-1-3 0,3 0-2 15,3-1-1 1,-4 5 1-16,-2 1 0 0,-5 3 2 16,-6 4 2-16,-5 4 3 0,-6-1 6 15,-4 4 4-15,-5 5 1 16,-1 1 0-16,-9-6 2 0,17 11 0 15,-8-5-1 1,7 0 0-16,5-6-2 0,6 0-2 16,3-4 0-1,4-9-1-15,-1-5 0 0,1-2-1 16,-8-6 0-16,0-6-1 15,-12 3 0-15,-7 0 0 0,-7 4 0 16,-8 4-1-16,-9 9 0 0,-7 7 0 16,-4 8 0-1,-3 13 0-15,1 10 0 0,2 9 1 16,7 3-1-1,5 6 1-15,11-1 0 0,8-2 0 16,13-7-1-16,11-5 0 16,5-6-2-16,6-10-2 0,6-4-6 15,-4-9-10-15,3-5-34 16,-5-3-28-16,-4-11-18 15,-5-2-6-15,-4-5-3 0</inkml:trace>
  <inkml:trace contextRef="#ctx0" brushRef="#br0" timeOffset="65419.6333">19663 12155 75 0,'0'0'98'15,"12"17"-3"1,-9 0-5-16,-3 8-55 0,3 8-12 15,3 2-6-15,-2 6-2 16,1 2-4-16,-1-3-2 0,2-3-3 16,-2-8 0-1,-1-7-2-15,1-11 0 0,-4-11-2 16,10 0 0-1,1-18-1-15,3-9 0 0,7-5 1 16,4-6-1-16,3 1-1 0,4 2 0 16,1 5 0-16,-3 9 0 15,-5 11 0-15,-6 10-1 0,-8 12 1 16,-8 7 0-1,-3 10-1-15,-9 1 0 0,-3 6-2 16,0-2-2 0,-1 2-4-16,0-12-9 0,13 0-41 15,7-7-36-15,3-7-6 0,11-8-7 16</inkml:trace>
  <inkml:trace contextRef="#ctx0" brushRef="#br0" timeOffset="66439.6741">20277 12179 23 0,'-12'30'103'16,"1"11"-4"-16,-5 2-3 0,4 3-5 16,-5 3-73-16,12-3-5 15,5-5-3-15,1-8-2 16,13-8-2-16,6-10-1 0,10-10-2 15,8-7 0 1,5-14 0-16,-3-14 0 0,5-8-2 16,-6-13 0-16,-5-11-1 15,-8-12 0-15,-10-8-1 0,-10-6-1 16,-8-3 1-1,-14 4 0-15,-8 8-1 0,-10 12 2 16,2 16-1-16,-1 19 0 0,3 19 0 16,4 16 1-1,10 23 0-15,9 11-1 0,11 15 1 16,16 7 0-16,10 7 0 15,11 4 1-15,5 2-1 16,8-1 1-16,3-7 0 16,4-4-1-16,-1-12 1 0,-1-9-1 15,-3-9 1-15,-1-13-1 0,-4-9 0 16,-5-8 0-1,-5-12 0-15,-11-8 0 0,-8-12 0 16,-11-4 0-16,-11-7-1 16,-7 0 1-16,-13 1-1 15,-7 7 0-15,-4 7 0 16,-2 10 1-16,0 16-1 0,3 9 0 15,5 15 1 1,11 10-1-16,3 7 1 0,8 6 0 16,5 2 0-16,11-3 0 0,5-3 0 15,5-9 1 1,6-6 0-16,-2-9 0 0,4-10 0 15,1-7 1-15,2-12-1 16,-1-8 0-16,-1-4 1 0,-1 0-2 16,-3 0 1-1,-4 7-2-15,-3 3 1 0,-8 9-1 16,-13 5 1-16,11 11-1 15,-11 9 0-15,0 3 1 16,-5 3-1-16,4 0 2 0,-2-1 0 16,2-6 0-16,1-8 1 15,0-11-1-15,16 4 1 0,-3-7-1 16,4-8 1-1,2-2-1-15,2-1 0 0,1 4-1 16,-3 5 0-16,0 4 0 16,-4 2 0-16,0 8-1 15,-6 5 1-15,-2 2 0 0,-2 3 0 16,1-5 0-16,-3-1-1 15,1-5 1-15,-4-8-2 0,9 0 0 16,0-8-2 0,1-14 0-16,4-5-1 0,-1-9 0 15,5-8 0 1,-2-10 0-16,2-5 1 0,0 1 3 15,-1 1 1-15,-2 7 3 16,-3 6 0-16,-1 8 0 0,-4 17 2 16,2 15 0-16,0 10-1 0,-2 15 1 15,4 11-3 1,1 7 1-16,3 6-2 0,0 8 1 15,2 0-2 1,1 4-2-16,-2-1-2 0,-3-5-5 16,-2 2-9-16,-8-12-34 15,-3-10-33-15,0-9-14 0,-2-13-8 16,-12-9-2-1</inkml:trace>
  <inkml:trace contextRef="#ctx0" brushRef="#br0" timeOffset="66569.6793">21678 12463 46 0,'-25'-25'98'0,"3"-3"8"16,6 3-8-1,13 8-3-15,18 3-70 0,12 4-10 16,22 0-9-16,16 1-6 15,15-4-6-15,8 0-7 0,14 5-19 16,-1 0-54 0,-5-4-12-16,-6-1-7 0,-20 2-6 15</inkml:trace>
  <inkml:trace contextRef="#ctx0" brushRef="#br0" timeOffset="68479.7557">18678 13148 39 0,'0'0'98'0,"-10"6"-3"0,-12 19-5 16,-9 12-4-16,-10 13-82 15,11 10 1-15,8 10 0 0,7 4 0 16,15-1 2-1,15-7-1-15,16-11 1 0,13-13 0 16,8-18-2-16,6-17 0 16,2-11-2-16,-4-20-1 15,-5-13-1-15,-8-11-1 0,-7-7-1 16,-8-3 0-16,-10 4 1 15,-4 6-1-15,-9 8 2 0,-3 12 1 16,-2 16 0 0,0 12 0-16,-6 26 1 0,5 9-1 15,1 10 1 1,2 4-1-16,6 6 1 0,8-5-1 15,2-8 1-15,4-5-1 16,3-15 1-16,-2-8-1 0,-1-12 0 16,2-7-1-16,-3-14-1 0,-1-8 1 15,0-4-1 1,4-2-1-16,-2 5 1 0,1 2 0 15,0 7 0 1,0 9 0-16,2 10 1 0,-5 4 0 16,2 6 0-16,-2 11 0 15,-1-2-1-15,1 2 1 0,1-4 0 16,-2-1-1-1,5-6 1-15,-2-5-1 0,-1-2 2 16,0-4-2-16,1-8 0 0,-1-6-2 16,-2-1 2-1,2-6 0-15,-6-3 0 0,1 0-1 16,-4 0 1-16,-3 3-1 15,-1 3 2-15,-3 3-1 0,-3 2 0 16,-2 14 0 0,1-14-1-16,-1 14 1 0,0 0 0 15,0 0-1-15,0 12 1 0,0 1-1 16,0 5 1-1,3 4 1-15,1 4-1 0,2 4 0 16,2 1 1-16,1 3-1 16,-1-5 1-16,3-2 0 0,-1-7 1 15,2-3-2 1,1-6 0-16,5-11 0 0,1-6 0 15,4-10 0 1,7-8 0-16,3-5 0 0,2-6 0 16,-1-5 0-16,0-3 0 0,-4 7 0 15,-5 3 0-15,-5 7 0 16,-5 4 0-16,-8 13 0 0,-7 9 0 15,0 7 0 1,-1 16 0-16,-6 5 0 0,2 4 0 16,0 6 0-1,1 3 0-15,4 1 0 0,6-6 0 16,8-2 0-16,1-8 0 15,8-3 0-15,3-9 0 0,8-10 0 16,-2-4 0-16,3-7 0 16,-1-12 0-16,-2-8 0 15,0-6 0-15,-7-11 0 0,-4-5 0 16,-7 0 0-1,-6-2-2-15,-2 4 1 0,-6 7 0 16,-9 7 1-16,-2 9-1 16,-6 14 0-16,3 10 1 0,-3 5-1 15,3 14 1-15,2 8-1 16,3 7 1-16,5 5 0 15,4 2 0-15,0 5 1 0,7 0-1 16,3 1 1 0,1-2-1-16,3-2 1 0,0-10 0 15,1-4-1-15,5-6 1 16,2-13 0-16,5-10 1 0,1-5-2 15,6-16 0 1,-1-9 0-16,4-4-2 0,0-2 2 16,1 4-1-16,-8 3 1 0,-8 10 0 15,-1 6 0 1,-9 12 1-16,-5 8 1 0,-6 15-2 15,-1 6 0-15,-8 6 0 16,2 3 0-16,2 1 0 16,0-4 0-16,3-2 0 15,0-10 0-15,1-6 0 0,0-16 0 16,10 8 0-1,1-11 0-15,-1-9 0 0,2-7 0 16,2-2 0-16,0-2 0 0,-1 0 0 16,-4 0 0-16,2 3 0 15,-5 6 0-15,0 2 0 16,-6 12 0-16,6-12 0 15,-6 12 0-15,0 0 0 0,0 0 0 16,0 0 0 0,0 0 0-16,0 0 0 0,0 0-2 15,0 0-2-15,0 0-2 0,0 0-2 16,0-12-6-16,0 3-4 15,0-1-5-15,0 0-3 16,1-2 2-16,3-4 4 16,-1-4 7-16,4 5 8 0,0-7 6 15,1 3 8 1,-1-5 10-16,1-3 3 0,1-4-1 15,-1-1-2-15,3 0-5 16,-1 0-3-16,2 2-2 16,-4 3-2-16,2 6-2 0,-4 4-1 15,0 5-1-15,-6 12-1 16,0 0 0-16,10 0-1 0,-10 13 0 15,2 8 0 1,-2 5 0-16,1 10-1 0,-1 7 1 16,0 7 1-1,-1 3-1-15,-4 2 0 0,-1-2 1 16,-1 1-1-16,2-6 0 15,-2-5 1-15,1-6-2 0,0-12-3 16,4-1 0-16,-1-10-3 0,3-14-5 16,0 0-6-1,8-7-19-15,-3-18-19 0,0-11-14 16,9-10-17-1,-9-17-19-15,3-9-3 0</inkml:trace>
  <inkml:trace contextRef="#ctx0" brushRef="#br0" timeOffset="68699.7645">21128 13089 27 0,'12'-53'107'0,"-2"18"-3"16,3 19-8-16,3 16-3 15,-20 12-70-15,24 12-9 0,8 15-4 16,3 9-4 0,4 6-2-16,2 6 0 0,-3 3-2 15,-1 2 1-15,-2-1-1 16,-8-5 0-16,-3 0-2 0,-6-8 0 15,-3-1-1 1,-3-11-1-16,-1-3-1 0,-3-14-4 16,-1-2-5-16,-3-20-13 0,0 0-52 15,0-20-20 1,-10-13-7-16,-2-9-7 0</inkml:trace>
  <inkml:trace contextRef="#ctx0" brushRef="#br0" timeOffset="68830.7698">21339 13366 6 0,'-32'-46'109'0,"7"13"-3"15,8 9-8-15,17 11-2 0,18 7-55 16,22 5-28-1,11-5-7-15,21-2-6 0,15-9-10 16,30-7-59-16,7 0-26 16,12-7-5-16,10-8-8 0</inkml:trace>
  <inkml:trace contextRef="#ctx0" brushRef="#br0" timeOffset="82554.3195">5822 9214 10 0,'0'0'85'0,"0"0"1"0,1-11-2 16,-1 11-50 0,0 0-10-16,0 0-9 0,-5-8-1 15,5 8-1-15,0 0-3 16,-15 0-1-16,15 0-2 0,-20 20-2 15,8-3-1 1,-4 4-3-16,-3 9-1 0,-4 0-4 16,2 7-4-1,-3-2-12-15,5-9-43 0,0 8-24 16,1-10-9-16,7-7-1 0</inkml:trace>
  <inkml:trace contextRef="#ctx0" brushRef="#br0" timeOffset="82714.3259">5909 9174 1 0,'13'-5'89'0,"-3"5"1"16,-6 12-5-16,-4 6-8 0,-1 8-76 15,-6 5-7-15,-2 7-29 0,12 10-45 16,-10 2-6-1,-1-2-5-15</inkml:trace>
  <inkml:trace contextRef="#ctx0" brushRef="#br0" timeOffset="83374.3523">2799 9068 61 0,'0'0'88'0,"0"0"-5"16,0 0-4-1,0 17-65-15,1-1-9 0,1 7-3 16,-1 3-1-16,1 3 0 0,-1 3-4 15,1 1-18-15,8-4-58 16,-8-9-5-16,3-8-5 0</inkml:trace>
  <inkml:trace contextRef="#ctx0" brushRef="#br0" timeOffset="83524.3583">2977 9085 68 0,'15'21'90'0,"3"4"-4"16,0 4-8-1,0 9-72-15,-3 3-34 0,6 5-50 16,3 3-8 0,-8-1-4-16</inkml:trace>
  <inkml:trace contextRef="#ctx0" brushRef="#br0" timeOffset="84154.3835">2920 11217 30 0,'9'0'98'0,"-9"0"-4"16,11 14-6-16,-11 1-3 0,0 6-78 16,0 8-4-1,0 7-1-15,-1 8 1 0,-2 2-1 16,2 7-1-16,-2-3-3 0,2-3-9 15,-2-1-37-15,3-12-38 16,0-7-7-16,4-17-4 0</inkml:trace>
  <inkml:trace contextRef="#ctx0" brushRef="#br0" timeOffset="84324.3903">3091 11339 10 0,'12'0'96'0,"-12"0"-2"0,6 22-5 16,-6 4-4-1,-2-6-60-15,-3 20-24 0,-3 2-8 16,2 12-29 0,8 6-47-16,-4-3-7 0,-2-2-6 15</inkml:trace>
  <inkml:trace contextRef="#ctx0" brushRef="#br0" timeOffset="84844.4111">5820 10985 17 0,'0'0'96'0,"7"16"-4"0,-7 1-4 15,-10 12-4-15,-14 0-81 16,6 12-31-16,0 2-53 0,-11-3-5 15,2-4-8 1,0-12 3-16</inkml:trace>
  <inkml:trace contextRef="#ctx0" brushRef="#br0" timeOffset="84984.4167">6003 11107 94 0,'31'18'100'0,"-13"10"-5"16,-18 9-6-16,-13 5-48 15,-9 12-41-15,-12-3-22 0,-11 15-63 16,14 3-6-1,1-1-7-15,8 1-6 0</inkml:trace>
  <inkml:trace contextRef="#ctx0" brushRef="#br0" timeOffset="87675.5244">4285 14653 55 0,'-12'-8'93'0,"2"-1"-2"15,1-1-3-15,16 5-65 16,-7 5-1-16,-5-7-6 15,5 7-5-15,0 0-2 0,5 19-3 16,8 7-1 0,4 6-3-16,2 8-2 0,4 7 0 15,1 7-1-15,1 4 1 0,-5-1-1 16,-2-9 1-1,-4-5 0-15,-4-10 1 0,-6-7 2 16,0-12 1-16,-4-14-1 16,0-11 0-16,0-16-1 0,-2-9 2 15,0-10-1 1,1-9-1-16,1-11-2 0,1-4 1 15,-1-5 0 1,8 0 1-16,4 4 0 0,-2 3 0 16,7 6 0-16,-1 11-1 0,0 7 1 15,1 11 0-15,1 9-1 16,3 10 0-16,4 8-1 0,0 6 0 15,4 12 0 1,2 11-1-16,4 12 0 0,3 11 1 16,3 12 0-1,-1 9 0-15,-3 11-1 0,-4 2 0 16,-2 2 0-16,-5-2-2 15,-4-5-2-15,-6-8-4 0,-8-14-8 16,2-15-45-16,-5-6-30 0,-4-18-7 16,-1-14-7-1</inkml:trace>
  <inkml:trace contextRef="#ctx0" brushRef="#br0" timeOffset="87845.5312">4687 14861 13 0,'-39'-2'102'15,"8"2"-3"-15,14 0-6 16,17 0-3-16,11-9-73 15,24-4-7-15,8-6-4 0,14-2-8 16,5-6-10 0,15-14-67-16,3 16-12 0,0 0-7 15,-1 2-5-15</inkml:trace>
  <inkml:trace contextRef="#ctx0" brushRef="#br0" timeOffset="88225.5464">5545 14465 59 0,'-14'-28'90'0,"-7"5"-5"0,-7 9-5 16,-4 14-65 0,-7 12-5-16,-4 23-3 0,1 15 0 15,6 12-2-15,7 9 0 0,15 7 2 16,13 0-1-1,22-6-2-15,19-10 0 0,24-10-10 16,15-16-23-16,12-10-54 16,16-11-6-16,8-14-8 15</inkml:trace>
  <inkml:trace contextRef="#ctx0" brushRef="#br0" timeOffset="88720.5677">7381 14729 77 0,'0'0'96'0,"-10"-11"-4"0,10 11-6 15,0 0-45-15,8 7-35 0,7 18 0 16,6 11-2-16,4 11 0 15,1 8 0-15,5 7 1 16,2 1 0-16,-4-6 0 16,1-11 0-16,-4-12 1 0,-1-14 0 15,-2-18 0 1,-1-11 0-16,-3-19-1 0,-2-12 0 15,-2-11-1-15,-4-7-2 16,-7-7-1-16,-4-1-2 16,-3 3-3-16,-8-2-3 15,6 9-7-15,-6 5-11 0,11 11-36 0,14 10-34 16,4 14-8-1,6 11-3-15</inkml:trace>
  <inkml:trace contextRef="#ctx0" brushRef="#br0" timeOffset="88950.5769">7992 14626 37 0,'25'31'98'0,"-11"3"-4"16,-13 6-7-16,-1 8-43 0,-7 2-21 15,-8 2-12-15,3-3-5 0,5-4-1 16,7-11-1 0,7-13 0-16,17-17 1 0,11-11 0 15,4-16 1 1,5-12 1-16,-4-8-1 0,-4 0-1 15,-11 0-1-15,-16 6-2 16,-11 9 0-16,-21 10-1 0,-11 8-3 16,-12 10-6-1,0 8-12-15,-7 13-62 0,9-2-12 16,9 2-7-16,11-3-6 0</inkml:trace>
  <inkml:trace contextRef="#ctx0" brushRef="#br0" timeOffset="89240.5903">8365 14076 37 0,'-3'-11'100'0,"3"11"-4"16,7 16-4-16,9 14-4 0,0 13-79 15,5 15-2 1,0 16-1-16,-2 12-1 15,-1 12-2-15,-6 10-1 0,-2 2-3 0,-8-3-4 16,3 0-9 0,-6-14-39-16,3-22-40 0,4-21-7 15,4-22-4-15</inkml:trace>
  <inkml:trace contextRef="#ctx0" brushRef="#br0" timeOffset="89440.5983">8827 14390 20 0,'23'-45'102'16,"-1"21"-3"-16,-2 22-7 0,-5 16-2 15,-2 32-72-15,-3 2-8 16,-3 16-3-16,-5 12-4 0,0 9-1 16,-2 5 0-1,-1 6-4-15,1-5-3 0,-3 0-9 16,-5-14-42-1,1-11-37-15,2-17-5 0,-3-16-8 16</inkml:trace>
  <inkml:trace contextRef="#ctx0" brushRef="#br0" timeOffset="90490.6403">8792 14918 0 0,'-14'-31'100'0,"3"12"-2"0,11 5-4 16,5 6-6 0,7 3-67-16,23-1-9 0,10 1-7 15,9 0-3-15,5-5-1 16,7-3-1-16,-2 0-2 0,1 0-1 15,-11-1 0-15,-3 1-1 16,-12 1 1-16,-9 2 0 16,-7 3 1-16,-12 1 2 0,-11 6 1 15,-5 0 2 1,-15 13 0-16,-8 7 0 0,-5 12-1 15,-6 4 1-15,0 10-1 16,5 5 0-16,7-1-1 16,13-4 0-16,12-12 0 15,11-13 0-15,18-13 0 0,11-13 0 16,4-14 0-16,7-15 1 0,-4-7 0 15,-4-2-1 1,-11-3 1-16,-10 6-1 0,-11 8 0 16,-9 10 1-1,-16 15-1-15,-11 8-1 0,-6 21 0 16,0 12 0-16,-2 14 0 15,5 10 0-15,9 5 0 0,11-3-1 16,11-6-2 0,18-12 0-16,12-11-2 0,10-16-3 15,10-15-6-15,5-13-8 0,4-19-12 16,-1-9-3-1,-3-8 0-15,-6-6 2 0,-10-7 4 16,-6 0 8-16,-13 1 14 16,-5 9 16-16,-16 6 16 0,-1 14 9 15,-15 15 2 1,-3 17-1-16,-5 16-2 0,2 22-6 15,0 15-4-15,5 11-5 0,7 9-5 16,5-3-4 0,7-6-1-16,15-11 0 0,8-15 0 15,7-17-1-15,7-19-1 16,1-10 0-16,1-20 0 0,-4-11 0 15,-6-6-2 1,-8-4 1-16,-11-1-1 0,-11 1-1 16,-9 1 1-1,-13 9-2-15,-1 3 1 0,-1 9-1 16,2 8 1-16,0 10-2 0,12 9 1 15,9 12 0-15,10 12-1 16,15 6 0-16,7 10 1 16,5 6-1-16,0 9 0 15,0 6 0-15,-7 3-1 0,-10 2 0 16,-12 2-1-1,-15 1-1-15,-16-2 0 0,-16-5-2 16,-8-11 1-16,-10-9-1 16,0-10 1-16,1-15 1 15,11-12 1-15,11-12 1 0,15-18 1 16,19-15 2-16,25-13 0 15,20-9 1-15,18-14 0 0,15-7-1 16,12-7 1 0,8-3 0-16,-1 3 1 0,-8 4 0 15,-14 10 0-15,-17 13 0 16,-25 16 0-16,-18 19 1 15,-24 20 0-15,-27 19-1 0,-19 25 0 16,-8 13-1-16,0 13-1 16,3 8 1-16,16 4-1 0,18-1 0 15,26-9-1 1,20-9 0-16,34-12 0 0,19-8 0 15,19-12-2 1,8-8-4-16,2-1-10 0,-17-4-57 16,-17-6-21-16,-26-1-7 15,-42-3-6-15</inkml:trace>
  <inkml:trace contextRef="#ctx0" brushRef="#br0" timeOffset="91123.6676">4792 16647 76 0,'20'55'91'0,"3"-6"0"0,-2-13-3 16,-12-8-76-16,13-11 1 15,-1-12 0-15,-5-14 0 0,-3-16-2 16,-9-13-2 0,-4-15-3-16,1-12-3 0,-4-10-3 15,-3-6 1-15,-2-1-1 0,1 6 1 16,3 9 1-1,-1 12 0-15,3 11 0 0,1 15 0 16,1 16 1-16,0 13 0 16,10 16 0-16,0 10 0 15,6 7-1-15,2 12 0 16,7 8 0-16,2 7 0 0,2 6-1 15,-1 3 0 1,2 3-3-16,0-3-1 0,-5-7-7 16,4-4-21-16,0-11-60 0,-13-15-6 15,-7-18-6 1,-9-14-5-16</inkml:trace>
  <inkml:trace contextRef="#ctx0" brushRef="#br0" timeOffset="91273.6736">4893 16615 5 0,'-24'0'97'0,"12"0"1"15,12 0-6-15,15 0-6 16,-15 0-73-16,41-22-23 0,4 8-73 16,5-1-6-16,2-12-7 15,8-2-4-15</inkml:trace>
  <inkml:trace contextRef="#ctx0" brushRef="#br0" timeOffset="91493.6824">5674 16220 14 0,'0'12'102'16,"-5"13"-4"-16,-15 13-4 15,-5 8-3-15,19 8-80 0,-16 8-2 16,3 1-1 0,10 0 1-16,9-2-2 0,14-11-2 15,18-11 0 1,9-14-2-16,14-10-3 0,6-14-3 15,13-2-9-15,-2-20-21 16,4-2-61-16,12-7-5 0,3-6-7 16,2-5-2-16</inkml:trace>
  <inkml:trace contextRef="#ctx0" brushRef="#br0" timeOffset="92243.7124">8009 16023 30 0,'-11'-4'90'15,"0"2"-1"-15,-6 4-3 0,0 10-68 16,-5 8 1-1,-5 9-4-15,-4 10-2 0,-1 8 0 16,0 10-3-16,1 6-2 16,6 3-3-16,6-2-1 0,8-3-4 15,8-10-4 1,8-6-8-16,9-14-50 0,15-20-28 15,11-14-7 1,7-23-3-16</inkml:trace>
  <inkml:trace contextRef="#ctx0" brushRef="#br0" timeOffset="92623.7276">8373 16104 88 0,'-8'17'98'0,"-16"15"-6"16,3 9-5-1,0 10-74-15,2 8-3 0,6 7-2 16,8 0-3-16,6-7-1 15,15-7 1-15,10-13 1 0,6-10 0 16,4-17 0-16,-1-12 0 0,4-12-1 16,-6-17 0-1,-3-11-1-15,-6-8-2 0,-5-7 0 16,-5-7-1-1,-8 4 0-15,-5 4-1 0,-1 5 0 16,-1 10 0-16,-5 11 0 16,-2 13 0-16,8 15 1 15,-8 18-1-15,8 15 0 0,2 10 2 16,7 8-1-16,5 7 1 15,4 6-1-15,2 4 0 0,7-6-1 16,-2-3-1 0,-1-8-1-16,-3-13-2 0,-1-5-5 15,-10-13-9 1,4-12-47-16,0-8-29 0,-8-13-8 15,-4-12-3-15</inkml:trace>
  <inkml:trace contextRef="#ctx0" brushRef="#br0" timeOffset="93063.7452">8921 16245 90 0,'0'0'98'0,"0"0"-7"16,8 6-5-1,-8-6-68-15,1 19-8 0,0 1-3 16,3 5-1-16,3 6-1 15,4 8 0-15,0 4 0 0,4 3-1 16,2 0 1 0,0-2-1-16,-2-6-2 0,-4-6 1 15,-1-8-1-15,-6-7 0 0,-4-17 0 16,0 0 0-1,0-14 0-15,0-13-1 0,3-9 1 16,3-13-1-16,6-3 1 16,7-2-1-16,9-2 0 0,7 5 0 15,5 3 0 1,6 9 0-16,-3 10 0 0,-1 7-3 15,-7 10-2 1,-4 3-4-16,-8 9-9 0,-23 0-20 16,9 2-57-16,-3 8-5 0,-3-1-7 15</inkml:trace>
  <inkml:trace contextRef="#ctx0" brushRef="#br0" timeOffset="93983.782">9484 16423 58 0,'-6'35'97'16,"1"-4"-3"-16,-1-2-5 15,5-7-59-15,1-13-9 16,9-6-5-16,8-7-3 0,8-14-1 16,3-9-2-16,7-5-2 15,1-8-1-15,3-1-2 0,-3 2-1 16,-3 3-1-1,-6 4-1-15,-8 8-1 0,-4 7-1 16,-15 17 0 0,12-7 0-16,-12 7-1 0,0 19 1 15,0-1 0-15,1 3-1 0,8 1 1 16,6-3 1-16,9-6-1 15,9-6 1-15,10-7 0 0,9-7 0 16,4-11 1 0,3-6-1-16,-4-5 0 0,-7-4 0 15,-7-2-1 1,-14 2-1-16,-13-1 0 0,-14 5 0 15,-9 7 0-15,-13 4-1 16,-9 8 0-16,-3 10 1 0,-6 13 1 16,5 9 0-16,1 12 0 15,9 12 0-15,6 6 1 16,8 5-1-16,10-2 1 0,5-1-1 15,13-8 1 1,3-8 0-16,9-9 0 0,2-17 0 16,5-10 0-16,1-11 0 15,3-15 0-15,-2-8 0 0,2-9 0 16,-2 1-1-1,-1 0 1-15,-5 4 0 0,-3 7 0 16,-3 14-1-16,-6 14 1 0,-6 10-1 16,-3 18 1-1,-2 11-1-15,-5 9 0 0,-3-1 0 16,1-1 1-16,-1-6 0 15,1-10 1-15,7-12-1 16,1-15 0-16,4-8 1 16,5-16-1-16,9-8 1 0,0 1-1 15,3 0-1-15,3 5 0 0,-4 11 0 16,-2 12 0-1,-2 6 1-15,-1 17-1 0,-8 8 0 16,-1 2 0 0,-4 1 0-16,2-4 0 0,-5-8 0 15,3-10-1-15,-2-11-1 16,3-14-1-16,2-15-2 0,0-9 0 15,0-16-1 1,-1-9-1-16,0-10 1 0,-1-8 0 16,-4 1 0-16,-4 4 3 0,1 9 1 15,-6 11 1 1,0 12 1-16,-5 16 2 0,-2 18 0 15,0 16 1-15,6 18 0 16,1 13 1-16,1 5 0 0,14 8-1 16,6 8 0-1,8 5 0-15,11 6-1 0,6-2-3 16,8-4-2-1,-4-1-4-15,-4-11-9 0,1-2-32 16,-9-13-33-16,-17-17-17 0,-8-19-10 16,-14-9 1-16</inkml:trace>
  <inkml:trace contextRef="#ctx0" brushRef="#br0" timeOffset="94133.788">11211 16397 26 0,'-48'-28'108'0,"4"6"-3"0,9 6-8 16,13 3-3 0,22 0-77-16,14-2-6 0,20-3-5 15,14-3-3-15,12-3-5 0,8-5-4 16,13-2-4-16,1-5-8 15,4 0-28-15,4-1-50 16,-11-2-5-16,-7 1-6 16</inkml:trace>
  <inkml:trace contextRef="#ctx0" brushRef="#br0" timeOffset="96971.9044">11706 14654 84 0,'20'1'90'15,"12"-1"0"-15,13-5-7 16,14-4-74-16,16 0 0 15,12-3 0-15,5 0 0 0,0 0-3 16,-3-6-5 0,-10 7-11-16,-18 2-44 0,-12-1-32 15,-16 2-7-15,-17 1-5 16</inkml:trace>
  <inkml:trace contextRef="#ctx0" brushRef="#br0" timeOffset="97301.9176">11605 14966 55 0,'-26'19'100'15,"20"-4"-4"-15,15-6-5 0,27 0-61 16,22-7-9-16,20-2-4 15,14 0-5-15,13-4-5 0,2-4-3 16,1-1-2 0,-7-4-1-16,-14 2-3 0,-16-1-3 15,-16 6-9-15,-22-4-23 0,-21 5-53 16,3 2-6-1,-15 3-8-15</inkml:trace>
  <inkml:trace contextRef="#ctx0" brushRef="#br0" timeOffset="97531.9268">11756 15279 18 0,'-50'36'105'16,"28"-9"-3"-16,29-11-6 15,38-11-4-15,35-5-79 16,23-5-3-16,24-4-5 0,15-7-6 16,17 3-11-1,-3-3-44-15,6-2-36 0,-7 4-7 16,-14-2-7-16</inkml:trace>
  <inkml:trace contextRef="#ctx0" brushRef="#br0" timeOffset="102072.112">13581 14773 5 0,'-4'-16'91'0,"4"-1"3"16,0 4-3-16,20 6-51 16,-15-2-10-16,-5 9-8 0,0 0-6 15,9 4-5-15,-6 18-3 0,0 7-2 16,2 8-1-1,2 11-1-15,1 5 1 0,1 6-1 16,1 6-1 0,1-3-2-16,-2-4 1 0,-2-9-5 15,-1-7-2-15,-2-11-4 16,1-5-15-16,-5-13-48 0,0-13-22 15,-6-21-8 1,-2-10-2-16</inkml:trace>
  <inkml:trace contextRef="#ctx0" brushRef="#br0" timeOffset="102232.1184">13580 15052 13 0,'-19'-15'100'0,"5"8"-1"0,14 7-6 15,-11-15-29-15,11 15-37 16,16 15-11-16,6-8-4 0,8 2-5 16,6-8-4-1,5-1-5-15,2 0-4 0,4-7-10 16,-4-8-31-1,-9-2-44-15,6-1-7 0,-6-3-6 16</inkml:trace>
  <inkml:trace contextRef="#ctx0" brushRef="#br0" timeOffset="102402.1252">14077 14829 20 0,'0'14'93'0,"1"7"-1"16,5 5-2 0,-20 5-52-16,19 10-12 0,8 2-8 15,-5 1-4-15,1-3-6 0,0-5-4 16,0-4-6-16,-4-11-6 15,4-8-23-15,2-8-46 16,-3-18-16-16,2-16-6 16</inkml:trace>
  <inkml:trace contextRef="#ctx0" brushRef="#br0" timeOffset="102532.1304">14201 14728 52 0,'-9'-53'97'0,"-3"7"-5"16,-5 9-7-16,-2 10-60 16,-2 3-11-16,0 12-11 0,-1-8-16 15,9 6-35-15,9 3-38 16,0 2-6-16,4 9-4 0</inkml:trace>
  <inkml:trace contextRef="#ctx0" brushRef="#br0" timeOffset="103032.1504">14284 14911 41 0,'6'51'95'0,"-4"-13"-2"0,12-6-38 16,-14-32-8-16,0 0-15 0,0-10-9 16,0-17-8-1,3-5-4-15,4-6-3 0,3-5-4 16,6 2 0-1,0 7-1-15,2 7-1 0,2 12 1 16,-1 11 0-16,0 11-2 16,-1 14 0-16,-5 12 0 0,-2 6 0 15,-2 7 0-15,-4-3-1 0,-5-5 1 16,1-6 0-1,-1-14 1-15,0-7 0 16,0-11 0-16,4-12 0 16,2-7 0-16,1-5 0 0,8-1-1 15,-3 1-1-15,7 9-1 16,-3 3 1-16,6 10-1 0,-2 2 1 15,3 4-1 1,-1 8 1-16,5-4 1 0,-3-3-1 16,4-5 1-16,-3 0-1 0,-5-15 2 15,-3-2 0 1,-2-6 0-16,-8 0-1 0,-7-5 0 15,-1 7 0-15,-12 7-1 16,-3 7 1-16,-3 13-3 0,-2 9 1 16,4 13 0-1,1 8 1-15,7 8-1 0,8 1 1 16,2 4-1-1,17-6-1-15,9-6-4 0,8-13-7 16,17-10-43-16,4-2-39 0,4-13-5 16,3-7-7-16</inkml:trace>
  <inkml:trace contextRef="#ctx0" brushRef="#br0" timeOffset="105675.2563">15564 14758 91 0,'-18'-4'95'15,"-1"9"-6"1,4 15-3-16,-31 16-72 0,40 10-2 16,5 8-3-16,2 10 0 0,13 1 0 15,11-2-2-15,7-11 1 16,8-11-1-16,4-16-2 0,1-17 0 15,0-12-1 1,-4-24 0-16,-10-14-1 0,-7-13-1 16,-5-11-1-1,-14-10 0-15,-5-9 0 0,-4-8-1 16,-15-1-1-16,-3 3 0 15,-9 6 0-15,-2 10 0 0,0 12-2 16,3 16 1-16,2 22 0 0,3 22 1 16,10 20 1-1,9 24 0-15,8 17 1 0,13 17 0 16,8 13 0-1,9 8 0-15,7 3 0 0,3-2-2 16,4-8 0-16,1-14 1 16,2-16-1-16,-3-16-1 0,-2-16 2 15,-3-17 0-15,-6-15 0 16,-4-19 0-16,-8-10 1 15,-8-12-1-15,-9-7 0 0,-6-4 1 16,-4 0 0 0,-11-1-1-16,-5 7 0 0,-5 7-1 15,1 10 1-15,0 12 0 16,2 14 0-16,1 8 0 0,6 16 0 15,2 16-1 1,10 8 1-16,2 11 1 0,5 6-1 16,14 7 0-16,1 2 1 0,4-4-2 15,5-6 1 1,2-10 1-16,-2-8-1 0,1-14 0 15,-3-13 0-15,-3-11 0 16,-3-19 0-16,2-12 0 16,-6-9 0-16,-2-7 0 15,1-4 0-15,-2-2 1 0,-3 1 1 16,2 10-1-1,-2 4 1-15,-1 16 0 0,0 8-1 16,1 14 0-16,0 12 0 0,0 15-1 16,-2 14 0-1,-2 6-1-15,-4 12 1 0,2 6-1 16,-4 1 2-16,-3-3-1 15,-6-9 1-15,0-7-1 0,-2-14 2 16,0-9-1 0,-1-20 1-16,1-11-1 0,1-22 1 15,4-15 0-15,0-13 0 0,3-9 0 16,4-9 0-1,1-5-1-15,9 2 1 0,9 6-1 16,5 9 0-16,4 11 0 16,7 12 0-16,0 11-1 0,0 14-1 15,-6 10 0 1,-4 10 0-16,-9 12 0 0,-12 10 0 0,-5 10-1 15,-11 6 1 1,-11 5 0-16,-3 5 0 0,2-4 0 16,-3 0 0-1,6-9 0-15,6-3 2 0,6-11-1 16,8-7 1-16,8-10 0 15,8-8 0-15,9-2-1 0,1-11 1 16,6-6 0 0,2-8-1-16,0-6 0 0,0-4 0 15,-3-3 0-15,-6-3 0 0,-4 2 0 16,-8 0 0-1,-4 6 0-15,-8 6-1 0,-6 8 0 16,-9 11 1-16,-9 9-2 16,-1 12 1-16,-1 14-2 15,-1 12 1-15,-1 7 1 16,6 8 0-16,5 3 0 0,5-5 0 15,8-6 1-15,3-9 2 0,9-14-1 16,6-9 1 0,6-13 0-16,3-11 0 0,6-12 0 15,0-7-1-15,5-6 0 16,1-5-1-16,-1 3 2 15,-2 1-1-15,-3 8 0 16,-6 7-2-16,-5 10 0 0,-1 12 1 16,-8 11-1-1,-5 13 1-15,-5 10-2 0,-2 2 1 16,-3 3 0-16,-1-3 1 0,1-3 2 16,-1-8-1-16,2-8 1 15,4-17 0-15,0 0 1 16,13-1-1-16,5-16 0 15,0-1 0-15,0-2-1 0,4 1 0 16,0 3-1 0,-2 7 0-16,-5 9-1 0,0 3 1 15,-5 9-1-15,-5 8 1 16,-2 3-1-16,-2-1 0 15,-1 1 1-15,0-7-1 0,0-7-1 16,0-9 0-16,11-1 1 16,2-14-2-16,4-7 1 0,6-4 0 15,0 0 0 1,6 0 1-16,-4 9 0 0,-4 8 1 15,-6 9 0 1,-5 12 0-16,-9 12 1 0,-1 11-1 16,-8 5 1-16,1 2 0 0,0-1 1 15,5-7 0-15,3-8 0 16,14-14 0-16,10-12 0 0,10-16 0 15,8-15 0 1,2-14 0-16,5-12-1 0,-5-8 0 16,-4-9 0-1,-11-4 0-15,-11-5 0 0,-16 0-1 16,-8 6-1-16,-17 11 1 15,-13 12 0-15,-4 16-2 0,-7 18 1 16,3 20 0-16,1 22 0 16,8 22 1-16,8 18 0 15,12 14-1-15,8 9 0 0,8 6 1 16,14-1 0-1,10-6 0-15,9-9 0 0,6-12 0 16,9-16 1-16,1-17 0 16,7-16 0-16,-2-14 0 0,-2-14 0 15,-3-13-1 1,-9-11 0-16,-7-8-1 0,-8-6 1 15,-9 0-2-15,-12-3 2 0,-6 5-1 16,-5 11 0 0,-14 7 0-16,-7 18 0 0,-5 11 0 15,-5 13-1-15,-1 16 2 16,1 15-2-16,2 11 1 15,8 5 0-15,8 4 1 16,11-8 1-16,8-4 1 0,12-9-1 16,11-14 1-16,5-9 0 0,9-15 0 15,6-9 0 1,1-16-1-16,2-10-1 0,-2-3 1 15,-2-6-1 1,-4 5 0-16,-4 3-1 0,-7 10 0 16,-6 8 0-16,-7 16 1 15,-5 16-1-15,-7 13 1 0,-3 8-1 16,0 3 1-1,-1-1 0-15,-1-2 1 0,0-7-1 16,2-13 1-16,0-17 0 0,12 0 0 16,3-9 0-1,1-7-1-15,4-1 1 0,-1 5-1 16,2 4 0-16,-3 8 0 15,-2 8 0-15,-3 10 0 0,-2 6 1 16,-4 7-1 0,-2-2 0-16,-3-2 0 0,0-6 0 15,1-6 0 1,-3-15 0-16,13 5-1 0,-5-13 0 15,4-12-1-15,4-18 0 0,1-7-1 16,0-14-1-16,1-9-1 16,-4-10 0-16,0-6 0 15,-5 3 0-15,-1 3 1 16,-5 12 1-16,-1 8 2 0,-1 15 2 15,-1 11 2 1,0 15 0-16,0 17 1 0,0 0 0 16,11 20 1-16,-1 8-1 0,4 4-1 15,6 9-1-15,5 6-1 16,5 7 1-16,4 2-2 15,4 3 0-15,0 1-2 16,-5-2-2-16,-4-4-2 0,-9-9-1 16,-5-8 1-1,-9-14-1-15,-6-12 1 0,-11-11 3 16,-9-14 3-16,-1-6 3 15,-3-5 3-15,4-2 2 16,0 4 1-16,7 0-1 0,9 6 0 16,5 4-2-16,15 5-2 15,14-2-2-15,10 0-1 0,8-1-2 16,11-2-3-1,5 2-2-15,12 2-7 0,-1-4-13 16,10 7-30 0,0 6-18-16,-4-1-23 0,7 4-11 15,-5 5-2-15</inkml:trace>
  <inkml:trace contextRef="#ctx0" brushRef="#br0" timeOffset="106495.2891">19700 14825 37 0,'12'-4'105'0,"-1"-2"-5"15,0 6-7-15,-1 3-2 0,46 13-79 16,-43 17-5 0,2 7-1-16,-1 14-1 0,4 5 0 15,0 4 0-15,2-2 1 16,1-6 0-16,-2-11-1 0,1-12 1 15,3-11-1 1,-3-16-1-16,1-10 0 0,-2-15-1 16,2-11-1-16,-1-10-1 0,0-11-3 15,-3-5-1 1,5-8-2-16,-1 2-3 0,-4 3-3 15,9 4-2-15,-3 12-2 16,4 10 0-16,-2 15 0 0,2 11 2 16,-4 14 1-1,-4 18 5-15,-2 11 5 0,-7 12 5 16,-1 8 3-1,-7 1 2-15,1 0 2 0,2-3 2 16,5-6 0-16,5-11-2 0,5-10-1 16,7-13-2-1,6-9 0-15,1-8-1 0,1-12-1 16,-6-5-1-16,-3-6-1 15,-13-4-1-15,-9 0-1 0,-9-1-1 16,-15 4 0 0,-8 7-1-16,-6 3-2 0,-2 6-1 15,2 6-2-15,6 3-3 16,3 3-5-16,16 5-19 15,9-5-40-15,0 0-23 0,23 0-8 16,8-9-3-16</inkml:trace>
  <inkml:trace contextRef="#ctx0" brushRef="#br0" timeOffset="106785.3007">20867 14307 73 0,'-3'-24'92'0,"3"24"-2"16,-5-13-35-16,5 18-13 0,0 19-14 15,3 10-9 1,3 16-3-16,2 13-1 0,5 15-1 16,0 11-2-1,2 10-3-15,-1 8-2 0,-5 2-2 16,-3-6-2-16,-3-9-2 15,-3-12-1-15,-7-12-2 0,-1-13-1 16,-2-16-2-16,-2-18-3 16,12-23-4-16,-15 0-10 15,12-21-45-15,5-6-28 0,-2-12-7 16,2-6-5-1</inkml:trace>
  <inkml:trace contextRef="#ctx0" brushRef="#br0" timeOffset="108395.3651">21241 14832 29 0,'0'-17'102'16,"0"5"-3"-16,0 2-6 16,0 10-4-16,0 4-78 0,0 18-2 15,0 12-3 1,0 7-2-16,5 10 0 0,3 11 0 15,0 2-1-15,0 1-1 0,0-1-4 16,-2-9-2 0,0-9-3-16,-3-11-1 0,-4-14-1 15,1-12-1-15,0-9 0 16,-11-12 2-16,-2-14 2 0,-1-11 3 15,-5-1 2 1,-3-6 2-16,-1-1 3 0,0 3 2 16,1 3 1-16,7 6 0 0,5 3 0 15,10 9 0 1,12 4 0-16,14 6-2 0,13 2 0 15,13 3-2-15,12 0-1 16,2 3 0-16,5 1-1 0,-4-3 1 16,-8 2-2-1,-8 0 1-15,-13 1-1 0,-15 0 0 16,-14 2 0-1,-9 0 0-15,-20 15-1 0,-10 3 1 16,-9 13 0-16,-6 4 0 0,-2 5 0 16,1 0 0-16,7 1 1 15,12-7 0-15,14-9 0 0,12-10 1 16,20-14-1-1,8-10 0-15,11-13 1 0,4-8-1 16,1-4 0 0,-4-6 0-16,-6 0-1 0,-13 4 0 15,-8 5 0-15,-10 9 0 16,-5 11 0-16,-12 11 0 0,-5 11 1 15,-4 16-1-15,0 10 1 0,6 13 0 16,3 4 0 0,11 1 0-16,5-3 1 0,18-8 0 15,10-11 0 1,7-9-1-16,5-12 1 0,5-12 0 15,0-12-1-15,-1-11 0 16,-9-7-1-16,-6-9 0 0,-9-4 0 16,-7-4 0-16,-10 0 0 0,-4-1-1 15,-8 5 1 1,-11 6-1-16,1 9 0 0,-8 9 1 15,0 12-1 1,-3 9 1-16,0 13 0 0,4 11-1 16,4 8 2-16,3 5-1 15,6 6 0-15,3-2 1 0,6-3-1 16,3-3 1-1,10-8-1-15,1-7 1 0,5-11-1 16,4-5 1-16,0-9-1 0,-1-10 1 16,-1-8-1-1,-1-5 0-15,-3-7 0 0,-1-5 1 16,-4 2-1-16,-2-1 0 15,-2 3 0-15,-2 5 0 16,2 6 0-16,2 6 0 16,-2 8 0-16,9 8 0 0,2 4 0 15,7 10 0 1,4 10-1-16,10 8 1 0,5 7 0 15,1 11-1-15,4 2 1 0,-4 6 0 16,-5 2 0 0,-12 0 0-16,-14-2-1 0,-13-3 1 15,-18-3-1-15,-12-10 0 16,-15-6 0-16,-6-12 0 0,-5-10 1 15,1-10-1 1,5-6 0-16,11-15 2 0,13-10-1 16,15-5 0-16,14-6 1 0,23-4-1 15,18-7 1 1,18-1-1-16,13-5 0 0,10 1 0 15,1-1 0-15,-4-1 0 16,-7 5 0-16,-13 3-1 0,-19 6 1 16,-17 11 0-1,-24 11 0-15,-16 12 1 0,-24 12 0 16,-12 19 0-1,-7 15 1-15,1 10 0 0,8 10 1 16,12 6-1-16,22 1 1 0,23-1-1 16,36-8 0-16,32-8-1 15,30-12 0-15,22-10-1 0,18-8-1 16,9-7-1-1,-1-7-2-15,-16-3-4 0,-21-5-7 16,-37-12-19 0,-40 5-32-16,-40 0-23 0,-50-6-15 15,-58-7-5-15</inkml:trace>
  <inkml:trace contextRef="#ctx0" brushRef="#br0" timeOffset="108905.3855">12118 16494 10 0,'48'-3'92'16,"8"-8"0"-16,6-2-6 0,6-21-36 15,-1 17-43-15,6 5-15 16,-9 4-44-16,-7-4-35 15,-8 3-5-15,-15-1 0 16</inkml:trace>
  <inkml:trace contextRef="#ctx0" brushRef="#br0" timeOffset="109095.3931">12007 16726 3 0,'43'10'93'16,"24"-8"0"-1,12-7-5-15,12-7-7 0,6-8-78 16,2 6-9-16,-5-3-21 0,-22 5-58 16,8 1-4-1,-19 1-6-15</inkml:trace>
  <inkml:trace contextRef="#ctx0" brushRef="#br0" timeOffset="109285.4007">11977 17094 67 0,'34'14'103'16,"30"-14"-6"0,24-21-7-16,22 21-29 0,16-65-62 15,4 20-6-15,11 5-28 16,-1-2-53-16,-9 8-9 0,-8 1-6 15</inkml:trace>
  <inkml:trace contextRef="#ctx0" brushRef="#br0" timeOffset="110296.4412">14035 16670 59 0,'-11'-12'84'15,"11"12"-2"-15,-7-13-56 16,7 13-9-16,0 0 3 0,0 0 1 15,0 0 0 1,0 0-6-16,0 0-2 0,0 7 1 16,0-7-1-1,-2 16-3-15,0-7 0 0,0 7-3 16,-1 2 1-16,0 2 0 15,-1 4-1-15,1 3-1 0,1 2-1 16,-2 5 0-16,2-2-2 16,-3-1 1-16,5 1-2 15,0-5 0-15,0-4-1 0,0-4 0 16,0-5-1-1,0-14-1-15,8 10-1 0,-8-10-4 16,3-10-4-16,-3-7-3 16,-9-2-2-16,-3-7-1 0,-6-3 1 15,-4 2-1 1,-4 1 3-16,2 4 7 0,-1 5 6 15,5 3 5-15,4 6 4 0,16 8 3 16,-9-3 2 0,17 3-1-16,10 5 0 0,12-1-2 15,11 0-1 1,10 0-4-16,8-1 0 0,4-3-1 15,2 0-2-15,-4-3 0 16,-8-3-2-16,-7 0-1 0,-10 0 0 16,-10 0-2-1,-12-3 0-15,-14 9-2 0,11-13 0 16,-11 13 0-16,0-13 1 0,0 13 0 15,-8-11 1 1,8 11-1-16,0 0 3 0,0 0 1 16,0 0 2-16,7 17 1 15,1-1 0-15,4 9 0 0,3 2 2 16,0 6-1-1,-2-1 1-15,-1 0-2 0,-4-2-2 16,-1-7-1 0,-3-4-4-16,-4-19-7 0,0 0-11 15,-3-20-35-15,0-18-37 0,4-8-9 16,4-12-7-16</inkml:trace>
  <inkml:trace contextRef="#ctx0" brushRef="#br0" timeOffset="110396.4452">14533 16526 5 0,'10'-37'97'0,"-10"2"6"0,-7 14-7 15,-2 17-7 1,-4 0-70-16,-8-1-15 0,-4079 7-18 15,8158 7-69-15,-4076-9-9 0,7-3-9 16,11 3-3-16</inkml:trace>
  <inkml:trace contextRef="#ctx0" brushRef="#br0" timeOffset="111156.4756">14644 16856 82 0,'1'33'102'0,"-1"-12"-5"15,0-21-6-15,0 0-68 0,0-7-10 16,8-13-4-16,4-6-1 15,3-6-2-15,7 1-2 16,4-3-1-16,8 5 0 0,0 7 1 16,0 11-1-1,-3 10-1-15,-1 6-1 0,-5 18 0 16,-7 4 0-1,-5 8-1-15,-4-2 0 0,-5-2 1 16,-1-7 0-16,-2-8 2 16,-1-16-1-16,0 0 0 0,7-5-1 15,-1-15 0-15,4-3 0 0,1 0 0 16,0 2-1-1,2 4 0-15,3 7 0 0,-1 6 1 16,1 5-1 0,0 9 1-16,1 2-1 0,5 3 1 15,1-5 0-15,8-6 0 16,3-4 0-16,8-3-1 0,-2-15 2 15,6-4-1-15,-1-7-1 16,0-4 1-16,-5 0 0 16,-9 5-1-16,-2 3 0 0,-17 8 0 15,-12 17-1 1,0 0 1-16,-13 17-2 0,-13 10 1 15,-2 7 0-15,2 1 1 16,0 5 0-16,7-7 1 0,12-4 0 16,7-10 0-1,13-11 2-15,14-5-1 0,7-3 0 16,5-8 0-16,4-6-1 0,-3-3 0 15,-2 0-1 1,-10 3 0-16,-3 1 1 0,-10-3 0 16,-8 3-1-16,-7-2 0 15,-4 3 1-15,-9-7-1 16,-4 2 1-16,-4-4-2 15,-7 1-1-15,1-2 0 0,-6 4 1 16,-2 7-1 0,-2 4 0-16,1 7 1 0,1 12 0 15,9 8-1-15,10 9 2 0,8 5 0 16,9 6 0-16,17 0 1 15,13-1 1-15,9-1-1 16,12-8-1-16,6-5 0 16,-2-7-3-16,6-7-5 0,-3-11-5 15,2-1-34 1,-3-12-28-16,-9-9-25 0,2-5-5 15,-7-6-5-15</inkml:trace>
  <inkml:trace contextRef="#ctx0" brushRef="#br0" timeOffset="113996.5892">16439 16721 18 0,'10'-17'102'16,"-2"0"-2"-16,-2 3-7 16,-4 6-4-16,-2 8-81 0,-10 0-3 15,-6 11-4 1,-1 14 1-16,-2 3-1 0,3 5-1 15,5 4 0 1,9 1 1-16,7-6 1 0,18-9 0 16,9-10 2-16,10-11 0 15,7-12 2-15,5-14-2 0,-1-12 2 16,-5-5-1-16,-4-10-1 15,-8-7-1-15,-11-7 0 16,-7-5-1-16,-11-1-1 0,-6 2-1 16,-2 6 0-1,-9 5 0-15,-5 12 0 0,1 9-1 16,-2 18 1-16,1 14-1 15,-1 12 0-15,2 21 1 0,3 12-1 16,3 13 0 0,4 8 0-16,2 11 1 0,5 2-1 15,9-2 0-15,7-2 0 0,7-12 1 16,5-9-1-1,4-14 2-15,4-13-1 0,2-12 1 16,2-10 2-16,-3-12 0 16,1-11 0-16,-4-4-1 15,-4-8 0-15,-7-2 0 16,-3-1-1-16,-13 1-1 0,-1 2 0 15,-8 6-2-15,-4 7 0 0,-9 5-1 16,-3 12 1 0,-4 7 0-16,-2 13 1 0,6 12-1 15,-5 6 0 1,10 6 1-16,0 6 0 0,10-1 1 15,3-2 0-15,10-9 1 16,5-5 1-16,0-10 0 0,8-11 1 16,1-7-1-1,2-11 1-15,-4-10 0 0,1-7 0 16,-3 2-1-16,-2-6-1 0,-1 6-1 15,-5 6 0 1,-1 11-1-16,-4 9 1 0,1 12-3 16,-1 14 1-16,-1 6 0 15,0 10 1-15,3 1 0 0,-3 1 1 16,0-4 0-1,-2-10 1-15,-2-7 2 0,-1-6-1 16,-4-17 1 0,0 0-1-16,-3-21 0 0,-3-6-1 15,0-13 2-15,-3-5-2 0,3-12 0 16,1-4 0-16,1-2-1 15,8 2 1-15,5 3-1 16,7 8 1-16,7 8-3 16,1 16 1-16,0 12-1 0,-4 13 0 15,-1 8 0 1,-10 16 1-16,-7 8 0 0,-4 7 0 15,-11 6 0-15,-4-1 1 0,-1 2-1 16,0-7 0-16,4-1 0 16,4-7 1-16,10-6-1 15,8-8 1-15,11-9-1 16,14-6 1-16,11-6 3 0,3-9-1 15,5-5 0 1,3-7 0-16,-2-8 0 0,-5 0 0 16,-5-5-1-16,-7-2 0 15,-12 0-1-15,-4 5 0 16,-8 0 0-16,-7 7-1 0,-5 4 0 15,-1 5 0-15,-8 11 0 16,-3 8 0-16,-1 7-1 0,-3 13 1 16,3 7 0-1,-3 6 1-15,6 8 0 0,2 2 0 16,0 1 0-16,6-6 1 15,0-3-3-15,2-7 1 16,2-9 2-16,1-5 1 16,-3-13-1-16,10 7 1 0,-5-14 0 15,4-4-1-15,1-10 2 0,5-5 0 16,1-4-3-1,8-3 1-15,2-1-1 0,3 3 0 16,0 3 0 0,-6 8 0-16,4 12 0 0,-6 8 0 15,-1 11-1-15,-5 10 1 16,-4 10-1-16,-3 5 1 0,-1 3-2 15,-1-5 1-15,-3-2-1 0,-1-8 2 16,1-5 0 0,-3-6 1-16,0-13-1 0,0 0 3 15,0 0 0 1,15-18 1-16,-6 0-1 0,0-7 0 15,3 5-1-15,3-3-1 16,-1 2 0-16,-3 5-2 0,2 5 0 16,-4 11 0-1,5 4 0-15,-2 10 0 0,-1 5 1 16,6 0-1-16,0 1 2 0,9-2-1 15,0-5 1 1,8-7-1-16,1-6 1 0,3-11-1 16,-1-8 1-16,0-2-1 15,-2-6 0-15,-7 3 0 16,-5 2-1-16,-5 6-1 15,-8 6 1-15,-10 10-1 0,4 10 1 16,-4 12-1 0,-5 6 0-16,4 2-1 0,1 1 2 15,1 2 1-15,8-6 0 0,7-8 1 16,5-11-1-1,4-8 2-15,8-8 2 0,-6-14-1 16,2-9 0-16,-3-10-1 16,-4-10 0-16,-9-10-1 0,-4-6 1 15,-9-8-2 1,-7 0-1-16,-8 2-1 0,-7 8 1 15,1 9 0-15,0 13-1 0,2 10 0 16,2 20 0 0,3 13 0-16,6 22 2 0,6 16 0 15,2 11-1-15,6 11 1 16,8 10 1-16,1 7 0 0,9-2 0 15,6-7-1 1,1-5 1-16,5-12 0 0,0-12 0 16,1-13 0-1,0-16 0-15,-2-10 0 0,-7-6 0 16,-5-14-1-16,-3-9 0 0,-7-8 0 15,-7-9 0-15,-6 0-1 16,-1-3 1-16,-10 4-1 0,-1 4 0 16,-4 10-1-1,2 11 1-15,-2 15 0 0,1 15 0 16,2 14 0-1,2 9 0-15,5 9 1 0,3 2 0 16,3 1 1-16,9-3-1 16,6-10 2-16,6-10-1 0,7-6 0 15,3-12 0-15,4-7 0 16,1-14-1-16,0-2 1 15,0-2-1-15,-5-1 0 0,0 1 0 16,-5 4 0 0,-3 9-1-16,-7 8 1 0,0 7 0 15,-5 8 0-15,3 5 0 16,-4 1 1-16,3 2 0 15,0-6 0-15,2-5 0 0,1-8 0 16,6-4 0-16,0-8 0 16,-2-6 1-16,2-3-2 0,-4-1 0 15,1 7-2 1,-6 1 2-16,3 10 0 0,-9 13 0 15,3 6 0 1,-1 13-2-16,-4-1 1 0,2 5 1 16,3-1-1-16,1-5 0 15,0-8 0-15,1-10-1 0,3-9 1 16,-1-10 2-16,3-13-1 0,2-11 0 15,-3-13 0 1,8-14-1-16,0-10 1 0,4-9 1 16,-1-1-1-1,1 1-1-15,-3 9 2 0,-2 7 0 16,-3 12 0-16,-6 23 1 15,-6 14-1-15,-8 12 1 0,6 23-1 16,-7 11 1 0,2 9-2-16,7 8 0 0,3 5 0 15,8 3 0-15,3 0 0 0,1 0 0 16,3-7-4-1,-5-4-4-15,0-11-6 0,-9-15-2 16,-7-12-2-16,-5-10 1 16,-15-16 3-16,-5-10 5 0,-8-5 5 15,-2-8 6 1,-5-2 8-16,7 5 4 0,-1 7 2 15,13 1-1-15,10 6-1 0,13 2-4 16,21 3-4 0,13 0-2-16,19 2-5 0,8-6-2 15,15 1-4-15,2-2-6 16,7 3-7-16,-13 1-26 15,5 2-12-15,-6 11-8 16,-17-1-15-16,-8 8-14 0,-21 5-9 16</inkml:trace>
  <inkml:trace contextRef="#ctx0" brushRef="#br0" timeOffset="116697.6973">20508 16951 17 0,'0'0'98'0,"8"-3"-3"0,-8 3-5 15,-11 8-4-15,-4 6-80 0,-5 7-3 16,-2 10-2 0,-3 9 1-16,3 4 1 0,1 4 2 15,6-2 1 1,9-2 0-16,6-8 1 0,15-10 0 15,9-13-1-15,9-13 0 16,5-6-1-16,2-9 0 0,4-10-1 16,-2-3-1-1,-3-5-1-15,-3-4 0 0,-8 3 0 16,-3 4 0-16,-7 3 0 15,-6 0 0-15,-4 6-1 0,-1 6 0 16,-6 6 0-16,-1 9-2 16,0 0 0-16,0 0 1 15,2 19-1-15,3 7 1 0,3 4-1 16,1 3 1-1,5 1 0-15,0 6 1 0,4-7 0 16,-1-4 1 0,-1-7-1-16,-4-8 1 0,1-5 0 15,-4-6 1-15,-9-3-1 0,16-11-1 16,-9-5 1-16,0-5-2 15,5-8 0-15,-1-4 0 0,1-5-1 16,3-2 0 0,-1 3 0-16,1 5 0 0,-2 4 1 15,-2 4-1 1,-3 7 0-16,-2 7-1 0,-6 10 2 15,0 0-1-15,7 10 0 16,-5 9 1-16,5 4 0 0,1 6 0 16,1 3 1-16,5 6 0 0,2-3 0 15,1 0 0 1,-2-6 0-16,0-7-1 0,-2-4 1 15,1-3 0 1,-4-6 1-16,-10-9-1 0,11 4 0 16,-11-4 0-16,16-16 0 15,-10 0-1-15,4-4 0 0,3-2 0 16,-4-4-1-1,4-1 1-15,-1 0-1 0,1 1 0 16,0 4 1-16,-2 0-1 0,-2 5 1 16,2 3 0-1,-4 2 0-15,1-3 0 0,2 7 0 16,-10 8 0-16,11-11-1 15,-11 11 1-15,0 0 1 0,11-5-2 16,-11 5 1 0,10 0-1-16,-10 0 1 0,8 7-1 15,-2 5 1-15,4 4 0 0,3 5 0 16,-6 4 0-1,3 4 1-15,-2 3 0 0,4 0-1 16,-6-3 1-16,5-4 0 16,-8-2 0-16,2-6-1 15,1-4 2-15,-6-13-1 16,5 11 0-16,-5-11 1 0,7-7-1 15,1-11 0 1,0-3-1-16,1-11 1 0,5-6-2 16,4 0 1-16,4-4-1 0,-1 4 0 15,1 4 0 1,-1 7-1-16,-3 6 1 0,-2 17 0 15,-3 6 1-15,-5 14-1 16,-4 8 1-16,1 7 0 0,0 2 0 16,1 5 1-1,4 1 0-15,0-10 0 0,5-3 1 16,2-9 0-1,6-4 0-15,3-10-1 0,2-3 0 16,2-8 0-16,4-7 0 0,2-6-1 16,-3-9-1-16,2-2 0 15,0-6 0-15,-2 1 0 0,-4 1 0 16,-5 3-1-1,-5 4 1-15,-5 6-1 0,-3 6 1 16,-5 7-1 0,-6 10 0-16,0-11 1 0,0 11-1 15,-11-6 1-15,2 6-1 0,-1 0 1 16,0 6 1-1,-2 3 0-15,-2 6 0 0,-2 7-1 16,5 2 2-16,-5 8-1 16,5 5 1-16,-1 4 0 0,2 2-1 15,-3-1 1 1,8-4 0-16,2-5 0 0,0-5 0 15,3-6 1-15,0-5-1 16,0-17 0-16,1 12 1 16,-1-12-1-16,13-4 0 0,-6-7-1 15,2-4 0-15,3-8 0 16,1-2 0-16,6-5-1 0,2-4 0 15,2 1 1 1,3 1-1-16,3 3 1 0,1 5 0 16,-2 6 0-1,0 2 0-15,-6 8-1 0,-5 6 1 16,-2 2 0-16,-6 8-1 15,-1 8 1-15,-2 2 0 0,-1 8 0 16,-1 3 0-16,2 2 0 0,-3 3 1 16,-3 0-1-1,2-5 1-15,-2-6 0 0,1-4 0 16,-1-7 0-1,0-2 1-15,0-10-1 0,0 0 0 16,8-16 0-16,-2-6 0 16,2-7-1-16,5-4 0 0,2-6-1 15,4 1 0-15,0 2 0 16,5 4 0-16,-5 9 1 15,0 10-1-15,-1 13 1 0,0 17 0 16,-3 9 1 0,-1 8 0-16,1 7-1 0,-1 5 1 15,2-2 1-15,-3-1-1 16,2-10 0-16,-6-6 1 0,2-9-1 15,0-6 0 1,-2-10 0-16,-9-2-1 0,14-20-1 16,-7-3 0-16,1-7 0 0,2-13-1 15,2 0 0 1,0-11 0-16,-1-6 0 0,3-1 1 15,-1-2 1 1,0 1 1-16,-2 2-1 0,0 5 1 16,-3 4 0-16,-4 8 0 15,2 7 0-15,-4 7 1 0,-2 8-3 16,0 6 2-1,0 5 0-15,0 10-1 0,-2-9 1 16,2 9-1-16,0 0 0 0,0 14 1 16,0 3 0-1,7 10-3-15,4 4 2 0,1 8 0 16,3 6 0-16,2 9 0 15,3 2 1-15,1 2-1 0,1 2-1 16,-1-7 2 0,-3-7-3-16,-4-3-3 0,1-10-4 15,-8-17-9-15,-7-16-29 0,-5-2-12 16,-18-28-8-1,-9-8-13-15,-10-13-19 0,-11 2-11 16,-17-4 100-16,2 13 11 16,-4 1 43-16,13 12 19 0,7 11 10 15,12 8 9 1,23 8 6-16,24-2 10 0,38-1-79 15,28-6-5 1,31-3-8-16,18-6-3 0,19-7-4 16,12-3-2-16,7-5-4 0,-6-4-6 15,-5 3-13-15,-22 4-50 16,-22-5-23-16,-25 2-5 15,-23 1-7-15</inkml:trace>
  <inkml:trace contextRef="#ctx0" brushRef="#br0" timeOffset="121598.8934">6246 13823 38 0,'-2'26'64'16,"-5"5"-39"-16,1 3-17 0,-4 0 1 15,0 7-13 1,1 3-48-16,-11-11-5 0</inkml:trace>
  <inkml:trace contextRef="#ctx0" brushRef="#br0" timeOffset="121768.9002">6362 13967 17 0,'7'20'90'16,"-3"9"-3"-1,-4 2-6-15,-4-17-20 0,-16 28-94 16,-4 9-48-16,12 4-5 0,-4-2-4 15</inkml:trace>
  <inkml:trace contextRef="#ctx0" brushRef="#br0" timeOffset="122358.9238">6190 15736 43 0,'13'0'104'0,"-2"2"-7"0,-5 11-6 15,-6 4-3-15,0 7-87 0,-6 5-1 16,-3 8-3-1,-5 4-1-15,1 4-5 0,-7-10-18 16,-12-2-62 0,17-9-6-16,5-19-5 0,9-13 3 15</inkml:trace>
  <inkml:trace contextRef="#ctx0" brushRef="#br0" timeOffset="122498.9294">6417 15666 27 0,'22'11'100'0,"-9"19"-5"15,-7 11-6 1,9 19-76-1,0 2-90-15,-25 1-4 16,-4-2-3-16,3-6 2 0</inkml:trace>
  <inkml:trace contextRef="#ctx0" brushRef="#br0" timeOffset="123288.961">3346 13921 43 0,'-13'0'95'0,"13"0"-3"15,-13-1-7-15,11 39-31 0,2-57-42 16,0 33-5 0,0 16-4-16,0 5-2 0,1 9-2 15,1 5 2 1,0 5-1-16,-2-4 0 0,0-3-1 15,2-5-1-15,-2-10-3 16,1-6-7-16,6-9-24 0,13-6-48 16,-6-11-7-1,5-8-5-15</inkml:trace>
  <inkml:trace contextRef="#ctx0" brushRef="#br0" timeOffset="123478.9686">3504 13878 62 0,'-7'-9'92'0,"7"9"-3"15,-8 14-4-15,8 15-61 0,0 6-7 16,5 12-6 0,1 9-3-16,5 9-2 0,-1 3-5 15,6 13-17-15,-3 14-65 0,6-10-7 16,1 5-8-1,0-3-5-15</inkml:trace>
  <inkml:trace contextRef="#ctx0" brushRef="#br0" timeOffset="124128.9946">3609 15681 12 0,'-7'6'96'16,"9"16"-2"-16,9 5-6 0,4 7-4 16,0 20-77-16,4-11-8 15,7 10 1-15,1 8-2 0,1 7-5 16,1-4-9-16,0 0-21 15,3 2-42-15,-1-21-13 16,4-12-5-16</inkml:trace>
  <inkml:trace contextRef="#ctx0" brushRef="#br0" timeOffset="124520.0109">3297 16036 19 0,'-15'12'99'0,"9"9"-2"15,6 5-5-15,5 5-5 0,13 10-83 16,1 11-4-16,10 8-7 15,4 5-13-15,1 7-67 0,15 3-7 16,-1-7-5-16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04:57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6140 5896 68 0,'0'0'84'15,"-12"12"-1"-15,30 3-50 0,-18 1-9 16,0 6-3-16,-2 0 0 0,1 4-4 15,-1-1-2-15,-2 1 0 16,-2-4-2-16,-1-3-1 0,2-7-2 16,0-2-1-1,5-10-2-15,-13 5-1 0,13-5-3 16,-11-17 0-1,5-1 0-15,1-5 0 0,2-8-2 16,1-6 0-16,2-7-1 16,2-6 1-16,4-4-1 0,4-1 0 15,1 1-1-15,2 1 1 0,-1 6-1 16,1 5 1-1,-2 8 0-15,2 5 1 0,-2 8-1 16,-3 5 0 0,1 4 1-16,0 5-1 0,0 2 0 15,2 5 0-15,5 8 0 16,1 8 1-16,3 6-1 0,6 7 1 15,1 10 0-15,0 4 1 0,2 6-1 16,-5 2 1 0,-3 2-1-16,-4 1 1 0,-2-1-2 15,-4-3 1 1,-3-4-1-16,-1 0 1 0,-3-2-1 15,-2-5 0-15,0-3 1 16,2-4-1-16,-2 1 0 0,1-6-1 16,-2-1-1-1,2-8-2-15,0 0-2 0,-1-7-3 16,-2-11-4-16,7 12-3 0,-7-12-12 15,0 0-43 1,0 0-23-16,5-17-6 0,-5-1 0 16</inkml:trace>
  <inkml:trace contextRef="#ctx0" brushRef="#br0" timeOffset="180.0036">6109 6021 91 0,'-12'-5'101'16,"12"5"-7"-16,16-18-3 15,18-2-67-15,10 3-10 0,11-4-7 16,10 3-18 0,14-6-73-16,-12-2-7 0,-3-4-7 15,-10-3-7 1</inkml:trace>
  <inkml:trace contextRef="#ctx0" brushRef="#br0" timeOffset="1510.0302">5403 3014 37 0,'-13'-2'90'0,"-1"-3"-2"16,-2 3-38 0,-3 1-12-16,-1 1-9 0,0 0-10 15,-1 0-4-15,2 3-3 16,2 0-2-16,3 3-3 15,1-3-2-15,13-3-1 0,-12 7 0 16,12-7-1-16,7 7 0 16,11-7 0-16,10 0 1 0,12 0 0 15,12-2 2 1,13-6-1-16,10-1 0 0,7-3 0 15,2-1-1 1,0-1-1-16,-6 2 0 0,-10 0 0 16,-8 2-2-16,-12 3 1 0,-11 2-1 15,-9 0-1-15,-6 2 1 16,-5 1-1-16,-2-3-1 0,-1 0 0 15,0 1-1 1,-1-1-2-16,-2 3-1 0,4 1-3 16,-4-3-2-1,1 1-1-15,-3 2-1 0,-9 1-2 16,11-4-6-16,-11 4-31 15,21-10-41-15,-21 10-1 0,11-15-3 16</inkml:trace>
  <inkml:trace contextRef="#ctx0" brushRef="#br0" timeOffset="1780.0356">6118 2694 90 0,'-25'0'98'0,"6"1"-6"16,3 1-7-16,16-2-64 0,0 12-9 15,19-7 0-15,15 2-2 0,11 0-3 16,9 3-1 0,7-1 0-16,3 4 0 0,1 1-2 15,-6-1-1-15,-9 0-2 16,-11 7-1-16,-12-2 1 15,-13-1-2-15,-12 4 0 16,-9-4-5-16,-13 3-7 0,-21 2-41 16,-6 0-38-16,-7-6-6 0,-11 0-8 15</inkml:trace>
  <inkml:trace contextRef="#ctx0" brushRef="#br0" timeOffset="2240.0448">5148 2744 43 0,'6'-10'93'0,"-2"-1"-2"15,-4 11-6-15,0-12-62 16,0 12-8-16,-16 2 1 0,-2 11-4 15,-6 6-2 1,-5 5-5-16,0 5 0 0,-1 0 0 16,-2 6 0-16,9 0 1 0,7-2-1 15,10-3 0-15,8-2-2 16,16-6 1-16,10-1 0 15,7-2-1-15,7 0-8 16,4-4-5-16,8-6-56 0,-4 6-25 16,-3-9-8-1,-1 0-5-15</inkml:trace>
  <inkml:trace contextRef="#ctx0" brushRef="#br0" timeOffset="3070.0614">6252 1896 31 0,'0'-12'89'0,"-3"3"-2"16,-8 1-4-16,-4 3-65 0,-4-2-5 16,-4 7-2-1,-5 0-2-15,-5 0-3 0,-1 7-1 16,-2 5-2-1,-1 9 1-15,-3 4-2 0,6 8 0 16,2 5 0-16,4 7-1 16,6 1 2-16,11 6 3 15,7-7 0 1,7-3 2-16,13-7 1 0,6-13-1 15,11-11 1-15,5-10 0 0,9-7-3 16,0-19-1-16,2-10-1 16,2-10-1-16,-1-10-1 15,-3-4-1-15,0-9 0 16,-9-2 0-16,-24 32-2 0,1-2 0 15,-7 2-1 1,-1 0-2-16,-6 1 1 0,2-1-1 16,-7 4 0-16,-5 1-1 0,-2 7 1 15,-4 2 0 1,-2 9 1-16,6 11 2 0,-33 4 1 15,2 22-1-15,8 21 2 16,15 24 0-16,16 16 2 16,16 6 2-16,22 1-1 15,21-22-1-15,9-10 0 0,9-14-2 16,0-15-7-1,10-11-45-15,1-7-39 0,-9-11-6 16,-1-3-8-16</inkml:trace>
  <inkml:trace contextRef="#ctx0" brushRef="#br0" timeOffset="595831.5392">8921 7761 8 0,'7'10'80'16,"-7"-10"2"-16,0 0-46 0,0 0 1 15,0 0-7-15,0 0-4 16,0 0-4-16,0 0-5 0,0 0-1 16,0 0-1-1,0 0 0-15,0 0-4 0,0-5-2 16,-4-4-2-16,-1-4-2 0,-1-2-2 15,-2-3-1 1,0-4 0-16,-4-2-1 0,4-1 1 16,-5-1-1-16,1-3 1 15,1 0 0-15,-2 0-1 0,0-3 1 16,1 2-1-1,2 0 0-15,0 1 1 0,-1 0-2 16,0-1 0-16,1 3 0 16,0-1 0-16,0 1 0 15,0 0 0-15,-1 2 0 0,2 1 0 16,-1-1 2-16,-2 2-1 15,0-1 0-15,-1 2 0 0,-3-2 0 16,1 0 1 0,-2 1-2-16,-1-2 1 0,2 1 0 15,-1-1-1 1,1 2 0-16,-2-4 1 0,5 2 0 0,-2 3 0 15,1-2 0-15,-2 2-1 0,0 1 1 16,0 2 0 0,0 1-1-16,-1 2 1 0,0 0 0 15,-2 1-1 1,0 0 1-16,-1 2-1 0,-1 0 0 15,1 2 1 1,1-1-1-16,1 0 0 0,-1 1 0 0,2 3 0 16,-1-4 0-1,4 3 0-15,-1-2 0 0,3 3 1 16,-1 0-1-16,-2-2 0 0,5 1 0 15,-4 1 1 1,1 1-1-16,-1 0 1 0,2 1-1 16,-1-1 0-16,-2 2 0 15,2 2 0-15,-2-1 1 0,0-1-1 16,1 3 0-1,1-1 0-15,-1-1 0 0,2 4-1 16,-2-1 1 0,1-1 0-16,3 0 0 0,-2 2-1 15,0 0 1-15,0-3 0 0,0 2 0 16,1 0 0-16,0-1 0 15,1 2 0-15,1-1 0 0,9 1 0 16,-16 0 0 0,16 0 0-16,-9 0 0 0,9 0 0 15,0 0-1 1,0 0 1-16,0 0-1 0,0 0 1 15,0 0-1-15,0 0 0 0,-1 8 0 16,4 2 0-16,8 2 0 16,6 5 0-16,4 2 1 0,4 6 0 15,2-2 0 1,3 1 0-16,2 3 0 0,-2-5 0 15,-2 2 0 1,-4-2 0-16,-3-7 0 0,-3-4 0 16,-4 1 0-16,-3-6 1 15,-11-6 0-15,12 11 0 0,-12-11 1 16,0 0 0-16,0 0 1 15,0 0 0-15,0 0-1 16,-7-4 1-16,7 4-1 0,-18-15-1 16,7 3 0-1,-4 0-1-15,-1-3 0 0,-3-2 0 16,-1-1-1-16,-4-3 1 15,0-1-1-15,-2-3 0 0,-2 0 1 16,-3-2-1 0,0 1 1-16,3-1 0 0,0 3-1 15,3 2 1-15,3 3 0 0,4 0 0 16,1 4 0-1,5 3 0-15,1 0 0 0,2 2 0 16,2 1-1-16,1-1 1 16,6 10 0-16,-9-15-1 0,9 15 1 15,-1-17-1 1,1 17 1-16,-2-9-1 0,2 9 0 15,0-9 0-15,0 9 0 16,0 0 1-16,13-11-1 16,-2 6 0-16,6-2 1 0,3-2-1 15,7 0 1-15,7-4 0 16,2-1 0-16,5 1 0 0,-1 0 0 15,5 0 0 1,-5 1 0-16,-2 2-2 0,-2 7-5 16,-7-5-14-1,-1 4-66-15,0 4-6 0,-5 0-8 16,0-3-5-16</inkml:trace>
  <inkml:trace contextRef="#ctx0" brushRef="#br0" timeOffset="623464.6518">3993 6073 18 0,'0'0'84'15,"8"-18"-21"-15,-8 18-7 0,4-11-10 16,-4 11-11-16,0 0-9 15,-3-13-8-15,3 13-5 0,-17-6-3 16,5 6-5 0,-5 0-2-16,0 0-2 0,-3 0-1 15,-5 4-1 1,-4 3 1-16,-2 3-1 0,-5-1 1 15,-7 4 1-15,-3 1-1 0,-8 4 2 16,-7 2-1 0,-2 2 2-16,-4-2 0 0,-4 2-1 15,6-3 1-15,2 0-1 16,7-3 0-16,10-4 1 0,10-1 0 15,9-6 0 1,9-1-1-16,9-3-2 0,9-1-1 16,0 0-4-1,-5-11-4-15,5 11-9 0,4-20-15 16,4 5-27-16,6 3-32 0,-1-5-5 15,6 2 6-15</inkml:trace>
  <inkml:trace contextRef="#ctx0" brushRef="#br0" timeOffset="623734.6626">3237 5995 67 0,'-12'-2'73'16,"-6"1"-18"-16,0 2-17 0,-4 8-11 15,-3 8-7-15,-3 0-8 0,-2 10-2 16,-2 2-4-1,-2 7 0-15,-2 4-1 0,2 2 0 16,2 1-1-16,4-1-1 16,2-2 0-16,9-7 1 0,7-2 2 15,10-9 1 1,6-5 0-16,15-6 0 0,14-3 0 15,6-8-6-15,15 3-17 0,16-3-63 16,3-8-10 0,7-8-5-16,3-9-1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14:29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3570 2994 56 0,'-7'-19'77'0,"7"7"-49"16,0 3 0-16,0 9-2 15,-3-15-6-15,3 15-5 0,0 0-8 16,0 0 1-1,0 7-3-15,3 12 0 0,3 8 0 16,2 12 1-16,3 10 1 0,0 9 2 16,1 10 0-1,-1 4-1-15,-3 7-1 0,-4 1-2 16,-2 0 0-1,-2-5-2-15,-3-4-1 0,-2-4 0 16,-1-14-3-16,-1-6 0 16,4-14-2-16,0-10-3 0,3-12-9 15,0-11-25-15,-6-24-45 0,9-15-6 16,1-13 2-1</inkml:trace>
  <inkml:trace contextRef="#ctx0" brushRef="#br0" timeOffset="1080.0432">3487 2651 57 0,'-9'-11'84'16,"9"11"-4"-16,-10-13-51 0,10 13-7 15,0 0-8-15,0-10-7 16,11 7-3-16,6 1-3 0,5-1 0 16,7-1-1-1,11-1 1-15,3 0 0 0,15-2 1 16,6-5 1-1,7-2 0-15,9-4 0 0,10-3 0 16,5-4-1-16,11-4 0 0,7-1 0 16,3 0-1-16,6 3 0 15,6 0-1-15,3 1 0 16,-5 4-1-16,7 8 1 15,-6 4 0-15,-2 3 0 0,-1 4-1 16,-3 1 1 0,-9 1 0-16,-1 1 1 0,-2 1-1 15,-8-1 1-15,-2 0-1 0,1 0 0 16,-9-1 1-16,0 1 0 15,-3-1 0-15,-4 5 1 16,-4 4 1-16,-4 0 0 16,-6 2 1-16,-5 4 0 0,-2-1-1 15,-5-2 1 1,-6 3-1-16,-2-5 0 0,-4 0-1 15,-1 2 1-15,-6-3-1 16,0-2 1-16,-6 2 0 16,-4-1-1-16,-5-1 1 0,-2-3-1 15,-4 2 0-15,-4 0 0 16,0 1-1-16,-5-2 0 0,1 1 1 15,0 1-2 1,-10-6 1-16,16 15 0 0,-7-3-1 16,0-2 1-1,1 7-1-15,0-1 1 0,3 7 1 16,-1 5-1-16,2 7 1 15,2 6 0-15,1 9 0 0,2 4-1 16,-1 8 0-16,0 1 0 0,-3 7-1 16,-1 2 2-1,-4 4-2-15,-3-6 0 0,-8 1 0 16,1 0 0-16,-10-5 1 15,-6 5 0-15,-7-3-1 16,-1 2 0-16,-7-2 0 16,-3-3 0-16,-2-1 1 0,-1-4 0 15,-1-1-1-15,0-6 0 0,-2-6 2 16,-3-1-1-1,-1-7 0-15,-3-3 1 0,-4-4-1 16,-4-4 0 0,-5-4 0-16,-4-4 0 0,-4-3 0 15,-4-6 0-15,-4-4 0 16,-9-2 0-16,-7-3 0 0,-7-2 0 15,-7 0 0 1,-6-3 1-16,-7-2-1 0,-5 2 0 16,-6-3 0-16,-6 2 0 0,0 0-1 15,-9-2 1 1,-5-1 0-16,-7 3 0 0,-5-4-1 15,-7 2 0-15,-2 1 0 16,-1-1 0-16,-1 2 0 0,6 1 0 31,6 2 0-31,9 2 0 0,10-3 0 0,12 2 0 16,12-1 1-16,16-2-1 15,16 0 0-15,16-2 1 16,14-4-1-16,12-6-1 0,17-2-4 16,8-9-8-16,15-14-74 15,5 14-7-15,8-10-6 16,4 1-6-16</inkml:trace>
  <inkml:trace contextRef="#ctx0" brushRef="#br0" timeOffset="116992.7034">4026 1572 11 0,'0'-15'70'16,"0"15"-25"-16,-5-9-19 0,5 9-9 0,-15-4-9 16,4 4-6-1,-10-4 0-15,-9 8-1 0,-1 21 2 16,2 8-1-1,5 7 0-15,6 1 2 0,1 3-1 16,16-3 2-16,1-5-3 0,9-7 1 16,8-5 2-16,-1-8 3 15,6-5 3-15,-5-11 1 16,6 0 2-16,-6-10-1 15,8-7 1-15,-7-5-1 16,-1-7-2-16,-1-1-3 16,-5 0-1-16,-4 12-6 0,-2-1-1 15,-1-2-1 1,-2-1 0-16,-1 0-2 0,-1-3 1 15,0 4 0-15,0-1 0 0,-1 1 2 16,-1 1 1 0,-1 1-2-16,-1-1 0 0,-1 4-4 15,2 0 1-15,0 3 0 16,1 1-2-16,2 12 3 0,0 0 0 15,0 0 0 1,8 0 2-16,10 24 5 0,7 7-1 16,5 3 1-16,3 5 1 0,3-1-1 15,1-2 0 1,-3-8-2-16,-8-12-1 0,-6-4-5 15,-5-6-9-15,0-4-25 16,5-2-43-16,-20 0-4 16,11-17 0-16</inkml:trace>
  <inkml:trace contextRef="#ctx0" brushRef="#br0" timeOffset="117252.7138">4162 1119 54 0,'13'9'30'15,"4"5"7"1,1 7-4-16,3 1-7 0,1 4-3 15,1 3-7-15,1 1-3 0,0-2-3 16,-1 2-3-16,3 3-9 16,-2-2-7-16,0-1-25 15,2-1-43-15,-6-6-4 16</inkml:trace>
  <inkml:trace contextRef="#ctx0" brushRef="#br0" timeOffset="117672.7306">4627 1331 24 0,'15'8'39'16,"2"5"4"-1,-1-2-5-15,1 0-1 0,0 0-4 16,1 1-6-16,0-3-5 0,-2-1-3 16,5-1-3-16,-5-3-4 15,-1-2-4-15,-4-2-4 0,-1-1-4 16,-10 1-5-1,13-14-2-15,-9 4-1 0,-4 10-1 16,3-12 2 0,-3 12 1-16,0 0 0 0,12-11 3 15,-12 11 4-15,11-3 6 16,-11 3 2-16,15-2 3 0,-5-1 0 15,1 2 1-15,1-3-1 0,2-1-1 16,0 0-2 0,0-2-4-16,-1-3-2 0,1-3-5 15,-3-3-4-15,-1-3-7 16,-2-1-17-16,-1 5-49 15,-3-6-12-15,4 4-3 16</inkml:trace>
  <inkml:trace contextRef="#ctx0" brushRef="#br0" timeOffset="118052.7458">5269 1100 20 0,'9'5'65'0,"-9"-5"-35"15,13 17-17-15,-5-6 6 0,-3 1 1 16,-2 1 2-16,0 0 2 0,1 0-1 16,-1 0 0-1,0 1-2-15,0-4-4 0,0-1-2 16,-3-9 0-16,8 13-5 15,-8-13-3-15,0 0-4 16,9 5-2-16,-9-5-3 16,0 0-1-16,5-8-1 0,-5 8 0 15,0-10 1 1,0 10 0-16,0 0 1 0,5-9 1 15,-5 9 1-15,8 0 4 0,-8 0-1 16,14 0 2-16,-5 2-2 16,3-2-1-16,2 0-4 0,1 0-8 15,0 0-12 1,1-3-21-16,0-3-30 0,1-4-18 15,-2-5 0 1</inkml:trace>
  <inkml:trace contextRef="#ctx0" brushRef="#br0" timeOffset="118402.7598">5562 1067 30 0,'3'-14'77'16,"-1"3"-19"-16,-2 11-22 15,2-11-14-15,-2 11-3 16,0 0-1-16,9 0-1 0,-9 0-4 16,11 11 0-1,-11-11-1-15,13 16-1 0,-4-8-1 16,1-4-1-1,0-1-1-15,0-3-2 0,1 0-2 16,-11 0-2-16,0 0-2 0,0 0-2 16,0 0-3-1,8-10-1-15,1-1 2 0,18-31 1 16,-27 42 0-16,15-9 2 15,-6 7 2-15,0 2 0 0,3 5 2 16,-2 6 2 0,2 2-1-16,0 5-1 0,1 4-1 15,1 2 1 1,1 1-3-16,0 3 0 0,0-2-3 0,1-2-2 15,-2 1-9-15,-2-5-38 16,-1-5-35-16,-2-6-6 16,-9-9-2-16</inkml:trace>
  <inkml:trace contextRef="#ctx0" brushRef="#br0" timeOffset="118632.769">6044 921 22 0,'8'-27'79'0,"1"-2"1"15,-9 29-2 1,13-24-71-16,0-2 0 0,-13 26 4 16,0 0-2-1,43 4 1-15,-31 8 0 0,-3 10 1 16,-1 2-3-16,-2 4 0 15,-3 7-4-15,-3 0-14 0,2 0-56 16,-2 4-20-16,0 2-6 0,1-5 2 16</inkml:trace>
  <inkml:trace contextRef="#ctx0" brushRef="#br0" timeOffset="133675.3732">10976 8485 68 0,'0'0'76'0,"0"0"-1"0,0 12-58 15,0-12-1 1,20 11 1-16,-4-8 2 0,8 5 1 15,6-8-1-15,7 2-2 16,13-4-2-16,10-3 1 16,11-9-3-16,15-3-2 15,12-3-2-15,9-3-2 0,3-5-1 16,3 3 0-16,-6-1-2 0,-5 2 0 15,-11 7 0 1,-18 0-2-16,-17 5 1 0,-13 4-1 16,-14 4 0-1,-11 3 0-15,-18 1 0 0,0 0-1 16,1 8 0-16,-1-8 0 15,-11 8 0-15,11-8 0 0,-17 9-1 16,17-9 1 0,-12 3-1-16,12-3 0 0,0 0 1 15,0 0-1-15,0 0 0 0,-9 1-1 16,9-1 1-1,0 0 0-15,-11 6 1 0,11-6-1 16,-17 7 0-16,2-5 0 16,-5 1 1-16,-8-1-1 0,-8-2 1 15,-6 0-1 1,-11 0 1-16,-5 0-1 0,-4 0 0 15,-4 0 0-15,0 0 0 0,4 0 0 16,4 4 0 0,5 1 0-16,7 1 0 0,10-1 0 15,7 0 0-15,6 0 0 16,8-1 0-16,4-1 0 0,11-3-1 15,-10 4 1 1,10-4 0-16,0 0 0 0,0 0 0 16,0 0 0-16,0 0-1 15,0 0 1-15,10 6 0 0,9-2 0 16,10-1 0-1,7 2 0-15,10-1 0 0,13-1 1 16,5 0-1-16,8-3 1 0,-2 0-1 16,-2-3 0-1,-6-6 1-15,-3 1-1 0,-8-3 1 16,-11 0-1-16,-6 1 1 15,-11-2 0-15,-7 1-1 0,-8-2 0 16,-8 2 0 0,-12 0 0-16,-16-1-1 0,-13 0 1 15,-15 1-1 1,-15 0 1-16,-18 5 0 0,-13 3-1 15,-8 3 1-15,-5 2 0 0,1 10 0 16,4 1 1-16,15 4-1 16,10 2 1-16,23 0-1 0,18 3 1 15,17-2-1 1,19 1 1-16,22-1 1 0,25-2-1 15,21-5 0 1,13-1 1-16,14-7 0 0,8 0-1 16,5-5-1-16,0-3-1 0,-5-7-2 15,-14 1-5-15,-8 4-6 16,-15-6-26-16,-20 7-53 0,3-2-3 15,-16-2-8 1,-9-1-1-16</inkml:trace>
  <inkml:trace contextRef="#ctx0" brushRef="#br0" timeOffset="135525.4472">7427 8081 70 0,'0'0'82'15,"0"0"-2"-15,0 0-52 16,0 0-8-16,0 0-8 15,17 6-3-15,9-3-1 16,13 2-1-16,10-3 1 0,17-1 0 16,12 1 1-16,11-2 0 0,15-2-1 15,2-1 2 1,1-2-2-16,-3-3 1 0,-4 1-2 15,-12 0-1 1,-14-1 0-16,-10 1-1 0,-21 3 0 16,-10-1 0-16,-11 0-1 15,-14-1-1-15,-8 6 0 0,-11-13-1 16,-12 5-1-1,-13 0-1-15,-5 1-1 0,-18-4-1 16,-8 4-1-16,-9 2 1 0,-8 3 1 16,-2 2-1-16,-2 0 1 15,6 3-1-15,4 3 2 0,13-1-1 16,12 2 0-1,12-1 0-15,12 1 1 0,14-1 0 16,15 2 1 0,17 1 1-16,17 1 0 0,16 3 1 15,16-1 0 1,14 0 0-16,14-1 0 0,10 0 0 15,8-5 0-15,-2-3-1 0,-1 0 0 16,-9-3 0-16,-13 0 0 16,-16 0-4-16,-12 0-6 0,-22-6-18 15,-27 6-63 1,-10 0-5-16,0 0-6 0,-31 4-4 15</inkml:trace>
  <inkml:trace contextRef="#ctx0" brushRef="#br0" timeOffset="140876.6619">4442 8124 16 0,'-23'0'25'0,"12"0"-4"16,11 0-3-16,0 0-4 0,-12 5 0 15,12-5 0-15,0 0 2 16,-2 11 2-16,2-11-3 15,5 11 1-15,4-5-1 16,7 0-2-16,-2 1 0 0,9-1-3 16,1 0-2-1,8-1 0-15,-1-2 0 0,12 1-2 16,-2-3 1-16,9-1 1 15,7 0-2-15,2 0 0 16,11-6-1-16,1 0 0 0,5 0 0 16,-3-3-1-16,2 2 0 15,-7 0 0-15,-8 2-1 0,-2 0 1 16,-14 1-2-1,-7 0 1-15,-8 3-1 0,-6-1 0 16,-7 1 0-16,-5-1 0 16,-11 2-1-16,14-2 1 0,-14 2-1 15,0 0 1 1,0 0-1-16,0 0 1 0,0 0 0 15,0 0 0-15,-5-3-1 0,-9 3 0 16,-6 0-1 0,-9 0 0-16,-5 1 0 0,-5 1-1 15,-8 1 0-15,-8 4 1 16,-5-1-1-16,0 3 1 0,-6 0-1 15,2 4 1 1,-3-1 0-16,2 1-1 0,3 1 1 16,8-4 0-1,7 1 0-15,9-3 0 0,8-2 0 16,9-2 0-16,7-3 2 0,14-1-1 15,-9 3 0-15,9-3 0 16,0 0 0-16,5 0 0 0,-5 0 0 16,16 0-1-1,-2-3 0-15,3 3 0 0,8-3 0 16,9 1 1-1,10-1-1-15,9 2 0 0,14-4 1 16,9-1-1-16,13 0 1 16,7-3 1-16,5-2 2 0,0-2-1 15,-1 0 0-15,1-1 1 0,-17-1 1 16,-4 0-1-1,-16 3-1-15,-11 0-2 0,-14 5-5 16,-13-2-34 0,-10 4-46-16,-16 5-6 0,2-18-8 15</inkml:trace>
  <inkml:trace contextRef="#ctx0" brushRef="#br0" timeOffset="145925.8656">7190 7090 30 0,'-13'8'90'0,"2"-3"0"15,-1-5-5-15,12 0-61 16,0 0-3-16,-8 4-5 0,8-4-3 16,0 0-4-16,0-4-1 0,5-6-3 15,12-6 2 1,6-8-1-16,14-13 0 0,11-5 0 15,13-15 1 1,12-6 1-16,12-7-1 0,5-1-1 16,1 4 0-16,1 3-1 15,-10 11-2-15,-11 8 0 0,-11 13-1 16,-15 8-1-1,-14 12-1-15,-10 6 1 0,-12 6 0 16,-9 0-1-16,0 8 1 0,0-8-1 16,-5 14 0-16,5-14-1 15,-5 11-1-15,5-11-3 16,0 0-5-16,0 0-7 15,0 0-34-15,0 0-42 0,5-7-6 16,-3-4-6 0</inkml:trace>
  <inkml:trace contextRef="#ctx0" brushRef="#br0" timeOffset="146205.8768">7917 6212 77 0,'-16'0'97'0,"3"0"-6"15,13 0-5 1,0 0-66-16,0 0-4 0,12-2-4 15,15-5-2-15,15 2-3 16,10-2-1-16,7 1-1 0,5 0-1 16,2 6-1-16,-1 2 1 15,-9 10-2-15,-10 12 1 16,-12 8-1-16,-17 8 0 15,-12 9 1-15,-7 6 0 16,-11 1 0-16,-7 1-1 0,-5-3-2 16,0-12-5-1,5-3-9-15,-3-1-60 0,14-27-18 16,9-11-7-16,3-11-7 15</inkml:trace>
  <inkml:trace contextRef="#ctx0" brushRef="#br0" timeOffset="147345.9086">9096 6232 59 0,'0'0'90'15,"0"0"-4"1,0 0-4-16,0 17-58 0,0-2-11 16,7 11-2-16,2 4 0 15,2 3 0-15,2 3-1 0,0 0 0 16,-1-2-2-16,0-5-2 15,-4-2 0-15,-1-7-3 16,-2-6-2-16,-2-3-4 0,-3-11-7 16,0 0-19-1,20 0-59-15,-20-16-6 0,0-10-4 16,0-6-5-16</inkml:trace>
  <inkml:trace contextRef="#ctx0" brushRef="#br0" timeOffset="147455.9108">9033 6207 5 0,'-11'-7'88'16,"2"3"-4"-1,9 4-16-15,-4-68-66 0,4 60-80 16,9-3-9-16,4 1 5 16</inkml:trace>
  <inkml:trace contextRef="#ctx0" brushRef="#br0" timeOffset="147805.9178">9218 6154 8 0,'15'32'89'15,"2"6"2"1,3 1-5-16,-14 5-55 0,17-1-3 15,0 0-3-15,-3-6-6 16,-2-2-4-16,-5-8-4 0,-3-6-1 16,-1-9-2-1,-9-12-1-15,8 2-2 0,-8-12 0 16,0-10-2-16,-1-6-1 0,-1-5 0 15,2-2-2 1,0-2 0-16,0 5 0 0,6 4 0 16,6 10-1-16,3 8 1 15,5 8 1-15,0 12 0 0,5 9 0 16,-1 4 0-1,0 7 0-15,-2 2 0 0,-4-5 0 16,-3 2 0 0,-2-4-2-16,-5-10-7 0,6-1-31 15,1-7-51-15,-5-9-4 0,2-8-9 16,1-11-2-16</inkml:trace>
  <inkml:trace contextRef="#ctx0" brushRef="#br0" timeOffset="148535.9324">9993 6227 76 0,'-17'2'94'0,"3"1"-4"15,-1 9-4-15,5 2-54 16,3 6-23-16,5 6-1 0,2 5-1 16,9 0 0-1,5-2 0-15,4-3 0 0,6-5 1 16,0-6-1-16,2-10 0 0,-1-5 0 15,1-8-2 1,-4-7 0-16,-5-7 0 0,-1-6-2 16,-7-8-1-16,-5-2 0 15,-4-5-2-15,-6-2 1 16,-12-4-1-16,-7 3 0 15,-2 3 0-15,-4 4 0 0,0 8 0 16,2 3 0 0,0 8-2-16,7 10 1 0,4 8-1 15,11 6 0-15,6 13 0 0,4 7-1 16,11 8 2-16,7 7-1 15,7 5 2-15,8 5 0 16,3-1 0-16,3-3 0 16,2-4 1-16,0-7 0 0,-3-4 0 15,2-10 0 1,-6-5 1-16,0-15-1 0,-4-2 1 15,-6-12 0 1,-3-7-1-16,-1-7 1 0,-8-6-1 16,-6-2 0-16,-6-5-1 0,-3 2 0 15,-6 0 0-15,-8 3 1 16,-2 7-1-16,-3 2 0 0,-3 13-1 15,0 4-1 1,0 10 1-16,2 5-1 0,5 14 1 16,3 8-1-1,8 4 1-15,3 10 0 0,0-1 1 16,11 3 1-16,7-2 0 0,5-1 0 15,2-5 1-15,6-9-1 16,1-6 0-16,3-6-1 0,0-9-2 16,-2-4-1-1,-1-3-4-15,-3-7-6 0,-9-10-20 16,-4-10-59-1,0 5-6-15,-7-5-5 0,-6 0-2 16</inkml:trace>
  <inkml:trace contextRef="#ctx0" brushRef="#br0" timeOffset="148935.9404">10535 6082 25 0,'0'0'89'0,"-4"7"0"16,9 5-4 0,8 7-49-16,7 6-19 0,2 5-1 15,6 9 0-15,-1 1-3 16,1 5-5-16,0 1 0 0,-3-3-2 15,-6-1-1 1,-4-2-1-16,-6-7 0 0,0-4-1 16,-5-5 0-16,-4-8 2 0,2-4 1 15,-2-12-3 1,0 0 0-16,-5-19-1 0,-5-12-1 15,-2-14-1-15,2-11-1 16,-6-11-1-16,2-7 0 0,2 2-1 16,6-2 2-1,5 10-1-15,3 6 2 0,13 12 2 16,5 17-2-16,8 9 1 0,2 13-1 15,0 7 1 1,1 7-1-16,-6 13 0 0,-8 9 0 16,-7 5 0-16,-9 7 1 15,-6 0-1-15,-12 2 0 0,-7-4-3 16,-6-7-8-1,7-16-61-15,-5 0-17 0,0-14-8 16,7-9-8 0</inkml:trace>
  <inkml:trace contextRef="#ctx0" brushRef="#br0" timeOffset="149666.9551">11098 6053 54 0,'-14'4'95'0,"1"0"-4"16,2-1-4 0,11-3-59-16,-8 3-8 0,8-3-3 15,13 0-4-15,8-6-2 16,2-5-2-16,5-3-1 0,1-1-1 15,-1-2-1 1,-4 3-1-16,-7-5-2 0,-6 1 0 16,-11 2-2-16,-5 3 0 0,-12 2-2 15,-3 1 0 1,-6 3 0-16,-3 2-1 0,2 5 0 15,-1 4 0-15,6 9 1 16,4 8-2-16,5 11 1 0,11 3 1 16,6 10-1-1,13 2 2-15,9 1 0 0,7-3 0 16,6-4 0-1,6-10 1-15,-4-9-1 0,-1-7-3 16,-4-13-4-16,-6-5-4 0,-5-11-10 16,-11-11-23-16,-8-12-33 15,-4-1-18-15,-4-9-6 0</inkml:trace>
  <inkml:trace contextRef="#ctx0" brushRef="#br0" timeOffset="150006.9619">11313 5875 20 0,'-8'-16'91'0,"8"16"0"0,0 0-5 15,20 27-40-15,5 7-25 16,2 7-8-16,1 11 0 0,6 0-3 15,-4-3-2-15,-4-2-1 16,-4-5 1-16,-7-13 0 16,-2-5 0-16,-7-13 0 0,-6-11-1 15,3-7-1 1,-3-15 0-16,0-8-2 0,0-6-1 15,0-4-1-15,1 0-2 16,3-2 0-16,5 9-1 0,2 5 0 16,3 9 0-16,4 12 1 15,5 8-1-15,-2 13 0 16,2 10 0-16,0 7 1 0,0 3 0 15,-3 8 0 1,-3 1 1-16,-4-3-1 0,-2-8-1 16,-4-3-3-16,-3-7-3 15,2-7-8-15,-6-15-23 16,0-10-54-16,6-13-6 15,3-10-7-15,0-10 4 0</inkml:trace>
  <inkml:trace contextRef="#ctx0" brushRef="#br0" timeOffset="151006.9819">11852 5915 80 0,'0'0'92'16,"-8"10"-5"-16,7 14-3 15,2 7-68-15,2 7-4 16,8-3 1-16,4 2-2 16,3-6 0-16,6-7-1 0,0-10 0 15,6-10-1 1,-2-7 0-16,-1-12-1 0,-4-11-1 15,-3-8 0-15,0-9-3 0,-9-8-1 16,-6-8-1-16,-6-2-1 16,-10-4-2-16,-7-3 0 15,-10 3-2-15,-2 5 0 16,-1 8-1-16,-1 11 0 0,3 12-1 15,4 12 1 1,7 16 1-16,4 12 0 0,10 18 1 16,5 12 1-16,13 15 1 0,5 7 1 15,9 2 1 1,5 3 0-16,7-8-1 0,0-6 0 15,3-11 0-15,0-11 0 16,-3-17 1-16,2-7 1 0,-3-11-2 16,-2-13 2-1,-1-8 0-15,-5-8-2 0,-1-4 1 16,-7-9-2-16,-9 3-2 15,-6-5 0-15,-8 5 0 16,-11 3-1-16,-5 10 0 0,-6 9 0 16,-1 11 1-16,-1 12 1 15,1 16 0-15,1 10 0 0,9 17 2 16,5 7-1-1,5 5 1-15,5-2 0 0,9-4 0 16,3-4 0-16,7-8 0 16,1-8 1-16,1-12-1 15,-1-13 2-15,3-7 0 16,1-10 0-16,-4-12 0 0,6-7-1 15,-5-7 0-15,1-8-2 0,0-1 1 16,-4 1-1 0,-2 7 0-16,-7 6-2 0,1 11 0 15,-12 20 1-15,13-2 1 16,-8 18-1-16,-2 10 1 15,3 9 0-15,0 0 0 16,1 3 1-16,-1-6 0 0,2-5 0 16,-1-6 1-16,-1-11 1 0,-6-10 0 15,14 0-1 1,-2-16 2-16,-2 0-1 0,3-8 0 15,-1 4-1 1,0-1-2-16,0 4 0 0,0 5-1 16,2 7 0-16,-2 7 0 15,2 7 0-15,-2 6 1 0,3 2-1 16,1 0 2-1,-2-2-1-15,0-1 1 0,-2-7 0 16,0-6-1-16,-1-6-3 0,1-12-1 16,-2-12-3-1,0-12-5-15,-3-15-3 0,-3-12-3 16,1-8 0-16,-5-7 0 15,0 3 3-15,-8 5 6 0,3 13 4 16,-2 11 5 0,4 16 5-16,1 23 4 0,2 12 2 15,12 20 0 1,1 11 0-16,6 10-2 0,-1 12-2 15,6 10 0-15,-3 6-3 0,3 3-1 16,-3 0-1-16,-2-2-4 16,-1-6-8-16,-3 1-20 0,-2-12-50 15,-8-19-14 1,0-12-6-16,-5-13-4 0</inkml:trace>
  <inkml:trace contextRef="#ctx0" brushRef="#br0" timeOffset="151136.9845">13009 5749 57 0,'0'-33'104'16,"12"0"-6"-16,8 4-7 0,9-3-3 15,2 2-91 1,-4-8-19-16,-6 4-68 0,11 1-2 16,-2 0-11-1,-2 0-3-15</inkml:trace>
  <inkml:trace contextRef="#ctx0" brushRef="#br0" timeOffset="151876.9993">13704 5595 56 0,'-17'2'92'16,"-3"11"-1"-16,-6 11-6 0,0-2-59 15,4 13-13 1,6 2 1-16,5 5-2 0,8-6-1 16,8-4 0-16,12-13-2 15,10-11 1-15,7-8 0 0,-2-15-2 16,1-8 0-1,-5-8-2-15,-5-3-3 0,-11-2-1 16,-10 1-1-16,-5 5-1 0,-12 8-1 16,-3 6-1-1,-5 9 1-15,4 7 0 0,1 1 0 16,18-1 0-16,-6 20 2 15,18-11 0-15,15-9 1 0,9-3 0 16,15-17 1 0,0-8-1-16,0-13 1 0,-3-8-3 15,-7-7-1 1,-11-8 0-16,-16-1-2 0,-14-4 0 15,-20 2 0-15,-10-1 0 0,-12 5-2 16,-5 12 2-16,0 5-1 16,0 12 1-16,8 14 1 0,9 20 0 15,13 17 1 1,14 25 0-16,14 18 1 0,12 14 1 15,15 17 2 1,5 11 2-16,1 11-1 0,5 2 1 16,-8-4-1-16,-3-7-2 0,-9-13-5 15,-6-6-10-15,-12-12-66 16,-5-24-16-16,-1-18-5 0,-2-21-7 15</inkml:trace>
  <inkml:trace contextRef="#ctx0" brushRef="#br0" timeOffset="152467.0111">14413 5150 95 0,'0'18'100'0,"5"9"-6"16,10 5-4-16,5 5-73 0,5 6-2 16,4 3-2-1,4 1-2-15,-3-1-4 0,1-2-2 16,-5-9-1-16,0-1-2 15,-8-10-4-15,-5-4-8 0,-7-11-12 16,-6-9-47 0,-7-5-24-16,-14-11-7 0,-7-10-6 15</inkml:trace>
  <inkml:trace contextRef="#ctx0" brushRef="#br0" timeOffset="152737.0165">14310 5387 82 0,'0'0'100'16,"6"-9"-4"-16,20 4-6 0,14-5-52 15,10-2-25 1,3 0 0-16,6 0-5 0,-9 0-2 15,-2 0-2 1,-7 6-2-16,-6 6 0 0,-8 7-2 16,-9 10 3-16,-4 8 1 0,-3 6-1 15,-1 4 2-15,0 6-1 16,6-4 0-16,-4-2 1 0,1-6 0 15,-1-2-3 1,-1-6 0-16,1-6 0 0,-4-8-1 16,2-2-4-1,-10-5-5-15,17-6-26 0,-8-2-61 16,-7-26-2-16,-2-9-11 15,-11-11-6-15</inkml:trace>
  <inkml:trace contextRef="#ctx0" brushRef="#br0" timeOffset="152837.0185">14581 4952 50 0,'-24'-22'92'15,"4"5"-6"-15,10 3-29 0,10 23-104 16,3-19-39-16,9-2-4 16</inkml:trace>
  <inkml:trace contextRef="#ctx0" brushRef="#br0" timeOffset="153507.0319">14909 5172 16 0,'37'57'95'0,"-7"-7"4"0,-5-6-6 15,-15-8-51 1,8-7-7-16,-8-6-7 0,0-14-10 15,-10-9-3-15,9-8-5 16,-4088-13-4-16,8161-9-2 0,-4081-10-2 16,-1-5-2-16,-2-6-1 0,-3 3 0 15,4 4-1 1,1-1 2-16,-1 10 0 0,1 9 1 15,9 12 0 1,7 9-1-16,5 10 0 0,8 13 2 16,0 6-1-16,0 12-1 15,4 3 1-15,-4 6-1 0,-5 1 0 16,-6-2 2-1,-4-6 0-15,-9-7 0 0,-2-2 0 16,-1-9 1-16,-2-7 1 0,0-13 0 16,-8-8 0-1,0-13-3-15,4-7 0 0,-2-11 0 16,3-8-1-16,-2-3-1 15,4 0-1-15,1 3 0 0,3 7 1 16,5 8 0 0,3 13 0-16,2 12 0 0,1 12 0 15,0 16 0 1,0 6 1-16,0 10-1 0,1 3 1 15,3 3 0-15,-3-8 0 0,4-1 1 16,2-13 0-16,4-8 0 16,0-13 0-16,4-7 0 15,1-14 0-15,2-10 0 16,-2-8-1-16,-1-9 1 0,-7 0-1 15,-5-6-1 1,-8 6 0-16,-7 3 0 0,-2 13-1 16,-12 7 1-16,-4 16-1 0,-5 11 0 15,2 19 0 1,0 12 1-16,8 10 1 0,7 5 0 15,4 0 1-15,17-6 0 16,15-7-1-16,10-14-1 0,13-12-4 16,7-13-12-1,13-17-51-15,9-8-29 0,-5-8-4 16,2-7-9-16</inkml:trace>
  <inkml:trace contextRef="#ctx0" brushRef="#br0" timeOffset="188943.7443">3733 14264 42 0,'0'0'51'16,"-3"-10"0"-1,3 10-2-15,0-10-6 0,0 10-5 16,0 0-7-16,-3-8-8 0,3 8-6 15,0 0-5 1,0 0-1-16,0 0-5 0,0 0-1 16,-4-10-1-16,4 10-2 15,0 0-1-15,0 0 0 0,-8 6 0 16,8-6-1-1,-10 21 1-15,2-7-1 0,-4 5 1 16,4 3-1 0,-5 5 1-16,-1 2 0 0,1 2 0 15,2-1 0-15,-1 3 0 0,2-3 0 16,3-1 0-16,2 0 1 15,4-3 0-15,1 1 1 0,1-3-1 16,7 0 1 0,1 0 0-16,4-4-1 0,-2 3 1 15,3 0-1 1,1-3 0-16,0-1-1 0,-4-3-2 15,1-1-1-15,1-1-3 16,-4-6-3-16,3-1-8 0,-12-7-16 16,19 0-55-16,-4-6-6 15,0-8-5-15</inkml:trace>
  <inkml:trace contextRef="#ctx0" brushRef="#br0" timeOffset="189193.7493">3788 13933 24 0,'-6'-14'98'0,"3"4"-5"15,3 10-5-15,-5-16-5 16,5 16-78-16,0 0-5 16,-8-13-7-16,8 13-18 0,0 0-30 15,0 0-33-15,0 0-5 0,0 0-1 16</inkml:trace>
  <inkml:trace contextRef="#ctx0" brushRef="#br0" timeOffset="190263.7707">4259 14315 41 0,'0'0'50'16,"0"0"-3"-16,0 0-5 0,0 0-6 15,8 11-3 1,7-7-5-16,3 4-7 0,4-1-6 15,4 3-3 1,4-1-4-16,5 2-2 0,-1 0-2 16,-3-2-1-16,3-3-1 15,-6 1 1-15,3-4-2 0,-6 0 0 16,-2-3-2-16,-2 0-3 15,-1-1-4-15,-2-2-4 16,-4-3-11-16,2 0-17 0,-3 6-32 16,-5-7-15-1,2 4-3-15</inkml:trace>
  <inkml:trace contextRef="#ctx0" brushRef="#br0" timeOffset="190593.7773">4272 14607 19 0,'0'0'91'0,"0"0"-1"15,5-3-4 1,19 3-51-16,4 0-10 0,8 0-6 15,6-3-5-15,5 3-3 16,4 0-4-16,-1 0-2 0,-3 6-6 16,-8-4-7-1,-5 9-22-15,-1-1-54 0,-18 2-8 16,-7 1-5-16</inkml:trace>
  <inkml:trace contextRef="#ctx0" brushRef="#br0" timeOffset="191277.7913">5512 14313 30 0,'0'-12'86'16,"0"12"-1"-16,-15 3-14 0,0-3-45 16,0 0-12-16,-5 0-8 0,-3 3-1 15,-3 2-3-15,-5 4-1 16,-5 3 0-16,1 5 1 15,-5 2-1-15,-2 10 1 16,-2 3-1-16,-2 4 0 0,5 9 0 16,5-3 0-1,9 2 1-15,10 0 1 0,16-3 1 16,12-9 1-16,18-6 1 0,16-7 0 15,12-8 0 1,9-8-4-16,6-3-15 0,-1-2-66 16,-1-10-7-16,-2-6-8 15,-8-3 1-15</inkml:trace>
  <inkml:trace contextRef="#ctx0" brushRef="#br0" timeOffset="192239.8131">6461 13950 76 0,'-8'-4'85'0,"-6"-1"-5"16,-5 3-47-16,-8 1-14 0,-2 1-6 16,-6 3-5-16,-2 9-1 0,-6 0-3 15,2 6 0 1,0 3-2-16,2 3 0 0,8 3-1 15,4 4-2 1,6 3 1-16,8 0-1 0,9 0 0 16,6-4 1-16,12-1 2 15,8-6 0-15,7-4 2 0,10-9 2 16,2-9 0-16,3-2 1 15,5-9 0-15,-5-7 2 16,-1-5-2-16,-5-4-1 0,-6-4-1 16,-4-5 0-1,-6-5-2-15,-8-3 0 0,-2-3-1 16,-8-4-1-16,-4-1-2 15,-3 2 1-15,-8 1-1 0,1 6 0 16,-5 3 0 0,-2 7 0-16,-1 4 0 0,4 8 0 15,-2 4 0-15,5 4-1 0,1 3 1 16,-2 4-1-1,4 2 0-15,8 3 0 0,-13 7 0 16,9 8 1 0,0 10 0-16,2 11 0 0,2 7 1 15,6 10 0-15,2 3 2 16,8 0-1-16,3-1 1 0,6-2-1 15,2-6 1 1,2-11-1-16,0-5-2 0,1-8-2 16,-5-10-8-16,0 1-18 0,-1 2-37 15,-3-10-24 1,-3-3-7-16,0-3 2 0</inkml:trace>
  <inkml:trace contextRef="#ctx0" brushRef="#br0" timeOffset="192689.8221">6670 13846 84 0,'11'-12'94'16,"-11"12"-7"0,12-12-5-16,-12 12-71 0,11 0-3 15,1 10-1-15,2 9-2 0,2 10 1 16,2 3-2-16,4 11 1 15,1 3 1-15,0 7-1 16,-3-2-1-16,2 1-1 16,-9-7 0-16,4-6 0 0,-8-8 0 15,1-4 1 1,-6-11 0-16,-4-16 1 0,0 0 0 15,7-14 1-15,-7-17-1 16,3-8 1-16,1-14-2 0,4-8-2 16,3-9-1-16,2-2 0 15,8-3 0-15,1 8-2 16,4 5 0-16,0 9-1 0,2 14-1 15,-9 8-4 1,4 16-5-16,-10 5-19 0,-13 10-61 16,9 14-4-1,-6 4-7-15,-2 6-2 0</inkml:trace>
  <inkml:trace contextRef="#ctx0" brushRef="#br0" timeOffset="193139.8311">6162 14525 70 0,'-18'4'94'0,"6"-1"-4"0,12-3-5 15,36-8-65-15,1-1-4 16,18 3-2-16,16-3-3 16,19 0-2-16,11 2-1 15,11 3-1-15,1 4-2 0,-5 0 0 16,-13 5-3-16,-12 1-3 0,-14 5-6 15,-20-4-12 1,-12-8-61-16,-16 5-13 0,-10 0-6 16,-11-4-5-1</inkml:trace>
  <inkml:trace contextRef="#ctx0" brushRef="#br0" timeOffset="193961.8501">6570 15018 55 0,'0'-9'80'0,"0"9"0"0,-15-14-54 16,1 10-4 0,-6 1-3-16,-3 3-2 0,-5 3-2 15,-7 5-1-15,2 5-3 0,-8 6-3 16,3 7-3-1,-3 3-2-15,3 4-1 0,3 3-2 16,6 1 1-16,8 3-1 16,8-5 2-16,8 0 0 0,6-7 1 15,11-4 1 1,7-7 2-16,9-2 2 0,4-11-1 15,4-4 0 1,2-6 1-16,3-8-2 0,-2-9 0 16,-1-4-1-16,-2-10-1 0,-5-4-2 15,-4-6 0-15,-6-3-1 16,-7-5 0-16,-2-1 1 0,-9 1 0 15,-3 2 0 1,1 2-2-16,-5 5 0 0,-3 5 1 16,-1 7 0-1,3 7 0-15,0 7-2 0,0 4 1 16,3 5-1-16,2 11 0 0,0 0-1 15,0 0 1-15,-10 15 0 16,9 7-1-16,1 7 0 0,0 7 0 16,5 7 1-1,1 7 0-15,5 8 1 0,3 2-1 16,2 1 0-1,1-3 2-15,-1-2-1 0,2-3 0 16,0-7 1-16,-2-8-1 16,-2-7-1-16,-1-9-2 0,-2-9-6 15,5-4-21-15,1-9-60 16,-5-5-3-16,2-13-10 15,2-9 6-15</inkml:trace>
  <inkml:trace contextRef="#ctx0" brushRef="#br0" timeOffset="194211.8551">6879 14806 84 0,'0'0'93'0,"-4"12"-3"0,4 4-6 15,2 11-67 1,2 4-6-16,2 11-1 0,-2 7-2 15,2 8-2 1,-1 0 0-16,0 4-2 0,0-3-1 16,-1-5-2-16,1-6-4 15,-2-9-2-15,1-6-6 0,-4-17-12 16,0-15-55-16,9 4-16 0,-5-9-5 15,0-13-2 1</inkml:trace>
  <inkml:trace contextRef="#ctx0" brushRef="#br0" timeOffset="194401.8589">6695 14961 74 0,'0'0'100'16,"5"0"-4"-16,25-2-5 0,17 12-47 15,13-16-33-15,7-7-3 0,9-1-2 16,0-1-2-1,-2 3-2-15,-6 0-3 0,-11 6-7 16,-15-2-19-16,-30 6-64 16,7 2-4-16,-19 0-6 0,0 0-4 15</inkml:trace>
  <inkml:trace contextRef="#ctx0" brushRef="#br0" timeOffset="196511.9011">4142 16405 84 0,'-9'0'90'16,"-6"-1"-5"-16,-1 16-34 0,-4-10-38 16,-2 1-5-1,-3 2-2-15,1 6-2 0,-5 3-2 16,0 3-1-16,2 4 0 0,2 6-1 15,6 1 1-15,4 3-2 16,8 3 1-16,2 0 1 0,8-3 0 16,9-2 0-1,9-6 2-15,6-5 1 0,4-8 0 16,1-7 2-1,3-6 0-15,0-9 0 0,0-5 2 16,-1-7-3-16,-5-5 0 16,-3-6-1-16,-5-5-1 0,-2-4 0 15,-4-7 0-15,-8-5-1 0,0-3-1 16,-7 2 1-1,0 1 0-15,-4 2 0 0,-5 5-1 16,-3 10 0 0,-1 5 0-16,-2 7-1 0,-1 9-1 15,0 5 0-15,1 6-1 16,-1 4 0-16,1 3 0 0,0 8 0 15,3 8 0 1,3 11 1-16,0 5 0 0,5 9 0 16,3 7 1-16,2 2 0 0,3 5 0 15,10-2 1 1,-1-3 0-16,5-4 1 0,2-10-2 15,-1-6 1-15,3-8-3 16,-4-8-5-16,4-4-10 16,-6-1-60-16,7-13-14 15,1-11-8-15,2-10-1 0</inkml:trace>
  <inkml:trace contextRef="#ctx0" brushRef="#br0" timeOffset="196881.9085">4382 16211 31 0,'-13'0'90'16,"13"0"0"-16,-12 9-3 0,12-9-63 15,9 25-8-15,9-1-2 0,0 10-1 16,7 7 0-1,4 7-3-15,1 4-3 0,2 2-1 16,1 0-1-16,-6-4-1 16,0-5-1-16,-6-7 1 0,-5-14 0 15,-2-3 2 1,-5-8 1-16,-9-13-1 0,0 0-1 15,9-16 0 1,-9-10 0-16,1-9-2 0,-1-8-1 16,2-9-2-16,0-4-1 0,5 1-2 15,-2-1 1-15,2 8-2 16,4 4-4-16,-1 12-5 0,-2 4-9 15,7 13-34 1,9 11-38-16,-12 4-6 0,-1 8-5 16</inkml:trace>
  <inkml:trace contextRef="#ctx0" brushRef="#br0" timeOffset="197231.9155">4016 16912 71 0,'-17'17'90'16,"4"-2"0"0,13-3-3-16,-3-4-73 0,35-5-3 15,23-3 1-15,21 0 1 16,18-4-1-16,13-5-1 15,8-2-5-15,1-3-2 16,-5 5-3-16,-13-1-2 0,-16 4-5 16,-21 3-5-16,-15 4-15 0,-22 5-62 15,-19 5-6 1,-13 1-7-16,-23 1 6 0</inkml:trace>
  <inkml:trace contextRef="#ctx0" brushRef="#br0" timeOffset="197902.929">4248 17554 8 0,'9'-7'90'0,"-9"7"0"0,12-15-6 15,-12 15-33-15,0 0-40 16,0 0-5-16,-7-3-3 0,-6 9-2 15,-2 6 0 1,-3 6-1-16,-1 3 0 0,0-5 2 16,3 11 1-16,0 4 3 0,5 0 3 15,1 0 2 1,5 1 0-16,1 0 1 0,4-5 0 15,5-4 0-15,7-8-3 16,1-5-2-16,6-8-2 16,0-6-2-16,4-11-1 15,0-7-1-15,-1-9-1 0,2-23 2 16,5-30 0-1,-14 0-1-15,-12-4 1 0,-6 13-1 16,-12 19 0-16,-3 16-1 0,3 18 0 16,7 12-2-16,8 10 1 15,-11 2-2-15,11-2 0 16,0 16 0-16,2-2 1 15,4 2 0-15,0 6 1 0,3 4 1 16,2 3 0 0,-1 3 1-16,0 0 0 0,5 6 1 15,-3-2-2-15,1 3 0 16,-1-2-2-16,3-1-2 15,-3-2-6-15,2-1-13 0,1-4-67 16,-1-11-5-16,-1-7-6 16,-1-11-3-16</inkml:trace>
  <inkml:trace contextRef="#ctx0" brushRef="#br0" timeOffset="198112.9332">4616 17253 83 0,'-5'17'98'0,"4"-4"-7"16,-1 3-5-16,0 4-59 15,1 2-16-15,1 3-3 16,0 5-1-16,0 4-1 0,0 3-3 16,1 3 0-1,1-1-3-15,1 1-4 0,-1-1-6 16,-1-2-18-1,-1-5-60-15,3-3-5 0,1-6-9 16,-1-9 4-16</inkml:trace>
  <inkml:trace contextRef="#ctx0" brushRef="#br0" timeOffset="198252.936">4598 17586 11 0,'-3'-32'97'0,"2"2"-1"16,1 1-7 0,0 5-3-16,3 0-78 0,6 10-14 15,-1 4-61 1,16-9-17-16,26 10-8 0,8-9-5 15</inkml:trace>
  <inkml:trace contextRef="#ctx0" brushRef="#br0" timeOffset="198992.9508">4616 17374 38 0,'-11'8'85'0,"1"0"-21"16,-1-2-21-16,2 1 2 15,9-7-1-15,-11 11-7 0,11-11-9 16,0 0-9-16,7 10-3 16,3-10-5-16,5 1-3 15,1 4-4-15,4-3-3 0,0 1-1 16,1-3-2-1,4 1-4-15,-1-1-7 0,3 0-29 16,0-6-48 0,28-10-5-16,-4-7-7 0</inkml:trace>
  <inkml:trace contextRef="#ctx0" brushRef="#br0" timeOffset="199412.9592">5520 16697 77 0,'-19'5'94'16,"4"-1"-3"-16,6 21-9 0,9-25-70 16,7 5 1-1,8-5-1-15,7 2 1 0,4 0-1 16,6-1-4-1,1 0-3-15,-1 0 0 0,-1-1-1 16,-1 0-4-16,-4 0-4 16,-7-5-5-16,2 5-12 0,-9-5-43 15,5-1-26 1,-4-2-9-16,1-5-5 0</inkml:trace>
  <inkml:trace contextRef="#ctx0" brushRef="#br0" timeOffset="199632.9636">5502 16907 54 0,'-1'15'95'0,"10"-8"-1"15,18-5-5 1,1-1-66-16,17 1-6 0,6 1-1 15,5 1-4-15,-2 0-6 16,-4-3-9-16,2 4-12 16,-12 9-59-16,-3-14-16 15,-4-7-7-15,-9-3-4 0</inkml:trace>
  <inkml:trace contextRef="#ctx0" brushRef="#br0" timeOffset="200252.976">6830 16116 48 0,'0'0'95'16,"0"0"-2"-1,-9-4-3-15,-20 3-60 0,29 1-13 16,0 0-2 0,0 0-5-16,0 15-1 0,-1 3-2 15,4 5-3-15,3 6-1 16,1 8-1-16,2 4 0 0,-1 7-1 15,4-2-2-15,-4-3-5 0,-1-5-6 16,2 0-20 0,0-6-58-16,-5-9-6 0,-2-4-5 15</inkml:trace>
  <inkml:trace contextRef="#ctx0" brushRef="#br0" timeOffset="200462.9802">6473 16762 27 0,'3'10'102'16,"20"-6"-3"-16,16-4-6 0,16 0-4 16,10-6-81-16,8-2-3 15,3-2-3-15,-1 1-2 16,-3 2-7-16,-8-2-13 15,-6-7-66-15,-14 9-7 0,-11 2-9 16,-10 4-2-16</inkml:trace>
  <inkml:trace contextRef="#ctx0" brushRef="#br0" timeOffset="200870.989">6964 17021 26 0,'10'-2'97'0,"-10"2"-5"15,-6 0-4 1,-19 7-3-16,-5 10-79 0,-13 5-2 15,-5 8-1-15,-5 8 0 16,1 5 2-16,6 3 2 16,28-24-1-16,1 4 0 15,9-3 1-15,5 0-1 0,6-1-2 16,9-2-2-1,11-4-4-15,4-1-8 0,12-5-24 16,3-6-56-16,56-4-5 0,17-7-6 16,7-17-4-1</inkml:trace>
  <inkml:trace contextRef="#ctx0" brushRef="#br0" timeOffset="201423.0026">7845 16699 10 0,'0'10'96'16,"0"-10"-2"-16,-18 14-7 0,4-4-2 16,-16 8-76-16,7 4-5 15,0 5 0-15,3 8 2 16,0 4 2-16,8 6 1 15,7 5 0-15,5 0 0 0,18-6 0 16,5 1 0 0,9-11-2-16,3-1-1 0,2-8-3 15,2-8-1-15,-2-7-1 16,0-6-2-16,-4-4-1 15,-4-4-3-15,-2-6-4 0,-6-9-3 16,2-1-14-16,-10 1-45 16,3-17-23-16,0-3-6 0,-6-9-5 15</inkml:trace>
  <inkml:trace contextRef="#ctx0" brushRef="#br0" timeOffset="201633.0068">7718 16341 65 0,'-25'11'107'0,"9"-2"-7"0,6-4-6 16,10-5-1-1,0 0-92-15,0 0-5 0,0-5-6 16,0 5-4-16,7-5-14 15,2 4-66-15,2 0-4 0,1-1-6 16,3-4-3-16</inkml:trace>
  <inkml:trace contextRef="#ctx0" brushRef="#br0" timeOffset="209564.1655">7692 16355 67 0,'-15'3'84'0,"6"-3"-1"16,9 0-52 0,-12 0-11-16,12 0-4 0,0 0-4 15,-12 0-1 1,12 0-2-16,0 0-3 0,10 5-1 15,-1-2-1-15,4 1-1 0,0-1-1 16,0 1 0-16,2-1 1 16,-4 1 2-16,-3-1 1 0,-8-3 0 15,0 0 2 1,2 12-1-16,-2-12-1 0,-12 5-6 15,-6-5-37 1,5-5-48-16,1-7-5 0,4-9-10 16</inkml:trace>
  <inkml:trace contextRef="#ctx0" brushRef="#br0" timeOffset="211284.1999">8648 15906 54 0,'13'17'86'0,"-2"-3"-4"0,2 1-4 16,-4 5-74-16,1 3-3 15,1 9 0-15,-3 11 1 16,1 11 2-16,-1 13 0 0,2 8 2 15,-2 9-1 1,1 7 0-16,-1 11 0 0,-1 6 0 16,-4 6-1-16,-1 4-2 15,-2-58-3-15,-2 9-2 16,2 1 0-16,-4 7 1 15,-2-2 0-15,1 6 0 0,-3-7 0 16,1 1-2-16,1-3 2 16,1-2 1-16,-1-4 1 15,-1-2-1-15,3-7 0 0,-1-1 0 16,0-6 3-1,-2-2 2-15,1-6 3 0,6-42-1 16,-3 29 1 0,-4-1-1-16,7-28 1 0,-13 21-1 15,0 3-3 1,13-24-1-16,-24 7-1 0,0 3-1 15,-2-9 0-15,-1 0 0 0,-11-1 1 16,-44 0 0 0,31-1 1-16,-6-2-1 0,-4-1 0 15,-8 0 2 1,-8 0-2-16,-7-1 0 0,-4 2 0 15,-7 1-1-15,-6-1 0 16,-4 3 0-16,-4-2 0 16,-4 2 0-16,-3 0-1 0,-3 2 1 15,-3 6 0 1,-1-2 0-16,-2 1-1 0,-1 1 1 15,2 2 0-15,0-1 0 16,4 1-1-16,3 0-2 16,6-1 1-16,1-1-1 15,6-1 0-15,3 0 0 0,1-2 0 16,4 0 2-1,3-5-1-15,3 0 4 0,2 0-2 16,1 0 1-16,6 0 2 0,-1-2-1 16,1-2 0-1,2 0-1-15,0 1 1 0,-1-1-1 16,-2 1 1-1,-2 2-1-15,-1 0 2 0,-1 1 0 16,1 0-1 0,-4 0 1-16,4 0 0 0,1 2-1 15,-1 1 0 1,3-3 1-16,2-4-1 0,2-2 1 15,2-1-1-15,0-4 1 0,4 0 2 16,2-2 0 0,6-5-1-16,4-2 0 0,5-2-1 15,4-8 0-15,3-3 0 16,8-3-1-16,1-3-2 0,4-7 0 15,1-2 0 1,21 14 1-16,-39-67 0 0,12-6-1 16,14-6 0-16,4-3 0 0,10 3 0 15,4 5-1 1,0 7 1-16,5 21-1 0,0 1 0 15,4 4 0-15,-2 6 1 16,1 4 0-16,1 1 0 16,-1 3 0-16,2 4 0 15,3 2-2-15,-1 3 2 0,-1 3 0 16,1 5 2-1,-2 4-2-15,-2 5 0 0,0 3 0 16,-3 4 0-16,-4 2 0 0,-2 2 0 16,-1 1 0-1,0 1 0-15,0 0 0 0,2 4-2 16,3 0 2-16,2 0-1 15,3 1-1-15,2 4 0 0,10 0 1 16,6 4-1 0,8 1 0-16,7 0 1 0,10 2 0 15,11 4 0 1,7 0 0-16,13 1 1 0,8 1 0 15,8 0 0-15,8 0 0 0,10-1 1 16,3-4-1-16,6-2 0 16,10 1 1-16,3-3-1 0,4-2 1 15,6-3-1 1,5-1 1-16,6 1-1 0,5 1 0 15,1 4 1 1,1 2-1-16,2 4 1 0,-1 3-1 16,-1 5 0-16,-6 7 0 0,-1 3 1 15,-3 0-1-15,-2 2 1 16,0-3 0-16,1-2-1 15,2-2 1-15,3-2 0 16,5-4 0-16,0-1 1 0,4-1 0 16,2 0-1-1,-2 3 0-15,-2 0 1 0,-2-1 0 16,-1-1-1-16,-8 0-3 15,-6-3-2-15,-5-1-9 16,-11-4-36-16,-7-3-43 0,2-3-6 16,-5-5-8-16</inkml:trace>
  <inkml:trace contextRef="#ctx0" brushRef="#br0" timeOffset="213854.2513">13162 16610 63 0,'-2'11'96'0,"2"-11"-2"15,0 0-7-15,9 3-64 16,-9-3-9-16,0 0-3 0,0 0-4 15,0 0-1-15,0 0-1 0,0 0 0 16,0 0 0 0,0 0-1-16,0 0 0 0,0 0 0 15,0 0-2 1,7 8 0-16,-7-8-1 0,0 0 0 15,0 0 0-15,1 12-1 16,-1-12 1-16,2 17-1 0,-1-4 0 16,1 5 2-16,2 2 0 0,0 4 0 15,0 5-1 1,1 3 1-16,1 1 1 0,1 3-1 15,2-1 0 1,0 5-1-16,2 1 0 0,-2-2 0 16,2 2-1-16,-2-6 1 15,1 3 0-15,-2-7-1 0,2 0 1 16,-3-8 0-1,0-1 0-15,2-3 0 0,-4-3 0 16,2-2 0-16,-2-3 0 0,-1 1 0 16,0-3-1-1,-1 1 1-15,-3-10 0 0,3 12-1 16,-3-12 1-16,0 0-1 15,7 10 1-15,-7-10 0 16,0 0 0-16,0 0 0 16,0 0 0-16,0 0 0 0,0 0 1 15,0 0 1 1,0 0 0-16,10-13 1 0,-3-5-2 15,-1-11 1-15,8-12 0 0,1-10-1 16,4-9-2 0,1-10 0-16,3-4 0 0,0-1-1 15,2 5-1-15,-3 2-1 16,-2 8-2-16,2 7-2 0,-1 9-6 15,-7 1-12 1,5 1-64-16,4 13-9 0,-3 3-8 16,6 2-5-16</inkml:trace>
  <inkml:trace contextRef="#ctx0" brushRef="#br0" timeOffset="214314.2605">14044 16751 61 0,'-21'11'93'16,"3"-4"-3"-16,10-2-1 16,8-5-71-16,0 0-4 0,22 10 2 15,10-10-1 1,9 3-2-16,11-3-1 0,7 0-3 15,5 0-1-15,1 2-3 16,-6-2-2-16,-6 1-1 0,-7 0-1 16,-11 2-1-16,-13-3-2 15,-6 2-2-15,-5-2-1 16,-11 0-7-16,0 0-4 0,9 0-28 15,-9 0-40 1,0-10-13-16,0 10-8 0</inkml:trace>
  <inkml:trace contextRef="#ctx0" brushRef="#br0" timeOffset="214584.2659">13984 17071 78 0,'-5'18'98'16,"11"-10"-4"-16,19-8-5 16,17-4-68-16,14-2-6 0,11 3 0 15,11 0-1 1,2 1-4-16,3 2-3 0,-3 2-2 15,-7 3-2-15,-11 0-3 0,-10 3-4 16,-16-4-3 0,-10 1-7-16,-11-2-10 0,-8-10-65 15,-7 7-7-15,-3-10-8 16,-4-5 0-16</inkml:trace>
  <inkml:trace contextRef="#ctx0" brushRef="#br0" timeOffset="215534.2849">15645 16632 71 0,'0'0'99'0,"-8"-5"-5"16,8 5-6-16,0 0-63 0,0 0-9 16,-2 14-5-16,2 6-3 15,3 6-2-15,3 12-2 16,1 11 0-16,0 9-2 0,2 9 1 15,-4 7-1 1,0-6-1-16,-2-3-2 0,-3-10-2 16,-1-9-5-16,-2-14-9 15,1-15-37-15,2-17-38 16,0-11-6-16,0-19-6 15</inkml:trace>
  <inkml:trace contextRef="#ctx0" brushRef="#br0" timeOffset="215991.2954">15530 16663 45 0,'-16'2'97'0,"7"-2"-4"15,9 0-4 1,10-11-63-16,13 5-6 0,14-1-2 15,9 3-4-15,16-3-3 0,7 6-4 16,5 1 0 0,-4 1-1-16,-4 6-1 0,-10 4-4 15,-13 4 0-15,-17 2-3 16,-13 1-2-16,-14-2 0 0,-15 1 1 15,-7-3-1 1,-12-1 1-16,-4-6 1 0,-5-3 0 16,-1-4 1-16,0-2 1 0,4-3 0 15,7 0 0 1,6-1 1-16,7 3 0 0,5 3 1 15,16 0 1-15,0 14 0 16,8 5 1-16,11 11 0 16,7 6 1-16,1 10-2 0,10 6 2 15,-1 7 0-15,1-2-2 16,-2-3 0-16,0-4-1 0,-2-7-2 15,-3-7-1 1,-5-12-3-16,-2-6-7 0,-4-17-18 16,-8-2-63-1,12-12-6-15,-1-11-5 0,0-7-5 16</inkml:trace>
  <inkml:trace contextRef="#ctx0" brushRef="#br0" timeOffset="216441.3044">16853 16771 13 0,'-10'11'98'15,"10"-11"3"-15,-14 19-7 16,4-9-2-16,-1 3-80 0,4 7-3 16,-2 9 2-16,2 8 0 15,4 4-2-15,3 5-2 16,3 0-1-16,8 2 1 0,7-2-1 15,2-4-2 1,2-6-1-16,-3-10 0 0,0-2-2 16,-2-9 1-16,-2-3 0 15,-5-5-2-15,1-4 1 16,-11-3-1-16,9-4-2 0,-4-8-1 15,-1-9-4-15,3-3-4 16,-4-10-8-16,12-11-42 0,5-4-38 16,-5-7-5-1,2-7-5-15</inkml:trace>
  <inkml:trace contextRef="#ctx0" brushRef="#br0" timeOffset="216601.3076">16983 16499 35 0,'-36'-2'105'0,"6"2"-4"16,4 0-6-1,8 2-2-15,-10-2-81 0,28 0-10 16,-1-6-12 0,1 6-72-16,9-14-10 0,12-5-8 15,8-3-7-15</inkml:trace>
  <inkml:trace contextRef="#ctx0" brushRef="#br0" timeOffset="218372.3455">17735 15991 39 0,'0'0'105'16,"0"0"-5"-16,0 0-8 0,-3 7-4 15,18-5-82-15,-15 10-5 0,-1 5-1 16,-2 13 0-1,0 13 0-15,3 17 1 0,-1 13 1 16,1 15 0-16,4 9 0 16,5 6-2-16,1 1 0 0,4 2 0 15,-2-4 0 1,2-13 0-16,-1-4 0 0,0-7 1 15,-5-9 2 1,-5-39-3-16,0 4 1 0,-3-3-1 16,-2 1 0-16,2-4 0 0,-2 0-1 15,-4-4 0-15,0 0-1 16,-2-3 3-16,0 1 0 15,-2-3-1-15,0 1 1 16,-3-3 0-16,2-1 0 0,-3-2 0 16,-2 1 0-1,-3-2-1-15,-2-1 1 0,-1-3-1 16,-4 0 1-16,-3 2 0 15,-2-3-1-15,-5 1 1 16,-5-1-1-16,-4 1 1 0,-7 0 0 16,-4 0 0-16,-5-1 0 15,-5 0-1-15,-7 0 0 0,-1 0 0 16,-6 2 1-1,-4 0-2-15,-2-2 1 0,-3 1 0 16,-2 1 1 0,1-3-1-16,-4 0 0 0,1 0 1 15,0 0-1-15,1-2 1 16,-3-2 0-16,3 2-1 0,-3-1 0 15,-3-1 0-15,3-1 1 0,-3-2-1 16,0 1 1 0,0-1-1-16,0-1-1 0,-2-2 2 15,2 0-1 1,-1-1 0-16,-2 0 0 0,-2-1 1 15,1 2-1-15,-3 1 0 16,4 0 1-16,-2-2 0 0,2 0 0 16,2 2-1-16,1-1 1 15,4 3-1-15,-1-3 1 16,2 2 0-16,2 1 0 0,1 0 0 15,0 0 0 1,5 1 0-16,3-1 0 0,4 0-1 16,7 0 1-1,3 0-1-15,7 0 1 0,5 1 0 16,6-1 0-16,5 0 0 15,4 0 1-15,5-1-1 0,6-3 0 16,4-3 0-16,6 0 0 0,3-5 0 16,6-3-1-1,0-3-1-15,4-2 0 0,-4-19 3 16,2-16 0-1,-1-9-1-15,0-8-1 0,-2-8 1 16,-1 0-1-16,0 2 1 16,4 4-1-16,-3 6-1 0,2 1-1 15,-2 6 1 1,4 10 1-16,-3 2-1 0,0 8 0 15,-2 1 1-15,-1 8-1 0,-1 3 1 16,-4 2-1 0,1 0 0-16,-1-2 1 0,-1 3 0 15,1-2 0-15,1 3-1 16,1 0 2-16,2 0-1 0,5 1 0 15,0 1 0 1,3 3 0-16,2 1 0 16,1 7 1-16,2 0-1 0,2-1-1 0,0 2 1 15,0 11-1 1,1-17 1-16,-1 17-1 0,14-15 0 15,-4 6 0-15,5 1 0 16,5 1 0-16,2 0 1 16,7-2-1-16,5 1 1 15,4 0 0-15,9 1 0 0,4-2 0 16,10-2 0-1,3 2 1-15,9-3-1 0,7 2 1 16,2-3-1-16,5 2 0 0,3 0-1 16,3 3 0-1,2-2 1-15,5 0-1 0,1 2 0 16,1 2 1-16,5-3-1 15,4 4 1-15,-1 0 1 0,4 0-1 16,0-1 0 0,0 0 1-16,1 0-1 0,0 0 1 15,-1-1-1 1,4-1 1-16,-5-1-1 0,-5 1 1 15,1-2 0-15,-5-1-1 0,-2 3 1 16,0-1-1-16,-5 1 0 16,-3-3 1-16,6 4-1 0,-2-1 1 15,-1 2-1 1,7 0 1-16,-1 1 0 0,-3 0 0 15,7 2 0 1,-2-1-1-16,0 1 1 0,-1 1 0 16,-1 1 0-16,-7 1-1 0,-3 0 1 15,-6 0 0-15,-13 3 0 16,-6 0 0-16,-11 1 0 15,-11-1 0-15,-9-1 0 16,-7 1-1-16,-6-1 0 0,-3-1-1 16,-2 1 0-1,-1 0-1-15,-3 0-1 0,1-1-3 16,0 3-8-16,-7-4-32 15,5-11-35-15,11 3-18 0,-11-10-7 16,6-3-5-16</inkml:trace>
  <inkml:trace contextRef="#ctx0" brushRef="#br0" timeOffset="219902.3761">17747 15182 71 0,'-1'-12'100'16,"-1"0"-6"-16,2 12-7 0,18-10-64 16,-18 10-6-16,0 22-7 15,0 5-4-15,0 9-1 16,2 7-3-16,0 11 0 0,-1 4 1 15,-2 0-1 1,1-9 1-16,0-6-2 0,0-9-2 16,0-8-1-16,0-11-5 15,0-15-10-15,-1-17-36 16,5-5-37-16,-4-9-8 15,0-8-4-15</inkml:trace>
  <inkml:trace contextRef="#ctx0" brushRef="#br0" timeOffset="220292.3839">17733 15201 25 0,'-12'-38'99'0,"4"7"-1"0,-2 7-6 16,6 6-46-16,-3 8-15 15,7 10-11-15,0-12-7 16,12 7-4-16,17 2-3 16,4 0-2-16,8 1-2 0,4 1-1 15,3 1-1 1,0 3 0-16,-5 3 0 0,-7 7-1 15,-13 2 0-15,-13 3 0 0,-10 2 0 16,-7-1 1 0,-11-2-1-16,-6 0 1 0,-6-2-1 15,-3-5 1-15,2-4 0 16,4-3 0-16,4-3 1 0,5 0-1 15,7 0-1 1,11 0 2-16,0 0-1 0,8 18 1 16,12 0 1-16,3 5-1 0,6 2 1 15,3 7 0 1,1-1 0-16,-1 4 0 0,-4-6 0 15,-4-4-1-15,-8-4-2 16,-3-8 0-16,-5-4-2 0,-8-9-2 16,0 0-5-1,0 0-20-15,0-18-61 0,2 3-5 16,3-6-7-1,5-1-2-15</inkml:trace>
  <inkml:trace contextRef="#ctx0" brushRef="#br0" timeOffset="220712.3923">18480 14988 56 0,'10'-12'96'15,"-4"2"-2"-15,-6 10-6 16,6-14-65-16,-6 14-6 0,0 0-2 15,-12 0-4-15,-5 10-3 16,-6 4-3-16,-7 5-2 16,-2 6 0-16,-4 1 0 0,-1 3 0 15,4-2-1 1,9-3 0-16,6-4 0 0,14-5 0 15,9-6 0-15,12-4 1 16,10-4-2-16,0-1 0 16,5-1 0-16,-4-2-1 0,0 3 0 15,-11 4-1-15,-6 8 0 16,-11 7 1-16,-6 4-1 0,-4 3 1 15,-4 0 0 1,1 3 0-16,0-3 0 0,6-2 0 16,7-6 1-1,7-7-2-15,13-6-1 0,6-5-3 16,8 0-4-16,9-12-7 15,7-5-24-15,3 1-44 0,5-19-13 16,1-6-6-16</inkml:trace>
  <inkml:trace contextRef="#ctx0" brushRef="#br0" timeOffset="220922.3965">19011 14934 94 0,'-8'-19'98'0,"-15"11"-4"16,-13-22-17-16,-9 32-52 16,0 13-11-16,-3 4-4 0,6 5-3 15,12 6-1 1,13 3 0-16,16 0-2 0,10 2-1 15,17-1 1-15,3 1 0 0,3-2-1 16,-5 5 0 0,-8-6-4-16,-10 0-5 0,-9-10-10 15,-9-14-68-15,-6 6-9 16,2-5-9-16,1-8-5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18:50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1485 5396 80 0,'-11'-4'89'0,"-1"-16"-18"15,0 18-31 1,1 1-11-16,-3 2-6 0,3 2-8 16,-1 2-2-16,0 2-3 0,1 3-3 15,1 4 0 1,0 0-3-16,0 5 0 0,7 6 1 15,3 3 0-15,0 2-2 16,3 6 0-16,5-1 1 16,4-2 0-16,3 2 0 15,3-4-1-15,-1-5 0 0,5-6 0 16,-3-4 0-16,1-6-1 15,2-7-1-15,-1-3-3 16,0-12-5-16,-1-5-9 0,-6 5-57 16,-2-22-20-16,-4-8-7 15,-7-9-5-15</inkml:trace>
  <inkml:trace contextRef="#ctx0" brushRef="#br0" timeOffset="140.0052">1225 5150 87 0,'-21'-2'93'0,"1"0"-5"0,8-3-10 15,3 5-88-15,9 0-25 0,-17-3-50 16,17 3-5 0,13 3-4-16</inkml:trace>
  <inkml:trace contextRef="#ctx0" brushRef="#br0" timeOffset="720.0168">1845 5398 24 0,'-17'-7'86'0,"8"6"-2"15,0 20-14-15,9-19-48 16,-10 22-7-16,7-4-5 0,3 3-3 15,-1 4 1 1,7 3-1-16,6-1 2 0,4-3 0 16,0-4 2-16,4-6 0 0,2-6 1 15,1-8-3 1,-1-4 1-16,-3-10-2 0,-5-3-1 15,-5-3-1-15,-8-1-3 16,-2-1-1-16,-13 4-3 0,-9 5-2 16,-3 5-6-1,-6-3-14-15,-10 10-67 0,18 1-4 16,1 0-6-1,6 4-3-15</inkml:trace>
  <inkml:trace contextRef="#ctx0" brushRef="#br0" timeOffset="1290.0282">1181 5066 68 0,'0'0'91'16,"0"0"-27"-16,0 0-16 0,0-8-10 16,0 8-14-1,0-10-11-15,0 10-4 0,0-12-2 16,0 12-1-1,-4-9 0-15,4 9-2 0,0 0 2 16,-8-9-2-16,8 9-1 16,-11-1 0-16,11 1-2 0,-12 0-3 15,12 0-2 1,0 0-10-16,-7 20-55 0,13-18-22 15,8-2-4-15,-2 0-6 0</inkml:trace>
  <inkml:trace contextRef="#ctx0" brushRef="#br0" timeOffset="6566.1342">5661 3626 68 0,'-19'5'86'0,"5"1"-44"0,2-2-3 15,12-4-4-15,-12 7-6 16,12-7-9-16,0 0-3 0,0 0-4 16,0 0-1-1,0 0 0-15,0 0-2 0,0 0-2 16,0 0-1-1,0 0-1-15,0 0-1 0,8 0-1 16,3 0-1-16,3 2 0 0,7 0-1 16,6-1 1-16,8 1-1 15,5-1 0-15,8 1 0 16,2 0 0-16,5 1-1 15,5-2 0-15,1 2 1 0,-1 0 0 16,0-1-2-16,-1 3 2 16,-7-1-1-16,-4-3 0 15,1 4 0-15,-9-1 1 16,-2 1-1-16,-3-1 0 0,-4-1 0 15,-1-2 0-15,0 2 0 16,-2 0 0-16,-2-3 0 16,-4 0 0-16,-1 0 0 0,-2 0 0 15,-3 0-1 1,-2 0 1-16,-4 2-1 0,-10-2 1 15,13 0-1-15,-13 0 0 16,0 0 0-16,0 0 1 16,10 1-1-16,-10-1 1 0,0 0-1 15,0 0 1-15,0 0 0 16,0 0-1-16,0 0 2 0,0 0-2 15,0 0 1 1,0 0 0-16,0 0 0 0,0 0-1 16,-7 7 0-1,7-7 0-15,0 0-1 0,-8 13 1 16,8-13 0-16,-13 21-1 15,9-4 1-15,-6 4-1 0,1 8 1 16,-2 6 0-16,3 4 0 0,-1 8-1 16,5 3 1-1,-2 5 0-15,3 4 0 0,2 3 0 16,-1 5 1-1,2 1-1-15,-2 2 0 0,2-7 0 0,0 0 0 16,-2-2 1 0,4-10-1-16,-2-3 2 0,3-12 0 15,-1-5 0 1,-1-8 0-16,1-6 0 0,0-5 0 15,-2-12-1-15,1 10-1 0,-1-10-2 16,0 0-2 0,4-8-5-16,-3-2-6 0,0-8-10 15,0-2-39-15,3-3-32 16,-5-3-8-16,-6-2-5 0</inkml:trace>
  <inkml:trace contextRef="#ctx0" brushRef="#br0" timeOffset="6976.1424">6449 4463 24 0,'-11'0'99'15,"0"-6"-1"-15,11 6-6 16,-11-3-52-16,11 3-12 0,0 0-7 16,0 0-8-1,0 0-4-15,0 0-3 0,0 0-2 16,1 12 0-16,5-1-2 15,4 1 0-15,2 8 0 16,3 5 0-16,5 3 0 0,2 3 1 16,0 3-1-16,2 0 2 15,0 0-1-15,-1 2 0 0,0-1 0 16,-2-4 0-1,-2-1-1-15,-4-1 0 0,-3-3 0 16,-1-7 0 0,-3-2-1-16,0-5 2 0,-8-12 0 15,0 0 1-15,8-3-1 16,-3-23 0-16,2-5-1 0,6-11-1 15,2-6 0-15,4-6-1 0,4 1-1 16,0-3 0 0,3 6-1-16,0 6-2 0,-2 5-1 15,-2 4-5 1,1 13-17-16,-3 7-55 0,-1-9-16 15,-1 7-8-15,1-4-6 16</inkml:trace>
  <inkml:trace contextRef="#ctx0" brushRef="#br0" timeOffset="8006.163">7637 3863 82 0,'-10'0'92'0,"-3"0"-2"15,1 18-44-15,-1-7-23 16,2 2-3-16,1 3-2 0,0 6-4 16,4 5-2-1,3 3-2-15,2 1 1 0,1 2-2 16,4 2-1-1,3-2-2-15,6-2 0 0,3-2-1 16,0-7-1-16,-2-2-1 0,4-4 0 16,-4-3-1-16,6-3-1 15,-5-2-1-15,0-7-2 0,-1-1-6 16,4-4-17-1,7-10-68-15,-12-12-4 0,0-11-9 16,-7-18-4 0</inkml:trace>
  <inkml:trace contextRef="#ctx0" brushRef="#br0" timeOffset="8126.1654">7506 3550 75 0,'-26'-7'88'16,"1"2"-16"-16,13-6-50 0,9 0-99 15,3 11-13-15,14-3 0 16</inkml:trace>
  <inkml:trace contextRef="#ctx0" brushRef="#br0" timeOffset="8686.1766">8031 4023 44 0,'-6'14'87'0,"6"-14"1"16,-7 20-54 0,7 1-1-16,-2 0-6 0,0 3-8 15,2 2-5-15,-1 0-3 16,2-3 0-16,5 3-2 0,0-7 0 15,2-4-1 1,4-3-1-16,3-11 0 0,3-1-1 16,3-10 1-16,3-6-2 0,1-8 0 15,0-5-1-15,-5 0-1 16,-2-4-1-16,-6 2 0 15,-7 0-1-15,-5 5 0 16,-9 5-1-16,-8 7-1 0,-2 6 0 16,-5 1-2-1,3 8-5-15,-3 5-13 0,-5 8-72 16,16 3-2-16,4-2-7 15,7 0-4-15</inkml:trace>
  <inkml:trace contextRef="#ctx0" brushRef="#br0" timeOffset="13137.2657">13559 3275 37 0,'8'-7'89'0,"-1"-4"-3"16,-7 11-38-16,11-14-11 0,-6 5-12 15,0-1-7-15,-4 2-5 0,0-1-1 16,-1 0-3 0,0 9 0-16,-2-17-3 0,-4 7-1 15,-4 3-2 1,-1 2-1-16,-4-2-1 0,-6 4-2 15,-6 3-1-15,-3 2 1 16,-4 7-2-16,-4 9 1 0,-2 1 0 16,-2 5 0-1,3 6 0-15,3 3 0 0,4 1 0 16,8 3 0-16,5-1 0 0,10-2 0 15,5 3 0 1,6-7 1-16,12-5 0 0,6-2 2 16,7-7-1-16,3-9 3 15,6-7 0-15,-1-6 0 0,5-12 2 16,-3-4-1-1,-3-3 0-15,-1-5-1 0,-9-2 0 16,-3-2 0-16,-5-1-1 0,-5 2 0 16,-5 4-1-1,-4 0 1-15,-1 5-2 0,-1 2 2 16,0 6-2-16,0 1 2 15,0 6-2-15,0 9 0 0,-2-11 0 16,2 11-1 0,0 0 0-16,-4 6 1 0,2 8-1 15,0 10 0 1,0 7 2-16,2 13-1 0,0 11 1 15,-2 11 1-15,2 9 0 0,4 12 0 16,-2 2-1 0,2 0 1-16,0-1 0 0,-1-11 0 15,0-7 0-15,0-13 1 16,0-15-1-16,-1-12 0 0,0-15-3 15,-2-15-6 1,4-8-28-16,-6-13-56 0,8-8-5 16,4-12-8-16,4-7 4 15</inkml:trace>
  <inkml:trace contextRef="#ctx0" brushRef="#br0" timeOffset="13597.2749">13947 3058 13 0,'-23'9'94'0,"-2"-4"-3"16,4 16-22-16,4-16-29 16,8 0-10-16,-1 1-9 0,10-6-6 15,-5 14-4 1,5-14-4-16,21 16 0 0,5-8 0 15,7 2 0-15,7-2-1 16,3-2 0-16,4-1-2 0,-2 0 0 16,-3-3-1-1,-6-1-2-15,-6-1-1 16,-7 1-2-16,-5-1-4 0,-4 2-4 0,-4-2-9 15,5 0-38 1,-3-2-34-16,0-2-8 0,-1-2-4 16</inkml:trace>
  <inkml:trace contextRef="#ctx0" brushRef="#br0" timeOffset="13877.2805">13923 3363 89 0,'-15'7'99'15,"15"-7"-5"1,0 0-5-16,7 6-70 0,21-6-5 15,8 2-1-15,8 0-5 0,3-1-3 16,3 3-1 0,1 0-3-16,-1 5-4 0,-10-1-9 15,1-7-62-15,-10 15-19 16,-4-5-5-16,-2-3-7 0</inkml:trace>
  <inkml:trace contextRef="#ctx0" brushRef="#br0" timeOffset="14567.2943">15224 3032 0 0,'1'-18'89'15,"-1"3"4"-15,-1 0-5 0,-8 1-53 16,-1 4-9-16,-3 0-8 0,-4 4-6 15,-3 1-5 1,-4 5-3-16,-3 0-1 0,-5 7-1 16,-2 4 0-1,-3 5 2-15,0 3-1 0,1 6 0 16,0 6-1-16,2 3 1 15,4 3-1-15,6 3 0 16,6-1 0-16,6 0 0 0,6-1 1 16,6 1 0-16,10-6 1 15,10-6 0-15,9-5 0 0,8-2 1 16,8-6 0-1,5-7 0-15,9-3-1 0,-3-4-1 16,-1 0-2-16,-1-2-6 16,-10-6-14-16,-11 5-71 15,0-2-4-15,-9 0-6 16,-8-3-6-16</inkml:trace>
  <inkml:trace contextRef="#ctx0" brushRef="#br0" timeOffset="15437.3117">15600 2921 46 0,'-9'-16'96'16,"2"6"-3"-16,-1 0-4 0,8 10-67 16,-11-7 0-1,11 7-6-15,0 0-4 0,0 0-4 16,0 5-2-16,0 6-2 0,6 8-1 15,3 0 1-15,1 9-2 16,3 6 3-16,2 3 0 0,0 1 0 16,0 3-2-1,4 1 0-15,-4 1 1 0,1-1-1 16,-4-4-1-1,1-4 0-15,-2-1 0 0,1-4 1 16,-3-4-1-16,0-1-1 0,-2-6 0 16,0-1 0-16,-2-5 0 15,0-3-1-15,-5-9 0 0,6 11 1 16,-6-11 0-1,0 0-1-15,0 0 3 0,0 0 0 16,0 0 1 0,0 0 0-16,8-14 0 0,-5-7-1 15,3-18 1-15,5-10-2 16,4-14 0-16,4-7-1 0,7-5-1 15,0 1 1-15,1 5-1 16,0 7 0-16,0 11-2 16,-3 13-1-16,-4 10-4 0,-6 6-11 15,6 4-57 1,-2 11-22-16,3-1-7 0,4-2-7 15</inkml:trace>
  <inkml:trace contextRef="#ctx0" brushRef="#br0" timeOffset="20091.4067">12815 5232 12 0,'0'-16'98'0,"0"4"-1"16,0-1-4-16,0 13-44 16,-5-18-22-16,5 8-6 0,0 10-6 15,-4-11-5 1,4 11-3-16,0 0-2 0,0 0-1 15,0 0-1-15,0 0-2 0,-11 15 1 16,8 2-1 0,-2 4-1-16,-2 6 2 0,1 6-2 15,-2 1 3-15,2 1 0 16,2 2 0-16,1-1 0 0,1 0 0 15,2-3 0 1,5 0 1-16,3-4 1 0,5-3-3 16,3-1 1-16,1-4-1 15,6-4 0-15,2-4 0 16,0-4 0-16,-1 0-2 0,-2-6 0 15,0-1-1-15,1-2-2 16,-2-2-4-16,-5-10-12 0,3-10-64 16,-1 2-13-1,-2-11-8-15,-4-4-3 0</inkml:trace>
  <inkml:trace contextRef="#ctx0" brushRef="#br0" timeOffset="20251.4099">12833 4802 8 0,'-27'-7'96'0,"6"0"-4"0,2 3-5 16,8-2-14 0,13-6-122-16,-2 12-35 0,18-6-8 15,3 1-4-15</inkml:trace>
  <inkml:trace contextRef="#ctx0" brushRef="#br0" timeOffset="20781.4205">13393 5119 45 0,'-19'5'98'15,"2"-1"-5"1,1 1-3-16,8-2-64 0,8-3-3 15,-4 12-6-15,10-6-5 0,13-2-4 16,9 1-1 0,10 0-2-16,7 1 0 0,1-1-1 15,0 0-2-15,-1-2 1 16,-6 0-3-16,-7 0 0 0,-8-1-3 15,-8-1-5 1,-16-1-11-16,16-9-52 0,-16 9-22 16,0 0-8-1,0 0-4-15</inkml:trace>
  <inkml:trace contextRef="#ctx0" brushRef="#br0" timeOffset="21061.4285">13349 5324 87 0,'-8'10'101'0,"8"-10"-5"15,13 12-5-15,15-9-65 0,16-1-13 0,3 1-1 16,7 1-2 0,2 1-3-16,2 2-4 0,-5-2-1 15,-7 3-7 1,-13-1-6-16,-5 2-43 0,-10 3-38 15,-6-5-5-15,-12-7-8 0</inkml:trace>
  <inkml:trace contextRef="#ctx0" brushRef="#br0" timeOffset="22212.4516">14816 4964 81 0,'0'0'95'16,"-16"-10"-6"-16,6 23-14 15,-4-16-63-15,-1 1-3 0,-2 4-1 16,-4-2-4-1,-1 0-1-15,-3 9-1 0,-5 4 0 16,0 4 2-16,-3 6-1 16,2 5 2-16,-1 5 0 0,4 4 0 15,6 1 1-15,7 2 1 16,8-4-1-16,8 0 0 15,16-8-1-15,8-5-1 0,11-6 0 16,12-8-3 0,6-2-7-16,1-15-18 0,-7 1-66 15,17-9-6 1,-4-7-6-16,6-6-4 0</inkml:trace>
  <inkml:trace contextRef="#ctx0" brushRef="#br0" timeOffset="22878.4662">15869 4787 24 0,'-15'-12'93'0,"-7"5"1"15,-4-2-5-15,26 9-57 0,-32-9-9 16,0 9-4-1,1 3-5-15,0 10-5 0,2 4-3 16,3 5-2 0,6 7 1-16,5 4-1 0,8 4-1 15,5 1 0-15,8 0 0 16,8-3 1-16,11-6 0 0,5-4 1 15,2-12-2 1,7-8 0-16,-4-7 1 0,2-10 0 16,-2-11-1-16,-3-6 0 0,-3-4 0 15,-6-13-3 1,-1-5 0-16,-9-2 0 0,-4-8-2 15,-9-1 0-15,0 0-1 16,-10 0 0-16,-7 3-1 0,-3 9 2 16,-5 11 0-1,-3 5-1-15,-2 13 1 0,3 10 2 16,2 11-3-16,3 11 2 0,5 14 0 15,7 14 1 1,8 6-1-16,3 13 3 0,10 0 0 0,10 3 0 16,6-1 0-1,6-7 1-15,2-4-1 0,3-9 0 16,-1-5 1-1,1-12-4-15,1-3-1 0,-9-5-6 16,2-6-6-16,-8-7-27 16,-9-4-51-16,3-9-6 0,-4-8-8 15</inkml:trace>
  <inkml:trace contextRef="#ctx0" brushRef="#br0" timeOffset="23262.475">16097 4496 39 0,'-8'-21'98'0,"0"7"-2"16,5 3-7-16,3 11-46 15,0 0-28-15,0 16-2 16,10 0-2-16,2 9-4 0,5 6-1 16,6 7 0-16,3 6 2 0,1 7-1 15,1 1-2 1,-2 2 0-16,-2-3 0 0,-2 1-1 15,-5-4 0-15,-5-5 0 16,-4-6-3-16,0-6 2 16,-4-7 0-16,1-9 1 15,-2-5-1-15,-3-10 1 0,7-17-1 16,1-12 1-16,0-15 0 0,3-9-3 15,6-13 0 1,0-7-1-16,7-3 0 0,1 1 0 16,3 2-1-1,-2 8-1-15,1 11-1 0,-5 8-1 16,2 15-5-16,-6 4-9 15,5 10-50-15,1 12-31 0,-11 5-5 16,-1 5-7 0</inkml:trace>
  <inkml:trace contextRef="#ctx0" brushRef="#br0" timeOffset="23672.4832">15496 5167 55 0,'-20'7'102'15,"3"1"-2"1,15 1-6-16,9-35-30 0,25 28-51 16,25 2-1-16,15 2-2 15,15 1-3 1,12-1-2-16,8 0-2 0,1 0-1 15,-7 0-4-15,-14-1-4 0,-11 10-12 16,-18 2-69 0,-7-13-9-16,-7-1-6 0,-9-3-8 15</inkml:trace>
  <inkml:trace contextRef="#ctx0" brushRef="#br0" timeOffset="24522.5002">15675 5736 69 0,'0'-10'94'16,"0"-2"-4"-16,0 0-6 15,-6 2-67-15,-3 1-2 0,-5 6-1 16,-4-2-6 0,-1 5-2-16,-5 4-3 0,-3 9 1 15,-3 2-1 1,-1 6 0-16,-1 8 0 0,0 4-1 15,3 7 2-15,5-1-2 16,9 3 0-16,3-2 0 0,11-2 2 16,4-2 0-16,14-11 1 0,7-8-1 15,7-12 1 1,6-5 1-16,4-9 0 0,2-15-1 15,-2-5 0-15,1-13-2 16,-4-9-1-16,-8-9-2 0,-2-4 0 16,-13-5-1-1,-3-1-2-15,-7 5 1 0,-5 1 0 16,-4 11-1-16,-7 11 0 15,-1 8-1-15,-6 13 1 16,4 7 1-16,-3 7-1 0,4 7 0 16,-2 5 0-16,2 11 3 15,4 6 2-15,2 12 0 16,5 8 1-16,1 13 1 15,4 8 1-15,10 5 0 0,1 4 1 16,5-2-3 0,0 0 0-16,2-9 0 0,2-4-1 15,-1-13-1-15,-1-11-2 0,-3-8-1 16,-2-13-2-1,4-4-7-15,-6-16-20 0,2-13-62 16,5-8-4-16,5-17-7 16,-4-12-4-16</inkml:trace>
  <inkml:trace contextRef="#ctx0" brushRef="#br0" timeOffset="24742.5046">16070 5425 3 0,'0'0'98'0,"0"0"3"0,-10 19-6 15,7 4-4-15,-2 11-73 16,4 10-1-16,7 8-4 0,0 7-1 15,8 6-3 1,0 4-4-16,-2-2 0 0,-2-4-2 16,1-5-1-16,-4-5-1 15,-5-8-2-15,2-13-3 16,-4-5 0-16,0-15-6 0,0-2-31 15,0-10-54-15,0-20-1 16,-9-8-8-16,-6-16-2 0</inkml:trace>
  <inkml:trace contextRef="#ctx0" brushRef="#br0" timeOffset="24892.5076">15961 5718 18 0,'3'-20'103'16,"13"7"-3"-16,11 1-7 16,11-2-1-16,18-3-77 0,3 4-3 15,1 1-3-15,2 3-8 0,-7 3-10 16,3-7-63-1,-14 13-19-15,-13 0-7 0,-10 8-7 16</inkml:trace>
  <inkml:trace contextRef="#ctx0" brushRef="#br0" timeOffset="26512.54">10623 7167 22 0,'-8'-4'93'15,"8"4"-2"-15,-13-2-5 0,13 2-48 16,-9 2-19-1,9-2-2-15,-8 11-3 0,3 1-4 16,0 2-2 0,-1 6 0-16,0 3 0 0,1 8-1 15,1 3 1-15,1 3-1 0,3 4 0 16,5-2-2-16,5 1 0 15,5-8-2-15,5 0 1 0,0-5-1 16,7-9-1 0,0-7-1-16,3-4-7 0,-4-12-12 15,1-9-72 1,1-9-4-16,-4-14-7 0,-7-11-6 15</inkml:trace>
  <inkml:trace contextRef="#ctx0" brushRef="#br0" timeOffset="26622.5422">10692 6956 63 0,'-27'-25'96'0,"6"8"-4"0,4 6-12 15,9-35-57 1,15 38-105-16,-7 8-6 0,14-13-8 16</inkml:trace>
  <inkml:trace contextRef="#ctx0" brushRef="#br0" timeOffset="27322.5562">11282 6900 78 0,'-17'-11'89'0,"4"10"-2"0,0-12-6 16,-3 23-70-16,1 14-2 16,-1 7 1-16,-2 13-1 0,5 5 1 15,3 11 0-15,6 4 1 16,4 0-1-16,4 0 1 15,9-4-1-15,5-6-2 16,1-7-1-16,4-6-1 16,2-7-2-16,-1-7 0 0,-2-8-2 15,-4-1-1-15,0-8-3 16,-6-3-3-16,-2-1-6 15,-10-6-20-15,0-6-61 16,2-6-4-16,3-8-7 0,0-7-5 16</inkml:trace>
  <inkml:trace contextRef="#ctx0" brushRef="#br0" timeOffset="27652.5628">11532 6892 22 0,'9'-9'96'0,"-9"9"-1"0,0 0-4 15,0 16-4-15,-9 3-75 16,0 16-6-16,0 8 0 0,-2 10 1 16,2 9 0-1,2 1 0-15,5 4-1 0,2-2 0 16,-1-5 0-1,7-6 0-15,1-6-2 0,5-8 0 16,2-8-1-16,2-5-1 16,2-8 1-16,3-6-1 0,2-1-1 15,0-3 0-15,-1-6-1 0,0-3-1 16,-4 0-3-1,-1-8-2-15,-5 0-6 0,1 0-12 16,-13 8-56-16,3-22-15 16,-3 2-7-1,-7-5-5-15</inkml:trace>
  <inkml:trace contextRef="#ctx0" brushRef="#br0" timeOffset="27832.5664">11377 7211 11 0,'-19'-2'100'0,"5"-1"0"16,14 3-8-16,0 0-2 15,23-9-72-15,9 4-6 16,6 1-3-16,8-1-6 0,2-4-5 16,8 5-9-1,-7-5-28-15,-2 3-51 0,-2 0-3 16,-12-2-9-16,-6-1 4 0</inkml:trace>
  <inkml:trace contextRef="#ctx0" brushRef="#br0" timeOffset="28132.5724">11774 6745 55 0,'0'0'91'16,"-8"0"-3"-16,8 0-1 15,19 16-62-15,7 6-9 16,7 10 1-16,6 10-3 16,3 12-1-16,0 13-3 0,-3 8-2 15,-10 6-2-15,-11 2 0 16,-15 3-2-16,-9-3 0 15,-15-6-2-15,-5-11 1 16,-7-8-3-16,-2-14-3 0,2-6-5 16,0-14-45-16,16-13-39 0,8-11-5 15,9-11-6 1</inkml:trace>
  <inkml:trace contextRef="#ctx0" brushRef="#br0" timeOffset="28592.5816">12418 7028 24 0,'-14'6'103'16,"2"-3"-3"-16,12-3-6 0,0 0-4 15,10 3-76 1,17 2-3-16,10-1-1 0,7 1-4 16,4 0-3-16,4 3 0 0,-4 2-2 15,-4-1 0-15,-9 0-1 16,-7-1-2-16,-10-1-2 0,-8 0-2 15,-10-7-3 1,9 11-8-16,-9-11-26 0,0 0-49 16,0 0-5-1,-7-3-5-15</inkml:trace>
  <inkml:trace contextRef="#ctx0" brushRef="#br0" timeOffset="28812.586">12457 7239 85 0,'-18'11'103'0,"11"0"-5"0,7-11-5 16,23 14-56-16,6-7-19 16,11 0-2-16,6 0-4 15,2 2-5-15,7 0-3 0,-2 0-3 16,-4 2-3-16,-9-6-8 15,2 1-49-15,-15-1-35 0,0-5-4 16,-3-1-7 0,-3-12-1-16</inkml:trace>
  <inkml:trace contextRef="#ctx0" brushRef="#br0" timeOffset="29332.5964">13523 7009 6 0,'0'0'98'16,"0"0"0"0,-8 11-4-16,-1 8-4 0,5 5-73 15,-2 9-2-15,3 6-1 16,3 4-1-16,5 3-4 0,7-3-2 15,3-2-1 1,4-7-1-16,0-2-2 0,1-11 1 16,-1-4-3-16,-6-7 0 0,1-3-3 15,-4-5-4-15,2 0-16 16,3-7-71-16,-5-17-1 15,0-10-11-15,-2-21-3 16</inkml:trace>
  <inkml:trace contextRef="#ctx0" brushRef="#br0" timeOffset="29472.5992">13501 6561 27 0,'-16'-7'94'0,"-1"7"-6"16,6-5-15-16,11 5-31 15,0 0-125-15,6 0-7 0,2 7-3 16</inkml:trace>
  <inkml:trace contextRef="#ctx0" brushRef="#br0" timeOffset="29913.6081">14004 7190 69 0,'-12'21'93'0,"1"4"-4"15,1 3-5 1,1 3-63-16,5 5-8 0,1 4 1 16,3-1-2-16,4-4-2 15,11-7-1-15,2-4 1 16,4-9 0-16,1-7-1 15,4-8 0-15,3-6-2 0,-3-11-1 16,2-5 0-16,-7-1-2 0,-3-9 0 16,-7 2-1-1,-8 2-1-15,-6-1-1 0,-12 7-1 16,-7 0 0-16,-6 8-2 15,0 4-3-15,-2 6-3 0,4 6-9 16,-1 14-61 0,14-4-17-16,8-4-7 0,5 1-5 15</inkml:trace>
  <inkml:trace contextRef="#ctx0" brushRef="#br0" timeOffset="31682.6458">14849 6962 49 0,'-7'10'93'0,"7"-10"-1"15,22 10-4 1,12-10-67-16,15-1-3 0,6-2 0 16,6-1-4-16,5 2-4 0,-5-5-5 15,3 5-3-15,-14-2-3 16,-9 4-5-16,-15-2-7 0,-1 2-22 15,-6 4-50 1,-10-4-7-16,-9 0-8 0</inkml:trace>
  <inkml:trace contextRef="#ctx0" brushRef="#br0" timeOffset="31902.6502">14868 7157 88 0,'-12'14'100'0,"12"-3"-5"16,23-4-6-16,19-4-67 16,12 2-7-16,13-5-1 0,4 0-5 15,13 3-10-15,-6-8-21 16,-6-3-66-16,5 0-5 15,-10-8-7-15,-4-4-4 0</inkml:trace>
  <inkml:trace contextRef="#ctx0" brushRef="#br0" timeOffset="32292.658">16334 6810 87 0,'0'-15'94'0,"-11"4"-3"16,-15 10-4-1,-19 2-70-15,3 14-2 0,-6 11-1 16,-4 12 0-16,2 8-2 15,3 8-2-15,13 3-2 0,16-3-2 16,15-3-1 0,15-3-1-16,21-14-1 0,19-10-2 15,12-9-3-15,11-13-9 0,13-7-82 16,0-4 0-1,-1-11-9-15,-1-4-7 0</inkml:trace>
  <inkml:trace contextRef="#ctx0" brushRef="#br0" timeOffset="33132.6748">17661 6447 75 0,'-5'-12'95'15,"-5"-4"-3"-15,-7 5-7 16,-3-1-63-16,-4 5-7 0,-4 3-6 16,-2 3-2-16,-4 2-2 0,0 9-1 15,-2 8-1 1,5 3-1-16,6 5 1 0,3 2-1 15,9 2-1-15,6 1 1 16,8-5 0-16,15-2 2 16,11-9-1-16,8-3 0 15,6-12 1-15,7-9 0 0,-3-11 0 16,5-8-1-16,-9-6 1 0,0-8-2 15,-9-5 0 1,-13-8-1-16,-4 2 0 0,-11-7 0 16,-4 3-2-1,-10 2 2-15,-3 3-2 0,-5 11 0 16,-1 4 0-16,2 13-1 15,2 7 1-15,1 13-1 0,6 6 1 16,4 17-1 0,3 12 1-16,2 5 1 0,6 13 1 15,4 7 0-15,5 7 0 0,2 4 1 16,4-2 0-1,0-1 0-15,0-10-1 0,-2-5-1 16,1-13-3-16,-3-11-3 16,-2-6-5-16,-1-14-10 0,3-10-57 15,-3-6-17 1,-1-7-6-16,1-11-4 0</inkml:trace>
  <inkml:trace contextRef="#ctx0" brushRef="#br0" timeOffset="33482.6818">17842 6021 0 0,'-14'-21'97'0,"-2"8"1"15,8 6-5 1,8 7-5-16,15 2-69 0,-2 11-6 16,4 5-1-1,9 7-3-15,1 7 0 0,7 7-3 16,0 12 0-16,0 2-2 0,-4 4 1 15,-5 1-1-15,-3 1 0 16,-5-5-1-16,-5-7 0 16,-6-10 0-16,-1-8 2 15,1-11 0-15,-6-18 0 0,11 0 0 16,-2-18 0-1,6-21 0-15,4-9 0 0,6-15-5 16,4-9 0-16,4-3 0 16,2-1 0-16,0 6 0 0,-3 6 0 15,-4 14-6-15,-5 9-3 16,2 19-9-16,-11 8-42 15,-14 14-39-15,15 7-1 0,-8 12-11 16,-2 7 3 0</inkml:trace>
  <inkml:trace contextRef="#ctx0" brushRef="#br0" timeOffset="33846.6894">17552 6803 76 0,'-33'0'104'0,"7"0"-4"0,4 0-6 16,39-4-60-1,-17 4-9-15,19-7-7 0,15 7-5 0,17-3-4 16,20 3-3-1,14-1-3-15,14-3 1 0,8 3-1 16,-2-1-1 0,-8 0-2-16,-14 0-2 0,-14 2-5 15,-17 0-9-15,-22 4-42 0,-14 3-39 16,-16-7-4-16,0 17-11 15</inkml:trace>
  <inkml:trace contextRef="#ctx0" brushRef="#br0" timeOffset="34616.7048">17874 7299 61 0,'0'-16'95'0,"-4"0"-4"15,-7 5-3-15,-8 3-65 16,-2 5-6-16,-2-1 0 0,0 4-6 15,-5 4-2 1,2 4-3-16,-1 3-1 0,1 7-1 16,2 3 0-1,1 5 0-15,7 2-1 0,2 1 1 16,8 0-1-16,5 2 0 0,0-3 0 15,9-5 0 1,5-4 1-16,10-8-1 0,1-7 1 0,5-5-1 16,3-9 1-1,1-9-1-15,4-9 0 0,-5-6-1 16,1-7-2-1,-6-4 0-15,-5-6-1 0,-7-1 1 16,-9-1-2-16,-5-2 0 16,-7 8 0-16,-4 1 1 0,-4 10-1 15,-5 2 1-15,1 15-1 0,-1 4 1 16,5 10 0-1,1 7 0-15,4 13 0 0,3 9 1 16,6 8 0 0,5 11 1-16,6 1 1 0,3 8-1 15,4 3 1-15,5-1 0 16,-2-2 0-16,4-2-1 0,-1-4 1 15,-2-11-2 1,-3-2-1-16,1-11-2 0,3-7-3 16,-6-8-7-16,6-7-20 0,-3-4-54 15,-4-25-11 1,-2-10-7-16,-3-17-3 0</inkml:trace>
  <inkml:trace contextRef="#ctx0" brushRef="#br0" timeOffset="34826.709">18148 6912 11 0,'0'0'102'16,"0"17"-2"-16,2 10-5 0,7 7-4 15,3 4-75 1,3 11-2-16,2-1-2 0,2 0-4 16,2 3-2-16,3-5-1 15,-4 2-1-15,-2-5-2 16,-1-1-1-16,-11-7-2 15,0 1-6-15,-6-8-5 0,-1-2-15 16,-3-11-66 0,-7-12-5-16,-9-6-5 0,-5-16-5 15</inkml:trace>
  <inkml:trace contextRef="#ctx0" brushRef="#br0" timeOffset="34956.7116">18083 7250 5 0,'-3'-26'101'0,"7"9"-3"16,17 5-3-16,11 1-6 0,10 5-71 15,9-2-9 1,8 1-8-16,-6-7-28 0,1 3-60 15,-2 2-6 1,-7-3-7-16,-8-2-3 0</inkml:trace>
  <inkml:trace contextRef="#ctx0" brushRef="#br0" timeOffset="37576.764">10648 8900 32 0,'7'-21'96'0,"-4"2"-3"0,-3-1-3 15,-1 2-50-15,-4 1-13 0,-5 4-4 16,-3-2-8-1,-7 6-5-15,-6 1-4 0,-4 6 0 16,-5 2-4-16,-1 7 0 16,-5 8-1-16,5 5 1 0,0 8-1 15,7 4 0 1,7 6 1-16,9 1-1 0,9 2 1 15,8-4 0-15,14-1 0 16,8-9 0-16,11-6 0 16,6-14 1-16,5-7-1 0,1-13 0 15,1-13 0-15,-3-10 0 16,-2-9-1-16,-8-4 0 0,-10-9-1 15,-6-2 0 1,-10-6 1-16,-9 3-1 0,-6 3 0 16,-10 2 0-16,-7 5 0 15,-1 8-1-15,-1 10 0 16,3 8 1-16,0 13-2 0,7 12 1 15,1 9 0-15,7 15 0 16,5 13 1-16,4 9 0 0,8 13 2 16,6 7 0-1,5 6 0-15,5 0 0 0,4-3 0 16,0-1 0-1,-2-8 0-15,0-13-1 0,-4-10-2 16,-1-13-1-16,-6-12-6 16,2-10-6-16,-3-17-15 0,-5-15-53 15,-1-11-13-15,-1-11-8 16,-4-11-4-16</inkml:trace>
  <inkml:trace contextRef="#ctx0" brushRef="#br0" timeOffset="37856.7696">10952 8492 55 0,'-5'-22'101'15,"0"8"-3"-15,5 14-7 16,-1-41-16-16,1 46-59 0,15 14-2 15,5 10-3 1,7 6-2-16,1 9-1 0,5 9-2 16,0 4 0-16,0 5-1 0,-4-2 0 15,-6-4-2-15,-5-10 2 16,-7-9-2-16,-2-9-3 15,-3-18 0-15,-6-10 0 16,17-17 0-16,-6-16 0 0,5-16 0 16,3-14 0-1,2-10 0-15,3-8 0 0,-1 1 0 16,-3 2 0-16,1 8 0 0,-7 7-14 15,5 21-25 1,-7 18-56-16,-2 10-4 0,-10 14-9 16,0 0-3-16</inkml:trace>
  <inkml:trace contextRef="#ctx0" brushRef="#br0" timeOffset="38206.7766">10329 9283 19 0,'-49'24'101'0,"16"-2"0"16,10-4-6-16,23-2-2 15,30-4-72-15,32-9-6 16,33-3-1-16,24-2-1 0,19-4-4 15,10-4-3 1,3-2-2-16,-6-2-2 0,-17 2-4 16,-25 3-3-16,-24 6-7 15,-34 6-48-15,-17 3-36 0,-18 7-3 16,-15 1-9-16,-14 3-2 0</inkml:trace>
  <inkml:trace contextRef="#ctx0" brushRef="#br0" timeOffset="38856.7896">10516 10024 14 0,'-27'-13'97'15,"-6"6"-3"-15,-4 9-3 16,-5 2-6-16,-4 14-72 15,5 9-4-15,3 8 1 16,6 10 0-16,12 6-2 0,12 2-1 16,6-4 1-1,17-2 0-15,16-10-1 0,7-11-1 16,15-11-1-16,-1-14-1 0,4-12 0 15,0-18-1-15,-5-10-1 16,-4-11 0-16,-13-9-1 16,-7-7 1-16,-16-4-1 15,-11-6 0-15,-6 4-1 0,-13 5 1 16,-6 5-1-1,-6 6 0-15,0 13-1 0,2 9 1 16,5 12-1-16,4 13 1 16,5 9 0-16,9 15 0 15,6 12 1-15,2 10 0 0,9 14 0 16,4 8 1-16,1 13-1 15,3 3 0-15,-1 4 1 0,0-2-2 16,-2-3 2 0,-3-6-2-16,0-11 0 0,-2-11-1 15,1-14-3 1,4-18-6-16,3-9-9 0,-4-15-37 15,1-19-41-15,10-14-4 16,-2-18-7-16,0-11 2 0</inkml:trace>
  <inkml:trace contextRef="#ctx0" brushRef="#br0" timeOffset="39056.7936">10878 9663 56 0,'5'-18'107'16,"-5"18"-5"-16,6 11-7 0,-2 18 0 16,4 9-81-16,-1 10-4 15,3 8-2-15,2 5-2 0,-1 7-3 16,1 2 0-16,1 2-1 0,-4-8-2 15,-2 0-1 1,-6-7-2-16,2-4-7 0,-6-17-18 16,-3-16-65-1,0-3-4-15,6-17-8 0,-15-11-7 16</inkml:trace>
  <inkml:trace contextRef="#ctx0" brushRef="#br0" timeOffset="39196.7964">10847 9985 64 0,'-4'-21'108'0,"4"4"-7"0,10 6-8 16,6-1 0-1,0-2-85-15,17 1-7 0,2-11-17 16,-5 7-75 0,25-4-2-16,1-3-9 0,11-1-5 0</inkml:trace>
  <inkml:trace contextRef="#ctx0" brushRef="#br0" timeOffset="39716.8068">12334 9160 0 0,'-22'9'98'16,"0"-2"4"-16,4 1-6 0,3-1-3 15,15-7-63 1,-6 15-11-16,13-6-2 0,18 2-4 15,6-5-5-15,6 3-3 16,6-3-1-16,2 1-2 0,1 0-1 16,-8-4-1-16,-4 0-1 0,-8-1-2 15,-7-2-2 1,-5 1-5-16,-14-1-9 0,12-14-55 15,-12 14-21 1,2-21-7-16,-2 7-3 0</inkml:trace>
  <inkml:trace contextRef="#ctx0" brushRef="#br0" timeOffset="39926.811">12255 9312 42 0,'-16'27'106'0,"13"-2"-3"0,9-4-8 16,20-7-2-16,10-2-75 15,12-2-7-15,5 0-2 0,6-3-5 16,0 0-3 0,-4-4-5-16,-1 4-7 0,-12-7-25 15,-14 0-57-15,5 0-4 0,-6 0-8 16,-5-4-4-1</inkml:trace>
  <inkml:trace contextRef="#ctx0" brushRef="#br0" timeOffset="40636.8252">13565 8580 55 0,'-10'2'101'0,"-4"7"-3"0,0 10-5 16,1 4-47-1,1 12-20-15,3 8-3 0,6 7-5 16,2 9-5-16,1 1-4 0,11 0-3 15,6-4-1-15,1-9-1 16,2-5-2-16,2-13-1 0,0-7-1 16,1-15-2-1,-1-8-6-15,1-13-14 0,-8-5-62 16,1-23-14-16,-1-18-6 15,-9-12-7-15</inkml:trace>
  <inkml:trace contextRef="#ctx0" brushRef="#br0" timeOffset="40766.8278">13602 8364 46 0,'-25'-27'101'16,"1"11"-4"-1,4 5-6-15,7 2-3 0,4-12-81 16,9 21-23-16,0 0-69 16,7-10-6-16,2 5-7 0,6 2-5 15</inkml:trace>
  <inkml:trace contextRef="#ctx0" brushRef="#br0" timeOffset="41237.8373">14018 8920 6 0,'-10'-1'94'15,"-1"1"1"-15,-5 5-5 16,4 6-4-16,-2 6-67 0,8 4-8 15,4 0 0-15,3 2 0 0,11-6 0 16,7-3-2 0,4-6 1-16,4-8 0 0,-2-2-1 15,0-7-1-15,-7-5-2 16,-10-3-2-16,-6-2 0 15,-8 0-3-15,-12 4-2 16,-10-2-2-16,2 5-3 0,-6-2-4 16,8 9-11-16,-4 2-43 0,11 1-31 15,17 2-6 1,-8 0-6-16</inkml:trace>
  <inkml:trace contextRef="#ctx0" brushRef="#br0" timeOffset="41647.8455">13282 9319 7 0,'-40'10'103'16,"12"0"0"-16,8-4-7 16,20-6-1-16,10 8-68 0,38-8-7 15,32 0-4 1,21-2-5-16,22-1-4 0,14-1-2 15,10-1-1 1,-5 2-2-16,-10 3-1 0,-16-2-1 16,-24 2-4-16,-25 2-3 0,-21 9-8 15,-28-7-24-15,-18-4-56 16,-13 16-3-16,-5-12-8 15,-5 1-4-15</inkml:trace>
  <inkml:trace contextRef="#ctx0" brushRef="#br0" timeOffset="42207.8567">13928 9728 6 0,'22'-5'103'15,"-4"-1"0"-15,-6 0-7 0,-12 6-4 16,0 0-68-16,1-12-6 0,-12 10-5 15,-7 2-6 1,-7-3-3-16,-4 3-3 0,-8 0 0 16,-9 2-1-1,-5 6 1-15,-5 4 0 0,-3 5 1 16,-2 7 1-16,-1 4-1 15,8 7 1-15,11 6 1 0,10 5 0 16,19 6 0 0,22-1 0-16,23-6-1 0,24-6 0 15,22-9 0-15,17-10-1 0,7-15 0 16,10-7 0-1,0-15-5-15,-6-4-1 0,-11-11-9 16,0 4-52-16,-13 3-31 16,-16 2-5-16,-7 4-8 15,-4-2-4-15</inkml:trace>
  <inkml:trace contextRef="#ctx0" brushRef="#br0" timeOffset="44017.8929">16985 8740 90 0,'-20'0'98'0,"-6"1"-4"0,-7 12-5 16,-7 9-71-16,3 10-1 15,1 9 0-15,1 6-2 0,2 4-6 16,10 2-2-16,10 0-2 15,11-6-2-15,6-4-2 16,18-9-4-16,9-14-7 0,14-6-19 16,7-14-63-1,0-8-2-15,0-13-7 0,-6-14-6 16</inkml:trace>
  <inkml:trace contextRef="#ctx0" brushRef="#br0" timeOffset="44247.8975">17036 8949 10 0,'-12'27'99'15,"3"11"-1"-15,9 1-4 0,4-3-3 16,57-8-72-1,-34-3-3-15,21-13-2 0,1-12-2 16,4-8-4 0,0-12-2-16,-9-4-2 0,-10-5-1 15,-12 1-1-15,-21 1-1 16,-14 4-1-16,-18 9-1 0,-16 5 0 15,-8 8-2 1,-3 1-2-16,2 7-4 0,4 3-4 16,16 6-11-16,6 1-56 0,30-17-15 15,7 8-5 1,20-13-5-16</inkml:trace>
  <inkml:trace contextRef="#ctx0" brushRef="#br0" timeOffset="44567.9039">17416 8840 10 0,'0'40'99'0,"-1"7"1"0,1-1-6 15,3-1-3 1,8-7-72-16,7-7-3 0,4-12-1 16,5-14-4-16,0-5-3 15,4-14-4-15,-3-10-1 0,0-10 0 16,-9 2-2-1,1-3-1-15,-3 6 0 0,-6 4-1 16,-3 8 1 0,-8 17-1-16,15 0 1 0,-9 14 0 15,4 11 1-15,-3 5 0 0,3 4 0 16,-1 1 0-16,0-2 0 15,-3-6 0-15,0-7-1 0,0-6-3 16,-6-14-5 0,14 2-9-16,1-11-32 0,6-14-45 15,-2-12-3 1,2-9-9-16,-1-12 2 0</inkml:trace>
  <inkml:trace contextRef="#ctx0" brushRef="#br0" timeOffset="44777.9081">17930 8649 14 0,'-16'2'99'0,"-4"20"-2"15,1 6-5 1,4 7-3-16,6 8-71 0,9-8-8 15,13 1-3 1,10 0 0-16,10-7-2 0,3 2-1 16,-1-2 1-16,-4 3-1 15,-12-3 0-15,-14 4 0 0,-8-1 0 16,-13-2-1-16,-8-1-2 0,-5-8-2 15,2-6-6 1,1-15-12-16,9-10-73 0,15-16-2 16,6-16-8-1,14-12-5-15</inkml:trace>
  <inkml:trace contextRef="#ctx0" brushRef="#br0" timeOffset="45807.9287">18156 8475 19 0,'0'0'99'15,"-5"22"-1"-15,1 7-5 0,4 9-3 16,4 18-71-1,9-8-9-15,2 6 0 0,7-1-3 16,3 1-1-16,-1-2-3 16,-5-4-1-16,-1-5-2 0,-10-5-5 15,-8-6-4 1,0-6-8-16,-17-12-9 0,-4-6-28 15,-5-2-33 1,-6-6 2-16,-6-14 36 0,2-8 26 16,9-2 16-16,-1-7 14 0,16 4 16 15,7-2 33-15,9-5 33 16,18-1-12-16,16 6-32 0,7 2-20 15,4-3-9 1,10 1-5-16,-3 3-3 0,-1 2-2 16,-11 4-2-1,-6 3-1-15,-9 5-1 0,-9 10 0 16,-7 2 0-16,-11 12-1 0,-6 12 1 15,-9 8 0-15,-1 6 0 16,-4 8 0-16,0 3 0 0,0 1 0 16,5-1 0-1,4-6 0-15,7-5 0 0,5-14-1 16,13-8 1-1,8-14 0-15,4-7-1 0,2-14 1 16,0-13-2-16,-2-6 1 16,-4-8-2-16,-9 0 0 0,-8-1-1 15,-7 7 1-15,-4 8-1 16,-7 7 1-16,-5 14 0 15,-1 11 1-15,0 12 0 0,5 12 1 16,6 5 0 0,6 4 0-16,0 0 1 0,12-4-1 15,5-6 1-15,6-8-1 16,1-10 0-16,-2-5 0 0,1-6 0 15,-5-9 0 1,-4-2 0-16,-4 1-1 0,-4 2 0 16,-2 5 0-16,-4 9 0 0,0 0 0 15,12 3-1 1,-4 11 1-16,3 0 0 0,4 2 0 15,6 0 0-15,-1-8 1 16,7-7-1-16,0-1 1 0,-1-12-1 16,-2-10 1-1,-1-5-1-15,-2 1 0 0,-5-5 0 16,-1 7-1-16,-7 7 1 0,1 8 0 15,-9 9 0 1,11 6 0-16,-3 11 0 0,-1 4 1 16,4 2-1-16,3 3 2 15,2-6-1-15,1-8 2 16,5-7-3-16,2-5 0 15,-2-13 0-15,5-11-2 0,-1-10 0 16,-1-8-1 0,-2-12-1-16,-2-9-1 0,-5 0 0 15,-9-5 1-15,-1 3 0 0,-6 7 2 16,0 8 0-16,-4 11 3 15,-2 17 0-15,-3 17 2 16,4 9 1-16,5 19 1 16,7 10-1-16,6 5-1 0,5 4 0 15,4 4 0 1,7 2-2-16,1 6 0 15,-2-4-1-15,-2 1-2 0,-4-5-2 16,-8-2-3-16,-5-9-9 0,-5-4-29 16,-5-11-34-16,-17-20-20 15,0-9-7-15,-10-15-5 16</inkml:trace>
  <inkml:trace contextRef="#ctx0" brushRef="#br0" timeOffset="45937.9313">19245 8669 54 0,'-19'-26'107'0,"6"4"-5"16,14 5-7-16,20 2-1 15,15 1-76-15,11-6-10 0,11-3-5 16,4-2-3-16,3 1-4 15,-6-3-10-15,2-9-64 16,-15 9-19-16,-10-8-4 0,-14-3-9 16</inkml:trace>
  <inkml:trace contextRef="#ctx0" brushRef="#br0" timeOffset="46177.9361">19497 7679 30 0,'-27'-12'103'0,"3"12"-4"0,13 7-4 16,13 9-4-1,31 9-79-15,10 6-6 0,15 13 1 16,8 9 1-16,8 11-1 16,0 15-2-16,-1 10 0 15,-15 9-1-15,-20 3-1 16,-22 9 0-16,-21 3-3 0,-25-2-3 15,-24 0-4 1,-14-7-13-16,-20-2-63 0,-10-23-13 16,-10-9-7-16,-6-16-5 0</inkml:trace>
  <inkml:trace contextRef="#ctx0" brushRef="#br0" timeOffset="46517.9429">16634 8127 1 0,'-75'43'100'0,"-1"15"2"15,7 13-6-15,6 11-3 0,53 14-71 16,-24 21-4-16,19 15-2 15,20 11-4-15,29 3-4 0,26-1-4 16,22-12-3 0,18-12-8-16,5-24-53 0,13-27-34 15,3-23-4 1,-4-30-7-16,-4-19-4 0</inkml:trace>
  <inkml:trace contextRef="#ctx0" brushRef="#br0" timeOffset="63245.2844">10731 11387 25 0,'0'0'96'0,"11"-9"-3"0,-11 9-5 16,0 0-4-16,10 4-73 15,-10 11-5-15,1 7-2 16,-1 10 0-16,0 10-1 16,0 8 0-16,-3 10 1 0,-1 8-1 15,0 7 1 1,1 5-2-16,1 2 1 0,1 1-2 15,0-3 1-15,1 3 0 0,-3-2-1 16,2 1 0-16,-1-1 0 16,-1 1 1-16,1 2-2 15,0 1 2-15,1 4-1 16,1 3 1-16,2 5-2 0,4 4 1 15,0 1 0 1,4 2-1-16,-3 5 2 0,-1 7-1 16,-4 5 0-1,0 7 2-15,-4 3-2 0,-5 5 1 16,0 3 0-16,-7 7 0 0,-2 5-1 15,0-3-1-15,-2 4-1 16,-2 1 0-16,0 3 2 0,-1-6-2 16,2-8 1-1,1-3-2-15,3-11 1 0,0-12-2 16,1-13-3-1,5-16-7-15,-1-20-37 0,6-15-46 16,4-19-3-16,9-23-7 0</inkml:trace>
  <inkml:trace contextRef="#ctx0" brushRef="#br0" timeOffset="64355.3066">8281 14139 54 0,'21'0'70'0,"5"0"0"15,6 0-64-15,5 0-2 16,4 2 3-16,9 0 1 31,0-1-5-31,8-1 2 0,3 0-1 0,11 0 0 0,9 0 3 16,5-3 1-1,3 2 0-15,9 0 2 0,-1 1 2 16,7 0 0-16,8 1 0 0,-4 3-2 15,0 3 1 1,5-1-2-16,0 1-1 0,1-1-1 16,3 0-2-16,0 1-2 15,-2-2 0-15,3-1-1 0,2 1 1 16,0-2-2-1,4-3 2-15,3 0-1 0,5 0 1 16,5-3 1-16,5 0 1 0,7-1 0 16,3 1 0-1,8-1-2-15,3 1 0 0,8 3 0 16,1-2-1-16,7-1 1 15,2-1-2-15,0 1 1 0,6-1 0 16,-2-3 0 0,6-1 1-16,-6-2 0 0,7-2 1 15,-2 1 0 1,3-4-1-16,3 1 1 0,2-2-1 15,4-1 0-15,4 1 0 0,6 0 0 16,2 3 0-16,7 0-1 16,5 4 0-16,2 2 0 0,5 2 1 15,0 1-1 1,1 1 1-16,2 0 0 0,-2 0-1 15,-5-1 1 1,-2-1-1-16,-8 2 0 0,-10-1 0 16,-8-1-1-16,-13 5 0 15,-12 0-1-15,-13 0 1 0,-16 2-1 16,-18 3-1-16,-13 2-2 15,-17-4-3-15,-14 4-6 16,-20-8-13-16,-11-5-60 0,-14 3-10 16,-12-4-9-1,-11-3-3-15</inkml:trace>
  <inkml:trace contextRef="#ctx0" brushRef="#br0" timeOffset="64645.3124">18957 13673 48 0,'-55'0'85'0,"13"2"-3"16,20 2-1 0,22-4-63-16,31 3-8 0,26 4-2 15,25 1 3-15,19 4 2 16,14 7 2-16,9 8 0 0,0 2 0 15,-9 9-1-15,-16 6 0 0,-23 7-1 16,-30 7-4 0,-26 0-2-16,-27 2-3 0,-27-3-2 15,-17 1-6 1,-18-12-8-16,-4 4-19 0,0-9-62 15,-3-10-4-15,7-4-8 16,3-8-3-16</inkml:trace>
  <inkml:trace contextRef="#ctx0" brushRef="#br0" timeOffset="65566.3317">10314 11365 8 0,'6'33'89'0,"0"-2"1"0,-4 0-5 15,-2-2-6-15,0-1-73 16,0-5-1-16,0-3 3 0,0-5 1 15,0-15 3 1,0 9-2-16,0-9 0 0,11-15 0 16,0-6 2-16,5-5-2 0,2-6-1 15,1-10-4 1,4-2 0-16,2-6-1 0,-3 2-2 15,3 0 1-15,-2 4-1 16,1 3 0-16,1 4-2 0,1 12 1 16,-3 4 0-1,6 11-1-15,2 4 2 0,2 6-1 16,7 7 0-16,4 13 0 0,6 9 1 15,6 6 0 1,6 11 0-16,-2 3-1 0,0 6-1 16,0-2-3-16,-5 1-5 15,-10-8-10-15,-1-10-58 16,-18 6-20-16,-9-13-4 15,-13-4-8-15</inkml:trace>
  <inkml:trace contextRef="#ctx0" brushRef="#br0" timeOffset="67116.3627">18810 14600 62 0,'0'0'97'16,"-4"-11"-2"-16,4 11-7 0,-37-7-60 15,37 7-8-15,0 7-5 16,2 11-4-16,0 11-4 0,-2 14-2 16,0 10-1-16,-1 10 0 15,-3 14 1-15,-1 7-1 16,-2-3 1-16,1-2-1 0,3-8-1 15,3-8 2 1,6-14-1-16,8-7 0 0,7-14-2 16,9-7 0-16,6-8 0 15,3-7-1-15,4-2-1 16,2-4-1-16,1 0-2 0,-2-4 0 15,-1-4-2-15,-8 0-2 16,0-2-1-16,-4-4-2 0,-1 2-5 16,-10-7-8-1,1-1-40-15,2 4-31 0,-16-7-4 16,-1-2-5-16</inkml:trace>
  <inkml:trace contextRef="#ctx0" brushRef="#br0" timeOffset="67296.3663">18371 14891 44 0,'16'6'104'0,"33"-6"-3"16,27-13-8-16,22-8-10 0,1 9-155 15,21-20-15 1,-4-1-8-16,-4-3-8 0</inkml:trace>
  <inkml:trace contextRef="#ctx0" brushRef="#br0" timeOffset="90019.8282">9680 14853 14 0,'-10'4'61'16,"-2"-3"-1"-16,2 3-14 0,10-4-12 16,-14 3-10-1,14-3-10-15,0 0-4 0,-11 0-2 16,11 0 0-16,0 0-2 15,4-6 1-15,-4 6-2 0,17-19 0 16,-1 5 0 0,5-6 0-16,8-4-1 0,5-6-1 15,8-5 0-15,5-3-3 0,9-7 1 16,7-2-1-1,5-5 0-15,8-3-1 0,6-3 3 16,4-5-1-16,9-4 1 16,1 0-1-16,8-1 1 0,5-4-1 15,5-2 2 1,-1 1 0-16,5-1-2 0,2 4 2 15,1-3 0 1,5 2 1-16,-1-1 1 0,2 2-1 16,3-3 0-16,4-2 0 0,6-2 1 15,1 2-2-15,4-6 0 16,4 0 0-16,4-4 1 15,3-2-1-15,7-3 1 16,3-3 0-16,6-5 0 0,8-3 1 16,3-6 1-1,9-2 1-15,6-4-1 0,10 1 1 16,4-4 2-16,7 2-4 0,-1-3 2 15,3 2-1-15,-4 2-1 16,-6 6 0-16,-10 7-2 16,-15 7-4-16,-15 10-4 15,-22 4-6-15,-15 16-14 0,-24 14-66 16,-19 3-3-1,-18 4-10-15,-14 6-2 0</inkml:trace>
  <inkml:trace contextRef="#ctx0" brushRef="#br0" timeOffset="92719.887">16964 11301 33 0,'-9'-9'64'16,"9"9"0"-16,-14-7-10 0,2 7-10 16,-11 1-11-16,1 7-10 0,-12 5-5 15,-3 1-5 1,-3 5-1-16,0 2-2 0,1 1-3 15,6 2 1-15,7-2-3 16,14-1-2-16,12 0 0 0,16-3-1 16,16-1 1-1,12-1-1-15,10-1 1 0,3 1 0 16,6-2-2-16,-7 1 1 0,-12 0 0 15,-12 2-1 1,-18 1 1-16,-15 2 0 0,-26 0 0 16,-16 1 0-16,-18 0 1 15,-9-2-1-15,-5-1-2 0,-4-4 0 16,5 0-1-1,12-4-3-15,13-2-3 0,15-8-7 16,24 0-24 0,25 0-49-16,7-8-7 0,16-4-4 15</inkml:trace>
  <inkml:trace contextRef="#ctx0" brushRef="#br0" timeOffset="93059.8938">17115 11218 6 0,'16'-9'94'15,"0"5"-1"1,3 4-4-16,-4 7-5 0,0 12-66 16,1 12-6-16,-2 11-1 15,-7 8-1-15,-4 8-1 0,-2 5-1 16,-1-1-1-16,-5-5-3 0,-1-7 0 15,-2-6-3 1,2-13-2-16,3-4-3 0,0-18-5 16,3-9-6-1,0 0-9-15,10-19-28 0,2-2-34 16,-1-10-9-16,4-2-6 15</inkml:trace>
  <inkml:trace contextRef="#ctx0" brushRef="#br0" timeOffset="93299.8986">17361 11500 52 0,'15'14'92'0,"0"9"-2"0,5 7-26 16,-2-1-22-1,6 1-17-15,6-6-6 0,4-7-6 16,1-8-3-16,2-6 0 16,-3-6-2-16,-6-9 0 0,-9-5-1 15,-7-1-2 1,-12-4-1-16,-10 4-2 0,-14 1-1 15,-9 2 0 1,-7 6-2-16,-6 4-1 0,1 5-3 16,2 0-2-16,10 5-7 0,3 0-12 15,13 3-64-15,16 0-4 16,10-5-5-16,15-3-3 15</inkml:trace>
  <inkml:trace contextRef="#ctx0" brushRef="#br0" timeOffset="93999.9126">17800 11426 87 0,'10'42'95'0,"2"2"-5"16,0 6-4-16,0 2-64 16,-2 5-4-16,-1-2-5 0,-5-2-3 15,-4-3-1-15,0-6-3 16,-4-6 0-16,-2-7 0 15,-1-13-1-15,7-18-2 0,-16 1 0 16,8-16-1 0,-2-15 0-16,1-11-1 0,-1-11 1 15,1-6-2-15,-2-4 0 16,5 1 0-16,1 2 0 15,4 4 1-15,1 7-1 16,10 4 0-16,7 9 0 0,5 9 0 16,8 8 1-16,2 8-1 0,0 10 1 15,1 5-1 1,-3 11 1-16,-8 9 0 0,-4 9-1 15,-15 4 1-15,-5 5-1 16,-12 1 0-16,-5-3-1 16,-4-4 1-16,-5-5 0 15,3-7-1-15,4-7 0 0,4-5 1 16,9-6-1-16,8-7 1 0,8-3 1 15,11-9 0 1,13-5 0-16,7-1 1 0,7-10-1 16,7-4 0-16,2-3 0 15,0-2 0-15,-8-3-1 16,-5 0-1-16,-8 2 1 15,-12 2-1-15,-13 6 0 0,-9 4-1 16,-13 11 1 0,-13 10 0-16,-7 7 1 0,-10 18-1 15,-2 12 1-15,2 9 0 0,5 8 1 16,8 4-1-16,14-5 1 15,16-2 0-15,14-11-1 16,20-7 0-16,16-11-1 16,9-11-3-16,11-3-6 0,-2-6-37 15,-1-8-45 1,4-4-3-16,-4-5-8 0,-5-3-4 15</inkml:trace>
  <inkml:trace contextRef="#ctx0" brushRef="#br0" timeOffset="94519.923">18868 11171 84 0,'-9'2'96'0,"9"-2"-5"15,0 0-4 1,5 0-61-16,21-1-10 0,8 1-4 16,6-1-2-16,8 1-3 0,-1 0-1 15,3 0-2 1,-6 2-1-16,-6 1-2 0,-9-3-3 15,-7 4-3-15,-9-4-4 16,-5 5-8-16,-8-5-27 0,-5 2-44 16,5-2-9-1,0 0-3-15</inkml:trace>
  <inkml:trace contextRef="#ctx0" brushRef="#br0" timeOffset="94689.9264">18860 11376 17 0,'-18'17'100'0,"16"-5"-2"15,15-7-6-15,21-4-4 0,13-2-70 16,18-8-10 0,14 4-9-16,2-9-18 0,3 3-67 15,5 1-5-15,-5-4-6 0,-7-3-6 16</inkml:trace>
  <inkml:trace contextRef="#ctx0" brushRef="#br0" timeOffset="95009.9328">19934 10805 7 0,'-14'17'99'16,"0"10"-2"-16,1 0-4 0,2 7-5 15,-37 0-71-15,46 5-5 16,1 0-2-16,7-5-3 0,9-5-3 16,1-10-6-1,12-5-13-15,-5 0-63 0,6-24-12 16,-1-11-9-1,-3-16-6-15</inkml:trace>
  <inkml:trace contextRef="#ctx0" brushRef="#br0" timeOffset="95129.9352">20028 10617 75 0,'-22'-45'101'0,"-5"12"-6"0,-3 10-7 16,3 17-41-1,3 1-41-15,2 5-13 0,9 8-29 16,13 6-51 0,-5 7-7-16,5 6-6 0</inkml:trace>
  <inkml:trace contextRef="#ctx0" brushRef="#br0" timeOffset="95419.941">20141 10999 50 0,'0'15'91'0,"-2"1"-3"0,-3-2-5 0,0 6-64 16,5-2-4-1,0 2 1-15,5-7 0 0,9-2 1 16,1-6-5-16,3-5 1 0,0 0-2 15,-3-6-1 1,-2-5-3-16,-8 0-2 0,-5-2-3 16,-10 4-1-1,-8 0-2-15,-7 2-4 0,4 6-5 0,-6-2-9 16,7 2-42-1,3 3-30-15,17-2-8 0,-7 12-4 16</inkml:trace>
  <inkml:trace contextRef="#ctx0" brushRef="#br0" timeOffset="95959.9518">20628 10455 23 0,'7'-14'100'0,"-7"14"-3"0,6 5-5 15,-6 19-2-15,-8 16-76 0,-8 12-5 16,-8 17-2-1,-5 15 0-15,-7 11 0 0,-5 3-1 16,1 3-2 0,-1-5-2-16,3-9-1 0,2-11-3 15,9-12-4-15,5-23-7 16,14-10-37-16,6-18-42 0,2-13-7 15,16-17-4 1</inkml:trace>
  <inkml:trace contextRef="#ctx0" brushRef="#br0" timeOffset="96209.9568">20757 10984 11 0,'3'17'96'0,"-6"5"1"15,-15 7-3-15,-7 6-4 0,-5 10-77 16,1 5-1-16,2 3 0 0,7-1 1 15,13-4-1 1,14-7-2-16,25-10-2 0,18-12-2 16,16-11-1-16,10-9-1 15,9-6-2-15,0-9-5 0,1 2-9 16,-18 0-52-1,-2-4-31-15,-15 1-5 0,-16 0-7 16,-8 2 3 0</inkml:trace>
  <inkml:trace contextRef="#ctx0" brushRef="#br0" timeOffset="99405.0211">13514 15804 71 0,'4'-17'94'0,"-1"5"-4"0,-2 2-6 15,-1 10-75 1,0 0-1-16,-1 8-3 0,0 25 0 15,1 16 1 1,1 22-2-16,3 26 0 0,2 24 0 16,1 21-2-16,-2 22 1 15,0 6-2-15,-4-84-4 0,0 5-4 16,-1-2-4-16,-1 3-12 0,1-15-55 15,-1 9-13 1,-2-15-6-16</inkml:trace>
  <inkml:trace contextRef="#ctx0" brushRef="#br0" timeOffset="99865.0303">13420 15884 77 0,'0'0'92'0,"-17"16"-5"15,6-1-3-15,-5 3-77 16,1-1 1-16,0-1 2 0,4-3 0 16,11-13 2-1,0 0-2-15,-2-17 0 0,10-12-2 16,14-13 0-16,2-1-2 0,5-3-2 15,5 2 1 1,-1 6-3-16,1 11 0 0,2 13-2 16,1 11 1-16,-1 8-2 15,1 15-3-15,2 9-6 0,-4 0-13 16,-4 7-70-1,9-2-3-15,-6-7-6 0,-5-6-5 16</inkml:trace>
  <inkml:trace contextRef="#ctx0" brushRef="#br0" timeOffset="100825.0495">12046 16062 17 0,'0'0'87'16,"3"-17"1"-16,-3-3-35 0,0 20-24 16,-16-10-8-16,0 10-4 15,-3 2-2-15,-6 5-6 0,-1 5-2 16,-4 6-3-16,0 7 0 0,-2 7-2 15,2 5 1 1,4 1-2-16,3 1 0 0,8-3-2 16,4-4 0-1,7-9 2-15,4-8 2 0,14-9 0 16,6-7 2-16,3-13 0 15,2-6 1-15,3-2 2 0,-2-6-1 16,-1 3-2-16,-6-2 1 16,-4 4-1-16,-5 4 0 15,-4 4 0-15,-3 5-3 0,-3 10-1 16,0 0 0-1,0 0-1-15,6 22-1 0,0 9 0 16,-1 10 0-16,5 9-1 16,-1 10 2-16,-1 7 1 15,-1-2-1-15,-2-2-1 16,-2-9 0-16,-3-8-3 0,0-12-1 15,-2-10-4-15,2-10-13 0,0-14-51 16,-7-5-20 0,7-17-5-16,0-8-3 0</inkml:trace>
  <inkml:trace contextRef="#ctx0" brushRef="#br0" timeOffset="101085.0547">12214 16056 59 0,'10'-4'89'15,"-10"8"-1"1,-1 13-3-16,-9 9-70 0,0 8-5 16,-1 12-1-16,3 10 4 15,-1 4 0-15,2 3 0 0,4-2-3 16,3-6-1-1,6-6-2-15,1-11-2 0,7-6-2 16,1-13-4-16,2-8-3 0,0-8-6 16,4-3-16-1,-3-2-59-15,1-17-11 0,0-11-4 16,3-8-5-16</inkml:trace>
  <inkml:trace contextRef="#ctx0" brushRef="#br0" timeOffset="101365.0603">12467 16077 76 0,'-13'4'90'0,"1"7"0"16,2-9-39-16,5 20-30 15,1 7-4-15,4 5-1 16,0 3-1-16,6 3-1 0,6-1-4 15,4 0-3 1,1-5-2-16,4-5 0 0,0-5-1 16,-1-4-1-16,1-3-1 15,-3-4-1-15,-2-5-1 16,-7-4-2-16,3 0-3 0,-12-4-5 15,15 0-13-15,-15 0-40 16,0 0-30-16,11-16-7 0,-9-2-2 16</inkml:trace>
  <inkml:trace contextRef="#ctx0" brushRef="#br0" timeOffset="101545.0639">12339 16251 82 0,'14'7'94'15,"11"-7"-5"-15,9 18-12 0,10-18-70 16,-3-5-8 0,4 0-16-16,2 0-62 0,-10-4-9 15,-5-3-6-15</inkml:trace>
  <inkml:trace contextRef="#ctx0" brushRef="#br0" timeOffset="101735.0677">12622 15961 67 0,'0'0'92'0,"23"5"-2"16,6 5-6-16,14 2-73 16,0 9-5-16,5 6 0 15,1 9-1-15,-7 11-1 0,-9 4-4 16,-9 10-8-16,-11-6-14 0,-14 4-62 15,-6-2-8 1,-10-10-3-16</inkml:trace>
  <inkml:trace contextRef="#ctx0" brushRef="#br0" timeOffset="102586.0848">13129 17135 24 0,'29'-7'43'16,"10"4"4"-16,13 2 0 0,6 0-14 15,10-2-17-15,10-1-11 16,10-1-5-16,10-2-1 15,4-3 0-15,6 0 2 16,6-5 4-16,7 0 3 0,11-3 5 16,16 0 3-16,4-3 0 0,5 2 2 15,18 2-1 1,6 1 0-16,10 3-1 0,15 3-1 15,6 3-1-15,5 4-4 16,6 1 1-16,11 2-2 16,1 0-2-16,8 0-1 15,4 0-3-15,9 0 0 0,6-2-2 16,2 2 0-16,6-1 0 0,-2-3-1 15,-2 0 0 1,-1 2 0-16,-13-1 0 0,-12 2 0 16,-14 0-2-1,-15-2-2-15,-15 3-5 0,-24-1-8 16,-10-4-40-16,-25-1-35 15,-18-2-7-15,-19-2-4 0</inkml:trace>
  <inkml:trace contextRef="#ctx0" brushRef="#br0" timeOffset="102926.0916">20255 16600 27 0,'0'0'97'15,"20"10"-5"-15,11-8-4 16,13-7-2-16,14 5-82 15,14 5-2-15,14 7 1 16,2 5 1-16,2 5-1 0,-10 7 2 16,-7 5 0-1,-18 7-2-15,-22 3 0 0,-23 4 0 16,-21 0-2-16,-25 3-2 0,-20-8-1 15,-10 1-11 1,-13-2-60-16,-2-18-19 0,8-10-6 16,11-10-7-16</inkml:trace>
  <inkml:trace contextRef="#ctx0" brushRef="#br0" timeOffset="103326.0996">21504 16468 36 0,'0'-11'100'15,"2"2"-4"-15,-2 9-5 16,0 0-3-16,0 0-82 0,0 21-2 16,-11 8-1-16,0 10 1 15,-4 4-2-15,0 9 1 16,-1 3 0-16,-1-1-1 0,7 0 0 15,8-2-1 1,2-6 0-16,9-8 1 0,11 0 1 16,6-9 0-16,8-3 0 15,4-5-1-15,4-4-1 16,2-6-2-16,-2 0-1 0,2-8-3 15,-2-3-4-15,-10-5-13 16,1-11-53-16,-6 2-20 0,-8-5-8 16,-6-5-4-1</inkml:trace>
  <inkml:trace contextRef="#ctx0" brushRef="#br0" timeOffset="103506.1032">21338 16695 23 0,'-79'-10'106'0,"11"1"-5"0,19 3-6 0,26 1-3 16,23 5-74-1,44-7-9-15,21 3-4 0,28 2-3 16,19-4-3 0,12 4-8-16,0-6-13 0,-12 2-69 15,4 2-5 1,-19-4-7-16,-17 0-3 0</inkml:trace>
  <inkml:trace contextRef="#ctx0" brushRef="#br0" timeOffset="112977.2927">18912 3014 30 0,'8'-18'68'15,"-4"6"-4"-15,-2 1-7 0,1 1-13 16,-3-2-14-16,0 3-9 0,-2-1-5 15,-2 2-6 1,-4-2-5-16,-3 4-2 0,0 0-3 16,-3 4 0-16,-2 0 0 15,-1 2 0-15,-1 0-1 0,-2 2 2 16,-2 8-2-1,2 2 2-15,1 3-1 0,-1 1 0 16,6 3 0-16,2 1 0 16,3 2 0-16,7 3-1 15,1-4 2-15,8-2-1 0,7 0 2 16,8-5-1-16,5-4 2 15,3-9-1-15,2-1 1 0,3-7 1 16,2-4 1 0,-2-6-3-16,-2-7 1 0,-5 0 0 15,-4-1-2 1,-6 2 1-16,-4-1 0 0,-1 4 0 15,-8 2-1-15,-3 1 1 16,-2 4-1-16,0 0 1 0,0 13-2 16,-4-14 0-16,4 14-2 0,0 0 1 15,-8 7 0 1,6 10 0-16,0 5-2 0,0 7 1 15,-3 10 2 1,0 5 1-16,-1 7 2 0,-1 4-1 16,0 3 1-16,-5-3-1 15,4 1 1-15,0-5-1 0,0-7 0 16,1-3 0-16,-3-10-1 15,8-4 0-15,-1-13-1 16,0 0-2-16,3-14-7 0,0 0-20 16,0 0-57-1,0-7-5-15,8-9-6 0</inkml:trace>
  <inkml:trace contextRef="#ctx0" brushRef="#br0" timeOffset="113397.3011">19436 2716 70 0,'0'0'79'0,"-11"-2"-1"15,0 3-59 1,1 10-3-16,-4 5-3 0,2 6-2 15,-4 8 2-15,5 3-3 16,1 6 2-16,2 5-2 0,5-3 1 16,2 7-1-1,2-3 0-15,4-2 1 0,6-5-1 16,2-3-1-16,2-7-1 0,2 1 0 15,0-5-2 1,1-6 0-16,-1-4-1 0,1-5-2 16,-3-2-4-16,-5-2-6 15,6 3-15-15,-13 4-58 0,8-12-13 16,0-1-5-1,-5-11-6-15</inkml:trace>
  <inkml:trace contextRef="#ctx0" brushRef="#br0" timeOffset="113737.3079">19642 2806 10 0,'-5'-10'81'0,"5"10"1"15,0 0-3-15,-8 0-58 16,4 10-9-16,3 4 0 16,1 10-2-16,-2 2-3 0,2 4 0 15,0 10 2-15,0 0-1 16,0-3 1-16,0 3-1 0,0-4 0 15,0-4 0 1,1-1-1-16,3-4 1 0,3-8-2 16,5 0 1-1,-1-3-1-15,7-5 0 0,0 3-3 16,1-9-2-16,3 1-6 0,-3-6-10 15,5-1-34-15,1-4-39 16,-3-2-8-16,-3 1-7 0</inkml:trace>
  <inkml:trace contextRef="#ctx0" brushRef="#br0" timeOffset="114007.3133">19456 2873 20 0,'-7'-3'95'15,"7"3"1"-15,6 0-7 16,21 27-32-16,12-24-39 0,7 2-5 15,7 0-3 1,5 1-4-16,0 4-3 0,-7-6-7 16,-2 9-10-16,-15-5-29 0,-9 1-44 15,-7-2-8 1,-7-7-5-16</inkml:trace>
  <inkml:trace contextRef="#ctx0" brushRef="#br0" timeOffset="114327.3197">20037 2610 75 0,'12'16'84'15,"7"6"-1"-15,5 7-59 0,5 11-5 16,3 4 0-1,0 8-4-15,-3 2-2 0,-5 6-3 16,-6 1 0-16,-15-2-3 16,-3 1 0-16,-9-10 0 0,-7-4-3 15,-3-8-8 1,-6-11-36-16,6-6-43 0,7-14-8 15,12-7-5 1</inkml:trace>
  <inkml:trace contextRef="#ctx0" brushRef="#br0" timeOffset="114727.3277">20542 2887 82 0,'-11'0'96'0,"11"0"-6"0,2-35-22 16,10 35-48-16,14 0-2 15,9 7-1-15,9-4-6 0,3 1-6 16,7 1 0 0,-1 2-2-16,-6 0-3 0,-1-4-4 15,-11 3-5 1,-9-3-8-16,-4 5-13 0,-10 8-54 15,-12-16-10-15,14 6-6 16</inkml:trace>
  <inkml:trace contextRef="#ctx0" brushRef="#br0" timeOffset="114987.3329">20526 3006 93 0,'18'4'95'0,"13"4"-2"0,15 7-34 16,11-13-34-1,1 1-5-15,5 1-5 0,-5-3-8 16,-4 1-6-16,-10 1-7 15,-5 1-13-15,-15 15-46 0,-10-9-26 16,-3-3-7 0,-11-7-5-16</inkml:trace>
  <inkml:trace contextRef="#ctx0" brushRef="#br0" timeOffset="115307.3393">21553 2734 22 0,'-10'-9'84'0,"-9"2"2"15,-8 7-4-15,18 15-64 16,-27 9-3-16,0 11 3 0,0 3-1 16,3 3-2-1,9 2 0-15,11 5-2 0,13-8-1 16,11-4-2-16,18-8 0 0,9-10-4 15,11-2-7 1,0-11-19-16,-3-2-69 0,12-3-3 16,-7-12-9-16,-5-4-5 15</inkml:trace>
  <inkml:trace contextRef="#ctx0" brushRef="#br0" timeOffset="115997.3531">22104 2675 43 0,'5'-8'88'16,"-5"8"-3"-16,2-9-5 16,-2 9-60-16,0 5-11 0,6 7-1 15,-1 10 1-15,8 2-2 0,-4 10 1 16,5 1 0-1,3 10 2-15,1-2-1 0,-2 0-2 16,-1 1-2 0,-4-4-1-16,-2 0 0 0,-3-8 0 15,-1-3 0-15,-4-10 2 16,2 2 2-16,-3-12 0 0,0-9-1 15,8-9 1 1,2-14-1-16,0-9-1 0,3-11 1 16,3-8-3-16,-2-5-2 0,3-1-1 15,-6 5 0 1,0 4-2-16,-3 4-4 0,1 13-5 15,-9 5-18-15,1 6-62 16,-1 20-8-16,0 0-6 0,14-4-6 16</inkml:trace>
  <inkml:trace contextRef="#ctx0" brushRef="#br0" timeOffset="116377.3607">22851 2635 89 0,'-7'-13'93'0,"-1"-1"-5"0,-4 4-5 16,35 7-75-16,-37 6-1 16,-6 13-1-16,-2 9-2 0,0 8 3 15,1 7-4 1,4 5 2-16,4 4-1 0,6-1 2 15,4-4 0 1,3-5 0-16,7-4-1 0,4-6 0 16,2-7-1-16,-1-2 1 0,2-6-1 15,0-2-3-15,3-4-2 16,-3-3-7-16,4-2-8 0,-6-1-42 15,10-5-34 1,1-12-8-16,0 1-6 0</inkml:trace>
  <inkml:trace contextRef="#ctx0" brushRef="#br0" timeOffset="116687.3669">23113 2622 83 0,'0'0'94'0,"0"0"-4"0,-6 5-5 16,-4 16-71-1,1 3-4-15,1 3 0 0,-2 12-2 16,3 0-2-16,1 3-1 16,1-1-1-16,4 1 1 0,-1-3-1 15,2-7-2-15,0 2 2 16,2-7-1-16,2-2 2 15,3-3-1-15,1-3 0 0,2-3-1 16,4-7 0 0,3 3 0-16,2-5-2 0,5-5-1 15,0-2-1-15,-1 0-3 16,1 0-6-16,-5-9-11 15,0-8-64-15,-2 6-11 16,-5-2-6-16,0-1-4 0</inkml:trace>
  <inkml:trace contextRef="#ctx0" brushRef="#br0" timeOffset="116957.3723">22970 2731 62 0,'-11'0'100'0,"11"0"-3"16,0 0-5-1,11 16-56-15,14-8-16 0,7 1-2 16,6-1-4-16,4 1-5 15,0-2-6-15,1-1-4 0,-1 0-10 16,-13-6-20 0,-12 0-61-16,4 0-4 0,-4-4-7 15,-4-6-3-15</inkml:trace>
  <inkml:trace contextRef="#ctx0" brushRef="#br0" timeOffset="117197.3771">23344 2388 83 0,'0'0'91'16,"4"18"-5"-16,12 7-61 0,16 6-5 15,4 10 4-15,6 8-2 16,0 15-7-16,2 2-6 15,-6 7-1-15,-10 4-3 16,-8 1-2-16,-13 0-1 0,-7-3-5 16,-20-8-28-1,-15-3-54-15,5-2-5 0,-7-13-9 16</inkml:trace>
  <inkml:trace contextRef="#ctx0" brushRef="#br0" timeOffset="134572.7298">13041 17352 49 0,'0'0'61'0,"-8"-9"-8"16,8 9-9-16,0 0-8 0,0 0-9 15,0 0-5 1,0 0-6-16,0 0-3 0,5 4-3 16,-5-4-2-16,0 0-3 15,0 0 0-15,0 0-1 0,0 0-2 16,11 0 0-16,-11 0 0 0,15-2-1 15,-5 1 0 1,3-3 1-16,4-3 0 16,1 0 1-16,1-4 0 15,5-3 0-15,3-2 0 0,2-3 0 16,0-3 1-16,5 1-1 0,0 0 0 15,0-2-1 1,1-2 1-16,3 4-1 0,-3-4 0 16,1 4 0-1,1-1-1-15,3 0 1 0,1-2-1 16,0-3 0-16,2 4 1 0,3-2 0 15,1 2-1-15,1-3 0 16,0 0 0-16,-2 2 1 16,0 1-1-16,-2 2 2 15,3-1-2-15,-5 0 0 0,2 1 1 16,0-1 0-1,2-2-1-15,0 3 1 0,3-4-1 16,-1-4-1-16,2 2 1 0,3 0 0 16,1-4 0-1,1-1 0-15,1-1 0 0,2 1 1 16,0-3 0-16,4 0 0 15,0 1 0-15,5-1 0 16,-2 2 0-16,1 0-1 16,4 1 0-16,0 1 0 0,4-4 0 15,-1 0-1 1,3-2 1-16,1 3 0 0,3-4 0 15,-1 1 2-15,5-3-1 0,0-2 1 16,1 3 0-16,-2 1 0 16,0-1-1-16,-2 3 1 0,-4 1-1 15,-4 5 0 1,-5 3 0-16,-10 6-1 0,-6 4 0 15,-9 4 1 1,-9 3-2-16,-10 4 1 0,-5 2-1 16,-8 0 0-16,-11 4-1 15,11-3 0-15,-11 3-1 0,0 0-1 16,0 0-3-16,-11-12-3 0,11 12-6 15,-18-17-22 1,6 0-56-16,6 8-7 0,1-5-6 16,5 4-3-1</inkml:trace>
  <inkml:trace contextRef="#ctx0" brushRef="#br0" timeOffset="136472.7702">16330 16079 0 0,'-9'0'88'15,"9"0"2"-15,0 0-4 0,0 0-53 16,0 0-11-16,0 0-4 0,-1 8-5 16,1-8-3-1,0 0-1-15,0 0-2 0,4 13 1 16,0-5-1-16,-1 6 0 15,0 8-2-15,-2 7 0 0,-1 6 1 16,-2 9-1 0,-7 4 0-16,1-1-1 0,-2 3-1 15,-2-6 0-15,0-4-1 0,1-6 1 16,4-9-1-1,2-9 1-15,2-6-1 0,3-10 1 16,0 0-1-16,6 0 0 16,9-11 0-16,2-4-1 15,8 3 0-15,2 0-1 16,5 1 0-16,0 0 0 0,2 6 0 15,-4 2-1 1,-2 3 1-16,-6 1-1 0,-5 6 1 16,-5 4 0-16,-8 3-1 0,-4 2 2 15,-4-2-1-15,-11 6 0 16,-6-3 1-16,-6 4-1 15,-4-5 1-15,-3 0-1 16,-2-7 0-16,1 1-1 0,5-5 0 16,3-2-1-1,9-1-1-15,0-2-3 0,10 0-5 16,8 0-10-16,-6-10-57 15,6 10-16-15,7-12-9 16,6 0-2-16</inkml:trace>
  <inkml:trace contextRef="#ctx0" brushRef="#br0" timeOffset="137002.7824">16743 16041 33 0,'2'-12'102'16,"-2"12"-5"-16,0 0-4 0,-1-31-22 15,-7 45-57 1,3 15-4-16,-5 11-3 0,2 8-1 15,-6 9 0-15,0 6-2 16,2-3 0-16,-1 0-2 0,1-8-2 16,4-8-1-16,-2-9-2 15,5-12-4-15,5-23-4 16,0 0-7-16,9-18-5 0,3-13-2 15,1-5 3-15,2-4 1 16,4 0 4 0,-1 4 5-16,1 9 7 0,-4 13 11 15,1 14 7-15,-5 12 1 16,2 13 1-16,1 6 0 15,-1 3 1-15,3 2 0 0,6-8-1 16,0-7-2-16,5-10-2 0,-2-11-1 16,0-5 0-1,-6-7-3-15,-2-6-1 0,-7-2-2 16,-10-2-1-16,-6 4-2 15,-12 2-1-15,-7 3 0 16,-8 3-1-16,-2 4-2 16,-2 3-2-16,5 3-5 0,1 0-5 15,13 0-13-15,2 3-44 0,16-3-24 16,4-12-6-1,14-6-2-15</inkml:trace>
  <inkml:trace contextRef="#ctx0" brushRef="#br0" timeOffset="137562.7936">17069 16184 63 0,'1'22'95'16,"-1"6"-4"-16,0-19-12 0,-1 31-58 16,-1 6-4-16,2 2 0 0,5 2-5 15,0-3-1 1,3-2-3-16,0-7 0 0,-1-5-1 15,-4-8-1-15,1-11 0 16,-4-14-2-16,0 0 0 0,-5-3 0 16,-1-18-2-1,-4-7 1-15,0-9-1 0,1-6-2 16,2-4 1-1,3-1-2-15,4 4 1 0,3-2 0 16,10 5 0-16,7 7 0 0,5 8 1 16,0 6-1-16,3 9 0 15,-4 8 0-15,-2 3-1 16,-7 14 1-16,-7 8-1 15,-8 9 1-15,-3 8-1 0,-7 1 0 16,-5 2 1 0,1-5 0-16,3-1 0 0,2-5 0 15,7-9 0-15,4-10 1 0,13-12 0 16,8-4 0-16,4-14-1 15,7-5 1-15,3-6 0 16,0-7 0-16,-3-4-1 16,-5 2 1-16,-9 0-1 0,-7 7 0 15,-9 8-1 1,-7 8 1-16,-12 13-1 0,-6 7 0 15,-7 19 0-15,0 11 1 16,-1 7-1-16,4 4 1 16,8 0-1-16,8-1 1 0,9-7 0 15,12-7-2-15,19-12-3 16,6-16-6-16,19-3-14 0,5-5-58 15,8-22-13 1,7-4-6-16,2-10-6 0</inkml:trace>
  <inkml:trace contextRef="#ctx0" brushRef="#br0" timeOffset="137972.8018">17945 16153 0 0,'-22'9'95'0,"2"3"2"16,0-4-4-16,3-1-4 15,-4 0-68-15,21-7-9 16,6 8-2-16,16-8-1 0,12-1-1 16,10-1-1-16,3-3-2 0,8 0-1 15,0-2-3 1,0 0-1-16,-10 2-4 0,-12 0-4 15,-5 4-10 1,-19 5-50-16,-9-4-26 0,0 0-6 16,-20 0-5-16</inkml:trace>
  <inkml:trace contextRef="#ctx0" brushRef="#br0" timeOffset="138142.8052">17865 16297 93 0,'0'13'103'0,"9"-3"-6"0,15-3-3 16,8-7-55-16,8 0-27 15,8 0-7-15,2-4-4 0,3 2-6 16,-4-7-9 0,2-8-66-16,-11 8-13 0,-5 1-8 15,-6-1-5-15</inkml:trace>
  <inkml:trace contextRef="#ctx0" brushRef="#br0" timeOffset="138502.8124">18574 16129 70 0,'-11'9'99'16,"7"3"-3"-16,-5 0-7 15,3 7-59-15,3 6-12 16,0 2-3-16,3 2-3 0,6 0-3 16,9-3-4-16,3-2 0 15,5-4-1-15,4-6-2 0,-1-6-1 16,1-8-4-1,0-4-8-15,-11-14-36 0,-13-7-46 16,12-13-5 0,-7-8-8-16</inkml:trace>
  <inkml:trace contextRef="#ctx0" brushRef="#br0" timeOffset="138632.815">18663 15831 24 0,'-31'-15'100'0,"-3"12"-2"16,3 3-8 0,4 3-6-16,-1 1-86 0,16 6-19 15,1 5-50 1,11-15-20-16,0 0-7 0,15 5-3 15</inkml:trace>
  <inkml:trace contextRef="#ctx0" brushRef="#br0" timeOffset="139012.8226">19041 16059 27 0,'-6'14'94'0,"-3"5"-2"16,0 9-43-1,-3 0-14-15,6 6-1 0,1-5-4 16,5 1-8-16,5-7-6 16,10-9-3-16,6-6-1 0,6-8-1 15,4-6 0-15,-3-8-2 0,-1-1-2 16,-6-5-1-1,-9 0-3-15,-9 0-2 0,-6 6-2 16,-18-1-3 0,-6 6-7-16,-7-1-20 0,-10 3-63 15,18 1-4-15,2-2-7 16,11-1-5-16</inkml:trace>
  <inkml:trace contextRef="#ctx0" brushRef="#br0" timeOffset="294586.9893">12128 4667 16 0,'-21'-20'79'0,"6"-4"0"0,0-3-2 16,5 1-72-16,3-2-1 0,0 4 2 16,1 1-1-1,2 3 2-15,2 3-2 0,-2 2 0 16,4 15-1-16,0 0 0 15,0 0-2-15,5 30-1 0,4 15-1 16,6 21-1 0,0 16 0-16,4 18 1 0,-2 14 1 15,3 4 0-15,-7 5 2 0,-5-1 0 16,-3-11-1-1,-4-16-2-15,-1-16-8 0,0-18-27 16,-9-21-42-16,9-16-4 16,0-24-5-16</inkml:trace>
  <inkml:trace contextRef="#ctx0" brushRef="#br0" timeOffset="295777.0131">12114 4200 88 0,'0'0'91'0,"-7"-8"-4"16,15 1-7-16,9 2-77 15,7 3-2-15,8 2-1 0,8 0-1 16,8 0 1-16,8 3 0 16,9 0 0-16,10 0 0 15,12-3 1-15,12 0 0 0,13-3 1 16,11-3 0-1,14-2-1-15,7-2 1 0,7 0-2 16,7 1 1-16,3 0-1 16,3 1 1-16,0 1-1 15,-1-1 0-15,2 2 0 0,-3-5 0 16,3 4 1-16,3-2 0 15,2-4 0-15,4 3-1 0,4-4 0 16,3 3 2 0,0-4-2-16,0 3 0 0,-4-4 1 15,-6 2-1 1,-7-1 0-16,-6-3 2 0,-12 1-1 15,-10 2 0-15,-7-2-1 16,-10 3 1-16,-9-3 0 0,-9 0-1 16,-11 1 1-16,-7-1-1 0,-13 2 2 15,-5-1-1 1,-9 1 1-16,-6 0 0 0,-5 2 1 15,-8 2-1 1,-2 1 0-16,-5 0-1 0,-2 3-2 16,-5 4 1-16,-2 3-2 15,-1 0 1-15,0 11-2 0,1 8 1 16,2 11 0-1,0 9 1-15,2 18 0 0,5 10 0 16,-4 19 0-16,3 20 1 0,7 13 0 16,-5 11 1-1,-2 8-1-15,0 4 1 0,-6 1 0 16,0-7 1-16,0-10-1 15,-4-11 3-15,-7-13-1 0,-1-12 0 16,-6-9 0 0,2-12 0-16,-5-9 0 0,-2-9-1 15,-3-7 1-15,-5-6-2 0,0-9 0 16,0-2-2-1,-1-8 1-15,0 1-1 0,2-3 1 16,-1 2 0-16,1 3-1 16,-2-1 1-16,0 4 0 0,0-2 0 15,-4 3-1 1,-1-5 0-16,-5 3-1 0,-4-2 1 15,-5-3 0 1,-4 0 0-16,-5-1 0 0,-5 1 1 16,-2-2 0-16,-4 0 0 0,-2-3 1 15,-1-1-1-15,-3-2 0 16,1 1 0-16,-2-3 0 0,-3-3 0 15,-4 6 0 1,-3-2 0-16,-5 0 1 0,-6-1-1 16,-4-2 1-1,-5 4-1-15,-5-2 1 0,-6 3-1 16,-3-7 0-16,-5 4 0 15,-3-4 0-15,-2 2 1 0,-7 2-2 16,-4-3 2-16,-7-4-1 0,-4-2 0 16,-7 0 1-1,-4-4 0-15,-6-3 0 0,-7-3 1 16,-1 0 0-1,-7 0 0-15,1 3 0 0,-4 4 0 16,-1 3 1-16,-2 5-1 16,1 7 0-16,1 4-1 0,0 2-1 15,5 6 0-15,3 1-1 0,6 1-2 16,2 2-2-1,6-2-1-15,8 1-4 0,8-3-10 16,13-2-23 0,10-1-45-16,7-5-5 0,9-8-3 15</inkml:trace>
  <inkml:trace contextRef="#ctx0" brushRef="#br0" timeOffset="296047.0185">12029 5978 45 0,'-13'-44'86'15,"8"7"-3"-15,1 5-5 16,4 6-63-16,7 8-3 0,-1 5-3 16,2 2-3-1,-8 11-1-15,11-6 1 0,-11 6 0 16,6 18 0-1,-2 3-1-15,1 6-2 0,-1 13 0 16,3 9-1-16,4 9 0 0,3 4 0 16,1 4 0-16,7-2-1 15,6 1-4-15,2-9-10 0,5-6-67 16,0-1-7-1,-5-11-5-15,-3-4-3 0</inkml:trace>
  <inkml:trace contextRef="#ctx0" brushRef="#br0" timeOffset="300064.101">9767 7985 71 0,'-6'17'88'0,"3"9"-3"0,1 7-4 15,2 13-73 1,0 20-1-16,-1 14-1 0,1 22 0 15,-6 15 0-15,-5 12-2 0,-5 3-1 16,-2 4-5 0,-2-6-5-16,4-10-16 0,4-2-47 15,3-33-16 1,8-20-7-16</inkml:trace>
  <inkml:trace contextRef="#ctx0" brushRef="#br0" timeOffset="301120.1226">9882 7918 5 0,'-21'27'89'0,"8"0"2"0,12-8-5 15,6-4-4 1,15-8-73-16,11 5-5 0,9-1 1 15,13 2-1-15,9-4-1 0,15-1-3 16,10-5 0-16,15-3-2 16,9 0 0-16,17-8 0 15,16-4 0-15,11-5-2 16,17-4 3-16,11-4-2 0,5 0 1 15,13-1 0 1,5-1-2-16,-1 4 1 0,5 1 0 16,2 2-1-16,-5 4 2 15,0 2 0-15,0 3 0 16,-5 2 1-16,-3 0 0 0,-10 3 1 15,-10 2-1-15,-11 1 1 16,-13 3 1-16,-15-2 0 0,-7 2 4 16,-22 2 0-1,-11 4 3-15,-17-2 2 0,-9 1-1 16,-15-1 1-1,-7 1-1-15,-12 2-2 0,-11-2-2 16,-3 1-2-16,-8 1-1 16,-2 0-2-16,-4 2 0 0,-4 1 0 15,-1 3 0-15,-2 3 0 0,-1 3 0 16,1 5 1-1,-3 9 0-15,1 9 0 0,2 10 1 16,1 13-1 0,2 8 0-16,3 16 1 0,-3 15-1 15,5 12 1-15,1 16-1 16,0 9 0-16,0 14-1 0,-1 7 1 15,-1 7 1-15,-2 3 0 0,0-5 0 16,-4-4 1 0,0-9 1-16,0-16-1 0,-2-15 1 15,4-18 0 1,0-20-1-16,0-18-1 0,2-19 0 15,-3-16-1-15,0-15 0 16,-7-17-2-16,9 0 0 0,-7-8-1 16,-2-9 0-1,0-4-2-15,3 3 0 0,-1-3-1 16,0-1 0-16,3 2-1 0,-3 6-1 15,0 2 0 1,1 4 0-16,-3 8 1 0,0-8 1 16,0 8 1-16,-10 5 3 15,-4 5 1-15,0 3 3 0,-5 0 1 16,-2 3 1-1,-4-1 1-15,-5-1-1 0,-9-2 0 16,-5-3-2 0,-9-2 0-16,-11-5-1 0,-9-2 0 15,-15 1-1-15,-14-7 0 0,-19-6 0 16,-18 2 0-16,-26 0 0 15,-26 3 0-15,-25 4 2 0,-26 3-1 16,-21 8 1 0,-15 11-1-16,-7 8-1 0,-2 4-2 15,8-2-8 1,17 7-32-16,25-9-48 0,6-9-5 15,18-9-7-15,19-11-3 0</inkml:trace>
  <inkml:trace contextRef="#ctx0" brushRef="#br0" timeOffset="301630.1328">9993 8968 63 0,'15'0'102'0,"-6"1"-5"0,-9-1-8 16,0 0-2 0,3 12-85-16,-4 3-1 0,1 13-1 15,-3 16-1-15,-4 14 0 0,-3 19 0 16,-4 16-2-1,-3 17 1-15,-7 11 1 0,-1 5-1 16,-5 0 1-16,2-5 0 16,1-11 0-16,2-17 1 0,1-15 0 15,5-15 0 1,6-13 0-16,1-16 1 0,4-9-2 15,3-11 2-15,2-5-1 0,3-9 1 16,-6 10-1 0,6-10 0-16,-1 13 2 0,1 2 0 15,10 6 3-15,16 8-2 16,17 7 2-16,28 4 1 15,24 3-1-15,32 3-1 16,20-9-7-16,26 7-22 0,16-13-65 16,-1-10-3-1,-2-7-8-15,-15-14-6 0</inkml:trace>
  <inkml:trace contextRef="#ctx0" brushRef="#br0" timeOffset="310541.3111">2468 10621 18 0,'-9'-7'69'0,"9"7"2"15,-11-5-44-15,11 5-10 0,-9-5 0 16,9 5-1-16,-11-2 1 15,11 2-2-15,-8 0-1 0,8 0-2 16,-10 0-3 0,10 0-4-16,-15 9-3 0,6 0-1 15,-1 2-1 1,-1 2-1-16,0 5 0 0,0 1 0 15,0 3 0-15,3 0 0 16,1 2 0-16,4 1 1 0,3-3-1 16,0-2 1-16,1-2 1 0,7-3 0 15,1-1 0 1,6-5 2-16,-3-2 0 0,5-4 0 15,-1-3 3 1,2 0-2-16,0-4 1 0,2-6 0 16,-1-3 0-16,-1-3-1 15,0-1 0-15,-2-5 0 0,0-4 0 16,-2-1-1-1,-2-5-1-15,-3-1 2 0,-1-2-3 16,-6-2 1-16,2-3-1 0,-4 3-1 16,-1-2 0-1,-5 3-1-15,-1 0-1 0,-2 3 1 16,-2 2 1-16,0 3 0 15,1 5-2-15,-1 2 2 0,3 3 0 16,0 6 2 0,2-1-2-16,6 13-2 0,-10-12 0 15,10 12-2-15,0 0 0 0,0 0-1 16,0 0 0-1,-4 13 1-15,2 3 0 0,7 5 1 16,5 4 3-16,1 8 2 16,6 5 1-16,0 4 1 0,7 6 1 15,-1-1 0 1,-1 2-1-16,1-1 0 0,-1-4-1 15,-3-3 0 1,-4-7 1-16,-3-2-4 0,1-8-3 16,-5-3-2-16,2-9-7 0,2 1-18 15,6-6-53-15,-5-4-6 16,-1-3-6-16</inkml:trace>
  <inkml:trace contextRef="#ctx0" brushRef="#br0" timeOffset="310961.3195">2741 10384 37 0,'0'0'86'0,"10"0"1"16,-10 0-5-16,15 22-66 0,-4 2-2 15,1 8 0-15,4 3 1 16,-1 10 0-16,-1 3-1 15,-1 2-1-15,0 0-3 0,-5-4 0 16,0-4-2 0,-5-7 0-16,-1-6-2 0,1-8 2 15,0-9-1-15,-3-12-1 16,1-8-1-16,-1-16 0 0,2-8 0 15,2-8-1 1,1-6-2-16,5-7 0 0,3-2-2 16,4 0-1-16,5 6-1 0,4 6-2 15,2 8-4 1,1 1-9-16,3 14-24 0,4 3-54 15,-5 6-5-15,-3 8-5 16,-2 0-1-16</inkml:trace>
  <inkml:trace contextRef="#ctx0" brushRef="#br0" timeOffset="311361.3275">2259 11089 45 0,'-14'7'89'0,"14"-7"-1"15,0 0-6-15,16-16-37 16,12 16-39-16,25 0-1 16,11 0 3-16,12 0 1 0,14 0 2 15,12-2-2-15,-1-2-4 16,0 1 1-16,-7-3-5 0,-12 5-7 15,-17-2-12 1,-14 3-69-16,-13 0-4 0,-18 3-6 16,-20-3-1-1</inkml:trace>
  <inkml:trace contextRef="#ctx0" brushRef="#br0" timeOffset="312241.3451">2422 11564 65 0,'1'-11'90'15,"-1"-2"-3"-15,-1 3-5 0,-8 1-59 16,9 9-14-1,-17-10-2-15,7 9 0 0,-4 1-3 16,-2 0-2-16,0 7-1 0,0 6 0 16,1 3-2-1,-5 2 0-15,3 7 0 0,3 4-1 16,0 0 1-16,4 5 0 15,3-1 0-15,5 0 0 0,2-2 0 16,4-5 1 0,9-1 1-16,4-7 0 0,1-7 1 15,7-6 2-15,4-5 1 0,-1-6 1 16,2-8 0-1,0-10 0-15,-1-5 2 0,-5-7-1 16,0-3-1-16,-6-7-1 16,-4-2-2-16,-6-5 1 0,-2-3-1 15,-4 2 0 1,-2 1-3-16,-1 4 1 0,-3 7 1 15,0 7 0 1,1 7-1-16,1 8 0 0,1 8 0 16,1 12-2-16,-1-8 0 0,1 8 0 15,0 0-1-15,2 15 1 16,1 2-1-16,2 7 2 0,4 3-2 15,-1 9 4 1,6 5-2-16,-4 5 1 0,2 1 0 16,0 3 0-1,-2 0-1-15,0-3 1 0,-4 0-1 16,2-6 0-16,-5-3 0 15,1-7-1-15,0-7-1 0,1-5-3 16,-2-9-4-16,-3-10-17 0,18 8-56 16,-8-19-10-1,2-13-5-15,1-9-5 0</inkml:trace>
  <inkml:trace contextRef="#ctx0" brushRef="#br0" timeOffset="312481.3499">2849 11282 37 0,'-9'-3'85'15,"9"3"-1"-15,-17 8-3 0,10 2-60 16,2 7-6 0,0 4-2-16,4 4 1 0,0 4-1 15,0 4 0-15,1 3-3 16,2 6-1-16,-1-3-3 0,4 4-2 15,-5-3-1 1,3 2-4-16,-2-8-4 0,1 0-7 16,-2-8-10-16,-1-9-42 0,4-3-25 15,-3-14-6 1,0 0-3-16</inkml:trace>
  <inkml:trace contextRef="#ctx0" brushRef="#br0" timeOffset="312651.3533">2679 11490 25 0,'0'0'97'0,"0"0"-4"0,5 0-4 16,11-5-3-16,10 0-74 0,5-7-10 16,10 3-9-16,0-6-17 15,-11 1-59-15,17-1-6 0,-2-2-6 16,-4 3-5-1</inkml:trace>
  <inkml:trace contextRef="#ctx0" brushRef="#br0" timeOffset="313658.3788">3685 10879 32 0,'0'0'89'16,"-8"0"-3"-16,4-14-20 16,4 14-41-16,0 0-9 0,6 0-2 15,-6 0-4-15,21 2-3 16,-2-1-1-16,7 3-1 15,3 0 1-15,4 0 1 0,0-1-2 16,1 0-1 0,0 0-6-16,-5-2-8 0,-1 3-13 15,-5-1-31-15,-10-1-33 16,5 1-7-16,-4-1-2 0</inkml:trace>
  <inkml:trace contextRef="#ctx0" brushRef="#br0" timeOffset="313968.385">3759 11059 49 0,'-11'5'85'0,"11"-5"0"16,-14 7-4-1,14-7-64-15,10 9-4 0,7-6 0 16,10 1 2-16,2-1 1 15,7 0-2-15,5 0-3 0,-1-3-5 16,3 2-8 0,-5-2-13-16,-12 0-70 0,6-1-5 15,-4-3-6-15,-7-1-4 0</inkml:trace>
  <inkml:trace contextRef="#ctx0" brushRef="#br0" timeOffset="314648.3986">4817 10505 81 0,'0'0'89'0,"0"0"-4"15,-12 3-5-15,12-3-67 16,-9 19-7-16,8-3 2 16,-2 6 2-16,0 7 1 15,0 3-2-15,3 2 1 0,0 2-2 16,0 0-1-16,0-1 0 0,0-5-6 15,-1-5-6 1,1-8-7-16,3-5-31 0,13-7-44 16,-11-10-7-16,3-16-7 15</inkml:trace>
  <inkml:trace contextRef="#ctx0" brushRef="#br0" timeOffset="314781.4031">4849 10275 31 0,'-11'-10'89'0,"3"9"-20"0,-3 1-55 15,1-1-13 1,-10-3-94-16,20 4-5 0</inkml:trace>
  <inkml:trace contextRef="#ctx0" brushRef="#br0" timeOffset="315211.4117">5068 10608 65 0,'-8'18'84'0,"2"-1"-3"0,1 1-3 15,3-2-70-15,3 0-1 0,4-3 3 16,8-4 2-16,0-5 2 15,4-4 2-15,0 0 0 0,3-7-1 16,-5-4-3 0,-3-3-1-16,-1 1-4 0,-5-1-1 15,-4 1-2 1,-2-1-1-16,-8 4-2 0,-3 1-3 15,1 3-3-15,-3-1-6 16,0 5-5-16,-3 0-11 0,1-1-63 16,15 3-6-16,0 0-6 15,-5 8 1-15</inkml:trace>
  <inkml:trace contextRef="#ctx0" brushRef="#br0" timeOffset="315631.4201">4763 10932 63 0,'-28'14'84'0,"7"-3"-1"0,7-2-3 15,14-9-66 1,7 15-5-16,23-7 0 0,12-3 2 16,18 2 1-16,6-4 2 0,7 2-3 15,5 1-6 1,-6-4-11-16,1-4-48 0,-13 15-32 15,-14-4-7-15,-12 1-6 16</inkml:trace>
  <inkml:trace contextRef="#ctx0" brushRef="#br0" timeOffset="316241.4347">4988 11429 45 0,'9'-15'92'15,"0"-1"-1"1,-3 2-5-16,-6 14-41 0,3-17-30 16,-3 6-3-16,-8 2-2 15,-3 1-2-15,-5 4-1 16,-4 2-3-16,-3 2-1 15,-6 3-1-15,0 5 0 0,-4 7-1 16,0 5 0-16,-1 2-1 0,4 2-1 16,4 5 1-1,6 0 1-15,9 5 0 0,11-5 1 16,9 0 1-1,16-3 0-15,13-2 0 0,11-6 1 16,7-3-1-16,7-6 0 16,2-5-3-16,-2-3-6 0,-3-4-14 15,-12-2-68-15,3-1-4 0,-5-5-7 16,-10 1-5-1</inkml:trace>
  <inkml:trace contextRef="#ctx0" brushRef="#br0" timeOffset="318187.4741">1352 11144 45 0,'3'-10'73'15,"-3"10"-27"-15,0 0-14 16,-7-3-6-16,-2 3-4 16,-6 0-7-16,1 2-3 15,-5 4-2-15,0 3-1 0,-1 2 0 16,2 3-4-1,1 2-1-15,0 4-3 0,1 3 0 16,6 0-1-16,1 3 0 0,9 1 0 16,0-2 2-16,7-1 0 15,8-2 2-15,5-8 4 16,7-4 0-16,0-6 1 15,4-4 1-15,0-6 0 0,0-8 1 16,-3-6-1 0,0-5-3-16,-7-4-1 0,-2-5-2 15,-6-2 0-15,-2-4-1 0,-4-1-3 16,-6-3 1-16,-1 0-1 15,-7 3 0-15,-2 1-1 16,-6 4 2-16,0 1-2 16,-3 5 0-16,-1 6 1 0,1 5 1 15,0 3-1 1,3 5 0-16,2 2-1 0,3 6 0 15,10 3-2-15,-13 0 1 16,10 9 0-16,3 7 0 16,-1 8 0-16,7 5 0 0,4 9 1 15,1 5 3-15,8 6 1 16,3 0 0-16,1 0 0 0,1-1 0 15,3-6 1 1,-2-5-1-16,3-8 0 0,-3-7-4 16,-2-7-3-16,-4-6-9 15,3-12-31-15,8-1-42 16,-13-13-8-16,1-5-5 15</inkml:trace>
  <inkml:trace contextRef="#ctx0" brushRef="#br0" timeOffset="318497.4803">1677 10863 73 0,'8'19'90'16,"0"4"-3"0,2 4-6-16,2 9-72 0,2 7 1 15,1 6 0-15,-2 1 1 16,0-1-3-16,0 1 0 0,-2-6-1 15,-2-4-1 1,-2-7-3-16,-1-9-3 0,-2-6-3 16,-3-8-6-16,-1-10-16 0,7 12-56 15,-3-17-9 1,0-12-7-16,-2-4 0 0</inkml:trace>
  <inkml:trace contextRef="#ctx0" brushRef="#br0" timeOffset="318667.4837">1587 11103 42 0,'0'0'96'0,"0"8"-3"0,19-8-6 16,11-37-34-16,11 28-48 15,7 3-3-15,3-6-8 0,9-3-38 16,-3 4-41-1,0-5-8-15,-6 0-3 0</inkml:trace>
  <inkml:trace contextRef="#ctx0" brushRef="#br0" timeOffset="319887.5081">5960 10982 37 0,'-18'0'71'16,"-1"0"-1"-16,-3 8-55 0,3 3-8 15,0 3-1-15,-1 7 2 0,4-1 2 16,2 8 0-1,4-4-1-15,9 7 1 0,1-2 2 16,8 0 1-16,7-4-1 16,6-1 2-16,4-7-2 0,3-3 3 15,1-5-2 1,1-6 1-16,-2-3-1 0,-1-7 0 15,-4-6-2 1,-5-5-1-16,-1-4-3 0,-5-7-2 16,-4-6-1-16,-5-2-2 0,-3-8-1 15,-3-2 0-15,-7-4-1 16,-4-1 1-16,-2 4 0 0,-2 2 0 15,2 5 0 1,-3 7 1-16,4 7-1 0,1 8 0 16,3 8-1-1,0 3 0-15,11 8-1 0,-15 0-1 16,15 0 1-16,-10 19-1 15,7 1 1-15,3 6 0 0,5 7 0 16,6 9 2-16,8 6 1 0,3 4 1 16,3 2 0-1,5 0 0-15,-1 0 1 0,2-7 0 16,-4 2-1-1,-1-12-1-15,-5-4-1 0,-3-7-2 16,-1-7-4-16,-4-8-4 16,3-4-10-16,-16-7-47 0,16-7-26 15,-3-13-5-15,-2-11-7 0</inkml:trace>
  <inkml:trace contextRef="#ctx0" brushRef="#br0" timeOffset="320167.5137">6270 10690 4 0,'-9'0'92'16,"5"11"4"-16,4 1-4 0,2 8-4 15,10 7-71 1,7 6-4-16,-1 9-1 0,4 8 0 15,-1 4-2-15,-2 1-1 16,0 3-4-16,-6-3 0 0,0-3-2 16,-7-5-1-1,1-5-1-15,-4-6-2 0,1-7-4 16,0-9-5-1,2-6-13-15,-3-1-58 0,0-18-13 16,-1-14-5-16,-2-12-6 0</inkml:trace>
  <inkml:trace contextRef="#ctx0" brushRef="#br0" timeOffset="320317.5167">6297 10979 35 0,'0'0'101'16,"0"-12"-3"-16,13 0-5 0,16-7-3 15,15-6-78-15,8-1-9 0,4-8-12 16,4 0-77-16,9 1-4 15,-8-4-7-15,-4-1-5 16</inkml:trace>
  <inkml:trace contextRef="#ctx0" brushRef="#br0" timeOffset="325659.6269">3151 11165 25 0,'0'0'82'15,"0"0"-3"-15,0 15-22 0,0-15-33 16,-16 8-8-16,0 4-2 15,0 0-3-15,-12 10-1 0,-4 6 2 16,-15 11-1 0,-1 4 0-16,-12 9 0 0,-7 3-2 15,-3 5-7-15,0-4-6 16,5-1-8-16,-1-6-16 15,11-10-56-15,10-6-5 0,12-14-6 16</inkml:trace>
  <inkml:trace contextRef="#ctx0" brushRef="#br0" timeOffset="326259.6389">1951 10594 63 0,'0'0'85'16,"10"3"-4"-1,-13 6-5-15,-9 13-72 0,-6 10-2 16,-10 13 2-16,-10 10 3 0,-10 7 0 15,-11 8 2-15,-4 0-1 16,-5 0-1-16,1-6-6 16,2-6-11-16,-2-7-25 15,7-9-46-15,25-11-6 0,15-11-6 16</inkml:trace>
  <inkml:trace contextRef="#ctx0" brushRef="#br0" timeOffset="333442.7844">1622 10216 68 0,'14'-23'91'0,"-3"-5"-3"16,-4 7-35-1,-4-8-24-15,-1-1-8 0,-1-2-3 16,-4-2-2-1,-3 0-5-15,-7 0-2 0,-2 0-1 16,-6 1-2-16,-5-2-1 0,-6 1-1 16,-2 1-2-16,-7 3 0 15,-4 4-2-15,-1 4 0 16,-2 6 1-16,1 2-2 15,2 9 1-15,5 5-1 0,2 8-1 16,5 8 1 0,3 9-1-16,8 12 1 0,11 14 0 15,4 14-1-15,7 20 1 0,14 16 1 16,8 18 1-16,13 14 0 15,2 12-1-15,3 8-1 16,0 1 3-16,-5-3 0 16,-6-2 1-16,-14-10-1 0,-11-13-1 15,-5-13 1 1,-13-13 0-16,-8-16 1 0,-10-14-1 15,-7-15 0-15,-6-14-1 16,-3-16 0-16,-10-10 0 0,-7-15-3 16,-2 0-8-16,-3-15-32 15,7-6-47-15,12-4-4 16,15-6-8-16,16-1-3 0</inkml:trace>
  <inkml:trace contextRef="#ctx0" brushRef="#br0" timeOffset="335212.8198">4666 10050 43 0,'2'-22'92'0,"-2"1"-2"0,-4-4-3 15,-6 2-64 1,-2 1-6-16,-3 2-1 0,-4 1-3 16,-2-1-3-16,-7 3-5 0,1 2-1 15,-3 1-1-15,-4 4-1 16,2 3 0-16,-3 0-1 0,1 5-1 15,4 2-1 1,-1 5 0-16,4 4 0 0,2 8-1 16,2 7 0-1,5 11 0-15,6 13 0 0,5 12 0 16,7 15 0-16,7 19 2 15,16 14-1-15,9 17 1 0,11 15-1 16,6 10 2-16,4 7 0 0,0 1 1 16,-4-4 0-1,-11-10-2-15,-9-14 2 0,-16-22 1 16,-12-18 2-1,-9-20-1-15,-16-21 1 0,-17-16-3 16,-13-21-9-16,-6-19-66 16,-15 0-14-16,-10-12-7 0,-6-7-5 15</inkml:trace>
  <inkml:trace contextRef="#ctx0" brushRef="#br0" timeOffset="340259.9293">1657 13058 23 0,'0'0'88'0,"-8"-17"2"16,10 7-40-16,-2 2-9 15,0 8-6-15,-1-14-8 0,1 14-6 16,0 0-5-1,-3-11-5-15,3 11-3 0,0 0-3 16,0 0-2-16,0 0-1 16,0 0-1-16,0 6 0 15,3 4-1-15,4 5 1 0,4 4 0 16,3 5 0-16,1 9 0 15,4 5 0-15,2 6 1 0,3 3-1 16,-1 4 0 0,-2 5 0-16,0-3 1 0,-3 0-1 15,0-4 2 1,-5-5-2-16,-3-4 0 0,-1-6 1 15,-1-5 1-15,-3-8-1 0,-1-5 1 16,-1-3 0-16,-3-13 2 16,3 11-1-16,-3-11 1 0,1-8-1 15,-1-9-1 1,0-7 0-16,0-9 0 0,2-14-2 15,1-7 0 1,-2-8-1-16,5 0 1 0,-2-1-1 16,5 1 1-16,-4 5 0 15,2 7-2-15,-1 10-1 0,0 7-3 16,-1 4-4-16,5 10-12 15,-4 1-29-15,-3 6-45 16,13 3-4-16,-2 4-9 0</inkml:trace>
  <inkml:trace contextRef="#ctx0" brushRef="#br0" timeOffset="340749.9391">2376 12966 11 0,'0'0'93'16,"2"-12"-2"-16,-2 12-5 0,-10-3-6 15,10 3-73-15,-15 10-4 16,4 7-1-16,-3 7 0 0,-1 5 0 16,-2 12 1-1,3 5 2-15,1 5-1 0,3 2 0 16,5 2 1-16,1-1 0 0,4-3 0 15,6-5 1 1,5-7-1-16,4-7 1 0,2-5-1 16,6-8 1-16,1-5-1 15,-4-4-1-15,0-4 0 0,-2-1-2 16,-4-2-1-1,-2-1-3-15,-12-2-3 0,13 0-4 16,-13 0-11 0,7-11-48-16,-7 11-25 0,9-15-8 15,0 2-4-15</inkml:trace>
  <inkml:trace contextRef="#ctx0" brushRef="#br0" timeOffset="341139.9469">2514 13116 84 0,'9'-10'90'0,"-9"10"-4"15,0 0-4 1,15 10-72-16,-10 4-2 0,-1 4 1 15,4 9 0 1,-2 3 2-16,1 9-1 0,-2 2-2 16,0 5 1-16,-3-1-2 15,3 1-2-15,-4-6-1 0,0-4 0 16,0-5-2-16,2-9 0 0,1-2 0 15,1-8-1 1,3-2 1-16,5-3 0 0,2-5 0 16,2 1-1-1,0-1 0-15,4-2 0 0,1 0-3 16,-4-2 0-16,2-1-3 15,-2-2-3-15,-3 2-6 0,-1-6-10 16,-1 0-30 0,5 2-38-16,-9-3-7 0,-3 0-3 15</inkml:trace>
  <inkml:trace contextRef="#ctx0" brushRef="#br0" timeOffset="341379.9517">2530 13290 63 0,'-17'0'101'16,"3"0"-6"-16,14 0-6 0,-4-7-46 15,11-2-26-15,11 3-6 16,4-4-4-16,5 0-5 0,2-4-5 15,7 3-7 1,-3-2-14-16,-5 4-65 0,4 2-4 16,-1 1-6-1,-4-2-4-15</inkml:trace>
  <inkml:trace contextRef="#ctx0" brushRef="#br0" timeOffset="341679.9577">2850 12910 10 0,'-9'-2'91'15,"9"2"1"-15,0 0-6 0,7-3-6 16,-7 3-74 0,36 7-5-16,8 4 1 0,9 7 1 15,4 5 0-15,3 10 0 16,-6 6 1-16,-6 9 0 0,-15 9-1 15,-14 7-2-15,-18 3-7 16,-12-5-22-16,-28 5-55 16,6-6-7-16,-7-10-5 0</inkml:trace>
  <inkml:trace contextRef="#ctx0" brushRef="#br0" timeOffset="342419.9725">3666 12954 65 0,'-12'4'92'0,"3"-3"-4"0,-2 1-4 16,11-2-64-1,-8 5-9-15,8-5 1 0,0 0-1 16,14 10-1-1,5-8 0-15,6 3 0 0,9-3-1 16,3 4-1-16,8 0-2 16,0-2-2-16,-1 4 0 0,-4-3-3 15,-4 0 0-15,-7 2 0 16,-5-3-1-16,-7 0 0 15,-4 1-1-15,-13-5 0 0,11 4-1 16,-11-4-2 0,0 0-4-16,0 0-6 0,14 0-12 15,-14 0-28-15,0 0-38 16,0 0-5-16,11-5-5 0</inkml:trace>
  <inkml:trace contextRef="#ctx0" brushRef="#br0" timeOffset="342689.9779">3774 13186 36 0,'-8'11'100'0,"5"-3"-2"0,3-8-5 15,12 5-4 1,14-5-77-16,3 0-5 0,9 0-2 16,5 0 0-16,6 0-2 15,3-2 0-15,1 2-1 16,-5 2-3-16,-5 4-3 15,-6-3-6-15,-8 5-10 0,-14 2-38 16,1-8-33 0,-7 0-7-16,-9-2-8 0</inkml:trace>
  <inkml:trace contextRef="#ctx0" brushRef="#br0" timeOffset="344570.0155">5549 12273 71 0,'2'-16'93'16,"-2"6"-3"0,-4-5-3-16,-1 1-63 0,-5 0-9 15,-1-5-1-15,-2-1-2 0,-4 3-1 16,0-2-2-1,-3-1-3-15,-1 1 0 0,-2 0-3 16,-4 2 0-16,2 2-2 16,-3 4 0-16,1 1-1 0,-1 3 0 15,2 6-1 1,0 1-1-16,3 8 1 0,3 9-1 15,3 9 1-15,1 10 0 0,6 14-1 16,6 11 1 0,1 19-1-16,15 9 0 0,5 18-1 15,9 9-1-15,7 10-1 16,6 7-1-16,-1 5 0 0,-2-2 1 15,-6-3 0 1,-7-7 2-16,-10-13 3 0,-9-6 2 16,-8-18 2-1,-13-11 2-15,-13-18 1 0,-6-14 0 16,-12-15 1-16,-5-11-3 0,-12-13-3 15,-5-9-5-15,-3-13-12 16,-2 1-46-16,8-18-28 0,10-1-8 16,16-9-8-1</inkml:trace>
  <inkml:trace contextRef="#ctx0" brushRef="#br0" timeOffset="354878.2223">5795 13830 12 0,'0'0'84'0,"0"0"2"0,-12-8-28 15,12 8-24 1,-7 0-7-16,7 0-10 0,-13 0-4 15,13 0-4-15,-16 11-2 16,6-5 0-16,0 3-2 0,-2 2-1 16,1 2-1-1,1 4 1-15,3 2-2 0,0 2-1 16,3 0 0-1,3 1 0-15,1 3-1 0,10-3 2 16,2-2 0-16,4-4 0 0,6-5 2 16,6-6 0-16,0-5 1 15,3-7 1-15,0-7 1 0,-1-6 0 16,-2-3-1-1,-5-4-1-15,-5 0 0 0,-10-2-1 16,-8 5 0 0,-6-1-3-16,-11 6-1 0,-7 4-1 15,-2 4-6-15,-6 3-8 16,2 6-29-16,6 2-46 0,1 0-5 15,6 2-7-15</inkml:trace>
  <inkml:trace contextRef="#ctx0" brushRef="#br0" timeOffset="356179.2484">6024 11733 41 0,'0'0'89'0,"0"0"0"0,0 0-25 15,0 0-33-15,0 0-5 0,0 0-8 16,0 0-2-16,0 0-5 15,0 0-5-15,-1 6-1 0,1-6-2 16,-6 18-1 0,1 0-2-16,-1 7 1 0,1 5 0 15,-2 7-1 1,4 2 1-16,0 2 0 0,-2 1 0 15,5-5 0-15,0-2 0 0,0-9 0 16,5-3 0-16,1-7 1 16,6-3 1-16,3-5-1 0,4-3 0 15,2-2 0 1,2-3-1-16,3 0-2 0,-5 0 0 15,4-2-3 1,-4-5-3-16,-1 4-5 0,-8-5-6 16,2 3-12-16,-14 5-31 15,20-8-30-15,-8 0-5 0,-2 0 1 16</inkml:trace>
  <inkml:trace contextRef="#ctx0" brushRef="#br0" timeOffset="356419.2532">5877 11918 55 0,'0'0'91'16,"-6"-14"-4"-1,14 1-5-15,16 0-59 0,11-5-10 16,10-2-6-16,4-1-6 16,8 3-7-16,-4-1-11 0,7-2-36 15,-5 8-33 1,-1 2-3-16,-6 2-6 0</inkml:trace>
  <inkml:trace contextRef="#ctx0" brushRef="#br0" timeOffset="357999.2848">6051 12947 16 0,'0'0'82'0,"0"0"2"16,-5-19-15-1,5 19-41-15,-10 3-9 0,3 9-5 16,0-1-1-16,-1 6-3 16,3 0-2-16,1 4 0 0,4 3 0 15,0 1-2-15,5 1 2 0,7-1 0 16,3-1 0-1,2-2-2-15,2-3-1 0,-2-3 0 16,0-4 0 0,-3-4-2-16,-3-1-1 0,-11-7-2 15,15 5-4-15,-15-5-5 16,0 0-13-16,10 4-47 0,-3-8-21 15,2-10-7-15,0-3-2 16</inkml:trace>
  <inkml:trace contextRef="#ctx0" brushRef="#br0" timeOffset="358189.2886">6002 12596 43 0,'-9'-3'100'0,"9"3"-7"15,-10-7-13 1,10 7-21-16,-7-14-141 0,7 14-8 16,7-10-7-16,-7 10-4 15</inkml:trace>
  <inkml:trace contextRef="#ctx0" brushRef="#br0" timeOffset="360876.3445">6739 12746 50 0,'10'-10'91'16,"-10"10"-3"-16,0-10-7 0,24 7-58 16,-24 3-13-1,-7-1-2-15,7 1-3 0,-17 2-2 16,6 5-2-1,2 5 0-15,-3 5 1 0,4 7 0 16,-3 5 2-16,2 4 1 16,1 4 1-16,3 6 2 0,5 0-1 15,-1 3 2 1,7-3-1-16,7-2 1 0,2-5-1 15,6-1-2-15,2-7-1 0,1-3-1 16,-1-4-1 0,-2-4-3-16,-1-4-4 0,-8-4-4 15,1-1-14-15,-12 8-48 16,-1-16-22-16,0 0-8 0,8-6-5 15</inkml:trace>
  <inkml:trace contextRef="#ctx0" brushRef="#br0" timeOffset="361456.3561">7075 12775 19 0,'0'0'95'0,"-10"-4"-2"16,10 4-4-16,0 0-45 0,0 0-19 15,0 0-9 1,-8 6-4-16,5 6-6 0,1 4-1 15,-2 8-2 1,-1 6 0-16,0 8 1 0,-2 5-1 16,0 2 1-16,0 3 0 0,-3-2-1 15,4-2 1-15,0-5-1 16,-1-5 0-16,7-9-1 0,0-5 1 15,9-6 0 1,6-3 0-16,6-6 0 0,4-5-1 16,2 0 1-1,3 0-2-15,-3-3-1 0,-1 1-1 16,-7-5-3-16,1 3-2 15,-9-3-6-15,0 5-9 0,-11 2-28 16,0-9-44-16,5-1-5 16,-2 0-3-16</inkml:trace>
  <inkml:trace contextRef="#ctx0" brushRef="#br0" timeOffset="361716.3613">6884 12857 13 0,'21'7'97'16,"14"-7"-2"-16,12-5-8 0,5-9-11 16,5 3-79-16,4-9-23 0,-4 6-57 15,5 1-7 1,-10 2-6-16</inkml:trace>
  <inkml:trace contextRef="#ctx0" brushRef="#br0" timeOffset="376807.6704">7328 12618 4 0,'0'-15'90'15,"0"15"1"-15,0 0-5 0,7-10-45 16,-7 10-15 0,0 0-10-16,0 0-7 0,-1 12-3 15,0 3-4-15,-1-1-2 16,0 5-5-16,-3 1-6 0,3 8-18 15,2 12-53-15,0-8-6 0,0 3-5 16</inkml:trace>
  <inkml:trace contextRef="#ctx0" brushRef="#br0" timeOffset="377408.6825">7435 12476 18 0,'-10'0'76'0,"10"0"-1"16,-8 5-4-16,9 5-61 15,8 6-6-15,8 10-2 0,2 5 0 16,7 14 2-16,5 9-1 15,-3 9 1-15,-2 9 0 16,-7 3 0-16,-5 0-1 0,-14-5-1 16,-1-4 1-1,-16-7-5-15,-4-11-9 0,-2-16-37 16,8-2-29-1,-6-14-3-15</inkml:trace>
  <inkml:trace contextRef="#ctx0" brushRef="#br0" timeOffset="378538.7051">7905 12876 31 0,'-21'-5'38'16,"7"4"-1"-16,-5 1-9 0,2 3-4 16,-3 3-2-16,-3 6-5 15,5 2 0-15,-1 6-2 0,1 0-4 16,2 7-4-1,3 1-1-15,3 6-4 0,2 0 0 16,4 7-1-16,3-4-2 0,2 0 2 16,7-4 1-1,3-2 2-15,5-6 2 0,2-5 3 16,4-5 0-16,1-8 3 15,-1-5 1-15,-1-2 0 16,2-9-1-16,-3-6-2 16,-2-6-2-16,-2-4-1 0,-2-8-1 15,0-2-2-15,-4-6-1 0,-1-6-2 16,-1-2 0-1,-6-4 0-15,-2-1-1 0,-1-1 0 16,-3 4 0-16,-5 2 0 16,-1 6 0-16,-1 4 0 15,-1 8 1-15,0 4-1 16,2 7 1-16,0 4-1 0,3 6 0 15,0 0-1 1,7 10-1-16,-10-8 0 0,10 8 0 16,0 0 0-16,-6 16-1 0,6 1 0 15,4 6 2-15,1 10 1 16,2 6 0-16,1 8 3 15,1 4 0-15,5 3 0 16,-2 3 0-16,3-1 1 0,-1-4 0 16,0-2-1-1,-1-5-1-15,-3-6 0 0,1-4-1 16,-3-6-1-16,0-4-2 15,-4-5-6-15,2-3-13 16,-3-4-33-16,-3-13-33 0,14 2-5 16,-14-2-5-16</inkml:trace>
  <inkml:trace contextRef="#ctx0" brushRef="#br0" timeOffset="379088.7161">8129 12769 19 0,'0'0'81'15,"0"0"-2"-15,0 0-3 0,-5 12-53 16,5-1-14-1,0 5-1-15,0 4-1 0,0 3 2 16,2 5 2-16,0 5 0 0,1-2 1 16,3 2 0-1,-4-2 0-15,4 1-2 0,-2 0-1 16,2-4-3-16,-3-1-1 15,1-3-1-15,4-1-1 0,-2-3 0 16,2-1-1 0,3-4 0-16,2-2 0 0,0-3-1 15,3-5 0-15,-1 1-2 0,4-3-3 16,-6-3-4-1,4 0-8-15,-6 0-12 0,0-14-47 16,1 8-17-16,-4-4-6 16,0 1 3-16</inkml:trace>
  <inkml:trace contextRef="#ctx0" brushRef="#br0" timeOffset="379358.7215">8014 12905 43 0,'0'0'88'0,"17"3"-4"0,7-3-3 16,8 0-70-1,6 0-26-15,1-12-54 0,7 12-11 16,-4-7-6-1</inkml:trace>
  <inkml:trace contextRef="#ctx0" brushRef="#br0" timeOffset="379858.7315">8419 12433 32 0,'-3'-10'83'0,"1"-8"-5"16,2 18-41 0,0 0-2-16,0 0-10 0,-2 15-7 15,1-1-7-15,-1 5-3 0,-1 3-6 16,3 7-6-1,-1-1-8-15,1 0-21 0,12 0-47 16,-7-7-5-16,2-5-4 16</inkml:trace>
  <inkml:trace contextRef="#ctx0" brushRef="#br0" timeOffset="381427.7636">3413 14693 10 0,'-11'0'72'15,"0"0"-7"-15,-3 2-16 16,2 3-12-16,0-2-12 16,-2 1-9-16,5 0-5 15,9-4 0-15,-12 3-2 0,12-3-1 16,0 0 1-1,0 0-1-15,0 0 0 0,15 3-1 16,7-3-1-16,5 0-3 16,9-4-1-16,7 0 0 15,8 2 0-15,1-1-1 0,4 0 1 16,-4-2-2-16,-4 4-2 15,-7-1-5-15,-4 2-8 0,-12-4-14 16,-6 2-31 0,0 2-27-16,-19 0-6 0</inkml:trace>
  <inkml:trace contextRef="#ctx0" brushRef="#br0" timeOffset="382498.7851">3341 15041 56 0,'-10'0'74'16,"10"0"-27"-1,-11 0-15-15,11 0-8 0,0 0-4 16,0 0-5-16,0 0 1 15,11-3 1-15,10 2-2 16,4-3-2-16,11 2-3 0,7 1-1 16,8 1-1-16,2 0-2 15,2 2-2-15,0 2-2 0,-4 1-8 16,-9 0-13-1,-9 1-64-15,-4 0-5 0,-7-4-6 16</inkml:trace>
  <inkml:trace contextRef="#ctx0" brushRef="#br0" timeOffset="383968.8145">5658 12575 17 0,'-13'-5'81'16,"13"5"3"-16,-9 0-28 0,9 0-25 16,0 0-8-16,0 0-10 0,0 0-3 15,0 0-2 1,-5 9-2-16,5 9-2 0,1 7-1 15,5 7-1-15,-2 4 1 16,4 7 1-16,-1-1-1 16,0-1-1-16,-1-3 0 15,-4-3-2-15,0-8-7 0,1-6-17 16,-1-4-56-1,-2-17-7-15,6 12-4 0</inkml:trace>
  <inkml:trace contextRef="#ctx0" brushRef="#br0" timeOffset="384268.8205">5548 12994 52 0,'-4'8'88'0,"4"-8"-4"15,0 0-2 1,15 10-59-16,7-10-12 0,7 0-2 15,9 0-2 1,3 0 2-16,6-3-1 0,3 0-3 16,-1-3-3-16,-3 2-12 0,-8-1-27 15,-19-1-46-15,6 5-8 16,-12 0-4-16</inkml:trace>
  <inkml:trace contextRef="#ctx0" brushRef="#br0" timeOffset="384868.8325">5786 13227 24 0,'0'0'84'0,"6"-12"0"16,-6 12-38-16,1-10-13 15,-1 10-6-15,-12-9-7 0,-3 6-4 16,0 1-6-1,-7 2-3-15,0 2-3 0,-5 10-2 16,-1 3-2-16,-4 4-2 0,3 7 1 16,0 4-1-1,7 1 0-15,7 1 2 0,8-3 1 16,10-3 2-16,16-6 1 15,13-8 0-15,12-9 0 0,9-3-5 16,12-5-21 0,12-5-57-16,-7-7-8 0,-4 2-7 15</inkml:trace>
  <inkml:trace contextRef="#ctx0" brushRef="#br0" timeOffset="388229.8998">5117 14514 18 0,'0'0'75'16,"0"0"-33"-16,0 0-1 0,-9 4-3 15,9-4-3-15,-14 11-11 16,7-1-5-16,-2 2-2 0,2 3-2 16,0 3-3-1,2 2-2-15,0 5-2 0,5 4-1 16,0 1-2-1,6 4 1-15,3-2-3 0,2 0 0 16,-1-3 0-16,5-4 0 0,-4-2-1 16,-1-6-2-16,2-5 0 15,-2-4-2-15,-10-8-7 0,21 2-15 16,-7-2-59-1,-1-15-6-15,-1-7-7 0</inkml:trace>
  <inkml:trace contextRef="#ctx0" brushRef="#br0" timeOffset="388389.903">5153 14352 37 0,'-20'-7'96'16,"0"5"-6"0,3-1-5-16,3 37-32 0,14-34-53 15,-18 0-13 1,18 0-16-16,0 0-44 0,0 0-16 15,11 5-5-15</inkml:trace>
  <inkml:trace contextRef="#ctx0" brushRef="#br0" timeOffset="388919.9136">5472 14771 52 0,'0'0'70'15,"-13"8"-3"-15,8 3-55 16,1 6-8-16,2-2 0 0,2 4 2 15,1-6 4 1,6 3 4-16,5-7 1 0,2 2 3 16,2-11 2-16,1 0-1 0,0-9 1 15,-3-2-3 1,-2-1-2-16,-4-3 0 0,-6 1-4 15,-2 0-2-15,-9 3-2 16,-8 0-2-16,2 4-6 0,-8 0-8 16,3 6-16-1,-3 7-53-15,2-4-14 0,4 1-5 16,6-2-3-1</inkml:trace>
  <inkml:trace contextRef="#ctx0" brushRef="#br0" timeOffset="389469.9246">4801 15151 58 0,'-24'8'68'0,"24"-8"-56"0,-22 17 2 16,22-17 4-16,-10 11 1 0,17-8 4 16,20-3-3-1,12-3 0-15,20-5-1 0,17-1 2 16,17 0-5-1,6 3-2-15,6 1-2 0,0 3-3 16,-10 0-2-16,-9 10 0 16,-18 6-4-16,-14 0-3 0,-17 4-8 15,-14-2-15 1,-16-8-59-16,-1 6-6 0,-6-2-6 15</inkml:trace>
  <inkml:trace contextRef="#ctx0" brushRef="#br0" timeOffset="390198.9415">5400 15582 31 0,'0'0'86'16,"0"0"0"-16,0 0-2 0,0 0-64 15,1-10-6 1,-1 0-2-16,0 10 1 0,-8-17 0 15,2 5-1 1,0 0-3-16,0 1-1 0,-3-2-2 16,0-1-1-16,-2 1-2 0,-2 2 0 15,-1 1-1-15,-4 2-2 16,2 4 1-16,-5 1-1 15,-2 3-1-15,-2 7 1 16,-2 6-1-16,-3 3-1 0,-4 9-1 16,2 6 1-1,-1 4-1-15,2 3 0 0,2 7 1 16,4-1-1-16,7 1 1 15,3-3 0-15,12-5 1 16,5-4 1-16,15-8 2 0,11-7 0 16,10-9 0-16,13-7 0 15,7-2 1-15,7-4-1 16,3-4-4-16,-4-2-5 15,-1 6-22-15,2 0-58 0,-18 1-5 16,-10 2-6 0</inkml:trace>
  <inkml:trace contextRef="#ctx0" brushRef="#br0" timeOffset="391119.96">6468 14575 73 0,'10'-25'90'0,"-5"-1"-2"0,-4 2-43 16,-2-3-15-1,-9 3-10-15,-8 0-5 0,-7 3-2 16,-4 2-3-16,-8 1-3 0,-2 5-2 16,1 0-2-16,-2 5 0 15,4 0-2-15,4 2 0 16,4 5-1-16,7 1 0 15,4 11-1-15,4 5 0 0,5 15 1 16,6 10-2 0,2 15 1-16,7 17-3 0,10 15-2 15,7 17-3-15,6 9-2 16,9 10-2-16,1 2 1 15,1 1 0-15,-4-3 2 0,-10-12 6 16,-6-8 4-16,-11-18 5 16,-9-11 2-16,-14-14 2 0,-10-8 0 15,-12-16-1 1,-10-11-7-16,-2-3-21 0,3-12-63 15,-19-8-7-15,-3-4-4 16</inkml:trace>
  <inkml:trace contextRef="#ctx0" brushRef="#br0" timeOffset="392669.991">6851 15095 3 0,'0'0'81'0,"-4"-13"1"15,-6 23-4 1,-4-10-58-16,1 3-7 0,-7 8-5 16,1 2-1-16,-5 8-3 0,0 2-1 15,1 6-2-15,4 2 0 16,2 4-1-16,7-2 0 0,2 1 1 15,8-5 1 1,5-3 2-16,6-2 2 0,5-9 3 16,5-5 1-1,2-10 0-15,2-2 1 0,1-13 0 16,1-4 0-16,-2-8-2 15,-3-7-3-15,1-7-2 0,-6-5-1 16,-5-4 0-16,-4-1-2 16,-4-5 1-16,-4 4-1 15,-5 1 0-15,-5 7 1 0,-7 7-1 16,-3 8-1-1,1 8 1-15,-4 8-1 0,3 12-2 16,0 2 1-16,4 13-1 16,4 6 0-16,5 7-1 15,7 7 2-15,2 5-1 16,10 6 1-16,9 1 2 0,8 0-1 15,7-1 1-15,6-5 0 0,2-3 0 16,0-5-1 0,0-7 0-16,-7-7-1 0,-4-2-8 15,-9-9-19-15,-24-7-57 16,17 12-7-16,-17-12-8 15</inkml:trace>
  <inkml:trace contextRef="#ctx0" brushRef="#br0" timeOffset="393089.9994">7185 14987 90 0,'5'-12'95'16,"-5"12"-6"-16,0 0-5 15,-5-8-74-15,5 8-4 0,-2 12-1 16,-1 4 0 0,1 9 0-16,-1 7-1 0,1 9 0 15,1 3 1 1,1 3 0-16,0 1-1 0,5-5 0 15,2-4-1-15,1-3 0 0,5-10-1 16,0-7-1-16,-2-3 1 16,3-5-1-16,2-4 0 15,-4-3-1-15,0-1 0 16,1-3-3-16,-2 0-4 0,-3-4-6 15,6 1-12 1,-6-10-28-16,-6 4-39 0,11-3-7 16,0-4-4-16</inkml:trace>
  <inkml:trace contextRef="#ctx0" brushRef="#br0" timeOffset="393280.0032">7085 15158 0 0,'-19'0'94'0,"19"0"0"15,0 0-5-15,11-13-7 16,10 5-71-16,12-5-11 0,10 2-14 16,-1 1-28-16,6-1-43 15,2-1-7-15,-5 3-3 0</inkml:trace>
  <inkml:trace contextRef="#ctx0" brushRef="#br0" timeOffset="394350.0246">7565 14734 7 0,'0'0'91'0,"15"-3"-1"16,-6 4-7-16,-9-1-8 15,20 25-82-15,-8-2-13 16,-1 0-34-16,-1 10-32 0,-2 1-5 16,2 3 3-1</inkml:trace>
  <inkml:trace contextRef="#ctx0" brushRef="#br0" timeOffset="395330.0442">6730 15845 29 0,'-13'8'84'0,"1"4"-2"15,0 5-5-15,-1 7-62 0,3 1-10 16,4 7-2-16,4 0 3 0,2 0 2 16,10-3 5-1,8-6 1-15,5-7 0 0,5-12 1 16,4-5 1-16,0-16-1 15,0-5-3-15,-3-5-3 0,-8-4-3 16,-8 2-2 0,-8-1-1-16,-5 6-3 0,-15 3-2 15,-5 7-5 1,-10 0-10-16,1-5-59 0,-3 14-17 15,0 0-7-15,5-4-5 0</inkml:trace>
  <inkml:trace contextRef="#ctx0" brushRef="#br0" timeOffset="396020.058">6723 13947 56 0,'0'0'91'0,"0"0"-9"0,0 0-27 16,0 0-20-16,-4 6-14 15,-2 3-8-15,-1 6-5 16,-3 3-1-16,3 9-3 0,-2 6 0 15,1 6-1 1,2 3 1-16,4 2-1 0,2 0 1 16,0-5 0-16,6-1 0 15,5-6 0 1,3-3-1-16,6-12 1 0,1-3-1 15,7-4-1-15,-2-5 1 0,1-3-2 16,-2-2 0-16,-1 0-2 0,-4-3-3 16,0-3-5-1,-9-2-6-15,4 0-26 0,2-3-46 16,-11-4-9-16,-3-2-5 15</inkml:trace>
  <inkml:trace contextRef="#ctx0" brushRef="#br0" timeOffset="396180.0612">6573 14240 3 0,'-34'0'90'0,"15"-1"1"0,17-9-5 16,15-43-16 0,24 35-56-16,18-4-8 0,11-6-8 15,10 6-24-15,21 0-54 16,-24 4-8-16,-11 7-3 0</inkml:trace>
  <inkml:trace contextRef="#ctx0" brushRef="#br0" timeOffset="396900.0756">3414 16740 73 0,'-18'8'88'0,"4"-2"-3"15,14-6-58-15,-10 11-5 0,10-11-1 16,18 7-1-1,9-2-4-15,6-3-3 0,13 3-5 16,4 1 0 0,7 0-2-16,1 0-2 0,0 3-3 15,-6-4 0-15,-8 2-3 16,-5-3-4-16,-9 1-7 0,-9-5-13 15,-6-8-56-15,-15 8-12 0,10-11-5 16</inkml:trace>
  <inkml:trace contextRef="#ctx0" brushRef="#br0" timeOffset="397110.0798">3463 16999 55 0,'-19'34'96'16,"12"-10"-2"-16,10-7-4 0,15-4-67 15,14-6-6 1,11-2-3-16,4-1-3 0,7-4-5 16,1-7-8-16,3 5-13 15,-7 2-44-15,-1-3-30 0,-4-6-9 16,-8-1-2-1</inkml:trace>
  <inkml:trace contextRef="#ctx0" brushRef="#br0" timeOffset="397590.0894">4570 16702 89 0,'-8'17'98'16,"3"6"-5"-1,-2 3-4-15,-20 5-74 0,22 5-5 16,5 2-2-16,0 1-1 0,2-3-3 16,1-6-3-16,6-4-5 15,-3-16-12-15,9-17-53 16,2-7-22-16,0-18-7 15,1-9-2-15</inkml:trace>
  <inkml:trace contextRef="#ctx0" brushRef="#br0" timeOffset="397700.0916">4632 16358 83 0,'-20'-6'89'0,"-2"6"-11"0,0 6-16 16,2 5-114-16,6-4-32 16,2-3-9-16</inkml:trace>
  <inkml:trace contextRef="#ctx0" brushRef="#br0" timeOffset="398140.1004">4935 16854 62 0,'0'32'90'0,"0"-3"0"16,0-3-4-16,4-18-61 16,4 7-13-16,5-6 1 0,1-9 0 15,2 0 0 1,-3-10 0-16,1-5-1 0,-2-2-3 15,-5-2-2-15,-4 1-3 0,-3-2-1 16,-6 3-1 0,-5 4-2-16,-3 1-3 0,-4 3-3 15,4 5-7-15,-5-2-15 16,1-6-63-16,9 12-7 15,9 0-4-15,0 0-4 16</inkml:trace>
  <inkml:trace contextRef="#ctx0" brushRef="#br0" timeOffset="398550.1086">4422 17253 0 0,'8'12'95'15,"21"-4"2"-15,14-7-4 0,16 21-8 16,16-22-65-16,8 0-6 16,9 0-2-16,-2 0-4 15,-6 0-2-15,-9 0-3 16,-11 2-4-16,-17-2-7 0,-9 6-16 15,-29 3-61 1,-9-9-7-16,0 0-7 0,-10 4-3 16</inkml:trace>
  <inkml:trace contextRef="#ctx0" brushRef="#br0" timeOffset="398980.1172">4718 17531 68 0,'19'0'93'0,"-1"-2"-5"16,-4 0-3-16,-1 2-70 0,-3 0-5 15,-10 0 0 1,0 0-2-16,0 0-1 0,-7 8-2 15,-7 1-1-15,-8 3-2 0,-4 1-1 16,-1 8 0-16,-1 1 0 16,-3 5 0-16,1 2 0 15,30-29 0-15,-27 33 1 16,0-1 1-16,8 4 1 0,-1 0 1 15,13-1 0 1,-2-2 0-16,13-2-1 0,2 1-1 16,14-6-3-16,0 1-7 15,9-6-41-15,40 11-41 16,-31-27-5-16,1-5-10 0</inkml:trace>
  <inkml:trace contextRef="#ctx0" brushRef="#br0" timeOffset="399790.1334">5653 16939 50 0,'6'-10'93'0,"-6"10"-5"16,0 0-4-16,36 0-60 0,-30 15-10 15,2 5-1 1,-5 10 1-16,0 9-3 0,-1 5-1 15,0 9 0-15,0-24-1 0,-1 4-3 16,0-1-1 0,-1 5 0-16,2-3-3 0,-1 4 1 15,1-5 0-15,2 4-1 16,3-5 2-16,0 2-1 0,4-4 0 15,0 0 0 1,4-3-1-16,4 0-1 0,-1-4-2 16,2-1 0-16,2-5-3 0,-1-2-2 15,2-3-3 1,-2-7-7-16,1 0-13 0,-1 0-55 15,1-6-12-15,-1-6-6 16,-4-5-2-16</inkml:trace>
  <inkml:trace contextRef="#ctx0" brushRef="#br0" timeOffset="399980.1372">5575 17253 48 0,'-25'8'101'0,"25"-8"-3"15,10 5-7-15,25-10-3 0,20-15-80 16,18-13-11 0,26-4-17-16,10-11-69 0,14-4-3 15,6-4-8 1,-1-1-5-16</inkml:trace>
  <inkml:trace contextRef="#ctx0" brushRef="#br0" timeOffset="404481.2297">9777 11047 6 0,'0'0'100'0,"0"-9"-2"15,0 9-3-15,0 0-4 0,0-11-68 16,0 11-6-16,0 0-4 15,0 0-3-15,0 0-3 0,0 0-2 16,0 0-2 0,-9 6-1-16,9-6 0 0,0 11-1 15,0 3 0 1,9 2 1-16,0 8 0 0,3 5-1 15,4 9 2-15,0 6-1 16,2 7 0-16,-4 1 1 0,1 3-1 16,-4-4 0-16,-3-9 0 0,0-2 1 15,-4-14 0 1,2-9 0-16,-6-17 0 0,19-3-1 15,-4-25 0 1,9-11-2-16,7-9 0 0,5-10 0 16,11-5 0-16,-3-2 0 15,8-1 0-15,-4 6 0 0,-1 8 0 16,-8 6 0-16,-5 12-7 15,-11-4-28-15,-7 3-61 16,-4 12-4-16,1 0-7 0,-2 1-5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27:37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17727 6699 0 0,'68'-9'12'16,"1"5"-5"-16,0-3 0 15,2 0-2-15,0 2-1 0,-1 0-2 16,-1-7 3 0,-1 7-2-16,0-4 1 0,-2 4 1 15,4-5-3-15,0 6 1 16,1-6 1-16,-1 5 0 15,-4 0-3-15,8 0 0 0,4 1 3 16,-4 0 0-16,2 2 3 16,-1-2 2-16,-1 4-1 0,3 0 1 15,-4 0 1 1,3 3-2-16,0-1 0 0,2 1-2 15,2-1 0 1,-2 0-4-16,3-3 2 0,-1 1-1 16,4 0-1-16,0 0 0 0,2 0 0 15,2-4-1-15,0 3-1 16,0-1 1-16,4 1-1 0,1 1 1 15,8-3-1 1,-2 3 3-16,-1-4-2 0,7 3 1 16,-5 0 0-1,11-3 1-15,6 4-1 0,-4-4 1 16,0 4 2-16,4-1 1 15,-2 1 2-15,5 0 1 0,8 0 2 16,-2 2 0-16,0 0 0 0,4-2 0 16,6 2-2-1,-1 0-2-15,4 0-2 0,-3 0-2 16,-4 4-3-1,-4-3-6-15,-2-2-8 0,-7 3-22 16,-12 11-35-16,-9-10-11 16</inkml:trace>
  <inkml:trace contextRef="#ctx0" brushRef="#br0" timeOffset="10022.2006">15112 8754 59 0,'22'-24'91'0,"-4"5"-1"16,-15 1-42 0,11 3-9-16,-7 1-11 0,1 4-8 15,-8 10-7 1,-4-14-6-16,-7 10-3 0,-4 0-3 15,-4 4-1-15,-7 0 0 16,-5 12-1-16,-4 5 0 0,-7 7 0 16,-10 6 1-16,-2 9 0 0,-6 11 1 15,-3 6 1 1,-1 6-1-16,-1 4 0 0,5 4 0 15,4 4 0 1,7 5 1-16,11-4 0 0,12 0 2 16,12-5 0-16,14 0 1 15,14-10 0-15,18-4 1 0,15-12 0 16,15-9-1-1,10-11 0-15,7-8-2 0,2-8-3 16,-1-6-3-16,-5-1-7 0,-15-6-13 16,-14 2-67-1,-1-3-4-15,-16-1-7 0,-10-1-4 16</inkml:trace>
  <inkml:trace contextRef="#ctx0" brushRef="#br0" timeOffset="10452.2092">15330 9076 61 0,'-20'11'91'15,"3"-4"-1"-15,13 5-45 0,9-9-6 16,21 5-9-1,14-7-5-15,15 3-4 0,13-2-7 16,3 0-5-16,4 0-2 0,-2 1-1 16,-7-1-5-16,-12 3-1 15,-11 1-3-15,-13-2-3 0,-12 3-4 16,-18-7-3-1,10 14-11-15,-12-5-33 0,-6-3-34 16,-5-4-7 0,-2-2 0-16</inkml:trace>
  <inkml:trace contextRef="#ctx0" brushRef="#br0" timeOffset="10682.2138">15336 9307 83 0,'-22'17'99'15,"18"-2"-4"-15,13-5-7 16,22-3-61-16,24 1-9 0,15-2-5 16,13 2-3-16,7-1-5 15,4 0-4-15,-1 0-2 16,-8 5-5-16,-10-4-7 0,-4 6-34 15,-13-1-42 1,-12-2-7-16,-3-1-6 0</inkml:trace>
  <inkml:trace contextRef="#ctx0" brushRef="#br0" timeOffset="11302.2262">17130 8543 19 0,'13'-20'88'0,"-5"3"-2"0,-8 1-6 16,-14 8-56-1,1-2-7-15,-7 9-4 0,-7 1-3 16,-6 9-5-1,-7 8-1-15,-5 7-1 0,-1 10 2 16,-2 5 0-16,4 9-1 0,1 3 3 16,7 6-2-16,10-4 1 15,9 1 3-15,10-5-1 16,10-5 0-16,18-6 0 15,12-7 0-15,10-9-1 16,8-5-1 0,4-2-1-16,1-6-2 0,-1-4-3 0,-2-5-2 15,-10 0-3-15,-7-2-4 16,-6 2-8-16,-9-11-25 0,-19 2-47 15,6-3-8-15,-8-2-3 16</inkml:trace>
  <inkml:trace contextRef="#ctx0" brushRef="#br0" timeOffset="11482.2298">16825 8828 17 0,'0'0'96'15,"0"0"-2"-15,24 1-4 16,5-2-6-16,10-6-73 0,1-3-13 15,9 2-16 1,-2 8-51-16,0-6-19 0,-7-4-6 16,-4 1-4-16</inkml:trace>
  <inkml:trace contextRef="#ctx0" brushRef="#br0" timeOffset="11812.2364">17471 8883 73 0,'0'35'82'15,"0"-1"-3"1,4-5-45-16,9 2-17 0,7-2 1 15,7-10 0-15,5-11-1 0,6-5 0 16,3-6 0 0,-2-12 0-16,-2-4-3 0,-5-3-2 15,-10-5-2-15,-11 1-2 16,-11 2-1-16,-14 2-4 0,-16 3 0 15,-7 6-3 1,-11 9 0-16,-6 4-2 0,-1 12-4 16,-2 2-7-16,11 12-32 0,2 4-43 15,15-4-7 1,11-1-7-16</inkml:trace>
  <inkml:trace contextRef="#ctx0" brushRef="#br0" timeOffset="12640.256">18094 8739 19 0,'9'26'89'16,"-1"9"0"-16,2 3-2 15,8 5-54-15,-7 4-6 0,0 1-8 16,-1-9-3 0,-2-1-2-16,-4-9-3 0,3-7-2 15,-5-8 0-15,-2-14-2 0,0 0-2 16,9-7 0-16,-6-12-1 15,-1-8-2-15,0-10-1 16,-2-10-1-16,0-5 0 16,0-5-1-16,-2-1 0 0,-3 0 1 15,4 5-1 1,-1 2 1-16,2 12 1 15,0 6-1-15,1 9 1 0,3 8-1 16,2 2 0-16,3 11 1 0,2 2-1 16,1 1-1-16,8 10 0 15,1 8 1 1,5 7 0-16,0 6 0 0,4 9 1 15,-3 0 0-15,1 7 0 0,-5 2 0 16,-2-3 0-16,-4 0 0 16,-4-5 0-16,-5-7-1 0,-2-2-1 15,-1-8-2 1,0-4-3-16,-3-6-3 0,0-2-5 15,-2-12-14 1,0 0-60-16,-7-10-7 0,2-2-4 16,-1-2-2-16</inkml:trace>
  <inkml:trace contextRef="#ctx0" brushRef="#br0" timeOffset="12780.2588">18165 8855 3 0,'-8'0'91'15,"12"-3"2"-15,16-2-8 0,21-4-9 16,6-7-87-16,1 0-67 15,16-1-5-15,2-4-8 0</inkml:trace>
  <inkml:trace contextRef="#ctx0" brushRef="#br0" timeOffset="14170.2866">19085 8443 58 0,'5'-10'92'15,"-5"10"-1"1,9 0-3-16,29 16-63 0,-36 10-5 15,-2 7-3 1,-1 13-5-16,-6 6 0 0,2 6-4 16,-8 2-2-16,0-2-3 0,-2-4 0 15,2-6 0-15,-1-10-5 16,3-8-2-16,-1-13-3 15,8-5-10-15,4-12-40 16,0-10-31-16,7-17-10 0,7-10-3 16</inkml:trace>
  <inkml:trace contextRef="#ctx0" brushRef="#br0" timeOffset="14411.2915">19359 8487 8 0,'16'-6'90'16,"-16"6"4"-16,0 0-6 15,-11-4-12-15,-14 22-66 0,-9 11-3 16,-4 7 0-1,-5 2 0-15,-6 4-2 0,5-6 0 16,7 0 0-16,8-7 1 16,13-2 2-16,16-5-1 0,11-4 0 15,19-4 1 1,15-1-4-16,12-2 0 0,4-2-4 15,6 1-5-15,-2-3-6 0,0 1-26 16,3-2-53 0,-21-2-6-16,-13 0-5 0,-13-2-4 15</inkml:trace>
  <inkml:trace contextRef="#ctx0" brushRef="#br0" timeOffset="15101.3053">17046 9290 38 0,'-30'3'73'16,"5"14"-15"-16,8-15-25 0,17-2-4 16,0 0-4-1,20 2-1-15,21-2-3 0,25 0 0 16,23 0 0-16,29 0-5 15,26 0-1-15,28 0-1 0,16 3-3 16,15-3-1-16,6 2-3 16,-4-2 0-16,-8 2-3 15,-16-1 0-15,-16-2-3 0,-22 1-3 16,-21 0-6-1,-28-6-25-15,-26 3-55 0,-15 1-6 16,-29-1-5-16,-24 3-4 16</inkml:trace>
  <inkml:trace contextRef="#ctx0" brushRef="#br0" timeOffset="15851.3203">17944 10001 46 0,'7'-16'92'0,"1"0"-3"0,-7 0-4 16,-1-1-59 0,0 3-10-16,-9 2-4 0,-3 4 0 15,-8 1-4 1,-4 6-3-16,-5 3-1 0,-5 12-1 15,0 2-1-15,-1 11-1 0,0 5 1 16,6 4 0-16,5 3-1 16,7 2 1-16,8-4 0 0,11-5 2 15,13-7 0 1,11-9 0-16,15-10 1 0,7-10 1 15,10-16 0 1,7-13 0-16,5-9-1 0,-1-11-1 16,-1-11-1-16,-6-8-1 0,-10-5 0 15,-14-1-1-15,-9 1-1 16,-16 4 0-16,-11 8-1 0,-11 9 0 15,-19 17 0 1,-8 14 0-16,-8 14-1 0,-8 16 1 16,-8 19 0-1,1 16 1-15,0 13 0 0,9 11 1 16,12 4 0-16,17 7 0 15,18-4 0-15,15-3-1 0,23-6 1 16,17-11 0-16,12-13-2 0,11-9-3 16,3-12-5-1,4-1-19-15,4-10-63 0,-20-6-4 16,-9-2-7-1,-12-8-3-15</inkml:trace>
  <inkml:trace contextRef="#ctx0" brushRef="#br0" timeOffset="17821.3597">16251 10669 17 0,'0'0'84'15,"10"0"1"-15,-10 0-1 0,9 20-49 16,-1 4-17-1,0 7-3-15,-3 9 0 0,1 5-2 16,-5 4-2-16,-1-1-1 0,0 3-5 16,-1-5-1-1,-3-8-2-15,-3-6-3 0,1-6-5 16,-3-10-11-16,9-16-28 15,0 0-41-15,-11 0-7 0,5-13-2 16</inkml:trace>
  <inkml:trace contextRef="#ctx0" brushRef="#br0" timeOffset="17961.3625">16184 10854 83 0,'0'-10'87'16,"10"2"-3"-16,8-13-34 16,9 11-30-16,11 3-19 0,-1-1-42 15,5-3-36 1,3-1-7-16,-4-6-3 0</inkml:trace>
  <inkml:trace contextRef="#ctx0" brushRef="#br0" timeOffset="18362.3706">16681 10807 14 0,'-26'36'81'15,"-4"6"4"-15,-1 28-7 0,5-26-57 16,2 1-2 0,7-3 0-16,7-6-2 0,10-10-2 15,7-6-2-15,13-15 0 0,8-7-2 16,5-13-1-16,4-8-1 15,-1-5-3-15,-3-6-3 16,-4-2-1-16,-7 0 0 16,-10 2 0-16,-5 4 1 0,-6 6 1 15,0 5-2 1,-8 6 2-16,7 13 1 0,-14-7-2 15,7 12 1-15,6 10-1 16,1 5 0-16,6 3-2 16,5 4 0-16,3 0-1 0,5-2-2 15,3 3-9-15,-2-9-25 16,7-4-55-16,3-2-3 0,-2-6-8 15,3-5-2 1</inkml:trace>
  <inkml:trace contextRef="#ctx0" brushRef="#br0" timeOffset="19102.3854">17033 10508 31 0,'-8'-8'92'0,"8"8"-2"16,-11-7-5-16,11 7-51 0,0 12-10 15,1 7-6 1,-1 10-4-16,2 10-5 0,2 9-2 15,3 10-1-15,2 3-1 16,0 4-1-16,1-3 0 0,3-6-1 16,0-9 0-1,2-8 0-15,-1-11 0 0,0-13 0 16,4-10 0-16,3-10-1 0,3-12-1 15,2-9-1 1,1-6 0-16,-1-9 0 0,3 1-1 16,-5 4 0-16,-4 3-2 15,-4 6 2-15,-2 13 1 16,-6 12 0-16,-2 6 0 15,-2 16-2-15,0 8 2 0,3 2 0 16,5-1 2 0,6-1-2-16,5-9 2 0,9-8-1 15,5-11 0-15,1-3 0 0,1-13 0 16,0-11-1-1,-6-2 0-15,-6-3-1 0,-9 0 0 16,-12 2-1-16,-6 3 1 16,-8 12 0-16,-9 8-1 0,-6 9 1 15,-2 13 1 1,0 11 0-16,6 7 0 0,10 2 1 15,8 2-3-15,6-5-4 16,19-1-15-16,7-7-67 16,7-14-2-16,9-8-9 0,2-7-4 15</inkml:trace>
  <inkml:trace contextRef="#ctx0" brushRef="#br0" timeOffset="19782.399">18760 10383 14 0,'7'-14'95'0,"-7"14"-3"15,0 0-3-15,0 0-2 16,0 26-74-16,-7 11-4 0,-5 11 1 15,-2 11-1 1,-3 9-1-16,-3 8 1 0,-3 1-2 16,0-1-2-16,-1-7-1 0,0-10-2 15,6-10-2 1,1-12-4-16,6-15-3 0,11-22-4 15,0 0-7-15,6-22-7 16,17-13-10-16,4-11-3 16,8-9 1-16,0-5 4 15,9-4 11-15,1 4 11 0,-2 2 14 16,2 12 12-16,-12 7 10 0,0 15 6 15,-15 12 0 1,-7 12-3-16,-13 14-5 0,-11 9-6 16,-16 9-7-16,-6 6-2 15,-2 3-2-15,-1-1 0 16,4-5 1-16,9 1-1 15,9-9 1-15,15-4 0 0,14-5-1 16,16-7-1 0,12-3 0-16,9-3-1 0,6 0-2 15,4-5-4-15,-2 0-4 0,-7-8-7 16,1 3-33-1,-2-3-47-15,-15-3-5 0,-10-2-7 16,-3-3 4-16</inkml:trace>
  <inkml:trace contextRef="#ctx0" brushRef="#br0" timeOffset="20032.404">19391 10485 43 0,'-13'0'95'16,"0"2"0"-16,13-2-5 0,-5-14-37 16,12 14-35-1,17 7-5-15,6 0-3 0,7 1-2 16,4 0-4-16,4-1-6 0,-2-3-5 15,-3 4-10-15,-8-8-25 16,-14 2-47-16,-2-2-5 0,-8 0-8 16</inkml:trace>
  <inkml:trace contextRef="#ctx0" brushRef="#br0" timeOffset="20232.408">19311 10599 12 0,'-18'24'97'0,"11"-3"-3"0,10-5-4 16,17-7-5 0,13 1-72-16,9-10-7 0,12 0-5 15,1-5-7-15,5-2-20 16,-1-5-58-16,-5 1-6 0,-5 0-8 15,-9-2 4 1</inkml:trace>
  <inkml:trace contextRef="#ctx0" brushRef="#br0" timeOffset="20472.4128">20131 10352 31 0,'18'22'103'0,"-3"7"-5"0,-10 4-5 15,0 5-4 1,-56 5-79-16,46 4-4 0,-4 3-1 16,-4-3-2-16,2-1-3 15,-1-6-2-15,6-6-4 0,-3-12-9 16,11-8-31-1,14-12-43-15,1-8-7 0,6-17-7 16</inkml:trace>
  <inkml:trace contextRef="#ctx0" brushRef="#br0" timeOffset="20702.4174">20374 10473 73 0,'9'8'93'0,"-5"11"-3"0,-2 12-7 16,2 6-60 0,8-3-10-16,6-1-2 0,11-5-1 15,8-8 0 1,12-9 1-16,3-7 0 0,4-6 0 15,-4-13 0-15,-7-8-1 16,-11 0-4-16,-15-4-1 0,-18-1-3 16,-13 1-3-16,-19 3-3 15,-12-3-7-15,-10 9-12 16,-7 7-69-16,-2-7-5 0,4 3-7 15,5-3-6 1</inkml:trace>
  <inkml:trace contextRef="#ctx0" brushRef="#br0" timeOffset="22343.4503">2189 12941 49 0,'-18'-7'84'0,"-5"3"-2"15,-8-9-38 1,-5 13-19-16,-4 3-8 0,-4 6-5 16,-1 4-3-16,-3 6-2 0,2 3-3 15,2 7 0-15,3 5-2 16,4 4-1-16,6 3 0 15,8 7 0-15,4 0 0 16,11 2 1-16,6-3 1 0,5-3 1 16,13-5 0-1,4-3 1-15,10-7 0 0,3-9-2 16,10-7-9-16,1-11-13 15,2-2-62-15,8-2-6 0,2-11-8 16</inkml:trace>
  <inkml:trace contextRef="#ctx0" brushRef="#br0" timeOffset="22763.4587">2491 13135 62 0,'-5'11'84'16,"5"-11"-6"-16,3 9-4 15,-20-5-72-15,28-4-4 0,16 0-1 16,7-2 3-1,2-3 0-15,4 0-2 0,0-2-4 16,0 0-27-16,-12-3-43 0,9 1-6 16,-11-2 0-1</inkml:trace>
  <inkml:trace contextRef="#ctx0" brushRef="#br0" timeOffset="22973.4629">2495 13391 91 0,'-6'17'96'0,"13"-11"-5"16,16-11-8-16,14-7-71 15,13-6-5-15,13-6-1 16,12-2-6-16,-1-6-14 0,10-14-61 15,0 18-13 1,-6 1-7-16,-5 1-2 0</inkml:trace>
  <inkml:trace contextRef="#ctx0" brushRef="#br0" timeOffset="23713.4777">4295 12763 51 0,'-18'5'72'15,"7"-2"-3"-15,11-3-58 16,-14 9-1-16,14-9 4 0,7 18 1 15,11-8 0 1,8 1 0-16,10 3-1 0,6 1 2 16,4 3-2-16,2 7-4 15,-3 0-4-15,-6 3-2 0,-7 5-1 16,-13-1 0-1,-10 6 1-15,-9-6-1 0,-12 2 1 16,-9-9-1-16,-8-4 0 0,-10-8 1 16,-1-7 1-1,0-6-2-15,1-14-1 0,4-7 0 16,7-11-2-16,9-7 0 15,6-7 0-15,10-7 1 16,4 0 2-16,7-3 2 16,5 6 0-16,-1 4 1 0,-1 6 1 15,-6 9-1 1,-5 6 0-16,-7 9-2 0,-10 8-2 15,-3 5-1-15,-4 3-4 0,-2 2-2 16,-4 6-3 0,7 3-10-16,-1 2-33 0,11 1-39 15,8-1-5-15,7-2-4 16</inkml:trace>
  <inkml:trace contextRef="#ctx0" brushRef="#br0" timeOffset="24003.4835">4857 12985 57 0,'-2'22'97'15,"-1"-10"-13"-15,3-12-50 0,-8 10-34 16,8-10-94 0,0 0-9-16</inkml:trace>
  <inkml:trace contextRef="#ctx0" brushRef="#br0" timeOffset="24703.4975">5297 12762 69 0,'-15'-10'83'16,"3"5"-3"-16,-1 2-6 16,13 3-75-16,-23 0-1 0,6 2-1 15,3 5 0 1,1 2 1-16,5 1 0 0,5 2 6 15,6 1 0-15,13 1 2 0,10-3 0 16,8 2 0 0,6-1 1-16,3 0-1 0,1 3-1 15,-3 0-3-15,-7 1 0 16,-8 4 0-16,-11 2 1 0,-11 0-1 15,-7 3 1 1,-12-5 0-16,-5-1 1 0,-5-4 1 16,0-5 0-16,-1-10-1 0,3-7-1 15,6-13-2 1,6-11-1-16,7-10 1 0,4-6-1 15,12-9 0-15,3-2 1 16,3-1 4-16,1 5 0 0,-3 6 3 16,-7 7-2-1,-9 9 0-15,-8 13 0 0,-18 9-3 16,-10 10-4-1,-5 7-7-15,-10 10-13 0,3 3-39 16,4 13-31-16,3 2-4 0,17-2-5 16</inkml:trace>
  <inkml:trace contextRef="#ctx0" brushRef="#br0" timeOffset="25123.5059">5765 12656 74 0,'-6'5'85'16,"-3"-2"-4"-16,-2-1-6 0,11-2-73 15,-14 8-2 1,14-8 2-16,-5 19 4 0,7-6 2 16,12 3-1-16,7 3 2 15,4 3 0-15,2 4 1 0,1 3-2 16,-4 3-1-1,-7 4-3-15,-8 3-1 0,-10 4-2 16,-10-2-1-16,-12-4-4 0,-7 1-10 16,-11 2-57-1,0-23-17-15,-3-13-5 0,1-11-4 16</inkml:trace>
  <inkml:trace contextRef="#ctx0" brushRef="#br0" timeOffset="25233.5081">5576 12804 4 0,'30'-54'93'0,"5"5"2"15,9 3-8 1,-1 0-7-16,14 6-71 0,-5-1-16 15,4 7-33-15,9 3-43 0,-15 7-7 16,-2 5-4-16</inkml:trace>
  <inkml:trace contextRef="#ctx0" brushRef="#br0" timeOffset="25803.5195">6760 12730 4 0,'-10'0'87'0,"2"9"2"0,-3 10-6 16,-3 7-6-16,0 8-74 15,-6 12-3-15,-5 5-1 16,-4 7 1-16,-2 0-1 0,1-2-2 15,5-8-7 1,-3 3-46-16,6-27-26 0,5-14-6 16,6-13-1-16</inkml:trace>
  <inkml:trace contextRef="#ctx0" brushRef="#br0" timeOffset="25983.5231">6431 12758 26 0,'0'0'82'0,"13"12"-2"0,3 5-3 16,6 10-57-16,4 2-17 15,2 7 2-15,4 7 1 16,0 1-4-16,-3 5-1 16,-2-1-5-16,-7 2-28 0,3-9-45 15,-2-2-4 1,0-14-3-16</inkml:trace>
  <inkml:trace contextRef="#ctx0" brushRef="#br0" timeOffset="26283.5291">6998 12833 13 0,'9'5'93'16,"2"10"-2"-1,-3 7-2-15,-1 8-3 0,-2 6-77 16,-2 11-1-16,-3 6-1 15,-1 6 0-15,-5 0-1 16,-5 3-3-16,-3-5-6 0,0-10-7 16,6-7-32-16,7-10-45 15,-8-19-6-15,9-11-7 0</inkml:trace>
  <inkml:trace contextRef="#ctx0" brushRef="#br0" timeOffset="26553.5345">7193 13124 61 0,'0'48'80'0,"0"-3"2"0,5-9-48 16,5-6-5 0,7-16-3-16,10-13-1 0,4-11-1 15,5-13 0 1,3-13-4-16,-2-7-5 0,-4-2-6 15,-6-4-3-15,-12 3-2 16,-9 3-2-16,-12 8-1 0,-15 10-2 16,-10 9 0-16,-12 11-1 15,-1 8-2-15,-6 14-2 16,6 13-11-16,-2 18-61 0,13-8-13 15,7-4-7 1,12-2-3-16</inkml:trace>
  <inkml:trace contextRef="#ctx0" brushRef="#br0" timeOffset="26953.5425">7630 12646 19 0,'-13'9'95'16,"4"0"-3"-16,1 0-6 0,8-9-4 16,-6 14-73-16,6-14-9 0,1 10-2 15,-1-10-1 1,15 15-5-16,-6-10-9 0,2 3-26 15,8 3-42-15,-6-3-5 16,-3 1-3-16</inkml:trace>
  <inkml:trace contextRef="#ctx0" brushRef="#br0" timeOffset="27353.5505">7398 12634 70 0,'-9'5'93'0,"9"-5"-2"16,0 0-4-16,35 3-62 16,-17-3-8-16,5 0-6 0,9-1-2 15,5-1-2-15,-1 0-2 16,4-3-3-16,3 5-7 0,-10-1-9 15,-3 1-30 1,3 8-42-16,-23-1-8 0,-6 2-5 16</inkml:trace>
  <inkml:trace contextRef="#ctx0" brushRef="#br0" timeOffset="27803.5595">8119 12390 4 0,'0'-12'91'0,"0"2"2"0,0 10-6 15,-1-21-5 1,1 21-70-16,0 0-4 0,0 12 0 15,0 5-1-15,0 7-1 16,3 7-2-16,1 6 0 16,0 6 0-16,2 1 0 15,0 0-3-15,-2-4-2 0,1-4-4 16,-3-8-6-1,5-6-24-15,8-9-50 0,-15-13-7 16,18-8-7-16</inkml:trace>
  <inkml:trace contextRef="#ctx0" brushRef="#br0" timeOffset="28114.5658">8275 12342 14 0,'0'-8'96'16,"0"8"-3"-16,0 0-4 0,-9-6-5 15,25 3-67-15,-16 3-7 16,0 0-2-16,15-3-1 15,-4 3-1-15,4 0-1 0,1 0-1 16,1 0-1-16,-1 7-1 16,0 6-1-16,-6 4-1 0,-5 7 0 15,-2 0 1 1,-3 3 0-16,-3 1 1 0,-2-1 1 15,2-5 0 1,1-6 0-16,2-3 1 0,0-13-1 16,18 10 0-16,0-10-3 15,2 0-1-15,5-3-4 0,1-2-7 16,7 5-16-16,-8 6-60 0,3-6-7 15,-1 2-7 1,0 2-3-16</inkml:trace>
  <inkml:trace contextRef="#ctx0" brushRef="#br0" timeOffset="28852.5828">8824 12659 46 0,'0'0'88'0,"0"0"-6"0,0 0-1 15,0 0-62 1,5 13-3-16,7 7-4 0,-2 7-2 16,3 7 1-1,1 2-1-15,0 5 3 0,-2-3-2 16,-3-5-2-16,-2-6-1 15,-5-6-1-15,0-6 0 0,-2-15-3 16,0 0 0 0,0 0-2-16,0-13-1 0,0-4-1 15,0-8 0-15,-3-8-2 0,1-3-1 16,-2-4 1-1,0-1 1-15,0-1-1 0,1 5 1 16,3 1-1-16,0 7 1 16,0 5 0-16,7 5 1 0,4 4 0 15,6 4-1 1,3 0 1-16,3 1-1 0,4 3 1 15,5 2-2 1,-1-4-4-16,2 5-4 0,1-5-11 16,0 2-30-16,8-2-38 0,-11-1-5 15,-2 2-6-15</inkml:trace>
  <inkml:trace contextRef="#ctx0" brushRef="#br0" timeOffset="29042.5866">9067 12631 68 0,'-28'27'87'15,"4"-5"-4"-15,12-6-6 16,7-6-63-16,11-2-10 0,13-8-4 16,8 0-7-1,7 0-10-15,5-9-24 0,8 4-39 16,-2-7-7-1,3 4-1-15</inkml:trace>
  <inkml:trace contextRef="#ctx0" brushRef="#br0" timeOffset="29453.5949">9775 12463 45 0,'0'0'90'15,"-13"0"-2"-15,8 12-3 0,-33 12-61 16,26 12-3-1,-2 13-3-15,-8 14-1 0,-5 13-2 16,-6 10-3-16,-3 10-3 0,-3-1-2 16,-2 2-3-1,2-8-3-15,3-9-2 0,5-12-3 16,6-15-4-16,7-19-7 15,14-12-36-15,10-15-38 0,3-10-7 16,8-21-5 0</inkml:trace>
  <inkml:trace contextRef="#ctx0" brushRef="#br0" timeOffset="30003.6059">9698 12923 73 0,'5'11'90'0,"0"3"-2"0,1 4-4 15,5 8-64 1,-2 3-9-16,0 10 2 0,1 5 1 16,-2 4-4-16,-4 2-1 0,-2-1-1 15,-1-4-3-15,-1-7-1 16,0-6 0-16,-2-11-2 15,-1-7 1-15,3-14-1 16,0-12 0-16,3-11 0 0,6-7 0 16,3-9 0-1,3-4-1-15,2-3-1 0,3 3 2 16,4 3-1-16,-2 4 0 15,1 9 1-15,-2 6-1 0,-1 8 1 16,0 9 0-16,-3 4 0 16,-4 14 0-16,0 8-1 15,-5 8 1-15,1 6-1 0,-6 5 0 16,-3 2 0-1,0-5 0-15,-2-3 0 0,-3-6 1 16,0-12-1-16,5-17 0 16,0 0 1-16,0-20-1 0,7-12 0 15,10-6 1 1,6-7-1-16,6 1-1 0,4 2 1 15,5 7 0-15,2 9-1 0,2 12 1 16,-5 14 0 0,-4 6 0-16,-5 15-1 0,-8 11 0 15,-8 6 0-15,-9 3-3 16,-3 0-2-16,-8 1-5 15,-8-9-13-15,1-8-59 16,1 1-14-16,1-9-7 0,7-9-6 16</inkml:trace>
  <inkml:trace contextRef="#ctx0" brushRef="#br0" timeOffset="36454.735">11788 12649 10 0,'-4'-10'72'0,"-10"1"-18"15,14 9-13-15,-13-11-11 0,13 11-8 16,-15-6-8-16,15 6-3 15,-16 0-2-15,16 0-1 0,-15 0 0 16,15 0-2 0,-17 12-1-16,6-3 1 0,1-1-2 15,-2 4-1 1,-1 2 0-16,1 0-2 0,-1 4 1 15,2-1-2-15,1 5 1 16,-2 2-1-16,5 4 0 0,-1 0 0 16,3 3 1-16,3 3 0 0,2 2-1 15,-3-2 1 1,13-3 1-16,2 1 1 0,7-6 1 15,0-2 1 1,6-7 0-16,3-6 1 0,3-5 2 16,0-3 1-16,0-3 1 15,2-6-2-15,-1-5 0 0,-2-6 1 16,0-4-3-16,-1-2-1 0,-2-5-1 15,-3-2-1 1,-2-4 0-16,-5-2-1 0,-4 0 0 16,-7-2 0-1,-5 1 0-15,-1-3-1 0,-11 5 1 16,-6 1 0-16,-5 7-1 15,-7 2-1-15,-5 8 0 0,-3 7 1 16,-1 7-2 0,-3 3 0-16,6 4-2 0,0 5-3 15,10 7-5-15,1-2-7 0,13 5-25 16,13 3-45-1,3-2-6-15,8 1-5 0</inkml:trace>
  <inkml:trace contextRef="#ctx0" brushRef="#br0" timeOffset="36964.7452">12332 13024 46 0,'0'0'67'0,"-9"2"-44"0,9-2 0 16,0 0 5-16,0 0 4 16,0 0-2-16,0 0 0 0,0 0-4 15,0 0-3-15,0 0-7 16,0 0-6-16,0 0-4 15,0 0-1-15,0 0-4 0,0 0-1 16,0 0 2 0,0 0-1-16,0 0 1 0,0 0 1 15,0 0 0-15,0 0 3 16,0 0-1-16,0 0 0 15,0 0-2-15,0 0-7 16,0 0-23-16,11-4-54 0,-9-4-8 16,2-6-8-16,3-1-1 0</inkml:trace>
  <inkml:trace contextRef="#ctx0" brushRef="#br0" timeOffset="37384.7536">12573 12468 74 0,'1'-8'90'0,"-1"8"-5"16,0-16-8-16,0 16-65 16,4 5-4-16,-1 8-3 0,1 6-1 15,2 8 0 1,3 10 2-16,1 6-1 0,2 6 1 15,-1 6 2 1,-1 0-3-16,0 1 1 0,-3-6-2 16,-2-5 0-16,-4-4-3 0,-2-9-3 15,1-2-13-15,0 5-56 16,0-22-15-16,0-13-9 0,0 11-4 15</inkml:trace>
  <inkml:trace contextRef="#ctx0" brushRef="#br0" timeOffset="38444.7748">13483 12562 25 0,'0'-15'85'0,"0"-2"1"15,0 30-13 1,0-21-45-16,0 8-4 0,0-13-7 16,0 13-2-16,0 0-3 15,0 0-2-15,0 0-2 0,-1 21-3 16,0 2-1-1,1 8-1-15,0 9 1 0,2 3-1 16,0 7 0-16,-1 1 1 16,-2-2 0-16,1-1-1 15,0-7-1-15,-4-7 0 0,-1-7-1 16,-1-7-1-16,1-5-1 15,5-15-3-15,-5 13-3 0,5-13-10 16,2-10-34 0,7-1-38-16,2-8-6 0,2-3-4 15</inkml:trace>
  <inkml:trace contextRef="#ctx0" brushRef="#br0" timeOffset="38824.7824">13713 12639 69 0,'-1'22'74'0,"0"2"-1"16,-3 8-56-16,5 1-6 15,5 6 3-15,6-1 2 0,1-1 2 16,5-4 2-16,1-4-1 15,4-6-1-15,2-11-2 16,2-4-3-16,0-8-2 0,0-6-5 16,3-10-1-1,-6-6-2-15,-2-5-1 0,-3-5 0 16,-4-4 0-16,-6 0 0 15,-7 0 1-15,-4-2-2 0,-10 2 1 16,-9 7-1 0,-8 1 0-16,-4 9-1 0,-5 7-1 15,-1 5 0-15,-3 7-1 0,2 0 0 16,4 11-3-1,4 1-6-15,9 10-13 0,6 3-57 16,8-9-10-16,9-4-6 16,11-7-2-16</inkml:trace>
  <inkml:trace contextRef="#ctx0" brushRef="#br0" timeOffset="39224.7904">14107 12332 77 0,'-10'3'93'16,"10"-3"-4"-16,-9 4-6 0,9-4-60 15,14-2-14-15,8-3-3 0,5 0 0 16,6 0-2-16,3 0-3 15,5-2-5-15,-1-2-6 16,-1 4-14-16,-12-3-31 16,0 1-32-16,-5 2-7 0,-6-4-1 15</inkml:trace>
  <inkml:trace contextRef="#ctx0" brushRef="#br0" timeOffset="39594.7978">14551 12077 13 0,'0'0'69'0,"9"-1"1"31,-9 1-2-31,-14 14-63 0,5 4 0 0,3 10-1 16,1 6 4-16,5 7 5 0,0 5 2 15,7-5 2-15,10 0 2 16,3-8-1-16,10-5-3 0,2-14-3 16,7-6-1-1,-4-9 1-15,0-13-2 0,-1-3-3 16,-3-4-1-1,-4-2-1-15,-5 0-1 0,-10 3-1 16,-8 3 0-16,-7 4-1 16,-10 7-1-16,-11 6-1 0,-6 12 0 15,-3 6-2-15,-5 6-2 0,4 6-3 16,0-2-8-1,10-2-34-15,11-2-38 0,10-7-7 16,3-17-4 0</inkml:trace>
  <inkml:trace contextRef="#ctx0" brushRef="#br0" timeOffset="40644.8188">15318 12637 4 0,'15'-12'92'0,"-15"12"0"16,11-7-7-16,-11 7-5 0,2 4-71 15,2 8-6-15,2 8-2 16,2 6-1-16,-2 8 2 0,3 2 0 16,-2 3 1-1,2-5 0-15,-4-2 1 0,-1-7 1 16,-1-6-1-1,-1-5 1-15,-2-14 0 0,1 14 0 16,-1-14 1-16,0 0 0 16,0-8-1-16,0-6 0 0,5 0-2 15,-1-9 0-15,2-3-1 0,0-3-2 16,4-2 0-1,4 0-1-15,-2 4 1 0,7 0-1 16,-1 5 1 0,2 6 0-16,3 7 0 0,-2 7-1 15,5 3 1-15,-2 8 0 16,-2 10 1-16,-3 5-2 0,-2 5 1 15,-4 1 0 1,-4-1 0-16,-2-4 1 0,-3-5 0 16,-4-4 1-16,1-7 1 0,-1-9-2 15,0 0 1 1,9-18 0-16,-1-4 0 0,4-3-1 15,6 1 0-15,2-5-1 16,8 2-1-16,3 8 0 0,5 6 1 16,3 9-1-1,1 5 1-15,-4 13 0 0,0 7 0 16,-4 6 0-16,-8 4 0 0,-4 3 0 15,-7 2 0 1,-7-6-4-16,-1-4-5 0,-5-11-15 16,-2-2-66-16,2-13-3 15,0 0-7-15,12-5-4 0</inkml:trace>
  <inkml:trace contextRef="#ctx0" brushRef="#br0" timeOffset="41404.834">17320 12552 52 0,'1'-12'85'0,"-1"1"-1"0,0 11-40 15,-9-13-17-15,-2 8-11 0,0 5-6 16,-4 5-2-1,-5 7-4-15,-2 8 0 0,1 8 0 16,1 8 0 0,1 5 1-16,2 3 0 0,5 2 0 15,7 0 0-15,5-5 2 16,11-7-1-16,8-7 0 0,9-8 2 15,7-13-1 1,8-6-1-16,5-13 1 0,3-7-1 16,-2-10 0-16,2-5-2 0,-6-8 0 15,-7-3-1 1,-10-1-1-16,-11-1 0 0,-11 8 0 15,-8 2 0-15,-15 9-1 16,-15 7 0-16,-6 13-1 0,-8 7 0 16,-5 7 0-1,-1 7 0-15,2 7-1 0,0 2 0 16,8 4-1-16,10-5-1 0,7 1-3 15,9-4-2 1,10-3-9-16,6-1-40 0,9-8-33 16,12-3-6-1,10-4-6-15</inkml:trace>
  <inkml:trace contextRef="#ctx0" brushRef="#br0" timeOffset="41614.8382">17849 12778 44 0,'7'20'102'0,"-3"-7"-7"0,-4-13-7 15,3 8-6 1,-3-8-84-16,0 0-15 0,0 0-36 15,-5 7-36-15,5-7-7 16,0 0-4-16</inkml:trace>
  <inkml:trace contextRef="#ctx0" brushRef="#br0" timeOffset="42165.8493">18338 12318 42 0,'2'-10'94'16,"-2"10"-1"-16,0 0-6 0,2 39-28 15,4-20-42-15,-2 2-7 16,4 8-2-16,-1 3-2 16,3 7 0-16,-1 3-1 15,0 1-2-15,-1-3-2 0,1 2-3 16,-6-8-6-1,2 4-23-15,11-4-58 0,-15-10-5 16,2-4-5-16,-1-11-4 0</inkml:trace>
  <inkml:trace contextRef="#ctx0" brushRef="#br0" timeOffset="42693.8621">19280 12304 84 0,'12'-11'95'0,"-4"-1"-6"16,-8 12-6-16,16-2-63 0,-16 11-7 16,0 13-3-16,0 7-1 15,-5 12-2-15,-1 8 1 0,-1 11-1 16,1 3 0-1,0 2-1-15,-1-3-2 0,-2-7-1 16,3-8-1-16,-2-9-1 0,3-10-2 16,-1-9-2-1,6-19-2-15,0 0-6 0,0 0-11 16,0-22-36-16,11-6-34 15,1-10-6-15,2-7-4 16</inkml:trace>
  <inkml:trace contextRef="#ctx0" brushRef="#br0" timeOffset="42983.8679">19409 12475 50 0,'5'30'86'0,"0"11"-1"0,0 4-37 16,7 1-15-16,7 1-5 16,6-5-6-16,7-8-1 15,8-13-3-15,5-10-3 16,5-11-2-16,3-10-2 0,-2-12-2 15,-4084-8-2 1,8153-7-3-16,-4090-5-1 0,-10 0-2 16,-15 0 1-16,-10 4-2 0,-21 5 0 15,-12 7 0 1,-14 8 0-16,-10 10-1 0,-3 8-2 15,-2 11-2-15,3 5-4 16,10 7-3-16,10-1-3 0,19 0-13 16,14 0-38-1,17-11-27-15,22-6-7 0,9-7 1 16</inkml:trace>
  <inkml:trace contextRef="#ctx0" brushRef="#br0" timeOffset="43254.8734">19947 12114 43 0,'-9'11'101'16,"9"-11"-3"-16,0 13-8 0,6-13-3 15,-6 0-82-15,24-3-8 16,3-3-6-16,8 2-27 0,11-4-52 15,-9 1-5 1,-2-2-8-16</inkml:trace>
  <inkml:trace contextRef="#ctx0" brushRef="#br0" timeOffset="43714.8826">20529 11836 48 0,'-15'10'85'16,"0"6"1"-16,1 5-46 0,2 7-9 15,-2 9-7-15,5 6-4 16,6 7-5-16,3 1-2 15,11-2-1-15,9-3-1 0,9-8-2 16,7-9-1-16,6-11 0 16,2-11-1-16,4-8-1 0,-7-11-1 15,-3-7-2 1,-6-3-1-16,-12-2-1 0,-9 0-1 15,-11 5 0-15,-10 4 0 16,-14 6 0-16,-8 6-1 16,-5 3-1-16,-2 10-2 15,1 9-3-15,2 0-5 0,8 6-12 16,6 6-51-16,14-8-18 0,9-5-5 15,12-11-2 1</inkml:trace>
  <inkml:trace contextRef="#ctx0" brushRef="#br0" timeOffset="44681.9025">21249 12396 43 0,'0'0'90'0,"0"0"-4"16,0 0-3-16,5 25-46 15,-2-10-27-15,-2 6-3 0,1 4 0 16,0 4 2 0,-1 5 0-16,-1-3 0 0,0 1-2 15,2-6 0 1,-1-5 0-16,0-5-1 15,1-7 0-15,-2-9-2 0,0 0 0 0,14-12-1 16,-4-5 1 0,3-5-3-16,4-2 1 0,4-6-1 15,4 1-1 1,0-1 1-16,7 3 0 0,-2 1 0 15,2 6 0-15,-2 6 0 0,-1 6 0 16,-4 6-1-16,-3 4 1 16,-3 10-1-16,-4 9 0 0,-3 5 0 15,-5 5 0 1,-5 3 0-16,1-1 0 0,-3-3 1 15,0-4 0 1,0-5 1-16,-3-8 1 0,3-13-1 16,0 0 2-16,3-5-2 0,7-13 1 15,5-5-1-15,3 1 0 16,6-2-1-16,9 3-1 0,0 6 0 15,5 5 0 1,1 8 1-16,-1 4-1 0,1 14 1 16,2 2-1-1,-2 9 1-15,-2-3 0 0,1 0-1 16,1 0-1-16,-2-7-2 16,2-2-2-16,-4-10-7 0,7-2-34 15,1-3-49-15,-9-9-4 0,-1-8-7 16,-4-6-2-1</inkml:trace>
  <inkml:trace contextRef="#ctx0" brushRef="#br0" timeOffset="47971.9683">23334 12000 33 0,'-12'-25'81'16,"0"11"-18"-16,3 3-13 15,-1-1-11-15,10 12-9 0,0 0-7 16,0 0-6 0,0 16-4-16,1 13-5 0,7 9-2 15,-1 9-1-15,5 7 0 16,-4 5-1-16,1 0-1 15,-2-3 0-15,-4-5-1 16,-1-13-1-16,-1-4-1 0,-1-12 1 16,-3-5-2-16,1-7-2 0,2-10-2 15,-6 10-2 1,6-10-8-16,0 0-15 0,14 0-44 15,-3-6-16-15,7-6-4 16</inkml:trace>
  <inkml:trace contextRef="#ctx0" brushRef="#br0" timeOffset="48291.9747">23576 12255 46 0,'-11'33'47'16,"5"-3"-6"-16,6 15-4 15,2-4-1-15,13 7 0 0,11-9-5 16,10-2-4 0,15-14-5-16,9-10-4 0,9-13-3 15,5-7-2-15,5-13-5 0,2-14-4 16,-7-7 0-1,-7-2-1-15,-13-8-1 0,-17-4 1 16,-18 2-1-16,-19 0 0 16,-18 6 0-16,-22 8 0 0,-16 8 0 15,-15 9-3 1,-6 11-3-16,-2 8-7 0,2 6-30 15,15 14-46 1,-1-1-5-16,13 4-6 0</inkml:trace>
  <inkml:trace contextRef="#ctx0" brushRef="#br0" timeOffset="51215.0358">3755 13704 12 0,'0'0'82'16,"0"0"1"-16,0 0-6 15,0 0-57-15,-5 0-6 16,5 0-7-16,0 0-4 15,-9 2-3-15,9-2 0 0,-4 9-1 16,4-9 1-16,0 15 0 0,0-5 0 16,5-2 0-1,4 2 0-15,2-1 1 0,6 0 0 16,2-1 1-1,3-1 0-15,2-1 0 0,4 0-1 16,1-1 1-16,6 3-1 16,1-3 0-16,2-3 1 0,2 2-1 15,3-4 0 1,1 0 0-16,1 0 1 0,4 0-1 15,-1-5 2-15,3 0-2 0,3 1 0 16,0-1 0 0,4 0 0-16,-3 2 0 0,2 3-2 15,1-2 2-15,-1 2-1 16,-1 0 2-16,0 3-1 31,2 1 1-31,2-4-1 0,1 3 1 0,2-1 0 0,3-2 0 16,0 0-1-16,2-5 0 0,1 1 0 15,-1-1 1 1,-3 2-1-16,2-2 0 0,-3 1 0 15,0 3 0-15,-2-1 1 16,-1 0-1-16,-1 2 0 16,-1 0 1-16,1 0-1 15,-2 2 0-15,0 0 0 0,4-2 0 16,0 1 0-1,1-1-1-15,1 0 1 0,3 2-1 16,3-1 0-16,2-1 1 0,6 0 0 16,4-1 0-16,1 1 2 15,3 0-3-15,1 0 1 16,0 0 2-16,-2 0-2 15,-2 0 0-15,-4 0-1 0,-3 0 0 16,-3 0 1 0,-2 0-1-16,-1-2 1 15,1 2-1-15,-2 0 0 0,3-3 0 16,-3 1 1-16,3 2-1 15,0 0 1-15,2 0-1 16,-1 0 0-16,3 0 1 0,-4 2 0 16,5-2 0-16,-3 0 1 0,2 0-1 15,-1-2 1 1,2-3-1-16,-4 0 0 0,5 0 1 15,-1 0-2-15,-1 0 1 16,0 1 0-16,1 1 0 16,-6 1 0-16,5 1 0 15,-2-2 0-15,4-1 1 0,-2 2-1 16,3-3 1-16,1 0-1 0,2 1 0 15,3-1 0 1,-4 2 0-16,1 1 0 0,-4 0 0 16,3 1 0-1,-5 1 0-15,1 0 0 0,-2 1 0 16,-1 1 0-16,-2 0-1 15,-1-1 1-15,1-1-1 0,-1 0 1 16,1 0-1 0,3-3 1-16,0-2-1 0,2 0 1 15,3-2-1-15,4 0 0 0,0 0 0 16,2 0 0-1,1 0 1-15,2-1 0 0,0 1 0 16,0-1 0-16,1-1 1 16,6 1 0-16,-2 0-1 0,3 2 1 15,2-2 0 1,-3 1-1-16,0 3 1 0,-1 1-2 15,-2 1 1-15,-6 0-1 16,1-1 0-16,-3 3 0 16,-3 0 0-16,3-3 0 0,-3 1 1 15,1 2-1-15,2-5 1 16,-1 3-1-16,3-3 0 0,0 2 1 15,-1-4-1 1,-2 2 1-16,3-1-1 0,2 0 0 16,0 1 0-16,0 0 0 15,0-2 0-15,0 3 0 16,0 0 0-16,-1 1 0 15,1 0 0-15,-3 0 0 0,-4-1 0 16,3 1 0-16,-3 1 0 0,2-1 0 16,-4 3 0-1,0-2 1-15,0 1-1 0,-1 1 0 16,1 0 0-16,-2-2 0 15,4 0 0-15,-2-1 0 16,1-1 1-16,3-2-1 16,-3-1 0-16,2-2 2 0,-2 2-2 15,-2-2 0 1,-1 1 0-16,-3 0 0 0,-1 1 0 15,-1 1 0-15,0 0 0 0,0 1 0 16,0-3 0 0,2-1 1-16,0 1-1 0,0 1 1 15,3-2-1-15,2 4 1 16,-4-3 0-16,4 2 0 0,-2 1-1 15,1 0 0 1,4 5 1-16,-2-2 0 0,0 2-1 16,-1 0 0-16,-2 0 1 0,3 0-1 15,-2 0 1 1,0 0-1-16,-2 0 1 0,2 0-1 15,-3 2 0-15,3 1 0 16,0-1 1-16,0 2-1 0,-1-3 0 16,2 1 0-1,0 1-1-15,1-1 1 0,2 0 0 16,1 0 0-16,-1-1 0 15,5-1 0-15,-4 2-1 16,2-2 1-16,0 3 0 0,-2 1 0 16,-3-1 0-16,0 1 0 15,-2 0-1-15,-5 2 1 0,2-1-1 16,-4 1 1-1,3-1-1-15,0 1 1 0,-1-1-1 16,0 2 1 0,-1-2-1-16,1 0 1 0,-7 2-1 15,2-4 1-15,-3 4-1 16,-3-1 1-16,-1-2 0 0,2 3 0 15,-5-2 0-15,4 0 0 0,2 0 0 16,-1-1 0 0,0 1 0-16,-2-2 0 0,4 1 0 15,-5-1 0 1,1-1 0-16,1-1-1 0,-4 1 1 15,1-2 0-15,-2 0 0 16,0 0-1-16,-1 0 1 0,1 0 0 16,0 0 0-16,-7 0 0 0,2 0 0 15,-2 0 0 1,-3 0 0-16,-1 0 0 0,-3 0 0 15,-2 0 0 1,-1 2 0-16,-3 2 0 0,0-1-2 16,2 0 2-16,0 2 0 15,0-1 0-15,0-1 2 0,3-1-2 16,3-1 0-1,2 1 0-15,3-2 0 0,3 2 0 16,2 0-2-16,5-2 2 0,3 3 0 16,5-3-1-1,5 2 1-15,6-2 0 0,5 3 0 16,5-1 0-16,6 1 0 15,7 0 1-15,5-1 1 0,3 2-2 16,8-4 0 0,-3 3 1-16,-4-1-1 0,-2-2-1 15,-10 0-4 1,-15 0-8-16</inkml:trace>
  <inkml:trace contextRef="#ctx0" brushRef="#br0" timeOffset="52405.062">8842 14154 76 0,'-2'-12'93'0,"1"2"-5"16,1 10-34-16,0 0-25 15,0 0-13-15,-2-12-4 0,2 12-4 16,0 0-3-1,0 0-1-15,0 0-2 0,0 13 0 16,0 4-2-16,0 8 1 0,0 9 0 16,-3 5 0-1,3 9 1-15,0 6 0 0,0 0 0 16,0-1 2-16,-1-5-1 15,-2-3 0-15,-2-8-1 0,-1-6-2 16,0-7-2 0,1-7-1-16,0-4-2 0,5-13-4 15,0 0-17 1,0 0-50-16,10-7-16 0,5-13-4 15,4-7-1-15</inkml:trace>
  <inkml:trace contextRef="#ctx0" brushRef="#br0" timeOffset="52795.0698">9123 14263 59 0,'0'0'78'0,"0"0"4"0,-27 19-55 15,27 3-7-15,6 7-6 16,2 6 1-16,1 8 0 0,3-3 2 16,5 1-3-1,1-8-3-15,7-7-2 0,0-5 2 16,3-12-2-16,4-9 0 15,-1-14 0-15,3-10-2 0,0-7 0 16,-3-8-1-16,-5-5-2 16,-6-6 0-16,-7 1-2 15,-9 1 0-15,-3 7-1 0,-9 5-1 16,-10 9 1-1,-7 11-1-15,-5 10 0 0,-3 7-3 16,0 12 0-16,-6 9-1 16,0 8-3-16,-1 1-5 15,4 5-17-15,2 7-45 16,8-14-20-16,5-8-3 0,11-12-3 15</inkml:trace>
  <inkml:trace contextRef="#ctx0" brushRef="#br0" timeOffset="53415.0822">10210 14207 88 0,'0'0'94'15,"8"-12"-5"-15,-8 12-7 16,-33 0-66-16,33 9-9 0,8 12-3 15,-2 7-1 1,5 6 2-16,-2 9 1 0,0 6 1 16,0 4 0-16,-3-3 1 0,-2-3-1 15,-2-4-1 1,-2-7-1-16,0-6-1 0,0-9-3 15,-2-6-1-15,0-4 0 16,2-11-1-16,0 0-3 0,0 0-3 16,0 0-8-1,-2-16-36-15,2-1-39 0,5-12-7 16,3-5-4-1</inkml:trace>
  <inkml:trace contextRef="#ctx0" brushRef="#br0" timeOffset="53755.089">10454 14261 50 0,'6'8'85'0,"-7"7"-1"0,-7 5-7 16,-4 5-63 0,3 10-7-16,2 9 0 0,3 5-1 15,4 0 3-15,2-2 2 16,11-4 1-16,9-9 1 15,9-7 0-15,5-15-2 0,5-7 0 16,4-10-1-16,3-12-2 16,-6-6-1-16,-6-7-2 0,-6-7-2 15,-12-4-1 1,-10 0 0-16,-9-2-2 0,-18 6 0 15,-10 2 0-15,-11 10-2 16,-2 5 1-16,-6 11-2 16,2 9 1-16,0 4-1 0,3 9-1 15,7 3-3-15,6-1-2 16,10 1-6-16,3-5-21 0,2-4-52 15,15-7-7 1,12 0-5-16</inkml:trace>
  <inkml:trace contextRef="#ctx0" brushRef="#br0" timeOffset="54245.0988">10961 14086 41 0,'-10'0'93'0,"10"0"-2"0,0 0-5 15,0 0-45-15,25-2-17 16,5 0-8-16,10 1-6 16,8-1-3-16,2 2-2 15,0 0 0-15,-2 0-1 0,-7 0-3 16,-7 0-3-1,-11 0-5-15,-10 2-6 0,-13-2-14 16,0 0-55-16,-4-2-10 0,-7 2-7 16,3 0 1-1</inkml:trace>
  <inkml:trace contextRef="#ctx0" brushRef="#br0" timeOffset="54955.113">11825 13961 61 0,'6'-11'73'0,"4"1"-2"15,-1 1-51-15,1-2-4 16,-2 5-1-16,-8 6 3 0,13-14 0 16,-13 14 1-1,0 0 0-15,0 0-3 0,0 0-4 16,-13 0-5-16,3 0-2 15,-4 7-3-15,-2 2-1 16,-1 4-1-16,-2 4 0 0,3 1-1 16,3 2 1-16,2 0 1 15,0-2-2-15,6 1 2 0,5-1 0 16,7-7 1-1,7-2 1-15,5-9 1 0,7 0 0 16,2-9 1-16,3-6 0 16,1-1 0-16,-3-2 0 15,-1-2-1-15,-6 3-1 16,-5 0 0-16,-4 0-1 0,-8 4-1 15,-3 2 1-15,-2-1-1 0,-2 3-1 16,2 9 1 0,-13-14 0-16,13 14 0 0,-11-8 0 15,11 8 0 1,0 0 0-16,0 0-1 0,0 0 1 15,-3 10-1-15,3 5 0 16,6 3 1-16,3 9 0 0,3 2 2 16,1 5 0-16,2 4-2 0,-3 1-1 15,3-2 0 1,-3-1 0-16,-1-2-1 0,-4-5-5 15,-1-3-1 1,-3-9-5-16,3-2-17 0,4 2-58 16,-10-17-7-16,17 0-7 15,-7-14 2-15</inkml:trace>
  <inkml:trace contextRef="#ctx0" brushRef="#br0" timeOffset="55765.1292">12486 14296 49 0,'0'0'88'16,"0"0"-4"-16,0 0-2 0,7-3-61 15,-1 11-8 1,8 9-2-16,-4 9-1 0,3 9 0 15,-1 4 0-15,-1 1 1 16,3 2-3-16,-4-3-3 0,-2-6-1 16,-3-5-1-1,-1-7-1-15,1-6 2 0,-5-15-1 16,0 0 1-1,0 0-1-15,9-11 0 0,-7-10 1 16,3-1-1-16,0-5 0 0,2-7-3 16,0 1 0-16,3-1 1 15,5 0 0-15,-4 2 1 0,2 6 0 16,1 1 0-1,1 7 1-15,-3 3-1 0,-2 7 0 16,3 1 0 0,-6 7-1-16,5 0 0 0,0 11-1 15,0 5 0-15,1 7 1 16,0 7-1-16,-1 5 1 0,1 5 0 15,-5-1-1-15,-1-3 1 0,-2-4 0 16,-2-5 0 0,-3-8 1-16,0-5 0 0,0-14 0 15,0 0 0 1,6-7 0-16,-2-11 0 0,0-7 0 15,5-3-1-15,2-3-1 16,4-5 0-16,3 4-1 0,3 2 0 16,4 10 1-16,3 8-1 0,-3 12 1 15,3 7 0 1,-3 15 1-16,2 6-1 0,-7 7 1 15,0-2-1 1,-5-1 0-16,3 0-1 0,0-9-1 16,-4-7-3-16,6-9-4 15,-2-7-3-15,9 0-10 0,-4-11-21 16,-1-2-52-1,7-4-5-15,3-3-5 0</inkml:trace>
  <inkml:trace contextRef="#ctx0" brushRef="#br0" timeOffset="58846.1909">3082 15879 62 0,'-14'0'79'15,"-7"1"-4"1,1-24-32-16,1 23-36 0,-3 5-2 16,2 3 4-16,-5 3 1 0,5 2 2 15,-4-2 0-15,5 0 1 16,3-1-3-16,2-2-3 0,6 2-1 15,8-10-1 1,0 14 0-16,15-6 0 0,9-2 2 16,10 2 0-1,8-2 1-15,10-2 0 0,1 1-2 16,2-2-2-16,1-1-2 0,-9-2-4 15,-2 3-6-15,-11-3-14 16,-3-3-39-16,-8 3-30 16,-6 0-6-16,-3-2-5 15</inkml:trace>
  <inkml:trace contextRef="#ctx0" brushRef="#br0" timeOffset="59246.1989">2828 16256 71 0,'-17'10'90'16,"-1"-4"-6"-16,6-1-2 0,1 1-73 15,11-6-2 1,-5 14 0-16,11-4 2 0,14 0 2 16,15 2 0-16,10 0 0 15,10 8-1-15,8-3-2 0,4 2-3 16,-1 0 0-16,-6-2-3 0,-9-1-3 15,-9-3-3 1,-9 1-4-16,-13-8-15 0,-11-9-65 16,-9 3-7-1,0 0-7-15,0-8 1 0</inkml:trace>
  <inkml:trace contextRef="#ctx0" brushRef="#br0" timeOffset="60146.2169">5845 12414 63 0,'0'0'93'15,"8"-16"-6"-15,-8 16-5 0,2-15-61 16,-2 15-13-1,0 0-11-15,0 0-2 0,0 0-1 16,-19 15 1-16,-8 12 2 16,-16 10 2-16,-12 12 2 0,-20 11 3 15,-17 11 4-15,-14 9 0 0,-11 3-1 16,-6 9-6-1,-4-6-17-15,3-6-63 0,16-10-9 16,15-17-5 0</inkml:trace>
  <inkml:trace contextRef="#ctx0" brushRef="#br0" timeOffset="60926.2325">4611 11879 83 0,'-9'-1'88'0,"1"0"-5"16,-2 1-41-1,3 9-16-15,-2 8-14 0,4 8-8 16,-1 6-3-1,0 8-1-15,1 4 0 0,-1 6 0 16,0-3 1-16,0 1 0 16,0-6 1-16,-4-1-1 0,0-4-2 15,-2-5-3-15,-1-7-7 0,6-5-12 16,2-3-5-1,5-16-26-15,5 10-31 0,7-10-4 16</inkml:trace>
  <inkml:trace contextRef="#ctx0" brushRef="#br0" timeOffset="61296.2399">4757 12119 59 0,'0'0'76'16,"6"20"-4"-1,0-2-49-15,0 4-14 0,1 3 1 16,-4080-1 5-16,8168-2 0 0,-4080-5 2 15,8-6 0 1,2-11 3-16,3-2-1 0,2-16 0 16,2-3-2-16,-1-8-4 15,-2-2-3-15,-5 0-3 16,-9-1-1-16,-11 5-3 15,-6 6-1-15,-15 6 0 0,-15 7-3 16,-3 8-1 0,-11 3-3-16,3 8-4 0,-1 0-7 15,10 6-31-15,16-1-41 0,4-5-8 16,14-11-2-16</inkml:trace>
  <inkml:trace contextRef="#ctx0" brushRef="#br0" timeOffset="64296.2999">12970 14551 18 0,'0'0'82'15,"0"0"3"1,9 2-42-16,-9-2-11 0,0 0-7 15,0 0-5 1,-1 9-6-16,1-9-3 0,0 0-4 16,0 0-2-16,-5 10-1 15,5-10-1-15,0 0-1 0,0 0 0 16,0 0-2-16,0 0-5 15,0 0-11-15,0 0-47 16,0 0-22-16,-2-4-6 0,2 4-1 16</inkml:trace>
  <inkml:trace contextRef="#ctx0" brushRef="#br0" timeOffset="64846.3109">13377 14183 31 0,'5'-10'87'0,"-5"10"0"16,3-11-48-16,-3 11-3 0,0 0-5 15,0 0-6 1,0 0-6-16,-8 9-5 0,1 0-7 15,-4 4-2-15,-6 3 0 16,-7 11-3-16,-6 9 0 0,-9 15 0 16,-10 11 1-1,-11 7 0-15,-7 9 3 0,-5 1-2 16,-4-1 0-16,-1-6 0 0,2-8-1 15,2-11-1 1,12-11-1-16,8-15 0 0,12-5 0 16,6-9 1-16,11-4 1 15,7-4 0-15,9-2 3 0,8-3-3 16,0 0 2-1,0 0 0-15,0 0-1 0,0 0 0 16,6-8-2 0,-6 8 0-16,0 0-1 0,9-8-1 15,-9 8 0-15,0 0-1 0,0 0-1 16,4-8-4-16,-4 8-4 15,0 0-7-15,0 0-41 0,15-9-37 16,0 2-6 0,6-7-5-16</inkml:trace>
  <inkml:trace contextRef="#ctx0" brushRef="#br0" timeOffset="65977.3336">21900 12312 16 0,'9'-9'80'0,"-9"-1"-20"15,10 5-9 1,-10 5-11-16,13-13-7 0,-13 13-7 15,0 0-5-15,0 0-6 0,0 0-5 16,0 0-3 0,0 0-3-16,0 0-1 0,0 0 0 15,0 0 0-15,0 0-1 16,1 4 1-16,-1 8 0 15,-8 7 1-15,2 12 0 16,-11 13 1-16,-1 9 1 0,-3 13 0 16,-7 8 0-16,-1-1 0 0,0 1 1 15,1-7-1 1,0-9-1-16,5-9-2 0,3-11 1 15,3-14-1 1,6-5 0-16,2-8 0 0,9-11 0 16,-9 10-1-16,9-10 1 15,0 0-1-15,0 0 1 0,0 0 0 16,0 0-1-1,0 0 0-15,0 0-1 0,0 0 1 16,0 0-1-16,0 0 0 0,0 0 0 16,0 0 0-1,0 0 0-15,0 0 0 0,0 0 1 16,0 0-1-16,0 0 0 15,0 0 1-15,0 0-2 0,0 0 0 16,0 0-3 0,6-6-2-16,-6 6-6 0,6-12-11 15,-6 12-54 1,0 0-21-16,8-14-5 0,-6 6-9 15</inkml:trace>
  <inkml:trace contextRef="#ctx0" brushRef="#br0" timeOffset="67027.3546">15930 12475 52 0,'0'0'92'0,"7"-3"-5"0,-7 3-4 15,10-12-59-15,-10 12-7 0,8-9-7 16,-8 9-1-16,0 0-3 16,0 0 1-16,0 0-2 0,0 0 0 15,0 0-2 1,0 0 0-16,-2 11-1 0,-3 7-1 15,0 7 1 1,1 8 0-16,-4 7 0 0,-2 7 2 16,-3 2 1-16,-3 3 1 0,-5 1-1 15,-4-2 2-15,-2-7-1 16,-3-5-1-16,-2-3 1 15,1-7-2-15,-1-2-1 16,-1-3-1-16,5-3 0 0,-2-4-1 16,6 0-1-1,1-2 1-15,2-3-1 0,5-2 1 16,3-3-2-16,3-2-2 15,10-5-4-15,0 0-10 0,9-22-63 16,12 9-13-16,11-10-7 16,11-6-8-16</inkml:trace>
  <inkml:trace contextRef="#ctx0" brushRef="#br0" timeOffset="68507.3842">10348 12840 49 0,'12'-6'91'15,"-12"6"-3"-15,8-6-7 0,-35 5-56 16,27 1-11-16,0 0-7 16,0 0-4-16,-10 6 0 15,4 5 1-15,-9 7 0 16,0 8 2-16,-9 7 0 0,-5 14 1 15,-10 7-1 1,-4 6 1-16,-3 1-2 0,-1-2 0 16,0-3-2-16,3-7 0 0,5-9-2 15,7-12-1 1,10-7-3-16,4-9-2 0,18-12-3 15,-9 3-9-15,22-10-43 16,10-3-30-16,6-4-5 0,9-3-4 16</inkml:trace>
  <inkml:trace contextRef="#ctx0" brushRef="#br0" timeOffset="70887.4318">5033 15805 10 0,'0'-10'88'0,"0"10"1"0,-3-8-4 16,3 8-51-16,-10-6-17 16,10 6-5-16,0 0-3 0,0 0-1 15,0 0 0 1,0 0-2-16,0 0 0 0,0 0-3 15,0 0 2 1,-2 13 0-16,2 4 0 0,2 8 1 16,1 5-1-16,0 9 1 0,-2 5 0 15,-1 2 1-15,0 0-1 16,-7 0-2-16,1-3-1 0,-8-3 0 15,3-8-1 1,-1-5-1-16,0-6-1 0,2-5-1 16,3-5-6-1,-2-7-6-15,9-4-25 0,7 0-54 16,0-11-4-16,0-4-8 15</inkml:trace>
  <inkml:trace contextRef="#ctx0" brushRef="#br0" timeOffset="71458.4433">5331 15974 76 0,'0'0'89'15,"0"0"-4"-15,0 0-6 0,9 4-74 16,-9-4-6-16,-9 20-1 0,4-3 3 15,-2 6 1 1,-1 9 2-16,3 2 2 0,2 6 0 16,3 3 1-16,-2 5 1 15,6-3-2-15,1 1-1 0,5-7 0 16,0-4 1-1,3-7-1-15,3-8 1 0,2-6 1 16,2-14 1 0,0-8-1-16,5-10 1 0,2-12-1 15,1-8-1-15,0-8-1 0,-2-6-1 16,-5-5-1-16,1 6 0 15,-10 0-1-15,-4 6-1 0,-8 6 0 16,-13 12-1 0,-11 10-1-16,-12 12 0 0,-6 7-1 15,-7 12-3 1,0 7-2-16,-1 5-4 0,7 10-11 15,6 0-33-15,10-6-38 16,17-8-7-16,10-12-5 0</inkml:trace>
  <inkml:trace contextRef="#ctx0" brushRef="#br0" timeOffset="72378.4617">6006 15545 22 0,'-9'5'84'16,"9"-5"3"-16,-24 1-44 0,24-1-11 15,10 4-4 1,5-3-1-16,6 2-3 0,4-3-3 16,7 3-5-16,1 1-5 0,1 0-2 15,-3 0-3-15,-3-1-2 16,-2 0-1-16,-7 2-3 0,-3-2-1 15,-4 3-3 1,-12-6-3-16,16 5-2 0,-16-5-4 16,10 4-5-1,-10-4-3-15,0 0-2 0,0 0-8 16,0 0-46-16,9-1-14 0,-9 1 0 15</inkml:trace>
  <inkml:trace contextRef="#ctx0" brushRef="#br0" timeOffset="72686.4701">6157 15358 90 0,'0'-8'95'0,"0"8"-5"16,17-6-39-16,-17 6-23 16,0 0-11-16,0 0-7 0,1 10-1 15,0 2-3-15,0 4-2 0,1 6-1 16,2 6-1-1,1 5 0-15,0 7 0 0,1 3-1 16,-4 0-1 0,-1-1-3-16,-1-6-3 0,0-1-7 15,-1-10-10-15,-2-6-28 16,2-5-40-16,1-14-6 0,0 0-4 15</inkml:trace>
  <inkml:trace contextRef="#ctx0" brushRef="#br0" timeOffset="73236.4811">6608 15429 69 0,'10'-14'98'15,"-3"4"-5"-15,-7 10-5 16,9-1-61-16,-8 8-12 15,-2 11-7-15,-2 8-2 16,-2 5-4-16,4 9 0 0,-2 4 0 16,1 4-3-1,0-4-2-15,2-1-9 0,-2-11-24 16,8-10-53-16,2-11-6 0,2-11-5 15</inkml:trace>
  <inkml:trace contextRef="#ctx0" brushRef="#br0" timeOffset="74316.5027">5423 11639 49 0,'0'-11'64'0,"0"-9"-25"16,0 20-32 0,0 0-9-16,0 0-5 0,0 0 0 15,-7 0 5-15,7 0 4 0,-4 13 6 16,1-2 7-16,2 10 4 15,0-2 1-15,0 12 0 16,0 2-1-16,-1 7-3 16,-3-2-2-16,-2 5 2 0,-2-9 2 15,3-4 3 1,-4-7 0-16,3-12 1 0,7-11 0 15,-4-17-3-15,17-15-2 16,25-14-3-16,26-10-4 0,18-13-7 16,33-4-7-16,14-10-13 15,21 4-74-15,18 1-1 16,2 0-7-16,-3 9-9 0</inkml:trace>
  <inkml:trace contextRef="#ctx0" brushRef="#br0" timeOffset="75536.5271">7232 15598 57 0,'0'0'93'15,"0"0"-5"1,0 0-3-16,0 0-64 0,0 0-11 15,0 0-3-15,0 0 0 16,16 6-1-16,-1-5-1 0,1 2 0 16,4 1-2-16,2 2 0 15,-1 1-1-15,-2 1-1 16,-2-1-2-16,-3 0 0 0,-2-3-3 15,1 0-8 1,-13-4-33-16,19 0-43 0,-3-6-6 16,-3-9-5-16</inkml:trace>
  <inkml:trace contextRef="#ctx0" brushRef="#br0" timeOffset="76036.5371">7875 15480 27 0,'9'-7'91'15,"-9"7"-3"-15,0 0-4 16,0 0-56-16,-3 10-14 15,2 5-6-15,-2 3-4 0,3 4-1 16,0 6 0-16,0 2-1 0,1 3 0 16,2-2 0-1,3-4 0-15,-2 1-1 0,0-10-4 16,-1-1-4-1,-3-17-15-15,-3 12-61 0,3-12-6 16,3-14-5-16</inkml:trace>
  <inkml:trace contextRef="#ctx0" brushRef="#br0" timeOffset="76424.5455">8116 15494 50 0,'-19'8'80'16,"19"-8"1"-16,-13 9-37 0,13-9-25 16,0 0-5-1,0 0-1-15,11-1-1 0,2-2 1 16,3-3-1-16,4 2-2 0,1-1-3 15,2 3-1 1,-2-1-2-16,-2 3 0 0,-6 0-3 16,-3 4-1-16,-10-4 0 15,11 16 0-15,-10-4 1 0,-1 1-1 16,-1 3 0-16,-4-2 0 15,2 3 0-15,-1-2 1 16,0-2-1-16,3-2 1 0,1 0 1 16,0-11 1-1,12 16 0-15,2-11 1 0,6 0-2 16,3 0-3-16,2-2-2 15,7 3-11-15,-4-5-27 0,-8 0-47 16,14-1-6-16,-4-5-6 16</inkml:trace>
  <inkml:trace contextRef="#ctx0" brushRef="#br0" timeOffset="77294.5629">8312 11826 14 0,'14'0'97'0,"-14"0"-2"16,10-4-8-16,-10 4-3 0,20-6-72 15,-20 6-6-15,7 13-3 16,-1 1-2-16,-2 4 0 0,0 5 1 16,2 3 2-1,-3 1 1-15,-1 2 0 0,-2-4 1 16,0-5 0-1,0-2 2-15,-2-4-1 0,2-14 1 16,0 11 0-16,0-11-2 0,20-24-1 16,7-6 0-16,20-13-1 15,19-9 0-15,17-10-2 0,22-9-3 16,24-11-3-1,21 1-7-15,3 2-38 0,16 2-44 16,2 0-5 0,-9 2-7-16,0 6-5 0</inkml:trace>
  <inkml:trace contextRef="#ctx0" brushRef="#br0" timeOffset="78934.5957">9149 15737 16 0,'-9'-8'86'0,"-5"2"0"0,2-22-8 16,-3 24-52-16,2 0-11 0,-4 1-7 16,6 2 1-1,-2 1-2-15,13 0 0 0,-12 0 2 16,12 0 1-16,0 0 2 15,12 7-1-15,7-4 1 16,6-1-2-16,8 1 0 16,4-3-2-16,4 2-1 0,2-2-3 15,-2 0-1 1,-2-5-3-16,-3 3 0 0,-4-3-4 15,-8 0-4-15,-2 2-9 0,-2-6-27 16,-20 9-47 0,27-16-7-16,-8 6-6 0</inkml:trace>
  <inkml:trace contextRef="#ctx0" brushRef="#br0" timeOffset="79174.6005">9777 15403 31 0,'0'0'96'0,"0"-8"-4"0,0 8-9 16,-2 25-27-1,2-11-46-15,0 5-5 0,4 6-3 16,2 7-1-1,-3 6 0-15,2 8 0 0,0 5-4 16,0-6-19-16,-12 0-63 0,9-5-5 16,9-16-7-16</inkml:trace>
  <inkml:trace contextRef="#ctx0" brushRef="#br0" timeOffset="79944.6159">11884 11918 16 0,'10'12'92'0,"-1"4"-2"16,1 0-4-1,-2 2-5-15,3 7-76 0,-6 1-4 16,5 6 1-16,-1 1 1 0,0-3 1 15,-1-2 3-15,-4-7 1 16,3-2 4-16,-4-10 1 16,-3-9 1-16,18-11-1 15,2-14-1-15,11-16-1 0,13-11-3 16,22-12-3-1,14-11-6-15,21-6-7 0,15-12-18 16,3 13-68-16,21 4-1 0,3 6-8 16,1 8-5-16</inkml:trace>
  <inkml:trace contextRef="#ctx0" brushRef="#br0" timeOffset="80874.6345">10468 15608 71 0,'0'0'98'0,"-3"12"-7"16,9-12-4-16,17-2-59 15,10-1-17-15,10-4-4 0,4 1-2 16,5-2-3 0,4 2 1-16,-6 0-1 0,-3 1-1 15,-8 0-1 1,-8 3-2-16,-11 1-3 0,-5 1-8 15,-15 0-17-15,0 0-51 0,0 0-12 16,0 0-6-16</inkml:trace>
  <inkml:trace contextRef="#ctx0" brushRef="#br0" timeOffset="81474.6465">11551 15144 87 0,'-9'-11'91'0,"9"11"-5"16,-17 8-6-16,4 10-74 0,-1 7-5 15,0 12-2 1,-2 8 0-16,3 9 3 0,2 9-1 15,7 0 2-15,4-2 0 16,13-3 1-16,7-10 4 16,10-7-1-16,6-16 2 15,6-13-2-15,2-12 1 0,6-7-1 16,-6-11 0-16,-2-11-1 0,-9 0-2 15,-7 0-1 1,-10 0-1-16,-10 5-1 0,-12 6 0 16,-13 8-1-1,-15 10-1-15,-11 9-4 0,-2 14-7 16,-11 6-37-16,7 7-43 15,3-5-4-15,12-6-8 0</inkml:trace>
  <inkml:trace contextRef="#ctx0" brushRef="#br0" timeOffset="82166.6605">13915 11667 16 0,'27'19'93'0,"0"0"-1"16,1-2-6-16,-4-2-2 0,0 4-76 15,-1 5 1 1,-3-2-2-16,-6-2 0 0,-5-2 1 16,-1 0 0-16,-5-7 1 15,0 0 2-15,-3-11 1 16,0 0-2-16,0 0 0 0,0-13-2 15,4-11-1-15,8-5 0 16,13-7-2-16,14-7-3 0,20-5-5 16,14-3-7-1,20 1-44-15,10 4-41 0,12 0-3 16,7 2-10-1,-3 1-3-15</inkml:trace>
  <inkml:trace contextRef="#ctx0" brushRef="#br0" timeOffset="83566.6885">12374 15441 0 0,'-10'3'85'16,"10"-3"3"-1,0 0-3-15,-12 0-53 0,12 0-10 16,6 2-3-16,8 6-2 16,6-5 0-16,10 3-3 15,5-1 0-15,4 2-2 16,5-5-1-16,-4 2-3 0,-1-2-4 15,-7-1-1-15,-7-1-3 0,-9 0-2 16,-6 0-3 0,-10 0-4-16,0 0-11 0,0 0-44 15,13 0-29 1,-4-1-7-16,3-7-3 0</inkml:trace>
  <inkml:trace contextRef="#ctx0" brushRef="#br0" timeOffset="84377.7048">13341 15132 67 0,'-12'5'70'0,"12"-5"-34"0,-17-3-5 15,6 3-2-15,-5 2-2 0,1 6-3 16,-4 6-5-1,-2 5-6-15,-1 6-3 0,-1 10-5 16,0 4-1 0,2 10-2-16,9 1-1 0,5 1 1 15,7-2 1-15,11-8 3 16,14-12 0-16,11-9 2 0,12-13 2 15,8-9-2 1,5-13 3-16,-1-7-2 0,-3-6-1 16,-7 2-3-16,-11 2 0 0,-12 1-3 15,-15 7 0 1,-12 7-4-16,-17 4-3 0,-12 10-9 15,-15 10-63-15,-3-5-16 16,5 2-8-16,1-10-1 0</inkml:trace>
  <inkml:trace contextRef="#ctx0" brushRef="#br0" timeOffset="85817.7336">13269 15441 1 0,'-20'5'74'0,"-3"-5"3"0,-16 0-35 16,20 5-16-1,3-2-5-15,16-3-4 0,-17 7 3 16,17-7-2 0,0 0-2-16,0 0-1 0,21 2-2 15,3-2-2-15,6-5-2 0,8 0 0 16,3-7-3-16,3 1 0 15,-1 0 1-15,-2-1-2 0,-6 0-2 16,-7 3-3 0,-6 5-7-16,-11-7-25 0,-11 11-54 15,0 0-6 1,-11-5-9-16</inkml:trace>
  <inkml:trace contextRef="#ctx0" brushRef="#br0" timeOffset="86717.7516">19714 11580 68 0,'12'-22'87'0,"-4"1"-2"16,2 9-44-1,-7-2-11-15,-1 5-7 0,-2 9-8 16,0 0-4-16,0 0-1 16,-2 16-2-16,-2 9-2 0,-2 8-2 15,-2 6 1 1,-1 7 2-16,-1 0 0 0,-1-2 1 15,3-9 2 1,4-5-1-16,7-12 1 0,14-14-2 16,14-10 0-16,17-15-1 0,14-10-1 15,14-10-4-15,11-2-9 16,1-16-25-16,-6 8-60 0,5-1-3 15,-8 4-8 1,-14 2-6-16</inkml:trace>
  <inkml:trace contextRef="#ctx0" brushRef="#br0" timeOffset="87648.7703">14051 15338 63 0,'-10'9'100'0,"10"-9"-5"0,10-2-3 16,13-2-58-1,13-3-14-15,12-2-5 0,10-2-5 16,7-1-1-1,4 1-4-15,-1 2 0 0,-1 2-2 16,-13 2-1-16,-8 5-1 0,-14 0-1 16,-11 2-2-16,-11 5-1 15,-7 2-4-15,-3-9-4 0,-8 20-17 16,1-5-62-1,-4-12-7-15,11-3-6 0,-8-6-3 16</inkml:trace>
  <inkml:trace contextRef="#ctx0" brushRef="#br0" timeOffset="87888.7751">15032 14897 22 0,'11'-10'104'15,"-1"5"-6"1,-10 5-6-16,13 5-2 0,-12 13-75 15,1 9-9-15,1 15-2 16,-1 9-2-16,0 11 0 16,1 13 2-16,0 1 0 0,0-1 0 15,-1-2-2-15,1-10-3 16,0-8-5-16,-3-14-6 0,5-13-45 15,0-14-36 1,-5-14-7-16,21-17-6 0</inkml:trace>
  <inkml:trace contextRef="#ctx0" brushRef="#br0" timeOffset="88567.791">17472 11958 18 0,'17'0'98'0,"-1"-1"-2"16,0-2-7-16,-5-1-4 15,41 0-74-15,-41 5-4 16,-1 9-3-16,-3 9-1 16,-2 7-1-16,-4 4 2 0,-1 4 2 15,1 0 0-15,-1-4 1 0,0-3 2 16,0-5 0-1,0-10-1-15,0-12-1 0,5-5 0 16,13-19-2-16,7-12-1 16,16-10 0-16,16-7-3 0,14-10-4 15,23 2-11 1,3 7-72-16,19-12-9 0,3 2-5 15,1 2-9-15</inkml:trace>
  <inkml:trace contextRef="#ctx0" brushRef="#br0" timeOffset="89538.8105">15691 15237 52 0,'-15'4'95'0,"6"-2"-2"0,9-2-4 15,0 0-65-15,21 7-4 16,12-4-5-16,10 0-2 15,5-1-1-15,4-1-3 16,4-1-3-16,-4 0-3 0,-1-2-1 16,-3-4-1-1,-6 0 0-15,-6-2-2 0,-7 4-2 16,-4 1-1-16,-4 2-4 15,-7-2-3-15,-1 3-10 16,-13 0-31-16,0 0-40 0,9-1-5 16,-9 1-5-16</inkml:trace>
  <inkml:trace contextRef="#ctx0" brushRef="#br0" timeOffset="89778.8153">16198 14947 26 0,'-23'-11'91'16,"2"5"-2"-16,2 2-3 0,19 4-55 15,-4 6-14-15,-10 7-6 0,5 8-2 16,-2 8 0 0,-1 7-1-16,-1 8 0 0,1 6-2 15,-2 3-2 1,1 3 0-16,1 4-1 0,3-3-3 15,2-5-1-15,4-4-5 16,-1-12-8-16,6-4-30 0,17-11-43 16,-10-11-8-16,6-10-6 0</inkml:trace>
  <inkml:trace contextRef="#ctx0" brushRef="#br0" timeOffset="90078.8213">16655 14980 67 0,'0'0'94'16,"17"22"-4"-16,-11-4-5 16,-3 11-68-16,1 12-5 0,-1 9-3 15,-1 10 0 1,-2 6-3-16,-2-1-1 0,-5-3-4 15,0-3-6-15,-5-13-31 0,0-12-50 16,1-13-6 0,11-21-8-16</inkml:trace>
  <inkml:trace contextRef="#ctx0" brushRef="#br0" timeOffset="90848.8367">22577 11342 48 0,'30'-7'88'16,"1"1"-1"-16,-3 3-5 15,-4089 3-57-15,8161 6-11 0,-4089 9-5 16,-8 5-2-16,-4 9 1 0,-9 2 0 16,-11 7 2-1,-2 4-2-15,-6 1-1 0,2-4 1 16,-3-3 0-1,10-6 1-15,0-6 0 0,8-13-2 16,12-11 1-16,31-7-2 16,20-19 1-16,28-8-1 0,31-10-1 15,26-7-4 1,31-4-6-16,20-4-12 0,3 9-77 15,6 1-1-15,-6 6-10 0,-12 3-4 16</inkml:trace>
  <inkml:trace contextRef="#ctx0" brushRef="#br0" timeOffset="95959.939">17192 15208 46 0,'-11'11'94'0,"11"-11"-2"0,11 5-3 15,48-5-61-15,-28 2-11 16,5 1-3-16,9 1-2 0,6-1-4 15,1 1-1 1,-5-1-4-16,-2-1-5 0,-9-2-4 16,-3 3-9-16,-13-3-30 0,-5 0-44 15,-4-7-7 1,-3-6-5-16</inkml:trace>
  <inkml:trace contextRef="#ctx0" brushRef="#br0" timeOffset="96169.9432">17799 14967 91 0,'11'0'96'0,"2"2"-6"0,0 11-6 16,-4 4-71-1,11 13-6-15,1 9-2 0,-1 6-2 16,2 7-2-16,1 6-4 15,-4-4-9-15,4-3-44 0,-3 4-31 16,-4-11-8 0,1-6-4-16</inkml:trace>
  <inkml:trace contextRef="#ctx0" brushRef="#br0" timeOffset="97309.966">8400 14160 24 0,'0'0'84'0,"0"0"-3"16,0-14-10-16,0 14-45 15,-8 20-15-15,-2 1-7 0,0 0-2 16,-1 0 1-16,3-3 2 0,0 0 5 15,2-6 3 1,4-2 1-16,2-10-1 0,9-5 2 16,13-11-1-1,10-4-4-15,17 0-12 0,0-4-47 16,21-3-37-16,5-2-6 15,2-2-8-15</inkml:trace>
  <inkml:trace contextRef="#ctx0" brushRef="#br0" timeOffset="100421.0283">18451 15125 36 0,'28'2'92'0,"13"-2"-4"15,5 0-4-15,9 0-61 0,4 0-9 16,5 2-7-16,-4-2-4 0,-3 3-2 16,-10-3-3-1,-4 0-5-15,-9 0-14 0,-7-16-45 16,-7 7-20-1,-10-3-5-15</inkml:trace>
  <inkml:trace contextRef="#ctx0" brushRef="#br0" timeOffset="100671.0333">18680 14940 29 0,'-6'-11'87'15,"6"11"-1"1,8 3-2-16,1 7-61 0,4 13-8 15,-2 3-5-15,-1 12-2 16,1 8 0-16,-3 6-2 0,-4 2-2 16,0 1-4-16,-3-4-4 0,-1-1-4 15,0-9-8 1,-2-8-32-16,2-6-39 0,-4-10-4 15,4-17-4 1</inkml:trace>
  <inkml:trace contextRef="#ctx0" brushRef="#br0" timeOffset="101161.0431">19406 14963 0 0,'20'-18'83'0,"-7"-1"0"0,-6-25-18 16,-7 44-43 0,0 0-5-16,-12 1-5 0,-12 15-5 15,-3 8-7-15,-5 10-6 16,-3 5-4-16,3 7-3 0,4-1 0 15,5-3 0 1,9-7 3-16,10-8 6 0,4-10 3 16,17-12 5-16,6-9 4 0,11-14 4 15,-1-3 1 1,5-9-1-16,-3-1 0 0,0-1-2 15,-9 4 0-15,-1-1-1 16,-7 12 0-16,-7 2 1 0,-11 15-1 16,0 0-1-1,0 0-1-15,-7 17-3 0,-3 9-1 16,3 6-1-1,0 10-1-15,2 6-1 0,3 3-4 16,3 6-16-16,2 2-62 0,7-4-5 16,6-5-7-16</inkml:trace>
  <inkml:trace contextRef="#ctx0" brushRef="#br0" timeOffset="101921.0583">19625 16479 89 0,'0'0'93'15,"9"-2"-4"-15,-4-22-43 0,3-3-20 16,1-9-10 0,-1-13-4-16,3-9-7 0,-3-10-1 15,-2-7 1 1,-2-6-1-16,-3 1-1 0,-1 2 1 15,0 7 0-15,-1 9 0 16,-3 11 0-16,-1 13 0 16,1 11-2-16,1 11 0 0,1 7-1 0,2 9 0 15,0 0-1 1,0 0 1-16,10 7 0 0,6 1-1 15,8 0 1 1,8-4 0-16,12 1 0 0,7-5 1 16,7 0-1-16,5-7-1 15,3-1-2-15,-7-2-2 0,-5-1-4 16,-7 0-6-1,-7 4-21-15,-11 7-47 0,-13 0-14 16,-16 0-5-16</inkml:trace>
  <inkml:trace contextRef="#ctx0" brushRef="#br0" timeOffset="102141.0627">19724 15848 78 0,'1'17'96'0,"12"-7"-3"0,14-2-7 16,11 0-68-16,6 0-9 16,10 1-4-16,3-5-7 15,4 4-18-15,-3 5-61 16,-4-13-11-16,-7-1-5 0,-12-8 4 15</inkml:trace>
  <inkml:trace contextRef="#ctx0" brushRef="#br0" timeOffset="103010.0824">12237 13943 7 0,'0'0'90'16,"0"0"0"0,8-2-6-16,-8 2-39 0,0 0-24 15,0 12-10 1,0-1-6-16,0 5-2 0,-1 5 1 15,1 4-1-15,-1-1 4 16,1 1 1-16,0-3 4 0,7-5-1 16,14-13-1-16,19-8 0 0,21-19-2 15,16-9-3 1,29-8-9-16,9 8-67 0,31-26-19 15,13-12-8 1,0-10-8-16</inkml:trace>
  <inkml:trace contextRef="#ctx0" brushRef="#br0" timeOffset="107772.1778">20445 15874 12 0,'0'0'86'0,"-2"10"4"16,13-7-4-16,15 1-49 15,17-1-22-15,3-2-4 0,10 0 0 16,5 0-2-1,0 2-1-15,-3-2-8 0,-1 2-11 16,-10-2-35 0,-8 2-39-16,-1 0-7 0,-12-2-2 15</inkml:trace>
  <inkml:trace contextRef="#ctx0" brushRef="#br0" timeOffset="108112.1846">20478 16145 51 0,'-19'9'93'15,"12"-1"-3"-15,7-8-5 0,8 15-52 16,18-5-24-16,12 2-1 0,11 2-1 16,9-2-5-1,11 3-11-15,0 11-58 0,4-17-20 16,3-1-6-1,-5-5-4-15</inkml:trace>
  <inkml:trace contextRef="#ctx0" brushRef="#br0" timeOffset="111346.2496">16743 14676 78 0,'-13'0'87'16,"-9"17"-5"-1,-5 8-4-15,-35 23-79 0,14 21-1 16,-12 25-1-16,-12 18 1 0,-14 17-1 15,-7 13-5-15,-3-5-38 16,1 0-35-16,6-25-7 0,18-23 2 16</inkml:trace>
  <inkml:trace contextRef="#ctx0" brushRef="#br0" timeOffset="111656.2558">18243 14775 54 0,'-12'71'84'15,"-23"28"-6"-15,-23 7-15 16,-13 22-129-16,-17 40-13 16,-17 6-5-16</inkml:trace>
  <inkml:trace contextRef="#ctx0" brushRef="#br0" timeOffset="113816.299">14998 14698 43 0,'14'11'80'0,"-10"12"-2"0,-11 23-6 16,-15 21-72-16,-18 22-1 15,-15 19 1-15,-18 25 0 0,-15 12-12 16,-9 3-63-1,-1 13-3-15,-1-20-3 0</inkml:trace>
  <inkml:trace contextRef="#ctx0" brushRef="#br0" timeOffset="114426.3112">6730 15020 38 0,'0'66'72'0,"-17"18"-1"0,-30 40-65 16,-13 20 2-1,-24 36-10-15,-10 23-64 0,-29 5-5 16</inkml:trace>
  <inkml:trace contextRef="#ctx0" brushRef="#br0" timeOffset="131799.6589">21310 15481 50 0,'0'0'90'0,"0"-11"-5"0,0 11-4 16,0 0-66-16,0 0-6 15,0 17-2-15,2 12-1 16,-2 9-1-16,0 12 0 16,0 9 0-16,-6 9 0 0,2 5 0 15,-4 2 0 1,0-3-2-16,-2-7 0 0,1-8-1 15,0-11-2-15,2-10-1 16,-1-9-4-16,3-6-10 16,-3-4-55-16,8-17-18 0,-5-12-7 15,6-10-2-15</inkml:trace>
  <inkml:trace contextRef="#ctx0" brushRef="#br0" timeOffset="132089.6647">21384 15881 13 0,'7'37'74'0,"19"1"-37"0,-12 3 2 16,13-1 1-1,-4-9 0-15,8-4-5 0,-4-14-7 16,7-8-6-1,-8-10-3-15,0-11-4 0,-2-14-3 16,-6-6-5-16,-3-7-1 16,-7-3-2-16,-5-4-1 0,-3 4 0 15,-6 7-2-15,-7 5-1 16,-3 7-2-16,-7 12-4 15,3 12-8-15,-6 5-20 0,-8 14-54 16,16 8-5 0,-1 1-6-16</inkml:trace>
  <inkml:trace contextRef="#ctx0" brushRef="#br0" timeOffset="132510.6748">21745 15422 63 0,'0'0'86'0,"20"12"-6"16,6-12-11-16,8 0-83 15,0 0-17-15,8-1-28 16,13 1-26-16,-10-1-1 15</inkml:trace>
  <inkml:trace contextRef="#ctx0" brushRef="#br0" timeOffset="133050.6864">22317 15116 32 0,'-11'0'84'15,"2"0"2"-15,8 9-31 16,1-9-31-16,9 0-8 0,11 0-3 15,2 0-2-15,6 2-3 0,-2 3-3 16,6 1-3 0,-2 5-1-16,-3 1 1 0,-9 3-1 15,-6 3 1 1,-6 4 0-16,-6-2 1 0,-4 1-1 15,-10 1 1-15,3-1 0 16,-8-3 0-16,2 0-1 0,2-4 0 16,2-4 1-16,5-1 1 0,6 0 1 15,2-9 1 1,17 12 0-16,0-7 0 0,6 0-1 15,1-2 0 1,0-1-4-16,0 2-5 0,-6-4-9 16,1 0-23-16,-11 7-48 15,-8-7-10-15,13 0-7 0</inkml:trace>
  <inkml:trace contextRef="#ctx0" brushRef="#br0" timeOffset="133360.6926">22759 15102 67 0,'18'4'88'0,"-1"2"-4"0,4 27-23 16,2-20-47-16,1 1-3 16,0 6-2-16,-5 4 0 15,-6 3 0-15,-4 2 0 16,-6 1 0-16,-3-3-2 0,-5 1-3 15,-10-6-4 1,-1-3-10-16,-9-12-29 0,-11-3-47 16,7-4-8-16,1-11-3 0</inkml:trace>
  <inkml:trace contextRef="#ctx0" brushRef="#br0" timeOffset="133480.695">22715 15146 17 0,'28'-13'98'15,"12"5"-3"-15,9-2-9 0,6-2-12 16,-8-3-94-1,11-2-58-15,-2 12-12 0,-9 2-8 16</inkml:trace>
  <inkml:trace contextRef="#ctx0" brushRef="#br0" timeOffset="133940.7042">23216 15155 85 0,'-16'15'97'0,"16"-15"-6"15,0 10-6-15,0-10-65 0,11 10-13 16,12-6-5-16,1-1-2 0,7 1-2 16,-4-1-2-1,5-2-4-15,-4-2-11 0,-1-8-29 16,-1 2-31-1,-9-6-14-15,-7-7-3 0</inkml:trace>
  <inkml:trace contextRef="#ctx0" brushRef="#br0" timeOffset="134080.707">23299 14986 14 0,'-19'-2'88'0,"4"5"0"15,3 12-1-15,30 8-49 0,-12 9-22 16,6 4-10 0,-1 12-8-16,0-1-10 0,6 7-21 15,5 3-41-15,-7-15-14 16,4-6-5-16</inkml:trace>
  <inkml:trace contextRef="#ctx0" brushRef="#br0" timeOffset="135400.7334">23826 15082 41 0,'11'-11'85'16,"-3"0"-1"-16,18 1-48 0,-24 1-13 15,-2 9-4 1,-9-8-3-16,-3 8-3 0,-8 1-3 15,-4 6-5-15,-3 6-2 0,-1 4 0 16,-4 7-1 0,3-3-2-16,6 1 1 0,7 1 0 15,2-5 2-15,7-3 1 16,7-5 2-16,8-7 0 0,8-3 1 15,6-10 0 1,1 0 1-16,1-2-1 0,0-4-2 16,0 2-2-16,-7 4-1 0,-4 7 0 15,-3 3 0 1,0 12-1-16,-2 7 0 0,-1 8-1 15,2 4 0-15,0 6-2 16,6 0-2-16,-3-3-3 0,9-2-11 16,-3-9-36-1,3-3-37-15,0-5-5 0,-1-9-5 16</inkml:trace>
  <inkml:trace contextRef="#ctx0" brushRef="#br0" timeOffset="136160.7486">23929 15825 8 0,'10'20'88'0,"-1"2"3"0,0 2-5 15,-2-9-41 1,3 16-29-16,-1 2-4 0,-1-2 1 15,-5-3 1-15,-1-3 1 0,0-9-3 16,-1-5-1 0,-1-11-2-16,3-11-1 0,-3-11-1 15,-1-10-3-15,-3-8 0 16,-4-9-3-16,-3 1-1 15,-1-5 1-15,-4 6-2 16,4 5 2-16,1 9-1 0,1 7 0 16,4 9-1-16,6 8 1 0,7 7-1 15,8 2 0 1,10 5-1-16,4 3-2 0,7 2-3 15,0-3-6 1,12 4-14-16,-3 6-64 0,3-13-5 16,-3-4-8-16,-1-3 6 15</inkml:trace>
  <inkml:trace contextRef="#ctx0" brushRef="#br0" timeOffset="136320.7518">23874 15768 89 0,'-19'19'97'0,"20"-8"-6"15,29-5-9-15,20 6-67 0,15-12-21 16,12 0-27 0,7 0-53-16,-3-3-7 0,-5 3-4 15</inkml:trace>
  <inkml:trace contextRef="#ctx0" brushRef="#br0" timeOffset="137330.772">14042 17040 27 0,'13'17'102'0,"6"-6"-6"0,6 0-5 0,2-9-3 16,8-2-80-16,6 0-7 15,7 0-1-15,2 0 1 16,1 3-1-16,-1 2-1 0,-5-3-2 15,2 1-5 1,-10-3-18-16,-8 3-62 0,2-2-6 16,-5-2-6-16</inkml:trace>
  <inkml:trace contextRef="#ctx0" brushRef="#br0" timeOffset="137530.776">13930 17278 32 0,'-28'28'103'16,"14"-3"-6"-16,7-4-5 16,11 0-2-16,11-3-82 0,15-3-11 15,4-1-9 1,16-4-26-16,9 0-53 0,-1-3-7 15,5-2-6-15</inkml:trace>
  <inkml:trace contextRef="#ctx0" brushRef="#br0" timeOffset="138110.7876">15536 17096 63 0,'12'-5'96'15,"-3"1"-3"1,-9 4-7-16,10-8-45 15,-10 8-34-15,0 0-4 16,0 22 2-16,-2 0 1 0,-3 7 0 16,2-8-2-16,-1 1-1 0,-1 3 0 15,-2 4-1-15,2 2-1 16,-1 3-3-16,1-3-3 0,-2 3-2 15,1-5-3 1,0 0-10-16,3-9-47 0,0-1-27 16,2-7-6-1,1-12 2-15</inkml:trace>
  <inkml:trace contextRef="#ctx0" brushRef="#br0" timeOffset="138390.7932">15814 17006 78 0,'-2'60'96'0,"0"-23"-6"15,-1 6-6-15,1 2-70 0,2 2-2 16,4-2-2 0,8 1-2-16,4-6 0 0,5-1 0 15,4-9 2-15,7-2 0 16,3-13-2-16,-15-8 1 16,57-2-2-16,0-17 0 0,-5-25-3 15,-10-23 0-15,-26-10-3 16,-33 4-1-16,-26 17-2 0,-39 26-5 15,-7 15-6 1,-14 2-27-16,-4 10-55 0,15 8-3 16,12-2-7-1,21-3-2-15</inkml:trace>
  <inkml:trace contextRef="#ctx0" brushRef="#br0" timeOffset="138840.8022">16506 16781 10 0,'-19'8'104'16,"4"-2"-4"-16,1-2-2 0,14-4-4 15,0 0-74 1,18 6-8-16,18-6-5 0,14 0-2 16,11 0 0-16,5 0-1 15,7 3-3-15,1-3-2 0,-2 0-3 16,-16 0-7-16,-9 6-10 0,-17 0-37 15,-13-3-36 1,-17-3-8-16,0 0-8 0</inkml:trace>
  <inkml:trace contextRef="#ctx0" brushRef="#br0" timeOffset="139930.824">17492 16537 95 0,'11'-7'99'15,"-2"1"-7"-15,-9 6-3 0,12 0-63 16,-12 0-18 0,0 0-3-16,8 16 0 0,-7 2 0 15,2 10 1-15,-1 4-1 16,4 8-1-16,-1 4-1 15,1 5 0-15,-2 2 0 16,3-4-1-16,-2-3-2 0,-1-6-1 16,-1-8 0-16,-3-4-2 0,0-7-2 15,0-7-2 1,0-12-4-16,0 0-9 0,-3-6-29 15,3-10-44 1,1-8-6-16,10-4-5 0</inkml:trace>
  <inkml:trace contextRef="#ctx0" brushRef="#br0" timeOffset="140516.8362">17985 16508 83 0,'10'-11'97'0,"-10"11"-7"0,0 0-5 16,24-6-67-16,-30 10-12 15,-12 9-1-15,0 8-3 0,-6 9-1 16,-4 10-2 0,0 9 1-16,1 9 1 0,6 5-1 15,7 0 0 1,8 0 2-16,6-10-1 0,13-11 1 15,11-8 2-15,8-16 0 16,10-13 0-16,5-8 0 0,1-13 1 16,-3-10-2-16,-5-2 1 15,-5 0-2-15,-12-3 0 16,-9 5-2-16,-14 3 1 0,-11 6-2 15,-12 8 0 1,-15 6-4-16,-2 6-2 0,-11 6-6 16,7 10-27-16,10 4-50 15,-8 1-7-15,11-3-6 16</inkml:trace>
  <inkml:trace contextRef="#ctx0" brushRef="#br0" timeOffset="141186.8496">18459 17201 71 0,'10'33'98'0,"-4"-14"-7"16,-1 1-2-16,0 4-67 15,-1 4-8-15,11-1-3 0,0 0-2 16,-11 2-1-16,-1 0-2 0,0-1 1 15,1-3-1 1,-1-5 0-16,2-6-1 0,-5-14-1 16,0 0 2-1,12-5-1-15,-12-27-1 0,0-22-1 16,0-22-1-16,-6-8-1 15,-4-3 1-15,-2 5 0 16,-2 28-2-16,2 13 0 16,2 11 0-16,0 9 0 0,5 9 1 15,5 12-1-15,-2-10 0 0,7 10 0 16,11 0 1-1,8 0-1-15,12 0 1 0,9 0-1 16,9 0 1 0,12-7-1-16,4 2 0 0,1-4 0 15,-3 1-2-15,1-1 0 16,-10 0-2-16,-10-2-4 0,-8 4-6 15,-16-2-15 1,-11-4-61-16,-4 9-9 0,-10 4-8 16,-12-16-3-16</inkml:trace>
  <inkml:trace contextRef="#ctx0" brushRef="#br0" timeOffset="141396.8538">18553 17007 31 0,'-28'35'106'16,"17"-5"-3"-16,12-9-7 0,23-6-4 15,15-9-77 1,13-6-11-16,13 1-2 0,10-1-3 16,4-1-1-16,-2-2-3 15,-2 3-10-15,-11 0-58 16,-10 0-21-16,-14 0-8 15,-24-8-4-15</inkml:trace>
  <inkml:trace contextRef="#ctx0" brushRef="#br0" timeOffset="142049.8695">14104 17376 50 0,'-10'0'93'0,"-1"1"-2"15,1-1 1 1,10 0-62-16,-12-1-12 15,12 1-4-15,0 0-3 0,0 0-1 16,7 1-1-16,9 1-2 0,8 1-2 16,8 0-2-1,6 2-1-15,3 0 1 0,6 3-1 16,3-3-3-16,4 3-4 15,1-1-7-15,3 0-33 0,4 0-48 16,-7-3-6-16,1-3-8 16</inkml:trace>
  <inkml:trace contextRef="#ctx0" brushRef="#br0" timeOffset="142807.8869">19683 17188 29 0,'-20'19'102'16,"7"-5"-4"-16,13-4-6 0,6-7-3 15,18-3-81 1,13 0-6-16,12 0-1 0,7-3-1 16,9-1 0-16,2-1 0 15,-3-2-4-15,2 2-4 16,-8-6-9-16,-3 0-42 0,-13 4-33 15,-9 0-6-15,-10-2-4 16</inkml:trace>
  <inkml:trace contextRef="#ctx0" brushRef="#br0" timeOffset="143007.8909">19761 17290 90 0,'-16'19'100'16,"2"0"-7"-16,10-2-6 15,4 3-55-15,11-4-29 0,8 0-6 16,7-5-6 0,4 4-9-16,7-8-12 0,4-4-51 15,5 1-17-15,2-1-4 16</inkml:trace>
  <inkml:trace contextRef="#ctx0" brushRef="#br0" timeOffset="143417.8991">20640 17156 73 0,'-4'25'91'15,"2"2"-1"-15,1 4-28 0,1-4-35 16,3 2-10-1,5 4-2-15,5 0-1 0,4-15-1 16,2-2-3-16,4-5-1 0,-9-6 0 16,41-5-1-1,0-5-3-15,-3-19-1 0,-6-18-2 16,-13-11 0-16,-19 3 0 15,-23 8-1-15,-29 18-1 0,-13 9-1 16,-9 10 0 0,-8 5 0-16,0 11-3 0,1 8-5 15,2-2-11-15,15 1-53 16,12 6-20-16,17-3-8 15,20-5-5-15</inkml:trace>
  <inkml:trace contextRef="#ctx0" brushRef="#br0" timeOffset="143857.9079">21163 17342 31 0,'10'6'105'0,"-10"-6"-3"16,10 7-7-16,-10-7 0 15,9 10-81-15,-9-10-4 16,0 0-6-16,0 0 1 15,9 6-1-15,-9-6-2 0,0 0 2 16,0 0-5 0,0 0 1-16,2 8-1 0,-2-8 1 15,0 0 1 1,0 12 0-16,0-12-2 0,0 0-2 15,-4 12-1-15,4-12-6 0,0 0-14 16,0 0-60 0,0 0-12-16,0-11-7 0,9-5-7 15</inkml:trace>
  <inkml:trace contextRef="#ctx0" brushRef="#br0" timeOffset="144123.9137">21483 16983 36 0,'0'0'108'0,"12"-5"-5"16,-12 5-7-16,0 0-1 16,11-1-82-16,-11 1-6 0,8 15-2 15,-6 12 1 1,-1 6-1-16,-1 11 0 0,0 5 0 15,0-20-4 1,0 2 1-16,-1 1-3 0,-1 0 0 16,0-2-3-16,1 0-2 15,-1-7-4-15,0 4-9 0,-2-7-48 16,4-5-31-16,1-6-7 15,-1-9-3-15</inkml:trace>
  <inkml:trace contextRef="#ctx0" brushRef="#br0" timeOffset="145583.9429">22247 17331 93 0,'0'0'97'0,"0"17"-4"0,0-17-6 16,4 13-66-16,-4-4-12 16,0 0-3-16,0 3 0 15,2 1 1-15,1 2-1 16,0-1-1-16,-1-1 1 0,0 1-1 15,0-3-1 1,0 4 0-16,-2-4 0 0,4 0-1 16,-2-1 0-1,-2-10 0-15,4 11-1 0,-4-11 0 16,0 0-1-16,6-10 2 0,-6-20 0 15,0-14-1-15,-4-5 0 16,0-2-1-16,-4-4 1 0,1-4 0 16,-6 6-1-1,2 13-2-15,-2 8 0 0,-4 7 0 16,0 4 0-1,0 4 1-15,0 5-1 0,1 3 1 16,2 3 0-16,3 4 0 0,11 2 1 16,-10-8 0-16,10 8 0 15,0 0 0-15,0 0 0 16,16-4 0-16,6 3 1 15,11-3-1-15,4-1 1 0,13 0-1 16,8-6 0 0,2 2 0-16,6-4-1 0,-6 4 1 15,2 0-1-15,-11-3 0 16,-7 5-1-16,-8 2 0 15,-10 0-2-15,-5 0-3 0,-8 1-3 16,-2 1-7-16,-11 3-9 16,0-9-28-16,0 9-40 0,0 0-11 15,2-9-5 1</inkml:trace>
  <inkml:trace contextRef="#ctx0" brushRef="#br0" timeOffset="145883.9489">22026 17171 4 0,'-20'17'100'15,"20"-5"1"-15,14-5-4 0,17 3-4 16,25-10-75-16,11 0-4 16,13-5-2-16,5 1-1 15,0 3-4-15,-6-1-2 0,-7 2-3 16,-15-2-3-1,-11 2-6-15,-21 2-4 0,-13 10-13 16,-15-3-70 0,-12-6-4-16,-7-3-7 0,-4-5-5 15</inkml:trace>
  <inkml:trace contextRef="#ctx0" brushRef="#br0" timeOffset="146643.9641">23046 17099 93 0,'0'0'96'0,"0"16"-2"15,2-5-6 1,20 3-69-16,-15 11-10 0,1 4-2 15,-5-11 0-15,3 2 1 0,0 2-1 16,2 2-1 0,0 0-2-16,0-1 0 0,-2-1 0 15,5 0 0-15,-5-4 0 16,4-2 0-16,-5-5-1 0,-5-11 2 15,11 1-1 1,-6-10 0-16,-4-20-1 0,-2-17-1 16,-12-20-1-1,-5-6-1-15,-4-3 1 0,3 11-2 16,-3 9 0-16,3 6 0 0,3 9 0 15,-3 10 1 1,9 11 0-16,3 7 1 0,7 12-1 16,0 0 0-16,0 0 1 15,6-3 0-15,15 4 0 0,9 1 0 16,8 3 0-1,8-5 0-15,4 0 0 0,3 0-1 16,1-5 1-16,2-1-1 0,-8-5 0 16,-7 2-2-1,-5 0 0-15,-10 0-3 0,-3 3-3 16,-10 1-5-16,-13 5-13 15,0 0-48-15,-8-1-25 0,-4-1-6 16,-6-3-5 0</inkml:trace>
  <inkml:trace contextRef="#ctx0" brushRef="#br0" timeOffset="146873.9687">23168 16995 11 0,'9'17'106'0,"14"2"-1"16,8-6-9-1,9-4-2-15,13 1-78 0,0 0-8 16,4 1-6-16,-5-8-16 0,-5 4-77 15,-2-5-3-15,-1-4-9 16,-7-6-4-16</inkml:trace>
  <inkml:trace contextRef="#ctx0" brushRef="#br0" timeOffset="148143.9941">4612 17815 4 0,'-1'-20'102'16,"1"4"-3"-16,-1-1-6 0,-1 2-4 15,2 15-70 1,0 0-10-16,0 0-2 0,-13 7-3 15,13-7-3-15,-4 25 0 0,-3-2-1 16,1 12 1 0,2 0 0-16,3 4 1 0,0-2 0 15,-5 3 0 1,1 0 3-16,1-5-1 0,-3 2 0 15,0-10-1 1,2 0-1-16,-7-3 2 0,12-24 0 16,-16-5-3-16,9-12 0 15,-4-5 0-15,3-3 0 0,-1-8 0 16,0 1 0-16,-1-3-4 15,2 0 1-15,7-1 0 16,1 0 0-16,0 1 1 0,7 0-1 16,9 2 1-1,4 4 0-15,7 0-1 0,3 0-2 16,5 3-3-16,4 1-4 15,2 0-6-15,18-18-9 16,27-9-32-16,3 6-35 0,-23 5-5 16,-42 27-5-16</inkml:trace>
  <inkml:trace contextRef="#ctx0" brushRef="#br0" timeOffset="148333.9979">4566 17677 42 0,'-41'40'102'0,"5"-5"-4"0,13 3-7 16,3-4-3-16,12-4-86 16,6-4-8-16,7-4-2 15,10-5-12-15,9-10-33 16,13-5-38-16,1-6-6 0,2-13-6 15</inkml:trace>
  <inkml:trace contextRef="#ctx0" brushRef="#br0" timeOffset="148664.0069">4907 17769 39 0,'0'0'87'16,"5"23"-2"-16,0 0-4 0,-7 1-59 16,-5 1-4-16,4 2-2 15,0 2-1-15,2-4 1 0,1 21 2 16,1-31-3-1,5 6-2-15,8-16-4 0,1-5-2 16,2-2-3-16,1-12-2 0,0-1-1 16,-2-9-4-1,-2 4 0-15,-2-1 0 0,-3 1-1 16,-6 6 1-16,-3 4 0 15,0 10 0-15,0 0-1 16,0 0 0-16,0 0 0 16,-6 7 2-16,-2 1 0 15,-15 41-1-15,16-24-3 16,4 6-3-16,-1 0-24 0,8-3-53 15,4-1-7-15,-8-27-7 16</inkml:trace>
  <inkml:trace contextRef="#ctx0" brushRef="#br0" timeOffset="149084.0153">5179 18084 23 0,'0'0'90'16,"22"-20"-2"-16,3-1-2 0,-25 21-34 16,0 0-39-16,0 0-4 15,10 0 0-15,1 4 0 16,0 1 2-16,9 31-2 0,-9-5-3 15,-11-31 0-15,7 23-2 16,2 1 0-16,-9-24-2 16,0 0 0-16,34 12 1 15,-34-12-3-15,20-12 2 0,-20 12-1 16,0 0-2-1,0 0 2-15,11-12 0 0,1-1 0 16,1 2-2-16,19-12 2 16,-10 10-1-16,-22 13 1 15,22-8 2-15,-2 1-2 0,14-1 3 16,-17 4 0-1,0 0-1-15,-1 1 0 0,-1-2-1 16,0 2 0 0,-15 3-3-16,0 0 1 0,23-5-4 15,1-2 1 1,-24 7 2-16,22-3-2 0,3 1 1 15,-25 2 0-15,27 2-2 0,-2 4-2 16,-25-6-6 0,22 15-38-16,-2 0-42 0,12-7-4 15,-17-8-7-15</inkml:trace>
  <inkml:trace contextRef="#ctx0" brushRef="#br0" timeOffset="149844.0305">5044 17674 84 0,'-49'20'94'0,"4"-3"-6"0,6-4-8 16,7-4-70-1,7-9-1-15,10 0-4 0,15 0 1 16,3-11-1-16,15 1 1 15,8 2-2-15,8 0 2 0,5 6-1 16,0 2 1-16,4 7-1 0,-4 9-1 16,-39-16-2-1,32 21 1-15,-1 1 1 0,-14 6-1 16,2 2 1-1,-11 3-4-15,1 2 0 0,-9-5-3 16,0 2 5 0,1 16 1-16,9-32 0 0,11-5-2 15,7-9 0-15,9 0 1 16,7-2 0-16,10-7-4 15,7-2-20-15,4 2-68 0,17-3-6 16,2-10-5-16,3-1-5 16</inkml:trace>
  <inkml:trace contextRef="#ctx0" brushRef="#br0" timeOffset="152254.0811">2477 1478 14 0,'10'36'90'16,"6"1"-4"-16,9 1-1 0,2 0-67 16,-2-4-1-1,-3-3 1-15,-3-7 1 0,-6-9-4 31,-13-15-1-31,0 0-3 0,-9-2-1 0,-12-11-1 16,6 4-2-16,-4-1-5 16,-2-2-2-16,-3 1 0 15,-3-2 0-15,2 3 0 16,-2 0-1-16,1-1 1 0,1 1 1 15,3-2 0-15,2-2-1 0,4-3 1 16,7-4-1 0,4-5 2-16,6-1-1 0,-1-2-1 15,7-2-2-15,6 0-5 16,6 4-15-16,2-9-66 15,1 4-4-15,0 1-8 16,0 2-3-16</inkml:trace>
  <inkml:trace contextRef="#ctx0" brushRef="#br0" timeOffset="152435.0848">2333 1539 0 0,'-10'45'95'15,"10"-34"2"-15,0-11-6 0,14 1-8 16,2-6-75-1,5-16-5-15,5-3-2 0,0-3-6 16,4-5-25-16,-6-2-54 16,11 3-8-16,0-3-5 15</inkml:trace>
  <inkml:trace contextRef="#ctx0" brushRef="#br0" timeOffset="152755.0912">2879 1246 74 0,'12'14'98'0,"-2"0"-4"15,5-7-6-15,1-3-69 16,2-3-7-16,-1-1-1 0,2-2 0 16,-3-7-6-16,3-4-2 0,-6-2-3 15,0-4-3 1,-9 4-1-16,-3-4-2 0,-1 5 0 15,-2 5-1 1,2 9 2-16,-18-4-1 0,6 10 3 16,-1 10 1-16,-3 6 1 15,15 5 4-15,-17 33 0 16,11 12 2-16,7 1 0 0,24-7 1 15,13-13-1-15,-11-39-4 16,4-1-3-16,0-13-12 0,1-10-70 16,-5-10-7-1,-3-4-9-15,-4-5-1 0</inkml:trace>
  <inkml:trace contextRef="#ctx0" brushRef="#br0" timeOffset="153165.0994">3301 1257 68 0,'5'-9'95'0,"-5"9"-5"0,13 0-6 16,-13 0-71-1,17 14 0-15,-4-4-1 0,0 2-1 16,3-2-2 0,-1-3-2-16,1-3-1 0,-3-10-2 15,-1 3-1-15,0-7 0 16,-1 3-2-16,-1-5-3 0,-3-2 0 15,1 0 0 1,-1 1 0-16,1 1 1 0,-1 3 1 16,3 0 0-16,5 2-1 0,-1 2 3 15,3 1 1 1,1 4 0-16,2 0 0 0,2 0 0 15,0 5 0-15,0-1 0 16,-1-4 1-16,2 0-1 0,-1 3-1 16,0-6-1-1,-2-2-2-15,-3-5-1 0,1 0 0 16,-5 1 0-16,1 0-1 0,-1-4 1 15,-2 0 0 1,1 2 1-16,1-1 0 0,0-2 0 16,1 4-2-16,0 3-5 15,-5-1-41-15,1 0-40 0,-10 8-5 16,0 0-8-1</inkml:trace>
  <inkml:trace contextRef="#ctx0" brushRef="#br0" timeOffset="153425.1046">2925 1598 32 0,'-164'109'104'0,"43"-17"-4"16,56-36-6-16,65-62-6 16,16-15-84-16,22-18-2 0,16-12 0 15,20-16 1 1,12-8-2-16,12-3 1 0,9-4-1 15,4 2 1 1,0-2 1-16,0 4-1 0,-8 8-1 16,-8 15 0-16,-10 10 1 0,-22 15 0 15,-12 14-1 1,-17 16-6-16,-41 18-10 0,-20 45-75 15,-48 44-4 1,-49 14-7-16,54-66-8 0</inkml:trace>
  <inkml:trace contextRef="#ctx0" brushRef="#br0" timeOffset="154875.1336">7223 5168 27 0,'16'0'93'16,"-9"6"-2"-16,4 14-3 0,-5 2-47 15,0 11-28 1,3 6 2-16,0 7 2 0,-2 2-1 15,-3 1-2 1,-1-1-3-16,-3-6-1 0,0-6-2 16,-2-7 0-16,0-5-2 15,0-8-2-15,2-16 0 16,0 0-1-16,-11-8 0 0,8-18-1 15,0-9 0-15,-3-11-2 16,-4-13-1-16,-4-8-1 0,2-5 0 16,-4 1 0-1,2 1 0-15,-1 5 0 0,5 8-1 16,2 6 3-16,4 11-1 15,4 6 1-15,2 8-1 16,11 1 0-16,2 4 1 16,9 2 0-16,7 4-2 0,11 2 0 15,7-1 0-15,8 4 1 0,2 1 0 16,2 2-1-1,-3 2-1-15,1 2 0 0,-9-1-1 16,-9 0-2 0,-4 3-3-16,-11-3-2 0,0 2-7 15,-10-5-20-15,-7 5-54 16,2 2-7-16,-11 0-4 0</inkml:trace>
  <inkml:trace contextRef="#ctx0" brushRef="#br0" timeOffset="155095.138">7043 5206 91 0,'-48'34'101'16,"16"-15"-6"-1,24-9-4-15,25-10-73 0,18-7-5 16,18-7-1-16,14-5-2 0,11-1-3 15,-1-3-6 1,9 7-8-16,-11-7-17 0,-15 9-67 16,7 5-4-16,-12-1-9 15,-15 2-3-15</inkml:trace>
  <inkml:trace contextRef="#ctx0" brushRef="#br0" timeOffset="155535.1468">7929 5303 78 0,'-12'19'100'16,"10"-7"-6"-16,2-12-5 0,30 5-71 15,-4-7-4-15,9-13-1 16,3-2-2-16,0-5-3 0,-1-7-5 15,-5 3-2 1,-8-6-3-16,-11 3-2 0,-10 3 0 16,-4 6-1-1,-15 5 0-15,-10 10 0 0,-6 5 2 16,-5 13 2-16,-2 14 2 0,0 8 1 15,5 10-1-15,4 3 4 16,10 0 0-16,9-4 1 0,10-1 0 16,6-6-1-1,13-10 2-15,9-4-3 0,5-14 0 16,6-3-8-1,-2-6-6-15,8-6-38 0,-1-7-44 16,-4-7-5-16,-4-6-9 16</inkml:trace>
  <inkml:trace contextRef="#ctx0" brushRef="#br0" timeOffset="156075.1576">8520 5129 41 0,'16'25'95'15,"-5"5"-1"-15,1 2-6 16,-2 6-55-16,-2 5-13 0,-2 0-2 15,-2-1-3 1,-3-4-4-16,-1-6-2 0,0-5-1 16,-2-8 0-16,0-4-1 0,2-15-2 15,0 0-1 1,2-7 0-16,8-12-2 0,4-5 1 15,2-6-2-15,2-2-2 16,6-3-1-16,2 1 0 16,0 4 0-16,3 7 1 15,-3 6 0-15,0 11-1 0,1 6 2 16,-4 8 1-16,-1 9-1 0,-3 9 0 15,-1 6 2 1,-5 1 0-16,2 4 0 0,-8-2 1 16,1-3 0-16,-2-6 0 15,1-6 1-15,-1-12 0 16,3-8-2-16,5-14 0 15,2-18-3-15,5-8 0 0,9-9 0 16,3-1-1 0,7-2-1-16,1 5 0 0,-3 10 1 15,0 10 0-15,-4 18 2 0,-2 11 1 16,-8 19-1-16,-6 10 0 15,-8 7 2-15,-5 5 0 16,-5 7 1-16,-1 1 0 16,-6-2-2-16,-3-8-1 0,-1-5-1 15,1-9-2 1,7-5-7-16,3-22-13 0,0 0-61 15,11-9-13 1,9-12-7-16,9-1-5 0</inkml:trace>
  <inkml:trace contextRef="#ctx0" brushRef="#br0" timeOffset="156435.1648">9706 4823 26 0,'-6'13'103'0,"7"7"-2"16,10 10-7-16,1 3-3 16,-4 9-82-16,8 10 0 0,-1 8-1 15,0 3-2-15,-8-1-2 16,2-1 0-16,-5-3 0 15,0-5-2-15,-2-8-2 0,-1-11-2 16,-1-10-4 0,3-7-7-16,-3-17-26 0,-10-8-54 15,8-14-6-15,-3-15-9 16,-2-9 7-16</inkml:trace>
  <inkml:trace contextRef="#ctx0" brushRef="#br0" timeOffset="156775.1716">9628 5104 88 0,'-11'5'98'16,"11"-5"-6"-16,9 10-5 0,-9-10-74 15,27 1-2-15,18-2-1 16,12-7-1-16,5 1-4 16,0-2-1-16,-2 2-2 15,-7 1 0-15,-9 6 0 0,-8 8-1 16,-13 11-1-16,-14 6 0 0,-9 9 1 15,-4 6-1 1,-2 3 2-16,2-1 1 0,1-6 1 16,6-6 0-16,11-11 1 15,12-9-2-15,15-13 0 16,6-12 2-16,6-9-2 15,4-9 0-15,-5 0 0 0,-11-7-2 16,-9 1-1 0,-20 0 1-16,-16 6 0 0,-22 7-3 15,-18 10-4-15,-19 2-5 0,-13 13-9 16,-10 3-38-1,6 9-38-15,5 8-5 0,11 3-7 16</inkml:trace>
  <inkml:trace contextRef="#ctx0" brushRef="#br0" timeOffset="157485.1858">10772 5133 17 0,'0'11'103'0,"15"-6"-2"15,11-4-7 1,8-1-3-16,27 0-79 0,-13 0-3 16,4 0-2-1,-3 0-3-15,-4 0-3 0,-8 2-5 16,-2 3-4-16,-11-4-8 15,-2 8-24-15,-1-5-52 0,-21-4-6 16,9 4-6 0</inkml:trace>
  <inkml:trace contextRef="#ctx0" brushRef="#br0" timeOffset="157665.1894">10681 5385 17 0,'-9'24'105'15,"25"-8"-3"1,26-5-7-16,24-11-1 0,18 2-76 15,13-4-11 1,12-3-7-16,-2-5-15 0,-8 3-76 16,-4 0-2-16,-19-1-8 0,-16 4-6 15</inkml:trace>
  <inkml:trace contextRef="#ctx0" brushRef="#br0" timeOffset="158775.2116">8191 7690 75 0,'0'0'96'0,"9"-11"-2"0,-9 11-5 16,-20-10-64-1,20 10-9-15,0 0-3 0,0 0-2 16,0 0-1-16,7 12-3 15,-3 9 0-15,1 10-2 0,1 10 0 16,2 12 1 0,-4 14 1-16,0 8-1 0,-2 3 0 15,-3 0 0-15,-2-2-1 0,-6-8-1 16,-6-9-1-1,1-11 0-15,0-13-3 0,-1-13-1 16,4-11-4-16,-1-11-7 16,12 0-12-16,-2-12-67 0,10-13-6 15,15-8-9 1,6-9-6-16</inkml:trace>
  <inkml:trace contextRef="#ctx0" brushRef="#br0" timeOffset="159355.2232">8931 7720 23 0,'0'0'91'0,"-12"-5"0"16,-2 10-4-16,-3 19-42 0,-3 1-26 15,-3 14-1-15,-4 13-2 16,1 6-3-16,2 10-1 15,8 6-2-15,3-1-1 16,11-3 0-16,5-11-2 0,16-12-1 16,11-20 0-16,9-13-1 0,8-17 0 15,3-20-1 1,9-15-1-16,-3-16 0 0,-4-8-3 15,-11-4 1 1,-10-5-1-16,-11 2 0 0,-14 8-1 16,-10 11 0-16,-17 9 0 15,-13 15-1-15,-11 14 0 0,-8 12-3 16,-7 10-5-16,-4 10-8 0,8 1-53 15,8 8-23 1,10-7-7-16,18-6-7 0</inkml:trace>
  <inkml:trace contextRef="#ctx0" brushRef="#br0" timeOffset="160045.237">11027 5673 82 0,'-14'12'100'0,"14"-2"-4"0,14-1-8 0,-6 1-60 16,41-3-13-16,16 3-5 15,6-3-7-15,12 5-15 16,-7-5-74-16,0-3-6 0,-12-2-6 15,-15-2-5 1</inkml:trace>
  <inkml:trace contextRef="#ctx0" brushRef="#br0" timeOffset="160575.2476">9523 7536 19 0,'0'0'103'16,"0"0"-1"-16,18 0-7 0,8-3-2 15,12-1-74 1,5-4-6-16,5 1-3 0,-1-1-4 16,5 4-8-16,-8-3-11 15,0-10-69-15,-13 14-10 16,-12-1-9-16,-7 3-6 15</inkml:trace>
  <inkml:trace contextRef="#ctx0" brushRef="#br0" timeOffset="161185.2598">10331 7265 63 0,'0'0'98'16,"-7"0"-3"-16,7-17-10 16,0 17-53-16,0 0-9 0,0 0-6 15,4 4-4-15,-1 8-1 0,5 3-3 16,0 8-1-1,1 7-1-15,0 4 1 0,0 10-1 16,-3 4-1 0,-1 4-1-16,-5-4 0 0,0-1-2 15,-7-5-1-15,-2-6 1 16,-1-7-2-16,-3-9 0 0,2-7 0 15,11-13-2 1,-12 0-3-16,12 0-3 0,0-18-6 16,12 6-27-16,13-12-56 0,-3-3-4 15,6-5-7 1,6-1-4-16</inkml:trace>
  <inkml:trace contextRef="#ctx0" brushRef="#br0" timeOffset="161726.2707">10809 7183 32 0,'0'0'91'16,"-7"0"0"-16,-6 2-4 15,-12 8-59-15,2 5-9 0,-3-1-2 16,1 2-1-16,-1 0-3 16,4 0-2-16,9-3-2 0,8-2 0 15,10 1-1 1,18-4 0-16,12 1 1 0,10-1-1 15,10 1 0-15,3 1-2 16,2 1-1-16,-5 3-2 16,-7 2 1-16,-14 3-1 15,-12 5-1-15,-18 3 1 0,-13 2-1 16,-17 3 0-16,-14 0 0 0,-10 1 0 15,-5-1-1 1,-5-4 0-16,1-6 0 0,5-3 0 16,8-6-1-16,12-3 0 15,9-8-2-15,12-5 0 16,13-6-3-16,4-11-1 15,14 0-4-15,7-4-5 0,10-1-5 16,4-7-12-16,7-4-43 0,0 6-22 16,1-2-6-1,2 1-1-15</inkml:trace>
  <inkml:trace contextRef="#ctx0" brushRef="#br0" timeOffset="161896.2741">10857 7186 33 0,'-31'-1'108'0,"5"-1"-5"15,12-3-7-15,14-6-2 0,16-4-77 16,29-9-6 0,16-9-5-16,25-5-13 0,18-15-83 0,21-13-4 15,17-11-7 1,15-22-7-16</inkml:trace>
  <inkml:trace contextRef="#ctx0" brushRef="#br0" timeOffset="172907.4976">17807 3338 42 0,'-10'0'86'15,"0"0"-1"1,10 0-49-16,0 0-8 0,0 0-6 16,6-1-9-16,-6 1-2 15,19-3-5-15,-3 3-3 16,5 0-1-16,0 1 0 0,7 2 1 15,3 1-2-15,4-3 2 16,6 1-1-16,2 0 0 0,3-2-1 16,1-2 1-1,3-5 0-15,0-1 0 0,0 1 0 16,1-2-1-16,-4 2 0 15,2 1-1-15,3-1 1 16,0 2-1-16,4 1 0 0,3 3 0 16,4 0 0-16,2 1 1 15,6-1 0-15,0-1-1 16,1-1 2-16,2 1 0 15,-4 0-1-15,-1-7 2 0,0 5 0 16,-4-3-1 0,-2 2 0-16,2-1 0 0,-2-1-1 15,-1 3 1-15,-1-1 0 0,-1 5-1 16,-2-2 0-1,-2 2 0-15,-3 0-1 0,-8 0 1 16,-3 0-1-16,-2 0 0 16,-6 2 0-16,-3-1 0 0,-1 1 0 15,-3 0-1 1,-1 2 1-16,-3 3-1 0,0-3 1 15,-1 3 0 1,-2-1-1-16,-2 1 1 0,-1 2 1 0,-3 5-2 16,0 3 2-1,-3 0 0-15,-2 7-1 0,0-4 1 16,-2 7-1-16,-2-4 1 0,0 1-2 15,-1-1 1 1,0-2-2-16,-2 6 2 0,3-5-1 16,0 6 1-16,-1-1-1 15,0 5-1-15,-2 2 4 0,2 0-2 16,-4 5 1-1,0 0-1-15,0 4 0 0,0-2 0 16,0 0 0-16,-4 1 0 0,1-1 1 16,-4 1-1-1,2-4 1-15,-1-1-1 0,1 2 2 16,0 1-2-16,-1 5 1 15,3-3-1-15,-1 2-1 0,1-1 0 16,1 3 1 0,2 0-1-16,0 0 0 0,0 0 2 15,5-4-2 1,0 3 3-16,1-2 0 0,4 1 0 15,-1-1-1-15,2-5 0 0,-3 2 1 16,3-5-1-16,-3 4 0 16,-2-5-1-16,-1-2 0 15,-1-2 1-15,-1-6 0 16,1-1 0-16,-4-5 0 0,2 0-1 15,-2-7 1 1,2-3 0-16,-2 0-1 0,0-8 0 16,3 13 0-16,-3-13 0 15,0 10 0-15,0-10 1 0,0 0-1 16,0 0 1-16,0 0-1 15,0 0 1-15,0 0 1 16,0 0-1-16,0 0 0 0,0 0 0 16,0 0 0-1,0 0 0-15,0 0-1 0,0 0-3 16,0 0 0-1,0 0-6-15,0 0-16 0,-4-10-59 16,4 2-9-16,0-4-8 0,4 0 6 16</inkml:trace>
  <inkml:trace contextRef="#ctx0" brushRef="#br0" timeOffset="174467.5288">20449 5034 50 0,'0'0'85'0,"0"0"-5"16,10 0-44-16,-10 0-17 0,0 0-8 15,0 0-5 1,1 12-1-16,-1-12-1 0,4 20 0 15,-2-8 1-15,1 5 0 0,-2-1 1 16,4 4 1 0,-1 2-2-16,3 0 0 0,1 2-1 15,0-4 0-15,0-1 0 16,2 2 0-16,4-3-1 0,-4 0 0 15,2-3-2 1,1 1 2-16,3-3-1 0,-1 3 0 16,1 1 0-1,1-4-1-15,1 0 2 0,2-2-1 16,-1-2 1-16,0-3-1 0,-1-1-1 15,2-1 1-15,0-3-1 16,-2 1 2-16,2 0-3 0,-2 1 0 16,1-3 0-1,1 3 0-15,-3 0-2 0,2 2 2 16,0-2 0-1,0 0-1-15,1 2 1 0,4-5 0 16,-2 5 0-16,5-2 0 0,4-2 0 16,1 2-1-16,3-2 1 15,1 5 0-15,3-4 0 0,1 4 0 16,2-2 0-1,3 1 0-15,-1 0 0 0,3-1 1 16,-1 1-1 0,5-4 1-16,0 1 1 0,4-2-1 15,3 0-1-15,2 0 1 16,5-5-1-16,-5 2 1 0,6 0 0 15,-4 0 0-15,-4 0 1 0,1 0 0 16,-5 0 0 0,-2-1 0-16,-2 2 0 0,4-3 0 15,0 0 0 1,1-2-1-16,3 2 1 0,1-2-2 15,2-2 1-15,-2 2-1 16,-3-2 0-16,-3 2 0 0,-5 1 0 16,-2 0 1-1,-6-1-1-15,-2-3 1 0,-7 3 1 16,-1-1-2-16,-3-3 1 0,-3 1 0 15,-3-5 1 1,-2 1-1-16,-3-6 0 0,-5-1 1 16,3-2-1-16,-4-2 2 15,-4-5-1-15,-1-4 1 0,-2-1-1 16,-1-2 0-1,-2-2 0-15,0-2-1 0,-3 0 1 16,-2-5 0-16,2 2-2 0,-4 0 0 16,1-4 0-1,-2 0 0-15,-2-3 0 0,1-1 0 16,-1-2-2-16,-3 1 2 15,1-5 0-15,-1 1 0 0,-1 0 0 16,0 1 2 0,0 1-2-16,-2-1 0 0,1 1 0 15,-1-4 1 1,0 2 0-16,-2 1-1 0,2-6 0 15,-3 4 0-15,3-4 0 0,-2 3 0 16,0 1 0 0,0 1 0-16,-3 6 1 0,6-2 0 15,-1 4 0-15,1 1-1 16,-1 3 2-16,4-3-2 0,1 6 1 15,3 2-1 1,4 2 0-16,-1 4-1 0,2 2 0 16,3 7 0-16,0-1 0 15,8 9-1-15,9-4 0 0,7 6 2 16,13 5-3-16,18-4 3 15,19 2 0-15,22-3 0 16,22 6 3-16,18 2-2 0,19-3 1 16,12 0 0-1,14-1-1-15,3 1-1 0,7 4-1 16,-6-1-3-16,1 5-4 15,-17-4-20-15,-7 3-59 16,-13 3-8-16,-18 2-8 0,-19 4-3 16</inkml:trace>
  <inkml:trace contextRef="#ctx0" brushRef="#br0" timeOffset="175007.5396">19870 3332 12 0,'-35'23'81'0,"-13"9"2"0,-12 6-4 15,-10 10-62 1,-8 10-8-16,-4 7-2 0,-1 3-2 15,4-1-9-15,9-7-23 0,12-8-53 16,24-13-5 0,23-15 0-16</inkml:trace>
  <inkml:trace contextRef="#ctx0" brushRef="#br0" timeOffset="175207.5436">20293 3617 62 0,'-13'25'90'0,"-18"5"-2"15,-22 11-6-15,-11 10-76 16,-15 13 0-16,-13 8-2 16,-5 7 0-16,-2 1-4 15,1-7-10-15,10-9-48 0,10-8-26 16,15-15-8-1,14-16 1-15</inkml:trace>
  <inkml:trace contextRef="#ctx0" brushRef="#br0" timeOffset="175387.5472">19898 4302 78 0,'-37'83'94'0,"-18"6"-2"15,-11 4-9-15,-21 6-74 16,4 5-5-16,-3-12-10 15,8-9-74-15,12-22-6 0,17-22-7 16,23-26-2-16</inkml:trace>
  <inkml:trace contextRef="#ctx0" brushRef="#br0" timeOffset="175527.55">20088 5039 27 0,'3'118'106'16,"-23"19"-6"-16,-31 5-8 15,-17 6-11-15,-12-6-106 0,3 2-60 16,4-10-8-16,12-21-4 0,20-25-8 15</inkml:trace>
  <inkml:trace contextRef="#ctx0" brushRef="#br0" timeOffset="176077.561">22580 5554 88 0,'-39'21'96'0,"-6"8"-6"0,-7 13-4 16,-4 8-75-1,2 2-6-15,5 8-9 0,-1-9-29 16,12-5-51-16,17-12-6 15,12-19-7-15</inkml:trace>
  <inkml:trace contextRef="#ctx0" brushRef="#br0" timeOffset="176257.5646">23526 5318 91 0,'21'41'99'0,"-21"15"-5"0,-26 8-6 15,-20 11-80 1,-7 5-1-16,-9 3-3 0,-2-1-7 15,-2-15-22 1,-4-12-60-16,28-18-7 0,14-26-6 16</inkml:trace>
  <inkml:trace contextRef="#ctx0" brushRef="#br0" timeOffset="176437.5682">24191 5063 0 0,'-16'81'97'0,"-18"10"0"15,-13 3-6-15,-9-6-6 16,-4-4-84-16,1-4-4 0,4-22-12 16,8-26-48-16,7-23-25 15,14-28-7-15,15-32-2 0</inkml:trace>
  <inkml:trace contextRef="#ctx0" brushRef="#br0" timeOffset="176617.5718">24295 3664 6 0,'-20'16'98'0,"-13"24"-1"16,-16 11-6-16,-7 10-6 0,-13 12-84 15,-6 0-6 1,4 8-21-16,7-2-56 0,18-30-11 15,19-15-5-15</inkml:trace>
  <inkml:trace contextRef="#ctx0" brushRef="#br0" timeOffset="176757.5746">24283 3881 77 0,'9'19'102'15,"-21"29"-7"1,-23 13-7-16,-12 9-60 0,-12 19-40 16,4 1-71-16,-13-6-10 15,6-18-8-15,5-25 0 0</inkml:trace>
  <inkml:trace contextRef="#ctx0" brushRef="#br0" timeOffset="179177.623">18607 2587 49 0,'-22'-2'78'16,"-1"1"-38"-16,7 1-4 15,3-3-6-15,13 3-7 0,-8-3-4 16,8 3-2-16,17 0-6 16,8-5-3-16,6 3-3 0,4-1-2 15,14-2 0 1,1 1-3-16,8-4 1 0,3 2-1 15,0-2 2 1,6 4 0-16,-5-4 0 0,2 2 1 16,1 1 0-16,0-3 0 15,-1 3 0-15,-3-1 0 0,4 3-1 16,-4 2 1-16,4-2-2 0,-1 3 0 15,-2 0 0 1,2 0-1-16,0 0 1 0,6 0 0 16,-1 0 0-1,3-1-2-15,3 1 3 0,3-3-1 16,7-2 0-16,-4 2 0 15,3 1 0-15,-2-3 0 0,-5 2 0 16,0 1 2-16,-9-1-2 0,-3 2 3 16,-7 0-2-1,-3-1 1-15,-4 2 0 0,-4-2 2 16,-3 2-3-1,2 0 1-15,-5 0-2 0,-3 0 1 16,-5 0-2-16,-4 0 0 16,-5 0 0-16,-6 6-1 0,-4-3 0 15,-4 2-1 1,-10-5 2-16,12 10-2 0,-6 1 2 15,-6-11-1-15,4 16 2 0,-1-7-1 16,0 3 1 0,-1 3-1-16,1-2 1 0,0 0 0 15,1-3-1-15,-1 6 0 16,4 0 0-16,-2 4 0 0,0 1 0 15,3 1 0 1,-2 9-1-16,0 0 0 0,-1 5 0 16,-2 3 2-1,2 3-2-15,-4 0 2 0,-1 2-2 16,0 0 1-16,0-3 0 0,0-2 1 15,0-1 0-15,0 1-1 16,0 0 0-16,0 0 0 16,0 2 2-16,-1 0-2 15,1 2 2-15,-1 3-2 0,-3 2 0 16,1 0 0-1,-2-2-1-15,2-1 1 0,-2 1-1 16,4 0 1-16,-1-3-2 0,2-4 2 16,0 0 0-1,0-6 1-15,0 1-1 0,0-3 1 16,-1 0-1-16,0 2 1 15,-2-3 0-15,0 0-1 0,0-2 1 16,2 2-1 0,-3 1 1-16,2-2-2 0,-1 0 2 15,2-4-1 1,-2 3 1-16,0 3-1 0,2-5 0 15,-3 3 0-15,2 0 0 0,0 1 0 16,-2 0 0-16,1-1 0 16,0 3 0-16,3-3 0 0,-4 3 0 15,3-1 0 1,-2-4 1-16,0-3 0 0,3 0 0 15,-4-4 0 1,1-1-1-16,-1-1 1 0,0-3 1 16,-1 0-2-16,-3-3 2 15,4-1-1-15,-1-2 1 0,5-9-1 16,-7 13 1-16,7-13 0 0,0 0-1 15,0 0 1 1,0 0-1-16,0 0 0 0,5 0-1 16,-5 0 0-1,13 0 0-15,-4 0 0 0,1-3-1 16,6 3 2-16,-1 0-2 15,5-3-1-15,-3 3 2 0,6-3 1 16,0 1-1-16,1-4-1 16,2 3 1-16,-6 0 0 15,7 1-1-15,-1-1 1 0,2 1 0 16,1-1-1-1,1 1 0-15,1 2 1 0,-1-1 0 16,0 0-1-16,-4 1 1 16,-4-1-1-16,-2-1 1 0,-5 2 0 15,-1 0 0 1,-4 0 0-16,3 0 0 0,-1 0 0 15,2 0 1-15,1 0-1 0,5 0 0 16,1 0 1 0,0 0-1-16,4 0 0 0,-3 0 0 15,-1-2 1-15,1 2-1 16,-3 0 0-16,0-1 0 0,-1-1 1 15,1 2-1 1,-5 0 0-16,2 0 0 0,-2 0-1 16,-3 0 2-1,4 0-1-15,-2 0 0 0,-2 0 0 16,-1 0 0-16,0 0 1 0,2-2 0 15,-12 2 0-15,17-7 1 16,-17 7 0-16,13-5 0 16,-13 5 0-16,13-15 0 15,-6 1 0-15,2-5 0 0,0-8-1 16,0-9 1-1,3-12-1-15,-2-9 0 0,1-10 0 16,0-9-1-16,-1-6 0 0,0-4 0 16,0-5 1-1,-2 4-1-15,2 2 0 0,0 3 2 16,-1 5-2-16,-2 7 1 15,0 0 0-15,0 7 1 0,0 0-1 16,-2-4 0 0,-5 2-1-16,0-1 1 0,1-2-1 15,-1-5-2 1,0 0 2-16,-3-1-1 0,-4 3 1 15,-2 3-1-15,1 1 1 0,-3-1-1 16,-1 5 1-16,-1 4 0 16,-4 5-2-16,2 3 2 0,0 0-3 15,1 5 2 1,-2-2-2-16,1 4 1 0,-1 1-1 15,-1 4 2 1,-1 0-1-16,0 3 0 0,-2 4 0 16,2 3 0-16,1 3 0 15,1 9 1-15,1 0 0 0,2 2 0 16,5 7 1-16,8 8 0 0,-13-9 0 15,13 9 0 1,0 0 1-16,17-14-1 0,11 7 1 16,17-3-1-1,19-2 0-15,26-5 1 0,21 0 0 16,26 4 0-16,19-1 0 15,11 2-1-15,4 0-2 0,-3 2-1 16,-10 1-2-16,-16 2-3 16,-25-3-8-16,-20-2-46 15,-24 2-31-15,-34 0-5 0,-23-4-2 16</inkml:trace>
  <inkml:trace contextRef="#ctx0" brushRef="#br0" timeOffset="182268.6849">19122 2533 1 0,'0'0'69'16,"0"11"-1"-16,0-11-8 0,6-7-9 15,-1-5-10-15,-1-8-8 0,4-6-10 16,-1-3-10-1,1-12-7-15,-3-5-6 0,-1-7 0 16,-4-6 0-16,-2-4 0 16,-12-2 0-16,-8-3-2 15,-9-2 1-15,-9 8 0 16,-5-1 3-16,-4 9-2 0,-2 0 2 15,25 33-4 1,-1-3 2-16,2 2-1 0,0 1 0 16,3 3 0-16,2-1-1 0,3 2 0 15,8 2-1 1,6 1 3-16,3-5-1 0,15 7 1 15,10-3-1-15,14 3 0 16,14-2 1-16,15 1 1 0,14-3-1 16,15 2 1-1,17-1-1-15,15 0 0 0,17 1 0 16,11-3 1-16,18 4-2 0,11-3 1 15,13 1 1 1,11 2-1-16,8-1 0 0,4-1 0 16,5 1 2-16,0 1-2 15,0-2 1-15,-4 2 0 0,-5 2-1 16,-5 0 1-1,-11 1-1-15,-8 1 1 0,-12 0-1 16,-11 1 1 0,-14 1-1-16,-13 0 1 0,-15 2 0 15,-12-2 2-15,-18-1-3 0,-10 1 1 16,-15 2-1-16,-10 1 2 15,-12 0-1-15,-8 1 0 16,-10 0-1-16,-8 1-1 16,-5 0 1-16,-4-1 0 0,-6 3-1 15,0-3-1 1,-11 3 2-16,15-2-1 0,-15 2 1 15,14-1-2-15,-14 1 2 16,14 0-1-16,-14 0 1 0,19 3-1 16,-7 5 1-16,2-3-1 15,1 9 1-15,3 1-1 16,-1 7 1-16,3 4-1 0,1 3 1 15,8 12 1 1,11 19 1-16,-3 1-1 0,-3-5 0 16,-7-3 1-1,-8-6-2-15,-14-34 0 0,-1 2-2 16,1-6 0-16,-5-9-2 0,0 0 1 15,0 16-1 1,0-4 0-16,-4 0 0 0,-5 5 3 16,-7 1-1-16,-9-2 1 15,-11 0 1-15,-17-2 1 0,-15 1 0 16,-18-5 0-1,-11-1 0-15,-9-3-6 0,-4 0-30 16,3 2-48 0,-2-1-6-16,11 1-3 15</inkml:trace>
  <inkml:trace contextRef="#ctx0" brushRef="#br0" timeOffset="182658.6927">20515 1571 36 0,'0'0'90'16,"-6"6"-3"-1,-23 15-4-15,-20 15-76 0,-33 15-2 16,-29 12 1-1,-10-5 1-15,2 5-3 0,25-14-12 16,10-2-52-16,29-24-25 16,24-23-4-16,27-15 6 0</inkml:trace>
  <inkml:trace contextRef="#ctx0" brushRef="#br0" timeOffset="182838.6963">20531 1543 48 0,'90'3'92'0,"-32"27"-3"15,-31 19-7-15,-47 25-75 16,-45 7 1-16,-25 15-1 16,-6-19-4-16,20-18-18 0,10-15-66 15,25-20-7-15,26-24-5 16</inkml:trace>
  <inkml:trace contextRef="#ctx0" brushRef="#br0" timeOffset="183038.7003">21631 1458 45 0,'147'6'92'0,"-40"24"-2"16,-58 35-6-16,-60 26-72 15,-52 8-4-15,-32-10 0 0,6-4-5 16,8-23-8-1,21-13-32-15,11-15-44 0,21-29-10 16,26-16-2-16</inkml:trace>
  <inkml:trace contextRef="#ctx0" brushRef="#br0" timeOffset="183188.7033">22210 1765 64 0,'-23'78'91'15,"-38"6"-6"1,-18-41-22-16,-4 50-56 0,-1 1-4 15,-1-12-15-15,14-16-56 16,12-18-15-16,17-17-4 16</inkml:trace>
  <inkml:trace contextRef="#ctx0" brushRef="#br0" timeOffset="183348.7065">22006 2005 54 0,'-8'69'90'15,"-21"16"-2"-15,-14 5-5 16,-11 14-73-16,-7 4-4 0,-5-8-9 15,5-8-20-15,9-14-57 16,3-23-5-16,14-28-7 0</inkml:trace>
  <inkml:trace contextRef="#ctx0" brushRef="#br0" timeOffset="183498.7095">21851 2544 89 0,'-3'61'95'15,"-17"4"-6"-15,-14 5-5 0,-5 6-79 16,-10-1-22-1,-9-6-64-15,18-10-7 0,6-23-8 16</inkml:trace>
  <inkml:trace contextRef="#ctx0" brushRef="#br0" timeOffset="183748.7145">21960 3139 10 0,'-2'90'94'16,"-18"4"-1"-16,-18 3-3 0,-11-7-5 15,-1-15-82 1,2-1-6-16,3-13-7 0,11-15-11 15,8-16-8-15,13-18-3 16,13-12 1-16,12-8 7 16,14 1 12-16,2 2 12 15,9 10 11-15,-10 19 15 0,-1 18 8 16,-11 17 1-16,-12 16-2 0,-8 15-12 15,-20-2-14 1,1-10-60-16,-10-2-34 0,5-22-9 16,6-25-6-1</inkml:trace>
  <inkml:trace contextRef="#ctx0" brushRef="#br0" timeOffset="184098.7215">23305 1276 64 0,'10'1'91'0,"-14"13"-5"16,-8 2-3-16,-28 40-79 0,-14 1-2 16,-8 3-1-1,0-5-8-15,30-37-68 0,2 10-9 16,4-13-7-16</inkml:trace>
  <inkml:trace contextRef="#ctx0" brushRef="#br0" timeOffset="184248.7245">23431 1410 67 0,'61'14'94'0,"-31"31"-6"16,-31 16-8-16,-28 2-91 0,-11-17-67 15,-47-24-5-15,68-20-9 0</inkml:trace>
  <inkml:trace contextRef="#ctx0" brushRef="#br0" timeOffset="189089.8214">18659 3648 49 0,'0'0'95'0,"2"-13"-1"0,-2 13-9 16,0 0-63 0,0 0-9-16,0 0-3 0,0 13-5 15,0 17-3-15,1 15 0 16,0 8-2-16,7 14 0 15,-6 8 2-15,5 7 0 16,-2 3 0-16,-1-11-4 0,0-5-1 16,-4-15-5-1,3-8-20-15,3-13-58 0,-10-13-6 16,-5-8-7-16</inkml:trace>
  <inkml:trace contextRef="#ctx0" brushRef="#br0" timeOffset="189319.826">18612 4317 51 0,'1'28'93'15,"3"7"-2"-15,4 8-5 0,-21 9-67 16,19 5-5-16,3 9 0 0,0-2-4 16,1 5 1-1,-3-13-2-15,-2-7-1 0,0-12 1 16,3-7 0-16,-5-9-1 15,10-15 0-15,6-11-2 0,7-12-1 16,4-10-5 0,5 1-5-16,-3-6-5 0,3-3-21 15,12-10-65 1,-20-1-2-16,-7 3-11 0,-10-9 7 15</inkml:trace>
  <inkml:trace contextRef="#ctx0" brushRef="#br0" timeOffset="189739.8344">18540 3616 48 0,'-7'39'94'0,"4"-6"-1"0,-5-1-1 16,39-10-67-16,-31-4-3 0,0-18-2 16,0 0-6-16,6-15-3 15,0-17-2-15,4-4-3 0,2-4-2 16,-1 0-4-1,2 5 2-15,-3 3-2 0,2 12 2 16,3 10-1-16,4 12 1 16,2 17-1-16,3 6 0 15,5 7 0-15,4 7-3 16,5 3-2-16,7 1-8 0,-4-8-27 15,-8-5-55-15,16-12-3 0,-10-7-9 16</inkml:trace>
  <inkml:trace contextRef="#ctx0" brushRef="#br0" timeOffset="190210.8439">17245 4027 4 0,'0'0'97'0,"0"0"2"15,-4 18-7-15,3 3-3 16,1 4-79-16,0 8-3 0,-3 6-1 16,-4 5-2-16,-1 5 1 15,-3-3-4-15,0-9-2 16,1-8-5-16,-1-4-12 0,5-6-71 15,3-25-4 1,3-14-6-16,6-20-4 0</inkml:trace>
  <inkml:trace contextRef="#ctx0" brushRef="#br0" timeOffset="190440.8485">17411 4091 80 0,'13'34'94'0,"-4"7"-4"0,-5 34-28 16,4-43-40-1,-1-1-5-15,5-15-2 0,2-12-2 16,5-10-2-16,2-12-2 15,-3-8 0-15,1-7-2 16,-6-2-2-16,-3 0-4 16,-6 2 0-16,-5 8-2 0,-11 5-1 15,-8 11 0-15,-5 8-2 0,-2 2-4 16,3 15-18-1,9 4-65-15,-6 1-5 0,7-2-4 16,5-1-3 0</inkml:trace>
  <inkml:trace contextRef="#ctx0" brushRef="#br0" timeOffset="190940.8585">17622 4697 80 0,'5'26'100'15,"5"-12"-5"1,10-9-5-16,-1-15-71 0,9-13-6 16,2-15 1-16,3-9-4 15,-2-10-2-15,-3-8-4 16,-1-2 1-16,-10 6-4 15,1 0 2-15,-7 15-2 0,-3 7-1 16,-5 10-1 0,0 8-1-16,-3 21 0 0,0 0 0 15,-4 8-1-15,2 17 0 0,2-2 1 16,0 1 1-1,0 2 3-15,10-9 1 0,3-9 0 16,4-9 2-16,4-16 0 16,0-13 0-16,3-3-1 0,0-9 1 15,-3-2-2 1,-4 5 0-16,-6 0-2 0,0 5 1 15,-7 6-4-15,0 7-4 16,-4-3-13-16,-9 13-75 16,9 11-2-16,-10-9-9 0,10 9-5 15</inkml:trace>
  <inkml:trace contextRef="#ctx0" brushRef="#br0" timeOffset="191610.8719">18305 3880 11 0,'14'20'90'16,"0"7"2"-16,0 4-5 0,33 7-56 15,-32 5-9 1,4-4-6-16,-9-4-4 0,-1-7 0 16,-4-3-1-16,-1-13-2 0,-4-12-2 15,0 0 0 1,0-15-2-16,-1-7 0 0,-3-7-2 15,-2-3-2 1,-1-6 0-16,2 3-2 0,0 5 3 16,1 1-2-16,0 6 2 15,4 8-1-15,0 15 1 0,5-1-1 16,5 10 0-16,-1 11 0 0,1 6-2 15,5 3 1 1,-4-1 1-16,4-2 0 0,-6-2 1 16,-1-8 0-1,-8-16 1-15,15 0 0 0,-9-13-1 16,1-9 1-16,6-2-1 15,-4-1 0-15,7 3-2 0,-1 5 0 16,4 9 0 0,2 8 0-16,-2 8 0 0,3 10-1 15,0 5 0-15,1 0-5 0,2 1-4 16,-3-8-19-1,-2 4-63-15,12-3-5 0,8-10-8 16,1-2-2-16</inkml:trace>
  <inkml:trace contextRef="#ctx0" brushRef="#br0" timeOffset="194197.9258">14914 3163 12 0,'0'0'77'16,"0"0"3"-16,-1 13-3 0,7 9-66 15,6 9 0 1,6 6-2-16,1 2-1 0,0 4 4 16,1-4 0-16,-4-4 0 15,-1-7 0-15,-6-10-1 16,-3-6-1-16,-6-12-2 0,0-5 2 15,0-11-4-15,-4-8 1 16,1-4-3-16,2-7-3 0,0-2-1 16,1-2 0-1,5 0-1-15,7-1 1 0,3 4 0 16,6 1 0-1,6 7 0-15,3 8 0 0,3 6-1 16,0 6 1-16,5 8 0 0,-1 3 0 16,1 11 0-16,-4 7 0 15,-2 4 1-15,-7-1 0 0,-5 1 2 16,-3-7 0-1,-5-5 2-15,-6-2 0 0,-6-11-1 16,0 0 1 0,-4-13-1-16,-1-6-1 0,0-6 0 15,1 1-2-15,4-3-2 16,0 1 0-16,12 1 0 0,6 9 0 15,7 8 1-15,6 8 0 0,0 11 0 16,-1 13 0 0,1 8 1-16,-6 8 1 0,-3 0-2 15,-6 4 0 1,-6-7 0-16,-6-8-3 0,-2-2-3 15,-2-27-18-15,0 0-64 16,-6-10-6-16,6-15-6 0,3-9-3 16</inkml:trace>
  <inkml:trace contextRef="#ctx0" brushRef="#br0" timeOffset="194537.9326">15946 2907 0 0,'9'0'83'0,"-5"14"4"15,-4 6-3-15,0 5-52 0,-3 8-18 16,3 3-4-1,-1 3 2-15,1-3-2 0,3-4-1 16,4-10-2-16,3-13-1 0,0-6 0 16,2-11-1-1,-2-13 1-15,1-4-3 0,-6-6 0 16,-3-2-1-16,-2-2 0 15,-1 8 1-15,-3 4-1 16,-3 7 0-16,3 5 0 16,4 11 1-16,0 0-1 0,-1 17 2 15,4 3-2 1,7 2 0-16,5-1 1 0,-2 8-1 15,5-4-1-15,-4-5-3 0,1-6 0 16,-4-3-6 0,-1-6-12-16,-10-5-29 0,0-10-41 15,0-12-7-15,-4-7-2 16</inkml:trace>
  <inkml:trace contextRef="#ctx0" brushRef="#br0" timeOffset="195177.9454">16051 2680 14 0,'-4'-27'96'16,"0"12"-3"-16,3 3-4 0,1 12-46 15,0 0-17-15,1 19-11 16,9 4-6-16,7 10-4 0,4 10-3 16,1 4 1-1,10 4 0-15,0-2 0 0,1-2-1 16,-3-5 1-1,-3-12 0-15,-6-6 1 0,-1-14-1 16,-7-9 1-16,-4-7-1 0,-5-12-1 16,-2-4-1-16,-2-5 0 15,0 3-3-15,0 3-2 0,0 3 0 16,0 18 1-1,5-11 0-15,6 13 2 0,8 8 0 16,7 1 1 0,5-5 2-16,6-3 1 0,5-2 0 15,1-5-1-15,-6-13 0 16,-5-6-1-16,-4-2-2 0,-12-5 0 15,-8 3-1-15,-8 2-1 0,-9 4-1 16,-9 9 2 0,-5 8-1-16,-1 6 3 0,-2 14-3 15,6 7 2 1,4 3 0-16,8 3 2 0,6 5 1 15,9-9-1-15,13-6-2 16,7-7-4-16,8-12-1 0,4-8-7 16,2-16-6-1,1-4-5-15,-3-11 0 0,-3-3 1 16,-6-2 6-16,-9 4 8 0,-7 3 8 15,-7 1 6 1,-3 16 9-16,-4 2 4 0,0 18 0 16,-11-5 0-16,11 5-5 15,-6 13-3-15,6 3-4 0,12 7 0 16,6 0-1-1,5 3-1-15,5 4 1 0,-2 1-3 16,0 10 1-16,-12 0-1 0,-7 2-2 16,-9 3-4-1,-18-4-21-15,-16-3-60 0,0-9-6 16,-2-18-6-1</inkml:trace>
  <inkml:trace contextRef="#ctx0" brushRef="#br0" timeOffset="195647.9548">17381 2594 64 0,'15'13'95'16,"0"9"-3"-16,0-3-6 0,0-4-68 15,-4 2 1-15,2-9-3 16,-5-7-3-16,1-7-4 0,-4-14-1 16,-3-14-2-1,1-14-1-15,-3-3-3 0,0-12-3 16,-4-9-2-1,-3 0 0-15,1 5 0 0,0 9 0 16,3 12 0-16,-2 7-1 0,1 11 0 16,2 20 2-16,2 8 1 15,4 25 2-15,3 11 0 0,1 3 1 16,3 11 0-1,6 8 2-15,0 5 0 0,2-2 0 16,1 1-2 0,1-8-2-16,-4-10-5 0,2 0-10 15,-12-9-56-15,0-14-20 16,-5-10-6-16,-2-11-7 0</inkml:trace>
  <inkml:trace contextRef="#ctx0" brushRef="#br0" timeOffset="195747.9568">17491 2608 89 0,'3'-21'96'16,"24"-2"-8"-16,15-9-7 0,22-7-111 15,1-6-50-15,12-11-10 16,2 1-7-16</inkml:trace>
  <inkml:trace contextRef="#ctx0" brushRef="#br0" timeOffset="196957.981">14610 4359 27 0,'-4'-11'88'15,"4"11"-1"-15,2 5-2 0,2 5-69 16,7 10-2-16,3 3-1 0,3 6 0 16,2 4 0-16,2 2-3 15,-1 3-1-15,0-4 0 0,-2-5-3 16,-4-5 0-1,-2-4 0-15,-2-7 1 0,-10-13-1 16,8 10-1 0,-7-15 0-16,-4-9-2 0,-6-5-1 15,2-3-1-15,2-5-2 16,4-1-2-16,1 1 0 0,11 1-1 15,10 5 1-15,12 6 1 16,6 7 0-16,2 6 0 16,3 2 1-16,-6 11 0 0,-5 8 2 15,-13 8-1 1,-9 5 0-16,-12 4 1 0,-17 0 1 15,-9 2 0-15,-11-3 0 16,0-6 0-16,-2-7-2 0,2-8-3 16,3-9-11-1,11-12-58-15,8-2-22 0,6-9-5 16,10-9-5-16</inkml:trace>
  <inkml:trace contextRef="#ctx0" brushRef="#br0" timeOffset="197147.9848">15205 4427 1 0,'19'36'100'0,"-5"7"0"0,-2-4-6 0,-6 2-5 16,0-4-78-1,-3-4-5-15,-2-1-5 0,-1-17-13 16,0-15-72-1,0 0-9-15,-6-18-6 0,5-11-4 16</inkml:trace>
  <inkml:trace contextRef="#ctx0" brushRef="#br0" timeOffset="197237.9866">15238 4205 70 0,'-8'-19'89'0,"8"19"-27"0,0 0-62 16,-20-8-78 0,8 7-9-16</inkml:trace>
  <inkml:trace contextRef="#ctx0" brushRef="#br0" timeOffset="197628.9945">15476 4199 55 0,'20'22'92'0,"-9"2"-4"16,-4 5-4-16,-43 5-70 0,36 3-4 15,0 0-3-15,-1-2-1 16,0-6 0-16,1-5 0 16,0-11-1-16,0-13 1 15,13-1 1-15,-6-15-2 0,-2-9-1 16,1-4 0-1,-5-3-2-15,-1 1-2 0,0 3 0 16,-3 3 0-16,-2 9 0 0,0 3 0 16,5 13 0-16,0 0-1 15,15 5 1-15,2 11 0 16,5 12 0-16,5 2 0 15,2 8 0-15,1 7 0 0,-4 3 1 16,0 4 0 0,-9 1 2-16,-7 2 0 0,-9-8 0 15,-4 0 0-15,-11-6-1 16,-9-4-2-16,-5-13-5 15,-8-14-18-15,-6-8-66 16,7-9-6-16,0-17-7 0,7-12 0 16</inkml:trace>
  <inkml:trace contextRef="#ctx0" brushRef="#br0" timeOffset="198389.0097">15772 4052 75 0,'15'5'96'16,"-5"15"-7"-16,-2 6-3 0,4 8-77 15,-2 6-1 1,4-3 0-16,-2 2-2 0,-3-10 1 16,5-6-2-1,-3-11 1-15,-2-12-2 0,-9 0 1 16,14-25 0-16,-13 0-1 15,-1-10-1-15,-5-2-1 0,-4 0-1 16,-3 4-2 0,-1 3 1-16,0-1-1 0,2 12 0 15,0 2 0-15,11 17 0 0,0 0-1 16,0 0 1-1,4 17 1-15,14 4 0 0,4 9-1 16,3 6 1-16,5 7 1 16,-4 3-1-16,-1 6 0 15,-3 3 0-15,-9 3 0 16,-8 1 0-16,-6-1 0 0,-10-4 1 15,-8-8-1 1,-2-7 1-16,-3-11 0 0,1-10 0 16,4-15-1-16,2-9 1 0,11-18-1 15,6-10 1-15,6-11-1 16,13-10 1-16,2-4-1 15,13-13 1-15,3 0 0 16,-1-6 0-16,1 6 1 0,-6 3 0 16,-3 1-1-1,-9 9 1-15,-4 5 0 0,-9 10-1 16,-3 7-1-16,-4 8-1 0,-8 10 0 15,-1 7-1 1,-1 12 0-16,0 4-2 0,2 17 2 16,1 6 0-16,2 6 2 15,6 8-1-15,6-1 2 0,7-1 1 16,3-10 1-1,5-4 0-15,4-14 0 0,5-7 1 16,-1-8 0-16,1-12-1 16,-4-7 1-16,-2-4-2 15,-7-3 1-15,-2 3-2 0,-6 6-1 16,-5 1-1-16,0 12 1 15,-4 8 0-15,8 8 1 0,5 10 0 16,5 1 1 0,10-3 0-16,15-3 1 0,13-9-1 15,19-4-7 1,6-22-41-16,15-12-47 0,17-15-3 15,7-13-12-15,10-9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31:59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7345 6441 48 0,'16'33'70'0,"2"-1"-50"16,-2-4 7-16,-1-5 5 15,-1-5 4-15,-7-8-2 16,-7-10-2-16,0 0-5 0,6-16-6 15,-8-14-3 1,-7-9-6-16,-2-11-6 0,-6-8-5 16,-5-9-1-16,-2 0-1 15,-4-3 1-15,-1 3 0 0,-2 3 0 16,0 5 0-16,0 10 0 15,1 7 1-15,3 5 0 16,0 5 0-16,6 5 0 0,2 2 0 16,5 4 0-1,7 1-1-15,6-4 1 0,5 3 0 16,14 0-1-16,12 0 0 15,13-1 0-15,10 4 0 0,6 2-1 16,7 2 1-16,2 3-2 16,0 2-3-16,1 3-3 15,-14 3-6-15,0 3-21 0,1 0-51 16,-17 0-6-1,-8-2-4-15</inkml:trace>
  <inkml:trace contextRef="#ctx0" brushRef="#br0" timeOffset="220.0044">6854 6122 45 0,'-30'40'92'16,"26"-16"-5"-16,19-17-3 15,30-46-43-15,25 21-36 16,21-7 0-16,14-4-4 0,10 0-8 16,2-5-24-1,-19 8-51-15,12 8-6 0,-12 1-3 16</inkml:trace>
  <inkml:trace contextRef="#ctx0" brushRef="#br0" timeOffset="630.0126">8055 6423 81 0,'6'12'93'15,"11"-12"-4"-15,6-10-6 0,10-4-66 16,6-8-8 0,5-3-4-16,4-1-1 0,-5-2 2 15,-4 0-4 1,-6 3 0-16,-10 0-2 0,-9 3-1 15,-12 4 0-15,-6 4-2 0,-15 3 0 16,-6 4-2-16,-9 7 1 16,-8 4 0-16,-6 10 2 0,2 13-1 15,0 7 0 1,5 7 2-16,7 7 0 0,9 3 2 15,13 0 0 1,12-3 2-16,11-6 0 0,14-8 0 16,10-10 0-16,7-7-3 15,5-15-11-15,6-6-36 0,6-8-36 16,-7-10-7-16,-2-12-5 0</inkml:trace>
  <inkml:trace contextRef="#ctx0" brushRef="#br0" timeOffset="1160.0232">8668 6214 4 0,'9'44'83'0,"3"5"3"16,1 5-3-16,3 2-58 0,0 3-2 16,1-3-6-1,-2-10-1-15,1-4 0 0,-4-13-1 16,2-8-4-1,-3-16 0-15,2-6-4 0,2-23-1 16,0-6-1-16,1-10-2 16,0-8-1-16,4-6-3 0,1-5 0 15,-1 6 1 1,4 1-1-16,-3 11 1 0,-2 6 0 15,-1 10 0 1,-2 12-1-16,-1 11 1 0,0 9 0 16,-4 15 0-16,-1 8 0 0,1 8 1 15,-3 8 0-15,2 4 2 16,0-1-1-16,-3-4 0 15,-1-6 0-15,-2-9 1 16,0-4 1-16,1-11-1 0,-5-15 1 16,11-3 0-1,2-18-3-15,2-10 2 0,3-11-2 16,5-6 0-16,6-6-2 0,5 0 0 15,7 4-1 1,3 9 1-16,-1 10 0 0,1 16-1 16,-4 15 1-16,-3 13 0 15,-4 16 0-15,-9 13 1 0,-7 10 0 16,-7 1 0-1,-7 7 1-15,-3-4-1 0,0-3 0 16,2-7-3-16,-1-11-4 0,6-5-21 16,9-15-61-1,-2-15-4-15,4-10-6 0,2-16-5 16</inkml:trace>
  <inkml:trace contextRef="#ctx0" brushRef="#br0" timeOffset="1450.029">10276 5624 25 0,'6'22'89'0,"1"7"-1"0,4 15-2 16,-1 10-63-1,7 13-2-15,-3 13 0 0,3 9-2 16,-6 5-4-16,-2 3-4 15,-5-2-3-15,-4-3-3 0,0-8-1 16,-4-6-2-16,-3-13-3 0,-3-14-5 16,4-7-9-1,-3-13-34-15,4-14-39 0,5-17-6 16,-8-8-7-1</inkml:trace>
  <inkml:trace contextRef="#ctx0" brushRef="#br0" timeOffset="1840.0368">10053 6275 84 0,'-15'0'94'0,"15"0"-6"16,0 0-6 0,8-12-68-16,18 2-6 0,9-2-4 15,6 0-1-15,10-2-1 16,4 2-1-16,1 2 0 0,2 9-2 15,-5 2 1 1,-7 14 0-16,-5 9 0 0,-8 10 1 16,-10 7-1-16,-4 9 2 0,-4 0-1 15,-6 0 1 1,2-7 0-16,1-6 2 0,5-13-1 15,8-14 0-15,5-10 0 16,9-17 0-16,7-13 0 0,6-15 0 16,-1-6-1-1,-1-6 0-15,-7-3 0 0,-13 2-1 16,-10 3 1-1,-13 11-1-15,-11 11 0 0,-21 12 0 16,-17 17-1-16,-14 9 0 0,-14 17-1 16,-3 12-6-16,-2 3-11 15,7-6-64-15,8 15-8 0,17-10-7 16,19-4-4-1</inkml:trace>
  <inkml:trace contextRef="#ctx0" brushRef="#br0" timeOffset="2350.047">12023 5967 11 0,'-40'11'85'0,"14"-1"1"0,26-10-1 16,0 25-47-16,38-17-19 16,23 2-4-16,14 0-4 0,15-1-1 15,7 3-2-15,7-4-3 0,-5 4-3 16,-5-8-2-1,-12 5-4-15,-20-5-8 0,-13 0-13 16,-14 13-52 0,-18-14-11-16,-17-3-6 0</inkml:trace>
  <inkml:trace contextRef="#ctx0" brushRef="#br0" timeOffset="2610.0522">11962 6326 59 0,'2'21'93'0,"21"-7"-3"15,23 32-16-15,18-40-53 0,16 0-1 16,10 0-2-1,9-6-7-15,-1 3-4 0,-3-1-2 16,-7-2-4-16,-14 0-4 0,-11 6-7 16,-18-6-16-16,-12 0-33 15,-11 3-30-15,-11-2-6 0,-11-1-3 16</inkml:trace>
  <inkml:trace contextRef="#ctx0" brushRef="#br0" timeOffset="2790.0558">11942 6761 32 0,'-14'35'96'16,"23"-7"-4"-16,25-13-4 16,23 32-31-16,20-43-44 0,14-4-4 15,18 2-12 1,2-4-19-16,6-10-47 0,4 5-19 15,1-1-6-15,1-1-4 16</inkml:trace>
  <inkml:trace contextRef="#ctx0" brushRef="#br0" timeOffset="3991.0799">14632 5758 18 0,'0'0'83'15,"5"9"4"-15,4 15-4 0,2 15-57 16,5 17-6 0,2 19-6-16,5 14 1 0,-2 15-2 15,0-1-1-15,-6 0-3 16,-4-9 0-16,-5-10-3 15,-4-13-1-15,-4-15-4 16,-6-19-8-16,1-16-32 0,7-21-45 16,-13-3-8-1,6-21-6-15</inkml:trace>
  <inkml:trace contextRef="#ctx0" brushRef="#br0" timeOffset="4301.0861">14943 6138 20 0,'14'47'78'15,"5"4"3"-15,4 5-49 0,7 5-7 16,14 4-1-16,10-12-2 0,6-9-1 16,8-13-1-1,7-18-2-15,8-13-2 0,-2-17-1 16,5-17-2-16,-12-17 0 15,-10-7-4-15,-10-12-4 0,-18-5-3 16,-18 2-1 0,-18 1-2-16,-21 10 0 0,-22 11-1 15,-13 14-1-15,-19 14 1 16,-6 19-1-16,-10 12 0 15,2 18 0-15,3 8-4 0,8 16-11 16,11-1-15-16,7 9-53 16,30-8-5-16,19-8-6 0</inkml:trace>
  <inkml:trace contextRef="#ctx0" brushRef="#br0" timeOffset="4661.0933">15941 5404 22 0,'-15'24'95'0,"15"-2"-1"16,19-12-4-16,23 41-23 0,19-49-59 15,9-2-5 1,14 3-10-16,5-3-25 0,-11 4-52 15,12-4-7-15,-14 0-6 0</inkml:trace>
  <inkml:trace contextRef="#ctx0" brushRef="#br0" timeOffset="5512.1104">17298 4826 54 0,'12'0'80'0,"-4"2"0"15,2 6-55 1,0 8-8-16,-2 11 2 0,-1 5-2 15,-2 10 1 1,3 5-1-16,-1 3-3 0,-3 0-3 16,1-4 0-16,-2-6-2 15,-2-8-1-15,-1-8 0 0,1-7-3 16,0-7 0-16,-1-10-1 15,0 0-1-15,0 0 0 16,0 0-1-16,0 8 1 0,0-8-1 16,0 0-1-16,0 0 0 15,0 0 0-15,0 0 0 16,0 0 0-16,0 0 0 15,0 0-1-15,8-6 0 0,-8 6 0 16,15-15 0 0,0 6 0-16,4 2-1 0,5-1 0 15,9 5 0-15,7 1 0 0,7 2 1 16,6 5-1-1,0 8 1-15,-2 1-1 0,-2 1 0 16,-7 4 0-16,-9 3-2 16,-11-1 3-16,-11 1-1 0,-11-2 1 15,-17-1 1 1,-10-2 0-16,-13-2 1 0,-4 0 0 15,-12-5 1 1,-4-4-2-16,0-3 0 0,1-1-2 16,4-2-3-16,4-3-5 0,9-4-16 15,7 2-63-15,8-11-4 16,10-4-9-16,5-12 1 0</inkml:trace>
  <inkml:trace contextRef="#ctx0" brushRef="#br0" timeOffset="5672.1136">17352 4941 6 0,'-2'-11'96'0,"8"5"2"16,19-7-9-16,14-7-2 0,10-9-80 16,23 0-9-1,5-4-13-15,13-7-49 0,-2 11-26 16,2 1-7-1,-7 6-4-15</inkml:trace>
  <inkml:trace contextRef="#ctx0" brushRef="#br0" timeOffset="5952.1192">16754 4825 38 0,'22'52'93'15,"10"13"-2"1,6 13-7-16,2 16-60 0,3 17-9 16,7 23-33-16,-12 6-62 15,-8 4-5-15,-5-5-7 0</inkml:trace>
  <inkml:trace contextRef="#ctx0" brushRef="#br0" timeOffset="7265.1457">7665 10558 25 0,'21'65'91'0,"-1"4"-2"16,4 1-5-16,0 2-60 0,0-5 2 15,-3-7-9 1,-3-14-3-16,-3-11-3 0,-4-10 1 16,-5-14-4-1,-6-11 0-15,0-7-1 0,-5-14-2 16,-4-6-2-16,-5-10-2 15,-3-9-1-15,-6-9-2 0,-4-8 0 16,-3-2 0-16,-2-5 0 0,-2 1-1 16,-1 0 0-1,0 3 0-15,2 3 0 0,2 7 0 16,5 6 1-1,8 4 0-15,4 4 0 0,9 1 1 16,6 2 2-16,17-1 1 16,15 1 0-16,13-5 0 0,18 1 0 15,12-2 0 1,15 0-2-16,6 1-4 0,6 6-5 15,-4 4-5-15,-6 9-10 0,-12 2-19 16,-22 11-46 0,-8 9-5-16,-21 2-3 0</inkml:trace>
  <inkml:trace contextRef="#ctx0" brushRef="#br0" timeOffset="7505.1505">7178 10551 91 0,'10'16'97'0,"36"-14"-7"16,24-6-5-1,21-10-73-15,14-1 0 0,17-3-6 16,0-3-6-16,5 2-18 0,-7 17-58 16,-16-13-13-16,-13 3-7 15,-14-4-2-15</inkml:trace>
  <inkml:trace contextRef="#ctx0" brushRef="#br0" timeOffset="8255.1655">9081 10597 70 0,'11'45'92'15,"0"-1"-3"1,2-2-6-16,-6-8-66 0,6-3 2 15,-1-7-3-15,-4-7-3 0,-8-17-2 16,10-7-1 0,-6-20-2-16,-4-12-1 0,-6-13-2 15,-3-14-3-15,-1-12-2 16,-4-9-1-16,-5-5 1 0,0-1-1 15,-5 5 1 1,3 7-1-16,-3 9 0 0,5 12 1 16,3 10 0-1,2 13 0-15,12 7 0 0,4 7 0 16,16 6 0-16,13 0 0 0,12 2 0 15,12 3-2-15,11 2 1 16,8 0 0-16,6 3-3 0,-3 0-1 16,1 3-3-1,-8-1-3-15,-6 5-6 0,-17-4-12 16,-6 2-43-1,-12 7-20-15,-12 5-4 0,-9 1 1 16</inkml:trace>
  <inkml:trace contextRef="#ctx0" brushRef="#br0" timeOffset="8485.1701">9226 10162 78 0,'-4'32'98'15,"7"-2"-6"-15,13-11-4 16,13-11-65-16,10 2-7 16,7 1-3-16,8-2-5 0,3-4-5 15,4 3-9 1,-4-8-19-16,-14 7-63 0,8 0-3 15,-3-4-8-15,-8 0-3 16</inkml:trace>
  <inkml:trace contextRef="#ctx0" brushRef="#br0" timeOffset="9335.1871">9360 10187 3 0,'0'0'41'0,"-10"-11"-4"16,10 11-7-16,-14-5-11 15,5 5-7-15,0 0-7 0,-2 0-3 16,1 0-2 0,-1 2 2-16,11-2 4 0,-16 8 3 15,16-8 4-15,-16 8 1 16,16-8 2-16,-17 10-2 0,17-10-1 15,-16 13 0-15,7-7-4 16,0-2-1-16,9-4 0 16,-13 9 3-16,13-9 0 0,0 0 1 15,0 0 2 1,0 0-2-16,0 0-1 0,-1 9-2 15,10-7-2-15,7 1-3 16,2 1-1-16,2 0-2 16,4 3-1-16,3 0 0 15,-4-2-3-15,3 5-5 0,-11-2-42 16,3-2-34-16,1-3-5 0,-2-3-4 15</inkml:trace>
  <inkml:trace contextRef="#ctx0" brushRef="#br0" timeOffset="10555.2115">11487 10202 64 0,'-9'0'91'16,"9"0"-4"-1,3-31-5-15,15 21-65 0,15 1-6 16,8 0-7-16,11 1-3 0,4 0-3 15,9 4-5 1,-5 1-5-16,7 3-9 0,-7 0-11 16,-9 5-17-16,-4 5-23 15,-11-5-17-15</inkml:trace>
  <inkml:trace contextRef="#ctx0" brushRef="#br0" timeOffset="10755.2155">11372 10565 88 0,'-4'25'94'0,"18"-8"-7"15,25-9-5 1,14-5-73-16,14-3-8 0,12-1-17 15,1-2-36-15,12-9-31 0,1-3-9 16,-6-2-2-16</inkml:trace>
  <inkml:trace contextRef="#ctx0" brushRef="#br0" timeOffset="11355.2275">13018 10365 69 0,'16'28'93'0,"5"-15"-3"16,7-13-6-16,9-13-69 16,4-13-1-16,3-17-3 0,3-14-2 15,-4-11-3 1,-1-11-3-16,-5-3-2 0,-8-3-1 15,-6 0-2-15,-14 4 1 0,-9 5-1 16,-7 5 0 0,-14 9 0-16,-10 5 0 0,-7 12 1 15,-6 11-1-15,-3 9 2 16,1 9-1-16,5 12 1 0,5 8-1 15,7 16 1 1,9 12 0-16,10 15 2 0,9 15 2 16,3 18-1-1,12 18 2-15,1 13 1 0,1 13 1 16,-2 9 0-16,-2 7 0 0,-10-2-1 15,-2 3-1-15,-12-10-2 16,-5-8-1-16,-5-12 0 16,-4-14-7-16,2-10-8 15,-5-10-59-15,8-36-18 0,6-23-7 16,3-20-6-1</inkml:trace>
  <inkml:trace contextRef="#ctx0" brushRef="#br0" timeOffset="11755.2355">13847 10335 70 0,'6'8'95'16,"-6"-8"-4"-16,13 0-5 0,-2-4-67 15,0-11-3 1,2-2-3-16,-4-8-6 0,-2-1-3 15,-4-4-4-15,-3 3-1 16,-10 4-1-16,-8 4 0 16,-7 6 0-16,-6 8 0 15,-5 8 0-15,-5 15 1 0,-4 10 0 16,3 13 2-16,2 13 1 0,6 10 0 15,8 4 0 1,10 6 0-16,11-3 1 0,11-5-1 16,16-12 1-1,10-13-3-15,9-15-4 0,5-21-7 16,10-10-30-16,8-20-43 15,-7-14-7-15,-6-11-7 0</inkml:trace>
  <inkml:trace contextRef="#ctx0" brushRef="#br0" timeOffset="12225.2449">14186 10216 32 0,'12'-4'92'15,"0"10"-2"-15,-6 18-3 0,2 16-46 16,-3 6-22-16,1 8-2 16,3 5-4-16,-3 2-3 0,0-6-2 15,-2-4-1 1,1-9 0-16,-1-12-2 0,-1-12 0 15,-3-18-3-15,8-9-1 0,-3-20 1 16,3-13-2 0,4-7-3-16,1-4 1 0,8-5-1 15,2 1 1-15,3 6 0 16,7 8 0-16,0 14 2 0,2 10 0 15,-1 16 2 1,-1 8-1-16,-3 16 2 0,-5 13 0 16,-9 5-1-1,-3 7 1-15,-8-3-1 0,-2-3 1 16,-3-10 0-16,0-10 0 0,0-20-1 15,0 0-1-15,4-20 0 16,5-13 0-16,8-5-1 16,7-4-1-16,5 5 0 15,6 7 1-15,4 11-1 0,0 14 1 16,2 11 0-1,-7 17 2-15,-4 10-1 0,-7 10 0 16,-10 4 0-16,-7 4-2 0,-6-5-1 16,-2-8-3-16,-6-14-8 15,3-5-22-15,5-19-50 16,-11-7-9-16,9-25-7 15,2-18-5-15</inkml:trace>
  <inkml:trace contextRef="#ctx0" brushRef="#br0" timeOffset="12765.2557">15014 9832 0 0,'11'-26'94'0,"2"17"0"15,4 18-4-15,-1 31-27 16,0 3-33-16,6 11-10 16,-2 9-6-16,1 7-4 0,1 5-2 15,-1 3-1 1,-2 4-2-16,-1-6-2 0,0-3-3 15,-6-9-2-15,3-13-1 16,-6-12-2-16,0-14-4 16,-9-25-5-16,10 0-7 15,-10-22-7-15,-10-13-1 0,-7-11 0 16,-9-2 0-16,-5 0 4 0,-5 3 8 15,-3 10 9 1,-1 10 10-16,3 7 9 0,7 12 6 16,8 6 2-16,11 7 0 15,11 3 0-15,14 0-4 16,14-4-3-16,16-6 0 15,13 0 1-15,13-10-2 0,6-1-2 16,6-4-1-16,0 1-1 0,-9 3-1 16,-5 6-1-1,-15 5-2-15,-11 7-1 0,-16 12 2 16,-9 7-1-16,-11 4 1 15,-3-1-1-15,-3 0 1 16,4-5 1-16,6-6-1 16,6-13 0-16,11-6-2 0,8-14 1 15,6-9-1 1,-1-8 0-16,1-6 0 0,-10-6-1 15,-12 0 0-15,-13 1-1 0,-12 6 0 16,-20 4-1 0,-16 11-1-16,-16 5-4 0,-5 13-7 15,-13 2-16-15,3-1-59 16,7 14-6-16,15 2-8 0,13-1-2 15</inkml:trace>
  <inkml:trace contextRef="#ctx0" brushRef="#br0" timeOffset="13275.2659">16468 10157 11 0,'15'67'97'0,"5"1"-2"0,6-2-3 16,-1-7-6 0,-8-9-71-16,7-7-3 0,-4-9 0 15,-4-14-2-15,-6-15-2 16,-10-5-3-16,0-26 0 0,-7-12-2 15,-7-11 0-15,-5-12-3 0,-8-14 0 16,-4-10-2 0,-5-7 0-16,-6-2 0 0,2 7 1 15,-4 3 0 1,4 12 0-16,3 9 0 0,7 13 1 15,7 13 1-15,8 5 0 16,13 10 0-16,11 1-1 0,17 4 1 16,18-1 0-1,14-1 0-15,14 0-1 0,10 0 0 16,11-1-1-16,1 6-1 0,-1-5-4 15,-5 8-5 1,-15 0-12-16,-7-6-55 0,-16 14-16 16,-15 3-5-16,-13 0-5 15</inkml:trace>
  <inkml:trace contextRef="#ctx0" brushRef="#br0" timeOffset="13475.2699">16444 9973 83 0,'-1'26'94'16,"13"-10"-5"0,16-12-6-16,18-17-59 0,13 3-19 15,3-6-9 1,9 1-17-16,-5 0-32 0,2-4-34 15,-1 1-4-15,-5 2-6 0</inkml:trace>
  <inkml:trace contextRef="#ctx0" brushRef="#br0" timeOffset="13856.2776">17368 9922 61 0,'-12'17'86'0,"-6"2"-1"15,-5 22-30-15,-4-9-31 0,-5 6-7 16,1 4-4-16,0 1-1 0,6 2-2 15,5-2 0 1,11-5-2-16,9-8 1 0,6-12-1 16,13-8-1-16,8-10-1 15,3-12 0-15,3-10-2 0,3-7 0 16,-2-6-3-1,-4-5 1-15,-7 1-2 0,-5 0 1 16,-9 6 0 0,-7 2-1-16,-2 10 1 0,-10 7-1 15,-5 11 0-15,0 7 1 0,-1 12 0 16,3 12 0-16,3 5 1 15,5 6 0-15,5 2 0 0,5 4 0 16,9-3 0 0,2-4-2-16,4-6-2 0,1-9-5 15,2-2-11 1,-6-14-42-16,2-7-31 0,0-13-8 15,-3-10-4-15</inkml:trace>
  <inkml:trace contextRef="#ctx0" brushRef="#br0" timeOffset="14106.2826">17551 9931 17 0,'15'15'93'16,"-5"11"1"-16,5 8-5 0,26 4-49 16,-24 7-8-16,3 2-6 15,-4 0-9-15,-1-4-3 0,-3-8-3 16,-1-6-1-1,0-8-2-15,-5-13-1 0,-6-8-2 16,18-12 1-16,-3-10-2 0,-2-7-2 16,8-5-3-1,0-5-4-15,6 0-6 0,-3-4-11 16,7 4-40-16,3 8-32 15,-1 1-7-15,4 6-5 0</inkml:trace>
  <inkml:trace contextRef="#ctx0" brushRef="#br0" timeOffset="14890.3034">18380 9992 23 0,'-15'19'73'0,"-6"16"-21"0,-2-2-18 15,-7 3-5 1,4 6-1-16,-2 3-1 0,4 1-3 15,6-1-1 1,4-7 0-16,14-2-3 0,4-10-1 16,12-8-1-16,8-11-6 0,3-7-2 15,8-8-2-15,2-11-2 16,-3-6-4-1,-4-4-1-15,-4-6-1 0,-8 2-1 16,-11 1 1-16,-7 1 0 16,-6 8-1-16,-11 5 1 15,-5 9-1-15,-3 7 0 0,-4 5 0 0,1 13 1 16,2 6 1-1,6 9 0-15,6 4 1 0,11 5 1 16,5-2 1-16,12-1-2 16,10-3 0-16,8-7-3 15,9-4-4-15,4-14-7 16,7-7-11-16,-2-11-18 0,4-11-15 15,-2-12-5 1,-1-10 0-16,-8-8 12 0,-1-6 13 16,-8-3 15-16,-6-5 22 0,-4 7 24 15,-7 6 21-15,-7 12 2 16,-5 7-2-16,-4 14-8 15,-1 18-10-15,-9 5-4 16,-3 23-7-16,0 8-4 0,-1 13 1 16,5 4-1-1,1 5-2-15,7 3 0 0,1-3 0 16,13-6-3-16,6-10 0 15,7-11 0-15,5-13-3 16,5-13 0-16,5-13-1 0,5-16-2 16,2-16 0-16,-1-16-1 15,-7-14-1-15,-3-10 0 0,-8-11-1 16,-4-8 0-1,-12 0 0-15,-7-1-1 0,-6 9 0 16,-13 7-1-16,-8 16-1 16,-7 14 0-16,-2 20 0 15,-4 17 1-15,-3 22 1 0,0 22-1 16,5 21 3-16,7 17 0 15,7 18 3-15,14 15-2 0,9 10 2 16,21 4 0 0,16-4 1-16,17-9 0 0,14-13-1 15,15-17-1-15,6-16-3 16,2-22-5-16,4-16-10 15,-11-15-44-15,-11-11-33 16,-5-14-8-16,-16-12-5 0</inkml:trace>
  <inkml:trace contextRef="#ctx0" brushRef="#br0" timeOffset="15270.311">20122 9668 6 0,'-20'12'100'0,"5"-4"-2"16,15 1-5-1,15-9-3-15,21 2-75 0,16 1-3 16,12 2-3-16,8-2-3 16,6-2-2-16,0-1-3 0,-3 0-4 15,-8 0-4 1,-14-7-6-16,-11 5-23 0,-10-1-54 15,-16 0-6 1,-16 3-5-16</inkml:trace>
  <inkml:trace contextRef="#ctx0" brushRef="#br0" timeOffset="15490.3154">20079 9892 7 0,'-24'27'102'0,"20"-7"-2"16,17-3-7-16,28-6-4 15,29-8-71-15,12-1-7 0,20 0-4 16,13-2-4-16,6-1-6 0,1-4-4 16,-2 1-7-1,-15-4-17-15,-21 5-59 0,-8 3-6 16,-23 0-5-1</inkml:trace>
  <inkml:trace contextRef="#ctx0" brushRef="#br0" timeOffset="16381.3357">13385 12204 62 0,'13'-15'95'16,"-4"2"-2"-16,-4 4-7 15,-5 9-63-15,0 0-4 0,7 19-4 16,-7 11-5-1,-4 15-2-15,1 14-1 0,2 13-1 16,0 11-1-16,0 9 1 16,0 5 0-16,-2-1-1 15,0-9-1-15,-2-9-2 16,0-12-2-16,-2-14-2 0,0-20-7 15,6-10-32-15,9-20-50 0,-4-10-4 16,4-17-8 0,7-16-2-16</inkml:trace>
  <inkml:trace contextRef="#ctx0" brushRef="#br0" timeOffset="16681.3417">13758 12641 73 0,'15'53'91'0,"0"4"-3"16,1-4-3-16,7-7-68 0,5-3 0 15,8-14-3 1,8-11-2-16,5-12-2 0,5-12 0 16,5-12-1-16,-2-11-2 15,-1-12-2-15,-10-6-1 0,-7-5-3 16,-14-4 1-1,-12 1-1-15,-13 7-1 0,-14 4 0 16,-16 10 0-16,-13 13-1 0,-13 15 0 16,-10 14 0-1,-10 19 0-15,-2 9-1 0,-2 9-4 16,4 1-9-16,13-10-56 15,11 8-20-15,16-15-7 0,22-12-4 16</inkml:trace>
  <inkml:trace contextRef="#ctx0" brushRef="#br0" timeOffset="17021.3485">14439 11805 38 0,'-23'27'105'15,"22"-1"-4"-15,13-9-7 0,24-6-3 16,15-6-77-16,11-5-8 15,12 3-4-15,4-4-6 0,2 1-11 16,-11 0-46-16,-5 0-31 16,-10-2-7-16,-16-2-5 15</inkml:trace>
  <inkml:trace contextRef="#ctx0" brushRef="#br0" timeOffset="17471.3599">15479 11359 80 0,'1'27'97'0,"7"6"-3"16,-2 4-4-16,4 7-59 15,3 9-12-15,0 5-4 0,1 3-6 16,-4 0-2-16,-1-4-2 0,-5-4-2 16,-2-9-1-1,-1-7-1-15,-1-9-1 0,-2-9-2 16,1-10-4-16,1-9-11 15,-2-20-49-15,5 3-25 0,3-10-7 16,3-8-6 0</inkml:trace>
  <inkml:trace contextRef="#ctx0" brushRef="#br0" timeOffset="17771.3659">15872 11361 26 0,'-13'15'81'0,"-4"-1"-40"15,3 6 3 1,5 3 2-16,2 3 1 0,7 0-5 16,12 3-9-16,13-3-6 15,9 6-6-15,13-3-5 0,6 0-4 16,5 3-4-16,-2-1-3 15,-2 4-1-15,-11-2-3 16,-10 3 1-16,-13-1-1 0,-19 0 0 16,-11-1 0-1,-20-5-1-15,-11-5-4 0,-13-6-5 16,-10-11-15-16,-8-17-65 15,3-2-5-15,1-12-8 16,4-9-3-16</inkml:trace>
  <inkml:trace contextRef="#ctx0" brushRef="#br0" timeOffset="17911.3687">15631 11581 17 0,'27'-42'101'15,"11"0"0"-15,6 0-9 0,10 4-3 16,5-3-66-16,8 4-12 16,2-1-6-16,7 4-6 15,-9-4-18-15,4-3-54 16,-1 17-19-16,-6 0-6 0,-6 6-6 15</inkml:trace>
  <inkml:trace contextRef="#ctx0" brushRef="#br0" timeOffset="18651.3835">16651 12347 23 0,'11'19'98'0,"3"8"-3"16,0 6-4-16,1 4-3 0,-1 6-76 15,7 10-3 1,2-2-1-16,-2-2-1 0,-1-5 0 15,-3-6 0 1,-3-8-1-16,-3-14-1 0,-1-12 0 16,-7-11-1-16,-3-17-1 15,-8-13-1-15,-4-12-1 0,-3-13 0 16,-6-12-2-16,-4-7 0 0,-3-5 0 15,-3-2 0 1,2 5 0-16,1 6 0 0,6 8 1 16,2 12 0-1,9 10 1-15,7 8 0 0,9 8 1 16,14 9-1-16,14 2 1 15,14 1-1-15,9 0 0 0,8 2 0 16,5 2-1-16,2 4 0 16,1 1-1-16,-9 5-1 15,-6 2-1-15,-9 1 0 0,-11 2-3 16,-6 2-4-1,-10 2-7-15,-2 4-23 0,-1 1-52 16,-18-9-5-16,3 13-7 16,-3-13 3-16</inkml:trace>
  <inkml:trace contextRef="#ctx0" brushRef="#br0" timeOffset="18831.3871">16679 12296 83 0,'15'34'105'15,"33"-13"-6"-15,26-6-6 16,25-97-19-16,14 82-71 0,21 7-15 16,-10-5-78-1,4-2-1-15,-4 0-9 0,-16-5-6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09T18:34:18.9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4902 2999 16 0,'0'0'35'0,"0"0"-3"0,0 0-7 16,0 0-7-16,0 0-4 0,0 0-4 15,0 0 1-15,0 0-2 16,0 0-1-16,7 5-1 0,2-3-3 16,5 1 2-1,-1 1-1-15,6-1-1 0,2-2-1 16,3-1 1-1,2 0-1-15,7-3 2 0,6-2-3 16,-2 1 0-16,8-5 2 16,0 4-2-16,6 0-1 0,-3-1 1 15,6 3-1-15,-2 3 0 16,-2-2 1-16,8 2-2 15,-3 0 2-15,11 2 1 0,6 1 1 16,7 0 1 0,8-2-1-16,9 1 1 0,13-1 1 15,5-1-1-15,15 1 0 16,7 0 0-16,4-1-2 15,15 0-1-15,9 0 0 0,10 0-1 16,9 0-3-16,8 0-11 16,-3 0-41-16,12-1-29 0,11-5-1 15</inkml:trace>
  <inkml:trace contextRef="#ctx0" brushRef="#br0" timeOffset="6817.0796">8551 4613 24 0,'-12'-2'76'0,"-6"2"-32"16,3 2-6-16,-4 3-11 16,0 4-7-16,0 2-7 0,-1 1-1 15,-1 2-3 1,1 0-2-16,0 3 1 0,-1 5-2 15,2-2-1-15,-4 6-1 16,4-1-1-16,-1 6-1 0,5-2-1 16,0 7 0-16,5-4-2 15,-1 4 0-15,7 3 1 16,4-1-1-16,1 3 1 0,9 0 0 15,5 2 0 1,3-1 1-16,4 2-1 0,6-4 2 16,2 0 1-16,5-1 1 15,-2-2 0-15,7 3 1 31,3-5 2-31,5 2-1 0,6-2 0 0,2-1-1 0,7-3 0 16,3 0 0-16,3-3 0 0,2-4-1 16,-2-4 2-1,-1-7-1-15,-3-1 1 0,1-5 1 16,-5-7 0-16,-2-1-1 15,-3-12 1-15,0-7-1 16,-3-10-1-16,2-3-1 16,-2-13-1-16,1-5 0 0,-4-4-2 15,-1-8-1-15,-5-2 1 0,-6-2-1 16,-4-4 0-1,-11-2 0-15,-7 1 0 0,-12 1-2 16,-5 0 2-16,-15 3 0 16,-10 4 0-16,-12 5-1 15,-11 8 1-15,-10 7-2 16,-12 11 1-16,-12 9 0 0,-8 10 0 15,-8 12 0 1,-8 9-1-16,0 13 1 0,-1 11-2 16,7 4-3-16,5 10-6 0,14 4-10 15,15-9-56 1,15 13-14-16,18-9-7 0,14-4 0 15</inkml:trace>
  <inkml:trace contextRef="#ctx0" brushRef="#br0" timeOffset="7877.0902">8498 5202 13 0,'8'11'70'15,"0"4"-39"-15,3 4-8 0,1 4 5 16,1 0 0-16,-1 0-2 16,-1 0-2-16,-2-4-4 0,-2-4-3 15,-7-15 1-15,8 17-1 16,-8-17-1-16,0 0-4 15,0 0-2-15,0 0-2 0,-3-10 0 16,-4-2-4 0,2-5-3-16,-3-5-1 0,3-3-3 15,0-1 2-15,3-2-4 16,0 1 5-16,2 0-3 15,2-1 1-15,3 5 0 16,4 3 0-16,2 4 1 0,1 5 0 16,1 3-1-16,5 3 1 0,-1 5 0 15,2 8 1 1,0 6 1-16,-2 3 0 0,0 3 1 15,-2 3 1-15,-4 2 0 16,-2-1 2-16,-5 0-1 16,-3-5 0-16,-1-3 0 15,0-3 0-15,0-13 0 0,-9 9-2 16,9-9 1-1,-14-14-2-15,8-4 0 0,2-2 0 16,2-1-1-16,2-3-1 0,0 1 0 16,6 3-1-1,5 7 1-15,6 3-1 0,0 5 1 16,5 5 0-16,1 2 0 15,0 8 1-15,-2 6 1 0,0 2-1 16,-4 3 1 0,-4 4 1-16,-3-1 0 0,0-2 0 15,-5-1 0-15,-2-2 0 0,-2-4 0 16,0-3-1-1,-1-3-1-15,0-9-3 0,0 0-3 16,0 0-9-16,0 0-14 16,4-6-46-16,-3-5-18 0,2-3-4 15</inkml:trace>
  <inkml:trace contextRef="#ctx0" brushRef="#br0" timeOffset="8457.096">9104 5016 38 0,'6'-16'70'0,"-6"16"-21"0,0 0-4 16,-6 3-9-16,6-3-15 0,-13 14-7 16,5-3-4-1,-7 3-3-15,2 3-1 0,-1 2-2 16,1 4-1-1,-2 0-1-15,4 0-1 0,0-2 1 16,3-3 0-16,5-3 0 16,3-3 2-16,0-12 2 0,11 10-2 15,-1-10 0-15,4-1 1 16,6-5-1-16,1-2-1 15,-2-1-1-15,1 2 0 0,-3-1-1 16,-5 2-1 0,-2 2 1-16,-10 4-1 0,0 0 1 15,0 0 0-15,0 0-1 16,0 10 1-16,-4 0-1 15,-1-1 1-15,1 4 0 16,-1 0 1-16,4 0 1 0,1-1 1 16,4 3 2-16,3-4-1 0,8 3 0 15,-2-3 1 1,3 1-1-16,-1-3 0 0,1-1-2 15,-1-5-1 1,0 1-1-16,-3-2-1 0,-2-2-4 16,2-1-1-16,-3-7-7 15,2 3-7-15,-4-7-17 0,-4-7-49 16,5 5-10-1,-5-3-4-15</inkml:trace>
  <inkml:trace contextRef="#ctx0" brushRef="#br0" timeOffset="8668.0982">9254 5023 33 0,'0'0'88'0,"4"8"-2"16,11 10-41 0,-2 6-14-16,8 2-5 0,-1 5-4 15,2 2-8 1,-1-1-4-16,0 0-2 0,-3-2-2 15,-2-6-1-15,-4-1-2 0,-1-7-2 16,-4-2-4-16,-7-14-6 16,8 17-10-16,-8-17-55 0,-9 0-14 15,0-14-8 1</inkml:trace>
  <inkml:trace contextRef="#ctx0" brushRef="#br0" timeOffset="8818.0997">9139 5049 3 0,'0'0'92'0,"0"0"0"0,14 0-4 15,11 14-31 1,9-21-48-16,-1-7-12 0,6 1-20 16,-4-1-57-1,-5-3-8-15,-2 0-5 0</inkml:trace>
  <inkml:trace contextRef="#ctx0" brushRef="#br0" timeOffset="9238.1039">9565 4806 38 0,'-14'5'78'16,"-6"22"-18"-16,2-15-30 0,-4 5-3 15,1 2-5-15,2 4-5 0,3 0-3 16,5 1 0 0,4-2-1-16,7-1-1 0,2-5-1 15,6-6-2 1,2-1-2-16,5-6 0 0,-3-1-1 15,2-2-2-15,-5 0-1 16,-9 0-2-16,9 0-1 0,-9 0 0 16,0 10-1-1,-1 0 1-15,-3 2 0 0,-1 5 1 16,4 4 0-16,1-2 2 0,2 2 0 15,5-2 2 1,5-3-2-16,2-1 0 0,2-3 0 16,-1-7-2-16,2 0-3 15,-4-3-3-15,0 0-9 0,-13-2-16 16,6-9-56-1,-6 9-7-15,0-14-7 0</inkml:trace>
  <inkml:trace contextRef="#ctx0" brushRef="#br0" timeOffset="9718.1087">9603 5004 22 0,'14'16'89'0,"2"0"1"0,-1 6-4 15,4 2-63 1,-2 3-3-16,2 0-5 0,-4-5-4 15,-2-1-2-15,-2-1-1 0,-2-3-4 16,-2-4 0-16,-3-4 0 16,-4-9-2-16,0 0-3 15,0 0-1-15,-6-14-1 16,-3-2 0-16,-4-6-1 0,0-1-1 15,-3-2-1 1,-1-4 3-16,0 0 0 0,4 3 2 16,1-1 1-16,3 3 1 15,4 4 2-15,4-2-1 16,1 3 4-16,5 2-2 0,7 0 1 15,4 5 1-15,1 2-3 16,0 0-1-16,-1 4 0 0,-2 6 0 16,-2 0-2-1,-6 7-1-15,-5 8 0 0,-1 2-1 16,-9 5 1-1,-1 4 1-15,4 0 0 0,0-2 1 16,3 3 0-16,3-3 1 16,11-4 0-16,7 1 1 0,8-1-1 15,6-6-2-15,7 3-6 0,-5-9-13 16,2-8-61-1,0 9-11-15,-7-2-7 0,-7-2-2 16</inkml:trace>
  <inkml:trace contextRef="#ctx0" brushRef="#br0" timeOffset="10558.1171">7809 3074 7 0,'2'-16'48'16,"3"1"-3"-16,-2 1-5 15,-1 2-8-15,2 1-6 0,-2 1-5 16,-2 10-10-1,14-16-6-15,-4 11 0 0,8-2-2 16,4 2 0 0,8 0 2-16,8 2-1 0,12-2 1 15,5 1 2-15,13-1 0 0,14-1 0 16,5 0-1-16,9-2 0 15,5 1 0-15,0-2-1 0,-1-1-1 16,-2 3 0 0,-11 1-2-16,-13 2-1 15,-12 4-5-15,-13 0-9 16,-11 2-43-16,-6 9-25 0,-15 3-6 15</inkml:trace>
  <inkml:trace contextRef="#ctx0" brushRef="#br0" timeOffset="11088.1224">9256 2927 43 0,'0'0'73'0,"0"-13"-41"16,0 13-7 0,0 0-2-16,-4 16-6 0,3 5-10 15,0 8-5-15,1 14-1 16,0 11 1-16,5 15 2 0,4 4-3 15,5 20 0-15,1 8 0 0,0 8 0 16,1-5-1 0,0 0-1-16,-3-5 0 0,-3-4 0 15,-3 2 1 1,-2-13 0-16,-4-8 0 0,0-7 2 15,-1-2 5-15,-1-8 3 16,-1-3-1-16,-5-10 0 0,3-10-4 16,-2-5-15-1,2 0-55-15,0-18-11 0,4-13-7 16</inkml:trace>
  <inkml:trace contextRef="#ctx0" brushRef="#br0" timeOffset="13308.1446">9286 5724 19 0,'-13'4'50'16,"13"-4"-5"-16,0 0 0 0,0 0-1 16,0 0-8-1,0 0-8-15,0 0-7 0,0 0-6 16,0 0-4-16,0 0-3 0,0 0-4 15,0 0-3 1,0 0-2-16,0 0 0 0,0 11 0 16,0-11 0-16,2 16 0 15,-2-1 1-15,1 5 0 0,-1 1 1 16,0 8-1-1,1 3 0-15,-1 9 1 0,2 10-1 16,-1 7 0-16,0 13 1 16,3 10 0-16,0 13 0 15,4 12 1-15,1 16 0 0,1 6 0 16,1 0 0-16,-1 0 0 15,-2-2 1-15,-1-12 0 0,-3-4 1 16,-4-16 2 0,-1-14-1-16,-6-14 2 0,0-9-1 15,-3-12-1-15,1-10-3 16,1-6-7-16,-1-11-12 15,0-18-58-15,9 0-13 0,-10-3-7 16,8-10 2-16</inkml:trace>
  <inkml:trace contextRef="#ctx0" brushRef="#br0" timeOffset="14028.1518">8963 7158 27 0,'12'12'82'0,"7"7"2"15,1 9-46 1,9 12-9-16,2 2-1 0,4 11-1 15,0 1-5-15,-1 3-5 16,-3-3-5-16,-7-1-1 0,-3-12-3 16,-6-2-1-1,-2-9-2-15,-3-7-1 0,-6-6 1 16,0-8-1-16,-4-9 1 0,0 0-1 15,12-11 0 1,-1-11-1-16,3-7 0 0,9-7-1 0,10-8-1 16,4-7-1-1,8-1 0-15,2 1 0 0,2 3-1 16,-5 5 1-1,-3 9 0-15,-9 8 0 0,-13 5 0 16,-10 8 0 0,-9 13-1-16,-25-5 1 0,-13 7 1 15,-11 5-1-15,-14-1 1 0,-9 0-1 16,-4 0 0-16,1-4-1 15,8 0-7-15,10-11-16 0,9 0-64 16,28-2-4 0,20-3-7-16,20-1-4 0</inkml:trace>
  <inkml:trace contextRef="#ctx0" brushRef="#br0" timeOffset="61564.6412">1784 4925 81 0,'0'0'86'16,"-16"-12"-39"-16,16 12-10 0,0 0-10 15,-2-10-7-15,2 10-8 16,0 0-3-16,0 0-3 0,0 0-3 16,0 0-1-1,0 0-1-15,0 0 1 0,0 0-2 16,0 0 1-16,0 0-1 0,-10-3 0 15,10 3 0 1,0 0-1-16,0 6 1 16,0-6 1-16,0 17 0 15,0-5 0-15,0 5 0 0,-1 6 1 16,1 6 1-16,0 6 1 0,5 8 0 15,0 5 1-15,1 6 1 16,0 3 1-16,1 0 0 0,-2 3 3 16,2-4-2-1,-2-3-1-15,-4-2 0 0,2-8-2 16,-2-2 1-16,0-7-1 15,-1-6-3-15,0-5-1 16,2-9-3-16,1-1-3 16,-3-13-10-16,0 0-38 0,0-10-36 15,-5-2-9-15,-4-5-4 16</inkml:trace>
  <inkml:trace contextRef="#ctx0" brushRef="#br0" timeOffset="62194.6475">1636 5620 0 0,'0'0'88'16,"0"0"2"-16,0 0-4 0,0 0-51 16,0 0-12-1,0 0-7-15,0 0-3 0,0 0-4 16,0 7-3-16,0 3 1 15,3 3-2-15,1 3 0 0,2 3 0 16,1 0-1 0,2 1 0-16,1 0-1 0,0-1 0 15,-3-3 0-15,3 0 0 0,-1-2 0 16,-1-2-1-1,0-1 1-15,-1-1-1 0,-1 0 0 16,-2 0-1-16,-4-10 1 16,12 14 0-16,-12-14-1 0,10 13 1 15,-10-13 0 1,10 7 0-16,-10-7 1 0,10 0 0 15,-10 0-1-15,16-1 1 0,-5-6-1 16,6-3 0 0,-2-3 0-16,8-5 0 0,0 1-2 15,0-4 1-15,0-1 0 16,0 2-1-16,-2 2 0 0,-7 2-1 15,1 2-1 1,-5 2-3-16,0 1-6 0,-4 0-12 16,0-7-63-16,-3 5-10 15,-3-1-6-15,2-3-5 16</inkml:trace>
  <inkml:trace contextRef="#ctx0" brushRef="#br0" timeOffset="63314.6587">1775 4666 18 0,'-23'-13'73'0,"-2"2"-36"0,5 4-2 15,-7-3-3 1,3 3-5-16,-5-1-6 0,3 2-4 16,0 1-3-16,2 1 0 15,1 0-2-15,0 2-4 0,4-1-2 16,3 3-1-16,1 0-1 0,4 0-1 15,1 3-3 1,-2 4 1-16,3 1-2 0,-1 4 1 16,-2 2 0-1,0 2 0-15,-2 5 0 0,2 0 1 16,-1 4 0-16,0 4 0 15,-1 4 0-15,1 3 1 0,1 2-1 16,-3 2 1 0,2 4-1-16,1 1 0 0,-3 1 0 15,3 0-1-15,-1 1 1 0,0-2-1 16,2 2 1-1,4-2-2-15,1 1 2 0,0 0 0 16,4 1 1-16,1-1-1 16,1 2 0-16,0 0 1 0,5 0 0 15,0 1 0 1,2-6 0-16,2 2-1 0,3-2 1 15,-3-3-1-15,5 0 0 0,-2-4 0 16,3 2 0 0,0-5 0-16,3 2-1 0,3-4 0 15,-1-4-1-15,2-2 0 16,0-1 2-16,5-2 0 0,3-3 1 15,6-2 0 1,-1-2 2-16,2-2 0 0,4-2 0 16,4 0 0-1,2-3 0-15,2-3-1 0,-3-3-1 16,-1-1 1-16,0-1-1 0,1-1 0 15,-5-6 0-15,-1-1 0 16,-1-1 0-16,-4-4 0 0,-2 0 0 16,-1-3 0-1,-1-5 1-15,0-3 0 0,-1-1-1 16,2-4 1-1,1-4-1-15,-2-2 0 0,3-5 0 16,-1 1 0-16,-5-5 1 16,2-2-2-16,-4-1 1 0,1-4-1 15,-4 2 0-15,1-7 1 0,-5 3-1 16,1-3-2-1,-2-1 1-15,-3 1 0 0,-1 0 0 16,-6-5 0 0,-3-1 1-16,-5 2-1 0,-6 1-1 15,-9-2 2-15,-7 6-1 16,-11-3-1-16,-11 4 1 0,-10 6-3 15,-12 8 1-15,-5 5-1 0,-11 11 1 16,-8 7-1 0,-5 10 0-16,2 7-1 0,6 15-3 15,3 8-4 1,11 9-11-16,6 16-53 0,18-2-18 15,14 7-7-15,11-2-2 16</inkml:trace>
  <inkml:trace contextRef="#ctx0" brushRef="#br0" timeOffset="64384.6694">1835 6361 8 0,'0'0'80'16,"0"0"-17"-16,1-13-14 0,-1 13-10 15,0 0-8-15,7-10-8 16,-7 10-4-16,0 0-2 0,2-9-3 15,-2 9-1-15,0 0 0 16,0 0-3-16,0 0-1 16,0 0-2-16,0 0-2 0,0 0-1 15,7-9-1 1,-7 9 0-16,0 0-1 0,0 0-1 15,0 0 1 1,0-10-1-16,0 10 1 0,0 0-1 16,0 0 1-16,0 0-1 15,0 0 0-15,0 0 1 0,0 0-1 16,0 0-1-16,0 0 1 0,0 0-1 15,0 0 0 1,0 0 0-16,0 0-2 0,0 0 1 16,0 0 0-1,0 9 0-15,0 3 0 0,0 3-1 16,-1 7 1-16,2 9 1 15,2 4 0-15,0 9 0 0,2 7 0 16,1 9 0 0,0 6 0-16,4 4 0 0,-2 4 1 15,0 1-1-15,-2-1 0 0,-1-1 1 16,-1-5 0-1,-3-1 0-15,-1-7 0 0,-1-4-1 16,0-3-2-16,-5-7-6 16,4 3-20-16,2-9-60 0,2-8-5 15,0-11-7 1,-1-10-1-16</inkml:trace>
  <inkml:trace contextRef="#ctx0" brushRef="#br0" timeOffset="65135.677">1583 7510 46 0,'0'0'91'0,"0"0"-5"15,0 0-5 1,0 0-66-16,0 0-3 0,6 11-2 15,6 8-1-15,7 8-3 16,2 8 1-16,2 2 1 0,4 4 0 16,1 4 0-1,-3-5-1-15,-3-6 0 0,-6-5-1 16,-3-8 1-1,-5-5 0-15,-8-16 0 0,14 0 0 16,-6-11-1-16,5-15-1 0,5-12 0 16,5-8-1-16,8-8-2 15,2-5 0-15,8 2 0 0,-7 2-1 16,3 9 1-1,-10 9-1-15,-3 13 0 0,-12 11-1 16,-12 13 1 0,-6 7-1-16,-23 15 0 0,-9 4 0 15,-12 2 0-15,-5 0-1 0,-5 0 0 16,3-6-2-16,7-5-5 15,2-17-19-15,13-2-66 16,24-12-3-16,14-8-7 16,24-5-5-16</inkml:trace>
  <inkml:trace contextRef="#ctx0" brushRef="#br0" timeOffset="66913.6973">1881 4573 11 0,'0'0'48'0,"0"0"4"16,0 0 2-16,0 0-7 0,0 0-9 16,0 0-8-16,0 0-4 15,0 0-6-15,0 0-4 0,0 0-4 16,7-6-4-1,-3-4 0-15,-3-5-3 0,1-6-1 16,1-4 1 0,0-4-2-16,1-6 0 15,-3-4 0-15,0-4 0 0,-1 0-1 16,2-5 0-16,-1 2-1 15,0-1 0-15,0 1 0 0,-1 0 0 16,2 2 0 0,-1-1 0-16,0 2 0 0,-1-3 1 15,0 2-1-15,-5-3 1 0,1-1-1 16,-3 1 0-16,-1 4 0 15,-7-3 1-15,4 0-1 16,-5 8 0-16,0-4 0 16,-1 6-1-16,1 0 1 0,-2 1 0 15,4 2-1 1,0-1 0-16,5 4 0 0,-1-1 0 15,3 2 0-15,1 1 1 0,0 1-1 16,6 3 0 0,-3-3 1-16,1 10-1 0,0-3 0 15,-1 3 0-15,2 1 0 16,-2 2-1-16,2 1 1 0,-2 0 0 15,3 4-1 1,0-3 1-16,0 12-1 0,3-14 1 16,-3 14 0-16,3-12 0 15,-3 12 0-15,0 0 0 16,5-10 0-16,-5 10 0 0,0 0 0 15,1-10 0-15,-1 10-1 16,0 0 1-16,0 0-1 0,0 0 0 16,0 0 0-1,0 0 0-15,0 0 0 0,0 0 0 16,0 0 0-1,9-5 0-15,-9 5 0 0,12-1 0 16,-12 1 0-16,17-1 0 16,-5 0 1-16,0 0-1 0,1 1 1 15,3-1 0-15,-2 0 1 0,3-2 0 16,0 0-1-1,3 2 1-15,0 1-1 0,1 0 1 16,5 0-1-16,4 0 0 16,10 4 0-16,6 1 0 15,10 1 0-15,7-1 0 16,8-1 1-16,11-1 0 0,2 0 0 15,1-3 0-15,-7 0 0 0,-3 0 0 16,-7 0 0 0,-12 0 0-16,-6 3-1 15,-9 0 0-15,-6 3-1 16,-2-1-2-16,-2 5-3 0,-3-5-12 15,1-5-60-15,1 9-13 16,-1-8-7-16,-1-1-3 0</inkml:trace>
  <inkml:trace contextRef="#ctx0" brushRef="#br0" timeOffset="67693.7051">2991 2960 73 0,'0'0'91'15,"-11"0"-4"1,12-12-53-16,10-9-7 0,13-8-3 16,12-13-4-16,15-9-5 0,17-13-6 15,4-5-1 1,10-1-2-16,-3 4-6 0,-3 7-7 15,-15 5-25-15,-17 13-54 16,-17 12-6-16,-19 10-8 0</inkml:trace>
  <inkml:trace contextRef="#ctx0" brushRef="#br0" timeOffset="68703.7179">4001 2962 24 0,'-13'-6'83'16,"0"-2"-3"-16,2 2-45 15,11 6-6-15,-14-8-7 16,14 8-3-16,-12-7-5 16,12 7-1-16,0 0-1 0,0 0-2 15,-9-3-1 1,9 3-2-16,0 0 1 0,0 0-3 15,0 0-1-15,0 0-2 0,0 0 0 16,0 0 0 0,0 0-1-16,0 0 2 0,6-2-1 15,-6 2 0-15,14 2 0 16,-4 1 1-16,5-1-1 0,4 0 1 15,4 1 0 1,6-3-1-16,2 0 1 0,4 0-1 16,3 0 0-16,1-2-1 15,0 0 1-15,1-1-1 16,-2-2 1-16,0 0 0 0,-4 2-1 15,1 0 1-15,-2 0-1 16,0 0 1-16,1 0 0 0,2 1-1 16,2 0-1-1,1 2 1-15,3 0 0 0,0-1 0 16,2-1-1-1,3-1 1-15,0 0-1 0,-1 1 1 16,-1-1 1-16,-3-1-2 16,1-1 1-16,-6 3 0 0,-2 0-1 15,-6 2 0-15,-4 0-2 0,-6 0-7 16,0 10-24-1,3-4-57-15,-13 0-6 0,-9-6-4 16,0 0-6-16</inkml:trace>
  <inkml:trace contextRef="#ctx0" brushRef="#br0" timeOffset="69743.7283">4847 2941 8 0,'0'0'66'0,"6"10"-40"16,10-10-8-1,1 4 4-15,6-3 4 0,6 1 2 16,3-2-3-16,-2 1-6 16,5 0-4-16,1 2-3 0,-4 0-5 15,-5 1-1 1,-3 1-4-16,-4 3-2 0,-6-2 1 15,-1-1 2 1,-13-5 5-16,10 8-2 0,-10-8 2 16,0 0 0-16,-8 0 1 0,-6-6 0 15,-5-1 0-15,-9-2-1 16,-6 2-2-16,-5-2-1 0,-1 2 0 15,-2 1-1 1,1 1 0-16,7 4-2 0,4 0 0 16,8 1-2-1,8 0 0-15,14 0 0 0,0 0 0 16,10 2 0-16,13 0 0 15,7-2 0-15,9 0-2 0,6 0-11 16,8-13-66-16,5 8-9 16,-5-8-6-16,4-4 0 15</inkml:trace>
  <inkml:trace contextRef="#ctx0" brushRef="#br0" timeOffset="76543.7963">13537 2459 61 0,'6'-14'77'0,"-5"6"-43"15,-1 8-4-15,4-11-10 16,-4 11-7-16,2 5-5 0,-2 7-6 16,2 11-2-16,-3 3 0 0,3 12 0 15,-2 1 1 1,4 15 0-16,-2-2-1 0,-1 14 0 15,2 3 2-15,2 1-1 16,1 5 0-16,1 4-1 16,5 1 2-16,2 3-2 15,0 8 2-15,3-3-1 0,0 0 0 16,4 7-1-1,-3-1 0-15,2 7 1 0,0 5 0 16,-1 1 3-16,-2 4 0 0,3 6 0 16,-1 1 3-1,1 4-1-15,0 8 2 0,-1 0-1 16,1 4 0-16,-1 4-1 15,-1 4 3-15,-2 3-1 0,-5 5-1 16,-3 5-1 0,3-2 0-16,-7 4 0 0,1-1-1 15,-2 5 1-15,-3-5-2 0,2 0-2 16,1-6-1-1,-1-3 1-15,-3-6-2 0,3-7-3 16,-2-4-7-16,-1-13-7 16,1-6-23-16,-2-12-45 0,1-5-6 15,1-15-2 1</inkml:trace>
  <inkml:trace contextRef="#ctx0" brushRef="#br0" timeOffset="77483.8057">12131 7189 37 0,'-10'-8'80'16,"1"0"0"0,4 17-35-16,5-9-27 0,0-9-4 15,0 9-6 1,10-12-4-16,1 4-3 0,7 1-1 15,4 3-1-15,7-1 0 16,7 0 1-16,7 0 0 0,4-2 0 16,4 2 0-16,11-1 0 0,1-3 1 15,8 2-1 1,3 0 0-16,4 0 0 0,5 2 0 15,8-4 1 1,3 3-1-16,8-3 1 0,4 1-1 16,11 0 1-16,0-1-1 15,10-2 1-15,8 1 1 0,4-2-2 16,8 1 3-1,3 0-1-15,4 0 0 0,2 2 0 16,5 0 1-16,3 3 1 0,1 0 1 16,6 1-1-1,2-3 2-15,2 3-1 0,1-3 0 16,7 0 0-16,3-2-1 15,-3 3 0-15,1-1 0 16,-1-2-2-16,2 4 0 16,-10 1 0-16,2 1-2 0,-5 1 2 15,1 1-2-15,-3 1 1 0,2-2 0 16,-2 1 0-1,1 0-1-15,5-1 2 0,-5 3 0 16,5-1-1-16,0 0 3 16,4-1-1-16,3 2 2 15,0 0 0-15,1 0 1 16,0 0-2-16,2 0 1 0,-4 0 0 15,-1-3-1 1,-8 3-1-16,-7-1-1 0,-4 4-1 16,-12 0 1-16,-10-2-2 0,-10 3 1 15,-14-2-1 1,-12 0-1-16,-12 1 0 0,-14-3-1 15,-12 1-2-15,-13-1-4 16,-12 0-2-16,-11 0-8 0,-9 0-10 16,-8 0-34-1,-13 0-31-15,5-8-3 0,-5-2 3 16</inkml:trace>
  <inkml:trace contextRef="#ctx0" brushRef="#br0" timeOffset="77894.8099">21464 6419 27 0,'-15'-1'84'15,"15"1"-1"-15,-13 24-20 0,13-24-43 16,18 0-5 0,10 0-4-16,17 3-2 0,9 4-3 15,16 1 0-15,4 6-1 16,10 1-2-16,-2 5 1 0,-2 0 1 15,-5 2-1 1,-11 2 1-16,-10 0-1 0,-11 1 2 16,-9-3 2-1,-4-1-2-15,-9-3 0 0,-7 1 0 16,-9-3-2-16,-5 2 0 0,-11 1-1 15,-10-2-1 1,-9 5 0-16,-9 2-1 0,-6 2 0 16,-8 1-3-16,-3 0-4 15,-2-3-3-15,3 2-7 0,-3-1-16 16,2-1-55-1,9 1-8-15,0-2-3 0</inkml:trace>
  <inkml:trace contextRef="#ctx0" brushRef="#br0" timeOffset="78854.8195">13262 2552 16 0,'-22'31'67'0,"2"-2"-42"0,8 0-4 16,-4-1 5-1,9-3 1-15,-4-6 5 0,8-2 0 16,-4-9-1-16,7-8-6 15,0 0-4-15,0-8-4 0,5-10-4 16,3-2-4 0,2-9-3-16,1-5-4 0,5-5-2 15,4-2 1-15,0 1-1 0,3-2 1 16,1 6 1-1,0 0 1-15,-2 4-1 0,2 6 2 16,-2 8-2-16,-1 4 0 16,3 7-1-16,1 8 0 0,2 9-1 15,3 8 0 1,3 8 0-16,0 1-2 0,4 7-2 15,-2-1-9-15,4 1-31 0,1-5-42 16,-8-3-6 0,1-8-6-16</inkml:trace>
  <inkml:trace contextRef="#ctx0" brushRef="#br0" timeOffset="79614.8271">13968 1902 31 0,'0'-13'90'0,"0"13"-5"15,0 0-7 1,1-10-65-16,-1 10-6 0,14 15-4 16,0 4-2-1,-3 10-1-15,5 5 1 0,2 9 1 16,4 3 4-16,-3 7 1 15,3-4 1-15,-3-3 0 0,-3-5-1 16,-1-3 0 0,-6-1 1-16,1-13 0 0,-2-5-1 15,-2-5 3-15,0-4-1 0,-6-10 0 16,9-2-1-1,-1-23 0-15,1-13-2 0,3-9 1 16,5-15-3-16,0-10-1 16,3-9-4-16,2 0-1 15,-5 3-8-15,8 10-22 16,5 6-58-16,-15 16-6 0,-2 10-6 15,-5 9-5-15</inkml:trace>
  <inkml:trace contextRef="#ctx0" brushRef="#br0" timeOffset="80675.8378">21774 7270 56 0,'11'11'78'16,"-9"4"-2"-16,-2 29-41 15,0-14-26-15,-2 6 1 0,-5 7 1 16,2 8 4-1,-3 5-2-15,-2-1 0 0,6 1-1 16,-2-3 0-16,4-5-2 0,2-6 0 16,6-6 1-1,5-1-2-15,5-8 1 0,9-3-2 16,3-3-1-16,7-2-1 15,2-5-1-15,2-1-2 0,-1-4 0 16,1-2-3 0,-2-2 0-16,-7 1-2 0,0-3-4 15,-8-1-3 1,-4 2-5-16,-5-4-12 0,-3-2-37 15,-10 2-29-15,0 0-7 0,0-13 0 16</inkml:trace>
  <inkml:trace contextRef="#ctx0" brushRef="#br0" timeOffset="80875.8398">21558 7638 88 0,'39'-6'97'0,"23"5"-8"0,21-5-5 15,11 1-77 1,11 5-7-16,3-2-12 0,0-8-58 16,-9 13-18-16,-16 7-7 15,-15-3-2-15</inkml:trace>
  <inkml:trace contextRef="#ctx0" brushRef="#br1" timeOffset="92264.9563">13375 6863 38 0,'0'0'39'0,"0"0"-3"15,0 0-7 1,4-2-4-16,-4 2 0 0,0 0-4 15,0 0-4-15,12 0-4 0,-12 0-3 16,15 2-1-16,-5-2-3 16,5 0 1-16,1 1 1 0,3-1 1 15,0 0-2 1,-1 0 1-16,1 0 0 0,0 0 0 15,-1-1-3 1,0-1-1-16,0 1-1 0,-1 1-1 16,0-1 0-16,0 1 0 0,1 0 0 15,-3 0 0-15,0 0 0 16,2 2 1-16,-4 0 0 0,5-2 0 15,-2 1 0 1,0 0 0-16,1 1 1 0,-4-2 0 16,1 0-1-1,-2 0 0-15,-2 0-1 0,-4081 1 0 16,8153-1-1-16,-4069 0 2 15,-13 0-2-15,13 0 0 0,-5 0 0 16,4 0 1-16,2 0-1 0,1-1 0 16,2 0 0-1,0 0 0-15,3-1 0 0,-3 2 0 16,1-2 0-16,-4 2 0 15,-2 0-1-15,-2 0 0 0,1 0 1 16,-11 0-1 0,13 0 1-16,-13 0 0 0,15 0-1 15,-15 0 1 1,15 0 1-16,-15 0-1 0,16 2 0 15,-8-2 1-15,3 1-1 0,0-1 0 16,-1 0 0 0,3 0 0-16,1 0 0 0,-1 0 0 15,2 0 0-15,1 0 0 16,-2 0-1-16,1 0 1 0,-2 0-1 15,-1-1 1 1,0 1 0-16,-2 0 0 0,0 0 0 16,-10 0-1-16,13 0 1 0,-13 0 0 15,13 0-1 1,-13 0 1-16,12 0 0 0,-3 0 0 15,-9 0 0-15,18 0-1 16,-6-2 1-16,0 2 0 0,-3 0-1 16,7 0 1-1,-3 0-1-15,-1-2 0 0,3 1 0 16,-3 0 0-1,-2 0 0-15,-1 1 0 0,-9 0-2 16,13-2-4-16,-13 2-13 0,0 0-68 16,0 0-4-16,10-10-6 15,-10 10-6-15</inkml:trace>
  <inkml:trace contextRef="#ctx0" brushRef="#br1" timeOffset="96675.004">14425 6759 0 0,'0'0'67'0,"-13"2"2"0,13-2-36 15,-11 2-17 1,11-2-9-16,-9 4-3 0,9-4 0 15,0 0-2 1,-11 7 3-16,11-7 1 0,0 0 2 16,0 0 1-16,0 0 2 0,0 0 1 15,0 0-2-15,0 0-1 16,0 0 0-16,0 0-2 15,0 0 1-15,0 0-2 16,0 0 0-16,5 0 1 0,-5 0 1 16,11 0 0-1,-11 0-2-15,15 0 0 0,-6-3-1 16,0 1-1-16,2 1-1 15,-11 1-2-15,16-2-1 0,-16 2 0 16,12 0 0-16,-12 0-1 16,8 0 1-16,-8 0 1 15,10 2-1-15,-10-2 1 0,13 2 0 16,-13-2 0-1,21 0 0-15,-11 0 0 0,4 0-1 16,-3 0 0-16,-1 0 0 16,2 0 0-16,-3 0 0 15,1 1 0-15,-10-1-1 16,18 3 2-16,-10 0-1 0,4-2 1 15,-2-1 0-15,0 3 1 0,3-3-1 16,-4 1 2 0,1-1-2-16,-10 0 0 0,14 2 0 15,-14-2 0 1,0 0-1-16,11 1 0 0,-11-1 0 15,0 0 0-15,0 0 1 16,0 0 0-16,13 1 0 0,-13-1 0 16,8 0 0-16,-8 0 0 0,10 0 0 15,-10 0 0 1,8 0-1-16,-8 0 0 0,0 0 0 15,14 0 0 1,-14 0 0-16,9 0 0 0,-9 0 0 16,0 0 0-16,9 0 2 15,-9 0-2-15,0 0 1 0,10 2 0 16,-10-2-1-1,9 1 1-15,-9-1-1 0,11 2 0 16,-11-2 1-16,10 0-2 0,-10 0 2 16,0 0-2-1,10 2 2-15,-10-2-1 0,0 0 0 16,10 0 0-16,-10 0 1 15,12 0-1-15,-12 0 1 0,15 0-1 16,-15 0 0 0,17 0 1-16,-17 0-2 0,15 2 2 15,-15-2-2 1,15 0 1-16,-15 0 0 0,11 0 1 15,-11 0-1-15,16 0 0 0,-7 0 0 16,0 0 1-16,1 0-1 16,-10 0 1-16,16 0-1 0,-16 0 0 15,14 0 0 1,-5 0 1-16,-9 0-1 0,14 0 0 15,-14 0 1 1,16 0-2-16,-16 0 2 0,14 0-1 16,-14 0 1-16,14 0-1 0,-14 0 0 15,0 0 1-15,0 0-1 16,0 0 0-16,0 0 1 0,9-3-1 15,-9 3 0 1,12 0 0-16,-12 0 0 0,17 0 1 16,-8 0-1-1,3 0 0-15,-3 0 1 0,0 0-1 16,-9 0 0-16,14 0 1 15,-14 0-1-15,9 0 0 0,-9 0 0 16,11 0 0-16,-11 0 0 0,10 0 0 16,-10 0 0-1,12 0 0-15,-12 0 0 16,12 0 0-16,-12 0 0 15,12 0 0-15,-12 0 0 0,10 0 0 16,-10 0 0-16,14 0 1 0,-6 0-2 16,2 0 2-1,1 0-2-15,2 0 2 0,-1 1-1 16,0 1 1-16,-1-1-1 15,0-1 1-15,-2 0 0 0,1 0 1 16,0 0-1 0,-10 0 1-16,18 0-1 0,-7 0 0 15,0 0 0 1,1 0-4-16,2 3-10 0,-4 7-60 15,4-9-17-15,-1-1-6 0,-4-5-3 16</inkml:trace>
  <inkml:trace contextRef="#ctx0" brushRef="#br1" timeOffset="98845.0284">14289 6828 1 0,'0'-16'69'16,"0"16"-21"-16,-1-14-12 0,1 14-9 15,0 0-4-15,-7-10-5 16,7 10-2-16,0 0-4 15,-10-6-2-15,10 6-1 16,0 0-3-16,0 0-2 0,0 0-4 16,0 0-2-16,0 0-1 0,0 0-1 15,7-8 2 1,-7 8-1-16,20 0 1 0,-6 0 2 15,7 4 0-15,1-1 1 16,4 0 0-16,1 1 0 16,1 0 0-16,1-1 0 15,-2 2 1-15,3-2 1 16,-3 0 2-16,0 0-1 15,-4 0 0-15,1-1 0 0,-4-2-1 16,-2 1 1-16,-5-1-1 0,-2 0 0 16,-11 0-1-16,13 0 0 15,-13 0 1-15,0 0 1 16,0 0 0-16,0 0 0 15,0 0-1-15,-11-7-2 0,-1 2 0 16,-4 2-2 0,-5 2 0-16,-2-2-1 0,-3 3-2 15,-1 0 2-15,0 0 1 0,0 4 0 16,4 2 0-1,-1-1 1-15,4 1-1 0,4 1 0 16,3-2 0-16,1 1 0 16,12-6-1-16,-15 14 1 0,15-14 0 15,-3 12 0 1,3-12 1-16,6 6 0 0,-6-6 1 15,22 6 1-15,-5-5 0 16,4-1 1-16,5-1-1 16,7-9 1-16,5-1 3 0,4-4-2 15,6-2 0-15,0 0 0 16,1 0 0-16,1 2 0 0,0 1 0 15,-3 3-1 1,-1 4-1-16,-4 0-1 0,-4 5-1 16,-2 0 0-16,-3-1-1 15,-3 3-2-15,-3 0-5 16,-5 0-11-16,-6-7-58 15,2 7-10-15,-4 2-3 0</inkml:trace>
  <inkml:trace contextRef="#ctx0" brushRef="#br0" timeOffset="131234.3585">3035 2411 51 0,'0'0'59'0,"-11"-9"-7"16,11 9-11-16,0 0-10 0,-12-5-9 15,12 5-8-15,0 0-5 16,0 0-3-16,0 0-4 16,0 0 0-16,0 0-1 0,0 0 1 15,0 0-2 1,10 7 0-16,-10-7 3 0,19 13-1 15,-9-4 1-15,5 7-1 16,4 3 0-16,6 4 1 16,1 6-1-16,8 2 1 0,3 1-2 15,1 2 1-15,4 2 0 16,-2 3 0-16,0-3 2 0,-3 2-2 15,0 1 0 1,-9 1 0-16,-1 0 2 0,-7-1 0 16,-4 3 0-16,-2-7 0 15,-5 0 1-15,-3-3-1 16,-3-6 0-16,1-4 0 15,-4-6-1-15,1-4-3 0,-1-12-5 16,0 12-7-16,0-12-32 0,-7 3-40 16,7-3-8-1,0 0-3-15</inkml:trace>
  <inkml:trace contextRef="#ctx0" brushRef="#br0" timeOffset="131574.3619">3490 3191 62 0,'0'0'85'16,"0"-9"-2"-16,0 9-45 0,6 3-14 15,2 9-9 1,2 1-1-16,7 3-4 0,-4 2 0 16,5 0-3-16,-6 1 0 0,5-4 1 15,-4-1 0 1,-3-3 0-16,-1-1 1 0,-9-10 1 15,11 4-1-15,-4-9 1 16,4-13-2-16,-1-2 0 16,3-6-2-16,4-1-3 15,2-6-3-15,3 6-8 0,-3 5-50 16,9-4-34-1,2 5-5-15,0-5-9 0</inkml:trace>
  <inkml:trace contextRef="#ctx0" brushRef="#br0" timeOffset="139146.4423">15480 7008 29 0,'0'0'34'0,"0"0"-6"0,0 0-4 16,0 0-4-16,0 0-4 0,0 0-5 16,-9-9-3-16,9 9-5 15,0 0-2-15,-6-8 1 0,6 8-1 16,0 0 0-1,-1-10 1-15,1 10 0 0,0 0 2 16,-4-9-1 0,4 9 3-16,-3-9 1 0,3 9 1 15,-4-10 2-15,4 10 1 0,-4-10 2 16,4 10 1-16,-2-12 0 15,2 12 0-15,0-12 0 0,0 12-3 16,0-9-1 0,0 9-2-16,0-8-1 0,0 8-2 15,0-10-1 1,0 10 0-16,0-9-1 0,0 9 1 15,0 0-1-15,0-9 1 16,0 9-1-16,0 0 1 0,0 0-1 16,0 0-2-16,0 0 0 15,0 0-1-15,0 0 0 16,0 0-1-16,2 9 0 0,2 5 0 15,1 5 0 1,-2 5 1-16,5 1 0 0,-1 2 0 16,-3-1 1-16,4-2 0 15,-5-2 0-15,0-5 0 0,-2-3 1 16,-1-14 1-1,1 11 2-15,-1-11-1 0,0-8 0 16,0-2 0-16,0-8 0 0,0-2-1 16,1-9 0-1,-1 1-1-15,0-3-1 0,0 1 0 16,-2 5 2-16,-2 2-1 15,0 4 1-15,0 6 0 16,4 13 0-16,-6-12-2 16,6 12 1-16,0 0-1 0,0 12 0 15,0 7-1-15,3 5 0 0,6 9 1 16,-3 4-1-1,3 9 1-15,-1 2 1 0,1 2 0 16,-1 0 0 0,-2-6-1-16,0-2 0 0,0-8-2 15,-4-5-5-15,4 0-15 16,6-9-67-16,-3-7-5 0,3-6-7 15,1-7-4 1</inkml:trace>
  <inkml:trace contextRef="#ctx0" brushRef="#br0" timeOffset="142616.477">1024 3886 77 0,'-6'-8'90'0,"6"8"-3"0,17-5-56 16,-17 5-6-16,0 0-6 0,-6 2-8 16,6-2-5-1,-8 17-3-15,4-2-1 0,0 6-2 16,0 4 1-16,3 3-1 15,1 7 1-15,-1 1 0 16,4 3 0-16,4-3 0 16,0 0 1-16,4-4-1 0,2-6 1 15,-1-2 0-15,3-5 0 0,1-3 2 16,2-5-2-1,1-6-2-15,-2-1-3 0,3-4-5 16,-2-4-6 0,3-7-24-16,3-4-49 0,-9-5-6 15,1-5-4-15</inkml:trace>
  <inkml:trace contextRef="#ctx0" brushRef="#br0" timeOffset="142787.4788">975 3707 84 0,'-11'-3'94'0,"1"-1"-7"0,10 4-8 16,-8-10-85-1,8 10-17-15,0-13-50 0,0 13-15 16,14 0-7 0</inkml:trace>
  <inkml:trace contextRef="#ctx0" brushRef="#br0" timeOffset="143287.4838">1496 4092 19 0,'-10'-1'77'0,"10"1"0"16,-41 9-55-1,35 11-5-15,3-2-1 0,2 10-4 16,1-5-3-1,7 4-3-15,5-5 3 0,5-1-1 16,4-9 5-16,3-8 0 16,1-4 2-16,-1-8 0 0,-6-6 0 15,-1-4-1 1,-6-1 0-16,-5 1-5 0,-6 0-2 15,-5 4-4-15,-6 2-4 0,-6 4-5 16,3 5-20 0,0 2-60-16,-4 0-7 0,5 1-7 15</inkml:trace>
  <inkml:trace contextRef="#ctx0" brushRef="#br0" timeOffset="180516.8605">23812 16990 23 0,'0'0'87'16,"8"1"0"-16,-8-1-2 0,0 0-66 15,0 0-5 1,0 0 0-16,0 0-3 0,-4 0 0 16,-5 3-3-16,9-3-1 0,-18 12 0 15,8-3-2-15,-3 1 0 16,0 3-1-16,-3 2 1 15,-1 3-1-15,-2 1 1 16,0-1-1-16,-3 1 1 0,1 0-1 16,2-4 0-1,-1-3-2-15,5-2-2 0,2-3-4 16,13-7-3-16,-12 5-7 15,12-5-28-15,0 0-47 16,0-7-8-16,0 7-5 0</inkml:trace>
  <inkml:trace contextRef="#ctx0" brushRef="#br0" timeOffset="180956.8649">23490 16950 5 0,'0'0'89'0,"0"0"3"0,0 0-5 16,-21 16-51-16,23 1-13 15,9 4-7-15,6 4-2 16,0 4-2-16,4 0-1 15,2 4-4-15,-1-4-1 0,2-2-2 16,1-5-3-16,-3-1-3 0,-1-4-3 16,3-2-6-1,-5-8-24-15,-19-7-52 0,24 12-7 16,-7-12-6-1</inkml:trace>
  <inkml:trace contextRef="#ctx0" brushRef="#br0" timeOffset="182622.8839">1722 4889 4 0,'0'0'46'16,"0"0"-5"-16,0 0-2 0,11-7-7 16,-11 7-8-1,0 0-5-15,0 0-5 0,0 0-4 16,0 0-4-16,0 0 2 15,0 0 0-15,0 0-1 0,0 0 2 16,0 0-1-16,-1 9 1 0,1-9-1 16,-15 15 0-1,5-5-1-15,-4 2-2 0,0 1-1 16,-2-1-1-1,2 2 0-15,-2-2-2 0,3 0 1 16,-1 0 0-16,4-2-1 16,10-10 0-16,-13 12 0 0,13-12 0 15,0 0-1 1,-7 9 1-16,7-9-1 0,0 0 0 15,0 0 1-15,0 0 0 0,0 0 0 16,0 0 1 0,8 0 0-16,-8 0 1 0,17-17-1 15,-5 5 1-15,1-2 0 16,2-1 0-16,0-2-1 0,-1 3 1 15,-2-1 0 1,-2 4 1-16,-3 1-1 0,-7 10 0 16,11-11-1-16,-11 11 0 0,0 0 0 15,7-12-1 1,-7 12-1-16,10-2 0 0,-10 2 0 15,15 0-1-15,-15 0 0 16,17 2 0-16,-7 7 0 0,0-1 1 16,0 2-1-1,4 4 1-15,0 1 0 0,2-3-3 16,2 8-7-1,-1-3-14-15,-4 5-60 0,16 1-7 16,-5 0-6-16</inkml:trace>
  <inkml:trace contextRef="#ctx0" brushRef="#br0" timeOffset="183882.8965">1797 5709 8 0,'-14'-14'83'0,"14"14"2"16,-18-8-36-1,18 8-15-15,-16 0-9 0,16 0-9 16,-12 4-4-1,12-4-1-15,0 0-3 0,-8-6-2 16,11-9 0-16,7-2-1 16,4-4-1-16,5-1-1 0,0 1-2 15,-1 1-3 1,0 5-1-16,-3 3 0 0,-3 10 1 15,-12 2 1-15,0 12-1 0,-7 3 1 16,-7 2 1 0,-5 4 2-16,-2-1 1 0,-4-2 0 15,1-5 1-15,2-6 0 16,4-6-1-16,5-1 1 0,6-10-3 15,7-2-1 1,8-1 0-16,12 0-1 0,8 0-2 16,1 6 1-16,4 3-1 0,2 4 1 15,-1 3 0 1,-8 9 1-16,-4 2 0 0,-12 4 2 15,-5 2 0-15,-5-4 0 16,-11 4 2-16,-6-6 1 0,-4-2 0 16,-5-7 1-1,-3-5-2-15,2-2 0 0,2-7 0 16,3-2 1-1,7-5-3-15,3-2-2 0,7 2 1 16,7 1-2-16,16 3 1 0,8 3-1 16,4 4 1-16,4 2-1 15,1 3 1-15,-1 2 0 16,-4 4 1-16,-3 8 0 15,-10 0 0-15,-12 1 2 0,-5 2 0 16,-10-2 1 0,-11 1 0-16,-5-3 1 0,-9-2-1 15,-6-6-1-15,1-5 1 16,-1 0-2-16,7-4 0 0,7-2-1 15,3-2-1-15,6 0 0 16,18 8-1-16,12-12 0 16,12 10 0-16,11 2 0 15,6 0 0-15,4 0 1 16,4 1 0-16,-1 4-1 0,-10 3 1 15,-8 1 0-15,-9 4 1 16,-11-1 0-16,-10 3 1 0,-7-3 2 16,-11 2-1-16,-5-2 1 15,-8-5 0-15,-2-2 0 16,-5-5-1-16,2-7 0 0,3-2-1 15,3-4 0 1,9-1-2-16,7-4-1 0,13 6 0 16,7-2-1-16,17 7 1 15,6 2-1-15,5 4 0 16,4 1-1-16,-3 8 2 15,-1 4 1-15,-6 2 0 0,-10 4 1 16,-9 1 1-16,-8-2 1 0,-6-2 3 16,-10-4-1-1,-8-4 1-15,-1-7 0 0,-5-2-1 16,0-10-2-16,4-5-3 15,4-8-15-15,3 1-69 16,19-3-6-16,15-3-6 16,12-1-4-16</inkml:trace>
  <inkml:trace contextRef="#ctx0" brushRef="#br1" timeOffset="196119.0284">15389 6838 4 0,'0'0'16'16,"1"-9"-1"-16,-1 9-1 0,7-11 4 15,-7 11-1 1,0 0 6-16,10-11-4 0,-10 11-1 15,6-9-1 1,-6 9-4-16,7-10-2 0,-7 10-2 16,10-14-1-16,-4 5 0 15,-6 9 1-15,8-13-1 0,-8 13 0 16,6-10 1-16,-6 10-2 0,0 0-1 15,8-8 0 1,-8 8-3-16,0 0-1 0,0 0 1 16,7-10-2-1,-7 10 0-15,8-10 0 0,-8 10 2 16,10-11-2-16,-10 11 0 15,11-13 0-15,-11 13 1 0,0 0-1 16,11-11 0 0,-11 11 1-16,0 0 1 0,10-12 0 15,-10 12 3-15,6-11-1 0,-6 11 1 16,10-15 0-1,-4 7 1-15,2-4 0 0,-4-2-2 16,2 4-1 0,0 0-1-16,0-2 0 0,1 0 0 15,-1 3-2-15,0 0 1 16,-6 9 0-16,13-13 0 0,-13 13 0 15,8-11 0-15,-8 11 0 16,7-9 1-16,-7 9-1 0,5-9 1 16,-5 9-2-16,0 0 1 15,4-14-1-15,-4 14-1 16,0 0 0-16,6-10 0 0,-6 10 0 15,0 0 0 1,0 0 0-16,7-11-1 0,-7 11 2 16,0 0-1-16,0 0 0 15,0 0 0-15,5-9 1 0,-5 9-1 16,0 0 0-1,3-10 0-15,-3 10 0 0,7-10 0 16,-7 10 0-16,12-14 0 0,-12 14 0 16,14-18 0-1,-7 10 0-15,2-3 0 0,-2 2 1 16,-7 9 0-16,12-16-1 15,-12 16 1-15,0 0 0 0,9-10-1 16,-9 10 1 0,0 0-1-16,3-8 0 0,-3 8 0 15,0 0 0 1,4-11-1-16,-4 11 2 0,6-13-1 15,1 5 1-15,-1-1-1 0,2-4 0 16,2 2 0-16,-1-3 1 16,-1 4-2-16,1-3 1 15,-1 4 0-15,-8 9-1 16,16-14 2-16,-16 14-1 0,10-9 1 15,-10 9-1 1,9-11 1-16,-9 11 1 0,10-14-1 16,-4 6 0-16,-3-1 0 0,5-3-1 15,-2 2 0-15,2-2 0 16,0 0 0-16,-1 0 0 15,1 2-1-15,-2 0 2 16,2-2-2-16,-4 3 2 0,3 0-1 16,-1 1 1-1,-3-4 0-15,7 2 0 0,-5 0 0 16,1 0 0-16,-2 1 1 15,-4 9-2-15,9-14 1 0,-4 4 0 16,-5 10-1-16,10-8 0 16,-10 8 0-16,9-9 0 15,-9 9 0-15,12-11 0 0,-12 11 0 16,9-10 0-1,-9 10 0-15,10-11 0 0,-10 11 1 16,10-11-1-16,-10 11 0 16,10-11 0-16,-10 11 0 15,7-10 0-15,-7 10 0 16,7-13 0-16,-7 13 0 0,8-10 0 15,-8 10 0-15,7-10 1 0,-7 10-1 16,8-14 0 0,-8 14 0-16,5-13 0 0,-5 13 0 15,5-10 0-15,-5 10 0 16,7-11-1-16,-7 11 1 15,0 0 0-15,12-16 0 16,-12 16 0-16,8-11 0 0,-8 11 0 16,8-13 1-16,-8 13-1 0,7-13 1 15,-7 13-1 1,5-10 0-16,-5 10 0 0,6-10 0 15,-6 10 0-15,4-12-1 16,-4 12 1-16,4-10 0 16,-4 10 0-16,5-14 0 15,-5 14 0-15,6-8 0 0,-6 8 1 16,9-12-1-1,-9 12 0-15,4-12 0 0,-4 12 0 16,4-9 0-16,-4 9 0 0,5-12-1 16,-5 12 1-1,0 0 0-15,9-9 1 0,-9 9-1 16,9-11 0-16,-9 11 0 15,7-11 0-15,-7 11 1 0,10-7-2 16,-10 7 2 0,0 0-1-16,7-11 0 0,-7 11 0 15,0 0 0-15,2-11 1 16,-2 11-2-16,0 0 1 15,0 0 0-15,0 0 0 0,6-11 0 16,-6 11 1-16,0 0-1 16,8-12 0-16,-8 12 0 0,4-9 0 15,-4 9 1 1,5-13-2-16,-5 13 1 0,0 0 0 15,10-14 0-15,-10 14 0 16,0 0 0-16,8-11 0 16,-8 11 0-16,7-10 0 0,-7 10 1 15,5-10-1-15,-5 10 1 16,0 0-1-16,5-10 0 0,-5 10 0 15,6-10 0 1,-6 10 0-16,4-10-1 0,-4 10 1 16,4-12-1-1,-4 12 2-15,0 0 0 0,14-12 0 16,-14 12 0-16,7-9 0 15,-7 9 0-15,7-13 1 0,-7 13-1 16,2-9 0-16,-2 9 0 16,0 0-1-16,0 0 1 15,6-10 0-15,-6 10 1 0,0 0-2 16,0 0 3-1,6-11-3-15,-6 11 1 0,0 0-1 16,1-8 0-16,-1 8 0 16,0 0-1-16,0 0 1 0,0 0-2 15,0 0 2 1,0-11 0-16,0 11 0 0,0 0-1 15,0 0 0-15,0 0 3 0,0 0-2 16,3-9 0 0,-3 9 1-16,0 0-2 0,6-9 1 15,-6 9 0-15,0 0 1 16,2-10-2-16,-2 10 0 0,0 0 1 15,8-10 0 1,-8 10 0-16,0 0 0 0,11-9 0 16,-11 9 0-16,5-11 0 0,-5 11 0 15,0 0 1 1,7-11-1-16,-7 11 0 0,4-11 0 15,-4 11-1-15,0 0 1 16,4-8 0-16,-4 8 0 0,0 0 0 16,0 0 0-1,0 0 0-15,0 0 1 0,0 0-1 16,9-10 1-1,-9 10-1-15,0 0 0 0,0 0 0 16,0 0 0-16,0 0 0 0,3-10-1 16,-3 10 1-16,0 0-1 15,6-10 1-15,-6 10 0 0,8-11-2 16,-8 11-4-1,8-18-17-15,-8 9-65 0,8-1-4 16,-3-9-6 0,1-2-3-16</inkml:trace>
  <inkml:trace contextRef="#ctx0" brushRef="#br1" timeOffset="206592.1334">13673 4795 13 0,'0'0'82'0,"1"14"3"15,12-9-5-15,11-2-67 0,12 1 1 16,7-1-1 0,6-1-1-16,3-1-3 0,2 0-9 15,-2-1-26 1,-15 0-54-16,6-1-4 0,-9-3-5 15</inkml:trace>
  <inkml:trace contextRef="#ctx0" brushRef="#br1" timeOffset="207522.1427">12618 4637 18 0,'-11'3'49'0,"-7"2"-3"15,5 2-5-15,-2 0-8 16,15-7-7-16,-15 15-5 0,14-6-3 15,1-9-5 1,14 17-1-16,10-11-4 0,5 5 2 16,5 0-3-16,2 3-1 0,1 1-2 15,0 3 0 1,-10-1-1-16,-6 2 2 0,-11 3-1 0,-9 0-1 15,-6 1 0 1,-9-3 0-16,-8 0 0 0,-6-3-1 16,0-1-3-1,-6-8-7-15,6-3-26 0,9-5-49 16,-8-11-5-16,3-10-4 15</inkml:trace>
  <inkml:trace contextRef="#ctx0" brushRef="#br1" timeOffset="207662.1441">12536 4650 23 0,'26'-16'90'0,"9"-1"-2"0,7-2-5 16,-2 0-68-16,8 2-8 16,3 4-18-16,-2 5-41 15,-10 1-32-15,-6 5-5 16</inkml:trace>
  <inkml:trace contextRef="#ctx0" brushRef="#br1" timeOffset="208022.1477">12918 4541 27 0,'10'0'88'0,"3"7"-3"16,2 7-4-16,0 6-70 15,3 6-1-15,-1 6 0 16,2 2 0-16,-6 1-1 15,0-2 1-15,2-4 2 0,-5-8 3 16,1-2 1-16,-3-9 0 0,3-10-3 16,3-9-2-1,2-11-2-15,2-11-1 0,4-8-5 16,7-6-8-1,-2-14-13-15,3 3-74 0,7-3-5 16,-4-3-5-16,0 3-4 16</inkml:trace>
  <inkml:trace contextRef="#ctx0" brushRef="#br1" timeOffset="211715.1912">16365 5307 1 0,'0'0'75'0,"0"0"-10"0,0 0-12 15,0 0-12-15,0 0-10 0,0 0-10 16,0 0-6-1,0 0-3-15,0 0-2 0,0 0-2 16,5-2-2 0,-5 2-2-16,4-10-1 0,-4 10-1 15,6-15 0-15,-2 6-1 16,1-1 0-16,0 1 0 0,1-1-1 15,-1-2 1 1,1 1 0-16,1 0 0 0,-1-1 0 16,-1 0 0-16,1 3 0 0,0-3 0 15,1 3 0 1,2-1 0-16,-2-1-1 0,0-1 1 15,2 0 0-15,0 2 1 16,0-1-1-16,-1 1 3 16,-2 1-1-16,-1-2 1 15,-5 11-1-15,11-19 2 0,-7 7-2 16,-1 1 0-16,1-2 0 0,0 1 0 15,1 1-1 1,-1 1-1-16,-1-1 0 0,0-1 1 16,0 2 0-1,0 1-1-15,-3 9 1 0,5-15 0 16,-3 5 0-16,-1 2 0 15,-1 8 0-15,5-15 0 0,-5 15-1 16,5-13 1 0,-5 13-2-16,5-14 2 0,-5 14-1 15,4-9 0-15,-4 9-1 0,0 0 1 16,3-10 0-1,-3 10-1-15,0 0 0 0,0 0 0 16,0 0 0-16,6-10 0 16,-6 10 1-16,0 0-1 0,4-10 0 15,-4 10 0 1,0 0 0-16,5-11 1 0,-5 11-1 15,0 0 0 1,0 0-1-16,0 0 1 0,0 0-1 16,0 0 0-16,0 0 0 0,0 0 0 15,0 0 0-15,0 0 0 16,0 0 1-16,0 0 1 0,0 0 0 15,0-8 0 1,0 8-2-16,-6-12 1 0,6 12 0 16,-8-12-1-1,8 12 0-15,-7-11 0 0,7 11 0 16,-3-11-1-16,3 11 2 0,0 0-1 15,4-10 1-15,-4 10-2 16,13-5 2-16,-4 1-1 0,0 2 0 16,2 2 0-1,-11 0-1-15,16 0 1 0,-16 0-1 16,10 6 1-1,-10-6 0-15,0 8-1 0,0-8 2 16,-11 9 1-16,11-9 0 16,-18 2 0-16,8-2 0 15,0 0 1-15,-3-3-1 16,13 3 0-16,-15-5 0 0,15 5-3 15,0 0 2-15,0 0-1 0,0 0 0 16,11-3 0 0,3 3 1-16,2 4-1 0,1-1 1 15,-1 3 0-15,-5 2 0 16,0-2 1-16,-7 3-1 15,-4 0 1-15,0-9-2 16,-11 13 2-16,-3-10 0 0,0-3 0 16,-2-2-2-16,-4-7 2 0,5-2-1 15,1-2 0 1,2-1-1-16,3 2 0 0,7 0 0 15,2 2-1-15,7 5 1 16,9-1 0-16,1 6 0 0,5 0-1 16,2 3 1-1,-3 5 0-15,1 3 1 0,-5 1 0 16,-7 2 0-16,-8 2 1 0,-2-4 0 15,-7 0 1 1,-5-5-1-16,0-4-4 0,-8-5-12 16,6-15-55-16,3 6-20 15,8-8-7-15,5 0-5 16</inkml:trace>
  <inkml:trace contextRef="#ctx0" brushRef="#br1" timeOffset="242638.5124">16625 4819 3 0,'10'1'45'15,"-1"0"-2"1,2-1-1-16,3 0-10 0,0-1-4 16,5-3-7-16,-1-1-3 15,2 1-4-15,1 0-1 0,1-3-2 16,1 3-2-16,2 0-2 15,2 1 0-15,1 2-1 16,-1-1 0-16,2 1-2 0,-3 0 1 16,0 1-2-1,-3 0 2-15,-1 0-2 0,-4-2 0 16,1 2-1-16,-2-1 1 15,-5-1-1-15,2 0-1 16,-2 2 1-16,-1 0 0 16,1-1 1-16,-4 0-2 0,2 0 0 15,-10 1-1-15,19-2 2 0,-9 0-1 16,4 2-1-1,1 0 1-15,2 0-2 0,1-3 2 16,0 3-1 0,-1 0 1-16,-2 0-1 0,-2-3 2 15,1 1-2-15,-4 2 1 16,1 0 2-16,1 0-2 0,0 0 1 15,4 0 0 1,3-1 2-16,4 1-1 0,1-1 1 16,6-2-1-16,0-1 0 0,3 3 2 15,0-4-2 1,-3 3-1-16,0-2 0 0,-6 1-3 0,-1 3-4 15,-8-4-9 1,3 4-31-16,-5 2-44 0,-4 2-5 16,0-3-5-1</inkml:trace>
  <inkml:trace contextRef="#ctx0" brushRef="#br1" timeOffset="243188.5179">17640 4688 7 0,'0'0'86'16,"0"0"-18"-16,0 0-8 0,0 0-14 15,16 0-15 1,2 0-12-16,3 0-3 0,5 0-5 16,3 0-3-1,4 0 0-15,8 0-3 0,-2-3 1 16,5 1-2-16,2-2 0 0,1-1 1 0,1-3-1 15,-1 1-2 1,-2 0 1-16,-4 2-2 0,0 0 0 16,-8 5 0-1,-2-2-1-15,-2 2 1 0,-2 0-2 16,3 0 1-16,-2 2 0 15,0-2 0-15,-2 3-3 16,0-6-5-16,1-12-60 16,-7 12-20-16,-5-1-8 0,-4 2-4 15</inkml:trace>
  <inkml:trace contextRef="#ctx0" brushRef="#br1" timeOffset="246149.5476">18260 4674 11 0,'19'-1'47'0,"-6"-2"-7"0,6 0-5 16,7 3-5-1,-3-3-5-15,6 3 0 0,-2-5-3 16,6 5-2-16,-5-7-5 15,7 5-4-15,-5-3-4 16,1 2-3-16,-2 1 0 16,-1-1-2-16,-2 1-1 0,0 2 1 15,-1-2-1 1,-7 2 1-16,3 0 1 0,-1 0 0 15,-3 0 0-15,4 0 1 0,1-1 1 16,0 1 0-16,1 0-1 16,3-1 1-16,1-2-1 15,3-3 0-15,1 2-1 16,-1-1 0-16,4 1 0 0,-1-2 0 15,3 2-1 1,0 1 2-16,1-2-1 0,1 3 0 16,-2-5-1-16,4 3 0 0,-2-2 1 15,0 1-2 1,-4 0 1-16,-1 1-2 0,-5 1-1 15,-2-2-5-15,-1 5-10 16,-12 6-55-16,3-6-19 0,-5 1-7 16,0-1 0-1</inkml:trace>
  <inkml:trace contextRef="#ctx0" brushRef="#br0" timeOffset="268699.774">1580 5554 37 0,'-14'-9'57'16,"14"9"-3"-16,-18-12-9 0,9 8-7 16,-2 0-7-16,-1 0-9 15,2 0-6-15,-1 0-3 0,11 4-3 16,-16-9-3-1,16 9-1-15,-8-5-2 0,8 5 0 16,0 0 0 0,0 0-2-16,-9-7 0 0,9 7-1 15,0 0-1-15,0 0 0 0,0 0-1 16,0 7 1-16,0-7 0 15,10 17 0-15,2-3 0 0,4 3 0 16,2 3 1 0,5-1 0-16,1 2-1 0,0 1 1 15,0-2 0 1,-1 4 0-16,0-2 0 0,-2 0-1 15,-2-1 2-15,-1-2-1 16,1-1 0-16,-3-2 0 0,1-4 1 16,-2-1 2-16,-1-5 0 0,-1-5 0 15,2-1 2 1,0-12-1-16,1-5 1 0,-1-8-1 15,4-6-1 1,0-6-1-16,2-3 0 0,4 1-2 16,-3-2-2-16,2 8-4 15,1 0-4-15,4 9-11 0,-3 5-32 16,6 4-39-16,4-1-5 15,-2 2-4-15</inkml:trace>
  <inkml:trace contextRef="#ctx0" brushRef="#br0" timeOffset="269409.7811">1654 5004 17 0,'0'0'26'16,"11"5"5"-16,1-4 3 0,-2 2 2 16,1-3 1-1,1 2-2-15,-3-2-5 0,-9 0-6 16,0 0-4-16,2-6-6 0,-8 3-4 15,-4-3-3 1,-3 2-3-16,-2-1-3 0,2-3 0 16,1 1-1-16,12 7-1 15,-11-17 1-15,16 7-1 0,10 1 1 16,9-3-1-1,6 0 0-15,2 1-1 0,3 4 0 16,-2 3 0 0,-5 4 0-16,-6 2 0 0,-12 10 0 15,-11 5 0-15,-10 5 0 0,-12 2 1 16,-7 3 1-16,-7-5 1 15,-1-3 1-15,-3-2 0 16,3-7 1-16,6-5-1 16,9-5 0-16,9-5-1 0,14-7 1 15,9 0-1 1,15-1-1-16,12 4-1 0,3 2-1 15,5 3 0-15,-2 4 0 16,-3 8 1-16,-8 6 0 0,-12 4 1 16,-14 2 1-16,-14 1 0 15,-13-4 2-15,-9-3 1 16,-6-5-2-16,-7-3-5 0,-3 2-69 15,6-21-12 1,9-9-5-16</inkml:trace>
  <inkml:trace contextRef="#ctx0" brushRef="#br1" timeOffset="291433.0106">19515 4618 24 0,'0'0'28'0,"-4"-10"2"16,4 10-1-16,0 0 1 15,0 0 0-15,-1-9-1 0,1 9-2 16,0 0-4-1,0 0-2-15,0 0-5 0,0 0-1 16,0 0-3-16,0 0 0 16,-4-10-4-16,4 10 0 15,0 0-2-15,-3-8-1 16,3 8-1-16,0 0-1 0,0 0 0 15,0 0-1-15,0 0 2 16,0 0-2-16,-9-4 1 16,9 4-1-16,0 0 1 0,0 0-2 15,0 0 3 1,0 0-2-16,0 0-1 0,0 0 0 15,0 0-2-15,0 0 2 16,-1-10-2-16,1 10 1 0,0 0-1 16,0 0 0-16,0 0 0 15,0 0 0-15,0 0 1 16,0 0-2-16,0 0 0 0,0 0 1 15,0 0 0 1,0 0-1-16,0 8 1 0,0-8-1 16,0 17 1-1,1-7 0-15,0 1 1 0,1 1-1 16,2-2 2-16,-1 2-1 15,3 0 0-15,-2-1 0 0,1-1 1 16,1 1-1-16,-2 1 0 0,1 0 0 16,-2-2 0-1,2-1 0-15,-2 2 1 0,-3-11-1 16,4 13 2-1,-4-13 0-15,7 11-1 0,-7-11 1 16,4 12-1-16,-4-12 0 16,1 11-1-16,-1-11 2 0,2 13-2 15,-2-13-2 1,0 12 2-16,0-12 0 0,3 14 0 15,-3-14 0-15,5 16 0 0,-3-8 0 16,1 2 2-16,0 0-2 16,-3-10 0-16,5 20 1 0,-4-11-2 15,1 3 1 1,0 0 0-16,2 1 0 0,-1 2-2 15,1-1 2 1,-1 4 0-16,2-3 0 0,0 0 0 16,-1 1 2-16,2-1-2 0,-2 2 0 15,3 0 0-15,-4-1 0 16,4-3 0-16,-4 1-2 0,2-2 2 15,-1 4 0 1,-1-3 0-16,1-1 0 0,0 2 0 16,3 1 0-1,-2-2 0-15,1 1 2 0,2 0-2 16,-1 3 1-16,1-4-1 15,-1 1 0-15,1 0 0 16,-2-1 1-16,2-1-1 0,0 0-1 16,-2 2 1-16,0-3 1 15,1 2 0-15,-1 0 0 0,1-1 0 16,-1 2 0-1,1-1 0-15,1 2 1 0,-1-2-1 16,1 1 0 0,-1 0 0-16,3-1-1 0,-2 2 1 0,0-1 0 15,-1 2 1 1,0-2-1-16,1 2 0 0,-3 0 1 15,2 0-1-15,-1-3 1 0,0 1-1 16,-1-1 1 0,1 0-2-16,-1-1 1 0,0 0 0 15,4-2 0 1,-3 2 0-16,-1 0 0 0,0 3-1 15,5-3 1-15,-5 1 0 16,3-1 0-16,-1 2-1 16,2 2 1-16,-1-2 0 0,-1 2-1 0,-1-4 1 15,0 2-1 1,1-2 1-16,0 1-1 0,-3 0 2 15,1-5-2 1,0 4 1-16,2-3 0 0,-7-9 0 16,10 17 0-1,-3-9 0-15,-7-8-1 0,9 15 0 0,-9-15 1 16,11 14-1-1,-11-14 0-15,10 16 0 0,-10-16 0 16,13 17-1-16,-7-9 2 0,2 2-2 16,-4 3 2-1,3-2-1-15,0 0 1 0,0 0 0 16,2 0 0-1,-1 1 1-15,2-1-1 0,-3 3 0 0,3-4 1 16,1 0-2 0,-5-1 1-16,4 1 0 0,0 0 0 15,-2-1-1 1,-8-9 0-16,16 13 0 0,-7-4 1 15,-9-9-1-15,14 13 0 0,-8-4 0 16,-6-9 0-16,14 15 0 16,-14-15 1-16,12 16-1 0,-12-16 1 15,14 17-1 1,-9-7 1-16,3 0-1 0,-3 2 0 15,1-4 1 1,2 1-2-16,-3 2 1 0,0-2 0 16,-1 0 0-16,3 0 0 0,-3 1 0 15,3 0 0-15,-1 1 1 16,0 0-1-16,2-2 1 15,0 3-1-15,-2 0 1 16,1 1-1-16,-1-1 0 0,2 2 0 16,-1-1 0-1,0 1 0-15,-2 0 0 0,3-2 0 16,-3 2 0-16,2-4 1 15,-1 0 0-15,-2 0-1 16,1 0 1-16,-3-1 0 0,5 1-1 16,-4-1 1-16,0 0-1 15,1 0 0-15,-1 1 1 0,2 0-1 16,-2 1 0-1,-3-11 0-15,10 17 1 0,-5-7-1 16,0 2 0-16,0 2 1 16,2-4-1-16,-4 0 1 15,3 0-1-15,-2 1 1 16,-4-11-2-16,7 11 0 0,-7-11-2 15,0 0-3-15,9 9-7 16,-9-9-41-16,0-4-38 16,4-7-7-16,4-5-7 0</inkml:trace>
  <inkml:trace contextRef="#ctx0" brushRef="#br1" timeOffset="292943.0257">20653 6713 33 0,'0'0'52'15,"0"0"-2"-15,0 0-8 16,0 0-9-16,0 0-8 0,0 0-5 15,0 0-5 1,0 0-4-16,0 0-2 0,0 0 0 16,0 0-1-16,0 0 1 15,0 0-1-15,0 0-1 16,0 0-1-16,0 0-1 15,0 0-2-15,0 0 0 0,6 10-1 16,2-8 1-16,4 1-1 0,2 0 1 16,1 0-1-1,2-2 0-15,-1 2 1 0,0-2 0 16,1 2-1-16,-2-3 0 15,3 3 1-15,-4-3-1 0,4 1 0 16,-3 2 0 0,5-3 2-16,-2 0-2 0,0 0 0 15,2-2-1 1,0 0 0-16,-1 2 0 0,-2-2 0 15,1 2-1-15,-3 0 0 0,1 0 0 16,0 2 0-16,-5 0 0 16,6 0 0-16,-4-2 1 0,2 0-1 15,-3 1 1 1,4-1 0-16,-5 0 0 0,1 0 0 15,1 0 0 1,-3 0-1-16,0 0 1 0,-10 0-1 16,18 0 1-16,-8 2 0 0,3 0-1 15,2 0 2-15,1-1-1 16,-1-1 1-16,-1 0 0 15,2 0 0-15,-2 0 0 16,0 0-1-16,2 0 1 0,-5 0-1 16,5 2-1-1,-1 0 1-15,0 0-1 0,4 1 1 16,0-2 0-1,2 1-1-15,-1-2 2 0,4 0-1 16,1 0 2-16,0-3-1 0,3-1 0 0,-3-1 0 16,3-3 0-1,-1 4-1-15,1-3 0 0,-2 1 1 16,3-1-2-1,0 5 0-15,0 0 0 0,2 1 0 16,-1-1-2 0,2-2-1-16,0 4-4 0,-2-5-7 15,6-8-49-15,-8 10-28 16,1-6-6-16,-4 2-7 0</inkml:trace>
  <inkml:trace contextRef="#ctx0" brushRef="#br0" timeOffset="1.63102E6">4869 3913 18 0,'-7'-7'21'0,"7"7"-4"15,0 0-5 1,0 0-4-16,0 0-3 0,0 0-3 16,0 0-1-16,0 0 2 15,0 0-1-15,0 0 3 0,10 0-2 16,2 1 2-1,2 1 2-15,4-1 0 0,2 1 0 16,4-2-1-16,3 0-1 16,4-2-2-16,3-1 0 15,0 1-1-15,3-1 0 0,-1 1 1 16,6-1-1-16,-2 2-1 15,9-3 1-15,-5 4 0 0,2-3 0 16,0 1-1 0,-1 0 1-16,1-2 1 0,-1 3-2 15,-1-2 1 1,2 1 0-16,-4-2 1 0,4 1-1 15,-4 1 0-15,2-1 0 0,0 0-1 16,3 1 0-16,-3-1-1 16,-2 2 1-16,5-2 0 0,-3 1 0 15,6-4 0 1,-4 4 2-16,6-5-2 0,0 2 2 15,0-2 1 1,-3 2 0-16,-1 0 1 0,2 0-1 16,-7 1 1-16,4 1-2 15,-8 3 2-15,-1 0-2 0,-2 0-1 16,-1 0-1-16,-2 3 1 0,-5 1-1 15,-1 0 0 1,-5-1 0-16,-4 0 0 0,0 1 1 16,-6-1 0-1,-2 0 2-15,-10-3-2 0,14 4 1 16,-14-4-1-1,0 0 2-15,11 3-2 0,-11-3 0 16,0 0 0-16,0 0 1 0,0 0 0 16,0 0 0-16,0 0-1 15,0 0 0-15,0 0 0 0,0 0 0 16,3 12-1-1,-3-12-1-15,0 9 0 0,0-9 0 16,0 16 0-16,0-5 0 16,3 4-1-16,-1 1 1 0,2 6 0 15,1 0 0 1,3 5-1-16,0-1 1 0,3 6 0 15,2 3 0-15,-1-1 0 0,1 4-1 16,1 0 1 0,1 3 1-16,-3 1-1 0,2 4 0 15,-4-5 1-15,0 1-1 16,-1 0 1-16,-1-2 0 15,2 3-1-15,-2-8 2 16,0 2-1-16,0-8-1 0,-1 2 1 16,0-4 2-1,-2-1 0-15,0 1 0 0,-1-3 1 16,-2 1 0-16,-1-1 0 0,-1-2 0 15,0-1 0-15,-1 0-2 16,1-3 1-16,-4-3-1 16,2-2 1-16,-1-2 0 15,3-11 0-15,-2 12-1 0,2-12 2 16,0 0-1-1,0 0 0-15,-9 9-1 0,9-9 0 16,-10 0 0-16,10 0 0 0,-11 0-2 16,11 0 0-1,-11 0 0-15,11 0-1 0,0 0 0 16,-10 0 0-16,10 0 0 15,0 0 1-15,10 3-1 0,-2-1 1 16,6-1 0 0,0-1 0-16,1 0 1 0,2 0-1 15,-2 0 0-15,-2 0 0 16,-1-1 0-16,-12 1 0 15,15 3-1-15,-15-3 1 0,0 0 0 16,0 0-1-16,0 0 1 16,6 11-1-16,-6-11 0 15,-3 9-1-15,3-9 0 16,-12 12-1-16,2-3 1 0,0 1 0 15,-6 1-1 1,3-1 2-16,-2 3-2 0,-1-1 2 16,0 2 0-16,1 1 1 15,0-3 0-15,3 0 0 0,2-1-1 16,0 2 1-16,2-5 0 0,8-8 0 15,-7 13 0 1,7-13 1-16,0 13-1 0,0-13 0 16,9 11 0-1,-9-11 0-15,18 14 1 0,-8-8-1 16,3 0 0-16,1 1 0 15,-3-2 1-15,1 0-1 0,1-1 1 16,-4-1 1-16,0-2-2 16,0 2 1-16,-9-3 0 15,14 3-1-15,-14-3 0 0,12 2 1 16,-12-2-1-1,0 0 1-15,8 3-1 0,-8-3 0 16,0 0 0-16,0 0-1 16,0 0 0-16,0 0-1 15,0 0-1-15,-8 7 2 16,8-7-1-16,-13 12 1 0,4-3 0 15,-2 1 1-15,-2 3 0 0,-1 0 1 16,-2 3-1 0,2 1 1-16,-3 0 0 0,3 0 0 15,1-1 0-15,3-2-1 16,3 0 1-16,1-4 1 15,2 1 0-15,4-11-1 16,2 14 0-16,-2-14 0 0,13 7 0 16,-2-4 0-1,1 0 0-15,2 0-1 0,2-2 1 16,-1 2 0-16,1-3-1 0,-1 1 0 15,0 1 1 1,-1-1-1-16,-1 1 1 0,1-1-2 16,-4 1 1-16,0-2 0 15,-1 3 0-15,-9-3 0 16,11 2 0-16,-11-2 0 15,0 0 0-15,8 12 0 0,-8-12 0 16,0 12 0-16,0-12 1 0,-17 17-1 16,7-7 0-1,-3 2 0-15,-4 0 0 0,-2 4 1 16,-2 1-1-16,-1-1 0 15,0 0 0-15,3 0 1 0,3 2-1 16,1-4 0 0,5-3 0-16,3-1 1 0,7-10 0 15,-1 11 0-15,1-11 0 16,12 0 1-16,2 0-1 15,0-3 0-15,2-2 1 0,1-1-2 16,0-1 1-16,-4 3-1 16,0 2-1-16,-4 0 1 15,-9 2-1-15,10 0 1 16,-10 0-1-16,0 0 1 0,4 7-1 15,-4-7 1-15,0 14 0 16,0-14 1-16,-8 19 0 16,1-9 0-16,0 1 0 15,-2 3-1-15,0-1 1 0,2-2 0 16,0 2 0-16,2-1-1 15,4-2 1-15,1 0-1 16,0-1 1-16,0-9 0 0,9 12 0 16,-9-12 0-16,14 5-1 15,-14-5 1-15,15 4-1 16,-15-4 0-16,17 13-1 15,-10-1 1-15,4 0-1 0,-2 5 1 16,2 2-1-16,3 5 0 0,-1 1 0 16,0-3 1-1,-1 2-1-15,0-3 1 0,-3-1-1 16,-1-4 1-1,-1 1 0-15,-4-4 0 0,1 0 0 16,0 0 0-16,-2-1 0 16,-1 0-1-16,-2 5-1 0,1-2 1 15,0-1 0 1,0 3-1-16,0-5 0 0,0 3 1 15,-1-1 0-15,0-1-1 0,-1-2 1 16,0 0-1 0,-2 0 1-16,1 0 0 0,-3-1-1 15,-2 1 1-15,-1-2 0 16,-1 1 0-16,-2 2 1 15,-4-2 0-15,0 0 0 16,-3 2 1-16,-1-2 0 0,-5-1 0 16,0 1 0-1,-3 1 2-15,-2-1 0 0,-2-2 0 16,-4-2 1-16,0 1-1 0,-3-3 0 15,1 3 0-15,-5-2-1 16,0 1-1-16,-2 2-1 0,-6 0 0 16,-1 1-1-1,-5 3 1-15,-5 1-3 0,-4 3 1 16,-4-2-1-1,-1 4-2-15,-4 1-3 0,1 1-3 16,-3-1-3-16,2-2 2 0,-2 3-1 16,4-6 1-16,-1 2 4 15,0-6 2-15,1 3 8 0,3-6 5 16,2-2 1-1,1 1 2-15,3-3-1 0,1-1 0 16,5 0-1 0,1-1-2-16,-1 0-2 0,3 1 0 15,0 0-2-15,2-1 1 16,2 0-1-16,2 5-1 0,5-4 0 15,3 5-3-15,7-3-18 0,2-2-58 16,15 6-6 0,17-8-5-16</inkml:trace>
  <inkml:trace contextRef="#ctx0" brushRef="#br0" timeOffset="1.63262E6">7386 4624 64 0,'0'24'52'15,"0"9"-7"-15,1 9-8 16,4 1-6-16,1 3-8 0,2-3-7 15,-2 2-4-15,-1-8-4 0,0-3-1 16,-2-5-2 0,-2-8 0-16,1-5-3 0,-2-4-3 15,0-12-5-15,4 12-13 16,-4-12-30-16,19 0-33 0,-9-7-5 15</inkml:trace>
  <inkml:trace contextRef="#ctx0" brushRef="#br0" timeOffset="1.63316E6">7368 4642 38 0,'-11'-2'49'0,"0"-5"-5"0,11 7-4 16,-12-11-6-16,12 11-7 15,0-11-10-15,0 11-6 0,5-15-3 16,8 8-4 0,4-1-2-16,3 2 1 0,8 2-2 15,3 3-1-15,5 1 0 16,4 0 1-16,-1 5-1 15,-2 4 0-15,-4 3 1 0,-4 2 0 16,-11 1 1 0,1 2 1-16,-15 0 0 0,-4-2 1 15,-8-1 0-15,-11-2 0 16,-3 0 0-16,-7-2-1 0,-7-2 0 15,0-4-1 1,2 1 0-16,1-2-1 0,5-3-1 16,5 3 0-1,6 1 1-15,8 2 3 0,9 5-2 0,6 3 1 16,11 2 1-16,10 7 1 15,7-1 2-15,9 7 0 16,8-3-2-16,4 3 0 0,3-2-1 16,0-1-2-1,4 0-8-15,-7-1-25 0,2-2-53 16,-1-3-6-16,-12-9-6 15</inkml:trace>
  <inkml:trace contextRef="#ctx0" brushRef="#br1" timeOffset="1.70278E6">16601 4801 16 0,'0'0'65'0,"-9"0"-44"16,9 0 0-16,0-6-1 15,3-4 4-15,3 0 4 0,1 1-1 16,-1-1-3 0,0 0-7-16,-6 10-6 0,8-12-1 15,-8 12-4-15,0 0 0 16,3 3-3-16,-4 9-3 15,-4-1 0-15,0 2 2 16,-3-2 3-16,1 2 3 0,-3-6 2 16,10-7-2-16,-14 1 0 0,9-9-1 15,3-8 0 1,2-2-2-16,4-3-2 0,5 1-2 15,5 0-2 1,3 2 0-16,3 5-1 0,1 9 2 16,0 4-1-16,-2 4 1 15,-4 10 0-15,-7 1 1 0,-8 8 0 16,-4-4 1-16,-11 2 1 0,-7-1 0 15,-6-6 0 1,-3-4 1-16,0-8-1 0,3-2 0 16,3-8 0-1,8-3-2-15,6-2 1 0,9-3-2 16,2 4 0-16,11 2-1 15,5 2 0-15,3 7-1 0,1 1 0 16,0 4 2 0,-4 7 0-16,-4 1 2 0,-7 2-1 15,-2 0 1-15,-3 0-1 0,-5-4 0 16,1 0-6-1,-6-9-24-15,-4-1-55 0,14 0-6 16,5-11-8-16</inkml:trace>
  <inkml:trace contextRef="#ctx0" brushRef="#br0" timeOffset="1.73352E6">7427 9624 57 0,'6'18'67'15,"4"15"-54"1,-3 11 0-16,2 9 1 0,0 12-4 15,3 5-3-15,-5 8-2 16,3 5-2-16,-2 0-2 0,1 2 2 16,1 2-1-16,1 1 0 0,0-2 1 15,1 2 0 1,5-1 3-16,-3 2-1 0,5 10 3 15,-4-5 0 1,4 2 2-16,-4 2 1 0,5 2 0 0,-5 5-1 16,-1 7 0-1,1 0 0-15,-1 4-3 0,2 2-2 16,-3 1 0-16,0 4-1 0,-4 5-1 15,-4 3 3 1,0 0-1-16,-5 5 0 0,-1 2 0 16,-4 4 1-16,-4 11 1 15,-3-1-1-15,-1 5 3 0,0 5-2 16,-1 6-1-1,1 4 0-15,-3 9 0 0,6 2-2 16,-1 4 0 0,2 2-1-16,1 0-1 0,1 1-1 15,-1 0 1-15,1-2-2 0,-3-9-1 16,-1-9 2-16,-1-6 0 15,-3-16-1-15,0-10-1 0,-3-20-2 16,-1-18-4 0,2-17-13-16,-1-21-63 0,-2-31-9 15,1-31-7 1,0-26 1-16</inkml:trace>
  <inkml:trace contextRef="#ctx0" brushRef="#br0" timeOffset="1.73425E6">7276 10064 61 0,'7'34'72'0,"3"-1"-48"0,-5-3 5 15,2-3-1-15,-3-4-3 16,-1-8-2-16,-3-6-3 0,0-9-1 16,0 0-4-1,-8-11-2-15,3-6-5 0,-1-7-2 16,1-8-2-16,-2-8-2 0,3-6-1 15,2-5 1 1,2-5-1-16,4 0 1 0,6-2 0 16,2 3 1-16,8 6 0 15,1 2 0-15,4 7 2 0,0 8-2 16,4 9 1-1,0 10-1-15,4 11 0 0,4 5-1 16,2 18 0 0,8 8-1-16,5 13-1 0,4 8-2 15,6 11-8-15,1 1-14 0,1-3-55 16,4 16-9-16,-7-2-8 15,-3 2 6-15</inkml:trace>
  <inkml:trace contextRef="#ctx0" brushRef="#br0" timeOffset="1.73526E6">6566 15553 59 0,'69'4'69'0,"1"-4"-54"16,15 0 0-16,10-1-3 15,7-5-6-15,-1-3-3 16,12-2 2-16,5-3 4 15,3 3 2-15,11-2 4 0,-2 4-2 16,-2-4 1 0,13 6 0-16,9-3 0 0,4 2-4 15,4 1-4-15,6-1 0 0,2 2-2 16,6-6 1-16,8 4 0 15,1-1 0-15,0 0 2 16,2 3-1-16,8 1 0 16,5-1-1-16,7 3-1 0,8 3 0 15,2-3-2 1,10 2 0-16,11 1-1 0,6 0 0 15,5-1 0 1,7 1 0-16,3-1 0 0,9-2-1 16,3 3 1-16,3 0-1 0,0 0 0 15,3 0 1-15,2 4 0 16,3 1 1-16,6 4 0 0,-1-1 1 15,4 2 1 1,7 1 0-16,4-2 0 0,2 3 1 16,2-3-2-1,3 3 0-15,3 0 0 0,-2 0 1 16,1-1-1-16,-3 0 1 15,-4 2 0-15,-9 1 0 0,-10-3 0 16,-15 2 0-16,-16-1-1 16,-15-1-1-1,-18 2 0-15,-22-5-2 0,-18 1-1 0,-21 0-2 16,-21-5-3-1,-22 2-4-15,-17-6-6 0,-18 0-28 16,-12-3-46-16,-21-8-5 16,-11-6-5-16</inkml:trace>
  <inkml:trace contextRef="#ctx0" brushRef="#br0" timeOffset="1.73562E6">20020 15294 54 0,'29'26'88'0,"12"-2"-2"0,7-2-5 15,0-2-68-15,9-1-3 16,4 1-2-16,-5-4-2 16,-1-2 0-16,-5-3 1 15,-6 0-1-15,-3-2 2 0,-4 0-2 16,-6 3-1-1,-8-3-1-15,-6 8-1 0,-12 5-1 16,-7 5 0-16,-17 6-1 0,-11 6 1 16,-12 2-2-1,-10 8-1-15,-7-2-4 0,-3 5-13 16,-9 9-61-16,6-13-12 15,7-2-4-15,4-8-3 0</inkml:trace>
  <inkml:trace contextRef="#ctx0" brushRef="#br0" timeOffset="1.73614E6">20938 15288 57 0,'14'21'85'15,"1"2"-3"-15,0 3-4 0,-2 6-72 16,0 5-2-1,-4 11 0-15,-1 3 2 0,-4 5 0 16,-3-1 0-16,0 1 1 16,2-5 0-16,5-8 0 15,6-5-1-15,7-9 1 0,5-7-2 16,4-7-1-16,6-7 0 15,-2-3-1-15,5-3-3 0,-4-2-4 16,-2-4-3 0,-10-7-13-16,0-1-35 0,2-2-33 15,-15-6-6 1,-7 0-3-16</inkml:trace>
  <inkml:trace contextRef="#ctx0" brushRef="#br0" timeOffset="1.73629E6">20787 15595 6 0,'-11'10'95'15,"24"0"-1"1,34 0-6-16,21-33-6 0,20 22-78 16,15 1-25-16,24 0-61 15,-26-6-6-15,-6-4-7 16</inkml:trace>
  <inkml:trace contextRef="#ctx0" brushRef="#br0" timeOffset="1.73731E6">5785 9506 75 0,'-3'-16'84'0,"0"-3"-1"16,0 5-54-16,0 5-3 15,3 0-11-15,0 9-3 0,0 0-5 16,0 0-1-16,0 0-1 0,14 21-1 16,2 1-1-1,2 10 1-15,6 6 1 0,4 7 2 16,2 5-1-1,2 3 0-15,-4-1 1 16,-4-4-1-16,-4-4-1 0,-3-7 2 16,-4-8 2-16,-4-10 1 0,-9-19-1 15,10-5-1-15,-2-22 0 0,5-21 0 16,2-15-1-1,7-19-3-15,5-12-3 0,6-10-3 16,3-5-5 0,4 11-16-16,7 0-68 0,-9 8-3 15,-2 7-8-15,-4 8-6 16</inkml:trace>
  <inkml:trace contextRef="#ctx0" brushRef="#br0" timeOffset="1.73903E6">7525 12968 82 0,'-7'15'97'0,"17"-8"-5"15,25 15-7-15,25-20-67 16,17 0-3-16,19 3-6 0,8 0-6 16,9 7-12-1,-4 16-62-15,-5-18-18 0,-16 3-6 16,-22-5-5-16</inkml:trace>
  <inkml:trace contextRef="#ctx0" brushRef="#br0" timeOffset="1.73983E6">4175 13030 51 0,'22'13'83'0,"13"-13"-39"0,10 1-6 15,17 4-2-15,5 4-4 16,2 2-11-16,-4 2-4 15,-8 2-6-15,-8 3-3 16,-16 4 0-16,-14 0-2 0,-20 2 0 16,-15 3-1-1,-16 0-1-15,-14-2-4 0,-4-2-8 16,-12-7-13-16,-2-8-55 15,-3 0-12-15,1-8-7 16</inkml:trace>
  <inkml:trace contextRef="#ctx0" brushRef="#br0" timeOffset="1.73999E6">4022 13022 65 0,'26'-22'92'16,"8"2"-5"-16,4-4-5 16,6-1-61-16,4 4-17 15,-3-5-14-15,7 6-32 0,1 6-41 16,-10 2-6-16,-6 4-3 15</inkml:trace>
  <inkml:trace contextRef="#ctx0" brushRef="#br0" timeOffset="1.7403E6">4717 12653 76 0,'12'10'89'16,"2"0"-4"-16,2 4-6 0,2 8-68 15,-4079 2-7 1,8168 12 1-16,-4078 8 1 0,0 7 2 16,-1 3 0-16,-4-1 1 15,-3-3 2-15,-7-11 0 0,-2-3 2 16,-4-13-1-1,-1-14 0-15,-7-9-2 0,14-22-2 16,-3-9-1-16,6-11-2 0,1-11-4 16,2-14-6-1,5-4-7-15,0-8-18 0,-6 4-63 16,16 6-3-16,2 2-7 15,2 7-4-15</inkml:trace>
  <inkml:trace contextRef="#ctx0" brushRef="#br1" timeOffset="1.74569E6">7749 15227 33 0,'0'0'9'0,"-13"0"4"0,13 0 2 16,0 0 2-1,-9 3 3-15,9-3-1 0,0 0 1 16,0 0 0-16,0 0-2 0,0 8-6 16,0-8-3-1,9 7-3-15,-9-7-1 0,18 8 1 16,-7-5-1-16,2 0-2 15,-1-1 1-15,4 0 1 0,-2 0-1 16,1-1-1 0,1-1 2-16,3 0-1 0,-1 0-1 15,4-1 2 1,1-2-2-16,1 0-1 0,0 1 0 15,4 0 0-15,-5 1 1 0,3 0 1 16,-3 1 0-16,-2 0 0 16,-1 0-1-16,3 0 2 0,0 0-1 15,-2 0 0 1,2 0-1-16,1 0-1 0,2 2-1 15,-3 0 0-15,3 0 0 16,-4 1 0-16,0-2-1 16,-4 2 1-16,2 0 0 15,-2 0 0-15,0 0 1 0,0-3 0 16,-2 1 1-16,3 2-1 0,-1-3 0 15,2 0 0 1,0 0 0-16,4 1-1 0,-1 1 0 16,3-2-1-1,-1 0 1-15,1 1 0 0,1-1 0 16,3 0 1-16,2 0-1 15,0-4 1-15,3 2-1 0,-1-3 1 16,4 2-1-16,-1-1 1 0,0 0-1 16,-1 1 0-1,2-1 0-15,0 1 1 0,-2 0-1 16,2-2 1-1,0-1-1-15,3 2 1 0,-2-1-1 16,4-2 0-16,-3 2-1 16,0 0 1-16,0 1-1 0,-2 1 1 15,1-1 0 1,-2 1 2-16,2 0-3 0,0 3 3 15,1-2 0-15,2 2-1 0,2-1 1 16,1 1-1 0,2 0 0-16,-1 0 1 0,2 0 0 15,-4 0-1-15,3 0 0 16,-6 3 0-16,-2 0 0 0,2 2 0 15,-5 1-1 1,-2-1-1-16,0 3 0 0,-3 0-1 16,-1-1-1-1,0-1 0-15,-5 0-3 0,1-1-4 16,-4-2-8-16,1-3-40 0,0 1-32 15,-2-1-4-15,1 0-4 16</inkml:trace>
  <inkml:trace contextRef="#ctx0" brushRef="#br1" timeOffset="1.74758E6">10495 15325 0 0,'0'0'19'0,"0"0"1"0,-9 9 4 16,9-9 1-1,0 0 3-15,0 0-4 0,0 0-3 16,0 0-3 0,0 0-2-16,0 0 0 0,0 0-2 15,5-6-3-15,-5 6-1 16,8-13-2-16,-1 3-2 0,-3 1 0 15,2-2-2-15,-1-2-1 16,3-3-2-16,1 0-1 16,0-3 1-16,1-2 1 0,2 1 0 15,-1-1-1 1,0 0 1-16,0 0 1 0,-1 1 0 15,-2 1 1-15,3 0-1 16,-4 2-1-16,0 0 1 16,0 0 0-16,-1 0 1 15,1 1 0-15,-1-2-1 0,0-1 1 16,1 2 1-16,1-2 0 0,-2-1-1 15,1-4 0 1,-1 2-1-16,4-3 0 0,0 2-1 16,3-2 0-1,-2-1 0-15,1 0-1 0,2-1 0 0,2-1-1 16,-2-2 1-1,1-3-1-15,0-2 0 0,1-1 1 16,2-1-1-16,0-2 0 0,2-2 0 16,2 0 0-1,-1 2 1-15,3-2 0 0,-1-2 1 16,4 2 0-16,1 2 1 15,0-2-1-15,0 3 1 0,2 1 0 16,-1 1-2 0,-3-1 0-16,-1 5-1 0,-3 0 1 15,-6 4-1 1,-2-1 1-16,-4 5-1 0,-1 0 0 15,-4 0 0-15,1 3 0 0,0-2-1 16,-1 0 1-16,3 0-1 16,0-2 1-16,0 2-1 0,1 1 0 15,2 1 1 1,-2 1 0-16,-1 1 1 0,2 0-1 15,-3 0 1 1,2-1-1-16,-3 0 1 0,1 1-1 16,-1-2 0-16,-2 1 0 15,2 3 1-15,-1-3-1 0,-2 4 0 16,0 0 0-16,1 3 0 0,-2 0 1 15,-1-1 0 1,-1 6 0-16,0-1 0 0,0-1 0 16,0 10 0-1,0-16-1-15,0 16 1 0,0-14-1 16,0 14 0-16,0-11 1 15,0 11-2-15,0-10 1 0,0 10 0 16,0 0 0-16,0 0 0 16,4-11 0-16,-4 11-1 15,0 0 1-15,12-10 0 0,-12 10-1 16,11-5 2-1,-11 5-1-15,10-9 1 0,-10 9-1 16,0 0 1-16,7-9 1 16,-7 9-1-16,0 0 0 0,3-11-1 15,-3 11 0 1,0 0 1-16,5-10-1 0,-5 10 0 15,0 0 0-15,0 0 1 0,6-10-2 16,-6 10 0 0,0 0-1-16,0 0-1 0,0 0 1 15,0 0 0-15,0 0 0 16,0 0 0-16,0 0 1 0,0 0 2 15,0 0 0 1,0 5 1-16,0-5 0 0,0 0 1 16,0 0 1-1,0 0-1-15,0-7-1 0,0 7-1 16,2-10-1-16,-2 10 0 0,7-9-1 15,-7 9-1-15,15-5 1 16,-2 5-1-16,-4 5 1 0,1 4-2 16,1 3 3-1,-4 1-1-15,-2 2 1 0,-3-3 0 16,-3-1 1-1,-1-1 0-15,2-10 1 0,-17 9 0 16,5-9-1-16,-1 0 1 0,-1-2-1 16,0-4 0-16,1-2 0 15,3 0 0-15,1 0-1 16,3 0 0-16,3-2 0 15,3 10 0-15,2-14-1 0,7 8 0 16,1 4 0 0,4 2-1-16,-2 0 1 0,-1 2 0 15,0 5 0-15,-11-7 1 16,8 17 0-16,-8-17 1 0,-9 15 0 15,-6-8 0-15,-1-4 0 16,-2-3 1-16,-1 0-1 16,2 0 0-16,2 0 0 0,4-7-1 15,11 7 0 1,-4-13-2-16,4 13-3 0,14-9-16 15,2 11-56 1,3-2-10-16,0-2-6 0,2-4-4 16</inkml:trace>
  <inkml:trace contextRef="#ctx0" brushRef="#br1" timeOffset="1.74845E6">11505 13213 44 0,'-13'-13'77'0,"13"13"-31"0,0-11-10 0,0 11-12 16,3-10-12-1,-3 10-6-15,18 0-1 0,-9 0-3 16,-9 0 2-1,16 8 3-15,-16-8 2 0,4 15 1 16,-5-7 0-16,-10 0 2 0,-4-4-1 16,-5-1 2-1,3-3-4-15,-3 0-3 0,-3-5-2 16,5-2 0-16,4-1-1 15,4-3-1-15,6 1 0 0,4 1-1 16,8 1 0 0,7 3-1-16,7 2 0 0,3 3-1 15,0 0 0-15,0 6 0 16,-4 2 0-16,-3 3 1 15,-7-2 0-15,-5 1 2 0,-6-10 0 16,-2 14 1-16,-8-10 2 16,0-4-1-16,-2 0-1 15,-1-4 1-15,3-3-2 16,1-2 0-16,5-1-2 0,4-2 0 15,0 2-2-15,10 0 0 16,4 5-1-16,1 1-3 16,2 4-1-16,1 0 1 15,-4 2 0-15,-5 5 0 0,-3 2 1 16,-6 1 1-16,0-10 0 15,-15 15-1-15,3-9-7 16,-4-3-24-16,-1-3-45 0,6-1-3 16,11 1-4-1</inkml:trace>
  <inkml:trace contextRef="#ctx0" brushRef="#br1" timeOffset="1.74877E6">11582 13191 24 0,'-20'9'84'16,"0"-4"-4"-1,0-5-1-15,1 0-59 0,4-8-8 16,6 2-8-16,4-4-2 16,5-1 1-16,4 3-1 0,10 1 0 15,6 3 0 1,1 3 0-16,4 1 0 0,-3 7 1 15,-3 0 0-15,-5 3 0 0,-6 0 1 16,-8-1 0 0,-6 0 2-16,-9-3-1 0,-9-4 1 15,-2-2 0-15,-4 0-1 16,0-5-2-16,-2-2-1 15,6 0-4-15,-1-4-2 16,16 3-4-16,4-5-10 0,9-6-53 16,16 9-16-1,8 1-4-15,8 1 4 0</inkml:trace>
  <inkml:trace contextRef="#ctx0" brushRef="#br1" timeOffset="1.75474E6">11646 12237 37 0,'32'3'87'0,"16"-3"-2"0,15-5-6 16,40 0-58-1,-8-2-8-15,13-2-4 0,14-2-5 16,7 0 0-16,4 0 0 15,-2 2 0-15,-4-1 1 0,-5 6 0 16,-4 1 0-16,-7 2-1 0,-10 1 1 16,-9 0-3-1,-10-1-3-15,-7 1-3 0,-10-1-8 16,-10-5-10-1,-11-2-24-15,-8 3-32 0,-15-5-12 16,-7-2-4-16</inkml:trace>
  <inkml:trace contextRef="#ctx0" brushRef="#br1" timeOffset="1.75503E6">13168 11885 61 0,'-29'-3'74'16,"6"1"0"-16,12 1-59 0,11 1 1 15,13 0-3 1,10 2-1-16,16 3 1 0,9 3-3 16,6 2 0-16,8 4-1 0,5 6-1 15,2 2-1 1,-4 1-3-16,-1-1 1 0,-11 3 0 15,-8-2 1-15,-9-3 1 16,-7-1 1-16,-13-2 0 0,-12-3-2 16,-11 1-5-1,-18-6-11-15,-11 1-30 0,-7 4-42 16,-20-4-8-1,-10-2-5-15</inkml:trace>
  <inkml:trace contextRef="#ctx0" brushRef="#br1" timeOffset="1.75541E6">11812 11884 12 0,'0'0'90'0,"3"9"0"0,-14 5-7 16,-17 8-3-16,4 6-78 0,-22 13-2 15,-5 8 2-15,-1 9-1 16,-3 5 1-16,5-1 1 0,11-3 2 15,13-6 0 1,18-5 1-16,16-15-1 0,22-10-6 16,21-9-16-1,20-14-64-15,10-9-5 0,13-11-7 16,6-8-5-16</inkml:trace>
  <inkml:trace contextRef="#ctx0" brushRef="#br1" timeOffset="1.75587E6">13744 12135 81 0,'18'3'89'0,"-3"-2"-4"0,-4 1-2 16,-11-2-71-1,3 19 0-15,-10-3-1 0,-17 5 0 16,-7 4-3-1,-10 3 1-15,-3 4-1 0,-7 1-5 16,1-1-5-16,4-2-5 0,5-5-8 16,12 1-21-16,7 1-41 15,10-12-16-15,12-15-5 0</inkml:trace>
  <inkml:trace contextRef="#ctx0" brushRef="#br1" timeOffset="1.75642E6">12302 10621 71 0,'-3'9'78'0,"3"4"-2"16,0 6-51-16,2 9-9 0,1 12-1 15,0 10-1-15,0 9-2 0,-5 13-1 16,2 3 0-1,-1 1-2-15,-7-3-3 0,6-5-4 16,-7-11-5 0,5-11-5-16,-2-12-13 0,6-24-41 15,0-10-23-15,13-7-5 16</inkml:trace>
  <inkml:trace contextRef="#ctx0" brushRef="#br1" timeOffset="1.75688E6">12418 10774 17 0,'-42'-10'81'0,"0"0"1"0,-2 0-5 16,-1 2-59-1,8 2-3-15,9 4-4 0,2-1-4 16,9-1 0-1,17 4-1-15,0 0 1 0,11-8-1 16,17 8 1-16,8 0-1 0,6 1-1 16,5 6-3-16,4 2 0 15,-2 5 0-15,-5 2-1 0,-8-2-1 16,-11-1 1-1,-8-2-1-15,-11-1 1 0,-6-10 0 16,-12 5-1 0,-10-5 1-16,-7-3 1 0,-3-2-1 15,-5 0 1-15,-1-2-2 0,5 4 0 16,3 2 0-16,7 2 0 15,6 11 1-15,11 4 0 16,7 9 2-16,15 7-1 16,8 4 1-16,8 8 0 0,6 4 1 15,3 1-1 1,1-3-1-16,0-2 0 0,-5-8-3 15,-2-7 0-15,-7-7-3 16,-4-8-6-16,-4-11-15 0,-1-12-45 16,2-2-18-16,3-7-7 15,3-8 0-15</inkml:trace>
  <inkml:trace contextRef="#ctx0" brushRef="#br1" timeOffset="1.75713E6">13170 10666 70 0,'0'-11'88'0,"-13"6"-4"0,-11 7-4 16,-5 9-68-16,-2 15-4 0,-2 10-3 16,-1 8 0-1,6 5 0-15,8 4 0 0,15-2 3 16,9-4 0-16,20-5 1 15,12-9-2-15,13-9-2 16,9-7-1-16,2-9-5 16,1-5-5-16,-3-3-13 0,-6-3-34 15,-6-1-35-15,-14 0-6 0,-8-1-5 16</inkml:trace>
  <inkml:trace contextRef="#ctx0" brushRef="#br1" timeOffset="1.75742E6">12422 10769 22 0,'-16'11'94'0,"16"-1"-3"0,13 2-3 0,17-6-6 16,8 5-78-1,7 3-1-15,1 4-2 0,-3 2-1 16,-8 2-1-16,-12 2 1 15,-20-1-1-15,-17 0-3 16,-27 0-9-16,-23 0-68 0,-10 0-6 16,-18-8-4-16,-3-3-4 15</inkml:trace>
  <inkml:trace contextRef="#ctx0" brushRef="#br1" timeOffset="1.78434E6">11631 13165 3 0,'0'-6'49'16,"0"6"-3"-16,0 0-3 15,0 0-8-15,0 0-10 0,0 0-7 16,0 0-7-16,0-8-5 0,0 8-3 15,0 0-2 1,0 0 0-16,0 0-1 0,0 0 1 16,9 0 0-1,-9 0-1-15,10 1 1 0,-10-1 0 16,13 2 0-16,-13-2 0 15,13 5 1-15,-13-5-1 0,10 3 1 16,-10-3-1-16,10 4 1 0,-10-4 1 16,14 5-1-1,-14-5 1-15,19 5 0 0,-8-2-1 16,3 1 0-1,2-1 1-15,1-1 2 0,-1 1-1 16,4-1 0-16,-2 1-1 16,1-2 1-16,-3 0 1 0,-2 1-1 15,0-2-1 1,-2 1-1-16,-3 0 0 0,1 0 0 15,-10-1-1-15,12 5-1 0,-12-5 1 16,16 8-1 0,-8-4 1-16,3-1 0 0,4 1 0 15,-2 1 0-15,5-3 0 16,-3 1 2-16,5-1-1 15,-3 1 0-15,1-1 0 16,-1-1 0-16,-4 1 0 0,-1 0 0 16,1 0-1-1,-3 0 0-15,-1 0 0 0,3 2 0 16,-3-1-1-16,1 0 1 0,1 0-1 15,0 0 1-15,1 1-1 16,-1 1 1-16,5-2-1 16,1 1 1-16,-1 0 0 15,0-1-1-15,3 0 1 0,-3 1 0 16,3 2-1-1,-2-4 1-15,-2 4-1 0,-1 1 1 16,0-3-1-16,0 3 1 0,-2-1-1 16,0-2 1-1,-1 0 0-15,1 0-1 0,-1 0 1 16,5-1 0-16,-2 1 0 15,2 1 0-15,-2-1 0 0,6 0-1 16,1 0 1 0,0-1 1-16,4 2 0 0,-1-1-1 15,5 0 1-15,-2-1 1 16,3 0-3-16,-3 0 3 15,0-3-2-15,-2 2 0 0,-2 1 0 16,-3 0-1-16,-5-2 1 16,-1 2-1-16,-2-1 1 0,-3 1-1 15,-9-3 1 1,15 5-1-16,-15-5 1 0,13 4 0 15,-13-4 0 1,14 6 0-16,-14-6-1 0,13 7 1 16,-13-7-1-16,17 4 0 15,-17-4 1-15,13 5-1 0,-13-5 0 16,17 7 1-16,-7-4-1 0,1 2 2 15,3-1-1 1,-2-1 0-16,3 2-1 0,-2-3 1 16,3 0 0-1,-5-1 0-15,0 2-1 0,1-2 1 16,-3 1 0-16,1-1-1 15,-2 1 1-15,2 1-1 0,-2-2 1 16,3 1-1-16,-11-2 0 0,16 6 1 16,-6-3-1-1,0-1 0-15,-10-2 0 0,15 5 1 16,-15-5-1-1,17 6 0-15,-17-6 0 0,16 6 1 16,-7-1-1-16,2-3 0 16,-1 1 0-16,2 3 1 0,-2-3-1 15,2 2 1 1,0-2-1-16,-1-1 1 0,0 1 0 15,-1 0 0-15,-1 0 0 0,5 0 0 16,-1-2 0 0,1 1 0-16,1 0 0 0,0-1 0 15,1 0 0-15,0 0 0 16,0 1 0-16,2-2 1 0,-1 0-1 15,0 0 0 1,2 0 0-16,0 0 0 0,1 0 0 16,-4 0-1-1,1 0 0-15,1 2 1 0,-4-2-1 16,0 3 1-16,-1 2-1 0,-2-2 1 15,3-1-1-15,-3 2 0 16,1-1 0-16,1 1 1 0,-3-1-1 16,5-1 0-1,-1 1 1-15,2-1-1 0,1 1 1 16,-1 0-1-1,0 1 1-15,1-2 0 0,-1 1-1 16,0-1 1-16,-2 1-1 0,3 1 0 16,-5-2 1-16,3 1-1 15,-2-2 0-15,3 2 0 0,0 0 1 16,1 0-1-1,0-1 1-15,2 1 0 0,1 2 0 16,0-2 1 0,4 1 0-16,1-1-1 0,1 1 2 15,1 1-2-15,-1-1 0 16,1-1 0-16,0 2 0 0,-1-2 0 15,1 1 0-15,-4-1-1 0,-1-3 0 16,-3 5-2 0,-4-5-1-16,0 5-5 0,-3-3-5 15,1 3-29 1,7-1-49-16,-11-1-5 0,0-1-6 15</inkml:trace>
  <inkml:trace contextRef="#ctx0" brushRef="#br1" timeOffset="1.78626E6">14702 15282 65 0,'-5'-17'92'16,"2"2"-4"-16,1 3-4 0,-3 3-74 15,5 9-3 1,0 0-2-16,11 16-2 0,-5 16 0 15,1 11-1-15,-1 15-2 0,0 8-3 16,-1 6-5-16,2 7-21 16,2-3-55-16,-5-9-4 15,3-6-7-15</inkml:trace>
  <inkml:trace contextRef="#ctx0" brushRef="#br1" timeOffset="1.78708E6">17363 15258 44 0,'15'-1'92'0,"-1"2"-5"16,0 10-3 0,16 11-63-16,-18 10-10 0,-1 7-6 15,-1 8-4-15,-2 7-7 16,2 9-16-16,-5 12-52 15,1-14-13-15,1-3-6 16</inkml:trace>
  <inkml:trace contextRef="#ctx0" brushRef="#br1" timeOffset="1.78781E6">19849 15524 91 0,'6'-8'93'15,"-6"8"-7"-15,15 0-4 16,-3 4-75-16,7 16-4 0,-1 12-5 15,1 14-7 1,-5 7-32-16,5 17-44 0,0 8-4 16,-3-3-3-16</inkml:trace>
  <inkml:trace contextRef="#ctx0" brushRef="#br1" timeOffset="1.7953E6">14485 13651 12 0,'0'0'44'0,"0"0"1"0,0 0-2 15,0 0-3 1,0 0-5-16,0 9-9 0,0-9-4 16,0 0-6-16,0 0-6 15,0 0 0-15,6 5-2 0,-6-5-1 16,0 0 1-1,0 0-2-15,0 0-1 0,0 0-1 16,0 0 0-16,0 0 0 0,0 0 0 16,0 0 0-1,0 0 0-15,0 0 0 0,0 0 0 16,0 0-1-16,0 0 0 15,0 0 0-15,0 0-1 0,0 0 1 16,0 0 0 0,0 0 0-16,0 0 0 0,0 0 1 15,9 2 1 1,-9-2 1-16,0 0-1 0,2-9 0 15,-1-2 0-15,-1-3 0 0,2-5-1 16,-1-4 0-16,1-6-1 16,-2-7 0-16,2-1 0 15,1-4 0-15,0 1 1 16,-2 0-1-16,1 3 1 0,-2 6-1 15,0 4 0 1,0 8-1-16,0 4 1 0,0 3-1 16,0 4 0-16,0-1-1 15,0-4 0-15,1 0 0 0,-1-1-1 16,-1-2 1-16,-1-1-1 15,2 1-1-15,-1-2-1 16,1 4-10-16,-10 3-53 0,10-7-28 16,0-1-7-1,9-5-7-15</inkml:trace>
  <inkml:trace contextRef="#ctx0" brushRef="#br1" timeOffset="1.79915E6">14537 13050 11 0,'0'0'38'0,"0"-4"-10"0,0 4-3 15,0 0-3-15,0 0-3 16,-10-2-3-16,10 2-2 0,-8 0-5 16,8 0-1-16,-11 0-2 0,11 0-1 15,0 0-3 1,0 0-1-16,0 0 1 0,0 0 1 15,0 0-1 1,0 0 1-16,0 0 2 0,0 0-1 16,0 0 1-16,0 0-2 15,0 0-1-15,0 0 0 0,0 0 1 16,0 0-1-1,0 0-4-15,15 5-9 0,-15-5-29 16,28 6-32-16,-16-3-2 0</inkml:trace>
  <inkml:trace contextRef="#ctx0" brushRef="#br1" timeOffset="1.80068E6">14471 13036 5 0,'0'0'24'15,"-9"0"-1"-15,9 0 1 16,0 0-3-16,0 0 0 0,0 0-3 16,13 5-3-16,3-5 1 15,-4 2-1-15,6-2 0 0,-4 0-2 16,7 0-3-1,-7 0-2-15,8 0-1 0,-9 0-1 16,-1 0 0 0,1 0 1-16,-1 0-2 0,-1 0 1 15,0 0-1-15,-1 0 0 0,2 0-1 16,2 1-1-16,1 1-1 15,2-1-1-15,2 2 0 0,1 0 0 16,0-1-1 0,-3 3 0-16,3-2 1 0,-4 0 1 15,0 0 0 1,0-1 2-16,-3-1-1 0,-1 2 0 15,2-3 1-15,-1 2-1 16,0-1 0-16,-1 1 0 0,-1 0-1 16,3 0 0-1,-3 1 1-15,5-1 0 0,-2-2 0 16,0 1 0-16,-1 1 0 0,0-1 0 15,1-1 0 1,0 1 0-16,0 0-2 0,-1 2 0 0,2 0-1 16,0 0 0-1,1 1 0-15,-3 3 0 0,3-4 1 16,-2 3-1-1,3 0 0-15,-1-3 0 0,0 2 0 16,1 1 1-16,2-2-1 16,2 0 0-16,-1 1 1 0,1-3 0 15,1 3-1-15,0-3 1 16,-1 1 0-16,2 0 0 15,-1 0-1-15,-2 1 0 0,1 0 0 16,-1 3 0 0,-2-3 0-16,1 1 0 0,0 1 0 15,-1-3 0-15,0-1 1 16,4 1-1-16,-3-1 0 0,3 0 1 15,-1 1-1-15,1-1 0 16,1 2 0-16,-1 2 0 16,-2 1-1-16,0-2 1 0,-2 2 0 15,-1 1 0 1,1 1 0-16,-3-2 0 0,3 1 0 15,2-1 0-15,0-1 0 16,1-1 1-16,1 1-1 0,2-1 0 16,-2-1 0-1,-1 0 0-15,-3 1 1 0,1-1-1 16,-2 3 1-16,-3-2-1 0,0 0 1 15,0-1 0 1,1 1 0-16,-3 0-1 0,1 1 0 16,0-1 1-16,-2 0-1 15,1 1 0-15,-1-1 0 16,-2 3 0-16,2-2 0 15,0-1 1-15,1 2 0 0,2-2 0 16,0 1 1 0,1 0-2-16,0-3 1 0,3 1 1 15,-1-1-1-15,5 0-1 0,-1 0 1 16,2-2-1-16,0 2 0 15,1-2 1-15,2 2-1 16,1 0 1-16,1-1-1 16,-3 1 1-16,0-1 0 15,1 1-1-15,-1 1 1 16,1 1-1-16,0-2 1 0,3-1 0 15,-1 1 0-15,0 1 0 0,2-1 0 16,-1-1 0 0,3 2 2-16,-1-1-2 0,-2 0 0 15,1 2 1-15,-1-2-1 16,-2 0 1-16,2 1-1 0,-2 0 0 15,0-1 0 1,-1 1 0-16,-2 1-1 0,0-2 1 16,-2 3-1-16,3 0 0 15,1-1 0-15,0 0 1 16,1 2-1-16,0 0 1 0,4 0-1 15,-1 1 0-15,0-1 0 16,2 2-1-16,-4-4-1 0,6 6-3 16,-1-5-5-1,5 5-7-15,2-5-15 0,7-5-45 16,7 5-14-1,5-1-5-15</inkml:trace>
  <inkml:trace contextRef="#ctx0" brushRef="#br1" timeOffset="1.80506E6">17707 13687 50 0,'0'0'50'0,"0"0"-3"0,0 0-8 16,0 0-6-16,0 0-7 0,0 0-4 16,0 0-4-16,0 0-3 15,0 0-2-15,0 0 0 16,0 0-4-16,0 0-1 15,0-7-3-15,0 7-1 0,1-12-1 16,-1 12-2 0,2-15 1-16,1 5-2 0,-1 1 1 15,1-2 0-15,-2 2 0 16,1-4 1-16,0 2 0 0,-1-1-2 15,-1-1 1-15,0-1 1 0,0 0-2 16,0-1 1 0,1 1 0-16,0-3 0 0,-1 0 0 15,2-2 1 1,0 2-1-16,1-2 1 0,0-1 1 15,1-4 0-15,0 1-1 16,-1 0 0-16,0-2 0 0,-1 1-1 16,-1-5 1-1,-1 5-1-15,0 2 1 0,-1-4 0 16,-4 1 1-16,0 1 0 0,1-2-1 15,-1 0 1 1,-1 1-1-16,0-3-1 0,2 1 0 16,-3 1-3-16,1 0-2 15,1-1-3-15,1 5-12 0,2-2-32 16,2 3-37-1,3 4-6-15,6 0-5 0</inkml:trace>
  <inkml:trace contextRef="#ctx0" brushRef="#br1" timeOffset="1.80588E6">17710 12791 11 0,'0'0'13'16,"0"0"0"-16,0 0 0 15,0 0-1-15,0 0-1 0,0 0-1 16,0 0 4-16,0 0 4 0,0 0-2 15,0 0 1 1,0 0-3-16,0 0 1 0,0 0-4 16,0 0-1-1,0 0-3-15,0 0-5 0,0 0 1 16,0 0-2-16,5 0 1 15,-5 0-1-15,0 0 0 0,7 9-2 16,-7-9-10-16,10 5-22 0,2 4-37 16,-12-9-3-1</inkml:trace>
  <inkml:trace contextRef="#ctx0" brushRef="#br1" timeOffset="1.80773E6">17770 12800 43 0,'0'0'47'0,"0"0"-4"0,0 0-9 15,0 0-6-15,0 0-9 16,0 0-6-16,0 0-7 0,0 0-1 15,0 0-4 1,0 0 0-16,0 0-1 0,0 0 0 16,0 0 0-1,7 1 0-15,-7-1 1 0,10 10-1 16,-10-10 1-16,13 8-1 15,-13-8 0-15,17 11 1 0,-6-6 0 16,-2 0-1-16,3-1 1 0,-1-1-1 16,-1 0 1-1,4-1-1-15,-2 0 1 0,0 0-1 16,2 1 2-1,-2 0-2-15,2-1 0 0,-3-2 0 16,3 4 0-16,-2-2 1 16,0-1 0-16,1 1 1 0,-1-1 0 15,1 0 1-15,0-1 1 16,-1 1-1-16,1-1-1 15,-2 2 1-15,3-1-1 0,-3 1-1 16,0 1 0 0,-1 1 0-16,0-3-1 0,-1 3 2 15,3-1-1-15,-2 0 1 16,2 0 0-16,1 0 0 0,-1 0 0 15,0-1 0 1,0 1 0-16,2 2 0 0,-4-1-1 16,2 2 1-16,0 0-1 0,0 1 0 15,-1-2 0 1,4 2 0-16,-4-2 1 0,4 3 1 15,0-6 0-15,4 2 0 16,-3 0 1-16,2 0-1 16,2 1 1-16,-1-2-2 15,3 3-1-15,0 0 0 0,-1-1-1 16,2 2 0-1,-1 0 0-15,0 0 1 0,-2 3 0 16,4-2 1-16,0-1 0 0,-1 2 1 16,0-1-1-16,0-1 0 15,0 2 1-15,-3-1-1 16,0 1-1-16,0-1 0 15,-2 2-1-15,1 1 0 0,1 1 0 16,0 0 0 0,3 1 0-16,2-1 0 0,2 2 0 15,3-2 1-15,2-1 0 0,2-2-1 16,0 0 1-1,1-1-1-15,-1-3 1 0,2-1 0 16,-1 1-1-16,1 2 0 16,0-2 1-16,-1-1-1 0,3 2 1 15,-2-1-1 1,3 4 0-16,-2-1 0 0,0 1 0 15,1-3-1-15,2 3 1 16,-2 0 0-16,1 1 0 16,0-2 1-16,0-1 0 0,4 3 0 15,0-3 0-15,-3 2 0 16,7-1 0-16,-1 1 1 0,4 1-2 15,0-2 1 1,3 3 0-16,2-2 0 0,0 0 0 16,4 5 1-16,-2 0-1 15,3-1 1-15,1 0 0 16,-5 1-1-16,1 0-2 15,-6-1-4-15,2 2-13 0,-3 0-64 16,-4-5-6-16,-1-6-5 0</inkml:trace>
  <inkml:trace contextRef="#ctx0" brushRef="#br1" timeOffset="1.80871E6">20800 13459 14 0,'8'0'30'15,"7"0"-1"-15,-4 5-4 0,6 1-2 16,-4 0-3-16,5 1 0 15,-4-1 0-15,-3 3 1 0,0-2 0 16,2 5-1-16,-13-12-3 0,17 17-2 16,-17-17-2-1,11 11-1-15,-11-11-2 0,0 0-2 16,0 0 1-1,0 0-3-15,0 0 0 0,-5-11 0 16,1-1-2-16,-5-5-2 16,2-4-1-16,2-4-1 0,0-4 0 15,1-4 1-15,1-6-1 0,0-4 1 16,-1-4 0-1,1-2-1-15,-3 1 1 0,0 1-1 16,-2 5-2 0,-1 1-2-16,-1 5-4 0,-7-1-5 15,7 9-18-15,-8 3-34 16,4 1-22-16,3 3-5 0</inkml:trace>
  <inkml:trace contextRef="#ctx0" brushRef="#br1" timeOffset="1.8092E6">20812 12668 1 0,'0'0'79'0,"-8"0"0"0,8 0-33 15,0 0-17-15,0 0-8 0,0 0-9 16,0 0-5-16,0 0-2 15,5 0-2-15,-5 0-1 0,10 1 0 16,2 4 1 0,-1 1 0-16,9 2 0 0,2 4 0 15,8 0-1 1,6 2 0-16,4 3 0 0,5 3-1 15,6 1 1-15,6 6-1 16,7 0 2-16,8 3 0 16,7 5 1-16,7 1 1 0,8 2-1 15,10 0 1-15,6-1-2 16,10 0-3-16,7-5-24 0,0-6-56 15,21-4-5 1,5-12-6-16</inkml:trace>
  <inkml:trace contextRef="#ctx0" brushRef="#br1" timeOffset="1.81407E6">16351 8819 42 0,'-4'-12'84'0,"0"2"-1"16,0-2-5-16,-36 5-67 0,40 7-2 15,0 0 0 1,-6 11-1-16,5 15-3 0,0 9 0 16,0 15-2-16,1 9 0 15,0 9 0-15,-1 5 1 16,1-1-1-16,1-2-1 15,-1-10-1-15,-1-9-3 0,1-13-2 16,-6-13-11-16,6-25-44 0,-12 4-24 16,6-15-6-1,2-16-1-15</inkml:trace>
  <inkml:trace contextRef="#ctx0" brushRef="#br1" timeOffset="1.81453E6">16053 8828 46 0,'-17'-2'77'0,"0"-3"-41"0,8-1 0 15,4-5-3-15,5 0-5 16,15-5-3-16,8-4-6 0,14 2-4 15,11-2-2 1,11 5-4-16,7 4-2 0,5 8-2 16,4 3-2-1,-2 17-3-15,-8 4 0 0,-10 7-1 16,-8 6 1-16,-15 2 0 15,-15 0 0-15,-11-2-1 0,-9-6 1 16,-17-6-1-16,-10-7 1 0,-11-5 0 16,-7-7 0-1,-5-3-1-15,0-8 1 0,2-1 0 16,5 1 0-16,10-1 1 15,6 6 0-15,15 3 1 0,15 0 1 16,12 19 0 0,20 1 2-16,10 8 0 0,12 7-1 15,5 4 0-15,5 4 0 0,-5 3 0 16,-4 0-2-1,-11-3-2-15,-12-3-2 0,-9-4-6 16,-13-7-18-16,-10-5-57 16,0-10-5-16,0-14-8 15</inkml:trace>
  <inkml:trace contextRef="#ctx0" brushRef="#br1" timeOffset="1.81511E6">17265 8712 48 0,'0'-9'68'0,"-7"-1"-2"16,-4 5-61 0,-5 5 0-16,-3 2-3 0,-3 11 0 15,-7 4 0-15,-7 4 2 0,1 6 1 16,0 4 1-16,2 5 0 15,2-2-1-15,6 1 2 0,5-2-2 16,8-6 3 0,10-3 0-16,4-5-1 0,10-7 1 15,8-3-1 1,9-3 2-16,0-6-3 0,1 0 1 15,-3 0-4-15,-3 0-2 16,-8 0-1-16,-2 2 1 0,-13 9-1 16,-7 5 1-16,-9 6 1 15,-4 9 2-15,-2 3 1 16,-1 5 0-16,4 1 2 0,3 0-1 15,7-6 0 1,8-1 1-16,8-8-1 0,12-4-2 16,6-9-4-16,4-7-6 15,3-2-23-15,9-3-50 16,-10-10-9-16,1-7-3 15</inkml:trace>
  <inkml:trace contextRef="#ctx0" brushRef="#br1" timeOffset="1.81551E6">17291 9003 13 0,'15'21'82'0,"3"1"1"16,3 7-3-16,3 7-56 0,0-1-6 15,-1 3-6-15,-2-4-1 0,-8-1-4 16,0-6-1-1,-7-2 1-15,1-9-2 0,-5-6 0 16,-2-10-1 0,0 0-1-16,-4-10-1 0,-4-8-2 15,-3-5-1-15,1-6 0 16,-3-2-3-16,-2-3 1 0,1 0-1 15,-2 3 0 1,0-1 2-16,1 1 0 0,-1-1 1 16,2-2 2-16,1 3 1 0,2 0 1 15,6-2 0 1,4-2 1-16,4 1 1 0,12 2 0 15,15-4 1-15,7 4-2 16,11 2 0-16,7 0-2 0,2 6-1 16,1 2-4-1,-2 5-5-15,-7 3-13 0,-9 2-39 16,-9 9-26-16,-12 3-7 15,-8 2-2-15</inkml:trace>
  <inkml:trace contextRef="#ctx0" brushRef="#br1" timeOffset="1.81567E6">17463 8881 1 0,'0'25'90'0,"11"-8"-1"15,13-8-7-15,11-9-18 0,1 0-136 16,10-8-11-16,0-3-5 15</inkml:trace>
  <inkml:trace contextRef="#ctx0" brushRef="#br1" timeOffset="1.816E6">17980 8785 44 0,'1'18'86'0,"10"5"-2"0,2 8-5 16,0 7-63-16,3 6-4 0,-1 5-1 16,-2 4-2-1,-1 0-3-15,-6-3-1 0,-3-5 0 16,-1-7-3-16,-2-6-2 15,-1-10-6-15,0-13-26 0,1-9-49 16,-6-9-5 0,0-16-6-16</inkml:trace>
  <inkml:trace contextRef="#ctx0" brushRef="#br1" timeOffset="1.81637E6">17848 8714 38 0,'14'-8'88'0,"12"-2"-2"15,11-1-5 1,36 0-62-16,-18 5-4 0,1 2-5 16,3 4-4-16,-6 0-3 0,-6 8-2 15,-12 6-1-15,-14 5-1 16,-15 4 1-16,-10 0-1 0,-13 0 1 15,-10 0 1 1,-9-4 0-16,-7-2-1 0,0-4 1 16,-1-2 0-1,7-3-1-15,6 1 1 0,7-1 1 16,13 3 1-16,9 3 1 15,12 5 2-15,16 1-1 0,13 1 0 16,6 2-1-16,9-1 1 0,2 2-3 16,-2-2-3-1,-5-4-5-15,-6 0-8 0,-11-3-23 16,-11-10-45-1,-9 6-8-15,-12-11-5 0</inkml:trace>
  <inkml:trace contextRef="#ctx0" brushRef="#br1" timeOffset="1.81685E6">18749 8578 13 0,'0'0'77'16,"0"0"2"-16,0 0-5 0,-9 0-60 15,-5 8-5-15,-3 9-3 16,-5 3 0-16,-6 6 0 16,0 3 0-16,-1 5 1 15,3 1-2-15,3-2 0 0,5-2 0 16,8-4-1-1,8-5 1-15,4-5-2 0,15-5-1 16,3-5 1-16,7-3-1 0,0-3-1 16,2-1 1-1,-3-2-1-15,-6 0-1 0,-4 1-1 16,-16 1 1-16,7 10 0 15,-8 4 2-15,-8 6 0 0,-2 4 0 16,1 5 1 0,-2 0 1-16,3 0-1 0,3 2 1 15,6-6-2-15,3-4-2 0,9-4-5 16,5-5-12-1,1-5-32-15,3-7-34 0,9-7-5 16,1-14-4-16</inkml:trace>
  <inkml:trace contextRef="#ctx0" brushRef="#br1" timeOffset="1.8171E6">19022 8695 61 0,'-11'-10'81'0,"-4"-14"-8"0,-7 28-39 15,1 9-12-15,-3 7-7 16,3 6-1-16,4 1-3 0,9 9-3 15,4-1-2 1,6 3-1-16,11-4-1 0,4 1 0 16,3-3-1-1,0-5-1-15,-3 0-1 0,-4-3 0 16,-6-6-1-16,-7 0 0 15,-11-4-3-15,-4 0-7 0,-10-8-22 16,-6-1-48-16,11-2-5 16,1-6-5-16</inkml:trace>
  <inkml:trace contextRef="#ctx0" brushRef="#br1" timeOffset="1.8174E6">19205 8580 46 0,'4'19'83'16,"1"3"1"-16,0-6-40 15,-2 16-21-15,1 9-1 16,-2 0-5-16,2 5-2 0,-4 0-4 16,0-3-4-16,-2-2-3 0,-3-4-3 15,-2-8-6 1,1-7-6-16,-1-8-15 0,1-4-21 15,6-10-27-15,0 0-13 16,-11-3-4-16</inkml:trace>
  <inkml:trace contextRef="#ctx0" brushRef="#br1" timeOffset="1.81768E6">19154 8935 46 0,'0'0'84'0,"-9"-17"-10"0,9 17-22 16,0 0-21-16,9-11-12 0,2 5-9 16,5-2-1-16,3-5-4 15,1-2-1-15,2-3-5 16,-2-3-3-16,0-5-6 15,-4-2-2-15,-1-1 0 0,-2-2-2 16,-4 0 4 0,2 4 4-16,-4 2 6 0,1 6 3 15,0 2 6-15,-8 17 3 0,10-3 2 16,-8 11 0-16,-2 14-2 15,-1 7-2-15,-4 8-4 16,-3 8 0-16,1 9-3 16,-5-4-5-16,-1 9-12 0,3 2-57 15,0-9-12 1,6-8-8-16,4-6-1 0</inkml:trace>
  <inkml:trace contextRef="#ctx0" brushRef="#br1" timeOffset="1.81809E6">19768 8637 19 0,'0'0'77'0,"11"14"1"16,-6 7-1-1,31 8-66-15,-28 10-4 0,1 6 3 16,-3 5-1 0,1 4 1-16,-1 0-4 0,-6-7 0 15,1 2-5-15,-1-9-3 16,-2-8-6-16,-3-7-31 0,-9-16-41 15,14-9-4 1,-8-10 0-16</inkml:trace>
  <inkml:trace contextRef="#ctx0" brushRef="#br1" timeOffset="1.81847E6">19625 8589 13 0,'-8'-3'78'0,"8"3"4"0,0 0-2 16,19-14-59-1,12 11-7-15,18 3 0 0,6 0-2 16,14 7 1-16,2 6-3 0,-3 1-2 16,-1 7-2-16,-9 2-3 15,-13-1 0-15,-17 2-3 16,-18-2 0-16,-12-1-1 15,-19-10 0-15,-11-4 0 0,-9-5 0 16,-7-2 0 0,-6-5 0-16,-1-5 0 0,7 0 0 15,3 1 1-15,10 5 1 0,8 4 1 16,16 4 1-1,11 10 1-15,16 3-1 0,20 9 3 16,11 2-1-16,9 3-1 16,7 3-1-16,0-3-4 0,0 1-6 15,-9-6-22 1,-22-2-54-16,9-2-5 0,-15-8-7 15</inkml:trace>
  <inkml:trace contextRef="#ctx0" brushRef="#br1" timeOffset="1.81898E6">20550 8707 52 0,'18'12'86'0,"-1"5"-2"16,-1 7-3-1,-16 6-71-15,15 6 1 0,0 10 0 16,3 0 1-1,-6 0-1-15,-3-3 0 0,-1-4-2 16,-5-7 0-16,0-7-1 16,-1-5-1-16,-2-20-2 0,0 0 0 15,-6-14-3-15,-3-18 0 0,1-11-2 16,-4-13-1-1,-2-9-2-15,-3-5-1 0,1-2 1 16,0 5-1 0,5 6 3-16,5 9 0 0,4 13 1 15,3 11 1-15,8 10-1 16,8 9 1-16,5 8 0 0,2 4-1 15,4 14 0 1,3 7 1-16,6 10 0 0,0 10 1 16,0 6-1-16,-2 8 1 0,-1 6 1 15,-5-1-1 1,-4-1 0-16,-7-2-2 0,-3-8-3 15,-8-7-3-15,0-8-9 16,-7-10-32-16,-10-11-41 0,10-16-6 16,-8 5-6-1</inkml:trace>
  <inkml:trace contextRef="#ctx0" brushRef="#br1" timeOffset="1.81914E6">20698 8811 11 0,'-15'-5'96'0,"15"5"-5"0,0 0-3 16,10 3-5-1,14-1-75-15,12 3-7 0,2-3-5 16,10 4-32 0,4-2-47-16,-9 0-7 0,1-1-5 15</inkml:trace>
  <inkml:trace contextRef="#ctx0" brushRef="#br1" timeOffset="1.8194E6">21245 8481 17 0,'8'18'92'16,"-1"4"-3"-16,1 7-4 0,1 4-3 15,-10 5-79-15,9 13 0 16,7 2 1-16,-2 4 0 0,-1 1 2 15,1 3-2 1,0-6 0-16,-3-4-3 0,-2-7-3 16,1-8-2-1,-6-12-10-15,4-13-41 0,-7-11-31 16,0 0-7-16,2-23-4 15</inkml:trace>
  <inkml:trace contextRef="#ctx0" brushRef="#br1" timeOffset="1.8196E6">21050 8499 65 0,'-28'-7'96'0,"8"4"-6"16,20 3-5-16,0 0-53 16,19-6-23-16,8 6-1 0,12 2-3 15,6 2-2-15,4-1-4 0,3 2-2 16,4 3-2-1,-2-2-6-15,0 5-12 0,1-2-31 16,-6 0-36 0,3-4-3-16,-3-2-3 0</inkml:trace>
  <inkml:trace contextRef="#ctx0" brushRef="#br1" timeOffset="1.82007E6">21998 8382 58 0,'10'-6'89'16,"-10"6"-5"-16,-8-4-4 0,-6 4-63 16,-3 1-9-1,-12 5-3-15,-5 5 1 0,-2 6-2 16,-5 3 0-16,2 9-1 15,0 4 1-15,6 4-1 0,3 1 2 16,10-1-1-16,10-1-1 16,7-4 3-16,5 1-1 15,11-8 1-15,8-5-2 0,5-4 1 16,2-4-1-1,1-2-1-15,-2-5-3 0,-5-1 0 16,-4 1-2-16,-9 1 1 16,-6 3-1-16,-5 3 0 0,-9 2 1 15,-5 3-1 1,-2 2 3-16,1 2 0 0,2 0 2 15,6-2 1-15,9-1 0 0,16-2 2 16,9-1-1 0,13-1 1-16,9 1-1 0,8-4-1 15,5 2-1-15,0-2-1 16,-1-1-1-16,-7 1-4 0,-5-3-5 15,-10 6-10 1,-15 4-50-16,-8-5-24 0,-9-4-8 16,-5-9-4-1</inkml:trace>
  <inkml:trace contextRef="#ctx0" brushRef="#br1" timeOffset="1.84293E6">18505 9856 67 0,'2'-16'81'0,"-2"16"0"0,3-13-56 15,-3 13-6-15,2-9-2 0,-2 9-1 16,0 0-4-1,0 0 0-15,8 12-3 0,-5 5 0 16,2 6-1-16,2 9 1 16,0 5 1-16,6 9 0 15,-3 6-2-15,2 2-1 16,-4 2-2-16,0-1-1 0,-5-4-1 15,-3-7 0 1,0-1-1-16,0-11-2 0,-3-5-2 16,-1-7-1-16,1-9-4 0,3-11-5 15,0 0-15 1,0-11-52-16,2-2-14 0,5-7-5 15,1-2 2-15</inkml:trace>
  <inkml:trace contextRef="#ctx0" brushRef="#br1" timeOffset="1.84331E6">18868 10033 37 0,'0'0'83'0,"1"16"-1"16,-1 6-2-16,0 5-65 0,0 8-6 15,2 2 0-15,1 5 3 0,10-3-2 16,-2-4 1-1,10-7 0-15,2-9 0 0,6-12-2 16,1-7 1 0,4-14-1-16,-1-11 0 0,-1-8-2 15,-5-6-1-15,-9-5-3 16,-5-2 0-16,-12-1-1 0,-4 7 0 15,-11 4-2 1,-9 7-1-16,-6 7 0 0,0 10-2 16,-4 6-3-16,4 7-8 0,-4 7-29 15,12 7-45 1,6-1-5-16,8 0-7 0</inkml:trace>
  <inkml:trace contextRef="#ctx0" brushRef="#br1" timeOffset="1.8441E6">19798 9953 51 0,'-2'12'82'16,"1"0"-3"-16,0 7-2 0,19 5-71 15,-9 8-3-15,4 3 4 16,0 6 3-16,0 1 2 16,1-1 0-16,-1-4 0 0,-4-7 0 15,-2-6 2-15,-3-7-1 16,-4-17-4-16,0 0 0 0,9 0-3 15,-8-18-1 1,-1-11-2-16,0-6-1 0,1-6-2 16,0-3 0-1,0 0-1-15,4 1 1 0,0 4 0 16,3 6 0-16,5 8 0 15,2 8 0-15,2 9-1 0,1 8 1 16,1 7 0-16,0 11-1 0,-2 10 1 16,0 4 0-1,-4 8 1-15,-1 0-1 16,-3-1 1-16,-3-5 0 15,-2-5 1-15,-2-7 0 0,0-8 1 16,-2-14 0-16,0 0-1 16,7-20 1-16,-4-7-1 0,2-8 0 15,3-4-1-15,8-4 0 0,3 0-2 16,4 5 1-1,3 5 0-15,4 7 0 0,2 11-1 16,-2 12 1 0,0 5 0-16,-4 15 0 0,-6 8 0 15,-3 6 0-15,-7 8 1 16,-5 2-1-16,-4 3 1 0,-1-1-1 15,-5-3 1 1,-4-4-1-16,0-8-1 0,0-5 0 16,2-8-3-16,7-15-3 0,0 0-6 15,-3-20-9 1,9-5-29-16,13-9-41 0,3-6-6 15,4-10-4-15</inkml:trace>
  <inkml:trace contextRef="#ctx0" brushRef="#br1" timeOffset="1.84439E6">20872 9690 55 0,'28'-26'94'0,"-9"8"-3"0,-16 9-5 16,-10 9-58-16,-19 16-7 0,-12 9-7 16,-9 6-5-16,-4 6-3 15,-3 3 0-15,5 2-1 0,8-1 0 16,16-3 1-1,17-3-2-15,21-4 0 0,23-5 0 16,18-3-1 0,13-1 2-16,8-2-1 0,3 0-2 15,-6-3 0-15,-13 5-1 0,-12 4 0 16,-25 1-1-16,-21 3-2 15,-18 3-3 1,-23 3-4-16,-15-4-17 0,-21 4-65 16,9 0-3-16,-1-7-8 15,9-2-3-15</inkml:trace>
  <inkml:trace contextRef="#ctx0" brushRef="#br1" timeOffset="1.85515E6">18342 1997 65 0,'0'-17'89'16,"-3"0"-5"-16,1 7-62 15,2 10-2-15,0 0-1 0,4 9-7 16,-3 20-2 0,4 14-3-16,3 14-1 0,-1 12 1 15,6 15 0-15,-1 10 1 16,-3 3-1-16,2 2 1 0,-3-7-4 15,-6-12-1-15,0-9-2 16,-2-13-2-16,0-14-8 16,-4-9-35-16,0-19-43 0,4-16-4 15,-12-9-5 1</inkml:trace>
  <inkml:trace contextRef="#ctx0" brushRef="#br1" timeOffset="1.85557E6">17883 2058 48 0,'-39'-7'89'0,"7"2"-2"15,8-10-39-15,11 7-25 0,13-5-5 16,10-2-6-16,24-3-4 0,21-6-3 16,25 5-2-1,16 1 0-15,22 1 0 0,12 16 0 16,7 5-1-1,2 18-1-15,-6 13 0 0,-10 18 1 16,-24 10-1-16,-19 12 1 16,-27 14 1-16,-25 3 1 0,-27 5 2 15,-19 5-1 1,-31-6 1-16,-17-2-1 0,-15-9-1 15,-7-8 0-15,-8-14-1 0,8-9 0 16,8-10 0 0,9-16-3-16,19-3-1 0,11-14-6 15,20-4-6-15,5 1-44 16,21-8-32-16,16-9-7 15,8-8-5-15</inkml:trace>
  <inkml:trace contextRef="#ctx0" brushRef="#br1" timeOffset="1.85588E6">19426 1980 50 0,'-7'-14'85'0,"-3"11"-1"0,2 9-4 16,6 19-76-1,2 21 2-15,2 15 2 0,2 10 3 16,1 18 1-16,0 9 1 15,0 2-3-15,0 0 1 0,-2-8-4 16,-3-15-1 0,0-11-3-16,0-13-2 0,-2-16-3 15,1-16-7-15,1-9-16 16,0-12-59-16,17-26-6 15,-4-9-7-15</inkml:trace>
  <inkml:trace contextRef="#ctx0" brushRef="#br1" timeOffset="1.85632E6">19208 2109 7 0,'-18'-20'87'0,"9"-9"0"16,9 0-1-16,16-3-66 0,21 3 1 15,14 3-4 1,16 2-5-16,9 5-2 0,7 8-1 16,2 7-4-1,-8 4-1-15,-10 12 0 0,-16 12-4 16,-14 4 1-16,-24 7 0 15,-14 5-1-15,-20-2 1 16,-14 5 3-16,-20-6 0 16,-7-10-3-16,-1-3 4 15,-2-8-4-15,10-7-1 0,8-4-1 16,9-2-1-1,10 2 1-15,23 7-1 0,15 13 5 16,17 2-2-16,13 11 3 16,5 8 1-16,10 4 1 15,-1 4 1-15,2-3-4 16,-6 1 1-16,-7-10-2 0,-8-4-1 15,-9-3-5-15,-8-12-5 0,-5 2-21 16,7-8-56 0,-14-4-7-16,-6-13-6 0,9 0 3 15</inkml:trace>
  <inkml:trace contextRef="#ctx0" brushRef="#br1" timeOffset="1.85677E6">20104 2532 85 0,'15'20'93'15,"1"11"-5"1,-3 3-4-16,1 0-78 0,2 4 3 16,2-4 3-16,-6-7 1 15,2-3-1-15,-7-7 0 0,1-5-1 16,-8-12-2-1,9-3-1-15,-6-20-2 0,0-10-3 16,-3-14-1-16,0-10-2 0,-3-10-2 16,-7-13-3-1,3-4 1-15,-5 4 0 0,1 3 0 16,1 6 1-16,1 14 0 15,3 10 1-15,3 6 0 0,3 14 1 16,5 8-1 0,7 6 1-16,5 10 0 0,6 6 0 15,6 12-1 1,5 10 2-16,7 10 0 0,3 10 1 15,1 10 1-15,-1 5 2 0,-3 6-2 16,-2 4 1-16,-6-3 0 16,-3-3 0-16,-8-2 1 0,-3-9-3 15,-3-4 0 1,-4-6-1-16,-2-8-2 0,-2-13-3 15,-1-1-5 1,-7-21-40-16,-6 3-41 0,-2-13-6 16,-7-19-7-16</inkml:trace>
  <inkml:trace contextRef="#ctx0" brushRef="#br1" timeOffset="1.85691E6">20315 2392 83 0,'-20'0'94'16,"20"0"-5"-1,0 0-7-15,23 9-74 0,14-9-6 16,13 5-8-16,0-5-30 15,5 3-46-15,5-1-6 0,-6-2-7 16</inkml:trace>
  <inkml:trace contextRef="#ctx0" brushRef="#br1" timeOffset="1.85752E6">20858 2098 78 0,'14'-3'93'0,"3"6"-4"16,0 15-4-16,-8 7-80 0,12 15 1 15,1 6 3-15,-1 5 0 0,-5 8 1 16,-1-2-3 0,-4-3 1-16,-4-12-2 0,0-2 1 15,-3-18-1 1,-1-3 2-16,-3-9-3 0,0-10 0 15,0-20-1-15,0-6 0 16,0-13-4-16,-2-11-3 0,1-9-2 16,-4-5-1-1,3-5 0-15,1 4 0 0,0 3 1 16,1 4 0-16,1 12 4 0,0 8 0 15,7 12 1 1,0 6 0-16,6 15 1 0,4 5 0 16,5 10 0-16,7 15 1 15,5 8-2-15,0 16 3 0,3 6 0 16,-1 9 1-1,-6 1 0-15,-2-2 0 0,-8-1-1 16,-6-8 1-16,-5-9 1 0,-4-14-1 16,-4-11 0-1,-1-4 1-15,-1-16-1 0,0 0 1 16,3-9-2-16,-1-18 0 15,1-14-3-15,5-14-2 0,3-8 0 16,5-9-2 0,0 1 0-16,4-3 0 0,6 13 0 15,-2 10 0 1,9 20 2-16,-1 19 0 0,4 17 1 15,0 24 0-15,2 14 1 0,-1 12 1 16,1 11 1-16,-4 11 0 16,-1 6-1-16,-4-1 0 0,-2 0-4 15,-6-9-8 1,4-4-46-16,-6 5-35 0,-11-16-6 15,-4-4-9 1</inkml:trace>
  <inkml:trace contextRef="#ctx0" brushRef="#br1" timeOffset="1.85836E6">18637 3768 8 0,'15'-29'89'15,"-7"3"3"1,-5 0-7-16,-3 3-55 0,-6 9-10 16,-7 3-7-16,-6 6-6 15,-3 5-3-15,-4 8 0 0,-2 7-3 16,-1 16 2-1,0 8-1-15,8 9 0 0,2 6 0 16,10 2 1-16,5 1 1 0,7-8-1 16,14-3 3-1,7-15 1-15,8-11 0 0,4-17 0 16,4-12 1-1,-1-16-2-15,-1-20-1 0,-1-8-3 16,-7-14-1-16,-5-8-3 16,-11 0-1-16,-7-7 1 0,-7 6-2 15,-3 5 1 1,-10 11 0-16,-3 13 1 0,-3 8-1 15,1 17 2-15,0 7-1 0,6 14 1 16,0 13 0 0,9 14-1-16,2 16 1 0,7 8 1 15,11 15 1-15,5 6-1 16,7 6 2-16,2 1-1 0,1-8 0 15,-1-10 1 1,-1-10 0-16,-4-13-4 0,-8-12-4 16,1-9-17-1,-7-11-63-15,1-17-7 0,-4-12-6 16</inkml:trace>
  <inkml:trace contextRef="#ctx0" brushRef="#br1" timeOffset="1.8587E6">18912 3691 55 0,'10'36'93'0,"4"5"-3"0,8-2-3 16,5 3-74-16,8-5 4 0,1-5-1 16,1-4 0-16,3-14-4 15,-4-7-2-15,-3-10-2 0,-2-11-2 16,-5-15-1-1,-4-3-4-15,-10-5-1 0,-3-9-1 16,-6 3 0 0,-3 0-1-16,0 5-1 0,-5 6 0 15,1 9 0-15,-3 11 0 16,7 12 1-16,-5 9 0 0,5 15 0 15,2 13 2-15,5 10-2 16,4 5 4-16,-2 6-1 16,2 0 1-16,-1 0 0 0,1-9-2 15,-1-6-5 1,-4-10-9-16,3-20-71 0,2 5-7 15,-2-18-6-15,7-5-4 16</inkml:trace>
  <inkml:trace contextRef="#ctx0" brushRef="#br1" timeOffset="1.85926E6">19536 3577 48 0,'0'0'89'16,"-5"5"-2"-16,5 10-3 0,4 6-67 15,7 9-5-15,6 6-1 0,0 5-1 16,2 8 3 0,2-6-4-16,-4-2 3 0,2-4-4 15,-2-14 2-15,-8-2-2 16,-2-7-1-16,-7-14 0 0,0 0-1 15,12-15-1 1,-5-6-2-16,1-9 0 0,3-1-3 16,4-8 0-1,0 0-1-15,5 0 1 0,1 8-2 16,-2 7 1-16,2 7 0 16,-1 14 1-16,-1 6-1 15,-3 19 0-15,-4 5 1 0,-2 7 0 16,-6 5 1-16,0 6-1 0,-3-2 0 15,-1-3 0 1,-1-7 0-16,-2-8-2 0,2-7-3 16,-2-7-8-16,3-11-31 15,18-4-48-15,-8-17-7 16,4-8-6-16</inkml:trace>
  <inkml:trace contextRef="#ctx0" brushRef="#br1" timeOffset="1.8596E6">20073 3664 71 0,'-13'32'93'0,"2"4"-4"0,1 6-4 16,5-6-76-16,3 5 1 16,3-7 2-16,9-9-1 0,5-5-1 15,9-15-2-15,1-5-2 0,3-21-1 16,1-10-1-1,-6-11-4-15,-2-7 0 0,-5-1-3 16,-8-2 1 0,-4 7-2-16,-4 6 2 0,0 10-1 15,-7 15 3-15,7 14 2 16,-14 7 0-16,8 18 1 0,4 9-1 15,0 4 2-15,2 5-1 16,-1 6 1-16,2-6-1 16,3-4-1-16,1-5-2 0,4-7-2 15,-6-11-4 1,7-4-10-16,-10-12-51 0,16-9-25 15,-6-17-8-15,0-9-4 16</inkml:trace>
  <inkml:trace contextRef="#ctx0" brushRef="#br1" timeOffset="1.86008E6">20348 3632 59 0,'2'28'97'15,"5"5"-6"1,-5 8-1-16,14-1-71 0,-11 6-2 16,0-6-3-16,-3-3-2 15,-1-10-3-15,1-5 0 16,0-1-3-16,-2-21 0 15,0 0-2-15,2-17 1 0,1-9-1 16,3-9-2 0,1-5-1-16,3 0-3 0,-1-7 1 15,4 10-2-15,1 4 2 0,0 13-3 16,-1 10 2-16,4 10 1 15,-5 9 1-15,1 10 0 16,-2 8 0-16,-1 2 2 16,0 6-1-16,-5 1 1 0,2-4 0 15,-5-1 0 1,0-9 0-16,0-3 2 0,-2-7-1 15,0-12-1-15,5-7-1 0,4-15 0 16,-1-4-1 0,4-6-3-16,5 3 0 0,4-3-2 15,2 4 1-15,-1 13-1 16,2 8 3-16,-4 9 0 0,-2 11 1 15,-3 12 1 1,-4 6 2-16,-2 5-1 0,-3 2 2 16,0-2-1-16,-2-2 1 15,-1-9-2-15,1-1-1 16,2-10-6-16,-6-14-11 0,21-13-65 15,-3-7-12-15,3-12-6 16,4-14-8-16</inkml:trace>
  <inkml:trace contextRef="#ctx0" brushRef="#br1" timeOffset="1.86021E6">21090 3704 26 0,'1'26'100'0,"-1"6"-3"16,-10 4-6-16,2-5-4 16,5 3-88-16,-5-9-5 0,8-4-41 15,0-6-40-15,0-15-7 0,8-3-7 16</inkml:trace>
  <inkml:trace contextRef="#ctx0" brushRef="#br1" timeOffset="1.86033E6">21086 3309 29 0,'-13'0'94'15,"2"1"-5"-15,3 10-15 0,8-11-36 16,-7 21-127 0,7-3-5-16,6 2-4 0</inkml:trace>
  <inkml:trace contextRef="#ctx0" brushRef="#br1" timeOffset="1.86057E6">21406 3489 70 0,'2'14'95'0,"-6"8"-2"15,-13 3-4 1,33 5-70-16,-38 8-2 0,1 8-2 16,-2 6-2-16,7-8-2 15,8 4-1-15,7-10-2 16,13-4-2-16,16-12-2 15,11-3-2-15,8-9-5 0,12-3-11 16,-1 0-58 0,14-11-22-16,3-10-9 0,3-6-6 15</inkml:trace>
  <inkml:trace contextRef="#ctx0" brushRef="#br1" timeOffset="1.86099E6">22194 3130 65 0,'0'0'96'0,"-4"22"-5"16,4 17-3-1,-1 9-72-15,4 5-4 0,2 14 1 16,4-1-1-1,0 7-2-15,3-8-4 0,0-1-2 16,-4-10-2-16,3-10-2 16,-3-9 0-16,-2-11-5 0,-3-13-9 15,-3-11-48-15,13-17-29 16,-13-12-8-16,-4-10-2 15</inkml:trace>
  <inkml:trace contextRef="#ctx0" brushRef="#br1" timeOffset="1.86137E6">22049 3197 67 0,'0'-13'92'0,"7"-2"-1"16,18-2-6 0,7 3-71-16,13 1-3 0,9 6 2 15,5 1 0-15,3 3-4 16,-3 3-3-16,-6 4-2 0,-10 14-2 15,-9 0 0 1,-18 6-1-16,-13 3-1 0,-9 4 0 16,-18 1 1-16,-9-7 0 15,-3 0 0-15,-7-7 2 0,1-2-2 16,1-8 2-1,5-7-2-15,7 0 1 0,10-1-1 16,9 0 0-16,10 0 0 0,1 12 1 16,17 3-2-1,11 6 1-15,6 4 0 0,6 4 0 16,6 5 2-16,-2 4-2 15,-1-2-1-15,-5-2-1 0,-7-7-2 16,-8 0-5 0,-6-8-2-16,-5-1-17 0,-6-3-64 15,-7-15-7-15,9-19-6 0</inkml:trace>
  <inkml:trace contextRef="#ctx0" brushRef="#br1" timeOffset="1.86175E6">22789 3466 70 0,'15'32'96'0,"-4"0"-3"0,1 2-5 15,-80-1-70 1,79 1-2-16,0-8 1 0,0-8-2 16,-3-3-4-16,-8-15-2 0,12 2-2 15,-8-9-1-15,1-14-1 16,-4-8-2-16,4-11-2 0,1-14-2 15,-5-9-2 1,2-8 0-16,-2-5 0 16,0-2-1-16,0 10 1 15,3 5 0-15,-1 8 1 0,-1 17-1 16,3 11 2-16,4 13-1 15,2 14 1-15,5 13 1 0,3 5 1 16,1 13-1-16,5 15 0 16,0 2 2-16,4 8 0 15,1 4 1-15,-2 1-2 0,-4-2 0 16,2-2-1-1,-4-6-1-15,-5-8-2 0,-3-7-6 16,-2 1-15-16,-4-6-67 16,-7-14-4-16,-1-17-8 15,-5 0-1-15</inkml:trace>
  <inkml:trace contextRef="#ctx0" brushRef="#br1" timeOffset="1.8619E6">22873 3367 13 0,'-15'3'97'16,"15"-3"-1"-16,0 12-6 0,19-5-6 15,4-3-81-15,12-4-10 16,9 1-16-16,6 1-61 0,-4-2-6 16,-1-7-7-16</inkml:trace>
  <inkml:trace contextRef="#ctx0" brushRef="#br1" timeOffset="1.86217E6">23349 3094 78 0,'5'-13'96'16,"-5"13"-4"-16,0 0-6 0,8-5-66 16,-2 25-9-1,0 9-3-15,1 10 1 0,3 2-3 16,-1 12 2-16,3-2-3 15,-3-5 0-15,-1-1-2 0,0-12-3 16,-3-4-1 0,-1-9-3-16,-4-7-5 0,0-13-14 15,10 0-68-15,-5-12-4 0,-1-16-5 16,3-10-3-1</inkml:trace>
  <inkml:trace contextRef="#ctx0" brushRef="#br1" timeOffset="1.86264E6">23398 2954 55 0,'0'0'94'16,"-8"8"-2"-16,8 5-5 0,5 18-57 16,11-2-19-16,2 3-1 0,9 6 3 15,1 1-3 1,4 4 0-16,-1-3-3 0,4-4 0 15,-3-5-1-15,-5-4 0 16,-3-10-3-16,-4 0 0 0,-1-11 1 16,-3-3-1-1,1-3-1-15,-1-5 0 0,0-9 0 16,3-5-1-1,-1-5 0-15,-2-9-1 0,-2-2 0 16,-2-4-1-16,-4 1-1 0,2 1 1 16,-9-1 0-16,-1 6 0 15,-3 2-1-15,-4 9 1 0,3 5 0 16,-1 2 1-1,0 4 0-15,5 10 0 0,0 0 0 16,0 0 1 0,5 10 0-16,13 10 1 0,5 3 0 15,7 8 0-15,10 3 2 0,8 7-1 16,7 3 0-16,6 0 0 15,1-4 0-15,4-8-1 0,1-1 0 16,0-5-2 0,1-6-2-16,-8-9-7 0,3 1-32 15,-2 0-54 1,-7-11-4-16,-5-1-8 0,-5-4-5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76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www.coloradocollege.edu/dept/PC/RepresentativePhy/Pages/Photoshop/Problem%20Pictures/Nuclear%20Plant.jpg" TargetMode="External"/><Relationship Id="rId12" Type="http://schemas.openxmlformats.org/officeDocument/2006/relationships/image" Target="../media/image7.emf"/><Relationship Id="rId2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customXml" Target="../ink/ink2.xml"/><Relationship Id="rId5" Type="http://schemas.openxmlformats.org/officeDocument/2006/relationships/hyperlink" Target="http://pubs.usgs.gov/circ/c1143/html/fig3.jp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3.bp.blogspot.com/_tUGQsLoAUMs/SKDCcJcMdSI/AAAAAAAAAww/Hkpk6CcrDoA/s400/brightsource-solar-mojave2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6.png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customXml" Target="../ink/ink17.xml"/><Relationship Id="rId4" Type="http://schemas.openxmlformats.org/officeDocument/2006/relationships/hyperlink" Target="http://link.springer.com/10.1007/978-90-481-9216-8_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ink.springer.com/10.1007/978-90-481-9216-8_7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emf"/><Relationship Id="rId3" Type="http://schemas.openxmlformats.org/officeDocument/2006/relationships/hyperlink" Target="http://link.springer.com/10.1007/978-90-481-9216-8_7" TargetMode="External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emf"/><Relationship Id="rId5" Type="http://schemas.openxmlformats.org/officeDocument/2006/relationships/customXml" Target="../ink/ink19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10.1007/978-90-481-9216-8_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cronix.com/Lists/ApplicationNote/Attachments/750/AN0291V2-ProgramErase%20Cycling%20Endurance%20and%20Data%20Retention%20in%20NOR%20Flash%20Memories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customXml" Target="../ink/ink4.xml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8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ntel.com/technology/45nm/hafnium.htm?iid=tech_45nm+body_animation_hafniu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customXml" Target="../ink/ink5.xml"/><Relationship Id="rId10" Type="http://schemas.openxmlformats.org/officeDocument/2006/relationships/image" Target="../media/image20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79000" y="26640"/>
              <a:ext cx="8567280" cy="6289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040" y="21240"/>
                <a:ext cx="8596080" cy="630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7760" y="601560"/>
              <a:ext cx="8664840" cy="5616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880" y="599040"/>
                <a:ext cx="8679600" cy="562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90870" y="2188148"/>
            <a:ext cx="402606" cy="160687"/>
            <a:chOff x="3545969" y="1475083"/>
            <a:chExt cx="402606" cy="160687"/>
          </a:xfrm>
        </p:grpSpPr>
        <p:cxnSp>
          <p:nvCxnSpPr>
            <p:cNvPr id="42" name="Straight Connector 4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14503" y="1131793"/>
            <a:ext cx="2939915" cy="733594"/>
            <a:chOff x="3545969" y="1475083"/>
            <a:chExt cx="402606" cy="160687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58720" y="889200"/>
              <a:ext cx="8223840" cy="4704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880" y="885600"/>
                <a:ext cx="8244720" cy="472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6720" y="141840"/>
              <a:ext cx="8469360" cy="5796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160" y="129240"/>
                <a:ext cx="8480160" cy="58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1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-388800" y="212040"/>
              <a:ext cx="9374040" cy="579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4560" y="198000"/>
                <a:ext cx="9384120" cy="58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3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99880" y="455040"/>
              <a:ext cx="6539760" cy="3449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9440" y="444240"/>
                <a:ext cx="6564240" cy="34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0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1640" y="291960"/>
              <a:ext cx="8159040" cy="5090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960" y="278640"/>
                <a:ext cx="8186400" cy="511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30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7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6585120" y="3957120"/>
              <a:ext cx="1536480" cy="2786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70000" y="3942000"/>
                <a:ext cx="1554120" cy="281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vs. SRAM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30960" y="1200240"/>
              <a:ext cx="7616520" cy="5334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320" y="1186200"/>
                <a:ext cx="7629840" cy="536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3880" y="346320"/>
              <a:ext cx="7146000" cy="5461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00" y="337320"/>
                <a:ext cx="7156800" cy="54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07 at 1.00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14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1. Ogura, T. Flash Memory. CMOS Processors and Memories 2010, 197–232.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" y="-296862"/>
            <a:ext cx="8229600" cy="1143000"/>
          </a:xfrm>
        </p:spPr>
        <p:txBody>
          <a:bodyPr/>
          <a:lstStyle/>
          <a:p>
            <a:r>
              <a:rPr lang="en-US" dirty="0"/>
              <a:t>Semiconductor memory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89400" y="2621520"/>
              <a:ext cx="5604120" cy="9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640" y="2607120"/>
                <a:ext cx="561492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057200" y="5159520"/>
              <a:ext cx="1937880" cy="560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45320" y="5147280"/>
                <a:ext cx="196452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74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7 at 1.07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232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1. Ogura, T. Flash Memory. CMOS Processors and Memories 2010, 197–232.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</a:t>
            </a:r>
          </a:p>
        </p:txBody>
      </p:sp>
    </p:spTree>
    <p:extLst>
      <p:ext uri="{BB962C8B-B14F-4D97-AF65-F5344CB8AC3E}">
        <p14:creationId xmlns:p14="http://schemas.microsoft.com/office/powerpoint/2010/main" val="39387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CMOS Processors and Memories 2010, 197–232.</a:t>
            </a:r>
            <a:endParaRPr lang="en-US" dirty="0"/>
          </a:p>
        </p:txBody>
      </p:sp>
      <p:pic>
        <p:nvPicPr>
          <p:cNvPr id="3" name="Picture 2" descr="Screen Shot 2015-05-07 at 1.09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4" y="744501"/>
            <a:ext cx="7254299" cy="49798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44" y="59976"/>
            <a:ext cx="8229600" cy="1143000"/>
          </a:xfrm>
        </p:spPr>
        <p:txBody>
          <a:bodyPr/>
          <a:lstStyle/>
          <a:p>
            <a:r>
              <a:rPr lang="en-US" dirty="0"/>
              <a:t>Flash memory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4520" y="1095120"/>
              <a:ext cx="4220280" cy="3912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800" y="1081440"/>
                <a:ext cx="4242240" cy="39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397160" y="456840"/>
              <a:ext cx="6965280" cy="2349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7800" y="452160"/>
                <a:ext cx="6987960" cy="236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CMOS Processors and Memories 2010, 197–232.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44" y="59976"/>
            <a:ext cx="8229600" cy="1143000"/>
          </a:xfrm>
        </p:spPr>
        <p:txBody>
          <a:bodyPr/>
          <a:lstStyle/>
          <a:p>
            <a:r>
              <a:rPr lang="en-US" dirty="0"/>
              <a:t>Flash memory</a:t>
            </a:r>
          </a:p>
        </p:txBody>
      </p:sp>
      <p:pic>
        <p:nvPicPr>
          <p:cNvPr id="6" name="Picture 5" descr="Screen Shot 2015-05-12 at 12.10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9144000" cy="47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793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Data retention</a:t>
            </a:r>
          </a:p>
        </p:txBody>
      </p:sp>
      <p:pic>
        <p:nvPicPr>
          <p:cNvPr id="5" name="Picture 4" descr="Screen Shot 2015-05-12 at 12.07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5" y="558666"/>
            <a:ext cx="8513665" cy="5643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134" y="6202315"/>
            <a:ext cx="85136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</a:t>
            </a:r>
            <a:r>
              <a:rPr lang="en-US" sz="800" dirty="0" err="1">
                <a:hlinkClick r:id="rId4"/>
              </a:rPr>
              <a:t>www.macronix.com</a:t>
            </a:r>
            <a:r>
              <a:rPr lang="en-US" sz="800" dirty="0">
                <a:hlinkClick r:id="rId4"/>
              </a:rPr>
              <a:t>/Lists/</a:t>
            </a:r>
            <a:r>
              <a:rPr lang="en-US" sz="800" dirty="0" err="1">
                <a:hlinkClick r:id="rId4"/>
              </a:rPr>
              <a:t>ApplicationNote</a:t>
            </a:r>
            <a:r>
              <a:rPr lang="en-US" sz="800" dirty="0">
                <a:hlinkClick r:id="rId4"/>
              </a:rPr>
              <a:t>/Attachments/750/AN0291V2-ProgramErase%20Cycling%20Endurance%20and%20Data%20Retention%20in%20NOR%20Flash%20Memories.pdf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216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 #2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2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07640" y="594360"/>
              <a:ext cx="7641360" cy="5650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6120" y="579240"/>
                <a:ext cx="7656840" cy="56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8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Capacitors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7760" y="977620"/>
            <a:ext cx="485775" cy="1542982"/>
            <a:chOff x="288554" y="982686"/>
            <a:chExt cx="485775" cy="1542982"/>
          </a:xfrm>
        </p:grpSpPr>
        <p:sp>
          <p:nvSpPr>
            <p:cNvPr id="3" name="Oval 2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0648" y="934295"/>
            <a:ext cx="1443228" cy="1591374"/>
            <a:chOff x="530648" y="934295"/>
            <a:chExt cx="1443228" cy="15913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1060" y="929230"/>
            <a:ext cx="1443228" cy="1591374"/>
            <a:chOff x="530648" y="934295"/>
            <a:chExt cx="1443228" cy="15913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54576" y="931479"/>
            <a:ext cx="1443228" cy="1591374"/>
            <a:chOff x="530648" y="934295"/>
            <a:chExt cx="1443228" cy="15913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09721" y="931479"/>
            <a:ext cx="1443228" cy="1591374"/>
            <a:chOff x="530648" y="934295"/>
            <a:chExt cx="1443228" cy="159137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76989" y="252060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119173" y="920549"/>
            <a:ext cx="485775" cy="1542982"/>
            <a:chOff x="288554" y="982686"/>
            <a:chExt cx="485775" cy="1542982"/>
          </a:xfrm>
        </p:grpSpPr>
        <p:sp>
          <p:nvSpPr>
            <p:cNvPr id="84" name="Oval 83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itle 1"/>
          <p:cNvSpPr txBox="1">
            <a:spLocks/>
          </p:cNvSpPr>
          <p:nvPr/>
        </p:nvSpPr>
        <p:spPr>
          <a:xfrm>
            <a:off x="-249752" y="14174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539800" y="2691000"/>
              <a:ext cx="2617560" cy="1221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6480" y="2685960"/>
                <a:ext cx="2639160" cy="123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Capacitors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106352" y="1096719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102772" y="289986"/>
            <a:ext cx="1340199" cy="1550264"/>
            <a:chOff x="3253787" y="249866"/>
            <a:chExt cx="1340199" cy="1550264"/>
          </a:xfrm>
        </p:grpSpPr>
        <p:cxnSp>
          <p:nvCxnSpPr>
            <p:cNvPr id="126" name="Straight Connector 12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079077" y="289986"/>
            <a:ext cx="1340199" cy="1550264"/>
            <a:chOff x="3253787" y="249866"/>
            <a:chExt cx="1340199" cy="1550264"/>
          </a:xfrm>
        </p:grpSpPr>
        <p:cxnSp>
          <p:nvCxnSpPr>
            <p:cNvPr id="136" name="Straight Connector 13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 flipH="1" flipV="1">
            <a:off x="3055382" y="1090546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776489" y="1087443"/>
            <a:ext cx="255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itle 1"/>
          <p:cNvSpPr txBox="1">
            <a:spLocks/>
          </p:cNvSpPr>
          <p:nvPr/>
        </p:nvSpPr>
        <p:spPr>
          <a:xfrm>
            <a:off x="3139273" y="28998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rot="16200000" flipH="1" flipV="1">
            <a:off x="33798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 flipV="1">
            <a:off x="35322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5400000">
            <a:off x="3289382" y="1190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776489" y="11777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3324735" y="128101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47981" y="294971"/>
            <a:ext cx="1340199" cy="1550264"/>
            <a:chOff x="3253787" y="249866"/>
            <a:chExt cx="1340199" cy="1550264"/>
          </a:xfrm>
        </p:grpSpPr>
        <p:cxnSp>
          <p:nvCxnSpPr>
            <p:cNvPr id="156" name="Straight Connector 15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6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85360" y="2927520"/>
              <a:ext cx="3007440" cy="1350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4560" y="2923200"/>
                <a:ext cx="3021120" cy="136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757174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 flipV="1">
            <a:off x="1608467" y="1984138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1651674" y="266514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04147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noProof="0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637136" y="22684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37136" y="24208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791430" y="1598393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827524" y="2974687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96889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3"/>
          <p:cNvGrpSpPr/>
          <p:nvPr/>
        </p:nvGrpSpPr>
        <p:grpSpPr>
          <a:xfrm>
            <a:off x="2278036" y="1518808"/>
            <a:ext cx="2085508" cy="1875191"/>
            <a:chOff x="1013912" y="1497002"/>
            <a:chExt cx="2085508" cy="1875191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2392468" y="2812957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3"/>
          <p:cNvGrpSpPr/>
          <p:nvPr/>
        </p:nvGrpSpPr>
        <p:grpSpPr>
          <a:xfrm>
            <a:off x="2278036" y="3191216"/>
            <a:ext cx="1633754" cy="1542982"/>
            <a:chOff x="1013912" y="1497002"/>
            <a:chExt cx="1633754" cy="1542982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449"/>
          <p:cNvGrpSpPr/>
          <p:nvPr/>
        </p:nvGrpSpPr>
        <p:grpSpPr>
          <a:xfrm>
            <a:off x="96890" y="2909391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497001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3290509" y="3137991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535370" y="4604775"/>
            <a:ext cx="3047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757174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541760" y="2331360"/>
              <a:ext cx="4003920" cy="1537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4560" y="2317320"/>
                <a:ext cx="4024800" cy="155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816"/>
          </a:xfrm>
        </p:spPr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1265496" y="841386"/>
            <a:ext cx="299055" cy="1491706"/>
            <a:chOff x="2599211" y="4506635"/>
            <a:chExt cx="378996" cy="1890454"/>
          </a:xfrm>
        </p:grpSpPr>
        <p:cxnSp>
          <p:nvCxnSpPr>
            <p:cNvPr id="4" name="Straight Connector 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8" name="Arc 1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" name="Arc 1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4" name="Arc 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" name="Arc 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/>
          <p:cNvSpPr txBox="1">
            <a:spLocks/>
          </p:cNvSpPr>
          <p:nvPr/>
        </p:nvSpPr>
        <p:spPr>
          <a:xfrm>
            <a:off x="6486892" y="6591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 flipH="1">
          <a:off x="457200" y="2301626"/>
          <a:ext cx="1560197" cy="107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4" name="Equation" r:id="rId3" imgW="571320" imgH="393480" progId="Equation.3">
                  <p:embed/>
                </p:oleObj>
              </mc:Choice>
              <mc:Fallback>
                <p:oleObj name="Equation" r:id="rId3" imgW="5713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57200" y="2301626"/>
                        <a:ext cx="1560197" cy="1079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3592524" y="2656664"/>
            <a:ext cx="103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Henry[H]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32661" y="1095674"/>
            <a:ext cx="1770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l=wire length</a:t>
            </a:r>
          </a:p>
          <a:p>
            <a:r>
              <a:rPr lang="en-US" dirty="0" smtClean="0"/>
              <a:t>N = # of turns</a:t>
            </a:r>
          </a:p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4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10</a:t>
            </a:r>
            <a:r>
              <a:rPr lang="en-US" baseline="30000" dirty="0" smtClean="0"/>
              <a:t>-6</a:t>
            </a:r>
            <a:r>
              <a:rPr lang="en-US" dirty="0" smtClean="0"/>
              <a:t> H/m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22697" y="6802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4" name="Group 525"/>
          <p:cNvGrpSpPr/>
          <p:nvPr/>
        </p:nvGrpSpPr>
        <p:grpSpPr>
          <a:xfrm>
            <a:off x="536495" y="761261"/>
            <a:ext cx="706952" cy="559236"/>
            <a:chOff x="5620837" y="2038275"/>
            <a:chExt cx="706952" cy="559236"/>
          </a:xfrm>
        </p:grpSpPr>
        <p:cxnSp>
          <p:nvCxnSpPr>
            <p:cNvPr id="65" name="Straight Arrow Connector 64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89191" y="1643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1037" y="16435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11684" y="17367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3112132" y="1095674"/>
          <a:ext cx="1965070" cy="120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5" name="Equation" r:id="rId5" imgW="685800" imgH="419040" progId="Equation.3">
                  <p:embed/>
                </p:oleObj>
              </mc:Choice>
              <mc:Fallback>
                <p:oleObj name="Equation" r:id="rId5" imgW="685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32" y="1095674"/>
                        <a:ext cx="1965070" cy="1205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 flipH="1">
          <a:off x="1337487" y="4436828"/>
          <a:ext cx="47863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6" name="Equation" r:id="rId7" imgW="1752480" imgH="393480" progId="Equation.3">
                  <p:embed/>
                </p:oleObj>
              </mc:Choice>
              <mc:Fallback>
                <p:oleObj name="Equation" r:id="rId7" imgW="17524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337487" y="4436828"/>
                        <a:ext cx="478631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Inductors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04701" y="1084495"/>
            <a:ext cx="10834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 rot="16200000">
            <a:off x="1435645" y="353464"/>
            <a:ext cx="299055" cy="1491706"/>
            <a:chOff x="2599211" y="4506635"/>
            <a:chExt cx="378996" cy="1890454"/>
          </a:xfrm>
        </p:grpSpPr>
        <p:cxnSp>
          <p:nvCxnSpPr>
            <p:cNvPr id="73" name="Straight Connector 7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2" name="Arc 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6200000">
            <a:off x="2665466" y="353059"/>
            <a:ext cx="299055" cy="1491706"/>
            <a:chOff x="2599211" y="4506635"/>
            <a:chExt cx="378996" cy="1890454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3" name="Arc 11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rot="16200000">
            <a:off x="3909321" y="353059"/>
            <a:ext cx="299055" cy="1491706"/>
            <a:chOff x="2599211" y="4506635"/>
            <a:chExt cx="378996" cy="1890454"/>
          </a:xfrm>
        </p:grpSpPr>
        <p:cxnSp>
          <p:nvCxnSpPr>
            <p:cNvPr id="124" name="Straight Connector 1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4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4" name="Arc 17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1" name="Arc 17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69" name="Arc 16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Arc 16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7" name="Arc 16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Arc 16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187" name="Straight Connector 18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9" name="Arc 2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Arc 20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7" name="Arc 2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5" name="Arc 2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3" name="Arc 2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Arc 2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Connector 213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046700" y="413812"/>
            <a:ext cx="1088673" cy="1481155"/>
            <a:chOff x="1046700" y="413812"/>
            <a:chExt cx="1088673" cy="1481155"/>
          </a:xfrm>
        </p:grpSpPr>
        <p:sp>
          <p:nvSpPr>
            <p:cNvPr id="21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304787" y="412700"/>
            <a:ext cx="1088673" cy="1481155"/>
            <a:chOff x="1046700" y="413812"/>
            <a:chExt cx="1088673" cy="1481155"/>
          </a:xfrm>
        </p:grpSpPr>
        <p:sp>
          <p:nvSpPr>
            <p:cNvPr id="230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3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560846" y="410747"/>
            <a:ext cx="1088673" cy="1481155"/>
            <a:chOff x="1046700" y="413812"/>
            <a:chExt cx="1088673" cy="1481155"/>
          </a:xfrm>
        </p:grpSpPr>
        <p:sp>
          <p:nvSpPr>
            <p:cNvPr id="23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Inductors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98246" y="246208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4" name="Group 175"/>
          <p:cNvGrpSpPr/>
          <p:nvPr/>
        </p:nvGrpSpPr>
        <p:grpSpPr>
          <a:xfrm>
            <a:off x="288554" y="982302"/>
            <a:ext cx="485775" cy="1488125"/>
            <a:chOff x="5172949" y="2484911"/>
            <a:chExt cx="485775" cy="1488125"/>
          </a:xfrm>
        </p:grpSpPr>
        <p:sp>
          <p:nvSpPr>
            <p:cNvPr id="125" name="Oval 12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30648" y="858813"/>
            <a:ext cx="1359939" cy="1615579"/>
            <a:chOff x="530648" y="858813"/>
            <a:chExt cx="1359939" cy="161557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46714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591532" y="982686"/>
              <a:ext cx="299055" cy="1491706"/>
              <a:chOff x="2599211" y="4506635"/>
              <a:chExt cx="378996" cy="189045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9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5" name="Arc 11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Arc 11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3" name="Arc 11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Arc 11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1" name="Arc 11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Arc 11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09" name="Arc 10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Arc 10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970894" y="139933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16200000" flipH="1" flipV="1">
              <a:off x="1507449" y="131705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1064097" y="93267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>
          <a:xfrm>
            <a:off x="1741060" y="975443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741060" y="2459906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82"/>
          <p:cNvGrpSpPr/>
          <p:nvPr/>
        </p:nvGrpSpPr>
        <p:grpSpPr>
          <a:xfrm>
            <a:off x="2761976" y="975440"/>
            <a:ext cx="378996" cy="1491705"/>
            <a:chOff x="2599211" y="4506635"/>
            <a:chExt cx="378996" cy="1890454"/>
          </a:xfrm>
        </p:grpSpPr>
        <p:cxnSp>
          <p:nvCxnSpPr>
            <p:cNvPr id="192" name="Straight Connector 191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8" name="Arc 2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Arc 2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6" name="Arc 2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4" name="Arc 20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2" name="Arc 20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Arc 20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Arc 20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itle 1"/>
          <p:cNvSpPr txBox="1">
            <a:spLocks/>
          </p:cNvSpPr>
          <p:nvPr/>
        </p:nvSpPr>
        <p:spPr>
          <a:xfrm rot="16200000">
            <a:off x="2181306" y="139209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16200000" flipH="1" flipV="1">
            <a:off x="2717861" y="1309807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1" name="Title 1"/>
          <p:cNvSpPr txBox="1">
            <a:spLocks/>
          </p:cNvSpPr>
          <p:nvPr/>
        </p:nvSpPr>
        <p:spPr>
          <a:xfrm rot="16200000">
            <a:off x="2274509" y="9254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2951472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951472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2" name="Group 82"/>
          <p:cNvGrpSpPr/>
          <p:nvPr/>
        </p:nvGrpSpPr>
        <p:grpSpPr>
          <a:xfrm>
            <a:off x="3972388" y="976893"/>
            <a:ext cx="378996" cy="1491705"/>
            <a:chOff x="2599211" y="4506635"/>
            <a:chExt cx="378996" cy="1890454"/>
          </a:xfrm>
        </p:grpSpPr>
        <p:cxnSp>
          <p:nvCxnSpPr>
            <p:cNvPr id="213" name="Straight Connector 21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1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29" name="Arc 2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27" name="Arc 2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5" name="Arc 2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23" name="Arc 2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Arc 2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1" name="Arc 2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Arc 2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itle 1"/>
          <p:cNvSpPr txBox="1">
            <a:spLocks/>
          </p:cNvSpPr>
          <p:nvPr/>
        </p:nvSpPr>
        <p:spPr>
          <a:xfrm rot="16200000">
            <a:off x="3391718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rot="16200000" flipH="1" flipV="1">
            <a:off x="3928273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3" name="Title 1"/>
          <p:cNvSpPr txBox="1">
            <a:spLocks/>
          </p:cNvSpPr>
          <p:nvPr/>
        </p:nvSpPr>
        <p:spPr>
          <a:xfrm rot="16200000">
            <a:off x="3484921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4609721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609721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82"/>
          <p:cNvGrpSpPr/>
          <p:nvPr/>
        </p:nvGrpSpPr>
        <p:grpSpPr>
          <a:xfrm>
            <a:off x="5630637" y="976893"/>
            <a:ext cx="378996" cy="1491705"/>
            <a:chOff x="2599211" y="4506635"/>
            <a:chExt cx="378996" cy="1890454"/>
          </a:xfrm>
        </p:grpSpPr>
        <p:cxnSp>
          <p:nvCxnSpPr>
            <p:cNvPr id="237" name="Straight Connector 23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4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53" name="Arc 25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51" name="Arc 25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9" name="Arc 24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47" name="Arc 24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5" name="Arc 24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itle 1"/>
          <p:cNvSpPr txBox="1">
            <a:spLocks/>
          </p:cNvSpPr>
          <p:nvPr/>
        </p:nvSpPr>
        <p:spPr>
          <a:xfrm rot="16200000">
            <a:off x="5049967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rot="16200000" flipH="1" flipV="1">
            <a:off x="5586522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 rot="16200000">
            <a:off x="5143170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1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4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268" name="Straight Connector 26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7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84" name="Arc 2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Arc 2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82" name="Arc 2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Arc 2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80" name="Arc 27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Arc 28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78" name="Arc 27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Arc 27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76" name="Arc 2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Arc 2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46"/>
          </a:xfrm>
        </p:spPr>
        <p:txBody>
          <a:bodyPr/>
          <a:lstStyle/>
          <a:p>
            <a:r>
              <a:rPr lang="en-US" dirty="0" smtClean="0"/>
              <a:t>Example Inductor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V(t).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43" name="Arc 4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39" name="Arc 3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37" name="Arc 3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35" name="Arc 3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2038106" y="1579756"/>
            <a:ext cx="165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05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50175" y="1548280"/>
            <a:ext cx="1592178" cy="1491705"/>
            <a:chOff x="1450175" y="1548280"/>
            <a:chExt cx="1592178" cy="1491705"/>
          </a:xfrm>
        </p:grpSpPr>
        <p:grpSp>
          <p:nvGrpSpPr>
            <p:cNvPr id="38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4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71" name="Arc 7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9" name="Arc 6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Arc 6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Arc 6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5" name="Arc 5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Arc 56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2" name="Arc 51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12915" y="1149906"/>
            <a:ext cx="2896655" cy="725031"/>
            <a:chOff x="5530850" y="3109645"/>
            <a:chExt cx="2896655" cy="51260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7681" y="2227011"/>
            <a:ext cx="388983" cy="140562"/>
            <a:chOff x="5530850" y="3109645"/>
            <a:chExt cx="2896655" cy="512602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63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 rot="16200000">
            <a:off x="1830375" y="3512252"/>
            <a:ext cx="485775" cy="1488125"/>
            <a:chOff x="5172949" y="2484911"/>
            <a:chExt cx="485775" cy="1488125"/>
          </a:xfrm>
        </p:grpSpPr>
        <p:sp>
          <p:nvSpPr>
            <p:cNvPr id="71" name="Oval 70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4645027" y="929980"/>
          <a:ext cx="1584702" cy="65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9" name="Equation" r:id="rId3" imgW="495000" imgH="203040" progId="Equation.3">
                  <p:embed/>
                </p:oleObj>
              </mc:Choice>
              <mc:Fallback>
                <p:oleObj name="Equation" r:id="rId3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7" y="929980"/>
                        <a:ext cx="1584702" cy="65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4811713" y="1582211"/>
          <a:ext cx="1321751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0" name="Equation" r:id="rId5" imgW="482400" imgH="393480" progId="Equation.3">
                  <p:embed/>
                </p:oleObj>
              </mc:Choice>
              <mc:Fallback>
                <p:oleObj name="Equation" r:id="rId5" imgW="482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582211"/>
                        <a:ext cx="1321751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4073127" y="2664886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Farads[F] = Coulombs/Volt [C]/[V]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46252" y="1745724"/>
            <a:ext cx="1942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d=plate separation</a:t>
            </a:r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4004469" y="3190348"/>
          <a:ext cx="3617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1" name="Equation" r:id="rId7" imgW="1320480" imgH="241200" progId="Equation.3">
                  <p:embed/>
                </p:oleObj>
              </mc:Choice>
              <mc:Fallback>
                <p:oleObj name="Equation" r:id="rId7" imgW="1320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69" y="3190348"/>
                        <a:ext cx="361791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3915569" y="3895198"/>
          <a:ext cx="132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2" name="Equation" r:id="rId9" imgW="482400" imgH="228600" progId="Equation.3">
                  <p:embed/>
                </p:oleObj>
              </mc:Choice>
              <mc:Fallback>
                <p:oleObj name="Equation" r:id="rId9" imgW="482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69" y="3895198"/>
                        <a:ext cx="13208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3836761" y="4893180"/>
          <a:ext cx="897400" cy="3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3" name="Equation" r:id="rId11" imgW="482400" imgH="177480" progId="Equation.3">
                  <p:embed/>
                </p:oleObj>
              </mc:Choice>
              <mc:Fallback>
                <p:oleObj name="Equation" r:id="rId11" imgW="48240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61" y="4893180"/>
                        <a:ext cx="897400" cy="332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898295" y="4523848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Dielectric constant: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734161" y="4893180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3932902" y="5366811"/>
          <a:ext cx="825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4" name="Equation" r:id="rId13" imgW="444240" imgH="177480" progId="Equation.3">
                  <p:embed/>
                </p:oleObj>
              </mc:Choice>
              <mc:Fallback>
                <p:oleObj name="Equation" r:id="rId13" imgW="4442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02" y="5366811"/>
                        <a:ext cx="825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734161" y="5367604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073127" y="4338904"/>
            <a:ext cx="502842" cy="18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 flipV="1">
            <a:off x="6486214" y="5127029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H="1" flipV="1">
            <a:off x="7207321" y="512392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itle 1"/>
          <p:cNvSpPr txBox="1">
            <a:spLocks/>
          </p:cNvSpPr>
          <p:nvPr/>
        </p:nvSpPr>
        <p:spPr>
          <a:xfrm>
            <a:off x="6570105" y="43640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0" name="Group 525"/>
          <p:cNvGrpSpPr/>
          <p:nvPr/>
        </p:nvGrpSpPr>
        <p:grpSpPr>
          <a:xfrm>
            <a:off x="6229729" y="4445062"/>
            <a:ext cx="706952" cy="559236"/>
            <a:chOff x="5620837" y="2038275"/>
            <a:chExt cx="706952" cy="559236"/>
          </a:xfrm>
        </p:grpSpPr>
        <p:cxnSp>
          <p:nvCxnSpPr>
            <p:cNvPr id="121" name="Straight Arrow Connector 120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 rot="16200000" flipH="1" flipV="1">
            <a:off x="68106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 flipV="1">
            <a:off x="69630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636599" y="53273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38445" y="53273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6759092" y="54205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020600" y="562320"/>
              <a:ext cx="2193840" cy="2235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8360" y="548280"/>
                <a:ext cx="2219760" cy="226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38404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9312" y="1321299"/>
            <a:ext cx="1592178" cy="1491705"/>
            <a:chOff x="1450175" y="1548280"/>
            <a:chExt cx="1592178" cy="1491705"/>
          </a:xfrm>
        </p:grpSpPr>
        <p:grpSp>
          <p:nvGrpSpPr>
            <p:cNvPr id="25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36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3" name="Arc 4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4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LR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566010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567402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96889" y="1566015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 rot="5400000">
            <a:off x="3634150" y="1837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656592" y="28347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6592" y="41891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0" name="Group 449"/>
          <p:cNvGrpSpPr/>
          <p:nvPr/>
        </p:nvGrpSpPr>
        <p:grpSpPr>
          <a:xfrm>
            <a:off x="606888" y="1570086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566009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-70895" y="381736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567402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82"/>
          <p:cNvGrpSpPr/>
          <p:nvPr/>
        </p:nvGrpSpPr>
        <p:grpSpPr>
          <a:xfrm>
            <a:off x="1706426" y="1570086"/>
            <a:ext cx="378996" cy="1491705"/>
            <a:chOff x="2599211" y="4506635"/>
            <a:chExt cx="378996" cy="1890454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9" name="Arc 8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8" name="Straight Connector 77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82"/>
          <p:cNvGrpSpPr/>
          <p:nvPr/>
        </p:nvGrpSpPr>
        <p:grpSpPr>
          <a:xfrm>
            <a:off x="3177211" y="1570086"/>
            <a:ext cx="378996" cy="1491705"/>
            <a:chOff x="2599211" y="4506635"/>
            <a:chExt cx="378996" cy="1890454"/>
          </a:xfrm>
        </p:grpSpPr>
        <p:cxnSp>
          <p:nvCxnSpPr>
            <p:cNvPr id="98" name="Straight Connector 9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14" name="Arc 1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2" name="Arc 1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0" name="Arc 10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6" name="Arc 1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82"/>
          <p:cNvGrpSpPr/>
          <p:nvPr/>
        </p:nvGrpSpPr>
        <p:grpSpPr>
          <a:xfrm>
            <a:off x="3177211" y="3058699"/>
            <a:ext cx="378996" cy="1491705"/>
            <a:chOff x="2599211" y="4506635"/>
            <a:chExt cx="378996" cy="1890454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9" name="Arc 1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27" name="Arc 1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5" name="Arc 1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itle 1"/>
          <p:cNvSpPr txBox="1">
            <a:spLocks/>
          </p:cNvSpPr>
          <p:nvPr/>
        </p:nvSpPr>
        <p:spPr>
          <a:xfrm>
            <a:off x="996749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510852" y="207045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2510852" y="3518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rot="16200000" flipV="1">
            <a:off x="438389" y="380320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8" name="Equation" r:id="rId3" imgW="1257120" imgH="279360" progId="Equation.3">
                  <p:embed/>
                </p:oleObj>
              </mc:Choice>
              <mc:Fallback>
                <p:oleObj name="Equation" r:id="rId3" imgW="125712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9" name="Equation" r:id="rId5" imgW="2286000" imgH="419040" progId="Equation.3">
                  <p:embed/>
                </p:oleObj>
              </mc:Choice>
              <mc:Fallback>
                <p:oleObj name="Equation" r:id="rId5" imgW="2286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70" name="Equation" r:id="rId7" imgW="1803240" imgH="393480" progId="Equation.3">
                  <p:embed/>
                </p:oleObj>
              </mc:Choice>
              <mc:Fallback>
                <p:oleObj name="Equation" r:id="rId7" imgW="1803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“High-K Dielectric”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8657" y="14984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http://www.intel.com/technology/45nm/hafnium.htm?iid=tech_45nm+body_animation_hafnium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915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dependence</a:t>
            </a:r>
            <a:endParaRPr lang="en-US" dirty="0"/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1410862" y="1009816"/>
          <a:ext cx="1117654" cy="46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7" name="Equation" r:id="rId3" imgW="495000" imgH="203040" progId="Equation.3">
                  <p:embed/>
                </p:oleObj>
              </mc:Choice>
              <mc:Fallback>
                <p:oleObj name="Equation" r:id="rId3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62" y="1009816"/>
                        <a:ext cx="1117654" cy="46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2883619" y="985780"/>
          <a:ext cx="1791747" cy="76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8" name="Equation" r:id="rId5" imgW="927000" imgH="393480" progId="Equation.3">
                  <p:embed/>
                </p:oleObj>
              </mc:Choice>
              <mc:Fallback>
                <p:oleObj name="Equation" r:id="rId5" imgW="927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619" y="985780"/>
                        <a:ext cx="1791747" cy="763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558" y="1749287"/>
            <a:ext cx="29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q, V,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can depend on time !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19084" y="2487951"/>
          <a:ext cx="1804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9" name="Equation" r:id="rId7" imgW="799920" imgH="203040" progId="Equation.3">
                  <p:embed/>
                </p:oleObj>
              </mc:Choice>
              <mc:Fallback>
                <p:oleObj name="Equation" r:id="rId7" imgW="799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084" y="2487951"/>
                        <a:ext cx="18049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6176" y="211861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Implicit:</a:t>
            </a:r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901194" y="2387244"/>
          <a:ext cx="2864450" cy="8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0" name="Equation" r:id="rId9" imgW="1384200" imgH="393480" progId="Equation.3">
                  <p:embed/>
                </p:oleObj>
              </mc:Choice>
              <mc:Fallback>
                <p:oleObj name="Equation" r:id="rId9" imgW="1384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194" y="2387244"/>
                        <a:ext cx="2864450" cy="81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558" y="3514477"/>
            <a:ext cx="542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not always write (t), but it is assumed from now on.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196176" y="4062413"/>
          <a:ext cx="433546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1" name="Equation" r:id="rId11" imgW="2095200" imgH="393480" progId="Equation.3">
                  <p:embed/>
                </p:oleObj>
              </mc:Choice>
              <mc:Fallback>
                <p:oleObj name="Equation" r:id="rId11" imgW="2095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176" y="4062413"/>
                        <a:ext cx="4335463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402802" y="5035550"/>
          <a:ext cx="21288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2" name="Equation" r:id="rId13" imgW="1028520" imgH="279360" progId="Equation.3">
                  <p:embed/>
                </p:oleObj>
              </mc:Choice>
              <mc:Fallback>
                <p:oleObj name="Equation" r:id="rId13" imgW="102852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802" y="5035550"/>
                        <a:ext cx="212883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009080" y="293400"/>
              <a:ext cx="5835240" cy="6255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4320" y="282600"/>
                <a:ext cx="5855040" cy="627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50920" y="859680"/>
              <a:ext cx="8264520" cy="5637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400" y="852480"/>
                <a:ext cx="8280360" cy="565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One-bit memory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168" y="406772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http://i.cmpnet.com/eet/news/07/11/DC1502_UTH_samsung.gif</a:t>
            </a:r>
            <a:endParaRPr lang="en-US" sz="1050" dirty="0"/>
          </a:p>
        </p:txBody>
      </p:sp>
      <p:pic>
        <p:nvPicPr>
          <p:cNvPr id="280578" name="Picture 2" descr="http://i.cmpnet.com/eet/news/07/11/DC1502_UTH_samsu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8272"/>
            <a:ext cx="47815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2432" y="1821485"/>
            <a:ext cx="2856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dimensions:</a:t>
            </a:r>
          </a:p>
          <a:p>
            <a:r>
              <a:rPr lang="en-US" dirty="0" smtClean="0"/>
              <a:t>0.1 micron x 0.1 micron area</a:t>
            </a:r>
          </a:p>
          <a:p>
            <a:r>
              <a:rPr lang="en-US" dirty="0" smtClean="0"/>
              <a:t>10 nm thickness.</a:t>
            </a:r>
          </a:p>
          <a:p>
            <a:r>
              <a:rPr lang="en-US" dirty="0" smtClean="0"/>
              <a:t>What is C?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5240" y="352800"/>
              <a:ext cx="8835480" cy="6191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520" y="337680"/>
                <a:ext cx="8848080" cy="622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455200" y="1685160"/>
              <a:ext cx="5160960" cy="3030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6560" y="1682280"/>
                <a:ext cx="5174280" cy="30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5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603</Words>
  <Application>Microsoft Office PowerPoint</Application>
  <PresentationFormat>On-screen Show (4:3)</PresentationFormat>
  <Paragraphs>286</Paragraphs>
  <Slides>46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PowerPoint Presentation</vt:lpstr>
      <vt:lpstr>Capacitors</vt:lpstr>
      <vt:lpstr>“High-K Dielectric”</vt:lpstr>
      <vt:lpstr>Time dependence</vt:lpstr>
      <vt:lpstr>Example Capacitor Problem</vt:lpstr>
      <vt:lpstr>One-bit memory</vt:lpstr>
      <vt:lpstr>PowerPoint Presentation</vt:lpstr>
      <vt:lpstr>1 Bit Read/Write</vt:lpstr>
      <vt:lpstr>1 Bit Read/Write</vt:lpstr>
      <vt:lpstr>1 Bit Read/Write</vt:lpstr>
      <vt:lpstr>Example Problem #2</vt:lpstr>
      <vt:lpstr>RC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vs. SRAM</vt:lpstr>
      <vt:lpstr>PowerPoint Presentation</vt:lpstr>
      <vt:lpstr>Semiconductor memory</vt:lpstr>
      <vt:lpstr>Flash Memory</vt:lpstr>
      <vt:lpstr>Flash memory</vt:lpstr>
      <vt:lpstr>Flash memory</vt:lpstr>
      <vt:lpstr>Data retention</vt:lpstr>
      <vt:lpstr>Example Capacitor Problem #2</vt:lpstr>
      <vt:lpstr>PowerPoint Presentation</vt:lpstr>
      <vt:lpstr>PowerPoint Presentation</vt:lpstr>
      <vt:lpstr>PowerPoint Presentation</vt:lpstr>
      <vt:lpstr>PowerPoint Presentation</vt:lpstr>
      <vt:lpstr>Parallel Capacitors</vt:lpstr>
      <vt:lpstr>Series Capacitors</vt:lpstr>
      <vt:lpstr>Example problem #4</vt:lpstr>
      <vt:lpstr>Inductors</vt:lpstr>
      <vt:lpstr>Series Inductors</vt:lpstr>
      <vt:lpstr>Parallel Inductors</vt:lpstr>
      <vt:lpstr>Example Inductor Problem</vt:lpstr>
      <vt:lpstr>Example Inductor Problem #2</vt:lpstr>
      <vt:lpstr>Example Inductor Problem #3</vt:lpstr>
      <vt:lpstr>LR circuit</vt:lpstr>
      <vt:lpstr>Example LR problem</vt:lpstr>
      <vt:lpstr>Power</vt:lpstr>
      <vt:lpstr>Energy stored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920</cp:revision>
  <dcterms:created xsi:type="dcterms:W3CDTF">2010-03-26T00:11:49Z</dcterms:created>
  <dcterms:modified xsi:type="dcterms:W3CDTF">2017-05-09T19:20:08Z</dcterms:modified>
</cp:coreProperties>
</file>