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6.xml" ContentType="application/inkml+xml"/>
  <Override PartName="/ppt/notesSlides/notesSlide14.xml" ContentType="application/vnd.openxmlformats-officedocument.presentationml.notesSlide+xml"/>
  <Override PartName="/ppt/ink/ink7.xml" ContentType="application/inkml+xml"/>
  <Override PartName="/ppt/notesSlides/notesSlide15.xml" ContentType="application/vnd.openxmlformats-officedocument.presentationml.notesSlide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2.xml" ContentType="application/inkml+xml"/>
  <Override PartName="/ppt/notesSlides/notesSlide21.xml" ContentType="application/vnd.openxmlformats-officedocument.presentationml.notesSlide+xml"/>
  <Override PartName="/ppt/ink/ink13.xml" ContentType="application/inkml+xml"/>
  <Override PartName="/ppt/notesSlides/notesSlide22.xml" ContentType="application/vnd.openxmlformats-officedocument.presentationml.notesSlide+xml"/>
  <Override PartName="/ppt/ink/ink14.xml" ContentType="application/inkml+xml"/>
  <Override PartName="/ppt/notesSlides/notesSlide23.xml" ContentType="application/vnd.openxmlformats-officedocument.presentationml.notesSlide+xml"/>
  <Override PartName="/ppt/ink/ink1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75" r:id="rId3"/>
    <p:sldId id="476" r:id="rId4"/>
    <p:sldId id="477" r:id="rId5"/>
    <p:sldId id="478" r:id="rId6"/>
    <p:sldId id="479" r:id="rId7"/>
    <p:sldId id="480" r:id="rId8"/>
    <p:sldId id="493" r:id="rId9"/>
    <p:sldId id="491" r:id="rId10"/>
    <p:sldId id="492" r:id="rId11"/>
    <p:sldId id="481" r:id="rId12"/>
    <p:sldId id="482" r:id="rId13"/>
    <p:sldId id="490" r:id="rId14"/>
    <p:sldId id="483" r:id="rId15"/>
    <p:sldId id="484" r:id="rId16"/>
    <p:sldId id="494" r:id="rId17"/>
    <p:sldId id="499" r:id="rId18"/>
    <p:sldId id="495" r:id="rId19"/>
    <p:sldId id="496" r:id="rId20"/>
    <p:sldId id="497" r:id="rId21"/>
    <p:sldId id="498" r:id="rId22"/>
    <p:sldId id="500" r:id="rId23"/>
    <p:sldId id="485" r:id="rId24"/>
    <p:sldId id="486" r:id="rId25"/>
    <p:sldId id="487" r:id="rId26"/>
    <p:sldId id="488" r:id="rId27"/>
    <p:sldId id="489" r:id="rId28"/>
    <p:sldId id="283" r:id="rId29"/>
    <p:sldId id="291" r:id="rId30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7" autoAdjust="0"/>
    <p:restoredTop sz="93130" autoAdjust="0"/>
  </p:normalViewPr>
  <p:slideViewPr>
    <p:cSldViewPr snapToGrid="0" snapToObjects="1">
      <p:cViewPr varScale="1">
        <p:scale>
          <a:sx n="68" d="100"/>
          <a:sy n="68" d="100"/>
        </p:scale>
        <p:origin x="19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7.wmf"/><Relationship Id="rId1" Type="http://schemas.openxmlformats.org/officeDocument/2006/relationships/image" Target="../media/image13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61.wmf"/><Relationship Id="rId7" Type="http://schemas.openxmlformats.org/officeDocument/2006/relationships/image" Target="../media/image1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05B7173A-86B1-4F76-8A79-299130E6DC91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4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8:54:35.9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5709 9595 29 0,'0'0'67'0,"-14"1"-29"16,14-1-3-16,18 9-6 0,1-2-3 16,15 2-3-16,5-2 0 0,13 4 2 15,4-6-4 1,10 0-2-16,3-5-3 0,-3 0-1 15,3-2-1 1,-6-8-1-16,-5 0-4 0,-7-1-1 16,-6 0-1-16,-7-1-2 15,-8 0-1-15,-5 0-2 0,-5 5-5 16,-2-1-6-16,1 8-15 0,4 0-64 15,-4 2-3 1,-5 1-8-16,2-1-3 0</inkml:trace>
  <inkml:trace contextRef="#ctx0" brushRef="#br0" timeOffset="1160.0116">5550 15570 8 0,'0'0'85'0,"0"0"-31"0,0 0-3 16,28 7-4-16,9-7-3 0,8-3-6 15,14-1-10 1,5 3-8-16,8-1-6 0,2 2-6 15,-2 5-1-15,-6 2-3 16,-4 2-1-16,-7 5 0 16,-7-1 0-16,-6 1-1 15,-5-1 0-15,-1-1-3 0,-8 0-6 16,5 2-11-16,-8 6-71 0,1-8-3 15,-3-2-7 1,-10-5-4-16</inkml:trace>
  <inkml:trace contextRef="#ctx0" brushRef="#br0" timeOffset="2200.022">3640 15765 24 0,'28'0'83'15,"6"-7"-2"-15,8-13-37 0,7 12-24 16,5-2-4 0,4 2-2-16,-3 1-4 0,-4 2-4 15,-8 3-1-15,-8-1 0 16,-6 3 0-16,-7 0-2 0,-4 0-4 15,-5-2-8-15,-1 2-30 16,0 0-41-16,-12 0-7 16,9 0-1-16</inkml:trace>
  <inkml:trace contextRef="#ctx0" brushRef="#br0" timeOffset="2620.0261">4132 15337 8 0,'0'0'74'0,"13"-6"0"16,-13 6-1-16,19 3-67 15,-3 13 2-15,3 5 0 0,4 14 1 16,0 8 3 0,4 9 1-16,2 6 1 0,0 3-3 15,-2 2 1-15,-1-5-3 0,-1 2 0 16,-4-11-3-1,-2-5 0-15,-3-8-1 0,-3-8 0 16,-5-5 2-16,3-6 0 16,-11-17 2-16,12 5-1 0,-5-15 0 15,0-22 0 1,1-16 0-16,-2-11-1 0,2-14-2 15,-2-10-1-15,3 0-3 0,-5 1-1 16,4 7-3 0,-5 8-5-16,4 17-6 0,1 11-8 15,1 13-24-15,10 12-45 16,-5 8-7-16,2 6-4 15</inkml:trace>
  <inkml:trace contextRef="#ctx0" brushRef="#br0" timeOffset="3200.032">4873 15627 61 0,'0'21'81'0,"0"5"-2"0,-1 4-57 16,1 4-2 0,1 5-2-16,4 0-1 0,0-2-3 15,-1-3-1-15,3-3-2 0,1-7-1 16,-3-5-1-16,0-4-2 15,0-4 1-15,-2-3-2 0,-3-8-1 16,0 0 0 0,0 0-1-16,9-14 0 0,-4-5 0 15,2-9-1 1,2-2 0-16,1-7-1 0,4-2-1 15,2-2 0-15,3 4 0 0,-1 4-2 16,3 4 1-16,-2 7 0 16,2 7-1-16,-2 5 1 0,-2 6-1 15,-1 4 1 1,-4 4 0-16,-1 6 0 0,-3 2 0 15,-3 4 1 1,-3 0 0-16,-1-2 1 0,-2-6 0 16,1-8 0-16,-7 8 1 15,7-8-1-15,-11-13 0 0,10-1 0 16,1-4-2-16,0 1 0 0,0 6 0 15,8 1-1 1,3 10 1-16,0 3 0 0,1 12-1 16,3 5 1-1,0 6 0-15,-3 4 1 0,1 2-1 16,-2-5-3-16,-1 1-7 15,-2-8-13-15,-9-6-65 0,6-9-6 16,5-8-6 0,1-15-3-16</inkml:trace>
  <inkml:trace contextRef="#ctx0" brushRef="#br0" timeOffset="4271.0428">3638 8954 77 0,'0'0'81'15,"0"0"-4"1,2-10-47-16,-2 10-10 0,9 17-6 15,-3 0-4-15,3 12-2 0,6 3 1 16,1 9-1-16,3 7 2 16,0 6-1-16,2 4-2 0,0-1-1 15,-2-1 1 1,-1-6-3-16,-1-2 2 0,-5-10-1 15,-2-8 0 1,-1-7 1-16,-3-6 1 0,-6-17 2 16,7 11-1-16,-7-11 1 0,2-20-2 15,-2-7 1-15,0-10-2 16,4-13-2-16,-1-12-1 0,0-8-1 15,4-6-1 1,0 3-1-16,-2 3-1 0,2 10-2 16,1 7-4-1,3 13-6-15,-3 8-9 0,10 7-42 16,0 12-29-16,4 6-5 15,5 2-7-15</inkml:trace>
  <inkml:trace contextRef="#ctx0" brushRef="#br0" timeOffset="4811.0482">4295 9069 8 0,'-3'23'76'16,"-2"-6"2"-16,2 3-4 0,1 11-60 15,-3-2-4-15,3 10 4 0,-2 0 0 16,3 4-1 0,-2-9-2-16,3 1 1 0,-1-8-2 15,1-5-1-15,-1-8 0 16,1-6-1-16,0-8 1 15,0 0 0-15,0 0-1 16,0 0 0-16,2-10-2 0,3-8 0 16,0-4-1-16,4-5-2 0,1-2-1 15,-1-2-1 1,4 3-1-16,0 2-1 0,0 4-1 15,0 7 0-15,3 8 0 16,-2 5-1-16,4 4 0 16,-2 10 1-16,1 5 0 15,-1 6 1-15,0-1 1 0,-3-1 0 16,-4 0 2-1,-1-5 1-15,-3-5 1 0,-5-11-1 16,0 0 1-16,13-7 0 0,-6-8 0 16,2-6-1-16,1 1-1 15,3 0-2-15,0 1 0 16,0 4-1-16,6 6 0 15,2 7 0-15,4 4 0 0,-1 9 1 16,4 5 0 0,3 3 0-16,3 1-2 0,2-1-3 15,2 0-9-15,-4 1-33 16,6-7-40-16,4-4-6 0,-4-5-8 15</inkml:trace>
  <inkml:trace contextRef="#ctx0" brushRef="#br0" timeOffset="7291.073">11358 4962 6 0,'-16'5'65'0,"1"-3"-3"0,2 0-11 0,4 1-8 15,9-3-10 1,0 0-7-16,8 0-6 0,23 0-3 15,18-7-4-15,20-4-1 0,24-3-2 16,22-7-2 0,14 0 0-16,11-1-2 0,2-1 1 15,-5 0-3-15,-14 2-1 16,-15 5-2-16,-21 5 1 0,-23 2-2 15,-18 2-3 1,-13 7-1-16,-17 0-7 0,-16 0-11 16,2 19-38-16,-13-5-30 0,-9 1-4 15,-6 2-5 1</inkml:trace>
  <inkml:trace contextRef="#ctx0" brushRef="#br0" timeOffset="8115.0816">11489 5617 32 0,'-7'-17'68'0,"-3"17"-18"16,-1 0-18-16,-3 10-7 16,2 3-7-16,-2 7-4 0,4 3-6 15,0 3 0 1,4 6-1-16,2-3 0 0,4 2-1 15,6-4 1 1,1-5-1-16,3-3 3 0,0-4 0 16,3-4 1-16,-2-5 1 0,1-4-2 15,-2-2 0-15,2-7-2 16,0-3-3-16,-1-5-3 0,1-2-1 15,-2-7-3 1,-3-5-1-16,1-1 2 0,-4 4 0 16,-2 2 3-1,-2 5 1-15,0 2 0 0,1 5 1 16,-1 12-1-16,0-8 2 15,0 8-1-15,6 8-1 0,4-1-1 16,6 2-1-16,3 2 2 0,3 1 0 16,4 0 0-1,4 2 1-15,-3-4-3 0,-1 0-1 16,-5-3-4-1,1 0-13-15,-7 8-55 0,-2-13-13 16,-3-2-8-16,-10 0 1 16</inkml:trace>
  <inkml:trace contextRef="#ctx0" brushRef="#br0" timeOffset="8675.0872">11836 5598 78 0,'15'5'85'0,"-6"5"-4"0,-1 4-54 15,3 8-10 1,-3 4-1-16,1 6 1 0,1-1-6 16,-5 3-2-16,-2-5-2 0,-2-5 0 15,0-4 0 1,-1-4 2-16,0-16-2 0,0 0 0 15,0 0-2-15,9-22 0 16,-2-1-1-16,0-6-2 16,1-5-1-16,2 2-3 15,4-2 1-15,-2 1-1 0,1 8 1 16,1 6-1-1,2 4 1-15,-1 9 0 0,2 6 0 16,-1 4 1-16,-2 10 0 0,0 4 1 16,-1 2-1-16,-5 2 2 15,-3 1-1-15,1-4 0 16,-5 0 1-16,0-6 0 15,-1-1 1-15,0-12 0 0,0 0 0 16,0 0-2 0,0-6 1-16,0-7-2 0,0-5-1 15,4-1-1-15,8-3-1 16,0 5-1-16,6 2 1 0,5 6 0 15,2 7 2-15,5 2 0 16,-2 9 1-16,1 6 1 16,-3 4 0-16,-2 3 1 0,-3 2-1 15,-7 2 1 1,-3-5 0-16,0-5 0 0,-4-1-2 15,-1-3-3-15,-6-12-5 16,11 5-18-16,-11-5-58 0,13-22-6 16,-6 0-7-16,-1-6 0 15</inkml:trace>
  <inkml:trace contextRef="#ctx0" brushRef="#br0" timeOffset="9085.0913">12558 5554 7 0,'8'23'83'0,"-1"3"1"15,3-26-15-15,3 33-40 0,1 6-5 16,1-2-7-16,-2 4-4 0,1-7-4 16,-2 2-1-1,-3-5-2-15,-2-7 0 0,-3-3-2 16,0-4 2-16,1-4 0 15,-5-13-1-15,0 0-1 16,0 0 0-16,-8-6-2 16,1-9-2-16,-4-7-1 0,-2-7-3 15,-3-5 0 1,0-5 0-16,2 0 0 0,1-2 0 15,5 4 1-15,5 2 1 0,3 3 2 16,12 5 0 0,11 3 1-16,4 8 0 0,2 6-1 15,0 5 0-15,1 4 0 16,-4 3 0-16,-6 11 0 0,-7 6 0 15,-14 6 0 1,-2 2 0-16,-14-1-1 0,-4-6-3 16,-9 0-9-16,-3-19-63 0,5 3-8 15,-2-8-7 1,12-12-1-16</inkml:trace>
  <inkml:trace contextRef="#ctx0" brushRef="#br0" timeOffset="9615.0965">12936 5136 18 0,'-4'24'80'0,"4"7"6"15,3 6-51-15,1 12-2 16,5 8-2-16,-1 2-5 0,4 5-4 15,-3 0-4 1,2-4-4-16,-2-4-2 0,-1-4-1 16,-2-13-6-16,0-4 0 15,0-9-2-15,-1-7 1 0,-1-6-2 16,-2-4 1-1,-2-9-2-15,0 0-2 0,0 0-6 16,0 0-11-16,2 15-58 0,-2-15-12 16,-2-7-8-1,-2-3-3-15</inkml:trace>
  <inkml:trace contextRef="#ctx0" brushRef="#br0" timeOffset="9875.0992">13140 5499 23 0,'12'14'88'15,"1"5"1"-15,-1 3-5 16,-1-5-52-16,0 11-15 0,2 0-2 15,-3 4-4 1,-2-2-4-16,0 2 0 0,-5-5-5 16,1-2-7-16,-4-6-12 0,0-19-53 15,0 0-17 1,0 0-5-16,7-15-2 0</inkml:trace>
  <inkml:trace contextRef="#ctx0" brushRef="#br0" timeOffset="9985.1003">13212 5382 73 0,'-1'-23'90'15,"-6"3"-8"-15,3 5-15 0,2 1-133 16,-2 0-13-16,2-1-10 0</inkml:trace>
  <inkml:trace contextRef="#ctx0" brushRef="#br0" timeOffset="10285.1033">13412 5227 41 0,'14'13'89'16,"3"1"0"-16,-1 6-5 0,20 10-68 15,-15 3 0-15,-2 7-3 16,1 6-4-16,-4 2-1 0,-4 5 0 16,-2 0-3-16,-1-1-3 15,-3-6-4-15,-2-1-6 16,-2-10-10-16,-1-8-27 0,6-3-40 15,-7-13-7 1,0-11-2-16</inkml:trace>
  <inkml:trace contextRef="#ctx0" brushRef="#br0" timeOffset="10445.1049">13471 5659 67 0,'-9'-13'94'0,"5"1"-5"16,4 0-5-16,7-2-58 0,11-2-12 16,13-2-8-1,3-5-5-15,6 4-6 0,1 0-9 16,3 5-19-1,-3 10-51-15,-5-2-5 0,-6 3-6 16</inkml:trace>
  <inkml:trace contextRef="#ctx0" brushRef="#br0" timeOffset="10785.1083">13853 5463 17 0,'1'10'79'0,"-1"4"4"15,0 0-4-15,8 6-58 16,-6 4-8-16,3 0 0 0,-3 3 0 15,7-5 1 1,-1 2-1-16,9-8-1 0,1-4 0 16,4-7-3-16,4-5-1 0,0-5-1 15,4-9-2 1,-2-5-1-16,0-3-2 0,-6-5-1 15,-2 3-1-15,-3 0-1 16,-5 6-1-16,-4 2 0 0,-8 16 0 16,0 0 1-1,0 0 0-15,5 10 1 0,-1 7 0 16,-1 4 1-1,3 2 0-15,0 0-2 0,4-5-2 16,-1-4-8-16,5 0-19 0,13-11-54 16,-11-3-6-16,4-7-7 15</inkml:trace>
  <inkml:trace contextRef="#ctx0" brushRef="#br0" timeOffset="11401.115">14381 5409 71 0,'0'5'83'0,"0"6"-3"0,3 3-55 15,1 5-9-15,-1 7 1 0,2-2-3 16,-2 3-2 0,2 0-1-16,0 0-2 0,1-4-2 15,2-3-1 1,-1-3 1-16,0-7-2 0,2-1 1 15,2-9-1-15,-1 0-1 16,2-9-2-16,-1-9-1 0,-4-5-4 16,1-7-3-16,-7-4-5 0,1-9-3 15,-2-8-4 1,-2 0-1-16,-4-2 4 0,1 4 3 15,2 1 4 1,-2 9 8-16,5 3 5 0,-2 10 2 16,1 11 3-16,-1 5 0 15,2 10 0-15,-4 5-2 0,1 10-3 16,1 10-2-1,0 10 0-15,0 8-1 0,2 8 4 16,0 5 0-16,6 1 1 0,5 0-1 16,0-5 2-1,6-3-1-15,3-9 0 0,2-12 2 16,2-6-4-16,0-15 1 15,-1-5-2-15,4-7 0 0,-3-11-2 16,0-11-3 0,-4-4-3-16,-2-6-3 0,-3-2 0 15,-7 1-3 1,-4 2-3-16,-4 7 2 0,-5 5 2 15,-9 14 6-15,1 10 2 16,0 14 3-16,-1 15 1 0,9 5 3 16,3 7 4-16,4 2-1 15,20 0 1-15,14-9-2 0,11-7-3 16,16-6-1-1,9-17-6-15,13-4-9 0,2-5-49 16,11-23-27-16,-7-10-8 16,-7-9-5-16</inkml:trace>
  <inkml:trace contextRef="#ctx0" brushRef="#br0" timeOffset="13871.1397">14858 3941 10 0,'-16'5'79'16,"16"-5"2"-1,-14-13-47-15,14-6 0 0,14-15-9 16,12-14-7 0,18-16-2-16,12-11-2 0,24-18 1 15,18-9 0-15,16-12-1 16,13-2-3-16,5 7 1 0,-4 7-1 15,-8 10-3-15,-15 15-2 16,-19 19 0-16,-19 12-3 16,-21 17 0-16,-17 4-6 0,-8 13-5 15,-21 12-6 1,12-3-8-16,-12 3-20 0,-7 10-48 15,3 7-4-15,-2-1-5 16</inkml:trace>
  <inkml:trace contextRef="#ctx0" brushRef="#br0" timeOffset="14521.1462">16805 2663 24 0,'0'0'84'16,"6"-10"0"-16,21 13-25 0,11-23-35 15,10-9-3-15,2-9-3 16,2 1-3-16,3-5-6 0,-9-1-4 15,-8 2-4 1,-11-1-2-16,-12 4-4 0,-10 1 0 16,-5 4-2-16,-11 2-1 0,-6 2 2 15,-6 3-1 1,-2 8 2-16,-2-1 1 0,2 7 0 15,0 6 2-15,6 4-1 16,-2 2 1-16,4 6-1 16,4 8 2-16,0 8 1 15,5 12 3-15,1 7 2 0,6 14 3 16,1 8 1-1,1 12 1-15,7 8 0 0,2 12 0 16,2-4-3-16,-2 1 1 0,-1-3-3 16,-2-7 0-1,-1-11-1-15,-3-10-1 0,-3-12 2 16,0-12-3-16,0-10 0 15,0-8-4-15,-2-6-5 0,2-13-13 16,0 0-61 0,0 0-8-16,-2-13-6 0</inkml:trace>
  <inkml:trace contextRef="#ctx0" brushRef="#br0" timeOffset="15462.1557">17218 2730 3 0,'18'10'86'0,"4"2"1"15,-3-1-5 1,-1 41-21-16,-1-40-54 0,-1 0-1 16,0 0 3-16,-6-4-3 0,-10-8 1 15,13-2 0-15,-10-9 0 16,0-8-1-16,0-5 0 0,3-2-1 15,2-3-4 1,-1 2 0-16,0 4-3 0,1 5 1 16,2 10-2-1,4 3 3-15,0 5-1 0,2 8 2 16,2 2-1-16,3 2 3 15,3-4-1-15,5-6 1 0,2-4 0 16,2-9-2-16,-3-3 2 0,3-7-2 16,-2-3 1-1,0-6-1-15,-4 1 1 0,-6 1-2 16,-7 6 0-1,-6 1 0-15,-1 0-1 0,-7 4 0 16,1 2-2-16,-1 15 0 16,-18-8-1-16,6 8 0 0,-2 3 1 15,0 14-1 1,-3 3 1-16,2 9 2 0,-2 4-1 15,-1 4 2-15,3 0 1 0,2 5 0 16,4-3 0 0,3-2 0-16,5-8 2 0,1-1 1 15,7-6-2-15,7-6 0 16,2 0 0-16,5-8-1 0,1-2 0 15,-1-6-1 1,6-4-1-16,-2-9-2 0,2-3 1 16,-3-1-4-1,4-11 0-15,1-2 0 0,-3-4-1 16,1 4 1-16,-4-1 1 0,-3 2 3 15,-6 6 0-15,-2 0 2 16,-6 9 0-16,-6 14 0 16,-4-9 0-16,-8 13 1 15,-2 14-1-15,-3 3-1 0,0 10 1 16,0 8 1-1,4 2 0-15,2-2 1 0,6 4 2 16,5-9-1-16,3-7 2 16,10-5 1-16,2-13-2 15,4-7 1-15,0-10 2 0,0-8-1 16,-1-8-3-16,-2-5-1 15,-2-5-2-15,-4-5 1 0,-5 1-1 16,-2-1-2 0,-3 8 0-16,0 2 1 0,0 5-2 15,-4 11 2 1,0 4-1-16,4 9 0 0,-6 6 0 15,6 12 1-15,3 9 1 0,3 2 0 16,0 12 1-16,5 2 1 16,-2 11 1-16,2-1-2 0,-1 2 2 15,0-6-1 1,-4-3-3-16,-2-5 1 0,1-7-4 15,-3-7-3 1,-1-8-4-16,-1-10-17 0,-11-6-58 16,4-8-6-16,-1-14-3 15</inkml:trace>
  <inkml:trace contextRef="#ctx0" brushRef="#br0" timeOffset="16402.1651">18222 2609 51 0,'11'-4'85'0,"7"4"-2"15,-4 0-6-15,3 17-64 0,4 3-6 16,0 5-2 0,3 3 0-16,-2 7-1 0,-2-2 1 15,-2-3 1-15,-1-4 1 0,-6-6 0 16,-2-4 3-1,0-11-2-15,-9-5 0 0,15-1 1 16,-12-12-3-16,1-8-1 16,-2-1-3-16,-1-2-1 15,0-8-2-15,-1 4 0 16,-5 0-1-16,2 7-1 0,-2 2 0 15,1 7 0-15,4 12 1 0,0 0 0 16,0 0 1 0,0 9 0-16,11 6 1 0,5-1 2 15,8 0 2 1,4-3 0-16,8-4 1 0,3-7-1 15,3-4 1-15,1-7-2 16,-3-6 1-16,-4-9-2 0,-5-1-2 16,-6 3 0-1,-5-5-2-15,-7 2 0 0,-7 3-1 16,-5 5 0-16,-1-3-2 0,-4 12 1 15,-7 1-1 1,-1 4 1-16,-3 5-1 0,-1 14 0 16,-1 4 2-16,0 8 1 15,3 5 1-15,-1 9 0 0,7-1 1 16,5 3 1-1,3-6 2-15,1-3 1 0,8-5 1 16,3-9 0 0,4-2 0-16,1-10-1 0,-2-2 0 15,-1-5 0-15,0-2-2 0,-3-8-2 16,-4-2-2-16,-2-4 1 15,-2-7-3-15,-1 2 1 0,1-6-1 16,0 3 0 0,1-3-1-16,4 1 1 0,-1 6 0 15,4 6 0 1,4 6 2-16,4 4-1 0,5 4 3 15,-1 8 0-15,1 8 0 0,0 6 2 16,0 2 0-16,-1 5 0 16,-4 0 1-16,-4-5-1 15,-6 0 2-15,-1-2-1 16,-4-3 1-16,1-11 1 0,-5-8 0 15,0 0-1 1,0 0-1-16,1-16 1 0,3-6-1 16,-2 1-1-16,5-6-3 15,2 1 0-15,2 0 0 0,6 8 0 16,-1 4 0-16,4 3-1 15,-2 10 1-15,2 3-1 16,-2 11 2-16,-3 1 0 0,-1 7 0 16,-5 4 0-1,-1 0 1-15,-4-1 0 0,-2-3-1 16,0-3-1-16,-2-4-1 15,3-2-2-15,-3-12-3 0,0 0-8 16,0 0-18 0,10-14-48-16,2 2-12 0,0-6-3 15</inkml:trace>
  <inkml:trace contextRef="#ctx0" brushRef="#br0" timeOffset="16922.1711">19556 2431 45 0,'-18'0'69'0,"-4"7"-36"15,9 17-7-15,2 5-9 0,-1 10 0 16,-1 2 1 0,6 5 2-16,-2-3 1 0,8-5-2 15,-1-2-1 1,3-12-2-16,3-5 1 0,9-12-4 15,1-7 0-15,5-2-1 16,1-11-1-16,2-1-5 0,2-8-3 16,0-4-3-1,0-1-2-15,-7 0 1 0,0 0-3 16,-4 6 0-16,-3 4-3 0,-3 5 2 15,-7 12 0 1,0 0 1-16,9 16 2 0,-8 5 0 16,-1 3 1-16,2 2 3 15,0-4 4-15,4-2-1 0,3-10 1 16,6-4-1-1,5-6 1-15,6-12-2 0,3-3 2 16,2-11-3 0,3 0-1-16,0 0-1 0,-1 1-1 15,-8 4 0-15,-4 3-2 0,-5 10 1 16,-3 6-1-16,-2 8 1 15,-2 15 0-15,-2 8 2 0,2 9 0 16,1 6 1 0,3 11 1-16,4 4 0 0,5 2 0 15,-2 8 0 1,7-2-3-16,3-3-5 0,7 3-12 15,10 6-67-15,3-11-7 0,5-7-6 16,2-14-3-16</inkml:trace>
  <inkml:trace contextRef="#ctx0" brushRef="#br0" timeOffset="19772.2006">19422 5344 16 0,'-30'17'73'15,"-3"14"-36"-15,3 1-11 16,6 10 1-16,7-6-2 15,4 9-4-15,11-6-4 16,8-5-5-16,17-5-3 0,10-1-1 16,8-6 2-16,3-3-1 0,1 1 2 15,-2-6-1 1,-9 2 4-16,-6 2-1 0,-14 0 1 15,-13 3 0-15,-13 0 0 16,-15 4-2-16,-11-3-1 16,-7 0-3-16,-9-3-2 15,1 0-3-15,7-5-2 0,1-6-7 16,15 0-14-1,13-8-67-15,17 0-2 0,0-14-10 16,15-8-2-16</inkml:trace>
  <inkml:trace contextRef="#ctx0" brushRef="#br0" timeOffset="19952.2024">19696 5701 45 0,'8'30'91'16,"-2"0"-4"-16,0 1-5 15,1 2-66-15,0-4-7 0,1 3-15 16,1 5-64-16,0-23-13 16,2-11-7-16</inkml:trace>
  <inkml:trace contextRef="#ctx0" brushRef="#br0" timeOffset="20072.2036">19779 5341 69 0,'-13'-23'89'15,"2"1"-11"-15,3-8-68 16,4 9-82-16,-1 5-13 0,5 0-3 15</inkml:trace>
  <inkml:trace contextRef="#ctx0" brushRef="#br0" timeOffset="20412.207">19962 5470 30 0,'6'46'86'0,"2"4"0"16,-28 1-46-1,20 4-4-15,2-2-12 0,1-4-8 16,-3-7 0-1,0-6-3-15,0-10 0 0,0-11-2 16,0-15-1-16,0 0 0 16,18-21-1-16,-10-2-1 0,6-8-1 15,1 0-2 1,3-3-1-16,2 2-2 0,-2 8 1 15,3 5 0-15,-1 11 1 0,1 6-2 16,-1 7 0 0,2 5-1-16,-2 14 0 0,-3 2 1 15,3 5-1-15,-8 4 0 16,2 1-3-16,-8 0-2 0,2 1-7 15,-7-3-14 1,-1-5-66-16,3-5-3 0,0-12-8 16,-3-12-3-16</inkml:trace>
  <inkml:trace contextRef="#ctx0" brushRef="#br0" timeOffset="20872.2116">20695 5550 5 0,'-4'38'84'0,"4"6"1"16,6-3-3-16,9 2-55 15,6-9-8-15,7-5-6 0,7-14-2 16,1-14-4-16,4-5 0 16,0-17 0-16,0-7 0 0,-10-7-1 15,-4-2 2 1,-13-4-2-16,-12 0 1 0,-7 4 1 15,-18 6-2 1,-7 7-1-16,-10 7 0 0,-5 5-1 16,-2 8-1-16,-1 6-1 0,5 8-2 15,7 8-3-15,10 2-3 16,13 8-5-16,6-8-11 0,14-2-45 15,15 6-24 1,10-9-6-16,6 1-2 0</inkml:trace>
  <inkml:trace contextRef="#ctx0" brushRef="#br0" timeOffset="21242.2153">21461 5317 77 0,'0'0'97'0,"0"0"-5"15,0 0-8-15,21 0-65 16,11-1-11-16,7-5-1 0,7-2-6 16,6 1-5-16,-2-4-5 0,7 3-8 15,-7-4-21 1,-7 2-50-16,2 5-6 0,-8-4-5 15</inkml:trace>
  <inkml:trace contextRef="#ctx0" brushRef="#br0" timeOffset="21462.2175">21620 5492 39 0,'-25'24'94'0,"8"-5"-6"15,7-5-3-15,10-4-68 0,2 2-2 16,13-2-3 0,8-5-2-16,13 0-8 0,5-5-10 15,12-3-20 1,1 3-48-16,6-12-15 0,-1-5-5 15</inkml:trace>
  <inkml:trace contextRef="#ctx0" brushRef="#br0" timeOffset="21732.2202">22216 5463 35 0,'-4'26'56'0,"4"7"-4"16,4-10-10-16,14 0-3 0,6-12-7 15,11-9-3-15,5-8-1 16,5-12-2-16,-3-9-3 0,-1-7-1 15,-4 1-6 1,-14-5-5-16,-7 3-3 0,-16 6-3 16,-8 4-4-1,-17 6 0-15,-12 7-2 0,-14 5-4 16,-5 7-9-16,-9 2-58 15,13 5-20-15,6-7-6 16,15 0-3-16</inkml:trace>
  <inkml:trace contextRef="#ctx0" brushRef="#br0" timeOffset="22869.2322">6201 12318 13 0,'13'17'18'0,"6"-1"3"16,-6 7 7 0,0-2 3-16,-5 5 1 0,-8-9 4 15,0 0 0-15,-12-4 0 0,-3-3-5 16,-5-4-6-16,1-3-7 15,-5-3-5-15,3-5-3 0,3-5-4 16,3-2-2 0,6-5-1-16,7-3-2 0,3 2-1 15,7 0-1 1,3 2-2-16,4 1 2 0,2 7 0 15,-4 7 2-15,-3 1 0 16,-10 0 1-16,3 19 0 0,-6-5 2 16,-11 3-1-16,-3-2-11 0,-4-4-69 15,8-8-7 1,2-7-6-16,10-17-3 0</inkml:trace>
  <inkml:trace contextRef="#ctx0" brushRef="#br0" timeOffset="24341.747">9378 12307 12 0,'9'15'43'16,"-9"-15"6"-16,7 12 2 0,-7-12-5 15,5 10-4 1,-5-10-6-16,0 0-8 0,10-2-9 16,-10 2-11-16,18 5-6 15,-8-1-3-15,4 2-1 0,1 1 2 16,-1 0 1-1,0 0 3-15,-3 0 3 0,-2-2 2 16,-9-5 3-16,10 2 1 0,-10-2 0 16,0-7-2-1,0 7-1-15,0-14-2 0,0 14-3 16,-2-17-3-16,2 17-2 15,-3-12-3-15,3 12 1 16,0 0 0-16,-5 6 0 16,5-6 0-16,-6 16 1 0,6-16 1 15,-2 14 1-15,2-14 2 0,-2 10-1 16,2-10 0-1,0 0-1-15,0 0-1 0,0 0-3 16,4-8 0-16,-4 8-1 16,12-12 0-16,-12 12-1 15,12-14 1-15,-12 14 1 16,12-12 1-16,-12 12 3 0,0 0-1 15,0 0 1 1,0 0 1-16,0 0-1 0,0 0-3 16,0 0-8-16,0 0-46 0,0 0-28 15,0 0-8 1,-1-19-4-16</inkml:trace>
  <inkml:trace contextRef="#ctx0" brushRef="#br0" timeOffset="25051.7541">13433 12392 29 0,'0'0'69'15,"0"0"4"-15,0 0-57 0,-2 6 1 16,2-6 6-16,-11 7 1 15,11-7-3-15,-12 7 2 16,12-7-5-16,-10 0 0 16,10 0-2-16,-3-14-2 0,3 14-3 15,0-15-4-15,0 15 0 0,0-15-1 16,0 15 0-1,0 0-1-15,-5-5 0 0,-8 8-1 16,-4 5-1 0,-3 1-3-16,1 1-7 0,-2-5-18 15,-1-1-61-15,22-4-5 16,-10-9-5-16,15-7-3 0</inkml:trace>
  <inkml:trace contextRef="#ctx0" brushRef="#br0" timeOffset="25821.7618">17224 12409 0 0,'15'-2'89'15,"1"-9"0"-15,4-5-5 0,-4-3-5 16,0-1-70-16,3 2-2 16,-1 5-1-16,-6 6 1 0,-2 2 0 15,-10 5 3-15,0 0-1 0,2 6-1 16,-3 3 0-1,-8 0-1-15,9-9-3 0,-10 17-6 16,10-17-12 0,0 0-45-16,0 0-29 0,6-2-7 15,18-12-6-15</inkml:trace>
  <inkml:trace contextRef="#ctx0" brushRef="#br0" timeOffset="26382.7675">21171 12273 30 0,'9'-6'91'15,"-9"6"-2"-15,18-10-4 16,-18 10-55-16,10-3-8 0,-10 3-4 16,0 0 0-1,0 0-5-15,0 0-3 0,0 0 0 16,4 5-2-16,-4-5-1 0,0 0 0 15,0 0-4 1,0 0-1-16,0 0 0 0,0 0-3 16,0 0-4-16,0 0-11 15,0 0-72-15,17 0-4 0,-7-2-7 16,0-5-4-1</inkml:trace>
  <inkml:trace contextRef="#ctx0" brushRef="#br0" timeOffset="32912.8328">6000 12279 41 0,'0'0'44'0,"0"-13"-8"15,0 13-8-15,-3-16-8 16,0 3-7-16,3-3 1 0,0 0-1 15,0-5-1 1,0 2-1-16,2-5-1 0,3 0-1 16,-1 0-2-16,1-1 0 15,3-2-4-15,0-1-1 0,-2-2-1 16,0-1 0-16,2 0 1 15,-1-4 2-15,0 2-2 16,0-1 2-16,0 0-1 0,-2-4 0 16,4 5 2-1,-3-5-3-15,5 4 1 0,-3-4-2 16,3-1 0-16,-1 0 0 15,0 0-1-15,0 2 0 0,4-3 0 16,-3 3 0-16,0 0-1 16,1 2 1-16,0-2 0 15,3 2 1-15,-3 0-1 0,2 0 0 16,2-2 0-1,0-5-1-15,2 1 1 0,4-1 0 16,-3 0 0-16,2-2-1 16,-1-3 1-16,3-1-1 15,-2 1 1-15,3 1 1 16,-3 0-1-16,-2-1 0 0,7-1-1 15,1 1 0-15,1 2 0 0,1 1 1 16,2 1-1 0,-2 2 1-16,2 2-1 0,-2 1 1 15,-1 2 0-15,-4 3 1 16,1 0-1-16,-3 1 0 15,3 0 0-15,-3 3 0 16,4-1 0-16,1 3 1 0,-2 0-1 16,2 1 0-1,1 2 0-15,0 4 0 0,-3 0 0 16,1 2 0-16,-3 3 0 0,-2-1 0 15,3 3 0 1,-2 0 0-16,3 2 1 0,-2-4 0 16,0 3 0-16,2-1 0 15,0 2 0-15,0 0 0 0,0 0 0 16,0 0 0-1,3 3 0-15,-3 1-1 0,3 2-1 16,-4 1 1-16,0 1 0 0,-3 2 0 16,2 1 1-1,-2 0 1-15,1 0-1 0,3 0 1 16,1 0 0-16,1 0-1 15,-1 0 1-15,1 1-1 0,-4 0 0 16,4 0 1 0,-5 2-1-16,-1-1 0 0,-2 0 0 15,2 3 0-15,-1-2 0 16,1 3 0-16,0-2-1 15,1 2 0-15,-2-1 0 0,0 3 0 16,1 1 0-16,-4 2 0 16,4-2 1-16,-2 5-1 0,0-3 0 15,-2 2 0 1,0 2 0-16,0 0-1 0,-1-1 1 15,-1 3 0-15,1 0-1 16,-2 2 0-16,3 1 1 16,1 4 0-16,2 2 1 15,2 3-1-15,-1 3 0 0,1-1 1 16,-1 1-1-16,1 2-1 0,-4-3 0 15,-1-1 0 1,-4-2 1-16,-3-2 0 0,0 1 0 16,-1-2 0-1,0 1 1-15,2 3 1 0,-1-2 0 16,3 4 0-16,4 0-1 15,0 3 0-15,2-3 0 0,2 3 0 16,-2-4-1-16,1 1 0 0,0-4 0 16,-2 2 1-1,-1-2 1-15,-1-3-1 0,1-1 1 16,-3-1 0-1,0 1 0-15,1 1-1 0,1 0 1 16,1 5-1-16,2 1 0 16,0 0-1-16,1 7 1 0,4 0 1 15,1 3 0 1,1-1 1-16,0 2 0 0,-2-2-1 15,2-1 3-15,-2-1-1 0,-1 0-1 16,-1-4 0 0,-3 4-1-16,2-2 3 0,0 5-2 15,1 1 0-15,0 0 0 16,2 5 0-16,2 0-1 0,-1 2 1 15,-1 1-1 1,2 1 0-16,-3-1 0 0,0 0-1 16,0 0 0-1,0 0 1-15,0 1 0 0,1-1-1 16,0 2 0-16,0-1 1 0,1 0-1 15,-1 0-1-15,0-1 1 16,-4 0-1-16,0 2 0 0,-4-1 1 16,-1-1 0-1,-1-1-1-15,-4 0 0 0,-1-5 1 16,0 2-1-1,1-7 1-15,0-1-1 0,-1-4 1 16,4-2-1-16,-2-4 0 0,2-3 1 16,0 1-1-16,1 0 1 15,1-2-1-15,1 3 1 0,-1-2-1 16,0 1 1-1,0 1-1-15,0 0 0 0,-3 1-1 16,2 0 1 0,-1 0 0-16,-1 1-1 0,3-1 1 15,-1 2 0-15,0-1-1 16,-2-2 1-16,0-2 0 0,2 2 0 15,-4-4-1-15,4 2 1 0,-4 1 0 16,0-1 0 0,2 2 0-16,-3 3 0 0,1-2-1 15,0 2 1 1,-1 1 0-16,-3 0 0 0,3 0 0 15,-1-2 1-15,0 0-1 16,-1 3 0-16,0-5 1 0,1 6 0 16,-2-3-1-1,3 0 1-15,-2 0 0 0,4 1-1 16,-3 3 1-16,0-1 0 0,2 3-1 15,0-3 1 1,-1 1 0-16,3 2-2 0,-1-1 0 16,1 2-1-16,1-2 1 15,-1 0 0-15,1-2 0 0,0 3 0 16,0-1 0-1,-1 2 2-15,0-2-1 0,0 2 1 16,-1-1-1-16,4 3 0 0,-4-2 0 16,1 1 0-1,1-1 1-15,0 0-1 0,0-2 0 16,0 1 0-1,-3-1-1-15,3-1 0 0,1-3 0 0,-2-1 0 16,0-1 0 0,0-2 0-16,1 2 0 0,0-2 0 15,0-2 1 1,0 3-1-16,1 1 2 0,-2-3-2 15,4 4 1-15,0 0 0 0,0-1 0 16,-1 0 0-16,3-1 0 16,0 0 0-16,3 1 0 15,-1-2 0-15,-1 0 0 16,0 0 0-16,0-3 1 0,1 0-1 15,-1-1 0 1,0-3 0-16,-2 0 1 0,2-2 0 16,1 1 0-16,1-4-1 15,1 0 0-15,-1 1 0 16,3-2 1-16,-1 1-1 0,3-3 0 15,-1 4 0-15,3-1-1 16,-3-1 1-16,1 1 0 0,2 0-1 16,0-1 1-1,-1 1-1-15,-1-2 1 0,1-2-1 16,-2-1 1-1,1-1 0-15,0-3 0 0,2-2 0 16,0-1 0-16,1-2 0 0,-1 0 0 16,1 0 0-16,-2-3 0 15,3-4 0-15,1 0 0 0,-1-1 0 16,0-1 1-1,2-2-1-15,-2 2 0 0,2-4 0 16,1-1 1 0,0 0-1-16,-3-3 0 0,3 0 1 15,-1-1-1-15,0-2 1 16,-2 0-1-16,-1 1 0 0,0 0 0 15,-3-2 0-15,2 3 0 0,-1 0 0 16,-1 1 0 0,0-1 0-16,-3-2 0 0,5 3 1 15,-3-6-1 1,1 0 0-16,2-3 1 0,-2-5-1 15,1-1 1-15,0-5-1 16,0-4 1-16,0 2 0 0,3-6 0 16,-2-4 0-1,2 2 0-15,3-6 0 0,1 0 0 16,0 0 0-16,-1 0 0 0,2-3 0 15,-3-1-1 1,0-2 0-16,-4-1 0 0,1 0 0 16,-6-6 2-16,3 0-2 15,-4-6 0-15,-2-1 0 16,0-2 0-16,-1 0 0 15,-1 0 1-15,-1 3-1 0,3 4-1 16,-1 4 1-16,2 6 0 0,1 4 1 16,0 5-1-1,-2 2 1-15,1 2-1 0,-2 1 1 16,-5-1 0-16,-2 1 0 15,-2-2 0-15,-5 0 0 16,-1 2-1-16,0 1 1 16,-2-1 0-16,1 5 0 0,-1 1-1 15,3 2 0 1,0 4 0-16,1 3 0 0,-4-2 0 15,1 2 0-15,-1-1-1 0,-2-1 1 16,0 2 0-16,0-5 1 16,1 4-1-16,-2-1 0 15,1 1 0-15,0 3 0 16,0 0-1-16,5 0 1 0,2 6 0 15,-1-3 1 1,3 4-1-16,-2-1 0 0,3-1 0 16,-1 2 0-16,-1-2 0 15,1 1 1-15,2-1-1 16,-4 0-1-16,2-3 1 0,0-1 1 15,-2 0-1-15,0-3 0 16,-1-1 0-16,2-2-1 0,-3-3 1 16,1-1 0-1,-1-3 0-15,2 0-1 0,0-2 1 16,0-1 0-16,0 0 0 15,3-3 0-15,1 2-1 16,-1-2 2-16,1 3 0 0,1-1 0 16,1-1-1-16,0 3 1 15,-2-1-1-15,1 1 1 0,0-2-1 16,-2 0 0-1,0-3-1-15,-1 2 0 0,0-2 0 16,-2-3 1-16,1 2-1 16,-2 2 0-16,0-2 0 15,1 0 0-15,0 3 0 16,1-2 1-16,-1 0-1 0,1-4 1 15,0 4-1-15,2-4 0 0,-1-1 1 16,0 0 1 0,3 2-1-16,-3-2 1 0,4 1-2 15,-2 1 1-15,1 1 0 16,2 2-1-16,-2 0 1 15,2 0 0-15,-2-1-1 16,3-1 1-16,0-2 0 0,0 3 0 16,4-3 0-1,-1 1 0-15,0 1 0 0,4 0 0 16,2 2 0-16,-2 1 0 0,2 3 0 15,2 3-1-15,-3-2 1 16,4 2 0-16,-3 0 0 16,0 1 0-16,-2 1 0 15,4 3 0-15,-3-4 0 0,1 4-2 16,4-3 2-1,2 4-1-15,2 1 0 0,2 3-1 16,3-2 1-16,1 3 0 0,2 3 0 16,3 3 0-1,-1-1 0-15,-1 5 0 0,1 1 1 16,-1 2-1-16,-1 1 1 15,0 3 0-15,0 1-1 0,-2 0 1 16,4 3-1 0,-2-1 1-16,3 0-1 0,-1 1 1 15,-2 2 0-15,3 0-1 16,-5 1 1-16,0 1 0 15,-1 3-1-15,-1 0 1 0,-1 0-1 16,-2 0 1-16,-1 3-1 16,1 1 1-16,2 1-1 0,-3 3 1 15,0 1-1 1,0 0 1-16,3 0-1 0,0 5 1 15,0-2-1 1,0 2 0-16,-1 3 0 0,-2 0 0 16,-1 1 1-16,1 2-1 15,-3 3 1-15,-1 2-1 0,-2 0 1 16,0 2 0-16,1 2-1 0,-1 2 1 15,0-1 0 1,3 2 0-16,1-3 0 0,0-1 0 16,1 1 0-1,0-4 0-15,2-1 0 0,2-1 1 16,-1 0-1-16,-1-2 0 15,0 2 0-15,-2-1 1 0,0 3-1 16,-2 0 1-16,-1-1 0 0,0 4 0 16,-1 0 0-1,-1 1 0-15,2 2 0 0,-2 1-1 16,3 0 0-1,0 1 1-15,-1 1-1 0,0 4 0 16,-1-1 1-16,0 4-1 16,0 2 1-16,-2 2 0 0,1 2 1 15,-2 2-1 1,-2 5 1-16,0 1-1 0,-4 5 0 15,-2 0 0-15,-2 1-1 0,1 2 2 16,-2 0-2 0,0-3 0-16,4-2-1 0,0-2 2 15,1-5 0-15,3 3 0 16,1-6 0-16,0 3 0 0,1-1 1 15,0 4 0 1,0-1 1-16,-1 4-2 0,-1 1 1 16,0 2-1-1,-2 0-1-15,1-1 0 0,-2-5 0 16,-1-1-1-16,-2-1 1 0,2-2 0 15,2-1 0-15,-2-1 1 16,2 0 1-16,1 0-1 0,1-1 1 16,3 3-1-1,0 0 1-15,-1-3-1 0,1-1-1 16,0 2 1-1,0 1 0-15,0 2-1 0,-1-3 0 16,0 6 0-16,-1 0 0 0,-1 0 0 16,-2 4 1-16,0-4-2 15,0 4 1-15,-3-5 1 0,0 0-1 16,-2 0 0-1,0-2 1-15,-1-2-1 0,-1 1 0 16,0-1 1 0,-2-3 0-16,1 1-2 0,-2 0 1 15,1-3 0-15,1 4 0 16,2-4-1-16,0 3 1 0,4-2 0 15,-2-2 0-15,3 4 0 0,0 0 1 16,-2 2-1 0,3-1 1-16,-3 3-1 0,-1 0 1 15,1 0 0 1,0 2 0-16,-2-3 0 0,1 1-1 15,-2-3 0-15,1-1-1 16,-1-4 1-16,3-1-1 0,-2 0 0 16,3-2 0-1,-1 0 0-15,3-5 1 0,-3 4 0 16,2-3 0-16,-1 1 0 0,0-5 1 15,-1 0-1 1,-2-1 1-16,2-1-1 0,-4-1 1 16,2-3-1-16,1 1 0 15,-3-1 1-15,0 1-1 0,1-2 0 16,0 3-1-1,-1-3 1-15,-1-3-1 0,2 1 0 16,-3-3 1-16,4-1-1 0,-5 1 1 16,4-4-1-1,-4 0 1-15,2 1 0 0,0-1 1 16,0-1-1-16,-1 4 1 15,2-2-1-15,1 0 0 0,-1 3 1 16,2-1 0 0,-2 0-1-16,2 2 0 0,3-1 1 15,0-1-1 1,-1 2 0-16,3 2 1 0,0-3-1 15,2 4 1-15,2-1-1 0,2-1 0 16,-2 2 0 0,3-2 1-16,0-2-1 0,2-3 1 15,0 0-1-15,5-5 1 16,0-4 0-16,2-3-1 0,4-3 1 15,-1-2-1 1,1-2 0-16,2-4 0 0,-3-3 1 16,-2-1-2-16,-1 1 1 15,-2-4 1-15,0 2-1 16,-1-3 0-16,-1-2 1 0,1-2-1 15,3-3 1-15,-2-3-1 16,-1 0 0-16,1-4 1 0,0 0-1 16,0-3 0-1,-1 2 0-15,-1-4 0 0,2 1 0 16,-3 0 0-1,3-2 1-15,-2-2 0 0,2 1 0 16,-1-1 0-16,0 0-1 0,2-3 1 16,1 0 0-16,0 1 0 15,-2-1-1-15,3 1 0 0,-2-2-1 16,1-3 1-1,-1 6 0-15,-2-3 0 0,0 2 0 16,-3 0-1 0,-2 2 1-16,-1-2-1 0,0 2 1 15,-3 2 2-15,-1 0-1 16,-3 0 0-16,3-2 0 0,-2 4 0 15,-2-4 0-15,1-1 0 16,-2-1 0-16,0 0-2 16,1-1 1-16,-2 0-1 0,0 0 0 15,-2-2 1 1,0 2 0-16,-2-3 0 0,0 6-1 15,1-4 1-15,0 5-1 16,-3 0 1-16,2 1 0 0,-1 0 0 16,2 2 0-1,2-4 0-15,1 2 0 0,0 0 1 16,-2-2-1-16,3-3 1 0,0 3-1 15,1-3 1 1,-1 5-1-16,1-2 1 0,-2 3-1 16,0 0 0-16,1 0 0 15,-2 0 0-15,1 1 0 16,1 2 0-16,-1-2-1 15,0-1 1-15,2 0 0 0,-1-6 0 16,3 0 0-16,-3-5 1 0,0-4 0 16,-1-7-1-1,3-2 1-15,0-7 0 0,0-1-1 16,4-1 1-1,2-7-1-15,1-2 0 0,6-4 0 16,2-4 0-16,3-1 0 16,4-4 0-16,4-4 0 0,1-2 1 15,7-6-2 1,3-1 1-16,5-2-1 0,5-2 1 15,3-4-2-15,3-4-1 0,4-1 0 16,8-9 1 0,3-1-1-16,5-4 0 0,8-6 0 15,5-3 1-15,13 0 0 16,5 0-1-16,9-3 0 0,2 0-2 15,10 4-3 1,4 0-11-16,3 3-29 0,-1 0-18 16,-2-9-17-1,5-1-18-15,-9-4-4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38:14.8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19552 1788 62 0,'1'-25'92'16,"2"7"-5"-16,-2 9-6 0,2 14-73 15,3 17-3 1,3 19-1-16,0 17-1 0,-2 15 0 15,-1 11 1-15,-4 11 1 16,-4 3 0-16,1-5-1 0,-8-9-2 16,2-7-6-16,-6-20-16 0,0-10-63 15,7-9-5 1,2-17-7-16</inkml:trace>
  <inkml:trace contextRef="#ctx0" brushRef="#br0" timeOffset="271.0028">19168 2590 94 0,'-12'34'99'0,"17"-5"-5"16,28-13-5-16,23-10-71 0,29-6-6 15,24-5-2 1,10-9-10-16,14-1-16 0,-10 6-72 15,4-16-4-15,-15-1-8 0,-15 4-4 16</inkml:trace>
  <inkml:trace contextRef="#ctx0" brushRef="#br0" timeOffset="861.0087">19536 3105 39 0,'0'0'85'16,"0"0"-3"-16,8 25-19 0,0-9-44 16,4 4-7-16,0 8-4 15,5 9-2-15,-2 5 3 16,2 0-3-16,-5 6 2 0,2-3-1 15,-8 0 2 1,1-7-2-16,-7-1 3 0,-7-8-3 16,-3-6 2-16,-4-1-4 15,-3-7 1-15,-6-2-1 16,-5-10-1-16,0-1 1 15,-5-4-2-15,-1-7 2 0,-3-3-2 16,-2-8 1-16,4-2-1 0,0 2 1 16,4 0-3-1,0-1-1-15,10 0-6 0,2-5-9 16,12-14-62-1,7 16-16-15,4-5-6 0,8-5-7 16</inkml:trace>
  <inkml:trace contextRef="#ctx0" brushRef="#br0" timeOffset="1001.0101">19519 2871 29 0,'2'-14'105'0,"-2"-1"-7"0,0-2-8 15,0 1-16-15,-19 3-154 16,19 1-7-16,0-3-9 0,2-2-7 15</inkml:trace>
  <inkml:trace contextRef="#ctx0" brushRef="#br0" timeOffset="1421.0143">20042 2792 75 0,'0'11'92'16,"12"-8"-2"-16,10-6-7 0,15-4-68 15,6 0-5 1,10-2-7-16,2-2-6 0,6 3-10 15,-3-6-12 1,-2 4-23-16,-2 4-31 0,-11 3-15 16,-6-4-1-16</inkml:trace>
  <inkml:trace contextRef="#ctx0" brushRef="#br0" timeOffset="1661.0167">19987 3012 91 0,'2'14'98'15,"24"-7"-5"-15,22-7-6 0,21-7-77 16,8-1-4-1,11 0-10-15,2-3-12 0,1 1-36 16,-1 10-37 0,-16 0-6-16,-13 3-5 0</inkml:trace>
  <inkml:trace contextRef="#ctx0" brushRef="#br0" timeOffset="2041.0205">21218 2614 90 0,'-10'8'97'15,"10"-8"-5"-15,0 0-6 0,19 5-68 16,13-12-10-16,10 1-7 15,5-11-22-15,-7 8-62 16,19-3-8-16,-2-4-6 16,-6 1-3-16</inkml:trace>
  <inkml:trace contextRef="#ctx0" brushRef="#br0" timeOffset="2571.0258">21866 2441 56 0,'0'-8'75'0,"2"-19"-20"15,-2 27-36-15,21 8-5 16,-8 9-2-16,4 7-4 15,0 5 0-15,3 14 2 0,0 1 1 16,3 8 1 0,-5 0 0-16,-3 3-1 0,0-3 1 15,-8-4-1-15,-3-3-1 0,-6-7-1 16,-4-3 1-1,-13-8 0-15,0-5 0 0,-12-2 1 16,-4-11-3-16,-5 0 0 16,-1-9-2-16,-6 0-1 0,2-4-2 15,1-6-6 1,-2-7-34-16,6-12-50 0,5-5-5 15,4-18-9 1,12-10 5-16</inkml:trace>
  <inkml:trace contextRef="#ctx0" brushRef="#br0" timeOffset="2681.0269">21795 2074 19 0,'19'-26'59'0,"-3"12"-59"0,-3-10 0 16,-13-9 2-1</inkml:trace>
  <inkml:trace contextRef="#ctx0" brushRef="#br0" timeOffset="5481.0549">21687 11592 43 0,'-15'-6'92'0,"15"6"-3"0,0 0-4 15,8-5-53 1,13 5-14-16,9 0-5 0,12 0-6 15,4 4-2 1,9 0-2-16,3 4-1 0,0-2-1 16,-8 0 0-16,-7 0-1 15,-9-3-3-15,-7 2-4 0,-8-5-9 16,-7-8-41-1,-12 8-28-15,7-11-8 0,-7 1-2 16</inkml:trace>
  <inkml:trace contextRef="#ctx0" brushRef="#br0" timeOffset="5821.0583">22176 11357 59 0,'9'-10'90'0,"0"0"-5"15,-9 10-6 1,18-7-61-16,-10 13-8 0,1 10-4 16,-1 11 0-16,-2 9 0 0,-2 10 0 15,-1 10 0-15,-4 2 0 16,1 2 0-16,-2-5-1 0,-4-2-2 15,0-9-4 1,-2-9-3-16,4-8-4 0,-2-13-11 16,6-14-55-1,0 0-15-15,-1-5-6 0,1-7 0 16</inkml:trace>
  <inkml:trace contextRef="#ctx0" brushRef="#br0" timeOffset="6421.0643">22402 11386 55 0,'-14'-10'80'0,"14"10"0"15,-10-8-51-15,10 8-6 16,0 0-6-16,0 0-2 0,0 0-3 16,0 0 0-16,0 0-4 0,0 0-1 15,0 0-1 1,0 0-1-16,0 0 1 0,0 0 0 15,0 0-1-15,0 0 3 16,0 0-2-16,0 0 3 16,0 0-3-16,0 0 1 15,0 0-1-15,0 0 0 0,-7-9-2 16,7 9-1-1,0 0 0-15,0 0-2 0,-13-9 0 16,13 9-1-16,-8-6 0 0,8 6 1 16,0 0 0-1,-11-8 0-15,11 8 0 0,0 0 0 16,0 0-1-16,0 0 1 15,0 0-1-15,9 7-1 0,0 8 0 16,3 6 1 0,0 8-1-16,1 9 1 0,-4 5-1 15,-2 6 0-15,-6 5 1 0,-5 4 0 16,-10-4-1-1,-7-2 1-15,-9-2-4 0,-5-10-6 16,4-2-28-16,2-9-50 16,-7-9-5-16,0-10-7 0</inkml:trace>
  <inkml:trace contextRef="#ctx0" brushRef="#br0" timeOffset="6757.0682">21708 11215 43 0,'-14'7'87'15,"-9"17"2"-15,-7 11-6 0,-11 14-59 16,-4 18-7-16,-1 14-2 15,1 8-1-15,4 6-1 16,11-4-4-16,17-6-5 0,13-17-9 16,23-19-52-1,13-11-28-15,13-20-9 0,12-16-5 16</inkml:trace>
  <inkml:trace contextRef="#ctx0" brushRef="#br0" timeOffset="7158.0723">22629 11253 76 0,'-17'11'94'0,"-4"18"-4"15,-3 10-4 1,30 10-67-16,-20 12-7 0,-2 5-2 16,11 1-4-16,5-2-5 15,7-6-7-15,9-11-8 16,12-6-22-16,5-9-50 15,-3-12-7-15,1-10-4 0</inkml:trace>
  <inkml:trace contextRef="#ctx0" brushRef="#br0" timeOffset="7578.0765">22793 11584 35 0,'0'0'82'0,"11"10"-1"15,-1 0-5 1,-17 11-58-16,17 4-12 0,7 1 0 16,0 6 1-16,1 2 0 15,-5 1 1-15,-3-4 1 0,-4 7 2 16,-7-8 1-16,-3 0 0 0,-12-1-1 15,-6-4 0 1,-6-5-2-16,-5-1-1 0,-5-7-1 16,0-4-2-1,-2-4-2-15,1-4-1 0,5-5-3 16,5-10-7-16,12 0-16 15,6-9-64-15,8-5-5 0,3-6-6 16,13-7-3 0</inkml:trace>
  <inkml:trace contextRef="#ctx0" brushRef="#br0" timeOffset="7708.0778">22857 11414 52 0,'7'-13'105'16,"-6"1"-6"-16,-1 2-10 0,-9-2-6 15,9 12-94 1,-12-15-75-16,2 7-5 0,-1 0-9 15,2 2-5-15</inkml:trace>
  <inkml:trace contextRef="#ctx0" brushRef="#br0" timeOffset="8028.081">22953 11282 69 0,'0'0'94'0,"0"0"-6"16,5 0-5-1,15 11-55-15,15 22-19 0,4 9-6 16,7 18-4-16,0 16 0 16,-6 17 0-16,-9 15 1 0,-21 15 1 15,-20 6-1-15,-35 7-2 16,-33 16-63-16,-24-23-19 15,-23-9-4-15,-29-18-6 0</inkml:trace>
  <inkml:trace contextRef="#ctx0" brushRef="#br0" timeOffset="10497.1065">21976 11878 62 0,'0'0'85'0,"0"-11"-3"15,0 11-47-15,0 0-14 0,0 0-8 16,0 0-7-16,0 6-3 0,-8 15-2 15,-5 8-2 1,-9 12 0-16,-3 10 1 0,-10 14-1 16,-7 10 1-1,-8 10 0-15,-11 5 0 0,-8 4 1 16,-5-5-1-16,-8-6 0 15,-3-8 0-15,-5-13 0 0,-3-11 0 16,-3-10 0 0,-3-18-1-16,-1-9 0 0,-5-12 0 15,-5-4 0-15,-7-14 0 0,-3-12 2 16,-2-3 1-1,1-15-1-15,0-3 1 0,1-12 1 16,6-1 0-16,5-8-1 16,10-5 0-16,7-1-2 0,7-2-1 15,12-3 1 1,10 1 0-16,11-2-1 0,8-1 0 15,14-4 0-15,15 1 1 0,9-5 0 16,6 3-1 0,9 0 1-16,8 3 1 0,6 3 2 15,3 5 0-15,1 7 2 16,1 7-1-16,-2 8 2 15,-3 8 1-15,-2 7 0 16,-3 5 0-16,-6 6-2 0,-2 5 0 16,-8 4-1-16,-2 2-1 15,0 5-1-15,-3 1-2 16,-4 0-1-16,7 12-1 0,-16-12 0 15,5 9-1 1,0 3 0-16,-2 3 0 0,-3 9 1 16,-2 12 0-16,-3 12 1 0,-1 11 2 15,-5 13 0 1,-1 13 2-16,-3 13 0 0,-1 6 3 15,-1-2-2-15,4-8 0 16,2-9 2-16,1-15-2 16,8-12 0-16,0-17 0 15,4-18 0-15,5-11-2 0,5-19 1 16,3-11-2-1,1-12-1-15,6-10-1 0,4-8-1 16,4-8 0-16,3-4 0 0,0-4-1 16,3 1 1-16,-2 8 2 15,-2 6 1-15,-2 9 1 16,-2 7 0-16,-3 11 2 15,-3 7-2-15,-2 9 2 0,1 6 0 16,-5 12-2 0,4-9-1-16,-4 9-1 0,10-7 0 15,6 7 0-15,8 0 0 0,6 5-1 16,7 9 1-1,6 7 1-15,6 8 0 0,7 10-2 16,0 8 3-16,0 6-4 16,3 15-10-16,-3 9-65 0,4-10-11 15,0-4-7 1,-3-10-3-16</inkml:trace>
  <inkml:trace contextRef="#ctx0" brushRef="#br0" timeOffset="17809.1807">21302 3667 19 0,'0'0'40'16,"0"0"-5"-16,0 0-7 15,0-10-8-15,0 10-6 16,0 0-9-16,-7 2-4 0,7-2-5 16,-19 5 3-16,6 5 0 0,-4-4 1 15,-2 7 0 1,-2 4-2-16,-2 3 2 0,3 3-2 15,0 5 1-15,1 5 0 16,4-5 1-16,2 7 0 16,5-12 4-16,5 1 5 15,3-6 2-15,4-5 2 0,8-8 0 16,3-7-2-1,4-7 2-15,2-13-1 0,4 2-3 16,-1-4-2-16,-2-5-5 0,-4-1 1 16,-2-1 0-1,-4 2 4-15,-3 7-1 0,-2 0 0 16,-5 3-1-16,-1 0 0 15,1 7-1-15,-2 12-1 0,0-15-3 16,0 15-4 0,0 0 2-16,4 12-1 0,0 2 2 15,4 9-2-15,-1 3 2 0,4 3 1 16,1 5 2-1,2-2-2-15,1-3-7 0,3-5-24 16,11-3-49-16,-12-8-3 16,2-9 0-16</inkml:trace>
  <inkml:trace contextRef="#ctx0" brushRef="#br0" timeOffset="19419.1968">21883 3765 16 0,'18'-12'42'0,"-3"-8"-3"16,1 0-10-16,-3-1-9 15,0 1-5-15,-3-2-5 0,-4 0-3 16,-5 4-1-16,-1-3-2 0,0 2-2 16,-5-3 4-1,-1 0-2-15,-2 6 0 0,2-5-1 16,-3 12 2-16,4-7-5 15,5 16 2-15,-8-11-2 16,8 11-1-16,0 0-2 16,0 0-3-16,1 14 2 0,5-5 1 15,-3 11 3-15,2 0 3 0,2 10 1 16,-2 1 1-1,0 6 1-15,-2 2 2 0,0 0 1 16,1 3-2 0,-2 2 0-16,0-5-1 0,-2-1-1 15,0-7 0-15,-1-4 0 16,1-5-1-16,0-4 0 0,0-7 3 15,0-11-1 1,0 10 4-16,0-10-3 0,0 0 1 16,0-14-2-16,0-4 1 0,0-6-2 15,1-6-1 1,-1-6-2-16,0-6-3 0,0-3 0 15,1 3-1-15,7-1 1 16,2 4 0-16,3 5 0 0,7 4-1 16,1 8 1-1,8 4-1-15,0 5 0 0,1 3 0 16,0 7 0-1,0 1 0-15,2 2 0 0,-6 5 2 16,4 1-1-16,-9 2 1 0,2-2 1 16,-2-2 1-16,-3-1-1 15,-1-3 0-15,-5 0-1 0,1-9-1 16,-8-1-3-1,0-2-2-15,-3-5-1 0,-2 6-4 16,0-6 2 0,-5 7-3-16,-2-3 1 0,-6 7-1 15,0 1 5-15,-4 5-2 0,2 12 3 16,-3 7 3-16,1 8 1 15,2 4 2-15,2 7 1 16,3-1 0-16,4 6 2 16,2-9 4-16,4-2 0 0,7-6 1 15,9-9 2 1,1-4 0-16,9-10-1 0,3-3 1 15,2-7-2-15,3-7 0 16,-1-3-4-16,4-2-1 0,-6-3-1 16,-1-2-1-16,-5 2 0 15,0 5-1-15,-6-7 1 16,-3 9-2-16,-4-3 1 0,-4 7 0 15,-3 0-2 1,-5 11 0-16,0 0-1 0,0 0 0 16,-14 0-1-16,0 6 1 15,1 13 0-15,-6 1 0 0,3 6 2 16,-1 7 1-1,1-2 0-15,5 4 2 0,6-1 0 16,3-6 2-16,1 0 0 0,6-8 0 16,8-7 0-1,4-9 1-15,4-4-1 0,1-4-2 16,1-10 0-1,2-7-4-15,-3-4 1 0,0 0-3 16,-6-5 1-16,-4 3-2 16,-8 1 3-16,-3 1 0 0,-1 7 1 15,-4 4 1-15,4 14 1 0,-17-6 0 16,8 8-1-1,2 10 2-15,5 8-1 0,2 6 1 16,0-2-2 0,9 1 3-16,3 1-1 0,5-6 0 15,0-4 1-15,3-9-3 16,3-7-4-16,-1-7-18 0,12-9-58 15,-20-10-5 1,-4-7-5-16</inkml:trace>
  <inkml:trace contextRef="#ctx0" brushRef="#br0" timeOffset="19559.1982">22823 3366 5 0,'11'14'85'0,"4"16"2"0,4 3-7 16,3 13-60-1,3 11-4-15,2 7-16 0,-5 14-62 16,3-7-20-1,-4-1-5-15</inkml:trace>
  <inkml:trace contextRef="#ctx0" brushRef="#br0" timeOffset="20329.2059">21088 4647 27 0,'-9'53'31'16,"13"6"1"-16,4-1 1 0,0-1-2 15,-8-9-7 1,1 1-5-16,-2-16-4 0,-3-8-8 16,-1-1-14-16,3-11-55 15,2-13-11-15,-11-3-1 0</inkml:trace>
  <inkml:trace contextRef="#ctx0" brushRef="#br0" timeOffset="20869.2113">20978 4582 31 0,'5'-11'31'15,"8"-4"0"-15,11-3-3 16,5-3-3-16,12 1 1 0,10-3 0 15,1 7 0 1,3 1 0-16,-3 6-6 0,-1 7-8 16,-11 4-7-16,-7 13-5 0,-11 4-2 15,-14 8-1 1,-8-1 1-16,-3 6 1 0,-11-3 1 15,-7-2 0-15,-4-2 1 16,-5-4 0-16,0-5 0 0,-2-8 0 16,4-4 0-1,0-4 0-15,9 0 1 0,0 1-2 16,8-6 1-1,11 5 0-15,0 0 0 0,0 0 1 16,14 1 1-16,10 10-1 0,2 5-1 16,3 2 2-16,2 7 0 15,0 2 0-15,-2 5 0 16,-6 0 0-16,-4-3-2 15,-4-1 0-15,-7-4-2 0,-2-4-2 16,-5-5-4 0,3-5-11-16,-4-10-36 0,0 0-30 15,0 0-6-15</inkml:trace>
  <inkml:trace contextRef="#ctx0" brushRef="#br0" timeOffset="21179.2144">21484 4913 14 0,'23'0'87'0,"7"-5"0"16,6-12-5-16,0 0-63 16,6-4-9-16,-1-3-5 0,-4-6-7 15,-7 4-7-15,-12-2-3 16,-10 5-3-16,-8 1 1 0,-6 6 1 15,-8 3 2 1,-4 9 4-16,-4 4 6 0,-2 8 8 16,3 13 2-1,1 3 2-15,0 12 2 0,7 0 0 16,3 4 0-16,3-1-2 15,7 3-1-15,5-8-3 0,9-5 1 16,6-2-4-16,3-13-8 0,8-3-34 16,4-3-44-1,2-8-4-15,0-2-5 0</inkml:trace>
  <inkml:trace contextRef="#ctx0" brushRef="#br0" timeOffset="21730.22">22411 4607 33 0,'0'0'71'15,"-9"-7"-3"-15,-6 10-60 0,-9 12-4 16,-2 7-2-1,-1 8-2-15,1 3 3 0,1 5 3 16,5-1 2-16,8 2 3 16,8-8 3-16,5-4-2 0,12-15-5 15,10-10 1-15,5-5-4 0,2-13 0 16,3-9-3-1,-4-8-2-15,-3-1-3 0,-6 1 2 16,-6 3 4 0,-4 0 4-16,-10 9 3 0,1 2-1 15,-1 8 2-15,0 11 0 16,0 0-1-16,-1 11-1 0,1 6-2 15,0 6-3-15,7 1-2 16,4 8 1-16,-2-1-4 16,1-1-14-16,5-11-57 0,1 7-12 15,0-6-7 1</inkml:trace>
  <inkml:trace contextRef="#ctx0" brushRef="#br0" timeOffset="22410.2268">22673 4524 23 0,'22'-4'79'0,"6"5"-17"16,7-6-34-16,10-6-7 15,0-2-2-15,4 5-7 16,-3-1-6-16,-2 4-3 0,-11 1-4 16,-8 4-1-1,-10 0-2-15,-5 1 3 0,-5 7-1 16,-5-8 2-16,-2 21 0 0,-7-10 1 15,-2 6 1 1,-3 1 3-16,-1 2-3 0,-5 0-1 16,-1 4 1-16,-2 0-1 15,3 1 0-15,-1 4 1 0,2-1 1 16,2-4-1-1,1-1 3-15,4-1 0 0,6-6 3 16,4 3 1 0,3-9 2-16,9 0-1 0,9-5 0 15,4 0 0-15,7-1-2 0,2-4-2 16,1 3-3-16,-1-3-4 15,-3 0-7-15,-4-4-8 0,-2 1-21 16,-3-2-48 0,-5-2-8-16,-5 0 0 0</inkml:trace>
  <inkml:trace contextRef="#ctx0" brushRef="#br0" timeOffset="22600.2287">22787 4674 25 0,'0'0'88'0,"5"0"-3"0,17-4-4 16,24-7-74-16,-1-6-58 15,2 10-28-15,3-4-4 16</inkml:trace>
  <inkml:trace contextRef="#ctx0" brushRef="#br0" timeOffset="23410.2368">23164 4246 11 0,'0'0'77'0,"-9"-15"-18"16,9 15-22-16,14 0-12 0,7 12-10 15,17 3-8 1,4 9-6-16,7 7-2 0,1 11 1 16,0 8-1-1,-2 5 0-15,-15 6 1 0,-9 2-1 16,-22 5-2-16,-10-5-6 0,-20-1-31 15,-7-1-35-15,-21-3 0 16</inkml:trace>
  <inkml:trace contextRef="#ctx0" brushRef="#br0" timeOffset="23840.2411">22184 4432 27 0,'-20'41'32'15,"-2"9"3"-15,6 11 4 16,5 11-1-16,11 1-3 0,6 0-8 16,17-4-19-1,15 5-61-15,5-22-21 0,5-10-7 16</inkml:trace>
  <inkml:trace contextRef="#ctx0" brushRef="#br0" timeOffset="24420.2469">22061 5466 46 0,'0'0'88'0,"18"-6"-3"0,8-21-31 16,18 14-35 0,4-3-11-16,8 0-5 0,-2 2-6 15,3-6-5 1,-3 10-7-16,-9-5-4 0,-7 12-7 15,-15-3-10-15,-5 3-20 0,4 3-28 16</inkml:trace>
  <inkml:trace contextRef="#ctx0" brushRef="#br0" timeOffset="24670.2494">22116 5581 14 0,'-14'15'92'0,"14"-15"-2"0,0 0-4 0,18 0-59 16,19-10-10-1,6-2-1-15,13-5-6 0,5 3-7 16,0-1-7-1,5 1-8-15,-11 4-11 0,-4 2-18 16,-12 8-33-16,-5 0-19 16,-6 0-2-16</inkml:trace>
  <inkml:trace contextRef="#ctx0" brushRef="#br0" timeOffset="25120.2539">22989 5297 55 0,'5'-9'73'0,"-5"9"-29"15,-4-10-12-15,-7 10-11 16,-2 3-8-16,-5 10-7 0,-1 13 0 16,0-1-3-1,2 8 0-15,1 4 4 0,7 0-2 16,1-2 2-16,8-2 3 0,5-10 1 15,8-12-2 1,3-4-1-16,3-9 1 0,1-12-2 16,-5-6-1-1,2-6-3-15,-5-3-1 0,-2-3-3 16,-7-2 0-16,-1 7 0 15,-2 4 2-15,1 6-1 0,-2 3 1 16,1 14-1 0,0 0 0-16,0 0 0 0,3 11 3 15,7 5-3-15,2 6 0 0,4 2-3 16,2 4-8-1,1-2-34-15,1 3-40 0,1-5 0 16,1-4-9-16</inkml:trace>
  <inkml:trace contextRef="#ctx0" brushRef="#br0" timeOffset="25500.2577">23340 5211 35 0,'10'38'87'16,"-1"4"-2"-1,6 10-43-15,-2 0-13 0,1 1-11 16,-3-7-7-16,-3 1-3 16,-3-11 0-16,-2-5-6 0,-1-5-3 15,-2-10-4-15,0 0-19 16,10-15-57-16,-10-1-5 15,-3-21-4-15</inkml:trace>
  <inkml:trace contextRef="#ctx0" brushRef="#br0" timeOffset="25930.262">23248 5225 48 0,'10'-14'83'0,"12"-1"1"0,13 3-58 15,2-4-7-15,6 5-4 16,0 2-3-16,0 6-3 16,-4 3-6-16,-4 7-2 15,-11 8-3-15,-7 2-1 0,-12 7 0 16,-5 0 1-16,-4 1 0 0,-12 2 3 15,-5-3-2 1,-6-3 2-16,-2-2 0 0,-4-1 1 16,0-9-2-1,-4 1 1-15,10-7 3 0,4-1-3 16,3-2 1-16,6 0 0 15,14 0 1-15,0 0 0 0,0 0 2 16,22 5 0 0,7 7 1-16,4 2-1 0,8 1 0 15,1 4-1-15,-1 0 0 0,-4 1-2 16,-7-1-1-1,-7-3-2-15,-7 0-5 0,-6-2-7 16,-6-2-15-16,1 1-41 16,-5-13-19-16,0 0-4 0</inkml:trace>
  <inkml:trace contextRef="#ctx0" brushRef="#br0" timeOffset="26200.2647">23760 5463 57 0,'16'-3'95'0,"3"-2"-3"16,3-6-6-16,0-2-70 0,3-3-5 15,-2-3-5 1,-2 1-4-16,-5-4-6 0,-4 3-1 16,-7 2-2-1,-5 2-2-15,-2 1 1 0,-8 9 0 16,-4 0 2-16,-2 5 2 0,-3 10 1 15,1 6 4-15,-1 11 2 16,3 2 1-16,1 4 2 16,5 1 0-16,9 3 0 15,1-5 1-15,10-1-1 0,6-2-6 16,1-10-16-1,2-13-56-15,4 5-16 0,-5-6-3 16</inkml:trace>
  <inkml:trace contextRef="#ctx0" brushRef="#br0" timeOffset="26580.2685">24082 5068 49 0,'-2'7'77'0,"-4"11"-2"16,-4 8-61-16,4 9-6 15,4 7 2-15,-1 7 8 0,3 2-1 16,0-1 1-16,8-1-1 0,6-6-1 15,3-8-1 1,5-9-2-16,-1-6-3 0,3-7-4 16,-3-7-4-1,-1-2-9-15,-6-5-16 0,-11-8-61 16,4-2-8-16,-3-5-4 15</inkml:trace>
  <inkml:trace contextRef="#ctx0" brushRef="#br0" timeOffset="27010.2728">24239 5078 48 0,'17'0'86'0,"2"0"-43"16,5 0-4 0,3-3-3-16,-1 1-14 0,3 1-10 15,-9 0-6-15,1 1-6 16,-8 3-2-16,-3 5 0 15,-6 5 0-15,-4 1 0 16,-3 3 1-16,-4 7 0 0,-6-1 1 16,-1 5 1-1,-3-1 0-15,1-1 0 0,-1 1-1 16,0-4 1-16,6-1-1 0,2-6 1 15,2 0 2 1,3-5 2-16,4-1 2 0,0-10 1 16,24 13 3-16,-3-10-2 15,5-2 1-15,2 1-1 0,0-2-2 16,2 0-2-1,-6 0-3-15,0 0-3 0,-9 0-5 16,-1 0-11-16,-13 9-63 16,-1-9-9-16,12-8-5 15</inkml:trace>
  <inkml:trace contextRef="#ctx0" brushRef="#br0" timeOffset="27210.2748">24261 5268 46 0,'-1'13'85'16,"10"-11"-2"-16,14-20-32 0,3 12-48 15,9 3-24 1,-4 1-16-16,-1 1-42 0,2-2-4 15</inkml:trace>
  <inkml:trace contextRef="#ctx0" brushRef="#br0" timeOffset="27460.2773">24551 4901 25 0,'0'7'86'15,"14"3"-1"-15,6 7-6 16,9 9-69-16,6 12-6 16,3 16 2-16,2 12-2 0,-6 14-1 15,-6 15-1-15,-14 11-1 0,-14 2-3 16,-12 9-38-1,-25 7-39-15,-21-5-7 0,-20 2 4 16</inkml:trace>
  <inkml:trace contextRef="#ctx0" brushRef="#br0" timeOffset="38584.3889">22026 6544 0 0,'-5'-24'74'0,"-2"9"-13"16,1 3-12-16,6 12-14 15,0 0-15-15,0 0-6 0,-2 15-4 16,6 6-2-1,5 14-2-15,2 5 0 0,2 4 1 16,0 4 2-16,2 2-2 16,-1-4-1-16,-3-3-2 15,-2-5-4-15,-3-8-8 0,-6-6-33 16,0-13-39-16,0-11-7 15,0-9 0-15</inkml:trace>
  <inkml:trace contextRef="#ctx0" brushRef="#br0" timeOffset="38814.3912">21844 6420 44 0,'16'-16'85'0,"14"-1"-2"0,16 4-7 15,6 5-72 1,4 8-4-16,-2 5 0 0,-2 14 0 15,-10 5 0 1,-19 9-2-16,-12 6 4 0,-20-1 2 16,-11-4 1-16,-7-6 2 15,-6-7 0-15,-1-4-3 0,-3-7-7 16,13-8-20-1,-1 5-49-15,11-12-13 0,14 5-6 16</inkml:trace>
  <inkml:trace contextRef="#ctx0" brushRef="#br0" timeOffset="39176.395">22236 6482 20 0,'9'29'80'0,"2"3"1"15,0 3-50-15,2 5-2 16,1-5-3-16,-3-4-3 16,-4-9 0-16,3-3-2 15,-10-19-2-15,15 0-3 0,-7-14-1 16,4-12-2-1,0-6-2-15,2-6-5 0,2-7-4 16,-2 0-2-16,1 3-3 0,-5 1-4 16,4 8-9-1,-9 3-18-15,-4 1-47 0,7 17-12 16,-8 12-8-16</inkml:trace>
  <inkml:trace contextRef="#ctx0" brushRef="#br0" timeOffset="39396.3972">22557 6541 0 0,'16'29'81'0,"5"0"-10"16,0-12-16-1,12-7-15-15,1-10-5 0,8-7-9 16,0-16-4-16,0-2-8 16,-5-4-5-16,-7-3-4 0,-8 0-2 15,-12 3-1 1,-10 3 0-16,-14 7-2 0,-11 7 0 15,-7 2-3 1,-4 10-2-16,-5 0-6 0,5 6-8 16,0 5-13-16,7 3-21 0,9 7-26 15,7-10-13-15</inkml:trace>
  <inkml:trace contextRef="#ctx0" brushRef="#br0" timeOffset="39886.4021">22937 6454 33 0,'14'28'81'0,"-1"0"0"16,4 2-53-1,-1-6 3-15,3-1-2 0,-1-11-3 16,0-7-5-16,3-5-2 16,-2-8-3-16,-1-6-3 15,-3-5-2-15,0-8-6 0,-9 1-2 16,-1-1-3-16,-5 1-1 15,-1 6-2-15,-8 5 1 0,1 7-1 16,-2 7 0 0,10 1-1-16,-10 15 2 0,10-1 1 15,9 1 1-15,8-4 2 16,8-5 2-16,10-9-1 15,3-5 0-15,2-10 0 16,-1-4-1-16,-3-5-2 0,-8-1-4 16,-10-1-1-16,-10 3-3 0,-11 5 2 15,-12 7-3 1,-9 11 3-16,-5 3 0 0,-2 11 3 15,-2 10 2-15,6 10 3 16,8 5 0-16,10 3 1 16,9 2 0-16,13-4-5 15,7-8-25-15,17 0-56 0,4-3-4 16,2-11-6-1</inkml:trace>
  <inkml:trace contextRef="#ctx0" brushRef="#br0" timeOffset="40566.4089">22381 7253 73 0,'-23'0'76'0,"2"-20"-20"16,2 32-37-16,0 10-3 15,6 13-2-15,4-4-1 0,9 6 0 16,4-5 0-1,15-1 2-15,7-12 0 0,6-10-2 16,8-9-2-16,0-7-1 16,-1-12-2-16,-6-7-2 15,-5 0-4-15,-7-7-3 0,-14 7-2 16,-7-3 0-16,-7 8 2 15,-8 0-3-15,-2 9 3 0,-2 6 1 16,2 6 1 0,2 6 1-16,7 10 1 0,7 8-1 15,2 1 0-15,9 4 0 16,9 2 0-16,2-6 0 15,2-2-1-15,0-6-2 16,-2-6-2-16,-4-9-12 0,0-13-48 16,-4-2-23-16,-9-12-8 0,-1-7-2 15</inkml:trace>
  <inkml:trace contextRef="#ctx0" brushRef="#br0" timeOffset="40736.4106">22574 7013 65 0,'0'0'91'0,"4"26"-3"0,14 1-4 16,-1 10-73-1,3 4-3-15,6 5 2 0,0 3-2 16,-1-1-2-16,-2-3-3 0,-4-7-6 16,-2-2-8-1,-8-13-12-15,-9-23-59 0,0 13-8 16,-11-18-5-16</inkml:trace>
  <inkml:trace contextRef="#ctx0" brushRef="#br0" timeOffset="40846.4117">22534 7219 63 0,'0'-29'88'0,"13"6"-5"0,17-3-12 16,25-9-127-1,0 15-24-15,7-3-7 0,-1 7 5 16</inkml:trace>
  <inkml:trace contextRef="#ctx0" brushRef="#br0" timeOffset="41386.4171">23055 6899 23 0,'12'44'84'16,"4"12"1"-1,4-13-34-15,3 32-20 0,4 3-2 16,-1-3-6-16,-4 0-4 16,-2-14-2-16,-4-9-2 0,-3-9 0 15,-5-13-4-15,-3-15-2 16,-5-15-1-16,2-14-2 15,-2-15-1-15,1-9-1 0,4-5-4 16,3-8-2 0,8-4 0-16,6 3-1 0,8 7-1 15,3 10 1-15,4 10 0 16,-2 15 0-16,-2 10 2 15,-6 14 1-15,-8 12 0 16,-8 9 0-16,-11 8 1 0,-1 1-1 16,-11 2-1-16,-1-7-4 0,-1-4-7 15,1-11-14 1,1-21-57-16,12-3-10 0,0 0-7 15,-3-19 5-15</inkml:trace>
  <inkml:trace contextRef="#ctx0" brushRef="#br0" timeOffset="41578.4201">23620 7370 3 0,'16'15'94'0,"3"-7"3"0,-1-6-5 16,2-15-45 0,3 0-20-16,-1-2-6 0,-2-8-7 0,-2 0-8 15,-7-4-4-15,-8 4-3 0,-3 3-2 16,-12 6 0-1,-5 6-1-15,-7 8-3 0,-3 0-4 16,2 11-7 0,-1 2-12-16,2-5-51 0,5 16-9 15,7-5-7-15</inkml:trace>
  <inkml:trace contextRef="#ctx0" brushRef="#br0" timeOffset="42348.4278">23847 7213 44 0,'16'16'92'15,"-2"-2"-1"-15,2 5-7 0,2 1-69 16,0 4 1-1,-4-2-3-15,-3-5-3 0,-2-5-2 16,-4-3 0-16,-5-9-1 0,9 4-2 16,-9-4 1-16,6-14-1 15,-5-4-2-15,3-3 0 0,2-4-2 16,2 0 0-1,4-3 0-15,0-1 0 0,1 5 0 16,2 2-1 0,2 7 2-16,0 5-1 0,0 9-1 15,-2 1 1-15,-3 11-1 0,1 8 0 16,-1 3 1-16,0 4-1 15,-3 0 1-15,-2 2-1 16,-2-2 1-16,-5 2 0 16,0-7 1-16,0-4-2 0,-6-2 2 15,0-7-1 1,6-8 1-16,-13 0-1 0,11-8 1 15,1-9-1-15,1-5 0 16,3-3-1-16,5-2 0 0,2 0-1 16,1 0 0-16,8 2 0 15,-2 7 0-15,-2 2 0 16,2 6 1-16,-1 6 0 0,0 4 0 15,-5 11 0 1,-1 6 0-16,-4 6 1 0,-1 2 0 16,-4 4-1-16,1-1 1 15,0 0-1-15,1-6 1 0,3-4 0 16,3-8 0-1,7-6-1-15,5-4 2 0,6-13-1 16,3-8 0-16,3-4-1 0,0-7-1 16,1-3 1-1,-5-7-1-15,-5 1 1 0,-7 3-2 16,-7 1 1-16,-8 11 0 15,-2 4 1-15,-12 12 1 16,-8 10 0-16,-2 15 1 16,0 9 0-16,-1 14 1 0,6 6 0 15,3 3 1-15,9 3-1 0,11-1 0 16,20-1 0-1,13-6-4-15,13-6-3 0,21 0-17 16,8-2-66 0,18-15-8-16,9-4-8 0,6-11-6 15</inkml:trace>
  <inkml:trace contextRef="#ctx0" brushRef="#br0" timeOffset="112793.1398">4332 14787 88 0,'-35'6'96'0,"-7"1"-7"15,-3 38-15-15,2-32-51 16,7 1-8-16,1 4-8 16,5 1-3-16,13 2-2 0,8 3-1 15,9-2 0 1,16 0 1-16,16-4 0 0,15-3 0 15,12-6 0-15,10-5 0 16,5-4 1-16,7-4-1 0,-1-5 0 16,-5-2-1-16,-8-5 1 15,-10 2-2-15,-9 4-2 16,-14-1-5-16,-5 4-8 0,-13 3-11 15,-3-4-46 1,-13 8-21-16,6 7-6 0,-6-7-3 16</inkml:trace>
  <inkml:trace contextRef="#ctx0" brushRef="#br0" timeOffset="113093.1428">4221 15391 49 0,'-65'28'87'0,"13"-6"-3"15,4-5-6 1,-14-5-66-16,45 0-1 0,17-12-1 15,28 9 0-15,23-9 0 0,23-5 1 16,19-3 1 0,15 0 0-16,12 3-1 0,2-2-5 15,-3 2-2-15,-11 3-3 16,-14 0-7-16,-24 2-13 0,-19 0-68 15,-12 3-5 1,-17-6-6-16,-11-8-3 0</inkml:trace>
  <inkml:trace contextRef="#ctx0" brushRef="#br0" timeOffset="114185.1539">7081 14902 52 0,'0'0'91'0,"-8"-10"-3"15,8 10-6-15,-3 17-50 0,3 7-24 16,5 9-5-16,2 12-2 15,1 5-1-15,0 11 3 0,5 1 2 16,-4-1-4 0,-1-10 1-16,-2-9-4 0,2-7 1 15,-4-10-4 1,-2-14-3-16,-2-11-7 0,0 0-15 15,0-21-37-15,0 2-24 16,-2-14-2-16</inkml:trace>
  <inkml:trace contextRef="#ctx0" brushRef="#br0" timeOffset="114415.1562">6903 14882 59 0,'-32'-7'93'0,"4"4"-4"16,7 3-7-16,5 0-63 15,16 0-8-15,0 0-3 0,20 8-3 16,13-4 1-1,13-1-1-15,10-3 2 0,9 0 0 16,5 0-1-16,5 0-1 0,-4-7-2 16,-8-3 1-1,-7 2-2-15,-8 0-4 0,-13-3-4 16,-5 5-9-16,-13-9-16 15,-10 7-55-15,7 2-6 16,-14 6-9-16</inkml:trace>
  <inkml:trace contextRef="#ctx0" brushRef="#br0" timeOffset="114655.1586">6716 15317 80 0,'-54'46'91'16,"14"-9"-4"-16,19-13-2 0,-20-7-73 15,60-9-4 1,26-5 0-16,17-2-1 0,9-1 2 16,13-2-2-16,3-4-3 0,0-2-3 15,-2 3-4 1,-7-5-6-16,-4 7-10 0,-17-4-16 15,-4 3-38-15,-5 4-20 16,-8 0-5-16</inkml:trace>
  <inkml:trace contextRef="#ctx0" brushRef="#br0" timeOffset="115105.1631">7666 15448 11 0,'0'22'74'15,"11"0"7"1,12-5-63-16,11 1 7 0,9-12 8 16,6-1 4-16,0-7-3 0,1-7-4 15,-7-2-7-15,-8-1-3 16,-9-2-7-16,-14 2-4 0,-12 4-3 15,-12 1-3 1,-14 5-2-16,-11-1-1 0,-8 0-2 16,-5-3-3-1,0 6-4-15,-1-5-10 0,9 2-35 16,2 3-36-16,9 0-8 15,6 0-4-15</inkml:trace>
  <inkml:trace contextRef="#ctx0" brushRef="#br0" timeOffset="115465.1667">6676 15784 32 0,'-40'20'75'0,"13"-4"-1"16,19-2 2-16,12-3-69 0,35-5-4 16,33-4 4-16,25 0 6 0,22-2 9 15,22-5 0 1,18-8-2-16,7 1-2 0,4 3-3 15,-6 2-3 1,-13 7-7-16,-21 0-9 0,-12 14-24 16,-4 3-59-16,-42-2-6 15,-19 2-7-15</inkml:trace>
  <inkml:trace contextRef="#ctx0" brushRef="#br0" timeOffset="116175.1738">6782 16352 70 0,'0'0'84'0,"0"0"-4"0,0 33-15 16,4-17-60-1,3 5-3-15,5 5 1 0,4 6 1 16,3 7 4-16,4 1 2 0,1-4 1 16,2-4 1-16,-2-8 0 15,2-9 1-15,-3-11-3 0,-2-6-2 16,-1-15-2-1,-2-11-1-15,-3-4-2 0,-3-5-1 16,-1 3-1 0,-3 1-1-16,-3 8-1 0,-3 3-2 15,-2 11 1-15,0 11-1 0,3 7 0 16,3 12 1-16,1 0 0 15,3 1 3-15,2-1 2 16,5-2 3-16,1-7 2 16,-1-8 0-16,2-4 0 0,-3-8 0 15,-6-5-1 1,-6-5-2-16,-4-1-2 0,-6-1-2 15,-7 0-2-15,-2-3-2 16,-1 7-2-16,-2-6-7 0,5 8-17 16,12-1-64-16,-1-1-4 15,2 1-5-15,11 1-5 16</inkml:trace>
  <inkml:trace contextRef="#ctx0" brushRef="#br0" timeOffset="116415.1762">7461 16295 64 0,'-15'34'10'16,"-6"6"7"-1,8 5 28-15,-2 3 17 0,11-2-3 16,4-3-18-1,13-8-13-15,13-9-9 0,9-9-4 16,10-9-2-16,5-8-3 16,6 0-8-16,-4-11-12 0,6-8-48 15,-7 6-29-15,-4-3-7 16,-5-1-5-16</inkml:trace>
  <inkml:trace contextRef="#ctx0" brushRef="#br0" timeOffset="116995.182">9101 15559 63 0,'-33'23'86'15,"-4"4"-3"-15,-9 6-6 0,4 0-75 16,3 4-5-16,-1 1-1 16,14-1 1-16,6-3 0 0,17-3 1 15,10-4 1 1,13-4-1-16,6-5 2 0,-2 3 4 15,4-3 3 1,-7 1 3-16,-3 1 1 0,-13-2 1 16,-7 0 0-16,-13-1 1 0,-7-2 1 15,0-5-3-15,-8-3-6 16,6-3-11-16,-6-10-18 15,2-3-61-15,17-7-8 16,8-7-7-16</inkml:trace>
  <inkml:trace contextRef="#ctx0" brushRef="#br0" timeOffset="117155.1836">9192 15838 30 0,'21'31'97'16,"-8"1"-3"-16,-2 4-6 15,-11-36-28-15,2 35-52 0,-4 5-5 16,1-5-8-1,-2-1-21-15,3-11-57 0,-1-8-9 16,1-15-5 0</inkml:trace>
  <inkml:trace contextRef="#ctx0" brushRef="#br0" timeOffset="117285.1849">9271 15629 52 0,'-7'-38'106'16,"-7"12"-6"0,-1 6-8-16,-1 5-3 0,33 1-92 15,-33-3-12 1,4-4-52-16,-4 13-25 0,5 3-8 15,11 5-5-15</inkml:trace>
  <inkml:trace contextRef="#ctx0" brushRef="#br0" timeOffset="117845.1905">9332 15700 58 0,'0'0'85'0,"-7"12"-1"0,7-1-6 16,24 7-69-16,-12 7-2 16,3 7-1-16,2 7 0 0,4 5 3 15,-2 4 0-15,4-2 0 0,-4-2 1 16,-2-9-4-1,-4-7 1-15,-4-4-2 0,-2-10 1 16,-7-14-1 0,10 0 0-16,-5-11-1 0,-1-11 0 15,0-7-1-15,2-7-1 16,1-5-2-16,2 0 0 0,-1 1 0 15,1 2 1 1,5 7-1-16,-3 5 0 0,4 13 0 16,2 13 2-16,1 6-1 0,-1 12 0 15,1 11 1 1,-4 8 0-16,-2 6-1 0,-3 1 2 15,-1-3 0-15,-4-3 0 16,-2-7-1-16,-3-6 1 0,1-5-2 16,0-8 0-1,0-12-1-15,0 11-2 0,0-11-4 16,0 0-11-1,0 0-41-15,5-7-34 0,2-3-7 16,2-7-7-16</inkml:trace>
  <inkml:trace contextRef="#ctx0" brushRef="#br0" timeOffset="118385.1959">10207 15666 32 0,'9'34'92'16,"-3"4"-1"-16,-1 8-4 0,2 4-62 15,-3 0-6-15,3-5-3 16,1-5 0-16,5-12-3 0,1-13-3 15,7-10-2 1,-2-10 0-16,4-12-1 0,-2-8-2 16,0-3-2-1,-5 1-2-15,0 3-1 0,-8 0-2 16,-2 10 0-16,-6 14 0 15,0 0 0-15,0 12 1 0,0 4 0 16,-1 5 2-16,-2-3 2 0,3 2 3 16,0-6 1-1,4-5 0-15,-4-9 1 0,15-1 0 16,-10-11-2-1,0-6-1-15,-3-2-1 0,-2-7-2 16,0 1-2-16,-8-5-1 16,-2-2-1-16,-2 0-3 0,4 0-3 15,-2 2-7-15,9 4-19 0,3 11-58 16,5-6-7-1,5 2-7-15,3 5-2 0</inkml:trace>
  <inkml:trace contextRef="#ctx0" brushRef="#br0" timeOffset="118605.1981">10749 15386 12 0,'0'0'86'0,"0"0"3"0,9 17-4 15,-22 6-50 1,10 9-13-16,3 7-5 0,0 9-3 15,3 6 1-15,2 5-2 16,0 3-2-16,2-4-4 16,3 1-5-16,-1-8-7 15,2-2-10-15,-4-16-36 0,5-5-39 16,2-11-6-1,2-15-5-15</inkml:trace>
  <inkml:trace contextRef="#ctx0" brushRef="#br0" timeOffset="118775.1998">10764 15693 32 0,'-19'0'102'0,"3"0"-4"16,16 0-6 0,0 0-4-16,0-10-84 0,16 7-4 15,5-1-6-15,9 2-13 0,-1-3-35 16,1-3-37-1,7 1-6-15,-2-5-6 0</inkml:trace>
  <inkml:trace contextRef="#ctx0" brushRef="#br0" timeOffset="119185.2039">10942 15002 62 0,'-11'-6'84'0,"11"6"-54"16,0 0 1-1,0 0 3-15,27 13-3 0,12 12 0 16,9 7-12-16,16 15-9 16,5 10-1-16,2 11-2 15,-6 9-2-15,-7 9 0 0,-16 7-1 16,-15-1-1-16,-25-3-3 15,-13-2-18-15,-17-6-63 0,-28-12-7 16,-13-12-7 0</inkml:trace>
  <inkml:trace contextRef="#ctx0" brushRef="#br0" timeOffset="119476.2069">10219 15347 41 0,'-1'-34'103'16,"-11"12"-4"-1,-6 13-7-15,-7 15-2 0,31 22-84 16,-37 27-4 0,-10 20-1-16,-3 22-1 0,-4 12-1 15,5 12-2-15,3 2-7 0,13-2-45 16,9-7-36-16,13-15-5 15,10-20-7-15</inkml:trace>
  <inkml:trace contextRef="#ctx0" brushRef="#br0" timeOffset="120076.2129">10270 15819 62 0,'0'0'94'0,"-1"12"-3"0,2 2-31 15,2 3-30 1,2 1-11-16,2 8-4 0,-4 2-10 16,6 8-12-16,-8 1-74 15,4-3-6-15,1-9-7 0,2-10-6 16</inkml:trace>
  <inkml:trace contextRef="#ctx0" brushRef="#br0" timeOffset="121556.2277">10382 15783 18 0,'-13'-4'38'16,"13"4"-4"-16,-12-4-2 0,12 4-4 15,-16 0-2-15,6 0-2 16,3 2-3-16,7-2-2 15,-16 5-4-15,16-5-1 0,-14 17-3 16,9-4-5 0,3 6-3-16,1 3-2 0,1 6-1 15,7-1 2-15,1 2 5 16,4 0 3-16,3-7 2 15,0-4 2-15,3-7 1 0,3-5 0 16,1-7-3-16,2-6-5 16,5-4-14-16,-6-3-48 0,7-10-33 15,2-5-8 1,-6-2-4-16</inkml:trace>
  <inkml:trace contextRef="#ctx0" brushRef="#br0" timeOffset="122986.242">10042 15671 43 0,'-9'0'87'0,"9"0"-4"15,0 0-41-15,0 0-19 16,-1 5-9-16,-1 7-5 15,7 8-4-15,2 6-2 0,4 5-1 16,-1 11 0 0,4 3 1-16,-1 4 2 0,4-5-2 15,-4-2 0-15,2-6 0 16,-5-6 2-16,-1-8-1 15,-3-7 2-15,0-5 2 0,-6-10 0 16,10 6 2-16,-10-6-1 16,7-4 1-16,-4-8-3 0,0-3-1 15,-2-5-1 1,1-5-2-16,-1-2-1 0,-1-1 0 15,0 4-1 1,0-2 0-16,1 7-1 0,-2 4 0 16,0 5-1-16,1 10-1 15,-2-8-1-15,2 8-1 0,0 0-1 16,0 0 1-16,0 6 0 0,0-6 1 15,15 17 0 1,-3-5 2-16,0 0 1 0,4-1 2 16,-1 0 1-1,2-1 1-15,-4-5 1 0,4-1 1 16,-6-4 1-16,0-3 1 15,-2-6-1-15,-1-3-1 0,1-2 0 16,-4-6-2 0,-1-3-2-16,-2-4-3 0,0 1-3 15,-2-9-8-15,0 6-15 0,6-3-65 16,-1 1-5-1,4 0-6-15,4 2-3 0</inkml:trace>
  <inkml:trace contextRef="#ctx0" brushRef="#br0" timeOffset="123896.2511">11576 15407 56 0,'-11'5'93'0,"11"-5"-4"16,-10 5-4-16,20-3-67 16,-10-2-7-16,0 0-2 15,0 0-1-15,0 0-2 16,0 0-1-16,0 0 1 0,0 0-3 15,7 8 1 1,-7-8-1-16,0 0 1 0,0 0 0 16,0 0 0-16,0 0 1 15,0 0 0-15,0 0 0 16,0 0 0-16,0 0 0 0,0 0 0 15,0 0-2-15,0 0-1 16,0 0 0-16,0 0-1 0,0 0 0 16,0 0 0-1,0 0-1-15,0 0 0 0,0 0 0 16,0 0 0-1,0 0 0-15,0 0 0 0,0 0 1 16,0 0-1-16,0 0 0 16,0 0 0-16,0 0 0 0,0 0 0 15,0 0 0-15,0 0 0 0,0 0 0 16,0 0 0-1,15 6 1-15,-1-3-1 0,7-3 0 16,5 5 1 0,4-1 0-16,4 0-1 0,2 0 1 15,2 0 0-15,-7 0-1 16,-3-2 1-16,-7 0 0 0,-3-2-1 15,-6 0 1-15,-12 0-3 0,13 0-2 16,-13 0-5 0,0 0-9-16,0-7-19 0,-13 7-57 15,13 0-5 1,0 0-6-16</inkml:trace>
  <inkml:trace contextRef="#ctx0" brushRef="#br0" timeOffset="124136.2535">11680 15603 27 0,'-14'10'88'0,"3"-3"2"15,11-7 0-15,8 8-63 0,12-4-7 16,12 1-3-1,12 0 0-15,3 2-3 0,6-1-3 16,2 1-6 0,-7 0-6-16,-4-1-7 0,-11-2-6 15,-8 1-18-15,-10 6-40 0,-15-11-22 16,0 0-6-1</inkml:trace>
  <inkml:trace contextRef="#ctx0" brushRef="#br0" timeOffset="124606.2582">12271 15434 52 0,'11'1'95'0,"-11"-1"-9"0,0 0-6 16,0 0-36-16,0 0-47 0,6 20-2 15,-2 1 1-15,1 7 2 16,0 5 2-16,0 6 4 16,4 5 1-16,-1 2 0 15,3 0 0-15,-2-6 2 0,1-1-1 16,3-6 2-1,-4-5-2-15,0-7 2 0,1-6 1 16,-10-15 1-16,14 9 0 16,-4-11 0-16,-1-14 0 15,2-7-2-15,4-11 0 0,0-9-3 16,3-11-1-16,0-8-2 15,-1 2-1-15,-5-2-2 0,0 5-2 16,-4 8-4 0,-7 5-6-16,3 15-19 0,-4 7-62 15,3 7-5-15,0 2-6 16,4 4-3-16</inkml:trace>
  <inkml:trace contextRef="#ctx0" brushRef="#br0" timeOffset="124886.261">13160 15223 54 0,'2'-11'81'0,"-10"10"0"16,-13 6-2-16,8 9-77 0,-17 10 1 15,-5 10 4 1,-1 10 2-16,-2 7 4 0,8 7-1 16,6-1-1-1,11-2-1-15,8-4-1 0,4-4-3 16,11-10 0-16,7-8-5 15,5-8-6-15,2-7-4 0,2-8-19 16,3-6-57 0,-6-13-8-16,-1-7-4 0</inkml:trace>
  <inkml:trace contextRef="#ctx0" brushRef="#br0" timeOffset="125136.2635">13338 15170 88 0,'2'8'92'0,"0"8"-3"15,1 9-4-15,0 11-70 0,-1 3-7 16,2 7 1 0,2 9 0-16,1 7-1 0,1 0 1 15,1-2-2-15,2-6-2 16,4-4-3-16,0-7-3 15,1-8-3-15,-2-12-5 16,2-5-5-16,-4-12-16 0,1-13-46 16,-4-2-19-1,-4-13-6-15,-4-3 5 0</inkml:trace>
  <inkml:trace contextRef="#ctx0" brushRef="#br0" timeOffset="125286.265">13247 15427 23 0,'-27'2'106'0,"8"-2"-4"0,10 3-8 16,9-3-4-1,12 23-72-15,6-23-19 0,10 0-10 16,-2-4-16 0,5-3-64-16,4 7-5 0,2 0-7 15,-2-3-1-15</inkml:trace>
  <inkml:trace contextRef="#ctx0" brushRef="#br0" timeOffset="125596.2681">13830 15134 91 0,'-15'-4'97'16,"0"4"-8"-1,7 2-7-15,8-2-62 0,1 23-16 16,13 6-4-16,12 11-4 15,5 10 3-15,2 12 0 16,1 9 2-16,-5 9-1 0,-7 2 1 16,-7-1-1-16,-15-2-1 15,-9-8-5-15,-19-14-18 0,-14-8-61 16,6-14-6-1,-4-18-5-15</inkml:trace>
  <inkml:trace contextRef="#ctx0" brushRef="#br0" timeOffset="126066.2728">13251 15445 93 0,'18'-1'94'15,"7"-6"-6"-15,5-3-6 0,15 5-77 16,-2-1-6-16,8 6-3 16,0-4-3-16,-2 4-2 0,0 0-3 15,-3 5-18 1,2 2-56-16,-17-5-3 0,-4-2-2 15</inkml:trace>
  <inkml:trace contextRef="#ctx0" brushRef="#br0" timeOffset="127917.2914">14838 14759 42 0,'23'-22'100'0,"-6"-1"-7"16,-9 4-7-16,-4 3-4 0,-36 5-85 16,32 11-2-1,0 0 1-15,-14 25-1 0,7 14 0 16,0 12 2-16,0 20 3 15,1 15 1-15,0 12 0 0,2 10 0 16,-1 8 1 0,3 8-5-16,-4-5 2 0,0 1-1 15,0-10 0 1,2-5 1-16,-1-12 1 0,0-6-1 15,0-12 2-15,0-12-1 0,3-10 2 16,-3-9-1-16,2-11 1 16,-1-6-1-16,2-10-1 0,-2-3 3 15,1-5 0 1,3-9 0-16,-17 15 1 0,3-10-1 15,-8 2 0 1,-6 1 0-16,-9 1 0 0,-3 1-1 16,-11 1-1-16,-5 0-1 0,-7 2 1 15,-5 1-1-15,-6 1 1 16,-2 1-1-16,-8-1 1 0,0 3 0 15,-10 0 0 1,-4 3 1-16,-8-1 0 0,-10 1-1 16,-9 4 0-1,-12-2 0-15,-11 2 0 0,-10-1 1 16,-11 1-2-16,-16 0 1 15,-7 2-1-15,-13 1 2 16,-8 3-1-16,-6-2 1 0,-6 4-1 16,-5 1 1-16,-4 1-1 15,3-3 1-15,-3 1-1 0,-4-3 1 16,-1 0-2-1,-4-3 1-15,-1-1 0 0,-4 1 0 16,3-4 0 0,3 0 0-16,6 1 1 0,15-4-1 15,13 1 1-15,18-5-1 16,16-2 1-16,21-3-1 0,12-3 1 15,20 1-1-15,13-4 0 0,12-1-1 16,14-1 1 0,8 2 0-16,15 0-1 0,10 0 0 15,29-3-3 1,1 1 1-16,3-1-1 0,1 1 0 15,1 1-1-15,4 0 1 16,10-4 1-16,-15 7-2 16,15-7 4-16,-11 6 1 0,11-6 0 15,0 0 2-15,-8-16 0 16,3-5 0-16,-3-9 0 0,1-14-1 15,-5-14-1 1,-7-12 0-16,-4-15-1 0,-7 2-1 16,-2-7-1-1,-5-6 0-15,0-5 0 0,-3-2 1 16,1 5 1-16,-2 3-1 15,-1 4 0-15,-1 5 0 0,4 5 1 16,-5 8 1-16,3 8-1 0,1 4 0 16,-1 4 0-1,3 4 1-15,2 4 0 0,2 2 0 16,2 6 0-1,4 0-1-15,0 5 1 0,2 0-1 16,-1 7 0-16,1 0 1 16,1 1-1-16,-1 3 0 0,-1-3-1 15,1 3 1 1,0 1 0-16,0 0 1 0,5-1-1 15,-1-1 0-15,3 2 0 0,1-1 1 16,3 0 0 0,1-1-1-16,2 0 0 0,2 0 1 15,1 3-1-15,0-3 0 16,3 1 0-16,2 0 0 0,0 0 0 15,3 1 0 1,1 1 0-16,0 2 0 0,2-1-1 16,1 3 1-16,2 2 0 0,0 0-1 15,2-1 1-15,1 2-1 16,3-1 1-16,6 0 0 15,5-3 0-15,5-1-1 16,10 0 1-16,6 0 0 0,9 2-1 16,7 0 1-1,9 0-1-15,5 1 1 0,11 1-1 16,9-2 1-16,7 1-1 15,12-4 1-15,10-1 0 0,6-4 0 16,10-1-1 0,8-4 1-16,3 1 0 0,5-1 0 15,3 2 0-15,3 0 0 0,0 3 0 16,6 2 0-1,0 2 0-15,8 4 0 0,2 4 0 16,3 4 0 0,3 0 0-16,1 4 1 0,9 0 0 15,5 0-1-15,2 1 3 16,3 4-1-16,4-3 0 0,5 1 0 15,1-1 1-15,4 2-2 0,1-1 1 16,-1 3-1 0,3 1 0-16,-4 0-1 0,1-1 0 15,-1 1 0 1,3 4-1-16,-3 1 0 0,2 0-1 15,-6-1 1-15,-1 1 0 16,-4 0-1-16,-6 1 1 0,-12-2 0 16,-11 2 1-1,-9-3 0-15,-22 0 0 0,-8 1 1 16,-20 1 0-16,-16-1 0 0,-15 0 0 15,-15-1-1 1,-16 1 1-16,-14 1-1 0,-8 2 0 16,-11 2-1-16,-8 1 1 15,-7 6-1-15,-4 5 1 0,-4 5 1 16,0 15-1-1,-3 5 0-15,-2 14 1 0,1 13-3 16,2 15-5 0,-2 7-13-16,3 10-60 0,5 10-14 15,0-8-8-15,6-2-5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37:57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6591 1817 48 0,'-9'-23'87'0,"-1"5"-3"15,2 10-48-15,8 8-11 0,-7 9-12 16,10 28-6-16,3 12-3 16,6 20 0-16,2 16-1 0,0 21 2 15,3 10 3 1,-4 8-2-16,-3-3 0 0,-3-7 0 15,-6-13-1 1,-1-15-2-16,-3-19-2 0,-3-19-6 16,0-21-25-16,-11-20-52 15,17-17-5-15,0-21-5 0</inkml:trace>
  <inkml:trace contextRef="#ctx0" brushRef="#br0" timeOffset="520.0052">6208 1845 37 0,'-19'-14'83'0,"13"-6"-24"0,10-6-11 16,11 10-20 0,10-4-10-16,10 2-9 0,8 0-3 15,11-1-1-15,9 2-1 16,8 4-3-16,-18 8 1 0,104-7 0 15,7 12-1-15,-7 17 1 0,-12 14 0 16,-15 17 0 0,-46 18 2-16,-46 6 0 0,-53-6 0 15,-22-3 1 1,-18-2-1-16,-27-9 1 15,-12-5-1-15,-6-15-1 16,-3-12-2-16,5-10 0 0,11-7 0 16,11-3-2-1,13-5 0-15,32-2 2 0,21 3 1 16,16 5 2-16,24 11 2 0,21 7 0 15,6 6 1 1,6 11-1-16,4 8 3 0,-2 6-4 16,-10 7 0-16,-12 5-2 15,-9-2 0-15,-13 1-2 0,-5-2-3 16,1-9-4-1,-2-11-24-15,-7-10-55 0,25-13-7 16,3-16-6 0</inkml:trace>
  <inkml:trace contextRef="#ctx0" brushRef="#br0" timeOffset="980.0098">7454 2413 29 0,'0'25'87'0,"3"3"1"16,8-7-3-1,9 1-66-15,11-6 0 0,9-7-1 16,6-9-3-16,-1-9-4 0,4-10-4 15,-1-11-4-15,-6-6-3 16,-8-9-6-16,-12 1-3 0,-13-2 0 16,-9 9-2-1,-9 1 2-15,-11 10 1 0,-7 12 4 16,-10 15 4-1,-5 36 6-15,0 18 4 16,5 25 1-16,5 10 0 16,13 16 3-16,10 0-1 0,12-4-3 15,22-12 0-15,25-25-7 0,10-21-7 16,19-13-21-1,24-21-62-15,-4-15-5 0,7-16-7 16,4-12-3 0</inkml:trace>
  <inkml:trace contextRef="#ctx0" brushRef="#br0" timeOffset="1530.0162">9214 2296 45 0,'8'9'75'0,"3"6"-43"15,2 11-4-15,7 8-5 0,-1 9 1 16,1 8-2-16,-1 5-3 16,-1 4-4-16,-5 1-1 0,-8 1-3 15,-2-4 0 1,-6-4 2-16,-7-8-1 0,-7-8 0 15,-3-4 1-15,-7-9-2 0,-1-6 1 16,-5-10-2 0,-1-6-2-16,-1-3-1 0,-1-12-3 15,1-6-1-15,1-10-3 16,7-8-6-16,1-10-16 0,-6-10-67 15,27-5-4 1,5-9-6-16,4-5-5 0</inkml:trace>
  <inkml:trace contextRef="#ctx0" brushRef="#br0" timeOffset="1650.0174">9191 1857 10 0,'-12'-27'97'0,"-2"6"-8"16,-3 1-25-1,-11 2-62-15,12 5-90 0,4 6-5 16</inkml:trace>
  <inkml:trace contextRef="#ctx0" brushRef="#br0" timeOffset="2430.0252">9884 2238 52 0,'5'13'90'0,"14"-5"-1"16,24-1-55-16,2-2-4 0,9 0-2 15,6-5-8-15,3-15-6 0,-2-4-3 16,-5-10-4 0,-3-5-5-16,-14-1-2 0,-13-5-3 15,-13-1-1 1,-13 4-1-16,-3 1 0 0,-15 2-2 15,-9 10 0-15,-7 5 2 16,-7 14 2-16,-7 13 2 0,-3 20 2 16,-2 16 2-1,1 14 3-15,4 20 2 0,7 13 0 16,12 8 2-16,13 5 0 0,15-5-1 15,14-7-1 1,24-12-2-16,14-14-3 0,17-18-7 16,7-21-12-16,1-16-70 15,16-10-4-15,-2-18-7 0,6-12-5 16</inkml:trace>
  <inkml:trace contextRef="#ctx0" brushRef="#br0" timeOffset="3050.0314">11078 1407 27 0,'0'0'74'15,"1"-14"-35"-15,-1 14-9 0,0-12-8 16,0 12-8-1,0 0 0-15,-6-5-4 0,6 5 0 16,-3 9 0-16,5 7 2 16,2 24-1-16,7 13 1 0,1 8-1 15,3 10-2-15,0 3 0 16,0-1 1-16,-5-8-1 15,-3-15-1-15,-7-8 1 0,0-13-1 16,-10 0 3 0,-3-10-3-16,-3-7 1 0,-6-2-2 15,-2-5-1-15,-5-5-1 16,-2-3-2-16,-4-9 0 15,0-8-2-15,-2-6 0 0,1-5-3 16,2-9-4-16,5 1-9 16,-6 2-59-16,25 9-19 0,1-3-6 15,1-5-4 1</inkml:trace>
  <inkml:trace contextRef="#ctx0" brushRef="#br0" timeOffset="3190.0328">10836 1227 16 0,'20'-42'94'0,"-4"11"-1"0,-2 2-10 15,2 9-32 1,-5 5-76-16,-1 7-56 0,-10 8-7 16,14-2-6-1</inkml:trace>
  <inkml:trace contextRef="#ctx0" brushRef="#br0" timeOffset="3680.0377">11179 1310 81 0,'0'0'84'0,"15"-15"-4"0,-5 11-60 15,-1 1-4-15,1 3-5 0,-1 8-3 16,7 19 1 0,-2 14 0-16,-2 16 0 0,-3 7-1 15,3 3 0 1,-1-1-1-16,-1-11 1 0,3-21 0 15,1-24-2-15,5-10-2 16,-10-3-2-16,1-6-3 16,0-4-1-16,2 1-1 15,-3-1-3-15,2 2-1 0,-2-1 0 16,0 2 0-16,12 3 6 15,0 5 1-15,-1 4 1 16,0 12 0-16,2 1 5 0,2 3 2 16,7-1 2-1,-15-14-1-15,3-3-2 0,-2-6 1 16,1-6-1-1,-2-5-1-15,0-5-2 0,-4-5-1 16,-1-2-4-16,-4-4-2 16,-3-2-5-16,-2-1-17 0,-1 0-64 15,-1 2-4-15,0 0-8 0</inkml:trace>
  <inkml:trace contextRef="#ctx0" brushRef="#br0" timeOffset="4150.0424">12218 1281 70 0,'-5'18'89'0,"-5"42"-36"0,2 12-13 16,0 8-6 0,3-2-10-16,5 4-4 0,5-14-3 15,8-15-2-15,9-30-2 0,4-10-2 16,7-3-2-1,1-10-3-15,3 0-1 0,-1-5-4 16,-1 0-4-16,-5-3-2 16,-1-3-4-16,-8 1-7 15,-1 0-18-15,-6 1-54 16,-7-2-7-16,-5 0-4 0</inkml:trace>
  <inkml:trace contextRef="#ctx0" brushRef="#br0" timeOffset="4330.0442">12243 1575 36 0,'-22'-8'94'0,"6"-2"-1"0,2 0-7 16,11 1-63-1,3-3-9-15,8 2-9 0,11 3-17 16,4 4-54-16,6-4-22 0,6 0-7 15,2-4 5 1</inkml:trace>
  <inkml:trace contextRef="#ctx0" brushRef="#br0" timeOffset="5002.0511">12445 1115 52 0,'-12'-6'94'16,"2"0"-5"-16,0 5-3 15,10 1-70-15,0 0-4 0,-1-9-4 16,8 6-2-16,10-2-1 0,3 3-2 15,5 0 0 1,-1-3-1-16,16 0 0 0,-10 1 0 16,2 1-1-16,1 0-1 15,0 2 0-15,-2 1 2 0,2 0-2 16,-3 7-2-1,-2 2 2-15,-3 5-1 0,-6 11 0 16,-4 6 1 0,-2 31 1-16,-1 35 2 0,-7 17-2 15,2 12 2-15,2 14-1 0,4 5 2 16,2-1 1-16,1-5-1 15,-2-20 0-15,1-3 0 16,-4-3 0-16,-4-8-2 16,3-6 1-16,-3-9-1 0,-4-7 1 15,1-11-1 1,2-7 0-16,-1-11 0 0,-1-9-1 15,1-9 2-15,0-7-1 0,-1-4 0 16,-1-6 0 0,-1-8 0-16,-2 0-1 0,0-2 0 15,0-9 1-15,-12 16-1 16,0-9 0-16,-8-3 0 0,-11-2 0 15,-9 1 0 1,-13-3-1-16,-11 0-2 0,-16-2-4 16,-9-2-8-1,-16-2-36-15,-10-1-42 0,1-4-7 16,-7-10-6-16</inkml:trace>
  <inkml:trace contextRef="#ctx0" brushRef="#br0" timeOffset="5782.0589">8526 1482 41 0,'33'-8'85'15,"-4"-2"-4"-15,-6 2-52 0,-7 1-1 16,-16 7-12-16,7-10-8 16,-11 5-4-16,-13 0 1 0,-5 0-2 15,-7 0 0-15,-5 3 0 16,-1 2 0-16,-3 0-1 15,0 5-2-15,1 7 1 0,-15 8 1 16,0 35 1 0,28 11 2-16,24 22 1 0,30 20 0 15,18 22 3 1,5 17 1-16,6 11 2 0,-8 1-4 15,-8 2 0-15,-7-1 3 0,-12-7-2 16,-9-5 0-16,-9-10-2 16,-7-8 0-16,-2-13-1 0,-6-14 0 15,3-15-1 1,4-16 0-16,7-19 0 0,18-13-1 15,17-19 0 1,16-15-1-16,16-6-2 0,11-6-6 16,19 2-13-16,5 4-70 15,12-12-8-15,0-3-9 0,-8-4-5 16</inkml:trace>
  <inkml:trace contextRef="#ctx0" brushRef="#br0" timeOffset="75667.7636">6843 4942 4 0,'-9'-10'74'0,"9"10"-29"0,-12-7-4 15,12 7-13 1,-2 21-10-16,2 6-7 0,7 12-4 16,3 7-5-16,3 13 1 0,-1 3 0 15,1 15 2 1,-3-1-1-16,-1-1 1 0,-5-3-1 15,0-8-2-15,-5-4-5 16,1-7-15-16,-1-2-31 0,-5-17-27 16,6-8-3-1</inkml:trace>
  <inkml:trace contextRef="#ctx0" brushRef="#br0" timeOffset="76248.7695">6638 4969 24 0,'-16'0'51'0,"-2"-2"-11"15,6-1-5 1,1-2-6-16,2 0-5 0,3-4-4 15,5-3-5 1,2-2-6-16,14-4-2 0,13-2-2 16,9-2-1-16,20 1-3 0,6-5 0 15,14 11 2-15,7 5-1 16,-4 8 0-16,-1 4 0 0,-13 13 1 15,-11 8-1 1,-20 10 2-16,-13 9 0 0,-21 3-1 16,-11 1 2-1,-16-1-1-15,-10-1 0 0,-7-4-1 16,-6-6 1-16,-1-4-1 15,2-8 0-15,3-6 0 0,4-6 2 16,11-2-3-16,5-6 0 16,6 1-2-16,10-3 0 15,9 0 0-15,0 0 1 0,23 14-1 16,1 1-1-1,8 2 1-15,6 10 3 0,6 4 0 16,-1 3 1-16,-3 6-1 16,-3-3 0-16,-5 2 0 0,-5 0 0 15,-4-3-3-15,-6-5-7 16,0-2-14-16,-2 1-43 15,0-11-21-15,0-6-6 0</inkml:trace>
  <inkml:trace contextRef="#ctx0" brushRef="#br0" timeOffset="76748.7745">7485 5421 27 0,'-5'18'80'0,"3"-2"1"0,1 1-54 15,4 2 3-15,6-4-1 16,10-5-2-16,3-9-5 15,2-2-3-15,4-12-2 0,3-1-1 16,-4-5-4 0,-2-4-7-16,-4-3-7 0,-8 1-2 15,-12 4-3-15,-5-1 0 16,-13 8-2-16,-8 2 0 15,-4 7 0-15,-9 5 0 0,0 12 6 16,3 12 2-16,3 6 2 16,9 10 0-16,11 3 2 0,11 5 1 15,7-3 1 1,18-2 1-16,10-7-3 0,6-8-6 15,13-7-36 1,0-2-41-16,-4-9-7 0,-3-3-4 16</inkml:trace>
  <inkml:trace contextRef="#ctx0" brushRef="#br0" timeOffset="77288.7799">5653 5436 46 0,'-11'0'84'16,"11"0"-1"-16,-1-25-29 0,13 21-33 16,16-5-9-16,12-2-8 15,10-1-3-15,10-2-1 0,5 1-1 16,6-1-3-1,-2 5-6-15,-6-1-10 0,-8 5-22 16,-7 10-42 0,-12 0 1-16</inkml:trace>
  <inkml:trace contextRef="#ctx0" brushRef="#br0" timeOffset="77598.783">5729 5663 18 0,'-9'9'82'0,"9"-9"3"0,10 7-4 16,61-8-62-16,-29-4-7 15,18-2-2-15,3-1 0 0,10-1-1 16,2 5-10-16,-9 4-39 15,3 3-39-15,-8 7-6 16,-14-1-5-16</inkml:trace>
  <inkml:trace contextRef="#ctx0" brushRef="#br0" timeOffset="94590.9549">9417 5171 13 0,'0'0'19'16,"0"11"4"-16,4 2 0 15,5 5-1-15,4 2 0 0,1 8-1 16,7 5 1 0,-2 1-2-16,3 6-3 0,-6-1-3 15,2 0 0-15,-7-1-2 16,0 3 1-16,-8-7 1 0,-3-5-2 15,0-4 0 1,0-1 2-16,-1-8 1 0,-2-3 0 16,3-13 1-16,-15 9-1 0,3-9 0 15,-3-5-1 1,-2-4-2-16,-6-7-3 0,-2 0-4 15,-5-6-4-15,5 1-9 16,-3-3-9-16,6-8-50 16,2 7-24-16,5-1-7 15,7-3-3-15</inkml:trace>
  <inkml:trace contextRef="#ctx0" brushRef="#br0" timeOffset="94720.9562">9459 4942 4 0,'0'-17'92'16,"-6"3"-4"-16,4 3-38 15,2 11-50-15,-67-14-84 0,58 10-8 16</inkml:trace>
  <inkml:trace contextRef="#ctx0" brushRef="#br0" timeOffset="95945.9689">8763 4677 64 0,'1'-9'86'16,"-1"9"-31"-16,0-19-17 0,0 19-13 15,-19-18-12 1,2 10-6-16,-8-2-3 0,-4 4 0 16,-6 1-2-16,0 2 0 15,-5 2 1-15,-1 1-1 0,5 0 0 16,2 1-1-1,3 2-1-15,4 0 0 0,5 2-1 16,5 1 0 0,4 1 0-16,13-7-1 0,-10 19 0 15,10-6 1-15,5 6 1 0,4 9 0 16,5 6 2-16,2 8-1 15,0 9 0-15,2 9 1 0,-4 10 1 16,-6 7 1 0,0 8-2-16,-8 3 1 0,-3 7 2 15,-8 2 0 1,-3 1 1-16,-6-5-1 0,2-3 0 15,-1-5-1-15,1-5 1 0,1-7-3 16,4-10 0-16,2-8-1 16,4-11-1-16,1-6 1 0,4-9 0 15,2-3 2 1,5-7 2-16,10-3 2 0,6-9 1 15,12-2-1 1,7-2 1-16,10-3-2 0,8 0-2 16,2-1-7-16,6-1-13 15,-5 9-57-15,5-7-16 0,-3-2-8 16,-4-4-4-16</inkml:trace>
  <inkml:trace contextRef="#ctx0" brushRef="#br0" timeOffset="96615.9756">11167 5120 23 0,'-11'-28'66'0,"2"18"-27"0,-5 6-1 16,3 4-4-16,-8 2-9 15,4 10-8-15,-5 10-5 16,0 5-7-16,4 13 1 16,0 1-2-16,3 11 2 0,8 3 1 15,4 1-2 1,1-3 0-16,6-7 2 0,6-6-3 15,5-10-3-15,5-6-9 0,3-18-42 16,6-6-29-16,2-7-5 16,2-11 1-16</inkml:trace>
  <inkml:trace contextRef="#ctx0" brushRef="#br0" timeOffset="96875.9782">11355 5412 4 0,'-2'30'71'0,"7"-18"1"16,12 13-49-16,2-8 5 15,11-2 1-15,-3-15-5 16,7-10-2-16,-5-7 1 0,4-7-4 16,-11-5-2-1,-6-3-4-15,-7 0-2 0,-9 2-4 16,-6 8 0-16,-10 3-4 15,-6 6-2-15,-9 4 1 16,-1 9-3-16,-3 2-3 16,5 13-10-16,-1-6-15 0,5 9-57 15,16 3-4-15,7-5-4 0</inkml:trace>
  <inkml:trace contextRef="#ctx0" brushRef="#br0" timeOffset="97325.9827">11873 5039 27 0,'-23'15'79'0,"-1"13"-21"16,2-7-24-16,8 2-5 15,2 4-9-15,9-3-7 0,4 5-5 16,14-3-2-1,8 1 1-15,1-8-2 0,4 3-1 16,0-5-2 0,-3 0 4-16,-5-1 1 0,-8 0 3 15,-8 3 3-15,-7-4-1 0,-12 4 1 16,-8-5 2-16,-6 0-2 15,-2-1-4-15,-3-6-8 16,2 0-14-16,0-6-24 16,0-1-49-16,18 1-6 0,14-1-7 15</inkml:trace>
  <inkml:trace contextRef="#ctx0" brushRef="#br0" timeOffset="98375.9932">12427 5144 45 0,'0'0'69'0,"0"0"-27"16,0 0-28-1,-5 9-2-15,5 5 1 0,0 5-1 16,1 3 1-16,3 5-2 16,0 0 1-16,3 2 0 0,1 1-2 15,2-5-3 1,-3 0 1-16,1-9 2 0,2 1 3 15,-10-17 0-15,18 8 2 0,-7-8-2 16,0-11-2 0,0-3-1-16,0-4 0 0,-2 1-5 15,-2-1-2-15,3 4-7 16,-6 1-3-16,-4 13-3 15,0 0 4-15,9 3-1 16,-3 13 3-16,3 2 0 0,2 1 2 16,0-3 5-1,9 3 8-15,-1-8 1 0,3-6 0 16,-2-7 1-16,1-11-3 0,-5-6 1 15,1-2-3-15,-5-4-2 16,-5-4-4-16,-3 2-3 16,-4-3 0-16,-2 0-4 15,-6-2-5-15,1 3-8 0,-2-2-19 16,-5 6-53-1,13 3-8-15,1 6-4 0</inkml:trace>
  <inkml:trace contextRef="#ctx0" brushRef="#br0" timeOffset="98745.9969">13041 5075 36 0,'-9'27'79'16,"-2"4"1"-16,-1 6-60 0,2 1 3 15,0 1-3 1,4-3-1-16,2-2 2 0,3-2-4 16,3-6 1-16,9-6-3 15,8-6-1-15,3-3 0 0,6-7-1 16,2 3-2-16,1-5-4 15,-1-2-5-15,-2-2-2 16,-5-2-5-16,0 1-6 0,-8-7-9 16,3-6-48-1,-7 6-24-15,-6-3-7 0,-4 1-1 16</inkml:trace>
  <inkml:trace contextRef="#ctx0" brushRef="#br0" timeOffset="98895.9984">12890 5211 1 0,'-20'5'93'15,"20"-5"0"-15,0 0-5 0,26 38-29 16,15-38-47-16,2-6-11 16,13-10-53-16,5 13-28 15,-1-5-9-15,-3 0-6 16</inkml:trace>
  <inkml:trace contextRef="#ctx0" brushRef="#br0" timeOffset="100366.0131">14406 5080 14 0,'-10'1'87'15,"10"-1"-14"1,-14 2-18-16,14-2-15 0,9 2-9 16,10-2-9-16,12 0-9 15,8-2-4-15,8 1-3 16,6 0-3-16,-1 1 1 15,3-1-2-15,-6 1-4 0,-9 0-6 16,-9 0-6 0,-10 3-10-16,-5-3-29 0,1 7-35 15,-17-7-6-15</inkml:trace>
  <inkml:trace contextRef="#ctx0" brushRef="#br0" timeOffset="100836.0178">14590 4921 49 0,'0'0'81'0,"-6"-5"-17"0,6 5-30 16,0 0-12-16,-8-8-9 16,8 8-8-16,0 0-3 0,0 10-1 15,6 5-2-15,3 9 0 16,5 7 0-16,-2 4 1 15,6 8 3-15,-4 3 3 0,-1-1-1 16,0-1-3 0,-4-10-11-16,-6-1-65 0,1-3-5 15,2-11-5 1</inkml:trace>
  <inkml:trace contextRef="#ctx0" brushRef="#br0" timeOffset="101906.0285">15430 4988 81 0,'0'0'84'0,"0"0"-9"0,0 0-49 15,0 0-17 1,0 0-6-16,0 11-8 0,1 3-1 16,5 7-2-16,1 6 3 15,6 5 1-15,0 9 1 16,4 0 5-16,-3 8-2 0,3-5 3 15,-5-2 2-15,-2-4 4 16,-4-8 5-16,-7 1 1 0,0-11 1 16,-12 1 2-1,-1-11 1-15,-4-2-1 0,-5-5 0 16,0-3-5-1,-4-1-3-15,1-11-4 0,-4 1-1 16,3-11-4-16,4 1-11 16</inkml:trace>
  <inkml:trace contextRef="#ctx0" brushRef="#br0" timeOffset="102747.037">15420 4758 10 0,'-19'-10'99'16,"-2"1"-2"-16,8 4-5 0,2-5-6 15,2 1-82-15,9 9-12 0,0 0-47 16,-9-9-34-1,9 9-7-15,0 0-6 0</inkml:trace>
  <inkml:trace contextRef="#ctx0" brushRef="#br0" timeOffset="104287.0524">16140 4923 20 0,'-12'-14'75'0,"-5"13"2"0,-19 1-48 15,9 3-6 1,-3 6-5-16,-3 2-5 0,1 3-1 15,2 2-2-15,6 1-4 16,4 4 0-16,9-3 0 0,7-1-3 16,9 0-1-1,15 2 0-15,10 2-1 0,6-3 1 16,4-1 1-16,4-2-2 15,-2-1 0-15,-5 1 0 16,-4-3 1-16,-12 2 2 0,-9-4 1 16,-10 3 1-16,-9-2 1 15,-9 4 1-15,-10-1 0 0,-4 1 1 16,-5-1-1-1,-4-3-2-15,4 0-2 0,2-3-1 16,7 0-6 0,2-5-5-16,9 2-11 0,5-5-34 15,10 0-35-15,0 0-7 0,11-11-2 16</inkml:trace>
  <inkml:trace contextRef="#ctx0" brushRef="#br0" timeOffset="104487.0544">16240 5058 16 0,'14'5'91'0,"1"7"-1"0,-4 3-3 16,-5-1-54-16,-1 10-16 15,-2 1-2-15,0-2-4 16,-3 0-5-16,0 0-6 0,-4-10-9 15,2 0-34 1,-1-4-42-16,3-9-6 0,0 0-5 16</inkml:trace>
  <inkml:trace contextRef="#ctx0" brushRef="#br0" timeOffset="104597.0555">16252 4889 65 0,'-3'-24'91'0,"2"0"-9"16,1 7-35-1,18 2-120-15,-15 5-8 0,-3 10-5 16</inkml:trace>
  <inkml:trace contextRef="#ctx0" brushRef="#br0" timeOffset="104967.0592">16465 4991 12 0,'15'33'86'0,"-5"2"4"0,-5 15-24 15,1-14-31-15,2-3-9 16,-6-3-7-16,-2-6-4 0,0-6-2 15,0-6-1 1,0-12-2-16,0 0-4 0,0 0 1 16,13-17-2-16,-3-3 0 0,3-4-2 15,3-1 0 1,3-2-1-16,-1 2 0 0,-1 5-1 15,-1 3 1-15,-2 9-1 16,1 7 0-16,-1 6-1 0,0 13 1 16,1 5-1-1,-2 3 0-15,5 6 0 0,-4 2 1 16,4-5-1-1,-5 0 1-15,-1-5-3 0,0-2-7 16,-9-6-9-16,6-16-61 0,-3 9-13 16,-6-9-6-16,7-6-5 15</inkml:trace>
  <inkml:trace contextRef="#ctx0" brushRef="#br0" timeOffset="105407.0636">17057 4942 44 0,'8'11'91'16,"-2"5"-3"-16,-4 17-4 0,2-7-67 15,1 4-4 1,-3 3 0-16,7-3-2 0,-3 1 1 15,0-9-4-15,3-3 2 16,0-7-3-16,3-4-1 16,0-5 0-16,2-3 0 0,-2-3 0 15,1-4-2-15,-4-3-1 16,0 5-1-16,-9 5-1 0,10-13-2 15,-10 13-1 1,0 0 0-16,0 0-1 0,3 6 0 16,0 8 1-1,5-1 1-15,3-1 1 0,5-5 1 16,5 1 2-16,0-8 0 15,3-3 1-15,0-9 1 0,-2-7-1 16,-3 1 0-16,-7-8-2 0,-5 2 1 16,-7-8-2-1,-3 3-3-15,-9-2-2 0,0 0-8 16,0-2-15-1,-7 4-65-15,12 2-4 0,4 4-6 16,3 3-4-16</inkml:trace>
  <inkml:trace contextRef="#ctx0" brushRef="#br0" timeOffset="105747.067">17597 4792 13 0,'14'0'83'0,"-14"0"2"0,1 17-3 15,19-1-57 1,-20 8-10-16,-1 5-2 0,-2 6 2 15,3 3-2 1,0 2 0-16,1-2 0 0,6-1-2 16,6-11-1-16,2-2-1 15,1-7-2-15,1-6-1 0,-2-3-2 16,0-3-2-1,0-5-1-15,-4 0-5 0,-11 0-4 16,16 0-9-16,-16 0-23 0,0 0-49 16,6-10-8-1,-6 1-5-15</inkml:trace>
  <inkml:trace contextRef="#ctx0" brushRef="#br0" timeOffset="105897.0685">17591 4991 50 0,'-18'-3'99'0,"6"3"-5"16,12 0-5-1,0-19-48-15,14 11-27 0,17 6-14 16,0-7-21-16,-11 1-63 16,28-2-8-16,-1 1-7 0</inkml:trace>
  <inkml:trace contextRef="#ctx0" brushRef="#br0" timeOffset="106507.0746">17915 4330 69 0,'-13'-2'92'16,"13"2"-6"-16,-8-32-35 0,13 32-34 15,16 8-3 1,12 9-6-16,12 16-5 0,4 15-3 16,7 16-3-16,0 19 1 15,-5 16 0-15,-7 16 0 0,-16 6 0 16,-20 5-2-1,-16 0-2-15,-23-3-25 0,-24-8-50 16,-17-7-4-16,-22-19-2 0</inkml:trace>
  <inkml:trace contextRef="#ctx0" brushRef="#br0" timeOffset="107107.0806">10538 4841 19 0,'0'0'76'0,"0"0"0"0,-14 24-2 16,-12 7-68-16,-2 20 0 15,-5 20 2-15,4 20 5 16,3 20 1-16,11 13 1 16,14 14 0-16,14 2-6 0,24 2-12 15,8-3-46 1,25-25-29-16,18-23-9 0,16-30-3 15</inkml:trace>
  <inkml:trace contextRef="#ctx0" brushRef="#br0" timeOffset="108097.0905">18514 4012 46 0,'-18'-6'91'0,"0"5"-1"0,7 1-38 16,2 0-23 0,9 0-6-16,0 0-8 0,12 1-4 15,21 0-5-15,8 2-1 0,15-1-4 16,9 4-2-1,6-1 1-15,6 2-2 0,-3 2 1 16,-8 2-1-16,-10 2 1 16,-14 0 0-16,-12 9 1 0,-12 5 0 15,-9 2 2 1,-9 16 0-16,-8 11-1 0,-5 14 2 15,-2 13 0 1,0 12 0-16,1 11-2 0,2 7 1 16,1 9 0-16,8-7-1 0,-1-4-1 15,3-9 4-15,1-7-3 16,-1-10 0-16,1-12 1 15,0-9-1-15,0-15 2 16,-1-8 0-16,0-10 1 0,0-7 0 16,-2-7 1-1,3-7 1-15,0-10 0 0,0 0 1 16,-11 3-1-16,-2-3 0 15,-14 0-2-15,-13-1-3 0,-10 2-7 16,-16-1-17-16,-22 8-67 16,1 2-5-16,-6 0-7 15,1-2-4-15</inkml:trace>
  <inkml:trace contextRef="#ctx0" brushRef="#br0" timeOffset="108947.099">6087 7289 29 0,'-16'-1'82'15,"4"1"1"-15,12 0-2 16,0 0-58-16,15 0-8 0,15 0-5 16,17 0-3-16,10 1 0 15,10-2 1-15,6 1-2 0,1 0-4 16,-3 0-2-1,-5 1-2-15,-9 1-4 0,-8 2-8 16,-12 0-17 0,-8 0-53-16,-3 1-3 0,-7-2-4 15</inkml:trace>
  <inkml:trace contextRef="#ctx0" brushRef="#br0" timeOffset="109167.1012">6038 7768 51 0,'-11'25'90'16,"13"-15"-3"-16,23-9-4 0,20-3-70 15,15-5-3 1,16-9 2-16,10 2-2 0,10 3-12 15,-4-5-30 1,2 4-49-16,-3 6-6 0,-19-2-8 16</inkml:trace>
  <inkml:trace contextRef="#ctx0" brushRef="#br0" timeOffset="109609.1067">8629 7056 62 0,'-15'18'84'15,"3"7"-5"-15,0 7-1 0,-12 12-76 16,18 14-2-16,2 12 3 0,2 10 0 15,0 5 0 1,1-1 1-16,1-5 1 0,-1-3-3 16,5-12 0-16,-2-13-2 15,2-12-4-15,-4-15-13 16,-1-12-60-16,1-12-8 15,4-5-2-15</inkml:trace>
  <inkml:trace contextRef="#ctx0" brushRef="#br0" timeOffset="110109.1117">8377 7275 83 0,'-15'0'84'0,"9"-10"-4"15,6-2-55-15,14-6-4 16,15-3-5-16,11 2-3 0,14-6-6 15,4 4-3 1,9 3 1-16,0 9 0 0,-1 9-2 16,-6 3-2-1,-13 16-1-15,-11 5-1 0,-15 10 0 16,-14 2 0-16,-7 1 2 15,-13-1 0-15,-11-5 0 0,-6-2 1 16,-7-7 1-16,-6-4-1 0,-1-7 0 16,1-4-1-1,3-4 0-15,4-2-3 0,8 1-1 16,8 0 0-1,10 3 2-15,10 5-1 0,17 6 2 16,11 5 0-16,11 9 0 16,4 3 2-16,7 5 2 0,2 3-1 15,-3 2-1-15,-1-2 0 0,-8-1-1 16,-7-5-1-1,-8-3-4-15,-5-11-14 0,-5-11-48 16,-2 5-20 0,-2-13-5-16,-3-7 0 0</inkml:trace>
  <inkml:trace contextRef="#ctx0" brushRef="#br0" timeOffset="110399.1146">9149 7660 37 0,'27'9'86'15,"3"-1"-2"1,5-8-1-16,3-7-64 0,2-3-6 15,-2-3-4-15,-2-3-3 16,-12-7-7-16,-6 2-3 0,-13-3-2 16,-8 4-3-1,-12 4 3-15,-11 2 0 0,-7 7 1 16,-5 7 4-1,-1 8 6-15,-1 14 3 0,7 12 2 16,5 7 1-16,14 9-3 0,9 4 1 16,14 0 0-16,12-2 0 15,17-5-3-15,13-9-8 0,3-11-18 16,-6-9-60-1,16-7-7-15,-4-11-8 0,-3-2 5 16</inkml:trace>
  <inkml:trace contextRef="#ctx0" brushRef="#br0" timeOffset="111249.1231">11460 7456 20 0,'11'25'71'15,"0"1"2"-15,2 7-55 0,1 2 3 16,-2 1-2-16,-1 2-1 0,-2-2-1 16,-5 1-1-16,-4-4 1 15,-1-1-1-15,-8-4 2 16,-3-3-3-16,-2 0 0 15,-5-7 1-15,-2-2-2 0,-5-7-1 32,-4-4-2-32,-1-5-2 0,-4-5-3 15,-3-11-6-15,1-3-16 0,0-10-69 16,-4-9-6-16,11-7-7 15,5-6-5-15</inkml:trace>
  <inkml:trace contextRef="#ctx0" brushRef="#br0" timeOffset="111379.1244">11217 7211 27 0,'12'-37'100'16,"-2"5"-4"-16,-5 5-5 15,0 1-8-15,-2 8-90 0,-2 0-73 16,2 4-8-16,1 0-7 15,4 2-6-15</inkml:trace>
  <inkml:trace contextRef="#ctx0" brushRef="#br0" timeOffset="111981.1306">12433 7345 38 0,'2'-25'86'0,"-4"1"-3"16,-10 6-4-16,-10-1-64 0,-1 13-3 15,-5 1-4 1,-3 10-2-16,-1 14-2 0,4 8 0 15,6 6-2-15,3 6 1 0,11 7 0 16,8-2-1 0,4 2 0-16,14-4-3 0,9-9-5 15,10-4-18-15,8-9-56 16,0-8-5-16,0-10-4 15</inkml:trace>
  <inkml:trace contextRef="#ctx0" brushRef="#br0" timeOffset="112281.1336">12776 7425 38 0,'9'29'78'15,"-2"0"0"-15,5 2-43 0,1-2-10 16,4-2-2-1,4-10-3-15,2-8-6 0,2-9 2 16,2-2-1-16,3-14 0 16,-2-6 0-16,-5-5-1 15,-4-7-4-15,-8 0-2 0,-6 2-2 16,-7 1-2-16,-12 2-2 15,-8 5-1-15,-8 4-2 0,-3 6-2 16,-7 7-5 0,2 7-8-16,0 1-26 0,-6 2-45 15,19 3-6 1,5-2-4-16</inkml:trace>
  <inkml:trace contextRef="#ctx0" brushRef="#br0" timeOffset="113501.1458">13589 7174 23 0,'-26'16'34'16,"-8"6"5"-16,-4 6 2 15,-6-1-6-15,-4 5-2 16,8-4-6-16,5 2-5 16,15-4-9-16,11 0-6 0,12-4-2 15,17-4-3-15,14 1-1 0,14 0 1 16,4 1-1-1,2 0 1-15,-5-2 0 0,-8-1 1 16,-7 0-2 0,-13-1 3-16,-17 2-2 0,-9 0 2 15,-18-2 0-15,-11 0 0 16,-6 2-1-16,-8 0-3 0,1 1-6 15,-6-5-17-15,11-4-38 0,12 3-21 16,9-7-4 0</inkml:trace>
  <inkml:trace contextRef="#ctx0" brushRef="#br0" timeOffset="113981.1506">13857 7429 65 0,'-20'17'64'0,"3"8"-8"0,0 3-12 16,8 4-13-1,3 2-8-15,6 0-7 0,1-2-4 16,9-6 1 0,5-6-3-16,4-11-1 0,5-9-1 15,6-9 0-15,1-12-1 0,-1-8 0 16,-1-4-1-16,-3-5-2 15,-3 2-3-15,-5 3 0 0,-4 7-3 16,-7 10 0 0,-7 16-1-16,10-1 1 0,-4 9 0 15,2 13-1 1,-2 1 1-16,4 0 1 0,0-3 4 15,6-2 1-15,-3-8 2 0,3-7 2 16,-5-2-1-16,0-11 1 16,-7-3 0-16,-2-1-1 15,-2-3-2-15,-9 0-1 16,-4 0-2-16,-3 0-2 0,1-1-4 15,-1 1-5 1,4 5-18-16,10-4-61 0,-1 2-4 16,3-2-8-16,2 4-2 15</inkml:trace>
  <inkml:trace contextRef="#ctx0" brushRef="#br0" timeOffset="114211.1529">14380 7089 39 0,'15'-5'85'0,"-2"5"-2"15,-5 2-4-15,7 15-65 0,-5 14-4 16,3 6 1 0,2 13 0-16,0 7 1 0,1 7-3 15,1 6 0-15,-1-1 1 0,-2-4-2 16,2-5 0-1,0-6-6-15,-6-14-3 0,2-5-9 16,-5-14-19-16,-7-6-55 16,0-15-6-16,0 0-6 15</inkml:trace>
  <inkml:trace contextRef="#ctx0" brushRef="#br0" timeOffset="114341.1542">14378 7406 20 0,'11'-15'97'15,"23"1"-3"1,13-3-7-16,8-8-14 0,-31 5-152 15,46-1-4-15,1-1-9 16,2 2-2-16</inkml:trace>
  <inkml:trace contextRef="#ctx0" brushRef="#br0" timeOffset="114851.1593">15463 7291 83 0,'20'5'98'0,"15"-2"-7"16,8-6-5-16,14-6-64 15,6 0-8-15,3-2-6 16,2 0-4-16,-7-2-4 0,-5 3-3 15,-13 1-4-15,-9 4-5 16,-15-3-6-16,-5 8-12 0,-3 1-57 16,-11-1-6-1,-2 12-5-15</inkml:trace>
  <inkml:trace contextRef="#ctx0" brushRef="#br0" timeOffset="115151.1623">15675 7053 68 0,'7'16'94'16,"2"11"-2"-16,4 5-3 16,0 13-70-16,4 10-1 0,2 9-2 15,0 5-5 1,0 2-3-16,-5-3-1 0,0-11-4 15,-5-6-4-15,-5-12-3 16,3-6-8-16,-7-14-42 0,0-19-34 16,0 0-7-1,2-16-6-15</inkml:trace>
  <inkml:trace contextRef="#ctx0" brushRef="#br0" timeOffset="116902.1799">16457 7252 51 0,'15'-7'92'0,"8"1"-5"16,7-4-5 0,4 5-67-16,5 0-11 0,2 2-9 15,-2 0-13 1,-4 1-32-16,3 5-36 0,-14-1-4 15</inkml:trace>
  <inkml:trace contextRef="#ctx0" brushRef="#br0" timeOffset="117212.183">16901 6970 33 0,'11'9'85'15,"-1"4"-1"-15,1 6-4 16,1 6-57-16,3 0-15 0,2 6 2 16,2 5-1-1,1 2 2-15,-1 6-1 0,-3-5-1 16,-1 4 1-16,-4-4-3 15,-1-4-1-15,-3-2-3 16,-2-7-3-16,-3-2-4 0,0-8-5 16,-1 0-5-16,-1-16-7 15,0 0-35-15,0 0-33 0,0 0-6 16,10-8 2-1</inkml:trace>
  <inkml:trace contextRef="#ctx0" brushRef="#br0" timeOffset="117532.1862">17106 6945 46 0,'19'1'87'15,"12"10"-5"1,5 2-2-16,7 5-70 0,5 12-6 15,2 4-2 1,-2 9-2-16,-8 7-3 0,-6 0 0 16,-11 7-1-16,-9-6 1 15,-13 2-6-15,-5-6-24 0,-1 3-45 16,-24-8-5-1,-8-9 1-15</inkml:trace>
  <inkml:trace contextRef="#ctx0" brushRef="#br0" timeOffset="117822.1891">16348 6903 32 0,'-31'45'92'16,"6"6"-2"-16,4 6-3 0,44 2-61 15,-23 11-7 1,10 1-3-16,10 1-5 0,8-5-7 16,15-7-13-16,4 1-49 0,9-17-27 15,5-10-7-15,1-17-5 16</inkml:trace>
  <inkml:trace contextRef="#ctx0" brushRef="#br0" timeOffset="118602.1969">18126 7047 17 0,'0'0'66'0,"-21"-11"-27"0,21 11-15 16,-18-5-7-16,8 5-2 15,-2 0-1-15,-2 3-1 0,0 3 1 16,1 4-3 0,2 1 1-16,3 6 0 0,7 4-2 15,2 2-2 1,11 4-1-16,8-6-2 0,7 9 1 15,1-3 1-15,6-4-2 0,-3 2-1 16,-2-4 0-16,-6 1 2 16,-4-5 2-16,-10 1 0 0,-9-4 0 15,-5 2 2 1,-16-3 0-16,0-1 1 0,-9 0-1 15,-1-3-2 1,-4 1-2-16,0-3-4 0,6 1-5 16,-1-4-11-16,14-4-35 0,-1 3-38 15,7-3-7-15,10 0-5 16</inkml:trace>
  <inkml:trace contextRef="#ctx0" brushRef="#br0" timeOffset="118772.1986">18350 7261 85 0,'22'14'93'16,"-3"2"-4"-16,-6 1-9 16,-2 6-76-16,-5 0-11 15,-2 0-32-15,4-1-46 0,-9-6-4 16,-9-4-5-1</inkml:trace>
  <inkml:trace contextRef="#ctx0" brushRef="#br0" timeOffset="118882.1997">18308 7057 4 0,'3'-22'1'0,"-5"4"-1"16,-6 5 0 0</inkml:trace>
  <inkml:trace contextRef="#ctx0" brushRef="#br0" timeOffset="119172.2026">18459 7114 0 0,'27'38'87'16,"-1"0"2"-16,0 2-6 0,-7-3-50 15,-4-2-10-15,-1-4-9 16,-5-7-4-16,-4-7-1 16,-4-5-2-16,-1-12 0 15,0 0 0-15,2-6-1 0,2-7 0 16,2-1-1-1,-2-1-4-15,2 0-3 0,2 0-2 16,-8 15 1-16,17-12-1 0,-7 12 1 16,1 6-2-1,2 5-3-15,-3 3-6 0,5-1-34 16,0 4-36-16,1-5-6 15,-2-3-3-15</inkml:trace>
  <inkml:trace contextRef="#ctx0" brushRef="#br0" timeOffset="119592.2068">18987 7142 63 0,'-2'4'87'0,"1"11"-2"0,1 24-31 16,1-15-36-16,6 2-3 0,2 2-1 15,5 1 0-15,6-5-2 16,1-8 0-16,5-6-2 0,1-7-3 15,-1-3-1 1,-1-7 1-16,-1-6-2 0,-4 1-3 16,-3-1-1-1,-5 4-2-15,-4 2 0 0,-8 7-1 16,14 6 0-16,-6 3-1 15,-4 5 2-15,2 0 2 0,5-3 2 16,-1 2 2-16,5-9 0 16,-4 0 0-16,0-7 1 15,0-5 0-15,-2-3-1 0,-4-5-3 16,-5 0-1-1,-1-9-3-15,-8 2-5 0,-4-10-7 16,1 4-30-16,3-7-47 16,-8-1-6-16,0 3-6 15</inkml:trace>
  <inkml:trace contextRef="#ctx0" brushRef="#br0" timeOffset="119832.2092">19485 6852 65 0,'21'32'94'0,"2"4"-1"0,-6 4-8 16,40-1-69-16,-37 9-4 0,0 1 1 15,-6 1-4 1,-2-1-3-16,-3-5-2 0,-3-1-4 15,-3-8-3 1,-1-3-11-16,1-10-32 0,-3-4-41 16,0-18-5-16,-5 1-7 15</inkml:trace>
  <inkml:trace contextRef="#ctx0" brushRef="#br0" timeOffset="119962.2105">19455 7171 93 0,'0'-19'94'0,"17"8"-4"0,14-5-7 16,17 3-78-16,-2-9-27 15,7 6-58-15,1-5-7 0,-1 0-8 16</inkml:trace>
  <inkml:trace contextRef="#ctx0" brushRef="#br0" timeOffset="120687.2182">19871 6404 19 0,'-13'-5'88'0,"3"-1"-2"16,10-5-5-1,5-1-51-15,13 0-17 0,7 0-4 16,2-2-4-1,3 3 0-15,-2 3-1 0,2 2-1 16,-4 3 1-16,-7 1 0 16,-4 2-1-16,-15 0 1 0,14 2 0 15,-9 8 0 1,0 2 1-16,3 9 0 0,1 4-1 15,3 10 1-15,2 10-1 0,8 9-1 16,-3 14 0 0,8 11-1-16,1 11 0 0,-1 9-1 15,2 9 1-15,-4 6-1 16,0 3 1-16,-6 4-1 0,-2-6 1 15,-6-4-1 1,-4-10 2-16,0-10 2 0,-3-8-1 16,1-13-1-16,-3-10 1 0,0-14 0 15,-1-10 0 1,-1-9 0-16,0-8-2 0,0-2 0 15,-2-5 0-15,-6-4 0 16,8-8 0-16,-18 10 0 0,5-7 0 16,-4-3 1-1,-8 3-1-15,-6-3 0 0,-7 0-1 16,-9 0-3-1,-15 0-5-15,-4 0-10 0,-14 0-20 0,-16 3-56 16,12 2-3 0,-6-2-8-16,3 0-2 0</inkml:trace>
  <inkml:trace contextRef="#ctx0" brushRef="#br0" timeOffset="121629.2287">10220 7047 39 0,'13'-9'95'0,"-5"-1"-4"16,-5-4-4-1,8-1-61-15,-11-5-5 0,-9 2-4 16,-8 0-7-16,-9-1-5 16,-5 2-2-16,-7 0-2 0,-1 2-1 15,-2 3 0 1,1 2 0-16,2 2-1 0,4 5-1 15,4 3 0-15,7 7 0 16,6 11 0-16,4 7 0 16,8 10 1-16,5 10-1 15,12 8 2-15,9 17 2 0,5 8-2 16,5 13 1-16,2 9-1 0,-1 10 1 15,-4 8 0 1,-5 8 1-16,-10 6 0 0,-6 1-1 16,-9-2 2-1,-3-10 0-15,-4-11 1 0,-2-16-1 16,2-17 2-16,6-15 0 15,7-17-1-15,20-19-2 0,12-16-5 16,17-3-14 0,11-7-69-16,11 0-3 0,5 0-7 15,2 0-6-15</inkml:trace>
  <inkml:trace contextRef="#ctx0" brushRef="#br0" timeOffset="122329.2357">6659 9932 59 0,'7'13'85'15,"20"-13"-1"1,13-5-3-16,23-6-71 0,16-3-1 16,14-1 1-16,16 1 1 15,5-3-2-15,4 2 1 0,-2 4-3 16,-7 0-2-16,-17 4-2 0,-15 1-1 15,-10 5-7 1,-16-2-9-16,-8 3-21 0,-7 0-49 16,-19 4-6-1,-5 0-5-15</inkml:trace>
  <inkml:trace contextRef="#ctx0" brushRef="#br0" timeOffset="122599.2384">7167 10162 37 0,'-4'21'89'16,"12"-10"-2"-16,25-8 0 0,15-3-68 15,16-7-4-15,19-2 1 0,12 4 0 16,9-4-4 0,2 2-5-16,1 1-6 0,-9 1-8 15,-7 5-11-15,-13 3-26 16,-26 5-42-16,4 0-5 15,-18 0-5-15</inkml:trace>
  <inkml:trace contextRef="#ctx0" brushRef="#br0" timeOffset="123519.2476">10591 9687 6 0,'-1'10'94'15,"12"-3"0"-15,19-7-5 16,14-2-6-16,13 0-68 0,10-8-8 16,7 0-2-1,6 0 1-15,1 1-3 0,-8 1-1 16,-16 3-1-16,-10 3-1 0,-15 2 1 15,-8 0 0-15,-12 1 0 16,-12-1-2-16,1 14-3 16,-7-6-3-16,-8 5-9 15,-5-4-19-15,-8 6-51 0,6 1-6 16,-1-5-6-1</inkml:trace>
  <inkml:trace contextRef="#ctx0" brushRef="#br0" timeOffset="124319.2556">12257 9559 68 0,'5'-13'86'16,"-6"2"-5"-16,-16 23-7 0,-12-12-66 15,-11 0 0-15,-9 9-5 0,-6 4 0 16,-5 4-1 0,1 4 0-16,3 3 0 0,11-2 0 15,10 5-1-15,12-8-1 16,15 1-1-16,9-1 0 15,21-2 1-15,13-3-1 16,13 1 2-16,8-1 0 0,6-1 0 16,2 3 1-1,-3 1 0-15,-5 1 2 0,-14 1 2 16,-6 5 1-16,-18 0 3 0,-12 5 2 15,-10-2-1 1,-10 3 0-16,-10-2-1 0,-5-2-1 16,-2 1-4-16,-5-9-4 15,5-1-10-15,-7-13-19 0,-4-4-60 16,16-3-5-1,6-15-6-15,6-7-4 0</inkml:trace>
  <inkml:trace contextRef="#ctx0" brushRef="#br0" timeOffset="124459.257">12255 9749 25 0,'47'-4'98'0,"-2"4"-2"0,-7 5-8 16,-4 5-2 0,-2 12-80-16,-10 2-6 0,1 8-15 15,-16 11-46 1,0-11-27-16,-2-5-5 0,-4-8-6 15</inkml:trace>
  <inkml:trace contextRef="#ctx0" brushRef="#br0" timeOffset="124589.2583">12510 9598 46 0,'-8'-49'102'0,"4"6"-7"15,-3 1-11 1,4 13-24-16,-2-3-142 0,-4 4-7 16,-1 2-6-16,2 2-7 15</inkml:trace>
  <inkml:trace contextRef="#ctx0" brushRef="#br0" timeOffset="124909.2615">12669 9541 89 0,'33'48'93'0,"-3"2"-3"15,-4 4-6-15,-4 1-65 0,0-2-7 16,-4 0-5 0,-8-11-2-16,-2-6 0 0,-1-10 0 15,-5-11 1-15,-2-15-1 0,9 0 0 16,-2-20 0-1,4-7-1-15,0-6 0 0,4-1 0 16,2-4-3-16,1 6 0 16,-2 5-1-16,3 9 1 0,0 17 1 15,2 7 0 1,-1 14 0-16,-3 9-1 0,0 5 0 15,-3 7-1-15,0 0-3 0,2 1-4 16,-6-8-9 0,4-3-27-16,11-9-49 0,-6-12-4 15,5-8-6-15</inkml:trace>
  <inkml:trace contextRef="#ctx0" brushRef="#br0" timeOffset="125389.2663">13685 9589 6 0,'-7'21'91'0,"3"5"4"16,3 3-5-16,1 42-23 16,8-33-54-16,4 1 3 0,1-3-1 15,5-4-2-15,2-8-2 0,3-10-4 16,3-6 0-1,3-8 0-15,-3-3-1 0,-4-11 0 16,1-3-1 0,-5 2-2-16,-2 1-1 0,-3 1-2 15,-6 3-1-15,-7 10-1 16,0 0 0-16,12 3 0 0,-7 7 0 15,6 3 0-15,-1-4 3 0,7 2 1 16,1-5 2 0,3-6 0-16,2-1 1 0,-3-10 0 15,0-8 0 1,-4-1-1-16,-5-5-1 0,-4-3-2 15,-6-1-2-15,-3-3-1 16,-6 1-3-16,-3-1-4 0,0 7-8 16,-1-8-33-1,-1 9-44-15,12 2-5 0,1 3-6 16,8 1 4-16</inkml:trace>
  <inkml:trace contextRef="#ctx0" brushRef="#br0" timeOffset="125619.2686">14278 9310 73 0,'16'0'91'16,"1"0"-3"0,-2 9-3-16,4 6-53 0,-1 14-21 15,3 5 0-15,-1 12-1 0,1 5 0 16,-3 5-1-16,1 7 0 15,-1 1-3-15,-3-5-3 0,0-5-3 16,-1-5-4 0,-1-7-10-16,-3-2-44 0,2-19-30 15,-4-12-8 1,-8-9-7-16</inkml:trace>
  <inkml:trace contextRef="#ctx0" brushRef="#br0" timeOffset="125759.27">14386 9636 30 0,'0'0'98'0,"11"0"-4"0,11-4-5 15,11-4-7 1,6 5-86-16,9-13-79 0,0-3-4 16,2-5-6-16,-3-3-6 15</inkml:trace>
  <inkml:trace contextRef="#ctx0" brushRef="#br0" timeOffset="126029.2727">14882 8889 91 0,'-21'-13'95'16,"12"9"-7"-16,9 4-4 0,18 14-53 15,13 10-26-15,7 6-6 0,9 15-2 16,6 9-1-1,5 14-2-15,-5 11 0 0,-6 7 0 16,-10 3 1-16,-13-2 3 16,-8 2 3-16,-17-4-1 15,-15-5-6-15,-12-15-55 16,-16 3-21-16,-14-10-5 0,-11-8-4 15</inkml:trace>
  <inkml:trace contextRef="#ctx0" brushRef="#br0" timeOffset="126319.2756">13774 9220 37 0,'-44'44'92'0,"-6"16"0"0,0 15-5 16,6 16-60-1,10 16-5-15,10 12-3 0,14 3-5 16,14-4-9-16,13-12-11 16,22-11-36-16,9-13-41 15,5-24-9-15,5-20-5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47:15.4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10671 5223 4 0,'0'0'39'15,"0"0"-6"1,0 0-11-16,4-3-7 0,6 3-6 16,2 0-2-16,3 1 0 0,9 2 0 15,-3 0 1 1,5-1 0-16,-3 1 0 0,7 0 1 15,-5 0-1-15,7-1-2 16,-5 0 0-16,0-2-1 16,2 0-1-16,1 1 0 15,2-1-2-15,-2 2 0 0,4-2-1 16,-2 0 0-1,3 0 0-15,-1 1-1 0,2 1 3 16,-4-1-3-16,3 0 0 0,2 0 2 16,-3 0 0-16,3-1 3 15,-2 0-1-15,1 0 0 0,-2 0 1 16,4 0-1-1,-3 0 2-15,-2-2-2 0,5 0 0 16,-3 1 0 0,2 0-2-16,-1 1 0 0,4 0 0 15,-4 0 0-15,4 0 0 16,-1 2-1-16,2 2 0 0,-1-2 1 15,-4 3 0-15,0-3 0 0,-5-1 1 16,0 2 0 0,-3-1 0-16,-1-1 0 0,-1-1 0 15,0 1 0 1,3 1-1-16,0-2-1 0,3 0-1 15,2 0 1-15,3 0 0 16,-1 0 0-16,5 0 1 0,-4 0 0 16,5 0 1-1,3 0 0-15,-4 0-1 0,6-3 2 16,-1 1-1-16,4 0-1 0,1 0 0 15,1-1 0 1,2 0 0-16,-2 1-1 0,3-1 1 16,-4 2 1-16,4-1 0 15,-4 0 0-15,-2 1 0 0,-1-2 1 16,-1 1 0-1,-3 0-1-15,-2-1 0 0,1-2 1 16,-6 3-3-16,-1-1 3 0,-2-1-3 16,-3 2 1-1,-4-4 0-15,2 6-1 0,-4-2 0 16,-1 0 1-16,1 2-2 15,-2 0 1-15,2 0-1 16,4 4 1-16,0-1 1 16,3 2-1-16,1-1 0 0,0 0 1 15,-1-1 0 1,-1 0 0-16,0 0 1 0,0 0 0 15,-5-2-1-15,-2 0 1 0,-3-1-1 16,-2 0 0-16,1 0-2 16,0 2 1-16,-1 1-1 15,1 2 0-15,2 1 0 16,2 2-1-16,-1 0 0 0,-2 1-3 15,2 2-3 1,-8-6-10-16,2-6-53 0,-3 6-21 16,-5 1-5-16,-9-6-5 15</inkml:trace>
  <inkml:trace contextRef="#ctx0" brushRef="#br0" timeOffset="2010.0201">12093 5975 3 0,'0'0'27'16,"0"0"7"-16,0 0 4 0,0 0 6 16,0 0-5-1,0 0-4-15,0 0-4 0,0 0-4 16,0 0-7-16,0 0-8 15,-1 7-5-15,1-7-1 0,0 0-4 16,0 0 0-16,0 15 1 0,0-15 0 16,7 21 0-1,-1-10 2-15,-1 8 0 0,2-1 0 16,0 1 0-1,1 0-2-15,-1 2 1 0,2-1-1 16,0 0 0-16,0 1-1 16,1-4 1-16,0 4 0 0,-2-3 1 15,1 0 1 1,-1 0-1-16,1-1-1 0,-2 4 2 15,3-4-2-15,-2 0 1 0,-3-3-1 16,2 1-2 0,-1-1 1-16,1-1-1 0,-3-5 1 15,-4-8-1-15,7 14 0 16,-7-14 0-16,5 12 1 0,-5-12-1 15,0 0 0 1,0 0 0-16,7 9 0 0,-7-9-1 16,0 0 1-1,0 0 0-15,6 8-1 0,-6-8 1 16,0 0 0-16,0 0 0 0,9 13-1 15,-9-13 1-15,0 0 0 16,0 0 0-16,9 8-1 0,-9-8 1 16,0 0-1-1,0 0 0-15,0 0 1 0,0 0-1 16,0 0 0-1,0 0 0-15,0 0 0 0,0 0 0 16,0 0 1-16,0 0-1 0,0 0 1 16,0 0 2-16,0 0-2 15,0 0 0-15,0 0 1 0,0 0 1 16,0 0-1-1,11 0 0-15,-11 0-1 0,7-14 1 16,-3 4-1 0,2-6 0-16,1-2 0 0,4-3-1 15,-3-1 1-15,-1-2-1 16,2 0 1-16,-4-5 0 0,2 1-1 15,-2 1 1-15,0-1-1 0,-5 4 0 16,1 0 0 0,0 0 0-16,-1 1 0 0,0 1 0 15,0 1 1 1,0 3 0-16,0-1 0 0,0 2 0 15,1 2 0-15,-1 1 0 16,0 1 0-16,0 3-1 0,0 10-2 16,0-15-2-1,0 15-1-15,0-12-2 0,0 12-3 16,0-8-5-16,0 8-15 0,0 0-55 15,0 0-9 1,14-6-5-16,-14 6-3 0</inkml:trace>
  <inkml:trace contextRef="#ctx0" brushRef="#br0" timeOffset="3060.0306">12614 6379 69 0,'0'0'83'15,"0"0"-34"-15,0 0-10 16,0 0-11-16,0 0-9 0,-2 6-8 16,2 3-5-1,3 4-2-15,1-1 0 0,4 5 2 16,1 1 1-1,1-1 1-15,1 0-1 0,-2-2-1 16,1-1 0-16,-4-2-1 0,4 0-2 16,-5-2 0-16,-5-10 0 15,5 12 0-15,-5-12 0 0,0 0-1 16,4 10 2-1,-4-10 1-15,0 0 1 0,0 0-1 16,0 0 1 0,0 0-1-16,0 0 0 0,0-7-1 15,0 7 0-15,-6-17-2 16,5 5-1-16,-2-3-1 0,0 1 1 15,-1-2-1-15,2 2 0 0,2 0-1 16,-1 2 1 0,1-1-1-16,0 2 0 0,1 1 0 15,5 1-1 1,-6 9 1-16,15-16 0 0,-5 11-1 15,2-4 1-15,2 5-1 16,0 0 1-16,1 3 0 0,1 1 0 16,0 0 0-1,0 4 0-15,0 1 0 0,0 6 0 16,-3-2 1-16,2 3-1 0,-1-1 1 15,-2 1 0 1,-3-1-1-16,-2-2 1 0,-1 3 1 16,-1-2-1-16,-2-1 0 15,-2-1 1-15,-1-8 0 0,0 13-1 16,0-13 2-1,0 0 0-15,0 9 1 0,0-9 0 16,0 0-1-16,0-6 0 0,0 6 0 16,-1-19-1-1,1 8-1-15,0-3-1 0,2 3-1 16,3-1 0-16,5 3 0 15,2 4-1-15,1 2 1 0,4 3 0 16,-2 0 1 0,5 9 0-16,-3 2 1 0,1 1 0 15,-1 5 0 1,-2-3 1-16,-2 1 0 0,-2-1 0 15,-1-2 0-15,-3-1 0 0,0-2-2 16,-7-9-3-16,6 14-9 16,-6-14-31-16,-6 2-41 15,6-2-8-15,0-5-6 16</inkml:trace>
  <inkml:trace contextRef="#ctx0" brushRef="#br0" timeOffset="4571.0458">13347 6109 18 0,'9'11'41'0,"-9"-11"6"16,12 5 2-16,-3-5-2 0,1 0-4 15,1 0-6-15,0-2-7 0,1-1-7 16,-1-4-6-1,2 0-6-15,-2-3-2 0,-2 3-3 16,-1-7 1 0,2 4-3-16,-2-5 0 0,-1 3-1 15,-3-1-1-15,-1 2-1 16,-3-2 0-16,0 1-1 0,-2 1-1 15,-2-1-1 1,-4 2 0-16,0 0-1 0,-2 0 0 16,0 3 0-16,-1-2 0 0,0 4-1 15,0 3 1 1,-3 2 1-16,1 0-1 0,1 4 0 15,-2 4 0-15,2 4 3 16,-2 1-3-16,2 7 1 0,-1 1 1 16,4 1 0-1,1 1 1-15,3 4-1 0,-3 1 1 16,7-1-1-1,1 1 2-15,-1 2-1 0,6 2 0 16,0-3 1-16,3 2-1 0,0-3 0 16,3 1 1-16,-2 1 0 15,3-3-1-15,1 1 2 0,2-4 1 16,1-1-2-1,2-1 3-15,4-4 0 0,1 2 0 16,1-5 1 0,0-1-1-16,1-2 0 0,-1-3-1 15,-1-1 0-15,1-1-1 0,-4 0 0 16,0-1 0-16,-4-4 0 15,-1 1 0-15,-2-1 0 16,-2-2-1-16,-1 2 1 16,-10-2-2-16,16 0-4 0,-16 0-4 15,17-11-16 1,-17 11-62-16,15-10-4 0,-7-3-9 15,-1-3 1-15</inkml:trace>
  <inkml:trace contextRef="#ctx0" brushRef="#br0" timeOffset="5311.0532">13736 5607 61 0,'0'0'45'0,"0"0"-10"0,0 0-5 15,0 0-12-15,0 0-9 16,0 10-4-16,0 2-3 0,5 0 3 16,1 6-1-1,2 5 4-15,1-1 1 0,3 7 0 16,0 0 0-1,1 1-1-15,-3-2 0 0,0 0-1 16,-2-2 1-16,-3-6 0 0,-1-2 2 16,-3-5 1-16,2-2 3 15,-3-11 0-15,0 11 0 16,0-11 0-16,-13 0 0 15,1 0-1-15,-2-4-3 0,-1-2-2 16,-6-2-2 0,0-1-2-16,1 0-1 0,-2-2-1 15,4 2 0-15,1-1-1 0,1 1-1 16,5 1 0-1,1-2-3-15,10 10-2 0,-16-16-6 16,16 16-13-16,-5-14-46 16,4 1-22-16,1-1-5 0,0-4-4 15</inkml:trace>
  <inkml:trace contextRef="#ctx0" brushRef="#br0" timeOffset="5491.055">13648 5446 65 0,'-6'-13'90'0,"6"13"-5"16,-5-13-9-1,5 13-78-15,0 0-17 0,0 0-29 0,0 0-36 16,0 0-5-1</inkml:trace>
  <inkml:trace contextRef="#ctx0" brushRef="#br0" timeOffset="6021.0603">14034 5490 64 0,'1'-8'76'15,"-1"8"-5"1,0 0-55-16,-8-5-12 0,8 5-2 16,-16 5-2-16,6 2-2 0,-3 6 3 15,-1 3 0 1,2 1 2-16,0 7 2 0,5 1 1 15,-1 3 2-15,8 1 1 16,0-3-1-16,4-2 4 0,11-6 1 16,0 1-1-1,6-11 2-15,0-2-1 0,5-6-1 16,-1-8-1-16,1-4 1 15,1-3-4-15,-4-2 0 16,-1-6-1-16,-7 2-1 0,-2-2-2 16,-3 0-1-16,-10 1 0 15,0 1-3-15,-12 2 1 16,-4-3-3-16,-3 6 0 15,-6 3-1-15,4 1-3 0,-7 4-3 16,6 4-5 0,1 4-7-16,5 2-15 0,7 12-40 15,2-3-17-15,7-2-2 0</inkml:trace>
  <inkml:trace contextRef="#ctx0" brushRef="#br0" timeOffset="6401.0641">14004 5429 38 0,'-7'-14'83'0,"0"3"2"0,7 11-42 0,-9-12-19 16,9 12-7-1,0 0-2-15,0 0-5 0,-7 20-2 16,7 7-1-16,7 5-2 0,4 10 3 16,4 9 0-1,0 7 2-15,4-1-2 0,4 0-2 16,-2-2-2-1,-1-5 2-15,-4-5-4 0,-2-10-3 16,-1-2-13-16,-5 2-42 16,3-14-29-16,-3-3-6 15,6-10-6-15</inkml:trace>
  <inkml:trace contextRef="#ctx0" brushRef="#br0" timeOffset="7277.0734">14564 5985 14 0,'-14'-10'77'0,"13"-4"-12"0,1 14-28 16,0 0-5-16,0 0-1 0,0 0-5 15,10 9-8 1,-2-7-4-16,11 1-2 0,0 0-2 15,7 1-1 1,3-1 0-16,8 1-1 0,-4-2 0 16,1 3-2-16,-3-5 2 15,-3 4-1-15,-3-4-2 0,-2 0-1 16,-7 1-2-1,-6-1-1-15,-10 0-3 0,12-1-3 16,-12 1-7-16,0 0-7 0,13 0-10 16,-13 0-26-1,0 0-36-15,0 0-4 0,0 0 1 16</inkml:trace>
  <inkml:trace contextRef="#ctx0" brushRef="#br0" timeOffset="7757.0782">14623 6172 64 0,'0'0'80'16,"0"0"-20"-16,23 0-30 0,3 0-2 16,10 0-4-16,14 0-3 15,2 0-4-15,9 0-5 0,-4 2-1 16,-1-2-2-1,-6 0-2-15,-10 0-2 0,-9 0-4 16,-11 4-4 0,-8-4-1-16,-12 0-5 0,9 7-6 15,-9-7-11-15,0 0-19 0,0 10-42 16,0-10-5-16,0 0 4 15</inkml:trace>
  <inkml:trace contextRef="#ctx0" brushRef="#br0" timeOffset="11617.1168">15410 5753 76 0,'0'0'70'15,"0"0"-15"-15,-1-5-12 0,1 5-12 16,0 0-9-1,0 0-9-15,1-12-7 0,-1 12-1 16,0 0-3-16,15-10-1 16,-3 5 0-16,6-2 0 0,3 0-1 15,7-3 2-15,8 1 1 0,9-2 0 16,5 2-1-1,0 7 1-15,5 0-2 0,0 2 1 16,-4 0-2 0,-1 5 0-16,-10 4 0 0,0 2-1 15,-11 2 0-15,-9-1 0 16,-4 5 2-16,-8 0 0 0,-5 2 1 15,-6 1 0 1,-10 2 0-16,-10-1 1 0,-1-3 0 16,-4 1-1-16,-5-2 0 0,-1-3-1 15,2-1 0 1,7-6 0-16,3 0-1 0,8-3 0 15,5-1 0-15,9-3 1 16,9 6-2-16,15 0 2 0,12 1-1 16,5 5-1-1,8 0 1-15,5 8-1 0,-4-2 0 16,-3 5 0-1,-12 2-1-15,-9 3 1 0,-16 1 0 16,-10 2 1-16,-11-2 1 0,-18 1 0 16,-5 0 0-16,-12-2 1 15,-4-6 1-15,-7-3 1 0,0-2-3 16,-2-5-1-1,7-2-1-15,6-6-6 0,10-1-23 16,9-3-53 0,8-3-6-16,11-9-5 0</inkml:trace>
  <inkml:trace contextRef="#ctx0" brushRef="#br0" timeOffset="12698.1286">16519 5956 46 0,'-19'0'39'16,"19"0"-1"-16,13 5-5 16,3 2-2-16,7-3 1 15,3 2-2-15,5-6-6 0,4 0-5 16,1-6-5-1,-2 1-2-15,-2-11 0 0,-4 3-5 16,-6-5-2-16,-2-2-1 16,-6 4-1-16,-4-6-2 0,-5 5 0 15,-4-5-1 1,-1 3 0-16,-7-1-2 0,-6 2 0 15,-5 1-1-15,-3 2-1 0,-4 5 0 16,-1 2-1 0,1 6 1-16,-3 2 0 0,3 7-1 15,-2 13 2-15,1 2 1 16,1 10 1-16,0 1 1 0,4 10 0 15,-7 9 1 1,10 3 0-16,-1 5 0 0,9-2 1 16,1 0 0-1,9-4 2-15,7-4 0 0,10-11 1 16,14-11 0-16,7-3 1 0,12-13-1 15,8-7 1-15,7-5-2 16,2-1-1-16,-1-5-1 16,-1-4 0-16,-8 4-1 15,-7-2-1-15,-7 1-1 0,-13 2-2 16,-9 2-5-1,-7 4-13-15,-8 10-38 0,-6-11-27 16,-7 9-6-16,-5-6 0 0</inkml:trace>
  <inkml:trace contextRef="#ctx0" brushRef="#br0" timeOffset="13578.1374">17251 5513 55 0,'0'0'56'0,"-1"-14"-15"0,1 14-14 16,0 0-11-1,0 0-7-15,0 5-6 0,5 7 0 16,3 2-2-16,4 7 1 0,0 6 4 15,3 2-2-15,0 4 2 16,-1 1-1-16,-1-1-1 16,-3-4 0-16,-4-2 3 15,-3-3 2-15,-3-5 3 0,-1-3 3 16,-6-5 1-1,-2-2 0-15,-5-6 3 0,0-3-4 16,-5 0 0-16,0 0-1 0,-1-6-3 16,-1-3-3-1,4-3-1-15,-4 2-2 0,6-2-2 16,0 2 1-16,2-2-3 15,4 1-1-15,0 0-4 0,2-5-5 16,1 4-16 0,3-8-63-16,-4-2-4 0,7-4-8 15,0-4-1-15</inkml:trace>
  <inkml:trace contextRef="#ctx0" brushRef="#br0" timeOffset="13708.1387">17119 5345 80 0,'-5'-11'89'16,"0"-2"-5"-16,3-17-13 0,-3 19-94 15,5 11-55 1,0-9-8-16,0 9-6 0</inkml:trace>
  <inkml:trace contextRef="#ctx0" brushRef="#br0" timeOffset="14860.1504">17628 5235 5 0,'0'0'31'0,"0"0"0"16,0 0-1-1,-9 0 2-15,9 0-2 0,0 0 0 16,0 0 0-16,0 0-6 0,0 0-3 15,0 0-4 1,0 0-1-16,0 0-4 0,0 0-3 16,10 3 0-16,3-3-3 15,2 0-1-15,9-5 0 0,7 2-2 16,3 2-1-1,4 1-1-15,0 0-1 0,-1 3 1 16,-6 6-2-16,-3-2 0 0,-9 6-1 16,-9-1 1-1,-3 1-1-15,-7-1 1 0,0 0 1 16,-6 2 0-16,-8-4 1 15,-2-1 1-15,-6-3 0 0,2 1 0 16,-1-2 0 0,2-3 0-16,2-2 1 0,5 0-2 15,12 0 0 1,-12 0-2-16,12 0 1 0,8 3-2 15,7 2 2-15,6 2-1 0,2 5-2 16,1-1 2-16,-1 6-1 16,1 1 1-16,-6 4 0 0,-7-1 1 15,-13 1-1 1,1-2 1-16,-10 0 1 0,-7-2 2 15,1-3 1 1,-4-1 0-16,-1-6 1 0,6-1 1 16,-1-3-1-16,5-4-2 15,0 3-3-15,12-3-5 0,-10 0-20 16,7 10-50-16,3-10-14 0,0 0-6 15</inkml:trace>
  <inkml:trace contextRef="#ctx0" brushRef="#br0" timeOffset="15640.1582">18086 5433 6 0,'-5'19'30'0,"5"0"-3"0,0 4 1 15,0-1 4 1,6 0 2-16,4-1-2 0,4-6-1 15,3-1-1-15,2-8-3 0,3-3-1 16,-1-3-2-16,0-6-6 16,0-4-3-16,-2-6-3 0,-8-2-1 15,-3-4-4 1,-7 0-2-16,-1-4 0 0,-7 1-4 15,-8 1 0 1,-5 3-2-16,-3-1-1 0,0 5-2 16,0 3-3-16,4 6-5 15,-1-4-12-15,8 12-22 0,12 0-44 16,-11 5-4-16,11-5-3 15</inkml:trace>
  <inkml:trace contextRef="#ctx0" brushRef="#br0" timeOffset="16160.1634">18059 5367 29 0,'-9'0'53'0,"0"0"-46"16,9 0-9-16,-13 24 2 0,11-11-2 16,0 8-2-1,2-4-14-15,3 9-22 0</inkml:trace>
  <inkml:trace contextRef="#ctx0" brushRef="#br0" timeOffset="16690.1687">18298 5280 55 0,'-16'0'63'0,"16"0"-53"16,-9 11-1-1,7-2 4-15,2 6 4 0,3-5 5 16,10 4 2-16,0-4 5 15,11-1-2-15,-6-8-1 0,5 3-4 16,-4-6-1 0,1-4-5-16,-7-4-4 0,-2-1-2 15,-9-3-7 1,-2-1-1-16,-9 1 0 0,-2 1-6 15,-7 4-2-15,0-4-12 0,-1 7-27 16,10 5-43-16,-12 1-4 16,6 2-5-16</inkml:trace>
  <inkml:trace contextRef="#ctx0" brushRef="#br0" timeOffset="17600.1778">18666 5886 73 0,'-16'0'81'15,"16"0"-39"-15,0 0-10 0,0 0-4 16,0 0-5-16,8 5-7 16,13-4-5-16,3 4-1 15,7-4 0-15,8 1 0 16,3 1-1-16,3-1-2 0,-4-2-1 15,-2 3 1 1,-9-3-2-16,-4 0-2 0,-7 0-1 16,-5 0-1-16,-3-3-3 15,-11 3-2-15,15 0-8 0,-5-5-10 16,2 1-25-16,5 5-37 15,0-1-8-15,2 0-3 16</inkml:trace>
  <inkml:trace contextRef="#ctx0" brushRef="#br0" timeOffset="18090.1827">18683 6128 75 0,'0'0'59'0,"0"0"-11"0,5 0-7 16,10 0-8-16,8 0-12 15,9 0-9-15,14-3-2 0,4-1-3 16,7 2 0-1,4-4-2-15,2 6-7 0,-9-4-22 16,-5-5-52-16,-4 8-9 0,-7-2-3 16</inkml:trace>
  <inkml:trace contextRef="#ctx0" brushRef="#br0" timeOffset="20272.2047">19591 5738 19 0,'-12'0'33'0,"0"3"3"16,-1 1 0-16,-2 0-2 16,3-1-6-16,12-3-2 15,-17 8-4-15,17-8-2 0,0 0-5 16,0 0-1-16,0 0-2 0,0 0-2 15,0 0-2 1,0 0 1-16,0 0-3 0,16-7-1 16,0 4-2-16,8-2-1 15,7 1 0-15,11 1-2 16,9 1 1-16,3 2-1 15,5 0 1-15,-1 3-1 0,2 5 0 16,-9 5 0-16,-1 0-1 0,-12 5 0 16,-6 2-2-1,-8-1 2-15,-9 5-1 0,-7-2 1 16,-8 1 1-1,-8-2 0-15,-10-3 2 0,-7-2 1 16,-5-2 0-16,-2-2-1 16,0-3 2-16,4-1-1 0,2-3 0 15,8 0 0 1,3-3-2-16,15-2-1 0,-10 3 0 15,10-3-1-15,15 3 0 0,5 3-2 16,9 1-2 0,1 7 0-16,6 1 0 0,-3 5-1 15,1 6 1-15,-6 1 1 16,-9 6-1-16,-11 0 3 0,-11-2 3 15,-14 1 5 1,-13-3 0-16,-7-3 2 0,-9-4 1 16,-5-5 0-1,-3-3 2-15,-1-4-3 0,4-5-2 16,6-5-2-16,7 2-7 0,6-4-6 15,12-3-15-15,11 5-46 16,9 0-20-16,10-19-7 0,12 8 7 16</inkml:trace>
  <inkml:trace contextRef="#ctx0" brushRef="#br0" timeOffset="21152.2135">20502 6065 5 0,'25'10'38'15,"5"-3"6"-15,4-1 6 0,5-6-5 16,2 0-4 0,0-6-6-16,-6-3-4 0,-3-4-6 15,-4-2-7-15,-4 1-5 16,-5-1-6-16,-7 1-2 0,-4-2-2 15,-6 0-1 1,-2 0-2-16,-3 0 0 0,-7 0-3 16,-3 1 0-1,-4 1-1-15,0 2 0 0,-5 5 0 16,1 4-1-16,-4 3 0 0,-3 8 0 15,2 9 0-15,-4 8 0 16,1 7 2-16,-2 7 2 0,3 5 1 16,2 7 2-1,5 4 3-15,3-2 0 0,8 1 2 16,10-7 2-1,2-2-1-15,13-11 0 0,11-5-1 16,8-10-1-16,7-8-6 0,3-3-7 16,-2-8-16-16,1 0-60 15,7-6-7-15,3-9-5 16</inkml:trace>
  <inkml:trace contextRef="#ctx0" brushRef="#br0" timeOffset="22222.2242">21212 5599 31 0,'0'0'59'0,"12"-3"-39"0,-12 3-8 15,4 7-4-15,1 7-5 16,3-2-2-16,0 10 1 0,4 2 4 16,0 2 7-16,1 1 1 15,0 3 1-15,-6-2 1 16,0-1-1-16,-3-5 2 0,-4-3 2 15,2-1-1 1,-3-4 1-16,1-2 0 0,0-12 0 16,-12 12 0-16,2-12-3 15,-3 0 0-15,-3-10-3 16,-5 4-2-16,2-5-3 15,-5-1-3-15,-2-2-1 0,4-2-2 16,3 0-2-16,3 0-3 0,3 6-6 16,1-12-25-1,-4 9-55-15,15-10-6 0,1-3-5 16</inkml:trace>
  <inkml:trace contextRef="#ctx0" brushRef="#br0" timeOffset="22362.2256">21125 5421 73 0,'0'0'88'0,"-9"-2"-15"16,9 2-32 0,0 0-118-16,0 0-8 0,0 0-5 15</inkml:trace>
  <inkml:trace contextRef="#ctx0" brushRef="#br0" timeOffset="23302.235">21603 5277 24 0,'0'0'85'0,"0"-8"-2"15,0 8-48-15,0 0-10 16,0 0-9-16,0 0-5 0,8 9-6 15,-1 1-3 1,2 2-2-16,1 5 2 0,1 0 0 16,1 4 3-16,1-1-1 0,-2 1-1 15,-1-8 0 1,-3 2 0-16,-2-5 0 0,0 0-2 15,-5-10-1-15,6 9-3 16,-6-9-5-16,0 0-8 0,4 13-15 16,-4-13-31-1,7 11-24-15,-7-11-2 0</inkml:trace>
  <inkml:trace contextRef="#ctx0" brushRef="#br0" timeOffset="23632.2383">21811 5186 75 0,'0'0'86'0,"0"0"-27"15,0 0-27-15,9 6-11 16,-4 5-9-16,0 6-5 16,1 5-6-16,5 2-1 0,1 6 5 15,0 0-2 1,0 2 2-16,0-5-1 0,-2-3 0 15,-2-4 0-15,0-4 0 16,-4 1 0-16,1-9-5 16,-5-8-5-16,0 14-6 0,0-14-14 15,0 0-28-15,0 0-32 16,0 0-4-16</inkml:trace>
  <inkml:trace contextRef="#ctx0" brushRef="#br0" timeOffset="23912.2411">21474 5300 65 0,'5'-5'87'16,"17"-4"-3"-16,12-3-53 16,14 4-14-16,8-8 1 0,7 6-3 15,-1-5-3-15,-2 6-4 0,-8-1-3 16,-4 0-4-1,-10 5-8-15,-14-2-13 0,-6 7-16 16,-18 0-38 0,14 3-16-16,-14-3-3 0</inkml:trace>
  <inkml:trace contextRef="#ctx0" brushRef="#br0" timeOffset="24372.2457">22187 5075 16 0,'0'0'74'0,"6"-9"-2"0,-5 33-24 16,-1-24-44 0,0 14 1-16,-5 2-5 0,1 2 2 15,-1 15 4-15,-1 4 2 0,-1 12 8 16,-3 2-1-1,0 8 0-15,-1 3 0 0,-3 1-2 16,-1-1-1-16,1-6-3 16,1-5 0-16,-1-8-2 0,1-11-1 15,5-7-1 1,-1-9 0-16,5-6-4 0,4-10-2 15,0 0-5 1,0 0-16-16,0 0-44 0,0-8-22 16,3-1-8-16</inkml:trace>
  <inkml:trace contextRef="#ctx0" brushRef="#br0" timeOffset="25123.2533">22321 5220 12 0,'0'0'21'15,"-12"15"2"-15,6-5-1 0,0 2 1 16,1 0-3-16,-2 2-5 0,-1 5 3 15,3-1 0-15,-1 6-1 16,0-2 0-16,0 7-1 0,1-3-2 16,0 6 1-1,4-1-2-15,-2 2-3 0,3 0-2 16,0 1 0-1,4 0 0-15,1-3-1 0,4-2 1 16,2 0 0-16,1-7 0 0,3-2 0 16,-1-6 1-1,2-1 0-15,0-7 1 0,3-2-2 0,-3-4-1 16,1-4 0-1,2-10-3-15,-1-1-1 0,-1-5-2 16,0-6-2 0,-4-1 0-16,-3 1 0 0,4-1-2 15,-10 0 0-15,-2 8 1 16,-2 3-2-16,0 5 1 0,0 11 0 15,-18-11 0-15,8 11 1 16,-4 2-1-16,-2 7 2 16,-1-1 1-16,4 3-2 0,1 4-2 15,-1 0-10 1,8-3-44-16,1 12-27 0,4-5-7 15,2-2-2-15</inkml:trace>
  <inkml:trace contextRef="#ctx0" brushRef="#br0" timeOffset="38496.3873">15437 8481 57 0,'0'0'54'0,"0"0"-6"15,0 0-7-15,0 0-9 0,0 0-6 16,0 0-5-16,0 0-3 16,0 0-4-16,0 0 0 15,0 0-5-15,0 0 0 0,0 0-4 16,0 0 0-16,0 0-1 15,0 0-2-15,0 0-2 0,0 0-1 16,0 0 0 0,0 0-1-16,-1 5 1 0,1 5-2 15,1 5 1 1,2 2 1-16,1 8 1 0,2 5 0 15,3 5 0-15,1 6 0 16,0 0 0-16,1 3 1 0,-1-1 0 16,2-1-1-16,-3-2 1 0,-1-6-1 15,-4-2 2 1,-1-8-1-16,-2-5 2 0,1-4 0 15,-2-5 2 1,0-10 3-16,0 11-2 0,0-11 2 16,0 0-1-16,-11-2-2 15,2-3 1-15,-1-1-2 0,-2-2-2 16,-1-2 0-1,-5-1-1-15,-2 0 0 0,-2-3 1 16,-1-1 0-16,-2 1 0 0,-3-1 0 16,2-2 0-1,-3 3 0-15,1-3 0 0,2 2 0 16,4 0-2-16,0-1-2 15,5 4-3-15,2-5-10 0,7 0-45 16,6 2-29 0,2 1-7-16,9-2-5 0</inkml:trace>
  <inkml:trace contextRef="#ctx0" brushRef="#br0" timeOffset="38706.3894">15388 8267 58 0,'-4'-13'85'0,"4"-1"-4"15,0 3-7-15,3-2-79 16,8 5-31-16,7 0-42 0,-5 7-6 15,-2 1-1 1</inkml:trace>
  <inkml:trace contextRef="#ctx0" brushRef="#br0" timeOffset="39513.4008">15683 8430 18 0,'-12'-8'75'0,"12"8"1"15,0 0-41-15,0 0-7 16,-7 14-6-16,7 1-6 16,4 4-4-16,3 3-2 0,2 5 1 15,1 0 0 1,2 2-1-16,1-3-2 0,0-2-1 15,0-4-1-15,0-4 0 16,-1-8-1-16,1-2 0 16,0-5 0-16,-1-1 0 15,0-8-2-15,-1-4 0 0,-1-4-1 16,1-3 2-16,-5-4-2 0,-3-4 0 15,-2-4-1 1,-1 2-1-16,-3 0 1 0,-2 3-1 16,-3 3 0-16,0 4-3 15,2 7 1-15,6 12-2 0,0 0 3 16,0 13-1-1,8 11 0-15,8 5-1 0,6 5 2 16,2 4 1-16,5-6 1 0,1 0 2 16,-2-8 1-1,2-7 3-15,-6-10 0 0,1-7 1 16,-10-7 0-16,-1-8 2 15,-8-4-2-15,-6-2-1 0,0-5-3 16,-6 0 0 0,-8-6-2-16,-2 0-1 0,-4-1-1 15,0 3-1 1,2 0-1-16,0 1-2 0,7 7-4 15,0 1-4-15,11 21-8 0,-2-12-29 16,2 12-41-16,9 9-6 16,5 5-5-16</inkml:trace>
  <inkml:trace contextRef="#ctx0" brushRef="#br0" timeOffset="39983.4055">16585 8291 27 0,'-13'-9'81'0,"-4"8"0"16,-5 3-45-16,-6 12-6 15,-4 4-5-15,1 6-5 0,-1 6-2 16,3 5-4-16,6 2-3 16,8 2 0-16,8-4-2 15,7-2 1-15,17-5 0 0,10-7-3 16,7-5-1-1,13-9 0-15,3-7 0 0,4 0-2 16,3-5 0-16,-3-3 0 16,-6 2 0-16,-7-1 0 0,-7 2 0 15,-8 2 0 1,-9 0-2-16,-5 3 1 0,-12 0 0 15,0 0-1-15,5 6 0 0,-5-6-1 16,0 0 0 0,-9 12 0-16,9-12 0 0,-10 9 0 15,10-9-1-15,-12 8-1 16,12-8 0-16,-11 6-1 15,11-6-3-15,-11 5-4 16,11-5-8-16,-11-1-50 0,11 1-24 16,-15 0-6-1,15 0-7-15</inkml:trace>
  <inkml:trace contextRef="#ctx0" brushRef="#br0" timeOffset="42533.431">17407 8158 5 0,'0'0'39'15,"-9"0"-6"-15,9 0-3 0,0 0-8 16,0 0-5-16,0 0-6 0,0 0-4 15,0 0-1 1,-10 0-2-16,10 0 2 0,0 0 2 16,0 0 2-16,0 0 3 15,0 0 0-15,0 0 2 0,0 0-2 16,0 0 0-1,0 0-1-15,0 0-2 0,0 0-1 16,0 0-2-16,0 0-1 0,0 0 1 16,0 0-1-1,0 0-1-15,0 0-1 0,0 0-1 16,0 0-1-16,6-5-1 15,-6 5 0-15,18-7-2 0,-3 4 1 16,3 1-1 0,3 0 0-16,8 1 1 0,2 1 0 15,7 0 0 1,6 1 1-16,0 4 0 0,0 0 0 15,-1 2-1-15,-6 0 1 0,-3 7-1 16,-6-1 1-16,-9 5-1 16,-10 3 0-16,-8 1 1 0,-3 2 0 15,-14 1 0 1,-3-3 1-16,-6 1 0 0,-5-4-1 15,-3-2 1 1,0-5 0-16,1-4 1 0,1-2 0 16,3-3 0-16,5-2-1 15,7-1 1-15,4 0-1 0,12 0-1 16,0 0 0-16,0 0-1 0,14 0 0 15,8 4-1 1,4 3-2-16,6 2 2 0,-1 3 1 16,-2 3-3-16,-4 4 2 15,-7 1 0-15,-8 4 0 0,-10-2 0 16,-12 2 2-1,-11-5 0-15,-7 2 1 0,-6-6 1 16,-4-2 0-16,-2-3 0 0,-3-6 0 16,3-4 0-1,4 0-2-15,1-3-1 0,5-6-3 16,8 4-9-16,-1-6-20 15,2 1-52-15,14 2-5 0,6-1-6 16</inkml:trace>
  <inkml:trace contextRef="#ctx0" brushRef="#br0" timeOffset="43773.4434">18070 8384 30 0,'0'0'47'0,"0"0"-2"15,0 13-5-15,7-5-6 16,6 1-3-16,6-1-4 0,3-4-3 15,5-2-4 1,3-2-4-16,0-2-2 0,3-7-4 16,-3-3-2-1,-3-3-2-15,-2 0-2 0,-3-2-1 0,-6 1-1 16,-5 2-1-16,-3-2 2 15,-4 3-3-15,-4 0 0 16,0 1 0-16,-4 2 0 0,-4-1 0 16,0 3 0-1,-6 0-3-15,0 3 1 0,-5 4 0 16,1 1 0-1,-5 4 0-15,-1 8 1 0,-4 5 0 16,1 8 0-16,-1 6 1 0,2 4 1 16,0 5 1-16,4 1 0 15,5 6 0-15,6 1 2 16,5-5 0-16,10-4 1 15,11-3-1-15,13-9 1 0,7-2 0 16,10-11 0 0,4-5-2-16,0-7-1 0,1-2-4 15,-2 0-3-15,-6-8-11 16,-4-9-57-16,-6 12-16 0,-8-3-4 15,-7-1-5-15</inkml:trace>
  <inkml:trace contextRef="#ctx0" brushRef="#br0" timeOffset="45123.4578">18730 8052 3 0,'4'23'41'0,"-1"0"-7"16,1 3-5 0,1-6-5-16,-1 4-1 0,-2-6 0 15,1-3 1-15,-3-5 0 16,0 0-2-16,0-10 1 0,-7 10-1 15,7-10-2 1,-18 3-2-16,7-2-3 0,-1-1-3 16,-3 0-1-1,1-1-3-15,-1-2-1 0,4-2-2 16,-3 1-2-16,3-3-3 0,1 3-4 15,-1-7-9-15,5-10-57 16,6 21-18-16,-9-21-5 16,9 7-4-16</inkml:trace>
  <inkml:trace contextRef="#ctx0" brushRef="#br0" timeOffset="45283.4594">18665 7860 33 0,'0'0'85'0,"-12"-7"-7"0,8-3-11 16,4 10-106 0,0 0-34-16,0 0-10 0</inkml:trace>
  <inkml:trace contextRef="#ctx0" brushRef="#br0" timeOffset="45783.4644">18837 7782 54 0,'0'0'82'16,"0"0"-3"-16,22 1-45 16,-21 9-14-16,2 3-7 0,-2 3-7 15,2 11-2 1,0 1 2-1,-1 0-2-15,0-2 0 0,1 0-1 16,-1-5-3-16,-2 0-3 16,2-8-7-16,-2-13-19 0,0 0-42 15,0 0-12 1,0-8-4-16</inkml:trace>
  <inkml:trace contextRef="#ctx0" brushRef="#br0" timeOffset="46013.4667">18921 7811 11 0,'0'0'73'15,"0"0"2"1,0 0-31-16,18 16-25 0,-9 3-9 16,6 12 0-1,-1-2 1-15,3 8 1 16,-2-1-2-16,0 3 0 15,-4-6 0-15,-2-2-3 0,-1-6-3 16,-5-8-3-16,-1-8-3 0,-2-9-16 16,3 13-50-1,-3-13-14-15,-4-18-4 0</inkml:trace>
  <inkml:trace contextRef="#ctx0" brushRef="#br0" timeOffset="46223.4688">18734 7793 6 0,'0'0'84'16,"0"0"3"0,10-8-6-16,13 8-54 0,10-2-11 15,8 0-4-15,10-1-1 16,2-2-2-16,1 0-3 0,-3 2-3 15,-7-1-9 1,-7 0-19-16,-12 0-33 0,-2 5-29 16,-23-1-4-1</inkml:trace>
  <inkml:trace contextRef="#ctx0" brushRef="#br0" timeOffset="46553.4721">19147 7698 33 0,'0'0'81'16,"6"5"-1"-1,-3 10-3-15,-1 5-67 0,1 5-4 16,-3 16 4 0,1 9 2-16,0 4 3 15,-2 5-1-15,1 0-2 16,0-1-1-16,0-4 0 0,-6-5-3 15,4-13-4-15,-2-10-3 0,1-5-2 16,1-8-2 0,2-13-10-16,0-9-63 0,0 9-11 15,4-25-7 1,3 7-1-16</inkml:trace>
  <inkml:trace contextRef="#ctx0" brushRef="#br0" timeOffset="46923.4758">19354 7808 19 0,'0'0'74'0,"0"0"2"15,-22 9-53-15,22 27 4 31,0 5-3-31,-1 10-2 0,1 0 0 16,4 5 0-16,4-4-3 0,-1 1-3 16,4-11-2-1,2-19-7-15,2-10 0 0,1-8-3 16,2-5-3-16,-1-12-4 15,-1-5-2-15,1-8-2 0,-4 2 0 16,-3-4 2 0,-4 5 0-16,-3-2 1 0,-3 8 3 15,0 7 2 1,0 9 1-16,-14 1 1 0,5 11-2 15,1 5-2-15,1 2-3 0,0 0-11 16,-7 1-65-16,14-3-4 16,5-9-4-16</inkml:trace>
  <inkml:trace contextRef="#ctx0" brushRef="#br0" timeOffset="49574.5024">21238 9184 24 0,'0'0'38'0,"0"0"-6"0,0 0-4 16,0 0-4-1,0 0-5-15,0 0-3 0,0 0-2 16,0 0-4-16,0 0-3 16,0 0-3-16,0 0 1 0,0 0-1 15,0 0 2 1,0 0 1-16,0 0-1 0,5-5 1 15,9 3-1 1,1 0 1-16,8 1-2 0,1-1-1 16,10-1 0-16,4-1-1 0,0 3 0 15,4-3-1-15,-6 1 0 16,-1 0-1-16,-5 3 0 15,-4-1 0-15,-7 1 1 16,-8 0-4-16,-2 0 1 0,-9 0 0 16,0 0 0-1,5 7 1-15,-5-7-1 0,-7 16 1 16,0-3 0-16,-6-1 0 15,-1 6 2-15,-2 3-1 16,-6 3 0-16,-4 2 1 0,1 2-1 16,-4 1 2-16,2 0-1 15,-2 1 1-15,3-3-1 0,2-3 1 16,5-4 0-1,5-2 2-15,5-5 0 0,5-2 2 16,4 0 0-16,12-6-1 16,7-1 1-16,8-1-1 15,4-1 0-15,3-2-2 0,1 3-1 16,1-3-3-16,-4 0-4 15,-4 0-4-15,-7 0-10 0,-7 0-32 16,-5-3-35 0,-9 3-6-16,15-12-4 0</inkml:trace>
  <inkml:trace contextRef="#ctx0" brushRef="#br0" timeOffset="49854.5052">21858 9281 3 0,'8'4'70'0,"-8"-4"6"15,-5 19-51-15,7-4-2 0,1 8 1 16,4 4-1-1,-4 5-1-15,2 3-2 0,-3 1-5 16,-1-2-5-16,-1-2-2 0,0-6-2 16,0-4-5-1,-1-5-2-15,0-6-9 0,1-11-32 16,0 0-38-16,-1-9-6 15,1-13-4-15</inkml:trace>
  <inkml:trace contextRef="#ctx0" brushRef="#br0" timeOffset="50094.5076">21966 9178 26 0,'0'0'81'16,"0"0"-3"-16,0 0-3 0,-12 13-63 15,12 7-4 1,8 4-3-16,3 9 2 0,0 6 2 15,1 5 0 1,3 4 0-16,-2-2 1 0,-2-2-2 16,1-6-2-16,-6-8-1 0,1-6-3 15,-3-7-2-15,-4-17-7 16,0 0-19-16,0 0-55 0,2-8-6 15,-2-12-5 1</inkml:trace>
  <inkml:trace contextRef="#ctx0" brushRef="#br0" timeOffset="50274.5094">21755 9257 48 0,'-11'0'92'0,"11"0"-4"16,0 0-5-1,18-10-61-15,10 0-8 0,11-2-5 16,4-3-5-1,9 1-6-15,4-6-9 0,5 6-26 16,5 6-45-16,-10-2-8 16,-5 5-2-16</inkml:trace>
  <inkml:trace contextRef="#ctx0" brushRef="#br0" timeOffset="50934.516">22496 9181 77 0,'0'0'81'15,"18"0"-36"-15,-5-3-10 16,3 1-11-16,8 1-11 0,2 0-7 15,6-1-5 1,1 1-1-16,2-1-5 0,-1 2-7 16,-4-2-9-1,0 0-10-15,-6-1-12 0,-1 1-27 16,-6-1-10-16</inkml:trace>
  <inkml:trace contextRef="#ctx0" brushRef="#br0" timeOffset="51174.5184">22517 9312 32 0,'9'9'82'16,"13"-9"-3"0,10-2-41-16,11-3-15 0,7-2-12 15,3 2-13-15,0 0-19 16,-2-2-31-16,3 3-25 0,-13 3-5 15</inkml:trace>
  <inkml:trace contextRef="#ctx0" brushRef="#br0" timeOffset="51976.5266">23128 9061 7 0,'-11'0'67'0,"11"0"-7"15,0 0-10-15,0 0-10 16,0 0-7-1,0 0-8-15,6 2-7 0,5-2-5 16,3-2-3-16,6-2-3 0,7 0-2 16,0 0-2-16,6 1-2 15,2-1 1-15,1 3-2 0,-4-1 0 16,-4 2-2-1,-2 5-1-15,-10 2 0 0,-3 2 1 16,-9 2 0 0,-4 0 0-16,-8 4 0 0,-8 2 2 15,-6-3 0-15,-3 1 1 0,-2-4 1 16,2 0-1-16,2-4 1 15,3 0-2-15,8-2 0 16,12-5 0-16,0 0-1 16,2 12-2-16,15-7-1 0,4 5-2 15,2 1 0 1,2 4 0-16,-3 2 0 0,-1 3-1 15,-7 1 2-15,-9 3 3 16,-5 2 3-16,-9-3 2 0,-8 0 3 16,-4-3 0-16,0 0 0 15,-4-4 1-15,2-3-2 16,1-7-2-16,7 2-10 0,-1-6-33 15,7-2-40 1,9 0-6-16,0-14-3 0</inkml:trace>
  <inkml:trace contextRef="#ctx0" brushRef="#br0" timeOffset="52526.5321">23680 8894 4 0,'-13'21'31'0,"-2"7"7"0,-5 7 3 16,3 11 0-16,0 1-2 0,1 8-4 15,3 0-8 1,3-1-4-16,2-3-7 0,7-6-5 15,1-8-2-15,6-11 1 16,10-9-3-16,1-5 0 0,6-10 0 16,2-5-2-1,1-8 0-15,2-4-2 0,-1-6-2 16,-5-3 0-1,-7 0-2-15,-4-1 0 0,-6 4-1 16,-5-1 1-16,-3 6-1 0,-9 5 0 16,-3 3 0-16,-6 8 0 15,-1 1 1-15,1 9-1 0,1 6 0 16,0 3 0-1,4 3-5-15,2-4-12 0,7-6-49 16,6 5-16 0,1-5-6-16</inkml:trace>
  <inkml:trace contextRef="#ctx0" brushRef="#br0" timeOffset="52866.5355">23898 9104 24 0,'2'36'28'0,"-1"1"5"0,4 5 8 15,4-8 0-15,8 5 1 16,0-16-9-16,6-6-4 0,-1-7-4 15,4-8-4 1,-4-4-3-16,2-11-6 0,-9-4-5 16,-4-7-3-16,-4 0-2 15,-6-8 0-15,-2 3-2 16,-8-2-1-16,-4 3 0 15,-5 1-3-15,1 6-2 0,-2 2-4 16,0 7-4-16,-4 3-8 0,6 6-14 16,-1 4-31-1,6 6-23-15,4 4 2 0</inkml:trace>
  <inkml:trace contextRef="#ctx0" brushRef="#br0" timeOffset="53226.5391">24159 8744 52 0,'-10'19'69'0,"4"3"-46"0,1 0-3 15,4 3 4 1,1-4 1-16,7-5 0 0,4-5 0 16,6-7-2-16,0-4-2 15,3-8 0-15,-2-6-6 0,-6-1-4 16,-1-4-3-1,-5 2-4-15,-4 3-1 0,-2-1-1 16,-7 6-4 0,-6 1-8-16,-2 8-16 0,1 0-57 15,-7 3-6-15,2 2-7 0</inkml:trace>
  <inkml:trace contextRef="#ctx0" brushRef="#br0" timeOffset="55656.5634">20990 10135 27 0,'0'0'48'16,"0"0"-3"-16,0 0-8 0,-8 0-8 15,8 0-6 1,0 0-4-16,0 0-1 0,0 0-1 15,0 0-2-15,0 0-3 0,0 0-1 16,0 0-3-16,10-5-2 16,2 0-2-16,5 0-1 0,5 0-1 15,6 0-2 1,4 1 1-16,6 1-1 0,0 3 1 15,1 0-1 1,-1 3 0-16,-6 4-1 0,-6 2 0 16,-7 4-1-16,-9-1 2 15,-9 5-1-15,-1 2 1 0,-15-2 1 16,-6 1 0-16,-6-1 0 0,-3-1 1 15,-4-4 0 1,3-3 0-16,0 0 0 0,4-5-1 16,9-1-1-1,8-1 0-15,10-2 0 0,0 0-1 16,19 11-1-16,5-4 0 15,8 4-1-15,-1 1 0 0,-1 5 0 16,-3 4 2 0,-4 2 0-16,-10 4 1 0,-9-2 2 15,-5 4 3-15,-14-5 0 0,-6 3 3 16,-10-6-2-1,-3-2 2-15,-5-3-1 0,-2-7 0 16,2-1-3-16,0-3-3 16,9-2-6-16,0-3-13 0,7-11-56 15,9 5-14 1,7-2-6-16,7-4 3 0</inkml:trace>
  <inkml:trace contextRef="#ctx0" brushRef="#br0" timeOffset="55958.5666">21346 10530 16 0,'33'10'22'0,"8"-4"3"0,1-6 1 16,3-4 5-16,-8-9 3 0,2-4 1 15,-7-5 1-15,-4 0-6 16,-16 1-6-16,-7-1-4 16,-8 3-3-16,-13 2-3 15,-6 5-5-15,-12 4-2 0,-8 7-2 16,-4 1-3-1,-2 8 0-15,3 7-1 0,2 6-1 16,6 2-3-16,9 3-4 16,5-1-12-16,13-6-36 15,10 6-30-15,4-9-7 16,11-5 0-16</inkml:trace>
  <inkml:trace contextRef="#ctx0" brushRef="#br0" timeOffset="56408.5711">21770 10089 55 0,'-7'0'46'0,"3"14"-23"0,3 2-4 15,1 3 4-15,1-5 5 16,11-2 1-16,1-5-1 15,4-5-5-15,3-2-2 0,-1-9-3 16,-4-4-2 0,0-2-3-16,-5 0-4 0,-7 0-3 15,-3 3-2-15,-5 3-2 16,-7 0 0-16,-5 5-4 0,2 4-3 15,-4 0-4-15,3 4-9 16,-1 6-28-16,-8 3-39 16,16 2-6-16,1-1-4 0</inkml:trace>
  <inkml:trace contextRef="#ctx0" brushRef="#br0" timeOffset="56808.5751">22101 10267 41 0,'0'0'81'0,"0"0"0"16,6-11-44-16,13 6-12 0,12-2-5 15,6-1-6 1,0 1-2-16,7 0-1 0,-4 0-3 15,-5 2-3-15,-1 3-7 0,-8 0-8 16,-6 2-17 0,-7 0-22-16,-13 0-36 0,8 1-6 15</inkml:trace>
  <inkml:trace contextRef="#ctx0" brushRef="#br0" timeOffset="57098.578">22181 10366 80 0,'15'3'89'16,"12"-3"-4"-16,-15 0-51 0,30 0-14 16,9 0-5-16,2-1-5 15,-1-2-3-15,-2 2-2 16,-5 0-3-16,-10-2-7 15,-5 3-12-15,-16 0-31 0,-6 0-37 16,-8 0-7 0,0 9-1-16</inkml:trace>
  <inkml:trace contextRef="#ctx0" brushRef="#br0" timeOffset="60968.6167">23077 9856 45 0,'0'0'88'15,"0"0"-2"-15,23-28-20 0,11 22-44 16,13 2-11-16,8-3-5 0,6 2-1 16,1-2-4-1,-3 4-6-15,-5 0-17 0,-5-4-49 16,-7 7-14-16,-13 0-6 15</inkml:trace>
  <inkml:trace contextRef="#ctx0" brushRef="#br0" timeOffset="62068.6277">22822 10323 43 0,'0'0'51'0,"0"0"-2"16,0 0-6-1,0 0-7-15,16-3-5 0,1 3-6 16,8-4-8-16,2 2-4 15,3-1-4-15,0 2-1 16,-1 1-2-16,-5 0-2 16,3 4-1-16,-12 5-3 0,-3-1 0 15,-7 4-1 1,-5 0 1-16,-1 4 0 0,-9-1 1 15,-6 0 0-15,-2-1-1 0,-3 1 2 16,-3-5-1-16,-1 2 2 16,3-5-2-16,2-2 1 15,5-1-1-15,7-3 0 16,8-1 0-16,0 0-1 0,8 0 0 15,10 0-1 1,2 0 0-16,5 4-1 0,0 1 0 16,-2 3 0-1,-3 3-1-15,-5 4 2 0,-8 2 0 16,-7 3 1-16,-4 1 1 0,-12 1 1 15,-7-2 0-15,-7 1 1 16,-3-2 1-16,-2-5-1 0,3-1-2 16,1-6-1-1,9 0-3-15,1-6-12 0,11-6-48 16,10 5-23-1,0-13-6-15,8 0-2 0</inkml:trace>
  <inkml:trace contextRef="#ctx0" brushRef="#br0" timeOffset="62968.6367">23419 10405 20 0,'2'14'58'0,"-2"4"-3"15,1 7-4-15,1 0-4 0,4 7-11 16,2-8-10-1,4-3-5-15,2-5-5 0,2-8-4 16,3-6-2-16,1-3-2 0,-1-10 0 16,-2-6-2-16,0-2-2 15,-8-4-1-15,-4 1-1 0,-3 1-2 16,-2-1 0-1,-10 3-2-15,-5 3 0 0,-3 5-3 16,-3 4-7 0,-3 2-15-16,0-2-57 0,2 7-6 15,3 5-4-15</inkml:trace>
  <inkml:trace contextRef="#ctx0" brushRef="#br0" timeOffset="64059.6477">23894 9961 26 0,'-5'-8'56'0,"5"8"-49"16,-9 0-2-16,9 0 2 0,-8 0 7 16,8 0 2-1,0 0 5-15,0 0 3 0,0 0-2 16,0 0 1-16,0 0-2 15,0 0-4-15,-3 7-4 0,3-7-3 16,0 0-3 0,0 0 0-16,0 0-1 0,0 0 1 15,0 0-1-15,5 0 1 0,-5 0-1 16,13-1-1-1,-1-2 0-15,5 0-2 0,1 1-1 16,1 0-1 0,-1-1 0-16,2 1-1 0,-4 1 0 15,-2 1-1-15,-4 0-1 16,-10 0 1-16,11 2-1 0,-11-2 0 15,3 15 1 1,-3-6 0-16,-1 4 0 0,-5 2 1 16,0 2 1-16,-5 0-1 0,-2-1 1 15,1-1 0-15,0-1 1 16,0-4-1-16,1-2 0 15,1-3 0-15,10-5 1 16,-10 7 0-16,10-7 0 0,0 0-2 16,0 0 1-1,0 0-1-15,0 0 1 0,15 11-2 16,-5-5 1-16,4 3-1 15,0 3 1-15,1 1-1 0,-1 3 1 16,-1-4-1-16,-8 1 0 16,-4 1 1-16,-1-2 0 15,-8-1 1-15,-6-1 0 0,-5 1 0 16,-1-4 1-1,0-1 0-15,-2 2-2 0,1-5-2 16,4 2-8-16,-2-5-15 16,9-7-40-16,10 7-23 15,0 0-6-15</inkml:trace>
  <inkml:trace contextRef="#ctx0" brushRef="#br0" timeOffset="64389.651">24228 10106 62 0,'-1'30'53'0,"-2"-15"-30"16,3 3 6-16,0-1 5 0,10-1-1 15,1-6-2 1,5-3-6-16,2-4-4 0,2-3-2 16,2-6-5-16,-1-5-3 15,0-4-1-15,-4-2-2 0,-6-2-2 16,-4 0-1-1,-6 1-2-15,-2 2-1 0,-9 4-1 16,-8 4 0-16,-3 4-2 0,-9 4-2 16,0 2-5-1,-2 5-12-15,-1-7-62 0,6 15-9 16,-1-1-6-16</inkml:trace>
  <inkml:trace contextRef="#ctx0" brushRef="#br0" timeOffset="73563.7431">22671 10181 20 0,'0'0'38'16,"0"0"-5"0,0 0-3-16,0 0-5 0,0 0-6 15,0 0-4-15,0 0-5 0,8-5-3 16,-8 5-4-1,12 0-2-15,1 0-1 0,-1 0 0 16,4 0-1-16,-1 0 2 16,7 0 0-16,-6 0 1 0,9 0 1 15,-8 0 2 1,2 0-1-16,-2-2 1 0,-1 2-1 15,1 0 1 1,-5 0-2-16,4 0-1 0,-4 0 1 16,-1 2-3-16,2 0 1 0,1 1-1 15,2 1 1-15,-1 0-1 16,0-1 1-16,0 0 0 15,2 0 0-15,1-1 1 16,1 1 0-16,2-3 1 0,-2 3 0 16,3-3 0-1,4 1 1-15,0 0 1 0,0 1-1 16,5-2 0-16,0 2 1 15,2 0-2-15,2-1-4 16,0 1-14-16,1 5-40 0,-3-7-25 16,1 0-4-16</inkml:trace>
  <inkml:trace contextRef="#ctx0" brushRef="#br0" timeOffset="75103.7585">23179 10270 1 0,'0'0'2'0,"0"0"-1"0,0 0-1 16,0 0 0-16,0 0 0 0,0 8 3 16,0-8 2-1,-2 16 0-15,0-6 2 0,-2 4 1 16,1 2 2-1,0 3-1-15,-2 4 2 0,2 0 0 0,-1 6-1 16,-2-3 3 0,2 5-1-16,-1-5-2 0,0 5-1 15,-1-5-2-15,3-2 0 0,0-1-1 16,1-2-3-1,2-2 1-15,0-2 0 0,5-2 1 16,0-1 2 0,6-3 1-16,-1-2 1 0,2-5 0 0,3-1 0 15,0-3 0 1,-1 0-2-16,2-7 0 0,-2-3-2 15,0-2-2 1,-3-2 1-16,2-2-2 0,0 0-1 16,-4-3 0-16,-1 2 0 0,-3-1 0 15,-1 4 2-15,-2-1-2 16,-2 5 2-16,-2 1-1 15,2 9 1-15,-15-12-1 16,5 10 1-16,-7 2 0 0,2 2-1 16,-5 4 0-1,2 2-1-15,1 6-1 0,0-1 0 16,3 4-4-16,0-3-9 15,5-6-43-15,6 6-21 0,3-14-5 16</inkml:trace>
  <inkml:trace contextRef="#ctx0" brushRef="#br0" timeOffset="76317.771">22626 9757 1 0,'16'-2'10'0,"6"0"4"0,3 1 3 15,2-2 2 1,1 2 0-16,-3 0-1 0,2 1 0 16,-5-1-5-16,3 1-5 15,-10 0-3-15,-3 1-4 0,0 2 0 16,-12-3-2-1,11 7 1-15,-8 3 0 0,-3-10 1 16,1 18 1-16,-1-18-1 0,-2 21 0 16,-5-10 0-1,2 7 1-15,-3-4 2 0,1 2-1 16,-4 0 2-16,0 2 1 15,1 2 1-15,-1 0 1 0,3-3 0 16,2-2 1 0,-1 1 0-16,3-4 1 0,4 0 0 15,0-12 1-15,15 11 0 0,3-7-1 16,2-4-1-1,8 0 0-15,4 0-3 0,-1 0-2 16,2 0-2-16,-5-4-2 16,0 4-11-16,-7 0-15 0,-5-5-43 15,0 5-13 1,-6 0-3-16</inkml:trace>
  <inkml:trace contextRef="#ctx0" brushRef="#br0" timeOffset="76918.7771">23218 9832 8 0,'7'-12'44'0,"-7"12"-6"15,0 0-8 1,0 0-13-16,0 0-10 0,0 0-4 16,0 0-3-16,0 0-1 0,0 0 2 15,3 8 0 1,-2 2 2-16,0 1 2 0,0 5 1 15,2 0 2-15,-2 5-1 16,1-2 0-16,0 1-2 0,0 3 1 16,0-2 0-1,-1-2-1-15,-1-3 1 0,1 1-2 16,-1-4 1-1,1 0-2-15,-1-2 1 0,0-11-5 16,0 15-7-16,0-15-8 0,1 9-21 16,3 1-31-1,-4-10-7-15</inkml:trace>
  <inkml:trace contextRef="#ctx0" brushRef="#br0" timeOffset="77289.7809">23421 9841 51 0,'3'-19'62'16,"-3"19"-25"-1,0 0-13-15,0 0-12 0,0 0-8 16,0 0-5-1,0 0-1-15,0 0-1 0,4 13 3 16,-3-1 2-16,0 5 4 0,-1 3 4 16,0 1 0-16,0 3 1 15,0 0-1-15,-2 3-1 0,0 0-7 16,-2-3-16-1,3 0-58-15,1 2-6 0,6-6-1 16</inkml:trace>
  <inkml:trace contextRef="#ctx0" brushRef="#br0" timeOffset="80939.8174">21354 11621 26 0,'-10'0'70'16,"10"0"1"-16,15-3-44 0,7-1-7 15,9 2-4-15,3-3-3 0,8 2 2 16,1-3 1-1,0 5 0-15,-4-4-1 0,5 2-4 0,-8-2-1 16,-4 3-2 0,0 2-3-16,-4-1-4 0,-2 1-5 15,-4 0-6 1,-1 2-16-16,-6 1-23 0,-15-3-35 15,16 11-3-15</inkml:trace>
  <inkml:trace contextRef="#ctx0" brushRef="#br0" timeOffset="81339.8214">21427 11800 73 0,'-8'8'81'16,"8"-8"-3"-16,10-8-40 16,17 1-19-16,1-1-6 0,13 0-3 15,5-1 0-15,6 1 0 0,1 2-1 16,2 3-2-1,-5 2-1-15,-3 1-2 0,-3-2-1 16,-8 8-2 0,-4 1-1-16,-6 0-1 0,-2 1-2 15,-10-1-4-15,0 0-6 16,-14-7-14-16,0 0-44 0,7 15-17 15,-7-15-3 1</inkml:trace>
  <inkml:trace contextRef="#ctx0" brushRef="#br0" timeOffset="81869.8267">22534 11323 55 0,'0'0'67'0,"9"21"-39"16,0-1-12-16,2 1-5 0,3 6-1 15,0 3 1-15,-1 1 4 16,2 0 1-16,-2 0-3 0,-2-6-1 15,-3-4 0 1,-2-4-1-16,-4-3-2 0,-2-14-3 16,4 14-6-1,-4-14-8-15,0 0-18 0,0 0-32 16,0 0-22-16,0-11-4 15</inkml:trace>
  <inkml:trace contextRef="#ctx0" brushRef="#br0" timeOffset="82179.8298">22758 11269 38 0,'6'17'42'0,"-1"5"0"0,1 3-3 0,-3 4-2 15,2 2-4 1,-2 2-7-16,0-1-8 0,0-1-7 15,-1-3-2 1,-1-2-5-16,-1-8-3 0,0-1 0 16,0-6-3-16,0 0-5 0,0-11-15 15,0 0-41-15,0 0-17 16,0 0-3-16</inkml:trace>
  <inkml:trace contextRef="#ctx0" brushRef="#br0" timeOffset="82479.8328">22462 11371 0 0,'-32'5'81'16,"3"0"1"-1,12-2-3-15,9 2-43 0,8-5-16 16,8 4-8 0,18-4-3-16,12 0 2 0,16-3-1 15,11-2 0-15,10-2-1 0,6-3 0 16,5 0-4-16,0-1-2 15,-4 1-3-15,-7-1-4 0,-8 6-5 16,-11-3-10 0,-5 3-24-16,-6 3-43 0,-13 0-5 15,-9 2-3-15</inkml:trace>
  <inkml:trace contextRef="#ctx0" brushRef="#br0" timeOffset="82799.836">22536 11757 52 0,'14'0'88'16,"-14"0"-5"-1,17-6-4-15,-3 1-64 0,11 2-6 16,8-1-3-16,10 0-1 15,8 0 1-15,7 2-1 16,4 1-1-16,1 1-2 16,-1 0-6-16,-3 0-14 0,-11 5-29 15,-11 1-38-15,0 1-7 0,-12 0-2 16</inkml:trace>
  <inkml:trace contextRef="#ctx0" brushRef="#br0" timeOffset="83530.8434">22862 11929 29 0,'0'0'62'16,"6"-11"2"-16,-6 11-55 0,-11 0-4 15,1 0-9 1,-7 9 0-16,-2 2 0 0,-6 3 6 15,-7 5 4-15,-4 3 2 16,-1 3 0-16,-5 1 1 0,2 8 1 16,2-2-3-16,0 6 1 0,6-2-3 15,8 5-1 1,7 1 1-16,7-4 0 0,8 1 2 15,9-10 1 1,13 0-1-16,11-14 0 0,7-3 0 16,9-12 1-16,9-10-3 15,3-9 0-15,-2-7-1 0,-2-1 1 16,-8-2 2-1,-9 4 0-15,-6 1 1 0,-15 5 1 16,-14 4 0-16,-8 8-1 0,-11 5 0 16,-13 2-2-1,-8 9-3-15,-3 8-2 0,-3 3-5 16,0 10-13-16,0 14-53 15,8-14-16-15,8-2-7 0,8-7 0 16</inkml:trace>
  <inkml:trace contextRef="#ctx0" brushRef="#br0" timeOffset="89130.9003">9073 9116 51 0,'36'-5'20'0,"-36"5"3"16,14-4 4-16,-14 4-2 15,2-10 1-15,-2 10 2 16,-7-15-3-16,-6 1-3 0,-1 2-10 16,-6-8-5-16,-2 2-3 0,-9-7 0 15,-6 3 1 1,-3-6-1-16,-5 0 0 0,-6-4 1 15,-3 1 2-15,-4-3-1 16,-5 1-1-16,-5-1-1 16,-4-2-2-16,-8 3 0 15,-4 3-1-15,-5 2-1 0,-6 2 0 16,-5 3 0-1,-8 4-1-15,-2 3 1 0,-1 5 0 16,-5 7-1-16,-5 0 0 0,-3 5-1 16,-6 8 1-16,-2 5-1 15,-4 6 0-15,-3 5 0 16,-1 5-2-16,4 1-3 15,2 6-4-15,5 0-2 0,6 3-1 16,7-2 0 0,3 2-1-16,11-1 0 0,3 1 4 15,3 2 3-15,1-5 3 0,5 6 3 16,-1 0 0-1,1 2 2-15,5 2-1 0,-1 0 0 16,8 5-1-16,-2 1 1 16,5 8-1-16,1 0 2 0,6 3 2 15,-1 9 4 1,-1 6 0-16,0 4 4 0,1 4 1 15,-1-2 3-15,2-2-1 16,1-5 1-16,2-4-3 16,4-9-2-16,6-12-1 0,3-4-3 15,2-9-4-15,5-1-2 16,-1-2-4-16,9-3-3 0,-4 0-3 15,9-5-10 1,-2 4-28-16,1-8-31 0,8-8-2 16</inkml:trace>
  <inkml:trace contextRef="#ctx0" brushRef="#br0" timeOffset="89370.9027">3404 10760 58 0,'2'52'82'16,"-2"-9"-35"-16,-2 4-13 0,2-5 0 15,0-9-9-15,-1-6-8 0,1-9-6 16,8-12-2-1,10-8-7-15,19-12-28 0,20 3-48 16,0-6-10 0,8-3-5-16</inkml:trace>
  <inkml:trace contextRef="#ctx0" brushRef="#br0" timeOffset="91631.9254">6756 10999 68 0,'0'-10'79'0,"0"10"-10"0,0 0-49 16,0 0-10-1,0 20-7-15,-1 6-3 0,3 6-2 16,2 11 2-16,1 9 4 16,0 9 3-16,-1 9 3 0,-2 1-1 15,2-3-1-15,-3-7-1 0,0-3-2 16,-1-11-1-1,-1-8-5-15,1-9-11 0,-2-11-17 16,2-2-27 0,0-17-25-16,0 0-2 0</inkml:trace>
  <inkml:trace contextRef="#ctx0" brushRef="#br0" timeOffset="92251.9316">6591 11132 27 0,'-11'2'55'0,"1"-2"-3"15,10 0-8-15,-11 1-9 0,11-1-9 16,-6-10-8-1,6 0-5-15,0-1-3 0,4-6-5 16,7-2-1-16,5-5-1 16,8 3 1-16,8-3-2 15,9 2 0-15,6 3 0 0,10 7-3 16,0 6 1-16,3 6-2 15,-4 2 0-15,-4 11-2 16,-4 4 1-16,-11 5 1 16,-7 5 0-16,-12-1 1 0,-9 1 1 15,-8-3 0-15,-6 4 0 16,-11-8 2-16,-6 2 0 15,-5-5-1-15,-6-5 1 0,1-1-1 16,-5-5 2-16,5-2-1 16,0-1 0-16,9-3-1 0,3 0 1 15,3 0-1 1,7 0-1-16,10 0-2 0,-8 0-3 15,8 0 1 1,2 8 3-16,9 6-3 0,3 3 1 16,7 6 1-16,5 6 0 15,0 6 3-15,5 3 3 16,0 4-2-16,-2-5-1 0,-4 0-2 15,-2-9-8-15,-7 1-23 16,4-2-42-16,-9-9-5 0,-2-3-2 16</inkml:trace>
  <inkml:trace contextRef="#ctx0" brushRef="#br0" timeOffset="92831.9374">7264 11493 0 0,'-13'9'25'0,"13"-9"4"0,0 16 4 15,0-16 1 1,12 12-1-16,4-8-2 0,4-1-4 16,5-3-3-16,-3 0-3 15,1-6-6-15,-1 0-4 16,-1-5-4-16,-7 1-4 15,-5-2-1-15,-5 0-4 0,-4 0-1 16,-3 1-2 0,-8 0-1-16,-2 1-2 0,-7 1 0 15,0 4-1-15,0 5 2 0,-1 3 3 16,-1 11 1-16,6 2 3 15,1 9 1-15,6 2 1 16,7 5 2-16,2 1 2 16,12 2-1-16,6-2 1 0,11-2-10 15,0-4-25-15,2-10-43 16,14-2-4-16,1-11-1 15</inkml:trace>
  <inkml:trace contextRef="#ctx0" brushRef="#br0" timeOffset="94511.9542">8198 10483 37 0,'-6'-10'45'0,"3"-1"-1"16,1-2-4-16,-3 5-3 0,4-3-9 15,1 11-9 1,-7-15-7-16,7 15-4 0,-9-6-1 16,9 6-5-1,-14 9-3-15,3 3-3 0,-2 10 0 16,-3 6 0-16,-4 16 1 15,-4 10 3-15,-2 15-3 0,-4 19 1 16,3 12 3 0,-2 19 2-16,2 9 0 0,4 16 1 15,6 3 0-15,9 8-2 0,7-7 2 16,3-13 0-1,15-16 0-15,4-20 4 0,6-12 1 16,6-21 1-16,2-13 3 16,0-19 1-16,0-7 0 0,-2-6 2 15,-4-3-1 1,-2-3-4-16,-5-5-3 0,-7-2-2 15,-3-2-1-15,-3-3 0 0,-9-3-1 16,9 2-1-16,-9-2 0 16,0 0-1-16,0 0 0 0,0 0 1 15,0 0-3 1,0 0-2-16,-7-3-3 0,7 3-5 15,-12-10-24 1,-4 2-55-16,13-2-4 0,-4-6-6 16,4-4-3-16</inkml:trace>
  <inkml:trace contextRef="#ctx0" brushRef="#br0" timeOffset="96091.97">8621 11318 19 0,'0'0'68'15,"0"0"-1"-15,11 0-41 0,-11 0-17 16,0 0-9 0,0 0-2-16,0 0 0 0,0 0 1 15,0 12 4-15,2-2 3 0,4 5 2 16,-2 6 1-1,3 4 0-15,3 4 1 0,-3 1 0 16,3 10 0-16,-3-5-4 16,-3 7 2-16,-1-1-2 0,-4-5 3 15,1-1 0 1,-3-5 3-16,-1 1-3 0,-7-10 0 15,4-3 1-15,-5-7-1 0,2-4 1 16,-2-4 0-16,1-1-1 16,-1-2 2-16,0-3 0 15,-1-5-3-15,2-4 0 16,-2 1-1-16,0-5-3 0,0-2-2 15,-1-1-5 1,2-4-7-16,-5-8-17 0,5 0-59 16,2-5-4-16,6-7-8 15,4-4 0-15</inkml:trace>
  <inkml:trace contextRef="#ctx0" brushRef="#br0" timeOffset="96211.9712">8610 11115 68 0,'0'0'80'16,"1"-11"-22"-1,-2-11-59-15,1 22-71 0,0 0-10 16</inkml:trace>
  <inkml:trace contextRef="#ctx0" brushRef="#br0" timeOffset="97011.9792">8764 11194 16 0,'0'-11'85'15,"0"11"1"-15,0 0-6 0,27-7-55 16,-27 7-13-16,0 0-6 0,0 15-4 15,1 3-2 1,1 5-2-16,-1 6 0 0,3 4 3 16,5 6 5-16,0 1 2 15,4-1 0-15,2-4 1 0,4-10-1 16,-1-4 0-1,3-8 1-15,-1-8-3 0,1-5-2 16,-4-2 0 0,-3-7 0-16,0-2-2 0,-7-2 0 15,2-3 0-15,-3-1 0 0,-2 2-1 16,-1-3 0-16,-1 4-1 15,-2-2-1-15,1 4 0 0,-1 1 0 16,0 11-1 0,1-13 0-16,-1 13-3 0,0 0 1 15,0 0-1 1,0 0-2-16,0 0-2 0,0 0 1 15,0 0 0-15,0 0 2 0,4 9 0 16,1-1 1-16,-2 2 0 16,4 1 3-16,0 0 2 15,0-3 0-15,-7-8 1 16,14 14 1-16,-14-14 1 0,16 7-1 15,-16-7 1 1,11 0 2-16,-11 0 2 0,9 0 1 16,-9 0 0-16,0 0 2 15,11-8 0-15,-9-2 0 0,0-4-1 16,-1-1-2-16,1-6-1 15,-2-3-3-15,0-2-1 16,0 1 0-16,-1 0-1 0,-2 2-1 16,0 6-2-1,0 0-2-15,0 3-1 0,-2 4-3 16,5 10-3-16,-1-8-9 15,1 8-15-15,0 0-21 16,0 0-25-16,0 0-14 0,0 0 4 16</inkml:trace>
  <inkml:trace contextRef="#ctx0" brushRef="#br0" timeOffset="97521.9843">9557 11096 46 0,'0'0'63'0,"0"5"-38"15,0-5-13 1,-11 7-8-16,1 0-3 0,-8 3-1 0,4 1 3 16,-7 6 0-1,2 5 4-15,-4 3 3 0,5 1 1 16,0 3 0-16,8 0 3 0,4 1-1 15,3-2 4 1,4-2 1-16,9-1 2 0,10-8-2 16,3-5 0-1,8-2 1-15,4-5-2 0,2-3-2 0,-2-2-3 16,-1 0-4-1,-4 0-4-15,-4-3 0 0,-6 3-2 16,-6-2 0-16,-6 2 0 0,-8 0 0 16,9 0 0-1,-9 0 0-15,0 0 0 0,0 0-1 16,0 0 1-16,0 0 0 15,0 0-1-15,0 0 0 0,0 0-1 16,0 0-2 0,0 0-3-16,0 0-4 0,-1 8-16 15,-3 6-50 1,4-14-16-16,-9 8-3 0,9-8-3 15</inkml:trace>
  <inkml:trace contextRef="#ctx0" brushRef="#br0" timeOffset="99914.0084">9954 11162 52 0,'-5'20'57'0,"5"-20"-20"0,13 6-3 16,-3-5 0-1,5 0-1-15,3-1-2 0,4-1-5 16,-2-2-6-1,0-3-4-15,-3 2-4 0,-5-1-4 16,-1-2-3-16,-11 7 0 16,7-13-2-16,-7 4-1 15,-1 0-2-15,-5-5-1 16,-2 2-2-16,-1-2-3 0,-1 1 1 15,-3 1 1-15,-1 4-2 0,-2 0 0 16,2 7 0 0,-1 2 1-16,0 11 1 0,0 7 2 15,1 8 0-15,2 9 1 16,4 3 1-16,3 6 1 0,5 0 3 15,4-2 0 1,8-3 3-16,9-5 0 0,4-6 1 16,6-7 2-1,1-6 0-15,3-4 1 0,-1-4-3 16,0-3-1-16,-1-3-1 0,-5 0-2 15,-6-2-1-15,-2 0 0 16,-6 0-1-16,-3 0 0 0,-11 0 0 16,13 0 1-1,-13 0-1-15,0 0 0 0,0 0 1 16,8 0-2-1,-8 0 0-15,0 0-1 0,0 0 0 16,0 0 0-16,0 0 0 0,0 0 0 16,0 0 0-16,0 0 1 15,0 0-1-15,0 0 0 0,0 0 2 16,0 0-2-1,0 0 0-15,0 0 0 0,0 0 0 16,0 0 0 0,0 0 0-16,0 0 0 0,0 0 0 15,0 0 1-15,0 0-1 16,0 0 0-16,0 0 1 15,0 0-1-15,0 0 0 0,0 0 0 16,0 0 1-16,0 0-1 16,0 0 0-16,0 0 0 0,0 0 0 15,0 0 0 1,0 0 0-16,0 0 0 0,0 0 0 15,0 0 0 1,0 0 0-16,0 0 0 0,0 0 0 16,0 0 0-16,0 0 0 15,0 0 0-15,0 0 0 0,0 0 0 16,0 0 0-16,0 0 0 0,0 0 0 15,0 0 0 1,0 0 0-16,0 0 0 0,0 0 0 16,0 0 0-1,0 0 0-15,0 0 0 0,0 0 0 16,0 0 0-16,0 0 0 15,0 0 0-15,0 0 0 0,0 0 1 16,0 0-1-16,0 0 0 16,0 0 0-16,0 0 0 15,0 0 0-15,0 0 0 0,0 0 0 16,0 0-1-1,0 0 1-15,0 0 0 0,0 0 0 16,0 0-1-16,0 0 1 16,0 0 0-16,0 0 0 0,0 0 0 15,0 0 0 1,0 0-1-16,0 0 1 0,0 0-1 15,0 0 1-15,0 0 0 0,0 0 0 16,0 0 0 0,0 0 0-16,0 0 0 0,0 0-2 15,0 0 2-15,0 0 0 16,0 0 0-16,0 0 0 0,0 0 0 15,0 0-1 1,0 0 1-16,0 0 1 0,0 0-1 16,0 0 0-16,0 0 0 15,0 0 0-15,0 0 0 0,0 0 0 16,0 0 0-16,0 0 0 15,0 0 0-15,0 0 0 16,0 0 0-16,0 0 0 0,0 0 0 16,0 0 0-1,0 0 0-15,0 0 0 0,0 0 0 16,0 0 0-16,0 0 0 15,0 0 0-15,0 0 0 16,0 0 0-16,0 0 0 0,0 0 0 16,0 0 0-16,0 0 0 15,0 0 0-15,0 0 0 16,0 0 0-16,0 0 0 15,0 0 0-15,0 0 0 0,0 0 0 16,0 0 0 0,0 0 0-16,0 0 0 0,0 0 0 15,0 0 0-15,0 0 0 16,0 0 0-16,0 0 0 0,0 0 0 15,0 0 0-15,0 0 0 0,0 0 0 16,0 0 0 0,0 0 0-16,0 0 0 0,0 0 0 15,0 0-1 1,0 0 1-16,0 0 0 0,0 0 0 15,0 0 0-15,0 0 1 16,0 0-1-16,0 0 0 16,0 0 0-16,0 0 0 15,0 0 0-15,0 0 0 0,0 0 0 16,0 0 0-16,0 0 0 0,0 0 0 15,0 0 0 1,0 0 0-16,0 0 0 0,0 0 0 16,0 0 0-16,0 0 0 15,0 0 0-15,0 0 0 16,0 0 0-16,0 0 0 15,0 0 0-15,0 0 0 0,0 0 0 16,0 0 0-16,0 0 0 0,0 0 0 16,0 0 0-1,0 0 0-15,0 0 0 0,0 0 0 16,0 0 0-16,0 0 0 15,0 0 0-15,0 0 0 16,0 0 0-16,0 0 0 16,0 0 0-16,0 0 0 0,0 0 0 15,0 0 0-15,0 0 0 16,0 0 0-16,0 0 0 15,0 0 0-15,0 0 0 0,0 0 0 16,0 0 0 0,0 0 0-16,0 0 0 0,0 0 0 15,0 0 0-15,0 0-1 16,0 0 1-16,0 0-1 0,0 0-3 15,0 0-2 1,0 0-7-16,0 0-14 0,0-7-51 16,0 7-14-16,0 0-5 15,0-9-3-15</inkml:trace>
  <inkml:trace contextRef="#ctx0" brushRef="#br0" timeOffset="101075.0201">9934 11084 4 0,'17'-6'63'0,"1"7"-33"16,8-2-18-16,-4-1-5 0,6 0-3 15,-1 2-1-15,-6 4-4 16,-2 5-1-16,-12 5 6 15,-7 3 5-15,-6 2 8 16,-6 2 6-16,-13-3 2 0,-3 3 4 16,-6-6-1-1,-1-1-1-15,0-5-7 0,8-4-4 16,-1-2-1-16,8-3-5 15,4-6-3-15,4-5-2 0,9-4-2 16,3 1-2-16,11-5-1 16,8 0-2-16,6 3-2 15,5 3-1-15,1 2-1 0,-1 7-1 16,0 4 2-1,-9 7 0-15,-3 11 1 0,-13 3-1 16,-5 3 4-16,-5 3 4 16,-11-1 3-16,-1 0 1 15,-8-3 0-15,1-3 1 0,-2-5 0 16,4-7 1-16,-2-3-1 15,4-5-3-15,6-3-1 0,2-6 0 16,7-2-2 0,2-3-2-16,4 0-1 0,13-1-1 15,10 3-1 1,6 5-2-16,7 3-1 0,2 4-3 15,4 2 3-15,-4 8 0 16,-3 4 0-16,-9 6 2 0,-12 0 2 16,-6 1 3-16,-9-3 4 0,-4-1 1 15,-9-4 0 1,-7-5 0-16,-5-4 0 0,0-4 1 15,-1 0-3 1,0-8-1-16,2-1 0 0,1-2-2 16,3 2 0-16,5 0 0 15,6 1-3-15,9 8-2 0,0-13 0 16,10 9 1-1,11 0-1-15,3 4-3 0,5 0 1 16,-1 0 0-16,2 0 1 0,-3 5 2 16,-8 4 0-1,-10 3 1-15,-9 4 0 0,-4 3 4 16,-12 0 1-16,-1 1 0 15,-6 2 2-15,-4-3 0 0,5-3 1 16,1-6 0 0,0-5 0-16,3-3-1 0,5-4-2 15,4-8 1-15,5-5-2 0,4 0-1 16,4-7-2-1,10-1 0-15,12 0-2 0,6 2 1 16,5 2-1-16,3 3 0 16,-4 5-1-16,-1 5 0 0,-6 6-1 15,-8 3 2 1,-11 11 1-16,-10 3 0 0,-11 4 3 15,-11 3 1 1,-8-1 3-16,-7 2-1 0,-5-5 3 16,1-4-2-16,-2-5 1 0,2-8-1 15,5-3-1-15,7-4 0 16,7-7-2-16,7-7-1 0,8-4-1 15,7-4-4 1,5 4-8-16,6 1-38 0,13-1-34 16,9 0-9-1,0 2-2-15</inkml:trace>
  <inkml:trace contextRef="#ctx0" brushRef="#br0" timeOffset="102235.0317">10399 10880 58 0,'0'0'59'16,"0"0"-5"-16,-10 0-11 0,10 0-8 16,0 0-7-1,0 0-4-15,0 0-7 0,0 0-2 16,5 0-5-16,-5 0-2 15,20-8-2-15,-5-1-1 16,7-3-2-16,8 3-2 0,8-2-1 16,1 2 0-16,5 3-1 15,4 3 1-15,-1 3 0 0,-2 2-3 16,-5 7 1-1,-6 4-1-15,-8 5 1 0,-6 0 1 16,-7 6 0 0,-10-3 0-16,-3 0 1 0,-8 0 1 15,-9 0 1-15,-4-5-1 0,2-2 1 16,-2-3-1-16,3-3-1 15,2-1-1-15,6-3-1 0,0 2-1 16,10-6 0 0,7 18-1-16,9-3 0 0,6 3-2 15,7 3-3 1,2 7 0-16,2 5 1 0,-3 4 0 15,-9-1 4-15,-8 1 3 16,-13 2 4-16,-8 0 3 0,-19-2 4 16,-9 1 4-16,-10-6-1 0,-6-4-1 15,1-3-2 1,-4-6-3-16,5-2-7 0,3-9-6 15,10 2-19 1,16-6-56-16,2-6-6 0,19-7-5 16</inkml:trace>
  <inkml:trace contextRef="#ctx0" brushRef="#br0" timeOffset="102916.0395">11223 11093 36 0,'-12'11'75'15,"4"-3"1"-15,6 2-41 16,2-10-8-16,-1 14-5 0,12-11 0 16,6-3-2-1,7-3-1-15,5-5-2 0,2-3-1 16,1-3-1-16,1-3-5 15,-5 0-4-15,-5 2-2 16,-5-1-2-16,-6 3-1 0,-9-3-1 16,-3 3-2-16,-2-2-1 15,-9 3-1-15,-4 3 0 0,-5 1-2 16,-4 4 1-1,-2 4 0-15,-2 9 0 0,-1 6 1 16,1 9 1-16,0 10 1 16,2 4 1-16,7 6 1 15,4 5 1-15,9 1 2 16,6 1 2-16,10-4 1 0,12-5 1 15,6-6 1-15,11-6 0 0,3-10-1 16,3-3-1 0,-1-8 0-16,-3-4-3 0,-5-1-4 15,-9-3-4-15,-3 2-8 16,-8-3-22-16,-3-8-48 15,-1 8-10-15,-2 0-6 16</inkml:trace>
  <inkml:trace contextRef="#ctx0" brushRef="#br0" timeOffset="103736.0477">11551 10372 11 0,'-7'-8'84'0,"7"8"-1"0,0 0-6 16,0 0-53-16,0 0-14 15,0 0-7-15,6 10-3 0,1 2-2 16,4 3-1-16,-1 3 1 0,1 5 1 16,3 0 2-1,-3 5 0-15,-2-4 0 0,0 1 2 16,-5-6 2-1,-4 0 0-15,0-5 2 0,-2 1 0 16,-9-4 2-16,3-1-1 16,-3 0 0-16,-3 0-1 0,2 0-1 15,-1-1-2 1,0-1-1-16,0 1 1 0,1-3 1 15,3 0 0-15,9-6 0 0,-14 5 3 16,14-5-2 0,-9 1 1-16,9-1-1 0,0 0 0 15,-12-3-2 1,12 3 0-16,-13-11-3 0,13 11 0 15,-15-11-3-15,6 4-2 16,9 7-6-16,-17-22-24 0,2 8-52 16,10-5-6-1,-2-6-6-15,3-5 3 0</inkml:trace>
  <inkml:trace contextRef="#ctx0" brushRef="#br0" timeOffset="103886.0492">11400 10133 4 0,'0'0'93'15,"2"-9"0"-15,-2 9-10 0,0 0-15 16,-2-18-99-16,-8 18-49 0,10 0-9 16,-9 3-6-1</inkml:trace>
  <inkml:trace contextRef="#ctx0" brushRef="#br0" timeOffset="104326.0536">11726 10127 50 0,'0'0'84'16,"0"0"-6"-16,0 0-4 15,0 0-64-15,9 14-6 0,-8 1-4 16,4 5 0-1,-1 7-1-15,2 4 2 0,-1 2 3 16,1 2 1-16,-2-6-1 16,0 0 0-16,-1-6 1 15,0-5-5-15,-3-4-7 0,0-14-9 16,0 13-17-1,-4-13-47-15,4 0-6 0,3-13-1 16</inkml:trace>
  <inkml:trace contextRef="#ctx0" brushRef="#br0" timeOffset="104556.0559">11862 10055 48 0,'3'-10'80'16,"-3"10"-2"-16,8 12-3 0,-1 5-64 15,-1 7-10 1,4 6 2-16,0 6-2 0,1 6 3 0,1 3 1 15,0 5 1 1,-1-7-1-16,-4-3 1 0,0-7-3 16,-3-6 0-1,-1-4-1-15,1-10-2 0,-4-3-2 16,0-10-5-16,0 0-27 0,0 0-45 15,0-14-7-15,0-5-2 16</inkml:trace>
  <inkml:trace contextRef="#ctx0" brushRef="#br0" timeOffset="104776.0581">11621 10137 14 0,'-15'4'92'0,"15"-4"-5"0,0 0-3 0,28 8-31 16,8-19-40-1,5-7-6-15,10-1-4 0,2-3-2 16,4 3-1 0,-2-1-3-16,-5 6-4 0,-6 4-5 15,-9 4-11 1,-11 3-9-16,-8 3-21 0,-2 3-33 0,-14-3-3 15</inkml:trace>
  <inkml:trace contextRef="#ctx0" brushRef="#br0" timeOffset="105096.0613">12128 9903 68 0,'0'21'81'15,"0"8"-2"-15,9 5-54 16,-12 13-13-16,-7 8 2 15,-3 10 2-15,0 0-3 0,-3 9-3 16,-3-1-3-16,3-3-3 16,-2-3-1-16,4-7-2 15,1-8-2-15,1-9-6 0,1-7-14 16,5-15-33-16,8-4-29 15,-2-17-3-15</inkml:trace>
  <inkml:trace contextRef="#ctx0" brushRef="#br0" timeOffset="105426.0646">12331 10310 7 0,'0'29'64'0,"-7"4"2"0,0 6-51 15,3 10-11 1,1 1 3-16,3 4 2 0,0-10 4 16,8 0 4-1,10-15 0-15,3-11 0 0,5-10 1 16,1-8-2-16,2-14 0 0,-4-7-1 15,0-6-5 1,-9-1-4-16,-3-1-1 0,-12 1-3 16,-1 5 1-16,-12 8-1 15,-7 7-1-15,-6 7 0 0,-3 5 0 16,-1 10-3-1,1 6-5-15,4 4-13 0,6-5-41 16,8 5-22-16,7-6-2 0</inkml:trace>
  <inkml:trace contextRef="#ctx0" brushRef="#br0" timeOffset="107216.0825">12529 11093 29 0,'0'0'71'16,"-10"12"-36"-16,18-7-5 15,13-5-2-15,12 0-2 0,3-7-1 16,11-3 0-16,-4-1-7 0,6-7-6 16,-5 1-6-1,-1-3-1-15,-13 2-2 0,-7 1-2 16,-8-3-1-1,-6 1-3-15,-5 0-3 0,-4 2-2 16,-4-3-3-16,-7 5-1 16,-6 1 0-16,-5 6 2 0,-1 5 3 15,-4 4 4 1,-5 13 5-16,0 8 3 0,1 13 2 15,-5 11 4-15,11 4 0 0,0 10 0 16,7 3 0 0,7 4-1-16,11-4-1 0,3-2 3 15,17-10-2-15,12-6-1 16,5-12-4-16,7-12-10 0,7-9-32 15,12-5-42 1,-12-7-7-16,-1-11-6 0</inkml:trace>
  <inkml:trace contextRef="#ctx0" brushRef="#br0" timeOffset="107696.0873">13450 10615 50 0,'0'11'25'16,"2"1"-11"-16,5 5-2 16,3 7 1-16,6 3 2 0,-1 7 5 15,4 2-2 1,-3 1 0-16,1 1-2 0,-6-4 2 15,0-1 1-15,-11-3 1 16,0-3 1-16,-8-3-1 0,-6-2 0 16,-5-8 1-1,-3 3-3-15,-3-8-4 0,-1 1-2 16,-2-5-4-16,2-5-2 0,-1 0-4 15,-1-15-12 1,2-6-73-16,3-5-5 0,0-11-7 16,5-10-3-16</inkml:trace>
  <inkml:trace contextRef="#ctx0" brushRef="#br0" timeOffset="107840.0891">13315 10462 29 0,'0'0'99'0,"0"-15"-6"15,0 15-9 1,0-12-8-16,-20-4-91 0,14 2-63 15,6 14-12 1,0 0-6-16,0 0-2 0</inkml:trace>
  <inkml:trace contextRef="#ctx0" brushRef="#br0" timeOffset="108340.0941">13674 10427 45 0,'0'8'77'16,"0"-8"-2"-1,-2 17-5-15,-2-2-67 0,4 5-6 16,0 4 0-16,1 7 1 15,6-1 2-15,3 2 2 0,3-5 3 16,0-3 4 0,3-7 0-16,-3-3 2 0,2-6 0 15,-7-6 1 1,2-2-2-16,-10 0 0 0,14-9-3 15,-14 9-2-15,8-13-4 0,-8 13-3 16,0 0-2 0,0 0-1-16,0 0 0 0,10 6-1 15,-5 7 1-15,5 1 1 16,2-3 0-16,7-1 7 0,7-3 1 15,1-6 2 1,1-1 1-16,-1-11 1 0,0 0 3 16,-3-4 0-16,-5-1-2 15,-8 1 1-15,-5 0-4 16,-5 0-1-16,-1 0-2 0,-6 1-3 15,-3-1-3-15,-1-1-5 16,1 1-10-16,0-4-41 16,3 8-28-16,3-3-6 15,1 0-4-15</inkml:trace>
  <inkml:trace contextRef="#ctx0" brushRef="#br0" timeOffset="108780.0985">14073 10502 10 0,'0'0'78'0,"0"0"-1"0,0 0-6 15,0 12-50-15,1-2-12 16,7 2-7-16,1 3-3 0,5 6 0 16,4 1 3-1,0-2 7-15,2 0 3 0,-1-4 3 16,-3-4 2-16,1-5 0 0,-4-4 1 15,-3-3 1 1,0-5-2-16,-3-4-5 0,-4-6-2 16,3-2-4-16,-5-3-2 15,1-3-2-15,-2-5-4 0,-2 0-2 16,-5-4-6-1,4 4-8-15,-4-6-29 0,5 2-42 16,2 7-5-16,2 1-7 0</inkml:trace>
  <inkml:trace contextRef="#ctx0" brushRef="#br0" timeOffset="109250.1032">14621 10330 17 0,'0'0'59'0,"-13"1"2"0,34 8-56 0,-23 4-4 16,-3 11 5-1,-1 0 3-15,2 11 6 0,0-2 5 16,4 8 1-1,3-8 4-15,5 6-1 0,3-9-3 16,2-5-1-16,3-4-5 0,1-7-1 16,2 0-4-16,-4-5-2 15,3-3-3-15,-5-2-2 0,-1 0-4 16,-1-3-5-1,-1 2-8-15,-10-3-16 0,12 0-31 16,-12 0-25 0,12-5-5-16</inkml:trace>
  <inkml:trace contextRef="#ctx0" brushRef="#br0" timeOffset="109480.1055">14611 10462 57 0,'-18'8'91'0,"7"-2"-4"16,11-6-5-1,0 0-61-15,14 0-9 0,7-3-6 16,16 1-20-16,0 2-48 0,6 0-22 15,4-2-4 1,0 0-6-16</inkml:trace>
  <inkml:trace contextRef="#ctx0" brushRef="#br0" timeOffset="110010.1108">15018 9687 67 0,'-16'-14'84'15,"1"1"-2"-15,3 3-46 0,12 10-12 16,-15-9-11-16,15 9-8 0,0 0-3 15,-11-2-2 1,11 2-1-16,0 10 0 0,12 6 0 16,5 9 0-16,14 16 0 15,12 17-2-15,14 15-5 0,12 18-4 16,9 25-1-1,-1 22 0-15,-3 20 3 0,-7 13 3 16,-25 21 9-16,-21 8 10 0,-24 8 5 16,-30 6 7-16,-26-13 1 15,-20-13-2-15,-24-9-11 16,-18 3-77-16,-13-45-15 15,-11-20-9-15,-12-28-5 0</inkml:trace>
  <inkml:trace contextRef="#ctx0" brushRef="#br0" timeOffset="111440.1251">1981 13389 44 0,'0'0'79'16,"-14"1"-2"-16,-21-1-53 0,35 0-3 15,6 2-8-15,9 0-3 16,2 1-3-16,10 1 0 15,1-1-1-15,11-1 2 16,7 0-1-16,6-1-1 0,5-1-1 16,-1 0-1-1,2 0 0-15,-2 0-1 0,-1-3-1 16,-5 1-1-16,-9-1-3 0,-6-2-11 15,-5 2-20 1,-3 3-38-16,-6 0-15 0,-5-1-2 16</inkml:trace>
  <inkml:trace contextRef="#ctx0" brushRef="#br0" timeOffset="111780.1285">1952 13725 71 0,'14'5'79'0,"18"-5"-48"0,14 0-7 15,12 0-2 1,4 0-3-16,2 0-6 0,4 0-7 16,-5 0-8-16,0 0-14 15,-9 7-26-15,-16 2-34 0,-4 3-3 16</inkml:trace>
  <inkml:trace contextRef="#ctx0" brushRef="#br0" timeOffset="113170.1424">3359 13058 44 0,'0'0'73'0,"0"0"-26"15,-6-8-16-15,6 8-12 16,0 0-5-16,-7-3-7 16,7 3 1-16,0 0 1 0,0 0 1 15,-10-3 1 1,10 3 0-16,0 0 0 0,0 0-2 15,0 0-3-15,17-10-1 0,6 5-2 16,5 1 0 0,12-1-5-16,4-1 1 0,10 1 0 15,-2 3-1-15,8 2 0 16,-5 2 0-16,-9 5-1 0,-5 3 1 15,-8 3-1 1,-13 3 1-16,-11 1 0 0,-12 5 1 16,-11 0 3-16,-14 0 0 15,-10-1 1-15,-4 3 0 16,-6-2 1-16,-1-5-1 0,4-2 0 0,9-2 0 15,6-4-3 1,6-2-3-16,11-2 1 0,13-5 0 16,0 0-1-1,26 12 0-15,7-4-2 0,5 1-2 16,11 6 0-16,2 4 1 15,1 5-2-15,-7-2 1 0,-8 4 5 16,-9 1 4-16,-15 2 4 0,-13-1 5 16,-17-2 2-1,-16 0-1-15,-8-2 2 0,-10 2-1 16,-8 1-4-1,-6-2-5-15,2-1-4 0,0-3-10 16,9-2-27-16,14-4-46 16,-2-3-4-16,10-6-5 0</inkml:trace>
  <inkml:trace contextRef="#ctx0" brushRef="#br0" timeOffset="114050.1512">4086 13350 12 0,'-2'-10'84'0,"2"10"-1"0,0 0-6 15,-3-11-60 1,3 11-12-16,0 0-6 0,-1 10-4 15,1 0 0-15,3 12 0 0,2 2-1 16,2 7 2-16,2 2 5 16,1 10 2-16,0-1 0 0,2-3 1 15,-2-6-1 1,-1-6 0-16,-1-3 2 0,-2-11 1 15,-2 1 2 1,-4-14 1-16,0 0-1 0,11 0 1 16,-11 0 2-16,13-19-2 15,-3 5-2-15,1-7-1 0,1-5-3 16,-1-5 0-16,-2 2-2 0,1-3 1 15,-5 1-2 1,-3 2 1-16,-2 0 0 0,0 9 0 16,0 2 0-1,0 5-1-15,0 2-1 0,0 11-1 16,0-11-3-16,0 11-1 15,0 0 1-15,-1 15-1 16,7 1-2-16,7 9-1 0,2 2 1 16,6 6 2-16,1 2 2 15,4 0 1-15,2-3 3 0,-2-6 2 16,-1-4 3-1,-5-10 4-15,0-4 3 0,-4-7 1 16,1-2 1-16,-5-6 0 16,-1-6 0-16,1-4-1 0,-6 0-3 15,0-7-2 1,-2-5-2-16,-4 1-3 0,-4-4-1 15,-4-1 0-15,-6-1-3 0,1 1-3 16,-3 5-2 0,3 6-5-16,-2 2-10 0,6 7-23 15,9 13-29 1,-12-2-22-16,12 2-4 0</inkml:trace>
  <inkml:trace contextRef="#ctx0" brushRef="#br0" timeOffset="114400.1547">4879 13275 54 0,'-31'41'56'0,"-8"6"-9"16,9 1-11-16,5 6-4 15,13-4-2-15,11-4-6 16,8-12-4 0,22-12-3-16,10-8 1 0,12-9-3 15,2-3-1-15,3-7-6 16,-4-4-8-16,-6-1-6 15,-8 5-9-15,-11 5-16 0,-14-4-46 16,-7 13-13-16,-7 0-4 16</inkml:trace>
  <inkml:trace contextRef="#ctx0" brushRef="#br0" timeOffset="115010.1608">5788 12949 63 0,'0'0'85'15,"0"0"-9"-15,0 0-2 0,0 0-74 16,-2 20-2-16,2 8-2 0,-1 11-1 15,2 9 2 1,2 10 1-16,-3 8 4 0,0 6 1 16,0 0 0-16,-1-3 0 15,-5-7-3-15,0-8-4 16,-4-13-3-1,4-10-24-15,6-16-47 0,0-15-5 16,-11 0-2-16</inkml:trace>
  <inkml:trace contextRef="#ctx0" brushRef="#br0" timeOffset="115561.1664">5577 13065 29 0,'-15'0'78'16,"3"-2"-12"-16,12 2-7 0,-11-5-11 15,11 5-10 1,0 0-11-16,0-12-10 0,0 12-5 15,19-17-6 1,2 7-2-16,5-3-3 0,11 2-2 16,7-1-2-16,4 4 1 15,7 4 1-15,-2 4-2 0,-1 5 1 16,-5 6 0-16,-6 5-1 16,-10 6 0-16,-11 2-1 15,-12 3 1-15,-8 1 0 0,-7 1 2 16,-10-3-1-16,-9-4 1 15,-4-3 2-15,-7-6 0 16,4-1 0-16,-2-10 1 16,5-2 1-16,5 0-1 0,6-4 2 15,2 1-3-15,7-1 2 0,10 4-3 16,-9-6 0-1,9 6-3-15,9 3 2 0,7 6-2 16,5 3 1 0,5 2-1-16,3 6 0 0,2 5 2 15,1 4 0-15,0 4 1 16,-7-1-1-16,-5 4 1 15,-6 0 0-15,-6-5 0 16,-1-2-1-16,-4-7-3 0,-3-4-8 16,0-6-14-16,0-3-33 15,0-9-28-15,0 0-5 16</inkml:trace>
  <inkml:trace contextRef="#ctx0" brushRef="#br0" timeOffset="125540.267">6183 13493 5 0,'-3'-6'45'16,"3"6"-5"-16,0 0-3 0,9-11-5 15,-9 11-4-15,14-4-2 16,-14 4-3-16,11-7-3 0,-11 7-5 16,11-11-3-16,-5 2-3 0,-6 9-2 15,7-20-2 1,-5 7-1-16,-1-4-1 0,0-1 0 15,-1-1 0 1,-4 1 2-16,-3 0-2 0,-2 0 0 16,-1 4-1-16,0 1-2 15,-2 4-1-15,2 5-1 0,-2 4-1 16,0 2-3-1,0 12 2-15,2 4-1 0,2 10 2 16,1 4 1-16,2 6 2 0,5-1 1 16,0 4 2-16,15-3 2 15,4-4 1-15,8-5 0 16,3-7-1-1,8-3-2-15,1-11-4 0,4 1-6 16,-1-6-19 0,-6-5-43-16,5 1-18 0,-5-6-4 15</inkml:trace>
  <inkml:trace contextRef="#ctx0" brushRef="#br0" timeOffset="127350.2851">6977 12586 22 0,'11'-3'62'0,"-11"3"-31"15,12-4-11-15,-2 0-5 16,-10 4 0-16,0 0 0 15,0-11 0-15,0 11 2 16,-18-2 1-16,2-3-2 0,-3 3-2 16,-7 1-1-16,-3 1-1 15,-2 0-5-15,-4 0 0 16,-2 3-3-16,-3 2-1 0,3 2-2 15,-2 2 1-15,0-1 0 16,4 3-1-16,1 1 0 16,1 1 1-16,3-1-1 15,3-1 1-15,1-1 1 0,6 1-2 16,2-4 0-1,2 0-1-15,6-2 0 0,10-5 0 16,-13 11-1-16,13-11 0 0,-7 10-1 16,7-2 2-16,0 4 0 15,8 5 2-15,2 5-1 16,5 5 0-16,2 7 1 15,6 11-1-15,1 7 0 0,-1 10 0 16,3 8 0 0,-2 8-2-16,-3 4 1 0,-4 3 1 15,-1 6 0-15,-4-1 2 0,-1 3 0 16,-3-7 0-1,-2-3 2-15,-2-4-1 0,-2-5 0 16,1-4 0-16,-3-10-1 16,-1-7-1-16,1-10-1 0,-1-6 2 15,-2-7 0 1,-2-7 0-16,2-6 1 0,-1-8 0 15,4-9 2 1,-4 12 1-16,4-12-1 0,0 0-1 16,5 0 0-16,16-6 1 0,5-1-2 15,13-4 0-15,9 3-1 16,6-2-2-16,9-1-1 0,7 3-2 15,-2 2-3 1,2 3-5-16,-7-4-7 0,-3 7-16 16,-9 7-41-1,-4-3-21-15,-4-1-2 0,-9-3 4 16</inkml:trace>
  <inkml:trace contextRef="#ctx0" brushRef="#br0" timeOffset="128100.2926">7378 13416 77 0,'0'0'82'0,"-3"-17"-3"16,3 17-58-16,-1-9-5 0,1 9-7 16,0 0-4-1,0 0-4-15,0 0 1 0,0 0-2 16,0 0-2-16,0 0 1 15,2 11-1-15,6 6 2 16,-1-2-2-16,4 9 2 16,6 12-1-16,-3 0 0 15,6 8 1-15,-5 0 0 0,6 5-1 16,-4-1 0-1,1 0 1-15,-4-2 1 0,-4-11 0 16,-2-3 3 0,-1-10 2-16,-1-3 3 0,-7-4 3 0,1-15 1 15,-9 8 1 1,0-8 0-16,-11-8 3 0,0-4-1 15,-10 1-4 1,1-3-2-16,-5 0-4 0,2-1 0 16,-1 1-3-16,0 2-1 0,8 3-2 15,-3 0-2-15,7 4-2 16,0-1-2-16,6 4-5 15,-2-3-8-15,8-4-43 16,9 9-30-16,-11-13-5 0,11 1-4 16</inkml:trace>
  <inkml:trace contextRef="#ctx0" brushRef="#br0" timeOffset="128280.2944">7369 13099 41 0,'-14'-2'100'0,"0"0"-8"16,2 0-10 0,1-7-13-16,1 4-112 0,10 5-43 0,-11-1-7 15,2 1-6-15</inkml:trace>
  <inkml:trace contextRef="#ctx0" brushRef="#br0" timeOffset="130061.3123">7880 13336 30 0,'-4'10'31'15,"4"-10"1"-15,4 14 3 0,7-10 0 16,6-3 2-1,2-1-3-15,3-5-1 0,0-2-7 16,5-5-7-16,-3-3-6 16,0-2-6-16,-3-1-3 0,-2-2-2 15,-3-4 0 1,-2 2 0-16,-4 0-1 0,-4-2 0 15,-3 0-1-15,-3 2 0 0,-3 5-1 16,-7-1-1 0,-4 7-1-16,-4 2 0 0,-3 7 0 15,-2 3-1-15,-3 11 1 16,-4 7-1-16,0 6 0 0,0 13 2 15,0 4 1 1,1 11 0-16,4 4 0 0,5 2 1 16,5 2 0-1,9-2 2-15,6-2 2 0,6-9 1 16,13-7 0-16,11-10 0 0,6-9 0 15,6-9-2-15,1-9-6 16,8-4-17-16,3 0-46 16,-3-10-20-16,3-9-4 15</inkml:trace>
  <inkml:trace contextRef="#ctx0" brushRef="#br0" timeOffset="130741.3191">8383 12664 42 0,'10'10'65'16,"-10"-10"-5"0,10 14-58-16,0 4-5 0,0 2-1 15,3 9 1-15,1 3 2 0,1 7 2 16,0 4 2-1,-2-4 4-15,0 1 1 0,-3-8 2 16,-3 0 3-16,-1-11 1 16,-1 1 3-16,-5-14 3 15,0-8 1-15,-4 9-1 16,-6-6 0-16,-6-3 1 0,-1 0-2 15,-4-2-2-15,-2-3-3 0,-2-1-5 16,-3-1-2 0,3 2-3-16,1-2-4 0,3 0-3 15,-1-1-3-15,1 1-2 16,-1 0-6-16,7-1-13 15,-3 6-58-15,5-8-5 16,6-1-6-16</inkml:trace>
  <inkml:trace contextRef="#ctx0" brushRef="#br0" timeOffset="130941.3211">8312 12537 80 0,'0'0'90'0,"-12"-4"-4"16,12 4-6-16,-11-11-73 16,11 11-11-16,0 0-7 15,0 0-16-15,0 0-30 0,-9 13-29 16,11-5-4-16</inkml:trace>
  <inkml:trace contextRef="#ctx0" brushRef="#br0" timeOffset="131411.3258">8609 12462 31 0,'4'10'71'0,"0"5"0"0,3-26-21 15,-3 29-49-15,0 9-2 0,0 4 3 16,2 3 4-1,-1 0-3-15,-1-3 2 0,1-2 0 16,-3-3 1-16,0-4-2 16,0-4-5-16,-2-9-18 0,0-9-41 15,4 12-16 1,-4-12 0-16</inkml:trace>
  <inkml:trace contextRef="#ctx0" brushRef="#br0" timeOffset="131681.3285">8788 12443 59 0,'0'0'88'0,"0"0"-8"16,-11-10-5-1,11 10-65-15,0 13-6 0,0 1-5 16,2 10 1-16,3 6 0 0,-1 9 2 15,2 8 2 1,1 3 0-16,1 3 1 0,-2-2-1 16,2-2 0-16,-2-8-2 15,-1-6-4-15,0-6-2 0,-1-12-1 16,-2-3-3-1,-2-14-12-15,9 6-32 0,-9-6-32 16,7-13-4-16</inkml:trace>
  <inkml:trace contextRef="#ctx0" brushRef="#br0" timeOffset="131921.3309">8484 12504 38 0,'-43'7'92'0,"8"-2"-3"0,7-3-6 15,12 1-47-15,16-3-21 0,0 0-6 16,29-10-3-16,8 2-4 16,16-3-1-16,5-2 0 0,7 1 0 15,4-3-1 1,2 1 0-16,-10 2-2 0,-6 2-8 15,-11 1-9 1,-11 3-20-16,-5 6-35 0,-10 0-15 16,-5 0-5-16</inkml:trace>
  <inkml:trace contextRef="#ctx0" brushRef="#br0" timeOffset="132181.3335">8978 12286 5 0,'0'0'88'0,"16"-7"-2"0,-16 7-8 16,0 0-3 0,0 0-75-16,2 23-1 0,-3 7-2 15,-6 10 0-15,-4 14 2 0,-1 9 2 16,-6 14 3-1,-1 4 0-15,-5 1 0 0,4-8 0 16,-3-7-1-16,4-7-3 16,-3-13-9-16,7-12-30 0,12-11-42 15,3-24-5 1,0 0-4-16</inkml:trace>
  <inkml:trace contextRef="#ctx0" brushRef="#br0" timeOffset="132541.3371">9260 12453 65 0,'1'14'68'0,"-1"4"-4"0,-9 4-58 16,-1 11-12-16,1 10 3 0,-4 8 4 15,3 3 4-15,-2 9 2 16,9-3 5-16,0-7 4 0,2-7 4 16,6-10-1-1,10-9 0-15,2-12-1 0,1-9-4 16,6-12-2-1,-2-8-5-15,0-4-2 0,-4-4-1 16,-4-2 0-16,-5-2-1 16,-7 4 0-16,-3 0 0 0,-11 5 2 15,-5 7-3-15,-2 5-3 0,-4 3-6 16,2 9-13-1,0 3-25-15,-7 10-41 0,15 3-5 16,1-5-2 0</inkml:trace>
  <inkml:trace contextRef="#ctx0" brushRef="#br0" timeOffset="133391.3456">9436 13341 23 0,'10'5'65'0,"13"-13"-25"16,14-1-19-1,0-6 1-15,10-2 0 0,-1-6 0 16,8 0 3-16,-11-5-1 0,-4 3-2 15,-9 0-3-15,-6-1-5 16,-9 4-2-16,-7 0-3 0,-8 6-4 16,-8 2-3-1,-10 6-3-15,-7 3-1 0,-9 5-1 16,-5 11 1-1,-8 7 0-15,-1 14 1 0,-4 9 1 16,1 7 0-16,5 11 0 16,6 1 0-16,8 5 0 0,10-2 0 15,11-4 2-15,8-7 2 16,7-8 1-16,15-9 2 15,10-10 1-15,10-8 1 0,7-9-1 16,6-7 1 0,4-1-5-16,3-9-1 0,1-1-3 15,-4-2-2-15,-4 3-2 16,-10-2-4-16,-4 5-7 0,-11-1-15 15,-7-4-52-15,1 11-8 16,-10-2-6-16</inkml:trace>
  <inkml:trace contextRef="#ctx0" brushRef="#br0" timeOffset="134211.3538">10406 12707 0 0,'21'19'0'0,"-19"6"0"16,0 0 0-16,3 12 5 15,-3 2 7-15,-1 2 4 0,1 0 7 16,1-3 3 0,-3-1 5-16,0-7-2 0,0 1-2 15,0-12-2-15,0-5 0 16,-5-6-1-16,5-8-2 15,-4 10-4-15,4-10-2 0,-9 0-3 16,0-3-4-16,-2-1-16 16,-7-2-40-16,-1-7-32 0,-4-9-7 15,1-5-3 1</inkml:trace>
  <inkml:trace contextRef="#ctx0" brushRef="#br0" timeOffset="134331.355">10254 12659 11 0,'0'-13'91'16,"0"-2"-6"-16,0 4-37 0,0-2-47 15,-4 0-83 1,4 2-7-16</inkml:trace>
  <inkml:trace contextRef="#ctx0" brushRef="#br0" timeOffset="135107.3633">10556 12714 46 0,'0'0'58'0,"0"0"-41"15,0 0-8-15,0 17-4 16,0 0-3-16,0 1-2 0,0 8 4 16,0 0 4-1,-1 6 4-15,4 1-2 0,0-6 1 16,3 0 1-16,-1-8 0 0,2 0 2 15,-7-19 4 1,9 19 0-16,-9-19 3 0,0 0-2 16,0 0-1-16,12-2-2 0,-12 2-3 15,2-16-4 1,1 6-3-16,-2-5-3 0,0 1-3 15,0-1 0-15,1 1-1 16,-1-1 0-16,-1 1 1 16,1 3 0-16,-1 2 0 15,0 9 0-15,3-11 0 0,-3 11-1 16,0 0-1-16,0 0-1 0,0 0-1 15,1-8-1 1,-1 8-1-16,0 0 0 0,0 0 1 16,0 0 0-1,2 7 0-15,-2-7 2 0,5 15 1 16,0-6 1-16,1 1 2 15,-1 2 0-15,4 0-1 0,0-4 2 16,2 1 1 0,-1 1 2-16,3-5 0 0,0 1 2 15,-1-5 2-15,3 1 1 0,-4-2 1 16,4-2 1-1,-5-5 0-15,2-2-2 0,-4-1-1 16,-1-3-2-16,-2-3-2 16,-2 1-1-16,-3 0-2 0,0-3-1 15,0 2-4 1,0 2-1-16,0 3-5 0,-1-2-7 15,1 13-23-15,1-15-49 0,-1 15-6 16,4-10-5 0</inkml:trace>
  <inkml:trace contextRef="#ctx0" brushRef="#br0" timeOffset="135607.3683">11002 12574 24 0,'0'0'78'0,"0"0"-2"0,6 5-4 15,-11 10-55-15,5 3-15 16,-1 9-6-16,-2 3-2 0,1 3 4 15,2 1 1-15,-1-3 4 0,1-4 4 16,-2-3 1 0,9-7 2-16,2-1 1 0,4-5 0 15,2-4 0 1,4 0 0-16,-1-2-4 0,0 0-2 15,2-2-4-15,-5-3-4 16,1 2-6-16,-6-2-8 0,3 0-28 16,6 0-37-1,-19 0-7-15,17-8 0 0</inkml:trace>
  <inkml:trace contextRef="#ctx0" brushRef="#br0" timeOffset="135777.37">11000 12704 6 0,'-20'2'94'0,"6"4"-1"0,3-4-7 16,11-2-8 0,10 0-74-16,5 0-12 0,11 0-14 15,4 0-25-15,3 0-40 0,12 0-3 16,2 0-5-16</inkml:trace>
  <inkml:trace contextRef="#ctx0" brushRef="#br0" timeOffset="136427.3765">11103 12339 63 0,'-12'3'94'0,"12"-3"-6"16,-13 4-6-16,13-4-49 0,0 0-28 16,16-4-4-1,9 1-2-15,5-2-1 0,9-3 0 16,7 0 1-1,2 0 2-15,2 0 3 0,-4 2-3 16,-6-2 3-16,-9 3-3 16,-7 3 1-16,-8 2-1 0,-6 3-1 15,-4 6-1-15,-1 8 0 0,-4 3-1 16,-1 7 1-1,-1 9 0-15,-5 10-1 0,0 10 1 16,0 11 1 0,-2 5 0-16,2 8 0 0,4 10 0 15,-1 4 0-15,3 2 0 16,-1-3 0-16,7-1 0 0,-1-5 0 15,1-7 0-15,0-5 0 0,4-6-2 16,-1-5 4 0,0-9-2-16,0-6 0 0,1-3 1 15,-1-9 1 1,-3-2-1-16,1-6 1 0,-6-4-1 15,3-4 2-15,-4-6 0 16,0-1 3-16,0-2-1 0,-8 0 1 16,-5-4-1-1,-11-3 1-15,-7-1-3 0,-14-3-4 16,-6 3-8-16,-15-4-25 0,-17 0-52 15,5 0-7 1,2-5-6-16</inkml:trace>
  <inkml:trace contextRef="#ctx0" brushRef="#br0" timeOffset="136957.3818">11996 13025 25 0,'0'0'86'0,"14"5"-3"16,-3-5-4-16,4-1-48 0,9-2-20 16,1-2 0-1,7 0-3-15,-1-2 0 0,2 2 0 16,-2 1 0-1,0 0 0-15,-5 0-1 0,-5 0-2 16,-3 1-2-16,-5 2-1 16,-2 1-6-16,-11 0-4 0,9-1-10 15,-9 1-14-15,0 0-32 16,13 0-24-16,-13 0-6 15</inkml:trace>
  <inkml:trace contextRef="#ctx0" brushRef="#br0" timeOffset="137187.3841">12168 13203 41 0,'-6'12'85'0,"6"-12"-4"16,14 7-5-16,7-7-67 0,12 0-9 16,5-6-5-1,10 2-8-15,2-3-7 0,9 3-22 16,3 4-33-16,-5-1-7 0</inkml:trace>
  <inkml:trace contextRef="#ctx0" brushRef="#br0" timeOffset="138888.4012">12836 12653 8 0,'-18'-3'62'16,"4"3"-24"-16,2-1-10 16,12 1-5-16,-9-3-5 0,9 3-3 15,6-4-2 1,10 1 1-16,9 1-2 0,10-1-2 15,14 3-6-15,2 0-3 16,11 5 0-16,2 3-1 16,-4 4-1-16,-6 1 0 0,-8 2 1 15,-8 0 2-15,-15 2 4 16,-9-2 0-16,-14 1 2 0,-9-1-1 15,-16-3 2 1,-5 2 0-16,-5-1-1 0,-5 1-4 16,1-2-4-16,0-2-3 15,7 1-3-15,6 0-1 0,13 3 1 16,12-1-1-1,11 6 1-15,14 2 0 0,15 4 1 16,11 4 2-16,2-3 4 0,2 6 5 16,-4-11 1-1,-6 6 3-15,-14-8 1 0,-10 0 2 16,-20-3 0-16,-12 0 1 15,-14 1-4-15,-11 3-3 16,-9 3-8-16,-6-2-9 16,-3 7-16-16,-1 1-38 0,0-2-23 15,5-3-4-15</inkml:trace>
  <inkml:trace contextRef="#ctx0" brushRef="#br0" timeOffset="140054.4143">13623 12945 18 0,'0'0'38'15,"-7"-8"-3"-15,7 8 2 0,0 0-1 16,0 0-2-16,0 0-1 0,-8-7-10 16,8 7-9-1,0 0-7-15,-1 10-4 0,1-1-4 16,0 5-3-1,-1 3 2-15,1 9 1 0,3 4 1 16,2 9 1-16,-1 2 0 16,5 5 1-16,3 0 2 0,-1-3 0 15,3-6 2 1,-1-5 3-16,-1-9 0 0,1-6 2 0,-1-10 0 15,0-7 0 1,-1-3-1-16,0-8-1 0,2-3-2 16,0-4-1-16,2-5-3 15,0-2-1-15,1-3 0 0,-3-4-1 16,-1 0 1-1,-1-1-2-15,-3 1 2 0,-1 0-1 16,-3 3-1-16,-1 3 0 0,-1 2 0 16,-1 6-1-1,-1 2-1-15,0 4 0 0,0 12-1 16,0-10-1-16,0 10 1 15,2 7-1-15,0 10 1 0,1 7 0 16,5 9 0 0,3 8 1-16,1 6 1 0,4 1 1 15,-2-6 0-15,4-1 1 0,-3-10 2 16,2-7 2-1,-1-12 3-15,1-12-1 0,-1-9 3 16,-1-10 0-16,-3-6-1 16,3-9-1-16,-4-5-1 0,-7-6-2 15,-4-1-3 1,-6 0 0-16,-8 0-2 0,-1 3-1 15,-4 5-2 1,1 5-1-16,0 9-5 0,3 2-8 0,7 10-22 16,8 12-38-1,0 0-16-15,5 0-6 0</inkml:trace>
  <inkml:trace contextRef="#ctx0" brushRef="#br0" timeOffset="140614.4199">14702 12899 37 0,'6'-13'86'0,"-6"0"-3"15,0 4-5-15,-10-3-61 16,-5 6-10-16,-3 4-6 15,-9 2-2-15,-4 8 1 0,-9 6 1 16,0 9 2-16,-4 13 0 0,0 5 0 16,4 5 2-1,6 0-1-15,9 2 1 0,8-4-1 16,12-1 0-1,9-11 0-15,16-10 1 0,12-8-1 16,8-9 0-16,5-3-2 16,3-2-3-16,4-3-7 0,1-8-14 15,-3-3-47-15,0 6-19 0,-6-2-5 16</inkml:trace>
  <inkml:trace contextRef="#ctx0" brushRef="#br0" timeOffset="141174.4255">15217 12535 45 0,'10'5'13'0,"-9"14"3"0,0 10 5 15,2 11 5 1,1 9 1-16,-1 15 4 0,1 9 0 15,-4 9-6 1,0 5-6-16,0-3-4 0,-7-4-5 16,-1-9-4-16,0-9-3 0,-2-13-3 15,2-16-4-15,3-11-16 16,1-7-40-16,4-15-18 0,0-15-5 15</inkml:trace>
  <inkml:trace contextRef="#ctx0" brushRef="#br0" timeOffset="141784.4316">15227 12705 18 0,'-28'-5'50'0,"5"0"0"15,1 0-1-15,2-1-5 0,3 2-11 16,7-2-7 0,10 6-8-16,-10-18-6 0,11 9-4 15,10-4-3-15,10 1-2 16,5-2-1-16,8-1-2 15,10 3 1-15,9 4-1 16,5 1 0-16,4 5 0 0,-2 2-1 16,-3 12 1-16,-1 5-1 0,-13 5 0 15,-7 2 0 1,-11 5-1-16,-11-1 2 0,-10 0 0 15,-6-3 1-15,-12-4 0 16,-13-2 0-16,-3-5 1 16,-9-3-1-16,-2-3 2 15,-8-2-1-15,4-1-2 0,-3-3 1 16,6 0-1-1,6 1 1-15,6-3-1 0,9 1 0 16,7 2 0-16,14-3 0 0,0 15 2 16,16 1 2-16,14 5 0 15,8 5 0-15,10 5 1 16,6 3 0-16,5 5 0 15,-2 0-1-15,-5 0-1 0,-11-1-3 16,-9-2-3 0,-9-1-4-16,-10-4-10 0,-8-3-19 15,-3 7-44-15,-2-16-10 0,-2-5-3 16</inkml:trace>
  <inkml:trace contextRef="#ctx0" brushRef="#br0" timeOffset="142334.4371">15857 12977 30 0,'-9'-3'83'0,"9"3"-3"0,-10 27-17 0,6-16-37 16,2 0-13-1,2 2-8-15,-1-1 1 0,6-2 2 16,5-2 1-1,4-6 0-15,5-2 0 0,2-8 0 16,3-6-1-16,1-3-1 16,-1 0-3-16,-2-3-1 0,-4-3-2 15,-4 2 0-15,-5 0-2 0,-8 4 0 16,-2 3 0-1,-13 2 0-15,-6 8 0 0,-5 4 0 16,-5 9-1 0,-4 10 2-16,-3 7 0 0,2 9 0 15,4 5 2 1,6 6-1-16,9 2 0 0,13-4 1 15,5 2 0-15,15-7-1 16,13-5 1-16,10-8-1 0,6-6-2 16,6-6-4-16,2-6-8 0,-1-1-19 15,-4 4-49 1,-4-11-8-16,0-3-7 0</inkml:trace>
  <inkml:trace contextRef="#ctx0" brushRef="#br0" timeOffset="143324.447">16947 12093 31 0,'0'-14'75'0,"-11"3"-1"15,-8 6-39-15,-13-2-9 0,-4 2-10 16,-13 2-2 0,-4 3 0-16,-7 0 0 0,-2 8-1 15,0 4-2-15,1 0-4 16,7 5-1-16,4 2-1 15,5 4-1-15,10 0-2 16,10 4 0-16,10 2-2 0,11 9 1 16,7 5-1-16,14 8 0 0,13 8 1 15,8 4-1 1,6 7 0-16,-1 5 0 0,3 3 0 15,-7 2 1-15,-5 4 0 16,-11 4-1-16,-11-2 0 0,-7-1 1 16,-5-1 0-1,-8-3 0-15,-7-1 0 0,-1-6 0 16,-2-6 0-1,0-7 1-15,3-8 2 0,2-8 1 16,3-5 1-16,4-8 2 0,5-4-1 16,1-5 1-16,10-5 0 15,11-3 0-15,4-3-3 0,11-1-1 16,3-7-2-1,4 0-5-15,1-4-3 0,5 3-8 16,-5-3-12 0,-1-10-33-16,2 3-32 0,-8-8-7 15,-1 4-4-15</inkml:trace>
  <inkml:trace contextRef="#ctx0" brushRef="#br0" timeOffset="144324.457">17403 12980 46 0,'0'0'64'15,"-4"-9"-17"-15,4 9-14 0,0 0-10 16,0 0-6-16,0 0-5 0,0 0-3 16,0 0-2-1,0 0 0-15,0 0-3 0,0 0 0 0,0 0 0 16,0 0-2-1,0 0 0-15,0 0-1 0,0 9 0 16,5 3 0 0,-1 5 0-16,4 3-1 0,2 6 1 15,2 3-1-15,1 6 1 0,4 1 0 16,-1 5 1-16,1 2 0 15,-3-2 1-15,2 2-1 16,-4-3-1-16,-1 1 1 16,-6-8 1-16,1 0 0 0,-4-6 2 15,-2-4 2 1,-4-2 3-16,-6-6 1 15,-6-5 1-15,-6-5 2 16,-4-3-1-16,-4-2-1 0,-6-5-1 16,-6-7-3-16,-1-3-3 15,-4-4-2-15,3-1-2 16,-2-1-4-16,3 2-3 0,2-3-6 15,13 7-20 1,3 6-54-16,4-9-8 0,8 2-6 16</inkml:trace>
  <inkml:trace contextRef="#ctx0" brushRef="#br0" timeOffset="145174.4655">17369 12602 42 0,'0'-13'78'0,"0"13"-25"0,0 0-12 15,-5 7-9 1,5-7-8-16,0 0-4 0,-9 9-3 16,9-9-5-16,0 0-3 0,0 0-3 15,0 0-2-15,0 0-1 16,0 0 0-16,0 0 0 15,7 0 1-15,-7 0-1 16,0 0 0-16,10 0 0 0,-10 0 2 16,0 0-1-1,-10 7-1-15,10-7-1 0,-8 9-1 16,8-9-3-16,-9 6-8 15,9-6-25-15,-20 2-49 0,20-2-5 16,0 0-5-16</inkml:trace>
  <inkml:trace contextRef="#ctx0" brushRef="#br0" timeOffset="146294.4767">17890 12891 4 0,'-15'2'70'0,"15"-2"0"16,-9 0-38-16,9 0-11 0,-2 9-3 0,2-9 0 16,6 15 0-1,8-6 1-15,4-5-1 0,4 0-1 16,5-4-3-1,3 0-1-15,2-6-4 0,0-2-3 16,0-7-2-16,-4-4-2 16,-5 1 0-16,-4-2-1 15,-2 0 0-15,-6 0-1 0,-7-4-1 16,-4 3 1-16,-2 1-1 15,-14 3 0-15,-5 5 0 0,-8 5 0 16,-6 6 0 0,-5 4 0-16,-8 10 0 0,-2 9 2 15,-4 12 0-15,-3 9 2 16,2 8 1-16,5 7 0 0,14 7 2 15,12 3-1 1,19-1 0-16,14-4 1 0,27-9-2 16,17-7-1-16,18-15 0 0,10-11 0 15,7-10-1 1,3-11-1-16,-4-5 1 0,-5-8-2 15,-10-2 0-15,-7-1-2 16,-9 2-5-16,-11-3-12 0,-10-7-57 16,-7 12-13-1,-11-1-7-15,-7 1-3 0</inkml:trace>
  <inkml:trace contextRef="#ctx0" brushRef="#br0" timeOffset="147315.487">18633 12175 5 0,'0'-15'75'16,"0"15"2"-16,14-14-37 0,-14 14-8 15,0 0-12-15,-1-8-6 16,1 8-4-16,0 0-1 0,0 0-3 16,0 0 1-1,0 0-2-15,0 0 0 0,-4 5-1 16,4-5-1-1,0 14 0-15,0-14-1 0,0 15 2 16,0-6 0-16,1 1-1 0,1 0-1 16,0 2 1-16,3 0 0 15,-1 1 0-15,2 3-1 0,1 1 0 16,1 0-1-1,1 5-1-15,1-3 1 0,-2 3 0 16,3 2-1 0,-3 4 1-16,1-2 0 0,-2 3 0 15,-2 0 0-15,0-2 0 0,-3-1 0 16,-2-2 1-16,0-2 0 15,0-4-1-15,-5-2 2 0,-1-4 0 16,-4-2 0 0,2-1 2-16,-4-4 0 0,-3 0 0 15,-2-3 1 1,-5-2 0-16,-3 0-1 0,-3-7 0 15,-1-1-1-15,-3-1-1 16,4-4 0-16,3 2 0 0,2-1-2 16,2 0-1-16,5 4-1 0,1-2-3 15,6 1-6 1,0-2-14-16,5-4-62 0,4 0-6 15,4-8-7 1,9-5 1-16</inkml:trace>
  <inkml:trace contextRef="#ctx0" brushRef="#br0" timeOffset="147465.4885">18653 11800 41 0,'0'0'99'15,"-11"-6"-9"-15,11 6-22 0,0 0-68 16,10 0-86-16,-10 0-8 15,0 0-5-15</inkml:trace>
  <inkml:trace contextRef="#ctx0" brushRef="#br0" timeOffset="148235.4962">18567 11802 11 0,'0'12'100'16,"0"-12"-1"-1,0 0-6-15,0 0-5 0,0 0-67 16,0 0-11-16,0 0-7 0,0 0-6 16,0 8-7-1,0-8-31-15,0 0-47 0,9 7-6 16,0-7-6-16</inkml:trace>
  <inkml:trace contextRef="#ctx0" brushRef="#br0" timeOffset="148795.5018">19200 11731 32 0,'0'0'77'0,"0"0"2"0,8-6-42 15,-8 6-7-15,7 14-8 0,-2 4-9 16,-2 5-1-16,3 4-2 15,-2 6 0-15,1 2-3 16,-1 0-2-16,2-2-2 16,-2-4-1-16,-1-3-1 0,-2-6 0 15,3-3-4 1,-3-8-5-16,-1-9-23 0,14 2-49 15,-7-7-5-15,-1-11-5 16</inkml:trace>
  <inkml:trace contextRef="#ctx0" brushRef="#br0" timeOffset="149035.5042">19337 11575 14 0,'0'0'82'0,"0"0"0"15,0 0-5-15,-4 29-36 16,4-10-34-16,6 5-5 15,4 4-2-15,0 7 1 0,3 5 0 16,-2 4 0-16,2 2 1 0,0 1 0 16,-1-7 1-1,-1-6-1-15,-3-4 0 0,-2-6-4 16,0-7-8-16,-5-5-32 15,-1-12-37-15,0 0-6 16,0-14 1-16</inkml:trace>
  <inkml:trace contextRef="#ctx0" brushRef="#br0" timeOffset="149235.5062">19000 11690 5 0,'-25'6'95'0,"12"-1"-2"15,13-5-5-15,19 0-4 16,22-3-71-16,18-2-4 0,12-2-6 15,11-1-4 1,7-1-4-16,1 1-2 0,-3 2 1 16,-7-2-6-16,-7 8-14 0,-9 0-58 15,-16-3-6 1,-12 6-1-16</inkml:trace>
  <inkml:trace contextRef="#ctx0" brushRef="#br0" timeOffset="149535.5092">18921 12155 44 0,'18'0'91'16,"7"0"-4"-16,11-5-4 0,8-4-53 15,13 0-18-15,7 2-4 0,6-2-5 16,3 4-1-16,-5 1-1 15,1 2-1-15,-8 1-3 0,-4 1-6 16,-12 1-18 0,-16 5-55-16,1-1-6 0,-8-1-3 15</inkml:trace>
  <inkml:trace contextRef="#ctx0" brushRef="#br0" timeOffset="149975.5136">19156 12230 57 0,'6'13'81'15,"-6"-4"0"-15,-2 3-8 0,-4 6-72 16,0 8-2-16,1 1 2 15,2 9-1-15,3-4 2 16,3 3 0-16,10-8 1 16,6-3 0-16,7-5 1 0,5-8 0 15,2-8-1-15,-1-4 0 0,1-9 1 16,-7-6-3-1,-3-2 1-15,-10-1-1 0,-4-1 1 16,-8 3 0 0,-4 2 0-16,-13 6 1 0,-6 4 0 15,-7 5-1-15,-3 1 0 16,-4 7-4-16,0 8-9 0,1 6-34 15,5-1-36 1,6-3-6-16,7 0-3 0</inkml:trace>
  <inkml:trace contextRef="#ctx0" brushRef="#br0" timeOffset="151485.5296">20395 12146 8 0,'-10'0'96'16,"10"0"-3"-1,5 3-5-15,14 1-7 0,16 3-76 16,-1-7-25 0,2 8-61-16,15-1-7 0,0-3-7 15</inkml:trace>
  <inkml:trace contextRef="#ctx0" brushRef="#br0" timeOffset="152635.5411">18766 11872 67 0,'-13'-4'51'0,"13"4"-10"15,0 0-10-15,0 0-5 16,0 0-3-16,-1 9-6 15,1 3-2-15,0 5 0 0,3 10 0 16,5 6 0 0,3 6 0-16,4 7-3 0,4 3-2 15,5-1-2-15,4 1 0 0,3-6-5 16,2-4-2-16,2-8-8 15,2-2-23-15,12-5-52 16,-13-10-7-16,1-4-3 16</inkml:trace>
  <inkml:trace contextRef="#ctx0" brushRef="#br0" timeOffset="153545.5502">20969 12077 24 0,'0'0'57'15,"0"0"-10"-15,-7-1-9 0,7 1-2 16,0 0-6-16,-9 0-5 0,9 0-3 16,0 0-4-1,0 0-4-15,0 0-2 0,-11 2-5 16,11-2-3-16,0 0-2 15,0 0-2-15,0 9 0 0,0-9 0 16,0 0 0 0,0 0 1-16,0 0 0 0,-1 10 0 15,1-10 1-15,0 0 0 0,0 0-1 16,0 0 1-1,0 0 0-15,0 0-1 0,1 12 0 16,-1-12 0-16,10 16-1 16,-6-5 1-16,2 4 0 0,2 2 0 15,0 7 0 1,0 2 0-16,-2 6 0 0,1 3 0 15,-4 5 2-15,-3 3-1 16,0-1 3-16,-8 3-2 16,-4-5 0-16,-4 0 0 0,-2-5-3 15,-6-8-6-15,2-2-22 16,4-8-56-16,-4-11-5 0,2-6-6 15</inkml:trace>
  <inkml:trace contextRef="#ctx0" brushRef="#br0" timeOffset="156915.5839">2091 15582 45 0,'-27'9'85'0,"8"-2"-3"16,19-7-2-1,0 0-67-15,13 6-4 0,23-3-2 16,17-2-1-16,12 3 1 16,14-1 1-16,9 0-1 0,6-1-1 15,2 3-2-15,-5-5-2 0,-3 3-5 16,-15-4-7-1,-2 1-30-15,-1 0-45 0,-21-4-5 16,-11-4-5 0</inkml:trace>
  <inkml:trace contextRef="#ctx0" brushRef="#br0" timeOffset="157225.587">2056 16049 71 0,'-13'17'91'0,"13"-6"-3"16,15-6-5-16,43-3-75 0,-7 1-4 16,8-3-1-16,12 5 1 15,6 1-1-15,3 2-4 16,-5 2-6-16,-1 5-12 15,-14 2-40-15,-7-3-30 0,-9-3-4 16</inkml:trace>
  <inkml:trace contextRef="#ctx0" brushRef="#br0" timeOffset="157945.5942">3338 15412 5 0,'-13'0'83'0,"-1"0"1"0,2 0-2 16,1-1-51-16,3-1-16 16,8 2-3-16,-11 0-1 15,11 0-3-15,0 0 1 0,7 0-2 16,12 0-2-16,9 0-2 15,8-1-2-15,8 1-1 0,0 4-1 16,7 6 0 0,-3 1-1-16,-3 4 0 0,-9 2-1 15,-10 2 2-15,-10 4 0 16,-10 0 1-16,-8 1 1 15,-14-1 1-15,-8-4 0 16,-5 1 0-16,-4 0-1 0,-4-4-2 16,4-2-3-16,6-3-3 0,6 2 0 15,10 1 0 1,10 2-1-16,7 2 1 0,14 6 1 15,10 1 0 1,1 4 3-16,0 3 3 0,0-3 3 16,-6-1 2-16,-8-3 1 15,-10-1 2-15,-8-3 1 0,-15-1-1 16,-8-6 0-1,-7 1-5-15,-7-3-7 0,-1-1-22 16,6 4-53-16,-3-12-12 0,5-3-4 16</inkml:trace>
  <inkml:trace contextRef="#ctx0" brushRef="#br0" timeOffset="158515.5999">3805 15662 16 0,'5'21'77'0,"0"8"2"16,0-17-26-16,4 25-43 0,0 7 0 15,3 1 0 1,1-4 2-16,-1-4-1 0,2-8 1 16,-3-6 1-16,0-8 1 0,0-5 1 15,0-7-1 1,-3-3-1-16,2-4 0 0,-2-5-4 15,4-5-1-15,-1-1-4 16,-1-6-1-16,-2-1-1 0,-1-2-1 16,-1 0 1-1,0-1-2-15,-1 4 1 0,-3 3-1 16,1 4-1-1,-1 1-1-15,-2 13-3 0,0 0-1 16,10-2-1-16,-2 10 1 0,2 6 0 16,3 2-1-16,0 4 2 15,5-1 2-15,-1 4 3 0,2-4 3 16,-4-5 0-1,-2-3 3-15,1-3 1 0,-1-5 3 16,-2 0-1 0,-3-3 1-16,4-3 1 0,-4-8-2 15,-1-4-2-15,-2-5-1 0,-5-12-2 16,-2 1-4-16,-9-10-1 15,-2 1-6-15,-5-3-2 0,0 5-2 16,-2 3-6 0,5 8-22-16,3 8-30 0,8 4-25 15,4 4-7 1</inkml:trace>
  <inkml:trace contextRef="#ctx0" brushRef="#br0" timeOffset="158806.6029">4702 15572 44 0,'2'22'79'15,"-10"-4"0"-15,-14-18-25 0,-3 30-44 16,-1 11-3 0,-2 6 4-16,4 2 1 0,3-3 1 15,9-2 2-15,10-5-4 0,6-7-1 16,16-11-3-16,13-4-2 15,6-11-5-15,15 0-16 0,1 2-63 16,11-16-11 0,4-10-6-16</inkml:trace>
  <inkml:trace contextRef="#ctx0" brushRef="#br0" timeOffset="159836.6132">5271 15083 35 0,'0'0'81'16,"0"0"-5"-16,0 10-3 0,0-10-63 15,14 23-11-15,-4 1 0 16,3 11 1-16,5 6 1 0,1 12 4 16,2 11 3-1,0 8 1-15,-5 4-2 0,-1 4-1 16,-4-1-1-16,-6-4-1 0,-1-6 1 15,-4-10-4 1,-1-14-1-16,0-7-3 0,-4-12-3 16,5-9-12-16,0-17-48 15,0 0-21-15,-2-19-2 0</inkml:trace>
  <inkml:trace contextRef="#ctx0" brushRef="#br0" timeOffset="160396.6188">5461 15233 63 0,'-23'-10'83'15,"2"6"-39"-15,0-3-12 16,3 2-3-16,-2 0-2 15,3 3 1-15,4-1-4 0,4 1-3 16,9 2-6-16,-12-4-4 16,12 4-2-16,4-16-3 0,13 3-2 15,5-1-2 1,8-1-1-16,7-2-3 0,13 1 0 15,6 6 0 1,6 8-1-16,2 4 0 0,-3 15-1 16,-5 5 0-16,-6 7 0 15,-11 7 1-15,-9 3 0 0,-12 0 0 16,-12 0 2-16,-6-6 1 0,-11-4 0 15,-10-7 1 1,-5-5 2-16,-8-7-2 0,-6-5 0 16,-3-3 1-1,-2-2-1-15,-2-3 1 0,5-3 0 16,6 2 0-16,4-1-1 15,9 0 1-15,5 2-4 0,18 3 2 16,0 0-1 0,13 8 0-16,15 6 0 0,10 6-1 15,8 5 0-15,5 7 1 0,3 7 1 16,0 4 0-1,-8 3-1-15,-4 2 1 0,-13-3-1 16,-10 0 0 0,-8-5-1-16,-9-5-3 0,-2-5-7 15,-8-9-23-15,-14-9-50 16,11-6-6-16,-1-7-6 0</inkml:trace>
  <inkml:trace contextRef="#ctx0" brushRef="#br0" timeOffset="160766.6225">6030 15715 49 0,'26'11'85'16,"1"-7"0"-16,4-1-4 0,-31-3-71 15,38-4-2 1,2-5 3-16,-2-2-1 0,-5-3 1 16,-3-3 1-16,-6-2-1 15,-6-3-5-15,-5 0-1 0,-6 2-2 16,-7 2-3-1,-4-3-1-15,-12 6-2 0,-7 6-3 16,-2 6 2-16,-7 4 0 16,-2 14 0-16,1 10 4 15,2 9 0-15,6 9 0 0,5 5 3 16,9 2 0-16,8 3 1 15,9-3 0-15,12-2-2 0,8-11-5 16,14 0-16 0,16-12-65-16,1-14-6 0,6-11-7 15</inkml:trace>
  <inkml:trace contextRef="#ctx0" brushRef="#br0" timeOffset="161698.632">7102 14589 48 0,'26'2'92'16,"-3"-2"-5"-16,-8 0-5 0,-15 0-52 16,0-10-24-1,-12 10-1-15,-10-2 0 0,-8 0 1 16,-5 0-1-1,-7-1 2-15,-4 3-2 0,-2-2 2 16,-1 2-1-16,4 0-1 16,3 0-2-16,6 0-2 0,4 5 0 15,5-1-1-15,8 3 0 0,4 4 0 16,7 3 0-1,5 7 0-15,2 5 0 0,11 11-1 16,4 9 1 0,8 13-1-16,3 8 1 0,2 11-1 15,1 11 0 1,-1 9 0-16,-5 4 0 0,-6 8 1 15,-6 1-1-15,-8 4 0 0,-2-4 1 16,-4-2 0-16,-8-4 0 16,-2-9 0-16,-1-4 0 0,-3-10 1 15,1-10 0 1,0-8 0-16,1-10 0 0,1-11 0 15,0-5-1 1,2-6 1-16,4-6 0 0,1-9 0 16,2-4 1-16,6-2 1 15,5 0 0-15,10-3 2 0,10-1-1 16,7-2-1-16,10-5 0 0,6 3-4 15,3-3-7 1,9-3-27-16,10-7-55 0,-14-4-5 16,-2-10-9-16</inkml:trace>
  <inkml:trace contextRef="#ctx0" brushRef="#br0" timeOffset="162528.6403">7197 15500 70 0,'9'12'74'0,"2"3"-4"15,3 3-68-15,5 4 1 16,3 10 1-16,2 1 4 0,-1 6 3 15,0 2 2 1,-3-3 1-16,-2-4 1 0,-5-5 0 16,-3-2-1-1,0-5-1-15,-6-9 0 0,0-5 0 0,-4-8 1 16,0 0 0-16,0 0 1 15,0 0-2-15,0 0 0 16,-7 0-2-16,7 0-3 0,-19-8-1 16,7-1-4-1,-5-6-3-15,0 0-2 0,-3-5-5 16,4 3-11-1,-6-3-43-15,0-12-33 0,3-3-7 16,4-8-5-16</inkml:trace>
  <inkml:trace contextRef="#ctx0" brushRef="#br0" timeOffset="162668.6417">7218 15254 56 0,'-10'-4'108'0,"0"2"-7"16,-2-4-12-16,0-3-5 15,12 9-97-15,-24-14-32 16,1 11-48-16,11-1-8 0,-2 0-7 15</inkml:trace>
  <inkml:trace contextRef="#ctx0" brushRef="#br0" timeOffset="163909.6542">7258 15613 14 0,'4'-4'35'15,"-4"4"-8"-15,0 0-1 0,0 0 2 16,0 0 0 0,0 0-1-16,0 0-5 0,0 0-5 15,-3-8-3 1,3 8-2-16,0 0 0 0,0 0-2 15,0 0 2-15,-11-7-1 16,11 7-1-16,0 0-1 0,0 0 0 16,0 0-3-16,0 0 1 0,0 0-1 15,0 0 2 1,0 0-1-16,0 0 1 0,0 0 1 15,0 0 0 1,0 0-2-16,0 0-1 0,0 0-1 16,0 0 0-16,0 0 0 15,0 0 0-15,0 0-1 0,0 0-1 16,0 0 0-1,0 0-1-15,0 0-1 0,0 0-1 16,0 0-2-16,0 0 0 0,0 0-1 16,0 0 0-1,0 0-1-15,-4 5 1 0,4-5 0 16,4 21 0-16,7-4 1 15,2 9 0-15,4 4 1 0,3 8 1 16,3 4 0 0,1-2-1-16,1 5 1 0,0-2 0 15,-2 1-1-15,1-1 2 0,-4-1 0 16,0-2 0-1,-1-4-1-15,-1 3 1 0,0-5 0 16,-2-2 0-16,-2-2 0 16,-3-7-1-16,-1-1 1 15,-2-7-1-15,-5-4 2 16,0-1 1-16,-3-10 1 0,-13 9-1 15,-7-9 0 1,-10 0 1-16,-7 0-2 0,-13-4-2 16,-7 3-5-16,-13-5-7 0,3 1-42 15,-1 5-37 1,-9-3-6-16,5-2-8 0</inkml:trace>
  <inkml:trace contextRef="#ctx0" brushRef="#br0" timeOffset="165179.6669">8647 15470 0 0,'-5'3'80'16,"5"-3"-2"-16,-16 0-4 0,2-35-28 16,-1 34-52-16,-4 5 1 0,-1 10 2 15,-2 6 3 1,-1 7 3-16,-1 5 3 0,2 7 3 15,7 0-1-15,4 5 1 16,3-2-1-16,8-4-1 0,11-4 2 16,5-4-2-1,8-5-1-15,2-7 0 0,5-5-4 16,0-7-6-1,6-3-21-15,-6 1-56 0,2-11-7 16,0-7-6-16</inkml:trace>
  <inkml:trace contextRef="#ctx0" brushRef="#br0" timeOffset="165499.6701">8909 15532 5 0,'-13'11'69'0,"-5"4"3"16,4-7-32-16,-1 14-28 15,8 8-3-15,5 4 3 16,2 1 3-16,10-2 4 16,12-6 1-16,14-6-1 0,1-9-3 15,13-11-1 1,-3-7-1-16,4-13-1 0,-2-5-1 15,-6-3 0-15,-6 1-1 16,-9-4-2-16,-12 4-2 16,-12 2-1-16,-8 7-2 0,-18 5-2 15,-10 7-3-15,-9 2-3 16,-5 3-4-16,-7 8-4 0,5 9-21 15,9 3-54 1,-7-4-8-16,10-2-4 0</inkml:trace>
  <inkml:trace contextRef="#ctx0" brushRef="#br0" timeOffset="166119.6763">9795 15369 56 0,'0'0'85'15,"0"-11"-4"1,-6-6-26-16,-5 17-37 0,-5 1-9 16,-8 7-4-16,2 3-3 15,-6 3 2-15,-4 2-1 0,3 4 2 16,3 3-2-1,2 1 0-15,6 0-2 0,5-1 1 16,8 0 0-16,5 0-1 0,3-4 1 16,12 2 0-1,4-4-1-15,4 2 0 0,2-1 0 16,-3 0-1-16,0 2 1 15,-6 2 0-15,-9 0 2 0,-6 2 1 16,-5 0 1 0,-11-4 2-16,-7 1 1 0,-6-4-2 15,-10-5 1-15,1-1-6 0,1-5-6 16,-7-3-19-1,-7-3-61-15,19 0-6 0,4-10-8 16</inkml:trace>
  <inkml:trace contextRef="#ctx0" brushRef="#br0" timeOffset="168877.7046">10547 14961 37 0,'0'0'80'15,"0"-11"-15"-15,0 11-27 0,0 0-16 16,0 0-8-16,2 8-2 15,2 3 0-15,2 5-4 0,-1 4 0 16,2 7-1-16,1 4 2 0,-1 6 1 16,0-2-2-1,0 0-3-15,-5-6-1 0,1-3-1 16,-1-6-1-1,-2-6 0-15,0-14-2 0,0 13-3 16,0-13-5-16,0 0-17 16,-1-10-32-16,0-7-30 0,2 0-4 15</inkml:trace>
  <inkml:trace contextRef="#ctx0" brushRef="#br0" timeOffset="169117.707">10682 14933 24 0,'6'-10'84'16,"-6"10"-2"-16,0 0-2 0,4 10-58 15,0 4-11 1,-1 8-5-16,2 2 0 0,1 8 1 16,0 1 0-16,4 4 0 0,-4-3-1 15,3-4-2 1,-2-2 0-16,-2-4-2 0,-2-6-2 15,1-4-1-15,-4-14-1 16,1 9-6-16,-1-9-11 16,0-4-33-16,0-11-34 15,-2-6-5-15,-5-7-1 0</inkml:trace>
  <inkml:trace contextRef="#ctx0" brushRef="#br0" timeOffset="169357.7094">10448 14941 65 0,'-30'4'93'0,"3"1"-4"15,10-5-4-15,17 0-66 0,0 0-5 16,13 3-5 0,25-2 1-16,17-1-2 0,14 0 0 15,13-1-1-15,6 1-2 0,2-3-1 16,-4 3-1-1,-6 0-2-15,-15 0-2 0,-14 0-5 16,-16 0-5-16,-10 6-14 16,-15 9-50-16,-10-15-18 0,-7 6-7 15,-11-1-3 1</inkml:trace>
  <inkml:trace contextRef="#ctx0" brushRef="#br0" timeOffset="169667.7125">10342 15411 77 0,'0'0'94'0,"-6"13"-3"16,11-10-4-16,15 2-70 16,9-2-5-16,14-2-3 15,14 1-1-15,7 1-1 0,5-3 0 16,3 0-3-1,-3 0-2-15,-2 0-1 0,-7 3-4 16,-11 1-6-16,-14-4-11 16,-7 5-32-16,-7 4-39 15,-8-3-7-15,-13-6-3 0</inkml:trace>
  <inkml:trace contextRef="#ctx0" brushRef="#br0" timeOffset="170187.7177">10642 15524 62 0,'10'-5'89'16,"-10"5"-4"-16,0 0-6 0,-14 2-64 16,0 13-11-1,-1 3-2-15,-5 11 0 0,-1 8 1 16,-3 9 2-16,1 5 1 15,1 7 0-15,5-2-1 0,6 0 0 16,3-3-2 0,8-10 1-16,4-9 0 0,12-10 0 15,6-9-1-15,3-12-1 0,6-6 0 16,-1-9 1-1,-1-9-2-15,-3-4 1 0,-4-4-2 16,-10 1 1-16,-4 2 0 16,-8 5 0-16,-6 4-1 15,-5 7 0-15,-8 5 0 16,-1 5-1-16,-4 5-3 0,1 8-9 15,-1-2-19 1,-4 4-55-16,15-1-8 0,13-14-4 16</inkml:trace>
  <inkml:trace contextRef="#ctx0" brushRef="#br0" timeOffset="170857.7244">11179 15575 46 0,'15'2'91'15,"7"-2"-3"-15,6 0-4 0,8 0-66 16,7 0-8-1,7 0-4-15,4-1-1 0,-3-2-2 16,-4 2 0-16,-2-4-1 16,-9 0-1-16,-6 4-5 0,-12-3-9 15,-6 0-30-15,0 1-42 16,-12 3-5-16,-14-7-5 15</inkml:trace>
  <inkml:trace contextRef="#ctx0" brushRef="#br0" timeOffset="171147.7273">11392 15366 44 0,'7'-11'92'15,"-1"0"-5"1,-6 11-5-16,37-7-59 0,-37 7-12 15,6 14-3 1,-5 5-3-16,1 4 0 0,-1 4 1 16,2 10 3-16,1 3-1 15,-2 3 0-15,0 3-2 0,-1 0-1 16,-2-2-2-1,1-3-3-15,0-2-3 0,-4-8-4 16,0-5-4-16,0-8-4 0,4-18-37 16,0 14-38-1,0-14-6-15,2-20-3 0</inkml:trace>
  <inkml:trace contextRef="#ctx0" brushRef="#br0" timeOffset="171682.7331">11630 15537 24 0,'0'0'82'16,"9"-14"-1"-16,-6-25-10 16,-3 39-61-16,0 0-1 0,0 0 2 15,9 7 1 1,-5 6-1-16,2 7 1 0,-1 7-4 15,4 1 0 1,0 5 0-16,3 0-2 0,-2-1-1 16,0-5-1-16,4-4 0 0,-5-3 2 15,3-8 0-15,-12-12 1 16,14 9-1-16,-14-9 0 15,11-14-1-15,-4-2 0 16,-2-5-1-16,1-3-2 0,-1-6-1 16,1 1-1-1,0 3 0-15,-2 2-1 0,0 5 0 16,0 4-1-16,-4 15-1 15,9-10 1-15,-9 10 0 16,12 13 0-16,-3 1 0 0,0 3 1 16,5 4 0-16,0-3 3 15,5 0-1-15,0-4 2 0,2-3 0 16,1-3 0-1,2-4 1-15,1-4-1 0,-1-3 0 16,2-3 1-16,-4-5-1 16,-5-2 1-16,-2-2-1 15,-4-4 0-15,-6-4-1 0,-1 2-1 16,-4-1-1-16,-7-2-3 15,-2 1-3 1,-1 3-5-16,-1-3-9 0,2 9-29 0,6 3-44 16,-7 1-6-1,10 10-4-15</inkml:trace>
  <inkml:trace contextRef="#ctx0" brushRef="#br0" timeOffset="172042.7367">12318 15276 29 0,'14'1'84'16,"-7"8"-3"-16,-4 3-3 0,-3 8-55 15,-2 2-17-15,-4 7 0 16,1 4 3-16,-4 3 3 16,2 2 0-16,2-2 1 0,1-3-1 15,4 1-2-15,0-8 0 16,4-1-3-16,9-6-1 15,2-5-1-15,6-1-1 16,-1-5-1-16,6-4-1 16,-1-2 0-16,3-2-2 15,-2-4-1-15,-3-6-4 0,1 0-6 16,-7-4-11-16,1-4-28 0,-2 2-41 15,-5-3-6 1,-2 0-4-16</inkml:trace>
  <inkml:trace contextRef="#ctx0" brushRef="#br0" timeOffset="172252.7388">12268 15415 81 0,'-16'5'98'0,"8"0"-5"0,8-5-5 16,1 8-67-16,16-4-10 15,13 0-5-15,7-1-6 0,8 2-3 16,0-2-4 0,9 2-6-16,0-5-13 0,-3-3-61 15,-7 2-8 1,-4-6-4-16</inkml:trace>
  <inkml:trace contextRef="#ctx0" brushRef="#br0" timeOffset="172502.7413">12519 14962 44 0,'0'0'97'0,"0"-12"-6"0,8 9-6 16,13 40-28-16,11-30-54 0,6 7-3 15,12 10-3-15,1 10-1 16,2 12 2-16,-3 10-1 0,-8 13 1 16,-11 8 2-1,-19 10-1-15,-19 6-2 0,-25 4-13 16,-20 13-61-16,-26-18-11 15,-18-5-7-15</inkml:trace>
  <inkml:trace contextRef="#ctx0" brushRef="#br0" timeOffset="172922.7455">10363 15150 57 0,'-15'-28'93'0,"-2"10"-4"15,0 7-6 1,-47 13-64-16,41 16-5 0,0 22-6 16,-1 14 0-16,0 16-1 15,4 15 2-15,4 12-2 16,6 9-1-16,10 3-2 15,6-6-6-15,13 0-11 0,6 0-66 16,14-25-12 0,9-20-6-16,9-20-5 0</inkml:trace>
  <inkml:trace contextRef="#ctx0" brushRef="#br0" timeOffset="173522.7515">13041 15470 93 0,'0'0'96'15,"10"9"-5"-15,14-9-6 0,10 0-66 16,7-1-16-16,6-2-2 16,7 3-2-16,1-2 0 0,-2 2-2 15,-4 0-5 1,-9-3-7-16,-2-2-42 0,-10 3-32 15,-6-4-5 1,-6-5-4-16</inkml:trace>
  <inkml:trace contextRef="#ctx0" brushRef="#br0" timeOffset="173763.754">13315 15201 8 0,'-12'1'100'15,"12"-1"-4"-15,-14 9-5 0,14-9-6 16,0 22-72-16,2-5-8 15,6 8-3-15,-2 8 0 0,4 8 0 16,-3 8 0 0,4 5 1-16,-2 1 0 0,1-3-1 15,-2-3-2-15,-2-5-4 0,-3-9-3 16,1-3-8-1,-4-15-18-15,-2-5-56 0,2-12-7 16,0 0-5-16</inkml:trace>
  <inkml:trace contextRef="#ctx0" brushRef="#br0" timeOffset="174613.7625">14024 15388 82 0,'7'-9'92'16,"-7"9"-3"-16,2 12-26 0,-2-12-45 16,0 0-7-1,0 0-3-15,0 0 0 0,0 0-3 16,1 10 0-16,-1-10-1 15,0 8-2-15,0-8-1 0,4 21 0 16,-1-3 0-16,1 7 0 0,2 6 0 16,1 5-1-1,0 8 1-15,1 6 0 0,0 4-1 16,1 5 0-1,-2 2 0-15,-3 1 0 0,-1 0 0 16,-4-4 1-16,1-7 1 16,0-5 2-16,-5-8 1 0,-3-8 0 15,-4-8 2-15,1-8 1 0,-5-6 0 16,-1-7-1-1,-5-1 0-15,-5-9-1 0,-3-1-2 16,0-2-2 0,-3-5-1-16,0-1-1 0,-2 0-1 15,0 0-3-15,-1-2-2 16,1-3-6-16,9-3-43 0,8-8-39 15,-5-10-7 1,8-13-5-16</inkml:trace>
  <inkml:trace contextRef="#ctx0" brushRef="#br0" timeOffset="174743.7638">14012 15084 61 0,'19'-10'104'16,"-15"-3"-20"-16,-4 1-83 15,-2-5-1-15,-47-7-100 0,40-2-7 16</inkml:trace>
  <inkml:trace contextRef="#ctx0" brushRef="#br0" timeOffset="175343.7698">14961 15078 33 0,'-24'10'97'0,"-8"4"-4"15,-3 0-6-15,0 31-29 16,0-24-52-16,-1 4-3 0,7 2-1 16,5 1-2-16,13 1 1 15,11-4-2-15,10 0 1 0,14-3-1 16,6 2 1-1,7 0 0-15,3 1 0 0,0 1 0 16,-5-4 1 0,-6 5 3-16,-11-4-1 0,-8 1 2 15,-10-3 1-15,-11-4-1 0,-12-4 1 16,-9-4-1-16,-7-1-1 15,-5-7-5-15,1 1-10 0,-6 6-60 16,7-13-21 0,7-11-6-16,7-9-5 0</inkml:trace>
  <inkml:trace contextRef="#ctx0" brushRef="#br0" timeOffset="175523.7716">15064 15359 67 0,'43'25'99'0,"-6"0"-5"0,-5 3-7 15,-6-17-35 1,-6 19-50-16,-4 2-2 0,-7 1-3 16,-4-4-5-16,-5-7-19 15,-19-7-59-15,19-15-6 0,-15-2-8 16</inkml:trace>
  <inkml:trace contextRef="#ctx0" brushRef="#br0" timeOffset="175653.7729">15127 15060 32 0,'-10'-33'104'16,"2"11"-7"-16,0 5-9 15,3 4-13-15,-7 7-132 0,7-4-31 16,0 1-9 0,5 9-7-16</inkml:trace>
  <inkml:trace contextRef="#ctx0" brushRef="#br0" timeOffset="175913.7755">15320 15323 78 0,'23'59'96'16,"-7"-9"-5"-16,1-7-7 0,-4-10-64 15,-5-4-6 1,-2-9-5-16,-4-10-2 0,-2-10 0 16,7-6 0-16,-2-10-1 0,2-6-1 15,4-2-2 1,2-2-2-16,7-2-1 0,3 3-1 15,0 8 0-15,1 5-2 16,2 11 2-16,-1 1-2 0,1 16-4 16,-5 3-9-1,0-3-47-15,-6 13-28 0,-2-1-7 16,0-10-4-1</inkml:trace>
  <inkml:trace contextRef="#ctx0" brushRef="#br0" timeOffset="176613.7825">16337 14626 54 0,'17'-16'95'0,"3"13"-1"16,-2 5-6 0,-1 15-51-16,1 9-15 0,-2 7-11 15,-4 4-3-15,-2 7-2 16,-3 2-2-16,-2 0-1 0,-2-3-2 15,-2-5-2 1,1-8-3-16,0-8-3 0,-2-5-9 16,0-17-32-16,0 0-42 0,-3-10-6 15,-7-16-4 1</inkml:trace>
  <inkml:trace contextRef="#ctx0" brushRef="#br0" timeOffset="176793.7843">16123 14659 0 0,'-48'-20'100'15,"6"7"-2"-15,12 7-4 0,16 2-5 16,21 4-67-1,20 0-9-15,27 0-6 0,23-1-2 16,22 2-3-16,19-1 0 0,13 0-1 16,8 0-2-1,-4 0-3-15,-8-4-5 0,-13 3-16 16,-18 1-64-16,-28 1-5 15,-23 1-6-15,-25-1-3 0</inkml:trace>
  <inkml:trace contextRef="#ctx0" brushRef="#br0" timeOffset="177303.7894">16101 15122 64 0,'-9'0'97'15,"9"0"-3"-15,-14 0-5 0,14 0-63 16,5 0-10 0,10 0-4-16,16-1-3 0,13 1-1 15,18-2-3-15,16-1-2 0,14 2-1 16,9-1-2-16,8 1-3 15,0-4-3-15,-7 2-3 0,-11-1-8 16,-16-3-28 0,-5 1-45-16,-33-1-8 0,-19-2-3 15</inkml:trace>
  <inkml:trace contextRef="#ctx0" brushRef="#br0" timeOffset="177803.7944">16316 15309 87 0,'2'-9'92'0,"-2"9"-6"15,-11 0-5-15,11 0-75 16,-21 23-4-16,4 1-1 16,-2 9 2-16,3 9 2 0,5 6 1 15,7 3 0-15,3 3 0 0,10-3 1 16,11-4-2-1,10-11 0-15,7-10-2 0,5-11-1 16,6-13-1 0,-1-9 0-16,1-11 0 0,-5-7 0 15,-7-6 1-15,-11 2 0 16,-13-1 1-16,-10 2-1 0,-8 6 1 16,-16 8-1-1,-7 9 0-15,-7 5 0 0,-5 5-2 16,2 9-2-16,2 8-3 0,3-1-7 15,13 7-33 1,13-5-45-16,3-8-5 0,5-5-8 16</inkml:trace>
  <inkml:trace contextRef="#ctx0" brushRef="#br0" timeOffset="178843.8048">17368 15207 52 0,'-12'5'90'0,"2"-5"-2"16,10 0-4 0,-43 4-64-16,52-4-8 0,14 3-3 15,11 1 1-15,10 0-1 16,8-1 1-16,5 0-4 0,2-2-2 15,0 1-2-15,-5-2-4 0,-8-2-4 16,-11-4-8 0,-10-1-24-16,-3-1-49 0,-17-4-7 15,-5-3-5 1</inkml:trace>
  <inkml:trace contextRef="#ctx0" brushRef="#br0" timeOffset="179043.8068">17502 14938 73 0,'-1'9'94'0,"2"10"-3"0,15 3-6 15,4 6-62 1,4 10-14-16,2 5-4 0,-2 10 0 16,-2 4-2-16,-7 3 0 15,-5 3-1-15,-7-2-1 16,-3-6-5-16,-6-4-7 15,-8-11-16-15,-4-10-58 0,9-9-8 16,0-13-5 0</inkml:trace>
  <inkml:trace contextRef="#ctx0" brushRef="#br0" timeOffset="179513.8115">17877 15061 11 0,'13'0'89'0,"0"0"0"0,-3 7-4 16,-1 31-29 0,-1-15-42-16,-1 7-4 0,2 11-2 15,-2 4 2-15,0 10-2 16,2-1 2-16,2-3-2 0,0-7 0 15,2-9-3 1,0-8-1-16,0-10-1 0,6-11 0 16,-1-7 0-1,0-13-1-15,0-7 0 0,-3-2-1 16,-2-6 0-16,-3 3-1 0,-2 1-2 15,-4 7 1-15,-2 4-1 16,-2 14 1-16,0 0 0 0,0 7 0 16,1 9 1-1,9 5 1-15,5-3 1 0,13-2 1 16,4-4 0-1,4-4 1-15,2-8 0 0,-1-4 0 16,-2-9-1-16,-8-5 0 16,-6-4 0-16,-14-2-1 0,-3-2-2 15,-6-2-1-15,-9 0-3 16,-7-7-3-16,-3 5-6 15,-8-6-18-15,-8-2-62 0,8 8-5 16,-1 1-5 0,5 0-1-16</inkml:trace>
  <inkml:trace contextRef="#ctx0" brushRef="#br0" timeOffset="179743.8138">18208 14980 85 0,'12'4'94'16,"0"5"-6"-16,4 3-5 0,37 3-70 15,-32 11-6 1,-1 6-3-16,0 6 0 0,5 7 2 15,0-1 0-15,-2 3 0 16,3-3 0-16,-1-4-2 16,-1-5 1-16,1-5-2 15,-1-7-3-15,-3-9-1 0,-4-3-2 16,1-9-3-16,-4-2-6 0,-5-7-17 15,-3-18-52 1,-1 9-12-16,-2-7-7 0</inkml:trace>
  <inkml:trace contextRef="#ctx0" brushRef="#br0" timeOffset="180253.8189">18214 15161 44 0,'-9'9'97'0,"9"-9"-2"0,16 2-5 0,14-4-47 16,15-6-22-1,8 4-10-15,8-4-3 0,3-1-3 16,3 1-2 0,-6 4-6-16,-6-3-10 0,-3-3-45 15,-10 9-32-15,-11-4-8 0,-4 1-5 16</inkml:trace>
  <inkml:trace contextRef="#ctx0" brushRef="#br0" timeOffset="180744.8239">18956 14484 17 0,'0'0'98'15,"0"0"-2"-15,7 6-6 0,15 9-5 16,8 9-76-1,12 14-4-15,3 11-4 0,2 17-2 16,2 11 1-16,-9 15-1 16,-11 9 0-16,-21 6 0 15,-13 2-1-15,-25 2-3 16,-25-7-25-16,-17-4-55 0,-20-8-6 15,-18-19-8 1</inkml:trace>
  <inkml:trace contextRef="#ctx0" brushRef="#br0" timeOffset="181254.829">15804 14656 80 0,'17'-22'93'0,"-6"6"-6"0,-5 2-4 0,-6 14-68 16,-17 9-5-16,-3 19-6 15,-6 17-1-15,-4 24 1 16,-1 21 2-16,1 21-1 15,6 15 1-15,14 8-2 16,10 7-2-16,22 0-7 0,13-19-27 16,18-11-56-1,12-22-7-15,8-26-6 0</inkml:trace>
  <inkml:trace contextRef="#ctx0" brushRef="#br0" timeOffset="185050.8711">19053 14238 16 0,'-9'3'86'0,"9"-3"4"16,0 0-29 0,0 0-19-16,0 0-13 0,15 7-10 15,8-7-4-15,9 2-2 0,10-2-4 16,10 0-2-16,9 0-2 15,5-5-1-15,3 0-1 0,0 0-1 16,-8-1 2 0,-5 1 1-16,-10 0 0 0,-9 0 0 15,-13 3-2 1,-4 2-1-16,-8 0 1 0,-12 0-1 15,1 17-1-15,-6-2-2 16,-8 6 1-16,-3 8-1 0,-2 6 2 16,-4 10 0-16,0 6 0 0,0 11 0 15,2 12-1 1,2 8 0-16,6 12 0 0,-1 15-1 15,8 11 1 1,2 3-1-16,2 7 1 0,5 1-1 16,1-3 0-16,8-3 0 15,-2-6 1-15,3-11 0 0,2-11 0 16,1-9 1-1,-4-12 0-15,0-12 1 0,-2-11 0 16,-4-12 3-16,-1-10 0 0,-5-11 0 16,-5-8 0-16,-18-9 0 15,-16-6-2-15,-16-3-3 16,-23-3-4-16,-6 6-11 15,-24 3-56-15,-4 3-24 0,-3 7-8 16,7 5-6 0</inkml:trace>
  <inkml:trace contextRef="#ctx0" brushRef="#br0" timeOffset="187470.8953">8142 14979 25 0,'10'-4'69'16,"-10"4"-5"-16,0 0-9 16,12-3-12-16,-12 3-10 0,0 0-9 15,0 0-7 1,10-3-6-16,-10 3-4 0,0 0-2 15,0 0 0-15,2-10 2 16,-2 10-1-16,0 0 1 0,0 0 0 16,0-12-1-16,0 12-1 15,0 0 0-15,0 0-1 16,-1-9-1-16,1 9-1 0,0 0 0 15,0 0-1 1,-10-2 0-16,10 2-1 0,-9 0 0 16,9 0-1-16,-11 6 1 15,11-6-1-15,-17 17 0 16,7-1 0-16,-5 7 0 15,-1 10 0-15,-3 9 0 0,-1 15 0 16,-1 15 1-16,-1 14 0 0,7 16-1 16,2 10 2-1,10 1-1-15,5 1 0 0,17-6 2 16,11-12 1-16,12-12 1 15,10-14 1-15,9-16 0 0,7-12 0 16,3-9 1 0,-5-8-1-16,-4-7-2 0,-10-1 0 15,-10-5-2-15,-9 0-2 0,-13-2-2 16,-7 2-5-1,-13-12-9-15,-7 5-64 0,-11-5-14 16,-5-5-6 0,2-12-5-16</inkml:trace>
  <inkml:trace contextRef="#ctx0" brushRef="#br0" timeOffset="188850.9091">19177 14416 12 0,'-12'-5'17'0,"12"5"-5"0,-9-3-5 15,9 3 0 1,-11 0 1-16,11 0 4 0,-10 0 6 15,10 0 5-15,-9 0 7 16,9 0 0-16,0 0 4 16,0 0 0-16,-11 0-1 15,11 0-5-15,0 0-4 0,0 0-7 16,0 0-4-1,0 0-3-15,0 0-3 0,0 0-3 16,0 0 0-16,0 0-2 0,0 0-2 16,0 0 1-1,0 0 0-15,0 9 0 0,0-9 0 16,0 10 1-16,0 0 0 15,0-1 1-15,2 4 0 16,4 3 0-16,3 2 1 16,1 1-1-16,1 2-1 0,3 0 0 15,1 0 0-15,3 5 0 0,-3 2-1 16,2-2 0-1,-1 5 1-15,-3 3-2 0,0 3 1 16,1 1 0-16,-4 3-1 16,0-2-1-16,-4-1 1 0,-1-1-1 15,-1 0 1 1,-1-2 0-16,-1 0 0 0,-2-3 0 15,0 1 0 1,0 0 0-16,0-1 1 0,-3 6-1 16,-7 0 0-16,-2 7 1 0,-3 6 0 15,-5 9-1-15,-7 15 1 16,-3 13 0-16,-6 11 1 0,-5 12 0 15,-5 8 0 1,-2 6 0-16,-5 1 1 0,0-5-3 16,-5-11 0-1,-2-10-8-15,4-10-21 0,8-21-64 16,-12-20-3-16,5-25-6 15,2-19-3-15</inkml:trace>
  <inkml:trace contextRef="#ctx0" brushRef="#br0" timeOffset="190360.9242">4086 17299 6 0,'-12'7'94'0,"-6"0"-2"16,7-3-4-1,-5-2-7-15,3-2-71 0,13 0-8 16,-10 1 1 0,10-1 2-16,13 11 2 0,10-6 1 15,10 2 0 1,13-3 0-16,11 1 1 0,9 1 0 0,4-2-1 15,2-4-2 1,-5 3-2-16,-5-3-2 0,-9 0 0 16,-10 0-1-16,-16 0-2 0,-2 1-2 15,-11-1-1 1,-4 0-5-16,-10 0-3 0,0 0-8 15,0 0-21 1,0-4-50-16,0 4-5 0,0 0-5 16</inkml:trace>
  <inkml:trace contextRef="#ctx0" brushRef="#br0" timeOffset="190630.9269">4369 17495 57 0,'-39'23'93'16,"6"1"0"-16,1 2-3 0,8-4-65 15,7 0-7-15,8-3-2 0,8-1-3 16,6-2-1-1,13-4-2-15,7-3-5 0,7-4-2 16,7-2-5-16,6-1-4 16,3-1-6-16,3 3-22 15,7-1-55-15,-7-1-6 16,-4-2-7-16</inkml:trace>
  <inkml:trace contextRef="#ctx0" brushRef="#br0" timeOffset="193041.9511">4066 17715 14 0,'0'0'88'0,"-11"12"3"16,11-12-5-16,0 0-55 16,-11 8-12-16,11-8-5 0,0 0-2 15,-11 5-2 1,11-5-3-16,0 0-3 0,10 0 0 15,1-2 1-15,5 1-1 0,4 1 1 16,5 0 0 0,5 0 1-16,2 3 0 0,4 1 1 15,1-1-1-15,5 2-1 16,0-3 0-16,0 1 0 15,0 2-3-15,-1-1 0 16,-2 0-4-16,-2 2-5 0,-6-3-10 16,-1-3-73-1,-5 0-4-15,-2-1-8 0,-1-8-4 16</inkml:trace>
  <inkml:trace contextRef="#ctx0" brushRef="#br0" timeOffset="203519.0565">16592 14659 16 0,'0'0'55'0,"0"0"-16"15,0 0-3-15,3-9 0 0,-3 9 3 16,0 0-3-16,10-12-7 0,-10 12-10 16,0 0-5-1,6-9-3-15,-6 9-4 0,0 0-3 16,0 10 0-1,-2 3-2-15,-2 6 0 0,4 8 1 16,0 7-1-16,0 7 1 16,0 11 0-16,4 1-1 0,-1-1 1 15,0 0-7-15,-1-9-4 0,2-5-26 16,10-6-50-1,-14-16-5-15,0-16-7 0</inkml:trace>
  <inkml:trace contextRef="#ctx0" brushRef="#br1" timeOffset="217825.2028">19131 14521 3 0,'0'0'9'16,"9"-9"-4"-1,-9 9-5-15,10-12 5 0,-10 12 8 0,11-11 8 16,-11 11 7-1,0 0 6-15,9-7 0 0,-9 7 3 16,0 0-1 0,0 0-4-16,0 0-8 0,0 0-7 15,0 0-6-15,0 0-2 0,0 0-2 16,0 0-3-1,0-11-1-15,0 11-1 0,0 0-1 16,0 0 0-16,-5-10 0 16,5 10 0-16,0 0 1 0,0 0-1 15,-5-10 0 1,5 10 1-16,0 0-1 0,0 0 0 15,0 0 0-15,0 0-1 0,0 0 1 16,0 0 0-16,0 0 1 16,0 0-1-16,0 0 0 0,0 0 0 15,0 0 0 1,0 0 0-16,0 0-1 0,0 0 0 15,0 0-1 1,0 0 1-16,0 0-1 0,-9 7 0 16,9-7 1-16,-2 10 0 15,0 0 0-15,0-2 1 16,2 1 0-16,0 1-1 0,0 1 1 15,0-1-1-15,0 1 0 16,0-2 0-16,0 0 1 0,0 0-1 16,0-1 1-1,0 4-1-15,2-4 1 0,-1 4-1 16,-1 0 1-16,1 1 0 15,0-1-1-15,0 4 1 16,0-2-1-16,0 0 1 16,0 1-1-16,1-1 2 0,0 2-2 15,1-3 0-15,-1 2 0 0,0-2 0 16,2 2 0-1,1 1 0-15,0-3-2 0,-1 1 2 16,1-2 0 0,0 0 0-16,-1 0 0 0,-1-2 0 15,0 1 2-15,-3-11-2 16,2 18 1-16,-2-9 1 0,3 3-1 15,-2 0-1-15,0 1 1 0,1 2-1 16,-1-1 0 0,1 1 1-16,1-1-1 0,-2-2 0 15,-1 0 0 1,0 0 0-16,0-2 1 0,-1 1-1 15,1 1 0-15,-4-1 0 16,2 1 0-16,1 3 0 0,0-1 0 16,0-2 0-1,1 2 0-15,-1 1 1 0,1-3-1 16,0 0 0-16,0-1 1 0,0 0-1 15,0 0 0 1,1-1 0-16,0 1 0 0,0 0 1 16,0-1-1-16,1 0 0 15,-2 2 0-15,1-3 0 0,-1-1 0 16,0 1 1-1,0-9-1-15,0 16 0 0,-2-8 0 16,-2 3 1 0,2-2-1-16,0 3 0 0,-1-2 1 15,1 5-1-15,0-2 0 0,-1 1 0 16,1-1 0-1,1 4 0-15,0 1 0 0,-2 0 1 0,0-2-1 16,0 1 1 0,0-1-1-16,1 1 1 0,-2-1-1 15,-1-3 0 1,2 0 0-16,1-1 0 0,-1 0 0 15,-1 2-1-15,0 3 1 0,0 0 0 16,-1 5 0-16,-1 2 0 16,-2 0 0-16,-2 5 0 15,1 0 0-15,-3 0 3 16,-1 0-1-16,-3 0 0 0,-4 3 1 15,-7-2 0 1,1 3 0-16,-6-2 0 0,-1 1-3 16,-1 0-3-16,-5 1-9 15,1-1-33-15,14 0-42 16,-13-7-7-16,3-3-5 0</inkml:trace>
  <inkml:trace contextRef="#ctx0" brushRef="#br1" timeOffset="219825.2228">8087 14967 8 0,'0'0'15'0,"-13"0"-2"16,13 0 8-16,-13 2 4 16,3 0 7-16,10-2 1 0,-16 4 0 15,16-4 0 1,-13 2-4-16,13-2-6 0,0 0-9 15,-11 0-5 1,11 0-1-16,0 0-1 0,0 0-1 0,0 0 1 16,0 0 1-1,0 0-1-15,0 0-1 0,0 0-2 16,0 0-2-16,0 0-1 0,0 0-1 15,0 0-1 1,0 0 0-16,0 0 0 0,0 0 0 16,0 0 1-1,-4 9 0-15,4-9 0 0,0 0 0 16,-2 9 0-16,2-9-1 15,-1 9 1-15,1-9 0 0,0 10 1 16,0-10-1 0,0 0 0-16,0 11 1 0,0-11 0 15,0 0-1-15,0 0 1 0,7-3 0 16,4-3-2-1,3-5 0-15,2 0-1 0,3 0 0 16,0-1 0-16,1-1 1 16,-3 0 1-16,-2 5 2 0,-5 1 3 15,-10 7 1 1,10-10 0-16,-10 10 0 0,0 0 0 15,-6-7 0-15,6 7-3 0,-14-4-2 16,6 3-1 0,8 1-1-16,-16 0 1 0,16 0-1 15,-16 3 0-15,16-3 1 16,-11 7-1-16,11-7 0 0,-10 10 1 15,10-10-1 1,-12 14 1-16,7-2 0 0,-1 0 0 16,0 4-1-1,0 1 1-15,0 4 0 0,0 3 0 16,0 2-1-16,2 1 1 0,-2 3 0 15,-1 1-2-15,5 1 2 16,-1-1 0-16,0 0-1 0,0-3 1 16,1 1 0-1,0-1 0-15,1 1 0 0,0 0-2 16,1-2 2-1,0 0 0-15,-2 1-1 0,2 0 1 16,4-1 0-16,-1-2 0 16,0 1 0-16,0-1 0 0,0 1 0 15,-2 0 0-15,-1 2 0 16,0 4 1-16,0-1-1 15,0 0 0-15,0-3 0 0,-1-1 0 16,-1-2-1 0,1-5 1-16,1-1 0 0,0-2 0 15,0-4 0 1,2 1 0-16,0-1 1 0,0 4-1 0,4-1 0 15,-2 1 0-15,2 0 0 16,-1-1 0-16,4 1 2 16,2 0-2-16,1-1 1 0,2-1 1 15,0 2 0 1,5-2-1-16,-2 0 0 0,2 1 1 15,-1-2-2-15,2 2 1 16,0 0 0-16,1-1 0 16,-1 2 0-16,4 0 0 15,2 2 0-15,1 3 0 0,6 2 1 16,-3 3-2-16,0 2-2 0,0 2-1 15,1 3-7 1,-6 5-57-16,1-9-22 0,0-7-6 16,-6-11-2-16</inkml:trace>
  <inkml:trace contextRef="#ctx0" brushRef="#br0" timeOffset="246874.495">6020 17391 50 0,'0'0'77'15,"0"0"-17"-15,-11-24-36 0,11 24-4 16,0 0 2-16,0 0 2 15,0 0-3-15,0 0-5 16,10 4 0-16,7 1-3 16,-3-4-3-16,2 1 0 0,2 1-1 15,4 1-2-15,0-1 1 16,4-1-1-16,2 2-4 15,0 0 0-15,0 0 0 0,-1-1 0 16,0-1-5 0,-1 1-5-16,6-3-27 0,-2-3-51 15,2-2-6 1,-12-7-7-16</inkml:trace>
  <inkml:trace contextRef="#ctx0" brushRef="#br0" timeOffset="247895.5053">6883 17137 8 0,'-9'0'31'16,"0"0"4"-1,-4 1 4-15,4 2-2 0,-5 0-5 16,6 1-4-16,-6-1-4 15,6 0-1-15,-4 0 0 0,12-3-4 16,-14 5-4 0,14-5-1-16,-10 3-4 0,10-3-1 15,0 0-2 1,0 0-1-16,6 0-1 0,7 0 0 15,5 0-3-15,6-3 0 0,9 0 0 0,6 0-1 16,1 3 0 0,1 0-1-16,3 0 0 0,-7 6-1 15,-4 4 0 1,-7 1 1-16,-11 4 0 0,-7 2 0 15,-9-1 1-15,-11 3 1 16,-9-2 0-16,-9 1 2 0,-6-1-2 16,-2-2 0-16,1-1 0 15,2-2-3-15,6 0-2 16,17-7-4-16,3 1 1 0,9-6 0 15,-1 18-1 1,4-8 1-16,10 0 0 0,1 1 3 16,3 1 0-1,2 1 5-15,1 1 1 0,-1-1 1 16,-2 1 2-16,-1 5 1 15,-5 1 0-15,-2-2-1 0,-5 0 1 16,-4 3-5-16,-2-4-9 0,-12-2-14 16,-4-1-38-1,-3 0-30-15,-5-2-7 0,-2-1-2 16</inkml:trace>
  <inkml:trace contextRef="#ctx0" brushRef="#br0" timeOffset="248525.5116">7389 17220 32 0,'3'9'94'0,"-3"-9"-6"15,0 12-3 1,0 38-10-16,0-40-75 0,-1 3-2 15,-1 4-1 1,2 2 3-16,0 5 2 0,0 1 1 16,0 0 1-16,0 3 2 15,5-2 1-15,0 1 0 16,1-1 0-16,2-1 0 15,0-8-1-15,0 0-1 0,3-5-1 16,2-3-2-16,-3-5 0 0,1-4-1 16,-2-5 0-1,1-6-1-15,-3-3 0 0,2-3-1 16,-2 0-1-1,-2 1-1-15,2-1 0 0,0 4-1 16,1 3 1-16,1 4-1 16,3 3 1-16,-1 3 1 15,3 0 3-15,2 0 1 16,4 3 2-16,0 3 1 0,4-1 0 15,-1 2 3-15,1-2-1 0,-3-1-1 16,2-1 0 0,0-1-1-16,-1-2-1 0,-6-4-1 15,3-13 1-15,-4-12-2 16,-11-2-1-16,-6 2 0 0,-9 0-3 15,-5 2-1 1,5 3-3-16,0 8-2 0,3 3-5 16,3 1-5-16,5 12-10 0,-5-16-22 15,-2 8-43 1,7 8-6-16,0 0-1 0</inkml:trace>
  <inkml:trace contextRef="#ctx0" brushRef="#br0" timeOffset="248818.5148">8232 17128 3 0,'25'0'84'15,"-9"0"-2"-15,-3-4-4 0,-8 29-9 16,-5-25-70-16,-6 7-1 15,-9 1 0-15,-7 3 4 0,-6 7 4 16,-1 2 5 0,-2 8 0-16,16-13-2 0,0 1 3 15,4 2 2 1,1 2 0-16,3 1-3 0,4 0 0 15,2 0-3-15,3 1-1 0,9-2 0 16,0 0-3-16,6-3-8 16,1 0-6-16,3-5-25 15,-4 1-56-15,12-7-5 16,1-1-9-16</inkml:trace>
  <inkml:trace contextRef="#ctx0" brushRef="#br0" timeOffset="249574.5229">9879 16976 82 0,'0'0'89'0,"-7"14"-4"15,-16-11-6-15,13 1-69 16,-21 5-9-16,-9 6-1 16,-1 3 1-16,-3 5 0 15,3 1 1-15,5 1 0 0,5-3-1 16,7-1-1-16,11-1 0 0,9-4 0 15,8-1-2 1,17-3 2-16,10 2 0 0,7-3 1 16,4 1 1-1,4 3 2-15,-2 1 3 0,-6 1 0 16,-5 0 1-16,-22-10 0 15,-4 3-1-15,-7-1 0 0,0 1 1 16,-10 2-3 0,-2 2 0-16,-8-1-2 0,-5 1-3 15,-2 0 1-15,-2 1-4 0,-3-3-6 16,0 2-6-1,-3-4-13-15,4-2-33 0,0 1-33 16,3-4-4-16,5-2-5 16</inkml:trace>
  <inkml:trace contextRef="#ctx0" brushRef="#br0" timeOffset="249845.5257">10166 17186 88 0,'14'15'98'16,"-2"1"-6"-16,-4 1-5 16,-3-2-46-16,-5 6-35 15,0-6-5-15,1 1-1 0,-1 0 1 16,0 3 0-16,0 2 1 0,0-1-1 15,0 0-1 1,-1 1-3-16,1-2-4 0,0-4-23 16,-9-4-58-16,9-11-6 15,0 0-5-15,0-6 2 16</inkml:trace>
  <inkml:trace contextRef="#ctx0" brushRef="#br0" timeOffset="249975.527">10216 16912 57 0,'0'0'109'16,"-13"-9"-8"-16,13 9-10 15,0 0-6-15,-7-12-89 0,-1-1-27 16,-2 3-62-16,4-1-6 16,6 11-8-16,-13-11-2 0</inkml:trace>
  <inkml:trace contextRef="#ctx0" brushRef="#br0" timeOffset="250375.531">10393 16978 85 0,'15'9'92'16,"-2"5"-7"-16,2 4-5 0,-18 5-67 16,11 4-8-1,5 10 0-15,-1 5 3 0,-7-19-2 16,2 3 2-16,-1-1-1 15,1 3 1-15,-3-4-2 16,2 1-2-16,0-5-1 0,-2 2-1 16,0-5 3-16,0-1-1 15,0-6-1-15,-4-10 2 0,14 7-1 16,-3-11-1-1,4-13-1-15,2-11 0 0,5-3-2 16,6 0 0 0,3 2 1-16,3 16-2 0,0 9 1 15,1 6 1-15,0 12 0 16,-18 0-1-16,1-1 0 15,-2 4-1-15,0 3-2 0,-4-1-4 16,2 3-11-16,-5 2-58 16,1-4-19-16,-2-4-5 0,3-4-5 15</inkml:trace>
  <inkml:trace contextRef="#ctx0" brushRef="#br0" timeOffset="251185.5391">12024 16558 58 0,'10'10'91'0,"-3"1"-5"15,-2 3-3-15,3 3-69 16,-2 7-8-16,1 5-1 0,-1 5 1 15,1 2-1-15,-2-1 1 0,-2-3 0 16,2-3-1 0,-1-4-3-16,-2-8-2 0,4-5-8 15,-6-12-19 1,0 0-39-16,18-21-25 0,-7-1-3 15</inkml:trace>
  <inkml:trace contextRef="#ctx0" brushRef="#br0" timeOffset="251385.5411">12253 16522 93 0,'0'0'96'0,"0"0"-5"15,8 5-6-15,-3 14-70 16,-5 3-8-16,0 5-5 16,1 7 0-16,2 6 0 15,1 3 1-15,2-1 0 16,-2-1-2-16,5-3 0 15,0-6-4-15,3-6-4 0,-4-10-14 16,4-11-39-16,-2-5-30 0,-1-14-7 16,1-12-2-1</inkml:trace>
  <inkml:trace contextRef="#ctx0" brushRef="#br0" timeOffset="251605.5433">11871 16520 7 0,'-57'22'100'0,"13"-3"-4"0,22-2-4 15,22-9-4-15,30-8-73 0,27 0-7 16,24 0-3-16,27 0 0 16,16 0 1-16,13-3-1 0,5-2-1 15,-2 1-1 1,-9 0-3-16,-11 3-2 0,-20-2-6 15,-18 3-6 1,-24-1-20-16,-17-9-55 0,-12 10-9 16,-16 0-6-16</inkml:trace>
  <inkml:trace contextRef="#ctx0" brushRef="#br0" timeOffset="251925.5465">11893 16956 43 0,'10'17'104'0,"20"-5"-6"0,12-5-5 16,15-7-4-16,11-5-83 16,12 0-4-16,3 2-1 15,2 3 1-15,-6-1-2 16,-10 3 1-16,-10 3-2 0,-6 1-7 15,-15 0-6-15,-4 1-31 0,0 1-45 16,-19-2-7 0,-15-6-7-16</inkml:trace>
  <inkml:trace contextRef="#ctx0" brushRef="#br0" timeOffset="252355.5508">12196 17123 3 0,'-8'31'92'0,"-4"7"0"0,5-18-8 16,-1 5-3-1,1-1-78-15,1 3-1 0,0 2 0 16,1 2 1-1,5 2 1-15,5-3 2 0,6 1 1 16,4-4 0-16,5-6-2 16,0 0-1-16,8-8 1 0,-2 1-1 15,2-7-1 1,-1-2 0-16,1-2-1 0,0-5 1 15,-2-5-1-15,-6-5 0 0,-3 0-1 16,-7-1 0 0,-4-1-1-16,-6 2-1 0,-1 2-2 15,-9 5-6-15,-6 1-22 16,-7 3-58-16,6 1-6 0,3 0-5 15</inkml:trace>
  <inkml:trace contextRef="#ctx0" brushRef="#br0" timeOffset="252795.5552">13188 17090 32 0,'-26'9'98'0,"7"-5"-1"0,10 4-7 16,6-33-20-16,3 25-57 16,21 4-4-16,4 1-1 15,10 1-2-15,5-1 0 16,9 3-3-16,0-4-2 0,4 1-2 15,-4-5-6 1,0 0-6-16,-8-1-12 0,-4-10-32 16,-2 3-37-16,-8-9-5 0,-4-2-5 15</inkml:trace>
  <inkml:trace contextRef="#ctx0" brushRef="#br0" timeOffset="252955.5568">13536 16835 74 0,'-15'14'95'16,"-3"8"-4"-16,8 5-5 15,4 2-66-15,2 10-12 16,-3 6-6-16,4 9-13 0,1-23-54 16,-2-2-20-1,4 2-9-15,-6-4-2 0</inkml:trace>
  <inkml:trace contextRef="#ctx0" brushRef="#br0" timeOffset="253365.5609">12385 17316 31 0,'-18'3'86'15,"-6"3"2"-15,-2 0-4 0,12-1-65 16,-1 1-8-16,0 2-2 16,-4 2-4-16,4 1-9 15,-2 0-33-15,0 1-49 0,3-2-5 16,5-3-2-1</inkml:trace>
  <inkml:trace contextRef="#ctx0" brushRef="#br0" timeOffset="254025.5675">13336 17101 35 0,'0'0'83'0,"-7"-11"3"0,7 11-3 15,-3-14-64 1,3 14-8-16,-4-11 1 0,4 11-2 15,0 0 0-15,0 0 0 0,0 0-3 16,-1 6-1-16,1 4-2 16,-1 5 0-16,0 3 1 15,-1 5 0-15,0 2 0 16,-1 4 0-16,1-3 1 0,-1-2-1 15,1 0 2 1,1-6 1-16,1-3 0 0,0-15 1 16,0 0-1-16,4 0-1 0,4-8-1 15,-2-9-1 1,7-5-3-16,-7-5-5 0,3-5-6 15,-4-6-7-15,6 4-33 16,1-2-47-16,-1 0-6 0,3 3-7 16</inkml:trace>
  <inkml:trace contextRef="#ctx0" brushRef="#br0" timeOffset="254695.5742">13840 16987 78 0,'0'0'94'0,"-4"8"-6"15,4-8-5 1,0 0-65-16,-3 11-11 0,3 3-2 15,-3 6 0 1,3 5 0-16,0 5 1 0,0 0 2 16,3 1 0-16,6-1 0 15,2-6-1-15,6-7 0 0,2-5-1 16,4-11-1-1,0-2-1-15,2-11-1 0,-1-3 0 16,-4-3-3-16,-2 0-1 0,-5-2-1 16,-4 5-1-1,-3 2-1-15,-6 13 0 0,0 0 0 16,0 0 1-16,0 12 0 15,0 4 1-15,5 9 2 16,10-6 2-16,4 2 2 16,2-8 1-16,9-3 0 15,1-6 0-15,2-4 2 16,-5-7-1-16,-2-7 0 0,-4-1-2 15,-8-8 0-15,-4 3-2 0,-6-7-1 16,-4-2-2 0,-4-3-3-16,-4-1-3 0,-3 1-8 15,6 3-25-15,6 3-55 16,-6-1-5-16,5 5-7 0,2 1 3 15</inkml:trace>
  <inkml:trace contextRef="#ctx0" brushRef="#br0" timeOffset="254995.5772">14642 16702 31 0,'12'10'98'0,"-12"-10"-8"15,12 13-10-15,-12-13-2 0,0 20-84 16,-5 0-2-1,-4 9 2-15,-5 4 3 0,-4 6 4 16,4 10 5-16,-2-3 5 0,3 0 0 16,2-2-1-16,8-2 0 15,3-8-2-15,7-4-1 0,9-4-1 16,6-8-1-1,7-4-2-15,4-2-1 0,5-3-2 16,1-8-3 0,5-1-3-16,-2-6-4 0,3-2-9 15,-10-7-31-15,-10-3-43 16,12-7-5-16,-10-4-6 0</inkml:trace>
  <inkml:trace contextRef="#ctx0" brushRef="#br0" timeOffset="255205.5793">14590 16929 44 0,'-37'16'102'0,"11"0"-4"16,19-8-6-16,7-33-33 0,13 25-47 15,17 0-5-15,10 0-2 16,9-1-3-16,3-1-6 0,7 2-4 15,-8 0-11 1,3-12-65-16,-4 12-10 0,-11-8-7 16,-5-1-3-1</inkml:trace>
  <inkml:trace contextRef="#ctx0" brushRef="#br0" timeOffset="255525.5825">15090 16310 46 0,'-19'-22'92'0,"2"9"-2"0,2 4-5 15,-33 7-61-15,48 2-9 0,-5 5-2 16,6 12-3 0,8 5 1-16,8 11-2 0,6 13 0 15,4 5-2 1,3 15-2-16,6 5-1 0,0 12-2 15,-4 6 0-15,-2 4-4 16,-11-2-3-16,-7 6-10 16,-12-54-47-16,-2 2-31 0,-7-4-6 15,-8-1-7-15</inkml:trace>
  <inkml:trace contextRef="#ctx0" brushRef="#br0" timeOffset="256005.5873">11297 16382 3 0,'-10'20'101'0,"-2"16"-1"15,-1 21-5 1,0 16-2-16,4 20-76 0,0 25-3 15,7-51-5 1,2 13-6-16,6 1-7 0,5 12-27 16,15-5-57-16,-3-3-5 15,11-8-12-15,5-4-3 16</inkml:trace>
  <inkml:trace contextRef="#ctx0" brushRef="#br0" timeOffset="257856.6059">12318 17326 17 0,'-8'0'44'0,"8"0"8"15,-16 3 0 1,16-3 3-16,-14 2-6 0,14-2-11 15,-10 5-11-15,10-5-8 0,0 0-6 16,7 2-2 0,4 1-4-16,5 3-3 0,-7-1-5 15,-9-5-2 1,16 13-1-16,-8-4 0 0,-1 2 1 0,1 0 0 15,-2 4-1 1,-2-3-10-16,-5 2-68 0,1 1-7 16,-4-6-4-1,4-9 5-15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52:15.3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4230 4884 4 0,'0'0'76'15,"0"15"-35"-15,0-15 1 0,-3 12-1 16,3-12-5 0,-11 0-7-16,11 0-6 0,-12-12-4 15,5-3-4-15,-4-9-7 0,5-4-4 16,1-6-2-1,5-5-2-15,0-3-2 0,11-1 0 16,4 0-1-16,9 5 0 16,4 7 1-16,5 10-1 0,3 9 1 15,4 12 0 1,2 9-1-16,-2 18 1 0,-2 7 3 15,-3 12 0 1,-4 0 0-16,-2-1 3 0,-5-3 1 16,-6-6 2-16,-2-9 1 0,0-8 2 15,1-8-2-15,4-11 2 16,2-4-2-1,3-5 1-15,0-2-2 0,6-4-4 16,-2-6-4-16,-1-2-5 0,-3-8-12 16,-2-23-63-16,-4 17-10 0,-9-8-9 15,-3-1-1 1</inkml:trace>
  <inkml:trace contextRef="#ctx0" brushRef="#br0" timeOffset="750.0075">4167 4046 65 0,'-41'-25'56'16,"9"22"-29"-1,1 3 1-15,1 0-7 0,2 7-2 16,2 0-4 0,-1 3-4-16,-1 2-3 0,6 5-2 15,-2 7-2-15,6 3 0 16,-5 7-2-16,6 7 0 0,0 10-1 15,4 5-1 1,4 11 1-16,2 3-1 0,3 1 1 16,2 9 0-16,2 5 0 0,4 1-1 15,5 1 1 1,8-3 0-16,5-1 2 0,5-3-2 15,7-1-1-15,3-3 3 16,5-4-2-16,4-4 1 0,7-5 1 16,0-4-1-1,1-2 0-15,7-10 2 0,-1-1-1 16,7-12-1-1,1-4 1-15,2-9 0 0,2-5 1 16,-1-8 3-16,5-6 1 0,-5-5 0 16,3-8 1-16,-1-9 1 15,-2-6 0-15,-2-6 1 0,0-5-1 16,-6-6-2-1,1-8-1-15,-5-2-2 0,-3-8 0 16,-2-9-1 0,-2-12-1-16,-3-9 1 0,-4-13-2 15,-5-13-1-15,-8-10 0 0,-13-10 0 16,-11-3-1-16,-12-2 0 15,-18 6-1-15,-17 2 0 0,-21 13 0 16,-18 12-1 0,-22 16 0-16,-17 22-2 0,-20 20 1 15,-14 25 0 1,-13 23-1-16,-9 21 1 0,0 22-2 15,12 16-6-15,11 5-22 16,16 17-54-16,44 3-7 0,29-3-4 16</inkml:trace>
  <inkml:trace contextRef="#ctx0" brushRef="#br0" timeOffset="3201.0321">4757 3753 46 0,'2'9'52'0,"-2"-9"-4"0,0 0-8 15,0 0-6-15,0 0-4 0,3 9-6 16,-3-9-2 0,0 0-5-16,0 0-1 0,0 0-3 15,0 0-1-15,0-7-1 16,0 7-4-16,0-14-1 0,0 6-1 15,-3-4-2 1,1-1-1-16,-1-5-1 0,-2-2 0 16,0-4 0-1,0-1 0-15,-3-8 0 0,0-2 0 16,1-5 0-16,-1-1 0 0,-2-4-1 15,0-4 1-15,1-1 0 16,-2-5-1-16,0 3 0 0,1-3 0 16,-2 0-1-1,4-2 1-15,0 0 0 0,0 2 0 16,1-1 0-16,4 2 0 15,2-2-1-15,1 1 1 16,1 0 0-16,0 6-1 16,4 1 0-16,-1 0 0 0,3 5 0 15,-2 0 0-15,-2 5 1 16,2 3-2-16,-3 1 0 15,-1 2 1-15,0 0-1 0,-1 1-1 16,0 2 2-16,1 0 0 16,-1 0-1-16,0 2 2 15,0 1 0-15,0-1 0 16,0 3 0-16,0 0 0 0,1-1 0 15,-1 3 0-15,0 1 0 16,1 0 0-16,1 4 0 16,0 1 0-16,-1 0 0 0,2 4 0 15,-2 2 0 1,0 2 0-16,-1 8 0 0,1-10 0 16,-1 10-1-16,0-11 1 15,0 11-2-15,0 0 1 0,0 0 0 16,0 0-1-1,9-10 1-15,-9 10-2 0,19-2 2 16,-7-1 1-16,7 0-2 0,3-1 1 16,4-1 1-1,2 0 0-15,4-1 0 0,1 0 0 16,1 1 1-16,3-2-1 15,-1 2 0-15,1-2 0 0,0 0 0 16,-1 2 0 0,2 0 0-16,-2 0 0 0,3-2 0 15,2 0 0 1,3 4 0-16,0-3 0 0,6 1 0 15,-1 1 0-15,2-2 0 0,2 3 0 16,1-1 0-16,1 2 2 16,1-2-2-16,5 1 0 15,3 1 0-15,2 0 0 16,5 0 1-16,3 2-1 0,2 0 0 15,3 0 0-15,0-3 2 16,0 1-2-16,0-1 1 16,-1-4 0-16,2-2 0 0,-41 4-3 15,5 0 2 1,4-2-1-16,6 1-2 0,1-3 3 0,7 1-3 15,5 0 2 1,7 0 0-16,5-2 1 0,9 1 1 16,2 1 0-1,10-3 0-15,1 0 1 0,10-1 2 16,-1 0-1-16,6-2 0 15,3-1 1-15,0 3 1 16,-2-2-2-16,-2 0 0 0,-3-1 1 0,-4 2-3 16,-4-2 1-1,-8 1-2-15,-6-1-3 0,-6 3-6 16,-8 1-10-1,-7 1-20-15,-7 5-45 0,-5-1-12 16,-4 1-6-16</inkml:trace>
  <inkml:trace contextRef="#ctx0" brushRef="#br0" timeOffset="4221.0423">9093 1426 4 0,'0'0'21'16,"-5"-16"0"-1,5 16 3-15,-5-13 2 0,5 13 4 16,-8-12-1-16,8 12 0 15,-7-9-4-15,7 9-4 16,-6-8-4-16,6 8-4 16,0 0-3-16,-7-12-2 0,7 12-4 15,0 0-2 1,-5-10-1-16,5 10-2 0,0 0 0 15,0 0 0-15,0 0-1 0,0 0 0 16,0 10-2-16,0 3 2 16,4 1 1-16,3 23 2 0,2 18 1 15,3 9 2 1,-2 14-1-16,-1 14 1 0,1 5 0 15,-5 10 4 1,1 11-1-16,-4-6-2 16,5-3 1-16,1-5 0 0,1-8-1 15,-1-14 0 1,2-8 1-16,0-16-3 0,-1-20-6 0,-3-19-21 15,-13 3-55 1,8-6-6-16,-1-16-5 0</inkml:trace>
  <inkml:trace contextRef="#ctx0" brushRef="#br0" timeOffset="4641.0465">8415 2946 68 0,'-22'-6'88'0,"6"-4"-37"16,7 4-6-16,9 6-13 0,8-11-10 15,23 3-6 1,19 0-6-16,25-2-3 0,21-4-1 15,23 4 0-15,19-1 0 16,22 3 0-16,10 3 0 16,6 1 1-16,-3 1 0 0,-5 1-1 15,-8 2 0-15,-8-5-1 16,-12-1-1-16,-14 0 0 0,-15-7-1 15,-9 4-6 1,-19-5-4-16,-15 6-8 0,-20-6-22 16,-20 4-44-16,-11 8-13 15,-17 2-6-15</inkml:trace>
  <inkml:trace contextRef="#ctx0" brushRef="#br0" timeOffset="5181.0519">8446 2975 29 0,'-13'-13'41'0,"3"-3"5"15,0 2 2-15,0 1-5 0,2 2-6 16,2 1-10-1,6 10-11-15,-9-10-4 0,9 10-4 16,-2 14-4-16,2 14-2 0,4 14 0 16,6 18-1-16,-1 15 1 15,3 18 3-15,1 14-1 0,-2 13-1 16,1 1 1-1,-2 1-2-15,-1-13-2 0,-1-7-6 16,-3-16-14 0,-5-14-61-16,8-16-7 0,6-27-3 15</inkml:trace>
  <inkml:trace contextRef="#ctx0" brushRef="#br0" timeOffset="5721.0573">10541 2885 16 0,'-8'-10'82'0,"4"0"0"15,4 10-39-15,-1-10-17 16,1 10-8-16,0-11-4 0,0 11-5 15,0 7-1-15,1 12-5 0,7 13 1 16,2 14-1 0,4 19 1-16,4 15 3 0,2 18-2 15,1 10 1 1,1 10-1-16,2-1 0 0,-3-1-2 15,-3-7-2-15,-1-15-3 16,-8-12-7-16,1-13-34 0,-5-9-41 16,-9-15-6-16,-9-11-2 0</inkml:trace>
  <inkml:trace contextRef="#ctx0" brushRef="#br0" timeOffset="6711.0672">8498 3895 37 0,'-3'-12'46'16,"-1"0"-3"-16,4 12-8 0,-5-14-6 15,5 14-10 1,0 0-6-16,0 0-2 0,0 0-6 15,0 13-5-15,3 6-3 16,1 1 2-16,1 8 0 16,1 2 2-16,-1 11 1 15,0 5 1-15,1 3-2 0,1 8 0 16,4 4 1-1,1 9-1-15,4 2 1 0,1 3 1 16,4 1 1-16,-1-3-1 0,2-1 3 16,-4-10 0-16,0-3 1 15,-4-7 2-15,-6-9-1 0,0-5 1 16,-1-11-2-1,-5-6 1-15,0-7 1 0,-1-5-1 16,-1-9 0 0,2 9 0-16,-2-9 0 0,0 0 0 15,0 0-2-15,0 0-1 16,0 0-2-16,0 0-1 15,11 0 0-15,1 0-2 0,10-5 0 0,14 0 0 16,16-5 0 0,14-2 0-16,22-4 1 0,15-1 0 15,15 0-1 1,7-5 2-16,3 3-1 0,2-1-1 15,-1 1 1 1,-6 2-1-16,-8 1 0 0,-4 1 0 16,-9 3 0-16,-10 4-1 0,-11 1 0 0,-12 3 1 15,-15 2 0 1,-9 1-1-16,-13 1 1 0,-12 0 0 15,-8 0 0 1,-12 0 1-16,10 1-1 0,-10-1 1 16,0 0 0-16,0 0 1 15,0 0 1-15,0 0 1 16,0 0-1-16,5-14 1 15,-1-5 0-15,6-10 0 0,0-17 0 16,3-12-1-16,1-14-1 0,0-15-1 16,1-8-2-1,-2-10-2-15,-8 1-3 0,-4 0-3 16,-2 12-6-16,-12 9-27 15,-12 16-49-15,5 12-7 0,-5 15-3 16</inkml:trace>
  <inkml:trace contextRef="#ctx0" brushRef="#br0" timeOffset="7351.0736">9759 4976 22 0,'-3'-15'71'0,"-2"3"2"0,6 3-53 15,-1 9-6-15,-4-10-5 16,4 10-4-16,0 0 2 16,0 0-1-16,-12 1-2 0,12-1-2 15,-9 17-1 1,5-4 3-16,-2 6 0 0,0 9 4 15,3 13 1-15,3 13 1 16,2 14 3-16,7 18-2 16,0 15 2-16,5 13-2 0,0 3 0 15,0 3-3-15,-3-6-3 16,2-10 0-16,-4-12-5 15,0-15-5-15,-4-19-26 16,-9-9-50-16,8-14-5 0,1-16-5 16</inkml:trace>
  <inkml:trace contextRef="#ctx0" brushRef="#br0" timeOffset="7971.0798">8988 6360 68 0,'-3'-10'86'0,"1"-16"-8"16,2 26-45-1,-1-9-11-15,1 9-8 0,20-11-6 16,14 7-3-16,24 0-3 15,24 0-2-15,35 2 1 0,26 2 1 16,29 0 3 0,20 7 0-16,9 3 0 0,-3 2 1 15,-13 1-1 1,-20-1 1-16,-33-3 1 0,-30 1-3 15,-26-3-5-15,-28-7-15 0,-30 0-64 16,-18 0-6-16,-10-5-6 16</inkml:trace>
  <inkml:trace contextRef="#ctx0" brushRef="#br0" timeOffset="8344.0838">9002 6442 6 0,'-7'-14'88'0,"1"3"-3"15,6 11-8-15,-11-32-33 16,8 38-37-16,0 21-2 0,1 12-2 15,2 21-1-15,-1 18 0 0,2 19 3 16,3 14 2 0,4 10 1-16,4 7-2 0,2-6-1 15,2-5-6 1,5-10-7-16,1-17-31 0,7-16-43 15,9-16-5-15,4-26-7 16</inkml:trace>
  <inkml:trace contextRef="#ctx0" brushRef="#br0" timeOffset="9494.0953">10832 6469 11 0,'-9'-39'58'16,"1"26"-27"-16,-1 3 4 0,0 2-1 15,9 8-1 1,-12-7-5-16,12 7-7 0,-9 0-7 16,9 0-7-16,-1 14-2 15,1 5-4-15,8 5-1 0,0 13 1 16,5 14 1-16,3 12 2 15,5 14 1-15,-3 11 2 16,2 8 0-16,-2 8 1 0,-2 5 1 16,-3-2-2-1,-2-5-1-15,-6-3 0 0,-4-8 0 16,1-8-1-16,-4-11-1 15,2-7-1-15,-1-9 1 16,-2-10-1-16,1-6 0 16,-2-7-2-16,2-6 0 0,2-7 0 15,-3-3 0-15,2-4-1 0,1-4 0 16,0-9 0-1,0 13 0-15,0-13 0 0,0 0 1 16,-1 10-1-16,1-10 0 16,0 0 0-16,0 0 0 15,1 8 0-15,-1-8 0 16,0 0 0-16,1 12 0 0,1-3 0 15,-1 0 0-15,0 1 1 0,-1 1-1 16,0 3 0 0,0-1 1-16,0-1-1 0,0-1 1 15,-1 0 0 1,-3-1 0-16,0-2 1 0,0 1 1 15,4-9-1-15,-12 16 1 16,2-9-1-16,-4 0 1 0,2-3 1 16,-8 0-1-1,-7-4 0-15,-8 0 0 0,-15-5-1 16,-15-3 0-16,-15-1-1 0,-23 0-1 15,-14 5 0 1,-13 2 0-16,-7 2 0 0,-2 11 0 16,5 4 1-16,7 6 0 15,10 2 0-15,14 1 1 0,20-3 0 16,10 0 0-1,11-2-1-15,9-5 1 0,12-1 0 16,7-5 0 0,11-3 0-16,5 0 1 0,6-4 0 15,12-1 0-15,-10 1-1 0,10-1 0 16,0 0 0-16,0 0 0 15,0 0-1-15,0 0-1 16,0 0 1-16,8-9-1 16,-2-5 1-16,2-8 0 0,-3-12-1 15,5-12 0 1,-5-12 0-16,-2-13 0 0,-3-11 0 15,0-4-1-15,-7 1 0 0,-4 0-1 16,4 11-2-16,-5 9-3 16,6 12-4-16,-5 10-16 15,6 4-64-15,7 15-3 16,6 2-7-16,8 6-2 0</inkml:trace>
  <inkml:trace contextRef="#ctx0" brushRef="#br0" timeOffset="11384.1142">9078 1376 6 0,'-5'-8'38'15,"1"-1"-4"-15,4 9-1 0,-10-17-6 16,5 7-2-16,5 10-6 0,-9-12-5 15,9 12-5-15,-9-12-3 16,9 12-3-16,-6-9-1 16,6 9 1-16,0 0-1 15,1-8 1-15,7 5 1 0,4 1 1 16,6 0 2-1,4-1 0-15,7-2 0 0,3 2-2 16,5-1 0-16,7-1-1 16,3-3-2-16,8 3 0 15,5-2 0-15,6 1-1 0,11-2-1 16,3-1 3-16,9-1-2 15,4-2-1-15,6 2 2 0,5-3-1 16,8-3 0 0,3 7 0-16,12-4 0 0,2-1-1 15,4 2 1-15,4-2 0 16,1 1 1-16,2-1 1 15,-3-1 0-15,0 3 0 0,-6-1 0 16,-5 0 0-16,-4 1 1 16,-5 4-1-16,-7 1-1 15,-7 1-1-15,-10-1 0 16,-8 0-1-16,-13 5 0 0,-8 0-1 15,-8 0 1 1,-11-1 0-16,-8 3 0 0,-4 0 0 16,-6 0 1-1,-5 0 0-15,-3 0 0 0,-19 0-1 16,0 0 2-16,0 0-3 0,11 2 1 15,-1-1 0 1,2-1 0-16,-1 2 0 0,-11-2 0 16,0 0 0-16,0 0-1 15,0 0 1-15,0 0 0 16,0 0 0-16,0 0-1 15,0 0-1-15,0 0 1 0,0-10-1 16,0 10 1 0,-6 12-1-16,4 3 0 0,0 4 1 15,2 12 0-15,1 6 0 0,12 35 2 16,-1 38-1-1,7 22 1-15,0 18 0 0,1 14 1 16,4-1 0 0,-3-11 2-16,-10-20 0 0,-2-22-1 15,-4-8-1-15,-1-13-6 16,-4-13-35-16,4-10-41 0,3-12-5 15,-2-17-4-15</inkml:trace>
  <inkml:trace contextRef="#ctx0" brushRef="#br0" timeOffset="11774.1181">11979 2622 0 0,'-24'-2'77'0,"5"-1"2"0,4 0-1 16,15 3-60 0,9 2 0-16,28 3-3 0,27 0-3 15,25 0 0-15,27-1 1 0,26-4-1 16,24-1-2-16,19-7-3 15,7-7-1-15,0-4 0 16,-9-2 0-16,-16-4-2 16,-16 4 0-16,-23 1-2 0,-19-1-3 15,-25 4-8 1,-20 2-16-16,-29 9-60 0,-16 5-5 15,-19 1-8-15</inkml:trace>
  <inkml:trace contextRef="#ctx0" brushRef="#br0" timeOffset="12214.1225">12017 2643 31 0,'-7'8'42'0,"2"8"-4"16,-1 13-5 0,5 13-1-16,-1 14 2 0,2 12-4 15,3 12-3-15,4 13-2 16,-3 6-7-16,3 6-3 0,1-3-5 15,-3-5-2-15,-1-8-4 16,-2-7-2-16,1-12-6 16,-2-13-19-16,-4-12-59 0,15-13-8 15,6-18-3 1</inkml:trace>
  <inkml:trace contextRef="#ctx0" brushRef="#br0" timeOffset="12734.1277">13924 2551 55 0,'-7'-16'83'0,"-5"2"0"16,6 3-57 0,6 11-4-16,-3-12-7 0,3 12-6 15,-2 5-2-15,2 11-2 16,6 17-1-16,5 12-2 15,4 18 0-15,9 21 1 16,4 23 2-16,7 11-1 0,0 14-1 16,5 11 0-1,-6 1-2-15,0-1 2 0,-6-10-2 16,-8-15 0-16,-4-16-1 0,-10-14 1 15,0-18-4-15,-6-16-11 16,-4-16-67-16,-5-12-5 16,-7-18-5-16</inkml:trace>
  <inkml:trace contextRef="#ctx0" brushRef="#br0" timeOffset="13494.1353">11967 3484 6 0,'4'-17'50'16,"-4"17"0"-16,0-11-9 15,0 11-8-15,1 9-7 16,4 4-7-16,4 14-6 0,5 3-5 16,5 15 0-1,2 8 0-15,6 10-1 0,2 3-1 16,2 3 1-16,-5 6-1 15,2-2-1-15,-11-3 1 16,-2-2-1-16,-6-8-1 16,-7-3 1-16,-2-5-2 0,-4-4 2 15,-4-8-2-15,-2-7 0 0,-1-6 0 16,4-8-1-1,-1-4 2-15,3-6-1 0,5-9 1 16,0 0-1-16,0 0 0 16,0 0 1-16,0 0-1 15,0 0 0-15,11 0-2 16,5-2 0-16,11 0 0 0,9 0-1 15,11-1 0-15,11 1 0 0,15-5 0 16,16 0 0 0,9 3 0-16,13-3 1 0,14-5 1 15,7-3-1 1,11-1 2-16,2-3-1 0,-2-3 0 15,-11 4 1-15,-15-3 0 16,-15 2-1-16,-22 2 1 0,-13 2-4 16,-17 3-4-1,-12-2-4-15,-4 7-7 0,-1-3-6 16,4 2-16-16,4-2-16 0,1-8-39 15,9-2-4 1</inkml:trace>
  <inkml:trace contextRef="#ctx0" brushRef="#br0" timeOffset="14274.1431">13116 4616 23 0,'3'-12'70'15,"-2"-3"-1"-15,-26 6-59 0,25 9-5 16,0-10-9 0,0 10 1-16,0 0 2 0,0 0 3 15,0 0 7-15,0 0 4 16,0 0 5-16,0 0 3 0,0 0 3 15,0 0-1-15,0 0-2 16,0 0-5-16,0 0-2 16,-3-10-6-16,3 10-4 0,0 0-3 15,0 0-4 1,0 0-2-16,0 0 0 0,0 18 0 15,8 12 2-15,2 15-1 16,4 12 2-16,1 15 3 16,1 13 1-16,0 7 4 15,1 4-3-15,-4-4 0 0,-2-7-3 16,-3-10-4-16,0-8-37 0,-5-10-39 15,-2-11-5 1,1-10-4-16</inkml:trace>
  <inkml:trace contextRef="#ctx0" brushRef="#br0" timeOffset="14804.1484">12388 5944 59 0,'-10'9'82'15,"14"4"0"-15,23 6-48 0,28-7-14 16,26 5-5-1,26-7-1-15,21 2 2 0,22-9-5 16,12-1-4-16,0-2-3 16,-7-5-3-16,-21-2-4 0,-24-2-11 15,-22-4-45-15,-20 10-24 16,-26 0-6-16,-18-1 0 15</inkml:trace>
  <inkml:trace contextRef="#ctx0" brushRef="#br0" timeOffset="15274.154">13157 5375 10 0,'0'0'78'15,"-10"4"-14"-15,10-4-21 0,0 0-8 16,0 0-13 0,0 0-6-16,0 0-11 0,0 0-4 15,0 0-2-15,2 25 0 0,4 0 1 16,1 13 0-1,7 8 1-15,-4 12 1 0,4 5 5 16,0 0-1-16,2 6 1 16,-5-7-3-16,-3-6-1 0,-3-6-2 15,-4-6-9 1,-1 0-48-16,-1-13-24 0,2-2-4 15</inkml:trace>
  <inkml:trace contextRef="#ctx0" brushRef="#br0" timeOffset="15914.1604">13621 6142 54 0,'13'1'75'0,"16"-1"-43"16,9 2-3-16,20-2 0 0,16 0-6 15,20 0-2 1,13-3-4-16,11-6-2 0,0 4-1 15,-10-3 1 1,-6-1-2-16,-21 1 0 0,-15 1-3 16,-20 3 0-16,-14 0-2 15,-17 3-1-15,-15 1-2 0,10-5-1 16,-10 5-3-16,0 0 0 0,-13-9-1 15,13 9 0 1,-13-9-1-16,13 9 0 0,-14-9 1 16,14 9-1-1,-10-5-1-15,10 5-2 0,0 0-6 16,0 0-6-16,0 0-11 15,-2 12-58-15,4 5-7 0,7-4-4 16</inkml:trace>
  <inkml:trace contextRef="#ctx0" brushRef="#br0" timeOffset="16625.1676">12324 6166 0 0,'0'-12'81'0,"-2"0"3"0,-3 0-3 16,5 12-59-1,-4-12-3-15,4 12-8 0,0 0-7 16,0 0-3-1,0 0-2-15,0 0-2 0,-1 20 0 16,7-1-1-16,7 2-1 16,-2 1 3-16,1-1 4 0,1 2 3 15,-2-6-1 1,-2-3 2-16,-1-11 0 0,3-3-1 15,-1-12-2-15,3-4 2 0,0-2-2 16,-2-6-1 0,0 1 0-16,1-5-1 0,-3 6 1 15,-5 1 1-15,0 3 0 16,-4 4 2-16,0 0-2 0,0 6 2 15,0 8-2 1,-4-13-2-16,4 13-3 0,0 0-1 16,0 0 1-16,-3 10-1 0,3 12 1 15,1 15 0 1,6 15 2-16,1 12 1 0,6 22 4 15,-2 16 0-15,4 17 1 16,-3 7 0-16,-1 9 0 0,-6-2 0 16,-4-3-2-1,-3-9 0-15,-3-6-1 0,-6-18-4 16,2-11-8-1,-6-12-38-15,10-20-38 0,4-13-7 16,10-23-4-16</inkml:trace>
  <inkml:trace contextRef="#ctx0" brushRef="#br0" timeOffset="17625.1776">14667 6103 80 0,'0'0'86'0,"-8"-14"-2"15,8 14-47-15,0 0-20 0,0 0-6 16,0 0-7-1,0 0-1-15,0 0-6 0,-6 11 1 16,6 19-1-16,1 11 1 16,10 22 1-16,-1 13 0 0,10 27 2 15,-2 16 1 1,3 14 0-16,-2 7 1 0,-4 0 2 15,-2 3-1-15,-12-11 0 0,-1 1 1 16,-9-18 0 0,-3-10-1-16,-5-12 2 0,3-9-3 15,1-12 1-15,2-15-1 16,2-12 1-16,2-13 2 0,3-10 0 15,2-9 0 1,2-13-1-16,0 0 0 0,-6-6-1 16,4-7-1-16,-2-1-2 0,-6-1-1 15,-2 0-2 1,-8 2-1-16,-10 1 2 0,-6 4-1 15,-11 1 0-15,-8 2 3 16,-14 1-1-16,-14-1 0 16,-15 1 2-16,-12-1-1 15,-11 2 1-15,-6 2 0 0,-3 1 1 16,-4 9 0-1,7 0 0-15,11 7-1 0,16-1 0 16,14 2 0-16,20 1 0 0,14-6 0 16,16 0-1-16,12-6-1 15,10 0 1-15,3-2 1 16,11-4-1-16,-10 1 0 15,10-1 0-15,-12 0 0 16,12 0-1-16,-17-3 1 16,5 1 0-16,0-1-1 0,-2-1 0 15,0-1 1-15,-2-4-1 16,-2 0 2-16,-2-4-1 15,-4-4 0-15,-5-5 0 0,-1-9 0 16,-5-5 0-16,-3-9-1 16,0-2 2-16,3-4-4 0,3-1-1 15,-1-3-3 1,11 8-6-16,-2-4-25 0,0 9-52 15,19 4-5 1,5 4-7-16</inkml:trace>
  <inkml:trace contextRef="#ctx0" brushRef="#br0" timeOffset="18465.186">10133 8168 61 0,'-1'-11'83'0,"-4"-2"-14"16,3 1-17-16,-4 2-15 16,1 0-14-16,5 10-11 0,-4-9-4 15,4 9-3 1,0 17-1-16,8 14-1 0,4 13 0 15,4 15-1 1,1 16 1-16,3 10 0 0,3 9 1 16,-3 1-1-16,0-5-4 0,-2-9-8 15,-5-15-29-15,3-13-45 16,4-18-5-16,6-24-6 0</inkml:trace>
  <inkml:trace contextRef="#ctx0" brushRef="#br0" timeOffset="19565.197">13709 7886 4 0,'0'-9'89'15,"0"9"2"-15,0 0-10 0,0 0-43 16,0 0-14-1,0 0-10-15,0 0-6 0,0 0-6 16,0 0-2-16,-8 2-2 0,8-2 1 16,-1 21 0-1,1-3 1-15,4 9 2 0,2 8 0 16,3 5 2-16,-1 13 0 15,2 2 2-15,-3 6-2 16,0 0 0-16,0 4 1 16,-5-4-2-16,-3 2 1 0,1-3-1 15,-2-4-1 1,-5-5 1-16,-1-2 0 0,0-8-1 15,1-4 1-15,-1-9 0 0,1-2 0 16,1-10 0-16,2-4 1 16,-2-3-1-16,6-9 2 0,0 0-1 15,0 0-1 1,0 0 1-16,0 0-1 0,0 0-1 15,-14 2 0 1,14-2-1-16,-19-5-1 0,6 2 0 16,-5 0 0-16,-3-3-1 0,-4 2 0 15,-3 0 1-15,-4 0-1 16,-4 0-1-16,-6-2 0 0,-5 1 1 15,-2 0-1 1,-4 2 1-16,-5 1-1 0,-3 2 1 16,-8 0 0-1,-1 7 0-15,-2 1 2 0,-5 5-2 16,-5-2 2-16,-4 2-1 15,-5 3 0-15,-2 1 1 0,-5-2-1 16,-2 2 0-16,1 1 0 0,-4 1 1 16,0 2-1-1,3 3 0-15,-2-2 0 0,0 0 1 16,5 2-1-1,-4-5 0-15,1 5 1 0,0-4-1 16,0-1 0-16,-3 2 0 16,2-6 0-16,-3 0 1 0,-2-3 0 15,-3-3 0 1,-1-2-1-16,-6-1 2 0,-6 2-1 15,-5-3 1-15,-11 2-2 0,-8 2 0 16,-9 2 1 0,-5 2-1-16,-4 1-4 0,-4 6-10 15,-7 8-61-15,3-13-15 16,5-8-7-16,5-7-6 0</inkml:trace>
  <inkml:trace contextRef="#ctx0" brushRef="#br0" timeOffset="21376.2152">4952 5842 39 0,'-15'-12'81'0,"2"-1"-29"15,1 5-5-15,0-5-13 0,4 1-10 16,-2 3-8-1,3 1-2-15,7 8-4 0,-11-15-3 16,11 15-4-16,0 0-1 16,0 0-3-16,0 15 0 0,4 7-1 15,5 8-1 1,4 12-1-16,4 13 2 0,6 9 2 15,1 13 0-15,4 9-1 0,-1 5 1 16,1 8-1 0,4 3 0-16,-5 1 1 0,1-2 0 15,-6 0 0-15,1-7 0 16,-6-4 0-16,-2-5 2 0,0-6-1 15,-3-2 0 1,-3-6 0-16,3-2 0 0,0-4 1 16,2-2-1-16,2-1-1 15,1-1 0-15,3-4 0 16,-1 1 0-16,-1 0 1 0,0-1 0 15,-3 0 0-15,-2 2 0 16,-3-4 2-16,0 6 0 16,-3 2 0-16,-3 0 1 15,1 1-1-15,-3 2 1 0,-1 2-1 16,0-2 0-1,-1 2-2-15,-1-4 1 0,1-3-1 16,-5-1 0-16,2-3 0 0,-1-3-1 16,0 0 1-16,1 1-1 15,1 3 1-15,-1-2 0 16,1 5-1-16,1-1 0 15,-2-1 0-15,2-4 0 0,0-7 0 16,0-9 1 0,1-9-1-16,-1-6 1 0,1-8 1 15,0-7-1-15,0-9 1 16,0 0 0-16,0 0-1 0,0 0 0 15,0 8-1-15,0-8 0 16,0 0-1-16,0 0 1 16,0 0-1-16,0 0 1 0,0 0 0 15,0 0 0 1,0 10 0-16,0-10 0 0,0 0 0 15,0 0 1-15,5 10-1 16,-5-10 0-16,0 0 1 16,10 7 0-16,-10-7 0 0,11 5 0 15,-11-5 0-15,12 6-1 16,-12-6 1-16,17 5 0 0,-7-2 0 15,2-1-1 1,3 1 1-16,2-3 0 0,0 2 1 16,3-2-1-16,2 0 0 15,1 0 0-15,-1 0-1 16,-2 0 0-16,0 0 0 15,2 0 1-15,-2 0-1 0,1-2 1 16,3-1-1-16,1 0 1 0,1-1 0 16,3-1 0-1,3-2 0-15,0-1-1 0,1 0 1 16,2 0-1-16,1 1 0 15,3-1 0-15,1-1 0 16,3 3 1-16,1-2-1 16,0 0 0-16,4-2 0 0,-1 1 1 15,1-1-1 1,-3 0 0-16,2 2 1 0,-1-1-1 15,2 0 0-15,0 1 0 0,1 1 0 16,2 0 0 0,2 1 1-16,-1 0-1 0,3 1 0 15,1-2 0-15,-1 2 1 16,1 0-1-16,-1-2 0 0,0 2 0 15,3-1 0 1,-3 2 0-16,0 1 0 0,0-1 0 16,-2 1 0-16,1 1 0 15,3 2 0-15,-2-2 1 16,3 2-1-16,4 0 0 0,-1 0 0 15,5 0 0-15,0 2 1 16,1 1-1-16,4 1 0 0,-1 3 0 16,0 1 1-1,1 2-1-15,0-1 1 0,-1 1-1 16,6 1 1-16,-2 0 0 15,3-2 0-15,-1-4 0 16,2 1 0-16,-1-2 0 16,0-2 0-16,3 1 0 0,-3 0 0 15,1-3-1-15,-3 1-3 0,-2-1-7 16,5-2-39-1,7-3-36-15,-13-3-8 0,0-5-4 16</inkml:trace>
  <inkml:trace contextRef="#ctx0" brushRef="#br0" timeOffset="22096.2224">10378 8765 70 0,'0'0'79'16,"-9"-33"-14"-16,9 33-39 0,-8-6-7 16,8 6-6-16,-11-4-4 15,11 4-5-15,-8-2-2 16,8 2 1-16,-9 0-1 0,9 0 3 15,-8 12 0-15,6 5 2 16,-1 7 3-16,3 10 2 0,7 7-1 16,0 7 1-1,3 3-1-15,0 2-1 0,2-2-2 16,1-3-4-16,-1-7-3 15,-3-9-5-15,0-5-15 16,0 9-53-16,-2-22-16 16,3-7-4-16,-10-7-4 0</inkml:trace>
  <inkml:trace contextRef="#ctx0" brushRef="#br0" timeOffset="23956.241">8831 3606 1 0,'26'-11'25'16,"9"-4"1"-1,5-2-1-15,11 0-1 0,1-1-2 16,7-4-1 0,-5 4-1-16,-2-2-2 0,-2 6-2 15,-5-1-2-15,-7 6-3 0,-10-1-3 16,-2 6-4-16,-9 4 0 15,-1 0-2-15,-16 0-2 0,13 19-1 16,-12-2 1 0,-1 2 0-16,-3 5 0 0,-8 2 0 15,-2 6 0 1,-7-1 1-16,0 6 0 0,-6 2 0 15,-1 1 0-15,-2 5-1 0,0-5 1 16,3 4-1-16,1-6 0 16,4 4 1-16,3-10 0 0,6-1 1 15,4-7 2 1,8-3 1-16,5-5 2 0,13-2-1 15,5-2 2 1,10-4-2-16,5 0 1 0,5-4-2 16,1-1 0-16,3-2-2 15,-1-2 0-15,-6 1-1 0,-4-1-3 16,-7-2-6-16,-2-4-18 15,-8-5-55-15,0 9-4 16,-7-6-5-16</inkml:trace>
  <inkml:trace contextRef="#ctx0" brushRef="#br0" timeOffset="24166.2431">8992 3897 35 0,'0'0'78'16,"23"-9"-1"0,18-6-62-16,13 0-1 0,12-6 0 15,2 1-3-15,11-1-13 16,-5 0-24-16,-2-2-42 0,-7 6-11 15</inkml:trace>
  <inkml:trace contextRef="#ctx0" brushRef="#br0" timeOffset="24416.2456">9815 3734 29 0,'10'12'73'0,"0"-2"-29"15,3 13-16-15,2 6-8 0,-1 5-7 16,3 13-13-1,-2-1-23-15,-6 15-48 0,11 6-4 16</inkml:trace>
  <inkml:trace contextRef="#ctx0" brushRef="#br0" timeOffset="25476.2562">9373 6924 39 0,'0'0'55'16,"0"0"-6"-16,4-7-10 0,10 0-8 16,9-3-10-16,8-2-6 15,5-2-5-15,8-1 0 16,6-1-1-16,5 1-3 15,-4 1-1-15,4 0-2 0,-7 5-2 16,-5 4 1 0,-4 1-2-16,-9 3-2 0,-1-1 1 15,-10 4 1-15,-1 3 0 0,-9 4 0 16,-3-1 0-16,-4 4 1 15,-2 2 1-15,-8 6 1 16,-4 4-1-16,-8 2 1 16,-2 4-1-16,-6 6 0 0,-5 3-1 15,-1 2 0 1,-5 2 0-16,2 0-1 0,-1-1 2 15,6-2-1-15,2-3 0 0,6-2 1 16,6-9 1 0,9-2 3-16,5-6 0 0,7-5 1 15,11-8-1-15,12-2 1 16,7-3-1-16,7-8 0 0,6 0 0 15,-1-3-4 1,1-1-3-16,-3 0-4 0,-4 2-4 16,-8-1-12-16,-7 0-29 15,-3 5-37-15,-11-4-4 16,-5-1-3-16</inkml:trace>
  <inkml:trace contextRef="#ctx0" brushRef="#br0" timeOffset="25656.258">9456 7170 32 0,'-13'8'85'16,"13"-8"-2"-16,7-5-4 0,24-7-66 15,13-3-5-15,11-3-12 0,6-1-28 16,8 3-44-1,-6 0-6-15,1 1-4 0</inkml:trace>
  <inkml:trace contextRef="#ctx0" brushRef="#br0" timeOffset="26127.2628">10203 7167 65 0,'-11'1'78'0,"11"-1"-2"15,8 0-60-15,-8 0-4 0,20-5-2 16,1 2-1-1,4 0-2-15,4-2-1 0,2 5 0 16,1-3-1 0,-4 3 1-16,-4 3-3 0,-5 5-1 15,-11 6-1-15,-8 2 0 0,-7 6 1 16,-8 4 1-16,-7 1 1 15,-2 0 0-15,0-2 1 0,2 0-1 16,4-6 1 0,8-1 0-16,8-8-1 0,2-10 0 15,22 6-2-15,5-8-2 16,10-2-7-16,3-5-29 15,12-7-46-15,5-1-4 16,-2-10-6-16</inkml:trace>
  <inkml:trace contextRef="#ctx0" brushRef="#br0" timeOffset="27037.2719">12463 3141 8 0,'0'0'44'16,"0"0"-7"0,19 6-6-16,1 1-8 0,11-2-2 15,2 2 0 1,9 2-6-16,1-2-6 0,0 4-4 0,-4-1-3 15,-5-1 1-15,-6 0-1 16,-13 2 2-16,0 3 0 16,-15-1 0-16,-3 3 2 0,-11 1-1 15,-4 1 1 1,-6 7-2-16,-6-4-1 0,-2 10-2 15,-3-4-1-15,2 4 0 16,0 2 0-16,3-2 0 0,5 3 1 16,8-4 2-16,7 2 0 15,7-8 1-15,4 0 1 16,11-6 2-16,6-2-2 0,10-4 1 15,5-4-1 1,0-2 0-16,2-3-3 0,-1-3-2 16,-3 0-4-16,-2 0-12 15,-5 0-39-15,-10-6-27 0,-1-5-7 16</inkml:trace>
  <inkml:trace contextRef="#ctx0" brushRef="#br0" timeOffset="27207.2736">12575 3433 49 0,'14'-8'74'16,"15"-7"-2"-16,9 6-64 0,8 4-8 15,6-1-17 1,-1 5-25-16,-8 1-31 0,6 3 2 15</inkml:trace>
  <inkml:trace contextRef="#ctx0" brushRef="#br0" timeOffset="27716.2795">13038 3443 42 0,'0'0'52'0,"0"0"-8"16,0 0-11-1,9 9-7-15,8-6-4 0,4-1-9 16,-1 6-5-16,6-2-6 15,-5 6-2-15,-3 0-2 0,-6 9 2 16,-7 0 0 0,-5 4 2-16,-11-4 2 0,-5 1 2 15,-5-1-1-15,3-5 2 0,-2-2-1 16,5-6-1-1,15-8 0-15,-7 11-2 0,14-6-2 16,11-1 0-16,7 1-1 16,2 5-1-16,1 0 1 0,0 6-1 15,-9 1 2 1,-6 3 0-16,-13 1 1 0,-6 1 0 15,-14 1 1-15,-4-1 0 0,-8-1-6 16,-3-4-17 0,-4 4-58-16,8-2-6 0,6-5-2 15</inkml:trace>
  <inkml:trace contextRef="#ctx0" brushRef="#br0" timeOffset="28607.2885">12765 6800 41 0,'0'0'82'16,"9"-2"-1"-16,13 7-4 15,9-16-70-15,8-3-2 0,9 0 0 16,0 2-1 0,3 0-1-16,-5 2-1 0,-4 4 0 15,-8 2-1-15,-5 4 0 16,-11 0 0-16,-4 0 0 0,-5 0 0 15,-9 0-1-15,13 12 1 16,-9-2-1-16,0 2 1 16,-4 3-1-16,-1 4 1 0,1 4 0 15,-5 2 0 1,-3 4 1-16,-2 1-2 0,-3 6 1 15,-5 0 0-15,-1 5 1 16,-1-2-1-16,-4 3 1 16,2-3 0-16,1-2 0 0,3-3 1 15,3-6 0-15,8-6 3 16,5-4-1-16,6-3 1 0,12-6 1 15,7-4-1 1,5-2 0-16,0-3-2 0,7 0-3 16,-3 0-4-16,1-4-5 15,-3-8-17-15,-5 1-59 16,-1 3-5-16,-9-7-6 15</inkml:trace>
  <inkml:trace contextRef="#ctx0" brushRef="#br0" timeOffset="28797.2904">13015 7082 51 0,'0'0'86'0,"6"0"-2"15,16-11-5-15,14-6-66 16,6 1-9-16,8-2-7 0,7-3-9 15,-3 3-31-15,6 4-36 0,-11 0-7 16,-8 6 0 0</inkml:trace>
  <inkml:trace contextRef="#ctx0" brushRef="#br0" timeOffset="29109.2937">13528 6910 7 0,'0'17'80'0,"-1"-6"4"16,-1 4-3-16,-4 2-59 15,3 1-4-15,-2 5-2 0,1-1 2 16,3 2-3-1,1-4-2-15,0-4-2 0,4-2-1 16,5-1-1-16,0-2-3 0,6-4-1 16,1 0-1-16,3-3 0 15,2-1-2-15,2-2-3 0,-1-1-3 16,2 0-4-1,-6-8-14-15,0-1-63 0,-3-5-6 16,-2-5-6-16,-4-5 0 16</inkml:trace>
  <inkml:trace contextRef="#ctx0" brushRef="#br0" timeOffset="29259.2952">13644 6838 62 0,'-1'27'92'0,"0"11"-5"0,1 4-3 15,2 8-71-15,0 4-1 16,3 3-5-16,1-2-7 0,7 3-23 15,9-7-57 1,-10-10-8-16,2-7-4 0</inkml:trace>
  <inkml:trace contextRef="#ctx0" brushRef="#br0" timeOffset="31049.3131">1633 4175 12 0,'-8'-15'79'0,"8"15"0"15,-8-10-47-15,8 10-10 16,0 8-8-16,6 7-7 0,12 9-3 15,4 7-2 1,14 12 0-16,4 10 2 0,12 8 2 16,4 5 0-1,4 6 0-15,-1 4 2 0,-7-2-2 16,-3-4 0-16,-14-6-2 15,-3-9 0-15,-12-9 1 0,-5-9-1 16,-6-12 2-16,-2-9 4 0,-7-16-1 16,0 0 0-1,0 0 0-15,4-25 1 0,-4-6-2 16,-3-15-1-1,2-14-1-15,-2-15-4 0,4-15-1 16,5-4 1-16,8-5-1 16,5 4 0-16,2 6 0 0,4 7-3 15,1 16-3 1,-1 10-7-16,2 16-10 0,-6 8-24 15,-6 10-42-15,11 5-10 0,0 0-1 16</inkml:trace>
  <inkml:trace contextRef="#ctx0" brushRef="#br0" timeOffset="31309.3157">2194 3934 41 0,'0'0'81'0,"18"-10"0"16,2-9-52-1,41-5-10-15,18-8-4 0,12-3 0 16,9-5-4-1,-2 2-1-15,-8 1-4 0,-6 2-3 16,-18 10-9-16,-19 7-30 0,-28 7-44 16,-19 11-5-16,0 0-3 15</inkml:trace>
  <inkml:trace contextRef="#ctx0" brushRef="#br0" timeOffset="31639.319">1184 4180 31 0,'-20'5'85'0,"20"-5"-4"0,11-15-3 15,35-6-69 1,15-5-5-16,16-2-5 0,9-4-4 16,10 0-22-1,1 4-51-15,1 2-5 0,-6 4-1 16</inkml:trace>
  <inkml:trace contextRef="#ctx0" brushRef="#br0" timeOffset="46158.465">7553 3144 43 0,'-16'0'81'0,"0"0"-1"15,16 0-46-15,0-12-9 0,9 5-10 16,13-2-5-16,8-2-2 16,9-3-3-16,3 0 0 15,9-4-1-15,-3 6-2 0,0-4-6 16,0 4-12-1,-6 2-21-15,-12-3-45 0,1 6-4 16,-8 1-1 0</inkml:trace>
  <inkml:trace contextRef="#ctx0" brushRef="#br0" timeOffset="46528.4687">7666 2875 42 0,'-10'-2'76'15,"-17"5"-37"-15,26 13-1 0,3 6-8 16,13 10-5-16,-1 11-6 0,7 6-1 16,-2 9-1-1,7-2-9-15,0 9-15 0,-2 0-44 16,-5-2-31-16,-3-2-6 15,-5-8 4-15</inkml:trace>
  <inkml:trace contextRef="#ctx0" brushRef="#br0" timeOffset="46828.4717">7753 4832 5 0,'-6'11'93'15,"6"-11"1"-15,18 4-7 16,7-4-6-16,12-36-73 0,13 31-11 16,3-4-11-1,11 2-16-15,11 0-53 0,-9 2-9 16,-7 0-4-1</inkml:trace>
  <inkml:trace contextRef="#ctx0" brushRef="#br0" timeOffset="47538.4788">6513 3992 52 0,'0'0'77'0,"-7"-17"-4"0,7 17-60 16,0 0 0-16,0 0-5 16,12 16 1-16,2 3 0 0,4 8 2 15,6 4-1 1,4 10 2-16,1-1 0 0,2 3-2 15,0-6-2-15,-2-2 0 0,-4-6-2 16,-4-2 3 0,-4-10 1-16,-5-9 1 0,-12-8 0 15,13-11 0-15,-11-12-1 16,-2-13-1-16,-5-9-2 15,0-11-3-15,-3-7-3 16,0-2 0-16,1 1-2 0,-3 6 0 16,5 7-3-16,-3 9-4 0,6 13-13 15,-2 8-15 1,3 0-51-16,1 21-9 0,0 6-6 15</inkml:trace>
  <inkml:trace contextRef="#ctx0" brushRef="#br0" timeOffset="47808.4815">6972 4149 33 0,'21'19'88'0,"-3"5"-2"16,-3-20-37 0,6 25-24-16,-7 1-5 0,3 0-5 15,-8-4-2 1,-3-6-5-16,-1-3-3 0,-2-5-4 15,2-1-5-15,-5-11-4 0,9 2-27 16,8-7-50-16,-11-6-4 16,-1-4-4-16</inkml:trace>
  <inkml:trace contextRef="#ctx0" brushRef="#br0" timeOffset="48139.4858">7216 3720 22 0,'-10'5'73'16,"-28"9"-42"-16,28 6-2 15,6 9 2-15,1 5 2 16,2 7-3-16,-1 2-4 16,11 4-5-16,3-1-5 0,6-6-1 15,1 2-3-15,4-9-2 0,0-6-1 16,2-9-2-1,0-4 1-15,0-7-2 0,-3-7-2 16,0 0-6-16,-4-7-11 16,0-13-46-16,-2 8-30 0,-10-5-7 15,-1-4-3 1</inkml:trace>
  <inkml:trace contextRef="#ctx0" brushRef="#br0" timeOffset="48389.4883">7397 3780 64 0,'0'0'90'15,"-3"-12"-4"-15,3 12-5 16,-18 13-72-16,22 4-4 0,7 7-3 16,4 0 1-1,2 8 0-15,3 3 2 0,3 2 0 16,0-6 0-16,1-2 0 0,-2-2 1 15,-5-5-3-15,-1-6 0 16,-5-3-3-16,-2-5-1 16,-9-8-4-16,0 0-7 15,0 0-14-15,0-5-27 0,-13-7-38 16,2 0-5-1,-8-6 5-15</inkml:trace>
  <inkml:trace contextRef="#ctx0" brushRef="#br0" timeOffset="48629.4907">7273 3895 35 0,'0'0'86'0,"0"0"-1"16,12-6-45 0,-2 4-13-16,3-3-3 0,8 0-4 15,2-5-2-15,4 0-6 16,0-1-3-16,4 2-2 15,-3 0-2-15,2 1-3 0,-6-1-3 16,-1 5-5-16,-8-3-2 16,1 7-7-16,-7 0-7 0,3 0-21 15,1 0-46 1,-13 0-4-16,3 9 0 0</inkml:trace>
  <inkml:trace contextRef="#ctx0" brushRef="#br0" timeOffset="48839.4928">7502 3609 33 0,'41'-17'85'0,"2"5"-2"16,1 7-4-16,-34 10-70 15,33 15 0-15,-1 15-3 0,-4 11-1 16,-7 15-2 0,-6 2-5-16,0 12-24 0,8 3-54 15,-24-1-4-15,-6-2-6 0</inkml:trace>
  <inkml:trace contextRef="#ctx0" brushRef="#br0" timeOffset="88113.8886">17224 4134 17 0,'-9'15'39'0,"9"-15"-17"0,0 0 2 15,-4 14 0-15,4 0 0 16,5 1 0-16,3 9-1 0,1 1-1 15,5 5-5 1,-1 5-4-16,4 4-4 0,-1 4-2 16,4-2-2-16,-1 4-2 0,1-2 3 15,3 0-1-15,-2-1 0 16,3 1 3-16,-2 0-1 15,3-6 1-15,-3 1-2 16,-3-5 1-16,2-2-2 0,-2-3 0 16,-3 1-1-1,-1-5-2-15,-1-5 0 0,-2-1 1 16,0-4-1-16,-2-2 1 15,-4-2-1-15,-6-10-1 16,11 13 0-16,-11-13 1 0,0 0 2 16,0 0 0-16,8 3 3 15,-8-3 0-15,0 0 3 0,0 0-2 16,7-6 1-1,-3-8-1-15,0-6-1 0,4-13-3 16,2-12-2-16,5-18-1 16,4-17-1-16,6-14 0 15,6 0-1-15,0-5 0 16,5 3 0-16,-2 10 2 15,-4 7-4-15,-2 19-2 0,-7 14-6 0,0 14-12 16,-16 12-34 0,-1 8-35-16,-4 12-8 0,-5-2-4 15</inkml:trace>
  <inkml:trace contextRef="#ctx0" brushRef="#br0" timeOffset="88413.8916">17691 4059 67 0,'0'0'89'0,"0"0"-4"15,0 0-57-15,37-10-5 0,5-2-5 16,14-2-6-16,4-3-6 15,5-5-10-15,0 2-23 16,0 4-54-16,-15-4-5 16,-13 6-5-16</inkml:trace>
  <inkml:trace contextRef="#ctx0" brushRef="#br0" timeOffset="88783.8953">16852 4238 26 0,'-16'4'92'0,"16"-4"0"16,0 0-28-16,9-4-28 15,27-16-12-15,16-2-12 16,10-7-11-16,17-7-56 15,3 10-30-15,-1-1-5 0,-2-1-4 16</inkml:trace>
  <inkml:trace contextRef="#ctx0" brushRef="#br0" timeOffset="90973.9172">18327 5305 8 0,'0'0'37'0,"-9"5"5"16,9-5 2-16,-6 10 3 15,6-10-5-15,-1 12-3 16,1-12-9-16,0 0-7 16,0 0-5-16,1-14-6 0,6-4-3 15,0-6-2 1,8-4-2-16,-1-2-3 0,6-2-1 15,1 4-1-15,2 3 0 0,4 8 0 16,0 7-1 0,1 10 1-16,-4 8 0 0,-4 11-2 15,1 10 2-15,-4 3 2 16,-1-1-2-16,-2 3 5 0,-2-10 0 15,0-5 3 1,3-9-2-16,5-10 0 0,0-7 0 16,3-10-1-16,0-3-2 0,1-11-4 15,-1 2-5 1,-5-7-3-16,-2 2-16 0,-11 5-37 15,-5-7-30-15,0 2-6 16,-14 2-1-16</inkml:trace>
  <inkml:trace contextRef="#ctx0" brushRef="#br0" timeOffset="91393.9214">18174 4886 64 0,'-31'30'78'15,"9"8"-47"-15,2 14-1 16,5 8-3-16,5 12-6 0,10 6-4 15,5 6-2-15,12 1-2 16,13-2-3-16,6-5 0 16,13-7-1-16,8-6 0 0,8-16 1 15,5-14-1 1,4-17 1-16,8-15 2 0,-2-8-2 15,2-20-1-15,-6-11 0 16,-5-10-2-16,-10-11 0 0,-11-4-3 16,-16-10-2-16,-14-6-1 15,-18 2 0-15,-10-3 0 16,-18 3 1-16,-9 3-2 0,-7 9-1 15,-8 8 0 1,2 11-2-16,-3 10-6 0,6 16-14 16,2 9-67-16,5 7-6 15,4 4-5-15,5 4-2 16</inkml:trace>
  <inkml:trace contextRef="#ctx0" brushRef="#br0" timeOffset="91903.9274">18433 4947 69 0,'0'-13'94'16,"-5"-2"-5"-16,-5 4-46 0,-4 1-13 16,-8 1-11-1,0 9-9-15,-5-3-6 0,1 6-10 16,-4 6-24-1,-6 6-54-15,24 2-5 0,10-2-6 0</inkml:trace>
  <inkml:trace contextRef="#ctx0" brushRef="#br0" timeOffset="93378.9426">18438 4896 14 0,'6'12'77'0,"-6"-12"-28"0,8 17-2 16,-8-17-6-1,8 10-3-15,-8-10-5 0,0 0-5 16,5-5-4-1,-1-9-4-15,1-6-3 0,-1-9-7 16,7-13-2-16,-5-8-4 16,5-13-2-16,-3-12-1 0,5-7-1 15,-3-10 0-15,-2-3-1 16,6-9 1-16,-8 3 0 15,3-10 1-15,-3 8-1 0,-3-3 1 16,1 5 0 0,-1 2 0-16,0 2 1 0,-3 6-2 15,0 0 0-15,0 7 0 16,-4-2 1-16,-3 5-1 0,-2 3 0 15,-3 3 0-15,-5 5 0 16,1-5-1-16,-3 7 2 16,0 1-1-16,1 4-1 0,-2 5 0 15,4 0-1 1,1 6 0-16,3 0 1 0,3 8-2 15,1-2 0-15,4 6 0 16,1 3 1-16,0 1 1 16,3 1-1-16,-2-1 1 15,2 2 0-15,-1 3 2 0,-1 0-1 16,0 3-1-16,-1-2 1 0,0-1 0 15,-2 1 0 1,3 3-1-16,-1 1 1 0,1 1-1 16,0 1 1-16,-1 3 0 15,1 6 1-15,1 1-2 16,-1 2 1-16,-1 2 0 15,1 0 1-15,2 10-2 0,-5-12 1 16,5 12-1 0,0 0 0-16,-9-11 1 0,9 11-1 15,0 0 0-15,0 0-1 0,0 0 0 16,0 0 1-16,0 0 0 15,0 0-2-15,0 0 3 16,0 0-1-16,7 6 1 16,-7-6 0-16,14 7 0 0,-4-4 0 15,1 2 0 1,-2-1 1-16,2 1-2 0,0-2 2 15,2 1-1-15,1 1 0 0,-1-2 0 16,7-1 2 0,1-2-1-16,6 0-1 0,3-2 1 15,4 0-1-15,6-1 0 16,0-4 0-16,8 4 0 0,-2 0-1 15,4 2 1 1,0-2 0-16,3-2 0 0,1 0 0 16,4 1 0-16,3-1 0 15,1 0 1-15,6 1-1 16,1-1 0-16,-6 2 0 0,4 0 0 15,-2 3 0-15,-3 0 0 16,-7 3 0-16,-5 1-1 0,-3 1 2 16,-2-1-1-1,-1 0 1-15,-2-2-1 0,3-2 1 16,-1 0 0-16,7 0 0 15,1 0 0-15,5-4 0 16,3 3 0-16,2 1 0 16,-1-3 0-16,-1 2-1 0,-4-1 0 15,-4 2 1-15,-5-2 0 0,-4-1 0 16,-1 0 0-1,2 0 1-15,-3-1 0 0,0 0-1 16,2 0 0 0,-5 2 0-16,2 0 0 0,-7 2-2 15,-4-2-3-15,-5 2-3 16,-7 0-6-16,-3 6-15 0,-3 4-55 15,-11-10-11-15,7 8-7 0</inkml:trace>
  <inkml:trace contextRef="#ctx0" brushRef="#br0" timeOffset="96606.9756">4814 1148 33 0,'0'0'35'0,"0"0"-8"0,0 0-5 16,5-9-5-16,12 3-4 16,2-1-3-16,5-2 2 0,5-1-1 15,2-1 4 1,-31 11 0-16,38-16-1 0,43-16 1 15,-33 11-3-15,2 4 0 0,3-2-3 16,2-1-1 0,1 0-1-16,0 4-2 0,-3-3 0 15,0 3 0 1,-3-2-2-16,-3 6 1 0,-5-1-1 15,-42 13-2 1,35-11-2-16,0 0-2 0,-8 6-4 16,0 0-9-16,-27 5-13 0,23-1-22 15,2 0-34 1,-25 1-3-16</inkml:trace>
  <inkml:trace contextRef="#ctx0" brushRef="#br0" timeOffset="97106.9806">5686 606 43 0,'0'0'33'15,"-28"-12"0"-15,0-2-6 0,28 14-6 16,-28-4-7 0,3-1-1-16,25 5-3 0,0 0 0 15,-11-3-3 1,0 2 1-16,0-1-4 0,-1 0 1 15,12 2-1-15,0 0-1 16,7 2 0-16,3 4-2 16,37 13 0-16,-25-13-1 0,6 3 0 15,0-1 0 1,3 2 0-16,0-1-1 0,0 2 1 15,3 1 1-15,-4-2 1 16,-2 1 1-16,-4 1 2 16,1 1 0-16,-25-13 2 15,22 27-1-15,9 19 1 0,-28-21-1 16,-4-5-4-1,1 5-6-15,-6-4-15 0,-2 6-22 16,5-3-41-16,-5 3-3 0</inkml:trace>
  <inkml:trace contextRef="#ctx0" brushRef="#br0" timeOffset="98466.9942">6869 696 44 0,'-2'-11'25'0,"2"0"-4"16,-1 1-5-1,-2-2-5-15,3 12 0 0,0 0-1 16,0 0 3-1,0 0-1-15,0 0-1 0,0 0-1 16,0 1-2-16,11 74 0 16,-8-39-2-16,3-3 3 15,-2 8-1-15,2-4 2 16,-2 7-2-16,1-7 0 0,-1 5-1 15,0-6 1-15,-2 1-1 0,0-7 0 16,0 4-3 0,-2-12-5-16,0 3-20 0,0-8-55 15,-3-2-7 1,0-6 0-16</inkml:trace>
  <inkml:trace contextRef="#ctx0" brushRef="#br0" timeOffset="99077.0003">6581 649 39 0,'-25'-2'68'0,"1"-2"-18"0,24 4-9 15,-22-6-9 1,-2-1-10-16,24 7-4 0,0 0-2 15,6-11 0-15,4 1-3 16,45-31-1-16,30 4-2 16,-31 21-2-16,5-9-1 15,3 4-2-15,4-6-1 0,-2 2-2 16,1-1 0-1,-1 4-6-15,-8 0-3 0,0 1-8 16,-9 4-25-16,-47 17-43 0,32-6-3 16,0 0-5-1</inkml:trace>
  <inkml:trace contextRef="#ctx0" brushRef="#br0" timeOffset="99427.0038">6584 1209 8 0,'-20'23'57'0,"6"-3"-2"0,10-5-6 15,6-3-4 1,15-5-2-16,5-2-8 0,13-5-15 15,9-6-8-15,6-3-3 16,8-3-3-16,3 0-2 0,2-5-1 16,4 2-4-1,-4-1-6-15,5 1-9 0,-8 2-32 16,-3 0-38-1,-8 4-7-15,-12 1-1 0</inkml:trace>
  <inkml:trace contextRef="#ctx0" brushRef="#br0" timeOffset="99957.0091">6450 369 25 0,'7'-21'75'16,"-7"21"-25"-16,0 0-14 16,0 0-13-16,0-11-9 15,1 0-6-15,0 0-4 16,3-1-1-16,-4 12-2 15,0 0 3-15,0 8-3 0,-2 5 1 16,-13 38 1 0,8-27 0-16,-3 4-2 0,-1 0-9 15,-2 1-26 1,1 1-43-16,3 4-1 0</inkml:trace>
  <inkml:trace contextRef="#ctx0" brushRef="#br0" timeOffset="100437.0139">6565 1192 13 0,'3'-10'71'15,"-3"10"-19"-15,2-9-17 0,-2 9-18 16,0 0-8 0,-4 3-5-16,-3 6 1 0,-2 5 3 15,0 1-3-15,-1 0-13 16,-3 6-24-16,-2 2-41 0,5 3-4 15</inkml:trace>
  <inkml:trace contextRef="#ctx0" brushRef="#br0" timeOffset="100787.0174">7239 976 31 0,'19'-21'76'0,"-19"21"-4"16,35-34-50-16,-35 34-7 0,12 0-6 15,-12 0-4 1,4 19-2-16,-4-4 3 0,-2 6-1 15,-3-1 0-15,-1 1-5 0,-1 14-13 16,-2-5-29 0,-2 7-35-16,3-8-3 0</inkml:trace>
  <inkml:trace contextRef="#ctx0" brushRef="#br0" timeOffset="101277.0223">7288 159 24 0,'-3'-29'78'16,"3"29"-1"-16,-2-28-33 0,0 0-9 15,2 28-15 1,0 0-10-16,0 0-6 0,0 0-3 15,0 0-2 1,0 0-1-16,-2 2-2 0,1 3-14 16,-19 70-31-16,6 3-30 0,7-23-2 15</inkml:trace>
  <inkml:trace contextRef="#ctx0" brushRef="#br0" timeOffset="103157.0411">7691 1064 59 0,'0'-11'71'0,"-1"-25"-38"16,1 23-9-1,0 13-9-15,0 0-6 0,0 0-4 16,2 9 0 0,0 1 2-16,0 1 1 0,0 3 1 15,-1 1-1-15,0 1-1 16,2 2 0-16,-1 0-1 0,0 6 0 15,0-6-2-15,-1 9 0 0,2-9-1 16,0 0-3 0,-2-3-3-16,0-1-3 0,1-6-10 15,-2-8-52 1,0 0-15-16,0 0-4 0</inkml:trace>
  <inkml:trace contextRef="#ctx0" brushRef="#br0" timeOffset="103407.0436">7582 1044 59 0,'-17'-4'87'15,"-1"-2"-4"-15,5 2-50 0,3-1-11 16,10 5-7-16,0 0-7 0,0 0-5 16,0 0 1-1,13-12-4-15,2 0-8 0,59-30-24 16,8 12-49-1,-26 14-5-15,0 0-3 0</inkml:trace>
  <inkml:trace contextRef="#ctx0" brushRef="#br0" timeOffset="111169.1214">9493 1584 17 0,'-2'-17'31'0,"2"17"-9"16,-2-15-3-16,2 15 0 16,0 0-5-16,-11-7 2 15,11 7-2-15,7 28 3 0,7 18 0 16,3 9 2-1,2 9-3-15,-1 7-1 0,2-3 0 16,-12-15-3-16,7-7-1 0,-11-6-1 16,-2-10-1-1,-2-7 0-15,0-7-2 0,0-5-1 16,-4-1 0-16,4-10-3 15,-3 14-3-15,3-14-2 0,0 10-7 16,0-10-8 0,0 0-25-16,0 0-42 0,0 0-5 15</inkml:trace>
  <inkml:trace contextRef="#ctx0" brushRef="#br0" timeOffset="111559.1253">9456 1968 11 0,'0'0'31'0,"-9"2"-2"15,7 9 0-15,1 6-1 16,1 4 0-16,2 4 1 15,5 3-3-15,1 6-2 16,9 9-2 0,-3-4-5-1,4 0-4-15,-4-7-2 0,0-3-2 16,-2-3 0-16,-1-6 2 15,-2-8-1-15,-9-12-2 0,12 0 1 16,-3-4-1-16,2-12-1 16,1-5-1-16,4-6-1 15,-1-4-1-15,3-3-2 0,-3-6-1 16,1 2-2-1,-3-1 0-15,2 6-4 0,-3-1-2 16,1 7-10-16,-2 1-23 16,-2-2-47-16,6 15-7 0,-2 2-4 15</inkml:trace>
  <inkml:trace contextRef="#ctx0" brushRef="#br0" timeOffset="112019.1299">10143 1634 59 0,'0'0'63'16,"6"0"-37"-16,8 11-5 15,1 8-2-15,-1-19 0 0,9 31 3 16,0 10-2-1,-2 3-2-15,-9-9-6 0,-4-6-3 16,-1-4-1-16,-3-3-3 16,2-5 0-16,-4-7-2 15,-2-10 1-15,2 12-1 16,-2-12-2-16,0 0-2 0,0 0-6 15,0-6-9-15,0-5-18 0,0 11-44 16,-4-23-9 0,-5 0-2-16</inkml:trace>
  <inkml:trace contextRef="#ctx0" brushRef="#br0" timeOffset="112259.1323">10039 1613 69 0,'-10'-5'83'0,"1"0"-3"0,9 5-54 15,-9-10-10 1,9 10-5-16,8-9-4 0,7 3 1 16,3 1-1-1,3-4-1-15,5 0-1 0,2 1-1 16,4 0-2-16,-1 2 0 15,5-3-3-15,-2 1-5 0,4 1-11 16,-5-3-21-16,0 0-39 0,-1 6-13 16,-7 1-2-1</inkml:trace>
  <inkml:trace contextRef="#ctx0" brushRef="#br0" timeOffset="112519.1349">10071 1863 10 0,'-21'12'78'0,"7"-6"5"16,-10-3-49 0,34-3-4-16,22-3-7 0,13-7-1 15,13-2-3-15,9-4-4 16,8-1-4-16,2 0-4 15,-2-1-2-15,-5 2-1 16,-8 1-2-16,-11 3-3 0,-11 5-4 16,-9-3-7-16,-9 3-30 0,0 2-41 15,-22 5-7 1,0 0-3-16</inkml:trace>
  <inkml:trace contextRef="#ctx0" brushRef="#br0" timeOffset="112879.1385">10008 1774 27 0,'-9'18'58'16,"2"-4"-8"-16,1 8-6 16,-1 5-7-16,0 4-7 15,-2 0-7-15,2-2-8 16,0 1-3-16,2-4-5 0,-1-4-4 15,0-5-4 1,4-2-11-16,2-15-17 0,0 0-46 16,-1 12-12-16,1-12-1 0</inkml:trace>
  <inkml:trace contextRef="#ctx0" brushRef="#br0" timeOffset="113261.1425">9914 1436 29 0,'0'0'66'0,"-9"15"-39"0,3-3-14 15,11-2-4 1,-14 18 2-16,0-1-1 0,-1 1-2 15,0-3-11-15,4 2-25 16,8-7-37-16,-1-9 0 0</inkml:trace>
  <inkml:trace contextRef="#ctx0" brushRef="#br0" timeOffset="113541.1453">10331 1368 1 0,'0'0'70'16,"0"0"3"-16,0 0-53 16,0 0-10-16,-2 11-3 0,1-1-4 15,0 6-9 1,0-2-16-16,-1-2-46 0,1 5-4 15</inkml:trace>
  <inkml:trace contextRef="#ctx0" brushRef="#br0" timeOffset="113921.1491">10688 1644 68 0,'0'0'83'0,"4"-10"-1"0,-4 10-52 15,0 0-12-15,0 10-9 16,-1 5-1-16,0 0-3 15,-2 5 1-15,-2 2-3 0,3-4 0 16,-1-1-3-16,1 0-5 16,-2-5-8-16,3 0-21 0,-2 2-25 15,-2-5-27 1,5-9-2-16</inkml:trace>
  <inkml:trace contextRef="#ctx0" brushRef="#br0" timeOffset="114334.1544">10909 1622 45 0,'0'0'66'16,"4"9"-54"-16,0 6 1 0,-1 6 1 16,2 4 6-16,5 10 4 0,4-7-2 15,6-6 1 1,4-10-3-16,2-7 0 0,0-5-3 15,1-14-1-15,-5-6-1 16,-6-9-3-16,-12 15-5 16,-1-3-2-16,-3 0-2 15,-7-2-2-15,-2 4-4 0,-2 0-8 16,-3 5-14-16,5 10-52 15,-24-6-11-15,-2 3-5 16</inkml:trace>
  <inkml:trace contextRef="#ctx0" brushRef="#br0" timeOffset="115134.1624">13241 1174 61 0,'-3'-14'72'16,"0"2"-46"-16,-1 2-13 0,4 1-1 15,0 9-6-15,0 0 2 16,0 0 1-16,0 0-1 0,0 10 2 15,4 3 1 1,3 8 0-16,-1 6 0 0,-2 1-1 16,-7-5 0-1,8 52-2-15,5 1-2 0,-3 2 1 16,-1-6-3-16,-4-11-1 0,-2-11-3 15,-1-18-4-15,-3-18-24 16,4-14-52-16,0 0-5 16,-13-7-2-16</inkml:trace>
  <inkml:trace contextRef="#ctx0" brushRef="#br0" timeOffset="115394.165">13095 1550 23 0,'-1'17'78'0,"11"11"3"15,16 4-61-15,13 0 2 16,9-3 3-16,7-3 0 16,-1-9-2-16,-3-12-3 0,-2-5-1 15,-8-7-3 1,-21-1-3-16,3-3-3 0,-7 3-2 15,0-4-4-15,-2-1-3 16,-1 0-4-16,-2-1-5 16,1 2-8-16,-6-4-23 0,-3 4-50 15,4 0-7-15,-1-2-4 16</inkml:trace>
  <inkml:trace contextRef="#ctx0" brushRef="#br0" timeOffset="116234.1734">14045 1130 31 0,'0'0'77'15,"-10"-3"1"-15,10 3-52 16,0 9-5-16,3 6-10 0,1 4 0 16,-1 0 0-16,3 5-2 0,-2 1 0 15,5 1-3 1,-3-1 1-16,-1 3-3 0,2-3 0 15,0 4-1 1,-1-2-2-16,2-1-6 0,-3-5-12 0,1-6-46 16,-2-3-21-1,-4-12-6-15</inkml:trace>
  <inkml:trace contextRef="#ctx0" brushRef="#br0" timeOffset="116484.1759">13879 1220 17 0,'-26'-18'87'15,"6"3"-1"-15,4 5-2 0,16 10-66 16,-7-14-4 0,12 8-5-16,14 0 1 0,11 1-3 15,6 0 0-15,7-2-1 0,5-4-1 16,6 0 0-16,4 1-1 15,2-2-2-15,0 3-4 0,3-2-7 16,-5 0-10 0,-3 0-20-16,-3 3-32 0,-11 0-21 15,-6 3-4 1</inkml:trace>
  <inkml:trace contextRef="#ctx0" brushRef="#br0" timeOffset="116734.1784">14072 1262 4 0,'-29'19'78'15,"4"-5"3"-15,9 1-57 16,10-3 1-16,6-3 2 0,9-1-3 15,12-1-5-15,8-5-4 16,8-2-4-16,6 0-4 0,6-3-4 16,3 0-4-1,2-2-7-15,1-2-11 0,-1 2-32 16,1-2-36-1,-10 2-4-15</inkml:trace>
  <inkml:trace contextRef="#ctx0" brushRef="#br0" timeOffset="117114.1822">13981 1302 69 0,'-18'-9'54'0,"10"7"-7"16,-2 2-14-16,2 1-8 15,-3 5-8-15,3 2-4 0,-1 2-2 16,-1 2 0-16,2 4-1 0,1-1 0 15,0 2-3 1,-4 1-2-16,3 0-3 0,-1 1-6 16,-2-2-10-1,3 4-24-15,4-3-47 0,-2-1-6 16</inkml:trace>
  <inkml:trace contextRef="#ctx0" brushRef="#br0" timeOffset="117384.1849">14365 1267 18 0,'17'-3'73'0,"-2"1"-40"0,-4 2-3 16,-11 0-5-16,10 15 0 0,-10-4-6 15,0 2-6-15,-4 1-6 16,-3 1-9-16,-1 2-19 15,2 2-28-15,-7 0-31 16,6 1 1-16</inkml:trace>
  <inkml:trace contextRef="#ctx0" brushRef="#br0" timeOffset="117644.1875">14457 930 38 0,'10'-24'73'0,"0"0"-2"15,-10 24-65-15,0 0-2 0,0 0-1 16,30-22-1 0,-30 22-10-16,0 20-24 0,-1-4-41 15,-2 4 1-15</inkml:trace>
  <inkml:trace contextRef="#ctx0" brushRef="#br0" timeOffset="118024.1913">13826 1018 32 0,'-32'-34'83'0,"32"34"-5"0,-16 0-42 0,7 1-15 16,0 3-14-1,0 8-7-15,0 0-11 0,-1 1-32 16,5 6-37 0,-6-1-2-16</inkml:trace>
  <inkml:trace contextRef="#ctx0" brushRef="#br0" timeOffset="118585.197">14394 935 33 0,'3'-22'85'16,"-3"22"0"-16,0 0-41 0,0 0-14 15,0-16-15 1,0 16-4-16,-2 13-3 0,1 0-1 15,-2 4-2 1,-2-1-10-16,12 4-14 0,-8 6-50 16,-3-1-18-16,2 4-4 15</inkml:trace>
  <inkml:trace contextRef="#ctx0" brushRef="#br0" timeOffset="118885.2">13739 1082 77 0,'0'0'81'16,"-12"-2"-8"-16,12 2-58 0,-6 5-5 15,3 5-1 1,-1 1-7-16,1 7-22 0,-1 2-56 16,-1-1-7-16,-1 10 1 0</inkml:trace>
  <inkml:trace contextRef="#ctx0" brushRef="#br0" timeOffset="119345.2046">14352 1267 55 0,'0'0'86'15,"0"-12"-34"1,0 12-13-16,0-9-11 0,0 9-7 16,0 0-5-16,0 0-8 0,0 0-4 15,-8 5-2-15,8-5 0 16,-7 20 0-16,2-5-2 0,-1 0-6 15,3 8-17 1,-8 16-50-16,5-14-13 0,-5 4-3 16</inkml:trace>
  <inkml:trace contextRef="#ctx0" brushRef="#br0" timeOffset="119675.2079">14630 1401 41 0,'19'-6'92'15,"-2"5"-4"1,-3 3-5-16,-23 12-70 0,25 22-3 15,0 18-4 1,-9 16-2-16,-9 21-5 0,-3 14-17 16,-18 24-61-16,0 10-5 15,1-18-8-15</inkml:trace>
  <inkml:trace contextRef="#ctx0" brushRef="#br0" timeOffset="155436.5683">20842 1731 0 0,'0'0'35'0,"-8"0"-2"15,8 0-3-15,0 0 2 0,0 0-7 16,0 0-6-16,0 0-7 16,0 0-5-16,0 0-4 15,0 11-3-15,-2-2-1 16,2 3-1-16,0 5 3 0,0 3 1 15,0 6 3-15,-1 5 0 16,1 1 2-16,-2 4 0 16,2 1 1-16,-1 6-1 15,1-2 1-15,-1 10 0 0,1-2-2 16,0 1 1-1,3 3-2-15,2 0 0 0,-1 1 1 16,1 1-2-16,1-2 0 0,2-4 0 16,0-3 0-1,0 0-1-15,0-5 0 0,0 2 0 16,1-2-2-16,-1-2-1 15,2 5 1-15,-2-2-1 0,-3 3 1 16,1 0-1 0,0 2 1-16,0 2 1 0,-1 4 1 15,-3-1 1-15,1-1 0 16,1 3 0-16,-2 0 0 15,3 0-2-15,-3 3 0 0,3-5 0 16,1 1-1-16,-3 1 1 16,0-2-1-16,-2-1 1 0,-1-4-1 15,0 2 2 1,1-12-1-16,-1-2 2 0,0-3-2 15,1-10-2 1,-1-1-4-16,3 0-12 0,2 7-62 16,-5-28-12-16,14 14-3 0</inkml:trace>
  <inkml:trace contextRef="#ctx0" brushRef="#br0" timeOffset="156507.58">20478 3945 0 0,'-12'-6'39'15,"-4"4"-7"-15,2 2-3 16,-2 0-2-16,3 1-5 0,-2 3-2 16,6 3-4-1,-1-3-3-15,10-4-1 0,-13 14 1 16,13-14-1-1,2 13 0-15,13-5-2 0,11 0 2 16,8 0-1-16,16-2-2 16,11 2 1-16,21-3-3 0,13 0-1 15,15-3-1-15,7-2 0 0,8 0-2 16,3-2 2-1,-1 2-1-15,-5-3 0 0,-8 3-1 16,-15-1 1 0,-11 1-1-16,-10 4-1 0,-15 0 0 15,-10 3-2-15,-12 1-3 16,-11-1-5-16,-4 3-9 0,-13 1-28 15,-7-1-41 1,-6-10-7-16,8 10 1 0</inkml:trace>
  <inkml:trace contextRef="#ctx0" brushRef="#br0" timeOffset="156927.5842">21935 4142 1 0,'0'0'72'16,"-12"-4"-2"-16,6-29-18 16,0 49-46-16,0 17-3 0,3 19 3 15,0 9 0 1,2 18 5-16,-1 12 0 0,2 13 0 15,0 5-3 1,5 0-5-16,-3-1-5 0,0-14-9 16,-1-5-11-16,-1-14-14 0,-11-9-44 15,0-14-5-15</inkml:trace>
  <inkml:trace contextRef="#ctx0" brushRef="#br0" timeOffset="158087.5958">20420 4096 10 0,'0'-12'77'15,"-2"-1"-22"-15,2 1-16 16,0 3-7-16,0 9-10 0,0-14-2 16,0 14-6-16,-1-18-1 0,1 18-3 15,-3-15-3 1,3 15 0-16,-4-18-2 0,4 18 0 15,0-15-3 1,0 15 2-16,-1-17-2 0,1 7 0 16,0 10-1-16,0-14 1 15,0 14-2-15,0 0 0 0,0 0-1 16,0 0 1-16,0 0-1 0,0 20 1 15,0 3-1 1,0 9-1-16,-2 9 2 0,2 7-1 16,0 16 1-1,0 4-1-15,2 10 1 0,2 5-1 16,0 6 2-16,2 9-1 15,-1 0 1-15,-2 6-1 0,-1 1 0 16,-2 1 1 0,-2-4-1-16,2-4 2 0,-7-4-1 15,2-8 1-15,-4-5-1 0,5-14 1 16,-3-8 0-1,2-9 0-15,1-6 0 0,0-4 0 16,3-6-1-16,-4-4 0 16,5-7-1-16,-2-4 1 0,0-5 0 15,1-1-1 1,-2-5 1-16,3-8 0 0,-3 9 1 15,3-9-1 1,0 0 1-16,0 0 1 0,0 0-1 16,0 0 1-16,0 0-1 0,0 0 0 15,0 0 0-15,0 0-1 16,0 0-1-16,0 0 2 0,0 0 0 15,18 4 0 1,2-3 0-16,15-1 2 0,13 0-1 16,16-5 3-1,18-3-1-15,17-1 0 0,17-4-1 16,11 2 0-16,7-4-1 0,-3 6-2 15,-4-1 1-15,-10 3-2 16,-12 6 0-16,-15-1 0 16,-22 2 1-16,-12 0-1 15,-15 2 1-15,-14-1 0 0,-6-1 1 16,-10 2-2-1,-11-2 1-15,10 0-2 0,-10 0-1 16,0 0 0-16,0 0-1 16,0 0 1-16,0 0-1 0,0 0 2 15,0 0 0-15,0 0 0 16,0 0 2-16,0 0 1 15,0 0 1-15,5 7 2 0,-5-7 0 16,0 0 0 0,3-12 1-16,-1-11-2 0,2-11 2 15,0-10-5-15,-4-11 1 16,1-16-5-16,-3-11-6 0,-8-10-3 15,-1 4-5 1,-8-1-21-16,-8 7-55 0,8 7-6 16,2 5-6-16</inkml:trace>
  <inkml:trace contextRef="#ctx0" brushRef="#br0" timeOffset="158817.6031">21049 4843 22 0,'0'13'63'0,"-3"13"-26"16,-1-8-29-16,-2 0 2 0,-1 1 7 15,4-2 6 1,-4-1 6-16,3-5 1 0,4-11-3 16,-9 3-1-16,5-9-4 15,3-8-3-15,0-3-5 0,1-5-5 16,0 1-6-1,2-2-4-15,5 1 0 0,5 4-1 16,3 6 0 0,-1 9-1-16,2 3 0 0,-1 7 1 15,-2 7 0-15,-4 4 1 0,-7 1 0 16,-2-2 3-16,-5 2 0 16,-5-8 3-16,-3-2 0 0,-3-8 0 15,0-4 0 1,-1-8-5-16,7-3-7 0,-2-7-27 15,10 0-51 1,3 0-7-16,7-3-7 0</inkml:trace>
  <inkml:trace contextRef="#ctx0" brushRef="#br0" timeOffset="160047.6154">18593 5775 1 0,'0'0'34'15,"0"0"-1"-15,0 7-1 0,0 5-9 16,0 7-10 0,0 1-7-16,2 18-4 0,0 8 2 15,2 8-1-15,2 11 2 16,2 10 1-16,0 8 2 0,0 8 0 15,1 3 1 1,-3 8 1-16,0 1 0 0,-5 5 2 16,-1-2-6-16,-1 3 1 15,-1 4-1-15,-6-6-1 16,-1 5 1-16,2-6 0 0,-1-5 1 15,1-2 0-15,1-7 3 16,-2-2-2-16,4-9 2 0,1-2-1 16,-2-6-1-1,3-5 1-15,-1-3-1 0,3-5 0 16,-5 2-2-16,3-5-1 15,-2-1 1-15,1-2-3 16,-1 0 1-16,-1 0 1 0,-1-4-3 16,-3-1 0-16,3-5-1 15,-4-1 0-15,0-7 1 0,0-3-1 16,2-6 1-1,-1-5 0-15,0-1 1 0,2-7-1 16,1 0 0 0,6-14 0-16,-11 14 0 0,11-14 0 15,0 0-1-15,-8 8 1 16,8-8-1-16,0 0 0 0,0 0 0 15,0 0 0-15,0 0-1 0,0 0 1 16,0 0-1 0,8 4 1-16,6-4 0 0,5 0 0 15,4 0 0 1,12-2-1-16,11-3 2 0,8 3-2 15,9-4 1-15,7 1-1 16,8 1 0-16,6 2 0 0,6 2 1 16,7 0-2-1,0 3-4-15,6 1-7 0,-1-4-31 16,6-1-43-16,5-10-7 0,-1-11-7 15</inkml:trace>
  <inkml:trace contextRef="#ctx0" brushRef="#br0" timeOffset="160849.6245">21303 5836 61 0,'-4'-15'39'16,"1"5"-4"-16,-3-1-5 0,6 11-1 16,-11-11-8-16,11 11-4 15,-16-2-6-15,16 2-2 16,-14 0-5-16,14 0-2 15,-14 19-1-15,6-2 0 0,3 12-3 16,-1 12 2 0,6 11-1-16,-1 16 0 0,-1 15 2 15,2 10-2-15,0 22 4 0,-1 14-2 16,0 10 3-1,-3 4-1-15,-5 12 1 0,-3 3-1 16,-1-1 3-16,-3 5 1 16,2-9-2-16,-4-8 2 0,3-9-2 15,0-4 0 1,2-13-1-16,2-15 1 0,2 0-1 15,4-12-2 1,-2-4 0-16,0-4 2 0,1-7 1 16,-1-2 1-16,-2-9 2 0,-1-6 0 15,-2-11 3-15,0-8 0 16,-4-12 0-16,-6-15-3 0,-8-14 0 15,-9-14-3 1,-15-15-2-16,-16-12-1 0,-23-8-1 16,-20-4-1-1,-20 0 0-15,-15 0-1 16,-4 6-1-16,-5 6-5 0,11 7-22 15,18 1-57-15,5-7-5 0,21-10-6 16,22-13-3-16</inkml:trace>
  <inkml:trace contextRef="#ctx0" brushRef="#br0" timeOffset="161929.6353">19513 8751 64 0,'-13'2'83'0,"-2"1"-3"16,-18-3-52 0,33 0-9-16,-13 4-4 0,13-4-3 15,0 0-2 1,0 0 2-16,10 10 0 0,15-8 0 15,12-2-1-15,17-2 0 16,18-8-1-16,14-2 0 0,12 0-4 16,5-2-3-16,-1-1-2 0,-6 1-3 15,-9 6-2 1,-12 1-9-16,-12 7-29 0,-2 3-44 15,-27 1-7 1,-11-1-3-16</inkml:trace>
  <inkml:trace contextRef="#ctx0" brushRef="#br0" timeOffset="163309.6491">20651 1701 5 0,'0'0'33'0,"0"0"-7"16,-9-13-6-1,9 13-3-15,0 0-2 0,6-5-3 16,5 3-2-16,7 1-1 15,2-2-2-15,9-1-2 0,4 2 1 16,12 2-1-16,7 0-2 0,4 0 0 16,11 2 0-1,7 2 0-15,6 4 2 0,11-1 0 16,13 1 0-1,6-3 2-15,7 0 2 0,12-2 1 16,6-3 0-16,2 0 0 16,1-4-1-16,-3-3 1 0,-11 0-2 15,-7 0 0 1,-9-1-3-16,-12 1 0 0,-11 1-1 15,-10-2-1-15,-7 3 0 0,-10-1-1 16,-8 3 0 0,-6 2-2-16,-11-1 1 0,-7 2-2 15,-9 0 1-15,-4 0 0 16,-13 0-1-16,13 0 1 0,-13 0-1 15,0 0 1 1,0 0-1-16,0 0 0 0,0 0 1 16,0 0 0-16,0 0-1 0,0 7 2 15,0-7-2 1,0 0 1-16,0 10 0 0,0-10 0 15,-2 11 0-15,2-11-1 16,-3 11 1-16,0-2-1 0,0 3-1 16,1 5 1-1,0 7 1-15,0 13-2 0,0 9 1 16,0 19 0-1,2 10 2-15,-1 19 0 0,1 16 1 16,-1 17 1-16,-4 7-1 0,0 8 0 16,-5 6 0-16,-3-1 2 15,-2 1-2-15,-1-9 1 16,-1-5-1-16,-3-10 1 15,3-6 0-15,2-11 2 0,5-9-2 16,4-7 0 0,1-6-2-16,4-6 0 0,1-6-4 15,3-3-13-15,4 0-49 16,0-21-23-16,0-13-2 15</inkml:trace>
  <inkml:trace contextRef="#ctx0" brushRef="#br0" timeOffset="163789.6539">22481 4272 50 0,'-10'3'80'16,"10"-3"2"-16,6 1-58 16,23 0-5-16,15 0-5 0,25-1 1 15,21-1 1 1,19-4 0-16,15 0-2 0,7-2-3 15,-1-1-2-15,-4-1-2 0,-9-2-3 16,-19 3-2 0,-17-2-5-16,-18 3-4 0,-21 2-7 15,-7-1-24-15,-12 7-49 16,-23-1-6-16,0 0-4 15</inkml:trace>
  <inkml:trace contextRef="#ctx0" brushRef="#br0" timeOffset="164250.6586">22478 4284 27 0,'0'0'69'0,"-7"20"-34"15,6 6-11-15,1 11-5 16,-1 13 4-16,3 14 3 0,0 17 0 15,0 13-3 1,-2 8-2-16,-1 5-4 0,1-3-4 16,-2-7-6-16,-1-3-4 0,0-12-8 15,3-12-20-15,0-15-57 16,2-20-6-16,5-12-4 0</inkml:trace>
  <inkml:trace contextRef="#ctx0" brushRef="#br0" timeOffset="164890.665">23547 4382 69 0,'11'-15'57'16,"-7"2"-6"-16,0 1-13 0,0 0-6 15,-3 2-5 1,0-1-8-16,-1 1-6 0,0-1-3 16,0-1-2-16,0 12-1 15,2-19-3-15,-2 19 1 0,0-9-4 16,0 9 0-1,0 0-2-15,0 0-2 0,0 8 1 16,1 12-1-16,1 8 1 16,1 13 0-16,2 10 1 15,2 20 0-15,1 8 1 0,-2 17 0 16,5 11 1-16,0 9 0 15,-6 5-1-15,-2 4 3 0,-3 1 0 16,0-8-1 0,0-6 1-16,-3-15-1 0,-1-15 1 15,-2-16-1-15,3-14-6 16,2-22-49-16,1-6-31 15,0-15-5-15,0-9-4 16</inkml:trace>
  <inkml:trace contextRef="#ctx0" brushRef="#br0" timeOffset="165880.6749">22366 5195 17 0,'1'-9'14'16,"-1"9"7"-16,5-9 4 0,-5 9 2 15,0 0 2 1,0 0-3-16,0 0-1 0,0 0-8 16,5 7-5-16,-5 3-5 0,1 7-3 15,3 5-1 1,2 9-1-16,3 9 2 0,2 14 3 15,3 7-1-15,2 6 2 16,2 6 0-16,-1 0-1 0,-2 2 2 16,-2 0-1-1,-4-6-1-15,-4-3 2 0,-5-5-2 16,0-8-1-16,0-5 2 0,0-5-2 15,0-5-2 1,0-7 0-16,0-6-2 0,0-9 1 16,0-3-1-16,1-4 1 15,-1-9-1-15,0 12 1 16,0-12 1-16,0 0 0 15,0 0-1-15,0 0 0 0,0 0 1 16,0 0-2 0,0 0 0-16,0 0-1 0,0 0 0 15,0 0-1-15,0 0 1 0,0 0 0 16,24 5 1-16,0-1-1 15,14-4 1-15,9 0 0 0,12 3 0 16,8 2 0 0,5-1-1-16,5 1 0 0,-4 0 1 15,-1 0 0 1,-6 0 1-16,-5-1 0 0,-7 1 0 15,-4-1 0-15,-2-2-1 16,-5 5 0-16,-4 0-2 0,-4 0-1 16,-5 0 0-16,-3 4 0 0,-5-2-1 15,-5 0 0 1,-6 0 2-16,-11-9-1 0,13 11 1 15,-13-11 0 1,0 0 2-16,0 0-1 0,0 0 2 16,0 0 2-16,0 0 0 15,8-8 0-15,-8-12 0 0,2-8 0 16,-2-11-1-16,0-9 0 0,0-10-2 15,0-10-3 1,-3-7-4-16,-3-5-7 0,6 8-20 16,0 2-60-1,0 0-5-15,-1 8-7 0,-5 3 3 16</inkml:trace>
  <inkml:trace contextRef="#ctx0" brushRef="#br0" timeOffset="166400.6801">22952 5127 23 0,'0'0'78'0,"-13"-10"-29"16,13 10-18-16,0 0-5 15,-3-13-5-15,3 13-6 0,0-12-3 16,0 12-3-1,2-11-2-15,-2 11 0 0,0 0 0 16,0 0 0 0,0 0 2-16,0 0-2 0,0 0 1 15,0 0 1-15,0 0-2 0,0 0-1 16,11-9-2-16,-1 3-5 15,-10 6-7-15,11-8-16 0,-11 8-12 16,9-9-34 0,-9 9-23-16,0 6-1 0</inkml:trace>
  <inkml:trace contextRef="#ctx0" brushRef="#br0" timeOffset="166820.6843">22890 5500 26 0,'-4'9'82'0,"4"-9"-2"0,0 0-5 0,0 0-74 16,0 0 0-16,0 0 1 15,7 0-1-15,-7 0 1 16,12-4 0-16,-12 4 0 0,9 0 5 16,-9 0 0-1,2 8 2-15,-2-8-1 0,-1 14 1 16,-4-6 0-1,5-8 0-15,-6 12-1 0,6-12-1 0,0 0-2 16,0 0-1 0,4 0-1-16,-4 0-1 0,15-4-1 15,-15 4 0-15,13-3-3 0,-13 3 0 16,0 0 1-1,9-3-2-15,-9 3 2 0,0 0-1 16,0 0 2-16,0 0-2 16,0 0-5-16,0 0-21 15,-12-2-54-15,12 2-7 16,0 0-3-16</inkml:trace>
  <inkml:trace contextRef="#ctx0" brushRef="#br0" timeOffset="167910.6952">22923 6290 3 0,'0'0'79'0,"0"0"0"0,2 17-19 16,-2-17-43-16,0 0-8 15,0 11 2-15,0-11-4 16,-3 20-1-16,-1-5-3 0,4 11 2 15,-3 4-2 1,3 8 1-16,0 5-1 0,-1 11 0 16,0 6-2-16,-2 10-1 15,3 3 3-15,-3 8-1 0,1 4 2 16,-5 4 1-16,1 1 0 15,0 4 0-15,1-2 2 16,1 4-1-16,1 5 0 0,2-2-1 16,1 1-1-1,-1-1 0-15,6 1 0 0,2-6 1 16,3 3 0-16,0-10 2 15,-1-3-2-15,3-8 0 0,-1-6-1 16,2-7-1 0,-2-6-1-16,1-9-1 0,-3-6-1 15,0-7 0-15,-3-2 0 0,0-4 0 16,1-2 1-1,0 2-1-15,-3-3 1 0,0 3 0 16,2-2-1-16,-3 0 1 16,-2-4 0-16,2 0 0 15,-1-4-1-15,-2-5 1 16,1-2-1-16,-1-12 1 0,0 9-1 15,0-9 0 1,0 0-1-16,0 0 1 0,0 0 0 16,0 8 0-16,0-8 0 0,0 0 1 15,0 0-1-15,0 0 1 16,0 0 0-16,0 0 0 15,0 0 1-15,0 0-2 16,0 0 1-16,0 0-1 0,0 0 1 16,-5 11-1-1,5-11 0-15,0 0 0 0,-8 6 0 16,8-6 1-16,-10 7 1 0,10-7 0 15,-20 5 0-15,8-5 0 16,-3 3 0-16,-4 0-1 16,-7-1 0-16,-12 1 0 15,-5 0-1-15,-15 0 1 0,-14 2-1 16,-18 2 2-1,-19-2 0-15,-19-4 1 0,-18 1 0 16,-14-2-1-16,-16-3-3 16,-4 0-11-16,-9 0-67 15,1-12-11-15,10-3-8 0,7-3-6 16</inkml:trace>
  <inkml:trace contextRef="#ctx0" brushRef="#br0" timeOffset="170380.7199">17283 10056 43 0,'0'0'80'0,"7"10"-2"15,-7-10-5 1,17 15-66-16,-17-2-6 0,-4 4 1 16,-4 2 0-16,-4 0 4 15,-5-1 0-15,-1-1 2 16,0-7 2-16,-2-5 1 15,1-5-1-15,1-10 0 0,6-8-1 16,5-4 0 0,6-3-2-16,1-4-3 0,5 2-1 15,10-1-2-15,7 7 0 0,8 4 1 16,3 6-2-1,0 5-2-15,-1 6 2 0,-3 2 0 16,-6 12 0-16,-10 4 0 16,-8 3 2-16,-7 3-1 0,-13-2 0 15,-7-2 1 1,-8-5-1-16,-2-5 0 0,-2-6-1 15,4-6-5-15,5-4-14 16,6-2-39-16,9-8-29 16,10-5-5-16,17-1-5 0</inkml:trace>
  <inkml:trace contextRef="#ctx0" brushRef="#br0" timeOffset="171000.7261">18180 9972 25 0,'-13'8'86'15,"2"-1"-3"-15,11-7-2 0,0 0-57 16,1 12-11-16,16-7 0 0,8-2-2 15,10 1-2 1,10 2-1-16,4 1-1 0,5 0-1 16,3 0-1-1,-3 1-2-15,-5-1-2 0,-6 0-1 16,-7-3-2-16,-7 0-3 15,-12-4-4-15,-2 0-9 0,-15 0-23 16,1-6-45 0,-1 6-4-16,-1-16-2 0</inkml:trace>
  <inkml:trace contextRef="#ctx0" brushRef="#br0" timeOffset="171391.7301">18248 10253 3 0,'-13'9'88'0,"3"-3"5"16,10-6-5-16,-3 12-44 15,12-7-17-15,14 0-5 0,9-1-6 16,8 3-2-16,11-1-5 0,5-2-2 16,7 3-4-1,-6 1-1-15,-2-1-2 0,-6 0-1 16,-9 1-4-1,-11-3-5-15,-8 5-9 0,-15-1-41 16,-6-9-30-16,0 9-6 16,-5-9-3-16</inkml:trace>
  <inkml:trace contextRef="#ctx0" brushRef="#br0" timeOffset="172641.7426">19316 9740 16 0,'-11'0'79'16,"7"-7"-13"-16,4 7-23 0,0 0-8 15,15 0-6-15,4-2-8 16,9 2-4-16,8-5-5 0,4 3-2 16,9-2-2-16,0 3-1 0,-1-1-2 15,-1 2-2 1,-4 0 0-16,-7 6-2 0,-10 2-2 15,-6 3 0 1,-6 2 1-16,-5 4 0 0,-6 0 0 16,-3 6 1-16,-6-3-1 15,-5 5 2-15,-8 2-1 0,-1-1 0 16,-3 3 0-1,-6 1 0-15,-3 2 0 0,-4 0 0 16,1 0 0-16,1 1 1 0,-3-3 1 16,3 1-1-1,3-4 0-15,4-5 1 0,4-4-1 16,9-2 1-16,5-2 2 15,9-5-1-15,7-2 1 0,14-2-1 16,9-2 0 0,9-1 0-16,3 1 0 0,2 0-2 15,6-3-1 1,-6 0-1-16,-1 0-3 0,-10-1-1 15,-4-1-4-15,-8-2-2 0,-3 4-8 16,-8-6-18-16,-4-10-40 16,-6 16-17-16,0 0-4 0</inkml:trace>
  <inkml:trace contextRef="#ctx0" brushRef="#br0" timeOffset="172831.7445">19351 10113 55 0,'0'0'92'16,"5"0"-3"-16,18-7-6 0,14-1-62 16,8-1-11-1,4-4-9-15,8 1-30 0,13-2-52 16,-11 0-6-16,-3-3-8 15</inkml:trace>
  <inkml:trace contextRef="#ctx0" brushRef="#br0" timeOffset="173241.7486">20158 10066 71 0,'0'0'92'0,"0"0"-4"15,9 10-4-15,-9 6-68 16,0 11-8-16,-2 6-2 16,-3 5-3-16,-1 3 0 15,1 0-1-15,-1-2-2 0,2-5-7 16,-3-8-22-1,6-6-53-15,4-8-8 0,-3-12-5 16</inkml:trace>
  <inkml:trace contextRef="#ctx0" brushRef="#br0" timeOffset="174261.7588">20539 9808 33 0,'-12'6'55'15,"-1"-5"-5"-15,13-1-6 0,-14 4-3 16,14-4-7 0,0 0-6-16,-10 0-9 0,10 0-5 15,6 0-2 1,5-4-2-16,7-3-2 0,5-1-1 15,7-1-1-15,7 0 1 16,1-2-2-16,0 2-2 0,4 2 0 16,-5 1-1-16,-5 2 0 0,-5 2-1 15,-5-1-1 1,-3 3 0-16,-5 0 0 0,-1 0 0 15,-5 0 0 1,-8 0 0-16,12 0-1 0,-12 0 1 16,0 0-2-16,0 0 2 15,5 12-1-15,-5-12 1 0,0 11 0 16,0-2 0-1,-1 1 1-15,-2 1-1 0,-1 2 0 16,-1 5 0-16,-2 2 2 0,1 1-2 16,-2 2 0-1,-4 4 0-15,-2 0 0 0,-1 4 0 16,-2-2 1-16,-4 2-1 15,0 0 1-15,-1-2-1 0,-3 0 1 16,2-4-1 0,3-4 1-16,3-3 0 0,6-1 0 15,5-6 0 1,6-1 2-16,10-5 0 0,11-2-1 15,8-1 1-15,8-1 0 0,9-1-1 16,4 0 1-16,0 0-2 16,1 0-1-16,-5 0-1 0,-7 0-2 15,-9 0-3 1,-7-3-5-16,-6 3-9 0,-17 0-26 15,0 0-45 1,-10 0-5-16,-5 0-3 0</inkml:trace>
  <inkml:trace contextRef="#ctx0" brushRef="#br0" timeOffset="174441.7606">20674 10096 12 0,'-13'-6'88'0,"5"2"2"16,8 4-5-16,38-17-57 15,-16 8-9-15,6-3-6 0,9 1-7 16,1-3-22-16,-1 6-64 0,8 0-6 16,-5 2-6-1</inkml:trace>
  <inkml:trace contextRef="#ctx0" brushRef="#br0" timeOffset="174921.7654">20215 10031 26 0,'12'0'87'0,"3"0"-2"0,15 0-36 16,-7 0-16-16,1 0-10 15,2 0-11-15,-5 0-5 0,0 0-5 16,-5-3-4 0,-3 3-6-16,-13 0-14 0,9-8-35 15,-9 8-26 1,0-9-5-16</inkml:trace>
  <inkml:trace contextRef="#ctx0" brushRef="#br0" timeOffset="175111.7673">20253 9903 76 0,'2'19'88'0,"4"5"-5"0,2-1-44 16,0 9-21-16,2 5-3 0,-2 1-5 15,1 1-5-15,-3-3-7 16,3 0-14-16,-3-1-48 0,2-6-22 15,3-7-3 1</inkml:trace>
  <inkml:trace contextRef="#ctx0" brushRef="#br0" timeOffset="175701.7732">21146 10123 0 0,'2'5'83'16,"-2"-5"3"-16,9 0-4 0,2-4-59 15,-1 0-8 1,5-1 0-16,1 1-3 0,4 1-2 16,-3 1-3-16,3 2-3 15,-3 0 0-15,-4 8-2 0,-4 1 0 16,-4 5 0-1,-5 1-1-15,-3 6 1 0,-5-2-1 16,-7 0 1-16,-3-1 0 0,0 2 0 16,2-4 0-1,2-3 1-15,5-4 1 0,9-9 1 16,0 10-1-16,10-8-1 15,11-2 2-15,5-3-2 0,7-5-2 16,7 1-5 0,0-5-13-16,3-13-64 0,-1 20-9 15,-8 0-7 1,-5 3 0-16</inkml:trace>
  <inkml:trace contextRef="#ctx0" brushRef="#br0" timeOffset="176572.7829">17572 11315 7 0,'0'0'82'0,"-9"11"2"0,9-11-2 0,-35 2-53 15,35-2-12 1,0-7-4-16,1-2-1 0,7 0-4 16,-3-1-3-1,-5 10-1-15,15-13 0 0,-15 13 0 16,9 0-1-16,-9 0 2 0,0 12 1 15,-5-3-1-15,1 1 1 16,-2 0 1-16,6-10-1 0,-11 5 0 16,11-5-1-1,-2-8-2-15,2-1 0 0,5-2-1 16,1 0-1-1,0 2-1-15,-2 0-2 0,-4 9 1 16,9-7 0-16,-9 7-1 16,0 0 2-16,0 10 0 0,0-10 1 15,-7 10 2-15,7-10 1 16,0 0-1-16,0 0 0 15,-8-5 0-15,8-8-1 0,4 0-1 16,1-1-1 0,2 0-2-16,2 2 1 0,1 7-2 15,-2 2 2-15,-8 3-1 16,12 11 1-16,-12 4 1 0,-3 4-1 15,-7 0 1 1,-1 1 1-16,-2-1 0 0,0-2-1 16,0-3-3-16,1-11-15 0,-3-3-68 15,15 0-2 1,1-22-9-16,12 5-2 0</inkml:trace>
  <inkml:trace contextRef="#ctx0" brushRef="#br0" timeOffset="177002.7872">17964 11321 88 0,'10'4'91'16,"0"-3"-5"-16,0-1-6 0,41-1-69 15,-36-3-6-15,2-2-1 0,2 2 0 16,-4 0-3-1,5 2 0-15,-5 2-1 0,-1 1 1 16,-6 8 0-16,-5 5 1 16,-3 0 0-16,-5 1 4 0,-4 2-1 15,-7-4 0 1,-4-3 2-16,4-3-1 0,-1-5-1 15,3-2 1 1,4-4-2-16,10 4-1 0,-9-20-2 16,10 8 0-16,3 1-2 0,4 1 0 15,-3 0-3-15,-5 10 0 16,12-11-3-16,-12 11-7 0,1 6-50 15,-1-6-25 1,0 0-5-16,0 0-5 0</inkml:trace>
  <inkml:trace contextRef="#ctx0" brushRef="#br0" timeOffset="177382.791">18792 11153 90 0,'0'0'96'0,"-10"6"-5"16,10-6-8-16,21-1-65 15,8-2-7-15,7-1-2 16,7 0-3-16,8 0-3 0,2 4-2 16,0-1-1-16,-2 1 1 0,-7-2-3 15,-7 5-2 1,-12 0-4-16,-6 2-8 0,-19-5-28 15,0 0-42 1,-6 4-7-16,-5-4-5 0</inkml:trace>
  <inkml:trace contextRef="#ctx0" brushRef="#br0" timeOffset="177612.7933">18854 11361 59 0,'-13'21'102'16,"5"-5"-6"-16,8-4-5 15,5-35-25-15,20 23-52 0,12-2-4 16,11-3-2 0,6 1-2-16,7-4-4 0,6 2-2 15,1 0-3-15,-1 4-7 0,-7-5-16 16,-12 7-64-1,9 0-5-15,-8-3-6 0,-1 1-4 16</inkml:trace>
  <inkml:trace contextRef="#ctx0" brushRef="#br0" timeOffset="178224.7996">19828 11018 87 0,'12'-4'91'15,"12"-2"-3"-15,10-5-7 0,14 1-72 16,4-1-4-16,10-2-1 16,3 2 0-16,0 1-1 0,-2 3-1 15,-6 1 0-15,-8 5 0 16,-11 1-1-16,-8 2 1 15,-10 6 0-15,-8 5 0 0,-8 0 0 16,-4 4-1 0,-8 3 0-16,-7 2 1 0,-7 5 0 15,-7 2 0-15,-4 5 0 16,-7 1 0-16,-2 4-1 0,-3 3 2 15,1 1-1 1,3-2 0-16,4-2 0 0,7-1 1 16,8-9 0-1,10-1 1-15,11-7 0 0,8-6 0 0,16-8-1 16,10-5 0-16,7-2 0 15,7-9-1-15,4-1-1 16,1-7-2-16,-1 1-2 0,-8 1-2 16,-5 0-3-1,-8-2-7-15,-5 8-19 0,-8 9-50 16,-7-6-10-16,-10 6-5 15,0-11 3-15</inkml:trace>
  <inkml:trace contextRef="#ctx0" brushRef="#br0" timeOffset="178414.8015">20072 11307 17 0,'7'-10'99'15,"20"-3"-2"-15,13-3-6 16,10-12-3-16,8 10-77 0,5 6-6 15,-3-1-8 1,-1 9-23-16,-6-1-60 0,-13 4-5 16,-9 1-9-16,-12-1-1 0</inkml:trace>
  <inkml:trace contextRef="#ctx0" brushRef="#br0" timeOffset="179124.8086">20939 11318 71 0,'0'0'90'16,"3"-13"-4"-16,10 6-4 0,7 2-68 15,7-2-6 1,3 2-2-16,3 2-1 0,1 3-2 16,-3 0 0-1,-4 5-1-15,-5 5-1 0,-10 3-1 16,-11 4 0-16,-7 2 1 0,-10 0 1 15,-9 0 1-15,-3 2 1 16,-6-3 0-16,3-3-1 0,1-3 0 16,6-2 0-1,7-1-1-15,17-9 0 0,-3 18-2 16,14-9 0-1,11-1 0-15,4 3 0 0,2 0 1 16,1 3-1-16,-2-2 0 16,-6 2 1-16,-10 0 0 0,-11 2 0 15,-5 0-1-15,-11 1 1 0,-6-3-1 16,-3-6 1-1,-2 1-1-15,1-6-2 0,6-2-7 16,4-9-28 0,2-4-47-16,17-1-7 0,14-8-6 15</inkml:trace>
  <inkml:trace contextRef="#ctx0" brushRef="#br0" timeOffset="179404.8114">21500 11180 77 0,'0'0'100'0,"-1"12"-7"0,13-11-5 15,32-2-62 1,-1-1-12-16,2-3-1 0,6 0-5 16,0-3-5-16,2 1-6 15,-9-3-6-15,-5 3-14 0,-14 7-56 16,-6-12-14-1,-8 1-6-15,-9-7-3 0</inkml:trace>
  <inkml:trace contextRef="#ctx0" brushRef="#br0" timeOffset="179584.8132">21683 10851 55 0,'-13'24'96'16,"8"10"-3"-16,5 8-2 16,-1 15-52-16,2 9-22 0,-1 8-3 15,0 7-3 1,-1-1-3-16,-6 0-3 0,-3-6-4 15,1-5-7-15,-1-15-9 16,5-22-72-16,3 0-6 0,2-18-6 16,11-14-4-16</inkml:trace>
  <inkml:trace contextRef="#ctx0" brushRef="#br0" timeOffset="180224.8196">22139 10921 27 0,'0'0'84'0,"0"-4"1"16,7-4-53 0,14 1-3-16,9-3 1 0,8 0-2 15,12-4-7-15,-1 2-5 16,9-1-3-16,-2 2-4 0,0 1-3 15,-8 0-2 1,-3 6-2-16,-10 3-3 0,-10 1 0 16,-7 6 0-16,-7 3-2 0,-8 6 1 15,-3 3 0 1,-4 0 0-16,-7 3 2 0,-4 6-1 15,-4 0 0-15,-2 2 2 16,-5 4 0-16,-6 1 0 0,-5 6 1 16,-2 1-1-1,-3-2 1-15,-2 5 2 0,1-2-1 16,1 0-1-16,3-6 1 0,6-2 0 15,7-6 1 1,9-3 1-16,7-6 0 0,10-6 0 16,8-6 0-16,14-4 0 15,8-3-1-15,11-1 0 16,6-5-2-16,10-5 0 15,-1 1-2-15,1-2-3 0,-2 0-2 16,-9-3-4 0,-3 5-7-16,-13-2-33 0,-18-3-41 15,3 2-7-15,-12-1-3 0</inkml:trace>
  <inkml:trace contextRef="#ctx0" brushRef="#br0" timeOffset="180399.8218">22229 11222 0 0,'-14'1'94'0,"14"-1"1"16,15-2-3-16,18-8-7 0,15-16-67 16,12 9-12-16,4 0-8 15,6 2-28-15,6-3-53 16,-15 3-7-16,-8 0-8 15</inkml:trace>
  <inkml:trace contextRef="#ctx0" brushRef="#br0" timeOffset="180789.8257">22870 11119 17 0,'13'0'96'0,"2"3"-3"15,-5-3-6-15,0 6-2 16,-29 3-78-16,19 5-4 0,-2 6 0 15,-3 3 2 1,-4 5 0-16,-1 4 1 0,2-2 0 16,0-1 0-16,2-5 1 15,4-3-1-15,2-7 0 16,2-4-2-16,10-8-1 15,4-2 0-15,3-5-1 0,2-7-2 16,2 1-3-16,1-5-2 0,2 2-6 16,-5-7-11-1,-2-3-52-15,-7 7-20 0,-4-4-6 16,-6 1-5-16</inkml:trace>
  <inkml:trace contextRef="#ctx0" brushRef="#br0" timeOffset="180949.8273">22962 11119 3 0,'-2'28'99'0,"2"13"3"15,0 6-6-15,-1 7-4 0,1 8-72 16,0 4-7-16,0 6-6 16,0-1-4-16,4 2-9 15,-5-5-16-15,-2 3-69 16,8-3-4-16,7-2-8 0,2-3-1 15</inkml:trace>
  <inkml:trace contextRef="#ctx0" brushRef="#br0" timeOffset="184109.8589">3280 10839 6 0,'-10'-8'87'0,"10"8"-1"16,-9-9-3-16,9 9-60 15,0 0-5-15,-10 11-8 0,10 10-4 16,-1 5-2-16,1 12-3 16,6 10 2-16,-1 8 0 0,-1 8 2 15,2 1-1 1,-1 2 1-16,-1-7-1 0,-3-6-2 15,0-8-3-15,-1-12-12 16,-1-7-22-16,7-11-46 16,-6-16-5-16,0 0-5 0</inkml:trace>
  <inkml:trace contextRef="#ctx0" brushRef="#br0" timeOffset="184659.8644">2795 10829 54 0,'-25'-2'82'16,"6"14"-24"-16,7-12-24 0,12 0-5 15,0 0-4 1,7 0-7-16,28 0-6 0,19-9-3 16,22-5-3-16,17-4 0 15,19-4-1-15,14-3 0 0,9-4-3 16,-2-1 0-1,-11 3-1-15,-10 2 0 0,-21 8-4 16,-18 1-10-16,-16 8-21 0,-13 10-49 16,-24 3-4-1,-15 6-4-15</inkml:trace>
  <inkml:trace contextRef="#ctx0" brushRef="#br0" timeOffset="185019.868">2702 11653 71 0,'-5'9'94'15,"10"-7"-4"-15,24-2-4 16,19-4-67-16,18-5-4 15,23-7-2-15,18-1-3 16,14-5-2-16,7-2-4 0,-1 0-1 16,-7 2-2-1,-12 5 0-15,-15 1-3 0,-19 8-7 16,-20-1-15-16,-17-2-61 15,-12 14-6-15,-15 1-5 16,-10-4-4-16</inkml:trace>
  <inkml:trace contextRef="#ctx0" brushRef="#br0" timeOffset="185509.8729">2735 11471 59 0,'0'0'77'0,"0"0"-16"0,6-11-12 16,-6 11-12-16,0 8-11 0,-3 7-9 16,-8 8-7-1,0 7-5-15,-3 6-2 0,-3 4 1 16,-3 5 0-16,1-1-4 15,-4-3-8-15,8-8-19 0,7 10-49 16,4-23-11 0,4-11-4-16</inkml:trace>
  <inkml:trace contextRef="#ctx0" brushRef="#br0" timeOffset="185839.8762">3984 11361 80 0,'-7'19'89'0,"4"-3"-5"0,-1 2-4 16,2 8-72-16,-5 6-4 15,2 5 1-15,-3 2-1 16,0 7-3-16,-1-4-9 0,3-2-28 16,6-6-45-16,-1-11-7 15,-1-8-4-15</inkml:trace>
  <inkml:trace contextRef="#ctx0" brushRef="#br0" timeOffset="186169.8795">4030 10422 63 0,'0'0'86'16,"12"0"-1"-16,-12 8-4 0,-3 11-70 16,-2 8-11-16,-3 7-8 15,3 7-14-15,-2 10-31 0,-2 2-29 16,0 4-6-1</inkml:trace>
  <inkml:trace contextRef="#ctx0" brushRef="#br0" timeOffset="186629.8841">2663 10701 57 0,'5'-11'87'0,"-5"11"-3"16,0 0-5-16,0 0-67 15,5 17-5-15,-5 6-5 16,-9 6 0-16,-1 5-1 0,-4 3-1 16,3 5-9-16,-9-4-38 15,9-1-33-15,3-4-6 0,5-9-1 16</inkml:trace>
  <inkml:trace contextRef="#ctx0" brushRef="#br0" timeOffset="187199.8898">4383 11209 4 0,'0'0'73'0,"-2"17"1"15,-9 5-4-15,3 8-62 16,1 3-7-16,1 3 2 16,2 1 7-16,3-4 4 0,3-3 2 15,9-9 3 1,8-9 1-16,0-9 2 0,6-3 0 15,-2-12 1-15,-1-4-4 0,-6-2-6 16,-6-5-3-16,-9-1-3 16,-3 1-3-16,-10 3-3 15,-9-1-5-15,-1 7-6 16,-8 0-14-16,1-5-59 0,2 19-8 15,5 1-8 1,7 8-3-16</inkml:trace>
  <inkml:trace contextRef="#ctx0" brushRef="#br0" timeOffset="187780.8957">2261 11900 0 0,'-28'7'70'16,"8"2"8"-1,11-4-1-15,9-5-60 0,24 6-6 16,10-3 1-16,25-1 0 0,20 1-1 15,24 0 1-15,21 1-3 16,30-2-2-16,17 1 2 16,17-2 0-16,16 3 1 15,0-2 1-15,2 0 2 0,-4-3-2 16,-5 1 1-1,-15-5-4-15,-11-2-4 0,-14-1-7 16,-20-5-21-16,-25 7-60 16,-6 0-6-16,-20 3-6 15,-19 3-4-15</inkml:trace>
  <inkml:trace contextRef="#ctx0" brushRef="#br0" timeOffset="188380.9017">3267 12271 55 0,'0'0'85'0,"0"14"-3"0,-4 8-3 15,-1 10-68 1,-7 14-5-16,-1 5 1 0,0 13 1 16,-4 2 0-16,-2 0-1 0,3-4-2 15,0-8-1 1,2-4-3-16,0-15-3 0,6-6-6 15,-3-18-22-15,1-8-53 16,10-3-4-16,-7-14-6 0</inkml:trace>
  <inkml:trace contextRef="#ctx0" brushRef="#br0" timeOffset="188597.9045">2811 12390 71 0,'-8'0'92'15,"8"0"-3"1,10 3-5-16,23-3-69 0,15-3-4 15,17-4 0 1,14-4 0-16,14 0-2 0,6-2-3 16,2 2-3-16,-5 1-1 15,-7 5-5-15,-16 1-7 0,-13 4-21 16,-19 12-55-1,-14 0-6-15,-16 3-6 0</inkml:trace>
  <inkml:trace contextRef="#ctx0" brushRef="#br0" timeOffset="188937.9079">2685 12966 43 0,'-6'22'93'15,"11"-6"-2"1,22-6-5-16,23-3-64 0,23-7-6 16,21-5 2-16,21-8-2 0,14-6-5 15,13-2-4-15,2-5-3 16,-6 2-3-16,-14 0-3 0,-15 9-10 15,-25-2-19 1,-20 7-34-16,-21 10-27 0,-23 6-5 16,-20 7-4-1</inkml:trace>
  <inkml:trace contextRef="#ctx0" brushRef="#br0" timeOffset="189287.9114">2835 12942 44 0,'-10'-3'90'0,"-5"-17"-12"16,2 18-34-16,0 2-3 0,-2 5-11 15,-3 5-11 1,-2 5-8-16,0 2-3 0,-3 3-7 16,4 3-8-16,-1 3-28 0,-8-1-47 15,25-4-6 1,3-7-8-16</inkml:trace>
  <inkml:trace contextRef="#ctx0" brushRef="#br0" timeOffset="189597.9145">4161 12701 0 0,'-13'13'91'0,"2"4"2"15,-4 7-6-15,3 5-4 0,0 8-76 16,-5 4-2-16,-4 7 1 16,-3 1-6-16,6 6-19 0,1-7-62 15,-1-6-6 1,1-6-8-16,5-14 5 0</inkml:trace>
  <inkml:trace contextRef="#ctx0" brushRef="#br0" timeOffset="190027.9188">2869 12264 63 0,'-18'0'91'15,"8"12"-2"1,-5 5-5-16,-10 8-64 0,-2 8-11 15,-3 6-2-15,-4 6 0 16,-2 7-8-16,-3-4-10 16,9-4-19-16,0-4-19 15,12-18-34-15,17 0-9 0,6-16-4 16</inkml:trace>
  <inkml:trace contextRef="#ctx0" brushRef="#br0" timeOffset="190257.9211">3752 12153 16 0,'23'4'93'0,"-7"6"-1"0,-11 6-5 16,-9 5-4-16,-14 4-76 15,-7 10-6-15,-9 3-3 16,0 11-3-16,-8 2-7 16,4 7-22-16,9-2-50 0,-1-2-8 15,13-7-3 1</inkml:trace>
  <inkml:trace contextRef="#ctx0" brushRef="#br0" timeOffset="190917.9277">4589 12816 65 0,'-11'-2'90'16,"11"2"-3"-16,0 0-47 0,0 0-13 15,0 0-7 1,3-10-6-16,9 5-5 0,5 0-4 15,3-2-3-15,2 4-1 16,4-2-1-16,-2 5-1 16,-2 0 0-16,-1 10-1 15,-7 2-1-15,-4 5 2 0,-5 6 1 16,-5 0 1-16,0 4 3 0,-9 1 0 15,1-4 1 1,-3-1 1-16,3-2-1 0,1-4 1 16,5 0-1-16,1-4-1 15,10-1-2-15,10-3-2 16,4-4-4-16,15 1-31 15,8-6-48-15,2-4-7 0,3-8-5 16</inkml:trace>
  <inkml:trace contextRef="#ctx0" brushRef="#br0" timeOffset="191377.9323">5763 11732 0 0,'-8'-2'88'16,"8"2"3"-1,0 0-4-15,-3-15-37 0,3 15-29 16,7 0-7-1,7 0-3-15,6 2-3 0,8-1-3 16,6 3-2-16,5-4 0 16,4 3 1-16,2-1-3 15,-3 0-2-15,-3-2-6 0,-5 1-10 16,-9 0-22-16,-8-1-47 15,3-1-4-15,-6-4-6 0</inkml:trace>
  <inkml:trace contextRef="#ctx0" brushRef="#br0" timeOffset="191597.9345">5621 12011 38 0,'-23'24'92'15,"13"-9"-3"-15,10-15-5 16,30 4-66-16,14-7-5 16,16-7-1-16,14-8-5 15,16 0-11-15,0-5-23 0,14-12-53 16,4 11-7-16,-3 2-6 0</inkml:trace>
  <inkml:trace contextRef="#ctx0" brushRef="#br0" timeOffset="192217.9407">7351 11739 18 0,'-30'8'95'0,"8"-1"-4"0,22-7-3 16,6 14-7-16,4-7-75 16,70-5-6-16,37-1-1 15,34-1-1-15,44-3 2 0,35-7 1 16,40-4 1-16,18-2 2 15,20-2 0-15,7 0 1 0,3-1 0 16,-2 3-1 0,-12 4-5-16,-20-3-10 0,-17-4-71 15,-19 19-5 1,-32 0-7-16,-20 6-5 0</inkml:trace>
  <inkml:trace contextRef="#ctx0" brushRef="#br0" timeOffset="193220.951">7598 12143 46 0,'-9'0'80'0,"9"0"-27"16,0 0-12 0,0 0-6-16,0 0-8 0,27 4-4 15,7-4-6-15,16 0-5 0,10 0-2 16,9 0-1-16,12-1-2 15,1-2-2-15,3 3-5 0,-8-2 1 16,-9 2 1 0,-9 0-1-16,-13 2-1 0,-10 2-1 15,-11 0-1 1,-10 5 4-16,-9-1-2 0,-6 4 1 15,-9 6 0-15,-10 5 0 16,-10 3 1-16,-8 10 0 0,-11 8-1 16,-8 5 0-16,-7 7 0 0,-5 8 0 15,-3 2 0 1,5 0-1-16,4 1 1 15,7-5-1-15,13-6 4 0,11-7-1 16,13-9 1-16,18-8 1 0,15-5 1 16,18-8 0-1,16-7 1-15,16-4-1 0,12-7-1 16,7-1-1-16,3-4-4 15,-3-5-2-15,-6-3-4 0,-8-3-5 16,-11 3-14 0,-13 0-47-16,-17-6-20 0,-13 2-7 15,-10-3-1 1</inkml:trace>
  <inkml:trace contextRef="#ctx0" brushRef="#br0" timeOffset="193400.9528">7757 12629 14 0,'0'13'97'0,"13"-1"-1"16,25-11-6-16,11-5-8 15,15-5-83-15,3 1-50 0,14-13-32 16,4-6-6-16,1-2-8 15</inkml:trace>
  <inkml:trace contextRef="#ctx0" brushRef="#br0" timeOffset="194050.9593">8914 12930 45 0,'-2'-13'88'16,"2"13"-6"-16,16-9-2 15,-2 9-66-15,2 0-8 16,0 0-3-16,1 4 0 0,-3 2-2 16,-4 4 0-1,0-1 1-15,-6 3 2 0,-4-12 2 16,-3 17 2-16,3-17 1 0,-19 10 1 15,7-10 0-15,-1 0-1 16,2-5 0-16,0-5-2 16,11 10-2-16,-13-17-1 15,11 7-2-15,2 10-2 0,6-9 0 16,-6 9-3-1,19 0-1-15,-11 3-1 0,2 8 0 16,-3 1 0-16,-6 3 2 0,-1 3 0 16,-1-4 2-1,-6 0 6-15,-4-6-1 0,1-3 3 16,-3-5 1-16,2-5-1 15,3-6 0-15,2 0 0 16,5-2-3-16,1-1 0 16,2 1-3-16,6 2-1 0,2 6-2 15,1 2-2-15,-2 3-1 16,-9 0-3-16,7 12-6 15,-7 8-44-15,-8-8-31 0,-1-2-6 16,-4-5-4-16</inkml:trace>
  <inkml:trace contextRef="#ctx0" brushRef="#br0" timeOffset="194500.9638">9365 12374 90 0,'-12'8'96'0,"12"-8"-5"16,0 0-6-16,12 6-66 0,17-7-6 15,10-1-2-15,11-6-4 0,7 2-1 16,3-1-4 0,4 2-3-16,-3 0-4 0,-5 5-6 15,-13-1-7-15,-8 1-14 16,-13 3-8-16,-22-3-46 0,11 5-10 15,-11-5 0 1</inkml:trace>
  <inkml:trace contextRef="#ctx0" brushRef="#br0" timeOffset="194700.9658">9608 12116 3 0,'-1'-12'90'0,"1"12"2"16,0 0-5-1,6 22-5-15,3 10-70 0,0 4-5 16,1 10-2-1,1 7 1-15,4 8-1 0,-2 2-3 16,-1 4-3-16,-2-4-3 0,0 2-14 16,-3-2-42-16,-1-8-26 15,-1-4-7-15,-2-11-4 0</inkml:trace>
  <inkml:trace contextRef="#ctx0" brushRef="#br0" timeOffset="195290.9717">10156 12155 44 0,'0'15'86'0,"17"-13"-3"15,10-2-4-15,17 0-63 16,10-2-6-16,12 0 2 15,1-1-2-15,1 3-2 0,0 0-1 16,-7 0-1-16,-10 6-1 0,-9 3 0 16,-15 3-2-1,-9 5 0-15,-14 4-1 0,-5 4-2 16,-12 2 1-16,-7 8 0 15,-5 2 1-15,-9 6-1 16,-5 1-1-16,-3 4 0 16,-5 0-1-16,-2 4 1 0,0 0 1 15,-1 0 0 1,8-2 0-16,6-4 1 0,10-8 3 15,13-1 2-15,12-8 1 0,14-6 0 16,21-10-2 0,15-3 1-16,13-10-1 0,14-2-1 15,5-10-3-15,-2-4-5 16,2-4-5-16,-9-5-8 0,-6-6-48 15,-14 2-27 1,-17 1-6-16,-15-2-5 0</inkml:trace>
  <inkml:trace contextRef="#ctx0" brushRef="#br0" timeOffset="195450.9733">10390 12566 90 0,'-15'18'98'15,"14"-6"-5"-15,27-11-8 0,18 3-62 16,12-14-19-1,18-6-25-15,16-7-59 0,-6-4-10 16,0-1-6-16,-4-1-5 0</inkml:trace>
  <inkml:trace contextRef="#ctx0" brushRef="#br0" timeOffset="195900.9778">11131 12751 44 0,'10'-3'92'15,"3"-2"-4"-15,1-5-4 0,2 5-62 16,0 0-7-16,-2 3-2 0,-4 2-6 15,-10 0-3 1,15 5-2-16,-15 5 0 0,-4 3 0 16,-7 0 2-16,-3-2 1 15,-4 0 0-15,-3-3 0 0,-1-3 1 16,3-5-1-1,2 0-1-15,2-8 0 0,7-2-1 16,6-1-1-16,4-3-1 0,11 3-3 16,5 1-5-1,5 3-7-15,-3 1-14 0,6 0-30 16,6 6-32-16,-10 0-7 15,-2 5-3-15</inkml:trace>
  <inkml:trace contextRef="#ctx0" brushRef="#br0" timeOffset="196450.9833">11535 12869 54 0,'0'0'87'0,"0"-13"-3"16,11 12-29-16,0-6-28 16,3 4-9-16,2-1-6 15,1 1-3-15,-1 3-3 0,-1 0 0 16,-4 6-1-1,-2 2 1-15,-5 4-2 0,-4-1 0 16,-7-2 2-16,-3 3 0 16,-2-3-1-16,-5-4 0 15,-2-3 0-15,0-2 0 16,1-4 0-16,3-4 0 0,3-3-2 15,4-3 0-15,5 1 0 0,3 1-1 16,6 0-1 0,4 4-1-16,6 3-2 0,-3 1-1 15,2 4-3-15,-7 0-11 16,-8 0-71-16,8 12-3 15,-8-12-7-15,0 0-4 16</inkml:trace>
  <inkml:trace contextRef="#ctx0" brushRef="#br0" timeOffset="198053.9996">8244 10682 12 0,'8'7'83'0,"21"-4"1"16,13-3-43-16,16 0-7 15,16-5-5-15,5-1-10 0,5-3-7 16,0 0-3-16,-6-1-4 15,-10 4 0-15,-11-1 0 0,-13 2-1 16,-11 2 1 0,-12 1-1-16,-6 2-1 0,-15 0 1 15,0 0-2 1,0 12-1-16,-13-1 0 0,-7 5 0 15,-6 7 1-15,-12 3-2 16,-4 7 1-16,-7 4 1 0,-6 4-1 16,0 6-2-16,-2 1 1 0,-3 8 1 15,5 0-1 1,7-2 1-16,8 0-1 0,9-4 2 15,8-1 1 1,10-6 1-16,13-3 6 0,21-13-4 16,13-4 2-16,13-9-1 15,13-6 1-15,2-3-1 0,6-5-2 16,5-5-2-16,-7-6-3 15,-8 0-3-15,-8-1-2 16,-7 0-4-16,-15-4-10 0,-5-2-59 16,-7 3-12-1,-9-3-6-15,-6-2-5 0</inkml:trace>
  <inkml:trace contextRef="#ctx0" brushRef="#br0" timeOffset="198224.0013">8425 11151 77 0,'-28'10'97'0,"28"-10"-4"0,0 0-7 16,32-10-62-16,21-2-15 16,5-8-18-16,16-13-66 15,13 8-8-15,4-1-13 16,-1-1-3-16</inkml:trace>
  <inkml:trace contextRef="#ctx0" brushRef="#br0" timeOffset="199614.0152">9426 11350 37 0,'0'0'64'16,"0"0"-30"-16,0 0-14 0,0 0-6 16,-1 8-6-16,1-8-4 15,0 10 4-15,0-10 5 0,0 11 4 16,0-11-1-16,0 0 5 15,0 11 3-15,0-11-2 16,0 0 0-16,0 0-5 0,0 0-3 16,-9-1-3-1,9 1-1-15,-3-10-3 0,3 10-4 16,0-18-2-16,2 9-1 15,6 0-1-15,-8 9-1 16,18-14-2-16,-8 10 1 16,1 1 0-16,-3 3 2 0,-8 0-1 15,14 4 1-15,-14-4 1 0,3 9 1 16,-3-9 2-1,0 9 2-15,0-9 2 0,0 0-1 16,0 0 1-16,0 0 0 16,0 0-1-16,0 0-1 15,0 0-1-15,0 0-2 16,0 0-2-16,0 0-1 0,0 0-1 15,0 0-1 1,0 0-2-16,0 0 1 0,0 0 1 16,0 10 0-16,0-10 1 0,0 0 1 15,-3 8 1-15,3-8 1 16,0 0 1-16,-9 9 1 15,9-9-1-15,0 0 0 16,0 0 0-16,0 0-1 0,0 0 0 16,0 0 0-1,0 0-1-15,0 0 0 0,0 0 0 16,0 0-1-16,0 0-1 0,0 0 0 15,0 0 0 1,0 0 0-16,-12 9 0 0,12-9 0 16,-13 13 0-16,13-13 2 15,-14 14 0-15,14-14 3 0,-11 12 0 16,11-12 1-1,0 0 1-15,0 0 0 0,0 0-1 16,0 0-1-16,0-9-1 16,0 9-2-16,8-14-1 15,-8 14-2-15,7-16-1 0,-7 16 0 16,4-9-1-16,-4 9 1 15,0 0 0-15,-1 8 1 0,1-8 1 16,-8 11 0 0,8-11 2-16,-6 11 1 0,6-11 1 15,0 0 0-15,-5 9 0 16,5-9 1-16,0 0 0 15,0 0-1-15,0 0-1 16,0 0-1-16,0 0-2 0,-14 0-1 16,5 0-1-16,0 0 0 0,-1-2-1 15,0 2 0 1,0-1 1-16,10 1 2 0,-10 0-1 15,10 0 2 1,0 0 0-16,12-14 0 0,-2 5 0 16,0 3 0-16,0-1-1 15,-2 0 0-15,-8 7 0 0,12 0 1 16,-12 0-1-16,0 15 2 0,0-1 0 15,-7 0 0 1,2 1 0-16,-1-3-5 0,6-12-49 16,-6 17-28-1,6-17-6-15,0-8-5 0</inkml:trace>
  <inkml:trace contextRef="#ctx0" brushRef="#br0" timeOffset="210066.1199">9832 11340 59 0,'0'0'50'16,"0"0"-10"-16,0 0-2 0,0 7-4 15,0-7-8 1,0 0-2-16,0 0-5 0,0 0-3 15,0 0-6 1,0 0-2-16,0 0-4 0,0 0-3 16,0 0-1-16,0 0 0 0,0 0 0 15,0 0 1-15,-4 10 1 16,4-10 3-16,-9 7 2 0,9-7 1 15,0 0 0 1,-11 5 1-16,11-5-3 0,-5-5 0 16,5 5 0-1,0-17-4-15,0 17-2 0,5-17-1 16,-5 17-1-16,4-12-1 0,-4 12 0 15,0 0 0-15,0 0 1 16,0 0 0-16,5 5 0 0,-5-5 2 16,0 9 0-1,0-9 3-15,0 0 0 0,0 10 1 16,0-10 1-1,0 0-2-15,0 0 0 0,1-10-2 16,-1 10-1-16,5-11-1 16,-5 11-2-16,0 0 0 0,11-6-3 15,-11 6 1-15,7 6 0 0,-5 3 0 16,-2 1 1-1,0 0 2-15,0-10 2 0,-6 14 3 16,6-14 3 0,-11 7 1-16,11-7 3 0,-10-4-1 15,6-5-1-15,0 1-2 16,0-2-1-16,1 0-2 0,3 10-3 15,-3-12-2 1,3 12-3-16,0 0 1 0,0 0 0 16,-6 4 0-16,6-4 0 0,-6 17 0 15,6-17 2 1,-5 15 3-16,5-15 2 0,-3 8 0 15,3-8-1-15,0-4 1 16,4-7-1-16,3 1-1 0,2-2-1 16,2-1-2-1,-1 2-1-15,1 4 0 0,1 3-2 16,-2 3 1-16,-10 1-1 0,11 8 1 15,-8 1-1 1,-3 0 0-16,0 2-3 0,0-11-25 16,-14 14-49-16,14-14-4 15,0 0-6-15</inkml:trace>
  <inkml:trace contextRef="#ctx0" brushRef="#br0" timeOffset="218717.2074">2024 15003 12 0,'0'0'84'0,"6"-15"1"0,-6 15-33 15,0 0-18-15,9 7-8 16,-5 5-10-16,-2 6-6 0,4 7-2 15,1 5-1 1,4 12 0-16,2 4 0 0,4 7 0 16,1 2-2-16,-2 2 0 0,2 0 1 15,-1-1-1-15,-1-1 0 16,-3-2 0-16,-1-2-2 15,0-7 0-15,-4 0 0 16,2-5-1-16,-1-6 0 0,-2-3-1 16,-1-6 0-1,1-9 0-15,-1-1 2 0,-3-5 1 16,-3-9 2-16,0 0 1 15,12-4 0-15,-6-18 0 16,2-14 0-16,2-14 0 0,2-17-1 16,5-20-2-16,2-13-1 15,5-11-2-15,1 0 0 0,1 3 0 16,-3 10-2-1,5 10-3-15,-5 14-3 0,0 21-7 16,-6 10-13 0,2 18-65-16,-2 13-4 0,-3 12-7 15,-1 2-3-15</inkml:trace>
  <inkml:trace contextRef="#ctx0" brushRef="#br0" timeOffset="219067.2109">2618 15649 20 0,'8'14'86'0,"3"11"-2"16,-11-25-21-16,13 39-38 0,-8 2-5 16,-4 1-9-1,0 4-6-15,-2-6-10 0,-4-2-25 16,5-3-49-16,-4-13-8 15,0-8-3-15</inkml:trace>
  <inkml:trace contextRef="#ctx0" brushRef="#br0" timeOffset="219667.2169">3057 15071 6 0,'1'-11'81'0,"-1"11"-1"15,0 0-3 1,-6-5-62-16,6 5-6 0,-14 20-3 15,2 7-1-15,2 5-3 0,-4 14 2 16,4 3 0-16,3 10 3 16,2 7 0-16,5-3 1 0,0-2 0 15,8-3 1 1,4-8-2-16,3-8-1 0,0-4 0 15,0-11-1 1,1-5 0-16,2-8-3 0,-5-5-3 16,2-2-6-16,-6-7-16 0,1-13-58 15,7 5-8-15,-3-4-6 16</inkml:trace>
  <inkml:trace contextRef="#ctx0" brushRef="#br0" timeOffset="220007.2203">3314 15112 0 0,'5'17'81'0,"-3"4"3"0,4 8-39 0,-3 8-14 15,2 6-1 1,1 9-3-16,1 0-9 0,-2 1-3 15,2-3-5-15,0 0-2 0,0-4-3 16,3-9-2 0,-4-2-1-16,2-7-1 0,-2-3-2 15,0-6-3-15,-2-8-7 16,2 1-23-16,-6-12-49 15,8 3-8-15,-8-3-3 16</inkml:trace>
  <inkml:trace contextRef="#ctx0" brushRef="#br0" timeOffset="220208.2224">3272 15438 1 0,'-19'0'94'0,"2"-2"1"15,6 2-5-15,11 0-7 0,0 0-73 16,0 0-6-1,0 0-1-15,20 0 0 0,7 1-3 16,2-1-5 0,6 1-7-16,1-1-11 0,0-6-50 15,-2 6-17-15,-8-3-6 0</inkml:trace>
  <inkml:trace contextRef="#ctx0" brushRef="#br0" timeOffset="220508.2254">3619 14952 48 0,'0'0'85'0,"0"0"-5"15,0 0-3 1,8 15-60-16,4 0-17 0,11 8-2 16,0 8 1-16,7 9 0 15,6 6 3-15,-5 12 1 0,-1 0 1 16,-12 8 0-16,-8-1 1 15,-10 2-1-15,-15-2-4 16,-5-4-8-16,-16-3-32 0,-11-12-42 16,9-5-5-1,4-18-4-15</inkml:trace>
  <inkml:trace contextRef="#ctx0" brushRef="#br0" timeOffset="220957.2307">4141 15200 17 0,'4'21'53'16,"14"-18"-22"-16,7 0 2 0,14-3 3 16,6 0 1-16,6 0-1 15,4 0-6-15,-3-2-5 16,-2-2-12-16,-8 4-10 15,-5-1-12-15,-12 2-17 0,-8 8-30 16,-17-9-29-16,4 10-4 0</inkml:trace>
  <inkml:trace contextRef="#ctx0" brushRef="#br0" timeOffset="221257.2337">4257 15445 42 0,'34'6'84'0,"8"18"-6"16,3-20-47-16,7 7-2 0,-4-7-6 15,1 2-11 1,-8 2-13-16,-5 3-33 0,-19 0-45 16,0 2-8-16,-6-2 0 15</inkml:trace>
  <inkml:trace contextRef="#ctx0" brushRef="#br0" timeOffset="224458.2658">5259 14718 13 0,'-16'-14'65'16,"16"14"4"-16,-9-13-9 15,9 13-14-15,0 0-14 16,0 0-10-16,-5 23-11 0,6 6-4 16,7 14-5-16,2 14 0 15,2 16-1-15,-1 16 1 0,2 9 0 16,-7 6-2-1,-1-3-1-15,-5-7-1 0,0-9-3 16,-4-15-8 0,-2-16-22-16,0-11-29 0,-2-22-23 15,8-21-3-15</inkml:trace>
  <inkml:trace contextRef="#ctx0" brushRef="#br0" timeOffset="225058.2718">5030 14865 14 0,'-12'-4'66'0,"1"-4"-35"15,7-5-4-15,7 0-3 0,18-3-4 16,1 0 2-16,13-6-3 0,5 4 0 16,16 2-3-1,2 4-2-15,9 5-4 0,-1 7-5 16,-3 9-2-16,2 12-3 15,-12 8-1-15,-4 6-1 16,-11 9 0-16,-10 0-1 16,-12 4-1-16,-12 1 0 0,-8 1 0 15,-17-9 0 1,-5-4 0-16,-13-7 0 0,-6-7 1 15,-5-9 2-15,-3-6-1 0,0-8 3 16,4-2 2 0,2-7 4-16,8-1 0 0,9-1 0 15,9 3-1-15,12 4 1 16,9 4 0-16,19 8-1 0,10 8-1 15,9 6 0 1,2 7-2-16,4 7 4 0,2 4-2 16,-5 8 0-1,-6 2 0-15,-6 1-2 0,-9 0-3 16,-5-5-2-16,-8-5-2 0,-1-7-9 15,-6-9-23-15,-3-14-48 16,3-11-5-16,0 0-2 0</inkml:trace>
  <inkml:trace contextRef="#ctx0" brushRef="#br0" timeOffset="225430.2757">5839 15390 8 0,'8'13'82'16,"3"-5"1"-16,3-2-4 0,14 2-63 15,-7-6-5-15,-1-2-4 16,3-1-1-16,-3-8 0 0,0-6-1 15,-4-3-2-15,-5-3 0 16,-5-1 0-16,-6-4-1 16,-4 5 1-16,-11 1 1 0,-9 5-1 15,-6 7 0 1,-3 8 0-16,-4 11 0 0,-2 13 1 15,1 15 0-15,3 7-1 16,10 12-1-16,8 3 0 0,8 1 0 16,9 1 0-1,15-7-1-15,7-8-2 0,13-8-6 16,1-12-16-16,0-9-60 15,15-9-6-15,1-10-3 16</inkml:trace>
  <inkml:trace contextRef="#ctx0" brushRef="#br0" timeOffset="226450.2859">6747 14277 52 0,'8'-5'91'0,"-8"5"-27"0,8-11-11 15,-8 11-12-15,-2-15-13 16,-10 7-9-16,-7-1-6 0,-5 1-3 15,-4-1-3 1,-5-1 0-16,-4 3-2 0,-3 4 0 16,0 2-3-1,-3 1-2-15,3 1 0 0,0 4-2 16,8 5 0-16,3-3 1 0,6 4-2 15,2 1 1-15,5 5-1 16,10 4 2-16,5 3-1 16,1 10 2-16,7 7 0 15,8 12 0-15,3 9 0 0,2 10 2 16,4 9-2-1,-3 7 0-15,-2 7 1 0,-3 1-2 16,-5 3 1-16,-5-2 0 0,-1 2-2 16,-6-3 2-1,1-4 0-15,-9-1 0 0,1-3-1 16,-4-2 1-16,-2-6 0 15,0-1 0-15,-2-6 1 0,-1-2-1 16,-1-2 2 0,0-6-1-16,0-7 0 0,2-1 0 15,3-6 0-15,1-9 2 16,1-5 0-16,2-8 0 15,3-6 1-15,6-2 2 0,5-4 0 16,13-3 0-16,12-5 0 16,13-3-3-16,9 1-4 0,8-4-5 15,17 2-4 1,0-3-8-16,12-3-26 0,13 0-48 15,-16-4-7 1,-2 3-4-16</inkml:trace>
  <inkml:trace contextRef="#ctx0" brushRef="#br0" timeOffset="234531.3668">14615 12430 70 0,'0'0'80'0,"2"-13"-45"16,-2 13-1-16,0 0-4 0,10 0-5 15,-2 15-6 1,-1 8-5-16,5 13-4 0,4 8-1 15,1 10-1-15,4 7 0 16,4 6-1-16,0 0 0 0,-3 2 0 16,-2-4 1-16,-1-8-1 0,-3-7 1 15,-3-9-1 1,-4-6 1-16,-1-6-2 0,-3-9-1 15,-2-4-1 1,1-6-1-16,-4-10-1 0,4 12-1 16,-4-12 0-16,0 0 0 15,0 0 0-15,0 0-1 0,0 0 1 16,0 0-1-16,9 8 0 15,-9-8 0-15,0 0 0 16,0 0 0-16,0 0 1 0,0 0 1 16,0 0-1-1,0 0 1-15,0 0 0 0,6-17 0 16,0-7 0-16,1-6-1 15,7-11 0-15,0-12-1 16,2-10-1-16,4-7 1 16,2-1 0-16,2 2 1 0,-1 5-2 15,-1 4 2-15,-3 12-1 0,0 10 1 16,-5 11-2-1,-1 7-1-15,-6 8-4 0,-4 3-2 16,-3 9-4 0,0 0-7-16,0 0-22 0,3 7-49 15,-3-7-6-15,4 14-3 16</inkml:trace>
  <inkml:trace contextRef="#ctx0" brushRef="#br0" timeOffset="234741.3689">14979 12458 73 0,'0'0'92'0,"0"0"-3"15,0 0-6-15,20-5-66 0,13-5-6 16,9-5-2-16,10 1-9 0,2-4-11 15,5 2-20 1,-1 7-33-16,-5-8-24 0,-5 5-5 16</inkml:trace>
  <inkml:trace contextRef="#ctx0" brushRef="#br0" timeOffset="235111.3726">14337 12504 76 0,'0'0'90'0,"0"0"-3"0,15-24-35 16,15 12-25-16,12-3-12 15,5-4-12-15,11 4-21 16,2 5-41-16,2-7-25 0,-5 4-5 15,-1 0-3-15</inkml:trace>
  <inkml:trace contextRef="#ctx0" brushRef="#br0" timeOffset="236031.3818">15166 13073 80 0,'12'28'90'0,"-1"4"-5"0,1-1-9 15,-1-2-82-15,-3 8-68 0,2 1-11 16,-2-8-4-1</inkml:trace>
  <inkml:trace contextRef="#ctx0" brushRef="#br0" timeOffset="237391.3954">7030 15109 20 0,'3'-9'82'15,"-2"-1"3"-15,-1 10-37 16,0 0-19-16,0-10-11 0,0 10-8 16,0 0 0-1,0 0-4-15,3 15 0 0,3 5-2 16,6 6 0-1,3 12-1-15,5 8 1 0,5 11 0 16,5 6-1-16,0 4 0 16,0 4-1-16,-3-4 0 0,-2-5 0 15,-6-4 0-15,-2-9 0 16,-5-12-1-16,-4-6 1 15,-2-11 0-15,-2-4 0 0,-1-8 2 16,-3-8 1 0,0 0 1-16,0 0-1 0,0 0 0 15,6-7 1-15,-4-13-1 16,0-14 0-16,4-9-2 15,1-15-1-15,5-20-1 16,5-11-1-16,4-6 1 0,4-4 0 16,0 7-1-16,1 5 1 0,-4 13-1 15,0 13-2 1,-3 17-2-16,-8 14-3 0,-3 14-11 15,-8 6-19-15,0 10-51 16,0 0-7-16,0 0-5 16</inkml:trace>
  <inkml:trace contextRef="#ctx0" brushRef="#br0" timeOffset="237581.3973">7361 15005 76 0,'0'0'93'0,"-2"11"-6"16,12-12-4 0,7-10-75-16,21-3-10 0,3-9-24 15,7-2-54-15,6-1-7 0,0-6-3 16</inkml:trace>
  <inkml:trace contextRef="#ctx0" brushRef="#br0" timeOffset="237921.4007">6786 15130 78 0,'0'0'95'0,"7"0"-5"15,17-11-7-15,18-5-73 0,1-5-14 16,10 2-25-1,10 2-54-15,-8 1-7 0,0 4-5 16</inkml:trace>
  <inkml:trace contextRef="#ctx0" brushRef="#br0" timeOffset="238372.4053">7645 15687 49 0,'0'33'86'0,"0"5"-5"0,-5 4-7 15,-2-1-83-15,4 9-32 0,3 1-40 16,0-10-4-1</inkml:trace>
  <inkml:trace contextRef="#ctx0" brushRef="#br0" timeOffset="238992.4115">7876 15331 69 0,'-26'23'85'16,"3"-2"-3"0,6 2-48-16,5 4-12 0,10-6-7 15,4 1-4-15,16-7 1 16,7-4-1-16,11-11-1 0,5 0-1 15,3-14 0-15,3-4-2 16,-4-7 0-16,-3-5-3 16,-6 1-1-16,-9-4-4 0,-8 2-1 15,-10 1-1 1,-7 4-1-16,-7 1 0 0,-10 5-1 15,-7 7-1-15,-4 5 2 16,-7 8 1-16,0 15 1 16,0 11 0-16,0 13 2 15,7 12 0-15,2 10 1 0,10 13 1 16,8 6 0-16,8 2 1 0,10-4 3 15,13-8-2 1,6-10 0-16,5-9 0 0,6-15-1 16,-3-14-5-1,3-14-5-15,-12-11-17 0,1-16-61 16,1-3-7-16,-8-6-6 15</inkml:trace>
  <inkml:trace contextRef="#ctx0" brushRef="#br0" timeOffset="239464.4164">8190 14690 55 0,'-4'13'74'15,"6"-2"1"-15,13 6-63 0,1 7 0 16,8 9 4-16,-2 5 5 0,6 8 0 16,-7 2-1-1,4 1-2-15,-6-3-4 0,-6 1 0 16,-7-7-3-1,-6-4-2-15,-4-7-1 0,-7-5 0 16,-6-4-2-16,-6-5-1 16,-2-5-1-16,-7-3-2 0,0-7-5 15,-6-6-8 1,5-20-54-16,-4 1-25 0,0-15-5 15,5-6-7-15</inkml:trace>
  <inkml:trace contextRef="#ctx0" brushRef="#br0" timeOffset="239584.4176">8091 14526 87 0,'18'-20'95'15,"-7"2"-8"1,-2 9-16-16,-9 13-111 0,0-4-44 16,2-7-8-1,-2 7-6-15</inkml:trace>
  <inkml:trace contextRef="#ctx0" brushRef="#br0" timeOffset="240304.4248">8383 14645 1 0,'2'-9'82'15,"-2"9"0"-15,0 0-26 0,5 6-21 16,-4 7-11-16,0 4-9 0,2 7-7 15,0 5-3 1,2 3-1-16,3 0 0 0,1 0-1 16,2-3 2-1,2-7 0-15,-1-4-1 0,1-7 0 16,2-5 1-16,-4-6 1 15,0-5-1-15,0-7 0 0,-5-3-2 16,-2 1-1-16,-1-1 0 0,0 1-2 16,-3 3-2-1,0 11 1-15,0-12-1 0,0 12-1 16,7 12 0-1,3-1 0-15,3 3 1 0,5-2 3 16,4-2 1-16,1-6 3 16,2-4 3-16,-2-4 0 0,1-10 2 15,-5-5 0 1,-5-2-2-16,-7-1-1 0,-6-2-1 15,-1 3-3-15,-8-1-3 0,-2 4-4 16,-7-1-3 0,4 5-8-16,-7-1-27 0,-7 6-45 15,17 4-9-15,10 5-5 16</inkml:trace>
  <inkml:trace contextRef="#ctx0" brushRef="#br0" timeOffset="240674.4285">8922 14466 68 0,'13'-9'87'16,"-13"9"-4"-16,0 0-6 0,4 14-69 16,-4 7-4-1,-1 8 1-15,-2 9 0 0,1 7 1 16,1 5 0-16,1 3 0 15,2-3 1-15,4-4 1 0,5-4-3 16,3-8 0 0,2-8-1-16,5-8-1 0,5-7 0 15,1-8-1 1,2-3-1-16,0-3-2 0,-2-5-3 15,-3-2-6-15,-4-2-8 0,1-4-23 16,-2 3-46-16,-11-1-7 16,-5 1-1-16</inkml:trace>
  <inkml:trace contextRef="#ctx0" brushRef="#br0" timeOffset="240844.4302">8909 14626 67 0,'-20'2'91'0,"10"0"-4"0,10-2-4 15,-29 0-66 1,43-2-12-16,16-5-11 0,5-1-33 16,6-5-43-1,4 0-6-15,5-4-5 0</inkml:trace>
  <inkml:trace contextRef="#ctx0" brushRef="#br0" timeOffset="241684.4386">9040 14247 52 0,'-10'3'88'16,"10"-3"-27"-1,-16 8-13-15,16-8-10 0,0 0-9 16,-9 0-9-16,9 0-6 0,0 0-4 16,17-8-4-1,-1 1 1-15,6-1-3 0,4-2-1 16,4-1 1-16,5 1-1 15,-1-3 1-15,-1 5 0 16,-1-2 0-16,-3 5-1 16,-5 3 0-16,-3 2 0 0,-3 0 0 15,-3 2-1 1,-2 10-2-16,-3 0 0 0,0 5 0 15,-3 7-1-15,0 6 1 0,1 8-1 16,-3 11 0 0,4 5 1-16,-1 7 1 0,5 8 0 15,-1 8 0-15,3 5-1 16,3 8 0-16,3 2-1 0,1 5 2 15,2 6-1 1,3 1 0-16,-1 2-1 0,2 4 2 16,0 0-1-16,-4-2 1 0,2-2-1 15,-4-9 2 1,-3-4-1-16,-3-9 1 0,1-8 1 15,-4-14 0-15,-1-12 1 16,-5-11 2-16,1-9 0 0,-3-11 0 16,-5-8-1-1,-9-5 1-15,-19-6-2 0,-16-3-2 16,-21 3-2-1,-18 0-8-15,-26 7-16 0,-26 13-69 16,-13 11-4-16,-17 4-8 0,-2 11-3 16</inkml:trace>
  <inkml:trace contextRef="#ctx0" brushRef="#br0" timeOffset="243834.4601">15908 12700 1 0,'-10'-6'22'16,"10"6"-7"-1,-10-6-4-15,10 6-3 0,-13-1-2 16,13 1-1 0,-15 0 5-16,6 0 8 0,-1 4 8 15,-1 0 3-15,-1-1 4 16,1 1-1-16,3 1 4 0,8-5-5 15,0 0-6-15,16 2-7 0,11-4-6 16,19-5-6 0,9-5-7-16,11 1-12 0,3-5-14 15,9 1-18 1,1 3-20-16,-7 0-24 0,-5 2-3 15</inkml:trace>
  <inkml:trace contextRef="#ctx0" brushRef="#br0" timeOffset="244124.463">15876 12968 43 0,'0'0'90'15,"21"0"-3"-15,9-2-5 16,12-6-55-16,8-3-18 16,16 5-21-16,1 2-65 0,4-5-7 15,-1 2-5 1</inkml:trace>
  <inkml:trace contextRef="#ctx0" brushRef="#br0" timeOffset="247068.4928">16906 12342 43 0,'-11'-3'58'16,"11"3"-8"-16,-12-5-6 15,12 5-8-15,4-16-5 16,10 8-9-16,11-4-6 0,12 0-5 15,7 2-6-15,11-2 2 0,6 1-1 16,6 4-1 0,0 1-1-16,-2 3 0 0,-7 3-1 15,-9 0 0 1,-9 0 0-16,-10 5-1 0,-10 3 1 15,-8 0 0-15,-9 3-1 16,-3 3 2-16,-7 1-3 16,-9 2 2-16,-6 5-1 0,-5 1-2 15,-6 4 1-15,-5 8-1 16,-5 1 0-16,-3 7 0 0,-2 3 0 15,0 4-1 1,-2 3 1-16,3-2 0 0,2-2 0 16,5-5-1-16,5-5 1 15,6-10 0-15,10-5 1 16,9-5 1-16,10-6 1 15,13-5 1-15,9-6 1 0,13-1 0 16,8-1 1-16,7-3-1 0,3-2-1 16,4-3-1-1,-4 3-1-15,-4-1-1 0,-7 3-3 16,-7 0-1-1,-7 1-5-15,-10-1-6 0,-6 3-20 16,-12 0-41-16,0 0-16 16,0 0-8-16</inkml:trace>
  <inkml:trace contextRef="#ctx0" brushRef="#br0" timeOffset="247308.4952">16956 12609 80 0,'5'0'94'15,"15"-2"-2"1,12-3-8-16,11-1-65 0,10 1-9 15,5-2-5-15,3 6-13 16,-3-6-23-16,-6 6-52 0,-3 1-8 16,-8 0-6-1</inkml:trace>
  <inkml:trace contextRef="#ctx0" brushRef="#br0" timeOffset="247868.5008">17724 12789 51 0,'3'-11'91'15,"-3"11"-3"-15,0 0-36 0,0 17-15 16,-1 7-11-1,0 5-10-15,1 9-5 0,0 4-6 16,0 6-5-16,1-4-11 16,8-1-22-16,6-5-50 0,-3-9-9 15,2-5-5 1</inkml:trace>
  <inkml:trace contextRef="#ctx0" brushRef="#br0" timeOffset="251598.5381">18827 12421 25 0,'0'0'70'0,"-1"-16"-4"0,1 16-8 15,0-12-15 1,0 12-8-16,0 0-11 0,0 0-7 15,0 0-5-15,5 5-3 16,-2 13-2-16,1 4-2 0,2 11-3 16,1 3 0-16,0 8 0 0,2 2 1 15,-2 1 0 1,4-4-2-16,-5-2-1 0,-1-9-1 15,0-3-6 1,-5-14-9-16,2-5-30 0,6-5-38 16,-8-5-9-16,0-8-2 15</inkml:trace>
  <inkml:trace contextRef="#ctx0" brushRef="#br0" timeOffset="251888.541">18555 12405 52 0,'0'0'89'15,"0"0"-2"1,6-12-40-16,29 6-10 0,17-1-9 15,17-5-11-15,22-5-2 0,15 0-2 16,10-5-5-16,4-2-3 16,3 0-3-16,-10 2-3 0,-6 1-2 15,-17 4-3 1,-17 5-6-16,-18 1-10 0,-13 3-31 15,-3 7-35 1,-25 1-4-16,-14 0-2 0</inkml:trace>
  <inkml:trace contextRef="#ctx0" brushRef="#br0" timeOffset="252188.544">18567 12913 52 0,'0'10'97'0,"5"-4"-2"16,16-6-5-1,9-1-48-15,16-5-22 0,17-7-5 16,11-2-3 0,13-1-3-16,0-3-6 0,1 5-5 15,-9-2-3-15,-2 8-4 16,-12-2-6-16,-11 8-28 0,-5 2-48 15,-25 0-7-15,-5 5-1 0</inkml:trace>
  <inkml:trace contextRef="#ctx0" brushRef="#br0" timeOffset="252559.5478">18460 12371 20 0,'22'-14'88'0,"-3"3"-1"15,-6 2-4-15,-13 9-56 16,9-8-9-16,-9 8-5 16,-12 15-3-16,-6 7-2 0,-7 5-3 15,-6 9-2 1,-4 7 0-16,0 7-10 0,-5-5-16 15,5-7-58-15,7 6-7 16,5-11-4-16</inkml:trace>
  <inkml:trace contextRef="#ctx0" brushRef="#br0" timeOffset="252939.5516">18556 12855 44 0,'6'-8'90'0,"-6"8"-2"0,0 0-5 16,-15 12-58-16,-1 10-12 16,-3 5-4-16,-4 5-3 15,-5 4-4-15,-2 2-4 16,4 3-16-16,2 9-62 0,3-18-6 15,10-5-7 1</inkml:trace>
  <inkml:trace contextRef="#ctx0" brushRef="#br0" timeOffset="253265.5554">19238 12759 82 0,'0'0'89'0,"0"0"-3"0,11 0-5 16,19 6-69-16,-28 6-6 15,-1 6-1-15,-1 5-1 0,-2 5 2 16,-6 5-3-1,-3 1-5-15,4 4-23 0,5-4-56 16,-8-7-7-16,6-6-7 0</inkml:trace>
  <inkml:trace contextRef="#ctx0" brushRef="#br0" timeOffset="253595.5587">19773 12055 49 0,'0'0'92'0,"2"-14"-3"15,-2 14-5-15,0 0-55 0,0 7-12 16,-9 8-5-16,-5 7-5 15,-5 4-2-15,1 4-4 16,-4 4-8-16,6 7-20 0,4 3-56 16,1-2-6-1,3 1-8-15</inkml:trace>
  <inkml:trace contextRef="#ctx0" brushRef="#br0" timeOffset="254055.5633">19734 12818 77 0,'-8'17'86'16,"8"7"-30"-1,-3 3-18-15,0 7-6 0,3-6-9 16,4-1-5-16,9-6-6 0,6-5 0 15,6-12 2 1,2-5-2-16,1-12 0 0,-1-6-1 16,-2-6-2-16,-9 1-2 15,-7-2-2-15,-9 1-1 0,-1 6-3 16,-15 2-1-1,-5 8-3-15,-9 4-8 0,2 6-26 16,15 9-52-16,-14 0-5 0,3 5-7 16</inkml:trace>
  <inkml:trace contextRef="#ctx0" brushRef="#br0" timeOffset="258799.6111">15852 14068 39 0,'-33'0'84'0,"-3"5"-29"16,2 1-8-16,3 4-6 0,4-3-9 15,6 5-5 1,10-4-5-16,11-8-4 0,26 11-6 15,18-9-2-15,14-2-5 0,13 0-1 16,10-2-2 0,3-3-2-16,4-2-2 0,-6 0-1 15,-9 0-2 1,-8-1-4-16,-13 0-8 0,-10-5-20 15,-21 3-48-15,5 3-6 16,-13-3-4-16</inkml:trace>
  <inkml:trace contextRef="#ctx0" brushRef="#br0" timeOffset="259029.6134">15774 14376 22 0,'-53'29'89'0,"8"-5"0"16,11-4-3-1,12-4-53-15,16-6-9 0,13-6-7 16,25-4-2-16,14-3-3 0,15-5-1 16,10 0-2-1,8-3-5-15,2-1-4 0,0 2-5 16,-5 8-6-16,-14-4-18 15,-9 5-57-15,-2 0-8 16,-14 1-7-16</inkml:trace>
  <inkml:trace contextRef="#ctx0" brushRef="#br0" timeOffset="259779.6209">16946 13892 62 0,'-23'0'82'16,"3"2"-32"-16,8 1-11 15,-3 2-8-15,15-5-7 0,-10 7-4 16,10-7-2-1,15 3-5-15,7-3-3 0,11-4-1 16,13-4 1-16,5-1-4 16,5-2-2-16,2 3-1 15,2 0 0-15,-6 0-2 16,-9 3 0-16,-8 5 0 0,-9 0-1 15,-7 0 1-15,-8 3-1 0,-13-3 0 16,6 17 0 0,-7-5 0-16,-8 2 1 0,-4 3 0 15,-4 4-1 1,-6 2 1-16,-3 3 0 0,-6 4-1 15,-2 3 1-15,-4 4-2 16,-6 1 1-16,0 2-1 0,-3 0 0 16,3 1 0-1,-1-4 0-15,6-3 0 0,3-4 0 16,8-7 1-16,7-3 1 0,10-3 1 15,8-7 0 1,3-10 2-16,22 11-1 0,4-11 1 16,11 0-1-16,4 0 1 15,3-5-1-15,4-1-1 0,-5 0 0 16,0-1-2-1,-9 4-1-15,-3 0-2 0,-10-1-3 16,-7 3-1-16,-7-1-3 0,-7 2-11 16,11-1-23-1,-11 1-46-15,0 0-3 0,-6-12-5 16</inkml:trace>
  <inkml:trace contextRef="#ctx0" brushRef="#br0" timeOffset="260039.6235">16973 14188 46 0,'-20'1'96'0,"11"-1"-4"15,9 0-3 1,16 0-59-16,8-3-9 0,11 0-3 16,8-4-7-16,2-3-5 15,6 4-8-15,1-4-5 16,0 9-10-16,-12-8-34 0,-4 9-38 15,-5 0-6-15,-12 2-4 16</inkml:trace>
  <inkml:trace contextRef="#ctx0" brushRef="#br0" timeOffset="260361.6269">17707 14287 50 0,'5'5'96'16,"-4"7"-4"-16,-1 4-7 0,-3-70-30 16,-4 74-45-16,3 9-8 15,-3 1-3-15,1 7-3 0,-2-3-6 16,8-1-9-16,0-3-35 15,5-9-35-15,6-9-4 16,3-9-4-16</inkml:trace>
  <inkml:trace contextRef="#ctx0" brushRef="#br0" timeOffset="261331.6366">18134 13939 50 0,'-20'4'88'0,"4"-4"-1"15,2 4-38-15,4-4-17 0,10 0-8 16,0 0-7-16,11 0-4 0,10 0-2 16,8 0-4-1,7 0-1-15,7 0-3 0,4 0-2 16,3 0 0-16,-2 1-2 15,-2 1-1-15,-6-1-1 0,-6-1-4 16,-4 2-6 0,-8-2-18-16,-22 0-52 0,18-2-8 15,-18 2-3 1</inkml:trace>
  <inkml:trace contextRef="#ctx0" brushRef="#br0" timeOffset="261561.6389">18180 14085 67 0,'-9'11'94'15,"9"-2"-3"-15,10-6-5 0,20 1-65 16,10-2-6-16,7-2-4 15,6 0-6-15,6 0-7 16,0-2-8-16,-1 2-10 0,-7-4-30 16,-3 4-38-1,-6 3-5-15,-9-1-4 0</inkml:trace>
  <inkml:trace contextRef="#ctx0" brushRef="#br0" timeOffset="264971.673">4408 12931 49 0,'-14'0'47'0,"5"-1"-1"16,9 1-6-16,-9-2-3 0,9 2-7 15,0 0-9 1,11-8-5-16,6 0-5 0,9 1-5 15,8-5-3-15,8-2 0 16,10-1-1-16,4 2 1 16,5-1 0-16,3 0 1 15,-7 2 0-15,-5 1 0 0,-7 0-1 16,-10 6 0-16,-8-2 0 0,-8 3 0 15,-8 3-1 1,-11 1-1-16,0 0 0 0,0 0-1 16,0 0-1-16,-11 4 0 15,-3-1 1-15,-4 2-1 16,-4-2 0-16,-5-1 1 15,-2 1 0-15,-2-1 0 0,-4 0 0 16,1 0 0-16,1 0 0 0,0-1 1 16,2 1 0-1,4-1 0-15,4 0 1 0,3 0 2 16,3 1 0-1,7-2 0-15,10 0 1 0,-11 0 1 16,11 0-3-16,0 0 0 16,7-9-1-16,7 2-1 0,10-1-1 15,4-1 0 1,8-1-1-16,7-2 1 0,3 2 1 15,2 0-1-15,-4 1 1 0,-3 1 0 16,-7 1 0 0,-8 2-1-16,-7 2-1 0,-8 0-1 15,-11 3-2-15,10 0-2 16,-10 0-4-16,0 0-2 0,-7 11-7 15,-4-6-15 1,-1 1-28-16,9 5-26 0,-13 1-1 16</inkml:trace>
  <inkml:trace contextRef="#ctx0" brushRef="#br0" timeOffset="265611.6794">4728 12894 80 0,'0'0'87'0,"0"0"-1"15,-5-5-54-15,5 5-9 0,0 0-4 16,0 0-4-1,0 0-3-15,0 0-3 0,0 0-1 16,0 0-4 0,0 0-2-16,-7 7-2 0,7 2-1 15,3 6 0-15,4 6 0 16,4 7-1-16,1 9 0 0,0 7 2 15,3 6 1-15,0 4 0 0,0 0 0 16,-3-6-1 0,1-3 1-16,-6-7-1 0,-1-8 1 15,-1-7 1 1,-3-9 0-16,-1-2 2 0,-1-12 1 15,0 0 1-15,0 0 0 16,0 0 1-16,0-14-1 0,-3-3-1 16,-5-7 0-1,-3-8-1-15,-4-3-2 0,-2-8-2 16,-3 0 1-16,0 0 0 0,1 3 0 15,2 2 0 1,0 4-2-16,5 8 1 0,3 4-1 16,0 6 1-16,2 3-1 15,7 13 0-15,-4-14-1 0,4 14-2 16,0 0 0-1,0 0 0-15,0 0 0 0,14 19 0 16,5 10 0-16,7 6 0 0,4 11 2 16,4 7 1-1,2 2 1-15,0 0 1 0,-5-2-2 16,-5-10 1-16,-6-6 1 15,-6-8-1-15,-5-7-4 16,-8-11-9-16,-1-11-59 16,0 0-15-16,0 0-7 0,0-4-4 15</inkml:trace>
  <inkml:trace contextRef="#ctx0" brushRef="#br0" timeOffset="268102.7044">18229 14089 58 0,'-10'-3'60'0,"-1"0"-11"0,11 3-9 16,-12-4-8 0,12 4-7-16,0 0-6 0,0 0-4 15,0-15-5-15,11 10-3 16,10-4-1-16,9-3-2 0,7 0 0 15,9-1-1 1,5-2 1-16,4 1-1 0,-1 1 0 16,-2 0-1-16,-9 5-1 0,-9 1-1 15,-9 3-1 1,-12 2 1-16,-13 2-2 0,0 0 1 15,-25 7-1-15,-5 0 0 16,-6 2 0-16,-8 0 0 0,-7 1 1 16,-3 0 0-1,-2-1 1-15,4 0 0 0,6 0 1 16,6-2 1-16,9 0 0 0,8-1 2 15,14-3 0 1,9-3 1-16,19 1 0 0,11-1 1 16,11-5 0-16,12-2 1 15,11-2 0-15,6 2-1 0,2 1-1 16,-1 1-2-1,-9 4 0-15,-4 1-1 0,-12 1-1 16,-13 5-1 0,-13 3 0-16,-13 0 0 0,-7-9 0 15,-18 15 0-15,-11-10 0 0,-13 2 0 16,-8-4 0-16,-8 1-1 15,-9-1 1-15,0 0 0 16,-2 1-1-16,4-2 1 16,9 1 0-16,10-1 1 0,9 1 0 15,11-1 0 1,12-2 1-16,14 0 0 0,7-8 0 15,20 1 1-15,9-4 0 16,11 1 0-16,10-5 0 0,8 1-1 16,4-1 0-16,1 3 0 15,-8 0-1-15,-8 1-1 16,-9 5-1-16,-12-1-2 0,-9 5-2 15,-12-1-4 1,-12 3-9-16,0 0-29 0,-17 0-42 16,1 0-6-1,-5 0-5-15</inkml:trace>
  <inkml:trace contextRef="#ctx0" brushRef="#br0" timeOffset="268712.7105">18365 14114 16 0,'3'-11'61'16,"-3"11"3"-16,0 0-5 0,3-10-8 15,-3 10-10 1,0 0-11-16,0 0-10 0,0 0-7 15,0 0-3-15,0 0-2 16,0 0-5-16,9-7 0 16,-9 7-2-16,9-7 0 15,-9 7-1-15,12-9 0 0,-12 9 2 16,13-8-1-16,-13 8 0 0,8-4 1 15,-8 4 0 1,0 0 0-16,0 0 0 0,0 0-1 16,0 0 2-1,9 10-2-15,-7 4 1 0,0 5-2 16,0 5 1-16,3 8 0 15,1 8 2-15,-2 6 0 0,-1 1 0 16,1 7 0 0,-3 2 0-16,-1-5 1 0,0-2-1 15,0-6-1-15,-2-9-3 0,0-7-3 16,0-10-3-1,2-6-11-15,0-11-50 0,0 0-24 16,14-16-6-16,-7-6-3 16</inkml:trace>
  <inkml:trace contextRef="#ctx0" brushRef="#br0" timeOffset="268992.7133">18214 14668 85 0,'0'0'100'0,"12"4"-5"0,19-7-5 16,-24-8-64-16,54-8-11 0,14 0-4 15,6 0-3-15,3 2-4 16,-2 2-3-16,-7 7-4 16,-14 1-6-16,-7 6-8 15,-20 6-38-15,-11 5-36 0,-9 1-6 16,-14-11-5-1</inkml:trace>
  <inkml:trace contextRef="#ctx0" brushRef="#br0" timeOffset="269402.7174">18208 13912 49 0,'-2'-15'94'0,"2"15"-4"0,-2-8-5 16,2 8-59-16,0 0-9 15,-8 5-6-15,-1 6-4 0,-4 7-1 16,-2 6-3-16,-3 4-1 15,-2 5 1-15,-1 5-2 16,-2 1-1-16,3 1 0 0,1-3-1 16,4-5-4-1,2-4 0-15,3-7-4 0,5-9-7 16,5-12-19-16,18 2-52 15,-1-13-2-15,9-6-6 16</inkml:trace>
  <inkml:trace contextRef="#ctx0" brushRef="#br0" timeOffset="269692.7203">18817 13840 76 0,'11'-3'93'16,"-11"3"-5"-16,0 10-3 0,0 5-66 15,-1 6-8-15,-6 5-4 16,0 6 0-16,-2 2-2 0,1 4-3 16,-5-1-4-1,6 6-15-15,-5 8-50 0,1-13-21 16,5-3-7-16,0-4-4 0</inkml:trace>
  <inkml:trace contextRef="#ctx0" brushRef="#br0" timeOffset="270032.7237">18230 14586 71 0,'-1'18'90'0,"1"7"-6"16,-10 3-4-16,-3 10-75 0,-2 7-1 15,-9 7 0-15,0-3-3 16,-1 2-4-16,-1-6-9 0,5-10-39 15,9-3-33 1,3-18-5-16,9-14-1 0</inkml:trace>
  <inkml:trace contextRef="#ctx0" brushRef="#br0" timeOffset="270302.7264">18841 14486 48 0,'15'9'89'0,"-13"5"-1"15,-2-14-34-15,4 30-25 0,-5 0-3 16,-1 5-3-1,-7 11-6-15,-1-3-5 0,1 1-6 16,-4-5-7 0,5-3-11-16,-6-8-24 0,-8-7-51 15,22-10-6-15,0-11-6 16</inkml:trace>
  <inkml:trace contextRef="#ctx0" brushRef="#br0" timeOffset="271462.738">19238 14486 26 0,'0'-11'91'15,"0"11"-1"-15,0-12-4 0,0 12-57 16,0 0-12-16,0 0-2 15,0 5-3-15,0 10-2 16,0 4-2-16,0 8-3 16,0 3 0-16,1 7 0 0,0 3-1 15,-1-4-1-15,0-1 0 0,0-5-1 16,0-3-1-1,-2-7-2-15,-1-4-1 0,3-16-3 16,0 11-6 0,0-11-23-16,-16-11-53 0,16-2-6 15,2-6-5-15</inkml:trace>
  <inkml:trace contextRef="#ctx0" brushRef="#br0" timeOffset="271642.7398">19167 14461 81 0,'5'-4'97'16,"15"-4"-6"-16,11-4-6 0,-31 0-67 16,40-8-14-1,10 6-14-15,-7-1-28 0,-5 3-46 16,9 0-8-16,-6 5-6 0</inkml:trace>
  <inkml:trace contextRef="#ctx0" brushRef="#br0" timeOffset="272882.7522">20730 13184 4 0,'-12'3'81'16,"3"-1"5"-16,9-2-42 16,0 0-7-16,5 0-6 0,14-1-6 15,7-3-4-15,12-1-6 0,5 2-5 16,4-1-2-1,4 2-1-15,0 1-3 0,-4 1-1 16,-3 2-3-16,-7 5 0 16,-8 2 0-16,-8 2 0 15,-6 3-1-15,-6 1 1 16,-5 3-1-16,-4 2 1 0,-4 0 0 15,-9 7-1 1,-8 0 0-16,-6 2 0 0,-7 1-1 16,-5 2-2-16,-6 2 2 0,-3-2 1 15,-4 1-1 1,2-3 2-16,3-2 0 0,4-6 1 15,8-2 1-15,9-5 1 16,6-4 2-16,20-11-1 0,-6 13 0 16,15-12 1-1,15-1-1-15,9 0 1 0,7-3-1 16,11 0-1-16,3 0-1 0,1-2-1 15,-5 3-1 1,-4 2-2-16,-8 0-2 0,-6 0-3 16,-9 0-7-16,-5 2-19 15,-5 9-54-15,-13-11-5 0,0 0-5 16</inkml:trace>
  <inkml:trace contextRef="#ctx0" brushRef="#br0" timeOffset="273232.7557">20747 13443 46 0,'0'0'95'15,"0"0"-2"1,0 0-3-16,25-8-62 0,11 6-6 16,10-1-6-16,9 3-5 15,5-2-4-15,2 0-4 16,2 2-4-16,-8 0-4 0,-4 0-8 15,-13 0-16-15,-10-5-57 16,-4 5-9-16,-9 4-4 0</inkml:trace>
  <inkml:trace contextRef="#ctx0" brushRef="#br0" timeOffset="273802.7614">21647 13585 77 0,'0'0'85'0,"0"0"-5"0,0 27-30 16,0-27-42-16,0 0-3 15,0 0-1-15,0 0 0 0,0 0-1 16,0 0 2 0,7 0-2-16,-7 0 2 0,15-11-2 15,-15 11-1-15,16-9 0 0,-16 9 0 16,0 0 1-1,0 0-1-15,0 0 0 0,0 0-1 16,-4 6-3-16,4-6-10 16,-16 0-67-16,16 0-7 0,0 0-6 15</inkml:trace>
  <inkml:trace contextRef="#ctx0" brushRef="#br0" timeOffset="273962.763">21973 13542 75 0,'11'12'84'16,"0"-1"-14"-16,-11-11-21 0,9 0-82 16,-9 0-41-1,17 0-14-15,-6-6 12 0</inkml:trace>
  <inkml:trace contextRef="#ctx0" brushRef="#br0" timeOffset="274112.7645">22122 13537 39 0,'17'0'74'16,"-7"0"9"-16,-10 0-12 0,6 7-28 16,-6 3-17-1,0-10-9-15,-11 14 0 16,11-14-1-1,-9 12-3-15,9-12-5 0,0 0-7 16,0 0-14-16,2-11-56 16,-2 11-23-16,17-10-6 0,-6 5-6 15</inkml:trace>
  <inkml:trace contextRef="#ctx0" brushRef="#br0" timeOffset="274533.7688">20392 14039 58 0,'-5'11'91'15,"13"-6"-4"1,28-5-2-16,64-3-66 0,-10-5-4 16,28-3 1-1,35-4 0-15,26-2-1 0,29 2-3 0,20-4-1 16,18 5-2-1,7 0-2-15,3 4-2 0,-8 2-3 16,-15 6-3 0,-16 1-3-16,-26 1-4 0,-25 0-10 15,-28-6-67-15,-30 8-9 16,-32 2-8-16,-29-1-3 0</inkml:trace>
  <inkml:trace contextRef="#ctx0" brushRef="#br0" timeOffset="275283.7763">21913 13583 0 0,'16'0'77'0,"-16"0"3"0,12-9-40 15,-12 9-18-15,12-3-3 0,-12 3-1 16,0 0 1 0,0 0-2-16,0 0-6 0,8 0-1 15,-8 0-1-15,0 0-2 16,0 0-1-16,14-9-2 0,-5 6-2 15,1 0-1 1,8 1-1-16,-1-1 0 0,1 3-1 16,1-3 2-1,0 3 0-15,-1 0 0 0,-5 0 0 16,-3 3 0-16,-10-3 2 0,0 0 1 15,7 10 1-15,-7-10 2 16,0 0 0-16,-10 5-1 16,10-5 2-16,-13 0-2 15,5 0-2-15,8 0-3 0,-17 0-4 16,17 0-4-1,-16 5-3-15,7-3-2 0,9-2 0 16,-18 10-1-16,18-10 1 0,-17 12 1 16,17-12 3-1,-13 12 3-15,13-12 4 0,-10 7 2 16,10-7 3-16,0 0 1 15,0 0-1-15,0 0 1 0,0 0-6 16,0 0-21 0,-16-2-56-16,23-6-7 0,2-1-5 15</inkml:trace>
  <inkml:trace contextRef="#ctx0" brushRef="#br0" timeOffset="276093.7844">20753 14526 7 0,'-20'7'83'16,"4"-2"3"-16,0-2-5 0,-14 1-51 15,30-4-11-15,9 0-3 16,14 0-2-16,15-9-1 0,11-1 0 16,11 0-1-1,7 0-2-15,2 1-4 0,-3 2-2 16,-5 6-1-16,-8 1-4 0,-14 6 0 15,-13 8-1 1,-14 6-1-16,-13 4 2 0,-8 2-1 16,-14 4 1-16,-9 1 0 15,-8 5 1-15,-8 0-1 0,-5 2 1 16,-4-1 1-1,1 0 0-15,1-3 0 0,7-2 1 16,8-6-1-16,10-3 1 0,9-5 3 16,14-3 0-1,7-15 0-15,21 13 0 0,7-10 1 16,13-3-1-16,8 0 0 15,7 0-1-15,1-1-2 16,0-2-2-16,-1 1-2 16,-7-3-2-16,-5 3-6 0,-13-4-7 15,-3 4-15 1,-12 2-36-16,-4-9-26 0,-5-2-6 15,-7-3-1-15</inkml:trace>
  <inkml:trace contextRef="#ctx0" brushRef="#br0" timeOffset="276263.7861">20897 14792 13 0,'0'0'96'16,"13"-8"-2"-16,17-6-5 15,13-6-4-15,0-5-83 16,17 5-20-16,-3 2-38 0,0-1-30 15,-1 5-6-15,-10 2-6 16</inkml:trace>
  <inkml:trace contextRef="#ctx0" brushRef="#br0" timeOffset="276623.7897">21460 14862 78 0,'0'0'87'16,"17"6"-3"-16,-17-6-62 0,9 0-5 15,-9 0 1-15,13-6 0 16,-13 6-5-16,11-8-5 16,-11 8 0-16,9-6-2 0,-9 6 0 15,0 0 1 1,11 0-1-16,-11 0 1 0,-1 5-2 15,1-5-1-15,-2 11 1 16,2-11-1-16,-6 11-3 0,6-11-7 16,0 0-34-1,-15 5-46-15,15-5-7 0,3-15-6 16</inkml:trace>
  <inkml:trace contextRef="#ctx0" brushRef="#br0" timeOffset="276953.793">21860 14534 10 0,'-20'19'97'15,"8"-3"-2"1,7-4-5-16,7-3-6 0,18-3-76 15,3-3-4-15,10-3 0 0,4 0-1 16,3 0-1 0,1 0-2-16,-2 0-2 0,-5-5-3 15,-4 2-10-15,-9-2-30 16,-21 5-42-16,15-19-6 0,-9 3-5 15</inkml:trace>
  <inkml:trace contextRef="#ctx0" brushRef="#br0" timeOffset="277153.795">22073 14284 62 0,'-14'13'95'16,"7"8"-5"-16,4 8-2 16,-1 10-63-16,4 5-9 15,-1 8-3-15,-2 4-3 0,-5 3-1 16,1 3-2-1,-1-4-1-15,-4-4-3 0,4-4-6 16,-5-13-8-16,8-1-26 0,7-14-53 16,-2-10-6-16,0-12-7 15</inkml:trace>
  <inkml:trace contextRef="#ctx0" brushRef="#br0" timeOffset="277733.8008">22500 14343 24 0,'-12'-2'78'0,"12"2"2"15,-10-8-4 1,10 8-64-16,4-15-7 0,11 5 4 16,6 1 2-1,9 0 0-15,10 1 1 0,1 1 0 16,5 2-2-16,-2 4-2 15,-4 1-2-15,-7 0-2 0,-6 6-2 16,-10 3-3-16,-10 6 1 16,-8 2-1-16,-14 6 1 15,-7 5 0-15,-7 6 1 0,-8 4 0 16,-6 2 0-1,-2 3 1-15,-3-1 0 0,3-2 1 16,4-3 0-16,5-4 0 16,9-6 1-16,9-6 3 15,9 0-1-15,9-6 1 16,10-3 0-16,13 1 0 0,8-4-1 15,7-4 0-15,8 2-2 0,0-2-1 16,-2-2-4 0,1 0-3-16,-7-3-5 0,-2 0-12 15,-7 2-60 1,-8-5-12-16,-6-11-7 0,-8-3-4 15</inkml:trace>
  <inkml:trace contextRef="#ctx0" brushRef="#br0" timeOffset="277893.8024">22500 14540 35 0,'4'13'100'16,"16"-5"-4"-16,13-8-11 15,4 0-12-15,8-27-150 0,1 17-12 16,-3-5-7-1,2 1-5-15</inkml:trace>
  <inkml:trace contextRef="#ctx0" brushRef="#br0" timeOffset="278223.8057">23098 14693 90 0,'-4'12'94'0,"4"-12"-7"16,0 0-6-16,-31 8-75 16,31-8-4-16,14-5-2 15,-3-2 0-15,6 1 0 16,-2-1 0-16,2 1 1 0,-3 3 0 15,-5-1 2 1,2 4 3-16,-11 0 0 0,0 0 2 16,5 9-1-1,-5-9 0-15,-3 16-1 0,3-16 0 16,-7 12-4-16,7-12-7 0,0 0-51 15,-6-4-31-15,6 4-8 16,0-20-7-16</inkml:trace>
  <inkml:trace contextRef="#ctx0" brushRef="#br0" timeOffset="278563.8091">23359 14684 57 0,'6'9'91'0,"-6"-9"-5"0,5 14-2 16,-5-14-64 0,0 13-11-16,0-13-1 0,0 12 0 15,0-12 2-15,0 0-3 16,0 0 0-16,0 0-3 0,7 2-1 15,-7-2 0-15,15-5-1 16,-4 1 0-16,2-4 1 16,-3 2-1-16,-1 3 1 0,-9 3 0 15,15 0 1 1,-15 0 0-16,-1 10 1 0,1-10-1 15,-5 16-1-15,5-16-1 16,-9 16-3-16,9-16-9 0,0 0-47 16,-1-8-34-1,1-5-6-15,7-7-6 0</inkml:trace>
  <inkml:trace contextRef="#ctx0" brushRef="#br0" timeOffset="279063.8141">22418 14628 56 0,'-10'8'96'0,"10"-8"-3"0,0 0-6 16,24 5-56-1,22-9-20-15,9-12-15 0,10 2-74 16,15-11-9-1,7-3-7-15,8-2-5 0</inkml:trace>
  <inkml:trace contextRef="#ctx0" brushRef="#br0" timeOffset="292837.954">13910 16004 50 0,'0'0'88'0,"0"0"-3"0,-12 2-4 16,12 9-74-16,-2 9-1 0,-1 8 0 15,-2 8-1 1,2 4 1-16,-1 10 0 0,2-1 0 15,-2-3 0-15,4-3-1 16,0-2-3-16,-3-7-1 16,0-9-4-16,3-6-4 15,-5-10-6-15,5-9-27 0,0 0-38 16,0 0-13-16,-9-21-4 0</inkml:trace>
  <inkml:trace contextRef="#ctx0" brushRef="#br0" timeOffset="293067.9563">13522 16077 29 0,'-29'5'94'0,"8"0"-3"0,21-5-3 15,0-29-35-15,21 24-43 0,23-3-4 16,16 0-1-1,12-2 0-15,9 2 1 0,2-1-1 16,1 1-3-16,-7 4-2 16,-8 0-4-16,-12 4-6 0,-15 0-7 15,-11 4-9 1,-12-1-19-16,-19-3-41 0,6 15-10 15,-9-4-2 1</inkml:trace>
  <inkml:trace contextRef="#ctx0" brushRef="#br0" timeOffset="293327.9589">13330 16518 82 0,'19'12'95'0,"25"-10"-5"15,24-5-4-15,22-4-74 16,12-4-3-16,12-3-2 16,4 0-1-16,-4 1-1 15,-10 3-1-15,-11-1-3 0,-18 5-5 16,-18 4-13-1,-21-1-26-15,-25 3-45 0,-11 0-7 16,-3 7-5-16</inkml:trace>
  <inkml:trace contextRef="#ctx0" brushRef="#br0" timeOffset="293597.9616">13559 16409 41 0,'9'-5'89'16,"-9"5"-3"-16,3 12-4 0,-12 5-62 15,-11 10-12 1,-7 6-4-16,-7 7-1 0,-7 1-6 16,3 5-16-16,-4 0-46 15,4-18-18-15,3-13-7 16</inkml:trace>
  <inkml:trace contextRef="#ctx0" brushRef="#br0" timeOffset="293927.9649">13620 15887 52 0,'-6'10'94'0,"-11"6"-6"0,-6 8-4 16,28 0-65-16,-35 5-12 0,-8 7-9 15,0 3-10 1,-4-3-25-16,-7-4-46 0,19-7-7 15,9-7-5-15</inkml:trace>
  <inkml:trace contextRef="#ctx0" brushRef="#br0" timeOffset="294167.9673">14233 15896 11 0,'12'5'97'16,"-5"3"-3"0,-6 3-4-16,-2 3-7 0,-6 4-82 15,-4 0-4-15,-3 10-5 0,-5 0-18 16,-4 2-58-16,-2 6-6 15,3-5-6-15</inkml:trace>
  <inkml:trace contextRef="#ctx0" brushRef="#br0" timeOffset="294607.9717">14404 16387 12 0,'0'0'30'16,"0"0"2"-16,-1-36-12 16,1 36-62-16,-8 7 10 0,1 10 17 15,-1-2 29-15,3 7 35 16,-6 2 12-16,1 2-4 15,-5-1-7-15,1-1-6 0,-5 2-14 16,2-8-16 0,0 3-22-16,-2-2-44 0,3-7-33 15,5-4-6-15,11-8 3 16</inkml:trace>
  <inkml:trace contextRef="#ctx0" brushRef="#br0" timeOffset="295017.9758">14680 16329 82 0,'0'10'88'0,"6"-10"-4"16,8 0-4 0,4-7-77-16,9 2-2 0,10-3 1 15,4 1 3-15,2-2 2 0,3 4 1 16,-2-2 1-1,-1-1-3-15,-4 2-1 0,-4 0-1 16,-7 1-4-16,-5 0-6 16,-8-1-7-16,-1 5-10 0,-14 1-29 15,0 0-38 1,0 0-4-16,-9 3-4 0</inkml:trace>
  <inkml:trace contextRef="#ctx0" brushRef="#br0" timeOffset="295237.978">14909 16334 85 0,'0'10'96'0,"0"4"-5"16,0 3-5-16,0 6-70 0,0 6-7 15,0 9-2 1,0 5-2-16,-2 3-1 0,-5 4-8 16,-3-4-13-16,2-3-69 15,-1-3-6-15,2-11-8 0,2-4 0 16</inkml:trace>
  <inkml:trace contextRef="#ctx0" brushRef="#br0" timeOffset="295837.984">15705 16072 22 0,'-26'6'89'0,"1"-1"3"0,-2-1-5 0,40 6-60 16,-33-6-8-1,11 0-3-15,9-4-3 0,0 11-1 16,10-8-1 0,11 0-5-16,14 1-1 0,5-2-3 15,9 1-3-15,4-3-2 16,3 0-3-16,-3 0-2 0,0 0-3 15,-9-4-6 1,-3 0-7-16,-10 1-25 0,-18-1-41 16,1 1-5-16,-14 3 2 0</inkml:trace>
  <inkml:trace contextRef="#ctx0" brushRef="#br0" timeOffset="296097.9866">15638 16244 20 0,'-28'18'90'0,"5"0"-2"15,12-3-3-15,9 22-33 16,9-28-44-16,18-1-2 15,11-1 0-15,13-2 0 0,9 2-1 16,5-2 0 0,3-1-6-16,-1 0-9 0,0 5-19 15,-7 5-53-15,-7-7-10 0,-4-2-3 16</inkml:trace>
  <inkml:trace contextRef="#ctx0" brushRef="#br0" timeOffset="296778.9935">15412 15221 76 0,'0'0'86'0,"0"0"-4"16,17-10-38-1,3 6-27-15,10 1-9 0,5 0-3 16,7 3 2-16,5-1-1 0,1 2 2 15,-2 6-1 1,-1 5 1-16,-8 1-1 0,-10 4 2 16,-6 2-2-16,-12 3 2 15,-9 2-2-15,-10 2 0 16,-12-1 0-16,-8 0-2 15,-6-3-3-15,-2 0-4 0,-2-6-6 16,5-1-12-16,1 0-37 0,10-9-36 16,8 1-5-1,16-7-6-15</inkml:trace>
  <inkml:trace contextRef="#ctx0" brushRef="#br0" timeOffset="297068.9964">15568 15732 39 0,'-3'14'108'0,"1"-1"-5"16,2-13-8-1,-2 33-2-15,2-33-86 0,0 0-6 16,0 0-8-16,0 0-18 0,-25 10-67 15,25-10-6-15,-16 9-6 16,1-7-5-16</inkml:trace>
  <inkml:trace contextRef="#ctx0" brushRef="#br0" timeOffset="306742.0934">17407 15618 6 0,'9'-10'78'0,"-9"10"4"0,16-9-2 15,-41 8-68-15,30 1 0 0,9 9 2 16,-2 9 2-1,0 9 0-15,3 7-1 0,-4 9-3 16,4 4-2-16,-1 3-1 16,2 1-1-16,-2-3-2 15,0-4-1-15,-2-6 1 16,0-7-1-16,-2-7 2 0,0-7-1 15,-4-4 1 1,3-4 1-16,-9-9-2 0,10 7 0 16,-10-7-2-16,10-4-1 0,-4-6-1 15,4-6-1 1,2-8 0-16,2-8 1 0,5-11 0 15,6-7 0-15,8-5 1 16,2-6 0-16,8 4-1 0,-2 1 0 16,3 6 0-1,0 5-3-15,-4 12-1 0,-6 6-4 16,-7 11-4-16,-9 3-10 0,-2 2-37 15,-16 11-38 1,0 0-6-16,0 0-5 0</inkml:trace>
  <inkml:trace contextRef="#ctx0" brushRef="#br0" timeOffset="307012.0961">17803 15470 23 0,'-13'-2'104'0,"2"0"-6"0,11 2-5 15,0 0-2 1,0 0-81-16,31-1-3 0,5 1-3 15,10 0-3-15,8 0-3 16,5-3-2-16,1-4-6 0,2 3-7 16,-10-9-35-16,-9 7-39 15,-6-1-8-15,-14-2-5 16</inkml:trace>
  <inkml:trace contextRef="#ctx0" brushRef="#br0" timeOffset="307332.0993">17220 15548 26 0,'-14'5'103'0,"3"0"-4"16,11-5-8-1,0 0-1-15,12 0-83 0,11-3-5 16,16-2-5 0,3-5-5-16,7 3-11 0,-1 4-41 15,8-4-32-15,1 3-6 16,-9 1-5-16</inkml:trace>
  <inkml:trace contextRef="#ctx0" brushRef="#br0" timeOffset="308042.1064">16685 16249 17 0,'-30'9'81'0,"4"-1"6"16,10 2-5-16,8 0-57 0,8-10-11 15,40 9-2 1,20-4 3-16,35-5 0 0,37 0 3 16,41-5 0-16,36-2-2 15,34-1-1-15,27 2-1 0,16-2-1 16,7 4-2-1,-6 3-3-15,-10 1-1 0,-21 1-3 16,-27 3-2 0,-25-4-3-16,-32 3-4 0,-31 1-7 15,-34-4-16-15,-25-7-66 0,-28 7-5 16,-26-7-6-16,-28 7-3 15</inkml:trace>
  <inkml:trace contextRef="#ctx0" brushRef="#br0" timeOffset="323276.2618">17080 16530 31 0,'-17'5'44'0,"1"-3"-1"0,-2 5-4 15,4-2-7-15,-3 0-6 16,5 0-3-16,-1 0-7 0,13-5-4 15,-14 5-5 1,14-5 2-16,0 0-3 0,0 0 1 16,0 0-1-16,15 0 0 15,3-3-1-15,4-2 1 16,8-1 1-16,1 2-4 0,4-3-1 15,-1 3-1-15,2-1 1 16,-5 2 0-16,-1 3 0 0,-5-2 0 16,-3 2 1-1,-5 0-1-15,-4 0 1 0,-3 2-2 16,-10-2 1-1,10 8-1-15,-10-8 0 0,7 11-1 16,-6-3 0-16,-1 4 0 0,0 0 0 16,0 3 1-16,0 2-1 15,0-1 0-15,-1 5 1 0,-3 0-1 16,-2 1-1-1,-4 3 2-15,-2 0-1 0,-5 4 0 16,-1-2 1 0,-2 2 0-16,-3-3 0 0,0-1 2 0,3-2 0 15,-1-5-1 1,6-4 2-16,3-6 0 0,3-1-1 15,9-7 0 1,-5 10 2-16,5-10 0 0,16 2-1 16,5 0 1-16,4 1-1 15,1 1-1-15,4 0 0 0,5 2-1 16,-5-3-2-16,-2 4-2 15,-5-2-3-15,-2 2-2 16,-7-4-5-16,-2 4-15 0,-12-7-19 16,17 2-45-1,-17-2-6-15,6-10-2 0</inkml:trace>
  <inkml:trace contextRef="#ctx0" brushRef="#br0" timeOffset="323586.2649">17131 16765 77 0,'-14'5'99'16,"14"-5"-7"-16,-10-10-8 0,10 10-63 15,20 0-3 1,8 0-6-16,5 0-2 0,0 0-2 15,3 0-8-15,-5-2-2 16,2 2-8-16,-8-1-7 16,1 1-33-16,1-6-41 15,-15 2-10-15,6-5-1 0</inkml:trace>
  <inkml:trace contextRef="#ctx0" brushRef="#br0" timeOffset="324216.2712">17703 16866 17 0,'0'0'90'16,"0"0"-1"0,9 3-36-16,-9-3-18 0,0 0-9 15,0 0-8-15,0 0-8 16,0 0-2-16,0 0-2 15,-6 10-2-15,6-10 1 16,0 0 0-16,-11 9 2 0,11-9 0 16,0 0 0-1,0 0-2-15,0 0 0 0,0 0-1 16,0 0-1-16,0 0-1 0,0 0-1 15,0 0-2 1,0 0 0-16,0 0 0 0,0 0 0 16,0 0-1-16,0 0 2 15,-8 9-1-15,8-9 2 0,0 0 1 16,0 0 0-1,0 0 0-15,0 0-1 0,0-11 1 16,0 3 0-16,2-1-2 0,1-3 0 16,-3 12-2-1,8-14 1-15,-8 14-1 0,0 0 1 16,0 0-1-16,5 6 1 15,-5 4 0-15,-2 0-2 0,2-10-2 16,-9 14-6 0,9-14-48-16,0 0-32 0,-2-6-5 15,5-5-5 1</inkml:trace>
  <inkml:trace contextRef="#ctx0" brushRef="#br0" timeOffset="324836.2774">18119 16566 10 0,'-4'-15'78'0,"-7"-1"-35"0,11 4-1 15,-3 0 0-15,3 0-2 0,-2 0-5 16,2 4-6 0,0 8-6-16,0-14-6 0,0 14-3 15,0 0-6 1,0 0-2-16,0 0-2 0,2 9-1 15,3 13-1-15,3 6 0 16,2 10 0-16,-1 7-2 0,1 9 1 16,0 4-1-1,-3 2 0-15,0 5 0 0,-4-2-1 16,-2-3-1-16,-1-7-2 0,0-2 1 15,-4-9-3 1,2-7-6-16,-3-9-12 0,3-9-33 16,4-3-33-16,-2-14-5 15,4 11-2-15</inkml:trace>
  <inkml:trace contextRef="#ctx0" brushRef="#br0" timeOffset="325277.2819">18315 16543 74 0,'0'0'89'16,"2"-11"-3"-16,33 6-53 0,-35 5-11 15,0 0-1-15,0-9-4 16,0 9-4-16,0 0-3 0,0 0-1 15,0 0-2 1,0 0-1-16,0 0-3 0,0 0-1 16,0 0-2-1,0 5 0-15,0 7 1 0,4 7 0 16,0 13 0-16,4 6 0 0,0 14 1 15,2 12 0-15,0 10 2 16,0 7-1-16,-1 1-1 0,-5 2 1 16,2-8-1-1,-1-10 1-15,-2-11-2 0,-3-14-4 16,0-11-4-1,0-21-14-15,0-19-57 0,-1-4-15 16,0-12-6-16,1-9-5 16</inkml:trace>
  <inkml:trace contextRef="#ctx0" brushRef="#br0" timeOffset="326007.2892">18681 16555 74 0,'-20'0'82'0,"20"0"-45"16,-14 1-6-1,2 1-1-15,2-2-3 0,10 0-5 16,0 0-6-16,0 0-2 15,22-3-2-15,3-3-1 0,10 0-2 16,6-2-2 0,9 2-2-16,-4 0-2 0,3 3 1 15,-3 2-2-15,-7 1 0 0,-7 5-1 16,-7 6-1-1,-7 2 1-15,-9 3 0 0,-3 3 0 16,-6 1 0-16,-3 1-1 16,-8 3 1-16,-5 0-3 15,-7 1 0-15,-7 0 0 16,0 1-1-16,-3 3 1 0,-3-1-1 15,-1 2 1 1,0-1 0-16,3 2 2 0,2 1 0 16,6-3 0-16,4-6 0 0,6 2 1 15,5-7 2 1,11-4 2-16,3-2-1 0,16-8 1 15,10 1 2-15,12-1 0 16,5-2 2-16,7 2-1 0,5 0-3 16,0-3 0-1,-1 1-1-15,-5 3-1 0,-5-3-2 16,-11-2-2-16,-5 1-3 0,-10-1-4 15,-5-1-2 1,-16 1-4-16,11-5-12 0,-11 5-36 16,-14-16-33-16,3 0-5 15,-8-7-3-15</inkml:trace>
  <inkml:trace contextRef="#ctx0" brushRef="#br0" timeOffset="326197.2911">18764 16754 93 0,'0'0'97'15,"0"0"-2"-15,23 25-21 16,10-25-57-16,4-5-5 16,7 2-6-16,0-3-2 0,1 3-8 15,-3-2-4 1,-1 5-15-16,-9 0-16 0,-2 0-28 15,2 5-21-15,-8 0-12 16</inkml:trace>
  <inkml:trace contextRef="#ctx0" brushRef="#br0" timeOffset="326777.2969">19540 17055 37 0,'0'0'89'0,"0"0"-2"0,0 0-5 16,15 2-65 0,-15-2-8-16,0 0-1 0,0 0 1 15,10 0 1-15,-10 0-2 16,0 0 1-16,11-7-1 15,-11 7 0-15,0 0 0 16,0 0-3-16,0 0 0 0,0 0-1 16,0 0 1-16,-3 8-2 0,3-8 0 15,0 0 1 1,-9 4-2-16,9-4 0 0,0-5-1 15,0 5-1-15,6-12-1 16,-2 0 0-16,-4 12-1 16,8-11 0-16,-8 11-1 15,0 0 2-15,1 6 0 0,-1-6 0 16,-9 16-1-16,9-16-3 0,-11 16-4 15,0-15-14 1,5-14-57-16,6 4-12 0,6-8-10 16,3-4 4-1</inkml:trace>
  <inkml:trace contextRef="#ctx0" brushRef="#br0" timeOffset="327347.3026">19817 16958 4 0,'11'5'78'0,"-11"-5"2"16,13 7-4-16,-13-7-67 0,0 0-2 15,6 10 2 1,-6-10 2-16,-3 14 3 0,3-14-1 16,-8 10 0-16,8-10 0 0,0 0 0 15,-11 12-3-15,11-12-3 16,0 0-1-16,0 0 0 15,0 0-2-15,0 0 1 16,0 0 0-16,0 0-2 0,0 0 0 16,0 0 0-1,0 0 0-15,2 12 1 0,-2-12-1 16,0 10 0-16,0-10 0 0,-2 10 1 15,2-10 0 1,0 0 0-16,0 0 0 0,0 0-2 16,5 0 0-16,-5 0-1 15,12-8 0-15,-12 8-2 0,14-9 1 16,-14 9-1-1,0 0 1-15,0 0 0 0,0 0 1 16,-6 13 1 0,6-13 0-16,-17 17 0 0,17-17 1 15,-17 9 0-15,17-9-1 0,-9 0 0 16,9 0-1-16,0-15-1 15,0 15 0-15,7-16-2 0,-7 16-1 16,10-8-3 0,-10 8-3-16,3 8-17 0,-3-8-66 15,0 11-4 1,0-11-7-16,-7-1-1 0</inkml:trace>
  <inkml:trace contextRef="#ctx0" brushRef="#br0" timeOffset="330217.3313">14399 15706 7 0,'-4'-13'74'0,"0"-4"-37"16,5-1-4-16,7 0-8 0,4-2-7 15,3-1-5 1,2-1-4-16,6 0-4 0,7-4-4 16,0 2-1-16,8-1 1 15,0 0-1-15,7 0 1 16,-1 1 0-16,8-2 2 15,2 1 0-15,-1 1 1 0,7-2 3 16,0 3 0 0,6-3 0-16,1 3 2 0,1 1-2 15,4 5 0-15,-2-1-2 0,1 6 0 16,1 3-2-1,-2 5 0-15,-3 2-2 0,-2 2 0 16,2 3-1-16,-5 3 1 16,3 2-1-16,-3 1 1 0,-2-1-1 15,2-1 0 1,-3-2 1-16,-3 0-1 0,0-5 1 15,-2 0 0 1,1-3 1-16,2-7 1 0,-1-1 0 16,3-3 2-16,-4-2 1 0,6-4-1 15,-1 3 0-15,8 1 0 16,-2 2-2-16,3 1 0 0,1 5 0 15,3 1-2 1,0 3 1-16,-1-1-1 0,-3 3 1 16,-2-1 1-1,-7 0-1-15,-5 0 2 0,-5-3-1 16,-6 1 0-16,-8-1 1 0,-4 0-2 15,-7 1 0-15,-6 0-1 16,-6-2-1-16,-13 7 0 0,10-8-2 16,-10 8 0-1,-1-9 0-15,1 9-2 0,-16-15 1 16,7 6 0-1,-5 1 0-15,-1 0 0 0,-4 0 0 16,-1 2 2-16,-1-1-1 16,-4 4 2-16,-2 2 0 0,0 0 0 15,-1 1 0-15,2 1 1 16,0 3-1-16,5-1 1 15,2 1-1-15,8 1 1 0,11-5 0 16,0 0-1 0,9 0 1-16,12-4 0 0,13-2 0 15,4-2 1-15,12-2-1 16,5-3 2-16,1-3 0 0,-1 3 2 15,-2 1-2 1,-9 2 1-16,-7 2 0 0,-8 0 0 16,-11 8-2-16,-6 2-1 0,-9 11 0 15,-4 0-1 1,-9 7 0-16,-1 5 0 0,-5 3 0 15,-4 4-2-15,-4 4-4 16,-4-2-3-16,1 8-16 16,-4 9-51-16,6-13-15 15,5-3-6-15</inkml:trace>
  <inkml:trace contextRef="#ctx0" brushRef="#br0" timeOffset="334358.3728">14442 13494 1 0,'0'0'24'16,"-13"14"2"-16,0-11 1 0,-3-2 3 15,-1 0-3-15,-5-1-5 0,0 0-8 16,-8-5-7 0,2-1-6-16,-7-2-2 0,3-2 0 15,-2-1-2-15,-1-3 3 16,2 1 0-16,-1 0 5 0,-1-1 3 15,-3 4 1 1,2 0 2-16,-8 3 1 0,1-1 0 16,-6 4-1-16,0-1 1 15,-4 1-3-15,-6 0-3 16,1-1 0-16,-5-2 0 0,-3 0-1 15,-7 0-1-15,1 3-1 16,-7-2 1-16,-3 0-2 0,-1 2 0 16,-3 1 0-1,-3 2-1-15,-3 0 0 0,0 1-1 16,0 0 0-16,-5 0 1 15,-2 0-2-15,-4 2 1 16,-6-1 0-16,-5 1-1 0,-3 0 0 16,-9 0 1-16,-2-1 0 15,-6 2 0-15,-1-1 1 0,1 0 0 16,3-1 1-1,3 5 0-15,1 0 0 0,4 3 0 16,3 1-1-16,5 2 1 16,1 4-1-16,3 3-1 15,2-1 0-15,2 2 0 16,3 1 1-16,0-1-1 0,6 0 1 15,2 1-1-15,-5 3 2 16,5 0-1 0,5 3 0-16,6-1-1 0,3 4 1 15,8-3 0 1,2 6 0-16,6 1-1 0,10-2 1 15,-3-2 0-15,2 2 0 16,1-3 0-16,2 3 0 0,-2-4 0 16,2 2-1-1,-1-2 1-15,3 2 0 0,2 1 0 16,-1 0-2-16,2 1 0 0,-4 3 0 15,0-2 1 1,3-2-1-16,0-1 1 0,2-4 0 16,5-2 0-16,3-5 1 15,2-3 1-15,8-5 1 0,6-1-1 16,2-5 0-1,4-2 1-15,5-1-2 0,0-2 1 16,3 0-1-16,10 0 0 0,-14 0 0 16,14 0 0-1,0 0-1-15,-11-3 1 0,11 3-1 16,0 0 0-16,0 0 0 15,0 0 1-15,-12-3-2 0,12 3 1 16,0 0 0 0,-13 0-1-16,13 0 0 0,-13 0 1 15,4 1-2 1,-1 3 1-16,1 1 1 0,-1 3-1 15,-2-4 0-15,4 1 1 0,-2 0 0 16,10-5 0-16,-14 10 1 16,14-10-1-16,-10 5 1 0,10-5 0 15,0 0-1 1,0 0 1-16,0 0 0 0,0 0 0 15,0 0 0 1,0 0 0-16,0 0-1 0,0 0 0 16,0 0 0-16,0 0-1 15,0 0-1-15,0 0 1 0,0 0 0 16,0 0 0-16,0 0 0 0,0 0 0 15,0 0 0 1,0 0 1-16,-6-10 0 0,6 1-1 16,0-4-1-1,0-1 1-15,0-4-1 0,4 0 1 16,2-1 0-16,0-4-1 15,2 3 3-15,-1 1 0 0,2 6 0 16,-3-1 1-16,-2 5 0 0,-4 9 0 16,6-12 1-1,-6 12-1-15,0 0-3 0,0 0 0 16,-10 8-1-1,1 1 1-15,-3 6-1 0,-3 6-1 16,-2 4 1-16,-2 4 0 16,-3 3 1-16,3 4 0 0,0 0 1 15,1 0-1 1,2-4 1-16,4-5 0 0,4-5 0 15,6-6 0-15,2-3 1 0,10-6 0 16,12-2-6 0,8-4-18-16,13 2-57 0,18 8-3 15,5-5-7-15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9:00:42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3711 3462 49 0,'-14'-3'86'15,"0"0"-1"-15,1 0-49 0,13 3-6 16,0 0-12 0,5 0-7-16,19-2-2 0,11 1-3 15,19-3-3-15,11 3-1 16,15-3 0-16,7 2 1 0,7 0 0 15,-2 0-1-15,-4-1 0 16,-8 1-1-16,-11 0-1 16,-12-1-5-16,-11 3-11 0,-10-8-25 15,-11 1-40 1,-4 7-8-16,-12 0-3 0</inkml:trace>
  <inkml:trace contextRef="#ctx0" brushRef="#br0" timeOffset="420.0042">4080 3609 64 0,'-22'0'58'0,"10"3"-4"16,12-3-10-16,-11 1-8 0,11-1-8 15,10 0-6-15,10-3-6 0,10-2-6 16,12 1-3 0,5-2-3-16,10 0-1 0,2 3 0 15,2 1-3-15,-3-1-4 16,-7 3-11-16,-10 2-31 0,-12 4-40 15,-7 0-3 1,-12-5-3-16</inkml:trace>
  <inkml:trace contextRef="#ctx0" brushRef="#br0" timeOffset="4341.0435">4189 3433 24 0,'0'0'61'15,"0"0"-5"-15,0 0-8 0,0 0-5 16,0 0-7-16,0 0-8 16,0 0-7-16,0-23-6 0,0 6-5 15,-3-12-4 1,-4-7-3-16,0-12-2 0,-6-8-1 15,-1-9 0-15,-3-6 1 0,-2 0-1 16,0-4 0 0,0 3 0-16,-1 5 0 0,0 7 0 15,4 4 0-15,0 10 0 16,2 3-1-16,0 7 1 0,-1 7 0 15,1 2 0 1,0 5 0-16,1 2 1 0,2 11 1 16,3-5 0-1,0 6-1-15,8 8 0 0,-9-10 0 16,9 10-1-16,3-10-1 0,7 6 1 15,6 1-1-15,8-2-1 16,9 1 1-16,13-1 0 0,17-2 1 16,15-2 0-1,18 0 1-15,17-3 0 0,14-5-1 16,17-2 0-1,10-3-1-15,7 1 0 0,5 1 0 16,-2-1 1-16,-3 4 0 16,-8 4 1-16,-9 0 1 0,-11 5 2 15,-13 0 1-15,-14-1 0 16,-10 1-1-16,-13-1 1 15,-13 0-1-15,-9-2 0 0,-6 0-1 16,-8-2-1 0,-7 1-1-16,-7 0 1 0,-4 0-1 15,-4 2 0-15,-6 1-1 16,-5 3-1-16,-2 1 0 15,-1 5-1-15,-1 9-1 0,2 13 2 16,1 13-1-16,1 14 2 16,4 11 0-16,0 13 2 0,2 8 1 15,0 5 0 1,-4-2 1-16,-1-4-2 0,-3-10-1 15,-2-9 0-15,0-10 0 16,-5-11-1-16,0-12 0 16,1-8 0-16,-3-4-1 15,-2-7 2-15,-1-9-1 0,0 0 1 16,4 10 0-16,-4-10-1 0,0 0 1 15,0 0-1 1,0 0 0-16,0 0-1 0,-5 0 0 16,-4 2-1-16,-3-2 1 15,-4 4-2-15,-6-2 1 16,-1 5-1-16,-5 0 2 15,1 2 0-15,-1 2-1 0,5 0 1 16,5-2 1 0,3-1 0-16,15-8 1 0,-6 15 0 15,13-10 0-15,17 1 0 0,10-3 0 16,9 2 1-1,8-1 0-15,6-1-2 0,3 0 1 16,0 0-1-16,-4 0 0 16,-7 0 0-16,-8 2-1 0,-9 0 1 15,-8 0-1 1,-7 0 0-16,-5 2 0 0,-12-7 0 15,6 16 1-15,-6-16 0 0,-4 20 1 16,-5-11-1 0,-3 2 1-16,-4 1 0 0,-5 1-1 15,-7 1 0-15,-3 2 0 16,-5 2 0-16,-2 0 0 0,-4 4 0 15,1 1 0 1,1 0 0-16,2-3-1 0,7-1 1 16,5-2-1-1,9-4 1-15,7 0 0 0,6-3 1 16,4-10 0-16,22 15-1 0,5-8 1 15,11-3 0-15,8 2 1 16,4-3-1-16,5-2 0 0,-1 0-1 16,-2 1 1-1,-6 1-1-15,-3-1 0 0,-10 1-1 16,-5 0 1-1,-7 1-1-15,-5 0 0 0,-4 3 1 16,-12-7-2-16,11 16 0 16,-11-7 0-16,-6 3 1 0,-9 0-1 15,-9 5 1-15,-5 0 0 16,-10 2-1-16,-7 3 3 15,-3 3-2-15,-4-4 1 0,-1 4-1 16,4 1 1 0,4-4-1-16,5-1 0 0,8-1 1 15,10-3 0-15,9-4 1 16,10 1 0-16,6-4 0 15,15-1 0-15,11-2 1 0,6 2 0 16,8-1-1-16,3-3 0 16,2 2-1-16,2-2 1 0,-7-1-1 15,-3 0 0 1,-7 0-1-16,-7 1 1 0,-6-1-1 15,-5 0 0-15,-14-4 0 16,11 12 1-16,-11-12 0 16,-11 16 0-16,-7-8 0 15,-7 3 0-15,-5-1 0 0,-2 1 1 16,-2-1-1-16,2 2-1 0,2-4 1 15,6 2-1 1,6 1 1-16,7-1 0 0,10 1 0 16,4 3 0-1,12 4 0-15,2 4 0 0,7 3 1 16,1 2-1-16,0 6 0 15,1 2 0-15,-3 5-1 0,-1 6 0 16,-4 4 1 0,-5 4-1-16,-1 8 0 0,1 1 1 15,-3 5 1-15,0 4 0 0,-1-1 0 16,-2 2 0-1,-3-1 0-15,1 0 0 0,-3-2 1 16,-2-4-1-16,2-1 0 16,-2-3 0-16,-2-6 0 0,2-7 1 15,0-4 0 1,0-6 0-16,-1-5 1 0,1-3-1 15,0-6 1-15,0-4-1 0,0 2 1 16,1-5-2 0,2 0 0-16,-1-4 1 0,1-1-1 15,-3-4-1-15,2 3 1 16,2-2-1-16,-4-10 1 0,5 14-1 15,-5-14 1 1,3 11-1-16,-3-11 1 0,4 11-1 16,-4-11 1-1,0 0 0-15,0 0-1 0,0 0 1 16,0 0 0-16,0 0 1 0,0 0-1 15,0 0 0-15,0 0 1 16,0 0 0-16,0 0 1 0,0 0-1 16,0 0 1-1,0 0-1-15,0 0 0 0,0 0 0 16,0 0 0-1,0 0-1-15,0 0-2 0,0 0 1 16,0 0-1-16,0 0-1 16,0 0 1-16,0 0 0 0,0 0-1 15,0 0 2-15,0 0 0 0,0 0 1 16,0 0-1-1,0 0 1-15,11 5 1 0,-1-2-1 16,6 0-1 0,1 0 1-16,7 2-1 0,0 3 0 15,1-4 0-15,0 3 0 16,-3 1 0-16,-1-1 0 0,-6-2 0 15,-2 0 0-15,-3-1-1 0,-10-4 0 16,11 5-1 0,-11-5 1-16,0 0-1 0,0 13 1 15,0-13-1 1,-7 16 1-16,-5-4-1 0,-1 1 2 15,-2 1-1-15,-4 1 1 16,1-1 0-16,-2-1-1 0,2-2 1 16,3 2 0-1,0-6-1-15,4 0 1 0,11-7 0 16,-13 10-1-16,13-10 2 0,-2 9-1 15,2-9 1 1,14 8 0-16,4-3-1 0,5 2 2 16,2-2-1-16,3 2 0 15,4 0-1-15,-3 0 1 0,1-2-1 16,-4 2 0-1,-5-2 0-15,-4 1-1 0,-1 0 1 16,-6-1-1 0,0 3 0-16,-10-8 0 0,10 16-1 15,-10-8 0-15,-3 4 2 0,-8 0-3 16,-5 2 1-16,-4 1 1 15,-5 2 0-15,-4 0 0 0,-3 0 1 16,0-1-1 0,-1 1 1-16,3 1 0 0,3-4-1 15,4 0 1 1,5-4-1-16,5 0 1 0,4-4 1 15,9-6 0-15,-2 11 1 16,6-6 0-16,12-1 0 0,6-2 1 16,4 0-2-16,6-1 1 0,5-1-1 15,1 0 0 1,3 0-1-16,-2-2 0 0,-4 1 0 15,-4-1 0 1,-4 2-1-16,-5 0 1 0,-4 0-2 16,-3 3 1-16,-5 2 0 15,-4 4-2-15,-5 1 2 0,-1 2-1 16,-9 3 1-1,-4 5 0-15,-5-2 1 0,-5 7 0 16,-4-1 0-16,-3-3 0 0,0 0-1 16,2 1 1-1,3-4 0-15,5-6 0 0,2-2 1 16,8-2 0-16,10-8 0 15,-9 11 0-15,9-11 1 0,15 7 1 16,2-5-2 0,3 1 1-16,6 1-1 0,-1 1 0 15,5 1-1-15,-1 1 0 0,-1-2 0 16,-7 4-2-1,2 2 1-15,-3 3 0 0,-3 1 0 16,-2 4 1-16,-2 0-2 16,-4 0 1-16,-3 1 0 0,-1-2 1 15,-3 2 0 1,-1-7 0-16,0 2-1 0,-2-4 1 15,1-1 0 1,0 2 1-16,0 0-1 0,0 2 1 16,0 2 0-16,-1 2 1 0,-3 7-2 15,-2 4 1-15,-2 5 0 16,-1 5 0-16,1 1 0 0,0 0-2 15,-2 2-2 1,2-7-7-16,7-4-42 0,2-4-38 16,-1-13-6-1,0-14-6-15</inkml:trace>
  <inkml:trace contextRef="#ctx0" brushRef="#br0" timeOffset="5743.0577">4177 3687 46 0,'2'-9'88'0,"-2"9"-3"16,1-11-54-1,-1 11-3-15,0 0-9 0,2-12-7 16,-2 12-6 0,0 0-5-16,0 0-1 0,0 0-1 15,9 7-1-15,-3 3 1 16,3 5-1-16,1 6 1 0,5 7 0 15,2 7 2 1,2 6-1-16,0 7 0 0,4 10 0 16,-2 8 1-16,2 7 0 15,0 4 1-15,-3 6 0 0,0 5 0 16,0 2-1-1,-1 0 3-15,-3 1-2 0,0 0 1 16,-2 2-2-16,0-4 1 0,-2 0 0 16,3 1 0-1,-4-4-2-15,3 4 2 0,0-1-1 16,0 0 1-16,1 0 0 15,0-1 1-15,0 1 0 0,1-3 0 16,2 0 1 0,1-1-2-16,-1 0 0 0,-1-5 0 15,-1-1 0-15,-2-1-1 0,-1-3 1 16,-3 0-2-1,-4-3 3-15,1-1-2 0,-1-5 1 16,0-4-1-16,1 1 0 16,-1 0 0-16,5-3 0 0,-3-2 0 15,2-4-1 1,-2-1 1-16,2-5-1 0,-2-5 1 15,0-5-1 1,-1-7 0-16,-2-6 1 0,-2-6-1 16,1-3 1-16,-2-4-1 0,0-2 1 15,-2 1-1-15,0-3 2 16,1 2-1-16,-1-10 0 15,0 15 1-15,0-15 0 16,0 11-1-16,0-11 1 0,0 0 0 16,3 12 0-1,-3-12 0-15,9 5 0 0,-9-5 0 16,18 7 0-16,-6-2 0 15,4 1-1-15,4 2 1 0,3 0-1 16,3-1 1-16,3 0-1 16,4-1 1-16,5-2 0 15,4 2-1-15,3-4 1 0,8-1 0 16,2-1-1-1,2 0 0-15,3-1 0 0,2 0 1 16,0-3 0-16,5 1-1 16,-1 1 1-16,3-1-1 0,1 0 1 15,2 2 1-15,7-1-3 16,0 2 1-16,6 0 1 15,2 0 0-15,5-2 0 0,5 0 1 16,6-2 1 0,0-3-1-16,-2 0 1 0,-3-3 0 15,-7 5-2-15,-3-3 0 16,-8 4-2-16,-8-2-5 15,-9 5-7-15,-12-7-27 16,-9 6-53-16,5-7-5 0,-4-4-8 16,-2-6-4-16</inkml:trace>
  <inkml:trace contextRef="#ctx0" brushRef="#br0" timeOffset="6383.065">7325 4891 13 0,'-16'-2'89'0,"4"0"1"15,12 2-5-15,-28-1-57 16,47-1-9-16,28 2-6 0,23-2-4 16,22 2-2-16,23 0 0 15,24-1 2-15,15 0-2 0,12 0 2 16,5-1-3-1,-7-1 0-15,-6 1 0 0,-11-3-3 16,-13 0-6-16,-12 0-6 16,-20-3-20-16,-15 2-57 15,-10 1-7-15,-18 3-6 0</inkml:trace>
  <inkml:trace contextRef="#ctx0" brushRef="#br0" timeOffset="6793.0691">7825 7256 81 0,'-4'19'96'15,"13"-8"-4"-15,31-8-4 0,23 0-59 16,25-4-17-16,25-11-2 15,26 0 0-15,21-2-1 0,11-3-1 16,7 0-2 0,-1 4-3-16,-10-1-1 0,-12 5-7 15,-12 8-12-15,-24-2-73 0,-18-1-3 16,-15-1-7-1,-20-4-6-15</inkml:trace>
  <inkml:trace contextRef="#ctx0" brushRef="#br0" timeOffset="9013.0913">2117 3599 45 0,'-6'-19'50'0,"0"6"-5"0,0 1-7 16,1 0-5-16,5 12-5 16,-7-12-9-16,7 12-9 0,0 0-4 15,0 0-3 1,0 19-5-16,7 4 0 0,5 8 0 15,4 11 0 1,5 8 2-16,3 10 2 0,4-2 1 16,0 3 1-16,-2-7 0 0,-4-6 1 15,-2-9 7-15,-5-13 0 16,-1-12 2-16,-1-14-1 15,1-11 1-15,0-21-1 16,3-4 1-16,2-15-2 0,3-8-6 16,-1-8-2-1,4-3 0-15,-7 0-2 0,1 5-1 16,-5 5-3-16,-3 7-4 15,-2 17-16-15,-9 10-43 16,2 11-25-16,-2 15-7 0,0 0-4 16</inkml:trace>
  <inkml:trace contextRef="#ctx0" brushRef="#br0" timeOffset="9263.0938">2730 3855 20 0,'14'13'82'16,"-1"4"0"-16,-3 4-3 0,-2-6-67 15,0 16-9 1,-1 2 3-16,1 3 0 0,-4-1 2 15,-1-6-2-15,-2-2-1 16,1-7-5-16,-1-6-6 0,-1-14-58 16,0 0-19-16,1-9-5 0</inkml:trace>
  <inkml:trace contextRef="#ctx0" brushRef="#br0" timeOffset="9643.0976">2865 3928 19 0,'18'29'76'0,"0"-2"3"0,-2 9-55 16,1-2-3-16,-2-5-1 0,-2-1 0 16,-5-8 2-1,-1-5-5-15,-7-15-4 0,0 0-2 16,0-16-3-16,-8-8-3 15,-2-4-2-15,-2-3-4 16,-1 2-3-16,3 0-3 16,0 7-2-16,5 7 1 0,5 15 1 15,5-4 1-15,10 12 0 0,6 8 4 16,3 5 2-1,4 4 8-15,2-5 4 0,3-1 4 16,-2-10 0-16,-2-7 1 16,-4-7 1-16,-2-11-1 15,-5-10-4-15,-3-4-3 16,-6-6-4-16,-4-9-4 0,-5 2-3 15,-10-3-6 1,-2 6-13-16,-8-2-70 0,3 5-4 16,4 2-7-16,3 3-3 0</inkml:trace>
  <inkml:trace contextRef="#ctx0" brushRef="#br0" timeOffset="10744.1096">10023 5476 78 0,'11'-4'79'0,"-11"4"-2"15,16-28-19-15,-6 46-61 0,4 13 1 16,6 11 4 0,0 4 4-16,3 7 3 0,-1 4 1 15,1-5 3-15,-6-4-1 0,2-9 3 16,-8-10 3-1,-1-2 1-15,-3-16-3 0,-7-11-1 16,11-9-1-16,-4-18-2 16,0-10-1-16,0-8-4 15,4-8-4-15,-2-7-3 16,2-2-2-16,-1 4-3 0,0 8-5 15,-5 6-4-15,4 13-12 0,-5 6-47 16,8 11-24 0,-3 7-7-16,1 7-4 15</inkml:trace>
  <inkml:trace contextRef="#ctx0" brushRef="#br0" timeOffset="11024.1124">10557 5678 63 0,'19'26'87'16,"1"1"-1"-16,-5-15-41 0,5 5-16 15,-1-7-5-15,3-6-4 16,2-4-2-16,1-8-3 16,-4-8-3-16,-1 0-3 15,-2-4-3-15,-6-2-2 0,-5 2-3 16,-7-2-1-1,-11 6-1-15,-9 5-1 0,-6 6-1 16,-4 4-1-16,0 1 1 16,-2 8-2-16,3 9-1 15,6 2 0-15,6 2-2 0,6 1-3 16,11 2-11-16,1-3-33 15,12-4-32-15,9-1-4 0,-1-8-2 16</inkml:trace>
  <inkml:trace contextRef="#ctx0" brushRef="#br0" timeOffset="11384.116">10883 5607 50 0,'11'-4'83'0,"-7"8"-3"0,0 9-1 15,-1 4-74 1,3 4-1-16,2 1 4 0,0 2 7 16,4-4 2-16,1-5-2 15,4-7-1-15,0-6-1 0,0-2-2 16,2-13-1-16,-2-5-3 15,-2-4-2-15,-1-4-2 16,-5 5-3-16,-2 1-1 0,-3 4-3 16,-2 3 0-1,-2 13 1-15,0 0-1 0,3 10 2 16,-2 9 0-16,8 1 0 15,5 6 2-15,0-2 3 0,4-1 0 16,-1-3-2 0,1-8-5-16,1-1-10 0,-8-6-45 15,2-11-28-15,-1-11-7 0,-7-6-6 16</inkml:trace>
  <inkml:trace contextRef="#ctx0" brushRef="#br0" timeOffset="11504.1172">11265 5540 73 0,'16'17'83'16,"-2"3"-3"-16,7 5-52 0,4 2-14 15,-1 7-13-15,-2-4-40 0,-11-4-36 16,4-4-7 0,-11-10 0-16</inkml:trace>
  <inkml:trace contextRef="#ctx0" brushRef="#br0" timeOffset="11634.1185">11219 5525 69 0,'1'-29'88'16,"19"3"-3"-1,14 1-9-15,21 3-75 0,7-5-30 16,8 9-50-16,4 1-8 0,-5 1-2 15</inkml:trace>
  <inkml:trace contextRef="#ctx0" brushRef="#br0" timeOffset="12258.1251">7755 3077 18 0,'-4'10'83'0,"3"10"3"15,1 7-5 1,7 15-62-16,4 3-8 0,4 9-1 15,1 8-1-15,1 4 0 0,-1-4-4 16,1-5-1-16,-2-8-1 16,-5-8-2-16,-3-11-1 0,0-8-8 15,-7-11-39 1,0-11-37-16,-9-19-5 0,-5-8-2 15</inkml:trace>
  <inkml:trace contextRef="#ctx0" brushRef="#br0" timeOffset="12588.1284">7535 3187 71 0,'4'-25'85'16,"21"-2"-3"-16,18 2-55 16,10 2-7-16,11 2-6 0,2 5-4 15,1 7-3-15,-7 9-4 16,-4 3 1-16,-12 13-3 15,-18 8 0-15,-17 6 0 0,-10 2-1 16,-18-2 1 0,-10 1-1-16,-7-7 0 0,-5-4 0 15,-4-8 0-15,5-3 0 16,8-6-1-16,4-3 2 15,8 2-1-15,20-2 2 0,0 0 1 16,16 12 0-16,16 1 1 16,8 0 0-16,9 4 0 0,3 6 0 15,6 3-2 1,-5 3-1-16,-4 0-3 0,-12-1-8 15,-2 0-30-15,-1-3-43 16,-19-8-9-16,-5-8-3 16</inkml:trace>
  <inkml:trace contextRef="#ctx0" brushRef="#br0" timeOffset="12738.1299">8345 3465 77 0,'35'27'92'16,"-1"10"-5"-1,1 2-5-15,11 8-74 0,-3 8-5 16,-2 0-10-16,-9 1-42 15,4-2-34-15,-2 0-9 0,-8-8-1 16</inkml:trace>
  <inkml:trace contextRef="#ctx0" brushRef="#br0" timeOffset="13238.1349">6124 5743 38 0,'0'0'82'16,"5"2"0"-16,10 20-3 16,0 7-65-16,6 15-6 15,2 7 0-15,4 9 2 0,0 7 0 16,-3-1-1-16,0 0-2 15,-4-8-1-15,-1-7-2 0,-5-11-4 16,-4-10-4 0,0-14-38-16,-10-16-39 0,0-4-8 15,-5-23-4-15</inkml:trace>
  <inkml:trace contextRef="#ctx0" brushRef="#br0" timeOffset="13618.1387">6043 5806 37 0,'15'-15'87'16,"10"-6"-1"-16,8 1-4 0,-3 1-70 16,15 7-2-16,5 2 0 15,0 5-4-15,-4 5-2 0,-8 10-3 16,-8 7 0-16,-7 2 0 0,-12 5 1 15,-6-4 2 1,-6-1 1-16,-12-4 0 0,-5-3 1 16,-4-5 0-1,-1 0 0-15,2-7-2 0,0 0 0 16,3 0-3-16,5 0-3 15,13 0 2-15,-3 11-1 0,10 2 1 16,13 5 1 0,8 4-2-16,6 7 1 0,4 6 1 15,2 2 2-15,4 4 0 0,-6-2-2 16,-4-5-2-1,-5 0-8-15,-9-9-8 0,-4-14-53 16,-9 4-17-16,-7-15-7 16,0 0-2-16</inkml:trace>
  <inkml:trace contextRef="#ctx0" brushRef="#br0" timeOffset="14058.1431">6783 6075 20 0,'0'0'87'0,"0"0"-2"0,24 0-34 16,-9-5-17-1,4-3-11-15,-1 3-11 0,0-2-6 16,2 7-5-16,-4 0-2 16,-4 8 0-16,-6 9 1 0,-6 5 2 15,-4 6 2-15,-10 4 1 0,3 2 1 16,-4-1 1-1,5-3 0-15,-3-6 3 0,9-2 1 16,7-7-1 0,17-8 0-16,10-3-3 0,10-4 0 15,7 0-3-15,3-5-8 16,10 5-22-16,8-1-61 0,-14-3-5 15,-11 0-8-15,-7-1 2 0</inkml:trace>
  <inkml:trace contextRef="#ctx0" brushRef="#br0" timeOffset="19718.1997">16888 3631 17 0,'0'0'70'0,"-6"4"5"15,-8 11-57-15,17 14 0 16,6 9-1-16,4 7 3 0,4 15 2 15,3 4-1 1,4 11-3-16,-1 2-4 0,3-2-3 16,-7-5-3-16,2-8-3 15,-6-7-1-15,-3-13-1 16,-2-8 0-16,-4-14 1 0,0-7-2 15,-6-13-2-15,0 0-5 16,2-4-13-16,-10-13-30 0,-6-12-36 16,1 0-7-1,-2-8-5-15</inkml:trace>
  <inkml:trace contextRef="#ctx0" brushRef="#br0" timeOffset="20118.2037">16708 3720 70 0,'0'0'87'16,"-14"0"-41"-16,14 0-2 16,0 0-8-16,-9-7-10 0,11-2-8 15,6-6-6 1,10-4-3-16,4-5-4 0,1-1-2 15,4 1-1-15,2 2 0 16,-1 0-1-16,-4 4 1 16,-3 5 0-16,-4 5-1 15,-4 8 1-15,3 0-2 0,-3 10 1 16,0 3-1-16,3 6 0 0,0 2 0 15,6 3 1 1,-1-1-3-16,0-4-3 0,1 2-7 16,-2-7-22-1,-7-4-51-15,4 1-5 0,-4-8-6 16</inkml:trace>
  <inkml:trace contextRef="#ctx0" brushRef="#br0" timeOffset="20989.2125">16281 3535 7 0,'-20'61'37'0,"7"5"-4"0,0 2 1 16,6 9-4-16,3 1-5 15,4 4-3-15,2-4-5 0,6 4-3 16,6-3-3-1,4-1 1-15,7-3-1 0,6 1-1 16,6-5-2-16,8-7 2 0,6 0-1 16,7-4 0-1,7-5-2-15,2-1-1 0,4-7-1 16,3-1 1-16,-4-10-2 15,-4-1-1-15,0-7 0 0,-3-3-1 16,-7-9 1 0,-3-6-1-16,-6-5 1 0,-1-4 0 15,-3-2-1 1,-3-6 1-16,0-8 0 0,0-2 0 15,-1-7 0-15,1-2 0 0,0-6 0 16,2-6-1-16,-1-6 0 16,0-6 0-16,-1-6-1 15,-3-2 1-15,2-8 0 16,-4-3-1-16,0-6 0 0,-6-3 0 15,-5-5 2 1,-4-2-2-16,-6-4 0 0,-6-5-1 16,-7 2 1-16,-3-3-1 15,-12 1 1-15,-5 6-1 16,-5 1-1-16,-11 10 0 15,-9 3-3-15,-7 8 1 0,-11 9 0 16,-9 5 0-16,-11 11-1 0,-6 7 1 16,-8 10-1-1,-6 6 3-15,-3 14-1 0,-4 4 1 16,2 13-1-16,-1 8 0 15,1 8 1-15,7 8 0 16,6 7 0-16,12 4-1 16,13 6 1-16,13 0-3 0,16 7-1 15,13-2-7-15,20-3-31 0,17 1-42 16,4-12-4-1,11-1-3-15</inkml:trace>
  <inkml:trace contextRef="#ctx0" brushRef="#br0" timeOffset="22639.229">17022 3292 50 0,'2'22'74'0,"3"2"-41"16,9 2-6-16,5-3 1 15,-7-4 3-15,6-5-2 16,-8-9-2-16,4-2-5 15,-6-8-4-15,1-11-3 0,-5-13-3 16,-4-8-4 0,0-10-5-16,-4-10-1 0,-6-7-3 15,-6-11 2-15,-4-2-1 0,-1-1 0 16,-4 4-1-1,-3 3 1-15,2 8 0 0,1 3-1 16,1 11 1-16,3 7-2 16,4 5 2-16,1 7-1 0,3 4 2 15,2 2-1 1,3 4 2-16,2 4-2 0,6 1 2 15,0 5-2-15,14 1 0 16,6 4 1-16,12 2-2 16,11 3 1-16,16 0-1 0,16 3 1 15,23-1-1-15,16-1 2 16,25 2 0-16,17-3 0 0,23-4-1 15,12-8 1 1,12-7-1-16,0-1 2 0,-4-7-4 16,-10 0 1-1,-15-6 1-15,-14 4 0 0,-22 1 1 16,-18 1-1-16,-20 5 2 15,-16-1-2-15,-15 12 3 0,-11-1-1 16,-10 2 0-16,-10 4-2 0,-5-2 0 16,-10 5 0-1,-3 1-1-15,-4 1 0 0,1 1-1 16,-5 0 1-1,-4 3-3-15,-8-3 3 0,12 17 0 16,-10-7-1-16,-2 4 2 16,0 5 0-16,-4 6 1 0,-2 8 2 15,0 4 1-15,0 12-2 0,4 9 1 16,2 12 0-1,2 16 0-15,6 7-1 0,6 10 0 16,2 0-2 0,6 8 1-16,-1-10 0 0,-4 0 0 15,2-13-1-15,-5-11-1 16,-2-12 1-16,-4-15 0 0,-4-10 0 15,-3-11-1 1,3-7 2-16,-4-9 1 0,0-13 0 16,3 9 1-16,-3-9 4 0,0 0-3 15,-1-5 2 1,1 5-3-16,-11-14 1 0,11 14-3 15,-20-10 0-15,6 4-2 16,-6 5-2-16,0 1 0 0,-5 0 0 16,-4 7 2-1,-2 0-3-15,-3 7 3 0,1-3-1 16,0 8 1-1,1-4 0-15,9-1 1 0,-3 3-1 16,11-3 0-16,6 1 2 0,9-3 0 16,9 0 0-16,12-1 0 15,15-1 0-15,8 1 0 0,9-5 1 16,2 5-1-1,1-4 1-15,0 0-2 0,-8 2 1 16,-7-3-1 0,-8 0-1-16,-11-1 0 0,-6 5-1 15,-8-2 1-15,-4 2-1 0,-4 6 2 16,-10-5-2-16,-3 2 2 15,-8 5-1-15,-2-2 2 16,-11 3-2-16,0 0 1 16,-4-2 0-16,1-1-1 0,0 3 1 15,0 0-2 1,4-6 2-16,3 5 0 0,5-7 0 15,6 1 0-15,3 2 1 16,7-3 0-16,3-1 0 16,6 1 1-16,7-2-1 0,11-1 1 15,11 1-2-15,8-2 2 16,7-4-2-16,4 0 2 0,3-3-1 15,2 2-1 1,-5-1 0-16,-6-1 0 0,-7 3 0 16,-6-2-1-1,-8 3 0-15,-6 3-1 0,-5 2 0 16,-7 3 0-16,-3-1 1 15,-3 5 0-15,-9 1 1 0,-2 3-1 16,-8 2 0-16,-3 0 1 0,-2 4-1 16,-3-4 1-1,0 2-2-15,0-2 2 0,4-2-2 16,0 1 3-1,2-3-2-15,4 2 1 0,5-4-1 16,3 2 2-16,3 2-2 16,7-3 1-16,0 9 0 0,2 0-1 15,5 5 1-15,4 5-1 16,6-1 2-16,-4 5 0 15,3-1 0-15,-3 4 1 0,-2-7-1 16,-2-1 1 0,-4-3 0-16,-1 1-1 0,-2-4-2 15,-1-1-6-15,-5-5-16 16,-3-7-62-16,9 1-9 0,0-17-5 15,17 1-4 1</inkml:trace>
  <inkml:trace contextRef="#ctx0" brushRef="#br0" timeOffset="24209.2447">19727 2147 42 0,'0'0'81'0,"-10"-13"-32"0,23 9-6 15,13-3-12-15,15 1-10 16,13-9-7-16,15 1-2 15,17-4 1-15,10 1-2 16,10-5-1-16,3 4-3 0,5 1-2 16,-7 1-1-1,-4 6-1-15,-11 1-1 0,-12 4-1 16,-12 0 0-16,-11 4-1 15,-9 0 1-15,-14 1-1 0,-8 0 0 16,-10 0-1-16,0 0 0 16,-7 2 1-16,-9-2 0 15,0 0-1-15,9 10 1 0,-9-10 1 16,0 9-1-1,0-9 1-15,0 15-1 0,0 2 1 16,1 10-1-16,5 7 2 16,8 46 1-1,6 19 1-15,5 14-1 16,1 13 0-16,4 6 1 15,1 7 0-15,1-3 0 0,-3-5-1 16,-9-47-3 0,-6-16 4-16,-4-17 0 0,-1-17 2 15,-3-10 0-15,-2-13 0 16,-4-11 1-16,0 0-1 0,0 0 0 15,0 0-2 1,9-6 0-16,-9 6-2 0,2-10 0 16,-2 10-2-16,2-9 0 0,-2 9-3 15,0 0 1 1,0 0 0-16,-12 0 0 0,0 0 0 15,-1 7-1-15,-6 1 1 16,-1 3 0-16,-4 3 2 16,-1-4-1-16,0 6 1 15,0-3-1-15,6-3 2 0,0 2-1 16,7-3 0-1,0-1 1-15,12-8-1 0,-2 12 1 16,2-12 0-16,20 11 1 0,0-5-2 16,6 1 2-16,3-2-1 15,1 0 1-15,-2 1-2 16,-4-1 0-16,-1-1-1 15,-9 4 0-15,-3-2-2 0,-11-6 0 16,4 14 1 0,-4-2-2-16,-3 3 1 0,-7-2 0 15,-2 8 2-15,-7-4-1 0,-3 2 2 16,-4 3 0-1,2-2 0-15,-6 1 0 0,5-6 1 16,-2 4-1-16,4-5-1 16,7 1 1-16,4-4-1 0,5-1 3 15,6 0-2 1,1-10 2-16,14 19-1 0,5-12 1 15,6 2 0-15,9-3 1 16,6 3-2-16,1 2 0 16,0-4 0-16,0 1-1 0,-6-4 0 15,-4 1-1-15,-11 0-1 16,-4-2 0-16,-8 4 0 0,-8-7-1 15,4 8 2 1,-6 0-1-16,-4 3 0 0,-8 2 0 16,-1 3 2-1,-6 0-1-15,0-2 0 0,0 3 1 16,-3 1-1-16,3-5 1 15,1 1 0-15,5-1 2 0,6-5-1 16,5 3 2-16,4-11-1 0,2 14 1 16,9-10-1-1,7-1 0-15,4-3 1 0,3 0-2 16,-2 0 1-1,3 0-2-15,-4 0 0 0,-5-1-1 16,-2-1 0-16,-15 2-1 16,13 10 0-16,-11 4 0 0,2 5 0 15,0 9 0-15,0 6 0 16,2 7 3-16,2 9-2 15,5 3 2-15,-1 4 0 0,1 5-1 16,2 3 1 0,-4 1 1-16,0-4 0 0,-2 1-1 15,-2-6 1-15,-2 0-2 16,2-8-2-16,-2-6-6 15,3 1-22-15,3-8-55 16,-4-14-9-16,-3-9-8 0</inkml:trace>
  <inkml:trace contextRef="#ctx0" brushRef="#br0" timeOffset="25139.254">19933 4867 64 0,'0'0'78'0,"0"0"-1"0,-18 6-56 16,18-6-11-16,0 13-1 15,1 1 3-15,4 6 1 16,2 8 0-16,3 10 0 0,4 5-1 16,0 9-3-16,1 5-2 15,0 3-2-15,0 1 0 0,0 1-2 16,-4-3 1-1,0-5 0-15,-2-4 0 0,-2-7 2 16,2 0-1-16,-4-8 1 16,4 3 0-16,-2-1-1 15,1-3-1-15,-2 4 0 0,0-3-1 16,2-2 0-16,-2-1-1 15,-1-5-1-15,-2-3 1 0,-1-10 0 16,-1 1 0 0,-1-15 0-16,5 13 1 0,-5-13-1 15,0 0 0 1,0 0 0-16,0 0 1 0,-9 0-2 15,-3-1 0-15,-4-2-1 16,-9 0 1-16,-3-3-1 0,-11 3 0 16,-10-9 0-16,-9 3 0 0,-12-2 0 15,-13-2-1 1,-15 0 1-16,-13 3-1 0,-11 6 1 15,-11-2 1 1,-7 6 0-16,-3 1-1 0,3 8 0 16,1 4 1-16,13 4 0 15,12-3-2-15,11-2-2 0,12 0-8 16,16-2-33-1,18-5-46-15,-3-6-5 0,8-13-6 16</inkml:trace>
  <inkml:trace contextRef="#ctx0" brushRef="#br0" timeOffset="25769.2603">17143 4923 1 0,'1'-12'77'15,"0"-10"4"1,1 10-52-16,-2 0 2 0,2 0-4 16,-1 4 1-16,-1 8-4 0,0-14-8 15,0 14-5-15,0 0-5 16,0 13-3-16,3 10-3 15,4 9-1-15,3 15-1 16,5 9 1-16,1 13 2 0,3 6 0 16,1 8 1-1,-2 4 2-15,2-2 0 0,-5 1-1 16,-3-9 2-16,-3-4-1 15,-5-6 0-15,-1-7 1 16,-1-11 0-16,-2-8-3 0,-1-7 2 16,-3-7-1-16,1-6 0 15,-6-3 0-15,2-2-1 0,-2-3-2 16,2-1 0-1,-2 0 1-15,2-2-2 0,2-1 1 16,0 1 0 0,5-10 2-16,-1 14 0 0,1-14 3 15,16 14 1-15,9-11 1 0,16-2-1 16,20-1 0-16,18-1 1 15,24-1-1-15,19-5-3 0,17-1 0 16,4 5-3 0,6 2 0-16,-4 1 0 0,-7 4 0 15,-11 8-4 1,-16-6-4-16,-6 11-13 0,-11-7-70 15,-6-10-2-15,-12 0-8 16,-7-10-2-16</inkml:trace>
  <inkml:trace contextRef="#ctx0" brushRef="#br0" timeOffset="26572.2686">21512 4705 38 0,'0'-9'89'0,"0"-2"-2"16,-1 1-51-16,1 10-8 16,-3-9-4-16,3 9-8 15,0 0-1-15,-4-11-7 0,4 11-3 16,0 0-5-16,0 0-2 15,4 6 1-15,2 13 0 0,5 13-1 16,2 11 0 0,7 14 1-16,0 15 2 0,4 13 1 15,-2 7 0 1,1 5 1-16,-3 2 0 0,-4-2 1 15,-4-2 0-15,-10-4 0 16,-1-10 1-16,-1-4 0 0,-6-8 1 16,-2-8-4-16,-3-5 1 0,3-11 0 15,-2-8-1 1,4-11-1-16,0-5 0 0,1-6 0 15,5-15 0 1,-7 13 0-16,7-13 0 0,-9 6 0 16,-4-3 0-16,-2 0 0 15,-12 2 0-15,-9 2 1 0,-19 3-1 16,-17-1 3-1,-22 2-1-15,-22 0 1 0,-25-4 0 16,-21 0 0-16,-15-5-1 0,-10 1-2 16,2 0-5-1,2-8-10-15,13-9-71 0,22 1-6 16,28-1-8-16,31-6-4 15</inkml:trace>
  <inkml:trace contextRef="#ctx0" brushRef="#br0" timeOffset="27112.274">18906 3609 11 0,'-3'5'72'16,"3"13"7"0,6 13-53-16,15 11-2 0,0 12-8 15,6 4 3-15,-2 14 0 0,4 3-3 16,-4-4-6-16,0-6-2 15,-10-9-1-15,-3-11-4 0,-6-11 0 16,0-8-4 0,-5-15-1-16,-1-11-8 0,-5-14-26 15,3-10-46 1,-12-12-5-16,-6-5-1 0</inkml:trace>
  <inkml:trace contextRef="#ctx0" brushRef="#br0" timeOffset="27552.2784">18794 3730 14 0,'0'-17'38'16,"2"7"4"-16,10-2 2 15,4 2-5-15,11-4-11 0,5 5-3 16,4 1-5-16,2 3-5 0,-1 5-7 16,0 0-1-1,-6 5-6-15,-3 6 0 0,-9 0-1 16,-8 4 0-1,-9 0 1-15,-2 3-1 0,-7-3 1 16,-5 0 0-16,-8-2 1 16,-6-2-1-16,0-1 0 0,-5-1 0 15,6-2-1-15,-2 2 0 0,6-1 0 16,1 3 0-1,7-2 0-15,11 6 2 0,2 3-1 16,14 4 4 0,6 4-1-16,9-1 2 0,3 4 0 15,5-1 1-15,4 0-2 16,-4-2 1-16,-2-6-2 0,-7-1-2 15,-3-5-5 1,-8-4-8-16,-2 0-21 0,-2 4-48 16,-3-9-6-16,0-5-8 0</inkml:trace>
  <inkml:trace contextRef="#ctx0" brushRef="#br0" timeOffset="27822.2811">19346 4078 4 0,'3'15'78'16,"0"2"2"-16,0 1-6 0,0 9-69 15,3 4-10-15,0-1-25 0,-6-3-43 16,6-3-6-1</inkml:trace>
  <inkml:trace contextRef="#ctx0" brushRef="#br0" timeOffset="28342.2863">21741 3396 3 0,'8'29'84'0,"-2"9"0"16,2 6-2-16,-2 6-64 0,-1 9 1 15,-1 0-6 1,0-2-5-16,-3-6-2 0,-1-10-1 15,0-5-2-15,0-9-1 16,1-8-3-16,-1-19-12 0,0 0-61 16,-4-7-11-16,-1-14-5 0</inkml:trace>
  <inkml:trace contextRef="#ctx0" brushRef="#br0" timeOffset="28792.2908">21595 3420 67 0,'18'-15'80'0,"4"10"-42"0,8 5-4 16,9-2-4-16,6 2-1 15,1 2-9-15,1 6-7 16,-4 2-5-16,-4 3-3 16,-7 1-4-16,-12 5-1 0,-7 0-3 15,-13 0 0-15,-6 1 1 0,-11-3 1 16,-6-1 1-1,0-4 2-15,-7-4-1 0,0-5 2 16,-1-3-1-16,4 0 1 16,2-5 0-16,6 3-2 15,6-2 1-15,3 0-1 16,10 4 1-16,0 0 0 0,7 14 2 15,8-2-2 1,8 9 3-16,3 4-1 0,4 2 2 16,2 7-2-16,1-3-1 0,-6 4 0 15,-3-2-2 1,-7-3-1-16,-3-2-4 0,-4-6-3 15,-3-1-8-15,-7-10-17 16,0 0-53-16,0-11-7 0,0 0-5 16</inkml:trace>
  <inkml:trace contextRef="#ctx0" brushRef="#br0" timeOffset="29202.2949">22200 3756 6 0,'0'0'94'0,"0"0"-1"0,1 10-6 16,4-17-40-16,-5 7-34 15,21 0-2-15,-7-2-5 16,4 2-2-16,2 0-2 16,1 0 0-16,-1 5-2 0,-3 1-2 15,-4 4 1 1,-5 3-2-16,-5 3 2 0,-4 2 0 15,-7 0 1-15,-4 5-1 16,2-8 3-16,-2 1 1 16,1-4 2-16,1-3 2 0,10-9-1 15,-2 11 1-15,2-11-2 16,14 5 1-16,2-2-2 0,3-1 0 15,3 1-4 1,7 4-3-16,-1-6-7 0,6 5-21 16,-4 5-57-16,1-4-6 15,-1 1-7-15</inkml:trace>
  <inkml:trace contextRef="#ctx0" brushRef="#br0" timeOffset="35403.357">3446 8820 62 0,'0'0'87'0,"-2"-9"-27"0,2 9-13 16,0 0-14-16,0 0-11 15,0 0-9-15,0 0-7 16,0 0-3-16,0 10-3 16,2 5 1-16,7 6 0 0,3 6-1 15,2 4 2 1,3 8 0-16,2 1 1 0,1 2-1 15,1 0 0-15,-2-3 1 0,-2-4-1 16,-2-5 0 0,-3-6 1-16,-4-6 1 0,0-5 2 15,-4-3 3-15,-4-10 3 16,0 0-1-16,10 0 0 0,-6-10 1 15,2-9-2 1,1-10-1-16,2-7-3 0,2-6-2 16,0-4-3-16,2 0-1 15,-2 1-4-15,0 6-4 16,-4 4-8-16,3 12-15 0,-10 23-51 15,11-17-14-15,1 14-5 16,-12 3-4-16</inkml:trace>
  <inkml:trace contextRef="#ctx0" brushRef="#br0" timeOffset="36543.3684">3404 9511 14 0,'-25'17'88'0,"17"-1"4"16,8-16-3 0,33 12-65-16,26-14-1 0,22-8-2 15,27-9 2-15,20-6-4 16,17-4-8-16,4-6-3 15,-4 5-4-15,-10 0-2 16,-21 10-3-16,-21 3-6 0,-19 14-11 16,-24 20-58-1,-19-7-13-15,-14 2-9 0,-13 2-4 16</inkml:trace>
  <inkml:trace contextRef="#ctx0" brushRef="#br0" timeOffset="37223.3752">3649 9771 51 0,'2'-9'93'0,"-2"9"-3"16,1-12-7-16,-1 12-54 0,0 0-23 16,0 5-1-1,5 8-1-15,1 5 0 0,6 8-3 16,5 4 2-16,5 4 0 15,3 11 2-15,3 1 1 0,-1 1-2 16,2-4-1 0,-4-5-1-16,-3-5 1 0,-3-4-1 15,-5-5 1-15,-2-9 0 0,-5-5 3 16,-7-10 1-1,10 8 1-15,-10-8 1 0,6-14 0 16,-2-10 0-16,-1-9-1 16,2-9-1-16,-2-7-2 0,-2-6-2 15,-1-3-2 1,1 3 0-16,-2 6-3 0,-4 9-1 15,0 12-5-15,-1 1-11 0,6 7-55 16,0 20-21 0,7-9-7-16,4 9-6 0</inkml:trace>
  <inkml:trace contextRef="#ctx0" brushRef="#br0" timeOffset="38944.3934">5590 9171 43 0,'-13'6'85'15,"13"-6"0"1,-11 38-25-16,11-38-36 0,23 17-5 16,7-9-2-16,10 1-4 15,10-2-2-15,4 1-3 16,6-2-1-16,2-2-4 15,-5 0-3-15,-6-4-4 0,-10 3-11 16,-9-3-12-16,-11-3-55 0,-8 1-8 16,-13 2-4-1</inkml:trace>
  <inkml:trace contextRef="#ctx0" brushRef="#br0" timeOffset="39174.3957">5692 9457 18 0,'-5'12'99'16,"5"-2"-1"0,14-3-7-16,13-7-2 0,12 0-76 15,11 0-6-15,8 0 0 16,10 0-3-16,-1 0-5 0,4 0-8 15,-9 0-21 1,-3 0-58-16,-6 0-5 0,-10-2-6 16,-7 0-4-16</inkml:trace>
  <inkml:trace contextRef="#ctx0" brushRef="#br0" timeOffset="39748.4018">7552 9286 38 0,'-14'2'86'0,"12"8"2"16,2 10-3 0,2 9-64-16,12 6-4 0,2 9-3 15,2 6 2-15,1 6-4 0,0 0-2 16,0-1-4-1,-2-5-2-15,-7-8 0 0,-2-8-2 16,-3-6-2-16,-3-8-1 16,-2-5-3-16,0-15-10 0,0 0-29 15,0 0-43 1,1-17-6-16,-7-4-6 0</inkml:trace>
  <inkml:trace contextRef="#ctx0" brushRef="#br0" timeOffset="40218.4065">7343 9466 45 0,'0'0'89'16,"-7"-15"-4"-16,8-25-15 15,10 26-44-15,7-5-6 0,7-1-7 16,11-4-2-16,10 3 0 0,4 1-2 16,7 5-1-1,-1 3-2-15,-5 7-2 0,-2 5-1 16,-9 3-2-1,-8 11-2-15,-14 4 0 0,-10 8 0 16,-8 0-1-16,-8 2 1 16,-9-1 0-16,-5-2-1 0,-7-3 0 15,-6-3 1-15,-3-7-1 0,3-7 1 16,3-2 0-1,3-3 1-15,8 0 0 0,3 0 1 16,18 0 0 0,0 0 2-16,20 5 0 0,10 7 1 15,7 4 0-15,9 6 0 16,5 3 1-16,1 2-1 0,-2 3 0 15,-6 0 0 1,-7-1-3-16,-6 2-2 0,-8-5-5 16,-5-1-5-16,-11-6-18 0,-8-4-58 15,2-3-5 1,-1-12-7-16,0 0 1 0</inkml:trace>
  <inkml:trace contextRef="#ctx0" brushRef="#br0" timeOffset="40418.4085">8151 9674 11 0,'8'-2'93'0,"2"3"-1"16,-1 8-4-16,1 6-6 15,-2 6-74-15,6 4-4 16,0 1 2-16,0 1-1 15,-2 0-5-15,3 1-10 0,-4 11-66 16,2-22-11 0,1-11-5-16,-1-6-5 0</inkml:trace>
  <inkml:trace contextRef="#ctx0" brushRef="#br0" timeOffset="40768.412">8422 9402 14 0,'0'0'96'0,"16"12"0"16,9-12-4-16,12 0-4 15,6 12-72-15,4-13-9 0,2-4-1 16,1 1 0-16,-6 2-2 16,-9-1-7-16,-4 3-6 15,-12-2-10-15,-5-4-40 0,-14 6-30 16,0 0-7-1,1-18-5-15</inkml:trace>
  <inkml:trace contextRef="#ctx0" brushRef="#br0" timeOffset="40948.4138">8525 9140 5 0,'7'20'90'0,"7"6"2"16,2 7-5 0,0 4-4-16,4 6-75 0,-2 8 1 15,2 2 1-15,-2-1-4 16,-2 1-7-16,-1-10-11 0,3 1-69 15,0-4-8 1,-2-14-4-16,2-5-4 0</inkml:trace>
  <inkml:trace contextRef="#ctx0" brushRef="#br0" timeOffset="41278.4171">9031 9118 7 0,'17'21'88'15,"-1"7"2"-15,3 6-3 0,-4 6-5 16,2 5-73 0,-1 8-1-16,1 4 0 0,-3-4 1 15,0-3-2-15,-4-3-2 0,-1-7-2 16,-1-8-1-16,-2-9-2 15,-3-6-2-15,-3-17-6 16,0 0-43-16,20-2-34 16,-20-18-7-16,0-11-6 0</inkml:trace>
  <inkml:trace contextRef="#ctx0" brushRef="#br0" timeOffset="41748.4218">8993 9139 81 0,'-13'-8'95'16,"13"8"-6"-16,-10 5-22 0,10-13-41 16,4-3-6-16,10-2-5 15,5 2-6-15,10-3-5 16,6 3-1-16,7 3 1 15,1 1-2-15,4 7-1 0,-4 1-1 16,-3 10 1-16,-7 3-2 0,-9 4-1 16,-7 4 0-1,-13 2 1-15,-4-2-1 0,-7-1 2 16,-9 1-1-16,-2-7 2 15,-5-3-1-15,-3-5 3 16,0-5-1-16,-3-2 0 16,3-4 0-16,3-1 1 0,2-3-1 15,4 1-1-15,5 2-2 0,3 1 0 16,9 4 0-1,0 7 1-15,13 7 0 0,9 3 0 16,7 7 0 0,5 3 1-16,6 4 0 0,2 6 1 15,3 1 0-15,-4 1-1 16,-2-2 0-16,-7-1-3 0,-11-3-3 15,-3-3-4 1,-6-8-10-16,-1-7-44 0,-5-1-26 16,-6-14-7-16,10 8-6 0</inkml:trace>
  <inkml:trace contextRef="#ctx0" brushRef="#br0" timeOffset="42498.4293">9689 9407 0 0,'0'0'89'0,"0"0"3"0,-11 4-5 16,11-4-6-16,0 0-70 15,0 0-1-15,0 0-2 0,0 0 1 16,0 0-1 0,0 0-1-16,0 0-1 0,0 0 1 15,0 0-1 1,0 0-1-16,0 0-1 0,0 0-1 15,0 0-1-15,0 0 2 16,0 0-1-16,0 0 1 0,0 0 0 16,0 0 0-16,0 0-1 15,0 0 1-15,0 0-2 16,0 0 1-16,0 0-2 0,0 0 0 15,6 3 0 1,-6-3-1-16,14 0 1 0,-4 0-1 16,8-3 0-1,3-1 0-15,0 0 0 0,8 0-1 16,0 2 1-16,-1-1-1 15,0 3 1-15,-5-1-1 0,-5 1 0 16,-3 0 0-16,-4 0-2 0,-11 0 1 16,11 4-1-1,-11-4 0-15,0 14 1 0,0 0-1 16,-1 1 1-1,-7 5 1-15,0 2 0 0,-3 4 0 16,0-2 1-16,-2 1-1 16,3 1 1-16,0-2 0 0,3 0 0 15,3-2 1-15,4-4 1 0,4 1-1 16,6-3 1-1,7-2 1-15,6-3 0 0,6-2-1 16,4-4 1 0,2-2-2-16,3-3 0 0,0-1-3 15,3-6-3-15,-6-5-5 16,-2 4-13-16,-7-3-48 0,-6-6-22 15,-6-4-7 1,-10 0-6-16</inkml:trace>
  <inkml:trace contextRef="#ctx0" brushRef="#br0" timeOffset="43140.4359">7287 8947 5 0,'-14'0'86'0,"2"0"4"0,-5 0-4 15,5 0-53 1,0 2-4-16,1 2-8 0,3-1-3 15,8-3-6-15,-10 5-2 16,10-5-2-16,0 0-2 0,16 7 1 16,16-3-2-1,20-2 0-15,24-1 0 0,27-1 0 16,31-1 0-16,28-5 0 15,33-3 0-15,18-3 0 16,11-3 1-16,6-2 0 0,-6 0 0 16,-6-1 0-16,-17 0 0 15,-16-1-1-15,-27-2 0 0,-23 2-2 16,-23 3-1-1,-22 0 0-15,-22 2-2 0,-21 5 0 16,-14 2-2 0,-14 7 1-16,-10 2-3 0,-9-2 0 15,0 17-2-15,-7-7-2 0,0 2-4 16,-1-4-5-16,-1 3-8 15,-4-3-29-15,-3-3-40 0,6-4-4 16,0-1-5 0</inkml:trace>
  <inkml:trace contextRef="#ctx0" brushRef="#br0" timeOffset="47562.4803">8027 8061 55 0,'0'0'80'0,"-10"-5"-3"0,10 5-47 15,0 0-8-15,-1 16-6 16,2 2-3-16,4 9 0 0,3 4-2 16,1 7 2-16,2 4 0 0,0 5 0 15,-2 2-3 1,3 0-1-16,-2-5-3 0,-2-1-1 15,2-4-2 1,-3-6 0-16,-2-4-3 0,0-8-1 16,-1-4-1-16,-1-3-2 15,-3-14-6-15,0 0-11 0,0 0-27 16,-6-6-39-1,4-7-5-15,-3-5-2 0</inkml:trace>
  <inkml:trace contextRef="#ctx0" brushRef="#br0" timeOffset="48202.4867">8019 8189 10 0,'-13'-7'26'15,"1"0"-1"-15,-4-3-1 16,0 3 1-16,-5-2-2 0,1 0-1 15,-1 0 0 1,0 0-2-16,1-2-1 0,2 2-1 16,3-3-1-16,4 3-4 0,4-4-2 15,5 0-2-15,2-2-1 16,4 0 0-16,10-4-1 15,3-1 1-15,9 1 1 16,7-3-1-16,8 1 0 0,5 2 0 16,4 3-1-1,1 5-2-15,-1 3 0 0,-1 8-2 16,-3 0-1-16,-7 11-1 15,-8 7-1-15,-1 1 0 16,-8 8 0-16,-7 0 1 0,-4 3-1 16,-6 0 2-16,-5 3-1 15,-9-1 1-15,-5-4 0 0,-8 0-1 16,-5-8-1-1,-7-3 1-15,-6-5-2 0,-1-6 0 16,-3-6-1 0,1 0 1-16,4-5-1 0,7-1 1 15,7-2 0-15,6 4 0 0,19 4 1 16,0 0 1-16,12 5 0 15,13 8 0-15,9 5 1 0,3 6 0 16,8 5 1 0,1 6 2-16,1 3-2 0,-1 2 1 15,-4 0-3 1,-4-2-2-16,-4 5-14 0,-1 2-65 15,-6-16-7-15,-3-8-7 16,-5-9-4-16</inkml:trace>
  <inkml:trace contextRef="#ctx0" brushRef="#br0" timeOffset="50332.508">8612 8402 70 0,'0'0'79'0,"0"0"-32"0,0 0-9 15,5-2-3-15,-5 2-12 16,17-5-8-16,-5 0-5 15,4 0 1-15,-1 1-2 0,2-1-1 16,3 4-3 0,-3-2-1-16,1 2-1 0,-3-1-1 15,2 2 0-15,-4 0 0 16,-2 0 0-16,-1 0-1 15,-10 0 1-15,12 0-2 16,-12 0 0-16,0 0-2 0,0 0 1 16,4 12 1-16,-4-12 0 0,-5 15 0 15,-2-5 0 1,0 1 0-16,-4 3 1 0,1-1 1 15,0-1-2 1,1-3 1-16,1 2-1 0,5-2 2 16,3-9 0-16,1 14 0 15,12-10 2-15,7 1 1 0,6-5-1 16,5 3 1-1,4-3-2-15,3-3-2 0,4-1-5 16,-6-8-16-16,-8 6-63 0,3 0-5 16,-7 0-6-1,-9 2-3-15</inkml:trace>
  <inkml:trace contextRef="#ctx0" brushRef="#br0" timeOffset="56383.5686">15069 3417 41 0,'0'0'83'15,"0"0"-26"-15,0-13-11 0,0 13-11 16,0 0-11-16,0 0-8 16,0 0-6-16,8 5-1 15,-4 6-3-15,5 12 0 16,0 7-1-16,5 10 1 0,2 10 1 15,0 8 0-15,3 5 0 0,-3 3 0 16,-1-6-2 0,-5-2-1-16,-1-8 1 0,-6-8-3 15,-1-11-4 1,-2-9-7-16,0-4-21 0,11-7-55 15,-11-11-7-15,0 0-7 16</inkml:trace>
  <inkml:trace contextRef="#ctx0" brushRef="#br0" timeOffset="57003.5748">15380 3846 55 0,'5'14'83'15,"-5"-14"-11"-15,10 11-43 0,-4 13-9 16,0-1 2-16,-1 9-8 0,2-8-5 16,-2 1-3-16,-1-7 0 15,-1-2-1-15,-3-4-5 0,0-12-13 16,5 14-42-1,-5-14-28-15,1-10-5 0</inkml:trace>
  <inkml:trace contextRef="#ctx0" brushRef="#br0" timeOffset="57433.5791">15480 3783 19 0,'11'6'79'15,"1"7"4"1,-1-6-39-16,1 13-23 0,-1 4-2 15,1 3-2-15,-2-1-2 16,-1 3-3-16,0-5-2 0,-2-3 0 16,-6-8-1-1,2-1 0-15,-3-12-1 0,0 0-1 16,0 0 1-16,-5-9-3 0,-2-8-1 15,-3-4 0 1,1-2-4-16,0 2-2 0,0-1-1 16,3 7-1-16,3 5 1 15,3 10-2-15,7 0 2 16,7 6 1-16,5 10 0 16,2 5 1-16,4 0 3 0,1 1 4 15,0-5 2-15,-1-6-1 0,-6-8 3 16,4-3-2-1,-8-13 1-15,2-8-2 0,-8-5 0 16,-2-9-4-16,-3-1-1 16,-6-6-3-16,-5-1-4 15,-9-2-7-15,4-6-46 16,-6 11-33-16,1 0-6 0,7 1-5 15</inkml:trace>
  <inkml:trace contextRef="#ctx0" brushRef="#br0" timeOffset="58333.5881">19302 2484 8 0,'6'-12'51'0,"-3"4"3"0,2-4-5 15,-5 12-1-15,0 0-9 16,12 0-10-16,-8 10-9 15,5 12-6-15,-1 7-2 16,3 7-2-16,2 6-1 0,-2 6 1 16,1 0-1-16,0 0-1 0,-2-6-1 15,-3-6 0 1,1-3-2-16,-4-10-2 0,-2-4-2 15,-1-7-5-15,-1-12-11 16,0-6-59-16,0 6-16 16,-10-13-5-16,-2-3-4 15</inkml:trace>
  <inkml:trace contextRef="#ctx0" brushRef="#br0" timeOffset="58613.5909">19202 2712 26 0,'11'16'94'0,"5"4"-2"15,6 1-4-15,2 6-59 0,9 2-8 16,-1 2-1 0,2-4-4-16,-3 0-5 0,-2-3-1 15,-2-8-2-15,-4-4 0 0,-2-7-1 16,-5-3 1-1,-1-6-3-15,-5-5 1 0,3-8 0 16,-3-6-3-16,-3 1 0 16,1-3-2-16,-2-2-2 0,1-1-4 15,-5 0-8 1,8-1-44-16,-2 7-37 0,1 4-6 15,0-2-7 1</inkml:trace>
  <inkml:trace contextRef="#ctx0" brushRef="#br0" timeOffset="59093.5957">18541 2675 0 0,'0'0'82'0,"0"0"5"15,16 11-4 1,-8 10-52-16,7 3-10 0,-2 12-1 15,1 0-3-15,2 8-1 16,-3-3-4-16,3 0-2 0,-7-2-2 16,1-8-2-16,-7-4-3 0,3-5-2 15,-1-9-2 1,-1-5-6-16,-4-8-16 0,-13 2-63 15,13-9-5 1,0-7-7-16,-2 1 7 0</inkml:trace>
  <inkml:trace contextRef="#ctx0" brushRef="#br0" timeOffset="59473.5995">18834 2879 33 0,'0'0'90'16,"0"0"-1"-16,9-1-38 0,-9 1-17 15,0 0-9-15,0 0-8 16,11 5-6-16,-5 4-4 0,2 4 1 15,-2 4-3 1,7 3 1-16,-2 3 1 0,-1 1-2 16,1-3-1-16,-4 4-2 0,0-5-3 15,-3 1-6 1,4-4-32-16,6-4-48 0,-11-3-4 15,-3-10-8-15</inkml:trace>
  <inkml:trace contextRef="#ctx0" brushRef="#br0" timeOffset="60303.6078">20422 2467 8 0,'0'-9'82'0,"0"9"5"0,0 0-35 16,5 13-10-16,1 3-12 0,-1 6-12 15,4 3-4 1,0 3-3-16,1 8-1 0,3-3-4 15,2 8 0 1,-1-9-2-16,-3 1-3 0,1-10-6 16,-3 2-7-16,-4-4-40 15,0-8-31-15,-2 1-9 0,-3-14-4 16</inkml:trace>
  <inkml:trace contextRef="#ctx0" brushRef="#br0" timeOffset="60723.612">20631 2677 17 0,'13'-5'89'15,"0"2"-2"-15,4-3-3 16,-17 6-63-16,14-10-5 0,10 8 0 15,-5 2-6 1,1 0-3-16,-5 0-4 0,-6 5 0 16,-5 4-2-16,-4 6 0 0,-7 1 0 15,-6 4-1 1,-2 1 2-16,-4-3-1 0,3 4 1 15,-2-7 2-15,6 3 0 16,2-6 1-16,10-1 2 0,0-11 0 16,24 11-1-1,-1-11-1-15,8 0 0 0,6 0-6 16,-3-5-6-1,8 2-28-15,12 3-52 0,-23-1-6 16,-4-7-5-16</inkml:trace>
  <inkml:trace contextRef="#ctx0" brushRef="#br0" timeOffset="61954.6244">15336 8236 17 0,'-6'-10'78'0,"6"10"-1"0,0 0-2 16,0 11-56-16,3 9-5 15,4 12-2-15,3 6 1 16,0 11-1-16,3 5 3 15,-2 6 0-15,2 2-2 0,-3-7-1 16,-4-3-4 0,-2-10 0-16,-4-7-5 0,2-10-5 15,-2-9-7-15,0-16-58 0,9-3-18 16,-4-6-8-16,6-6-4 15</inkml:trace>
  <inkml:trace contextRef="#ctx0" brushRef="#br0" timeOffset="62724.6321">15664 8569 31 0,'0'0'82'0,"-13"-5"-2"0,4 2-37 15,9 3-12-15,0 0-13 16,0 0-5-16,0 0-4 0,0 0-1 16,0 0 2-1,0 0-1-15,0 0 1 0,6-5-1 16,-6 5 1-16,0 0 0 0,0 0-2 15,0 0-1 1,0 0-3-16,0 0-2 0,9 1 0 16,-9-1 0-16,6 15-1 15,2-1 1-15,-2 1 0 16,4 4 0-16,1 4 1 15,0-1 0-15,-1-1 0 0,0-3 0 16,-2 0-2 0,-1-4-3-16,1-4-8 0,-8-10-33 15,13 5-42-15,1-5-8 0,-1-7-7 16</inkml:trace>
  <inkml:trace contextRef="#ctx0" brushRef="#br0" timeOffset="63124.6361">14747 9162 70 0,'-21'5'87'0,"10"-4"-4"0,11-1-4 15,23-6-70-15,26 1-1 16,22-2 1-16,31-1 0 0,28-5 2 16,30 2 0-1,24-1 1-15,21 0-2 0,4 5 1 16,3-2-2-1,-6 2-1-15,-12 3-2 0,-15 1 0 16,-27-1-4-16,-20 1 0 16,-27 2-4-16,-24-5-5 0,-20 6-7 15,-29-3-40-15,-19 3-36 0,-18 2-6 16,-19 2-6-1</inkml:trace>
  <inkml:trace contextRef="#ctx0" brushRef="#br0" timeOffset="63654.6414">15234 9339 74 0,'0'0'84'15,"0"0"1"-15,-6 8-48 0,6 12-8 16,2 6-8-16,3 6-3 16,-1 6-3-16,2 7 2 0,-1 1-3 15,-2 2-5 1,1-3-2-16,-3-7-3 0,1-3 0 15,-2-8-2-15,0-5-2 0,0-5-4 16,3-7-3 0,-3-10-19-16,-6 3-61 0,12-3-5 15,4-12-5-15,1 1-4 16</inkml:trace>
  <inkml:trace contextRef="#ctx0" brushRef="#br0" timeOffset="63904.6439">15603 9617 39 0,'10'15'91'15,"-2"4"0"-15,-3 2-6 0,-12 4-55 16,8 2-8-1,3 4-6-15,-2-4-4 0,-2-3-4 16,0 0-1-16,0-5-3 16,0-7-2-16,-1-1-6 0,1-11-13 15,0 0-67-15,-6-11-5 0,6-1-7 16,-2-2-3-1</inkml:trace>
  <inkml:trace contextRef="#ctx0" brushRef="#br0" timeOffset="64374.6486">15691 9632 8 0,'11'5'86'15,"-2"6"1"-15,1 4-3 16,6 7-54-16,-2 3-9 0,5 3 0 16,-4-3-5-1,-1 1-4-15,-6-7 0 0,3-2 1 16,-7-7-1-16,-4-10-1 0,0 0-1 15,0 0-1 1,6-16-1-16,-6 0-1 0,0-2-2 16,0-3-4-16,0 0-1 15,0 3-1-15,1 4-2 0,-1 14 1 16,17-9-1-1,-1 9 0-15,5 9 1 0,1 3 1 16,3 1-1 0,2 3 4-16,-1-5 1 0,-1-2 1 15,-2-7 1-15,-2-2 1 0,-3-11-1 16,-5-5 1-16,1-3-2 15,-8-7 0-15,0-1-2 0,-6-5-2 16,0-1-1 0,-6-5-4-16,0 1-4 0,-8 0-6 15,8 3-31 1,6 1-48-16,-7 2-4 0,5 4-7 15,2 4 1-15</inkml:trace>
  <inkml:trace contextRef="#ctx0" brushRef="#br0" timeOffset="64904.6539">17830 8857 24 0,'-12'0'90'0,"2"0"-2"15,10 0-38-15,0 0-12 0,0 0-4 16,0 0-10 0,19 11-7-16,8-5-6 0,6-2-3 15,10 1-3-15,4 3-1 16,5-1 0-16,0-1-1 15,-2 0-1-15,-7-1-2 16,-8-2-2-16,-11-2-5 0,-5 2-3 16,-9-3-11-1,-10 0-28-15,20 0-37 0,-20 0-8 16,-6-4-2-16</inkml:trace>
  <inkml:trace contextRef="#ctx0" brushRef="#br0" timeOffset="65144.6563">17829 9082 0 0,'-6'10'93'15,"6"-10"1"-15,23 7-6 0,11 8-6 16,19-15-64-16,8 0-7 15,12-5-3-15,5 2-1 0,2-1-4 16,-4 1-2 0,-8 3-6-16,-11-5-11 0,-11-7-64 15,-13 12-9 1,-15 3-5-16,-9-1-4 0</inkml:trace>
  <inkml:trace contextRef="#ctx0" brushRef="#br0" timeOffset="66924.6741">15605 10368 68 0,'0'15'88'0,"7"5"-3"0,4 7-51 16,6 16-8-1,-2-1-2-15,2 11-4 0,-2-3-6 16,-2-1-3-16,-2-5-4 0,-4-8-1 15,-2-5-3-15,-4-9-5 16,2-5-6-16,-3-17-13 0,0 0-59 16,0 0-8-1,11-10-6-15,-1-4 1 0</inkml:trace>
  <inkml:trace contextRef="#ctx0" brushRef="#br0" timeOffset="67374.6786">15932 10624 5 0,'-6'8'83'16,"6"-8"2"-16,0 0-4 16,-10 0-54-16,10 0-8 0,16-9-4 15,7 1 0 1,3 4-4-16,1-2-4 0,3 2-3 15,-1 2 0-15,-2 2-1 16,-9 10-1-16,-8 4-2 16,-11 6 1-16,-7 6 0 15,-7 4 1-15,-8 1 3 0,-5 3 0 16,-3-2-1-16,3-1 2 0,5-1 0 15,7-5 0 1,10-5 1-16,8-5-2 0,17-8 0 16,14-5-1-1,11-2 0-15,9-2-1 0,5-7-3 16,-3-2-5-16,4 0-6 15,-8-2-21-15,-16 5-56 0,1 3-6 16,-16 1-6 0,-7 3 5-16</inkml:trace>
  <inkml:trace contextRef="#ctx0" brushRef="#br0" timeOffset="67664.6815">15449 11104 50 0,'-44'14'91'0,"23"-4"0"0,26-5-6 15,34-5-62-15,31-4-6 16,29-7-1-16,28-4-1 0,21-4-4 15,20 2-3 1,1 1-3-16,-4 1 1 0,-7 6-2 16,-21 4-2-1,-19 5-2-15,-20 3-7 0,-26 7-6 16,-16 2-42-16,-22 2-32 0,-19 1-8 15,-17-2-5-15</inkml:trace>
  <inkml:trace contextRef="#ctx0" brushRef="#br0" timeOffset="68126.6863">15642 11401 4 0,'0'0'90'0,"14"0"4"16,-10 13-4-16,2 9-3 15,-34 14-69-15,30 6-5 0,3 8-1 16,1 8 1-1,-1 3-2-15,-3-1-3 0,1-3-3 16,-3-8-1-16,0-7-2 16,0-11-2-16,0-6-3 0,0-10-5 15,0-15-10-15,11 6-71 0,1-15-4 16,2-11-7-1,0-6-5-15</inkml:trace>
  <inkml:trace contextRef="#ctx0" brushRef="#br0" timeOffset="68756.6926">16081 11658 75 0,'0'0'82'16,"-14"0"-30"-16,13 9-10 0,0-1-4 15,-1 10-8-15,2-1-10 16,-2 6-4-16,-2 0-2 0,0 4-2 15,1 1-2 1,-4-1-3-16,3-3-3 0,-2-3-1 16,3-4-3-1,-1-4-1-15,2-5-3 0,2-8-7 16,0 0-32-16,16-5-43 0,-13-5-5 15,2-2-7-15</inkml:trace>
  <inkml:trace contextRef="#ctx0" brushRef="#br0" timeOffset="69326.6983">16299 11647 73 0,'0'5'81'0,"-26"7"-49"15,22 7 2-15,2-1 3 16,2 9-1-16,0-1-3 16,0 6-10-16,-2-4-7 0,-1-3-5 15,0-2-2 1,-2-3-3-16,0-5 0 0,0-6-2 15,5-9-1-15,0 0-1 16,0-12-2-16,0-7 0 16,0-5 0-16,4-4-2 15,1-1-1-15,1 0 0 0,0 3 2 16,3 4 0-16,1 8 1 0,5 7 1 15,2 7 0 1,5 8 1-16,1 6 1 0,3 10 0 16,0-2 0-1,2 3 1-15,-4-3 3 0,2-3 0 16,-3-9 1-16,1-7 0 15,-1-6 0-15,1-16-1 0,1-10 1 16,-1-7-2 0,1-5-1-16,-5-6-2 0,-4-3-1 15,-2-3-3-15,-6 5-1 0,-6 2-2 16,0 6-6-1,-2 2-6-15,0 9-30 0,15 7-48 16,-11 5-4-16,6 4-5 16,3 5-2-16</inkml:trace>
  <inkml:trace contextRef="#ctx0" brushRef="#br0" timeOffset="69736.7024">17494 10968 29 0,'-16'0'88'0,"16"0"-1"16,0 0-3-16,7 0-63 16,16 1-1-16,6 5 0 0,8 1-4 15,8-2-5-15,8 7-1 16,2-2-3-16,-1 2-1 15,-2 2-4-15,-6-5-3 0,-5 4-5 16,-11-6-10 0,-4 1-31-16,-13-2-40 0,-13-6-5 15,0 0-5-15</inkml:trace>
  <inkml:trace contextRef="#ctx0" brushRef="#br0" timeOffset="69926.7043">17621 11194 17 0,'-22'20'97'0,"12"-5"-2"16,10-4-6-16,19-8-4 0,13-3-73 16,20-4-6-1,12-3-1-15,13 1-4 0,6-3-5 16,8 2-10-16,-3-3-32 0,-2-1-41 15,1 0-6 1,-8-5-5-16</inkml:trace>
  <inkml:trace contextRef="#ctx0" brushRef="#br0" timeOffset="70556.7106">19452 8864 42 0,'-20'-4'76'0,"-4"4"-30"0,4 0-8 16,-4 0-10-1,6 5-5-15,-3-1-4 0,9 2-1 16,12-6-4-16,7 16-2 16,27-10-1-16,21-3-3 0,29-3 1 15,25-4-1-15,35-6 1 0,23-7-1 16,33-8-1-1,15-2 1-15,18-5 0 0,11 1 0 16,1 1 0 0,-6 2 0-16,-10 5-2 0,-9 4-2 15,-26 7-3-15,-21 0-4 16,-28 9-8-16,-33 3-40 15,-22 0-39-15,-24 3-5 0,-30 0-7 16</inkml:trace>
  <inkml:trace contextRef="#ctx0" brushRef="#br0" timeOffset="71267.7214">19481 11050 57 0,'-25'-6'89'0,"6"3"-3"16,-2 3-35-16,10 0-16 15,11 0-12-15,7 1-3 16,21 4-3-16,18-5-3 0,20 0-3 16,22-5 0-16,23-2-3 15,25-1-2-15,16-2 0 0,18-6-2 16,13 0-1-1,11-3 1-15,8-1-1 0,0 0 0 16,-1 2 0-16,-8 1 0 16,-7-1-1-16,-16 7 0 15,-16 0 0-15,-18 4-2 0,-26 0-1 16,-17 4-3-16,-23-5-6 15,-17 6-12-15,-22 2-67 0,-20-8-7 16,-11-5-8 0,-21-2-3-16</inkml:trace>
  <inkml:trace contextRef="#ctx0" brushRef="#br0" timeOffset="72337.7321">19667 9082 12 0,'0'-10'70'15,"0"10"0"1,8 1-32-16,-8-1-17 0,16 14-5 16,-6 0-2-16,3 11 0 15,2 3 1-15,3 11 1 0,1 0-1 16,-3 12-2-1,0 0-2-15,-3 2-3 0,-4-7-2 16,1-5-3-16,-5-7 1 0,-3-7-1 16,-2-8 0-1,0-6-2-15,0-13-4 0,0 0-11 16,-4-20-62-16,3 5-8 15,-3-7-8-15</inkml:trace>
  <inkml:trace contextRef="#ctx0" brushRef="#br0" timeOffset="72777.7365">19708 9198 78 0,'0'0'89'0,"-13"0"-13"15,13-7-37-15,5-5-8 16,11 1-8-16,6-3-7 0,11 2-5 15,6-2 0 1,8 6-4-16,0 2 0 0,-2 6-3 16,-1 0-2-16,-6 7-1 0,-11 4-1 15,-9 7-1 1,-15 3 0-16,-3 1 1 0,-16 0-1 15,-6 0 0-15,-5 0 1 16,-8 0-1-16,-6-8 0 0,1-4 0 16,0-3 0-1,6-2 0-15,5-4 1 0,6-1-1 16,8 0 1-1,15 0 1-15,5 0 0 0,17 1 1 16,10 7 0-16,10 4 0 0,7 2 1 16,2 2-1-16,0 5 1 15,-5 3-1-15,-6 4 1 0,-6-4-1 16,-12 0-1-1,-8 0-1-15,-10-3-2 0,-4-5-2 16,0-1-2 0,0-5-5-16,-8-8-26 0,-4-2-49 15,12 0-7-15,0-16-6 0</inkml:trace>
  <inkml:trace contextRef="#ctx0" brushRef="#br0" timeOffset="72917.7379">20227 9482 11 0,'9'4'95'0,"0"8"-1"15,1 5-7 1,-2-24-23-16,1 24-46 0,3 9-9 15,-3-2-8-15,2 6-17 16,5-7-65-16,-3-3-7 0,3-7-6 16,0-9-3-16</inkml:trace>
  <inkml:trace contextRef="#ctx0" brushRef="#br0" timeOffset="73300.742">20507 9136 76 0,'0'0'96'0,"9"4"-4"16,11-4-7-16,8 5-56 15,5-3-18-15,4 0-5 0,0-1-4 16,4 3-4-16,-5-1-6 15,-3 0-10-15,-10 1-27 16,-7-3-44-16,-16-1-4 0,6-5-4 16</inkml:trace>
  <inkml:trace contextRef="#ctx0" brushRef="#br0" timeOffset="73480.7438">20576 9002 75 0,'-7'20'94'15,"4"9"-4"-15,3 5-5 0,5 7-68 16,4 8-3-1,1 6-2-15,1 1-6 0,4 1-4 16,-3-6-4-16,4-2-14 16,-5-6-68-16,5-14-6 15,4-12-5-15,1-14-5 16</inkml:trace>
  <inkml:trace contextRef="#ctx0" brushRef="#br0" timeOffset="73740.7464">21025 9085 54 0,'5'26'93'16,"2"3"-4"-16,3 3-3 0,2 4-65 15,-2 6-4 1,1 1-4-16,-4-5-6 0,0-1-2 16,-2-8-4-16,-2-4-4 15,-2-9-8-15,-1-16-30 0,13 6-45 16,-9-15-4-1,-1-12-8-15</inkml:trace>
  <inkml:trace contextRef="#ctx0" brushRef="#br0" timeOffset="74090.7499">20997 9019 70 0,'-12'-2'88'16,"12"2"-2"0,-5 14-35-16,13-9-30 0,13 2-2 15,11 0-5 1,4 1-4-16,4 2 0 0,0-1-5 15,0 1-1-15,-7 2-2 0,-10 0-1 16,-13 3-2-16,-10-1-1 16,-15-2-1-16,-7 1-1 0,-9-4 1 15,-6-1-2 1,-2-1 1-16,1-5 2 0,4 0 1 15,6-1 1 1,4 1 3-16,11 0 3 0,13-2 1 16,0 13 1-16,14-1 1 15,11 2-1-15,5 0 0 0,5 3-1 16,3 1-2-16,1-1-2 15,-6-2-3-15,-4-1-5 16,-8-3-5-16,1 2-22 0,1-9-56 16,-14-4-5-1,3-4-9-15</inkml:trace>
  <inkml:trace contextRef="#ctx0" brushRef="#br0" timeOffset="74400.753">21363 9189 41 0,'-9'5'94'0,"9"-5"-2"0,0 0-6 16,0 0-57-16,19 0-9 16,2 0-4-16,6-3-6 15,1 3-6-15,2 0-2 16,-5 4 0-16,-2 7-1 0,-8 5-1 15,-7 6 0-15,-8 4 0 0,-3 1 2 16,-9 3 1 0,-2-1 1-16,4-3 0 0,0-4 2 15,7-7-1-15,3-6 1 16,12-6-2-16,10-3-3 15,10-7-3-15,4-6-7 16,8 8-25-16,13-7-56 0,-15 3-6 16,-2 3-7-1,-8 2 5-15</inkml:trace>
  <inkml:trace contextRef="#ctx0" brushRef="#br0" timeOffset="74930.7583">20024 11206 52 0,'1'37'92'0,"2"3"-1"15,1 6-4 1,6 5-68-16,-3 3 0 0,2 4-4 16,1-2-3-1,-2-3-5-15,-2-10-3 0,1-2-4 16,-3-9-5-16,1-7-8 15,-5-9-25-15,-8-10-47 0,8-6-6 16,0-17-5 0</inkml:trace>
  <inkml:trace contextRef="#ctx0" brushRef="#br0" timeOffset="75270.7617">19916 11276 67 0,'-4'-15'92'15,"16"11"-2"-15,15-2-6 16,8 3-65-16,7 3-6 0,2 2-5 15,-1 5-2-15,-2 5-2 0,-7 6-3 16,-13 5-1 0,-13 4 0-16,-11 0 0 0,-14 2 0 15,-8-5 1 1,-6-5 0-16,-5-2 0 0,-4-10 1 15,1-5-1-15,8-3 0 16,5-7 0-16,13-3 0 0,10 0 1 16,8 2 2-1,17 9 0-15,12 0 1 0,8 6 0 16,11 8 1-16,-1 6-1 0,-4 4 0 15,-2 4-1 1,-7 5-4-16,-8-3-4 0,-9 5-9 16,-14 3-44-16,-2-10-32 15,-2-4-7-15,-5-7-7 0</inkml:trace>
  <inkml:trace contextRef="#ctx0" brushRef="#br0" timeOffset="75575.7652">20448 11598 37 0,'0'0'98'0,"-4"7"-4"0,4 3-6 16,0 5-2-16,2 5-80 15,6 3-3-15,-2 4-1 0,5 4 1 16,-4 1-1-1,-3-1-3-15,4 0-6 0,-4-10-28 16,0-4-52 0,2-5-5-16,-6-12-7 0,22-2 1 15</inkml:trace>
  <inkml:trace contextRef="#ctx0" brushRef="#br0" timeOffset="75915.7686">20739 11339 80 0,'0'0'98'15,"22"13"-4"-15,6-10-7 0,11-2-59 16,5-1-11-16,2 0-8 0,-3 0-9 16,-2 1-20-1,11 0-66-15,-26-1-5 0,-10 0-7 16,-16 0-2-16</inkml:trace>
  <inkml:trace contextRef="#ctx0" brushRef="#br0" timeOffset="76115.7706">20785 11172 65 0,'-4'39'96'16,"3"5"-5"-16,1 2-5 0,22 0-69 15,-19 5-1-15,1 4 0 16,-1-5-5-16,0-1-4 0,0-4-4 15,0-9-5 1,2 0-9-16,-1 3-60 0,6-25-18 16,1-10-5-16,5-11-5 0</inkml:trace>
  <inkml:trace contextRef="#ctx0" brushRef="#br0" timeOffset="76385.7733">21147 11233 70 0,'-2'10'92'15,"2"5"-3"-15,5 10-6 0,2 10-61 16,-1 0-10-1,4 8-3-15,-1 1 1 0,-1 3-3 16,-2-4-2 0,-2-1-3-16,-3-10-3 0,0-3-6 15,-1-15-25-15,-15-9-51 0,15-5-8 16,-4-19-6-16</inkml:trace>
  <inkml:trace contextRef="#ctx0" brushRef="#br0" timeOffset="76735.7768">21126 11229 55 0,'-7'-15'94'0,"5"6"-3"15,2 9-6-15,3-14-47 16,12 11-24-16,8 3-5 0,9 0-3 16,1 5-2-16,2 2-1 0,0 4-1 15,-4 0-1 1,-2 6-1-16,-14 2 0 0,-10 3-2 15,-8-1 0 1,-13-1 1-16,-5-2-2 0,-9-4 1 16,0-5 0-16,-2-2 0 15,1-4 1-15,4-2 2 0,6-1 0 16,8-1 2-1,13 1 1-15,0 0 2 0,17 4-1 16,10 5 2-16,6 7-2 0,4 2 0 16,0 6-1-1,-1 5 0-15,-6 1-2 0,-5 1-2 16,-8 0-2-16,-9-2-5 15,-8-7-7-15,0-4-36 0,0-1-38 16,-8-10-7 0,8-7-6-16</inkml:trace>
  <inkml:trace contextRef="#ctx0" brushRef="#br0" timeOffset="77095.7804">21446 11492 88 0,'-16'5'97'16,"16"-5"-5"-16,0 0-6 0,16-12-62 16,9 5-10-16,8-3-3 0,7 1-3 15,7 1-1-15,-3 5-3 16,3 2-1-16,-7 1-1 15,-7 7 0-15,-5 4-1 16,-11 7 2-16,-11 1-1 0,-6 5 2 16,-5-3-1-1,-9 1 1-15,1-2 0 0,-2 0 0 16,5-6 1-16,5-2-2 15,5-12 0-15,16 4-1 0,9-4 0 16,15-10-1-16,8-1-1 16,7-4-3-16,9-2-3 15,-2-2-6-15,10 3-37 0,-1-1-46 16,-10 2-4-1,-10 1-6-15,-8-4-2 0</inkml:trace>
  <inkml:trace contextRef="#ctx0" brushRef="#br0" timeOffset="91270.9226">20414 7960 50 0,'0'0'70'0,"-9"-11"-24"16,7 2-9-16,2 9-11 0,-6-9-10 15,6 9-8 1,0 0-3-16,0 6 0 0,1 11 0 16,5 8 1-1,0 7 1-15,2 6 1 0,2 8 3 16,2 3 0-16,-2 4 2 15,0-1-3-15,-1-7-2 0,-1-3-1 16,-2-4-1-16,-1-9-2 16,-3-5 0-16,-2-7-2 15,4-5-1-15,-4-12-4 0,0 0-5 16,0 0-28-1,20 0-45-15,-18-10-8 0,2-9-4 16</inkml:trace>
  <inkml:trace contextRef="#ctx0" brushRef="#br0" timeOffset="91900.9289">20320 8026 1 0,'-18'-11'56'0,"18"11"-5"16,-6-16-11-16,6 6-10 15,0-4-6-15,6 3-5 0,4-3-2 16,2-2-3-1,7 0-1-15,2-2 1 0,9 3-1 16,4 2-2-16,8 6-1 0,2 1-1 16,3 6-2-16,0 2-1 15,1 11-1-15,-8 3-1 16,-3 5-1-16,-10 4 1 15,-6 3-1-15,-9 4 1 0,-6-1-2 16,-6 2 0 0,-11-5 1-16,-5 1-2 0,-6-3 1 15,-5-6-1-15,-5-5 0 16,0-6-2-16,-3-4 1 15,1-5 0-15,4 0-1 0,3-6 1 16,6-2-2-16,4 0 1 16,7 3-1-16,10 5 1 0,0 0 1 15,15 0 1 1,9 14 1-16,7 2-1 0,5 7 2 15,4 4 1-15,0 3 0 16,4 4 2-16,-8 4-2 16,-3-2 0-16,-8-2-2 0,-5-1-1 15,-7-7-2-15,-6-3-3 16,-2-6-4-16,-5-7-12 0,0-10-54 15,0 0-15 1,2-12-3-16,0-1-6 0</inkml:trace>
  <inkml:trace contextRef="#ctx0" brushRef="#br0" timeOffset="92300.9329">20905 8278 82 0,'-3'11'80'0,"3"-11"-22"16,0-8-9-16,9-1-13 0,5-1-13 15,5 1-9-15,3-1-3 0,2 0-3 16,-1 3-1 0,-1 3-4-16,-1 3-1 0,-5 3-1 15,-6 6 0-15,-7 8-1 16,-3 1 1-16,-5 5 0 0,-4 0 0 15,-4 2 0 1,-2 1 1-16,4-1 1 0,1-4 1 16,8-4 0-16,4-6 0 0,16-6 0 15,6-3 0 1,8-4-1-16,7-6-3 0,3-1-4 15,4-7-7-15,1 5-30 16,9 0-45-16,-14-3-7 0,-3 0-6 16</inkml:trace>
  <inkml:trace contextRef="#ctx0" brushRef="#br0" timeOffset="94630.9562">20323 10146 46 0,'-9'-4'76'0,"9"9"2"15,0 17-56 1,9 6-3-16,4 11-3 0,6 11 0 15,4 7 3-15,1 3-1 16,-2 1-2-16,1-3-5 0,-2-3-1 16,-6-8-2-16,-1-7-4 15,-8-11-2-15,0-7-1 16,-5-9-3-16,-1-13-7 0,0 0-21 15,-13-10-53 1,5-7-6-16,-1-8-5 0</inkml:trace>
  <inkml:trace contextRef="#ctx0" brushRef="#br0" timeOffset="95070.9606">20204 10273 10 0,'0'-14'46'15,"4"-6"2"-15,17 0-2 16,8-4-4-16,15 3-3 16,2-2-4-16,11 5-8 0,-4 4-9 15,-3 8-4 1,0 6-7-16,-12 4-2 0,-6 14-2 15,-15 4-2-15,-11 8-1 0,-8 1-1 16,-16-1 0-16,-7 0 0 16,-8-6 0-16,-5-3-1 15,-7-4 0-15,3-7 0 16,4-5 1-16,6-5-1 0,6 2 1 15,9-2 1 1,17 0 1-16,0 0 2 0,23 8 1 16,7 1 2-16,8 3 1 0,5 5 1 15,2 5 1-15,0 2-1 16,-4 5-1-16,-7 3 0 15,-8 0-3-15,-5-1-1 16,-7 0-1-16,-6-5-1 0,-2-3-2 16,-4-4-3-1,-1-5-4-15,-1-14-11 0,0 10-66 16,0-10-7-16,2-4-6 15</inkml:trace>
  <inkml:trace contextRef="#ctx0" brushRef="#br0" timeOffset="95240.9623">20924 10494 88 0,'29'21'94'0,"1"3"-5"16,0 4-5-16,0 4-71 15,3 3-8-15,4 5-6 16,1-3-10-16,5 1-31 0,0 3-43 15,2-4-6-15,0-3-7 0</inkml:trace>
  <inkml:trace contextRef="#ctx0" brushRef="#br0" timeOffset="104819.0588">3774 14658 51 0,'0'0'83'0,"-10"0"-25"0,10 0-14 16,-5-13-7 0,1 1-9-16,4-1-8 0,-2-3-3 15,2-1-2-15,0-2-3 0,2-1-2 16,4-2-2-16,4 2-4 15,1 2-3-15,5 3-1 16,3 3-2-16,2 8 0 16,6 4-1-16,1 9 1 0,-1 13 0 15,3 5 1 1,-5 8 0-16,0 2 1 0,-2-4 2 15,-4 0 0 1,-5-7 2-16,2-4-1 0,-4-11 1 16,-1-6-2-16,4-5-3 0,-1-9-6 15,5-6-22-15,3-2-54 16,-1-6-8-16,4-9-6 0</inkml:trace>
  <inkml:trace contextRef="#ctx0" brushRef="#br0" timeOffset="105269.0633">4137 13989 19 0,'-43'0'61'0,"5"7"-43"0,-12 9 6 16,-2 2 1-16,-3 13 0 16,-4 8 0-16,1 8 1 0,-1 13-3 15,0 8-3-15,5 11-6 0,8 7-7 16,8 10-2-1,6 4-1-15,11 5-2 0,12-1-1 16,9-2 1 0,20-8-2-16,13-13 0 0,16-16 1 15,13-14 0-15,12-27 2 16,11-24 2-16,10-26 3 0,8-24 4 15,1-25 3 1,6-11 1-16,-7-19 2 0,-6-4 1 16,-12-7-3-16,-14 4-2 0,-23 5-5 15,-20 7-3 1,-25 13-3-16,-21 10-3 0,-30 16-2 15,-22 15-2-15,-20 15-4 16,-17 9-7-16,-8 20-29 16,7 2-46-16,-14 12-5 15,9 2-5-15</inkml:trace>
  <inkml:trace contextRef="#ctx0" brushRef="#br0" timeOffset="106139.072">1608 14326 57 0,'0'0'80'0,"6"-11"-1"0,-6 11-61 16,3-11-2 0,-3 11 0-16,9 4 0 0,1 6-2 15,5 8-3 1,0 5-4-16,10 11 0 0,-1 4-2 15,8 7 1-15,-3 3-1 16,1 3-1-16,-2-1 0 0,-4-4 1 16,-3-3 0-16,-3-6 0 15,-3-5 0-15,-3-6 1 16,-5-6 0-16,-1-10 2 0,-1-1 1 15,-5-9 0 1,0 0-1-16,0 0-1 0,6-11 1 16,-3-11-1-16,3-10-1 15,0-9-2-15,2-13-2 0,4-8-1 16,0-5-1-1,4-1 0-15,-2-1-1 0,5 5-2 16,-5 5-4-16,6 11-4 0,-5 8-7 16,4 9-22-1,1 16-41-15,-1-3-15 0,-1 8-6 16</inkml:trace>
  <inkml:trace contextRef="#ctx0" brushRef="#br0" timeOffset="106389.0745">1915 14125 54 0,'0'0'90'0,"0"0"-2"0,15-5-5 16,18-2-60-16,2-6-14 0,9-4-6 15,8-2-13 1,0-4-19-16,1-10-50 0,1 12-9 15,-8-1-5-15</inkml:trace>
  <inkml:trace contextRef="#ctx0" brushRef="#br0" timeOffset="106722.0781">1390 14323 51 0,'-8'5'89'0,"8"-5"-1"15,0 0-45-15,19-6-10 16,11-4-12-16,5-6-15 0,14 0-35 15,12-2-46-15,-1-1-10 16,7-3-5-16</inkml:trace>
  <inkml:trace contextRef="#ctx0" brushRef="#br0" timeOffset="108009.0916">4114 13984 65 0,'7'12'33'15,"-7"-12"7"1,7 12-1-16,-7-12-1 0,0 0 1 15,0 0-5-15,0 0-4 0,0 0-3 16,0 0-7 0,2-17-4-16,-2-4-5 0,-6-8-4 15,1-10-4-15,-1-7-2 16,-2-2-1-16,-1-10-1 15,1 0 1-15,1-1-1 16,0 2 1-16,-1 3-1 0,7 5 1 16,-2 6 0-1,0 2 0-15,0 4 1 0,0 3-1 16,-1 4 0-16,0 1 1 0,-5 2-1 15,3 0 0 1,-1 1 1-16,0 2-1 0,1 2 1 16,-2 2-1-16,2 2 1 15,3 3-1-15,2 3 0 0,-1 2 0 16,2 10 0-1,0-15 0-15,0 15 0 0,0-10 0 16,0 10 0 0,2-12 1-16,-2 12-1 0,6-16-1 15,1 7 0-15,1-3 0 0,3 1 0 16,5-1-1-16,4 1 0 15,6-2 1-15,8-2-1 0,9 3 1 16,10-2 1 0,13-2-1-16,11 0 1 0,15-4 0 15,13-2 0 1,10-1 0-16,10-3 1 0,14-1-1 15,5-3 1-15,8 1 0 0,0 0-1 16,2 2 1-16,0-1 0 16,-4 0 0-16,-1 1 0 0,-10 2 0 15,-3 0 0 1,-8 2-1-16,-9-1 1 0,-10 3 0 15,-13 1 0 1,-8 3 0-16,-16 1 1 0,-12 3 0 16,-12 3 1-16,-15 2 0 15,-10 1 0-15,-7 5 0 0,-16 2-1 16,11-3-1-16,-11 3-1 15,0 0 0-15,0 0-2 16,0 0 0-16,-7 8 0 0,4 8 0 16,-2 9 0-1,0 9 1-15,-1 14 0 0,1 13 0 16,-1 12 1-16,-1 8 1 15,1 5-1-15,-5-2-1 0,5-5-1 16,-3-5-4 0,-6-12-7-16,6-12-41 0,-1-11-33 15,-3-10-8-15,4-10-4 0</inkml:trace>
  <inkml:trace contextRef="#ctx0" brushRef="#br0" timeOffset="108369.0952">6480 13147 69 0,'-20'5'85'0,"9"-2"-3"15,11-3-48-15,0 0-15 16,19 0-3-16,18-1-3 0,14-3 0 15,16-3-3 1,16-3-3-16,14 0 0 0,5 0-1 16,3-3 1-16,-1 0-2 0,-9 1 0 15,-9 2 0-15,-13 3-3 16,-16 0-4-16,-15 4-6 15,-9 3-8-15,-19 2-19 16,-14-2-50-16,0 19-5 0,-17-6-5 16</inkml:trace>
  <inkml:trace contextRef="#ctx0" brushRef="#br0" timeOffset="108749.099">6614 13079 35 0,'0'0'78'16,"-11"-1"-1"-16,8 31-24 0,3-14-34 15,1 10-6-15,4 13 0 16,3 11 0-16,-1 12 0 0,-3 24 2 16,-4 11-3-16,-2 7 0 15,-6-2-3 1,-3 1-3-16,-6-13-9 0,3-2-16 15,-4-9-46 1,8-35-22-16,4-11-7 0,2-19 0 16</inkml:trace>
  <inkml:trace contextRef="#ctx0" brushRef="#br0" timeOffset="109589.1074">7338 13180 51 0,'0'-10'66'16,"0"10"-11"-16,0-13-8 15,0 13-14-15,0-12-8 16,0 12-10-16,-2-10-4 0,2 10-6 16,0 0-1-16,0 0-2 15,-9 0 0-15,7 13-1 0,2 9 0 16,0 13 0-1,2 9 2-15,5 12-1 0,4 14-1 16,3 9 1-16,0 8 0 16,4 6 2-16,-3 3 0 15,2-4 1-15,-4-3 1 0,-3-6-1 16,-1-8 1-16,-5-10 0 15,-1-11-1-15,-1-6-2 0,-1-12-1 16,0-7-1 0,-1-7-1-16,2-6 2 0,0-5-1 15,-2-11 1 1,4 12 1-16,-4-12 0 0,0 0-1 15,8-3 0-15,-8 3 1 16,5-16-1-16,-5 6-1 0,0-2 0 16,-5-2-1-16,-7-1 1 0,-7-2 0 15,-8 0 0 1,-12-1 1-16,-12-1-2 0,-10 3 1 15,-9 0 0 1,-13 3 0-16,-7 3 0 0,-3 5-2 16,0 3 1-16,8 1-2 15,8 1-3-15,10 0-7 0,18 0-42 16,12 4-33-1,14-3-5-15,15 1-6 0</inkml:trace>
  <inkml:trace contextRef="#ctx0" brushRef="#br0" timeOffset="110341.1151">6893 14239 6 0,'0'-10'84'0,"0"-3"-3"16,0 13-25-16,-2-12-17 15,2 12-15-15,2-10-10 16,-2 10-5-16,0 0-1 0,0 0-2 15,0 0-1 1,0 0 1-16,0 0-1 0,0 0-1 16,0 0-1-16,0 0-2 0,0 0-1 15,-4 14-1-15,5 7-1 16,5 10 0-16,3 13 1 15,3 16 1-15,3 12 1 16,0 11 0-16,0 11 0 0,-2 5 0 16,-2 4 1-1,-3-2 0-15,-6-5 0 0,-3-8 0 16,1-16 1-1,-3-7 0-15,-2-14 0 0,2-13-1 16,-1-10-5-16,0-13-6 0,3-5-16 16,1-10-52-16,0 0-13 15,0 0-5-15</inkml:trace>
  <inkml:trace contextRef="#ctx0" brushRef="#br0" timeOffset="110771.1194">6762 15411 19 0,'-27'1'81'0,"7"-2"-1"0,6 1-41 16,14 0-6-16,0 13-4 15,20-11-5-15,19 1-2 16,18-3-3-16,20 0-2 15,16-3-3-15,13-3-2 0,9-2-2 16,0 2-4-16,-4-2-1 0,-7 0-2 16,-14 1-3-1,-14 2-4-15,-15 3-7 0,-16-4-11 16,-12 5-37-16,-11 1-31 15,-13 2-9-15,-9 7-3 16</inkml:trace>
  <inkml:trace contextRef="#ctx0" brushRef="#br0" timeOffset="111231.124">7655 15432 12 0,'-2'9'89'16,"-1"5"4"-16,7 6-29 15,-4-3-20-15,1 12-11 0,2 3-8 16,-1 9-5-1,4 7-6-15,0 8-4 0,2 2-4 16,-2 6-2 0,2 0-3-16,-2-6-1 0,3-5-4 15,-3-10-5-15,-2-8-5 0,-4-13-30 16,0-10-46-16,0-12-7 15,-6-6-3-15</inkml:trace>
  <inkml:trace contextRef="#ctx0" brushRef="#br0" timeOffset="112061.1323">6739 15494 8 0,'8'-14'85'0,"-5"-1"0"16,-3 1-4-1,-12 1-58-15,7 2-9 0,5 11-4 16,-12-11-3-1,12 11-2-15,-15-4 1 0,15 4-3 16,-12 7-1-16,8 4 1 16,1 8-1-16,3 7 0 0,2 6-1 15,4 6 1-15,3 11-1 16,1 6 1-16,-1 5 1 15,-1 6-1-15,-1-1 0 0,-3 0 2 16,-4 0 1 0,0-4-1-16,-8-5 0 0,1-7 0 15,-3-5-1-15,-3-8-1 16,4-6 0-16,-2-7-1 0,2-6 0 15,0-6 0 1,9-11 0-16,-10 10 1 0,10-10 0 16,-10 5 0-16,10-5 0 0,-10 0-1 15,10 0 1 1,-10 0-1-16,10 0 0 0,0 0 0 15,-10 4 1-15,10-4-1 16,8 0 0-16,10-1 0 16,10-2 0-16,11-3 1 15,13-2-1-15,12 0 0 0,12-2 0 16,7 2 0-1,3 2 1-15,-1 1-1 0,-1 5 1 16,-7 0 0-16,-4 5 0 0,-8 7-1 16,-7 1 1-16,-7 1-1 15,-7 2 0-15,-3-3 0 16,-6 1 0-16,-4-1 0 15,-9-5-1-15,-4-4 1 0,-3-1 1 16,-5-3-1 0,-10 0 0-16,10-18 0 0,-9-1 0 15,-2-8 1-15,-8-5 0 0,-2-5-2 16,-4-6 0-1,-2-4 1-15,-1-4-2 0,-1 1-3 16,3 0-3-16,2 6-9 16,-1 4-41-16,-5-1-35 0,17 2-6 15,-1 10-6 1</inkml:trace>
  <inkml:trace contextRef="#ctx0" brushRef="#br0" timeOffset="113261.1443">7163 16416 26 0,'-7'-11'87'16,"7"11"-18"-16,-9-7-15 0,9 7-12 15,-10-2-15-15,10 2-9 16,-9 0-7-16,9 0-4 0,0 0-3 16,0 0-1-16,-10 4-1 0,10-4 1 15,0 14-1 1,0 1 1-16,2 4 1 0,2 2-1 15,0 5 2 1,5 6-2-16,-1 5 0 0,-1 1 0 16,-4 4 1-16,0-3-2 15,-1 4 1-15,-2-2 0 0,-4 0 1 16,-5-9-1-1,-4 2 1-15,0-7 0 0,0-2-1 16,-4-5 0-16,-2-3-1 0,2-6 0 16,-2 0-1-1,0-5 0-15,-2-2 0 0,2 0 0 16,3-2-1-16,1-1 1 15,1-1 0-15,3 0 0 0,1 0 0 16,10 0 0 0,-15-3 0-16,15 3 0 0,-12-3-1 15,12 3 0-15,0 0 1 0,-12-6-2 16,12 6 1-1,-12 0-1-15,12 0 0 0,-11 0 1 16,11 0-1-16,-21 4 1 16,7 1 0-16,-5 0 0 15,-3-3 0-15,-7 1 0 16,-10 2 1-16,-8-5 0 0,-10-5-1 15,-13 0 1 1,-15-6-1-16,-9 1 0 0,-17-1 0 16,-10 0 0-16,-13 3 1 0,-6 3-1 15,-7 4 0 1,-1 1 1-16,0 0 0 0,5 6-1 15,6 2 1-15,7-2 0 16,10 0-1-16,8-1 1 0,12-1 0 16,7-1-1-1,10-3 0-15,8 0 1 0,4-3 0 16,11-4 1-1,6 2-1-15,4 1 1 0,9-1-1 16,3-3 1-16,8 2-1 0,5 3-1 16,6 0 0-16,4 2 0 15,4 0-1-15,11 1 0 0,-10-2 0 16,10 2 1-1,0 0 1-15,0 0 2 0,0 0 0 16,0 0 0 0,0-17 0-16,0-2 0 0,0-11 1 15,2-13-2-15,-2-16-1 0,-4-23-1 16,1-17-1-16,-3-15 0 15,3-9 1-15,0-6-1 16,2-6 0-16,-1 9 1 16,2 5 0-16,4 19-1 0,1 15-4 15,2 12-3 1,1 18-8-16,-5 6-38 0,-3 15-40 15,1 9-5-15,5 5-8 16</inkml:trace>
  <inkml:trace contextRef="#ctx0" brushRef="#br0" timeOffset="114931.161">6841 15695 37 0,'0'0'46'0,"-9"0"1"0,9 0-3 16,0 0-5-16,9-2-8 15,-9 2-9-15,16-7-9 0,-2 1-3 16,-1 0-1-16,3-2-2 0,3 2-1 16,-1 0-1-1,6 2 1-15,-6 1-2 0,5-2 0 16,-7 5-1-1,3-1 0-15,-4 1-1 0,-3 1 0 16,1 4-2-16,-5 0 0 16,-8-5-1-16,13 17 0 15,-9-8-1-15,-1 3 1 0,-3 3 0 16,-2 3 0-16,-5 0 1 15,-5 2-1-15,-5 2 1 0,0-1 0 16,-5-1 1 0,-2-1-1-16,-3 0 0 0,4-6 0 15,1 0 0-15,3-4 0 16,3-2 1-16,1-2 0 15,7-1 0-15,8-4 1 16,0 0 1-16,0 0 0 0,1 12 1 16,11-9 0-16,6 2 0 0,5-1-1 15,0 3 0 1,3-1 0-16,2-1-5 0,-2 2-2 15,-2 0-4 1,-6-5-8-16,-1 1-20 0,-1 2-38 16,-7-5-17-16,-9 0-4 15</inkml:trace>
  <inkml:trace contextRef="#ctx0" brushRef="#br0" timeOffset="115361.1653">6853 15776 1 0,'0'0'83'16,"4"6"4"-16,16-4-35 0,0-2-18 16,8 3-11-1,1-3-11-15,3 0-8 0,-2 4-16 16,1 3-42-16,-5-7-28 15,-3 0-5-15</inkml:trace>
  <inkml:trace contextRef="#ctx0" brushRef="#br0" timeOffset="115971.1714">7231 15870 67 0,'0'0'82'15,"0"0"-33"-15,0 0-19 0,0 0-8 16,8 7-6-16,1-7-7 0,2 2-3 16,-1-1-3-1,1 1-1-15,0 2 0 0,-11-4-1 16,13 12 2-1,-13-12-3-15,3 15 1 0,-3-3 1 16,-3-3-1-16,-3 1 0 16,0 0-1-16,-3-1 1 0,3 2 0 15,0-2 2-15,3 2 1 0,3-11 1 16,0 14 1-1,0-14 1-15,16 9-1 0,-1-6 0 16,4-3-3 0,1 0-5-16,-1-3-7 0,4-2-24 15,-2 5-50-15,-3-6-7 16,-3 0-3-16</inkml:trace>
  <inkml:trace contextRef="#ctx0" brushRef="#br0" timeOffset="117041.1821">6542 13437 65 0,'0'0'55'0,"0"0"-26"16,0 0-5 0,11-4-2-16,2 1-2 0,6 3 0 15,2-4-3 1,2 2-5-16,2 0-2 0,-3 2-2 15,0 0-4-15,-4 0-1 16,-1 4-2-16,-3 0-1 0,-5 2-1 16,-9-6 1-16,16 11-1 0,-16-11 1 15,12 15-1 1,-12-15 1-16,7 19 1 0,-4-9-1 15,-3 4 1 1,-1-2 0-16,-1 3 1 0,-7 7-2 16,-5-4 1-1,1 7 1-15,-3-4 0 0,0 2-1 16,-1-2 1-1,5 1 0-15,0-5 2 0,6-2 1 16,6-1 0-16,2-4 2 0,10-3-1 16,4 3 0-1,7-3-1-15,4-3 0 0,3 0-1 16,1 0-1-16,-1-4-2 15,0 0-2-15,-3 0-2 0,-4 0-4 16,-8-4-13 0,-6-3-34-16,6 3-30 0,-15 4-7 15,0-15-1-15</inkml:trace>
  <inkml:trace contextRef="#ctx0" brushRef="#br0" timeOffset="117231.184">6657 13585 37 0,'0'0'89'0,"0"0"-4"0,0 0-4 16,6-2-60-16,14-3-12 0,-1-7-14 15,8 2-39-15,5 5-35 16,-3-2-7-16,4 0-4 0</inkml:trace>
  <inkml:trace contextRef="#ctx0" brushRef="#br0" timeOffset="117791.1896">7007 13662 0 0,'0'0'76'0,"0"0"5"16,10 0-41-1,-9 9-5-15,2 7-11 0,-1 6-11 16,-1 2-14-16,3 5-44 15,-1 7-28-15,-1 3-7 0</inkml:trace>
  <inkml:trace contextRef="#ctx0" brushRef="#br0" timeOffset="118512.1969">7085 14894 77 0,'-27'3'82'0,"1"0"-3"16,-1-1-52-16,1 0-15 16,11-1-6-16,-2 2-3 15,17-3 1-15,0 0 2 0,21 8-1 16,17-6 0-16,25-2 1 0,18 0 0 15,24-2 0 1,24-4 0-16,12-7 0 0,11-1 0 16,6-2 1-1,-1-5 1-15,-8 4 0 0,-8-3 0 16,-17 1-2-16,-16 2-1 15,-18 5-11-15,-23-2-17 0,-16 0-55 16,-16 14-12 0,-23 6-6-16,-12 9 5 0</inkml:trace>
  <inkml:trace contextRef="#ctx0" brushRef="#br0" timeOffset="119062.2024">7152 16864 68 0,'0'0'90'16,"25"-2"-2"-16,16-6-49 0,20 0-11 15,16-1-3 1,16 1-6-16,10 2-3 0,11 3-8 15,0-2-2-15,1 3-7 0,-8 0-6 16,-9-1-26-16,-2 3-53 16,-27-6-5-16,-19-3-7 15</inkml:trace>
  <inkml:trace contextRef="#ctx0" brushRef="#br0" timeOffset="119742.2092">2174 14929 69 0,'0'0'85'15,"0"0"-5"-15,11-3-32 0,-7 15-32 16,1 12-9 0,-2 5-5-16,1 7 1 0,-3 2-1 15,-1 0-1-15,0-3-1 0,0-3-6 16,-3-8-17 0,-1-10-39-16,2-2-22 0,2-12-2 15</inkml:trace>
  <inkml:trace contextRef="#ctx0" brushRef="#br0" timeOffset="120202.2138">2276 14979 5 0,'0'0'60'16,"7"11"-4"-16,-7-11-43 16,13 8 1-16,-3 3 3 15,0 7 3-15,0 6 0 0,1 4 2 16,2 0-2-1,0 1-1-15,-3-1-6 0,-3-2-2 16,-1-6-2-16,0-3 0 0,-4-8 1 16,-2-9 2-1,0 0-2-15,0 0 0 0,-5-6-1 16,0-8 1-16,-3-7-1 15,-1-6-3-15,-1 0-5 0,1-2-1 16,1 4-4 0,5 1 1-16,6 8-2 0,7 6 1 15,10 7-2 1,6 6 2-16,8 7 0 0,5 5 3 15,2-1 4-15,-1-1 3 0,0-2 3 16,-5-4 3-16,-5-7-1 16,-5-5 1-16,-10-9 0 0,-8-6-1 15,-4-4-3 1,-4-5-4-16,-12-4-3 0,-4-4-3 15,-6 0-4 1,-7-4-10-16,7 0-34 0,1 2-41 16,3 2-6-16,12-1-6 0</inkml:trace>
  <inkml:trace contextRef="#ctx0" brushRef="#br0" timeOffset="121062.2224">8554 14701 4 0,'10'-6'79'0,"-10"6"1"15,0 0-4-15,-8 3-55 0,5 10-7 16,1 5-3 0,0 3-4-16,2 4-2 0,3 3 2 15,7-4 2-15,5 2 1 16,9-11-2-16,5-5-1 0,7-10 2 15,2-6 0 1,2-11 1-16,-4-4 0 0,-3-4-1 16,-6-1-1-16,-13 1-2 0,-7 1 0 15,-10 4-2 1,-14 4-1-16,-9 4-1 0,-9 2-4 15,-4 10-6-15,-5-1-18 16,-9 8-60-16,12 6-6 0,4 9-8 16,5 2 0-1</inkml:trace>
  <inkml:trace contextRef="#ctx0" brushRef="#br0" timeOffset="121732.2291">8338 16600 39 0,'-10'12'87'0,"-6"3"-1"16,5 4-5-1,-3 8-65-15,4 2-7 0,4 5 0 16,5 0 0-16,3-4 2 16,11-3 0-16,12-8 0 15,7-9-1-15,9-10 0 16,6-8-1-16,1-8 0 0,-3-8 0 15,-1 0-4-15,-9 0 0 0,-13 0-1 16,-10 3-2 0,-12 3 1-16,-17 3-2 0,-8 3-2 15,-13 3-4-15,1 2-8 16,-8-3-38-16,7 5-41 15,5-5-5-15,13-1-7 16</inkml:trace>
  <inkml:trace contextRef="#ctx0" brushRef="#br0" timeOffset="122423.2361">8732 13677 46 0,'0'0'84'0,"7"-7"-2"0,-7 7-2 16,19 22-67-1,0 5-3-15,1 13-1 0,4 6 1 16,0 12 0-16,3 8 0 15,-3 0 1-15,0 0-1 0,-5-8-1 16,-5-9-1 0,-6-8-1-16,-1-9 0 0,-4-11 1 15,1-13-2-15,-4-8 3 0,7-13-2 16,2-18 0-1,2-6-2-15,2-18 0 0,6-8-3 16,3-8-2-16,1-3-4 16,0 2-5-16,-1-1-6 15,0 13-15-15,-4 14-50 16,-3 8-15-16,-3 8-6 0,-7 8-3 15</inkml:trace>
  <inkml:trace contextRef="#ctx0" brushRef="#br0" timeOffset="122653.2384">9015 13537 48 0,'0'0'92'15,"0"0"-3"1,20 2-6-16,13-4-62 0,10-6-6 16,9-3-6-16,4-4-9 15,8 0-11-15,-3-4-25 0,-8 2-46 16,-3 5-8-1,-15 2-4-15</inkml:trace>
  <inkml:trace contextRef="#ctx0" brushRef="#br0" timeOffset="122893.2408">8506 13665 56 0,'-19'6'96'0,"19"-6"-3"0,0 0-6 15,20-16-63-15,13 4-6 0,5-2-5 16,10-1-8-16,4-2-5 16,4 3-4-16,-1 4-6 0,-1 9-5 15,-9 1-8 1,-4 11-18-16,-7 13-34 0,-8 3-18 15,-10 8-1 1</inkml:trace>
  <inkml:trace contextRef="#ctx0" brushRef="#br0" timeOffset="123303.2449">9346 14061 63 0,'-30'0'86'0,"0"8"-3"16,7 6-5 0,8 6-70-16,6 4-3 0,7 0-2 15,10 1-1-15,16-7 1 16,9-4 2-16,10-8 1 0,7-8 2 15,2-6 1-15,-5-9 1 0,-4-2-1 16,-10-3-1 0,-16 3-2-16,-14 2-1 0,-15 7-3 15,-14 3-2 1,-11 7-5-16,-11 3-4 0,-2 9-15 15,0 0-28-15,-1 5-36 16,17 0-7-16,12-3-2 0</inkml:trace>
  <inkml:trace contextRef="#ctx0" brushRef="#br0" timeOffset="123693.2488">9693 14033 78 0,'7'6'88'0,"-9"9"-4"0,-6 2-5 16,0 8-71 0,-2 9-3-16,2 2 0 0,2 3 2 15,3-5 1-15,3-3 2 0,7-10-1 16,5-5-1-16,7-15-2 15,1-5 0-15,5-16 0 16,-1-4-1-16,3-7-2 16,0-4-1-16,-4-1 0 0,0 5 0 15,-7 1-1 1,-2 9 0-16,-4 11-1 0,-10 10-1 15,10 4 2-15,-10 17-2 0,0 10 0 16,0 5 0-16,0 3 1 16,-3 3 0-16,2-4-1 15,0-5 0-15,1-5-1 16,-1-11-3-16,1-3-7 0,0-14-31 15,-7 0-45 1,7-14-6-16,7-9-4 0</inkml:trace>
  <inkml:trace contextRef="#ctx0" brushRef="#br0" timeOffset="123853.2504">10039 13931 83 0,'11'0'93'0,"-1"9"-5"0,2 9-5 16,-39 13-68-1,36-2-5-15,5 8-6 0,-2-1-6 16,3 3-10-1,-6 1-33-15,0-5-39 0,-2-7-8 16,-5-10-4-16</inkml:trace>
  <inkml:trace contextRef="#ctx0" brushRef="#br0" timeOffset="123973.2516">9969 14079 37 0,'-6'-32'101'0,"6"3"-4"16,13 0-5 0,20-2-5-16,15-1-80 0,7-11-12 15,19-1-80-15,8-7-5 16,-2-4-8-16,2-3-4 0</inkml:trace>
  <inkml:trace contextRef="#ctx0" brushRef="#br0" timeOffset="134329.3557">11094 14601 11 0,'-5'-9'86'15,"5"9"4"-15,0-10-34 0,0 10-13 16,-9-7-12-16,9 7-10 0,0 0-8 15,0 0-4 1,0 0-1-16,-1 14-5 0,4 1-1 16,7 4-1-1,1 8 0-15,4 5 1 0,1 6-2 16,1 4 1-16,0 4 1 15,1 4-1-15,-4-3 2 0,-1 3-1 16,-4-2 0 0,-2-4-1-16,-1-5 2 0,-1-6-1 15,-3-6 1-15,0-9 2 0,0-5-1 16,-2-13 2-1,0 0-1-15,6-18 0 0,0-12 0 16,3-12 0-16,4-14-1 16,8-12-1-16,3-5-1 0,6-8-1 15,0 3 0 1,5 3-2-16,-2 6-2 0,2 11-2 15,-8 12-4-15,0 12-4 0,-9 5-6 16,1 16-22 0,1 4-49-16,-11 6-7 0,-9 3-3 15</inkml:trace>
  <inkml:trace contextRef="#ctx0" brushRef="#br0" timeOffset="134549.3579">11335 14415 75 0,'-17'5'95'0,"17"-5"-3"15,0 0-7-15,25-12-67 0,1-6-4 16,12-8-4-1,12-2-6-15,2-11-14 0,8-7-54 16,0 10-22 0,-3-1-6-16,-3 5-6 0</inkml:trace>
  <inkml:trace contextRef="#ctx0" brushRef="#br0" timeOffset="134899.3614">10955 14582 63 0,'-8'5'98'0,"8"-5"-5"15,0 0-6-15,28 0-60 16,-7-15-9-16,7-6-6 0,9 2-12 16,-4-10-28-1,16-1-57-15,1 3-6 0,0-3-7 16,-4 5 2-16</inkml:trace>
  <inkml:trace contextRef="#ctx0" brushRef="#br0" timeOffset="135729.3697">11589 14958 0 0,'1'-13'87'0,"-1"13"0"16,-5-9-5-16,5 9-50 15,-16 0-14-15,16 0-8 16,-19 14-3-16,11 2-5 0,1 4 1 16,6 2-1-1,1 1 1-15,9-3 1 0,5-2 0 16,7-8 0-16,6-6 0 0,2-4 0 15,1-9 1 1,-1-7 2-16,-6-1-1 0,-3-4-1 16,-5 1 0-16,-11 2 1 15,-7-2-2-15,-14 8-1 0,-5-1-1 16,-4 6-2-1,0 3-2-15,-1 4-2 0,-1 0-5 16,9 3-4-16,1 2-17 16,6-5-54-16,10 7-8 15,2-7-6-15</inkml:trace>
  <inkml:trace contextRef="#ctx0" brushRef="#br0" timeOffset="136140.3739">11836 14907 13 0,'3'11'84'0,"-3"7"1"15,2-4-2 1,3 5-64-16,-1 2-2 0,4-3-3 16,-1-1-1-16,4-5-2 15,-1-8-2-15,2-4-1 0,2-4-1 16,0-8 0-1,-3-2-3-15,2-6-1 0,-4 0 0 16,1-1-2-16,-6 4 3 0,0 2-2 16,-1 4-1-1,-3 11-1-15,2-10 0 0,-2 10 0 16,5 10 0-16,1 3-1 15,1 5 0-15,0 3 0 16,5 0 0-16,-1 0-2 16,1-2-1-16,-3-7-10 0,2-10-42 15,-2-2-31 1,-9 0-6-16,14-16-4 0</inkml:trace>
  <inkml:trace contextRef="#ctx0" brushRef="#br0" timeOffset="136280.3753">12178 14776 63 0,'8'10'91'0,"-2"10"-6"15,0 1-5 1,-34 9-68-16,29 1-7 0,8 4-9 16,-7 1-33-16,-1-5-46 0,0-4-5 15,-1-7-4 1</inkml:trace>
  <inkml:trace contextRef="#ctx0" brushRef="#br0" timeOffset="136417.3773">12055 14841 88 0,'26'-22'94'15,"15"-2"-6"-15,8-6-12 0,11 15-142 16,0-15-18-16,1 3-8 0,-4 5-1 16</inkml:trace>
  <inkml:trace contextRef="#ctx0" brushRef="#br0" timeOffset="136727.3804">11229 15279 11 0,'-21'30'96'0,"27"-10"-2"0,34-12-3 16,31-9-6 0,44-15-79-16,9-5-3 0,20-6 1 15,12-5-3-15,5 2-4 16,0 0-1-16,-10 5-2 15,-9 5-2-15,-18 4-15 0,-30 10-64 16,-14 9-6-16,-25 8-3 16</inkml:trace>
  <inkml:trace contextRef="#ctx0" brushRef="#br0" timeOffset="137337.3865">11067 15727 75 0,'23'17'91'0,"-1"4"-3"0,0 8-5 15,-2 8-72 1,3 6-5-16,-2 9 0 0,2 6 0 15,-3 2 1-15,-3 0 0 16,1-8 1-16,-3-4-1 0,-3-10 1 16,-1-10 0-1,2-10-2-15,-1-15 0 0,1-11 0 16,2-18-1-16,3-15-1 0,2-13-1 15,10-17 0 1,3-10-1-16,4-9 0 0,-2 1 0 16,0 2-2-16,-4 9 1 15,-2 11-4-15,-10 11-4 0,-2 18-8 16,-14 8-21-1,-13 20-57-15,10 10-6 0,-12 5-6 16</inkml:trace>
  <inkml:trace contextRef="#ctx0" brushRef="#br0" timeOffset="137707.3902">10922 15659 61 0,'0'0'98'0,"27"0"-3"16,7-10-8-16,14-5-63 0,7 4-14 16,-5-7-11-1,12 9-23-15,-1-2-60 0,-7 5-8 16,-9 3-7-1</inkml:trace>
  <inkml:trace contextRef="#ctx0" brushRef="#br0" timeOffset="137947.3926">11425 15507 73 0,'0'0'93'16,"13"-16"-5"-16,9 5-5 0,13-1-74 15,2-8-27 1,-7 7-61-16,24 0-8 0,2 3-6 15</inkml:trace>
  <inkml:trace contextRef="#ctx0" brushRef="#br0" timeOffset="138267.3958">11719 15966 48 0,'12'10'95'0,"-3"8"-4"16,-1 3-4-16,-6-3-49 0,-2 12-36 15,-2 6-10 1,-8-1-30-16,-4 1-46 0,4-3-6 15,0-10-6-15</inkml:trace>
  <inkml:trace contextRef="#ctx0" brushRef="#br0" timeOffset="138647.3996">11944 15934 77 0,'19'35'95'0,"-6"-1"-3"16,-2 1-7-16,-4-15-57 0,-4 16-26 15,-3-4-1 1,-1-3-1-16,-6-7 1 0,-1-5 1 16,-1-10-2-16,9-7-2 15,-15-10 2-15,12-7-3 0,2-7 1 16,1-4 0-1,9 0 0-15,2 0 0 0,3 6 0 16,9 5-1 0,1 7 3-16,2 5 4 0,2 5 2 15,-2 0 3-15,0 4 1 0,-1-4 1 16,-2 0 0-16,-3-7 0 15,-3-5 0-15,-6-4-3 0,-4-8-2 16,-5 0-5 0,-2-7-5-16,-1-1-6 0,-11-7-10 15,6-14-71 1,4 10-6-16,4-4-6 0,15 0-5 15</inkml:trace>
  <inkml:trace contextRef="#ctx0" brushRef="#br0" timeOffset="139027.4034">13044 14923 77 0,'6'9'97'0,"11"-5"-4"0,8-4-7 16,13 0-67-1,3 0-6-15,10-3-6 0,-2-2-4 16,1 0-5 0,-3-2-5-16,-3 4-14 0,-9 3-35 15,-9 0-33-15,-8-1-8 16,-9-1-2-16</inkml:trace>
  <inkml:trace contextRef="#ctx0" brushRef="#br0" timeOffset="139217.4053">13050 15161 14 0,'-3'25'103'0,"16"-10"-1"0,17-11-8 16,15-5-3-1,-21-12-79-15,42-6-6 0,8-1-6 16,-2-3-6-16,3 10-23 0,-2-3-61 15,-9 6-5 1,-6 4-9-16,-12 5 6 0</inkml:trace>
  <inkml:trace contextRef="#ctx0" brushRef="#br0" timeOffset="140161.4151">14143 15138 56 0,'0'0'92'0,"0"0"-2"0,13-5-7 15,11-6-67 1,16-2-6-16,6-1-3 0,10-1-1 15,1 1-1 1,0 6-2-16,0 1-1 0,-7 6-1 16,-11 0-1-16,-9 10 0 15,-12 6 0-15,-12 7 0 0,-6 2 0 16,-11 6-1-16,-10 3 1 0,-7 6 0 15,-9 3 0 1,-5 2 1-16,-3 0-1 0,-3 3 1 16,0-4-1-1,6-3 1-15,4-2 1 0,10-9 1 16,8-3 2-16,12-9-1 15,10-3 1-15,16-11 0 0,12-3 0 16,8 0 0 0,9-6-1-16,4-5 0 0,3-1-2 15,0 0-1-15,-5 0-1 16,-4 2-3-16,-10-1-3 0,-5 5-10 15,-13 7-61 1,-4-6-15-16,-13 5-6 0,1-19-5 16</inkml:trace>
  <inkml:trace contextRef="#ctx0" brushRef="#br0" timeOffset="140311.4166">14316 15361 95 0,'-13'5'100'15,"13"-5"-8"-15,5 0-4 0,21 0-70 16,12-15-12-16,9 5-11 15,3-8-31-15,-5 0-50 16,8 1-8-16,2 4-6 16</inkml:trace>
  <inkml:trace contextRef="#ctx0" brushRef="#br0" timeOffset="140591.4194">14752 15334 7 0,'20'20'102'0,"1"-3"-2"15,4 5-7-15,-5 2-3 16,3 0-77-16,-6 5-5 0,-5 3-4 16,-4 2-6-1,-6-5-12-15,-2 0-75 0,0-7-3 16,0-7-8-16,0-15-3 0</inkml:trace>
  <inkml:trace contextRef="#ctx0" brushRef="#br0" timeOffset="140850.4228">15230 15058 68 0,'0'10'94'16,"15"-4"-3"-16,4-6-4 16,29-4-73-16,-14-3-3 15,3 1-1-15,0 1-1 0,-2-3-7 16,1 5-10-16,-11-4-16 15,-8 1-62-15,1 3-5 0,-3-2-8 16</inkml:trace>
  <inkml:trace contextRef="#ctx0" brushRef="#br0" timeOffset="141100.4253">15458 14668 0 0,'-9'12'93'15,"3"3"1"1,1 10-6-16,4 50-18 0,0-38-55 16,1 12 0-16,0 9-2 15,-1 6-4-15,1 2-2 16,1 3-3-16,2-5-1 15,-4-4-4-15,2-11-6 0,-1-10-10 16,0-23-70-16,2 1-6 0,-2-17-6 16,18-1-3-1</inkml:trace>
  <inkml:trace contextRef="#ctx0" brushRef="#br0" timeOffset="141550.4298">15719 14826 24 0,'0'0'92'0,"13"3"2"16,10-6-4-16,-17-8-61 0,34 1-4 15,7-2-2 1,2 5-5-16,2 3-8 0,-8 4-4 16,-3 1-2-16,-10 9-4 0,-9 6-1 15,-9 7-1 1,-12 3 1-16,-8 6-1 0,-10 4 1 15,-7 5-1-15,-7 3 1 16,-4 0 0-16,-5 1 1 0,3-4 0 16,3-3 0-1,5-6 0-15,5-5 2 0,11-4 0 16,7-8 1-1,7-3 0-15,12-6 1 0,12-4 0 16,8-3 0-16,7-8 0 0,5-2-2 16,3-2-2-16,2-1-2 15,-2-4-2-15,-3 4-3 0,-9-7-8 16,0-2-51-1,-10 10-27-15,-11-1-5 0,-3-2-5 16</inkml:trace>
  <inkml:trace contextRef="#ctx0" brushRef="#br0" timeOffset="141720.4315">15787 15061 91 0,'0'0'97'15,"4"9"-7"1,20-11-6-16,12-8-71 0,7-10-12 15,8 2-9-15,-4-4-14 16,1-10-55-16,-5 16-13 16,-2-1-7-16</inkml:trace>
  <inkml:trace contextRef="#ctx0" brushRef="#br0" timeOffset="142140.4357">16290 14926 42 0,'9'10'96'0,"-9"-10"-1"16,17 6-4-1,-5-3-54-15,4-1-17 0,5 1-4 16,2-3-4-16,0 2-4 16,1 2-2-16,-2-1-2 0,-2 0-2 15,-2 2-1-15,-5 3 0 0,-4 2-1 16,-8 5 0-1,-1 2 0-15,-8 3 0 0,-5 6 0 16,-5 1 0 0,-1-1 0-16,-3-1 0 0,2-1 0 15,5-5 1-15,6-3 1 16,9-16-1-16,1 8 2 0,16-9-2 15,6-9 0 1,11-3-3-16,2-4-2 0,9 2-7 16,-4-5-8-16,6-7-52 0,-6 8-23 15,-5 2-7 1,-7 2-4-16</inkml:trace>
  <inkml:trace contextRef="#ctx0" brushRef="#br0" timeOffset="142620.4405">14504 14782 81 0,'-19'0'99'16,"13"-9"-4"-16,20-7-5 0,30-8-62 16,30-5-8-16,25-9-7 0,28-5-3 15,27-5-3-15,26-1-2 16,21 5-2-16,5-1-2 15,4 6 1-15,-7 3-2 16,-10 7 0-16,-15 4-1 0,-23 6-3 16,-28 2-5-1,-24 8-27-15,-18 0-57 0,-36 1-3 16,-29 3-6-16,-25-1-6 15</inkml:trace>
  <inkml:trace contextRef="#ctx0" brushRef="#br0" timeOffset="143240.4467">14334 14809 33 0,'-22'6'94'0,"1"0"-1"15,5-5-5-15,16-1-58 0,0 0-11 16,14-8-2-1,22-9-3-15,15-7-3 0,19-2-6 16,8-3-4 0,15-1-8-16,3-2-8 0,9-11-63 15,-4 20-13-15,-5 5-6 16,-9 7-3-16</inkml:trace>
  <inkml:trace contextRef="#ctx0" brushRef="#br0" timeOffset="145630.4706">14502 13661 7 0,'0'0'83'0,"6"-6"3"0,13-6-5 16,24-5-53-16,4-2-13 15,13-3-4-15,5 2-1 0,5 0-4 16,-3 7-1-16,-3 0-2 0,-8 8-1 16,-13 5-2-1,-8 4-1-15,-13 5 1 0,-13 9 0 16,-8 2-1-1,-7 3 1-15,-12 6 0 0,-6 1 1 16,-8 7-1-16,-8 4 1 16,-2 5 0-16,-7 5 0 0,0 2 1 15,-2 6-1-15,2-4 1 0,4 1-2 16,7-5 2-1,8-8-1-15,11-4 3 0,13-12 1 16,11-3 0 0,17-12 0-16,15-3 1 0,13-8 0 15,3-1 0-15,7-1-2 16,3-6-3-16,-3-3-1 0,-6-2-3 15,-7 2-6 1,-11-4-8-16,-5-1-36 0,-13 4-33 16,-9 0-5-16,-8 0-4 0</inkml:trace>
  <inkml:trace contextRef="#ctx0" brushRef="#br0" timeOffset="145810.4724">14553 13987 0 0,'-18'11'93'0,"18"-11"1"0,0 0-7 16,28 2-5-16,26-13-72 0,-4-1-11 16,1-7-25-1,-1-1-56-15,10-2-5 0,-2 0-8 16</inkml:trace>
  <inkml:trace contextRef="#ctx0" brushRef="#br0" timeOffset="146290.4772">15290 13962 49 0,'-13'9'92'0,"2"-5"-3"16,7 29-15-16,4-33-47 0,13-4-7 16,8-5-3-1,10-3-4-15,6 1-3 0,0 2-4 16,1 1-2-16,-2 4-1 15,-8 4-1-15,-8 7-1 16,-12 10 0-16,-8 4-1 0,-12 8 1 16,-12 0-1-16,-3 3 1 15,-3-2 0-15,-2 0-2 0,5-8 1 16,5-4 0-1,11-9 2-15,11-9-1 0,4 0 0 16,18-6-1 0,10-11-2-16,10-1-2 0,2-7-6 15,5 4-12-15,-8 7-51 0,0-6-19 16,-4 4-5-16,-11 1-3 15</inkml:trace>
  <inkml:trace contextRef="#ctx0" brushRef="#br0" timeOffset="146760.4819">14708 14064 43 0,'7'2'90'0,"-7"-2"-2"16,16-19-9 0,1 13-52-16,9 0-11 0,4-1-4 15,10-3-6-15,3-4-10 16,9-1-41-16,0 1-36 0,1-3-9 15,-3 2-3 1</inkml:trace>
  <inkml:trace contextRef="#ctx0" brushRef="#br0" timeOffset="160084.6155">19365 13969 68 0,'0'0'89'0,"0"0"-4"0,0 0-5 16,0 0-67-16,0 0-5 15,-1 17-2-15,3 7-1 0,4 10-1 16,2 8 0 0,1 8 0-16,2 5 3 0,-3 2-3 15,0-4-1-15,0-2-4 0,-1-5-5 16,-3-11-5-1,0-7-12-15,-4 0-45 0,0-28-22 16,10 4-4-16</inkml:trace>
  <inkml:trace contextRef="#ctx0" brushRef="#br0" timeOffset="160704.6217">19267 13871 30 0,'0'0'81'0,"-12"0"0"16,12 0-5-16,-13 5-60 16,13-5-10-16,-9 21 1 0,4-6-3 15,-1 2 2 1,2 2 1-16,-2-1 3 0,2-4 1 15,1-2 0-15,3-12-1 0,0 0-1 16,9-8-1 0,7-15-3-16,5-6 1 0,7-3-2 15,5-6-1-15,5 1-1 16,3 3 0-16,0 5 0 0,-1 7 1 15,-2 10-1 1,-3 9 0-16,-4 3-1 0,-6 10 0 16,-3 7-1-1,-5 3-1-15,-1 4-3 0,-5-4-5 16,-1 3-15-16,-4 6-61 0,-5-17-6 15,-1-12-6-15,0 0 2 16</inkml:trace>
  <inkml:trace contextRef="#ctx0" brushRef="#br0" timeOffset="161124.6259">19220 13479 76 0,'-27'9'83'0,"1"37"-6"16,-1-18-48 0,-3 17-6-16,1 13-4 0,-1 18-1 15,3 12-3-15,4 16-2 16,8 9-4-16,9 6 0 0,5 2-3 15,9-6-2-15,15-10-1 16,8-15-1-16,12-22 0 16,8-19-1-16,13-23 0 0,7-23 1 15,12-23-1 1,10-23 0-16,7-21 1 0,3-15 1 15,-6-8-1-15,-5-10 1 16,-12-7 0-16,-13-3 0 0,-24 3-1 16,-22 1 0-1,-21 10-2-15,-25 10-2 0,-17 9-1 16,-20 11-5-16,-12 20-12 0,-15 19-56 15,-21 7-15 1,-1 14-5 0,-6 6-2-1</inkml:trace>
  <inkml:trace contextRef="#ctx0" brushRef="#br0" timeOffset="161524.6299">17987 13834 8 0,'0'0'82'0,"-3"-12"1"0,3 12-33 16,6 8-8-16,3 13-15 15,2 3-13-15,1 13-5 0,2 4-1 16,1 6-2-16,0-2-1 15,-3-2-4-15,-4-6-2 16,1-8-14-16,-4-7-38 0,-5-22-31 16,0 0-4-1,4-16 0-15</inkml:trace>
  <inkml:trace contextRef="#ctx0" brushRef="#br0" timeOffset="161694.6316">17856 13769 82 0,'-12'-4'92'0,"12"4"-2"16,8-15-7-1,19 0-68-15,16-6-5 0,12-4-5 16,8-2-5 0,8-1-3-16,1-1-6 0,-1 7-7 15,-10-2-19-15,-14 6-40 16,-7 14-17-16,-16 4-5 0</inkml:trace>
  <inkml:trace contextRef="#ctx0" brushRef="#br0" timeOffset="161894.6336">17864 14086 80 0,'-31'43'94'16,"16"-13"-4"-1,15-14-6-15,21-7-58 0,19-13-17 16,20-14-4-16,14-7-4 0,9 0-10 15,-2-5-15 1,0 0-30-16,2 11-34 0,-20 0-5 16,-15 9-5-16</inkml:trace>
  <inkml:trace contextRef="#ctx0" brushRef="#br0" timeOffset="162254.6372">18597 13772 75 0,'0'36'92'0,"0"2"-4"0,0 30-31 15,-4-24-33 1,0 2-6-16,-2-3-7 0,-3-6-6 16,1-4-2-1,0-9-4-15,1-5-6 0,7-19-11 16,-15 3-63-16,15-3-6 0,-10-9-7 15</inkml:trace>
  <inkml:trace contextRef="#ctx0" brushRef="#br0" timeOffset="162494.6396">18597 13372 58 0,'8'12'89'0,"-3"12"-5"0,-3 1-4 15,-1 9-73 1,-3 7-10-16,-6 2-42 0,-3 4-35 15,-1-2-4-15,-5-6-5 0</inkml:trace>
  <inkml:trace contextRef="#ctx0" brushRef="#br0" timeOffset="162734.642">17933 13399 78 0,'-3'15'89'16,"1"1"-4"-16,-6 6-4 0,-8 10-74 16,2 10-2-1,-8 7 0-15,-2 10-3 0,-5 1-2 16,4 1-8-16,-5-5-29 15,9-8-46-15,4-7-5 0,7-15-4 16</inkml:trace>
  <inkml:trace contextRef="#ctx0" brushRef="#br0" timeOffset="162974.6444">17922 14091 0 0,'13'0'85'0,"-4"9"1"0,-6 2-18 15,-3 5-52-15,-9 18-98 16,0-1-6-16,0 7 3 0</inkml:trace>
  <inkml:trace contextRef="#ctx0" brushRef="#br0" timeOffset="163284.6475">18441 14419 77 0,'4'24'87'0,"-4"3"-9"0,0 0-12 15,-7 0-104-15,-9-1-43 0,6-1-6 16,1-10-2 0</inkml:trace>
  <inkml:trace contextRef="#ctx0" brushRef="#br0" timeOffset="163744.6521">18599 14379 41 0,'14'33'86'16,"-4"1"0"-16,-4-5-2 0,-7-7-69 15,2-5 1-15,-1-17-2 16,0 0-1-16,4-8 1 0,1-13-2 16,0-4-1-1,2 1-4-15,-1-1-1 0,1 4-2 16,2 6 0-1,1 8-2-15,-2 5-1 0,-8 2 0 16,17 8-1-16,-9 0 0 16,-8-8 1-16,12 14 2 0,-12-14-1 15,11 8 1-15,-11-8 0 16,0 0 0-16,5-4 0 15,-5 4 0-15,0-9-3 0,0 9 0 16,0 0-2 0,0 0 1-16,8 0 1 0,-8 0-1 15,12 18 0-15,-6-7 1 16,2-1 0-16,-3-1 1 15,-5-9 0-15,10 10 0 0,-10-10 1 16,0 0-1-16,5-6 0 16,-5-4 1-16,0-4-2 0,-5-5-2 15,-4-5-2 1,4 0-8-16,-9-6-33 0,5 2-46 15,3-2-4-15,2 0-7 16</inkml:trace>
  <inkml:trace contextRef="#ctx0" brushRef="#br0" timeOffset="165035.6651">19735 13600 3 0,'0'0'86'15,"0"0"-1"1,0 0-3-16,-6-22-46 0,1-5-16 16,1-5-10-16,-4-11-6 15,-1-7-1-15,-3-7 1 0,-2-5 1 16,-2-4 0-16,-2-2 0 0,-3 1 0 15,1 2 0 1,1 7 0-16,-2 7 1 0,1 7-1 16,4 6-1-1,0 9 1-15,3 4-1 0,6 5-1 16,-1 2 0-16,6 1-1 15,3-1 0-15,13 1-1 0,9 2 0 16,11-1-1 0,13-1 0-16,14 1-1 0,20 1 1 15,14 0 0-15,16 4-1 0,9-1 1 16,9-1 0-1,4 3 0-15,-3 0 0 0,-1 1 0 16,-11-3 0-16,-10 2 1 16,-15 1-1-16,-12-1 1 15,-14 1-1-15,-11 3 2 16,-14 0-1-16,-7 2 0 0,-11 2-1 15,-8 1 1-15,-7 0-1 0,-9 1 0 16,0 0 0 0,0 0 0-16,0 0 0 0,-10 1 0 15,10-1 0-15,-14 3 0 16,14-3 0-16,-7 3 1 15,7-3-2-15,0 0 1 16,0 0-1-16,-3 17 1 0,3 1 0 16,4 9-1-1,0 10 1-15,1 12-1 0,-2 12 1 16,1 8 0-16,-3 7 1 0,-1 4-2 15,-1-3 0-15,-6-5-2 16,-1-9-4-16,-1-14-12 16,-2-20-66-16,2 0-6 15,2-16-7-15,7-13 1 0</inkml:trace>
  <inkml:trace contextRef="#ctx0" brushRef="#br0" timeOffset="165295.6677">20774 13268 54 0,'0'12'92'0,"19"-12"-4"15,29 0-4 1,21-9-61-16,21 0-12 0,11-3-5 16,15 1-7-16,4-3-11 0,0 5-15 15,-13-2-8 1,-7 3-23-16,-6 7-32 0,-27 1-4 15</inkml:trace>
  <inkml:trace contextRef="#ctx0" brushRef="#br0" timeOffset="165655.6713">20798 13239 56 0,'20'0'87'0,"1"3"-2"16,-6 11-6-16,-1 15-64 0,1 9-7 15,-7 15 0 1,-4 13 0-16,-5 13 0 0,-6 9 1 15,-6 4 1-15,-7 3-3 16,2-3-4-16,-8-13-11 0,7-4-23 16,0-9-46-16,6-24-14 15,7-17-5-15</inkml:trace>
  <inkml:trace contextRef="#ctx0" brushRef="#br0" timeOffset="166145.6762">21635 13290 31 0,'0'0'85'15,"16"0"-1"-15,-16 0-2 0,4 7-59 16,-4 17-9-16,-3 13 1 16,-5 14-2-16,3 16-1 0,1 21 2 15,-3 14-1 1,2 11-4-16,0 2-3 0,5 1-2 15,-1-4-2-15,1-2-1 0,2-16 0 16,1-16-2 0,4-16 1-16,-1-14-1 0,-1-16 0 15,-1-8-2-15,0-10 0 16,-4-14 1-16,0 0-1 0,-7 0 0 15,-4-4 1 1,-4-4 0-16,-3 2 1 0,-9-2 1 16,-7 1 1-16,-11-3 0 0,-5-2 1 15,-14-8 1 1,-10-1 0-16,-6-5 1 0,-8 0 1 15,-1-2 1-15,4 2-1 16,11 1 1-16,8 1-2 0,19 2-1 16,14 0-4-1,20 2-6-15,8-8-44 0,19-2-38 16,15-3-6-1,6-11-7-15</inkml:trace>
  <inkml:trace contextRef="#ctx0" brushRef="#br0" timeOffset="166625.681">21096 12532 42 0,'5'-13'91'0,"-5"13"-2"0,4-14-6 16,10 10-56-1,10 0-12-15,13-1-5 0,25 0-5 16,17-2-1-16,26-1-1 15,17-2-1-15,17 1-4 0,8-3-4 16,2-3 1-16,1-1 0 16,-9 2-1-16,-8-2 1 15,-19 5-3-15,-12 0-3 0,-20 6-15 16,-10 6-49-1,-19-2-10-15,-16 3-2 0</inkml:trace>
  <inkml:trace contextRef="#ctx0" brushRef="#br0" timeOffset="167285.6876">22754 12369 52 0,'0'0'84'0,"-1"16"-14"0,1-16-32 15,1 13-8-15,4 6-7 16,-1 12-6-16,5 10-3 15,-2 10-5-15,2 16-4 16,-2 3-7-16,3 15-32 0,2 4-47 16,-10 2-7-1,0-2-5-15</inkml:trace>
  <inkml:trace contextRef="#ctx0" brushRef="#br0" timeOffset="167605.6908">22243 13201 61 0,'0'11'89'0,"24"-3"-3"15,19-6-4-15,21-3-65 16,20-1-11-16,17-2-1 15,8-1-4-15,2 0-3 16,0 2-4-16,-11-3-8 0,-11 0-42 16,-12 5-31-16,-26 2-4 0,-17 3 0 15</inkml:trace>
  <inkml:trace contextRef="#ctx0" brushRef="#br0" timeOffset="167945.6942">22305 13200 36 0,'19'23'94'16,"-3"9"-1"-16,0 13-5 0,-7-16-39 15,1 34-34-15,-1 13-3 0,-6 7-3 16,-4 9-3-16,-4-2-1 16,-5-5-3-16,-3-11-3 0,5-5-8 15,-7-20-34 1,6-12-44-16,5-16-6 0,4-21-7 15</inkml:trace>
  <inkml:trace contextRef="#ctx0" brushRef="#br0" timeOffset="168445.6992">22916 13152 30 0,'29'24'96'0,"-6"5"-3"16,-2 3-9-16,-4 2-2 15,1 10-86-15,-2 12 2 0,4 12 1 16,1 13 1-16,-2 11 2 16,4 4 4-16,-2 4-1 15,-1 6 0-15,0-4-1 0,0 0-1 16,-4 1-1-1,-1-10-2-15,-5-7-1 0,-4-7 0 16,0-8-2-16,-2-12 2 16,-4-9 0-16,0-13 0 0,-3-11 1 15,-5-12 0 1,-5-11 1-16,-6-6-1 0,-3-8 1 15,-10-9-1-15,-9-1 1 0,-6-1-1 16,-10-1 0 0,-6 0 1-16,-10 1 0 0,-6 0 2 15,-6 0 0-15,1 1 1 16,-1 0 1-16,3-2-1 15,5 3 1-15,8-1 0 16,9 2-1-16,11 6 0 0,13 1 0 16,12-1-1-16,10 1 0 0,12-1-1 15,4-5 0 1,15-4-2-16,6-8-3 0,12-5-9 15,-4-10-56 1,7-13-24-16,1-8-7 0,-3-10-7 16</inkml:trace>
  <inkml:trace contextRef="#ctx0" brushRef="#br0" timeOffset="169194.7075">22592 14683 85 0,'11'-9'97'0,"1"1"-6"15,2 4-6-15,-2 10-62 0,4 6-12 16,-1 9-6-1,0 11-2-15,3 8-2 0,-1 12 1 16,0 11 1-16,-2 8-1 0,1 7 0 16,-2 0 0-16,-2 1 0 15,2 1 0-15,-2-5 0 0,-1-8 0 16,-4-8-1-1,2-8 0-15,-3-11-1 0,2-7 1 16,-4-12-1 0,-1-5-1-16,-3-16 1 0,0 0 0 15,0 0 0-15,0-5 0 16,-6-6 0-16,-2-1 0 0,1 0 0 15,-3 0 0-15,-5 3 0 0,-5 0 0 16,-8 2 1 0,-9 5 0-16,-14 0 1 0,-15 3 0 15,-20-1 0 1,-26 6 1-16,-21 5 2 15,-29 4-1-15,-24 5 0 0,-19 6 0 0,-17 6 0 16,-10 2-1 0,3 4-3-16,6-3-3 0,15-1-8 15,17-10-24-15,12-2-59 16,37-10-1-16,22-12-11 15,22-9-3-15</inkml:trace>
  <inkml:trace contextRef="#ctx0" brushRef="#br0" timeOffset="169834.7139">19619 14725 85 0,'0'0'91'16,"-7"-13"-5"-16,7 13-5 16,-11-16-74-16,11 16-2 0,0-11-1 15,0 11-1 1,0 0 3-16,8 4-1 0,-7 11 0 15,3 8-2 1,-1 10 0-16,3 11 0 0,3 13-1 16,2 12 0-16,1 9 0 15,-2 9-2-15,0 6 1 0,-4 3 0 16,-4 0 2-16,-4 1 0 15,-6-7 1-15,-8-6-1 16,-4-8 1-16,3-8 0 0,-4-12-1 16,1-11 0-1,5-10 0-15,3-12-1 0,4-8 1 16,8-15 0-16,0 0 0 15,0 0 1-15,16-7 0 16,15-4 0-16,12-3 0 16,20-3-2-16,19 1 0 0,14 3-4 15,10-1-4-15,9 7-8 0,0-4-14 16,-1-8-60-1,-2 15-9-15,-15-5-8 0,-7-5-1 16</inkml:trace>
  <inkml:trace contextRef="#ctx0" brushRef="#br0" timeOffset="170235.718">21141 14420 5 0,'0'0'95'16,"-1"21"1"-16,1 14-3 16,21 13-40-16,-15 17-23 0,0 12-9 15,2 23-6 1,-3 9-5-16,2 4-5 0,-5 3-5 15,1-4-10-15,-5 0-45 0,1-15-34 16,-2-12-8 0,1-22-6-16</inkml:trace>
  <inkml:trace contextRef="#ctx0" brushRef="#br0" timeOffset="171105.7267">21085 13617 29 0,'-12'0'81'0,"3"3"-20"16,-2 0-12-1,11-3-11-15,-12 3-11 0,12-3-7 16,0 0-7-16,12 0-2 0,6 0-4 16,1 0-2-16,4 0-1 15,3 5-1-15,-2 4-1 0,-2 1-1 16,-4 2 0-1,-6 2-2-15,-4 6 1 0,-6 0 1 16,-2 0-1 0,-9 2 0-16,-6-1 1 0,-4 3 0 15,-7 0-1-15,-2 0 1 16,-1-4 0-16,-3 0 0 0,6-2-1 15,1-1 1-15,6-5 0 16,9-3 1-16,10-9 0 16,2 13 0-16,17-10 2 0,5-1-2 15,6-2 0 1,7 1-1-16,0-1-2 0,-1 0-1 15,-3-1-7-15,-8 0-7 16,-4-5-37-16,-2 3-33 0,-19 3-4 16,12-14-4-16</inkml:trace>
  <inkml:trace contextRef="#ctx0" brushRef="#br0" timeOffset="171265.7283">20914 13820 83 0,'-10'13'94'15,"10"-13"-6"-15,11 10-6 0,12-10-69 16,7-4-12-16,10 2-27 0,9-3-56 16,-6-2-6-1,0 3-6-15</inkml:trace>
  <inkml:trace contextRef="#ctx0" brushRef="#br0" timeOffset="171555.7312">21265 14082 68 0,'3'15'90'0,"-1"4"-5"15,-2 2-5 1,0 4-68-16,-2 5-11 0,-5-3-19 15,-6 1-61-15,7 0-8 16,-1-4-4-16</inkml:trace>
  <inkml:trace contextRef="#ctx0" brushRef="#br0" timeOffset="172195.7376">22467 13730 65 0,'10'-2'81'0,"1"-5"-2"0,9-2-53 16,3 1-9-1,2 2-3-15,0 0-4 0,1 3 0 16,-2 1-2-16,-4 2-2 15,-6 4-3-15,-5 6 0 0,-7 3-2 16,-2 6-1-16,-8 2 1 16,-7 4 0-16,-6 4 0 15,-8 3-1-15,0-1 2 0,-7 0-1 16,2-2 0-1,-3-5 1-15,6-2 0 0,2-5 0 16,8-2 1-16,7-5 0 16,9 1 1-16,5-11 1 15,13 13 0-15,9-9-1 16,7-1 1-16,7-3-1 0,-1 0-3 15,3 0-3-15,-7-3-7 0,2-2-23 16,1-1-52 0,-15-2-5-16,-4-2-7 0</inkml:trace>
  <inkml:trace contextRef="#ctx0" brushRef="#br0" timeOffset="172355.7392">22433 13862 35 0,'0'11'93'0,"9"-1"-2"0,15-4-9 15,7 36-34 1,15-85-98-16,-1 41-34 0,1-4-5 16,1 1-5-16</inkml:trace>
  <inkml:trace contextRef="#ctx0" brushRef="#br0" timeOffset="172595.7416">22856 13733 82 0,'-2'26'94'0,"1"-1"-5"0,1 1-6 15,0 3-72-15,0-4-8 0,0 8-8 16,0-4-30-16,5 3-48 16,3-3-7-16,-2-8-4 15</inkml:trace>
  <inkml:trace contextRef="#ctx0" brushRef="#br0" timeOffset="173798.7548">20650 12651 56 0,'0'0'84'16,"0"0"-2"-16,-10 0-45 0,10 13-9 15,0 7-11 1,0 5-7-16,2 12-2 0,-2 4-2 15,3 5 0 1,-1 2-1-16,-2-1-1 0,-1-6-2 16,1-3-2-16,0-7-5 15,-2-7-9-15,-4-8-23 0,-5-10-46 16,11-6-5-16,-10 3-4 15</inkml:trace>
  <inkml:trace contextRef="#ctx0" brushRef="#br0" timeOffset="174048.7573">20460 12908 16 0,'-3'18'86'15,"5"-4"1"-15,5 4-2 0,7 9-57 16,3-3-9-1,1 6-2-15,6-2-4 0,2-2-2 16,2-6 0 0,0-5-1-16,2-6-3 0,-2-8-2 15,1-1-2-15,-4-8-3 16,1-4-5-16,-7-5-8 0,1 0-27 15,6 1-46-15,-16-3-7 0,-3 3-5 16</inkml:trace>
  <inkml:trace contextRef="#ctx0" brushRef="#br0" timeOffset="174588.7627">20049 12846 37 0,'0'0'89'0,"-6"6"-4"16,6 9-4-16,0 6-56 0,5 4-13 15,1 7-6 1,2 3-2-16,1 6-1 0,-1-4 0 16,-1 0-1-16,0-8-2 15,-1-7-1-15,3-4-10 16,-9-18-21-16,0 0-49 0,11-5-6 15,-2-12-4-15</inkml:trace>
  <inkml:trace contextRef="#ctx0" brushRef="#br0" timeOffset="174778.7646">19983 12824 25 0,'-17'4'90'0,"17"-4"-2"0,0 0-4 15,-28 1-55-15,48-1-11 0,20-7-7 16,5-1-3-1,10-2-4-15,1-5-7 0,-1 5-12 16,-2 1-36 0,-9-1-33-16,-7 3-7 0,-17 0-3 15</inkml:trace>
  <inkml:trace contextRef="#ctx0" brushRef="#br0" timeOffset="174958.7664">19878 13039 62 0,'-1'24'90'16,"11"-8"-4"-16,16-11-6 0,15-5-68 16,21 0-5-1,5-12-13-15,8 0-35 0,0 7-34 16,-9-4-11-16,-8 1-5 0</inkml:trace>
  <inkml:trace contextRef="#ctx0" brushRef="#br0" timeOffset="175270.7697">19912 13024 1 0,'0'0'88'0,"5"22"1"16,-6-2-5-16,-7 25-33 0,0-15-36 15,-4-1-6 1,1 2-5-16,-1-3-4 0,2-6-4 16,0-7-9-1,7-6-16-15,3-9-39 0,0 0-19 16,8-20-4-16</inkml:trace>
  <inkml:trace contextRef="#ctx0" brushRef="#br0" timeOffset="175480.7718">19988 12656 74 0,'1'13'85'0,"-1"2"-4"16,0-15-18-16,-1 13-59 15,0 15-6-15,-1-2-4 0,1 7-10 16,-2-6-11 0,1-3-25-16,8 5-30 0,-3-14-4 15</inkml:trace>
  <inkml:trace contextRef="#ctx0" brushRef="#br0" timeOffset="175700.774">20280 12675 11 0,'0'0'77'15,"-5"12"1"-15,-18-2-41 0,23 2-10 16,-2 7-8-16,-2 1-8 0,0 8-2 15,-1-3-18 1,-3 0-58-16,4 13-10 0,-1-6-3 16</inkml:trace>
  <inkml:trace contextRef="#ctx0" brushRef="#br0" timeOffset="175900.776">20333 13104 22 0,'0'0'79'0,"-1"18"0"15,0-5-6 1,-3 2-73-16,3 0-46 0,-1 8-28 15,-2-1-5-15</inkml:trace>
  <inkml:trace contextRef="#ctx0" brushRef="#br0" timeOffset="176220.7792">20405 13372 36 0,'5'19'86'15,"-2"6"-6"-15,-4-8-11 0,1 12-87 16,8 2-55-16,-8-4-7 15,-3 0-6-15</inkml:trace>
  <inkml:trace contextRef="#ctx0" brushRef="#br0" timeOffset="176830.7853">21772 12811 50 0,'32'-6'56'16,"4"-4"-16"-1,11-1-70-15,2 5-8 0,1 0 2 16,-2 2-2-16</inkml:trace>
  <inkml:trace contextRef="#ctx0" brushRef="#br0" timeOffset="177520.7922">21872 12879 67 0,'0'0'88'0,"-3"12"-1"16,4 5-46-16,2-4-18 0,2 9-7 15,0-1-5-15,1 7-3 0,0 0-4 16,-1-2-5 0,0 0-8-16,-4-6-15 0,2-11-46 15,0 1-16 1,-3-10-6-16</inkml:trace>
  <inkml:trace contextRef="#ctx0" brushRef="#br0" timeOffset="177750.7945">21663 13055 50 0,'0'0'91'16,"6"8"-4"-1,19-8-6-15,14-3-61 0,8-5-10 16,17-1-9 0,-2-4-12-16,5 0-34 0,4 2-38 15,-16 2-4-15,-7 2-4 0</inkml:trace>
  <inkml:trace contextRef="#ctx0" brushRef="#br0" timeOffset="178100.798">21704 12746 50 0,'-13'13'76'0,"13"-13"-24"0,-13 22-10 16,2-4-13-1,-1 1-10-15,-2 4-3 0,-2 0-5 16,2 1-11-1,0-4-25-15,-6-7-50 0,16-4-6 16,4-9-4-16</inkml:trace>
  <inkml:trace contextRef="#ctx0" brushRef="#br0" timeOffset="178260.7996">21972 12725 77 0,'3'16'89'0,"-4"-2"-6"16,-7 3-13-16,-3-5-92 0,-6 8-56 15,5 3-10-15,-1-4-1 0</inkml:trace>
  <inkml:trace contextRef="#ctx0" brushRef="#br0" timeOffset="178520.8022">21601 13095 16 0,'-4'23'78'0,"-1"2"-9"16,-2-2-26 0,-1-9-103-16,4 4-15 0,4-3 4 15</inkml:trace>
  <inkml:trace contextRef="#ctx0" brushRef="#br0" timeOffset="178700.804">22107 12949 83 0,'0'28'91'16,"-12"-1"-6"-16,-6-1-8 16,10 2-84-16,-14 3-30 0,-4-6-44 15,6-4-7 1,4-1-3-16</inkml:trace>
  <inkml:trace contextRef="#ctx0" brushRef="#br0" timeOffset="179080.8078">22262 12910 74 0,'0'0'84'16,"7"3"-28"-1,4-3-23-15,3 0-6 0,-1 0-9 16,2 4-3 0,-4 0-5-16,-11-4-4 0,11 19-4 15,-13-1-1-15,-6 4 1 16,-5 4 1-16,-5-2 1 0,2 4 1 15,1-6 1-15,5-2 0 0,5-4 0 16,5-16-2 0,10 12-7-16,8-12-17 0,-7-5-61 15,18-2-7 1,4 0-6-16</inkml:trace>
  <inkml:trace contextRef="#ctx0" brushRef="#br0" timeOffset="180540.8224">17534 16923 52 0,'4'20'90'0,"0"6"-2"16,-2 7-6 0,3 8-71-16,-1 7-3 0,-2-19-4 15,-1 3 0-15,0-1-1 0,0 2-2 16,-1-5-1-1,0 2-4-15,-1-5-5 0,1 1-11 16,-2-8-35-16,4-3-29 16,-2 4-6-16</inkml:trace>
  <inkml:trace contextRef="#ctx0" brushRef="#br0" timeOffset="180830.8253">17206 16895 29 0,'-41'12'92'0,"5"-4"-1"16,10-3-4-1,8-3-62-15,18-2-8 0,0 0-3 16,32-7-3-16,16-1-1 0,14-4-1 15,13 0-3 1,13-2-2-16,3-1-1 0,3-2-1 16,-4 5-3-16,-10 2-2 15,-8 1-4-15,-19 0-4 0,-7 6-6 16,-18-1-14-1,-9-5-47-15,-6 9-17 0,-13 0-4 16</inkml:trace>
  <inkml:trace contextRef="#ctx0" brushRef="#br0" timeOffset="181081.8279">17345 17355 45 0,'-27'32'90'0,"8"-6"0"16,6-1-4 0,13-6-71-16,5 0-6 0,15-6-1 15,7 0-4-15,10-7-5 16,4 2-2-16,8-5-5 0,5-3-8 15,6-1-17 1,1-5-30-16,3 2-29 0,-3-1-1 16</inkml:trace>
  <inkml:trace contextRef="#ctx0" brushRef="#br0" timeOffset="181871.8358">17434 17448 49 0,'-19'4'86'0,"2"-2"0"16,0 4-52 0,2-3-11-16,1 0-5 0,0 0-2 15,6-2 1 1,8-1-3-16,0 0-2 0,0 0-1 15,8 2-2-15,12-2 0 16,10-5-3-16,20-1 2 16,-12 1-6-16,5-2-1 0,42-5 2 15,7-2 0-15,-1-1-2 16,-50 8-3-16,-2-2-4 15,-10 5-7-15,-6-2-3 16,-13 6-20-16,-1 0-48 0,-9 0-16 16,0 0-2-1</inkml:trace>
  <inkml:trace contextRef="#ctx0" brushRef="#br0" timeOffset="182801.8451">18220 17265 44 0,'0'0'84'16,"0"0"-16"-16,0 0-14 0,0-9-19 16,0 9-14-1,0 0-9-15,0 0-4 0,0 0-5 16,0 0-1-16,0 0 0 0,0 0 1 15,0 0 1-15,6-6 1 16,-6 6 1-16,0 0 0 0,0 0 0 16,0 0 1-1,0 0-1-15,0 0-2 0,0 0 0 16,0 0-2-1,0 0-1-15,0 0 0 0,0 0 1 16,0 0-1-16,0 0 0 16,0 0 0-16,0 0-1 15,0 0 1-15,7 8 1 0,-7-8-1 16,3 19 1-16,-1-3-1 15,-2-7-1-15,0 3-1 0,0-1 0 16,0 2-3 0,0-2-5-16,0 1-11 0,0 0-52 15,0-12-21 1,-3 9-3-16,3-9-2 0</inkml:trace>
  <inkml:trace contextRef="#ctx0" brushRef="#br0" timeOffset="183191.849">18036 16712 70 0,'3'-11'96'0,"-3"11"-4"16,0 0-6-16,0 0-65 15,0 6-11-15,-5 7-4 0,-2 5-3 16,-4 9-3 0,-1 2-4-16,-4 6-6 0,3 8-21 15,3 4-57 1,-5 1-4-16,2 0-4 0</inkml:trace>
  <inkml:trace contextRef="#ctx0" brushRef="#br0" timeOffset="183511.8522">17920 17224 7 0,'13'3'95'0,"-1"4"-2"16,-12-7-8-16,10 16-5 16,-10-5-75-16,-1 0-14 0,-4 3-7 15,-1 2-24-15,2 4-49 16,-6 3-4-16,0-1-1 15</inkml:trace>
  <inkml:trace contextRef="#ctx0" brushRef="#br0" timeOffset="183981.8569">17410 17333 45 0,'10'-7'92'0,"-10"7"-2"0,0 0-6 15,-9-3-56-15,9 3-17 0,-6 6-7 16,6-6-2-1,-11 19-1-15,3-5 0 0,-3 3-1 16,-1 1 0 0,-3 3-1-16,-1 1-3 0,2-1-1 15,-3-1-11-15,2-1-43 16,3 1-29-16,-5-4-8 0</inkml:trace>
  <inkml:trace contextRef="#ctx0" brushRef="#br0" timeOffset="184351.8606">17315 16682 59 0,'0'0'91'15,"0"0"-3"-15,-3 8-9 0,-38 9-65 16,20 5-6-1,-1 2-3-15,-4 7 0 0,-5-1-1 16,-3 2-2 0,6-2-7-16,-7-4-18 0,-5-6-60 15,25-5-6-15,5-6-8 16</inkml:trace>
  <inkml:trace contextRef="#ctx0" brushRef="#br0" timeOffset="185191.869">17294 17457 26 0,'0'0'87'0,"-11"0"-3"15,11 0-36-15,-13 9-25 0,6 3-8 16,-2 2-5-16,-3 1 0 15,1 2-3-15,0-2-2 16,0 2-1-16,-1-5-1 16,2 3-4-16,0-3-3 0,2-1-2 15,2-1-4 1,6-10-3-16,0 0-2 0,0 0 0 15,6 0 2-15,4-5 2 0,8-9-4 16,1-1-45 0,-3-1-17-16,45-35 3 0</inkml:trace>
  <inkml:trace contextRef="#ctx0" brushRef="#br0" timeOffset="185661.8737">17172 17808 11 0,'-17'2'95'16,"5"0"-3"0,0 2-3-16,-2 4-35 0,4-1-41 15,3 3-2 1,4 3-3-16,3-3 0 0,15 0 1 15,10-3-1-15,15-2 1 0,11-21-3 16,14 13 1-16,12 1-3 16,10 0 0-16,8-2-1 15,6-1-2-15,6-1 0 16,2-1-3-16,3 2-2 0,-3-2-7 15,-2-1-9 1,-8 4-47-16,-8-4-28 0,-13-1-6 16,-16 3-5-1</inkml:trace>
  <inkml:trace contextRef="#ctx0" brushRef="#br0" timeOffset="186141.8785">17555 18144 8 0,'0'0'90'0,"0"0"4"0,0 0-5 15,9 0-63-15,2 4-7 16,-1 1-2-16,2 27-1 0,-11-7 0 16,-1-2-4-1,1 1-4-15,-1 0-3 0,0 1-3 16,0-3-3-16,0 2-3 15,0-2-2-15,0 2-6 16,0-5-9-16,-1 3-30 0,1-22-41 16,0 0-5-1,0 0-3-15</inkml:trace>
  <inkml:trace contextRef="#ctx0" brushRef="#br0" timeOffset="186401.8811">17521 18229 70 0,'-22'-13'99'0,"22"13"-4"0,-25-8-5 16,-2-1-73 0,27 9-5-16,0 0-1 0,0 0-2 15,0 0-1-15,0 0-1 16,0 0-3-16,3 0-1 15,6 0-1-15,75 3-1 0,2-15-1 16,-39 6 0 0,1-3-3-16,2 4 0 0,-5 0-5 15,4-1-6-15,-10 6-24 16,-39 0-55-16,30-5-6 15,0-1-7-15</inkml:trace>
  <inkml:trace contextRef="#ctx0" brushRef="#br0" timeOffset="186691.884">17521 18340 59 0,'-37'26'100'16,"0"-1"-4"-1,8-1-7-15,3-2-64 0,26-22-6 16,-12 23-4 0,0 2-3-16,12-25-3 0,31 9-3 15,4-1-2-15,7-8 0 0,46-3-4 16,-40-6-2-1,1 3-3-15,-1-1-3 0,0 3-2 16,-5 0-6 0,0-1-16-16,-43 5-60 0,32-2-5 15,0 0-8-15</inkml:trace>
  <inkml:trace contextRef="#ctx0" brushRef="#br0" timeOffset="187301.8901">18149 18367 85 0,'0'0'97'16,"0"0"-6"-16,0 0-5 0,0 2-74 16,0 2-8-16,0 2-1 15,0-2 2-15,1 1-2 16,7 24 1-16,-8-16-2 0,0-1-2 15,2 2-2-15,-2-4-7 16,0 2-16-16,-1-2-50 16,-7 1-18-16,8-11-6 15</inkml:trace>
  <inkml:trace contextRef="#ctx0" brushRef="#br0" timeOffset="187731.8944">18210 18392 78 0,'21'-15'95'15,"-21"15"-4"-15,21 0-7 0,1 1-77 16,-22-1-4 0,18 24 1-16,0 1 2 0,-8-3-1 15,-1 2 1 1,-9-24 0-16,11 29 0 0,-1 0-2 15,-10-29 0-15,0 0 0 0,0 0 0 16,0 0-2 0,0 0-1-16,0 0-1 0,0 0 1 15,0 0-1 1,0 0-1-16,0 0 0 0,0 0 1 15,5 0 0 1,0-5 1-16,-1 1-1 0,2-2 1 16,25-22 2-16,-20 21 1 15,33-14 0-15,-24 17 0 16,5 2 1-16,-1-1-1 0,3-1-1 15,-1-3-1-15,-1-3-2 16,1 2-2-16,-3-4-2 16,-1 3-4-16,-22 9-4 15,25-25-12-15,-1 1-52 16,-13 3-22-16,-1-2-5 15,-4-1-4-15</inkml:trace>
  <inkml:trace contextRef="#ctx0" brushRef="#br0" timeOffset="188502.9022">18980 17457 65 0,'-12'5'96'0,"4"2"-5"0,8-7-4 16,-4 14-70-1,4-14-7-15,13 15-1 0,4-8-3 16,5-2 1-16,2-3-2 15,4-1-1-15,5-1-1 16,-12 0-1-16,13 0-2 0,3 0-4 16,1 0-2-16,0 0-6 15,-3-2-9-15,0-1-40 0,-1 0-33 16,-6 1-4-1,-5 1-3-15</inkml:trace>
  <inkml:trace contextRef="#ctx0" brushRef="#br0" timeOffset="188782.905">19062 17649 51 0,'-21'23'93'0,"3"-1"-1"0,7-3-3 16,4-2-69-16,7-3-6 15,7-1-2-15,9-4-3 16,6-2 0-16,6-4-2 0,4 0-6 15,5-3-6 1,-1 0-14-16,9-9-62 0,0 8-11 16,-3-2-8-16,-1 1 0 15</inkml:trace>
  <inkml:trace contextRef="#ctx0" brushRef="#br0" timeOffset="191012.9273">20502 17607 65 0,'-9'12'89'0,"0"0"-4"16,3-3-5-16,6-9-72 0,0 13-6 15,0-13 1 1,18 10 0-16,-1-7 2 0,4-3 1 15,4 0 0-15,4-1-1 16,8-3-1-16,-4 0 0 0,-1-1-3 16,2 1 1-1,-1 1-2-15,-1 2 0 0,-1 1-2 16,-4 0 1-1,-5 3 1-15,-7 3 0 0,-5 3-2 16,-8 3 2-16,-3 1 0 0,-10 3 0 16,-3-1 0-16,-8 2 0 15,-2 2 2-15,-4 3-2 0,28-22-4 16,-33 22 3-1,0 4-1-15,-4-2 1 0,-40 27 0 16,77-51 1 0,-38 27 0-16,0-1 2 0,6-4 3 15,0 2 1 1,12-4 0-16,0 0-1 0,20-20 2 15,-5 26-3-15,0-2-1 0,5-24-1 16,24 15-1 0,4 0-3-16,2-9-2 0,-1-3-8 15,8-1-11 1,40 6-34-16,-77-8-37 0,39-2-5 15,37-14 0 1</inkml:trace>
  <inkml:trace contextRef="#ctx0" brushRef="#br0" timeOffset="191212.9293">20520 17846 14 0,'-32'0'101'0,"4"0"-5"16,8 8-6-16,6-3-5 15,14-5-80-15,-3 15-7 0,11-7-8 16,6-3-9-16,11-1-12 16,5 1-43-16,6-5-19 15,3-6-6-15</inkml:trace>
  <inkml:trace contextRef="#ctx0" brushRef="#br0" timeOffset="191482.932">21130 17709 81 0,'13'15'96'0,"2"4"-5"15,-15-19-7-15,18 22-70 16,-1-1-8-16,-2 5-3 16,1 0-1-16,-5 3 0 0,0 0-3 15,-3 3-3-15,1-1-8 16,-6-1-28-16,-1 1-49 15,-1-11-7-15,1 3-4 16</inkml:trace>
  <inkml:trace contextRef="#ctx0" brushRef="#br0" timeOffset="191732.9345">21588 17577 33 0,'0'0'95'0,"0"0"-4"16,-3 13-4 0,3-4-41-16,3 1-40 0,4 0-2 15,6 2-1-15,2-3 1 16,2-2-1-16,5-2-2 15,1-2-8-15,2 3-18 0,-8-6-61 16,9-3-6-16,-3-6-6 16</inkml:trace>
  <inkml:trace contextRef="#ctx0" brushRef="#br0" timeOffset="191952.9367">21628 17345 88 0,'-9'7'94'0,"5"8"-4"0,-1 6-4 15,5 5-69-15,0 5-8 16,2 5-3-16,5 7 0 0,-1 2-4 16,2 2 0-1,-1-3-2-15,1 2-3 0,-1-3-8 16,3-2-27-1,7-7-51-15,-8-2-7 0,1-8-4 16</inkml:trace>
  <inkml:trace contextRef="#ctx0" brushRef="#br0" timeOffset="192432.9415">21952 17331 37 0,'-10'9'87'0,"10"-9"-4"16,0 0-1 0,-4 9-63-16,4-9-10 0,6 4 1 15,5 0-1-15,4-3 0 16,5 3-1-16,2-3 0 0,1 1-1 15,3 2-4 1,1-1-1-16,-1 1-1 0,0 1-1 16,1 2-1-16,-1 1 0 0,-5 2 1 15,0 4-1 1,-7-1 1-16,-4 6-1 0,-6-1 1 15,-4 4 1-15,-10 1 0 16,-6-1-1-16,-6 2 1 0,1 1 0 16,-4 0 0-1,-1 0 1-15,0 0 1 0,1 0 2 16,1 0 1-1,6-1-1-15,3-3 2 0,9-1-1 16,3-1-1-16,3-3 0 0,9-5-1 16,8-1-2-16,4-1-2 15,2 1-2-15,5-5-2 16,1 0-2-16,0 0-7 15,1-5-19-15,-5 0-59 0,3-5-6 16,-5-3-6 0</inkml:trace>
  <inkml:trace contextRef="#ctx0" brushRef="#br0" timeOffset="192622.9434">22098 17590 91 0,'-33'-4'99'16,"3"1"-7"-16,7 3-5 0,2 2-70 15,6 4-15 1,15-6-4-16,-3 13-5 0,3-13-4 16,19 10-6-16,1-9-12 0,1-1-60 15,12-13-7-15,4 3-2 16</inkml:trace>
  <inkml:trace contextRef="#ctx0" brushRef="#br0" timeOffset="193062.9478">22467 17425 49 0,'0'15'88'0,"0"-3"-2"16,1 2-3-1,6-1-73-15,3-2-2 0,4 1 0 16,1-2 1 0,7-2 2-16,0-1 0 0,0-5-1 15,2 1-3-15,-4-3-3 16,5 2-2-16,-2 0-2 0,-2 3-2 15,-2 0-2-15,-5 3 1 16,-4 2 0-16,-4-1 1 16,-6 4 2-16,-1 0 1 0,-11 1 1 15,-2 1 2 1,-4-1 0-16,-3 2 1 0,1 0 0 15,-1-1 1 1,4 2 0-16,2-3 0 0,6 1-1 16,4-1 0-16,5-2-1 0,8 0-1 15,10-4-1-15,7-2-2 16,4-2-3-16,7-1-4 0,3-3-6 15,4 0-17 1,-2 1-58-16,0-3-9 0,-2-5-7 16</inkml:trace>
  <inkml:trace contextRef="#ctx0" brushRef="#br0" timeOffset="193512.9523">20493 17314 76 0,'-65'15'91'16,"5"0"-3"-16,-1-1-4 0,6-4-72 15,4-1-4-15,-11 2 3 16,17-9-1-16,45-2 3 16,23-23-1-16,84-4-1 0,58-12 0 15,47-4 0-15,37-3-3 16,19 3-2-16,12 0-1 0,5 4-2 15,-5 7 0 1,-14 5-1-16,-24 6-1 0,-28 7 0 16,-29 8-2-1,-39 4-2-15,-28 2-5 0,-36 5-6 16,-30 11-16-16,-29 1-60 15,-24-4-9-15,-21-4-7 0,-19-4-3 16</inkml:trace>
  <inkml:trace contextRef="#ctx0" brushRef="#br0" timeOffset="195214.9695">20680 16395 18 0,'-12'-2'95'15,"4"2"-3"1,8 0-5-16,-11-9-45 0,13 0-23 16,11 0-7-16,8 1-4 0,10-6-4 15,7 3-1-15,13-1 0 16,8 0-1-16,4 3 0 0,2 0-1 15,0 6 1 1,-2 1-1-16,-7 2 0 0,-5 2 0 16,-9 4-1-1,-9 1-1-15,-8 4 1 0,-9 2-1 16,-9 3 1-16,-7 4 0 15,-12 0-1-15,-13 4 1 0,-11 4-1 16,-8 4 1-16,-8-2 0 0,-6 2 0 16,-3-1 1-1,-6-1-2-15,2 0 2 0,4-1-1 16,3-4-1-1,7-3 1-15,9-1 1 0,10-3 1 16,9-4 1-16,17-1 1 16,10-3 1-16,21-3 0 0,16-5 1 15,16-2 0 1,12 2-2-16,10-2 0 0,7-2-1 15,-1-4-1-15,-2 0-2 0,-7 1 0 16,-11 0-1 0,-12 1-1-16,-11 1-5 0,-15 0-2 15,-4 3-9-15,-14-2-20 16,-9 2-54-16,-9-1-4 15,-9-3-6-15</inkml:trace>
  <inkml:trace contextRef="#ctx0" brushRef="#br0" timeOffset="195474.9721">20809 16511 78 0,'-20'7'95'0,"6"-5"-5"16,14-2-5-16,-15 0-68 0,31-4-8 16,21-1-2-1,11-4 0-15,13 1-4 0,6-2-2 16,5 3-4-16,-5 0-8 15,3 6-16-15,-14 3-58 0,-5-3-8 16,-4 2-5 0</inkml:trace>
  <inkml:trace contextRef="#ctx0" brushRef="#br0" timeOffset="196054.9779">21714 16572 11 0,'0'0'40'16,"0"0"20"-16,0 0 15 0,0 0-6 16,0 0-21-16,0 0-20 15,6-3-11-15,-6 3-6 0,15 0-2 16,-5 0-3-1,4-1 0-15,4 1-1 0,5 0-1 16,2 0-1 0,0 0 0-16,1 0 0 0,-2 0 0 15,-3 1-1-15,-6 2-1 16,-1 1 0-16,-14-4-1 0,5 18 1 15,-5-5 0-15,-9 3 1 0,-2 2 0 16,-2 2 1 0,-1 2-1-16,0-3 0 0,0 1 2 15,5-4-1 1,4 0 0-16,7-5 1 0,13 1-2 15,8-8 0-15,10 2 0 16,4-2-2-16,10-2-6 0,2-2-4 16,5 0-21-16,5-2-62 15,-9-5-5-15,-8 0-6 16</inkml:trace>
  <inkml:trace contextRef="#ctx0" brushRef="#br0" timeOffset="255999.5813">18090 18430 12 0,'0'0'38'0,"0"0"-1"16,0 0-2-16,0 0-6 15,6-1-4-15,-1-1-8 16,-1 2-6-16,1 0-4 0,0-3-4 15,1 3 2 1,-1-1-3-16,0-3 2 0,-2 0 2 16,0-1-1-16,0 0 2 15,-2-2 1-15,3 3-3 16,-1-1 1-16,0 0-2 0,5-6-1 15,-8 11 0 1,0 0-2-16,0 0 4 0,0 0-1 16,0 0 2-1,0 0 1-15,0 0 1 0,4 0 0 16,1 0 0-1,0 3 0-15,25 33-2 0,-25-13-1 16,-5-23-1-16,3 27-1 0,0 2-2 16,-3-29-2-1,4 28-3-15,-1-2-5 0,-3-26-15 16,0 20-22-1,0 0-40-15,0-20-7 0</inkml:trace>
  <inkml:trace contextRef="#ctx0" brushRef="#br0" timeOffset="257181.5933">18341 18260 44 0,'-6'5'44'15,"1"-1"-2"-15,0 1-5 0,-4 25-3 16,9-19-5 0,0 1-6-16,1-1-3 0,3-1-3 15,-1 1-2-15,1-1-3 16,7 22 0-16,-6-9-4 15,-5-23-1-15,5 20-1 0,0 2-1 16,-5-22-1-16,5 22-1 16,0 1 1-16,-5-23-1 15,0 0-1-15,1 12 1 16,1-1-1-16,-1 0 1 15,2 6 1-15,-3-17-2 16,0 0 0-16,0 0 0 0,0 0-1 16,0 0 0-16,0 0 0 15,0 0-1-15,0 0-1 16,0 0 1-16,0 0 0 0,0 0-1 15,0 0 0 1,0 0 1-16,0 0 0 0,0 0 0 16,0 0 0-1,0 0 0-15,0 0 0 0,0 0 0 16,1-2 0-1,2-4 0-15,-1 0 0 0,13-51 0 16,-12 34 0-16,-3 23 0 0,1-26 1 16,4 0-1-1,-5 26 1-15,1-22-1 0,0 0 0 16,-1 22 1-1,0 0 0-15,0-10 0 0,0 0 0 16,0-1-1 0,0 2 0-16,0 9 0 0,0 0 1 15,0 0-1-15,0 0-1 16,0 0 1-16,0 0-1 15,0 0 1-15,0 0 1 0,0 0-1 16,0 0 1-16,0 0 0 16,0 0-1-16,0 0 1 15,0 0 0-15,0 0-1 16,4 1 1-16,0 3 0 15,0 1 0-15,-1 0-1 16,29 32 1-16,-22-27 0 0,0-1 0 16,2 3-1-16,-1-3 0 15,2 4 1-15,-2-2 0 16,3 0 0-16,-3-1-1 0,0-1 1 15,-1 1-1 1,3 0 2-16,-13-10 0 0,0 0 1 16,10 8-1-1,0-1 1-15,-1-1 0 0,4 5 0 16,-13-11 1-1,0 0 0-15,4-7-1 0,0-4-1 16,0-2 0-16,9-27-1 16,-7 11 0-16,-3 9-1 15,3-2-4-15,-2 0-4 16,0 3-17-16,-2-1-58 0,1-1-16 15,-2 0-5-15,1-1-5 16</inkml:trace>
  <inkml:trace contextRef="#ctx0" brushRef="#br0" timeOffset="260131.6228">20426 17887 13 0,'0'0'80'0,"-12"-7"-11"0,12 7-30 16,0 0-9-1,-11-6-5-15,11 6-4 0,0 0-3 16,0 0-5 0,0 0-3-16,-4-18-2 0,9 7-2 15,6 7-1-15,3 3-1 16,5-2-2-16,2 3-1 0,0 0 0 15,4 0 0-15,0 0 1 0,3 1 2 16,-1 2 0 0,1 0 2-16,2 1 0 0,-2-1 0 15,-1 2 0 1,-2-2 1-16,-2 0-1 0,-2 1-3 15,-2 0-1-15,-5-1 0 16,-3 1 0-16,0-3-2 0,-11-1 1 16,14 3-2-16,-14-3 0 15,0 0 1-15,10 0-1 16,-10 0 2-16,0 0-1 0,-11 0 0 15,1 0 1 1,-4 0 1-16,-5 0-1 0,-4-3-1 16,-2 3-1-16,-3-1-4 15,-1-1-4-15,-3 0-10 16,1-2-40-16,0 2-32 15,-1 1-7-15,1-1-2 0</inkml:trace>
  <inkml:trace contextRef="#ctx0" brushRef="#br0" timeOffset="335942.3863">3961 9082 22 0,'0'0'76'0,"0"0"3"15,0 0-5-15,4 8-63 0,-4 3-7 16,0 5-3-1,0 7 0-15,1-1 1 0,4 5-1 16,-1-1 2-16,7-1 2 16,-2-8 2-16,3 1 2 15,2-12 1-15,1-6 0 16,2-6 2-16,-2-8-1 0,1-3-1 15,-4-6-1-15,-1-2-3 0,-6-2 0 16,-4 3-2 0,-3 0-1-16,-9 5 0 0,-5 2-1 15,-3 5 0-15,-1 4-2 16,-2 4 0-16,0 4-3 15,4 2 1-15,-1 3-2 16,7 4-4-16,1-1-3 0,5 1-7 16,6-9-20-16,-15 12-48 0,15-4-4 15,0-8-2 1</inkml:trace>
  <inkml:trace contextRef="#ctx0" brushRef="#br0" timeOffset="336662.3935">4383 9007 7 0,'-5'-14'84'16,"1"4"-1"-16,4-3-8 0,0 13-38 15,8 8-17-15,2 4-11 0,4 5-6 16,1 0 0 0,4 5-1-16,2 1 1 0,2 4-5 15,-2-4-15 1,-1-11-48-16,-2 7-18 0,-3-9-3 15</inkml:trace>
  <inkml:trace contextRef="#ctx0" brushRef="#br0" timeOffset="336792.3948">4350 8966 77 0,'19'-11'86'0,"13"-1"-19"16,9-6-66-16,-3 1-83 15,4 2-5-15</inkml:trace>
  <inkml:trace contextRef="#ctx0" brushRef="#br0" timeOffset="354397.5722">4182 8959 11 0,'0'0'24'0,"-10"-4"-4"16,10 4-6-16,0 0-5 16,0 0-3-16,0 0-5 15,0 0-1-15,-6 6-1 16,6-6 0-16,0 0 1 0,-1 9 0 15,1-9 2 1,0 11 1-16,0-2-1 0,0 0 2 16,2 2-1-16,2 0 1 0,0 2 2 15,0-4-3-15,-1 1 1 16,-3-10 2-16,4 14 1 15,-4-14 1-15,6 8 1 16,-6-8 3-16,0 0-1 0,2 10 2 16,-2-10-1-1,2 9-2-15,-2-9-1 0,1 10-1 16,-1-10 0-16,0 0-3 15,4 10 1-15,-4-10-1 0,0 0 1 16,0 0-2-16,0 0 1 16,0 0 0-16,4 10-1 15,-4-10-1-15,0 0 0 0,0 0-1 16,0 0 1-1,0 8-2-15,0-8 0 0,0 0 0 16,2 10 0-16,-2-10 0 16,0 0 0-16,0 0 0 0,2 9 1 15,-2-9 0 1,0 0-1-16,0 0 1 0,0 0-1 15,0 0 1-15,0 0-2 0,6 11 0 16,-6-11 0 0,0 0 0-16,10 7 0 0,-10-7 0 15,8 10 0-15,-8-10 2 16,10 10-1-16,-10-10 1 15,11 3-1-15,-11-3 1 16,15 3 0-16,-7-2-1 0,2 0 0 16,0 0-1-16,-2-1 2 0,2 1-1 15,-2-1 1 1,-8 0 0-16,12 0 1 0,-12 0 1 15,10-4-1-15,-10 4 0 16,0 0 0-16,9-11 1 16,-9 11-1-16,5-12 0 15,-5 12 1-15,2-10 1 0,-2 10-1 16,0-16 0-1,0 16 0-15,0-15 0 0,0 15-1 16,1-17-1-16,-1 17-1 0,-1-13-1 16,1 13 0-16,-1-8 0 15,1 8-1-15,0 0 0 16,0 0 0-16,0 0-1 15,0 0 2-15,0 0 0 0,0 0 2 16,0 0-2 0,0 0 1-16,0 0 0 0,0 0 0 15,0 0 0-15,0 0 0 16,0 0-1-16,0 0 0 15,0 0 0-15,-3-8 0 0,3 8 0 16,0 0 0-16,0 0-1 16,0 0 1-16,0 0 0 0,0 0 0 15,0 0 0 1,0 0 0-16,0 0 0 0,0 0-1 15,0 0 1-15,0 0-1 16,0 0-3-16,0 0-2 16,0 0-7-16,0 0-20 0,0 0-26 15,0 0-29-15,0 0-4 16</inkml:trace>
  <inkml:trace contextRef="#ctx0" brushRef="#br0" timeOffset="355197.5802">4354 8961 17 0,'0'0'38'0,"0"0"-9"16,0 0-2-16,0 0-4 0,0 0-6 15,0 0-4-15,0 0-3 0,0 0-2 16,0 0 0 0,0 0-1-16,0 0-2 0,0 0-3 15,0 0 1-15,0 0 0 16,0 0-1-16,0 0 2 0,-5 3 3 15,5-3 2 1,0 0 2-16,0 0 3 0,0 0 0 16,0 0 2-16,0 0-1 0,0 0-2 15,0 0-1 1,0 0-4-16,5 0-2 0,-5 0-4 15,0 0 0-15,0 0-2 16,0 0 0-16,0 0-1 0,0 0 0 16,0 0 0-1,0 0 0-15,0 0 0 0,0 0 0 16,0 0 0-1,0 0 1-15,0 0 0 0,0 0 0 16,0 0 1-16,0 0 0 0,0 0 1 16,0 0-1-16,0 0-1 15,0 0 0-15,0 0-1 0,0 0-1 16,0 0 0-1,0 0 0-15,0 0 0 0,0 0 0 16,0 0 1 0,0 0 0-16,9 10 1 0,-9-10 0 15,0 0 1-15,0 0-1 16,0 0 0-16,0 0 0 0,13 11 1 15,-13-11-1-15,14 13 1 0,-4-1-1 16,4-1 1 0,1 0 0-16,1 2-1 0,0-1 0 15,-2 0 1 1,-2-2-1-16,-1-2 0 0,-2-1-1 15,-9-7 2-15,10 12-1 16,-10-12 1-16,0 0-1 0,0 0 0 16,0 0-1-16,0 0-5 0,0 0-7 15,0 0-16 1,0 0-20-16,0 0-26 0,0 0-13 15</inkml:trace>
  <inkml:trace contextRef="#ctx0" brushRef="#br0" timeOffset="355488.5832">4295 8974 55 0,'0'0'75'15,"12"0"-38"1,-2-1-4-16,5-2-8 0,7-6-5 15,7 2-1-15,1-4-1 16,5 0-3-16,-1-3-8 0,-1-1-9 16,-2 3-21-16,0 10-42 0,-10-5-16 15,-1 2-6 1</inkml:trace>
  <inkml:trace contextRef="#ctx0" brushRef="#br0" timeOffset="356628.5946">4175 9919 22 0,'0'0'61'0,"1"15"-15"0,-1-15-40 15,0 0 0-15,0 13 3 0,4 0 4 16,-1 1 2-1,0 6 0-15,2 1 4 0,0 4 4 16,0 0-2 0,0-1-5-16,-1-2-5 0,-2-5-4 15,0-2-1-15,-1-4-3 16,0-1-3-16,-1-10-7 0,0 0-7 15,0 9-17 1,0-9-39-16,0-8-14 0,0 8-1 16</inkml:trace>
  <inkml:trace contextRef="#ctx0" brushRef="#br0" timeOffset="356958.5979">4325 9929 59 0,'2'12'65'15,"-2"-12"-47"-15,8 19-9 0,-4-6 3 16,5 6 1-1,0 3 3-15,0 3-2 0,3-1 0 16,-3 0-2 0,1 0 0-16,1-4-2 0,-4-4-2 15,-1-3-2-15,-2-2-1 0,-4-11-1 16,5 12-2-16,-5-12-1 15,0 0-2-15,0 0-6 16,0 0-8-16,0-7-11 16,0-9-38-16,0 7-15 0,-3-5-1 15</inkml:trace>
  <inkml:trace contextRef="#ctx0" brushRef="#br0" timeOffset="357248.6008">4385 9996 19 0,'0'0'71'0,"-5"-9"0"15,5 9-42 1,0 0-14-16,9 7-6 0,-1 1-2 16,7 2-3-16,0 1 2 15,9 4 2-15,-1 0 0 16,4 0 2-16,-5-1 1 0,3-3 0 15,-6-3 2-15,1 1 3 16,-10-4 2-16,-1-3 1 0,-9-2-1 16,10-9 0-1,-9-7-1-15,0-7-5 0,-1-3-4 16,-6-8-9-16,0 2-15 15,-3-8-71-15,-4 1-5 16,3 2-7-16,-2-2-5 16</inkml:trace>
  <inkml:trace contextRef="#ctx0" brushRef="#br0" timeOffset="359888.6272">11952 17004 16 0,'0'0'40'0,"-9"0"-6"15,9 0-4 1,-8 11-8-16,8-11-5 0,-10 10-3 16,10-10-2-16,-3 14-2 0,3-14 1 15,11 8 2-15,0-7 0 16,12-1 0-16,-3-1 1 15,13-5 1-15,-4-2-3 16,10-4-2-16,-6 3-4 0,4 1-2 16,-3-3-1-1,-5 5-3-15,-3-2-1 0,-2 2-3 16,-3 2-8-16,-5 1-15 0,-3-2-26 15,2 5-29-15,-15 0-4 16</inkml:trace>
  <inkml:trace contextRef="#ctx0" brushRef="#br0" timeOffset="360329.6317">11972 17248 24 0,'-13'10'60'15,"13"-10"-8"1,-5 11-4-16,15-10-8 0,19 4-5 16,4-3-7-16,15 3-5 15,4-2-4-15,9 0-7 16,-1 0-3-16,1 1-1 0,-8 0-3 15,-6-1 1-15,-11-1-4 16,-8 0-2-16,-8 1-3 0,-10-3-6 16,-10 0-9-1,0 0-31-15,0 0-37 0,0 0-5 16,-4-10-4-16</inkml:trace>
  <inkml:trace contextRef="#ctx0" brushRef="#br0" timeOffset="361059.639">12716 16680 62 0,'0'0'74'0,"3"14"-26"0,-3-14-30 15,0 12-10-15,0-2 1 16,0 7 1-16,3 4 1 0,2 6 1 16,2 3-1-16,1 6-1 15,3 5 1-15,-1 5 0 16,1 3-4-16,1-1-1 0,-3-2-1 15,-4-3-2 1,3-4 0-16,-6-7 0 0,4-5-2 16,-4-7-2-16,-1-7-4 15,-1-13 0-15,1 12-4 16,-1-12-4-16,0 0-13 15,0 0-27-15,0 0-30 0,1-5-2 16</inkml:trace>
  <inkml:trace contextRef="#ctx0" brushRef="#br0" timeOffset="361319.6416">12807 17094 37 0,'9'0'90'16,"4"-7"-3"-16,6-3-43 0,1 0-15 15,2 0-6-15,1 1-5 16,-1 1-9-16,-1 4-7 0,-6-1-8 15,1 3-9 1,-7-1-13-16,0 2-17 0,0 2-38 16,-9-1-8-16</inkml:trace>
  <inkml:trace contextRef="#ctx0" brushRef="#br0" timeOffset="361559.644">12915 16678 25 0,'0'0'82'16,"0"0"0"-16,-2 9-3 0,3 6-65 16,4 11-4-1,5 8-2-15,2 12 1 0,3 12 1 16,0 8 0-16,5 6-3 15,-4 3-4-15,-7-39-8 0,-2 1-11 16,2-3-20 0,0 2-49-16,-3-7-5 0,0-2-5 15</inkml:trace>
  <inkml:trace contextRef="#ctx0" brushRef="#br0" timeOffset="373273.7624">13212 16696 18 0,'0'-11'40'0,"0"11"0"15,0-10-1-15,0 10-5 0,0 0-3 16,3-10-5 0,-3 10-5-16,0 0-7 0,0 0-5 15,0 0-1-15,0 0-3 16,0 0-2-16,0 0-1 15,-6 8 0-15,2 1-2 16,1 6 3-16,2 7-1 0,1 1 1 16,1 7 1-16,7 6 2 0,6 3 1 15,2 2 1 1,6 2 2-16,4-4-1 0,7 0 0 15,-2-6-1 1,2-6 1-16,-2-5-3 0,-2-5 1 16,-5-5-4-16,-3-3-1 15,-5-2-1-15,-4-5-4 0,-4 0-5 16,-8-2-9-16,0 0-37 0,15 0-34 15,-15 0-7 1,7-20-3-16</inkml:trace>
  <inkml:trace contextRef="#ctx0" brushRef="#br0" timeOffset="374483.7745">13577 16712 4 0,'0'0'67'0,"0"0"-21"0,0 0-8 16,0 0-6-16,0 0-7 16,0 0-5-16,0 0-5 0,0 0-2 15,0 0 0 1,0 0-2-16,0 6-2 0,0-6-1 15,3 12-2 1,-3-12 0-16,11 20-1 0,-5-8 1 16,1 5-2-16,3-1 0 0,-4 6-1 15,3-4 1-15,1 1-2 16,1 1 1-16,1 1-1 0,0-4-1 15,0 0 1 1,4-2-1-16,-4-1 1 0,3-6 1 16,-3-1 0-1,0-2-1-15,-1-1 1 0,-2-4 0 16,-1 1 1-16,-8-1-1 0,15-1-1 15,-15 1 0-15,11-12 0 16,-7 3-1-16,0-4 0 0,1-1 1 16,-2-5-1-1,2 2-1-15,-3-5 0 0,1 2 0 16,-2 1-1-1,-1-2 1-15,2 3 0 0,-2 2 2 16,0 5-2-16,0 2 0 16,0 9 1-16,0-14-1 0,0 14 1 15,0 0-1-15,0 0 0 16,0 0-1-16,-3-10 0 15,3 10-1-15,0 0 2 0,0 0-2 16,0 0 0 0,-1 10 1-16,1-1-1 0,1 5 1 15,3 5 1-15,4 2 1 16,0 5-2-16,3 2 1 15,0-1 2-15,2-1-1 16,-2-3 1-16,0-6 3 0,1-5-1 16,-4-9 0-16,3-3 1 0,-4-8 1 15,2-7-1 1,-2-6 1-16,1-7-2 0,-3 0 0 15,-3 0 1 1,-2 0-2-16,0 2 0 0,0 0 1 16,-4 4-3-16,-2 4 0 15,-1 5 0-15,3 0-2 0,4 13-1 16,-11-12-2-16,11 12-1 0,-8-4-3 15,8 4-3 1,0 0-4-16,0 0-7 0,0 0-14 16,0 0-28-1,0 0-30-15,5-11-4 0</inkml:trace>
  <inkml:trace contextRef="#ctx0" brushRef="#br0" timeOffset="374833.778">14051 16465 71 0,'-14'0'91'16,"-2"0"-4"-16,2 4-48 0,0 0-16 15,3 0-7-15,7 6-4 16,4 1-3-16,13 6-3 15,13 3-1-15,12 4 1 16,11 11-3-16,5 11 1 0,3 10 0 16,-3 15-1-1,-12 9 1-15,-13 10-3 0,-23 1-5 16,-6-43-17-16,-2 0-63 0,-23-1-6 15,-5 0-7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9:08:08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10009 5393 49 0,'14'3'51'16,"4"-3"-5"-16,10 0-6 0,2 0-2 15,9 0-6 1,1 0-9-16,5-3-3 0,1 1-8 16,2-4-5-16,0 4-2 15,-3-1-2-15,0 3-3 0,-9-2-1 16,2 2 1-16,-7-1-8 0,-5 1-4 15,-5 0-10 1,-2 1-23-16,-3 6-35 0,-4-7-7 31</inkml:trace>
  <inkml:trace contextRef="#ctx0" brushRef="#br0" timeOffset="506.0065">10072 5692 20 0,'-9'5'78'0,"0"-3"-28"0,9-2-3 15,18 3-6 1,17-3-8-16,8 0-7 0,16-4-8 15,8-1-4 1,7-3-4-16,6 5-4 0,-3-4-2 16,-6 3-1-16,-9 1-4 15,-8 3-7-15,-13 1-19 0,-10-1-46 16,-6 5-14-16,-6-1-4 0</inkml:trace>
  <inkml:trace contextRef="#ctx0" brushRef="#br0" timeOffset="2096.0224">12695 6178 37 0,'0'0'45'16,"-10"-11"1"-1,1 1-8-15,3-2-9 0,-6-3-5 16,3-4-9-16,-2 4 0 0,1-5-4 16,0 2 1-1,2-2-2-15,7-1-2 0,-3 1-1 16,3 1-1-16,1 2 1 15,0 1-2-15,1 0-1 0,3 4-1 16,0 0-1 0,-4 12-1-16,11-14 0 0,-11 14-2 15,16-5 0 1,-1 5 0-16,2 3-1 0,5 6-1 15,2 7 0-15,5 4 1 0,1 5 1 16,3 2 0-16,1 2 1 16,-4 2 0-16,0-7 1 0,-4 2 1 15,-5-11 3 1,2-1 3-16,-7-6 1 0,3-5 1 15,-5-3 2 1,3-8 0-16,-2-6 2 0,1-5-3 16,2-6-1-16,-6-1-4 15,3-3-4-15,-10-3-3 0,2 0-6 16,-7-1-6-16,-2 3-18 0,-10 3-25 15,-11 3-36 1,3-2-5-16,-2 5-1 0</inkml:trace>
  <inkml:trace contextRef="#ctx0" brushRef="#br0" timeOffset="2747.029">12745 5505 4 0,'-27'8'37'0,"-8"2"-4"0,3 4-9 15,-5 3-5-15,0 6-6 0,-1 3-3 16,0 3-3 0,3 3 0-16,3 3-2 0,7 0 2 15,-3 2 0-15,6-2 0 16,4 4 1-16,4-3-1 0,2 3 0 15,4 5-2 1,4-1 3-16,4 0-2 0,1 1 0 16,7 2 0-1,2-1 0-15,5-1 0 0,3-2 1 16,3-6 0-16,4 1 0 0,1-4-1 15,6-2 1-15,-2-2-1 16,10-4-1-16,5-2 1 0,0-5-2 16,5-1-1-1,-2-2 1-15,4-4 0 0,-3-3 1 16,3-2 2-1,-1-6 0-15,-3 0-1 0,-1-2 2 16,0-7 0-16,-3-4-1 16,0-3 0-16,0-6 0 0,0-6-1 15,-6-4 1-15,2-7-2 0,-6-5 0 16,-3-4-1-1,-1-2-1-15,-7-7 0 0,-8-4-2 16,-10-3-1 0,-5-1 0-16,-12 1-2 0,-10-3 0 15,-7 4-1-15,-16 5 1 16,-12 4-2-16,-11 16 1 0,-8 4 0 15,-8 15 0 1,-10 8-4-16,2 11-8 0,-7 5-17 16,2 12-53-16,14 9-4 0,13-1-5 15</inkml:trace>
  <inkml:trace contextRef="#ctx0" brushRef="#br0" timeOffset="3697.0385">11250 6007 36 0,'-4'-14'82'0,"4"14"-3"0,1-10-46 16,-1 10-13-16,0 0-8 16,0 0-7-16,10 17-2 0,-2-3 0 15,3 8 2-15,3 0-1 0,4 10 4 16,4 1 5-1,1 9-1-15,3-4-1 0,0 4-2 16,1-1-2 0,-1-2-2-16,-4 2 0 0,0-6-1 15,-4-1 0-15,-3-6 1 16,-1-5-2-16,-3-1 0 0,-2-6 0 15,-2-3 0 1,-7-13 0-16,9 16 0 0,-9-16 0 16,0 0 0-16,6 8 1 0,-6-8-1 15,0 0 1 1,7-5 0-16,-4-8 0 0,1-5-1 15,0-10 0-15,1-7-1 16,1-11 0-16,2-9-1 16,-1-4-1-16,-1-3 1 15,-1 3 0-15,2 0 1 0,-1 7-2 16,-4 8 1-16,3 9-2 0,-3 5 1 15,0 12-3 1,-2 1-2-16,1 8-7 0,-1-3-17 16,0 12-18-16,0 0-44 15,0 0-3-15,0 0-5 16</inkml:trace>
  <inkml:trace contextRef="#ctx0" brushRef="#br0" timeOffset="3917.0407">11501 5903 56 0,'0'0'86'16,"0"0"-4"-16,9-5-50 0,13-7-4 15,10-2-5-15,9-4-8 16,0-1-15-16,12-5-33 16,1 5-45-16,-7 0-6 0,-8 7-4 15</inkml:trace>
  <inkml:trace contextRef="#ctx0" brushRef="#br0" timeOffset="4277.0443">11007 6090 26 0,'0'0'85'15,"15"-8"-2"-15,9-4-3 16,16-12-54-16,8 2-26 15,1 8-68-15,11-13-10 16,4-5-6-16</inkml:trace>
  <inkml:trace contextRef="#ctx0" brushRef="#br0" timeOffset="6838.07">12769 5625 0 0,'0'0'52'0,"0"0"3"15,0 0-3-15,0 0-9 0,0 0-11 16,0 0-7-16,0 0-5 16,0 0-6-16,0 0-1 15,0 0-4-15,0 0-1 0,0 0-1 16,0 0-2-1,0 0 0-15,0 0 0 0,0 0-1 16,0 0 0-16,3-7-1 16,-3 7 1-16,1-13 1 15,0 4-2-15,1-4 0 16,-1-4-1-16,5-4 1 0,-2 1-1 15,-1-3 0-15,1-2 1 0,-1 0-3 16,0-6-2 0,-1 2 1-16,0-7 0 0,-1 0-1 15,-1-7 1 1,0-2 0-16,-2-1 0 0,-1 1 1 15,0-4 1-15,-1 3 0 16,1 3 0-16,0 2 0 0,1 4 0 16,-3 4 0-1,5 0-2-15,3 3 1 0,-3 4-1 16,0 1 0-16,0 0 0 0,0 2 0 15,0 0 0 1,0 2 0-16,0-1 1 0,0 3 0 16,1-2 0-16,-1 1 0 15,0 0 1-15,0 1-1 0,0 0 0 16,0 0 0-1,0 2 0-15,0-1 0 0,0 3 0 16,0-1-1-16,0 1 1 0,0 3 0 16,0 0-1-1,-1 2 1-15,1 0-1 0,0 10 1 16,-3-14 0-16,3 14 0 15,0 0-1-15,0-10 1 0,0 10-1 16,0 0 0 0,0 0 1-16,0 0-2 0,0 0 1 15,0 0 1 1,0 0-2-16,0 0 0 0,8-7 1 15,-8 7 0-15,18 0 0 0,-3 0 0 16,3 0 0-16,7-3 1 16,5 3 0-16,5-2 0 0,6 0 0 15,2 1 0 1,8-5 1-16,3 4-1 0,5-5 1 15,1 1-1 1,2 1 1-16,2-1 0 0,3 0-1 16,1-3 1-16,2 3-1 15,5-2 1-15,2 2-2 0,4 1 1 16,3 2 0-16,3 1 0 0,-5 2 0 15,-1 0 0 1,-4 0 1-16,-8 0 0 0,-2-1 1 16,-5 1-2-1,-5 0 1-15,1 0-1 0,-3-3 2 16,0-2-2-16,1 1 1 15,-1 1-1-15,0-3 0 0,-2 4 1 16,-5-2-1-16,-4 1 1 16,-8 1-1-16,-5 1-1 15,-10-2-4-15,-6 3-8 0,-15 0-17 16,0 0-56-1,0 0-4-15,0 0-7 0</inkml:trace>
  <inkml:trace contextRef="#ctx0" brushRef="#br0" timeOffset="8558.0872">14964 4357 32 0,'0'0'33'0,"0"0"-7"0,0-12-6 16,0 12-4-1,0 0-6-15,0 0-1 0,0 0-5 16,0 0 2-16,0 0-1 15,0 0-1-15,0 0-2 0,0 0 1 16,0 0-1 0,0 0-1-16,0 0 0 0,4 6-1 15,-3 2-1 1,3 7 1-16,0 4 3 0,2 8 1 15,0 8 3-15,6 2 1 0,-1 14 1 16,1 1 1-16,2 5 0 16,-1-1-1-16,0-1-2 15,-3-1-1-15,-1-9 0 16,0-4-3-16,-2-3-12 0,-2-5-40 15,0-7-27 1,9-6-3-16</inkml:trace>
  <inkml:trace contextRef="#ctx0" brushRef="#br0" timeOffset="9118.0928">14617 5209 29 0,'13'0'38'0,"14"-1"2"16,14-1 0-16,13-2-8 0,13 0-6 15,18-4-3 1,10-3-6-16,5-1-4 0,2 2-1 16,-9 1-3-1,-8 2-2-15,-16-1-1 0,-9 4-5 16,-17 3-7-16,-14 0-11 15,-10 2-14-15,-8 9-31 0,-11-10-22 16,6 16-1-16</inkml:trace>
  <inkml:trace contextRef="#ctx0" brushRef="#br0" timeOffset="9538.097">14714 5209 24 0,'0'0'73'0,"-1"-10"1"0,16 10-55 15,-15 0-6-15,2 7-6 16,0 7-4-16,2 4-1 16,2 11 2-16,1 11 1 15,2 11 5-15,-1 12 3 0,1 5 2 16,1 8-3-1,-1 1 0-15,-2 2 0 0,0-5-3 16,1-10-6-16,-3-6-6 0,-1-14-22 16,-2-10-53-1,9-10-4-15,7-18-4 0</inkml:trace>
  <inkml:trace contextRef="#ctx0" brushRef="#br0" timeOffset="10528.1069">15489 5200 61 0,'0'0'82'16,"0"0"-3"-1,0-9-55-15,0 9-8 0,0 0-6 16,0 0-5-16,0 0-8 16,0 0 1-16,0 0-1 0,1 14-1 15,3 10-1 1,2 0 1-16,3 14 2 0,3 10 2 15,2 11 3-15,4 8 0 0,4 6 2 16,-6 6-1 0,7-1-1-16,-7 1 3 0,0-4-4 15,-4-4 0-15,-1-6 0 16,-3-6 1-16,-5-8 2 15,2-6-2-15,-3-7 1 16,0-1-1-16,0-11 1 0,0-1-1 16,-1-5-1-1,2-2-1-15,-1-8 0 0,0 0 0 16,-2-10 0-16,1 11 0 0,-1-11-1 15,0 0 2-15,0 0-1 16,3 8 1-16,-3-8-2 16,0 0 0-16,0 0 1 15,0 0-1-15,-9 4 2 0,9-4-2 16,-25 0 2-1,3-3-1-15,-10-3 1 0,-11-3 0 16,-13-3 0-16,-14 2-1 0,-8-5 0 16,-12 3 1-1,-4 3 1-15,0 2 1 0,1 3 0 16,11 1 1-16,7 3-1 15,15 0 2-15,12 0 1 0,15 0-1 16,8 0 2 0,11 0-1-16,14 0-2 0,-9 0 0 15,9 0 0-15,0 0-1 16,0 0-1-16,4-8-2 15,-4 8-1-15,0 0-1 0,4-11 2 16,-4 11 0-16,7-14 1 16,-3-2 0-16,0-4 0 0,1-6-1 15,0-8 2 1,-2-7-3-16,-1-5-2 0,-1-5-5 15,1 5-11 1,-2 7-53-16,1-5-20 0,4 2-5 16,3 7-7-16</inkml:trace>
  <inkml:trace contextRef="#ctx0" brushRef="#br0" timeOffset="10998.1116">15061 4870 11 0,'0'0'83'0,"-12"-7"-1"16,12 7-6-1,-30 0-60-15,30 0-9 0,0 16-5 16,0 0-5-16,0 7 0 0,4 4 1 15,5 7 0 1,-3 5-9-16,5 6-22 0,5 9-41 16,-2-4-6-16</inkml:trace>
  <inkml:trace contextRef="#ctx0" brushRef="#br0" timeOffset="11868.1203">15062 6428 7 0,'-8'-17'63'0,"-8"10"-33"16,16 7-3-16,0-10-4 15,0 10-3-15,0 0-2 16,0 0 1-16,0-10-1 0,0 10-1 15,0 0-2-15,0 0-4 0,3-10-2 16,-3 10-2 0,2-12 1-16,-2 12-2 0,3-16-1 15,-3 16 0-15,0-13-1 16,0 13 1-16,0-12 0 15,0 12-1-15,0 0 0 16,0 0 0-16,0 0 1 0,3-9 0 16,-3 9 0-1,0 0 0-15,0 0-1 0,3-8-1 16,-3 8-3-16,0 0-2 0,0 0-1 15,0 0-1 1,0 12 0-16,2 6-1 0,3 8 1 16,1 5 0-16,3 14 3 15,2 12 2-15,2 7 0 0,-3 8 0 16,-1 6 1-1,1 1-1-15,-6-2 1 0,1-2-2 16,-4-8-6-16,-1-13-18 0,-13-2-56 16,13-10-4-1,-4-11-7-15</inkml:trace>
  <inkml:trace contextRef="#ctx0" brushRef="#br0" timeOffset="12718.1288">14767 7188 65 0,'-16'-4'61'0,"8"3"-8"0,-1-1-13 16,9 2-10-1,0 0-9-15,0 0-8 0,14-8-4 16,18 6-1-16,21-2-3 0,9 0-2 16,22 0-1-1,11 1 0-15,11 0 0 0,2-1-1 16,-7 4-2-16,-11 0-1 15,-13 0-9-15,-17 0-18 0,-19-3-36 16,-13 6-18 0,-14 3-3-16</inkml:trace>
  <inkml:trace contextRef="#ctx0" brushRef="#br0" timeOffset="13039.1321">15585 7153 57 0,'0'0'76'0,"5"6"-3"16,-4 3-37-16,5 23-27 0,2 9-1 16,1 12 1-16,0 7 4 15,4 10-2-15,-1 1 1 16,-2 4-4-16,-1-7-9 15,-9-8-11-15,0-6-33 0,0-2-36 16,-16-18-4 0,-12-10 0-1</inkml:trace>
  <inkml:trace contextRef="#ctx0" brushRef="#br0" timeOffset="13789.1396">14768 7192 75 0,'0'0'79'15,"0"0"-11"-15,-10-2-46 16,10 2-10-16,-13-2-8 0,13 2-5 16,-12 0 0-1,12 0-1-15,-8 12 1 0,4 1 0 16,3 10 1-16,1 8 1 15,0 7 2-15,8 14 1 16,2 6-1-16,3 8 1 16,4 6-1-16,2 2 0 0,-4 2 3 15,3 11 1 1,-2-7 1-1,-4-10-1-15,-5-7 0 0,-2-13 1 16,-1-8 1-16,-2-6 1 16,-1-11-1-16,-1-25-2 0,0 0-1 15,0 0 0 1,0 0 0-16,0 0-1 0,-3-5 0 15,3 5-2 1,-1-10-3-16,1 10 0 0,5-10-1 16,11 6-1-16,9-1 1 0,10 0 0 15,13-4 0-15,12 1 0 16,12-2 1-16,5 3 0 0,7 0 0 15,0 2 0 1,-6 0 0-16,-4 3 0 0,-12 2 0 16,-8-1 1-1,-14 1-1-15,-8 0 2 0,-9 1-1 16,-8 0 3-16,-5-1 0 0,-10 0-1 15,9-11 1-15,-8-4 0 16,-2-9 0-16,-6-9-1 0,-8-6 0 16,-5-9-2-1,-2-3-1-15,-3 0-2 0,-1-2-5 16,-4 3-6-1,6 9-24-15,12 3-50 0,-6 10-7 16,7 6-4-16</inkml:trace>
  <inkml:trace contextRef="#ctx0" brushRef="#br0" timeOffset="14419.1459">15208 8286 36 0,'0'0'77'0,"0"0"-2"0,0 0-47 16,10 0-6-16,-10 0-4 15,7 20-1-15,-2-6-3 0,2 5-2 16,2 7-2 0,1 2-2-16,0 3 0 0,1 3-2 15,-1 3-1-15,-1-1-1 0,0 0 0 16,-2-3-2-1,-1-4 2-15,-4-3-1 0,1-6 1 16,-1-5 0-16,-2-3 0 16,0-3 2-16,0-9-1 0,0 0 0 15,0 0 1 1,-9 4-1-16,-4-7-2 0,-10-7 0 15,-11-7 0 1,-11-3-2-16,-18-3 1 0,-12-1 0 16,-13-3-2-16,-14 7 1 0,-4-1-1 15,-4 4-3-15,7 7-3 16,0-2-7-16,15 3-31 15,17 1-42-15,4-4-6 16,13-2-4-16</inkml:trace>
  <inkml:trace contextRef="#ctx0" brushRef="#br0" timeOffset="15709.1588">12951 6558 19 0,'-12'-13'35'0,"12"13"4"16,-10-8 3-16,10 8-1 16,-10-5-6-16,10 5-7 0,-9 0-9 15,9 0-7-15,-10 4-5 0,10-4-6 16,-7 20-1-1,5-4-3-15,2 8 2 0,-1 12 1 16,5 6 3 0,5 12-2-16,2 4 2 0,1 13 1 15,1 3-1-15,1 6 2 16,-1 1 1-16,-2 2-1 0,-1 2 0 15,-3 0 1 1,0-1 1-16,-2-3-1 0,0-3 0 16,0 0 1-16,0 0 1 0,4-7 0 15,-2-3-2 1,1-3 0-16,-2-7-1 0,4-3-1 15,-3-5 1-15,0-3-3 16,-1-6-1-16,-1-4 0 0,-1-1 0 16,1-2 2-1,-1 2 0-15,0-5 0 0,-2-3-1 16,0-3 1-16,0-2-1 0,0-4 0 15,-2-2 0 1,2-3-2-16,-2-6 0 0,0-8 0 16,-2 12 1-16,2-12-1 15,0 9 1-15,0-9 0 0,0 0 0 16,0 0 0-1,0 0 1-15,0 0-1 0,0 0 1 16,0 0-1 0,0 0 1-16,0 0-1 0,0 0 0 15,2 10 0-15,-2-10 0 0,0 0 0 16,9 0 0-16,-9 0 1 15,21 0-1-15,-6 0 0 0,5 0 1 16,3 0-1 0,5 0 0-16,1 0 0 0,3 0-1 15,0 0 2 1,5-3-2-16,-3-1 0 0,0-1 0 15,-1 2 0-15,4-4 0 16,-2 2 0-16,1 0 0 0,-1 1 0 16,-2 1 0-16,-1 1 0 0,-3 2 0 15,-2-2 0 1,-2 2 0-16,2 0 0 0,3 0 0 15,-2 0 0 1,8 0 0-16,1 1 1 0,5 0-1 16,6-1 0-16,5 0 1 15,4-1 0-15,6-3 0 0,6 1 0 16,-2-1 0-16,3-1-1 0,-6 2 1 15,-3-1 0 1,-7 3-2-16,-10-1-1 0,-7 2-6 16,-11-2-7-1,-1-1-42-15,-4 3-33 0,-7-2-6 16,1-1-6-16</inkml:trace>
  <inkml:trace contextRef="#ctx0" brushRef="#br0" timeOffset="16199.1637">15197 8158 16 0,'-10'-8'85'0,"1"-4"2"16,0 3-3-16,2 0-59 16,-2 3-7-16,9 6-2 15,0 0-4-15,-9-6-3 0,9 6-1 16,1 9 0-1,4 7-2-15,5 4 0 0,-1 10 1 16,4 8 0-16,-2 8-2 16,0 2-1-16,0 6-2 0,-2 4-4 15,-3-4-12-15,-1-7-70 16,-1 4-6-16,-1-6-4 15,2-5-5-15</inkml:trace>
  <inkml:trace contextRef="#ctx0" brushRef="#br0" timeOffset="20816.2105">15525 3747 31 0,'0'0'54'15,"-6"-13"-5"1,6 13-7-16,-7-11-7 0,7 11-6 15,-3-13-5-15,3 13-7 16,-2-9-2-16,2 9-4 0,0-10-2 16,0 10-2-16,0 0-2 0,0 0-2 15,0 0 0 1,0 0-1-16,10 12 1 0,-3 10-1 15,2 7 2 1,6 8 0-16,-2 6-1 0,5 3 2 16,-4 3-1-16,3-1 1 15,-3-5 0-15,-1-4-2 0,-3-7-1 16,-3-6 0-16,-2-9 0 0,-1-2-2 15,0-6-1 1,-4-9-2-16,0 0-7 0,0 0-21 16,-8 0-54-1,5-5-7-15,-2-6-5 0</inkml:trace>
  <inkml:trace contextRef="#ctx0" brushRef="#br0" timeOffset="21256.2149">15487 4063 63 0,'0'0'87'0,"0"0"-33"16,0 0-14-16,0 0-4 0,-3 11-10 15,3-11-11 1,9 14-5-16,1-6-3 0,4 3 1 15,0-1 0-15,6 5 1 16,3-4-1-16,0 4-1 0,0-3 0 16,-1-4-1-1,-1 3 0-15,0-3-1 0,-3-3 2 16,-5 0 0-16,-1-3 2 0,-12-2-1 15,13-2 0 1,-7-6-1-16,-3-4-1 0,2-4 0 16,0 0-2-16,1-7-2 15,-1 0-3-15,0-4 0 0,-1 2-4 16,-3-2-3-1,4 3-10-15,-7-1-35 0,2 0-42 16,2 3-6 0,0-3-7-16</inkml:trace>
  <inkml:trace contextRef="#ctx0" brushRef="#br0" timeOffset="21738.2199">15911 3423 74 0,'0'0'83'0,"0"0"0"16,11 2-54-16,-2 11-6 15,1 11-7-15,1 2-3 0,6 8-2 16,-3 3-1 0,4 1-1-16,-2 2-2 0,-1-5 0 15,-5-2 0 1,0-8-3-16,-2-5 0 0,-3-3-1 15,0-6-3-15,-5-11-3 16,0 0-7-16,0 0-13 0,0-18-51 16,-7 4-17-16,-1-7-6 0</inkml:trace>
  <inkml:trace contextRef="#ctx0" brushRef="#br0" timeOffset="21988.2224">15737 3450 81 0,'-10'-1'89'16,"10"1"-3"-16,-29-10-52 0,47 8-5 16,16-7-4-1,15 1-9-15,11-8-3 0,8 0-2 16,6-3 0-16,-2-2-3 15,-2 1-2-15,-8 1-3 16,-9 6-5-16,-15-1-6 16,-10 5-8-16,-13 2-22 0,-15 7-52 15,0 0-5-15,-1 6-6 0</inkml:trace>
  <inkml:trace contextRef="#ctx0" brushRef="#br0" timeOffset="22288.2254">15796 3768 65 0,'2'11'96'0,"9"1"-3"16,12-12-44-16,15-3-15 0,8-5-6 16,14-4-6-1,3 0-8-15,5-5-4 0,-6 1-2 16,-1-3-4-16,-7 8-5 0,-11 0-4 15,-9 6-6 1,-16 0-10-16,-7 5-35 0,-11 0-37 16,0 0-6-16,-4 10-3 15</inkml:trace>
  <inkml:trace contextRef="#ctx0" brushRef="#br0" timeOffset="22618.2287">16409 3531 46 0,'0'0'91'16,"0"0"-4"-16,-2 12-5 0,-1 4-70 15,-3 3-3 1,-3 5-2-16,1 1-1 0,1 4-6 16,-2-1-8-16,5 4-26 15,4-1-50-15,-5-7-4 16,2-3-5-16</inkml:trace>
  <inkml:trace contextRef="#ctx0" brushRef="#br0" timeOffset="23069.2333">15797 3693 1 0,'-9'8'79'16,"3"4"2"-16,16 5-50 0,-13 3-8 15,-1 4 1 1,-7 2-1-16,5-5-11 0,-3 1-15 16,-2-2-38-1,5-5-37-15,6-15-5 0</inkml:trace>
  <inkml:trace contextRef="#ctx0" brushRef="#br0" timeOffset="23511.2379">16289 3156 52 0,'0'0'84'16,"0"0"-1"-16,0 0-52 16,5 15-9-16,-5 5-9 15,0 0-5-15,0 6-4 16,-2 0-8-16,2 5-27 0,2-2-47 15,-2 0-5-15,-4 0-1 0</inkml:trace>
  <inkml:trace contextRef="#ctx0" brushRef="#br0" timeOffset="24151.2443">15710 3338 0 0,'0'-10'74'16,"0"10"-20"-1,0 0-5-15,0 0-12 0,-1 19-11 16,-4-3-12-1,2 5-8-15,-4 7 0 0,3 1-8 16,-1 1-35-16,0 4-40 0,1-8-3 16</inkml:trace>
  <inkml:trace contextRef="#ctx0" brushRef="#br0" timeOffset="31193.3149">16238 5254 14 0,'0'0'51'0,"-4"-9"1"0,4 9-3 16,0 0-8-16,-8-10-5 0,8 10-8 15,0 0-9-15,0 0-6 16,0 0-5-16,0 0-3 0,-2 13 0 16,8 0-3-1,0 3 0-15,1 4-2 0,1 3 3 16,-1 3 0-1,1-1 0-15,-1 1-1 0,-1-4 0 16,-1-3-1-16,2-3-2 16,-4-3-3-16,0-1-11 0,-3-12-19 15,0 0-48-15,2 8-5 16,-2-8-4-16</inkml:trace>
  <inkml:trace contextRef="#ctx0" brushRef="#br0" timeOffset="31445.3176">16124 5518 63 0,'0'0'85'16,"3"9"-31"-1,15-9-15-15,7 0-7 0,13 0-9 16,10-6-10-16,6 2-3 0,4-4-4 16,-1 4-4-1,-3-2-10-15,-6 3-25 0,1-1-48 16,-21 4-4-16,-10 1-5 15</inkml:trace>
  <inkml:trace contextRef="#ctx0" brushRef="#br0" timeOffset="31995.3231">16226 5806 20 0,'0'0'22'16,"10"12"-5"-16,-2 0 7 0,4 3 3 16,-1 1 3-16,3 4 3 15,-1 2 0-15,0-3-5 0,-4 2-4 16,-2-5-1-1,-2 0-9-15,-5 1-3 0,-1-5-3 16,-5-1 0-16,-3-5-2 16,0-1 0-16,-6-3 1 15,4-2-1-15,-6 0 0 16,1-8 0-16,0-2 0 0,0-4 0 15,0 0-2-15,-2-2 0 0,5 0-2 16,-3 4-2 0,5-1-2-16,1 3-3 0,10 10-7 15,-6-16-8 1,6 16-30-16,11-8-36 0,-11 8-6 15,18-3-3-15</inkml:trace>
  <inkml:trace contextRef="#ctx0" brushRef="#br0" timeOffset="32215.3253">16224 5709 0 0,'0'0'87'0,"0"0"0"0,-6-12-3 16,6 12-50-16,0 0-14 0,0 0-21 16,0 0-14-1,0-8-32-15,6 8-37 0,-6 0-4 16</inkml:trace>
  <inkml:trace contextRef="#ctx0" brushRef="#br0" timeOffset="32785.331">16320 5712 12 0,'0'0'83'0,"0"0"0"0,0 0-40 0,0 0-10 16,0 0-10-16,0 0-10 15,7 8-5-15,-1 3-3 16,-1 4-3-16,4 2 0 0,0 2 1 16,3 0-1-1,1-1 2-15,-4 2 2 0,4-9 1 16,-6-2-1-16,2-6 2 15,-9-3-2-15,15-1 1 0,-15 1-1 16,9-15 0-16,-8 2-3 16,3 2-2-16,-3 0-1 15,-1 1-2-15,0 10-2 0,0-10 1 16,0 10 0-1,0 0 0-15,-2 5 0 0,2 3 1 16,0-8 1-16,12 16 1 16,-12-16 2-16,18 10 2 0,-8-10 1 15,3 0 1 1,-2-6-1-16,-1-5 1 0,-3 1 0 15,-1-6-1-15,-5 0-2 0,-1-5 0 16,-2 5-1 0,-6-1-1-16,2 1 0 0,-4 5-2 15,4-1-2-15,6 12-4 16,-10-11-11-16,10 11-18 0,-11-8-50 15,11 8-7 1,8 7-6-16</inkml:trace>
  <inkml:trace contextRef="#ctx0" brushRef="#br0" timeOffset="32995.3331">16694 5699 74 0,'-5'16'85'0,"1"16"-2"0,4-9-57 16,0 4 1-1,6 1-5-15,7 1-4 0,6-5-4 16,9-2-4-16,5-4-3 0,3-7-5 16,3 2-22-16,-2-6-60 15,-1 0-7-15,-3-5-6 16,-7-2 5-16</inkml:trace>
  <inkml:trace contextRef="#ctx0" brushRef="#br0" timeOffset="33645.3396">16082 7233 69 0,'0'0'74'16,"0"0"-30"-16,3 5-17 0,0 17-2 15,4 12-7-15,-2 1-3 16,2 10 1-16,-1-2 1 15,3 6-3-15,-4-5-1 16,0-5-2-16,-1-6-5 0,-3-2-1 16,1-8-4-1,-2-5-2-15,0-5-4 0,0-13-8 16,0 0-31-16,13 4-42 0,-13-4-3 15,0-14-4-15</inkml:trace>
  <inkml:trace contextRef="#ctx0" brushRef="#br0" timeOffset="34175.3449">16009 7323 35 0,'0'0'45'0,"-1"-12"-3"0,1 12-2 15,-10-17-8-15,9 5-4 0,1 2-7 16,1-6-5-16,8 2-2 16,7-1-2-16,9-2-4 0,5-1 2 15,8 4-4 1,0 6-1-16,2 1 0 0,-3 7-2 15,-2 0-1 1,-7 7-2-16,-8 7 0 0,-10 2 0 16,-6 5 0-16,-5 1 1 15,-12 0 0-15,-4 4 1 0,-6-6 0 16,-4 0 0-16,-2-6 0 15,-1 1 1-15,0-9-1 16,5-2 1-16,5-3 0 0,8-1 0 16,12 0 0-1,0 0 0-15,0 0 0 0,23-2-1 16,7 3 0-16,4 11-1 15,2 4 0-15,4 6 1 0,0 3-2 16,-3 8 0-16,-5 0 0 16,-5 1-2-16,-5 2-4 15,-7-9-17-15,-6 4-59 0,5-5-6 16,-7-8-5-1</inkml:trace>
  <inkml:trace contextRef="#ctx0" brushRef="#br0" timeOffset="35145.3546">18126 5523 13 0,'-13'7'77'0,"21"-4"-21"15,-8-3-13-15,20 5-5 0,0-2-11 16,0 1-8 0,13-1-3-16,4 0-3 0,1 0-4 15,3 2-4 1,-3-3 0-16,0-1-4 0,-11 2-6 15,3-3-5-15,-9 0-15 16,-4 1-25-16,-8-1-33 0,-9 0-7 16</inkml:trace>
  <inkml:trace contextRef="#ctx0" brushRef="#br0" timeOffset="35405.3572">18216 5667 62 0,'2'8'84'0,"21"-8"-3"15,15 0-51-15,7 0-10 0,10 3-9 16,6 1-9 0,5-1-23-16,-3 1-55 0,10 0-6 15,-11 4-3 1</inkml:trace>
  <inkml:trace contextRef="#ctx0" brushRef="#br0" timeOffset="36315.3663">20075 5243 44 0,'0'0'72'16,"-10"10"-10"-16,10-10-13 0,0 0-9 16,-10-15-8-1,8 4-13-15,1-8-7 0,-2-3-8 16,3-4-3-1,0 0-1-15,0-4-1 0,9 4-1 16,4 1-1-16,-2 8 0 16,6 2-1-16,1 11-1 0,7 4 1 15,2 10 0 1,0 12 1-16,1 0 1 0,-3 8 1 15,1-5 1-15,-5 4 3 0,3-7 3 16,-4-4 1 0,-2-7 3-16,3-6-1 0,-1-5 0 15,1-8 0-15,2-4 0 16,2-7-4-16,-4-4-4 0,0-2-4 15,-6-7-10 1,-4-2-26-16,1 0-47 0,-12-2-7 16,-8 4-3-1</inkml:trace>
  <inkml:trace contextRef="#ctx0" brushRef="#br0" timeOffset="36835.3715">20064 4773 29 0,'-36'17'42'0,"-3"2"1"0,2 10-7 16,-7 0-6-16,4 0-4 15,-2 5-7-15,3 0-6 0,4 6-6 16,5-2-2 0,4 5-2-16,4-2 0 0,5 4-1 15,10-3 0-15,4 4 3 16,3-2-1-16,13 2 2 0,11-3-1 15,9-1 0-15,10-2-4 16,11-3 0-16,6-2 0 16,12-8-3-16,-1-6-1 0,7-8 0 15,3-8 1 1,2-7 2-16,-2-8 5 0,3-15 1 15,0-4 5-15,-1-9 1 16,6-8 0-16,-11-4-1 16,-4-6 0-16,-9-1-3 15,-9-9-2-15,-17 3-1 0,-11-7-4 16,-19 4-2-16,-14-1 1 0,-18 1 0 15,-16 6-3 1,-18 9 1-16,-12 7 0 0,-13 10 1 16,-7 13 0-16,-8 7 0 15,-1 7-3-15,1 7-7 16,4 1-26-16,3 13-47 15,22 4-6-15,17 1-3 0</inkml:trace>
  <inkml:trace contextRef="#ctx0" brushRef="#br0" timeOffset="38165.3848">18990 4471 80 0,'1'-10'86'16,"-11"0"-46"-16,10 10-4 0,-2-10-8 16,2 10-10-1,0 0-7-15,0 0-4 0,4 13-3 16,4 4-2-16,2 7-1 0,6 5 0 15,2 4 0 1,0 8 0-16,1 1 2 0,2 0 1 16,-4-3-1-16,0-2 0 15,-5-5 0-15,-3-10 1 0,-1-1 2 16,0-6 3-1,-8-15-1-15,6 14 3 0,-6-14-1 16,0 0 1-16,15-21-3 0,-4 1-1 16,2-14-1-1,5-14-3-15,7-8-1 0,-2-10-2 16,1-2 1-16,2-1-2 15,-5 6 3-15,-5 3-2 16,1 14-1-16,-10 12-2 16,0 10-5-16,-4 9-4 0,-3 15-10 15,0-17-9 1,0 17-21-16,0 0-41 0,-7 10-6 15,1 1 2-15</inkml:trace>
  <inkml:trace contextRef="#ctx0" brushRef="#br0" timeOffset="38365.3868">19183 4330 64 0,'0'0'87'16,"12"0"-2"-16,-2-5-52 0,23-7-9 15,11-1-7-15,2-5-9 16,9 3-8-16,-12-2-14 0,7-9-59 16,-3 18-10-1,-13-3-6-15</inkml:trace>
  <inkml:trace contextRef="#ctx0" brushRef="#br0" timeOffset="38645.3896">18773 4427 36 0,'1'9'92'0,"8"-8"-1"0,12-4-9 15,42-7-62 1,-24 0-13-16,5-1-5 0,5 4-24 15,14-8-57-15,-10 8-9 16,3-8-4-16</inkml:trace>
  <inkml:trace contextRef="#ctx0" brushRef="#br0" timeOffset="47160.4752">20219 4616 0 0,'1'9'57'0,"8"-2"-1"15,-9-7-8 1,12 10-5-16,-12-10-5 0,12 4-6 15,-12-4-4 1,0 0-6-16,0 0-7 0,9 1-3 16,-9-1-4-16,0 0-1 15,6-10-2-15,-5-3-1 0,4-2-3 16,-2-8 0-16,3-6 0 0,-3 0 0 15,1-11-1 1,2-2 0-16,-3-8 0 0,4-4 0 16,-1-7 1-1,0-4-1-15,-4-1 0 0,2-8 0 16,-3 1 1-16,-1 1-2 15,2-1 1-15,-3 10 0 0,-2 4-1 16,-1 8 0 0,0 8 1-16,3 7-1 0,-3 7-1 15,4 3 2-15,-3 12 1 0,2-3 0 16,-1 5-1-1,0 2 2-15,-2 0-1 0,4 10 2 16,-3-10-2-16,3 10-1 16,0 0-1-16,0 0-1 0,0 0 2 15,0 0-2 1,0 0 1-16,0 0-1 0,10 1 1 15,4 0 0 1,4 3 1-16,8 3-2 0,8-5 3 16,9 5-2-16,10-4 1 0,4 2-1 15,14-4 1-15,5 0 1 16,8-1-2-16,5 0 2 0,6 0-1 15,2-8 1 1,9-1 1-16,-2 1 0 0,1-1 0 16,-5 1 2-1,-4 2-3-15,-7 0 2 0,-7 1-2 16,-11 1-1-16,-11 3-2 0,-14-2-6 15,-9 3-13-15,-14 0-34 16,-8 2-32-16,-3 2-7 0,-12-4-3 16</inkml:trace>
  <inkml:trace contextRef="#ctx0" brushRef="#br0" timeOffset="48460.4882">21938 4736 5 0,'0'0'47'16,"1"13"-3"-16,16-13-6 15,2-3-2-15,7 2-4 0,9-7-7 16,6 5-7 0,2-4-5-16,0 2-3 0,-3 0-1 15,-6 3-1 1,-1-1-4-16,-10 1-1 0,-7 1-2 15,-5 1-1-15,-11 0-1 16,0 0 1-16,9 3 0 16,-9-3 0-16,0 15 1 0,0-15 2 15,0 19-2-15,-5-10 1 16,1 6-1-16,-4-3 1 0,-1 7-1 15,-1-3-1 1,0-1 0-16,-6 3 0 0,0 3 0 16,-1 0 1-1,-4 3-1-15,2-3 1 0,-8 3-1 16,4 1 0-16,-4-2 1 0,1 2-2 15,1-4 1-15,5 2 0 16,2-6-1-16,3-1 1 0,3-2 0 16,4-3 1-1,7 0 2-15,1-3 0 0,7 2 1 16,8-3 2-1,1 3-2-15,7-2 0 0,7 1 1 16,1 0-2-16,2-4-2 16,-1 2 1-16,-1-5-1 0,-4 1-1 15,-1-3-2-15,-4 3-5 0,-10-3-13 16,1-7-39 0,-3 5-29-16,-10 2-4 0</inkml:trace>
  <inkml:trace contextRef="#ctx0" brushRef="#br0" timeOffset="48700.4906">21960 4983 19 0,'0'0'90'0,"6"-5"-2"0,14 0-4 16,9 1-66-1,8-1-5-15,6 0-2 0,3 0-5 16,0 2-6-16,2 3-14 0,-9 8-44 16,-3-8-27-1,-6 7-6-15</inkml:trace>
  <inkml:trace contextRef="#ctx0" brushRef="#br0" timeOffset="49630.4999">22445 5049 54 0,'0'0'37'0,"0"0"6"15,-7 14-1-15,7-14-2 16,10 8-6-16,2-2-9 0,6-3-3 16,2-4-8-1,4 1-2-15,2-4-4 0,3-1-3 16,-4-2-1-1,0-3-1-15,-4-4-3 0,-6 2 0 16,-9-2-1-16,-1 0-1 0,-7 1-1 16,-6 1-1-16,-7 2 0 15,-2 3 1-15,-4 3-1 16,-5 4 0-16,0 1 2 15,0 9 1-15,-1 1-1 0,1 8 1 16,1-3 1 0,3 5 0-16,2 1 0 0,6 0 1 15,5 1 1-15,6-2 0 16,3-2 2-16,10 0 0 0,9-2-1 15,3-2 0-15,5-4 0 16,2 0-1-16,4-9-2 16,1 1-4-16,-2-3-6 0,4-3-8 15,-4-8-8 1,2-2-7-16,-2-4 0 0,0-1 0 15,-3 2 2-15,-4-3 6 16,1 1 12-16,-10-1 14 16,-1 5 15-16,-8-1 5 15,-2 4 2-15,-5 3 0 0,0 8-1 16,-5-11-3-16,-4 11-3 0,-3 0-5 15,0 9-4 1,-5 3-2-16,4 3 2 0,-1 4-2 16,0 1 1-1,2 3 0-15,1-3-1 0,7-1 0 16,2-1 2-16,2-5-1 15,5-4 0-15,7-6-1 0,2-3 0 16,4-7-2-16,1-5 0 0,1-5-3 16,-2-5 0-1,-2-2-1-15,-3 0 0 0,-2 0-1 16,-5 3 1-1,-3 5 0-15,0 0-1 0,-3 16 2 16,0 0 0-16,0 0 0 16,0 14 0-16,-1 11 1 0,0 7-1 15,1 4 2 1,0 7-1-16,-1 3 0 0,1 0 1 15,0 2-2-15,1-8-5 0,2 0-32 16,5-4-44 0,-8-7-9-16,-5-5-2 0</inkml:trace>
  <inkml:trace contextRef="#ctx0" brushRef="#br0" timeOffset="50470.5083">20214 5554 43 0,'0'0'63'0,"0"0"-46"0,0 0-4 15,0 10-7 1,6 7-2-16,0 4-3 0,7 6 2 16,-5 10 9-1,11 6-1-15,-8 12 2 0,9 3-1 16,-7 8 2-16,-1 2-3 15,-2 2 0-15,-2 4-1 0,-1 0-2 16,-6-1 2-16,-1-6 0 16,0-6 0-16,-3-1 0 15,-4-4 2-15,-3-3-3 0,0-7 0 16,-4-7-3-1,0-1 0-15,0-9-3 0,-5 0 1 16,3-9-2-16,2-5 1 16,2-6 1-16,3-1 0 15,9-8 0-15,0 0 0 16,0 0 3-16,18 0-3 0,13-6 2 15,10-3-1-15,18-1-1 0,13-2-1 16,20-4 0 0,9 5-1-16,10 2 0 0,0 1-1 15,4 8-3-15,-6-3-1 16,-3 3-7-16,-13 2-21 15,-22 2-55-15,10-4-7 16,-16 0-5-16</inkml:trace>
  <inkml:trace contextRef="#ctx0" brushRef="#br0" timeOffset="51330.5169">21863 4538 8 0,'-3'8'17'0,"-2"8"4"0,5 6 6 15,-1 7 1 1,1 12 2-16,0 12-2 0,1 9-3 15,7 7-5-15,-3 4-4 16,0 0-2-16,-2-1-3 0,1-4-2 16,-4-13-4-1,0-10 1-15,0-10-1 0,0-11-1 16,-1-7-3-16,1-17-7 0,0 0-13 15,-4-7-25 1,-3-15-36-16,5-2-4 0</inkml:trace>
  <inkml:trace contextRef="#ctx0" brushRef="#br0" timeOffset="52041.5241">21811 4524 36 0,'0'0'80'15,"-1"-17"-32"-15,8 17-17 0,12-2-2 16,11-2-4 0,8-2-7-16,14-5-5 0,14-2-4 15,14-1 2-15,5-2-1 16,9 2 1-16,2-5-4 0,-5 4-1 15,-8-1-2 1,-6 2 1-16,-16 1-2 0,-11 2 0 16,-13 3-1-1,-10 0 0-15,-8 3 0 0,-3 0-1 16,-5-1 0-16,-11 6-1 0,18-8 0 15,-9 8-1-15,2-3 0 16,-1 3 0-16,-1 0 0 0,0 0 0 16,-9 0-1-1,15 0 1-15,-15 0-1 0,0 0 1 16,10 3-1-1,-10-3 1-15,0 0 0 0,9 17 0 16,-4-8 0-16,0 3-1 0,-2 1 1 16,1 4 0-16,-1 2 0 15,2 1 0-15,-4 2 1 0,3-1-1 16,0 1 1-1,2 3 0-15,0 0 0 0,-1 2-1 16,5 1 2-16,-2 7 0 16,3 0 0-16,-4 10 0 0,7 1 0 15,-4 9 0 1,3 3 1-16,-1 5 0 0,-3 1-1 15,2-2 0 1,-5 2 1-16,4-4-1 0,-4-4 0 16,-4-4 2-16,2-3 0 0,-4-6-1 15,0-2 2-15,0-4-2 16,0-4 1-16,-5-4-6 15,3 1-8-15,0 5-67 16,2-15-9-16,-2-8-6 0,2-12 0 16</inkml:trace>
  <inkml:trace contextRef="#ctx0" brushRef="#br0" timeOffset="53073.5346">21822 5111 46 0,'0'0'54'0,"0"0"-7"0,-8-13-13 15,8 13-10-15,0 0-10 16,0 0-5-16,0 0-4 15,0 0 0-15,3 14-3 0,5-2 1 16,0 8 0 0,2 2 2-16,1 5 0 0,1 2-2 15,1 3 3-15,-1 10-1 16,0-4-1-16,-1 5 1 15,-1-1-2-15,0-1-1 16,-1-1 1-16,1 0 2 0,-4-6-2 16,0-8-1-16,-1-4 1 0,-3-3-1 15,1-7 0 1,-3 1 0-16,0-13-1 0,0 12 1 15,0-12-1 1,0 0 1-16,1 9-1 0,-1-9 1 16,0 0-1-16,0 0 1 15,0 0 1-15,0 0 0 0,0 0-1 16,0 0 2-1,0 0 0-15,0 0 0 0,0 0 0 16,13 5 0-16,-13-5 0 0,21 3 0 16,-7 0-1-1,6-3-1-15,7 0 0 0,5 0 0 16,5 0 0-16,4 0-2 15,9-3 0-15,3-2 1 0,4-3-1 16,10 3 2 0,2-2-1-16,2-4 0 0,7 1 1 15,0 1 0-15,1-2 0 0,-4 2 0 16,-5-1 0-1,-6 2 1-15,-10 1-1 0,-10 1 1 16,-7 3-2-16,-11 0 1 16,-9 3 0-16,-7-6-1 0,-10 6 0 15,10 0 0 1,-10 0 0-16,0 0-1 0,0 0 1 15,0 0-2 1,0 0 0-16,0 0-4 0,-4-10-5 16,-4 2-16-16,-8-3-60 0,9 3-6 15,-1-4-8-15</inkml:trace>
  <inkml:trace contextRef="#ctx0" brushRef="#br0" timeOffset="54033.5442">22524 5690 63 0,'0'0'38'0,"-6"-15"-3"0,6 15-2 16,0 0-2-16,-1-8-7 15,1 8-3-15,0 0-6 0,0 0-3 16,0 0-4-1,0 0-4-15,0 0-2 0,-4 5-1 16,3 5-1-16,0 4 0 0,-2 6-1 16,2 3 1-1,0 8 0-15,1 3 0 0,0 7 1 16,0 8 0-16,2 3 0 15,4 4 0-15,2 5 1 0,-1-2-2 16,0 2 3 0,-1-2-2-16,2-6 2 0,0-3-1 15,-5-3 1-15,1-6 0 0,-1-5 0 16,1-2 0-1,-2-5-1-15,-1-2 1 0,0-2 0 16,0-2-1-16,0-4-1 16,1-2 1-16,-1-4-1 15,-1 1 1-15,0-14 0 16,0 15 0-16,0-15 1 0,0 0-1 15,0 0 2 1,0 0-1-16,0 0 1 0,-7 3-1 16,7-3 0-16,-11-1 0 0,11 1-1 15,-18-10-1-15,8 3 0 16,-7 2 0-16,3-1-2 15,-4 0 1-15,1 3 0 16,-4 2 0-16,-4 0-1 0,-3-3 1 16,-6 3 0-1,-4-4 0-15,-10 3 0 0,-7-1 0 16,-8 1 0-16,-7 3 0 15,-2-1-1-15,-8 8 1 0,-4 2 0 16,-6 7 0-16,-2 0 0 16,6 1-1-16,7 0-3 15,3-5-12-15,5-4-45 0,11 1-25 16,6-3-5-1,16-4-2-15</inkml:trace>
  <inkml:trace contextRef="#ctx0" brushRef="#br0" timeOffset="55103.5549">21717 3425 44 0,'-5'-16'50'0,"5"16"-10"16,5-9-9-1,3 7-9-15,8 0-5 0,3-1-7 16,6 3-3-16,5-1-3 0,3 1 0 15,11 0-2 1,-4 2 0-16,9 0 0 0,0 0-1 16,1 0 3-16,-4-2-2 15,-1 1 2-15,-4-1-3 16,-8 0 3-16,-1 0-1 15,-12 0-1-15,-5 0-1 0,-2 0 0 16,-13 0 0 0,11-1-2-16,-11 1 2 0,0 0-1 15,0 0 1-15,0 0 1 0,10 8 0 16,-10-8-1-1,0 0 2-15,8 12-1 0,-8-12-1 16,4 15-1-16,0-4-1 16,-2 0 1-16,1 5-1 0,-1-1 0 15,-1 6-1 1,3 1 2-16,-2 3 0 0,2 3 1 15,-2 5-1-15,3 2 2 16,-2 6-1-16,2 1 0 16,-3 4 1-16,1 2 0 0,3 1 2 15,-4 2-1-15,5-1 0 16,-2 2 1-16,1-1 0 0,0 1 1 15,2-4-1 1,-1-2-1-16,-1 1 0 0,3-4-15 16,0 2-65-1,-2-13-9-15,1-3-3 0</inkml:trace>
  <inkml:trace contextRef="#ctx0" brushRef="#br0" timeOffset="57460.5791">22836 2790 58 0,'-10'-6'48'15,"10"6"-6"-15,0-10-6 0,0 10-8 16,4 15-8-16,0 9-7 16,6 1-2-16,-2 13 0 0,7 5 1 15,-2 13 1 1,2-2-2-16,-3 4-2 0,0-6 1 15,-2-6-3-15,-4-2-2 0,-1-13-1 16,-3-2-5 0,-2-9-3-16,0-6-11 0,0-4-25 15,-9-5-44-15,9-5-4 16,-14 0-5-16</inkml:trace>
  <inkml:trace contextRef="#ctx0" brushRef="#br0" timeOffset="57780.5823">22731 3213 12 0,'-2'18'82'15,"2"6"-21"-15,9-2-9 0,0 5-5 16,11-2-12-16,-3 1-9 0,7 1-7 16,-2-3-3-1,2-3-4-15,1-6-1 0,1-1 1 16,-1-8-3-16,4-3-1 15,-2-4 0-15,2-7-1 0,-5-3-1 16,2-6 0 0,-3-1-3-16,-4-3-4 0,-5-5-6 15,-6-3-6 1,-2-3-28-16,2-3-50 0,-12-2-7 15,-6-2-7-15</inkml:trace>
  <inkml:trace contextRef="#ctx0" brushRef="#br0" timeOffset="58460.5891">23341 2687 4 0,'0'0'76'0,"0"-10"3"0,0 10-42 15,-3 7-3 1,6 5-6-16,12 8-5 0,-5 6-9 16,5 9-3-16,-1-2 0 15,2 9 0-15,-5-6-3 0,2 0-1 16,-3-4-3-1,-4-4-1-15,-2-7 0 0,-1-9-2 16,0-1-1-16,-3-11-6 0,0 0-13 16,0 0-42-1,0-7-25-15,-4-9-7 0,-1-12 4 16</inkml:trace>
  <inkml:trace contextRef="#ctx0" brushRef="#br0" timeOffset="58700.5915">23138 2685 29 0,'0'0'88'0,"11"0"1"15,19 20-23-15,16-23-37 16,10 2-5-16,13-8-7 0,3 1-3 15,1-1-5 1,-2 0-5-16,-7 3-3 0,-11-1-8 16,-13 5-15-1,-16 2-37-15,-14 0-29 0,-10 0-6 16,-8 5-1-16</inkml:trace>
  <inkml:trace contextRef="#ctx0" brushRef="#br0" timeOffset="58960.5941">23197 3021 0 0,'-8'10'93'15,"8"-1"0"-15,17-4-2 0,20-3-57 16,13 3-6 0,14-5-6-16,9 0-7 0,1-5-7 15,2-2-7-15,-5-2-10 16,-5 1-23-16,-15 3-54 0,-10-4-6 15,-17 5-6-15</inkml:trace>
  <inkml:trace contextRef="#ctx0" brushRef="#br0" timeOffset="59320.5977">23234 2958 74 0,'-10'1'80'0,"3"20"-31"16,3-9-30-1,-3 5-5-15,-1 2-1 0,4 3-2 16,-6 2-5-16,4-2-9 16,4 2-17-16,1-2-34 0,1-9-24 15,0-13-3 1</inkml:trace>
  <inkml:trace contextRef="#ctx0" brushRef="#br0" timeOffset="59620.6007">23785 2943 58 0,'0'0'83'0,"0"16"-3"0,-4 0-62 16,-3 3-4-1,-2 2 2-15,2 3-2 0,0 6-11 16,-3-3-25-16,-6-1-54 0,10-2-5 16,0-7-4-1</inkml:trace>
  <inkml:trace contextRef="#ctx0" brushRef="#br0" timeOffset="59970.6042">23787 2559 58 0,'-4'14'69'0,"-11"13"-53"16,10-1-16-16,1 7-28 15,4 9-33-15</inkml:trace>
  <inkml:trace contextRef="#ctx0" brushRef="#br0" timeOffset="60380.6083">23205 2651 61 0,'0'0'77'15,"0"0"-2"-15,-14 11-56 16,4 14-8-16,-5 13-3 15,-3 4-5-15,-2 11-16 0,13 3-59 16,-17 5-6-16,7-4 0 0</inkml:trace>
  <inkml:trace contextRef="#ctx0" brushRef="#br0" timeOffset="74161.7471">2342 3555 13 0,'-27'-2'85'0,"3"2"1"16,2-2-6-1,8 18-47-15,9-6-23 0,13 5 2 16,25 2-1 0,25 0-2-16,25-1 2 0,22-1-1 15,21 3-4-15,11-9-21 16,13 0-65-16,0 0-9 0,-12-6-6 15</inkml:trace>
  <inkml:trace contextRef="#ctx0" brushRef="#br0" timeOffset="78571.7912">11221 9399 80 0,'0'0'86'16,"0"0"-25"-16,3-9-16 0,-3 9-12 15,0 0-12 1,0 0-8-16,0 0-4 0,10 21-4 15,-5 1-1 1,0 13-1-16,4 3 0 0,-1 9 3 16,4 7-2-16,-2 2 0 0,1-1 0 15,-4-2-1-15,0-9-1 16,-2-3-2-16,-2-10-2 0,0-8-6 15,-3-9-12 1,0-14-40-16,0 0-27 0,0-10-6 16,0-7-1-1</inkml:trace>
  <inkml:trace contextRef="#ctx0" brushRef="#br0" timeOffset="78941.7949">10905 9421 10 0,'-32'0'83'16,"2"-1"3"-16,8 4-30 0,3-3-19 15,9 0-7-15,10 0-9 16,6 0-5-16,19 0-4 15,18-3-2-15,21-3-2 16,14 1-1-16,19-4 0 0,12-1-1 16,6-1-2-16,-2-1 0 0,-5-2-2 15,-17 0-4 1,-16 6-7-16,-20-1-16 0,-20 4-58 15,-16 5-7 1,-19 0-6-16,-9 17 2 0</inkml:trace>
  <inkml:trace contextRef="#ctx0" brushRef="#br0" timeOffset="79301.7985">10893 9915 16 0,'-10'4'90'0,"10"-4"-1"0,10 0-4 15,19 0-50 1,29-5-10-16,21-2-9 0,16-5-3 15,18 3-5 1,5-1-2-16,0 5-1 0,-8-2-2 16,-15 4-3-16,-16-1-5 0,-22 4-9 15,-24 4-22-15,-23 5-48 16,-7 2-7-16,-12-2-6 15</inkml:trace>
  <inkml:trace contextRef="#ctx0" brushRef="#br0" timeOffset="79711.8026">10976 9799 10 0,'0'0'79'15,"-4"7"4"-15,-7 27-14 16,-8-13-39-16,-5 7-11 0,-4 7-3 16,-5 6-3-16,0 3-3 0,-1-3-7 15,6 0-11 1,-3-9-20-16,7-8-53 0,11-9-4 16,4-11-4-1</inkml:trace>
  <inkml:trace contextRef="#ctx0" brushRef="#br0" timeOffset="80082.8064">10856 9326 14 0,'11'-11'83'0,"-2"1"1"0,-9 10-5 16,0 0-47-1,-17 7-21-15,-6 6-6 0,-4 8-2 16,-4 2-3-16,-2 5-7 15,-6 3-17-15,5-11-49 0,6 9-7 16,5-5-5-16</inkml:trace>
  <inkml:trace contextRef="#ctx0" brushRef="#br0" timeOffset="80372.8093">11765 9167 63 0,'0'0'87'0,"3"7"-4"0,-8 30-11 16,-8-19-61-16,-6 4-3 0,-2 8-7 15,-4 3-15 1,1-5-51-16,2 12-16 0,4-2-6 15</inkml:trace>
  <inkml:trace contextRef="#ctx0" brushRef="#br0" timeOffset="80702.8126">11916 9707 24 0,'0'0'94'16,"-9"17"-2"-16,-7 7-6 0,-6 14-5 15,-2 6-77 1,-2 10-4-16,-2 11-5 0,-2 0-24 15,2 7-53 1,7 2-7-16,-1-10-5 0</inkml:trace>
  <inkml:trace contextRef="#ctx0" brushRef="#br0" timeOffset="86458.8707">9791 7907 31 0,'0'0'37'0,"0"0"-9"16,0 0-9 0,0 0-5-16,1 4-1 0,5 14 1 15,1-2 2-15,5 11 4 0,4 0 2 16,0 9 2-1,4-2-3-15,0 1 0 0,0 7-5 16,-1-6-4-16,-2 4-2 16,-2-6-1-16,0-1-3 0,-6-4-1 15,3-3 0 1,-5-5-1-16,-1-5 0 0,1-2-1 15,-3-5 1-15,-4-9 1 16,7 10 2-16,-7-10 0 16,0 0 1-16,0 0-1 0,9-14-1 15,-3-5-1-15,-1-11 0 16,2-6-3-16,-1-10-1 0,5-7-2 15,1-2 0 1,-2 0-1-16,1 3 0 0,0 4-2 16,0 9-2-1,-2 4-4-15,2 11-7 0,-3 1-17 16,0 6-34-16,5 9-24 15,-4 2-4-15</inkml:trace>
  <inkml:trace contextRef="#ctx0" brushRef="#br0" timeOffset="86708.8732">10025 7868 29 0,'-11'0'81'16,"11"0"-26"0,0 0-11-16,19-11-11 0,11 6-10 15,5-7-8-15,9 3-8 16,1-3-12-16,4-3-23 0,-6-1-38 15,2 9-14 1,-12-3-3-16</inkml:trace>
  <inkml:trace contextRef="#ctx0" brushRef="#br0" timeOffset="87058.8767">9555 8000 4 0,'0'0'67'0,"23"-6"-29"0,4-2-9 16,6-4-15 0,6-1-31-16,10 5-42 0,0-7-5 31</inkml:trace>
  <inkml:trace contextRef="#ctx0" brushRef="#br0" timeOffset="87468.8808">10290 8078 22 0,'0'0'63'15,"-10"-3"-27"-15,10 3-10 0,8 0-8 16,9-1-4 0,7-4-5-16,2 4-3 0,1-4-8 15,6 0-16 1,-3 4-20-16,-4-5-25 0,0 2-7 15</inkml:trace>
  <inkml:trace contextRef="#ctx0" brushRef="#br0" timeOffset="87678.8829">10330 8195 52 0,'11'7'76'15,"8"-20"-4"-15,9 7-53 0,8 0-8 16,5-1-7-16,6-2-24 0,5 9-46 16,2-7-8-1,-3-1 0-15</inkml:trace>
  <inkml:trace contextRef="#ctx0" brushRef="#br0" timeOffset="89407.901">10626 7793 19 0,'0'0'82'0,"0"0"-1"0,-11-8-39 15,11 8-12-15,0 0-13 16,0 0-7-16,1 5-5 0,-1-5-2 15,8 20-2 1,0-6 1-16,2 3 2 0,6 16 1 31,2 1 3-31,3 7-1 0,2 0 0 16,1 4-1-16,-2-2 0 15,3 4 0-15,-3-2-1 16,-5-9-1-16,-1-5 0 0,-2-4 0 16,-2-2 0-1,-5-6-1-15,0-5 1 0,-2-4-1 16,-5-10 0-16,5 12 0 15,-5-12 4-15,0 0 0 16,0 0 0-16,0 0 0 0,7-15 0 16,-4-6 0-16,-1-12-2 15,1-10-1-15,-2-13-2 0,5-12-2 16,-1-4-1-1,3-4 0-15,-2 6-1 0,2 2-1 16,3 10-3-16,-1 6-3 16,4 17-11-16,-6 7-31 15,-5 8-38-15,9 11-8 16,0 4-4-16</inkml:trace>
  <inkml:trace contextRef="#ctx0" brushRef="#br0" timeOffset="89837.9053">11143 8153 33 0,'0'17'42'0,"0"5"0"16,3-3-2-16,5 1-5 15,2-6-4-15,9-2-2 16,2-8-3-16,1-4-2 15,4-5-3-15,0-11-3 0,-2-5-4 16,-1-3-1 0,-9-1-4-16,-6-5-3 0,-8 5-2 15,-10 0-2-15,-13 9-2 16,-8 3 0-16,-3 10-4 0,-8 3-7 15,2 7-23-15,14 12-50 16,-12 4-5-16,6 2-4 16</inkml:trace>
  <inkml:trace contextRef="#ctx0" brushRef="#br0" timeOffset="92258.9296">12648 9379 51 0,'-9'0'65'0,"9"0"-9"16,-15 0-9-16,15 0-13 0,-9-1-9 15,9 1-7 1,0 0-6-16,13 2-3 0,9 0-3 15,7-2-2 1,9 0-1-16,8-5 1 0,8-1-1 16,-1 0 1-16,5-3-1 0,-5-1-1 15,-4 3-2-15,-9 2-1 16,-9 3-3-16,-4 2-6 0,-14 2-10 15,2 5-23 1,-4 5-39-16,-8 0-7 0,-2 1 0 16</inkml:trace>
  <inkml:trace contextRef="#ctx0" brushRef="#br0" timeOffset="92678.9338">12653 9677 41 0,'-11'5'79'0,"11"-5"-32"16,0 0-3-16,25 3-12 0,18-3-8 15,7-3-6 1,14-1-4-16,2-3-6 0,8 1-2 15,0 1-3-15,-5 1-2 16,-9 4 0-16,-8 0-1 16,-9 5-4-16,-7 1-5 15,-13 4-12-15,-5 2-29 0,-17 0-32 16,-1 6-2-1</inkml:trace>
  <inkml:trace contextRef="#ctx0" brushRef="#br0" timeOffset="97969.9868">20386 7529 48 0,'1'-25'52'0,"-1"25"-16"0,0 0-10 16,7 6-9-16,-2 8-4 0,1 1-4 15,2 8 1 1,2 5 3-16,2 6 1 0,-1 0-1 16,1 6-1-16,1-5-2 15,-1 0 0-15,0-3-1 16,-2-1 0-1,-2-4-2-15,-2-6 0 16,2-3 2-16,-4-5-2 0,0-2 1 16,-4-11 1-1,5 14-1-15,-5-14 1 0,0 0-1 16,0 0 0-16,10-11-1 15,-2-2-2-15,0-3-1 0,4-7-1 16,3-10-1 0,2-9-2-16,4-10 0 0,1 0-1 15,-1-4 2 1,-2 4-1-16,0-1 1 0,-3 8-3 15,-3 7 1-15,-3 9-3 0,-3 11-3 16,1 5-8-16,-8 2-19 16,0-3-44-16,0 14-15 0,0 0-5 15</inkml:trace>
  <inkml:trace contextRef="#ctx0" brushRef="#br0" timeOffset="98229.9894">20604 7383 76 0,'-11'-1'88'0,"11"1"-3"0,13-13-42 16,15 0-20-16,9-6-11 16,13 2-8-16,3-4-8 15,8 3-23-15,2 7-52 0,-8-6-7 16,-6 5-5-1</inkml:trace>
  <inkml:trace contextRef="#ctx0" brushRef="#br0" timeOffset="98599.9931">20179 7519 0 0,'0'0'83'15,"0"0"-4"-15,10 0-22 0,16-6-14 16,2-1-18-16,11-4-19 0,1 6-34 16,15-2-50-1,-13 6-5-15,-2-3-2 0</inkml:trace>
  <inkml:trace contextRef="#ctx0" brushRef="#br0" timeOffset="99058.9985">21002 7527 55 0,'-10'4'79'0,"10"-4"-39"15,8 2-10-15,16-2-9 16,5 0-5-16,5 0-4 15,4 0-7-15,4 0-6 0,-6-2-12 16,3-1-16 0,-10 3-22-16,-9-1-28 0,2 1 0 15</inkml:trace>
  <inkml:trace contextRef="#ctx0" brushRef="#br0" timeOffset="99259.0005">20983 7691 1 0,'-11'12'87'0,"11"-12"1"15,11 15-7-15,17-15-54 16,10 0-15-16,14-3-25 0,3-1-61 15,8-1-8 1,2-3-6-16</inkml:trace>
  <inkml:trace contextRef="#ctx0" brushRef="#br0" timeOffset="99849.0064">22103 7383 65 0,'0'0'79'0,"0"-9"-37"15,0 9-8-15,10 0-10 16,-3 6-6-16,4 9-7 16,-2 5-2-16,5 6-3 15,-3 4 2-15,1 5 0 16,-2 4-2-16,0-3-2 15,-2-2-2-15,-3-4 0 0,-3-1-3 16,-2-5-3 0,0-4-5-16,0-11-13 0,0-9-40 15,-8 1-23-15,8-1-2 0</inkml:trace>
  <inkml:trace contextRef="#ctx0" brushRef="#br0" timeOffset="100060.0086">21847 7420 6 0,'0'0'85'0,"12"-3"1"0,16-3-5 16,21-5-60-1,11 0-7-15,18-4-3 0,8 1-3 16,10-1-3-16,-2 1-3 0,-4 3-3 15,-4-2-7 1,-15 5-21-16,-10 8-48 0,-20 0-7 16,-17 0-5-16</inkml:trace>
  <inkml:trace contextRef="#ctx0" brushRef="#br0" timeOffset="100320.0112">21950 7731 75 0,'-9'13'89'16,"11"-3"-3"-16,11-6-58 0,32-1-6 15,16-3-5-15,13-1-3 0,9-7-6 16,2-2-7-16,3 4-12 16,-15-3-32-16,-6 2-40 0,-12 2-5 15,-17-2-4 1</inkml:trace>
  <inkml:trace contextRef="#ctx0" brushRef="#br0" timeOffset="100640.0144">21906 7677 17 0,'-7'19'79'16,"-2"-6"4"-1,15 6-52-15,-17 2-6 0,-3 3-2 16,-10 7-13 0,-2 0-21-16,0-12-48 15,4 6-18 1,1-12-5-16</inkml:trace>
  <inkml:trace contextRef="#ctx0" brushRef="#br0" timeOffset="100950.0175">21880 7342 46 0,'-14'12'23'16,"0"5"-2"-16,-3 3 3 0,0 4-3 16,-3 2-14-16,5 3-31 15,-3-7-35-15,10-3 0 0</inkml:trace>
  <inkml:trace contextRef="#ctx0" brushRef="#br0" timeOffset="101170.0197">22551 7224 51 0,'0'0'75'16,"0"0"-3"-16,0 12-63 16,-3 8-11-16,1-1-22 15,0 17-34-15,-2-11-13 0</inkml:trace>
  <inkml:trace contextRef="#ctx0" brushRef="#br0" timeOffset="101460.0226">22501 7707 16 0,'-3'13'71'0,"-7"-1"0"0,5 9-58 15,-5 5-4-15,3 5-15 0,-4-12-50 16,8 8-11 0</inkml:trace>
  <inkml:trace contextRef="#ctx0" brushRef="#br0" timeOffset="102370.0317">23044 7279 14 0,'-11'6'48'0,"11"-6"-3"0,-14 6-6 16,14-6-8-16,0 0-8 15,15 8-4-15,5-5-6 0,9 0-1 16,1 0 0-1,8 3-4-15,3-2-4 0,3 2-2 16,-4-2 0-16,-5 2-1 0,-5-1-1 16,-7 3 0-1,-3-2-1-15,-10 1 0 0,-3 2 0 16,-7-9-1-16,2 16 1 15,-2-8 0-15,-2 2 1 16,-2 0 0-16,-6 2 0 16,3 2 1-16,-5-1-1 0,4 3 1 15,-5 1-1 1,1 2 2-16,-3 5-1 0,0 1 0 15,0 1 2-15,-6 3 3 0,1 0-1 16,-5 0 1-16,2-2 0 16,-1-2 0-16,4-6-1 15,2 0 1-15,4-7 0 16,7-3-1-16,7-9-1 0,0 11 0 15,10-6 1 1,9-3-1-16,4 1 0 0,5-3-1 16,2 2-1-16,3-2-3 15,0 0-4-15,-1 0-8 0,-6-2-23 16,-10-1-48-16,5 1-6 15,-6-5-3-15</inkml:trace>
  <inkml:trace contextRef="#ctx0" brushRef="#br0" timeOffset="102590.0339">23126 7559 58 0,'0'0'90'0,"0"-11"-4"16,17 2-6-16,11 0-68 16,4 0-11-16,11 4-26 15,1 3-54-15,1 0-7 16,0 1-3-16</inkml:trace>
  <inkml:trace contextRef="#ctx0" brushRef="#br0" timeOffset="103150.0395">23561 7605 12 0,'-13'1'84'0,"13"-1"0"0,0 0-44 16,15 1-11-16,1-1-4 15,5 0-4-15,6 0-10 0,1-1-4 16,4-3-3 0,-2-2 1-16,0 2-2 0,-5-3 0 15,-5 4-3 1,-6-5-2-16,-14 8-3 0,7-14-2 15,-12 8-1-15,-10 1 1 0,-5 2-3 16,-7 2 1-16,-6-1 1 16,-2 4 2-16,-2 5 3 0,4 2 2 15,3 5-1 1,1 0 2-16,6 4 4 0,7 2-1 15,8-2 2 1,4 4 2-16,4-1-1 0,7-1 1 16,6 0 0-16,7-4-3 15,4 0-7-15,-2-8-10 0,4 2-17 16,1-4-24-16,-4-4-31 15,6-2-1-15</inkml:trace>
  <inkml:trace contextRef="#ctx0" brushRef="#br0" timeOffset="103540.0434">23926 7608 27 0,'-17'6'47'15,"2"1"-5"-15,-5 3-7 0,5 4-7 16,-4 2-7-16,5 1-5 16,1 1-2-16,4 1-2 15,6 1-1-15,3-5-1 16,3-4-1-16,12-4 0 0,3-6-1 15,1-1-1-15,6-4-1 0,-2-6-1 16,0-3 0 0,-4-1-2-16,-1-2 1 0,-6 3 2 15,-4 0-2-15,0 4 0 16,-8 9-1-16,0 0 0 15,0 0 0-15,-3 14-1 16,-2 15 0-16,-1 7-1 0,-2 10 0 16,1 8 1-1,-2 9-4-15,0 4-8 0,0-14-58 16,2 19-16-16,-3-5-6 0,1 1-1 15</inkml:trace>
  <inkml:trace contextRef="#ctx0" brushRef="#br0" timeOffset="105862.0668">13940 9068 42 0,'0'-14'73'15,"0"14"-34"-15,0 0-5 0,0 0-8 16,0 7-6-1,3 6-4-15,8 3-7 0,3 5 1 16,3 11 2-16,5-1-1 16,5 10 2-16,-3 3-3 0,-1 4 0 15,0-2-3 1,-2 3 0-16,-5-7-2 0,-1-2-1 15,-3-7 0-15,-1-7-2 0,-5-5 0 16,-2-9 0 0,-1-3 1-16,-3-9 1 0,0 0 0 15,0 0 0-15,8 3 0 16,-8-3-1-16,10-13 1 0,-4-1-1 15,7-9 0 1,1-5-1-16,-1-8-1 0,3-10 0 16,4-5 0-1,2-4 0-15,0-1 1 0,0 1-1 16,-4 4 0-16,0 5 0 0,-3 10 0 15,-3 9-2-15,-4 10-2 16,-5 5-2-16,-3 12-3 0,0 0-11 16,0 0-20-1,3 9-47-15,-3-9-6 0,0 16-2 16</inkml:trace>
  <inkml:trace contextRef="#ctx0" brushRef="#br0" timeOffset="106062.0688">14226 9039 46 0,'-18'0'89'16,"6"0"-4"-16,12 0-38 0,3-5-14 15,18-2-10-15,7 2-7 16,9-5-7-16,4-1-8 0,13 0-11 15,-3-1-12-15,0-2-23 0,1 6-38 16,-13-1-5 0,-11 1-2-16</inkml:trace>
  <inkml:trace contextRef="#ctx0" brushRef="#br0" timeOffset="106362.0718">13754 9012 50 0,'0'0'84'15,"0"0"-3"-15,-3-7-41 0,29 1-11 16,19-3-14-16,3 0-24 15,6-8-48-15,4 12-21 16,-3-4-7-16</inkml:trace>
  <inkml:trace contextRef="#ctx0" brushRef="#br0" timeOffset="106852.0767">13533 9661 25 0,'-31'3'84'0,"5"-2"-1"16,5-1-37-16,11 3-13 15,18-2-8-15,22 0-9 0,28-1-4 16,21-3-4 0,29-6-2-16,19 1-1 0,21-3-1 15,8-1-2-15,1 1 0 16,-7 2-1-16,-16 5-1 0,-16 0-4 15,-22 3-9-15,-24 5-32 16,-19 4-36-16,-13 6-7 16,-23-1-3-16</inkml:trace>
  <inkml:trace contextRef="#ctx0" brushRef="#br0" timeOffset="107883.0871">13558 9871 31 0,'0'0'65'0,"-17"0"-10"0,17 0-11 16,-10 0-11-1,10 0-8-15,0 0-7 0,10 2-5 16,6 0-2-16,6-1-2 16,12 1-1-16,4 1 2 0,12-3-2 15,5 0-1-15,3 0-2 16,-3 0 0-16,-1 0-1 15,-5 0-1-15,-9-3-1 0,-8 3-1 16,-9 0 0 0,-9 0-1-16,-5 0-1 0,-9 0 1 15,0 0-1-15,0 0 1 16,2 6-1-16,-2-6 1 15,-7 11 0-15,7-11 1 16,-16 19-1-16,2-7 1 0,0 5-1 16,-4 1 0-16,-1 3-1 0,-2 8 1 15,-2 2 0 1,-2 4 0-16,-5 6 0 0,0 1-1 15,-1 4 1-15,-3 1 0 16,0 1 1-16,-2-1 0 16,2-3-1-16,2-3 1 15,4-6 0-15,4-5 0 0,6-6 1 16,4-7 1-16,5-5 0 0,9-12 1 15,1 14-1 1,13-12 2-16,10-2 0 0,6 0-1 16,10 0 0-1,10 0 0-15,6-4-1 0,3-1-1 16,1 0 0-16,-5 0-1 15,-4-3 0-15,-4 2-2 0,-10 1-2 16,-11-2-3 0,-5 7-7-16,-11-5-19 0,-10 5-52 15,0-9-7-15,0 9-7 0</inkml:trace>
  <inkml:trace contextRef="#ctx0" brushRef="#br0" timeOffset="108093.0892">13543 10240 52 0,'-14'-6'88'0,"14"6"-3"15,14-19-3-15,16 9-65 16,17-3-6-16,11-1-5 0,8 1-2 15,8 0-7 1,1 5-22-16,4 2-53 0,-16 1-9 16,-7 4-3-1</inkml:trace>
  <inkml:trace contextRef="#ctx0" brushRef="#br0" timeOffset="108803.0963">14237 10291 61 0,'0'0'66'0,"0"0"-9"16,8 3-9-16,3 0-9 0,7-1-11 15,3 0-9 1,9-2-5-16,1 0-3 0,8-2-3 16,-1-3-2-16,-4-2-2 15,0-2 0-15,-3-1 0 16,-6 2-2-16,-5-4 0 15,-10-1-1-15,-10 0-1 0,-1-2 0 16,-12 2-2 0,-9 0 0-16,-5 2 0 0,-6 2-1 15,-5 5 0-15,-3 4 1 0,0 5 1 16,4 6-1-1,1 6 1-15,8 5 1 0,3 3 0 16,8 5 0-16,5 2 2 16,11-1 0-16,2 2 1 0,13-2-1 15,7 0 2 1,4-5-1-16,8-4 0 0,1-3-2 15,2-6-4 1,-4-4-7-16,3-4-16 0,-2 0-49 16,-4-5-13-16,-3-10-5 0</inkml:trace>
  <inkml:trace contextRef="#ctx0" brushRef="#br0" timeOffset="109203.1003">14735 10268 33 0,'3'-15'77'0,"-3"15"-2"16,0 0-41-16,-5 3-14 15,-6 6-5-15,-3 4-3 16,0 2 1-16,-2 6-2 0,2 1 2 16,1 3-3-1,0 6 1-15,5-1-2 0,2 0-2 16,6-2-2-1,1-5 0-15,9-7-2 0,3-3 0 16,6-10 1-16,1-4-2 16,5-11 1-16,1-7-2 0,-1-4 1 15,-3-2-2-15,-2 0 0 0,-3-2 0 16,-6 5-3-1,-6 2 3-15,-5 6-3 0,0 4 1 16,0 10 1 0,-5 0 0-16,2 10 1 0,1 12 1 15,2 12-1-15,-1 10 2 16,5 9 0-16,2 15 1 0,-2 8 0 15,1 5-7 1,0 6-17-16,-1 3-59 0,-2 0-6 16,-2-8-5-16,1-5 4 15</inkml:trace>
  <inkml:trace contextRef="#ctx0" brushRef="#br0" timeOffset="113923.1475">17717 8717 29 0,'19'0'54'0,"5"-3"-4"15,14-1-5-15,4-4-7 0,15 1-8 16,-3 0-8-16,2-3-6 0,-3 6-5 16,-5 1-3-1,-3 3-4-15,-8 0-2 0,-8 0-2 16,-11 5 0-1,-4 0 0-15,-14-5-1 0,13 14 1 16,-13-14 0-16,2 15 1 16,-2-7 0-16,-3 0 0 0,-2 2 0 15,-3 5 1 1,-5-1-1-16,-3 6 0 0,-2 2 0 15,-6 4 0-15,-2 5 0 0,-7 5 1 16,-1 1-1 0,-5 4 0-16,-1 2 1 0,0 1 0 15,2 2-1-15,4-4 2 16,5 0-1-16,3-9 1 15,12 0 0-15,3-8 2 16,11-1 0-16,10-10 1 0,10-4 0 16,10-5 1-1,5-2-2-15,10-2-1 0,-2-1-1 16,7 0 0-16,-7-1-5 0,-3-2-3 15,-9 0-5-15,-4 3-11 16,-12-2-20-16,-15 2-44 16,12-5-7-16,-12 5-2 15</inkml:trace>
  <inkml:trace contextRef="#ctx0" brushRef="#br0" timeOffset="114103.1493">17796 9050 48 0,'-19'-9'87'0,"11"-1"-2"16,8 10-4 0,9-12-60-16,19 8-10 0,12-4-8 15,16 6-22-15,5-4-57 16,14-3-8-16,3 0-4 15</inkml:trace>
  <inkml:trace contextRef="#ctx0" brushRef="#br0" timeOffset="115043.1587">18396 9114 0 0,'-14'3'89'15,"14"-3"1"-15,0 0-3 0,24 5-44 16,-10-5-14-1,8 0-11-15,6 0-4 0,3-4-5 16,6-5-1-16,3-1-4 16,3-4 0-16,-3 0-2 15,-5-4 0-15,-5 1-2 16,-4 2-1-16,-8 1 0 0,-8 0-2 15,-9 2 0-15,-1 12 0 0,-17-14 0 16,-3 13-2 0,-8 1 2-16,-8 8 0 0,-2 6 1 15,-7 5 2-15,3 5 0 16,-2 5-1-16,8 3 1 15,5 1 0-15,4-1 1 16,13-3 0-16,9 0-1 0,8-7 1 16,15-3-1-1,13-4 0-15,5-5-1 0,8-5-4 16,1-5-6-16,3 0-8 0,-4-8-13 15,3-6-12 1,-9-1-9-16,-2-8-1 0,-9-3 1 16,0 0 12-16,-9-1 15 15,-4 2 21-15,0 2 23 0,-9 4 15 16,-2 3 13-1,-5 5 0-15,2 11 0 0,-20-2-10 16,10 4-6-16,-8 10-10 0,2 5-6 16,-3 4-3-1,4 7-3-15,-1 1-1 0,7 3-2 16,2-2 0-16,7-1-1 15,5-7-1-15,8-5 0 0,6-8 1 16,3-9-3 0,4-3 0-16,-1-10-1 0,2-9-2 15,-2-4-1 1,-6-1 2-16,-5-3-3 0,-7 2 1 15,-1 2 0-15,-6 4 2 0,-8 5 1 16,-2 6 0-16,-5 7 2 16,0 5 0-16,-2 13 0 0,3 10 1 15,-1 9 2 1,6 7-2-16,2 10 0 0,1 4 0 15,4 7 0 1,1 3 0-16,1-1 0 0,0-2-2 16,-2-3 0-16,1-2-4 15,-5-12-12-15,4-16-55 0,1 3-17 16,0-18-5-16,1-13-5 0</inkml:trace>
  <inkml:trace contextRef="#ctx0" brushRef="#br0" timeOffset="115423.1625">19159 8894 67 0,'0'0'88'16,"0"-5"-5"-16,15 5-43 0,11 0-11 15,9 0-7-15,5 0-8 16,7-3-5-16,3 1-4 0,-4-2-2 15,-4 4-4 1,-6-3-4-16,-2 3-6 0,-10 0-10 16,-7 2-19-1,-1 5-45-15,-16-7-4 0,0 0-2 16</inkml:trace>
  <inkml:trace contextRef="#ctx0" brushRef="#br0" timeOffset="115623.1645">19281 9024 6 0,'-19'12'88'0,"7"-2"0"0,12-10-3 16,0 12-46-16,20-7-19 15,8-1-6-15,14-2-4 0,3 2-2 16,12 1-6-1,1-4-10-15,4-4-59 0,-4 9-16 16,-7 2-6 0,-3 2-4-16</inkml:trace>
  <inkml:trace contextRef="#ctx0" brushRef="#br0" timeOffset="118532.1944">20460 8361 83 0,'-1'-12'89'16,"1"12"-30"0,-9-14-12-16,9 14-13 0,0 10-13 15,0 9-8-15,8 7-6 16,3 8-4-16,3 5-1 15,2 5 1-15,4 6-2 16,-2 0-4-16,3 2-7 0,-10-4-18 16,-3-12-47-16,-2 6-12 0,-6-10-4 15</inkml:trace>
  <inkml:trace contextRef="#ctx0" brushRef="#br0" timeOffset="118722.1963">20058 8907 45 0,'9'11'89'16,"23"-2"-4"-16,21-6-5 0,21-3-62 16,16-3-4-1,14-6-8-15,7-5-6 0,0 2-25 16,6-1-54-16,-25-2-5 15,-9 1-7-15</inkml:trace>
  <inkml:trace contextRef="#ctx0" brushRef="#br0" timeOffset="119212.2012">20234 9581 45 0,'11'32'76'16,"3"3"-49"-16,0 7 3 0,0 4 1 16,-6-3 0-1,-4-1-4-15,-4-6-2 0,-1 0-3 16,-7-13-3-1,-5-3-2-15,-5-11-2 0,-3-9-1 16,-3-3-3-16,-3-10-3 16,0-4-2-16,-2-6-1 0,-3-2-1 15,5 2-1-15,2-1-2 0,1-2-2 16,10 4-7-1,-1-5-17-15,2 3-62 0,14 2-5 16,4-4-6 0,9-4-3-16</inkml:trace>
  <inkml:trace contextRef="#ctx0" brushRef="#br0" timeOffset="119362.2027">20213 9242 76 0,'0'-15'93'16,"0"1"-8"-16,0-1-11 0,1-11-86 15,-2 11-63-15,1 15-9 16,10-11-8-16</inkml:trace>
  <inkml:trace contextRef="#ctx0" brushRef="#br0" timeOffset="119922.2083">20403 9312 25 0,'0'0'83'0,"0"0"-3"16,-10-9-3-16,10 9-62 16,0 0-5-16,-5 11 1 0,5 3-2 15,2 8-1 1,10 6 0-16,-1 3 0 0,4 0 0 15,4 3 0 1,2-2-2-16,1-6-2 0,0-7 1 16,-1-6 0-16,-4-11-2 0,0-2 1 15,-4-10-1-15,-2-5 0 16,-3-3-1-16,-6-2-2 0,-2 1 0 15,-1 0-1 1,-4 5-2-16,5 14 1 0,-12-11 0 16,12 11 1-1,-9 15-1-15,9 4 2 0,2 3-1 16,7 1 1-16,2-1 1 15,2-2 2-15,5-8-1 0,0-4 3 16,-3-8-1-16,0-3 0 0,-7-9-1 16,-1-4 1-1,-7-2-2-15,0-1-1 0,-5-2-3 16,-6-3-3-1,-2 3-6-15,1-1-12 0,2 0-32 16,9 6-32-16,-4 2-10 16,5 4 0-16</inkml:trace>
  <inkml:trace contextRef="#ctx0" brushRef="#br0" timeOffset="120142.2105">20897 9253 14 0,'8'-6'81'0,"-8"6"1"16,0 0-3-16,-7-1-56 0,-11 7-10 15,2 13 0 1,-3 3-2-16,3 7 1 0,1 5 1 16,8-2-2-16,5 2 0 0,4-4-1 15,12-4-2 1,7-3-3-16,9-9-4 0,2-2-10 15,-1 2-54-15,3-13-23 16,-2-2-8-16,-3-8-3 0</inkml:trace>
  <inkml:trace contextRef="#ctx0" brushRef="#br0" timeOffset="120522.2143">21328 8981 71 0,'0'0'91'16,"7"-5"-4"-16,14 1-6 0,12 0-68 16,5-3-6-16,9-2-3 15,6 1-4-15,-2 1-5 16,-1-4-7-16,-2 0-22 0,1 4-49 15,-20-1-6 1,-10 2-3-16</inkml:trace>
  <inkml:trace contextRef="#ctx0" brushRef="#br0" timeOffset="120772.2168">21437 8704 12 0,'-10'-5'81'0,"10"5"0"16,-5 5 0-16,5 8-59 15,9 11-7-15,6 6-3 16,-1 10 2-16,6 6 1 16,-3 10-2-16,-1 3-4 0,0 3-1 15,-4-3 0-15,-2-5-4 0,-3-2-2 16,-2-7-5-1,-3-11-8-15,2-9-21 0,10-9-53 16,-14-16-5-16,0 0-5 16</inkml:trace>
  <inkml:trace contextRef="#ctx0" brushRef="#br0" timeOffset="121062.2197">21862 8729 65 0,'7'11'86'16,"3"9"-2"-1,2 7-47-15,1 8-14 0,2 10-4 16,-1 3 2-1,-1 9-5-15,-3-3-2 0,-1 2-6 16,-3-3-2-16,-5-6-1 0,-1-5-3 16,0-9-2-16,0-5-2 15,-3-9-3-15,3-19-9 0,0 0-63 16,-1-11-11-1,1-14-6-15,2-4-2 0</inkml:trace>
  <inkml:trace contextRef="#ctx0" brushRef="#br0" timeOffset="121532.2244">21789 8782 38 0,'-18'-4'91'0,"8"0"-32"0,2 0-5 15,8 4-8-15,0-14-11 16,2 4-11-16,16 0-10 0,1-2-4 16,8 0-5-16,7 2-2 15,5 1 1-15,5 2-2 16,5 6-1-16,-3-1 0 0,-1 2-1 15,-5 7 0 1,-6 5-2-16,-8 3 1 0,-8 7-2 16,-9 0 0-16,-9 4 1 15,-4 5-1-15,-11-3 1 16,-9 0 0-16,-3-1 1 15,-5-2-1-15,-3-7 1 0,2-1 2 16,6-6-1-16,3-2 3 0,5-4-2 16,8-1 1-1,11-4 0-15,0 11 1 0,8-2 0 16,10 0 2-16,7 6-2 15,6 2 1-15,7 3-1 16,5 5 0-16,6-1-1 16,-1 5 0-16,7 3-1 0,7 1-1 15,7 2-4-15,4-3-11 0,2 3-71 16,13 0-5-1,0-4-6-15,2-6-3 0</inkml:trace>
  <inkml:trace contextRef="#ctx0" brushRef="#br0" timeOffset="130806.3175">2897 14151 36 0,'-1'-15'65'0,"1"15"-24"15,-2-14-12-15,2 14-6 0,0 0-6 16,0 0-4-1,0 0-1-15,-10 0-3 0,10 0-1 16,-10 15-4 0,2 2-1-16,0 9-1 0,-1 6-2 15,4 9 1-15,2-2 1 0,3 8 0 16,0-2 3-16,8 2 2 15,4-7-1-15,5-5 1 0,2-7 0 16,3-7 0 0,0-6-3-16,-2-5-2 0,4-4-11 15,-9-6-24 1,-6-6-45-16,7-7-6 0,-6-6-2 15</inkml:trace>
  <inkml:trace contextRef="#ctx0" brushRef="#br0" timeOffset="130976.3192">2876 13897 74 0,'-11'-14'88'0,"4"0"-6"0,0 4-9 0,-4-2-78 16,9 4-40-1,2 8-36-15,0 0-8 0,0 0 0 16</inkml:trace>
  <inkml:trace contextRef="#ctx0" brushRef="#br0" timeOffset="131446.3239">3193 13926 1 0,'0'-11'60'16,"0"11"-1"-16,-8 0-5 0,-4 5-64 16,6 12-4-1,-9 4 1-15,8 10 6 0,-3 5 6 16,4 9 10-1,4 5 5-15,0 0 3 0,4 4 1 16,4-8 1-16,8-1-2 0,-1-10-2 16,6-3-3-16,-3-11-2 15,5-7-1-15,-4-1-5 16,5-7-6-16,-6-3-16 15,-2 1-24-15,-14-4-35 0,17 0-5 16</inkml:trace>
  <inkml:trace contextRef="#ctx0" brushRef="#br0" timeOffset="131766.3271">3408 13972 8 0,'0'0'72'15,"9"-2"2"-15,-5 7-3 16,12 10-60-16,-11 11-4 0,-1 5-1 15,1 9 2 1,2 10 4-16,-1 4-1 0,2 5-1 16,-1-5 0-1,-3 0-3-15,2-8-4 0,-2-6-3 16,1-11-7-16,-3-8-7 15,1-9-17-15,-3-12-45 0,9 3-9 16,-7-10 1-16</inkml:trace>
  <inkml:trace contextRef="#ctx0" brushRef="#br0" timeOffset="131937.3289">3308 14162 18 0,'0'0'79'0,"0"0"2"16,0 0-5-16,12 0-57 15,7-2-13-15,7-1-11 0,-1-3-13 16,6 2-19 0,3 4-34-16,-3 0-9 0</inkml:trace>
  <inkml:trace contextRef="#ctx0" brushRef="#br0" timeOffset="132217.3317">3584 13923 50 0,'7'-9'66'16,"2"3"-2"-1,9 3-64-15,1 3 0 0,11 9-2 16,6 6 1-16,0 14 2 0,2 3 3 16,-6 15 2-1,-6 9 1-15,-10 8 0 0,-4 3 0 16,-16 3-10-16,-20 11-46 15,-4-17-20-15,-7-3-2 0</inkml:trace>
  <inkml:trace contextRef="#ctx0" brushRef="#br0" timeOffset="132747.337">4115 14043 7 0,'-9'7'74'0,"-3"-2"-1"15,12-5-2-15,-39 3-57 16,39-3-9-16,11 1 0 0,8-1-1 15,8-4 1-15,1 1 0 16,7-2-3-16,-1 1-3 16,4-1-9-16,-11 0-9 0,2 2-11 15,-9 3-17 1,-6 0-22-16,5 0-9 0</inkml:trace>
  <inkml:trace contextRef="#ctx0" brushRef="#br0" timeOffset="133056.3409">4039 14229 57 0,'-4'12'80'0,"17"-12"-1"16,14-4-50-1,12-4-10-15,3 0-4 0,14-1-8 16,1-3-6-16,0 5-5 16,-3-3-9-16,-8 9-21 0,-4 5-44 15,-18 1-4-15,-9 4 6 0</inkml:trace>
  <inkml:trace contextRef="#ctx0" brushRef="#br0" timeOffset="133576.3461">3442 14160 38 0,'0'0'85'15,"0"0"-4"-15,-26-2-43 16,31-2-13-16,12-1-7 0,6-2-11 15,6-1-10 1,0-4-8-16,7 1-15 0,-2 1-15 16,-3-5-37-16,1 10-5 0</inkml:trace>
  <inkml:trace contextRef="#ctx0" brushRef="#br0" timeOffset="136636.3767">4887 13748 48 0,'-11'-8'76'16,"3"-2"-39"-1,8 10-3-15,-8-9-8 0,8 9-8 16,0 0-5-16,0 0-5 16,0 20-1-16,8 3-4 15,2 13-2-15,1 3-1 0,2 11 2 16,-3 5 4-16,2 8-3 15,-4 0-1-15,-2-6 0 0,-5-4 0 16,-1-8-3 0,0-8-8-16,-5-9-17 0,3-2-38 15,-7-19-16-15,9-7-2 16</inkml:trace>
  <inkml:trace contextRef="#ctx0" brushRef="#br0" timeOffset="137156.3819">4668 13801 71 0,'-11'-8'84'0,"3"-2"-6"0,6-2-51 16,2 0-7-1,5-3-10-15,11 1-4 0,8-1-3 16,12 1-3-16,5 0 0 15,9 3 1-15,3 6-1 0,3 5 0 16,-4 2-1 0,-2 12-1-16,-9 3-2 0,-8 4 0 15,-10 5 0-15,-10 2 1 0,-8-2 0 16,-7 2 2-1,-16-7-2-15,-4 0 2 0,-10-3 0 16,-1-4 1-16,-6-5 0 16,0-1-1-16,2-3 1 0,3-1 0 15,10-2 0 1,3-1 0-16,8-1-1 0,13 0 1 15,0 0 0 1,10 5 0-16,13 2-1 0,9 5 1 16,2 0 0-16,10 7 1 0,2 3 1 15,-1 2 0-15,-3 1 2 16,-8 4-2-16,-5-3-1 15,-10-1-3-15,-3-1-9 16,-10-2-24-16,2-1-42 0,-8-6-5 16</inkml:trace>
  <inkml:trace contextRef="#ctx0" brushRef="#br0" timeOffset="137526.3856">5364 14100 42 0,'13'0'73'15,"1"-4"1"-15,-14 4-54 0,25-12-6 16,-2 3 1-16,1 1 0 15,-2-2 0-15,-3-2-4 0,-3-3-5 16,-7 0-4 0,-4-1-2-16,-4 3-1 0,-5-3-1 15,-6 4 0 1,-3 0-1-16,-4 7 1 0,-2 4 3 15,2 2 2-15,0 11 2 16,0 7 1-16,5 6-2 0,1 3 1 16,6 5 0-16,3-2 0 15,5 0 0-15,6-2 1 16,8-3-7-16,-1-6-14 0,2-10-44 15,3 6-22 1,-3-8-5-16</inkml:trace>
  <inkml:trace contextRef="#ctx0" brushRef="#br0" timeOffset="138047.3909">6358 13676 23 0,'0'0'81'0,"10"3"-1"0,-10-3-4 16,19 22-57-16,-6-5-12 15,0 9-1-15,2 6 1 0,3 5 0 16,-2 6 0-1,3 1 2-15,-1 2-2 0,-4-3-1 16,-2-4-1-16,-1-8-4 0,-2-5-4 16,-4-8-3-1,1-5-12-15,-6-13-41 0,0 0-25 16,0 0-5-16</inkml:trace>
  <inkml:trace contextRef="#ctx0" brushRef="#br0" timeOffset="138277.3932">6171 13733 56 0,'-11'6'91'16,"11"-6"-6"-16,12-9-4 0,17 2-66 15,14 0-7 1,11-5-1-16,11-3-2 0,10-5-2 15,6-2 0-15,3-2-1 16,-3 2-1-16,-8 1-1 16,-9 5-5-16,-12-4-11 15,-12 10-31-15,-6 5-37 0,-18 5-6 16,-16 0-2-16</inkml:trace>
  <inkml:trace contextRef="#ctx0" brushRef="#br0" timeOffset="138567.3961">6207 14028 75 0,'-2'16'90'0,"5"-8"-3"16,20-3-55-16,11-3-4 0,12-2-3 15,13-7-7 1,6-4-7-16,8-2-5 0,-1-1-4 15,-2 0-4-15,-7 4-9 0,-16 0-20 16,-12 5-52 0,-8 5-6-16,-15 0-5 0</inkml:trace>
  <inkml:trace contextRef="#ctx0" brushRef="#br0" timeOffset="138917.3996">6227 13972 25 0,'0'0'79'16,"0"0"-1"-16,-13 12-1 15,-8 0-61-15,11 4-7 0,-5 7-3 16,-4 3 0 0,-4 4-1-16,2 4-1 0,-4-2-5 15,3-2-8 1,4-5-24-16,6 3-28 0,6-18-24 15,6-10-2-15</inkml:trace>
  <inkml:trace contextRef="#ctx0" brushRef="#br0" timeOffset="139247.4029">6817 13880 8 0,'0'0'85'16,"0"10"0"-16,6 2-29 15,-10 1-23-15,-3 4-10 0,-2 6-9 16,-3-1-12-1,3 2-24-15,-1 8-43 0,-1-13-18 16,4-2-4 0</inkml:trace>
  <inkml:trace contextRef="#ctx0" brushRef="#br0" timeOffset="139627.4067">6924 13355 63 0,'4'-11'78'0,"-4"11"-4"0,0 0-47 16,0 0-11-1,-5 18-14-15,-5-1-10 0,-3 8-29 16,9 8-38-16,-19 6-4 15</inkml:trace>
  <inkml:trace contextRef="#ctx0" brushRef="#br0" timeOffset="139977.4102">6188 13653 23 0,'10'-10'84'15,"-10"10"-4"-15,7-12-4 0,-7 12-57 16,0 0-13-1,-1 15-2-15,-4 3-4 0,-5 5-3 16,-2 5-7-16,-1 3-16 0,-7-9-42 16,5 7-13-16,-2-4 0 15</inkml:trace>
  <inkml:trace contextRef="#ctx0" brushRef="#br0" timeOffset="140777.4182">5953 13505 58 0,'4'-18'82'0,"-7"3"-27"15,-4 5-15-15,-3-2-8 0,-3 3-9 16,-3-5-5 0,-3 3-3-16,0 1-2 0,0 2-2 15,4 2-4-15,-1 1-1 16,6 2-3-16,1 1-1 0,9 2-4 15,-9 0 1 1,8 8-1-16,0 8 0 0,2 11-1 16,4 4 2-1,2 15 0-15,1 10 0 0,-1 14 2 16,-2 6 0-16,3 8 1 0,-4 3-2 15,-3 1 1-15,-2 3 0 16,-2-4-1-16,-6-10 1 16,2-7-1-16,-1-9 1 15,1-15 0-15,3-7 4 0,2-11 1 16,2-11 0-1,8-7 1-15,7-5-1 0,7-5 0 16,8-2-2-16,6-5-4 0,4-3-9 16,10 2-26-16,12-5-51 15,-7 0-6-15,5-4-9 16</inkml:trace>
  <inkml:trace contextRef="#ctx0" brushRef="#br0" timeOffset="141407.4245">7164 13784 31 0,'13'2'80'15,"7"-21"-5"-15,6 16-38 0,5-4-7 16,4-3-8-1,1 1-7-15,-2-4-1 0,-4 1-3 16,-1-4 0-16,-7 3-3 16,-9 0-2-16,-7 0-1 0,-6-2-1 15,-1 3-2 1,-13 0-2-16,-5 2-1 0,-2 3-2 15,-4 5 1-15,-2 2 0 0,-2 4 0 16,0 8 2 0,0 6-1-16,3 8 0 0,4 7 2 15,4 4 1-15,3 9 1 16,3-2 0-16,9 1 2 15,3-2 0-15,7-4 2 16,10-4 0-16,7-9-1 0,4-9-1 16,6-9-7-1,2-8-6-15,6 0-23 0,-2-11-53 16,-3-5-7-16,3-3-5 0</inkml:trace>
  <inkml:trace contextRef="#ctx0" brushRef="#br0" timeOffset="141997.4304">7727 13376 4 0,'17'0'59'0,"-7"3"1"15,-1 5-55-15,3 6 0 16,1 3 6-16,-4 8 2 0,3 11 2 31,-5-4 1-31,-2 6 1 0,0-4 2 16,-5 2 1-16,0-5-4 15,-10-2-3-15,-1-7 1 0,-5-10 1 16,-3-2 0-16,-1-3 0 16,-3 0-2-16,-1-4-3 15,1-1 0-15,5-2-2 0,-2 0-2 16,4-2-2-1,-1-5-7-15,8 0-11 0,-8 7-56 16,9-15-19-16,5-6-4 16,1-7-4-16</inkml:trace>
  <inkml:trace contextRef="#ctx0" brushRef="#br0" timeOffset="142137.4318">7644 13191 11 0,'0'-15'95'15,"0"4"-4"1,0 1-6-16,0 1-11 0,-2-13-85 16,2 12-36-16,0 10-37 15,2-11-7-15,-2 11-2 0</inkml:trace>
  <inkml:trace contextRef="#ctx0" brushRef="#br0" timeOffset="142677.4372">7850 13226 7 0,'0'0'73'16,"0"0"-1"-16,1 33-3 0,-1-20-58 15,0 2-4 1,0 5 0-16,4 2 1 0,2 1 3 15,2 0-2 1,1 3 2-16,1-6 0 0,2-3-2 16,-1-4-2-16,-1-5 0 0,2-5 1 15,-4-3-2-15,2-3-1 16,0-6 0-16,-4-1-1 0,-2-3-1 15,1 0-1 1,-2 0-1-16,-1-1-2 0,-2 4-1 16,0 10 0-1,0 0-1-15,0 0-1 0,0 0 1 16,0 10-1-16,0 1 3 15,6 0 2-15,-1-2 2 0,5-4 3 16,1-5 1-16,2 0 1 0,-1-9 2 16,0-4-1-1,-2-4-1-15,-5 0-2 0,-1-1-2 16,-4 2-3-1,0-1-2-15,-4 2-4 0,0 4-6 16,-5-1-16-16,5-3-40 16,4 15-23-16,0-9-5 0,0 9 0 15</inkml:trace>
  <inkml:trace contextRef="#ctx0" brushRef="#br0" timeOffset="143027.4407">8282 13142 23 0,'0'0'75'16,"10"17"1"-16,-10 0-4 16,36 3-62-16,-36 7-8 15,0 6 3-15,-1 8 1 0,0 0 3 16,-2 1 1-1,3-3 1-15,7-3 0 0,3-4 2 16,7-6-3-16,2-7-3 0,6-7 0 16,3-5-4-1,2-4-2-15,-2-3-4 0,4 0-9 16,-10-10-18-16,-6-2-49 15,0 7-10-15,-8-2-1 0</inkml:trace>
  <inkml:trace contextRef="#ctx0" brushRef="#br0" timeOffset="143247.4429">8202 13334 55 0,'-10'3'93'0,"10"-3"-3"15,0 0-5 1,20-1-62-16,5-2-9 0,7-4-4 16,6 1-8-16,8-5-8 0,3 4-19 15,4 7-50-15,-5-11-13 16,-2-2-6-16</inkml:trace>
  <inkml:trace contextRef="#ctx0" brushRef="#br0" timeOffset="143967.4501">8537 13193 57 0,'0'0'83'15,"0"0"-31"1,0 0-11-16,0 0-7 0,16-4-9 15,3-4-8 1,3 0-3-16,5 0-5 0,0-2 0 16,1 2-2-16,-3 1 0 15,-3 0-3-15,-6 4-2 0,-4-1 0 16,-12 4-2-1,8 0 2-15,-8 0-2 0,0 0-2 16,-1 7 2-16,-2 3 0 0,-1 4 0 16,1 5 2-1,0 7-2-15,-1 6 0 0,3 9 0 16,0 6 1-16,0 6-2 15,1 7 1-15,-4 5 0 0,4 7 0 16,-1 3 0 0,-1 3 1-16,1 2 1 0,0 2 0 15,1-1 0-15,2-3 1 0,3-4 0 16,0-5 3-1,6-4-1-15,-3-11 1 0,3-10 0 16,-2-6-1-16,0-10 2 16,-4-9-1-16,-3-6-2 0,-2-13-4 15,-16 4-4 1,-6-4-10-16,-17 14-67 0,-7-14-11 15,-13 0-6 1,-14 5-6-16</inkml:trace>
  <inkml:trace contextRef="#ctx0" brushRef="#br0" timeOffset="145958.4701">8869 13743 52 0,'0'0'86'16,"0"0"-1"-16,0 0-33 0,16 11-22 15,10-3-13-15,8-3-6 16,10 2-1-16,2-2-2 0,5-3-2 15,0-2-3 1,3 0-4-16,-8-2-7 0,0-1-11 16,-13-2-28-16,-8-2-38 0,3 2-6 15,-6-2-1-15</inkml:trace>
  <inkml:trace contextRef="#ctx0" brushRef="#br0" timeOffset="146318.4737">8942 13966 3 0,'-23'9'86'0,"3"-2"2"0,5-2-3 16,15-5-49 0,10 13-13-16,9-9-8 0,16 2-6 15,12-3-3 1,12 0-7-16,6-3-11 0,11-7-58 15,4 5-14-15,0-6-7 16,-5 2 1-16</inkml:trace>
  <inkml:trace contextRef="#ctx0" brushRef="#br0" timeOffset="159307.6053">3374 3849 38 0,'-13'-12'53'15,"13"12"-4"1,-8-10-12-16,8 10-7 0,10-7-6 15,13 4-9 1,12 3-6-16,12 0-5 0,18 5-3 16,9 2 1-16,21 7-14 15,13 11-57-15,6-7-8 0,7 1-3 16</inkml:trace>
  <inkml:trace contextRef="#ctx0" brushRef="#br0" timeOffset="160777.62">5099 3916 29 0,'-13'8'78'16,"13"-8"0"-16,26 0-5 0,41-10-84 16,19-4-48-16,28 14-21 0,15 5 1 15</inkml:trace>
  <inkml:trace contextRef="#ctx0" brushRef="#br0" timeOffset="162438.6367">2103 15651 54 0,'-4'-10'66'0,"4"10"-6"0,-2-12-8 16,2 12-15-16,0 0-11 0,0 0-14 16,0 0-5-1,0 0-4-15,0 0-3 0,2 18 0 16,7 1-2-16,1 5 2 15,5 8 0-15,2 2 2 16,2 5 0-16,1-1 2 16,2 1-1-16,-2-5 0 0,1 2 0 15,-5-7 0 1,1 0 0-16,-3-5 0 0,1-2 0 15,-5-2 0-15,-1-2 0 0,0-3 0 16,-4-3 0 0,0-2 0-16,-5-10 0 0,7 12 0 15,-7-12 1-15,0 0-1 16,0 0-1-16,0 0 1 0,0 0 1 15,8 5 2 1,-8-5 0-16,0 0 0 0,1-10-1 16,1-5 0-1,0-4 0-15,4-13-1 0,-1-6 0 16,-1-12-2-16,6-6-2 0,0-5 1 15,2-1 0-15,1 5-2 16,-1 2-2-16,2 8-3 0,0 7-3 16,-6 10-7-1,9 9-13-15,-7 8-24 0,-10 13-40 16,13-11-6-1,-13 11 0-15</inkml:trace>
  <inkml:trace contextRef="#ctx0" brushRef="#br0" timeOffset="163008.6424">2594 16058 74 0,'0'0'83'0,"0"0"-24"16,0 0-19-16,-9-4-13 0,9 4-6 15,0 0-6 1,0 0-5-16,0 0-5 0,0 0-1 16,9-4-2-1,1 0-1-15,0 2-1 0,2-4 0 16,0 4-1-16,0-1 0 15,-2 2 0-15,-10 1 0 0,14 0 0 16,-14 0 1-16,0 0 0 0,5 12 1 16,-5-1-1-1,-1 2 2-15,-2 2-1 0,-4 3 1 16,1 0-1-1,2-1 0-15,0-1 0 0,1-1 0 16,3-2 1-16,5-2 0 16,3-2 0-16,7-4 1 0,1-2 0 15,4 0-2 1,0-3-3-16,4 0-9 0,-6 0-31 15,2-3-43-15,-4-6-6 0,-1-3-5 16</inkml:trace>
  <inkml:trace contextRef="#ctx0" brushRef="#br0" timeOffset="163498.6473">3009 15678 3 0,'-7'-9'70'0,"4"-24"-7"0,3 33-49 16,-10-9-1 0,10 9 0-16,-14 7-2 0,9 8-3 15,-3 6-1 1,1 9 0-16,0 4-1 0,0 5 4 15,3 1 1-15,4 5 2 0,0-2-2 16,2-4 1-16,6-3 0 16,0-6-1-16,2-5-2 0,0-2-1 15,1-5-2 1,-2-6-1-16,0-2-4 0,-9-10-4 15,13 10-10 1,-13-10-16-16,0 0-55 0,0 0-3 16,0 0-4-16</inkml:trace>
  <inkml:trace contextRef="#ctx0" brushRef="#br0" timeOffset="163908.6514">3122 15695 69 0,'-8'0'75'16,"8"0"0"-16,0 0-64 0,-12 0-7 15,12 12 1-15,0 6 1 0,1 3 3 16,7 6 1 0,0 4-2-16,4 3 2 0,4 3 0 15,-2 0-2-15,1-1-2 16,-4-3-1-16,1-4-2 15,-4-3-1-15,-2-6-1 16,-3-3-2-16,-2-5-1 0,-1-12-4 16,-1 9-13-1,1-9-35-15,0 0-18 0,-2-10-17 16</inkml:trace>
  <inkml:trace contextRef="#ctx0" brushRef="#br0" timeOffset="164118.6535">3058 15923 17 0,'-11'0'90'16,"3"-3"-2"-16,8 3-5 0,0 0-48 16,5 0-24-1,10-2-6-15,8-1-2 0,7 0-2 16,-2 2-2-16,3-2-2 15,1 3-9-15,-2 0-13 0,-7-2-42 16,-6 5-20 0,-17-3-2-16</inkml:trace>
  <inkml:trace contextRef="#ctx0" brushRef="#br0" timeOffset="164378.6561">3325 15599 25 0,'10'0'68'0,"-1"-5"0"16,2 19-60-16,6 10 1 0,1 10 5 15,0 6 10-15,-1 8 3 16,-4 5-2-16,-8 2-7 0,-5 3-5 16,-5-2-12-1,-10-3-26-15,2-7-53 0,-10-10-6 16,-1-14-4-1</inkml:trace>
  <inkml:trace contextRef="#ctx0" brushRef="#br0" timeOffset="165438.6667">3895 15723 59 0,'-12'4'75'0,"12"-4"1"15,0 0-55-15,0 0-10 0,19 11-1 16,5-5 1 0,6-4-1-16,7 1 2 0,1 2 0 15,2-3-4-15,1 0-4 16,-7-1-3-16,-1 2-7 0,-11-3-10 15,-2 0-10 1,-9 1-11-16,-3-6-38 0,-8 5-12 16</inkml:trace>
  <inkml:trace contextRef="#ctx0" brushRef="#br0" timeOffset="165668.669">3988 15877 22 0,'-15'17'86'16,"4"-8"1"-16,11 19-4 0,8-25-65 16,10 0-5-16,10-3-1 15,7 0-1-15,8-5 0 16,2 2-7-16,2 2-6 15,-3-1-9-15,-1 2-24 0,-7 14-45 16,-5-5-11 0,-5 4-4-16</inkml:trace>
  <inkml:trace contextRef="#ctx0" brushRef="#br0" timeOffset="167530.6878">5310 15520 30 0,'0'0'71'15,"14"8"-26"-15,-14-8-18 0,5 10-4 16,1 0-4-1,-1 3-1-15,2 2-2 0,2 3 0 16,-1 1-1-16,3 4-3 0,-1 1-2 16,-1 2-3-16,0 0 0 15,0 0-1-15,0 2-2 0,1 0 0 16,1-2-1-1,-1-1 0-15,-1 0 0 0,1-1 0 16,-2-3 0 0,1-2 0-16,-1-1 0 0,-2-4-1 15,1-1 0-15,-1-2 0 16,-1-3 0-16,-5-8 0 0,9 11-1 15,-9-11 2-15,6 8-3 16,-6-8 3-16,0 0-2 16,5 10 0-16,-5-10 0 0,0 0 0 15,0 0 0 1,0 0-1-16,5 9 1 0,-5-9-1 15,0 0 1-15,0 0-1 16,7 12 1-16,-7-12-1 16,0 0 0-16,7 13 1 15,-7-13 0-15,0 0 0 0,0 0 0 16,6 9 2-16,-6-9 0 0,0 0 1 15,0 0 0 1,0 0 0-16,0 0 1 0,0 0 0 16,0 0 1-16,0 0-1 15,0 0 0-15,10-9-1 16,-4-11-1-16,3-4 1 15,0-10-1-15,7-12-1 0,3-8-1 16,0-8-1-16,3-1-2 0,1-2-1 16,2 2-4-1,-2-1-5-15,6 9-6 0,-7 3-9 16,6 9-21-1,3 13-45-15,-5-5-5 0,1 9-4 16</inkml:trace>
  <inkml:trace contextRef="#ctx0" brushRef="#br0" timeOffset="168642.6991">4530 15636 31 0,'0'0'85'0,"10"-4"-3"16,-10 4-3-16,0 0-67 15,-3 10-8-15,-3 4 0 16,2 8-2-16,-1 7 0 0,1 8 0 16,0 3 0-16,3 9 1 15,1-3 0-15,1 4 0 0,3-6-1 16,0-5 0-1,-1-7-3-15,2-7-6 0,-4-7-11 16,-1-18-27 0,10 10-38-16,-10-10-6 0</inkml:trace>
  <inkml:trace contextRef="#ctx0" brushRef="#br0" timeOffset="169142.7041">4528 15663 68 0,'-10'-4'62'15,"2"-1"-6"-15,8 5-8 0,-7-14-13 16,7 14-7-16,5-17-14 0,9 6-4 15,7 3-6 1,3-2-2-16,3 2-2 0,1 4 0 16,1 2 1-16,-3 2-1 15,-5 8 0-15,-3 7-2 16,-8 2 1-16,-6 4-1 15,-4 1 1-15,-6-1 1 0,-5 0 0 16,-4-1 1-16,-4-7 1 0,-2-2 0 16,-4-5 2-1,4-5 0-15,1-1 0 0,3 0-1 16,3 0 1-1,1-2-1-15,13 2-2 0,-10-2-2 16,10 2 1-16,0 0-1 16,10 16 0-16,3 0 1 0,3 5 0 15,4 7-1 1,2 5 3-16,1 2-1 0,1 4 1 15,-3-6-1-15,-5-1-1 0,-3-6-1 16,-3-2-4 0,-4-11-6-16,1-2-9 0,-7-11-23 15,0 0-43-15,0 0-7 16,0-9 0-16</inkml:trace>
  <inkml:trace contextRef="#ctx0" brushRef="#br0" timeOffset="169462.7073">4812 15937 49 0,'7'10'84'16,"4"-3"2"-16,0-3-64 0,3-1 1 16,2-2-3-1,0-1 1-15,-1-6-3 0,-4-2-4 16,0-3-6-1,-3-6-4-15,-6 3-2 0,-2-1-2 16,-4 0-1-16,-4 1-2 0,-5 3 0 16,-1 3-1-16,-3 6 2 15,-1 4 0-15,-1 11 1 0,2 8 0 16,2 7 1-1,5 7 1-15,3 0 1 0,6 5 0 16,3-2 1 0,9-1 0-16,3-6-3 0,5-2-5 15,-5-12-28-15,-8-5-50 16,15-8-5-16,-3-6-5 0</inkml:trace>
  <inkml:trace contextRef="#ctx0" brushRef="#br0" timeOffset="170082.7135">5117 15282 48 0,'-17'-13'90'0,"2"-2"-1"15,-3 0-5 1,-2 2-66-16,2 0-7 0,1 5-2 15,2 0-1-15,3 3-3 0,12 5-1 16,-14-5-2 0,14 5-4-16,0 0 2 0,0 15-1 15,5 3-1-15,6 10 0 16,4 9 1-16,3 14 0 0,5 8 0 15,0 16 1 1,0 6 0-16,-4 8 0 0,-3-2-1 16,-7 5 1-1,-7-5 0-15,-2-7 0 0,-7-10 1 16,-1-10 0-16,0-14 0 0,0-13 2 15,2-8 3-15,4-11-2 16,2-5 1-16,10-6 1 16,3-3-3-16,5 0-5 15,-1-3-11-15,8-12-66 0,0 12-10 16,2-6-7-1,-1-2-4-15</inkml:trace>
  <inkml:trace contextRef="#ctx0" brushRef="#br0" timeOffset="170552.7182">5855 16029 37 0,'0'0'93'0,"12"5"-3"0,-8 7-6 16,-4-25-34-16,-4 30-48 0,2 10-4 16,-2 2-3-16,2 3-4 15,-1 3-18-15,-6-5-55 0,9-3-7 16,3-11-5-1</inkml:trace>
  <inkml:trace contextRef="#ctx0" brushRef="#br0" timeOffset="171162.7243">5857 15482 58 0,'-15'0'86'0,"15"0"-1"16,-11-1-46-16,11 1-19 0,-11-1-6 15,11 1-6 1,0 0-6-16,3-12-6 0,17 6-4 16,7-7-9-1,5 2-15-15,3 2-25 0,-5-4-29 16,11 6 0-16</inkml:trace>
  <inkml:trace contextRef="#ctx0" brushRef="#br0" timeOffset="171562.7283">5349 15594 51 0,'-19'5'89'0,"7"1"-2"0,0-3-48 15,12-3-10 1,0 0-9-16,0 0-5 0,11 0-7 16,8-5-7-16,12 1-14 15,-1 0-29-15,-3-3-42 0,18 2-6 16,-2-2-3-16</inkml:trace>
  <inkml:trace contextRef="#ctx0" brushRef="#br0" timeOffset="172222.7349">6265 15719 6 0,'0'0'81'15,"-10"13"3"1,10-13 0-16,10 9-60 0,-1-2-10 16,5-2 1-16,0 0 0 15,8-2 0-15,-4-2-2 16,5-1-3-16,-4 0-5 15,-1-9-2-15,-3 0-4 0,-7-5-2 16,-3 0 0-16,-5-2-2 0,-5-1 1 16,0 3-2-1,-5 1 1-15,-2 5 0 0,-2 2 2 16,-3 6 0-1,3 7 0-15,-2 10 1 0,4 4 1 16,-1 11 1-16,8 4 2 16,3 4 1-16,5 2 2 0,10 0 1 15,4-3 1 1,7-6-1-16,3-6-1 0,2-5-3 15,1-6-6-15,-4-12-20 0,-26-4-60 16,30 0-7 0,-12-10-5-16</inkml:trace>
  <inkml:trace contextRef="#ctx0" brushRef="#br0" timeOffset="172532.738">6570 15376 5 0,'12'12'80'0,"4"1"4"16,0 6-2-1,3 16-47-15,1-3-28 0,-3 9 1 16,0 0 0-16,-6 8 2 0,-3-8 1 16,-2 2-2-16,-5-9-2 15,-1-7 0-15,-7-7 0 16,-4-9-2-16,-4-7-1 15,-5-7-7-15,0-8-16 0,-5-5-63 16,-5-15-7 0,-1-11-7-16</inkml:trace>
  <inkml:trace contextRef="#ctx0" brushRef="#br0" timeOffset="172642.7391">6481 15265 10 0,'8'-17'97'0,"-2"7"-8"16,-6 10-12-16,11-9-24 0,-19 5-133 15,8 4-11 1,0 0-5-16</inkml:trace>
  <inkml:trace contextRef="#ctx0" brushRef="#br0" timeOffset="173072.7434">6609 15342 55 0,'4'17'78'0,"5"27"-15"16,1-20-44-16,4 7-4 15,5-6 2-15,2 3 4 0,1-6 0 16,1-1 0-16,-1-10-3 16,0-1-1-16,-4-10-2 15,-4-2 2-15,-2-5-3 0,-5-1-4 16,-1 0-4-1,-4-2-2-15,-2 10-2 0,0-13-3 16,0 13-2-16,0 0-1 16,0 0 1-16,0 0 0 0,13 9 0 15,-1 0 2 1,2 0 2-16,3-1 2 0,0-3 2 15,-1-3 1-15,-2-2 0 0,-1-6-1 16,-5-2 0 0,-4-6-1-16,-4 1-2 0,-5-5-3 15,-3 0-2-15,-4-4-6 16,5 4-16-16,-10 4-61 15,10-12-9-15,4 1-5 16,3-1-5-16</inkml:trace>
  <inkml:trace contextRef="#ctx0" brushRef="#br0" timeOffset="173352.7462">7154 15151 14 0,'12'19'77'0,"-5"6"3"0,-2 7 0 16,1 7-69-1,-3 3-2-15,-3 5 4 0,1 0 0 16,1-3 1-16,0-4 0 16,4-5-4-16,0-8-4 0,1-9-2 15,3-5-3 1,5-10-4-16,-5-3-6 0,6 0-14 15,-1-2-54 1,-3-13-11-16,-2-2-6 0</inkml:trace>
  <inkml:trace contextRef="#ctx0" brushRef="#br0" timeOffset="173502.7477">7108 15309 1 0,'-18'0'80'0,"6"3"3"16,12-3-4-1,0 0-58-15,18 8-15 0,8-8-4 16,3 0-7-16,8 0-26 15,6 0-43-15,-2-3-8 0,-2-3 2 16</inkml:trace>
  <inkml:trace contextRef="#ctx0" brushRef="#br0" timeOffset="173952.7522">7402 15141 51 0,'0'-12'95'15,"0"12"-5"-15,0 0-4 0,-28-4-63 16,28 4-12 0,0 0-4-16,9-3-2 0,0 3-3 15,3 0 0-15,0 7-1 16,1 1 0-16,1 6 1 15,2 3 0-15,-3 7 0 16,-2 7 2-16,-1 5-3 0,0 4 1 16,-1 6 0-16,1 4-1 0,1 1-1 15,0 7 1 1,3 1-1-16,2 3 0 0,-1 1 0 15,6 0 0 1,-1-4 0-16,-2-3 0 0,0-4 0 16,-4-4 0-16,1-11 0 15,-6-4 1-15,-3-10 2 0,-3-3 1 16,-6-7 1-1,-7-4 0-15,-10-6-1 0,-1-1 1 16,-12-2-1-16,-9 0-2 0,-4 0-4 16,-3-4-4-1,3 4-9-15,-1-7-20 0,4 6-54 16,11-1-9-16,12 0-4 15</inkml:trace>
  <inkml:trace contextRef="#ctx0" brushRef="#br0" timeOffset="174312.7558">7897 15491 51 0,'-11'8'93'0,"11"-8"-1"15,-10 8-3-15,10-8-51 16,0 0-30-16,18 0-1 0,2-5 2 16,7-2-2-1,8 0 0-15,6 1-4 0,0 0-2 16,1 0-1-16,0 2-1 15,-4 1-2-15,-8 1-5 16,-5 2-10-16,-10 4-33 0,-4 1-39 16,-11-5-4-16,0 9-7 15</inkml:trace>
  <inkml:trace contextRef="#ctx0" brushRef="#br0" timeOffset="174512.7578">7751 15748 85 0,'0'22'94'15,"19"-8"-5"-15,14-11-5 0,59-6-75 16,-34 1-5 0,11-3 0-16,8 1-1 0,2-3-2 15,0 6-3 1,-6 1-9-16,-4 3-32 0,-15 10-43 15,-20 4-7-15,-17 6-3 16</inkml:trace>
  <inkml:trace contextRef="#ctx0" brushRef="#br0" timeOffset="175842.7711">2549 16840 76 0,'9'-8'83'16,"-9"8"-1"-16,56 0-63 16,-81 3-2-16,33 10-4 0,8 9 1 15,1 9-1-15,4 9 0 0,6 4-3 16,2 4-3-1,-1 1 0-15,-2 2-1 0,1 2-1 16,-15-31-2 0,-1 4 0-16,1-2-1 0,-1 1 1 15,-4-1-1-15,2 0 1 16,0 0 0-16,-3-2-1 0,0-2 2 15,0 0-1 1,-3-2 1-16,1-1 0 0,1-3-1 16,-2 1 1-16,0-5 0 0,-3-10 0 15,4 9-1 1,-1-14 2-16,2-12-1 0,1-20-1 15,0-13-1 1,0-17 0-16,1-8 1 0,2-9-2 16,2-2 0-16,-1 11-2 15,1 8-2-15,-2 7-2 0,3 11-7 16,-7 14-14-1,4 0-61-15,1 21-10 0,0 6-5 16,2 5-4-16</inkml:trace>
  <inkml:trace contextRef="#ctx0" brushRef="#br0" timeOffset="177053.7833">5764 16073 20 0,'-17'-15'62'0,"17"15"-28"0,-19 0-2 16,10 8-2 0,-1-4 2-16,-1 2-3 0,11-6-5 15,-13 9-5-15,13-9-2 16,0 0-3-16,0 0 0 15,0 0-4-15,5 6-2 16,5-6-2-16,0 0-1 0,2 0-2 16,-2 0-1-16,0-1-2 0,-2 1 0 15,-8 0 0 1,14 5 0-16,-12 4 0 0,0 3 0 15,-2 3 2 1,0 4 0-16,0 0-1 0,-4 1 2 16,1 2-2-16,-1-3 0 15,0 2 2-15,4-3 0 0,0-4 1 16,11-2 1-1,7-4 0-15,8-4-1 0,4-4-2 16,5 0-6-16,2-7-8 0,9-3-38 16,-5 0-38-1,-5-1-7-15,-5 0-7 0</inkml:trace>
  <inkml:trace contextRef="#ctx0" brushRef="#br0" timeOffset="178103.7938">3253 17336 44 0,'-10'-5'86'0,"10"5"-1"16,-29-5-48-1,29 5-11-15,0 0-5 0,0 0-3 16,9-3-4 0,3 0-6-16,9 0-3 0,1 0-2 15,3 1-1-15,4 0 0 16,0 2 0-16,0 0-1 0,-5 3 0 15,-4 4-1-15,-20-7-1 16,13 13 1-16,-13-13 0 16,6 20 0-16,-6-10 0 0,0 1 1 15,-3 1-1 1,-3 0 0-16,1-2 0 0,0 5 1 15,-2-3 1 1,3 0 0-16,2 0 1 0,0-1 0 16,2 0 2-16,2 0-2 15,-2-11-2-15,13 13-3 0,-3-6-12 16,0-4-30-16,5-3-41 0,2 0-9 15,0 0-4 1</inkml:trace>
  <inkml:trace contextRef="#ctx0" brushRef="#br0" timeOffset="179073.8035">3346 17374 26 0,'-9'-12'94'16,"5"-1"-5"-16,4 13-6 15,0 0-53-15,0 0-15 0,0 0-4 16,0 0-2-16,9 16-3 0,-5-4 2 15,1 3-2 1,-1 1 1-16,2-1-1 0,-2 0 0 16,2 1 0-16,-1-1-1 15,-1-1 0-15,1-2-2 16,-1-2 0-16,-4-10-1 15,0 0-1-15,0 0 2 0,0-12-2 16,-9-18 0-16,-2-3 0 16,0-3 0-16,0 4 0 15,0 1-2-15,5 15 0 0,6 16-1 16,0 0-1-1,0 4 0-15,1 8 0 0,3 5 1 16,0 3 1 0,1 1 1-16,2 1 1 0,-3-3 0 15,1 0 3-15,0 1 0 16,1 0-1-16,-3-4 0 0,2-6 0 15,-5-10-1-15,4 12 2 16,-4-12-3-16,0-32 0 16,-3-11 0-16,-5-5 0 0,1 2 0 15,0 5 0 1,2 14-2-16,4 10 0 0,1 17 0 15,0 0 0 1,1 14-1-16,3-2 0 0,1 4 0 16,0 0 1-16,0 3 2 15,1 1 0-15,-1-2-1 0,0 0 1 16,0 0 2-16,1-1 1 15,-1-2-1-15,-1-4 0 16,-4-11-1-16,0 0 1 0,4 9 0 16,-4-18-1-1,-4-17-1-15,-5-9-2 0,0 3 1 16,1 1-2-1,0 7 1-15,8 24-2 0,0 0 0 16,0 0 1-16,0 17-1 0,3 4 2 16,0 1 0-16,0 2 2 15,0 5 0-15,0-4 0 16,-1 4 0-16,-1-3-2 15,2 0-3-15,-1-1-8 0,-2-3-22 16,0-5-58 0,0-3-6-16,1-6-7 0,-1-8 4 15</inkml:trace>
  <inkml:trace contextRef="#ctx0" brushRef="#br0" timeOffset="179463.8074">3770 16832 50 0,'-15'-4'81'0,"1"4"0"16,1 7-4-16,-3 10-74 15,5 12-2-15,7 11 3 16,-1 9 4-16,4 12 3 0,6 5 3 16,1-30-2-16,4 2 0 15,0 2-1-15,0 0 0 0,3-3-3 16,0 3-4-1,1-8-3-15,-3 2-3 0,0-8-4 16,3 0-10 0,-5-6-49-16,2-8-24 0,-4-7-7 15,-7-5-1-15</inkml:trace>
  <inkml:trace contextRef="#ctx0" brushRef="#br0" timeOffset="179733.8101">4006 16808 8 0,'10'8'94'0,"0"5"-1"16,-3 5-5-16,1 7-3 16,-3 2-82-16,-3 14 0 15,2 6 0-15,3 8 3 0,-1 3 1 16,-1-26-3-16,-2 4 0 15,2-1 0-15,-1 3 0 16,0-1-1-16,-1 0 0 0,0-4-2 16,0 1-3-1,2-8-2-15,-1 1-5 0,-2-10-17 16,-4-2-62-16,8-4-4 15,-6-11-7-15</inkml:trace>
  <inkml:trace contextRef="#ctx0" brushRef="#br0" timeOffset="179893.8117">3901 17077 0 0,'-18'-1'94'0,"2"1"0"0,8 5-3 16,8-5-5 0,45 0-74-16,-25 0-5 0,4 0-5 0,3 0-7 15,4-2-5 1,8 2-22-16,0 3-53 0,-4-3-8 15,-4-3-6-15</inkml:trace>
  <inkml:trace contextRef="#ctx0" brushRef="#br0" timeOffset="180083.8136">4321 16779 48 0,'13'2'90'0,"4"16"0"16,-1 11-4-1,2 9-67-15,1 14-6 0,-5 10 0 16,-2 10-1-16,-12-31-2 0,0 3-4 15,0 5-6 1,-5-1-8-16,-2-2-25 0,0 2-41 16,-3-9-18-1,2-3-6-15</inkml:trace>
  <inkml:trace contextRef="#ctx0" brushRef="#br0" timeOffset="180403.8168">4935 17012 19 0,'-21'21'94'16,"9"-3"-3"-16,5-3-3 0,7-4-6 15,6 7-72 1,10-14-10-16,9 0 0 0,4 4-1 15,5 0 2-15,6-3 0 16,1 3-6-16,-3-4-10 0,5-4-39 16,-5 1-33-1,-6-1-6-15,-5 0-3 0</inkml:trace>
  <inkml:trace contextRef="#ctx0" brushRef="#br0" timeOffset="180593.8187">5015 17183 7 0,'-26'29'95'15,"6"-7"3"-15,14 2-6 0,6-7-4 16,50-6-74-16,-27-2-7 0,10 0-1 16,7-2-3-1,6-4-4-15,12 2-14 0,-30-2-72 16,16-8-5-1,40-5-6-15,2-5-2 0</inkml:trace>
  <inkml:trace contextRef="#ctx0" brushRef="#br0" timeOffset="180963.8224">6098 16706 89 0,'-6'-11'90'0,"6"11"-4"0,0 0-5 16,-5 6-72-16,4 20-2 15,1 18 3-15,0 17-1 0,-3 12 2 16,3 13 1-1,-2-41-3-15,-1 8-1 0,-1 1-3 16,1 3-4-16,0-1-5 0,-2-1-7 16,2-5-5-16,-3-5-36 15,-8-8-37-15,11-7-8 16,3-12-5-16</inkml:trace>
  <inkml:trace contextRef="#ctx0" brushRef="#br0" timeOffset="181443.8272">6034 16820 57 0,'-20'5'97'0,"4"0"-2"16,2-3-5-16,14-2-60 0,0 0-12 16,0-6-7-1,13 3-4-15,4-2-2 0,10 3-2 16,6 0-3-16,11 2-2 0,3 3 1 15,1 6-1-15,0 9 0 16,-6 4 0-16,-5 4 0 16,-10 5 0-16,-10 4-1 15,-17 0-1-15,-9-2 1 0,-13-1 1 16,-10-4 0-1,-11-6 0-15,-7-10 1 0,-6-4 1 16,0-7 0-16,4-1 1 0,8-4 2 16,7-1 1-1,10-2-1-15,12 2 0 0,15 5 0 16,11 0 0-16,16 5 1 15,15 2-2-15,7 6-1 0,5 1-1 16,5 5-1 0,-3 1 1-16,-3-1-3 0,-10 3-5 15,-9-8-20 1,-23 3-58-16,6-5-4 0,-17-12-8 15,11 7 2-15</inkml:trace>
  <inkml:trace contextRef="#ctx0" brushRef="#br0" timeOffset="181723.83">6462 17171 6 0,'16'15'90'0,"4"-2"0"16,2-2-5-16,3-9-4 16,-9-2-77-16,8-5-2 15,3-4-1-15,-6-6 0 0,-9 1 0 16,-5-4-1-16,-7-3-1 15,-7 2-1-15,-6 4 1 16,-7 5 1-16,-2 5 2 0,-2 8 2 16,2 13 2-1,0 13 1-15,6 7 1 0,4 4 0 16,10-16-4-1,0 3 0-15,2-1-2 0,5 2-6 16,5-5-24-16,-4 2-59 0,12-9-6 16,3-1-7-16,28-1 10 15</inkml:trace>
  <inkml:trace contextRef="#ctx0" brushRef="#br0" timeOffset="182173.8345">7248 16803 84 0,'0'-12'92'0,"0"12"-6"0,7-9-4 16,-1 17-72-16,11 10-2 15,4 14 0-15,5 11 0 16,1 10 3-16,3 8 0 0,-2 4 0 16,-1-7-1-1,-5-3 0-15,-1-8-1 0,-5-8 0 16,-2-14-1-16,-2-15-1 15,1-10-1-15,-1-14-1 0,-1-15-1 16,1-9-1-16,-2-9-2 16,2-10-2-16,-6-6-4 15,1 2-3-15,-7 0-4 0,2 7-6 16,-1 4-10-1,1 12-28-15,10 14-41 0,-9 7-6 16,-3 17-3-16</inkml:trace>
  <inkml:trace contextRef="#ctx0" brushRef="#br0" timeOffset="182563.8384">7403 16781 65 0,'30'0'93'16,"9"0"-5"-1,6-7-4-15,8 7-56 0,3-9-29 16,1-5-9-16,-2 6-11 15,-6-2-28-15,-17 4-39 16,-4 5-5-16,-11 1 0 16</inkml:trace>
  <inkml:trace contextRef="#ctx0" brushRef="#br0" timeOffset="182813.8409">7153 16777 84 0,'0'0'95'15,"0"10"-5"-15,16-10-6 16,5 0-72-16,13 0-38 0,15-1-55 16,-11-6-8-1,6 2-6-15</inkml:trace>
  <inkml:trace contextRef="#ctx0" brushRef="#br0" timeOffset="183163.8444">7805 17149 38 0,'-5'10'97'0,"5"4"-3"0,0 5-8 16,3 1-2-1,2 8-89-15,-5-7-19 0,0-8-63 16,2 4-4-16,3-4-7 15,1 0 4-15</inkml:trace>
  <inkml:trace contextRef="#ctx0" brushRef="#br0" timeOffset="183913.8519">7072 16612 1 0,'0'-17'94'16,"-1"-2"1"-16,-5-3-2 15,-1 5-43-15,-4-5-24 0,-5-2-6 16,-1 2-6-1,-3 1-5-15,-2 4-1 0,3 2-3 16,1 4-2-16,0 3-2 16,8 1-1-16,10 7-1 15,-11 3-1-15,11 12 0 16,3 10 0-16,11 14 0 0,3 13 0 15,3 15 3-15,4 19 0 0,0 16 1 16,-2 9 0 0,-14-53-1-16,-1 6-1 0,-3 1 1 15,0 1 1 1,-2-4-2-16,-2-1 1 0,0-7-1 15,1 0 0-15,-1-9 0 16,2-1-3-16,2-12-8 0,6-3-25 16,11-9-52-1,-2-5-7-15,9-12-7 0</inkml:trace>
  <inkml:trace contextRef="#ctx0" brushRef="#br0" timeOffset="184432.8579">7950 16895 24 0,'-4'12'97'15,"9"-4"-3"1,15-8-5-16,9 0-4 0,5-12-79 15,11-2-4-15,4-5-2 0,2-3 0 16,-2 2 1 0,-7 0 0-16,-6-2-1 0,-7-2-1 15,-11 5-1-15,-12-3 0 16,-6 5-1-16,-8 3 1 15,-13 4-1-15,-8 4-2 16,-7 6 4-16,-3 6-1 0,-3 11 3 16,-1 8-1-1,0 8 1-15,3 7 0 0,6 9 2 16,6 7-1-16,10 8 2 0,10 3 0 15,8-3 2 1,11 0 0-16,3-34-1 0,1-1 0 16,7-2 0-16,3-2-1 15,2-4-1-15,-1-5-2 16,39 10-9-16,-3-21-27 15,-17-7-53-15,16-17-6 0,-5-11-6 16,-6-18-1-16</inkml:trace>
  <inkml:trace contextRef="#ctx0" brushRef="#br0" timeOffset="184822.8618">8547 16387 6 0,'0'17'89'0,"-1"-2"-3"0,1-4-4 15,0 3-3 1,4 13-76-16,3-9-4 0,5 4 0 16,1 7 2-16,-1 9 3 0,3 4 4 15,-1-1 1 1,-4-1-1-16,1-5-2 0,-7-6 1 15,-4-7-2-15,0-4 0 16,-4-8 0-16,-6-6-1 0,-1-3 0 16,-8-1-1-1,-2-2 1-15,-4-5-2 0,0-3-3 16,-5-4-4-1,3 0-14-15,-1-8-69 0,-1-6-5 16,3-8-8-16,6-10-2 0</inkml:trace>
  <inkml:trace contextRef="#ctx0" brushRef="#br0" timeOffset="184942.863">8452 16223 43 0,'10'-1'104'16,"-10"1"-11"-16,10-3-11 0,-10 3-13 15,0 0-138-15,0-8-23 0,-1-3-9 16,1 2-4-1</inkml:trace>
  <inkml:trace contextRef="#ctx0" brushRef="#br0" timeOffset="185463.8683">8604 16436 23 0,'8'13'98'0,"-1"3"-4"15,2 0-5 1,-3-1-5-16,-1 8-81 0,6 4-3 16,3 3 0-1,1 1 1-15,3-2 1 0,0-7 1 16,6-7 0-16,-1-6 1 15,0-6 0-15,2-6 1 0,-4-10-1 16,0-5 0-16,-2-3 1 0,-5 1-2 16,-1-2 0-1,-7-1-1-15,-5 3 0 0,-1 3 0 16,2 2-2-1,-5 4-3-15,-1 2 0 0,4 9-1 16,-10-2 1-16,5 6 0 16,5 9 0-16,0 4 0 0,4 2 2 15,3-1 1 1,1 3 2-16,5-6 0 0,3-3 0 15,1-7 1-15,2-5 0 0,1 0 1 16,-4-5 0 0,0-4-1-16,-5-4-1 0,-2-2 1 15,-7-2-1-15,-2-2-1 16,-3-5-1-16,-6 0-2 15,-3-3-2-15,0-2-4 16,-1 2-9-16,3 0-43 0,3 6-32 16,2 2-8-1,1 6-6-15</inkml:trace>
  <inkml:trace contextRef="#ctx0" brushRef="#br0" timeOffset="185743.8711">9176 16220 6 0,'7'12'94'0,"0"4"-1"0,-4 5-6 16,-2 3-6-1,10 6-77-15,-13 5-4 0,-3 4-2 16,2 4 2-16,2-2 2 15,1-3-1-15,1-5 4 0,9-7-2 16,3-7 2 0,4-6 1-16,3-11-2 0,1-2-3 15,2 0-3 1,-6-13-11-16,4 2-30 0,-3 9-42 15,-4-15-10-15,-1-3-3 0</inkml:trace>
  <inkml:trace contextRef="#ctx0" brushRef="#br0" timeOffset="185883.8725">9183 16358 88 0,'-12'0'93'0,"12"0"-6"0,0 0-7 16,3-9-79-1,19 1-27-15,14-4-56 0,-3 0-9 16,7-3-3-16</inkml:trace>
  <inkml:trace contextRef="#ctx0" brushRef="#br0" timeOffset="186653.8802">9551 16187 85 0,'0'9'92'15,"0"-9"-6"-15,0 0-5 16,-13 7-73-16,13-7-5 0,0 0 0 15,-12 0 2-15,12 0 1 0,0 0 0 16,0 0 2 0,0 0-2-16,0 0-1 0,0 0-1 15,0 0-1 1,0 0-1-16,0 0-1 0,0 0-1 15,-1 8 1-15,1-8 1 16,0 0 0-16,-9 9 0 0,9-9 0 16,-9 9-1-1,9-9 1-15,-10 8 0 0,10-8-2 16,0 0 1-16,-10 8 1 0,10-8-1 15,0 0 1 1,0 0 0-16,8 0 0 0,4 0-1 16,6-4 1-16,7 0-1 15,6-1-1-15,3-1 1 0,3 2-1 16,-2 0 0-1,-4-1 0-15,-6 3 1 0,-6 2 0 16,-4 0 0-16,-15 0 1 0,8 0-2 16,-8 0 0-1,-6 0 0-15,-5 4 1 0,3 0-1 16,-4 0 0-16,-1 4 0 15,2 4 0-15,-2 4 1 0,5 8-2 16,3 9 1 0,2 6 0-16,3 8 0 0,-1 11 0 15,10 7-1 1,2 8 1-16,6 4 1 0,3 5 0 15,2 3 0-15,3 2 1 0,2-4 0 16,0-1 1-16,-14-47 0 16,0 2-2-16,-2-5 0 15,2-3 1-15,-6-2 0 16,-5-3 1-16,-4 13 0 0,-18-16-3 15,-20-10 0 1,-14-11-5-16,-19-7-5 0,-11-5-34 16,-6-1-48-1,1-3-6-15,2 4-7 0,7 2-3 16</inkml:trace>
  <inkml:trace contextRef="#ctx0" brushRef="#br0" timeOffset="217337.1891">12432 11483 67 0,'-14'-7'56'0,"14"7"-8"16,-14 0-7-16,14 0-8 0,-12 2-7 15,12-2-5 1,-9 2-3-16,9-2-3 0,0 0-2 15,0 0-2-15,0 0-2 0,0 0-1 16,0 0-1 0,0 0-1-16,0 0 0 0,8 5-2 15,4-5 0-15,9 0 1 16,10 0-1-16,8-6 0 0,7 0-1 15,11 1 1 1,6-5 0-16,3 2-1 0,3-3-1 16,0 1 0-1,-6 3 0-15,-5-1-1 0,-6 1-1 16,-8 4 0-16,-11-1-1 0,-6 2-4 15,-9 1-2-15,-7 1-4 16,-11 0-6-16,0 0-19 0,-2 13-40 16,-9-9-16-1,-2 4-6-15</inkml:trace>
  <inkml:trace contextRef="#ctx0" brushRef="#br0" timeOffset="217740.1934">12333 11758 3 0,'-19'10'84'15,"4"1"5"-15,2-7-3 0,13-4-56 16,-4 11-1-1,12-8-4-15,17 0-3 0,13-3-3 16,13 1-5-16,12-1-1 0,16 0-4 16,5 0-3-1,8-1-1-15,-1-2-1 0,-4 0-3 16,-4 2 0-16,-13 0 0 15,-7 1-1-15,-15 0-2 16,-14 0-2-16,-10 2-5 16,-24-2-6-16,0 0-46 0,-2 10-29 15,-22-5-7-15,-6 0-4 0</inkml:trace>
  <inkml:trace contextRef="#ctx0" brushRef="#br0" timeOffset="218740.2034">13881 11071 78 0,'-9'-10'86'0,"9"10"-3"16,0 0-57-1,0 0-2-15,0 0-5 0,0 0-2 16,6 0-5-1,-6 0-3-15,11 11-2 0,-2 2 1 16,2 2-2-16,2 3 0 16,0 6 1-16,5 5-2 0,1 2 1 15,0 6-1-15,-1 3 0 0,1 3 0 16,-2-1 0-1,2 1 0-15,-4 1-1 0,-1-3 0 16,-3-7-1 0,-3-2 1-16,0-7-1 0,-4-5 0 15,-2-8 0-15,1 1 2 16,-3-13-1-16,0 0 0 0,15-13 0 15,-3-8 0 1,1-12-1-16,6-11 0 0,4-10-1 16,3-6-2-16,2-1 0 0,1-2 0 15,-3 5 0 1,-1 2-1-16,-3 10-2 0,-6 9-3 15,0 10-6-15,-9-1-14 16,-3 13-66-16,2 6-4 0,-6 9-7 16,17 0-6-1</inkml:trace>
  <inkml:trace contextRef="#ctx0" brushRef="#br0" timeOffset="219410.2101">14577 11417 18 0,'0'0'77'0,"0"0"1"0,-18-7-32 16,8 7-18-1,1 5-4-15,-4 6-7 0,6 5-4 16,-6 1-2-1,6 6 0-15,2 1 0 0,5-1 1 16,11-1-2-16,5-5-1 16,9-5 0-16,8-10-2 0,4-3 1 15,5-13-1-15,1-5-1 16,-4-6-1-16,-5-1 0 15,-9-3-2-15,-8 0 1 0,-13 5-1 16,-8 7 0 0,-17 6-1-16,-9 5-1 0,-4 6-2 15,-8 3-4-15,2 11-7 16,-10 5-40-16,13 3-35 0,6-1-6 15,6-1-8 1</inkml:trace>
  <inkml:trace contextRef="#ctx0" brushRef="#br0" timeOffset="222128.238">13604 11829 18 0,'-9'11'71'16,"9"-11"-20"-16,-10 3-7 0,10-3-7 15,0 0-6 1,0 0-6-16,0 0-5 0,12 0-4 16,11 0-1-1,12 0-6-15,11 0-3 0,15 0-2 16,15-3 0-16,15 1-2 15,12-3 1-15,10 0 0 0,11-2 3 16,8-3 1-16,11-1 2 0,5-2 2 16,9 2-1-1,7 0 1-15,7 4-1 0,-1 2-1 16,0 0-2-1,-6 4-2-15,-7 1-2 0,-14 0 0 16,-7 4-3-16,-17 1-2 16,-18-1-4-16,-13 4-7 0,-18-5-22 15,-25 0-56-15,0 0-3 0,-12-2-8 16,-12 0-4-1</inkml:trace>
  <inkml:trace contextRef="#ctx0" brushRef="#br0" timeOffset="228129.2981">13915 12201 45 0,'0'0'44'0,"-13"-9"-7"16,13 9-8-16,-11-3-4 15,11 3-2-15,0 0-1 0,0 0 0 16,0 0-1-1,0 0-2-15,0 0-2 0,0 0-4 16,0 0 0 0,0 0-5-16,0 0-2 0,0 0-2 15,0 0-1-15,0 0-2 0,0 0 0 16,0 0 0-16,1 12 0 15,5 3 0-15,3 6 1 0,1 4 1 16,1 9 1 0,4 4 0-16,-1 4 0 0,0-1 0 15,-2 5-1 1,-2-2 1-16,-3-3-2 0,-2-5 1 15,0-5-2-15,-2-7-1 16,-2-4-1-16,0-5-2 0,-1-15-4 16,4 9-7-16,-4-9-11 0,5-14-27 15,5 8-34 1,-6-15-6-16,0 2-2 0</inkml:trace>
  <inkml:trace contextRef="#ctx0" brushRef="#br0" timeOffset="228739.3042">13857 12223 1 0,'-13'-5'47'0,"-1"0"0"15,3 0-1-15,11 5-7 16,-13-4-5-16,13 4-6 15,0 0-4-15,0 0-5 0,0 0-4 16,0 0-5-16,-4-12-3 16,4 12-1-16,6-12-3 0,3 4 1 15,7-2-1 1,7 0 0-16,5-1 0 0,7 1 1 15,3 1 0 1,7 3 0-16,-2 4-1 0,1 2-1 16,-7 5 0-16,-4 6 0 15,-9 6-1-15,-8 6-1 0,-10 2 1 16,-6 4 0-16,-7 2 1 0,-8 2-2 15,-7-3 0 1,-4 0 0-16,-4-6 0 0,-5-3 0 16,0-5 0-1,1-5 0-15,4-5 1 0,2-2-1 16,4-3 2-16,5-1-2 15,8 0 0-15,11 0 0 0,0 0 1 16,13 0-1-16,8 5 2 16,6 5 1-16,5 2 2 15,6 5 1-15,3 5 0 0,1 4 0 16,-4 2 0-1,-1 2-1-15,-5 1-1 0,-6-1-3 16,-3-1-3-16,-6-5-4 16,-4-3-11-16,-6 2-57 0,-7-23-15 15,14 4-7 1,-9-13-4-16</inkml:trace>
  <inkml:trace contextRef="#ctx0" brushRef="#br0" timeOffset="229089.3077">14382 12377 23 0,'-10'-1'87'15,"10"1"3"-15,0 0-6 0,0 0-54 16,11 0-9-1,11 1-7-15,8 0-3 0,2-1-1 16,7 0-4-16,0-1-3 0,-3-3-3 16,-4 0-2-1,-3 1-5-15,-6 0-10 0,-10 1-8 16,-13 2-25-16,18-2-38 15,-18 2-5-15,-7-1 1 0</inkml:trace>
  <inkml:trace contextRef="#ctx0" brushRef="#br0" timeOffset="229269.3095">14470 12251 12 0,'-9'-8'85'16,"9"8"3"-16,0 0-3 16,0 15-50-16,10 9-10 0,4 6-8 15,2 6-4 1,0 3-1-16,3 8-1 0,-2 3-5 15,-5-5-5 1,2-1-7-16,-9-10-33 0,2-7-44 16,1-6-9-16,-8-21-4 15</inkml:trace>
  <inkml:trace contextRef="#ctx0" brushRef="#br0" timeOffset="229969.3165">15066 12123 18 0,'0'0'76'15,"0"0"-18"-15,0 0-15 0,0 0-8 16,0 0-8-1,0 0-6-15,0 0-7 0,0 0-3 16,0 0-1-16,0 0 0 0,2 6-2 16,-2-6-2-1,8 14 0-15,-3-6-1 0,1 4 1 16,2 1-1-16,-1 2-1 15,-1 1 1-15,-1 3-3 16,2 1 1-16,-3-2-2 16,1 1 1-16,-3-2-2 0,0-2 1 15,0-3 0 1,0-2-1-16,-2-10-1 0,1 10-1 15,-1-10-3-15,0 0-6 0,0 0-7 16,0-6-14-16,-1-5-34 16,1 11-22-16,1-12-5 15</inkml:trace>
  <inkml:trace contextRef="#ctx0" brushRef="#br0" timeOffset="230429.3211">14895 12380 22 0,'-11'5'88'0,"11"-5"0"15,0 0-3-15,7 8-60 0,19-8-5 16,10 0-5 0,12-6-2-16,7-3-4 0,9-3-3 15,-1 0-4 1,-8-3-2-16,-1 5-7 0,-16-6-12 15,-8 2-45-15,-8 14-23 16,-14 0-5-16,-8 0-2 0</inkml:trace>
  <inkml:trace contextRef="#ctx0" brushRef="#br0" timeOffset="230969.3265">15044 12661 19 0,'5'15'64'0,"5"1"0"16,0-1-13-16,3 4-9 0,-2 2-12 15,1-2-8 1,-5-1-7-16,1 1-5 0,-3-3-1 16,-1-2-5-16,-4-2 0 15,0-3-1-15,0-9 0 16,-17 8 1-16,2-8 0 0,-5 0 1 15,-5-9 1-15,-5 1 0 16,-3-4 1-16,-1 0-1 0,1 0 0 16,2 1-1-1,5 2-1-15,8-1-2 0,6 3-3 16,5-2-4-1,7 9-13-15,8-8-47 0,7-6-22 16,4-1-8-16,3-5-3 0</inkml:trace>
  <inkml:trace contextRef="#ctx0" brushRef="#br0" timeOffset="231219.329">15074 12537 50 0,'0'-10'97'0,"0"10"-4"15,0 0-6 1,-7-24-40-16,7 24-34 0,0 0-9 15,-12-6-9-15,12 6-16 16,0 0-32-16,0 0-35 0,0 4-6 16,0-4-4-1</inkml:trace>
  <inkml:trace contextRef="#ctx0" brushRef="#br0" timeOffset="231891.3359">15178 12610 49 0,'2'-9'86'0,"-2"9"-2"0,0 0-35 0,0 0-20 16,0 0-15-1,0 8-8-15,0-8-2 0,0 18-2 16,0-6 1-16,2 0 0 0,2 3 1 15,0 1 0 1,3-3 0-16,-1-2 0 0,1-1 0 16,-7-10-1-16,13 10 0 15,-13-10-1-15,14 0 0 0,-14 0 0 16,12-17 0-1,-6 5 0-15,-3-3-1 0,1-1 1 16,-1 0-1-16,-1 0 1 0,-2 4 0 16,0 0-2-1,0 12 0-15,0-13-1 0,0 13-1 16,0 0-2-16,0 0 3 15,0 0-3-15,0 0 1 0,7 8 2 16,-7-8 3 0,8 10 4-16,-8-10 0 0,10 4 3 15,-10-4 1 1,9 0-1-16,-9 0 1 0,5-14-2 15,-5 5-2-15,0-1-2 0,0-1-1 16,0 0-2-16,-4-3-2 16,0 2-2-16,0 1-2 0,2 2-2 15,-3-1-5 1,5 10-12-16,-2-8-25 0,-7 5-40 15,9 3-6 1,0 0-5-16</inkml:trace>
  <inkml:trace contextRef="#ctx0" brushRef="#br0" timeOffset="232491.3419">15298 12535 30 0,'-8'-12'90'0,"8"12"-3"15,0 0-24-15,-8-1-28 16,8 1-10-16,0 0-12 0,0 0-7 16,0 0-3-1,0 0-1-15,-6 8-1 0,6 5 0 16,4 3 0-16,5 3 0 0,3 3 1 15,2 3 1 1,5 0 0-16,1-4 2 0,1-7-1 16,3-1 1-16,-4-8 3 15,0-5-1-15,-3-7 1 0,-3-6-1 16,-5-4 0-1,-1-2-2-15,-4-3 0 0,-4-3-4 16,-4 1-3-16,-8-2-4 0,1 5-7 16,-5-4-21-1,-8 6-54-15,12 1-7 0,1 3-5 16</inkml:trace>
  <inkml:trace contextRef="#ctx0" brushRef="#br0" timeOffset="232851.3455">15718 12450 12 0,'0'0'78'0,"-8"-6"4"16,-2 6-2-16,0 2-62 15,-1 6-2-15,-7 6 0 16,1 7 0-16,-3 8-1 0,5 3-3 16,-1 7-2-1,7-3-3-15,4 3 1 0,5-5-2 16,10-2-3-16,9-11-2 15,8-5-4-15,-1-12-4 0,12-3-14 16,-2 3-58-16,-3-11-10 16,-4-8-5-16</inkml:trace>
  <inkml:trace contextRef="#ctx0" brushRef="#br0" timeOffset="233402.3511">15078 12567 32 0,'0'0'89'15,"-2"-20"-20"-15,2 20-17 16,0 0-6-16,0 0-12 16,0 0-13-16,6-4-8 0,-6 4-4 15,0 0-2 1,5 7-3-16,1 2-1 0,0 6-3 15,1 2-2-15,6 4-4 16,-1-2-13-16,4-4-44 0,3 7-24 16,0-5-5-16,1-2-2 15</inkml:trace>
  <inkml:trace contextRef="#ctx0" brushRef="#br0" timeOffset="235180.3696">14924 12579 35 0,'0'0'54'16,"0"0"3"-16,0 0-10 15,0 0-7-15,1-8-8 0,-1 8-10 16,0 0-8 0,0 0-6-16,8-7 0 0,-8 7 0 15,0 0 0-15,0 0-1 16,0 0 0-16,0 0-1 0,0 0 0 15,0 0 0 1,0 0-2-16,0 0 0 0,0 0-1 16,0 0 0-16,0 0 1 0,0 0 0 15,0 0 0 1,0 0-1-16,12-4 1 0,-12 4-2 15,12-10 0-15,-2 5-1 16,2-3-2-16,0 1 0 16,2-1-2-16,-1 0 0 15,0 2-1-15,-3 3-1 0,-10 3 0 16,13-4-1-1,-13 4-15-15,-15-2-62 0,15 2-6 16,-8 0-3-16,8 0 2 0</inkml:trace>
  <inkml:trace contextRef="#ctx0" brushRef="#br0" timeOffset="244301.4609">17028 11475 11 0,'0'0'80'0,"-9"1"-16"0,9-1-9 16,0 0-11 0,-12 0-11-16,12 0-8 0,0 0-5 15,0 0-6-15,0 0-3 0,0 0 0 16,0 9-3-1,9-7 1-15,9 0-2 0,6-1-1 16,7 1-1-16,7-2 0 16,6 0 0-16,3 0-2 0,0 0 0 15,0-2-1 1,-7-2-2-16,-6 0 0 0,-4 1-5 15,-5-3-3 1,-4 6-7-16,-9-5-13 0,1 2-21 16,-1 3-39-16,-12 0-7 0,0 0-2 15</inkml:trace>
  <inkml:trace contextRef="#ctx0" brushRef="#br0" timeOffset="244571.4636">17005 11734 88 0,'-1'9'93'0,"10"-6"-3"15,-9-3-40-15,44 0-16 0,5 0-10 16,12 0-5-16,3 0-6 16,5-2-4-16,-2 2-5 15,-7 0-6-15,-4 7-10 0,-18 7-44 16,-4-4-32-16,-11 0-8 15,-10-3-5-15</inkml:trace>
  <inkml:trace contextRef="#ctx0" brushRef="#br0" timeOffset="245492.4729">17842 11280 74 0,'-9'-8'83'0,"9"8"-35"0,0 0-6 16,0 0-8-1,-5-10-8-15,5 10-6 0,0 0-7 16,0 0-3-16,0 5-1 15,2 4-2-15,3 4 2 16,3 6-3-16,2 5 2 16,2 5 0-16,3 3-2 0,2 4 0 15,1 0-2-15,-1 3 0 0,2 0-1 16,-2-1-1-1,1-1 1-15,-1-3-2 0,-4 0 1 16,-1-2 0-16,0 0-1 16,-3-5 0-16,-2-3 0 15,1 0 0-15,-4-6 0 16,-2-3 0-16,-1-4 1 0,-1-11 1 15,4 13 1-15,-4-13-1 0,2-13 1 16,-1-8 0 0,0-11 0-16,-1-11-1 0,5-11 0 15,2-7-1 1,3-5-1-16,5-4-1 0,2 6 0 15,-1 4 1-15,3 9-2 16,1 13-2-16,-7 5-3 0,2 14-6 16,-10 0-13-1,1 2-63-15,-6 17-6 0,9-2-7 16,-9 2-6-16</inkml:trace>
  <inkml:trace contextRef="#ctx0" brushRef="#br0" timeOffset="246052.4785">18426 11743 63 0,'0'0'85'0,"2"-9"-4"16,12 7-48-16,-14 2-10 15,0 0-2-15,-9 2-6 0,9-2-3 16,-11 22-3-16,9-4-2 15,2 2 0-15,1 2 0 16,10 2-1-16,2-6-1 0,9-4 1 16,2-6 0-1,6-8-1-15,-4 0 0 0,-1-11 1 16,-4-3-2-16,-4-2 1 15,-9-1-1-15,-8 2-1 16,-2 0-1-16,-16 5-1 16,-2 0-1-16,-3 3 0 0,-4 3-2 15,0 4-3-15,-2 0-9 0,8-7-67 16,2 13-8-1,3 2-7-15,16-8-5 0</inkml:trace>
  <inkml:trace contextRef="#ctx0" brushRef="#br0" timeOffset="250805.5263">20131 10894 14 0,'0'-16'77'16,"0"16"3"-16,0-13-44 15,0 13-9-15,3-11-4 0,-3 11-5 16,0 0-1 0,0 0-3-16,0 0-4 0,9-5 1 15,-9 5-3-15,5 18 0 16,0 0-2-16,3 8-2 0,0 6 2 15,-1 7 0 1,2 5 1-16,-1 1-2 0,0 6-1 16,-3-5 0-16,-2-3-2 0,0-1-2 15,-3-9-7 1,1-1-19-16,5-6-56 0,-6-5-6 15,1-7-7-15</inkml:trace>
  <inkml:trace contextRef="#ctx0" brushRef="#br0" timeOffset="251395.5322">19399 11534 36 0,'-23'0'61'16,"11"1"-3"-16,1-1-10 0,11 0-7 15,-11 0-11 1,11 0-7-16,0 0-8 0,9-6-3 16,9 2-4-16,9-2-2 15,20-2 0-15,16 1-1 0,23-3-1 16,17-1 2-1,26-1 1-15,20 1 2 0,19-2 0 16,11 2-1-16,6 0-1 0,1 1 0 16,-2 2-2-1,-5 2 0-15,-15 3-3 0,-14 1-1 16,-19 2 0-16,-17 0-2 15,-21 2-3-15,-22 1-6 0,-16 6-17 16,-22 0-59 0,-33-9-6-16,0 16-7 0,-30-9 1 15</inkml:trace>
  <inkml:trace contextRef="#ctx0" brushRef="#br0" timeOffset="251955.5378">19570 11840 42 0,'0'0'82'0,"-13"-11"0"15,13 11-46-15,-11-1-8 0,11 1-5 16,-5 12-4 0,2 8-3-16,3 9-4 0,0 8-1 15,0 9-1 1,0 5-1-16,3 6-2 0,0-1-3 15,-1 0 0-15,-2-3-2 16,0-10-2-16,0-8-3 0,0-8-3 16,0-8-7-16,-3-8-23 0,3-11-49 15,0 0-5 1,-1-12-5-16</inkml:trace>
  <inkml:trace contextRef="#ctx0" brushRef="#br0" timeOffset="252467.5431">19423 11918 71 0,'-9'-14'87'0,"9"-15"-4"16,12 15-46-16,7-1-8 0,10 0-7 15,7 2-6-15,8-1-3 0,5 4-2 16,3 5-3-1,1 5-2-15,-4 0-3 0,-4 12-1 16,-9 3-1-16,-9 7 0 16,-11 0-2-16,-9 5 0 15,-7-1 0-15,-15 0 0 16,-9 1 0-16,-8-4 0 0,-6-4 0 15,-7-1 1 1,-6-5-2-16,0-8 2 0,2-2 0 16,5 0 0-16,7-3 2 0,8 0-1 15,11 0 0-15,18 0 1 16,0 0 1-1,23 13 0-15,14-2 1 0,11 7 0 16,5 4 0-16,5 2 0 0,-3 3-1 16,-1 3 0-16,-7 0-1 15,-11 2-2-15,-10-5-3 16,-10 1-5-16,-7-8-9 15,-5-5-43-15,-4-2-29 0,-1-4-7 16,1-9-4 0</inkml:trace>
  <inkml:trace contextRef="#ctx0" brushRef="#br0" timeOffset="252777.5462">20072 12010 76 0,'0'9'91'0,"0"-9"-2"0,21 9-7 16,46-9-67-1,-33-3-6-15,6-5-2 0,0-1-4 16,0-1-2-16,1-2-5 15,-6-2-7-15,-2 6-17 0,-9 6-40 16,-8-7-21-16,-6 2-4 0</inkml:trace>
  <inkml:trace contextRef="#ctx0" brushRef="#br0" timeOffset="253037.5488">20231 11785 65 0,'-9'0'90'16,"9"0"-2"-16,-11 29-35 15,11-15-26-15,0 4-7 0,2 5-2 16,2 9-4 0,2 7-2-16,0 4-4 0,1 4-1 15,-2 2-2-15,-1-2-1 16,1 0-2-16,-3-4-1 15,-1-11-3-15,-1-4-4 16,0-7-6-16,0-6-24 0,5-9-50 16,-5-6-7-16,0 0-5 0</inkml:trace>
  <inkml:trace contextRef="#ctx0" brushRef="#br0" timeOffset="253617.5546">20575 11918 59 0,'0'0'74'16,"5"8"-42"-16,3 2-4 0,-2 6-5 16,1 3-1-16,2 3-5 0,2 3-2 15,-2 4-1-15,0 4 0 16,-1-1-2-16,-1-1 0 15,-2 2-2-15,-3-4-1 16,-2-4-2-16,0-1 0 0,0-5-1 16,-1-4 2-1,-4-3-2-15,5-12 0 0,-13 13 0 16,13-13-1-16,-18 5-1 15,9-5 0-15,-5 0-1 16,4 0-1-16,-3 0-1 0,0-3-1 16,1 0 1-16,1 1-3 15,0-4-1-15,0 1-6 0,1-9-21 16,-11 2-54-1,12-5-8-15,4-6-5 0</inkml:trace>
  <inkml:trace contextRef="#ctx0" brushRef="#br0" timeOffset="253747.5559">20587 11761 0 0,'6'-11'89'16,"-2"0"-4"-16,-4 11-18 0,0 0-61 15,9-14-87 1,-9 14-7-16</inkml:trace>
  <inkml:trace contextRef="#ctx0" brushRef="#br0" timeOffset="254440.5631">20832 11838 65 0,'-9'0'72'0,"9"0"-31"0,-13-6-5 16,13 6-6-1,-12 0-7-15,12 0-5 0,-8 14-3 16,5-5-3-16,3 4-2 16,0 6-2-16,-1 1-3 0,6 2-1 15,6 1-1 1,-1 3-1-16,2-3 0 0,0-2 0 15,0-2 0 1,2-6 0-16,-1-7 1 0,-4-6-2 16,1-2 1-16,-3-9 0 0,0-7 0 15,-3-1-2-15,1-2 1 16,-3-4-1-16,-2 4-1 0,0 1 2 15,-2 3-1 1,-3 2-1-16,1 6 1 0,4 9 0 16,0 0 0-1,0 0 0-15,-4 12 0 0,5 7 0 16,6 1 0-16,5 4 1 15,0 0 1-15,5-1 3 0,1-5 0 16,3-7 1-16,2-3 2 0,-2-8-1 16,-2 0 0-1,-3-7-1-15,-4-2-1 0,0-4-2 16,-6 0-1-1,-2-2-2-15,-4 2-1 0,0 0-3 16,-5-1-2-16,0 3-5 16,-3-1-12-16,2-11-53 0,1 14-15 15,-1-3-6-15,3 2-1 0</inkml:trace>
  <inkml:trace contextRef="#ctx0" brushRef="#br0" timeOffset="254775.5669">21283 11705 24 0,'-1'23'61'0,"-8"-17"-26"15,-1 6-1 1,-10 2 2-16,4 8 3 0,-8 2-4 15,4 2-7 1,2 4-5-16,4-1-2 0,6 3-6 16,8-5-4-16,10-5-1 0,9-5-4 15,12-5 1-15,8-6-1 16,7-6 0-16,3-2-2 15,3-5 0-15,-3 0-2 16,-3-2 0-16,-5 0-3 0,-5 5-4 16,-8-1-5-1,-8 5-14-15,-6 8-39 0,-14-8-27 16,0 0-5-16,1 9-4 15</inkml:trace>
  <inkml:trace contextRef="#ctx0" brushRef="#br0" timeOffset="256065.5798">21025 11822 11 0,'5'-13'66'0,"6"5"-6"16,-5-1-8-16,4 0-8 15,-10 9-8-15,15-15-5 16,-15 15-7-16,9-7-6 15,-9 7-3-15,0 0-3 0,0 0-3 16,0 7-1-16,0 4-2 0,-1 2-2 16,-3 4 0-1,-3 2 0-15,0 2 0 0,5-1-1 16,0 4-2-1,1-4-2-15,1 0-5 0,3-6-7 16,8-7-45-16,0 7-30 16,2-4-7-16,0-4-5 0</inkml:trace>
  <inkml:trace contextRef="#ctx0" brushRef="#br0" timeOffset="261095.6301">20781 11497 1 0,'-3'-8'56'0,"0"-5"-4"15,3 5-7-15,0-4-6 16,0 12-5-16,1-16-4 0,-1 16-3 16,5-10-4-1,-5 10-4-15,0 0-4 0,10 0-5 16,-4 9-3-1,-1 3 0-15,0 8-3 0,0-1-2 16,2 9 1-16,0-3-1 0,-1 4 0 16,1-4-2-16,-4-1-6 15,0-10-11-15,-3-14-37 0,2 18-31 16,-2-18-5-1,0 0-4-15</inkml:trace>
  <inkml:trace contextRef="#ctx0" brushRef="#br0" timeOffset="261446.6337">20373 11698 51 0,'-13'3'85'16,"13"-3"0"-16,-11 6-49 0,11-6-5 15,6 0-4 1,19 0-4-16,14 0-4 0,16-2-3 16,21 2-2-16,14-6-3 15,14 0-3-15,8-4-5 16,3 2-4-16,-4-3-3 15,-3 2-5-15,-10-2-7 0,-12 6-21 16,-1 5-51-16,-26 0-5 0,-13 8-5 16</inkml:trace>
  <inkml:trace contextRef="#ctx0" brushRef="#br0" timeOffset="263186.6511">20573 11838 4 0,'0'0'44'16,"11"-9"-3"-16,-11 9-2 15,0 0-3-15,0 0-4 0,0 0-5 16,0 0-6-1,0 0-7-15,0 0-2 0,0 0-3 16,0 0-4-16,0 0-2 16,0 0-2-16,0 0-1 0,-6 4 1 15,6-4 2 1,0 0-2-16,0 0 3 0,0 0 0 15,0 0 0-15,0 0 0 0,0 0-2 16,0 10-6 0,0-10-24-16,-9 0-50 0,9 0-5 15,5 0-3-15</inkml:trace>
  <inkml:trace contextRef="#ctx0" brushRef="#br0" timeOffset="265606.6753">22629 11797 37 0,'0'0'59'0,"0"-10"-5"0,0 10-8 16,0 0-9-16,0 0-8 15,0 0-8-15,9 0-7 0,-9 0-5 16,9 13-3-1,-4 1-3-15,1 6-1 0,3 4-1 16,3 7 0 0,-3 4 1-16,2 0-1 0,-4 4 0 15,0-2 1-15,-7 0 2 16,0-6 0-16,-1-3 2 15,-7-4 0-15,-3-6 1 0,0-2 1 16,-3-7 1-16,3-3 0 16,-4-5-1-16,1-1 0 0,-2-1-2 15,0-6 0 1,-2-6-1-16,3 1 0 0,-1-2-2 15,1-3-2-15,3-1-3 16,-2-3-3-16,7 2-4 16,-4-4-9-16,9 2-27 15,3 0-44-15,-1-1-7 0,1-2-4 16</inkml:trace>
  <inkml:trace contextRef="#ctx0" brushRef="#br0" timeOffset="265766.6769">22604 11579 88 0,'1'-12'91'16,"-1"12"-5"-16,2-17-10 0,-2 17-80 16,1-11-37-1,-1 11-41-15,0 0-6 0,0 0-5 16</inkml:trace>
  <inkml:trace contextRef="#ctx0" brushRef="#br0" timeOffset="266466.6839">22792 11790 42 0,'-5'-10'84'16,"5"10"-4"-16,0 0-44 0,0 0-12 16,0 0-5-1,0 0-6-15,-6 12-5 0,6 6-2 16,3 8-1-1,4 2 1-15,2 5 0 0,4 2 0 0,1-3 0 16,2-5-1-16,1-6 1 16,0-5-1-16,0-8 0 15,-2-8-1-15,1-4 1 16,-4-9-2-16,-1-3 0 15,1-6-2-15,-2-1 0 0,1-2-1 16,-5-3 0 0,-3 4 0-16,0 1 1 0,-2 4-1 15,-1 5-1-15,0 3 0 16,0 11 0-16,-9-8 1 0,9 8-1 15,-6 16 0-15,6 2 0 16,0 6 1-16,6 1 0 16,5-1 1-16,3-1-1 0,6-4 2 15,2-8 0 1,3-5 2-16,1-6-1 0,-1-8 1 15,-2-5 0-15,-1-3 1 16,-6-1 0-16,-4-1 0 0,-3 0-2 16,-8-3 0-1,-1 3-1-15,-4 3 0 0,-5-1-1 16,-4 1-1-16,2 3 0 0,-3 2-3 15,3 3 0 1,2 1-3-16,9 6-4 0,-16-6-3 16,16 6-13-16,-10 0-24 15,10 0-40-15,0 0-5 0,0 0-3 16</inkml:trace>
  <inkml:trace contextRef="#ctx0" brushRef="#br0" timeOffset="266726.6865">23398 11621 31 0,'1'12'83'0,"-4"-1"-2"0,-12 2-1 15,25 8-63 1,-23-1-4-16,-9 11-2 0,1-1 2 15,4 8-3-15,6-1 1 0,9 1-1 16,4-2-1-16,17-5-2 16,7-2-2-16,12-8 0 15,6-5-2-15,6-9-4 16,2-1-7-16,-3-6-14 0,-1-6-62 15,4-1-6 1,-7-2-6-16</inkml:trace>
  <inkml:trace contextRef="#ctx0" brushRef="#br0" timeOffset="267456.6938">22428 10894 80 0,'0'0'82'15,"0"0"-33"-15,0 0-18 0,0 0-9 16,0 0-8 0,5 8-5-16,-2 4-1 0,-1 2-2 15,4 6-1-15,0 9 3 0,1 1 0 16,-2 4-2-1,1 1-1-15,-4 1-1 0,-2-1-1 16,0-2 0-16,-3-7 0 16,-6-3-1-16,-2-6 1 15,0-6-1-15,1-4 1 16,-1-2 1-16,1-5 1 0,-3 0-1 15,2-2-1 1,0-7 0-16,-1 2 0 0,4-1-1 16,-2-5-3-16,1-3-6 0,4-1-36 15,-1-1-41-15,1-6-6 16,0-2-7-16</inkml:trace>
  <inkml:trace contextRef="#ctx0" brushRef="#br0" timeOffset="267576.695">22347 10744 51 0,'4'-21'91'15,"0"5"-10"-15,-4-2-25 16,-7 6-122-16,7-2-12 0,2 1-8 16</inkml:trace>
  <inkml:trace contextRef="#ctx0" brushRef="#br0" timeOffset="268156.7008">22608 10834 55 0,'0'-12'87'16,"0"4"-4"-16,0 8-49 0,0 0-9 16,0 0-5-16,7 15-9 0,-3 4-2 15,2 6-4 1,0 7-1-16,-1 2 1 0,4 2 0 15,1-4 0 1,0-4 0-16,1-7-1 0,0-6 0 16,1-10 0-16,3-5 0 15,-2-5-3-15,0-10 0 0,-1-3-2 16,-1-2 0-1,-1-4 1-15,-2-1-3 0,-4 4 2 16,-1 1 1-16,-3 3-2 0,0 5 1 16,0 12 0-1,0 0 0-15,-5 3 0 0,4 16 1 16,1 4-1-16,4 2 1 15,4 2 2-15,1-1 0 0,3-6 1 16,3-4 2 0,3-9 0-16,-1-4 0 0,-3-4 2 15,1-8-4-15,-3-5 0 0,-2 0 0 16,-3-3-1-16,-5-3-2 15,-2-1 1-15,-1-1-2 0,-5-2 0 16,-4 2-2 0,2 3-2-16,-2-1-8 0,5 8-20 15,3 2-53 1,2 10-7-16,0 0-4 0</inkml:trace>
  <inkml:trace contextRef="#ctx0" brushRef="#br0" timeOffset="268406.7033">23169 10747 29 0,'0'0'89'16,"0"0"-1"-1,-9 12-2-15,-8 5-53 0,-4 7-22 16,-1 5-1-16,1 6 0 15,5 5-1-15,8-1 1 0,10-2-2 16,20-6-2-16,12-5-1 0,18-6-1 16,13-9-2-1,12-5-4-15,4-6-9 0,12-3-41 16,0 1-38-1,-5-3-4-15,2 2-5 0</inkml:trace>
  <inkml:trace contextRef="#ctx0" brushRef="#br0" timeOffset="273399.7544">12524 13888 81 0,'-15'3'86'0,"1"-1"-1"16,-23-1-52-16,37-1-7 0,5 1-9 15,16-1-6-15,18-4-3 16,11-4-2-16,13 1-1 0,10-3-2 15,8 0 1 1,-1 0-3-16,1 3 2 0,-9 0-1 16,-9 0-2-1,-15 4-3-15,-11 3-4 0,-14 0-7 0,-5 0-19 16,-8 15-50-1,-10-15-6-15,-2 11-5 0</inkml:trace>
  <inkml:trace contextRef="#ctx0" brushRef="#br0" timeOffset="273669.7571">12736 14055 42 0,'-19'15'91'0,"10"-3"-4"16,9-12-3-1,11 14-60-15,21-14-9 0,11 0-4 16,14-2-3-16,5-3-1 0,6-1-5 15,-2-3-7 1,6 6-8-16,-10-2-30 0,-8 3-40 16,-4 2-8-16,-13 0-2 15</inkml:trace>
  <inkml:trace contextRef="#ctx0" brushRef="#br0" timeOffset="274269.7631">13857 13796 49 0,'0'0'84'16,"0"0"-1"-16,-31 15-46 0,33 3-8 16,12 7-7-1,7 4-4-15,3 9-4 0,4 7-1 16,2 5-3-1,5 3 0-15,-2 0-2 0,-2-3 1 16,-3-4-3-16,-3-6 0 16,-7-9 0-16,-2-8 0 0,-3-12 1 15,1-11-1-15,-3-11 1 16,1-14 1-16,0-16-3 15,0-5 0-15,7-17-2 0,-3-5-2 16,-1-2 0 0,2 2-1-16,-3 5-3 0,0 3-2 15,-3 16-2-15,-4 1-4 16,0 20-8-16,-6 5-18 0,-1 18-54 15,0 0-7-15,0 0-3 16</inkml:trace>
  <inkml:trace contextRef="#ctx0" brushRef="#br0" timeOffset="274669.7671">14521 14105 16 0,'-4'22'81'0,"-1"5"2"16,-1 1-5-16,4 4-56 0,2-5-5 15,4-3-2-15,5-9-2 0,6-6-2 16,4-9 0-1,7-14 0-15,-4-3 1 0,2-7-2 16,-5-2-2-16,-7 1-3 16,-4 2-1-16,-8 4-1 0,-6 8 0 15,-12 8-2 1,-5 3-1-16,-6 12-2 0,0 7-5 15,-4 1-19-15,-12 9-60 0,23 1-5 16,4-6-7 0,9-5 4-16</inkml:trace>
  <inkml:trace contextRef="#ctx0" brushRef="#br0" timeOffset="275799.7784">16342 13494 57 0,'0'25'34'16,"4"-2"1"-16,1 10-4 0,0-1-4 16,4 8-2-16,-4-5-4 15,-1 4-2-15,-4-6-1 0,3-8-1 16,-3 1 0-1,-1-9-2-15,-5-5-1 0,6-12-2 16,-18 9-3 0,7-9 0-16,-4-4 0 0,-1-3-1 15,-2-3 1-15,-1 0-1 0,0-2-1 16,0 1 0-16,4-2 0 15,-2 1-2-15,3 0-1 16,2 0-3-16,4 0-3 16,-2-3-6-16,8 3-23 0,8-5-57 15,-4-2-6 1,3 0-7-16,4-6 0 0</inkml:trace>
  <inkml:trace contextRef="#ctx0" brushRef="#br0" timeOffset="275979.7802">16347 13269 76 0,'0'0'91'16,"-11"-10"-5"-16,11 10-5 15,-3-9-73-15,3 9-9 16,0 0-18-16,0 0-28 0,-12-6-36 15,12 6-7-15,0 10-1 16</inkml:trace>
  <inkml:trace contextRef="#ctx0" brushRef="#br0" timeOffset="276609.7865">16519 13442 12 0,'0'0'86'0,"8"-12"3"15,-8 12-5-15,-27-7-55 0,27 7-13 16,0 0-3 0,0 0-7-16,0 14-2 0,0 0-2 15,3 5-1 1,3 4-1-16,3 5 2 0,2 2-1 15,2-1 2-15,2-2 0 16,0-5 1-16,3-7-1 0,0-4 1 16,-1-8 0-1,2-3 0-15,-2-11 0 0,0-2-2 16,-2-4 0-16,1-4-1 0,-5 0 0 15,1 0-1 1,-4 1 0-16,-2 2 0 0,-3 2-2 16,-1 6 1-16,-2 10-1 15,0 0 0-15,0 0 0 0,2 13 0 16,-1 6 1-1,6 3-2-15,1 0 3 0,1-2 3 16,6-4 0 0,0-4 1-16,3-9 2 0,1-3 2 15,0-8-1-15,-1-8 1 0,-4-1 1 16,-2-3-2-16,-4-2-1 15,-7 0-2-15,-1-1-1 0,-3-1 0 16,-8 1-3 0,1 3-1-16,-2-1-3 0,-1 4-2 15,1 5-2 1,1 6-3-16,0 2-4 0,11 4-11 15,-17 5-24-15,3 3-41 0,9 4-4 16,5-12-2-16</inkml:trace>
  <inkml:trace contextRef="#ctx0" brushRef="#br0" timeOffset="276929.7897">17235 13218 22 0,'16'-8'80'0,"-16"8"0"15,0 0-4 1,0 0-61-16,-20 0-6 0,-1 11-2 16,-9 7 1-1,-3 9 0-15,-3 7 3 0,-1 7 0 16,4 5 0-16,4 2-1 15,7-4 0-15,12 0 0 0,10-6-3 16,14-10-3 0,17-8-2-16,14-9 1 0,12-8-1 15,9-3-1-15,7-4-3 0,5-3-7 16,-4-4-10-1,4 4-25-15,0-1-42 0,-18 7-7 16,-10 1-4 0</inkml:trace>
  <inkml:trace contextRef="#ctx0" brushRef="#br0" timeOffset="277440.7949">15732 14103 42 0,'-28'5'86'0,"5"-1"-2"15,23-4-1-15,0 0-68 0,36 0-1 16,17-7 0 0,27 0 1-16,21-3 0 0,31-2-2 15,27 0-2 1,21-2-2-16,13 2-1 0,11 0-2 15,6 5-2-15,-2 4-1 16,-6 3-2-16,-12 2-3 0,-12 8-3 16,-21-2-4-16,-13 8-21 15,-9 0-57-15,-36 0-5 16,-21 0-6-16,-20-2-2 0</inkml:trace>
  <inkml:trace contextRef="#ctx0" brushRef="#br0" timeOffset="279040.8109">15859 14509 33 0,'0'0'56'15,"0"0"-10"-15,9 15-10 0,-5-4-7 16,3 2-8-1,1 4-7-15,1 2-4 0,0 5-3 16,1-2-1 0,-1 5 2-16,-1-2 0 0,-3-3 2 15,1-4-1-15,-4 0 2 16,-2-1-1-16,-4-6 2 0,-6-3-2 15,-4-5 0 1,-5-2 0-16,-3-1-1 0,-4 0-1 16,-2-7-1-16,-2 0 0 0,2 1-2 15,0-2-2 1,4 0-1-16,3 1-2 0,8 0-6 15,-2-6-14-15,8-6-59 16,6 9-11-16,1-6-5 16,3-1-5-16</inkml:trace>
  <inkml:trace contextRef="#ctx0" brushRef="#br0" timeOffset="279190.8124">15879 14231 4 0,'0'0'96'0,"4"-12"-1"16,-4 12-12-1,0-11-16-15,-2-4-129 0,2 15-20 16,0 0-8 0,-7-9-3-16</inkml:trace>
  <inkml:trace contextRef="#ctx0" brushRef="#br0" timeOffset="279840.8189">15920 14446 69 0,'10'3'83'16,"-10"-3"-3"-1,2 22-33-15,-2-22-34 0,8 17-5 16,-3-1-1-16,1 2-1 15,4 6 0-15,1 2 1 0,4 3 0 16,1-1 0-16,1-1 0 16,1-7 0-16,1-3-1 15,0-6-1-15,1-7 1 0,-4-4-3 16,-1-10 1-1,-3-5-2-15,0-3 1 0,-4-2-3 16,-4-4 0-16,-4-1 0 16,0-1 0-16,-7 1 0 15,-2 4 0-15,-2 2-2 0,1 4 1 16,-3 4 0-16,5 2 0 15,8 9 1-15,-10 6-1 0,10 9 0 16,0 5 1 0,8 2 0-16,4 3 0 0,6-2 1 15,6-4 0-15,3-3 2 16,-1-9 2-16,6-7 1 0,-4-3 0 15,1-9 0 1,-5-7 1-16,-4-4 1 0,-9-2-2 16,-1-1 0-16,-9-1-3 0,-1 1 1 15,-12 1-3 1,-3 0 0-16,-2 4-2 0,-1 2-2 15,-1 4-5 1,1 0-4-16,6 11-14 0,0 9-54 16,12-5-15-16,-14 9-5 15,14-9-3-15</inkml:trace>
  <inkml:trace contextRef="#ctx0" brushRef="#br0" timeOffset="280150.822">16388 14340 35 0,'0'0'88'0,"3"7"-1"0,-2 7-5 16,5 1-56-16,3 5-14 16,-2 9-3-16,4 4-1 15,-3 4-1-15,1 4-1 16,-2 2-1-16,2-4-1 0,-4 0-2 15,-1-9-1 1,1-4-3-16,-1-6-5 0,0-7-9 16,-4-13-25-16,0 0-44 0,0 0-6 15,5-13-3 1</inkml:trace>
  <inkml:trace contextRef="#ctx0" brushRef="#br0" timeOffset="280620.8267">16429 14427 1 0,'-18'0'83'0,"4"-2"3"16,1 2-3-16,13 0-55 0,-13-8-8 0,13 8-5 16,12-13 1-1,7 7-3-15,10-2-2 0,5 4-2 16,8 1 0-1,0 3-3-15,-2 2-1 0,-4 8-3 16,-4 4-1 0,-9 4-1-16,-12 4-1 0,-10 0 0 15,-8 1 1-15,-9-3-1 0,-6-2 1 16,-4-5 0-16,-2-4 0 15,-3-6 1-15,-2-5-1 16,2-5 0-16,3-5 1 16,2 0 1-16,9-1 0 0,3-1 1 15,7 4-1 1,7 10 1-16,1-8 1 0,17 8 0 15,3 10 0-15,10 7 0 16,2 3-1-16,6 7 0 0,0 2-1 16,-3 3 0-16,-5 1 0 15,-1-1-1-15,-6-2-1 16,-9-2-1-16,-3-6 0 0,-5-5-1 15,-4-4-2 1,-1-5-5-16,-2-8-10 0,0-9-47 16,0 9-25-16,-6-20-6 15,3 6-3-15</inkml:trace>
  <inkml:trace contextRef="#ctx0" brushRef="#br0" timeOffset="280880.8293">16845 14446 51 0,'17'-31'90'16,"-6"3"-3"-16,-1 3-6 15,27 5-62-15,-35 8-10 16,-2 12-4-16,-8-2-1 16,-6 14 0-16,-4 14 2 0,1 12 1 15,-2 5 2-15,8 10 2 0,1 1-2 16,7 1 1-1,3-5-2-15,10-5-2 0,10-10 0 16,6-8-3 0,8-10-3-16,1-10-4 0,5-4-7 15,-3-8-19-15,-10-3-58 16,12-2-6-16,1-3-7 0,-4-5 4 15</inkml:trace>
  <inkml:trace contextRef="#ctx0" brushRef="#br0" timeOffset="281300.8335">17196 14471 39 0,'11'2'95'0,"10"-2"-2"0,11-3-7 16,4-1-53-16,5 4-14 16,-3-2-7-16,2 2-4 0,-5-4-6 15,-3 3-3 1,-11-1-5-16,-3 2-5 0,-18 0-13 15,11-13-31-15,-11 13-33 16,2-8-6-16,-2 8-2 16</inkml:trace>
  <inkml:trace contextRef="#ctx0" brushRef="#br0" timeOffset="281510.8356">17292 14195 48 0,'-9'0'93'0,"9"10"-4"16,0 6-4-16,12 8-57 15,-9 3-12-15,0 9-1 16,1 3-5-16,-2 5-3 0,1 2-2 16,0-1-3-16,0-1-4 15,-1-5-3-15,1-3-8 0,-2-8-17 16,-1-4-56-1,0-6-6-15,0-7-5 0</inkml:trace>
  <inkml:trace contextRef="#ctx0" brushRef="#br0" timeOffset="282280.8433">17883 14316 37 0,'11'-3'97'15,"-6"8"-3"-15,2 11-4 0,1 11-51 16,0 7-16-16,6 10-6 0,-1 8-6 16,6 10-7-16,-2 3-8 15,9 13-21-15,0 5-63 16,-3 5-5-16,3 2-8 15,-5 3 0-15</inkml:trace>
  <inkml:trace contextRef="#ctx0" brushRef="#br0" timeOffset="305088.0729">18896 13266 18 0,'-9'-15'71'0,"6"6"-27"15,3 9-8-15,0 0-8 0,0-10-4 16,0 10-4-1,0 0-4-15,0 0 0 0,1 15-1 16,-1 4-4 0,3 9-3-16,-1 7-1 0,1 4 0 15,-2 9 0-15,1 3-2 0,-4 3-2 16,2-4-1-16,-1-3 0 15,-4-5-2-15,-3-7-1 16,-1-5-5-16,2-8-11 16,-3-7-24-16,-3-8-41 0,13-7-5 15,0 0-3 1</inkml:trace>
  <inkml:trace contextRef="#ctx0" brushRef="#br0" timeOffset="305728.0793">18828 13300 13 0,'-10'-7'62'0,"10"7"-7"16,-9-13-11-1,9 13-11-15,-5-9-9 0,5 9-5 16,0-15-4 0,0 7-3-16,4-1-3 0,4 0 0 15,6 1-2-15,6-1 0 16,10 1-2-16,11 2-1 0,2 3 0 15,8 3-2 1,-1 3-1-16,-1 6-1 0,-4 8-1 16,-7 0 0-16,-12 5-1 0,-11 1 0 15,-12 4 0 1,-6-1 1-16,-15-2 1 0,-8-1 0 15,-7-1 0-15,-10-4 1 16,-2-1 0-16,-4-6 0 0,4 0 1 16,0-1-1-1,9-2 0-15,4 2 1 0,10 1 2 16,12 6-1-1,10 1 1-15,10 6-1 0,18 0 1 16,10 4-1-16,10 3 0 0,6-1-1 16,2 2-3-16,-1-2-4 15,-1 1-10-15,-7-4-25 0,-15 1-43 16,3-2-4-1,-10-6-6-15</inkml:trace>
  <inkml:trace contextRef="#ctx0" brushRef="#br0" timeOffset="306158.0836">18599 14089 67 0,'-28'7'89'0,"13"-2"-3"15,15-5-5-15,16 0-66 0,25-1-4 16,23-6-2-16,23 0 1 0,19-3-4 16,11 3 0-1,9 0-1-15,0 4-2 0,-3 3-2 16,-11 0-4-1,-12 3-6-15,-18 0-8 0,-15 4-27 16,-6 3-41-16,-21-2-6 16,-15-2-5-16</inkml:trace>
  <inkml:trace contextRef="#ctx0" brushRef="#br0" timeOffset="306578.0878">18908 14229 41 0,'-2'16'90'16,"2"8"0"-16,0 7-4 0,0 10-63 16,2 8-6-1,9 10-1-15,-3 4-3 0,-1 3-2 16,1-2-3-16,-1-3-3 15,-2-6-2-15,-2-8-2 0,-3-11-2 16,2-7-5 0,-2-15-5-16,0-14-17 0,0 0-32 15,7-5-31-15,-2-16-3 0,1-10-3 16</inkml:trace>
  <inkml:trace contextRef="#ctx0" brushRef="#br0" timeOffset="307048.0925">18880 14333 81 0,'-12'-4'89'15,"12"4"-31"-15,0-11-13 16,0 11-9-16,12-17-12 0,6 5-7 16,6 0-4-1,8-1-2-15,8 2-1 0,6-1-3 16,1 3-1-1,0 3-1-15,-4 4-3 0,-9 2-1 16,-7 8-2-16,-10 7 0 0,-17 5-2 16,-7 3 0-16,-17 5 1 15,-8 1-1-15,-10 3 2 0,-3-3 0 16,-7-1 1-1,-1-4 0-15,7-4 1 0,6-3 1 16,9-2 2 0,12-2 0-16,18 1 0 0,14 0 1 15,23-1 0-15,18 1 0 0,20-2 0 16,10 3-1-16,14 3-1 15,4-1-1-15,0 0 0 0,-1 3-3 16,-4-1-3 0,-10 0-5-16,-7 5-15 0,-11 1-66 15,-9-7-4 1,-7-5-6-16,-11-1-3 0</inkml:trace>
  <inkml:trace contextRef="#ctx0" brushRef="#br0" timeOffset="307948.1015">12908 15701 4 0,'-21'2'89'16,"-2"-2"-9"-16,-1 5-18 16,1-1-18-16,2 1-16 0,5 2-11 15,8-2-5 1,8-5-4-16,12 12 0 0,14-8-2 15,20-1 1 1,11-2-1-16,10-2 1 0,6 1-1 16,3 0-2-16,-2 0-1 0,-9-2-2 15,-11 2-2-15,-13 0-1 16,-11 3-3-16,-16 3-5 15,-9 4-14-15,-5 9-43 16,-9-9-24-16,-5-2-7 0,-3-4 4 16</inkml:trace>
  <inkml:trace contextRef="#ctx0" brushRef="#br0" timeOffset="308218.1042">12906 15962 19 0,'0'0'92'15,"0"11"1"-15,18-11-5 0,18 0-63 16,20 0-4-16,8-3-4 15,10-1-4-15,0 4-4 0,1 0-3 16,-8 0-5 0,-7 6-7-16,-14-2-11 0,-11-2-48 15,-11 10-26 1,-11-2-5-16,-5-2-3 0</inkml:trace>
  <inkml:trace contextRef="#ctx0" brushRef="#br0" timeOffset="308758.1096">14077 15388 5 0,'0'-14'85'16,"0"1"3"-16,-2 3-6 0,2 10-59 15,0 0-3-15,0 0-4 0,3 15-3 16,1 6-2-1,3 7-1-15,1 9-2 0,5 5 1 16,3 7-2 0,2 3-1-16,1 5-2 0,0-5-1 15,0-1-2-15,-1-8 0 16,-2-8 1-16,-5-6 1 0,-1-10 1 15,-3-9 1 1,-7-10 1-16,13-4 0 0,-5-16 0 16,-1-11 0-16,3-8-1 0,1-7-2 15,2-5 0 1,-1-4-2-16,-1 5-1 0,1 0-1 15,-5 7-2-15,1 11-2 16,-3 3-3-16,0 14-6 0,-5 0-13 16,0 4-60-1,0 11-10-15,-1 7-6 0,-2 5 6 16</inkml:trace>
  <inkml:trace contextRef="#ctx0" brushRef="#br0" timeOffset="309088.1129">14452 15666 76 0,'0'25'81'15,"3"1"-3"-15,5 2-58 0,0 0-3 16,8-4-2-16,-1-5 0 16,7-5 0-16,-1-11 3 0,4-5-2 15,1-10-1 1,1-6 2-16,-6-2-6 0,-8-3-2 15,-2 0-2-15,-11 4-3 16,-6 5-1-16,-12 5-1 16,-9 6-3-16,-4 0-3 0,-6 6-3 15,-5 5-4-15,5 6-19 16,3 3-59-16,2-2-7 0,7 0-5 15</inkml:trace>
  <inkml:trace contextRef="#ctx0" brushRef="#br0" timeOffset="309498.117">13903 16131 7 0,'-15'3'89'0,"15"-3"2"15,19 0-3-15,33-1-59 16,18-5-5-16,25 1-3 15,18-1-2-15,20 1-3 16,5 1-4-16,8 3-3 0,-4-1-1 16,-8 2-2-16,-11 1-1 0,-14 3-4 15,-19 7-5 1,-22-3-6-16,-12 8-14 0,-22-4-66 15,-17 1-5-15,-17-2-7 16,-12 0 2-16</inkml:trace>
  <inkml:trace contextRef="#ctx0" brushRef="#br0" timeOffset="309928.1213">14303 16255 83 0,'0'0'94'0,"0"0"-6"15,0 16-4 1,-1 4-72-16,1 10-3 0,-1 10-3 16,1 10 1-16,-3 7 0 0,1 8-1 15,2 2 0-15,0 2-1 16,-1-2 0-16,0-9-3 15,1-1-1-15,0-10-3 16,0-8-3-16,0-11-1 0,2-10-6 16,-2-18-9-1,0 0-24-15,15 0-37 0,-8-22-13 16,3-10-4-16</inkml:trace>
  <inkml:trace contextRef="#ctx0" brushRef="#br0" timeOffset="310409.1262">14271 16467 13 0,'-27'4'63'16,"-3"-2"2"-16,6 2-6 15,1-2-12-15,9-2-8 0,14 0-11 16,-10-17-7 0,15 3-6-16,11-3-5 0,16 0-1 15,7-2-3 1,14-1 0-16,7 6 1 0,6 2-2 15,-2 4 0-15,0 6-1 16,-10 2-1-16,-9 6-1 0,-14 7-2 16,-19 5-1-16,-12 5-1 0,-17 0-1 15,-13 2 1 1,-10-3 0-16,-7 0-1 0,-6-8 1 15,-4-4 1 1,2-7 0-16,8-2 2 0,4-1 0 16,10-1 2-16,12-2 0 15,12 3 1-15,13 1 0 0,22 11 2 16,17 4-1-1,13 5 0-15,6 4-1 0,8 9-1 16,7 5 0 0,-1 2-1-16,-4 4-1 0,-8 0-2 15,-11 3-4-15,-14-7-7 0,1-7-54 16,-12-2-23-16,-11-12-11 15,-3-12-5-15</inkml:trace>
  <inkml:trace contextRef="#ctx0" brushRef="#br0" timeOffset="312629.1484">18667 14865 5 0,'9'-10'19'15,"-9"10"1"-15,0 0 3 16,0 0 0-16,0 0 2 15,0 0-2-15,0 6-5 0,-3 3-7 16,-5 7-4-16,-1 3-2 16,-3 4-3-16,-2 2-1 0,-4 2-1 15,-6 2 3 1,-3 3 0-16,-5-3 1 0,-7 1 0 15,-6-8 2 1,-8 0-2-16,-8-5 2 0,-5-6-2 16,-10-4 0-16,-8-7-3 15,-10-1 1-15,-12-10-2 0,-4-1 1 16,-10-7 2-16,-6-1 2 0,-10-5 1 15,-2-1 0 1,-6-3 0-16,-1 0-1 0,-3-3 2 16,0 0-1-1,0-3-2-15,1-1-3 0,2 0 0 0,1 0 0 16,5 4-1-1,4-4 3-15,5 2-2 0,9 1-1 16,4 4 1 0,6 2 0-16,16 1 0 0,11 1-1 15,13 1-1-15,9 4-1 0,13 1 0 16,13 3-1-1,11 3 1-15,9 1-2 0,6 5 0 16,10 7-1-16,-10-8 2 16,10 8 0-16,0 0 0 0,0 10 0 15,-2 0 1 1,1 2 0-16,-3 5 2 0,-1 4 0 15,-2 2 1-15,-1 0 0 0,0 2 1 16,2-1 0 0,-4-5 1-16,3-2 0 0,1-2 1 15,1-6 2-15,5-9-1 16,-10 4-1-16,10-4 2 0,-16-13-1 15,4-4 0 1,-2 0 3-16,-2-5 0 0,-4 3 1 16,2-2 1-1,2 5 1-15,2 2-1 0,5 3-1 16,9 11-1-16,10-12-1 0,18 11-5 15,9-4-9-15,13-2-43 16,9 7-35-16,4-1-5 0,3-1-6 16</inkml:trace>
  <inkml:trace contextRef="#ctx0" brushRef="#br0" timeOffset="314109.1632">16455 15671 39 0,'0'0'76'15,"0"0"-39"-15,0 0-5 0,0 7-7 16,0 3-6 0,5 4-4-16,-1 6-4 0,2 6-1 15,0 6-3 1,-1 7 0-16,-1 1-2 0,-2 2 1 15,-2-2 2-15,-5-2 0 0,-4-7 1 16,-4-4 2-16,-4-8-1 16,-1-5 1-16,1-8 0 0,-1-6 0 15,1-1-4 1,-2-12-2-16,5-5-1 0,2-3-8 15,-2-11-11 1,3-11-63-16,2 6-12 0,1-5-6 16,5-2-2-16</inkml:trace>
  <inkml:trace contextRef="#ctx0" brushRef="#br0" timeOffset="314260.1648">16444 15458 84 0,'14'-4'98'0,"-14"4"-7"0,11-16-8 16,-7-3-64-16,-4 19-26 15,3-21-25-15,-3 9-44 0,0 12-17 16,0 0-5 0</inkml:trace>
  <inkml:trace contextRef="#ctx0" brushRef="#br0" timeOffset="314850.1707">16659 15545 14 0,'15'-11'92'16,"-15"11"-4"-16,0 0-5 0,9-5-49 16,-9 5-20-1,2 9-6-15,-2 7-3 0,0 7 0 16,2 4-2-16,1 5 1 15,2 3 1-15,3 2 0 0,2-4 0 16,1-4 0-16,1-5 0 16,1-8-2-16,0-7 2 15,-3-9-2-15,1-3-1 0,-3-9 1 16,0-5-1-1,-3-4-1-15,-1-1 0 0,-2-2 0 16,-1 2-1-16,0 2 0 16,-1 5-1-16,0 6 0 15,0 9 0-15,0 0-1 0,0 8 1 16,1 9-1-16,5 2 1 15,1-1 1-15,6-3 1 0,3-5 0 16,0-4 1 0,4-6 1-16,1-6 1 0,-3-8 1 15,-1-7-1-15,-5-2 0 16,-5 1 0-16,0 1-1 15,-7-1-1-15,-1 0 0 16,-6 5-2-16,-3 0-2 0,2 3-1 16,-3 3-4-16,11 11-7 0,-14-13-20 15,5 10-54 1,9 3-7-16,0 0-6 0</inkml:trace>
  <inkml:trace contextRef="#ctx0" brushRef="#br0" timeOffset="315130.1735">17181 15416 20 0,'-14'13'88'0,"1"4"-1"16,-5 2-35-16,-1 13-17 15,6 0-10-15,1 5-6 0,7 1-6 16,5-1-1 0,18-5-4-16,9-5-1 0,13-7-1 15,11-7-1-15,8-5-1 0,5-5-2 16,5-3-6-1,-3-3-4-15,4-1-13 0,-10 4-39 16,-9-3-29-16,-10 1-6 16,-11 2-4-16</inkml:trace>
  <inkml:trace contextRef="#ctx0" brushRef="#br0" timeOffset="315662.179">16414 16077 25 0,'-26'2'66'15,"9"-2"1"1,4 3-12-16,13-3-12 0,0 0-14 16,12 0-12-16,13 0-4 0,10 0-2 15,17-1-1-15,18-3-2 16,18 2 0-16,18-1-1 15,19 1-1-15,13-2 0 16,9 4-3-16,5 0 0 0,-3 0 0 16,-7 3 1-1,-5 1-2-15,-20-2 1 0,-17-2-2 16,-19 1-4-16,-20-2-9 15,-16-8-40-15,-22 2-37 16,-22-2-5-16,-12-3-7 0</inkml:trace>
  <inkml:trace contextRef="#ctx0" brushRef="#br0" timeOffset="316612.1885">17552 15449 14 0,'9'-4'83'0,"-9"4"1"16,0 0-3-16,0 0-61 15,7 12-6-15,-4 6-2 0,-2 7-1 16,2 7 2 0,-2 9-2-16,2 6-1 0,-3 2-3 15,0 5-2-15,0-7-1 0,0-4-5 16,0-6-4-1,-4-10-2-15,4-7-11 0,0-20-28 16,-13 7-42-16,15-12-5 16,5-14 0-16</inkml:trace>
  <inkml:trace contextRef="#ctx0" brushRef="#br0" timeOffset="316982.1922">17594 15521 50 0,'-18'-8'85'0,"1"2"0"15,0-1-49-15,14-3-9 16,3 10-7-16,1-17-5 0,16 10-2 16,9 0-4-1,10 5-1-15,8 2-2 0,2 0-2 16,1 5-1-16,-3 3-1 15,-7 9 0-15,-11 0-2 16,-12 3 0-16,-14 1-2 0,-8-1 2 16,-15-2-1-16,-8 0 1 15,-3-6 1-15,-2-2 1 0,-1-4-2 16,5-1 4-1,5-5-1-15,9 6 1 0,18-6 0 16,-2 8 1-16,19 0-2 16,14 2 0-16,11 4 0 15,9 1-2-15,9 5-2 0,4 1-3 16,2 2-6-16,-8-4-11 15,-2-13-59-15,-3 16-12 0,-13-3-6 16</inkml:trace>
  <inkml:trace contextRef="#ctx0" brushRef="#br0" timeOffset="317950.2026">16270 16574 14 0,'0'0'61'0,"0"0"0"16,0 0-7-16,0 0-10 0,0 0-11 16,0 0-13-16,0 0-8 15,0 0-6-15,3 5-3 0,-3-5-2 16,0 15 1-1,1-4-1-15,1 6 1 0,1 2-2 16,2 5 1-16,2 3 0 16,-1 3 0-16,1 1-1 15,-1 0 1-15,-3-1 0 0,0-1 1 16,-3-6 3-16,0-1 0 15,-3-8 2-15,-4-4 0 0,-3-4 2 16,1-5 2 0,-4-1-2-16,-1-7 1 0,-3-7-2 15,-2-1-1 1,-2-3-2-16,2 0-1 0,0 3-2 15,0-2-2-15,5 2-2 16,0 2-5-16,14 13-15 0,-13-11-62 16,13 0-9-16,3-3-7 0,5-4-1 15</inkml:trace>
  <inkml:trace contextRef="#ctx0" brushRef="#br0" timeOffset="318150.2046">16311 16358 8 0,'0'0'100'0,"0"0"-4"16,-1-10-7-1,1 10-4-15,1-21-79 0,-1 21-15 16,0 0-29-16,0 0-48 15,0 0-8-15,0 0-5 16</inkml:trace>
  <inkml:trace contextRef="#ctx0" brushRef="#br0" timeOffset="318740.2105">16494 16499 77 0,'0'0'84'0,"0"0"-3"16,0 0-64-1,0 0-3-15,5 12 2 0,-2 1 1 16,0 7-1-1,1 5-3-15,1 3-1 0,2 2-1 16,2 1 1-16,-2-4-3 0,5-3 3 16,-3-6-3-16,4-9-1 15,1-7-1-15,-1-4-2 0,0-10 0 16,-1-6-2-1,-3-6 1-15,3 0-4 0,-2-2-1 16,-1 6 0 0,-2 2-1-16,-2 5-1 0,-5 13 1 15,10-6 0-15,-5 14 1 0,0 4-1 16,1 5 1-16,2 1 1 15,5-1 1-15,3-3 2 16,1-9 0-16,4-5 0 16,3-5 1-16,2-11 0 0,-2-3-1 15,-4-4 1 1,-4-4-1-16,-6 3-1 0,-6-5-1 15,-4 2-1-15,-4-1-2 16,-4 5-3-16,-5-2-4 16,3 7-9-16,-5 3-40 0,8 3-35 15,7 12-7-15,0 0-5 16</inkml:trace>
  <inkml:trace contextRef="#ctx0" brushRef="#br0" timeOffset="319070.2138">17047 16416 14 0,'0'0'97'0,"10"8"-3"0,-10 1-6 15,1 6-3-15,-1 6-77 0,0 1-6 16,0 7-2-1,-2 7 1-15,-3 5 1 0,4-1-1 16,-3 0-2 0,2-5-2-16,1-6-6 0,-2-8-8 15,3-9-16-15,5-2-39 16,-5-10-21-16,7-14-4 15</inkml:trace>
  <inkml:trace contextRef="#ctx0" brushRef="#br0" timeOffset="319510.2182">17058 16429 24 0,'-12'-3'92'0,"1"1"-2"16,1-21-13-16,10 23-42 15,-9-4-13-15,9 4-7 0,5-2-2 16,10 2-3-1,3 0-1-15,7 5-2 0,3 4-2 16,2 3-1-16,-2 3-2 0,-2 4 0 16,-6 2-2-1,-4 1 0-15,-10 0-1 0,-6 2-1 16,-5-3 0-16,-9-3 1 15,-5-4 0-15,-3-7 0 0,-1-4 0 16,-2-3 1 0,1-4 1-16,4-5 0 0,3-5 1 15,0 0 0-15,11 0 0 0,2 5 1 16,6-1-1-1,9 6 0-15,8 4 1 0,6 3-1 16,5 8 1-16,2 3-2 16,3 5 1-16,-1 3-1 0,-4 1 0 15,-2 2-1 1,-6-1-1-16,-7-4-2 0,-5 1 0 15,-4-6-2 1,-4-3-3-16,-2-12 0 0,2 10-10 16,-4-14-18-16,-1-13-50 0,1 2-8 15,1-7-5-15</inkml:trace>
  <inkml:trace contextRef="#ctx0" brushRef="#br0" timeOffset="319750.2206">17473 16445 83 0,'0'0'93'16,"10"-1"-5"-16,-10 1-7 15,-12 7-72-15,-1 10-5 16,-8 4-3-16,1 8 0 0,4 2 1 16,-1 1 4-16,7 2-1 15,7-3 1-15,7-1-1 0,13-4 0 16,9-3 0-1,8-8-1-15,6-6-2 0,4-1-6 16,-1-8-3-16,3 0-16 16,-8-7-29-16,-5-3-38 15,-4-6-5-15,-6-2-4 0</inkml:trace>
  <inkml:trace contextRef="#ctx0" brushRef="#br0" timeOffset="320090.224">17788 16477 94 0,'-9'9'96'0,"9"-9"-4"0,-2 8-8 16,2-8-67-1,0 0-10-15,26 4-3 0,0-3-1 16,3 2-1-16,1-2-2 0,2 1-1 16,-5-2-4-1,-1 0-5-15,-9 0-17 0,-2-4-26 16,-1-2-37-16,-8-3-6 15,-6-4-3-15</inkml:trace>
  <inkml:trace contextRef="#ctx0" brushRef="#br0" timeOffset="320310.2262">17948 16259 44 0,'0'0'90'0,"-11"-3"-2"16,11 13-3-16,0 10-61 16,0 9-10-16,1 5-4 15,0 7 0-15,-1 7-1 16,0 5-2-16,-2-1 1 0,-2 0-5 15,-2-3-1 1,1-6-1-16,-1-9-4 0,-1-7-2 16,3-5-6-16,-1-11-8 0,5-11-31 15,8 0-38 1,-8-11-7-16,2-10 0 0</inkml:trace>
  <inkml:trace contextRef="#ctx0" brushRef="#br0" timeOffset="320530.2284">18158 16275 12 0,'19'11'96'0,"0"6"-2"16,-4 7-6-16,-2 5-3 15,21 2-74-15,-24 10-6 0,-1 7-2 16,-4 4 0-1,-2 3-1-15,-1-1 0 0,-2-6-3 16,3-5-6 0,-4-11-16-16,-2-11-60 0,3-6-11 15,0-15-8-15,0 0 11 0</inkml:trace>
  <inkml:trace contextRef="#ctx0" brushRef="#br0" timeOffset="321074.2342">16254 16147 49 0,'-42'0'80'16,"-4"-2"-14"-16,4 2-11 0,-4 0-13 15,11 2-15-15,4 1-8 16,7 0-6-16,15 1-3 0,9-4-1 15,33 8-2 1,20-8 1-16,30 0-1 0,26 1 0 16,33-1-1-1,29-1 0-15,25 1-2 0,21 0 0 16,10 2-1-16,5 1 0 15,-7 2 0-15,-9-3-2 0,-20 1-2 16,-23-3-7-16,-18-10-52 16,-33 5-30-16,-26-12-8 15,-28-2-6-15</inkml:trace>
  <inkml:trace contextRef="#ctx0" brushRef="#br0" timeOffset="322994.2534">19047 15903 48 0,'-10'2'87'0,"5"13"-3"16,5-15-41-16,0 0-13 0,5 6-7 15,11-5-4 1,6-1-4-16,8 0-3 0,9 1 0 15,2 0-2-15,7-1-3 16,-3 0-2-16,-2 2-2 16,-4 1-1-16,-7 0-2 15,-8 0-1-15,-6-1-2 0,-8 1-1 16,-10-3-3-1,0 0-8-15,0 0-19 0,0 0-46 16,-8 3-13-16,8-3-6 0</inkml:trace>
  <inkml:trace contextRef="#ctx0" brushRef="#br0" timeOffset="323274.2562">19109 16038 46 0,'-18'16'95'16,"10"-4"-2"-16,8-1-5 0,16-1-59 15,16-6-14 1,10-3-5-16,13 1-3 0,3-2-7 16,4 1-7-16,-6-1-13 0,2-4-36 15,-7 4-33-15,-11-1-7 16,-10 1-2-16</inkml:trace>
  <inkml:trace contextRef="#ctx0" brushRef="#br0" timeOffset="324154.265">21281 12994 27 0,'-19'4'90'0,"8"-2"-1"0,11-2-3 15,7 2-59-15,19-2-7 16,16-5-6-16,10-1-2 0,13-2-3 16,4-4-5-1,2 2-3-15,-2-2-4 0,-6 3-3 16,-13-6-13-16,-11 2-40 15,-18 9-30-15,-21 4-4 16,0 0-3-16</inkml:trace>
  <inkml:trace contextRef="#ctx0" brushRef="#br0" timeOffset="324484.2683">21484 12961 6 0,'-2'14'75'0,"2"-14"5"15,0 17-52-15,6-4-1 0,5 4-1 16,4 4-3 0,6 6-4-16,1 3-3 0,3 7-4 15,1 1-1 1,-5 2-2-16,-2-2-1 0,-7-1 0 15,-8-5 1-15,-5-7 2 16,-13-2-2-16,-10-9 1 0,-7-2-3 16,-8-7 0-16,-8-2-2 0,-7-3-2 15,-2-3-2 1,1-1-3-16,0-6-5 0,10 10-14 15,10 0-60 1,10-3-11-16,13-6-6 0,13 0-3 16</inkml:trace>
  <inkml:trace contextRef="#ctx0" brushRef="#br0" timeOffset="324864.2721">21966 13130 18 0,'0'0'84'16,"-12"3"2"-16,12-28-20 0,15 21-40 15,10-1-4 1,12-3-1-16,11 1-7 0,8-2-3 16,6 1-3-16,1-1-2 0,-2 3 0 15,-5-2-4 1,-12 5-7-16,-10-2-11 0,-11-1-37 15,-13 5-33-15,-10 1-7 16,0 0-1-16</inkml:trace>
  <inkml:trace contextRef="#ctx0" brushRef="#br0" timeOffset="325684.2803">21525 13268 30 0,'-35'-9'85'16,"16"-9"-2"-16,15-8-3 0,11-6-65 16,23-5-3-16,21-4-6 0,17 4 0 15,15 2-1 1,10 2-2-16,-3 11 1 0,-4 8-1 15,-12 11 0 1,-18 6 0-16,-26 13-1 0,-28 11-1 16,-28 7 3-16,-27 7 1 15,-27 0 1-15,-17 3 3 0,-16-3-1 16,-7-4 2-1,5-9-2-15,10-5 1 0,17-15-2 16,19-8-2-16,31-14-3 0,31-11-1 16,29-11-2-1,37-4 0-15,28-4-1 0,23-1 0 16,18 5 0-16,3 10 0 15,-5 9 0-15,-14 9 1 0,-23 12 0 16,-27 7 0 0,-37 15 0-16,-29 10 0 0,-43 4 1 15,-23 5 2-15,-23 0 0 0,-12-2 1 16,-8-4-1-1,-1-8 2-15,10-7-1 0,12-15 0 16,21-6 0-16,21-17-1 16,27-11 0-16,24-12-1 0,31-5 0 15,28-6-1 1,27-1 0-16,23 5-1 0,22 5 0 15,2 13 0 1,0 11 0-16,-17 15 0 0,-21 8 1 16,-28 16 0-16,-38 18 0 0,-34 5 0 15,-47 10 0-15,-29 4 1 16,-23-1 0-16,-18-2-1 0,-7-5-1 15,1-7-1 1,7-10-3-16,14-16-4 0,22-8-13 16,18-4-60-1,29-14-10-15,26-11-8 0,16-8-2 16</inkml:trace>
  <inkml:trace contextRef="#ctx0" brushRef="#br0" timeOffset="325974.2832">21173 13631 69 0,'0'15'97'16,"18"-8"-5"0,7-5-5-16,16 5-42 0,14-8-38 15,11-7-3-15,15-4-2 16,-1-3-3-16,3 3-4 15,-8-2-4-15,-3 3-9 16,-21 11-49-16,-7-4-25 0,-21 2-4 16,-23 2-5-16</inkml:trace>
  <inkml:trace contextRef="#ctx0" brushRef="#br0" timeOffset="326324.2867">21492 13655 50 0,'12'-5'86'16,"-12"5"-2"-1,13-4-3-15,-13 4-66 0,-1 9-5 16,-8 8-2-16,-3 5 1 15,-4 6 1-15,-3 5 2 0,0 6-1 16,-2 4 1 0,4 3-1-16,1 0-1 0,6 0-2 15,6-2 1-15,4-1-1 0,13-9-2 16,11-5 0-1,13-8-1-15,7-7 0 0,11-6-2 16,2-7-2-16,4-1-3 16,-5-7-4-16,-1-4-6 15,-12-4-33-15,-10 1-48 16,-2-3-5-16,-11-3-8 0,-2-3 8 15</inkml:trace>
  <inkml:trace contextRef="#ctx0" brushRef="#br0" timeOffset="326654.29">22010 13757 26 0,'0'0'87'0,"-15"8"-2"16,15-8-49-1,8 3-3-15,8-3-2 0,12 0-5 16,9-2-5 0,7-2-8-16,2-3-5 0,0 0-2 15,0 3-6-15,-7-4-6 0,-4 5-11 16,-13 0-25-16,-22 3-45 15,0 0-5-15,5-9-4 0</inkml:trace>
  <inkml:trace contextRef="#ctx0" brushRef="#br0" timeOffset="326904.2925">21978 13936 87 0,'-2'15'95'0,"12"-4"-4"15,16-10-6 1,16-3-70-16,13-6-4 0,8-2-3 16,4 1-2-16,0-2-1 15,-2 2-3-15,-6 4-1 0,-11 1-3 16,-8 3-5-1,-11 1-9-15,-14 1-13 0,-6-1-35 16,-9 0-27-16,0 10-6 0,-7-4-2 16</inkml:trace>
  <inkml:trace contextRef="#ctx0" brushRef="#br0" timeOffset="327084.2943">22117 14084 3 0,'8'7'94'16,"18"-2"2"-1,12-5-7-15,13-8-5 0,8-4-72 16,4 0-10 0,-3-5-8-16,3 3-35 0,-7 2-43 15,-8-2-8-15,-6 3-7 16</inkml:trace>
  <inkml:trace contextRef="#ctx0" brushRef="#br0" timeOffset="327334.2968">22731 13607 13 0,'0'0'96'16,"0"15"-3"-1,1 2-5-15,7 7-2 0,16 8-78 16,-13 6-3-1,-2 12 1-15,2 4 0 0,-6 5 1 16,5 3-1-16,-4-1-2 0,2-5-3 16,-2-9-4-16,-3-10-6 15,1-6-22-15,2-13-58 16,-6-18-4-16,0 0-8 15</inkml:trace>
  <inkml:trace contextRef="#ctx0" brushRef="#br0" timeOffset="327774.3012">22794 13626 82 0,'0'0'94'16,"-10"5"-4"-16,10-5-5 0,22 10-71 15,5-5-3 1,10 2-2-16,8 2-1 0,0 4-2 15,4 5 0-15,-6 3-1 16,-7 2-2-16,-14 5-2 16,-11-2-1-16,-11 1-2 0,-18-2 0 15,-11-7 0-15,-5-4 0 16,-1-6-1-16,-4-6 0 0,-1-4 2 15,1-8 0 1,8-4 2-16,7-1 0 0,3 1 1 16,5 0 1-1,6 3 0-15,10 11 1 0,0 0 1 16,15 0-1-16,3 12 1 15,3 8 0-15,6 6-1 0,-3 8 1 16,5 1-1-16,-1 4 0 0,-5-2-1 16,-4 1 0-1,-6-8-2-15,1-1 0 0,-7-9-3 16,2-8-1-1,-9-12-3-15,15 4-3 0,-4-6-4 16,1-15-7-16,6-4-39 16,9-1-33-16,-3-7-6 0,4-3-6 15</inkml:trace>
  <inkml:trace contextRef="#ctx0" brushRef="#br0" timeOffset="328004.3035">23502 13669 1 0,'9'-7'95'15,"-9"7"1"-15,-6 1-6 16,-12 32-10-16,-5-13-66 0,-4 7-4 15,-1 6-1 1,1 6 1-16,10 5-3 0,8 2 0 16,11-1 0-16,19-2-1 0,14-6 0 15,13-5-3 1,16-8 1-16,9-9-2 0,4-8-2 15,3-4-3-15,-2-3-5 16,-8-11-10-16,-8-10-67 0,-8 8-9 16,-15-1-8-1,-11-2-3-15</inkml:trace>
  <inkml:trace contextRef="#ctx0" brushRef="#br0" timeOffset="332785.3514">19923 15524 50 0,'1'-14'72'0,"1"2"-6"0,-2 0-11 15,0 3-12-15,0-2-13 16,0 3-8-16,0 8-8 0,0-13-4 16,0 13-3-16,0 0-2 0,0 0-2 15,0 0 0 1,0 0 2-16,11 7-2 0,-4 6 0 15,3 9 1 1,1 4-1-16,3 6 1 0,2 9-1 16,2 4 0-16,-3 0-1 15,0 2 0-15,-3 0-1 0,-3-6 0 16,-1-2 0-1,-4-8 1-15,-2-6-1 0,-1-5 2 16,-2-6 0-16,1-14 0 0,0 0 1 16,0 0 0-1,11-20-1-15,-5-6 1 0,4-9-1 16,4-8 0-16,4-11-1 15,1 0-1-15,4-3 0 16,2 2 0-16,-1 4-1 16,-3 10 0-16,-2 3 0 0,-5 10-2 15,0 6-4 1,-7 6-3-16,-3 7-4 0,-4-2-13 15,0 11-40-15,-8 0-29 0,1 7-6 16,-3 7-3-16</inkml:trace>
  <inkml:trace contextRef="#ctx0" brushRef="#br0" timeOffset="333215.3557">20332 15691 71 0,'-10'21'78'16,"-6"2"-42"-16,5 1-8 0,1 1-3 16,2-3-6-16,6-3-1 15,2-6-3-15,12-6-1 16,6-7-3-16,8-9 3 15,3-8-2-15,5-7-2 0,1-1 0 16,1 0 0 0,-5 0-2-16,-8 3 1 0,-4 2-1 15,-8 5-2-15,-10 6 0 16,-1 9-2-16,-21-3-2 15,-3 3 0-15,-6 7-2 0,-3 4-2 16,-6-2-2-16,3 3-3 16,1-2-7-16,9 2-24 0,10-4-50 15,0-2-8 1,16-6-4-16</inkml:trace>
  <inkml:trace contextRef="#ctx0" brushRef="#br0" timeOffset="333635.3599">19778 16041 32 0,'-28'4'90'16,"1"4"0"-16,7 12-31 0,9-10-23 15,11 2-11 1,19-3-9-16,17-2-2 0,24-5-2 15,20 4-1-15,17-6-4 0,13 0-1 16,9-3-1 0,0-2-3-16,-3 3-2 0,-7 1-2 15,-10 1-6-15,-19-1-12 16,-14-2-33-16,-17 3-37 15,-21 0-7-15,-13 0-2 16</inkml:trace>
  <inkml:trace contextRef="#ctx0" brushRef="#br0" timeOffset="334035.3639">19865 16350 51 0,'-7'15'91'0,"4"7"-2"0,-3 0-4 15,2 9-67-15,4 3-6 0,0 10 1 16,3 4-2-16,2-2-4 16,0 3-1-16,2-4-3 0,-4-3-1 15,2-6-3 1,-3-5-2-16,-1-9-5 0,0-7-8 15,-1-15-19-15,-6 0-54 16,6-12-5-16,0-10-3 16</inkml:trace>
  <inkml:trace contextRef="#ctx0" brushRef="#br0" timeOffset="334515.3687">19820 16431 71 0,'-38'-6'45'0,"26"1"1"16,3 1 3-16,9 4 0 15,-4-12-6-15,4 12-14 0,16-12-10 16,2 3-5-1,11 1-3-15,9-1-2 0,10 1-4 16,2 1-1 0,1 4-1-16,-3 3-1 0,-7 1-1 0,-4 8 0 15,-14 6-1 1,-11 4-1-16,-14 1 0 0,-16 4-1 15,-11 2 0-15,-4-4 0 0,-9 0 1 16,-4-4-1 0,0-5 0-16,1-4 1 0,6-3 1 15,9-4 1-15,9-2 0 16,12 0 1-16,9 0 0 15,20 7 2-15,13 0 0 16,10 4 0-16,11 3 0 0,4 5-1 16,2 3 1-16,1 5-3 0,-4-1-1 15,-12-1 0 1,-4 3-3-16,-13-3-3 0,-6-1-5 15,-14-5-11 1,-1-8-45-16,-7-2-25 0,0-9-6 16,-13 0-4-16</inkml:trace>
  <inkml:trace contextRef="#ctx0" brushRef="#br0" timeOffset="335746.3811">21578 15575 7 0,'0'0'82'16,"0"0"0"-16,12-5-33 0,-12 5-18 15,0 0-12 1,9-4-7-16,-9 4-5 0,0 0-1 15,10 0-3-15,-10 0 0 0,8 11 1 16,-6-2-1 0,1 4 0-16,0 4 1 0,0 3-1 15,-2 1 1-15,1 5-2 16,0 0 0-16,0 1-1 0,0 0 0 15,-1-3 0 1,-2-3 0-16,1 0 1 0,0-5 1 16,-2-4 0-1,-2-3 2-15,4-9 1 0,-12 11 1 16,2-8 0-16,-1-2 2 0,-2-1 0 15,-2 1 0-15,-2-6-2 16,1 0-1-16,-3-2 0 0,5-2-2 16,-3-2-1-1,4-1-3-15,1-2-2 0,4-1-6 16,-2-5-21-1,-4 1-60-15,14-2-4 0,0-7-8 16</inkml:trace>
  <inkml:trace contextRef="#ctx0" brushRef="#br0" timeOffset="335876.3824">21603 15323 27 0,'2'-10'100'0,"-1"2"-7"0,-1 8-13 15,2-20-32-15,1 10-131 16,1-2-9-16,3 3-7 0</inkml:trace>
  <inkml:trace contextRef="#ctx0" brushRef="#br0" timeOffset="336548.3893">21685 15530 19 0,'0'0'89'16,"0"0"-2"-16,0 0-5 0,14-6-53 15,-14 6-14-15,0 0-5 0,7 14-3 16,-3 0-1-1,1 3-1-15,2 5 1 0,3 0-1 16,1 5 0-16,1-1 1 16,3 1-2-16,-1-3-1 0,2-3 0 15,-2-5 0 1,1-7-1-16,-3-2 1 0,0-4-1 15,0-3 0-15,-3-8 0 0,-1-4 0 16,-1-5-1 0,0-2 0-16,-1 0 0 0,0-1-1 15,-1 0 0-15,1 4 0 16,-4 2-1-16,-1 6 0 0,-1 8 0 15,0 0 0 1,0 8 0-16,-1 11 0 0,0 3 0 16,1 4 1-16,1 1 0 15,10-5 1-15,6-7 0 0,0-6 2 16,10-7 0-1,0-6 1-15,0-11 1 0,3-7 0 16,-4-7 1 0,-8 0-1-16,-3-2 0 0,-7-1-1 15,-7 1-1-15,-2 2-2 0,-10 2-1 16,-2 4-3-16,-4 2-2 15,-2 6-5-15,0-1-8 16,5 7-38-16,14 9-36 16,-15 1-7-16,15-1-5 0</inkml:trace>
  <inkml:trace contextRef="#ctx0" brushRef="#br0" timeOffset="336967.3943">22336 15363 25 0,'0'0'96'15,"0"0"-3"-15,16 8-4 0,13-3-54 16,12-5-11-16,7 0-8 15,11-1-6-15,-3-3-5 16,2-1-3-16,-5 0-5 16,-5 4-5-16,-13-7-18 0,-7 6-31 15,-12 2-34-15,-16 0-5 0,0 0-4 16</inkml:trace>
  <inkml:trace contextRef="#ctx0" brushRef="#br0" timeOffset="337507.3997">22528 15395 22 0,'0'0'84'0,"0"0"-1"16,3-5-1-1,-3 5-63-15,0 0-5 0,11 0-1 16,-11 0-1-16,0 0-1 0,11 0-1 16,-11 0-1-16,0 0-3 15,0 0-1-15,6 8-1 0,-6-8-2 16,0 9-1-1,0 0 1-15,0 1 0 0,0 5 1 16,0 2-1 0,-6 5 0-16,-1 2 1 0,-1 2 0 15,-1 3-1-15,-2 0 0 0,4-1 0 16,-2-2-1-16,0-5 1 15,3-1 0-15,4-3 1 16,2-8 1-16,0-9 0 16,22 11 0-16,0-11 1 0,8 0-1 15,9-3 0 1,10 1-1-16,3-4-1 0,8 5 0 15,0 0-1-15,1 0 0 16,-4 7-3-16,-1 4-4 0,-9-2-5 16,-4 6-23-16,-3-2-58 15,-19-3-5-15,-6-1-8 16</inkml:trace>
  <inkml:trace contextRef="#ctx0" brushRef="#br0" timeOffset="338047.4051">21327 16104 29 0,'-52'12'93'15,"2"0"-1"1,3-2-5-16,17 6-50 0,3-5-18 15,14-6-6-15,13-5-4 16,33 9-1-16,22-9-2 16,28-2 1-16,29-5 0 15,26-4-2-15,25-3-2 0,20 2 1 16,11-2-1-1,4 2-1-15,0 4-1 0,-11 1-1 16,-18 5-2-16,-20 2-4 0,-22 0-5 16,-30 0-33-16,-28 1-46 15,-21 0-5-15,-22-1-8 0</inkml:trace>
  <inkml:trace contextRef="#ctx0" brushRef="#br0" timeOffset="338687.4115">21420 16467 45 0,'0'0'96'0,"7"-10"-4"16,-7 10-4-16,0 0-56 15,14 1-12-15,-6 8-6 16,3 4-3-16,-2 8-2 16,0 4-2-16,-3 6 0 0,4 5-1 15,-4 0-4 1,-3 4 1-16,-2 0-2 0,-1-2 0 15,0-3-2-15,-3-6-1 16,0-3-1-16,-7-7-3 16,4-4 1-16,-3-8-6 0,9-7-10 15,0 0-54-15,0 0-20 16,0-19-5-16,1-7-1 0</inkml:trace>
  <inkml:trace contextRef="#ctx0" brushRef="#br0" timeOffset="338917.4138">21691 16479 81 0,'0'0'90'15,"-6"15"-2"-15,6-15-4 0,14 1-74 16,9 0-4-1,8-1 0-15,9 1 2 0,7-1-1 16,7 3 0-16,-2-2-3 16,3 0-4-16,-9-1-5 0,0 0-21 15,-8 4-56-15,-14-5-9 0,-7-6-7 16</inkml:trace>
  <inkml:trace contextRef="#ctx0" brushRef="#br0" timeOffset="339147.4161">21881 16258 5 0,'-15'11'95'0,"4"3"1"0,7 3-6 16,4 6-3-16,-12 2-74 0,20 4-5 15,6 6-1-15,1 4-1 16,-1 3 0-16,-1 0-2 15,-2-3-1-15,-2-3-2 16,-2-5-5-16,-6-9-4 0,3 0-11 16,-6-14-29-1,-9-2-42-15,11-6-6 0,0 0-6 16</inkml:trace>
  <inkml:trace contextRef="#ctx0" brushRef="#br0" timeOffset="339637.421">22267 16429 64 0,'0'0'88'0,"0"0"-1"0,0 0-5 15,0-9-71 1,0 9-5-16,0 0 0 0,0 13 1 16,0 4 1-16,3 5-1 0,3 4-1 15,3 4-2-15,0 4 0 16,2-1 0-16,0 1-5 0,-2 0 1 15,-2-2-2 1,-2-2 1-16,-3-5 0 0,-2-1 1 16,-2-7 0-1,-7-2 0-15,-1-3 5 0,-5-5 0 16,-2-4 0-16,-2-3-1 15,-1-2 1-15,2-5-1 0,-4-4-1 16,4 1 0-16,2-2 1 16,3 0-2-16,3 0-3 15,4-1-2-15,-1-3-6 0,7 2-28 16,7-3-51-1,-6-3-6-15,4-4-9 0</inkml:trace>
  <inkml:trace contextRef="#ctx0" brushRef="#br0" timeOffset="339797.4226">22326 16262 41 0,'0'0'101'0,"11"0"-5"0,-11 0-9 15,11 0-7-15,-25 0-101 16,14 0-67-16,5-5-5 0,-5 5-8 15,0 0-1 1</inkml:trace>
  <inkml:trace contextRef="#ctx0" brushRef="#br0" timeOffset="340357.4282">22408 16341 55 0,'0'0'92'0,"0"0"-5"15,5 5-4-15,-5 5-55 0,0 4-20 16,-2 3-4 0,-1 7 1-16,2 6 1 0,-1 3-1 15,2 4 1-15,5-1 0 0,3-3-2 16,6-8 0-1,4-6 0-15,1-6-1 0,5-9 0 16,1-5-2-16,0-12 0 16,-1-4 0-16,-3-2-1 15,-4-3 0-15,-4 2 0 16,-4 3-1-16,-5 3-1 0,-4 4 1 15,0 10 0 1,0 0 0-16,-5 7 0 0,2 4 0 16,3 3 1-16,6 0 1 0,4-2 2 15,8-4 0 1,4-5 2-16,4-3 0 0,2-7 0 15,1-5 1-15,-2-4-1 16,-5-6 0-16,-6 2-1 0,-6-3-1 16,-7 0-1-1,-3 0-2-15,-7 1-2 0,-7-2-3 16,2 7-8-1,-4-3-17-15,-6 6-61 0,14 6-6 16,2-2-6-16,6 10-1 0</inkml:trace>
  <inkml:trace contextRef="#ctx0" brushRef="#br0" timeOffset="340707.4317">22960 16283 36 0,'0'0'93'0,"6"7"-1"15,17 3-6-15,7-10-52 16,8 0-17-16,5-2-6 0,3 1-5 15,0-2-2 1,-5 0-4-16,-4 2-7 0,-14-3-18 16,-7-7-47-1,-16 11-17-15,0 0-7 0,0 0 6 16</inkml:trace>
  <inkml:trace contextRef="#ctx0" brushRef="#br0" timeOffset="341017.4348">23066 16331 45 0,'14'0'98'15,"1"0"-3"-15,0 0-6 0,0 5-59 16,-1 9-9-1,-5 2-5-15,-4 5-4 0,-3 3-5 16,-2 3 0 0,-2 3-3-16,-3 0 1 0,0-2-1 15,3-3 1-15,2-3-2 16,3-4 1-16,9-1 0 15,8-4-1-15,8-5 0 16,6-1-2-16,5-7-3 0,9 0-6 16,-3-10-9-16,9-6-57 0,-2 1-21 15,-6-4-7 1,-2-2-5-16</inkml:trace>
  <inkml:trace contextRef="#ctx0" brushRef="#br0" timeOffset="341487.4395">23499 15925 68 0,'0'0'93'15,"10"-2"-3"-15,11-3-5 16,8-1-71-16,8-1-6 15,3 0-1-15,5 4 0 16,-3 2-1-16,-2 1-3 0,-5 0-7 16,-12 0-14-1,-8 1-66-15,-4 3-6 0,-11-4-6 16</inkml:trace>
  <inkml:trace contextRef="#ctx0" brushRef="#br0" timeOffset="341717.4418">23506 16087 91 0,'-7'19'96'0,"7"-9"-6"16,10-4-7-16,13-7-70 15,13-1-11-15,6-6-4 0,9-1-5 16,4-1-5 0,7 5-5-16,-1-7-18 0,-7-1-48 15,6 9-9 1,-10 0-5-16</inkml:trace>
  <inkml:trace contextRef="#ctx0" brushRef="#br0" timeOffset="342037.445">24277 15822 82 0,'-2'21'91'16,"1"3"-4"-1,1 3-6-15,1-3-75 0,7 6-7 16,1-1-2-16,0 0-1 16,1-1 0-16,5-4 0 0,-6-4-12 15,1-13-63-15,5 3-8 0,-5-10-4 16</inkml:trace>
  <inkml:trace contextRef="#ctx0" brushRef="#br0" timeOffset="342227.4469">24105 15782 22 0,'-22'10'101'0,"13"-2"-3"0,9-8-6 16,13 8-4-16,19-17-78 0,17 2-7 15,6-3-5 1,11-2-4-16,-1 0-5 0,6 3-8 15,-2 1-32-15,-7 0-40 16,-2 4-7-16,-13-3-3 16</inkml:trace>
  <inkml:trace contextRef="#ctx0" brushRef="#br0" timeOffset="342487.4495">24080 16022 25 0,'-11'22'103'0,"11"-8"-4"0,19 0-8 15,17-11-1-15,18-3-82 0,15 0-4 16,12 0-3-1,7-5-4-15,-1 1 0 0,0 4-5 16,-8-7-10-16,-13 6-72 16,-8 1-5-16,-13-2-7 0,-15-1 1 15</inkml:trace>
  <inkml:trace contextRef="#ctx0" brushRef="#br0" timeOffset="342877.4534">24118 16002 35 0,'-7'10'94'0,"-2"3"-2"0,-1 3-5 15,-2-20-38-15,-1 22-38 0,2 10-4 16,-5 2-2-16,4 5-2 15,-2-1-5-15,2 0-2 0,4-8-16 16,-6-4-65 0,14-6-7-16,0-16-5 0</inkml:trace>
  <inkml:trace contextRef="#ctx0" brushRef="#br0" timeOffset="343137.456">24733 15906 27 0,'14'31'102'16,"-9"1"-2"-16,-1 5-7 0,-3-2-7 16,-46 5-87-1,35-8-17-15,3-9-66 0,-1 6-8 16,2-8-7-16,1-6-4 15</inkml:trace>
  <inkml:trace contextRef="#ctx0" brushRef="#br0" timeOffset="343427.4589">24613 15553 27 0,'16'9'102'0,"0"2"-4"0,-2 2-8 15,-6 0-4-15,0 3-82 16,-4 5-9-16,-4-1-8 16,0 7-39-16,-5 2-38 15,-4 3-6-15,1-3-6 0</inkml:trace>
  <inkml:trace contextRef="#ctx0" brushRef="#br0" timeOffset="343707.4617">24059 15490 90 0,'1'18'100'0,"-2"6"-6"0,-1 3-8 15,-5 23-52 1,-4-18-39-16,-8-2-13 0,0-3-46 15,-3 6-26 1,-3-2-8-16,4-1-2 0</inkml:trace>
  <inkml:trace contextRef="#ctx0" brushRef="#br0" timeOffset="346958.4943">24354 16486 54 0,'9'3'80'0,"-9"-3"-2"15,-8 12-5-15,8-2-72 0,-5 6-4 16,-5 6 1-16,-1 10 0 16,-4 7 3-16,-5 10 5 0,1 8 1 15,-5 7 1 1,-6 5-1-16,0 1 0 0,-5 3 0 15,-3-1-2 1,17-38-3-16,-2 4-1 0,-4 2-1 16,-3 3 2-16,-3-2 1 15,-7 5 1-15,-1 0 1 16,-7 3 1-16,2-6 2 0,-7 5 0 15,-1-4 2-15,-8 2-2 16,0 0-2-16,-7 2-3 0,-5-4 0 16,-4 2-1-1,-5-6 0-15,-1 0 0 0,-2-9 0 16,-3-3 0-1,-3-7-1-15,-1-4 2 0,-2-3 2 16,0-2-4 0,-3-5 4-16,-1-1-1 0,-4-2-1 15,4 1 0-15,-3-3-1 0,-1-2-1 16,2-2-3-1,0 0 3-15,-3-1-2 0,2 2-1 16,-2 1 0-16,0 0 0 16,1 3 2-16,-4 2 1 15,2-2-1-15,-4 3 0 16,0 1 0-16,-3-1 0 15,-2 1 0-15,1-1 0 0,-4-1 0 16,0 6-1-16,-4-5 2 16,0-2-1-16,-2-1 1 15,-1-3-1-15,-4 0 0 16,3 2 1-16,-3-8 1 0,-2-1 1 15,-1 0-1 1,2-7 0-16,-1 2 1 0,0-5-1 16,-1-2 0-1,3-3 1-15,1-3-3 0,1-2-1 16,1 1 1-16,-2-7-1 0,3 3 0 15,3-3 1-15,0 1-1 16,0-2 0-16,4 1 1 16,-1 2-1-16,3-1 0 15,1 2 1-15,1 1-1 0,3 3 1 16,-1 2-1-1,-1 2 0-15,1 5 1 0,2 2 0 16,2 3 0-16,0 4 1 16,3 3-1-16,-2 4 0 15,3 1 0-15,1 0 0 0,3 7 0 16,-1 2 0-16,2 1 0 15,0 5 0-15,2 2 0 0,0 0 1 16,1 0-1 0,1 1 1-16,1 0 0 0,1 0-1 15,0-2 1 1,1 2 0-16,2-2-1 0,1-2 1 15,1 1-1-15,0-3 0 0,1 1 0 16,4-2 0-16,-1-1 0 16,2-4 0-16,3-3 0 0,-1 0 1 15,3-1-1 1,2 0 0-16,2-2 1 0,0 0-1 15,1-2 1 1,2-1-1-16,-1-4 0 0,4-2 0 16,-3-2 0-16,4 1 0 15,1-3-1-15,-1-2 1 16,2 0 0-16,-1-3 0 0,4 0-1 15,2-3 1-15,-29-13 2 16,-20-12 0-16,10-2 0 0,11-1 0 16,9 2-1-1,7-3 0-15,13-3 0 0,10-4 0 16,10 3-3-1,-3-2 0-15,8-4 2 0,-1-1-1 16,8-6 0-16,-1 4 0 16,6-3 1-16,3 3 0 0,2-4 1 15,0 0-1-15,2-2 1 0,-2-1 0 16,4 4 0-1,-2-5 0-15,-1 1-1 0,-1-3 0 16,1 2 0 0,3-1 1-16,-3-1-1 0,1-2 0 15,-1 3 0-15,2 0 0 16,-3 3 1-16,-1 2 0 0,0 3-2 15,-2 4 1-15,0 5 0 16,-1 4 0-16,-2 3 1 16,0 2-1-16,-5 4 0 0,3 7 0 15,-5 3 0 1,-3 3 0-16,-1 6 0 0,-2 4-1 15,-4 5 1-15,1 4-1 16,-1 3 0-16,-2 4 0 0,2 1 1 16,0 2-1-1,-1 0 1-15,-2 5-1 0,3 3 1 16,3 0 0-16,-2 1 0 0,1 0-1 15,-1 0 1 1,2 3 0-16,1-2 0 0,0-2 0 16,-1 1 0-16,-2 1 0 15,-3 1 0-15,-2-2 0 16,-2 3 0-16,-3-1 0 15,-3 2 0-15,-1 0 0 0,-2 0-1 16,-4-5 1 0,3 3 0-16,-2-5 0 0,-4 1 0 15,-1-4 0-15,-2-2 0 0,-3 3-1 16,-2-3 1-1,-1 1 0-15,-5-1 0 0,2 1 0 16,-2-2-1-16,1 3 1 16,0-3 0-16,3 0 0 0,2-5 0 15,0-3 0 1,3 0 0-16,-2-5 0 0,6-1 0 15,2-4 1-15,3 0-1 0,1-3 2 16,5-1-1 0,3-1 1-16,3 0-1 0,3 0 0 15,2 1 1-15,3-1-1 16,1 1 0-16,3 1-1 0,-4 1 0 15,3 1 0 1,-1 0 0-16,-1 2 0 0,1 1 0 16,-3 0 1-1,3 2 0-15,-3-1-1 0,3 3 1 16,-1 1 0-16,3 0 0 0,-2-2 0 15,1 2 0-15,1 0-1 16,0 1 0-16,3-2 0 0,-2-1 0 16,3 1 0-1,-2-2 0-15,5 0 0 0,-2-1 0 16,0 1 0-1,5-2 0-15,-3 4 0 0,1-3-1 16,1 2 1-16,-1 2-1 16,0 0 1-16,2 0 0 0,0 2 0 15,1 2 0-15,-1-2-1 0,3-2 1 16,-2 2 0-1,1-1 0-15,1 1 0 0,-2 1 0 16,-2-1 0 0,1-1 0-16,0 1 1 0,1 2-1 15,1 1 0-15,2-1 1 16,1 2-1-16,3 1 1 0,3-1-1 15,1 0 0-15,10 5-1 0,-8-3 0 16,8 3 0 0,0 0-1-16,0 0 1 0,0 0 0 15,0 0 0 1,0 0 1-16,0 0 0 0,0 0 1 15,0 0-1-15,0 0 1 16,0 0 1-16,0 0-1 16,0 0 0-16,0 0 0 15,0 0 0-15,0 0 0 0,-10-2 0 16,10 2-1-16,0 0 0 0,0 0 0 15,-9-3 0 1,9 3 1-16,0 0-1 0,0 0 0 16,-9-7 0-16,9 7 1 15,0 0-1-15,-13-6 0 16,13 6-1-16,-11-6 1 15,11 6-1-15,-13-7 0 0,13 7 1 16,-14-3-1 0,14 3 0-16,0 0-1 0,-9-2 0 15,9 2 1-15,0 5-1 0,1 5 1 16,4 6 0-1,6 4 0-15,3 6 0 0,5 4 0 16,2 2 2-16,3-2-1 16,-3 0 1-16,0-4-1 0,-2-7 1 15,-3-4-1 1,-3-4 0-16,-13-11 1 0,10 10 0 15,-10-10 0-15,0 0 0 0,0 0 0 16,0 0 1 0,-8-2-1-16,-5-7-1 0,-5-3 1 15,-4-3-1-15,-4-5 0 16,-5-2 0-16,-2-6 0 0,1 2-1 15,0-1 1 1,4 2 1-16,4 1-1 0,2 4 0 16,5 1 0-1,5 7 1-15,2 3-1 0,10 9 1 16,-9-9-1-16,9 9-1 0,0 0 1 15,22-1 0-15,10 1 0 16,15 5 0-16,13 0-2 0,12 4-5 16,9-7-34-1,9-2-33-15,10-7-21 0,-10-14-8 16,-2-5-6-1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8:55:15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16281 2583 64 0,'0'0'78'0,"2"12"-53"16,3-2 3-16,1 2 4 0,-6-12 3 16,14 18-1-1,-14-18-5-15,8 6-7 0,-8-6-4 16,-2-17 0-1,-8-2-6-15,-6-6-2 0,-3-6-5 16,-6-6-2-16,-2-3-2 0,-3-4 0 16,0 4 0-16,1 7 0 15,4 1 0-15,4 4-2 16,5 4 0-16,8 4 0 15,8-6 0-15,15 0 0 0,15-7 0 16,16-10 0 0,19-12 1-16,15-3 2 0,15-6-1 15,10-1 2-15,-1 4-1 16,-3 7 0-16,-10 7-1 0,-53 28-1 15,0 2 0-15,21-7-1 16,-19 14 1-16,-14 7-1 16,-14 6-2-16,-12 7-2 0,-2 4-2 15,-10 1-2 1,2 0-9-16,-3-1-8 0,8-4-25 15,6 2-41 1,-1-12-6-16,6 10 0 0</inkml:trace>
  <inkml:trace contextRef="#ctx0" brushRef="#br0" timeOffset="300.003">16936 1550 14 0,'-14'-10'90'0,"0"1"-2"16,2 1-3-16,5-2-67 0,4 0-1 16,4 1-2-16,10 0-5 15,6 4-3-15,4 1-2 0,5 3 1 16,3 1-1-1,6 0 0-15,3 7-1 0,15 9 2 16,23 10 0 0,-8 9 2-16,-16 8-3 0,-27 7 0 15,-25 0-6-15,-8 0-10 16,-15 1-54-16,7-19-26 15,6-15-6-15,10-17-5 0</inkml:trace>
  <inkml:trace contextRef="#ctx0" brushRef="#br0" timeOffset="650.0065">17624 1500 49 0,'0'0'89'0,"4"-13"1"0,-4 13-7 16,14 7-68-16,8 13-3 16,3 17 0-16,5 13 1 15,-3 10-1-15,3 5-1 0,1 8-3 16,-6-5-2-1,-8-22-5-15,-6-8-2 0,-1-6-2 16,-3-13-5-16,0-7-21 16,-7-12-49-16,0-7-16 15,-12-20-5-15</inkml:trace>
  <inkml:trace contextRef="#ctx0" brushRef="#br0" timeOffset="859.0094">17583 1615 30 0,'-16'-23'92'16,"5"-2"-3"-16,8 0-2 0,4 2-72 15,8 5-2-15,3 1-4 16,5 5 0-16,1 0-3 0,1 10-3 16,4 0-2-1,16 1 1-15,10 20 1 0,-5 2-3 16,-15 11-8-16,-28 15-41 15,-12-8-34-15,-10-10-6 16,12-22-8-16</inkml:trace>
  <inkml:trace contextRef="#ctx0" brushRef="#br0" timeOffset="1400.0148">18090 1090 25 0,'-16'-21'88'15,"-1"4"-1"1,3 9-5-16,1 4-46 0,13 4-31 15,-8 9 0-15,8 10 2 16,2 6 2-16,8 7-1 0,2 3 0 16,1 3-2-1,-6 6 4-15,26 38-1 0,2-4-1 16,-19-41-1-16,0-2-2 0,-4-11 0 15,1-1-1 1,-13-23 1-16,10 12-3 0,-10-12-2 16,7-13-2-1,-6-6 1-15,4-1 0 0,0-6 0 16,4 2-1-16,1 2 1 15,3 1 0-15,0 4 1 0,2 2 1 16,1 3-1-16,0 5 1 0,2 7 1 16,1 0-2-1,2 13 0-15,0 3-3 0,11 15-1 16,-14-9-11-1,3 1-48-15,-7 0-29 0,2-1-7 16,-5-5-5 0</inkml:trace>
  <inkml:trace contextRef="#ctx0" brushRef="#br0" timeOffset="1847.02">18713 1405 18 0,'0'0'86'16,"-9"18"0"-16,4-7-52 0,1 4 0 15,2 6-2 1,2-9-6-16,3 2-7 0,5-4-3 16,1-3-4-1,3-1 0-15,4-2-3 0,-5-4-3 16,3-2-5-16,-3-6 0 15,-3-2-1-15,1-6-1 0,-4 0 0 16,-1-3 0 0,0 1 1-16,-3 1-1 15,-1 1 1-15,-2 4 2 0,-4 0-2 16,6 12 2-16,-18-9 1 15,10 9-1-15,-2 1 1 0,10-1 0 16,-11 20-2-16,11-7-1 16,0 4-3-16,0 0-6 15,4-2-10-15,5 0-41 0,2 0-32 16,-1-4-7-1,3-5-4-15</inkml:trace>
  <inkml:trace contextRef="#ctx0" brushRef="#br0" timeOffset="2407.0256">19015 1203 16 0,'0'0'84'15,"9"-7"0"-15,-9 7-1 16,11 5-70-16,-8 7 0 15,1 2 3-15,3 4 1 16,0 1-2-16,5 3-2 0,1 0-2 16,0 0-1-16,8 1-2 0,-2 1-3 15,0 1-2 1,-9-7 1-16,29 33-2 0,-2-5 0 15,-5-4 1 1,-12-8-1-16,-14-4 0 0,-12-2 1 16,-16-6 0-16,-4-10-2 15,4-4 0-15,3-5 1 0,2-3-1 16,12-8 0-1,5 8-2-15,0-15 0 0,5-2 1 16,8 3-1-16,1-8 0 0,4-2-1 16,2-3 1-1,0-2 0-15,1-2 3 0,-1-2-2 16,-1 3 1-16,-1-4-3 15,-1 5 1-15,0 0 0 16,-5 2-2-16,-1 1 1 16,-4 6-1-16,-4 3 1 0,-3 17 1 15,-1-12 1-15,1 12 1 0,-14 7 1 16,7 6 1-1,4 1 0-15,2 3 0 0,3 4 1 16,8-3-1 0,5 1-1-16,4-3-2 0,1 1-2 15,8-2-4-15,-1-3-7 16,5-2-10-16,-3-2-38 0,-3-2-32 15,1-3-8 1,-4 0-2-16</inkml:trace>
  <inkml:trace contextRef="#ctx0" brushRef="#br0" timeOffset="2827.0297">18817 1444 31 0,'-9'-3'97'0,"9"3"-3"0,-16-7-6 16,16 7-64-16,-13-3-5 15,13 3-3-15,0 0-5 16,0 0-1-16,0 7-5 16,7 1 2-16,7 0-1 0,5 3 1 15,-4 1 0 1,38 24-1-16,4 1 0 0,4 4-4 15,5 3-2 1,1 4-12-16,-7 0-56 0,-2-16-22 16,-13-10-11-16,-6-10-5 0</inkml:trace>
  <inkml:trace contextRef="#ctx0" brushRef="#br0" timeOffset="5077.0523">5657 7163 27 0,'-28'-2'89'16,"1"2"-1"-16,7 0-2 0,10 0-57 15,15 6-5-15,25 1-7 0,23 1-4 16,28 2-8-16,16-5-17 15,10 7-66-15,34-5-7 0,15-7-9 16,7-5-4 0</inkml:trace>
  <inkml:trace contextRef="#ctx0" brushRef="#br0" timeOffset="5717.0586">5594 11699 1 0,'-4'15'96'0,"6"2"2"16,18-4-6-1,20-3-4-15,21 0-67 0,17 0-6 16,23 1-5-16,11 1-4 15,15 0-5-15,7-2-4 16,3 4-5-16,-4-1-7 0,-2 2-32 16,-11 3-41-16,-13-8-6 15,-14-2-4-15</inkml:trace>
  <inkml:trace contextRef="#ctx0" brushRef="#br0" timeOffset="6557.0671">2986 6714 43 0,'-4'-15'87'0,"3"-2"-1"0,-1 5-45 16,2 2-6-16,0 10-12 0,0-12-7 15,0 12-5 1,2 9-4-16,4 9-2 0,3 10-2 15,6 9 0-15,1 11 0 16,4 8 2-16,5 4 0 0,-1 6 0 16,-1-3 1-1,0-8 0-15,-2-4 0 0,-6-12 1 16,-1-10 2-1,-4-12 0-15,0-11 1 0,1-17-1 16,2-18-1-16,4-16 0 0,2-16-1 16,4-13-3-16,-2-9-2 15,2-6-2-15,-4 5-2 0,1 12-3 16,-7 8-5-1,5 18-9-15,-4 12-21 0,-4 21-53 16,14 12-5 0,3 2-8-16</inkml:trace>
  <inkml:trace contextRef="#ctx0" brushRef="#br0" timeOffset="7908.0807">2878 11891 19 0,'-17'0'99'0,"2"0"-2"16,4 0-6-16,11 0-4 0,6-6-71 15,17-2-6 1,17-1-5-16,8-1-6 0,11-1-5 15,5-2-3-15,6 1-6 16,-1-2-5-16,-2 3-9 16,-9 6-12-16,-8-4-24 15,3 8-27-15,-18-3-2 0</inkml:trace>
  <inkml:trace contextRef="#ctx0" brushRef="#br0" timeOffset="8318.0848">3426 11458 26 0,'0'0'96'16,"13"-4"-5"-1,-13 4-5-15,16-3-5 0,-34 3-75 16,29 12-2-1,11 10 0-15,2 11-2 0,8 9 2 16,2 9 1-16,2 13 0 16,1 5 1-16,-1 5 0 0,-3-1-1 15,-3-5-1 1,-1-5 1-16,-9-9-2 0,-1-9 0 15,-8-12 0-15,2-10 0 0,-7-11 2 16,-6-12 0 0,11 0 0-16,-10-22-1 0,4-16 0 15,-4-16 0-15,6-14-1 16,0-10 0-16,1-8-3 0,2-4 1 15,1 4-2 1,-1 2-1-16,1 18-2 0,-3 6-4 16,3 18-8-1,-5 6-13-15,-2 1-60 0,7 17-8 16,-1 10-5-16,-1 8-3 0</inkml:trace>
  <inkml:trace contextRef="#ctx0" brushRef="#br0" timeOffset="8908.0907">4199 11933 41 0,'-10'-5'85'0,"10"5"-2"16,0 0-2-16,-5 8-59 0,5 10-5 15,2 4-3-15,5 7-3 0,-3 5 0 16,4 3 0 0,-1 1 0-16,-1 1-3 0,1-8-3 15,-3-6 0 1,0-2 0-16,-3-9 0 0,2-5 1 15,-3-9-1-15,0 0 0 16,10-20 0-16,-3-4-1 0,3-5 0 16,1-5-2-1,5-4-2-15,0-1 0 0,4 2-1 16,1 6 1-16,-3 8 0 0,3 9-1 15,0 12 1 1,0 2 1-16,-3 14-1 0,-1 6 1 16,-3 5 0-16,-2 2 0 15,0-3 0-15,-6-1 0 0,0-6 1 16,0-6 0-1,2-10 0-15,5-4-1 0,6-11 1 16,1-8 0-16,8 1-1 0,4-2 0 16,2 1 0-1,3 5-1-15,-2 6 0 0,-2 11 0 16,1 0-1-16,-2 11-5 15,1 7-13-15,-3 10-65 0,4-15-8 16,6-5-8 0,-2-8-6-16</inkml:trace>
  <inkml:trace contextRef="#ctx0" brushRef="#br0" timeOffset="29142.2952">17613 4229 42 0,'0'0'62'15,"0"0"-8"-15,0 0-14 0,0 0-11 16,0 0-7 0,0 5-7-16,5 6-4 0,1 7 0 15,1 3 0-15,5 8 1 16,0 6 2-16,0 5 0 0,3 0-3 15,-4 0 0 1,2-1-2-16,-2-3-2 0,-1-5-2 16,-3-7 0-16,-1-5-2 0,-1-5-1 15,-5-14-2 1,12 11-2-16,-12-11-7 0,13-7-7 15,-9-6-29-15,-1-9-43 16,0-4-7-16,-3-10-4 16</inkml:trace>
  <inkml:trace contextRef="#ctx0" brushRef="#br0" timeOffset="29362.2974">17521 3906 48 0,'-14'-6'88'16,"0"3"-3"-16,1 1-7 0,29-1-71 15,-16 3-8-15,-5 0-16 0,5 0-38 16,14 8-29-1,-4-1-4-15</inkml:trace>
  <inkml:trace contextRef="#ctx0" brushRef="#br0" timeOffset="29772.3015">17920 4206 65 0,'12'22'82'15,"7"-12"-1"-15,-19 2-64 16,22-10 2-16,8-4 1 0,2-10 0 16,4-10-3-1,-4-6-4-15,-1-5-2 0,-3-5-3 16,-2-2-2-16,-10-1-3 15,-9 1-2-15,-7 1-2 0,-8 3 1 16,-10 3-2-16,-7 4 0 16,-9 7-1-16,-2 7-1 15,-3 10 0-15,3 8 1 0,1 11 0 16,6 15 0-1,7 17 2-15,7 12 1 0,6 13 2 16,8 11 1-16,1 7 3 16,12 4 0-16,2 1 2 15,4-5 0-15,1-4 0 0,3-10 0 16,-3-10-1-16,1-9-5 15,1-13-9-15,5-11-46 0,2-3-33 16,-3-13-7 0,5-11-7-16</inkml:trace>
  <inkml:trace contextRef="#ctx0" brushRef="#br0" timeOffset="30573.3094">18926 4196 24 0,'0'0'80'0,"0"0"-29"0,-11-11-10 16,11 11-12-16,0 0-4 15,0 7-9-15,0 8-3 16,3 6-4-16,3 6 0 0,-1 9-2 15,4 1 2-15,0 3 0 16,1 4-3-16,3-7 1 0,-2-3 0 16,2-8 0-1,-2-7 1-15,3-9 0 0,-2-7-1 16,2-8 1-1,-2-7-1-15,0-6-1 0,0-3-2 16,-3 2-2-16,0 1-2 0,-4 2-2 16,0 5 0-16,-5 11-2 15,9 0 2-15,0 7-2 0,-1 7 2 16,2 1-1-1,5-1 4-15,0-2 3 0,5-6 2 16,-3-7-1 0,2-10 1-16,-6-6 0 0,-1-7 0 15,-3-6-1-15,-2-1-1 16,-6 1-1-16,-1-2-3 0,-9 3 0 15,-2 4-2-15,-4-3-3 0,1 4-6 16,-2 1-9 0,5-3-54-16,-4 14-18 0,11-2-8 15,4 14 0 1</inkml:trace>
  <inkml:trace contextRef="#ctx0" brushRef="#br0" timeOffset="31153.3154">19594 4009 43 0,'-10'0'74'0,"-2"1"-1"0,1 12-57 15,3 6-6-15,-2 5 1 16,2 10 2-16,-1 0 1 0,5 5 1 15,-4-1-1 1,6 1 0-16,1-3-2 0,1-1 2 16,3-6-3-1,7-5-2-15,0-2-1 0,2-4-2 16,8-3-1-16,3-1 1 0,1-4-2 15,0 0 0-15,4-5-1 16,-2 0-1-16,-3-3 1 16,-3-2-6-16,-2 0-1 15,-4 0-7-15,-2 0-6 0,-12 0-28 16,0-4-44-1,0 4-5-15,3-19-4 0</inkml:trace>
  <inkml:trace contextRef="#ctx0" brushRef="#br0" timeOffset="31323.3171">19464 4256 13 0,'-18'0'88'16,"18"0"-1"-16,0 0-3 0,10 0-49 15,25 0-21 1,6-4-7-16,11-2-4 0,-2-2-20 15,-9 2-62-15,13 2-6 0,-5-3-7 16</inkml:trace>
  <inkml:trace contextRef="#ctx0" brushRef="#br0" timeOffset="31723.3211">20014 4178 49 0,'0'0'88'15,"-5"14"-3"-15,14-14-3 0,48 0-71 16,-26-3-5-16,2 3 0 16,6-5-1-16,2 1 1 15,0 1-4-15,2-6-3 16,-6 7-3-16,-3-6-4 0,-6 4-7 15,-10-4-22-15,-9 3-46 0,1 1-7 16,-10 4 0 0</inkml:trace>
  <inkml:trace contextRef="#ctx0" brushRef="#br0" timeOffset="31963.3235">20179 3942 17 0,'0'0'80'0,"0"17"2"0,3-2-2 15,4 10-64 1,3 6-6-16,0 5 2 0,6 8 1 16,-5 1 0-16,-2 4-2 15,-1-4-2-15,-2-1 0 0,-6-6-3 16,0-3-4-1,0-3-8-15,-9-10-13 0,3-10-44 16,4 2-25-16,2-14-6 0,0 0 4 16</inkml:trace>
  <inkml:trace contextRef="#ctx0" brushRef="#br0" timeOffset="32348.3278">20465 4264 31 0,'0'40'83'0,"5"-2"-26"16,10-2-9-1,7-7-14-15,4-7-7 0,6-9-7 16,4-12-3-16,5-3-2 16,4-16-1-16,-3-5-2 15,-1-9-1-15,-6-2-2 0,-8-4 1 16,-6 1-5-16,-10 3 0 15,-11-2-2-15,-8 10-2 0,-16 1-1 16,-3 7 0 0,-9 5-1-16,-4 6 0 0,-1 6 1 15,-3 1-2 1,6 4-1-16,3 4-3 0,8 3-5 15,2 1-5-15,13 0-7 16,2 9-43-16,10-11-26 0,7-4-6 16</inkml:trace>
  <inkml:trace contextRef="#ctx0" brushRef="#br0" timeOffset="32628.3306">20621 3778 11 0,'0'0'83'0,"0"22"3"16,0 3-2-1,4 17-67-15,2 9 1 0,2 12 2 16,1 5 1-16,-2 7-3 15,-2 3-2-15,3 0-4 0,-5-5-4 16,2-5-3 0,-6-6-1-16,1-9-3 0,0-7-6 15,-1-10-9-15,-4-12-39 0,5-7-37 16,0-17-6-1,0 0-5-15</inkml:trace>
  <inkml:trace contextRef="#ctx0" brushRef="#br0" timeOffset="32988.3342">21092 4047 0 0,'0'0'83'16,"-7"17"6"-16,7-17-1 0,14 4-47 16,4 2-26-16,12-5-1 15,2 4 1-15,6-5-1 0,4 2-2 16,0-2-6-1,-1 0-5-15,-6-2-5 0,-6-3-9 16,-6 5-13 0,-8 5-49-16,-5-4-15 0,-10-1-7 15</inkml:trace>
  <inkml:trace contextRef="#ctx0" brushRef="#br0" timeOffset="33208.3364">21056 4292 30 0,'6'14'88'0,"8"-7"3"16,10-7-8-16,9 4-60 15,6-4-12-15,7-6-1 16,-1 1-3-16,2 0-6 0,-8 0-9 15,4 0-21 1,1 2-55-16,-14-3-6 0,-4 1-5 16</inkml:trace>
  <inkml:trace contextRef="#ctx0" brushRef="#br0" timeOffset="33478.3391">21610 4198 1 0,'0'34'81'0,"0"-4"0"16,5 1-1-16,8 1-64 15,6-8 2-15,2-5-3 16,6-11 3-16,7-8 0 16,5-10-1-16,-1-7 0 0,1-7 0 15,-4-5-1-15,-9 0-6 0,-8-7-3 16,-11 4-2-1,-10 4-2-15,-13 6-2 0,-14 5-2 16,-6 6-6 0,-9 4-6-16,-1 7-10 0,-3 16-48 15,2-5-22-15,7 3-7 16,1 2-2-16</inkml:trace>
  <inkml:trace contextRef="#ctx0" brushRef="#br0" timeOffset="34105.346">18610 5424 56 0,'0'0'87'0,"9"4"-1"16,20-4-52-16,1-4-10 0,7-2 2 15,7-1-5 1,3-2-6-16,1 2-5 0,-1-3-4 16,-3 7-8-1,-7-4-7-15,-6 7-9 0,-9 2-21 16,-3-1-37-16,-3 9-16 0,-4-5-2 15</inkml:trace>
  <inkml:trace contextRef="#ctx0" brushRef="#br0" timeOffset="34405.349">18720 5502 62 0,'-6'11'86'0,"6"-11"-3"0,14 19-37 15,14-18-31-15,10-1-4 16,7-1 3-16,6 1-1 15,4-4-5-15,-1 1-3 0,-4 0-3 16,-9 0-2-16,-5 2-5 16,-12 1-7-16,-7 0-13 0,-4 9-49 15,-13-9-14 1,0 0-3-16</inkml:trace>
  <inkml:trace contextRef="#ctx0" brushRef="#br0" timeOffset="34695.3519">19097 5158 39 0,'0'-8'75'0,"11"2"-2"16,5 3-57-16,8 3-7 15,6 0-1-15,2 8-3 0,3 6 2 16,5 2 1-16,-1 5 2 0,-3 6 0 16,-7 2 3-1,-5 3 1-15,-9 1 3 0,-4 2 0 16,-9-3-2-1,-2 3-2-15,-13-3-7 0,-9-3-10 16,0-2-42-16,-8 0-35 16,4-6-8-16,0-5-7 0</inkml:trace>
  <inkml:trace contextRef="#ctx0" brushRef="#br0" timeOffset="37135.3763">19720 5078 57 0,'0'0'61'0,"0"0"-12"16,0 0-10-16,0 0-11 0,0 0-10 15,7 7-7 1,0 3-3-16,1 4-2 0,1 4-1 16,1 4 2-1,3 5 1-15,-1 2 0 0,0-2 1 16,0 3 2-16,-3-4-1 15,0 2-3-15,0-1 2 0,-1-2-1 16,-3-2-2-16,2-3 1 0,-3-1-2 16,1-2-1-1,2-1 0-15,-5-3 1 0,1-5-3 16,-3-8 1-1,7 14 0-15,-7-14 1 0,0 0 0 16,0 0 1-16,0 0 0 16,10-9 1-16,-4-8-2 0,3-10 2 15,1-3-3 1,2-12 0-16,3-8-3 0,-2-3 0 15,1-4 0-15,-3 4-3 0,-3 0-3 16,2 9-8 0,-4 4-10-16,3 3-57 0,-2 15-14 15,1 4-5-15,0 4-4 16</inkml:trace>
  <inkml:trace contextRef="#ctx0" brushRef="#br0" timeOffset="37525.3802">20236 5126 38 0,'-10'7'78'16,"-19"8"-48"-16,16 5-2 15,3 5 4-15,5 4 3 0,-3 3-7 16,7 5-5 0,-3-4-3-16,4-1-2 0,5-3-3 15,3-5-1 1,2-4 0-16,5-5-4 0,-1-6 0 15,3-5-3-15,-3-1-2 0,4-3-2 16,-3 0-4-16,-2-2-8 16,1-1-11-16,-1 3-40 0,-3-5-30 15,0-7-8 1,2-2-2-16</inkml:trace>
  <inkml:trace contextRef="#ctx0" brushRef="#br0" timeOffset="37795.3829">20442 5104 4 0,'0'0'80'0,"0"0"2"0,4 8-3 16,19 7-65-1,-22 6-1-15,5 7 4 0,-3 4 1 16,3 1-2-16,3 4-5 15,-1 1 2-15,2-3-2 0,-2-4-1 16,5-1-2-16,-7-3-3 0,4-6 0 16,-3-4-2-1,-2-5-2-15,-5-12-4 0,8 15-11 16,-8-3-58-1,0-12-18-15,-3-15-6 0,-13-2-3 16</inkml:trace>
  <inkml:trace contextRef="#ctx0" brushRef="#br0" timeOffset="37935.3843">20328 5297 31 0,'0'0'87'16,"24"-6"-1"0,4 1-4-16,10-2-70 0,0 4-11 15,-5-2-20-15,-3 0-57 16,1 4-6-16,-2-3-5 0</inkml:trace>
  <inkml:trace contextRef="#ctx0" brushRef="#br0" timeOffset="38155.3865">20706 5029 16 0,'31'5'82'15,"2"3"4"-15,1 8-6 0,-1 0-61 16,-2 14-9-1,-2 4 0-15,-8 5-4 0,-7 3-2 16,-11 3 2-16,-3-1 0 0,-5-2-2 16,-8-1-8-1,2-15-50-15,-3 2-27 0,-2-7-5 16,6-13-1-16</inkml:trace>
  <inkml:trace contextRef="#ctx0" brushRef="#br0" timeOffset="38535.3903">21282 5121 27 0,'0'0'93'15,"20"6"-3"-15,-3-6-3 0,8 0-66 16,7-1-3-16,5-5-4 15,1 2-3-15,0-3-2 0,0 2-7 16,-6-4-6-16,-1 5-10 16,-12-4-14-16,-7-2-48 15,-12 10-16-15,0 0-5 0</inkml:trace>
  <inkml:trace contextRef="#ctx0" brushRef="#br0" timeOffset="38805.3929">21240 5315 27 0,'0'0'93'16,"8"8"-2"-16,11-8-4 0,11-1-58 15,3-3-16-15,9 3 2 16,0-3-2-16,-2-1-5 0,1 1-4 16,-5 0-4-1,-3 4-5-15,-7-1-7 0,-7 1-5 16,-7 0-11-16,-4-2-34 0,1 2-31 15,-9 0-5 1</inkml:trace>
  <inkml:trace contextRef="#ctx0" brushRef="#br0" timeOffset="39112.3967">21868 5177 77 0,'4'19'88'15,"2"-2"-2"-15,-1 0-47 0,3 7-25 16,5 2-1-16,4 2 0 15,5-7-1-15,7-4 0 0,3-5-1 16,9-7 3 0,1-5-3-16,6-14-2 15,-6-3 2-15,1-13-4 0,-5-3-2 16,-9-7-1-16,-11-3-2 15,-9 2-1-15,-9 5 0 0,-17 2 1 16,-10 8-2 0,-7 8-1-16,-9 12-1 0,-3 6-2 15,2 9-7-15,0 6-13 0,0 5-66 16,20 2-6-16,9-9-6 15,15-3 0-15</inkml:trace>
  <inkml:trace contextRef="#ctx0" brushRef="#br0" timeOffset="40164.4073">22019 5090 19 0,'2'-12'85'0,"-2"12"-17"0,-5-17-16 16,5 17-11-1,-13-13-14-15,4 7-12 0,-4 5-6 16,-2 1-3-16,-5 8-2 15,0 4-3-15,3 7-5 0,-1 2-12 16,3-5-52 0,4 14-19-16,5-4-3 0</inkml:trace>
  <inkml:trace contextRef="#ctx0" brushRef="#br0" timeOffset="54421.5506">4892 9540 44 0,'0'-13'53'0,"0"13"-4"16,0 0-8-16,0-12-6 0,0 12-6 16,0 0-9-1,0 0-6-15,0 0-6 0,-5 13-1 16,5 1-4-1,0 3-1-15,6 7 1 0,1 6 0 16,1 4 1-16,1 1 2 0,0 0-1 16,-1-2 0-16,-1-4 1 15,-1-2 0-15,-1-12 1 0,-1-1 2 16,-4-14 0-1,0 0-2-15,0 0 1 0,7-16-1 16,-6-3-1 0,1-7-2-16,1-4-1 0,-3-4-2 15,0-5-1-15,0 4 1 0,0-1-1 16,-1 4 1-16,-2 3-1 15,0 5 0-15,1 7 0 0,0 5-1 16,2 12-1 0,-3-10 1-16,3 10-1 0,0 15 1 15,0 4 0 1,5 6 1-16,1 4-1 0,1 2 1 15,2 3 2-15,-1-2-1 16,-1-2 0-16,0-7-2 0,-2-4-3 16,-2-9-8-16,-3-10-28 0,14 12-46 15,-14-12-5 1,0 0-7-16</inkml:trace>
  <inkml:trace contextRef="#ctx0" brushRef="#br0" timeOffset="56241.5688">4598 10366 65 0,'-8'3'75'0,"-2"-3"-15"16,10 0-13-16,-10 3-12 0,10-3-10 16,0 0-8-1,0 14-6-15,8-10-4 0,8 4-2 16,3-5 0-16,6 4 0 15,3-2 0-15,2 0 2 16,0-5-4-16,0 1 0 16,-3-1-2-16,-3-1-2 0,-1-2-5 15,-6-3-5-15,3 3-11 0,-8-2-35 16,3 0-30-1,3 2-7-15,-3-3 0 0</inkml:trace>
  <inkml:trace contextRef="#ctx0" brushRef="#br0" timeOffset="57131.5777">5048 10095 62 0,'-11'-5'85'0,"11"5"-30"16,-10 0-12-1,6 5-9-15,4 13-9 0,6 10-6 16,4 9-4 0,6 11-2-16,6 9-2 0,1 7 0 15,7 4-1-15,0 3-3 16,-1-6-3-16,-1-1-1 0,-2-7-3 15,-3-4-8 1,-5-13-21-16,-11 0-54 0,9-6-7 16,-5-12-7-16,-1-7 7 0</inkml:trace>
  <inkml:trace contextRef="#ctx0" brushRef="#br0" timeOffset="66070.6679">5052 10323 8 0,'0'0'41'16,"-17"-9"-12"-16,17 9-11 0,-15-2-4 15,15 2-3-15,-14 2-3 16,14-2-1-16,-14 12 0 0,6 2 2 16,2-1 1-1,2 5-1-15,2 7-1 0,2-1 0 16,1 5-1-16,6-2 0 15,1 2 1-15,4-12 2 16,7 4 1-16,1-13 4 0,8-8-1 16,-5-5 2-16,6-12-1 15,-5-7 1-15,3-5 0 0,-9-3-2 16,-1 0-3-1,-8 0-1-15,-9 4-2 0,-1 2 0 16,-12 10-3 0,-4 5 1-16,-3 5-4 0,-1 6-3 15,-5 1-6-15,6 9-9 16,-2 6-41-16,11-3-29 0,10-3-7 15,1-10-4-15</inkml:trace>
  <inkml:trace contextRef="#ctx0" brushRef="#br0" timeOffset="67070.6788">4905 9532 35 0,'9'0'29'15,"2"0"3"1,-11 0-1-16,13 10-6 0,-13 0-4 15,-2 3 0-15,-7 0-1 16,-7 1 1-16,0-3-2 16,-6-2-3-16,1-3-3 15,1-5-4-15,1 1-2 0,5-2-3 16,4-5-3-16,10 5-1 0,2-14-1 15,14 7-1 1,3 2-1-16,6 3 0 0,0 2 0 16,1 0 1-16,-4 5-2 15,-2 4-31-15,-4 4-43 16,-16-13-2-16,10 9-1 15</inkml:trace>
  <inkml:trace contextRef="#ctx0" brushRef="#br0" timeOffset="69105.6996">8794 9538 6 0,'0'0'17'0,"16"-8"4"0,-16 8 5 16,8 0 5-16,-8 0-1 16,0 0 1-16,-3 5-4 0,-7 1-3 15,0 0-6 1,-5-1-5-16,3-1-3 0,-3 1-4 15,3-2 1-15,1-2-1 0,11-1 0 16,-12 1-1 0,12-1-2-16,0 0 0 0,2-5-1 15,-2 5-4-15,14-4 0 16,-14 4 0-16,14-1 0 0,-14 1 1 15,10 0 1 1,-10 0 1-16,0 12-1 0,-9-5 3 16,-2 1 0-1,-4-2 2-15,-1-2-1 0,-1-1 0 16,3-1 1-16,1-2-2 0,3-2 0 15,5-6 0-15,6-2-2 16,7-3 0-16,5-1-1 0,6 1-2 16,-2 0-2-1,4 3 1-15,-3 1 0 16,-2 6 0-16,-4-1 2 0,-3 3 0 15,-9 1 3 1,0 0 3-16,0 0 1 0,0 0 1 16,0 0 1-16,0 0-1 0,-5-5-1 15,5 5-7-15,-13-4-23 16,-2 1-54-16,15 3-7 0,0 0-5 15</inkml:trace>
  <inkml:trace contextRef="#ctx0" brushRef="#br0" timeOffset="71395.7224">12555 9574 10 0,'0'0'16'0,"0"0"-3"0,-8-4-2 15,8 4 0 1,0 0-3-16,0 0 0 0,0 0 2 15,0 0-3 1,0 0 0-16,0 0 1 0,-10 6 3 16,10-6 2-16,0 0 5 15,0 0 2-15,0 0 2 0,0 0-2 16,0 0 0-1,0 0-1-15,0 0-2 0,6 0-4 16,-6 0-7-16,0 0-4 0,0 0 0 16,0 0-2-1,0 0-2-15,-10 7 0 0,10-7 0 16,-9 10 3-16,9-10 4 15,0 0 3-15,-8 9 0 16,8-9-1-16,0 0 2 16,2-8-2-16,-2 8 0 0,9-13-3 15,-9 13-4-15,9-14-3 0,-9 14-1 16,0 0 1-1,0 0 1-15,0 0 0 0,0 0 2 16,-1 11 2 0,1-11 3-16,-14 12 1 0,14-12 3 15,-9 12-1-15,9-12-1 16,0 0 0-16,0 0-7 0,-13-7-19 15,3 1-61 1,10 6-6-16,3-17-7 0,3 6-1 16</inkml:trace>
  <inkml:trace contextRef="#ctx0" brushRef="#br0" timeOffset="72675.7353">16617 9449 8 0,'11'-9'65'0,"-11"9"-1"16,15-9-8-1,-15 9-14-15,0 0-9 0,-4 9-9 16,4-9-5 0,-12 9-1-16,12-9-3 0,-10 8-3 15,10-8-2-15,0 0-2 0,-12 3-4 16,12-3-3-16,0 0-3 15,0 0 0-15,0 0-1 0,-8 16 0 16,2-6-1 0,-1 3 0-16,-5 3 2 0,1 1 0 15,0 0 3 1,-2-1 0-16,4-3 0 0,2-5 0 15,7-8 0-15,-8 11 0 0,8-11 1 16,0 0-2-16,0 0 0 16,0 0 0-16,0 0-2 0,0 0 1 15,0 0-1 1,0 0 0-16,0 0 1 0,0 0 0 15,0 0 1 1,0 0 0-16,0 0 1 0,0 0-1 16,0 0 2-16,0 0-1 15,8-7-1-15,-8 7 0 0,14-9-1 16,-5 4-1-16,-9 5 0 0,15-9-1 15,-15 9 0 1,11-1 1-16,-11 1 1 0,0 0 0 16,0 12 2-1,0-12-1-15,-13 15 0 0,13-15-1 16,-13 14-8-16,13-14-55 15,0 0-19-15,-7-13-5 0,9 0-2 16</inkml:trace>
  <inkml:trace contextRef="#ctx0" brushRef="#br0" timeOffset="73715.7457">20334 9457 45 0,'0'0'73'0,"0"0"-1"15,0 0-52-15,0 0-9 16,0 0-4-16,0 0 0 0,0 0 1 16,0 0 0-1,0 0 1-15,0-5 1 0,0 5 2 16,0 0-1-16,0 0 2 15,0 0-1-15,0 0 0 0,0 0-1 16,-7 1 1 0,7-1-2-16,0 0 0 0,0 0 0 15,0 0-4-15,0 0-1 0,0 0-4 16,0 0-2-1,0 0-3-15,0 0-3 0,0 0-2 16,0 0 0-16,0 0 1 16,0 0 2-16,0 0 1 0,0 0 2 15,0 0 2 1,0 0 1-16,0 9 1 0,0-9 0 15,0 0 0-15,0 0 0 0,5-5 0 16,-5 5-1 0,0 0 1-16,11-11-1 0,-11 11 1 15,0 0-1-15,0 0 0 16,0 0 1-16,0 0-2 15,0 0-1-15,0 0-2 16,0 0-7-16,0 0-17 0,0-8-53 16,0 8-6-1,11-12-3-15</inkml:trace>
  <inkml:trace contextRef="#ctx0" brushRef="#br0" timeOffset="79502.8051">4968 9583 7 0,'-3'-16'32'0,"1"6"-3"16,-1-3-14-1,3-1-5-15,0-3-5 0,0 0-2 16,0-4 0-16,0 1-1 15,3-4 0-15,3-1-1 0,3-1 1 16,0-1 0 0,3-4 0-16,2-1 1 0,1 1 3 15,-2-4 4-15,1 3 0 0,4 0 3 16,-6 1-1-1,3 1 0-15,-7 4 1 0,4-2-3 16,-6 2-2-16,7 4-4 16,-9-5-1-16,3 4-3 15,2-3 0-15,2-1 0 16,-1-2 0-16,7 0 0 0,-2-1 0 15,4 1-3-15,0-2 3 0,2-1-1 16,-1 0 0 0,3 1 1-16,-3 0 0 0,1-3 0 15,2 2 0-15,-4-3 0 16,2 5 0-16,0-3 0 15,-1 1 0-15,0-2-1 16,1 2 0-16,-2 2 1 0,3-4-1 16,-2 2 0-1,1-1 0-15,-1 1-1 0,7-4 1 16,1 2 0-16,-2 0 0 0,4 1 0 15,-2 1-1 1,-1-3 2-16,-2 4-1 0,7 0 1 16,-5 2 0-16,-1-3 0 15,5 5 0-15,-2-4 1 0,2 4-1 16,2 2 1-1,1-3 0-15,-2 6-1 0,4-3 0 16,-5 5 0-16,2 0 1 16,-2 0-1-16,4-1 0 15,-2-1 0-15,10 1 1 0,5-4-1 16,4 0 1-16,6 0-1 15,-1-1 1-15,5 2-1 0,-3 2 0 16,3 3 0 0,-8 2 0-16,-9 5 0 0,4 0 0 15,-3 3 0 1,-2 0 0-16,3 2 0 0,-2 2 2 15,2 1-2-15,-2-1 0 0,3 3 0 16,-4 2 0-16,-3 0-2 16,-2 0 1-16,-4 2 1 0,-3 3-1 15,-2 3 0 1,0 1 0-16,-4 1 0 0,-1 3 0 15,-2 1 1 1,-1 3-1-16,-2 2 1 0,1 0 0 16,0 1 0-16,-3 2 0 15,1-1 0-15,-4 4 0 0,3-2 1 16,-6 0-1-16,6 1 0 0,-6 0 0 15,3-3 1 1,-1 3 0-16,3-3 1 0,0 1 0 16,2-1 1-1,3 3 0-15,-1 0 0 0,2 3 0 16,1 5-1-16,0-2 0 15,-3 1-2-15,0 0 1 0,-1 4 0 16,-2-6 1 0,-1 6-1-16,-1-6 0 0,-3 0 0 15,2 2 0-15,-2 2 1 0,2 0-1 16,-1 2 1-1,2 5 0-15,-2-2 0 0,3 6 1 16,-2-2-1-16,1 3-1 16,-3 3 2-16,0-5-1 0,-1 4 0 15,3-5 0 1,2 1 0-16,-2-7-1 0,6 5 0 15,-4-7 2-15,5-3-2 0,-1 6 1 16,3-4-1 0,-3 4 0-16,-1-3 0 0,-1 4 0 15,-2-2 1-15,1 3-1 16,-2 2 0-16,0-4 0 0,1 4 0 15,-1-4 1 1,-1 3-1-16,3-1-1 0,-1 5 1 16,-1-6 0-1,-3 5 0-15,0 0-1 0,-3-1 1 16,-1 4 0-16,-2-1-1 0,2 2 1 15,-1-6 0-15,0 3-1 16,3 0 1-16,0-2-1 0,0 0 1 16,1-3-1-1,1 0 0-15,1-2 0 0,-2 3 0 16,2-3 0-1,-3-1 0-15,-1 3 1 0,-1-1-1 16,2 3 0-16,-3-2 0 16,1 3 0-16,-1-4 1 0,-1 4 0 15,-1-4 1-15,-1 0-2 0,2-1 0 16,0-5 1-1,-1 2-1-15,1-4 2 16,4 2-2-16,-3-1 1 0,3-2-1 16,-1 3 0-1,1 0 0-15,-1 4 0 0,3-2 1 16,-4 3-2-16,2-2 1 0,0-1 0 15,1-2 0-15,-2 2 0 16,5-8 0-16,-2 3 0 0,3 0 0 16,0-3 0-1,1 2 0-15,0-2 1 0,0 4-1 16,3-2 0-1,-2 6 1-15,2-3 0 0,-1 0 0 16,1 3-1-16,0 0 2 0,1 1-1 16,0-1 0-16,3-1 1 15,-1-2-1-15,1-2 2 0,0-1-1 16,3 0 0-1,-4-6-1-15,4 0 0 0,-1-1 0 16,-2-1-1 0,4 2 0-16,-2-3 0 0,3 4 0 15,-4-4 0-15,5 5-1 0,-3-6 1 16,1 5 0-16,0-3 1 15,-1-2 0-15,0-1 2 16,-1-4-1-16,-2-1 0 16,1 0 1-16,2-3 1 0,-2 0-1 15,3-1 0 1,-3 0 0-16,3 1-1 0,-3 1 0 15,4-1-1-15,-2 1 0 16,3 2-1-16,-2-2 1 0,0-1-1 16,0-2 1-16,-1 1-1 15,0-3 0-15,-1 0 0 16,-1-1 0-16,2-3 0 0,-4 1 0 15,4 0 0 1,-3 1-1-16,3 0 1 0,1-2 0 16,1 2 0-16,-1 0 0 15,2 0 0-15,-2-1 1 0,5 0-1 16,0-1 1-1,-2-1-1-15,-1 0 1 0,0-1 0 16,0-5-1-16,0-1 1 0,-2-2 0 16,0-2 0-1,2 0-1-15,-2-1 1 0,3 0 0 16,-2-5-1-16,1 0 0 15,1 1 1-15,2-1-1 16,-1-4 0-16,-1 0 1 16,3 0-1-16,-4-2 0 0,-2-2 0 15,2 0 1-15,-3-2 0 0,-1 1-1 16,1-2 1-1,3-1 0-15,-1 1 1 0,2-3-2 16,3-1 0-16,0 0 0 16,3-3 0-16,-1 0 0 15,-2-1 0-15,1-2 0 16,-4-2 0-16,0 1 0 0,1-1 0 15,-2 1 1 1,1-2 2-16,-1-1-2 0,3-1 0 16,-1-1 0-16,2-3 0 0,-1-1 0 15,2 1 0-15,-3-3 0 16,0-1-1-16,-2 5 1 15,0-3 0-15,-3 3 1 16,-4 4 1-16,5-1 0 0,-5 4-2 16,0-4 0-1,2 0 0-15,-3-1 1 0,1-2-2 16,-1 0 1-16,-2-2 0 15,-2-1-1-15,0 3 2 0,-4-1-1 16,-2 1 0-16,1 2 0 16,1 0 0-16,0 2 0 15,0-2-1-15,3 1 0 0,-2-2 0 16,1-1 0-1,-1-1 0-15,3-3 0 0,-5 2 1 16,1-4-1-16,-1-3 1 16,-2-3-1-16,-2 4 1 15,-1-4 0-15,2-2 0 0,-3-1 0 16,3 0-1-16,-1 1 0 15,5-2 0-15,1-1-1 0,1-3 1 16,1-1-2 0,5 1 2-16,-1-1 0 0,2-1 0 15,2-1-1-15,1 0 1 16,0-1-1-16,3 3 0 15,0-2 1-15,0-1-2 16,4-2 0-16,1 3 0 0,1-3 0 16,2 1 1-16,0-2 0 0,1 1 0 15,7 1 0 1,1 0 0-16,0 2 2 0,1-1-1 15,3 1-1-15,-3 2 1 16,4 1-1-16,1 3 1 16,-4 0 0-16,2 2-1 15,0-1 1-15,2 3-1 0,-3 4 1 16,6 1-1-1,-2 3 1-15,2 4-2 0,0 3 2 16,2 6-1-16,-2 4-1 0,1 2 1 16,-3 4-1-1,-3 5 1-15,-2 3-1 0,-3 6 0 16,-1 3 1-16,-1 7-2 15,-1 2 2-15,0 2 1 0,-2 7-3 16,6 3 1 0,-5 2 1-16,0 4-1 0,2 5 1 15,-3-2-1-15,0 7 1 0,1-1-1 16,-2 2 1-1,-2 1 0-15,-1 1 0 0,-2 0 1 16,2 3-1-16,-3-3 1 16,-4 2-1-16,1 3 1 0,-1 1 0 15,-1 0-1 1,2 1 1-16,-3-1 0 0,3 3-1 15,-2 0 2-15,4 2-1 16,-3-4 1-16,2 2 0 16,0-1 0-16,1 1 0 0,-2-4 0 15,3 3-1-15,-4-5 0 16,0 1 0-16,-2 1 0 0,-1-1-1 15,0 1 1 1,-2 3 0-16,0 3-1 0,-2 0 1 16,0 6 0-1,4 0 0-15,-2 3 1 0,1-1-1 16,-2 3 0-16,1-4 1 15,-1 5 0-15,0 1-1 0,-1-2 1 16,1 2 0-16,-2 2 0 0,-1 0 0 16,1 4-1-1,1 0 1-15,1-1-1 0,-2 0 0 16,1-3 1-1,-1 0-1-15,-2-2 1 0,-1 2 0 16,3-2 0-16,-2 1 1 16,0 0 1-16,-1 2-2 0,3 2 2 15,1-4-1-15,2 4-1 0,-1 0 1 16,3 2-2-1,2-2 1-15,2 0 0 0,0 2-1 16,0-3 1 0,3 3 0-16,-3 0 1 0,1 3 1 15,-2-1-1-15,-1 5 1 16,0 0 0-16,-1 3 0 0,-1 1 1 15,-1 2-2 1,2-1 1-16,-1-2 0 0,1 0-1 16,1-2 0-16,2-1-1 0,-3-1-1 15,2-3 1 1,0 0 0-16,-2-1-1 0,-1 1-1 15,1-5 1-15,-5 1-2 16,3 0 2-16,-2-2 0 0,0-2 0 16,-1-1 0-1,2-1 0-15,-2 1 0 0,1 1 1 16,1-1 1-1,1 0-1-15,2 0 0 0,-3 3 0 16,5-1-1-16,-1-2 1 0,1-1-1 16,-1-2 0-16,1-2 0 15,-1-2 0-15,2-2 0 0,2-1 0 16,-1 0 0-1,3 0 1-15,1-2-1 0,1 0 0 16,1-2 0 0,3-4 1-16,-2 0-1 0,2-4 1 15,1-5-1-15,-2-5 0 0,2-5 1 16,0-4-1-16,-1-3 0 15,2-4 0-15,2-4 0 0,-3-2 0 16,5 0 1 0,-1-6-1-16,2 0 0 0,-2-1 0 15,3-3 0 1,-2-1 0-16,3 0 0 0,-4-3 0 15,4-3-1-15,-4 3 1 16,2-3 0-16,1 1 1 0,-4 0-1 16,-1-2 1-16,3-1-1 0,-6 0 0 15,3 0 1 1,-1-5-1-16,-3-1 0 0,1-1 0 15,-1-6-1 1,-1 3 1-16,-1-5-1 0,2-2 1 16,-1 0 0-16,-2-3 0 15,1-3 1-15,0-1-1 0,-1-3 1 16,-1-4-1-1,1-1 1-15,-1-4-1 0,-3-2 0 16,1-3-1-16,-4-3 1 0,-3 0 0 16,2-5-2-1,-4 1 1-15,-2-6 1 0,0-3-1 16,0-3 1-16,2 1 0 15,-1-1 0-15,-2 1-2 0,4 1 2 16,-2 2 0 0,0 1 0-16,5 3 0 0,-2 3 1 15,2 2-2-15,-1 0 2 0,1-1 0 16,2-5-1-1,-2 2 0-15,-2-5 0 0,-6-5 0 16,-1 0 0-16,-1-2 0 16,-5-1 0-16,5 4 0 0,-6 4 1 15,4 4-1 1,-2 4 1-16,4 4 0 0,1 2-1 15,0 0 1 1,1-3-2-16,0-4 2 0,0-1-2 16,-1 0 1-16,0-4-1 0,0-2 1 15,1 4 0-15,1-3 0 16,1 4 0-16,0 0-1 0,1 2 1 15,0 3-1 1,2 1 0-16,1 5 0 0,-1 0 0 16,-4 9-1-1,5 0 1-15,-2 3 0 0,1-2 0 16,3 3 1-16,-1-4-1 15,4 4 1-15,0-3 0 0,7 0 0 16,0 0 1-16,2 1-1 16,4 5 0-16,4 2 1 15,4 6 0-15,3 4 0 0,5 6 0 16,6 8 1-1,7 8-1-15,5 2 0 0,6 7-2 16,9 4-8-16,-4 0-22 16,6-4-51-16,12 0-10 0,1-11-7 15,3-10-3-15</inkml:trace>
  <inkml:trace contextRef="#ctx0" brushRef="#br0" timeOffset="141547.9327">23035 13825 32 0,'0'-10'50'16,"0"10"-5"-16,-1-10-8 15,1 10-7-15,-1 5-9 16,-2 10-5-16,-1 11-5 0,-2 9-4 16,0 8-1-1,-4 17 1-15,-4 6 0 0,-2 8 1 16,-3 2 0-16,-6-1-3 15,1-3 1-15,-2-7-3 16,-3-6 0-16,3-13 0 0,1-10-3 16,3-7-4-16,3-12-4 15,4-5-13-15,0-2-38 0,5-13-23 16,4-9-3-1</inkml:trace>
  <inkml:trace contextRef="#ctx0" brushRef="#br0" timeOffset="141847.9357">22734 13869 11 0,'0'0'64'0,"-11"-10"3"0,11 10-51 15,1 10 5-15,9 15 0 16,4 7 0-16,5 17-2 0,10 9 1 16,0 12 2-1,4 9-2-15,3 6-5 0,-2 0-3 16,-2-4-6-16,0-8-2 0,-6-12-2 15,-5-10 0 1,-6-13-3-16,-4-12-1 0,-3-12-5 16,-8-14-25-16,0 0-49 15,-3-10-6-15,-5-14-3 16</inkml:trace>
  <inkml:trace contextRef="#ctx0" brushRef="#br0" timeOffset="142037.9376">22648 14187 4 0,'-22'5'72'16,"6"-3"2"-16,16-2 0 16,57-7-64-16,-35 4-2 0,27-5-1 15,8 4-1 1,11-5 2-16,6 2-3 0,2-5-4 15,-1 2-17-15,-12 5-39 0,3-12-22 16,-10-2-3 0</inkml:trace>
  <inkml:trace contextRef="#ctx0" brushRef="#br0" timeOffset="142458.9419">22606 13661 24 0,'-58'53'66'16,"15"12"1"-1,8 10-59-15,23 21-3 0,12 13 2 16,20 7 0-1,14 0-1-15,18-3 2 0,16-13 1 16,11-15 3-16,10-16-4 0,11-27 1 16,6-27 1-16,8-25 0 15,13-24 0-15,-3-29-3 0,-3-16 3 16,-2-25-3-1,-7-11 2-15,-16-13-1 0,-12-7 2 16,-26 2 1 0,-25 6 0-16,-26 9 0 0,-20 14-1 15,-32 18 0-15,-27 20-3 16,-21 22 0-16,-22 21-4 0,-13 18-4 15,-12 11-5-15,2 23-11 16,-1 3-22-16,2 22-47 16,23 4-6-1,21-6-4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8:58:42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8493 5750 35 0,'-9'-4'38'0,"9"4"-11"15,-13 0-10-15,2 2-7 16,-2 3-4-16,-3 6 1 0,-3 0-1 16,0 9 0-1,-3-1 4-15,-4 6 1 0,-2 0 2 16,6 4 1-16,-1 5 0 15,8 0 2-15,1 0-3 16,10-3 1-16,4 1-2 16,8-8-1-16,14-3-1 0,1-6 1 15,8-8-3-15,2-7-1 0,4-3-4 16,0-8-5-1,-2-1-6-15,2-5-9 0,-5-2-13 16,-2-6-25 0,0 3-24-16,-6-2-7 0</inkml:trace>
  <inkml:trace contextRef="#ctx0" brushRef="#br0" timeOffset="380.0038">8721 5806 41 0,'-12'11'49'16,"6"5"-5"-16,-4 8-11 0,6 5-6 15,0 5-5-15,4 2 0 16,0-2-5-16,11-2-1 0,0-7-3 16,4-5-2-1,2-11-4-15,2-9 0 0,3-8-1 16,-4-12-2-16,1-4 0 0,-4-5-3 15,-3-3-1 1,-8-2-2-16,-4 3-1 0,-6 3-1 16,-11 4 1-16,-3 5 1 15,-8 1 0-15,2 9 1 0,-4 5 1 16,5 4 1-1,0 5 0-15,8 10 1 0,7 2 1 16,7 4 1 0,6 4 1-16,12-1 0 0,8 2 1 15,5-5-2-15,6 0 1 0,2-3-2 16,-1-6-3-16,0-6-3 15,-3-2-6-15,-5-8-15 0,-7-11-50 16,-4 5-10 0,-2-11-5-16</inkml:trace>
  <inkml:trace contextRef="#ctx0" brushRef="#br0" timeOffset="670.0067">8911 5750 57 0,'20'21'80'0,"20"3"-37"0,-16 5-3 15,1 4-8 1,0-4-7-16,-2 2-7 0,-3-4-4 16,-4-2 0-16,-4-6-2 15,-4-6 0-15,-8-13-2 0,0 0-2 16,1-9 0-16,-4-8 0 0,-6-9-2 15,0-5-2 1,1-3-3-16,4-3-2 0,2 1 0 16,2 4 0-1,3 5-4-15,4 3-5 0,5 7-10 16,-2 1-15-16,-1 3-31 15,6 8-24-15,-5-1-5 0</inkml:trace>
  <inkml:trace contextRef="#ctx0" brushRef="#br0" timeOffset="915.0096">9188 5457 67 0,'0'0'79'16,"7"6"-1"-16,4 10-53 0,2 7-8 15,5 8-4-15,0 5-2 0,5 2 1 16,0 1-4 0,1 3-1-16,-3-4 0 0,0-1-5 15,-6-5-4-15,-1-3-8 0,-7-8-4 16,0-7-32-1,-3 1-35-15,-4-15-5 0,-14 4-1 16</inkml:trace>
  <inkml:trace contextRef="#ctx0" brushRef="#br0" timeOffset="1275.013">9156 5830 52 0,'19'-10'84'16,"6"-4"-1"-16,8-29-27 0,6 16-36 15,12-8-6 1,-1 0-2-16,1-2-6 0,-4-1-3 15,-3 1-2-15,-7 2-3 16,-11 9-4-16,-6 0-3 0,-13 7 0 16,-6 1-3-16,-2 6 2 15,-9 3-1-15,-7 4 2 16,-2 5-1-16,0 0 4 0,-5 8 2 15,3 8 2 1,-1 5 2-16,2 4 2 0,1 5 2 16,6 6 2-16,7 0 3 15,-2 4 1-15,8-5 1 0,0-1 2 16,7-1-2-1,0-7 0-15,6-6 1 0,3-8-3 16,1-6-1-16,3-4-3 0,4-4-5 16,1-5-7-1,0-8-15-15,-1-16-57 0,6 6-8 16,-1-6-6-16</inkml:trace>
  <inkml:trace contextRef="#ctx0" brushRef="#br0" timeOffset="1575.0162">9731 5448 67 0,'-6'36'79'0,"4"-7"-40"0,3 7-13 15,10-1-4-15,9-6-5 16,4-5-3-16,9-5-4 0,2-7-1 15,-1-5-2 1,-2 0-1-16,-4-4-3 0,-4 4-1 16,-8 2 0-16,-4 5-2 0,-10 2 0 15,-3 10 0 1,-11-1 1-16,-3 4 0 0,-3 0 1 15,-3-1 0-15,0-5 1 16,0-2 0-16,1-9-4 0,7-4-14 16,2 0-48-1,3-16-16-15,5-8-7 0</inkml:trace>
  <inkml:trace contextRef="#ctx0" brushRef="#br0" timeOffset="1775.0182">9896 5533 44 0,'15'21'84'16,"2"0"-1"-16,0 4-4 0,10 2-71 15,-6 2 0-15,0 3-1 16,-1-6-3-16,-2-2-7 0,-7-9-16 15,-8-4-57-15,11-9-8 0,-6-8-3 16</inkml:trace>
  <inkml:trace contextRef="#ctx0" brushRef="#br0" timeOffset="1905.0195">9916 5346 20 0,'-22'-12'81'0,"7"4"-3"0,5-5-23 0,-6 12-115 15,16 1-14 1,0 0-6-16</inkml:trace>
  <inkml:trace contextRef="#ctx0" brushRef="#br0" timeOffset="2325.0237">10214 5310 33 0,'0'19'78'16,"0"13"-35"-16,0-1-13 15,0 10 1-15,-1-3-2 16,1 7-5-16,3-7-6 16,3 2-2-16,2-10-4 0,6-8-1 15,0-9-3 1,3-9-1-16,2-6-1 0,-1-11-1 15,1-6-3-15,-4-10-3 0,-1 0-4 16,-7-4-3 0,-6 0 0-16,-2 3-1 0,-9 4-1 15,-5 0 2-15,-3 7 3 16,0 6 3-16,-1 7 4 0,3 6 3 15,3 10 1 1,7 4-1-16,6 7 4 0,4 3-2 16,13-1 0-16,4 4-1 0,8-3-2 15,1-4-1 1,4-3-4-16,-2-6-2 0,0-3-8 15,-5-6-15-15,-8-4-56 16,1-8-5-16,-8-5-5 0</inkml:trace>
  <inkml:trace contextRef="#ctx0" brushRef="#br0" timeOffset="2635.0267">10527 5320 75 0,'20'17'91'15,"3"4"-4"-15,1 6-53 0,2 9-4 16,-1 0-9-1,-4 6-7-15,-3-4-3 0,-4 1 0 16,-4-7-2 0,-2-6-1-16,-2-6 0 0,-6-20-2 15,10 0-1-15,2-18-1 16,2-11-1-16,0-5 0 0,9-6-1 15,0 5-5-15,6 0 3 0,0 8-4 16,2 12 4 0,1 6-1-16,4 9 1 0,2 0-1 15,2 12-3 1,1-2-1-16,5 4-18 0,0-2-61 15,2-5-7-15,-2-1-6 16,-3-5-5-16</inkml:trace>
  <inkml:trace contextRef="#ctx0" brushRef="#br0" timeOffset="3775.0382">7406 8799 8 0,'-7'-14'77'0,"7"14"1"0,0 0-2 16,35 0-59-16,-17 16-2 16,5 8-8-16,7 8-1 0,5 4 2 15,2 3-1 1,1 1 1-16,-5-2-1 0,-1-9 1 15,-9-1-2-15,-1-8 0 0,-10-6-3 16,-12-14-4 0,14 10-14-16,-14-10-51 0,-5-12-16 15,-11-7-4-15,-7-10-1 16</inkml:trace>
  <inkml:trace contextRef="#ctx0" brushRef="#br0" timeOffset="4005.0405">7359 8765 25 0,'-22'-12'84'15,"12"-2"0"1,10-1-3-16,15-2-55 0,19 3-9 15,6-1-7-15,10 5-3 16,6 3-2-16,1 7-2 0,-3 4-2 16,-8 12-2-1,-9 5 1-15,-15 5 0 0,-9 3 1 16,-13-1 1-1,-11 1 1-15,-8-7 1 0,-9-5-1 16,-5-8-5-16,-2-7-5 0,-1-4-12 16,5-11-25-16,6-10-38 15,12 0-8-15,9-2-2 0</inkml:trace>
  <inkml:trace contextRef="#ctx0" brushRef="#br0" timeOffset="4245.0429">7862 8774 80 0,'47'4'68'0,"-7"-5"-5"0,1-6-14 16,-9-9-9 0,-7-2-9-16,-8 0-9 0,-10-5-7 15,-7 4-7 1,-14 4-5-16,-11 6-2 0,-6 3-1 15,-6 5-1-15,-6 1-2 16,3 4 0-16,0 4-2 0,5 3-6 16,6-4-9-16,8 0-19 15,11 7-35-15,10-14-14 16,0 0-4-16</inkml:trace>
  <inkml:trace contextRef="#ctx0" brushRef="#br0" timeOffset="4555.046">7951 8111 64 0,'17'42'86'0,"6"10"-41"0,5 8-2 15,5 6-4 1,2 2-9-16,-1 1-7 0,1-6-7 15,-2-5-5-15,-5-5-3 0,-3-9-4 16,-5-6-4-16,-6-11-4 16,0-4-10-16,-3-10-22 15,-11-13-46-15,0 0-7 16,13-15-3-16</inkml:trace>
  <inkml:trace contextRef="#ctx0" brushRef="#br0" timeOffset="4897.0496">8360 8447 37 0,'0'0'65'0,"0"0"4"16,2 18-53-16,3 3-6 0,1 1 0 16,4 8 5-1,0-3 4-15,4 5-2 0,2-7-1 16,0 2 2-16,1-12-4 15,1-7 1-15,0-8-3 16,0-6-1-16,-2-9-2 0,-2-10-1 16,-3-3-6-16,-6-9-5 15,-5 1-3-15,-4-2-2 0,-8 5 1 16,-5 5-1-1,2 9 1-15,-2 7 0 0,0 12 6 16,6 6 2 0,7 13 4-16,4 5-2 0,10 6 1 15,6 3 0-15,8 0 1 16,5-3-4-16,5-4-6 0,-2-7-16 15,2-14-46 1,0 3-16-16,-3-8-5 0</inkml:trace>
  <inkml:trace contextRef="#ctx0" brushRef="#br0" timeOffset="5177.0524">8666 8325 4 0,'22'17'84'0,"4"2"4"16,2-1-5-16,35 4-53 15,-34 1-4-15,6 1-8 0,-7-4-3 16,-5-3 0-16,-8-5 0 16,1-4-1-16,-6-8-3 15,-1-13-1-15,-2-14 0 0,4-11-1 16,3-6-3-1,5-8-3-15,8-2-3 0,3 1-1 16,3 7-1-16,2 8-4 16,7 13-9-16,-5 18-48 15,9-1-26-15,4 3-7 16,-8 3-6-16</inkml:trace>
  <inkml:trace contextRef="#ctx0" brushRef="#br0" timeOffset="10266.604">3844 3144 0 0,'-9'8'58'16,"9"-8"-1"-16,-14 8-10 0,14-8-9 15,0 0-8-15,0 0-9 16,9 3-5-16,4-3-5 0,6-4-2 15,0 0-1 1,4-4-2-16,1 2-2 0,3-3 0 16,-5 0 0-16,0-1-1 0,-5-2 2 15,-3-2-1 1,-2-2-1-16,-6 0 0 0,-1-2-1 15,-5-1-1-15,-1 0-1 16,-7 0 0-16,-6 4-1 16,-3 0 0-16,-3 2-1 15,-3 3 0-15,-3 4 0 0,0 2 0 16,1 4 0-16,0 4-2 0,2 9 2 15,3 8 0 1,3 8 0-16,1 6 2 0,6 10 0 16,3 3 1-16,4 5 1 15,1 1 2-15,3 2 0 0,8-3 1 16,3-3 0-1,7-8 0-15,4-6 0 0,7-8 0 16,-1-7-1-16,3-6 0 16,-1-8-2-16,3-4-2 15,-1-3-5-15,-3-4-8 0,1-5-22 16,3 0-49-16,-7-4-6 15,0-1-3-15</inkml:trace>
  <inkml:trace contextRef="#ctx0" brushRef="#br0" timeOffset="11016.6115">4246 2600 32 0,'-7'-12'37'16,"7"12"-12"-16,0 0-9 0,0 0-5 16,0 0-6-16,3 5-2 15,5 7-1-15,4 6 2 0,2 7 1 16,2 2 7-16,4 5 6 15,-3 2-2-15,0 2 1 16,-2 4 2-16,-5-3 0 0,-3-4-2 16,-7-7 3-1,0 1-6-15,-11-11-1 0,-1-3-1 16,-8-7 0-16,-3-4-3 15,-3-2-2-15,1-2-3 0,-2-7-2 16,0-3-4 0,4-2-10-16,0 1-38 0,2-9-34 15,4-5-5-15,3-7-2 0</inkml:trace>
  <inkml:trace contextRef="#ctx0" brushRef="#br0" timeOffset="11146.6128">4095 2342 22 0,'-9'-11'47'0,"9"11"-47"0,-5-17 1 16,-2 3-71-16</inkml:trace>
  <inkml:trace contextRef="#ctx0" brushRef="#br0" timeOffset="11772.6196">4543 2501 14 0,'-9'35'29'0,"-5"2"3"16,9 6 3-16,3 1-1 0,2 1-5 15,5-3-2 1,5-5-4-16,8-7-1 0,-3-9-3 16,12-10-2-1,-7-8-2-15,5-3-1 0,2-19-1 16,0-5-2-16,4-8-3 0,-4-7-1 15,-4-4-3-15,-4-1 0 16,-7-2 0-16,-10 3-2 0,-3 6 0 16,-13 1-2-1,-7 9 0-15,-7 6-2 0,-4 6 0 16,-5 4-3-1,4 8-2-15,-2 3-2 0,5 0-5 0,0 9-6 16,10 3-13 0,0 5-19-16,8-2-32 0,11 4-4 15</inkml:trace>
  <inkml:trace contextRef="#ctx0" brushRef="#br0" timeOffset="11925.6214">4535 2672 45 0,'0'0'82'0,"8"-4"-31"0,10 1-15 15,8-2-16-15,3 1-41 0,3 1-45 16,8 1-10 0</inkml:trace>
  <inkml:trace contextRef="#ctx0" brushRef="#br0" timeOffset="12496.6272">5115 2897 10 0,'-11'3'81'15,"11"-3"2"-15,0 0-43 0,10 0-5 16,19-3-12-16,13-2-9 0,4 1-5 15,11-3-3-15,1 1-5 16,4-2-6-16,-4 3-8 0,-12-2-20 16,-3-1-34-1,-1 8-17-15,-10 0 1 0</inkml:trace>
  <inkml:trace contextRef="#ctx0" brushRef="#br0" timeOffset="12726.6295">5207 3162 61 0,'0'9'86'0,"11"-9"-4"0,17 0-52 15,12-8-12-15,5 0-2 16,13 2-4-16,-3-4-19 0,11-4-41 16,-1 8-33-16,-4-3-5 15,-5 0 3-15</inkml:trace>
  <inkml:trace contextRef="#ctx0" brushRef="#br0" timeOffset="13086.6331">6227 2800 36 0,'-28'3'70'0,"7"19"-46"16,-3 2 4-1,10 12 0-15,0 5-1 0,7 10-2 16,6 1-6 0,4 4 1-16,11-4-5 0,3-5-3 15,11-5-3-15,2-10-3 16,5-9-4-16,-1-12-12 0,9-9-18 15,0 0-45 1,1-14-11-16,-1-13-6 0</inkml:trace>
  <inkml:trace contextRef="#ctx0" brushRef="#br0" timeOffset="13376.636">6509 3096 14 0,'-1'34'69'15,"4"-1"-36"-15,10-4 1 0,9-8-3 16,6-10-2-16,4-11-3 0,6-8-2 15,-1-11-2 1,-3-5-5-16,-2-7-5 0,-8-1-5 16,-9 1-1-16,-12-1-3 15,-6 6 0-15,-14 4-2 16,-6 6-1-16,-10 3 0 15,-6 7-1-15,-3 5 0 0,-1 1 1 16,0 7-1 0,8 3 0-16,4-3-1 0,6 2-5 15,8 0-4-15,7 0-19 0,9 3-37 16,1-12-19-16,17 4-1 15</inkml:trace>
  <inkml:trace contextRef="#ctx0" brushRef="#br0" timeOffset="13716.6394">6867 2714 44 0,'-13'33'46'0,"3"-22"-35"16,7 2 10-1,2 3 3-15,2 5 0 0,13-4-2 16,5 7-2-16,7-4-2 0,7 5-3 15,1-2-2-15,1 3-5 16,-5-4-3-16,-2 4 2 0,-11 2 0 16,-6 3 3-1,-11-1-2-15,-7 4 2 0,-11-2 1 16,-7-3-3-1,-4 1-5-15,-5-9-9 0,5-5-26 16,13-7-50-16,-4-7-4 16,20-2-6-16</inkml:trace>
  <inkml:trace contextRef="#ctx0" brushRef="#br0" timeOffset="14410.6512">7375 2782 5 0,'-17'18'41'16,"4"9"2"-16,2 6-1 0,1 9-4 16,1-1-10-16,8 8-5 0,1-4-1 15,11 0-2 1,7-11-2-16,8-11-2 0,6-10-2 15,4-9 1-15,6-8-3 16,-2-17-2-16,4-5-2 16,-7-10-3-16,-8-1-2 15,-9-1-1-15,-10 0 1 0,-11-1-2 16,-18 7-1-16,-11 2-1 0,-9 8-1 15,-11 6 1 1,-2 7-1-16,-6 1 1 0,1 8-2 16,6 6 1-16,8 3-3 15,6 3-4-15,9 2-3 16,8 1-5-16,8 0-2 15,8 2-3-15,4-5 2 0,10 4-1 16,-1-2 8 0,6 1 5-16,0-4 11 0,7-1 6 15,2-3 3-15,4 0 2 0,6-2 0 16,4-3-3-1,10-1-19-15,5-1-62 0,1 0-9 16,-3-4-3-16</inkml:trace>
  <inkml:trace contextRef="#ctx0" brushRef="#br0" timeOffset="14730.6544">8088 2863 10 0,'0'0'74'15,"7"2"1"-15,17-5-1 0,12-12-68 16,11 5-6-1,3-5-10-15,4-2-33 0,3 5-29 16,-9-4-3-16</inkml:trace>
  <inkml:trace contextRef="#ctx0" brushRef="#br0" timeOffset="14920.6563">8142 2631 19 0,'-3'28'82'16,"3"0"1"-16,7 5-4 0,17 6-69 15,-8 5 3-15,6 4-2 16,-1 1-4-16,-1-1-4 0,2-4-9 16,-3 2-29-16,-9-10-44 0,10-10-6 15,-5-7 0 1</inkml:trace>
  <inkml:trace contextRef="#ctx0" brushRef="#br0" timeOffset="15380.6609">8734 2916 11 0,'21'39'83'16,"-5"16"-13"-16,-4-15-15 15,-1 3-10-15,-10-6-9 0,-2-5-7 16,-4-3-7 0,-5-9-3-16,-9-7-4 0,-2-7-3 15,-7-7-5-15,-2-16-4 16,-3-8-5-16,-4-13-8 0,0-4-13 15,-1-10-9 1,2-2-7-16,2-10-3 0,10 7 2 16,4-3 3-16,5 6 16 0,8 4 11 15,0 4 22 1,7 7 13-16,0 8 9 0,0 7 1 15,0-1-2-15,0 9-6 16,-2 3-10-16,-4 3-16 16,6-4-55-16,0 14-30 15,0-10-4-15,0 10-5 0</inkml:trace>
  <inkml:trace contextRef="#ctx0" brushRef="#br0" timeOffset="16070.6678">8607 2203 75 0,'-13'-2'92'16,"13"2"-5"-16,0 0-10 0,-47-5-86 15,47 5-25-15,-11 0-48 16,11 0-6-16,8 3-4 16</inkml:trace>
  <inkml:trace contextRef="#ctx0" brushRef="#br0" timeOffset="16551.6727">8694 2539 59 0,'-6'7'79'16,"3"6"-2"-1,-1 6-62-15,4 5 0 0,-1 8 0 16,0-1 2-16,2 9-4 0,4-4-1 15,3 3-4 1,2-3-3-16,2 0-7 0,0-5-9 16,6-3-24-16,5-1-46 15,-3-8-5-15,4-7-1 16</inkml:trace>
  <inkml:trace contextRef="#ctx0" brushRef="#br0" timeOffset="16861.6758">9178 2461 48 0,'0'-12'80'0,"-12"8"-5"15,-4 4-3 1,8 10-76-16,-11 5 1 0,5 7 0 15,1 3 1-15,10 7 2 0,3 0 0 16,11 3 1 0,7-3 0-16,1 2 3 0,-1-4 1 15,1 3 2-15,-6-1 0 16,-8-3 1-16,-5-2-1 0,-10-1 1 15,-7-1-1 1,-7-7-4-16,-5 1-11 0,1-19-45 16,1 6-28-16,0-6-5 15,7-13-1-15</inkml:trace>
  <inkml:trace contextRef="#ctx0" brushRef="#br0" timeOffset="17031.6774">9365 2595 81 0,'22'18'88'0,"-3"6"-5"0,-5 2-4 16,-7-2-74-16,2 10-6 0,0 2 0 16,-2-1-4-16,-5-7-13 15,4-12-43-15,3 2-24 0,-9-18-3 16</inkml:trace>
  <inkml:trace contextRef="#ctx0" brushRef="#br0" timeOffset="17151.6787">9256 2368 65 0,'-6'-15'71'0,"6"15"-44"16,0-22-27-16,3 10-85 16</inkml:trace>
  <inkml:trace contextRef="#ctx0" brushRef="#br0" timeOffset="17451.6817">9572 2646 59 0,'10'48'90'0,"-5"-14"-3"0,10-5-45 16,-11-7-6-16,1-5-8 0,-5-17-8 15,14 0-4 1,-5-15-2-16,5-6-6 0,1-9-2 16,0-5-3-16,7-2-2 15,0-2-1-15,-3 7-1 16,-1 1 0-16,-3 16 0 15,-2 6-1-15,0 9 1 0,-1 12 0 16,-3 10 0-16,-2 7 0 0,4 2 1 16,-1 3 0-1,1-3-2-15,1-5-4 0,2-3-8 16,-1-11-21-1,0-5-51-15,14-7-6 0,0-9-5 16</inkml:trace>
  <inkml:trace contextRef="#ctx0" brushRef="#br0" timeOffset="17761.6848">10102 2496 33 0,'-12'17'84'0,"7"12"-3"16,0 7 0 0,-9 5-68-16,19-2-2 0,9-3 1 15,9-7 0-15,7-10-1 16,9-6 0-16,2-13-1 0,11-7-1 15,-2-15-1 1,3-3-3-16,-2-10 0 0,-6-1-2 16,-4-5-1-1,-12-1-1-15,-14 0 0 0,-12 0-1 16,-11 5 0-16,-16 5 0 0,-14 7 0 15,-12 7-1-15,-9 7 0 16,-3 7 0-16,2 4 1 0,4 9-1 16,13 5-2-1,5 2 0-15,12 1-3 0,11 0-5 16,17-3-16-1,18 1-58-15,0-5-5 0,4 0-5 16</inkml:trace>
  <inkml:trace contextRef="#ctx0" brushRef="#br0" timeOffset="17891.6861">10210 2561 81 0,'12'12'95'0,"11"-4"-5"16,14-8-9 0,12-13-70-16,20-6-54 0,9 3-38 15,5-11-7-15,8-10-9 16</inkml:trace>
  <inkml:trace contextRef="#ctx0" brushRef="#br0" timeOffset="28303.7916">15019 14401 27 0,'0'0'90'0,"-7"-10"-2"15,7 10-5-15,0 0-59 0,0 0-7 16,0 0-9 0,-7 16-3-16,7 7-2 0,0 8-1 15,-1 8 1-15,-1 6 0 0,1 9 1 16,-2 4 0-16,-3 2 0 15,2-2-4-15,-1-7 1 0,0-9-2 16,0-6-3 0,-1-10-3-16,4-6-17 0,2-20-60 15,0 0-5 1,-1-11-4-16</inkml:trace>
  <inkml:trace contextRef="#ctx0" brushRef="#br0" timeOffset="28583.7944">14978 14414 24 0,'-11'-9'91'16,"2"2"-3"-16,9 7-4 0,-9 22-34 16,9-22-43-16,15-11-4 15,4 6-3-15,-1 2-2 0,0 3 0 16,2 2 0-1,-1 7 1-15,-4 4 1 0,-7 8 2 16,-8 3 1-16,-5 0 1 0,-6-1 1 16,-8 1 1-1,-1-4 0-15,-2-6-1 0,0-2-3 16,-1-5-3-16,3-5-8 15,8-2-15-15,1 8-52 16,11-8-14-16,0 0-5 16</inkml:trace>
  <inkml:trace contextRef="#ctx0" brushRef="#br0" timeOffset="29103.7996">15222 14422 50 0,'-2'20'73'0,"16"4"-50"0,-10 5-2 16,2 0 4-1,4 1-1-15,3-5 2 0,3-3-1 16,5-7-4-1,1-5-2-15,2-6-3 0,0-5-2 16,2-7-1-16,-6-4 0 0,-1-1-1 16,-2-5-2-16,-5-1-3 15,-4 1 0-15,-1 1-1 0,-5 2-1 16,-1 0-1-1,-1 4-1-15,0 1-1 0,0 10-2 16,0-9 0 0,0 9-3-16,0 0 1 0,-1 6-1 15,1 7 1-15,1 8 0 0,3 4 0 16,1 8 1-16,1 5 0 15,3 7 3-15,-2-4-1 0,0 1-1 16,-2-6-1 0,-3-5-1-16,1-5-4 0,-1-10-2 15,-2-16-8 1,0 0-50-16,0 0-22 0,3-18-9 15,0-1 0-15</inkml:trace>
  <inkml:trace contextRef="#ctx0" brushRef="#br0" timeOffset="29373.8023">15666 14263 24 0,'0'0'84'15,"0"0"2"-15,8 14-2 0,-3 3-59 16,4 11-10-16,2 8-1 0,-1 7-1 16,1 10 1-1,0 2-2-15,-5 0-6 0,-1 1-5 16,-2-10-6-1,-2-4-6-15,-2-13-6 0,0-16-51 16,-1-4-22-16,2-9-6 16,-11-19 5-16</inkml:trace>
  <inkml:trace contextRef="#ctx0" brushRef="#br0" timeOffset="29513.8037">15597 14512 27 0,'-10'-10'84'16,"10"10"0"0,0 0-5-16,3 7-57 0,14 3-13 15,-1 0-7-15,5-2-5 16,-4-2-5-16,7-4-28 0,1-2-43 15,-6-8-6 1,-1-11-1-16</inkml:trace>
  <inkml:trace contextRef="#ctx0" brushRef="#br0" timeOffset="29833.8069">15835 14172 44 0,'6'-21'89'0,"-6"21"-2"16,18-2-7-16,-7 15-51 0,2 14-18 16,4 8-4-1,0 11-1-15,-2 13 1 0,2 7 1 16,-7 4-2-1,-2-2 1-15,-6-5-2 0,-1-9 0 16,-1-8 0-16,-1-10 1 0,-3-17 1 16,4-19-2-16,-6-5 0 15,6-16 0-15,2-9-1 16,4-4 0-16,7-1-3 15,2-2-2-15,3 6 1 0,6 6-1 16,1 13 0 0,4 9 1-16,-5 6 0 0,1 15 1 15,-4 6-1-15,-6 6-1 0,-3 5-2 16,-6-4-4-16,0 3-9 15,-6-7-41-15,2-4-33 16,2-6-6-16,4-7-6 16</inkml:trace>
  <inkml:trace contextRef="#ctx0" brushRef="#br0" timeOffset="30513.8137">16751 14270 57 0,'9'9'77'0,"2"5"1"16,-1 9-57-16,4 8-4 0,2 9-2 16,2 7 3-16,-1 6 0 0,0 0-1 15,0-4-2 1,-7-4-4-16,0-8 0 0,-4-7 0 15,1-11 2 1,-3-6-1-16,-4-13-2 0,0 0 1 16,0-13-2-16,0-7-1 15,2-9-2-15,-2-6-2 0,0-2-2 16,0-5-1-1,3-1 0-15,6 2-1 0,4 4 0 16,3 2 0-16,4 9 0 0,2 3-1 16,2 4-3-1,-3 2-6-15,6 8-7 0,-4 1-19 16,-5 5-55-16,11 3-5 15,3 0-8-15</inkml:trace>
  <inkml:trace contextRef="#ctx0" brushRef="#br0" timeOffset="31266.3213">17579 14374 27 0,'0'0'90'0,"0"15"-2"0,13-14-4 16,12 0-62-16,6-1-6 15,8 0-2-15,1 0-2 0,3 0-5 16,-1 0-2-1,-1 0-4-15,-7 0-1 0,-7 0-4 16,-7 2-7 0,-7-2-10-16,-4-2-39 0,4 2-26 15,-13 0-7-15,0 0 2 16</inkml:trace>
  <inkml:trace contextRef="#ctx0" brushRef="#br0" timeOffset="31466.3233">17544 14563 25 0,'-13'17'91'0,"10"-4"-2"0,11-7-5 16,17-6-57-16,13 0-12 15,14-6-6-15,7 2-7 16,6-1-10-16,7 0-10 0,-1-2-9 15,1-3-43 1,4 9-19-16,-11-2-3 0</inkml:trace>
  <inkml:trace contextRef="#ctx0" brushRef="#br0" timeOffset="32846.337">19532 14618 81 0,'0'0'85'16,"0"0"-1"-1,0 0-4-15,-3 18-73 0,-5 3-1 16,-3 10-1-16,-5 6 0 15,-2 9 2-15,-2 5 2 0,0 2-3 16,-4 1-3 0,1-6-5-16,3-3-6 0,-3-12-11 15,5-10-31 1,16-11-38-16,-12-12-5 0,2-13-3 15</inkml:trace>
  <inkml:trace contextRef="#ctx0" brushRef="#br0" timeOffset="33006.3387">19230 14736 22 0,'0'-11'95'0,"0"11"-1"0,10-3-6 15,5 6-4 1,2 9-78-16,7 5-7 0,1 2-2 16,3 5-5-16,-1 4-4 0,2 2-12 15,-9 9-38 1,3-12-29-16,-1-3-6 0,-6-10 6 15</inkml:trace>
  <inkml:trace contextRef="#ctx0" brushRef="#br0" timeOffset="33436.343">19617 14522 84 0,'0'0'95'0,"0"0"-6"16,0 0-5-16,7 0-71 0,12-1-3 15,2-2-1-15,4 1-1 16,1-2-4-16,2 3-2 16,-3 1-1-16,-4 3-2 0,-6 7 0 15,-6 6-1 1,-8 5 1-16,-1 2 1 0,-8 7 1 15,-3 1 1-15,-3-2 1 16,0 0 0-16,1-7 2 16,2-1-1-16,6-4 2 0,5-4-2 15,6-3 0-15,12-3-1 16,4 0 0-16,5-4-2 0,0-3-5 15,8 2-8 1,-8-7-35-16,3 0-42 0,-3 0-7 16,-5-5-7-16</inkml:trace>
  <inkml:trace contextRef="#ctx0" brushRef="#br0" timeOffset="33826.3469">19132 14864 7 0,'0'0'90'0,"22"16"3"0,-1-8-3 16,9 13-44-16,7-7-27 0,7 2-3 15,1 4 0 1,-1 1-3-16,0 3-5 0,-5-1-5 15,-1 2-5-15,-9-3-6 16,-3 1-13-16,-12 5-36 16,0-9-32-16,-2-4-6 15,-2-4-4-15</inkml:trace>
  <inkml:trace contextRef="#ctx0" brushRef="#br0" timeOffset="34186.3505">20109 14717 54 0,'-19'5'94'16,"5"1"-3"-16,14-6-6 0,0 0-54 15,16 1-21 1,9-1 0-16,7 2 1 0,6-1-3 16,5 3-3-16,1 0-3 0,-2-2-3 15,-4 6-6-15,-8-8-14 16,-7 0-22-16,1 1-44 15,-24-1-7-15,0 0-5 16</inkml:trace>
  <inkml:trace contextRef="#ctx0" brushRef="#br0" timeOffset="34366.3523">20148 14550 73 0,'6'30'93'15,"8"6"-3"-15,-3 3-7 0,-8 7-68 16,13 3-4-1,0 4-5-15,-5-1-9 0,0 6-22 16,7-5-58 0,-15-5-6-16,-2-3-6 0</inkml:trace>
  <inkml:trace contextRef="#ctx0" brushRef="#br0" timeOffset="35019.3591">20605 14636 31 0,'0'11'79'0,"0"7"3"0,10 3-51 15,1 1-4 1,5 2 1-16,3-6-1 0,5-2-1 15,0-4-5-15,3-6-2 0,-2-6-4 16,-1-6-4-16,-3-8-4 16,-6-4-3-16,-2-6-1 0,-5 0-2 15,-2 0 0 1,-5 0-1-16,-1 3 0 0,0 3-1 15,-1 6-2-15,1 12 1 16,0 0 1-16,-9 5-1 0,8 20 1 16,-1 11-1-1,2 10 0-15,0 13 1 0,0 7 2 16,0 9 0-1,-1 2 0-15,1-3-1 0,-3-4-1 16,-3-11-3-16,-1-5-6 16,-4-17-4-16,7-11-15 0,-9-7-56 15,13-19-8-15,0-15-5 0</inkml:trace>
  <inkml:trace contextRef="#ctx0" brushRef="#br0" timeOffset="35389.3628">20981 14553 0 0,'0'0'87'15,"16"-14"0"1,-1 7-2-16,4-1-51 0,7-1-10 15,2 2-4-15,4 1-6 16,-3 1-4-16,1 5-2 16,-3 0-2-16,-3 3-3 15,-10 11 0-15,-8 6 1 0,-7 9 0 16,-4 4 0-16,-6 4 0 0,-4-3 2 15,1 3 0 1,1-5 0-16,0-2 1 0,10-8 0 16,4-6-2-1,16-5 0-15,8-5 0 0,5-2-2 16,9-3 0-16,4 2-3 15,3-5-2-15,1 2-5 0,-6-3-5 16,-1 3-20 0,-3 5-58-16,-7-5-6 0,-9 0-6 15,-8 0-2-15</inkml:trace>
  <inkml:trace contextRef="#ctx0" brushRef="#br0" timeOffset="39859.4084">17846 5886 5 0,'-37'12'75'0,"-2"4"0"16,4-1-43-16,2 7-9 0,-2 5-6 15,10-3-9-15,1 3-3 0,14-1-3 16,10 4-1-1,10-2-1-15,17 8 0 0,7-1 1 16,9 2-1-16,4 3 1 16,0-2 0-16,-3 4 0 0,-4-6 3 15,-16 0 5 1,-9-4 2-16,-15-3 2 0,-9-3 2 15,-14-5 0-15,-9 0 1 0,-7-5-1 16,-3-2-2 0,-2-4-6-16,0-5-7 0,7 0-10 15,2-7-33-15,13-5-40 16,11-4-6-16,11-3-7 0</inkml:trace>
  <inkml:trace contextRef="#ctx0" brushRef="#br0" timeOffset="40059.4104">18049 6243 25 0,'26'-14'88'16,"-5"9"-4"-16,-6 3-3 0,0 7-55 16,-3 12-11-1,-4 7-7-15,1 5-3 0,-5 3-2 16,-4 4-3-1,1-8-3-15,-1 0-11 0,0-7-31 16,3-9-38-16,-3-12-6 16,15-4-1-16</inkml:trace>
  <inkml:trace contextRef="#ctx0" brushRef="#br0" timeOffset="40179.4116">18232 5993 80 0,'-5'-25'91'0,"-3"4"-5"15,3 1-10-15,-5-4-84 16,3 9-67-16,6-2-10 0,-3 0-6 15</inkml:trace>
  <inkml:trace contextRef="#ctx0" brushRef="#br0" timeOffset="40549.4153">18395 5944 0 0,'16'47'74'0,"6"5"-20"15,-13 4-9-15,0 5-14 0,-5-6-4 16,-4-3-11-16,0-12-3 0,0-9-2 15,-3-11 0 1,3-6 3-16,0-14-2 0,0 0 2 16,6-2-2-16,4-15 0 15,1-4-1-15,5-7-3 16,3-3-2-16,2-1-5 15,4 3 0-15,-2 3 0 0,5 8-1 16,-6 7 1 0,3 11 0-16,-2 5 0 0,-7 11 0 15,-2 6 0-15,-7 10 0 0,-4 2 0 16,-3 2 2-16,0-3-3 15,-5-2 1-15,-1-6-3 16,5-5-4-16,-1-8-11 16,6-16-54-16,10 1-17 0,5-10-6 15,8-4-3 1</inkml:trace>
  <inkml:trace contextRef="#ctx0" brushRef="#br0" timeOffset="41389.4235">19240 5942 4 0,'0'0'40'16,"0"0"0"-16,-9 2-1 0,9-2-5 15,0 0-4-15,0 0-3 0,0 0-5 16,0 0-3-1,0 0-4-15,0 0-1 0,0 0-1 16,0 0-1 0,0 0 0-16,-4 9-3 0,4-9-1 15,0 0-2-15,0 0-2 16,0 0 0-16,0 0-3 0,0 0 1 15,0 0-2-15,0 0 1 0,-2-6 0 16,2 6 0 0,0 0-1-16,0 0 1 0,0 0 0 15,0 0 0 1,0 0-1-16,-6-8 0 0,6 8 0 15,0 0 0-15,0 0 0 16,0 0 0-16,0 0 0 0,0 0 0 16,0 0 0-1,0 0 0-15,0 0-1 0,-17 0 0 16,9 0-1-16,-5 5 0 0,1 2 0 15,-4 6-1 1,-2 6 0-16,-2 5 0 0,4 5 1 16,0 5 1-16,4 5 0 15,4 4 1-15,5-4 1 0,3-1 2 16,12-6 0-1,8-5 2-15,11-15 1 0,8-8 1 16,4-6-1 0,11-14 0-16,3-7 1 0,2-8-2 15,0-1-1-15,-3-6 0 0,-8 1-1 16,-7-2 0-16,-10 3-1 15,-14-1 0-15,-11 4-2 0,-9 2 1 16,-18 5-2 0,-12 6 1-16,-10 3-2 0,-10 9 1 15,-6 5 1 1,-1 2-1-16,-3 1-2 0,4 4-2 15,9 4-6-15,4-6-11 0,13 4-14 16,10 0-30-16,10-3-25 16,13-3-5-16</inkml:trace>
  <inkml:trace contextRef="#ctx0" brushRef="#br0" timeOffset="41639.4262">19199 5617 38 0,'-10'-10'89'0,"10"10"-4"15,-10-4-4 1,10 4-56-16,0 29-11 0,2 5-5 16,6 17-3-1,-3 14 0-15,1 12 1 0,-5 20 1 16,3 5-2-16,-4 6-2 15,0 1-1-15,0-2-3 0,3-4-5 16,-2-10-8 0,5-3-12-16,3-1-58 0,-5-19-8 15,-2-9-6-15</inkml:trace>
  <inkml:trace contextRef="#ctx0" brushRef="#br0" timeOffset="49162.5026">20290 5757 42 0,'0'0'91'0,"-13"0"-3"15,13 0-36-15,11-9-14 16,9 0-14-16,10 3-9 0,7-6-5 15,8-2-2 1,7 2-5-16,7-5-1 0,-4 7-1 16,-1 0-3-16,-6 1-1 0,-6 3-4 15,-5 2-3 1,-4 4-10-16,-9-2-20 0,-11 2-47 15,6-1-4-15,-10 1-3 16</inkml:trace>
  <inkml:trace contextRef="#ctx0" brushRef="#br0" timeOffset="49362.5046">20350 5920 48 0,'10'14'92'16,"20"-7"-5"-1,19 30-16-15,13-37-46 0,9-3-8 16,16-2-13 0,-1-6-10-16,11 5-21 0,-3 9-49 15,2-3-11-15,-4 0-5 16</inkml:trace>
  <inkml:trace contextRef="#ctx0" brushRef="#br0" timeOffset="57791.0895">17828 7660 5 0,'0'-9'73'15,"0"-2"1"1,0 11-46-16,-15-12-8 0,5 11-5 16,-3 1-5-16,-4 1 0 0,-1 7-5 15,-3 7 2-15,0 8 2 16,-3 2 1-16,5 8 1 0,3 3-1 15,5 8 0 1,3 2-1-16,5-1-1 16,4-3 1-1,6-8-3-15,9-2-3 0,2-11-6 16,5 0-11-16,-1-5-42 15,4-16-26-15,4 0-6 0,0-14-1 16</inkml:trace>
  <inkml:trace contextRef="#ctx0" brushRef="#br0" timeOffset="58101.0926">18071 7927 26 0,'14'24'44'0,"5"-1"-1"16,5-12-6-1,4-3-3-15,4-11-4 0,1-12-3 16,3-7-5-16,-1-7-7 16,-6 0-5-16,-6-4 1 0,-7 3-3 15,-7 1-2 1,-9 4 2-16,-9 3-3 0,-9 5 0 15,-8 7 0 1,-5 5-3-16,-3 3-1 0,-4 2-1 16,0 2 0-16,4 5 0 0,0-1-1 15,7 1-3-15,3-2-8 16,7-1-9-16,4-2-7 0,13-2-10 15,-5 10-30 1,5-10-22-16</inkml:trace>
  <inkml:trace contextRef="#ctx0" brushRef="#br0" timeOffset="58607.0982">18080 7718 33 0,'-12'23'67'0,"-2"-10"-29"16,5 4-4-16,-2 0-2 0,6 2-5 15,3-1-5 1,3 0-5-16,10 0-4 0,0 0-15 16,8-14-54-16,2 13-19 0,2-10-6 15</inkml:trace>
  <inkml:trace contextRef="#ctx0" brushRef="#br0" timeOffset="59247.1046">18726 7514 49 0,'-10'16'31'0,"-24"2"-2"0,3 4-3 16,-2-3-4-16,7 0-2 15,3 1-5-15,12-8-7 0,11 2-4 16,7-2-1-1,19 0 0-15,5-2-1 0,10 1 0 16,2 0 0-16,4 1 1 0,-7 1-1 16,-3 4 5-1,-13-1 1-15,-8 2 3 0,-13-1 2 16,-8 1 1-16,-13-3 1 15,-14 3 0-15,-3-2-3 16,-9-7-1-16,-2 2-4 16,1-2-5-16,0-2-4 0,9-2-11 15,6 2-30-15,1-7-40 0,18 0-5 16,11 0-5-1</inkml:trace>
  <inkml:trace contextRef="#ctx0" brushRef="#br0" timeOffset="59827.1104">19191 7611 31 0,'-26'21'19'15,"13"3"0"-15,6 2 2 0,4 0 3 0,3 1 0 16,7-6 1-1,11-6 0-15,6-2-1 0,7-12 2 16,6-1-4 0,3-11 2-16,1-7-5 0,-1-7-3 15,-2-2-1 1,-8 0-3-16,-6-7-3 0,-12 6-1 0,-8-4 0 15,-11 3-2 1,-14 4-3-16,-13 4 0 0,-7 5-2 16,-7 5-2-16,-3 4 1 15,-1 4-3-15,-1 3-2 16,11 7-5-16,5 0-7 0,10 5-17 15,11 8-42-15,12-7-14 16,6 0-6-16</inkml:trace>
  <inkml:trace contextRef="#ctx0" brushRef="#br0" timeOffset="60127.1134">19245 7235 19 0,'-13'-14'83'16,"0"0"-3"-16,3 6-2 0,10 8-63 15,-5 13-4-15,6 14-1 0,14 8-3 16,3 12 1-1,5 12-1-15,5 10 3 0,-1 10 0 16,1 1-1 0,-5-2-1-16,-4-4 0 0,-3-4 0 0,-5-8-1 15,-5-11-4 1,-6-12-8-16,3-6-23 0,9-13-54 15,-12-20-6 1,0 0-8-16</inkml:trace>
  <inkml:trace contextRef="#ctx0" brushRef="#br0" timeOffset="60577.1179">19768 7396 25 0,'0'0'89'0,"0"10"-3"0,9-10-4 15,15-2-62-15,6-6-7 16,9-2 0-16,3 1-5 0,10-5-4 16,-7 1-5-16,6 2-8 15,-4 0-14-15,-12 1-57 16,0 5-7-16,-13 3-3 0</inkml:trace>
  <inkml:trace contextRef="#ctx0" brushRef="#br0" timeOffset="60777.1199">19743 7648 70 0,'14'9'94'0,"16"-9"-5"16,9-4-6-16,9-11-67 15,16 2-10-15,2-7-7 0,8 4-18 16,-3 2-62 0,3-4-7-16,-8 4-6 0</inkml:trace>
  <inkml:trace contextRef="#ctx0" brushRef="#br0" timeOffset="64050.1529">21426 4884 38 0,'-10'-14'84'15,"10"14"-1"-15,-22-12-53 0,22 12-6 16,0 0-8-16,-10 4-4 0,7 7-3 15,3 7-3-15,0 2 0 16,2 3-1-16,6 2 3 16,4-1-1-16,2-4 0 15,7-2 0-15,1-5 0 0,0-5-2 16,0-6 1-1,-1-2-1-15,0-7-1 0,-3-1 0 16,-3-4 0-16,0-5-1 0,-2 0 0 16,-2-4-1-1,-2 1-1-15,-2-4 0 0,-1 1 0 16,1 1 0-16,-4 2-1 15,-1 5 1-15,1 0-1 0,-3 3 0 16,0 12 0 0,2-11-1-16,-2 11-1 0,0 0-1 15,0 0 0-15,0 0 0 16,0 14 1-16,3 2 0 0,1 4 0 15,-3 7 2 1,2 4 0-16,-1 3 1 0,1 2 0 16,-2 2-1-1,-1-5 1-15,0-1 0 0,0 1 0 16,-3-9-1-16,0 1 0 0,0-9-2 15,2 1-7-15,-3-5-11 16,1-1-64-16,3-1-8 0,0-10-4 16</inkml:trace>
  <inkml:trace contextRef="#ctx0" brushRef="#br0" timeOffset="64420.1566">21310 5457 0 0,'-21'13'88'16,"4"-6"5"-16,17-7-4 0,0 9-51 15,25-11-13-15,16-6-7 16,18-8-1-16,15-3-4 16,6-3-4-16,10-1-6 15,-3 1-4-15,-1 0-2 0,-9 4-5 16,-12 9-8-16,-15 0-16 0,-14 8-58 15,-10 1-4 1,-11 2-5-16</inkml:trace>
  <inkml:trace contextRef="#ctx0" brushRef="#br0" timeOffset="64992.1625">21452 5653 11 0,'0'0'83'16,"-9"0"1"-1,9 0-6-15,0 0-44 0,3 10-24 16,8 9-4-16,6-2 1 0,0 6 1 15,4 4 0-15,3 3 2 16,0-1-1-16,-3-4 1 0,0-1-2 16,-6-7 2-1,-4 0 0-15,-4-5-2 0,-7-12-1 16,12 0-1-16,-12-11 0 15,0-9-1-15,0-2 0 0,0-3-1 16,0-7-1 0,4 0 0-16,3 2-1 0,7-2 1 15,8 5-2 1,5 3 1-16,7 0-2 0,3 10-3 15,2-1-2-15,4 12-7 0,-5-3-17 16,-4 8-62-16,6 9-5 16,-8 3-7-16,-3 2 1 15</inkml:trace>
  <inkml:trace contextRef="#ctx0" brushRef="#br0" timeOffset="65752.1701">21075 6749 43 0,'0'0'83'15,"0"0"0"-15,0 10-3 0,-4 5-67 16,-5 10-5-1,1 8 0-15,-1 5 3 0,-1 7-1 16,0 5 0-16,-2 3-2 16,1-2 0-16,4-3-3 0,0-9-1 15,2-7-2 1,1-10-4-16,1-5-2 0,3-17-8 15,0 0-31-15,2-8-42 0,-2-16-7 16,0-7-3 0</inkml:trace>
  <inkml:trace contextRef="#ctx0" brushRef="#br0" timeOffset="65952.1721">20850 6815 59 0,'-8'-9'93'0,"8"9"-2"0,0 0-5 16,12-3-66-1,9 3-6-15,5 10-3 0,7-1-2 16,4 8-2-16,5 0-2 0,2 9-3 15,0-2-2-15,0 5-2 16,-2-3-2-16,-2 3-6 0,-13-5-12 16,3-17-57-1,-2 14-13-15,-11-10-5 0,-2-3 6 16</inkml:trace>
  <inkml:trace contextRef="#ctx0" brushRef="#br0" timeOffset="66362.1762">20834 7488 43 0,'-11'4'94'0,"11"-4"-1"16,13 0-6-16,21-11-54 0,21-9-18 15,9-4-2 1,14-1-4-16,8-1-5 0,7 0-3 16,-2 2-3-16,-2-1-9 15,-7 9-12-15,-13 10-43 16,-9-2-23-16,-13 5-8 15,-12-1 0-15</inkml:trace>
  <inkml:trace contextRef="#ctx0" brushRef="#br0" timeOffset="66882.1814">21162 7696 4 0,'0'0'80'15,"0"0"2"-15,0 0-3 0,0 11-51 16,3 2-14-16,5 5 0 0,9 5-3 15,1 3 1-15,1 8 0 16,7 1 1-16,-2 3-2 0,1-4-1 16,-3 0-2-1,-2-3 0-15,-5-1-1 0,-2-6-2 16,-3-6 1-1,-4-5-1-15,-2-1 2 0,-4-12-2 16,0 0 1-16,-1-22-1 0,-6-1 1 16,3-2-1-16,-2-7-2 15,6-3-1-15,3-5-1 0,12-1-1 16,12 0 1-1,13 3-1-15,10 0-1 0,8 5-2 16,3-1-4 0,8 9-7-16,-4 1-31 0,-2 6-47 15,8 5-4-15,-8 1-9 16</inkml:trace>
  <inkml:trace contextRef="#ctx0" brushRef="#br0" timeOffset="84220.8581">1274 12814 7 0,'0'0'34'16,"0"0"-5"-16,0 0-1 0,0 0 5 15,0 0 1-15,0 0-3 0,8 2 0 16,9 4-4-16,-2-1-3 16,9 3-4-16,-1 0-4 0,11 2-2 15,0 1-4 1,3-3-3-16,-3 0 0 0,0 1-2 15,-2-1 0 1,1-2 1-16,-5 0-3 0,-4-2 0 16,-3 0-1-16,-6-1-1 0,0-1 0 15,-2-1 0-15,-3 2-2 16,0-2-3-16,0 2-7 0,-10-3-8 15,18 1-14 1,-18-1-18-16,14 0-29 0,-4 3-15 16</inkml:trace>
  <inkml:trace contextRef="#ctx0" brushRef="#br0" timeOffset="84730.8631">1209 13119 0 0,'-12'3'69'15,"12"-3"0"1,-13 1-38-16,13-1-7 0,11 3-4 16,8 1 1-16,10 1-1 15,6 3-2-15,10 3 2 0,5 6-4 16,8 3-2-1,-3 2-5-15,0 2-2 0,-7-2-2 16,-8-3-1-16,-7-1-1 0,-9-5-3 16,-6-3-2-1,-18-10-10-15,13 0-28 0,3-2-43 16,-12-8-4-16,-1-1-6 15</inkml:trace>
  <inkml:trace contextRef="#ctx0" brushRef="#br0" timeOffset="85411.8701">2038 12946 29 0,'0'0'65'0,"-6"-9"3"0,6 9-54 16,6 21-4-1,2-3 1-15,4 9 3 0,4 0 5 16,1 13 2-16,3-5-1 16,0 10-2-16,-1-6-3 0,-1-3-3 15,-1-2-2 1,-3-5-4-16,-2-5-2 0,-2-7 0 15,-4-5 0 1,-1-4 1-16,-5-8 0 0,0 0 2 16,0 0 1-16,7 2-1 0,-7-2 0 15,0-10 0-15,0-2-2 16,-3-3-1-16,-1-4-1 0,0-8-2 15,2 0 0 1,-1-4 0-16,3 0 0 0,0-1 0 16,6 0 0-1,4-1 0-15,7 3-1 0,1 4 1 16,5 0-1-16,1 3 1 0,-1 4-1 15,-2 4-2-15,1 3-3 16,-6 3-7-16,0 5-18 16,-2 3-55-16,-5 0-7 15,3 1-6-15</inkml:trace>
  <inkml:trace contextRef="#ctx0" brushRef="#br0" timeOffset="88251.8985">3215 12337 58 0,'0'0'72'0,"5"-7"-8"16,-5 7-11-16,-8-5-14 0,-3 2-14 16,-4-1-10-1,-8-1-7-15,-3 4-2 0,-6 1-2 16,-4 0-1-16,-4 0-1 15,-4 0 0-15,-2 1 0 0,-1 1-1 16,2 3 1 0,4-3-1-16,3 1 0 0,5-1 0 15,5 1-1-15,6-2 0 0,5 2 0 16,8-3-1-1,9 0 1-15,-9 3-1 0,9-3 2 16,0 0-1-16,3 9 1 16,-3-9-1-16,10 17 1 0,-5-1-1 15,3 3 1 1,-1 6 0-16,0 6-1 0,-1 7 0 15,2 10 0 1,-1 8 1-16,1 6-1 0,2 13 2 16,-1 10 1-16,-1 7-1 0,0 7 0 15,-3 7 1-15,0-2 1 16,-3-2 1-16,-2-4 0 0,0-7-2 15,-1-6 1 1,-6-10 0-16,0-8 0 0,2-10 0 16,0-4-2-1,-2-7 1-15,0-5-1 0,1-6 0 16,2-6 0-16,1-6-1 0,0-5 0 15,0-5 1-15,1-3-1 16,2-10 1-16,-2 10 0 0,2-10-1 16,0 0 1-1,0 0 0-15,0 0-1 0,0 0 1 16,9 2 0-1,5-1-2-15,10-1 0 0,8 0 1 16,13 1-1-16,7 2 0 16,12-3 0-16,4 4-1 0,6-4-3 15,6 1-4-15,-3-3-10 16,3-13-59-16,-5 5-14 15,-5-7-7-15,-2-7-5 0</inkml:trace>
  <inkml:trace contextRef="#ctx0" brushRef="#br0" timeOffset="89671.9125">3683 12871 61 0,'0'0'80'0,"-8"-9"-34"0,8 9-14 16,-15-3-9-16,6 3-8 0,-1 3-4 15,-3 4-4-15,2 3-1 16,-3 7-1-16,2 4 1 15,-5 1-1-15,9 7 0 16,-1 3 0-16,3 6 0 0,2-1 0 16,4 4 0-1,3-5-3-15,5 1 1 0,3-4-1 16,0-2-1-16,3-4-3 0,-1-7-4 15,2-1-12 1,-4 5-52-16,6-18-13 0,0-6-5 16</inkml:trace>
  <inkml:trace contextRef="#ctx0" brushRef="#br0" timeOffset="90001.9158">3888 13041 7 0,'0'22'61'0,"0"23"0"15,0-16-50-15,8 3 7 0,0-4 8 16,8-3 3 0,1-6 2-16,2-6-1 0,5-9 0 15,-1-4-6-15,3-9-4 16,-3-6-5-16,-1-6-4 15,-6 1-5-15,-2-3 1 16,-7-2-1-16,-7 1-2 0,-6 1 0 16,-10 1 0-16,-8 4-2 0,-7 1-1 15,-4 5-1 1,-2 4-5-16,-5 4-2 0,5 4-6 15,3 2-5 1,10 5-12-16,0 6-28 0,16-3-32 16,8 1-6-16,8-3 5 15</inkml:trace>
  <inkml:trace contextRef="#ctx0" brushRef="#br0" timeOffset="90512.9212">4422 12873 16 0,'-17'0'55'16,"3"0"-17"-16,1 2-1 0,-8 6-6 15,7 3-6-15,-7 3-4 16,3 4-4-16,3-2-5 15,5 5-5-15,5-7-1 16,5 4-3-16,8-4 0 0,6 3 0 16,9-4 1-1,1 1-1-15,4 0 2 0,0 3 1 16,-4 0 2-16,-3 1 0 0,-11 1 1 15,-7 0 1 1,-9 3-1-16,-8-3 0 0,-15-1-1 16,-3-2-1-16,-5-1-4 15,-3-4-4-15,5-1-5 0,1-5-8 16,8-5-47-1,7 0-25-15,10-5-5 0,9 5-2 16</inkml:trace>
  <inkml:trace contextRef="#ctx0" brushRef="#br0" timeOffset="90952.9256">4749 12968 55 0,'-19'24'73'0,"-4"-7"1"0,2 20-57 15,1 1-6 1,3 5 4-16,6-8 0 0,7-3 3 16,6-4 0-16,13-9-2 15,6-7 0-15,9-10-2 0,6-3-2 16,3-11 0-1,1-7 0-15,3-3-1 0,-6-3-1 16,-5-1 0-16,-7 1-2 0,-8 1-1 16,-13 3-1-1,-8 1-1-15,-15 6-2 0,-13 2-2 16,-6 4-4-16,-10 4-1 15,-1 3-1-15,-1 1-4 16,7 2-5-16,4 1-10 16,11 4-15-16,11 8-36 0,17-15-19 15,0 0-3 1</inkml:trace>
  <inkml:trace contextRef="#ctx0" brushRef="#br0" timeOffset="91242.9285">4764 12712 77 0,'-5'-9'82'0,"5"9"2"15,-17 0-48 1,17 16-9-16,1 11-9 0,5 6-6 15,4 12-1-15,4 10 0 16,-2 11 2-16,1 5-5 0,-2 6-2 16,-2 0-1-1,-1-3 0-15,-4-2-3 0,-5-8-3 16,-2-9-6-1,-2-7-13-15,-7-4-38 0,9-31-30 16,3-13-6 0,-5-11-4-16</inkml:trace>
  <inkml:trace contextRef="#ctx0" brushRef="#br0" timeOffset="91562.9317">5126 13017 59 0,'7'12'91'0,"10"-11"-2"16,10-1-4-16,6-4-66 0,7-2-5 15,5 0 0 1,1 1-5-16,-5 0-2 0,-2 1-4 15,-7 1-5 1,-5 1-7-16,-11-1-13 0,-16 3-61 16,11-8-6-16,-11 8-7 15</inkml:trace>
  <inkml:trace contextRef="#ctx0" brushRef="#br0" timeOffset="91807.9344">5233 12797 38 0,'0'0'85'0,"0"0"-1"15,-6 14-2 1,10-2-63-16,6 9-8 0,5 5 2 16,0 7 0-1,1 8-1-15,-2 5-1 0,-4 5-2 16,2 0-1-16,-7 2-1 0,-3-5-3 15,-3-4-4-15,0-5-5 16,-3-10-5-16,1-1-13 0,0-9-35 16,1-11-31-1,2-8-6-15,0 0-2 0</inkml:trace>
  <inkml:trace contextRef="#ctx0" brushRef="#br0" timeOffset="92240.439">5783 12961 49 0,'9'19'39'16,"2"10"8"-16,1 0 2 15,-2 10 0-15,3 0-5 0,0 4-13 16,-1-2-11-16,-2 0-6 0,-3-4-3 16,-4-3-2-1,-1-6 1-15,-2-4-1 0,-6-6 1 16,-2-4-1-1,-5-4 1-15,-2-4-2 0,-3-4 1 16,-4-2-3-16,-1-1-1 16,-1-6-1-16,-2-2-1 0,2-4-2 15,-2 1-2-15,1-5-2 0,4 0-9 16,-5-9-31-1,14 1-47-15,4-12-5 0,5-8-9 16,7-10 6 0</inkml:trace>
  <inkml:trace contextRef="#ctx0" brushRef="#br0" timeOffset="92400.4404">5802 12600 49 0,'0'-9'101'16,"-2"-1"-7"-16,-11 4-6 0,-1-5-6 15,-3-1-85 1,4 6-8-16,-5-2-13 0,5 5-24 15,0 5-31-15,13-2-16 16,-3 11-3-16</inkml:trace>
  <inkml:trace contextRef="#ctx0" brushRef="#br0" timeOffset="92820.4446">6162 12747 14 0,'-19'-3'84'15,"-7"3"2"-15,-3-3-31 16,0 11-25-16,-4 9-9 16,4 1-4-16,1 6-6 0,7-2-4 15,9 2-5 1,9 1 0-16,9-2 0 0,15 0 1 15,9-2-1-15,4-1 0 16,6-1 1-16,-3 3 1 0,-1 0-1 16,-8 1 2-16,-9-2 1 15,-6 2 0-15,-13 0 1 16,-7 1 0-16,-13 0 1 0,-6-2-2 15,-6-3-3 1,-6-4-5-16,1 1-6 0,-1-7-10 16,5-3-28-16,16-5-42 15,0-1-5-15,9-6-5 16</inkml:trace>
  <inkml:trace contextRef="#ctx0" brushRef="#br0" timeOffset="93340.45">6421 12910 6 0,'0'-14'82'0,"0"14"1"0,0 0-26 15,0 0-21 1,0 0-10-16,0-8-5 0,0 8-3 15,0 0-4-15,0 0-3 16,0 0 0-16,0 0-2 0,0 0-2 16,-3 11 0-1,3 2-3-15,3 2 1 0,1 7-2 16,1 4 1-1,0 5 1-15,2 4-1 0,-1 1 0 16,-1 3 0-16,-1 0-2 0,0-3 1 16,0-2-1-16,0-5-1 15,-2-3-1-15,-1-8-1 0,0-4-2 16,-1-14-3-1,3 12-26-15,10-16-56 0,-13-15-5 16,0-9-6 0,0-13-2-16</inkml:trace>
  <inkml:trace contextRef="#ctx0" brushRef="#br0" timeOffset="93470.4513">6420 12700 70 0,'-6'-13'95'0,"0"-1"-7"0,0 2-13 15,-1 24-46 1,3-26-90-16,0 3-28 0,2 0-5 15,2 11-3-15</inkml:trace>
  <inkml:trace contextRef="#ctx0" brushRef="#br0" timeOffset="93911.4558">6516 13004 43 0,'6'20'88'0,"2"9"-15"0,-2 0-18 16,2 2-14-1,-2-3-15-15,0-5-7 0,1-3-5 16,-4-5 0-16,-3-15-2 15,8 9-1-15,-3-15-1 0,1-10-1 16,5-6-1 0,2-4-2-16,4-3-3 0,2-2-2 15,2 1-1 1,3 6 1-16,-1 2-1 0,-3 7 1 15,0 5 0-15,-2 9-1 0,-3 3 0 16,-1 10 0-16,-3 7 2 16,-2 1-2-16,-2 6 0 15,0 1 0-15,-2-1 0 16,-3-1 0-16,1-4-2 0,-2-3 0 15,1-3-2 1,-2-15-3-16,0 14-5 0,0-14-8 16,0 0-20-16,10 4-49 15,-10-4-7-15,12-9-3 16</inkml:trace>
  <inkml:trace contextRef="#ctx0" brushRef="#br0" timeOffset="94341.4601">7233 12872 83 0,'0'0'89'16,"-8"14"-5"-16,-10-1-5 16,-8 9-68-16,-1 3-10 0,1 7-2 15,-2 6 1 1,4 4 2-16,4 1 0 0,9-6 4 15,8 1 0-15,4-9 3 0,12-4 0 16,3-9 1 0,8-9 1-16,2-7-2 0,2-4 1 15,-2-6-3-15,1-7 0 16,-6 0-1-16,-4-1-1 0,-7-4-2 15,-9 0 0 1,-5 0-2-16,-10-1 0 0,-8 4-2 16,-6 0-3-1,1 5-4-15,0-2-5 0,5 8-12 16,2 2-8-16,9 2-25 0,11 4-34 15,0 0-7-15,11-3-3 16</inkml:trace>
  <inkml:trace contextRef="#ctx0" brushRef="#br0" timeOffset="94691.4634">7056 12682 55 0,'0'15'91'16,"4"5"-3"-16,-1 9-3 0,34 1-59 15,-27 16-11-15,-3 8 1 0,2 9-3 16,-3 7-2 0,0 5-2-16,-1 3-2 0,-1-3-1 15,-1-5-2 1,-2-5-1-16,-1-10-1 0,0-10-1 15,0-12-2-15,0-9 0 16,0-9-3-16,4-5-12 0,-4-10-47 16,0-9-27-1,3-14-5-15,3-6-6 0</inkml:trace>
  <inkml:trace contextRef="#ctx0" brushRef="#br0" timeOffset="95372.4705">7444 12514 0 0,'-11'-8'91'15,"3"3"3"-15,8 5-6 16,-15-17-4-16,15 17-68 0,-11-9-4 16,11 9-2-16,0 0-1 15,-7-10-1-15,7 10-1 16,15-10-2-16,2 3-1 0,3 0 0 15,2-2-1 1,-1 1-2-16,2 0 1 0,-5 6-4 16,-4 2 2-16,-4 6 0 15,-4 12-1-15,-5 6 0 16,-1 10 0-16,-2 5 0 15,-3 10 1-15,0 6 0 0,-2 3 0 16,0 4 1-16,0 1 0 0,4 3 0 16,2 0 0-1,3 3 1-15,9 0-2 0,1-2 1 16,7 3 0-1,3-3 0-15,3-3 0 0,2-2 0 16,0-5 1-16,0-7 0 16,-1-4 0-16,-1-5 1 0,-2-6 0 15,-2-4 1-15,-1-7-1 0,-4-4 1 16,-2-1-1-1,-4-5-1-15,-1-4 0 0,-3 0-1 16,-4-2 0 0,-2 1 0-16,-9 0-1 0,-7 0 0 15,-8-1-1-15,-9 3-1 16,-11-2-2-16,-2 3-1 0,-8 0-5 15,-4-6-10 1,1 5-38-16,4 6-36 0,-13-2-6 16,1 3-4-16</inkml:trace>
  <inkml:trace contextRef="#ctx0" brushRef="#br0" timeOffset="96052.4773">1866 14525 26 0,'-19'8'89'0,"6"-5"-1"0,-1 0-4 16,5-3-56-16,9 0-8 16,0 0-5-16,0 0 0 15,20 9-3-15,7-4-1 0,10 3-3 16,10 1-2-1,4 7 0-15,6-3-2 0,5 3-2 16,-5-1-1-16,-5 0-1 16,-8-5 0-16,-4-1-2 15,-10-5-5-15,-2-1-12 0,-11 8-66 16,-1-14-5-16,0-10-7 15,-6-3-2-15</inkml:trace>
  <inkml:trace contextRef="#ctx0" brushRef="#br0" timeOffset="96362.4804">2033 14809 1 0,'0'12'94'0,"8"-11"0"0,9-1-5 16,10-6-7-1,1 4-70-15,13 0-5 0,4 2-2 16,1 4-2-16,3 7-2 0,-3 7-1 16,-4 0-2-1,-4 3-3-15,-6-1-1 0,-2-1-10 16,-7 1-37-16,1-11-34 15,-3-5-5-15,-2-5-4 16</inkml:trace>
  <inkml:trace contextRef="#ctx0" brushRef="#br0" timeOffset="96962.4864">3008 14691 74 0,'-6'-9'88'16,"2"-1"-4"-16,-7 6-57 15,11 4-4-15,0 0-5 0,0 0 1 16,5 8-4-1,5 7-5-15,4 5-3 0,4 3-1 16,6 6-2 0,4 5 2-16,4 7 0 0,2-2-3 15,0 0-1-15,-3-5 0 0,-5-5 1 16,-3-4 3-16,-7-9 1 15,-5-11 0-15,-11-5 0 16,3-20 0-16,-6-10 1 16,-5-2 1-16,-2-9-2 0,-2-2-2 15,8-4 0 1,1 3-1-16,3 6 0 0,0 4-1 15,9 10-2-15,7 4-3 16,5 8-4-16,2 1-7 0,7 11-15 16,5 3-65-16,1-3-3 15,5-6-8-15,3-9-5 16</inkml:trace>
  <inkml:trace contextRef="#ctx0" brushRef="#br0" timeOffset="99281.5104">4102 14451 42 0,'9'-15'89'0,"-9"15"0"0,4-16-31 16,-4 16-24-1,0 0-9-15,0 0-9 0,0 0-4 16,-11 5-4-16,0 10-4 16,-2 3-1-16,-3 8-2 0,-5 6 1 15,-1 5-1 1,1 1-1-16,2 1 1 0,1-4-2 15,5-2-3-15,0-11-5 0,4-2-9 16,4-5-49 0,5-15-21-16,0 0-4 0,-2-14-3 0</inkml:trace>
  <inkml:trace contextRef="#ctx0" brushRef="#br0" timeOffset="99481.5122">3914 14414 82 0,'-5'-10'91'0,"5"10"-4"0,0 0-5 16,14 0-66-16,-2 10-9 0,-2 6-3 15,8 4-2 1,3 3-1-16,1 8 2 0,3-1-1 16,2 3 0-1,-1-1-1-15,1-2-3 0,-5-4-10 16,1-7-42-16,-4 5-30 15,-5-7-7-15,-4-4-4 0</inkml:trace>
  <inkml:trace contextRef="#ctx0" brushRef="#br0" timeOffset="99802.5157">3734 14954 10 0,'-12'12'94'0,"12"-12"-1"0,-5 14-5 15,15-12-4-15,50-2-75 16,-25 0-4-16,10 0-3 0,3 4 1 16,5 3 0-1,-1 2-2-15,-4 0-3 0,-5 2-3 16,-12-1-7-16,-6-1-21 15,-9 7-52-15,-16-16-7 16,10 6-4-16</inkml:trace>
  <inkml:trace contextRef="#ctx0" brushRef="#br0" timeOffset="109565.6145">3900 15194 18 0,'0'0'80'0,"0"0"3"0,-19 0-39 0,19 0-18 15,0 0-9 1,0 0-6-16,0 0-5 0,-6 5-2 16,6 3-1-1,0 4-3-15,7 7 1 0,3 2 1 16,3 7 0-16,3 3-1 0,2 3 1 15,1 2 0-15,-2-4 0 16,1-3-1-16,-2-3 2 0,-5-6 2 16,-3-6 4-1,-3-4-1-15,-5-10 1 0,0 0 0 16,0-9-1-1,-4-4 1-15,-3-4 0 0,-2-5-3 16,0-2-1-16,0 1-2 0,3-2 1 16,3 0-1-16,3 2-1 15,4 5 0-15,9 1-1 0,4 2-2 16,5 9-4-1,1 0-6-15,5 6-14 0,-1 11-54 16,2-7-12 0,1-1-7-16</inkml:trace>
  <inkml:trace contextRef="#ctx0" brushRef="#br0" timeOffset="110602.6255">3649 14269 1 0,'-6'-6'24'16,"6"6"-11"-16,0 0 1 0,0-9 5 15,0 9 8 1,0 0 9-16,0 0 2 0,0 0 1 16,2-11-7-16,-2 11-4 15,0 0-4-15,0-10-5 0,0 10-2 16,-14-9-3-1,3 2-3-15,-3 2 1 0,-3 0-3 16,-1 0 1-16,-1 3-4 0,1-1-1 16,0 1-2-1,2 2-2-15,3 0-1 0,3 0-1 16,10 0-1-16,-13 7-1 15,13-7 1-15,-3 14-1 0,3-1 1 16,3 8 0 0,4 4 1-16,2 9 0 0,1 9 0 15,4 12 2 1,1 8 0-16,3 6 0 0,0 8-2 15,-2 2 1-15,-2 4 0 0,-5 4 0 16,1 0-1-16,-6-5 0 16,-4-4 1-16,0 0-1 15,-4-7 1-15,-6-3 0 16,3-7-2-16,-3-5 2 0,-1-7 0 15,0-3-1 1,3-2 1-16,-2-2-1 0,4-6 1 16,-1 1 1-16,1-7 0 15,4-2 2-15,0-6-1 0,5-2 1 16,7-4 0-16,3-3 0 15,7-2 0-15,4-3-3 16,4-1-6-16,0-4-14 0,0-3-66 16,15 0-6-1,-2-10-7-15,1-10 4 0</inkml:trace>
  <inkml:trace contextRef="#ctx0" brushRef="#br0" timeOffset="111052.63">4514 14962 83 0,'-13'10'89'0,"13"-10"-5"15,0 0-4-15,10 4-72 16,11-4-5-16,7-1-1 0,8 0 0 16,1-2 1-16,3-1 0 15,1 2 1-15,-1-2-2 16,-6-1-3-16,-3 2-5 0,-9-3-8 15,-1 4-11 1,-11 2-34-16,1-6-28 0,-11 6-7 16</inkml:trace>
  <inkml:trace contextRef="#ctx0" brushRef="#br0" timeOffset="111312.6326">4661 14784 6 0,'-12'0'88'0,"1"3"0"15,11-3-4-15,-10 13-7 16,10 2-76-16,2 6-2 16,5 5 1-16,3 12 1 0,0 1 2 15,1 9 1-15,3-2 0 0,-4 0 1 16,-1-3 1-1,-2-7 0-15,-2-4-4 0,-4-9-1 16,-1-6-4 0,0-6-4-16,-1-2-21 0,1-9-56 15,0 0-6-15,0 0-6 16</inkml:trace>
  <inkml:trace contextRef="#ctx0" brushRef="#br0" timeOffset="111892.6384">5425 14853 1 0,'-1'10'74'0,"1"-10"0"16,0 0-1-16,-3 9-50 15,3-9-21-15,-1 18 2 16,1-3 1-16,0 3 3 16,-1 9 1-16,1-1 3 0,0 6-2 15,0 1-1 1,4 2-1-16,-3 1-1 0,1-3-2 15,0-1-1 1,-1-4-1-16,0-3 2 0,-1-4 1 16,0-5 1-16,-4-4 1 0,-2-4 3 15,-5-4 0-15,-1-1 1 16,-5-3-2-16,-5-6-2 0,-5 0-1 15,-3-2-2 1,0-1-1-16,-4 1-1 0,2-1-1 16,0 0-1-1,3 2-1-15,5-1-1 0,4 3-5 16,2-9-8-16,9 4-23 15,12-5-52-15,0-4-7 0,6-4-7 16</inkml:trace>
  <inkml:trace contextRef="#ctx0" brushRef="#br0" timeOffset="112072.6402">5371 14593 56 0,'-10'-1'100'0,"2"-9"-12"15,8 10-19-15,-12-21-13 0,17 8-113 16,-5 13-35 0,5-13-7-16,-5 13-5 0</inkml:trace>
  <inkml:trace contextRef="#ctx0" brushRef="#br0" timeOffset="112922.6487">5977 14391 48 0,'0'0'86'0,"0"0"-4"15,3 12-3-15,-3 0-60 16,3 5-12-16,1 5-4 0,3 3 1 16,1 4 2-1,3-1 1-15,-1-1 1 0,1-1 1 16,1-3-1-1,-2-7 0-15,0-5-1 0,-10-11 0 16,17 13 0-16,-17-13-3 0,14-2 0 16,-3-6-1-16,-2-5 0 15,2-6 0-15,2-7-1 0,0-1 0 16,0-5 0-1,-1-1-1-15,-3 2 0 0,2 3 0 16,-5 4 1 0,0 6-1-16,-3 6 0 0,-3 12-1 15,3-11-1-15,-3 11 0 0,0 0-1 16,0 0 0-16,0 15 0 15,0 0 0-15,3 6 1 0,0 6 1 16,4 5 0 0,1 4 1-16,-1 4 0 0,3 2 0 15,0-2 0 1,-2-4-2-16,0-4-3 0,-5-11-6 15,6 4-13-15,-9-11-36 16,2-3-31-16,-2-11-7 0,10 8-4 16</inkml:trace>
  <inkml:trace contextRef="#ctx0" brushRef="#br0" timeOffset="113252.652">5918 14962 55 0,'-15'9'89'16,"4"-5"-2"-1,11-4-3-15,0 0-61 0,11 7-12 16,18-5 0-16,11 0-1 16,11 0 0-16,13 0 1 0,6 2-3 15,4-2-3-15,-1 5-2 0,-3-3-1 16,-5 0-1-1,-13-1-3-15,-7 3-3 0,-15-4-4 16,-4 3-32 0,-7-5-47-16,-19 0-6 0,1-10-6 15</inkml:trace>
  <inkml:trace contextRef="#ctx0" brushRef="#br0" timeOffset="113843.658">5994 15257 58 0,'9'-9'79'16,"-9"9"-2"-1,0 0-3-15,0 0-70 0,0 0-3 16,14 0 2-16,-4 10 1 16,1 4 5-16,5 5 4 0,1 4 0 15,2 4-3 1,2 3-2-16,-1 1-1 0,1 0-2 15,-4-1-2-15,-3-2-1 16,-2-7 0-16,-4-4 1 0,-1-3 1 16,-7-14 1-1,0 0-1-15,0 0 1 0,0-16 0 16,-2-6 0-16,-4-1 1 0,-1-2-2 15,1-3-2 1,1-1-1-16,5 5 0 0,0 2 0 16,11 2-1-16,3 6-1 15,5 1-1-15,5 4-5 0,-1-3-9 16,11 3-38-1,-3 4-35-15,1-2-8 0,1-1-4 16</inkml:trace>
  <inkml:trace contextRef="#ctx0" brushRef="#br0" timeOffset="114723.6668">6672 14355 29 0,'-15'0'85'0,"-2"0"-2"0,5 0-1 16,2 0-64 0,1 0-7-16,9 0-3 0,-8 0 1 15,8 0-1-15,10 2 0 16,10 0 0-16,6 1-2 0,4 0 0 15,7 1 2-15,5 3 0 0,-1 0-1 16,2 1-2 0,-7 1-2-16,-5 2 0 0,-4 0 0 15,-5 4-1 1,-7 2 1-16,-3 2-2 0,-4 3 0 15,-4 4 1-15,0 3 0 16,3 3-1-16,-2 6 1 16,2 6-1-16,2 3-1 15,2 4 0-15,1 2-1 0,4 4 1 16,0 1-1-16,2 3 0 0,0 2 0 15,1-1 0 1,2-2 1-16,-2 0 1 0,3-5-1 16,1-2 1-16,0-2 2 15,0-5-1-15,-3-6 1 16,-3-5 1-16,1-3 0 15,-5-8 0-15,-2-2 1 0,-5-9 0 16,-4-5-1-16,-2-8 0 0,-14 3 0 16,-8-3-1-1,-11-5-1-15,-11 1 0 0,-9 2-1 16,-4-1-3-1,-4-2-3-15,3 5-5 0,-1-3-10 16,12-2-47-16,11 1-26 16,11-4-9-16,15-5-5 0</inkml:trace>
  <inkml:trace contextRef="#ctx0" brushRef="#br0" timeOffset="115113.6707">7527 14868 5 0,'0'9'89'0,"9"-4"1"0,11-5-6 16,9-7-4-1,4-9-73-15,9 5-6 0,6-2 1 16,3 3 1-16,1 1 1 16,-4 5-1-16,-6 0-6 0,-2 4-18 15,0 0-59 1,-12 0-8-16,-6 0-6 0</inkml:trace>
  <inkml:trace contextRef="#ctx0" brushRef="#br0" timeOffset="115413.6737">7509 15150 30 0,'9'14'101'0,"17"-6"-3"15,13-8-8-15,12-2-1 0,11-13-83 16,5 8-4-16,9 0-1 0,1 2 1 16,-6 5 0-1,-7 1 0-15,-8 3-1 0,-11 3 0 16,-8-1-2-1,-7 1-4-15,-11-2-4 0,-7 1-1 16,-12-6 0-16,13 3-9 16,-13-3-14-16,0-10-56 15,0 2-6-15,0-5-2 0</inkml:trace>
  <inkml:trace contextRef="#ctx0" brushRef="#br0" timeOffset="124335.7631">9059 14575 12 0,'7'-13'94'0,"-3"4"-4"16,-4 9-3-16,10-12-48 16,-10 12-16-16,-14 4-7 15,-1 10-3-15,-6 8-3 0,-5 13-6 16,-8 6-1-1,-3 9 0-15,-7 5-1 0,3 4 0 16,-4-1-1 0,1-3-1-16,6-6-1 0,2-7-3 0,8-13-2 15,5-4-10-15,2-9-39 0,2-16-33 16,15-8-7-1,5-13-4-15</inkml:trace>
  <inkml:trace contextRef="#ctx0" brushRef="#br0" timeOffset="124545.7652">8803 14597 14 0,'0'0'94'16,"11"-1"-4"-16,-4 12-3 0,1 5-7 16,-18 11-73-16,21 2-5 0,10 10-1 15,3 9 2 1,4 8 0-16,-1 1 0 0,-2 0 0 15,1 0 0-15,-2-3-1 16,-1-6-4-16,-1-10-4 16,-8-10-9-16,3-11-33 15,-5-8-40-15,-1-9-7 0,-1-15-2 16</inkml:trace>
  <inkml:trace contextRef="#ctx0" brushRef="#br0" timeOffset="124765.7674">9234 14812 44 0,'17'13'102'16,"12"-3"-6"-16,10-9-6 0,7-1-3 15,9-7-84-15,-1 0-2 0,2-1 1 16,1-1-1-1,-7-1-2-15,-9-1-1 0,-5 2-5 16,-12-8-6-16,-3 1-21 16,-6 1-52-16,-12-11-9 0,-3-1-4 15</inkml:trace>
  <inkml:trace contextRef="#ctx0" brushRef="#br0" timeOffset="124939.7713">9561 14515 65 0,'-24'11'92'0,"3"8"-4"0,5 0-29 15,5 13-26-15,9 8-14 16,-1 6-5-1,2 5-1-15,3 2-5 0,2 4-2 0,0 0-2 16,-1 2-6 0,-2-6-5-16,1-5-9 0,-2-11-15 15,-5-13-56-15,5-8-6 0,0-16-5 16</inkml:trace>
  <inkml:trace contextRef="#ctx0" brushRef="#br0" timeOffset="125239.7743">9960 14720 89 0,'32'31'91'15,"0"5"-3"1,-3-1-6-16,-5 15-74 0,-2 10 0 15,-5 1 1-15,-6 0-4 16,-8-4 2-16,-3-7 0 0,-10-4 0 16,-4-12-1-1,-4-6 0-15,-5-15-1 0,-4-7 0 16,-3-6 0-1,-4-8-2-15,-6-7-2 0,-5-10-1 16,3-5-4-16,-7-10-9 0,11-14-62 16,-8 8-16-16,7-12-7 15,5-4-4-15</inkml:trace>
  <inkml:trace contextRef="#ctx0" brushRef="#br0" timeOffset="125359.7755">9791 14408 58 0,'17'4'91'16,"-8"11"-63"-16,-9-15-28 15,13-5 1-15,-9-3-103 16</inkml:trace>
  <inkml:trace contextRef="#ctx0" brushRef="#br0" timeOffset="125999.7819">10283 14578 85 0,'5'18'91'0,"1"0"-7"16,1 1-4 0,0-7-69-16,1 7-10 0,4 2 1 15,-3-2 3-15,3-1 1 16,0-6 3-16,2-2 2 0,1-8-2 15,2-2 1 1,3-7 0-16,0-3-2 0,-2-6 0 16,0-1-2-16,-3 0-2 0,1-1 0 15,-5 0-1 1,-5 4-1-16,0 1-1 0,-5 4-1 15,-1 9-2-15,0 0 0 16,8 6-1-16,-1 17 1 0,3 13-1 16,4 10 0-1,0 14 1-15,5 10 1 0,2 8 0 16,-1 4 0-1,-1 3 0-15,-5-8-4 0,4 3-5 16,-9-15-24-16,-9-5-56 0,12-11-5 16,-4-12-6-16</inkml:trace>
  <inkml:trace contextRef="#ctx0" brushRef="#br0" timeOffset="144224.4671">19858 8854 35 0,'-20'11'71'16,"-3"-4"-43"-16,2 3 2 0,-5 2 1 15,1 1-1-15,-1 2-4 16,2 0-4-16,6-3-5 16,0 0-3-16,8-2-4 0,2-2-2 15,6 3-3-15,7-3-2 16,9 1 0-16,7 1 0 0,3 2 0 15,4 1 0 1,2 2-2-16,-3 1 0 0,-1 3 1 16,-4 0-1-16,-10 2 2 15,-9 4 1-15,-4-3 2 16,-9 2 0-16,-8-3 3 15,0 2 1-15,-5-6-3 0,-2-5 0 16,1-2-1-16,5-3-2 0,2-2-1 16,5-4-3-1,12-1-7-15,-15 0-11 0,15 0-39 16,0 0-31-16,13-7-6 15,-1 1-6-15</inkml:trace>
  <inkml:trace contextRef="#ctx0" brushRef="#br0" timeOffset="144504.4699">20008 9003 8 0,'3'19'85'0,"-2"3"1"15,1-2-6 1,0-2-44-16,3 7-19 0,0-4-6 15,0-1-4-15,2-6-4 16,-6-2-3-16,-1-12-11 0,7 12-67 16,-7-12-4-1,10-19-5-15</inkml:trace>
  <inkml:trace contextRef="#ctx0" brushRef="#br0" timeOffset="144634.4712">19978 8731 74 0,'-10'-7'82'15,"3"-2"-8"-15,7 9-19 0,31-13-120 16,-56 7-17 0,25 6-2-16</inkml:trace>
  <inkml:trace contextRef="#ctx0" brushRef="#br0" timeOffset="145074.4756">20162 8993 16 0,'7'34'78'0,"14"4"-28"0,-12-4-2 15,4 2-7-15,-6-11-9 16,2 1-5-16,-8-12-6 0,-1 1-3 15,0-15-3 1,0 0-1-16,0 0 0 0,3-18-2 16,-2-2-4-16,1-5-1 15,2-2-3-15,2-8-3 0,5 1-1 16,-1 2 0-1,2 5 0-15,4 5 0 0,2 6 0 16,0 7 0-16,2 9 0 0,-1 6 0 16,0 11 1-1,2 4-1-15,-2 4 1 0,-1 5 0 16,0 3 0-16,-3-4 0 15,-4-2 0-15,-1-3 0 16,-3-5-1-16,-1-5 0 16,-4-5-3-16,-2-9-4 0,0 0-17 15,0 0-60 1,-5-18-7-16,0-1-5 0,-1-10-4 15</inkml:trace>
  <inkml:trace contextRef="#ctx0" brushRef="#br0" timeOffset="145394.4788">20569 9047 63 0,'7'35'85'0,"3"-16"-28"0,5 9-15 15,2-8-4 1,4-2-4-16,1-14-6 0,7-4-6 15,-1-11-3-15,1-9-5 16,-1-6-4-16,-6-3-4 0,-3-5-3 16,-7 1-1-1,-6-4-1-15,-6 6-2 0,-5 1 1 16,-8 3-2-1,-9 8 0-15,-1 2 0 0,-3 10 1 16,-4 3 0-16,2 4 0 0,-2 4-1 16,2 6 0-16,2 4-3 15,3 1-3-15,7-1-5 0,5 4-23 16,8-2-49-1,3-4-7-15,3-4-5 0</inkml:trace>
  <inkml:trace contextRef="#ctx0" brushRef="#br0" timeOffset="145665.4814">20510 8661 42 0,'-9'0'89'0,"5"10"0"16,4 5-5-16,5 9-55 0,11 5-15 16,6 10-2-16,8 6 2 0,5 8-2 15,4 3-4 1,0-3-3-16,1 1-1 0,0-1-3 15,-9-7-4 1,-2-5-6-16,-11-6-11 0,-6-14-49 16,-9 3-20-16,-6-5-7 15,-8-7-3-15</inkml:trace>
  <inkml:trace contextRef="#ctx0" brushRef="#br0" timeOffset="145977.4865">19878 9515 19 0,'-28'12'90'0,"10"3"1"0,8-7-3 16,12 3-51-16,24-3-14 16,19-9-3-16,26-1-4 0,15-12-5 15,20-6-2 1,10-4-3-16,7-3-4 0,-2-3-2 16,-8 7-6-16,-13-5-16 15,-24 13-64-15,-6 4-6 0,-20 6-5 16,-15 5-4-1</inkml:trace>
  <inkml:trace contextRef="#ctx0" brushRef="#br0" timeOffset="146477.4915">20041 9926 7 0,'-19'-4'80'15,"8"4"2"-15,-2 10-2 0,0 8-54 16,2 4-13-1,1 8 1-15,3 5-1 0,2 4 1 16,5 2-2-16,4-1-1 16,8-4-2-16,6-2 1 0,3-8-3 15,3-4-2 1,0-6-7-16,0-5-4 0,-5-9-11 15,1-16-60-15,1 5-12 0,-7-12-8 16,0-7 2 0</inkml:trace>
  <inkml:trace contextRef="#ctx0" brushRef="#br0" timeOffset="146757.4943">20215 10118 78 0,'9'31'84'16,"3"-16"-24"-16,8 16-25 0,4-5-8 15,8-8-5 1,3-11-5-16,1-7-4 0,1-9-4 15,-2-9-1-15,-3-3-1 16,-9-7-4-16,-5-1-1 0,-12 2-2 16,-5 2 0-1,-13 4-2-15,-10 6 1 0,-5 7-1 16,-8 6 0-1,-2 2 1-15,-5 9 1 0,2 4 0 16,5 3 1-16,3-1-1 0,6-1-1 16,3-4-4-16,11 2-7 15,-1-5-18-15,13-7-50 16,0 0-8-16,5 0-5 15</inkml:trace>
  <inkml:trace contextRef="#ctx0" brushRef="#br0" timeOffset="147127.4982">20583 9821 19 0,'-24'23'72'0,"7"0"2"16,4 3-51-16,10 3 0 0,3-5-1 15,12-2-2-15,9-5-5 16,5 2 0-16,4-4-2 0,-3 1-2 15,2-2-2 1,-5 2-1-16,-6 1-2 0,-8 2 0 16,-9 3 1-16,-4-1 0 15,-9 3 1-15,-4-2 2 16,-3 1-3-16,-4-4 1 15,3-3-2-15,-1-6-2 0,7-3-2 16,3-5-3-16,11-2-13 0,-14 3-68 16,14-12-7-1,7-10-6-15,4-4-3 0</inkml:trace>
  <inkml:trace contextRef="#ctx0" brushRef="#br0" timeOffset="147567.5026">20784 9943 30 0,'-13'30'88'15,"5"-2"-1"1,3 18-9-16,5-17-51 0,14-4-5 15,5-6-8-15,7-7-4 16,4-8-1-16,5-5-2 0,5-15-1 16,-2-4 0-1,-2-5-2-15,-6-2 1 0,-8 0-1 16,-8 0-1-1,-10-1-1-15,-8 7 0 0,-12 6 0 16,-11 4 0-16,-7 5-1 0,-9 4-1 16,3 2 0-16,-2 0 0 15,3 9-1-15,5 1-1 0,6 0-3 16,8-1-2-1,10 1-7-15,10-10-17 0,0 0-55 16,6 9-7 0,9-9-6-16</inkml:trace>
  <inkml:trace contextRef="#ctx0" brushRef="#br0" timeOffset="147837.5053">20788 9639 54 0,'-2'-12'86'0,"2"12"-1"16,4 10-40-16,10 14-17 16,6 9-3-16,-2 12-6 0,4 8-2 15,-2 9-1-15,2 5-4 16,-3 0-3-16,-3-2-2 0,-4-4-2 15,-4-6-2 1,-2-7-3-16,-2-9-3 0,-1-10-7 16,-5-13-23-16,-4-5-54 15,6-11-6-15,-5-11-8 16</inkml:trace>
  <inkml:trace contextRef="#ctx0" brushRef="#br0" timeOffset="148300.5102">21263 9259 38 0,'0'0'92'0,"-14"12"-1"16,14-12-5-16,0 0-57 0,10 0-13 15,9-1-3-15,6-5-2 16,12-1-3-16,5-3-3 15,3 0-3-15,2-1-2 0,-1 3-3 16,-4-2-8 0,-7 5-21-16,-4 5-53 0,-12 0-5 15,-19 0-6-15</inkml:trace>
  <inkml:trace contextRef="#ctx0" brushRef="#br0" timeOffset="148530.5125">21231 9416 11 0,'-4'12'95'15,"4"-12"-1"-15,20 8-7 0,9 4-33 16,14-14-37-16,7-6-3 0,8-2-3 15,3-4-6 1,3 6-5-16,-6-4-4 0,-4 5-10 16,-10-1-23-1,-27 6-49-15,8 1-5 0,-13 0-6 16</inkml:trace>
  <inkml:trace contextRef="#ctx0" brushRef="#br0" timeOffset="157124.0986">22216 8398 19 0,'-4'-10'54'0,"4"10"-5"16,0 0-7-16,0 0-8 15,0 0-7-15,0 0-6 0,0 0-5 16,0 0-4-1,0 0-4-15,0 0-2 0,0 0-2 16,0 0 0 0,0 0-2-16,0 0 1 0,0 0 0 15,0 0 1-15,0 0 0 0,0 0 1 16,0 0 2-16,0 0-2 15,0 0 0-15,0 0 0 16,0 0-2-16,0 0 0 16,0 0 0-16,0 0-2 0,0 0 0 15,0 0 0 1,0 0 0-16,0 0-1 0,0 0 0 15,0 0-1-15,0 0 1 16,0 0 0-16,0 0-1 0,5 2 1 16,-5-2 0-16,10 10 0 15,-10-10 1-15,10 14 0 16,-10-14 0-16,13 13 0 0,-4-4 0 15,-3-1 0 1,2 2 1-16,-1 1-1 0,1-2 0 16,4 3 0-16,-5-3 1 15,6 2 0-15,-3-1-1 0,0-2 1 16,0-1-1-1,-2 0 1-15,-8-7 0 0,18 12 0 16,-18-12-1-16,11 7 1 0,-11-7 0 16,0 0-1-1,9 4 2-15,-9-4-2 0,0 0 1 16,12 0 0-16,-12 0 0 15,0 0 1-15,0 0 0 16,9 0 0-16,-9 0-1 16,0 0 2-16,9-6-1 0,-9 6-1 15,11-12 1-15,-11 12 0 16,15-19-1-16,-6 6 0 15,0-1 0-15,3-3-1 0,-4 2 1 16,3-1-1-16,-4 0-1 16,2 0 0-16,-3 2 0 0,3 1-1 15,-3-2 1 1,-2 1-2-16,2 0 0 0,0-3 1 15,1 2-1-15,-1-2 0 16,-1 1 0-16,1-2 1 16,-1 3-1-16,4-2 1 15,-6 6 1-15,0-2-1 0,-2 5 1 16,-1 8-1-16,4-13 1 0,-4 13-1 15,0 0-1 1,0 0 0-16,0 0-1 0,0 0-2 16,0 0-1-16,0 0 1 15,1 8 0-15,3 5 2 16,3 10 1-16,5 4 2 15,1 9 1-15,2 7 2 0,2 4 1 16,0 1-1 0,-1-1 0-16,0-4 0 0,-4-4-1 15,0-9 0-15,-2-1-1 0,-2-10 1 16,-2-6 1-1,0-4-1-15,-6-9-1 0,4 8-1 16,-4-8-2-16,0 0-3 16,0 0-6-16,0 0-14 15,0 0-54-15,15-3-14 16,-15 3-4-16,14-8 4 0</inkml:trace>
  <inkml:trace contextRef="#ctx0" brushRef="#br0" timeOffset="160225.1315">22117 9090 24 0,'0'0'76'15,"0"0"-28"-15,-10 7-10 0,10-7-4 16,12 0-5-1,14 0-7-15,5-3-7 0,16-4-2 16,10-7-2-16,11-3 0 16,17-5-2-16,5 2-1 0,5-6-2 15,-5 2-1-15,-5 0-1 16,-11 4-1-16,-14 3-2 15,-13 4-4-15,-15 4-7 0,-13 2-5 16,-7 5-17 0,-12 2-52-16,0 0-5 0,-10 4-4 15</inkml:trace>
  <inkml:trace contextRef="#ctx0" brushRef="#br0" timeOffset="160785.1371">22613 9394 61 0,'-14'3'59'15,"2"18"-18"1,-8 0 1-16,3 5-1 0,-5 1-5 16,2 0-9-16,-4 3-6 0,5-3-6 15,-3 0-3-15,4-5-5 16,4 0 0-16,0-5-3 0,4-4-2 15,1-2-1 1,9-11-2-16,-7 9-2 0,7-9-4 16,0 0-8-1,0 0-19-15,15-5-51 0,-7-5-6 16,3-4-4-16</inkml:trace>
  <inkml:trace contextRef="#ctx0" brushRef="#br0" timeOffset="161005.1393">22401 9388 35 0,'-8'1'87'0,"8"-1"0"16,2 20-6-16,13-4-64 0,3 2-7 15,11 6-2-15,4 3 0 16,4 3-2-16,0-1-3 15,4 4-2-15,-3-6-4 0,-3 1-9 16,-8-6-35 0,-1-3-37-16,-5-4-4 0,-8-8-4 15</inkml:trace>
  <inkml:trace contextRef="#ctx0" brushRef="#br0" timeOffset="162360.1542">23218 8570 73 0,'0'0'84'0,"0"0"-35"16,17-6-12-16,1 0-6 15,10-1-12-15,2-1-8 0,6 0-6 16,-1-3-3 0,1 3 0-16,-2-2-2 0,-6 4-7 15,-4-5-11-15,-10 4-38 16,0 5-25-16,-14 2-5 15</inkml:trace>
  <inkml:trace contextRef="#ctx0" brushRef="#br0" timeOffset="162580.1563">23241 8757 6 0,'0'0'83'0,"19"8"1"15,7-1-4 1,8-11-61-16,4-6-7 0,3 1-6 16,-1-4-13-1,-3 4-23-15,5 7-47 0,-15-4-8 16,-6 1 0-16</inkml:trace>
  <inkml:trace contextRef="#ctx0" brushRef="#br0" timeOffset="162980.1604">23723 8248 32 0,'8'19'84'0,"-2"8"0"0,20 3-51 16,-17 7-3-16,-3 5-6 0,1-1-9 15,-2 1-5-15,-3-5-3 16,1 0-1-16,0-8-4 0,-2-5-4 16,-1-5-6-1,0-9-10-15,0-10-61 0,-9 0-7 16,0-10-3-1</inkml:trace>
  <inkml:trace contextRef="#ctx0" brushRef="#br0" timeOffset="163130.1619">23571 8453 37 0,'11'-13'89'0,"10"9"-5"0,9-7-4 16,8 3-66 0,-1-2-8-16,7 2-9 0,-10-3-16 15,2-1-31-15,4 5-33 16,-12-1-5-16</inkml:trace>
  <inkml:trace contextRef="#ctx0" brushRef="#br0" timeOffset="163510.1657">23911 8320 35 0,'-9'19'42'16,"5"3"3"-1,0 7-1-15,2 8-4 0,0-4-11 16,4 2-2-16,0-8-5 0,7-2-5 15,-1-8-3 1,7-6-2-16,-3-10-2 0,4-3-1 16,-1-12-2-1,-1-6-5-15,-1-4-2 0,-6-6-3 16,-3-3-1-16,-4 0 0 15,-1 1 1-15,-4 5 2 0,-2 2 0 16,2 4 0-16,0 10 2 0,5 11 1 16,-13 0 1-1,12 7 0-15,1 11 0 0,0 4 1 16,2 5-2-1,4 6 1-15,2 0-1 0,3-1-1 16,-4-2 0 0,2-4-5-16,-2-3-6 0,-3-6-11 15,-4-17-55-15,0 0-12 16,0 0-5-16</inkml:trace>
  <inkml:trace contextRef="#ctx0" brushRef="#br0" timeOffset="163890.1695">24102 8301 74 0,'19'23'87'0,"2"3"-5"0,-5 2-55 16,1 2-7-1,0 3-5-15,-5-1-5 0,-4-6 0 16,-2-1-2-16,-3-6 0 0,-2-6 1 15,-1-13-2-15,0 0 1 16,0-6 0-16,0-16-3 16,0-5-2-16,0-6-3 15,2-3-3-15,6-3-2 0,2 4 1 16,4 2-2-1,3 8 2-15,-1 8 2 0,3 11 1 16,-1 6 3-16,-1 14 0 0,-4 10 1 16,-4 6 2-16,-4 7-1 15,-4 3 0-15,1-2-1 16,-2-2 1-16,-2-6-3 15,-1-6-1-15,0-7-3 0,3-6-9 16,0-11-44 0,0 0-29-16,-2-18-7 0,2-13-5 15</inkml:trace>
  <inkml:trace contextRef="#ctx0" brushRef="#br0" timeOffset="164180.1724">24416 8254 39 0,'0'35'87'0,"4"1"-3"0,1 0-49 15,9-2-3 1,1-5-5-16,6-5-5 0,-1-11-5 16,11-6-3-16,-1-10-2 15,2-9-3-15,2-9-1 0,-10-1-2 16,1-5-3-16,-6-2 0 15,-9 3-1-15,-9-1-1 16,-5 5-1-16,-10 3 0 0,-10 5 0 16,-3 3-1-16,-4 7-1 15,-6 4-2-15,3 0-2 16,-2 9-5-16,7 1-6 15,3 1-13-15,7-5-35 0,14 8-27 16,5-14-4-16</inkml:trace>
  <inkml:trace contextRef="#ctx0" brushRef="#br0" timeOffset="164440.175">24440 7829 63 0,'0'0'84'16,"0"24"3"-16,38 56-63 15,0-30 0-15,-38 20-1 16,15 6 0-16,4 14-4 0,-1 2-4 15,-2 3-2 1,-6-12-8-16,-2-4-9 0,-8-15-15 16,-1-8-64-1,-1-5-6-15,-1-14-7 0</inkml:trace>
  <inkml:trace contextRef="#ctx0" brushRef="#br0" timeOffset="165560.1862">19749 11478 14 0,'-11'-7'74'0,"0"7"1"16,-2 0-4-16,13 0-65 16,-21 11-2-16,8-1 2 15,0 2-1-15,2 1 0 0,2 2 0 16,1 1 0-1,5 4 3-15,1 1-1 0,2-1 1 16,3 3 2-16,6-2 0 0,2 1 2 16,8-7 0-1,1 0 0-15,6-8-2 0,2-4 3 16,3-4 0-16,0-8-3 15,0-3 0-15,-1-5 1 0,-6-2-2 16,-5 1 0 0,-7-3-2-16,-8 3-1 0,-5-4-2 15,-11 2-1-15,-11 1-1 16,-7-2-1-16,-4 0-2 0,-4 4 0 15,-3 2-1-15,-1 4 0 0,6 3-2 16,1-1-2 0,10 6-4-16,0 0-7 0,10 3-12 15,-3 0-27 1,18 0-34-16,-8 8-8 0,8-8-2 15</inkml:trace>
  <inkml:trace contextRef="#ctx0" brushRef="#br0" timeOffset="165881.1893">19626 11135 0 0,'-11'-1'81'16,"11"1"2"-16,-14 8-2 0,14 39-15 15,0-22-53-15,9 8-4 0,3 9 2 16,3 9 2-16,4 10 3 15,-1 6-2-15,1 1-3 0,-1-1-3 16,0-6-1 0,-5-3-2-16,-4-9-4 0,-4-8-4 15,1-7-8 1,-2-13-14-16,-4-3-60 0,0-18-6 15,15 1-6-15,-6-12-4 16</inkml:trace>
  <inkml:trace contextRef="#ctx0" brushRef="#br0" timeOffset="166791.1986">20099 11468 17 0,'-7'8'96'16,"7"-8"-2"-16,0 0-3 0,17-11-32 15,11 3-31 1,3-2-13-16,0-1-4 0,8 1-4 15,-1-2-4 1,1 5-4-16,-4-3-5 0,-1 6-7 16,-9-1-20-16,-9 4-53 15,6 0-7-15,-5-1-6 0</inkml:trace>
  <inkml:trace contextRef="#ctx0" brushRef="#br0" timeOffset="175096.2821">19538 11468 48 0,'-9'-8'53'16,"9"8"2"-16,-13-12-10 0,13 12-8 15,0 0-8-15,0 0-8 16,-7-2-7-16,7 2-5 0,-12 11-5 15,7 3-1-15,-3 5-3 16,2 0 0-16,2 3 0 16,2 0 1-16,1-3 3 0,4-2 0 15,11-8 0 1,8-4-2-16,8-5-14 0,10 5-59 15,5-15-9-15,8-3-6 16,-2-10 2-16</inkml:trace>
  <inkml:trace contextRef="#ctx0" brushRef="#br0" timeOffset="175576.2869">20169 11653 41 0,'0'0'87'0,"0"0"-2"15,0 0-5-15,-1-11-52 0,20 2-17 16,19-3-10-16,2-4-11 15,9 3-15-15,1-3-22 16,-2 2-37-16,7 3-5 0</inkml:trace>
  <inkml:trace contextRef="#ctx0" brushRef="#br0" timeOffset="176138.7926">20892 11108 0 0,'0'0'75'0,"0"0"2"16,-2 17-2-16,6 4-55 16,7 5-9-16,3 6-2 0,1 7-1 15,4 2 3 1,0 5-1-16,1-3-2 0,-1 1-2 15,-2-7-1 1,-2-2-4-16,-2-10-8 0,-3-3-17 16,0-3-33-16,-10-19-23 0,4 12-5 15</inkml:trace>
  <inkml:trace contextRef="#ctx0" brushRef="#br0" timeOffset="176278.794">20824 11367 80 0,'16'-11'87'0,"10"-1"-3"15,6-2-11-15,6-5-87 16,4-6-51-16,2 8-16 16,-4 2-7-16</inkml:trace>
  <inkml:trace contextRef="#ctx0" brushRef="#br0" timeOffset="176738.7986">21333 11178 12 0,'-10'16'73'0,"1"1"4"16,19 4-51-16,-15 4-5 15,0 2-2-15,-3 1-4 16,5 0-2-16,3 0-3 0,0-3-3 16,4-4 1-16,5-5 0 0,-2-3 1 15,2-3 0 1,-9-10 1-16,15 8 2 0,-15-8-2 15,9-3-1-15,-9 3-3 16,5-19 0-16,-5 5-1 16,0-3-2-16,1-1-1 15,-1 1 0-15,-3 2 1 0,0 4-1 16,1-1 1-16,2 12 0 0,-5-9-2 15,5 9-2 1,0 0 1-16,0 0-2 0,12 13 0 16,1-1 0-16,4 1 0 15,1 2 0-15,-1 2 1 16,1-3-3-16,2 4-10 15,-8-9-22-15,-8 1-47 0,6-7-5 16,-10-3-4 0</inkml:trace>
  <inkml:trace contextRef="#ctx0" brushRef="#br0" timeOffset="177078.802">21570 11183 0 0,'10'17'76'16,"2"2"5"-16,1 2-3 0,-1 3-56 15,-1 5-7-15,2 1 0 16,0 1-4-16,-3-1-2 16,-3-4 0-16,0-4 0 0,-3-3-1 15,-1-6 2-15,-3-13 0 16,0 0-2-16,0 0-1 0,4-24-2 15,-2-2-2 1,2-5-1-16,1-2-2 0,4-4-1 16,1 3-1-16,4 6 1 15,3 6 1-15,3 10 0 16,2 6 1-16,-1 6 0 0,0 12 0 15,-4 8-2-15,1 4-2 16,-6 1-2-16,1 4-8 0,-9-6-15 16,-2-8-47-1,0 2-13-15,-2-17-6 0</inkml:trace>
  <inkml:trace contextRef="#ctx0" brushRef="#br0" timeOffset="177318.8043">21802 10877 48 0,'19'5'90'0,"6"-1"-3"0,3-3-8 16,2-1-73-16,6 1-28 0,4 3-54 15,-7-2-9 1,-1-2-5-16</inkml:trace>
  <inkml:trace contextRef="#ctx0" brushRef="#br0" timeOffset="177678.808">22095 10561 24 0,'0'0'82'0,"6"-3"-2"16,-1 8-3-16,5 7-55 0,0 10-20 15,7 5-1 1,2 11 0-16,0 3 0 0,2 10 1 16,-4-2-7-1,1 2-17-15,-1 6-47 0,-4-14-11 16,-5-11-3-16</inkml:trace>
  <inkml:trace contextRef="#ctx0" brushRef="#br0" timeOffset="178298.8142">22649 10241 18 0,'0'-17'79'0,"-10"10"2"16,-7 7-6-16,-2 9-55 15,-1 18-19-15,3 17 0 0,2 19 1 16,5 13 2-16,6 15 2 0,5 8 3 15,17 5 0 1,6 1 2-16,11-1 2 0,7-11 1 16,2-13 0-1,-1-10 2-15,0-12 0 0,-5-12-2 16,-3-6 0-16,-7-13-3 15,-4-5-1-15,-7-7 0 0,-4-4-2 16,-13-11-2-16,13 11 0 0,-13-11-1 16,0 0 0-1,0 0-1-15,0 0-1 0,0 0-1 16,0 0-1-1,0 0-1-15,0 0-2 0,0 0-2 16,0 0-2-16,0 0-5 16,0 0-14-16,-7-9-69 0,5-1-2 15,-2-10-8 1,4-2-4-16</inkml:trace>
  <inkml:trace contextRef="#ctx0" brushRef="#br0" timeOffset="179301.3241">22951 10239 12 0,'0'0'76'0,"0"0"-1"15,-3 6-2-15,6 8-65 16,6 8-5-16,4 7 1 16,4 1-1-16,3 4 6 0,4 0 2 15,-2-2 4 1,1-10 2-16,-3-1 0 0,1-14-2 15,-3-7 0-15,-2-3 0 16,-1-13-4-16,-3-3-1 0,1-3-4 16,-3-7-2-1,-3 0-2-15,-1-3 0 0,-1 3 1 16,-3 3-1-16,-2 6 1 0,0 1-1 15,0 7-1 1,0 12-1-16,0 0 0 0,0 5-1 16,7 14-1-16,3 6 2 15,4 6-1-15,2 7 0 0,7 3 2 16,2 5-2-1,-5-4-3-15,3 4-7 0,-7-6-11 16,-2-10-46 0,-5 5-24-16,-3-7-5 0,-5-3-5 15</inkml:trace>
  <inkml:trace contextRef="#ctx0" brushRef="#br0" timeOffset="179491.326">23003 10894 63 0,'0'0'94'16,"23"0"-5"-16,11-11-3 16,15-5-69-16,12 0-12 15,4-5-13-15,9-4-37 16,-1 7-40-16,-1 2-5 0,-10 2-6 15</inkml:trace>
  <inkml:trace contextRef="#ctx0" brushRef="#br0" timeOffset="179901.3303">23551 11096 39 0,'-9'15'87'15,"1"6"-2"-15,-4 1-4 0,-1 4-67 16,1 11-1 0,-4 1 2-16,-1 3-3 0,4 0-2 15,-3 1-1 1,3-7-4-16,3-2-6 0,-1-9-12 15,-2-15-66-15,13-9-8 16,-17 0-6-16,10-19 0 0</inkml:trace>
  <inkml:trace contextRef="#ctx0" brushRef="#br0" timeOffset="180051.3316">23271 11107 3 0,'16'1'93'0,"4"13"1"16,11 6-5-16,1 2-6 15,12 6-73-15,-4 3-9 0,6 8-14 16,-6-3-16-1,-8 5-27-15,8-1-32 0,-16-5-5 16,-2-5-1 0</inkml:trace>
  <inkml:trace contextRef="#ctx0" brushRef="#br0" timeOffset="180451.3358">23454 10173 4 0,'-14'-19'90'0,"3"-2"1"15,10 0-6-15,7-6-43 16,15 18-29-16,16 10-2 0,12 20-4 15,14 22-2-15,11 22-2 16,11 26 0-16,8 26 2 0,-4 20 1 16,-3 18 4-1,-15 12 1-15,-14 7 0 0,-17-3-2 16,-22-5-1-16,-16-7-7 15,-17-19-18-15,-24-9-67 16,3-19-8-16,-5-30-7 16,6-19-5-16</inkml:trace>
  <inkml:trace contextRef="#ctx0" brushRef="#br0" timeOffset="182531.3564">1958 16479 23 0,'0'0'97'0,"-12"-12"-3"16,12 12-5 0,-16-10-5-16,16 10-83 0,-14-3-2 15,9 9 0-15,5 16 0 0,-1 14 2 16,0 14-2-1,1 11 2-15,2 14 1 0,1 11 1 16,0 2-2-16,4 1-3 16,-5-8-3-16,2-7-8 0,-4-17-8 15,3-15-32 1,14-13-36-16,-17-29-7 0,0 0-3 15</inkml:trace>
  <inkml:trace contextRef="#ctx0" brushRef="#br0" timeOffset="183021.3613">1804 16552 29 0,'-31'-3'88'0,"3"-1"0"0,3 1-3 16,5-16-41-16,7 9-35 0,11 1-1 15,4-2 0 1,17-6 2-16,14 3-1 0,9 0 0 16,14 2-2-16,5-1-3 15,8 6 1-15,3 7-2 0,-6 11-1 16,-5 10-1-1,-12 7-1-15,-9 7 0 0,-15 3-1 16,-14 3 0 0,-10-2-1-16,-13-2 1 0,-11-6-1 15,-12-7 1-15,-13-7 0 0,-5-7 0 16,-5-7 0-16,2-2 1 15,1-1 2-15,7-2-2 0,7-3 0 16,12 4-1 0,14 1 1-16,15 0 1 0,19 18 1 15,13 1 0 1,14 5 1-16,10 8 1 0,11 5 0 15,6 9 3-15,-2 1-1 0,-6 0 0 16,-8-4-2-16,-9-3 0 16,-12-7-3-16,-7-1-1 0,-11-8-3 15,-11-11-3 1,-7-13-3-16,-3 13-9 0,-10-13-18 15,3-14-43 1,0 6-17-16,1-8-5 0</inkml:trace>
  <inkml:trace contextRef="#ctx0" brushRef="#br0" timeOffset="183451.3658">2402 17044 45 0,'8'16'95'0,"9"-2"-3"0,6-2-3 16,5-8-59-1,8-4-12-15,5-9-4 0,3-7-4 16,3-5-2 0,-5-4-2-16,-3-2-2 0,-6-4-1 15,-7 4-1-15,-8 0 0 16,-11 3 0-16,-7 0-1 0,-9 5 0 15,-12 2-1-15,-9 9 0 0,-5 4 0 16,-4 7 0 0,-1 15 0-16,0 7 0 0,5 17 1 15,6 4 2 1,11 7 0-16,12 0 1 0,5 4 1 15,19-8-3-15,6-7 0 16,16-7-3-16,0-16-5 0,13-4-14 16,-6-8-62-1,4-12-11-15,0-14-9 0,-8-12-4 16</inkml:trace>
  <inkml:trace contextRef="#ctx0" brushRef="#br0" timeOffset="184341.3745">3422 16308 7 0,'-14'7'91'16,"-4"7"0"-16,0 13-7 0,-6 4-3 16,-1 15-79-16,3 15-3 15,5 11 4-15,4 14 4 16,10 11 1-16,2 0 3 0,14-2 1 15,6-5-1-15,7-10-2 16,8-13 1-16,-1-13-4 0,1-14-3 16,-7-14-2-1,-1-7-4-15,-8-13-8 0,-1-6-22 16,6-6-57-1,-18-13-6-15,-5-6-7 0,0-9 3 16</inkml:trace>
  <inkml:trace contextRef="#ctx0" brushRef="#br0" timeOffset="184881.3799">3454 16561 82 0,'0'0'96'0,"-10"4"-5"0,10-4-5 16,9-10-56 0,11 7-23-16,7-3-3 0,6 0-1 15,7 1 0 1,5 0 0-16,1 1 0 0,0 3 0 15,-1 0-1-15,-4 0 1 16,-5 1-2-16,-3 0 1 0,-6 0 0 16,-6 1 0-1,-4 2-1-15,-5-1 0 0,-2 2-2 16,-10-4 0-16,6 15-1 0,-6-5 1 15,-4 6-1 1,-8 5 0-16,-1 5 0 0,-5 4 0 16,-1 4 1-16,-6 3 0 15,0 1 0-15,-4 1 1 0,0-3 0 16,0 1 0-1,-1-6 0-15,5 2 1 0,3-8 0 16,2-1 1 0,7-7 1-16,2-3 1 0,11 1 2 15,4-4 0-15,16-4 0 0,7-3 0 16,7 0 0-1,9 0-1-15,5-2-1 0,4 0-1 16,0-2-2-16,-2 0 0 16,-9 0-2-16,-3 0-3 0,-13-3-2 15,-2 3-6 1,-10-5-10-16,-6-5-44 0,-7 10-28 15,1-22-7-15,-5 3-5 0</inkml:trace>
  <inkml:trace contextRef="#ctx0" brushRef="#br0" timeOffset="185081.3819">3573 16784 26 0,'-23'17'101'15,"17"-5"-5"-15,17-6-3 0,19-6-5 16,-30 0-81-16,45-11-5 0,22 0-3 15,5 0-1-15,3-3-5 16,-4 2-3-16,0 2-5 0,-9-2-11 16,-6-3-47-1,-5 7-21-15,-9-3-4 0</inkml:trace>
  <inkml:trace contextRef="#ctx0" brushRef="#br0" timeOffset="185321.3843">4271 16414 29 0,'-12'-2'99'0,"2"2"-6"16,10 0-5 0,8 18-3-16,17-1-81 0,2 8-4 15,8 9-1-15,3 9 1 16,0 11 2-16,-1 9 2 0,-6 7 0 15,-5 2-1-15,-10 1 0 16,-11-6-2-16,-5-3-7 16,-18-11-17-16,-17-12-64 0,6-10-5 15,-3-16-5 1,1-13-5-16</inkml:trace>
  <inkml:trace contextRef="#ctx0" brushRef="#br0" timeOffset="185802.3892">5190 16612 63 0,'-16'6'89'16,"0"-1"-1"0,5-4-3-16,3 1-65 0,8-2-9 15,0 0 1-15,11 0-2 16,14-4 1-16,9 0-1 15,9-2-1-15,5-2-4 16,9 2-3-16,1-2-3 0,-1 1-1 16,-2-2-5-1,-4 4-5-15,-9-3-16 0,-9-4-59 16,-4 10-7-16,-9 0-6 15</inkml:trace>
  <inkml:trace contextRef="#ctx0" brushRef="#br0" timeOffset="186002.3913">5060 16854 55 0,'9'21'103'0,"20"-13"-7"15,20-8-9-15,11-10-2 16,15-7-87-16,3-4-4 15,9 5-7-15,-6-3-13 0,-4-7-53 16,-6 22-14 0,-10-1-4-16,-9 2-2 0</inkml:trace>
  <inkml:trace contextRef="#ctx0" brushRef="#br0" timeOffset="187572.4071">6866 16216 46 0,'7'-15'96'0,"0"-2"-2"15,0 3-4-15,-3 1-59 0,5 1-11 16,-3 3-4-16,-6 9-3 15,0 0-4-15,0 0-3 16,-6 15-2-16,-13 11-2 16,-6 10-2-16,-9 12 0 0,-3 8 0 15,-7 8 0-15,-2 6 0 16,2-1 0-16,3-1-2 15,2-10-2-15,7-5-2 0,1-12-7 16,7-9-18 0,13-13-58-16,-14-16-6 0,0-7-5 15</inkml:trace>
  <inkml:trace contextRef="#ctx0" brushRef="#br0" timeOffset="187742.4088">6339 16300 41 0,'25'15'105'16,"6"9"-5"-16,13 2-6 0,7 6-3 15,2 0-82-15,4-1-7 16,5 7-4-16,-5 1-4 0,0 7-10 16,-17-2-28-1,1 2-47-15,-3-3-6 0,-3-7-6 16</inkml:trace>
  <inkml:trace contextRef="#ctx0" brushRef="#br0" timeOffset="188822.4196">2520 17503 5 0,'-2'-12'93'16,"2"12"2"0,6 1-7-16,3 10-4 0,1 7-74 15,4 8-7-15,-1 7 0 16,-13-33-1-16,19 39 0 15,16 43-2-15,-19-36-2 16,0-1-7-16,1 2-12 16,-4-2-63-16,0 0-8 0,1-3-4 15</inkml:trace>
  <inkml:trace contextRef="#ctx0" brushRef="#br0" timeOffset="189332.4245">2727 18035 8 0,'7'-10'93'16,"-1"1"-1"-16,0-1-6 0,25 3-5 16,-7 11-71-1,-4 12-9-15,0 0-2 0,1 6 2 16,0 0-1-16,-1 2 1 15,1-3 2-15,-21-21 0 16,26 29 0-16,-2 0 0 16,-24-29 0-16,22 9-1 15,2 2 1-15,-24-11-2 0,0 0-2 16,32-17 1-16,-26 5 1 15,-2-5 0-15,6-2 1 0,0 0-1 32,-10 19-2-32,0 0 0 0,23-24 1 0,-1 0-3 15,-22 24 1 1,25-9 1-16,4-3 0 0,-9 12 2 15,0-3 4 1,-1 3 0-16,1 0 0 0,19 0 2 16,-21 0-2-16,-2-1 0 0,-2-1-1 15,-1-3-2 1,-1 2-2-16,0 1 1 0,0-3 0 15,-12 5-4-15,0 0 1 16,23-3 0-16,0 1 1 16,-23 2 0-16,22 5 0 15,2 7-3-15,-24-12-3 0,24 20-5 16,0 1-32-1,-24-21-44-15,21 21-9 0,1-2-5 16</inkml:trace>
  <inkml:trace contextRef="#ctx0" brushRef="#br0" timeOffset="189612.4275">3789 17614 31 0,'10'-18'97'15,"0"8"-4"-15,-10 10-5 0,13 0-3 16,-7 5-83 0,-1 11 1-16,1 10 1 0,-6-26-1 15,8 32 1 1,0-2 1-16,5 8 0 0,13 39-1 15,-26-77-2-15,11 38-4 16,2 1-3-16,4-2-3 16,1 1-11-16,-5-6-71 0,4 1-5 15,18 1-3-15,-18-29-4 16</inkml:trace>
  <inkml:trace contextRef="#ctx0" brushRef="#br0" timeOffset="190064.4322">4165 17677 20 0,'0'0'97'15,"8"-10"-4"-15,-8 10-6 0,16-7-5 16,-5 5-77 0,4-1-6-16,1 3-1 0,1 0 1 15,2 0 1-15,1 0 0 0,0 3 1 16,0 0 1-16,-1 1 0 15,-1 5 0-15,-2 3 0 16,-3 6 0-16,-6 1 1 16,-5 5 1-16,-2-24-4 0,0 26 1 15,-3 0 0 1,-5 2 0-16,-1-1 1 0,-4 0 1 15,1-1 2-15,3-2-1 16,-2 4 3-16,9-5-1 16,-2 1 1-16,4-24-1 15,9 22-2-15,7-1-1 16,28-10 0-16,-17-10-2 15,3-1-3-15,2-3-4 0,1-3-9 16,2-2-18-16,-4 1-54 0,-2-7-8 16,-3-3-10-1,-5 0 0-15</inkml:trace>
  <inkml:trace contextRef="#ctx0" brushRef="#br0" timeOffset="190264.4342">4484 17875 65 0,'-27'-5'100'16,"7"5"-6"-16,5-1-5 15,6 1-31-15,9 0-51 0,0 0-5 16,9-6-4 0,11 2-3-16,6-1-1 0,7-3-6 15,2-3-13-15,6-30-36 16,3 23-31-16,0-1-5 15,0 0-1-15</inkml:trace>
  <inkml:trace contextRef="#ctx0" brushRef="#br0" timeOffset="190489.4369">4823 17466 33 0,'-15'-12'103'0,"3"1"-6"15,12 11-6-15,-4-11-2 0,4 11-83 16,17 1-4-1,4 11-1-15,4 7 1 0,6 5-1 16,5 5 1-16,0 7-1 0,3 4-3 16,-1 3 0-1,1 5-2-15,-4 3-5 0,-2 1-19 16,1 0-63-1,-14-1-4-15,-7-8-8 0,-6-2 9 16</inkml:trace>
  <inkml:trace contextRef="#ctx0" brushRef="#br0" timeOffset="190927.442">6150 17548 10 0,'-24'-4'99'0,"-1"1"-2"16,5 2-3-16,3 0-4 16,5 1-72-16,12 0-7 15,0 0-3-15,-2 5-1 16,8 0-1-16,12-1-3 0,2-3-2 15,9 1-3-15,-21-2-4 0,25 0-4 16,4 0-12 0,-3 0-46-16,3 0-26 0,-2-3-6 15,-1-3-4 1</inkml:trace>
  <inkml:trace contextRef="#ctx0" brushRef="#br0" timeOffset="191147.4442">6126 17647 48 0,'-25'27'104'0,"8"-2"-5"16,7 1-8-16,6 1-2 15,4-3-82-15,10-5-6 0,11 1-2 16,5-6-6-1,8-3-5-15,6-5-5 0,3-3-17 16,6 2-55 0,0-5-8-16,1-8-5 0</inkml:trace>
  <inkml:trace contextRef="#ctx0" brushRef="#br0" timeOffset="191629.4492">6729 17382 54 0,'0'0'101'0,"-12"4"-5"0,12-4-8 16,-2 20 2 0,1-4-84-16,1 3-5 0,0 5-1 15,2 2 0-15,3 1 2 16,3 0 0-16,2 0 0 15,2-3 0-15,3-4 0 16,6-3-1-16,1-2 0 0,1-2-1 16,0-2 1-1,-1-4-3-15,4-5 1 0,-1-2-1 16,-2-7 2-16,2-6 0 0,-3-3 1 15,1-5 1 1,-4-1 0-16,-2 0 0 0,-3-2-1 16,-1 4 1-16,-4 1-2 15,-2 2 1-15,0 5-1 0,-7 12 0 16,8-2 0-1,-3 9 2-15,1 13 0 0,0 11 1 16,-6-31-1-16,8 42 1 16,10 51 0-16,-7-32 0 15,-2-2-1-15,0 7-1 16,3-2 0-16,-2 5-2 15,-1-2 0-15,2 0-3 0,-1-4-5 16,-1-3-15-16,-2-4-51 16,0-15-20-16,-7-41-8 15,6 21-5-15</inkml:trace>
  <inkml:trace contextRef="#ctx0" brushRef="#br0" timeOffset="208019.1156">9192 15990 68 0,'0'0'87'0,"0"-15"-2"16,-22 9-50-16,22 6-13 0,0 0-7 16,-1-8 0-1,1 8-3-15,0 0-2 0,0 0-2 16,0 0-3-1,-3 8 1-15,3 2-3 0,0 9-1 16,5 7 1-16,-1 6 0 16,-3 14-1-16,3 7 2 0,0 8-1 15,-2 1 0 1,0-1-1-16,-2-4 1 0,0-6-2 15,-2-5-2-15,-1-15 0 0,0-6-2 16,-1-10-3 0,4-6-10-16,0-9-30 0,-23-4-43 15,23-11-5-15,0-7-5 16</inkml:trace>
  <inkml:trace contextRef="#ctx0" brushRef="#br0" timeOffset="209119.1266">9120 15981 23 0,'-11'-7'84'0,"-14"-1"-28"0,14 5-10 15,2 1-9-15,9 2-10 16,-13-3-5-16,13 3-5 0,0 0-4 16,-10-2-4-16,10 2-2 15,4-7-1-15,11 0-1 16,6-1-1-16,7 1-2 0,6-2-1 15,8 3-2 1,4 2 1-16,1 4-1 0,-1 4 1 16,-1 7-2-16,-7 3 1 15,-5 5 0-15,-8 1-1 16,-7-1 1-16,-6 1 0 0,-8-2 0 15,-4-1 2-15,-10-1-1 16,-9-3 1-16,-5 0 0 0,-7 0 1 16,-6-2 0-1,-4-1-1-15,3-3 1 0,2 1-2 16,6-5 0-1,2 1 0-15,8-2-1 0,8-2 1 16,12 0-1-16,0 0 1 16,6 10 0-16,13-3 0 0,8 5 0 15,6 3 0-15,4 7 1 0,2 6 1 16,3 3 0-1,-3 6 2-15,-4-1-1 0,-7 3 0 16,-6-2 0 0,-5-4 2-16,-7-4 0 0,-6-7-2 15,-4-2-3-15,-4-6-1 16,-3-4-5-16,-7-4-5 0,2-3-32 15,12-3-44 1,-12-2-8-16,12 2-3 0</inkml:trace>
  <inkml:trace contextRef="#ctx0" brushRef="#br0" timeOffset="209639.1318">9570 16336 22 0,'0'0'85'0,"0"0"-33"15,0 9-9-15,0-9-2 0,17 2 0 16,-2-2-10-1,-2-6-9-15,7 1-6 0,-4-7-4 16,3 0-2-16,-6-7-2 16,1 3-4-16,-6-2-1 0,-5 2-1 15,-1-1-1 1,-2 2-2-16,-7 1 0 0,-7 3-2 15,-4 5 0 1,-5 5-2-16,-3 3 2 0,-2 12 0 16,-4 10 1-16,1 9 0 0,5 10 2 15,1 3 2-15,9 3 1 16,9-1 0-16,7-2 2 0,13-4-1 15,12-6 0 1,9-10-2-16,5-7-1 0,3-8-4 16,0-7-4-1,2-2-12-15,-8-2-42 0,-2-7-29 16,-2-7-6-16,-7-6-3 0</inkml:trace>
  <inkml:trace contextRef="#ctx0" brushRef="#br0" timeOffset="210499.1404">10104 16049 61 0,'-14'1'79'0,"7"1"-3"16,-3 2-50-16,10-4-17 15,-13 2-3-15,13-2 1 16,0 0 2-16,11 7 1 16,6-6 0-16,-1 1 0 0,8 0-1 15,2 1 0-15,5-1-2 0,-2-1-1 16,-1 2-2-1,-5-1-2-15,-3 2-1 0,-4 1 1 16,-4 2 0 0,-12-7 0-16,10 15 0 0,-10-4 0 15,-3 2 0-15,-7 1-1 16,0 3 0-16,-5 0-1 0,-1 3-1 15,-6 3 1 1,-2 2-1-16,0 1 0 0,1-2 1 16,-1 0-1-16,2-3 1 0,5-2 0 15,2-5 0 1,4-4 0-16,11-10 0 0,-13 11 3 15,13-11 1-15,4 10 3 16,8-7-1-16,1-1 0 0,6 2 2 16,3-1-1-1,1 1-1-15,4 0-2 0,-2-2-1 16,-1-2-1-16,-2 0-1 0,-5 0 0 15,-3 0-1 1,-4 0-1-16,-10 0-2 0,8 0-1 16,-8 0-2-16,0 0-5 15,0 0-10-15,2-8-14 0,-2 8-50 16,0 0-9-1,7-16-4-15</inkml:trace>
  <inkml:trace contextRef="#ctx0" brushRef="#br0" timeOffset="210749.1429">9992 16281 43 0,'-14'5'93'15,"14"-5"-2"1,0 0-6-16,21 0-47 0,13 0-27 15,11-6-3-15,7-2-4 16,8 0-1-16,4-2 0 16,-4 2-1-16,-4-1-2 0,-6 2-4 15,-13 0-7-15,-6 4-10 16,-14 3-20-16,-17 0-47 0,0 0-5 15,0 0-3 1</inkml:trace>
  <inkml:trace contextRef="#ctx0" brushRef="#br0" timeOffset="211062.1463">10290 15918 57 0,'0'0'93'0,"-10"-9"-3"15,10 9-7 1,5-3-69-16,7 3-5 0,6 3-4 15,4 8-3-15,5 10-2 16,0 7 1-16,2 10 0 0,1 11 0 16,-7 11 1-1,-5 8 0-15,-3 5 0 0,-10 3-2 16,-6 2-3-16,-8-8-18 0,-22 3-62 15,5-7-6 1,-11-9-4-16</inkml:trace>
  <inkml:trace contextRef="#ctx0" brushRef="#br0" timeOffset="211432.15">9972 15942 10 0,'-12'-14'81'15,"-5"4"2"-15,-1 7-3 16,6 3-62-16,-6 17-4 0,4 6-4 15,1 12-2 1,1 11 1-16,5 8 0 0,6 8-3 16,2 9-3-1,5-1-9-15,11 0-31 0,13-2-44 16,-9-10-8-16,1-10-3 0</inkml:trace>
  <inkml:trace contextRef="#ctx0" brushRef="#br0" timeOffset="211922.1549">10705 16124 48 0,'0'0'90'0,"-13"9"0"15,13-9-7-15,36 0-60 0,-36 0-13 16,22 0-1-16,-5 0-1 0,8 0 0 15,3 0-2 1,2-3-2-16,2 0-2 0,1 0 0 16,-2 1-1-1,-5 1-1-15,-4 0-1 0,-5 0-5 16,-4 1-6-16,-3 0-27 15,-16 0-47-15,6 0-6 16,0 0-6-16</inkml:trace>
  <inkml:trace contextRef="#ctx0" brushRef="#br0" timeOffset="212162.1573">10695 16341 48 0,'12'8'88'0,"10"-7"0"16,9-28-11 0,10 22-61-16,5 2-2 0,5 0-1 15,-3 3-1 1,0 0-3-16,-5 0-6 0,-11-2-15 15,-1 1-33-15,3-1-41 16,-19-1-6-16,-3-1-4 0</inkml:trace>
  <inkml:trace contextRef="#ctx0" brushRef="#br0" timeOffset="214452.1802">11430 16009 52 0,'0'0'88'0,"-7"-9"-3"0,7 26-26 15,0-17-45 1,0 0-5-16,0 0-1 0,0 0 2 16,0 0-3-1,1 20-1-15,6-1-3 0,3 6-1 16,2 6 0-16,0 7 1 15,3 6 0-15,-1 2-1 0,-3 2 1 16,2-4-1-16,-4-6 2 16,-4-7 2-16,-2-7 1 15,0-4 3-15,-2-10 0 0,-1-10 1 16,0-10-1-1,1-8-1-15,-1-7-1 0,-1-7-2 16,1-2-1-16,0-8-2 16,5 0-1-16,4 3-2 0,3 3 1 15,3 7-1 1,0 6-1-16,-1 4-1 0,0 5 0 15,-2 6-4-15,-4 2-3 0,-8 6-3 16,10-3-7 0,-10 3-21-16,0 0-52 0,12-2-6 15,2-3-7-15</inkml:trace>
  <inkml:trace contextRef="#ctx0" brushRef="#br0" timeOffset="214853.1843">12080 15977 78 0,'-8'11'86'0,"-4"4"-5"16,-1 9-44 0,1 3-23-16,-6 9-3 0,8-1 0 15,2 7 1 1,4-3 0-16,4 0-1 0,6-4 1 15,4-3-4-15,8-12-3 0,0-5 1 16,6-4-6-16,-3-13-10 16,2 1-24-16,9-13-52 0,-14-4-7 15,2-10-6 1</inkml:trace>
  <inkml:trace contextRef="#ctx0" brushRef="#br0" timeOffset="215153.1873">12275 16090 55 0,'-7'19'81'0,"-1"5"-1"16,-1 3-43-16,3 7-21 0,5-5-1 15,2 0-1 1,12-11 1-16,9-7 1 0,8-6-1 16,2-5-4-16,6-13 0 15,0-4-2-15,-2-2 0 16,-4-3-1-16,-8 1-1 15,-5-3-2-15,-12 4-1 0,-7 1 0 16,-10 4-1 0,-11 1-2-16,-8 4 0 0,-11 5-1 15,-3 3-2-15,-3 2 1 0,-2 5-1 16,4 2-2-1,6 4-2-15,2-3-4 0,8 3-6 16,8-5-10-16,7 2-14 16,9 1-49-16,4-9-6 0,0 0-4 15</inkml:trace>
  <inkml:trace contextRef="#ctx0" brushRef="#br0" timeOffset="215523.191">12709 15923 6 0,'14'4'91'0,"-14"-4"0"16,0 10-7-1,-13-6-5-15,-10 5-76 0,-1-3-8 16,-1 4 0-16,0 4 0 0,3 3 4 15,4 1 2-15,9-2 1 16,9 1 0-16,9 0 1 16,11 0 0-16,8-2 1 15,2 0 0-15,1-1 0 0,-1 3 0 16,-5-2-1-1,-5 2 1-15,-11-3 0 0,-9 1 1 16,-4 1 2-16,-12-4-1 16,-5-1 0-16,-5-3-2 15,-3-4-1-15,1-3-3 0,1-1-4 16,0 0-5-16,5-2-7 15,1-6-24-15,-6-1-49 0,21-2-8 16,1-2-1 0</inkml:trace>
  <inkml:trace contextRef="#ctx0" brushRef="#br0" timeOffset="215855.6944">12986 15995 84 0,'-1'20'88'15,"-9"-2"-3"1,-1 2-4-16,3 0-83 0,-3 5 0 16,2-4 4-16,3 1 5 15,5-4 4-15,7-7 1 0,13-6-2 16,5-5 1-16,9-9-2 0,3-5 2 15,5-2-1 1,1-4-1-16,-5 3-2 0,-5 0-1 16,-7 1 0-1,-11 4-1-15,-11-1-1 0,-10 2-1 16,-11 5-3-16,-12-2-2 15,-4 4-3-15,-7-3-2 0,1 6-3 16,-1-2-5 0,7 3-9-16,-1 0-22 0,2 5-47 15,16 1-7-15,6-6-4 0</inkml:trace>
  <inkml:trace contextRef="#ctx0" brushRef="#br0" timeOffset="216075.6966">13021 15722 38 0,'-7'9'103'16,"4"1"-6"-16,3 7-6 16,0 2-3-16,-26 8-84 15,26 6-4-15,5 10-1 0,1 11 1 16,1 12 0-1,-2 2-4-15,3 9-9 0,-6 8-58 16,6-15-21-16,0-9-5 0,1-10-5 16</inkml:trace>
  <inkml:trace contextRef="#ctx0" brushRef="#br0" timeOffset="222904.7666">12702 17038 44 0,'3'14'104'0,"11"-5"-7"0,12-7-5 16,8-2-3-1,8-8-85-15,10 2-3 0,7-1-1 16,0 1 1-16,1 1-1 16,-6 3-1-16,-4-2-4 0,-7 4-8 15,-12 6-59 1,-9-6-19-16,-9-2-8 0,-13 2-4 15</inkml:trace>
  <inkml:trace contextRef="#ctx0" brushRef="#br0" timeOffset="223094.7685">12703 17242 56 0,'0'26'105'16,"21"-11"-6"-1,14-12-7-15,15-6-2 0,8-11-82 16,12-6-9-16,4 2-5 0,4-2-6 15,-3 6-7-15,-10 3-34 16,-5 1-39-16,-5 2-8 16,-9-1-4-16</inkml:trace>
  <inkml:trace contextRef="#ctx0" brushRef="#br0" timeOffset="223544.773">13587 16825 88 0,'8'15'92'16,"4"6"-5"-16,-1 1-3 0,5 2-72 0,2 9-7 15,4 5 0 1,2 5 1-16,-2-2 3 0,-2-3-1 15,0-3 2 1,-4-8 0-16,-1-6-1 0,-4-13 0 16,1-8-2-16,-6-8 1 15,1-13-1-15,-1-4-1 16,0-6-2-16,0-5-2 0,2-1-1 15,0 0 0-15,0 2 0 16,0 8-1-16,0 3 0 0,6 5-2 16,-5 3-2-1,4 6-3-15,-1-1-3 0,5 6-8 16,-6-4-35-16,-1-3-42 15,11-1-7-15,2-7-3 16</inkml:trace>
  <inkml:trace contextRef="#ctx0" brushRef="#br0" timeOffset="223834.7759">14445 16623 55 0,'3'20'97'16,"-14"-5"-3"-16,-12 1-7 0,-6-32-31 15,-2 31-54-15,1 5-2 16,-1 1 0-16,5 1 0 0,7 2-1 15,10 0 1-15,9 0 0 0,7 1 0 16,10 4 2 0,6 1-1-16,3 2 0 0,0 2 2 15,-1 0 0 1,-8 0 0-16,-2-3 2 0,-10-4 0 15,-5-5 1-15,-6-5 0 16,-8-5-1-16,-4-7-4 0,-4-8-4 16,4-11-10-1,-8 2-60-15,13-18-19 0,2-9-9 16,8-8-4-16</inkml:trace>
  <inkml:trace contextRef="#ctx0" brushRef="#br0" timeOffset="223984.7774">14565 16762 45 0,'27'29'103'15,"-5"3"-6"-15,-7 1-4 0,-2 28-10 16,-5-28-83 0,-8-1-8-16,0 2-13 0,-5 2-55 15,-3-19-17-15,-3-14-6 0,2-9-5 16</inkml:trace>
  <inkml:trace contextRef="#ctx0" brushRef="#br0" timeOffset="224104.7786">14523 16600 43 0,'-15'-12'91'0,"-3"-3"-22"15,3-12-53-15,7 7-16 0,8-4-97 16,0-4-8 0</inkml:trace>
  <inkml:trace contextRef="#ctx0" brushRef="#br0" timeOffset="224384.7814">14672 16765 80 0,'19'63'93'15,"2"-8"-3"-15,-1-12-4 0,-11-8-73 16,12-11-3-16,-5-13-3 0,2-11 1 15,-2-6-1-15,2-15 0 16,1-7-2-16,-1-3-1 16,1-4-1-16,-4 2 2 15,5 8-1-15,-6 1 1 0,-1 3-3 16,-4 9 0-1,-9 12 0-15,10 5-1 0,-10 9 0 16,0 8-3-16,-6 0 2 16,-1 9-3-16,-3-2-2 0,4 3-6 15,-4-13-19-15,1-7-61 16,9-12-5-16,13 0-7 15</inkml:trace>
  <inkml:trace contextRef="#ctx0" brushRef="#br0" timeOffset="224654.7841">15218 16748 18 0,'0'14'97'15,"-10"11"-2"-15,-3-1-5 0,-5-6-3 16,0 9-80-16,6 3-4 16,6-9 0-16,6-5 1 0,12-8-1 15,15-8 2 1,8-4 0-16,8-11 1 0,2-2 0 15,-1-4 1 1,-6 3-1-16,-5-1-2 0,-12 1 1 16,-14 0-1-16,-11 4-2 15,-15 1-2-15,-10 1-4 0,-8 0-3 16,-5 0-7-16,-1 7-4 0,-4-4-6 15,9 7-17 1,7 2-49-16,7-4-8 0,9-5-5 16</inkml:trace>
  <inkml:trace contextRef="#ctx0" brushRef="#br0" timeOffset="224882.7871">15119 16481 6 0,'12'8'100'0,"3"4"-3"16,3 7-3-16,1 9-3 16,0 3-73-16,2 13-10 0,0 7-2 15,-2 11-1-15,-2 10-2 0,0 3-4 16,-4 0-6-16,4 3-27 15,6-3-55-15,-10-8-5 16,-1-6-8-16,-7-39 1 16</inkml:trace>
  <inkml:trace contextRef="#ctx0" brushRef="#br0" timeOffset="260343.6461">9375 17183 5 0,'-18'-12'84'0,"1"-2"4"16,1-3-1-1,2 1-59-15,6 3-2 0,-1 1-3 16,9 12-3-16,-12-13-4 0,12 13-3 15,0 0-3-15,0 0-3 16,0 0-2-16,-9-7-2 16,9 7-1-16,0 5-1 15,4 8 0-15,2 3 0 0,3 12 2 16,4 7 0-1,-7-12-1-15,5 7 1 0,-1 5 0 16,1 5 1-16,2 1-1 0,-1 2 1 16,-1 2-1-1,3 1-1-15,-3-1 2 0,2 4 0 16,-2-1 0-16,-1 0-1 15,2-5 0-15,-2 2-4 0,-10-45 0 16,15 75 3 0,-7-40 0-16,-3-6-2 0,-5-29-3 15,5 40 2 1,-5-40-3-16,3 26 1 0,-1-18-7 15,-2-8-20-15,0 0-55 0,0 0-13 16,3-15-2 0,3-2-9-16</inkml:trace>
  <inkml:trace contextRef="#ctx0" brushRef="#br0" timeOffset="261253.6552">9708 17562 51 0,'0'0'89'16,"-13"-14"-4"-16,13 14-25 15,0 0-33-15,0 0-9 0,-1 8-6 16,4 8-4 0,6 2 0-16,2 2 2 0,2 1-1 15,0 13-1 1,3-8-1-16,-1-1-1 0,2 0-1 15,-1 0 0-15,0 3 0 0,0-4 0 16,0 2 0-16,0-4 2 16,-4-3-1-16,-4-7-2 15,-8-12 1-15,12 12-1 16,-12-12 0-16,0-7-1 0,-4-7-2 15,-3-2-1 1,0-5-1-16,-1-1 1 0,0-2 0 16,-2 0-1-16,3-5 0 15,-1 1-1-15,-1-2 1 16,4 1 0-16,0-2 0 0,2 3-1 15,3 0 1-15,0 1 0 16,6 5 0-16,4 1 1 0,5 5-1 16,3 5 0-1,0 5 0-15,5 4 1 0,2 2 0 16,1 8 1-16,0 5-1 15,0 1 0-15,-2 2 1 16,1 4-1-16,-3 1 2 0,-2 0 0 16,-1 3-1-16,-2-3 1 15,-5 3 1-15,-3-2-1 0,-4-5-1 16,-4-3 1-1,-1-3-1-15,0-11 0 0,-12 4-1 16,12-4-1 0,-18-14 1-16,11 0-1 0,1-4-1 15,0-1 1-15,5 0-1 16,1-1 0-16,0 3 1 0,1 0 1 15,7 2 0-15,3 8 0 16,4 5 1-16,5 2 0 16,0 7 1-16,2 7 0 0,1 6 0 15,-23-20-2 1,24 29-1-16,0-2 1 0,-2 6-1 15,0-1 0 1,-3 5 0-16,1-2-2 0,-4 1 0 16,-1-2 1-1,-5-6-4-15,6 21-2 0,-12-31-9 16,-4-18-25-16,0 0-46 0,0 0-9 15,5-7-6-15</inkml:trace>
  <inkml:trace contextRef="#ctx0" brushRef="#br0" timeOffset="261803.6607">10612 16990 61 0,'-16'2'79'15,"-2"12"1"-15,14 8-56 16,-13 15-2-16,6 11-2 0,6-17-2 15,1 8 2 1,3 5-1-16,0 7-2 0,6 0 0 16,4 4-3-1,5-3-2-15,4 1-1 0,3-4 1 16,1 0 0-16,5-5-3 0,0 2 0 15,2-6-1-15,0 2-1 16,0-7-2-16,-2-2 0 16,2-4-2-16,-3-12 0 15,-2 0-1-15,-4-8-1 0,-2-4 1 16,-5-2-2-1,-2 2 1-15,-11-5-2 0,13 2 0 16,-13-2-2-16,0 0-1 0,0 0-2 16,0 0-4-1,0 0-5-15,-6-1-13 0,6 1-31 16,-13-11-36-16,9-1-7 15,1-3-5-15</inkml:trace>
  <inkml:trace contextRef="#ctx0" brushRef="#br0" timeOffset="262453.667">10835 17162 22 0,'-29'8'74'16,"3"-4"7"-1,4 1-55-15,1-1 0 0,10 2-3 16,1 0 4-16,10-6 0 0,0 0-1 15,20 0-5-15,10-1-4 16,5-7-3-16,10 1-2 0,3-2-1 16,5 1-5-1,-2 0-3-15,-4 0 0 0,-3 2-2 16,-9 3 1-1,-6 1-1-15,-8 2 0 0,-9 1 1 16,-2 3-1-16,-7 5 1 0,-1 7-1 16,-2 2 0-16,-8 9 0 15,-1 4 0-15,1-14-2 16,-1 3-1-16,0 3 0 15,-2 2 1-15,-5 4-1 0,1 0 1 16,0 0-1 0,1 1 1-16,-3-2 1 0,1 0 1 15,2-3 0 1,0 1 0-16,1-3 1 0,2-2 1 15,6 0 0-15,2-5 1 0,3-2 1 16,9-4 0-16,9-4 0 16,0-6-1-16,7 0-1 0,3-3-1 15,0-3-1 1,1-1 0-16,0-1 0 0,0 2-1 15,1-3 0 1,-2 1 0-16,2 0-1 0,-4 1 0 16,-3 0-1-16,-3 1-1 15,-6 0-1-15,-4 3-1 0,-10 3-2 16,10-10-3-16,-10 10-2 15,0-14-8-15,-3 5-21 16,-7-6-44-16,-2-11-9 0,-6-7-6 16</inkml:trace>
  <inkml:trace contextRef="#ctx0" brushRef="#br0" timeOffset="262673.6694">11043 17316 0 0,'-22'8'91'16,"-3"-1"5"-16,7 4-4 15,18-11-2-15,-18 20-68 16,25-15-7-16,23-5-2 15,14-10-2-15,17-7-1 0,11-3-3 16,7-1-1 0,-14 5-5-16,-6 0-3 0,-14 7-4 15,-15 0-2 1,-4 6-6-16,-16-3-14 0,-10 6-64 15,0 0-3-15,-10-9-8 0,-3 7 0 16</inkml:trace>
  <inkml:trace contextRef="#ctx0" brushRef="#br0" timeOffset="262933.6718">11307 16854 54 0,'-1'-12'88'0,"1"12"-1"16,19-12-4-16,15 11-69 0,12 5-3 16,14 12-1-1,10 13 0-15,10 16-1 0,1 14 0 16,-39-22-3-16,2 7-1 15,-6 8-2-15,0 5-4 16,-10 2-12-16,1 4-70 0,-10 0-7 16,-7-2-5-16,-6-7-2 15</inkml:trace>
  <inkml:trace contextRef="#ctx0" brushRef="#br0" timeOffset="264571.6891">2621 17474 52 0,'0'0'85'16,"0"0"-38"-16,3 5-7 16,-3-5-2-16,0 0-3 0,4 12-5 15,-4-12-8 1,0 0-6-16,0 0-5 0,0 0-1 15,0 11-3 1,0-11-1-16,0 16-1 0,0-2 0 16,-1 3 0-16,0 4 1 0,1 4-1 15,0 9 1-15,0-34-3 16,0 36 1-16,6 46-2 15,0-31 1-15,0 2 0 16,1 5-1-16,0-2 0 16,1 4-1-16,3-2 3 15,-4-2-2-15,2-7 0 0,-2 1-1 16,4-6-1-1,-2-3-2-15,-9-41-5 0,6 29-6 16,2-1-29-16,-8-28-52 16,0 0-5-16,0 0-8 15</inkml:trace>
  <inkml:trace contextRef="#ctx0" brushRef="#br0" timeOffset="265511.6985">2916 17890 38 0,'0'0'86'0,"-18"-4"0"16,18 4-4-16,-17 0-64 15,17 0-3-15,-8 4-3 0,6 5-2 16,2-9-1-16,0 0 0 16,0 0 1-16,0 12-2 15,0-2-2-15,13 35 0 0,-3-25-2 16,2 7 0-1,1 2 0-15,2 2 0 0,1-1-2 16,-1 3 2 0,1 0-1-16,-1-3 0 0,1 4 1 15,-1-9-1 1,2 0 2-16,-5-2-1 0,2-1 0 15,-14-22 0-15,0 0-1 0,9 10-2 16,-1 0 1 0,1 0 0-16,1 1-3 0,-10-17 1 15,0-5-1 1,-3-35 0-16,-5-2 2 0,5 21 1 15,0 1-1-15,3-1 0 16,-2-3 1-16,3 0 0 16,-1 1-1-16,0 1 0 0,0 2-1 15,4 3 0-15,6 5-1 16,3 6 1-16,-13 12-2 0,0 0 0 15,24-8 1 1,2 0 0-16,-6 11 0 0,1 5 0 16,0 6 0-1,2 1 1-15,-3 4 1 0,2 0 1 16,-2 4-1-1,0 0 1-15,-2-1 0 0,0 3 1 16,-18-25 0-16,20 26-1 0,0 2 0 16,-20-28 0-1,0 0-1-15,0 0-1 0,0 0-1 16,0 0 0-1,19-10 1-15,-14-4 1 0,-5 14-3 16,0 0 1-16,11-19 0 16,-1-2 1-16,-10 21 1 15,20-8-1-15,1-1-2 16,-21 9 1-16,32 2 1 15,0 5-1-15,-3 3-5 0,-1 1-18 16,11 5-46-16,-2 3-24 16,38-16-6-16,-36-13-7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9:05:08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16661 3950 33 0,'-16'0'41'0,"4"0"0"0,4 0-6 16,-2 3-4-16,10-3-5 15,-7 11-3-15,7-11-8 16,2 16-1-16,-2-16-2 0,22 12-2 16,-3-5-2-1,8-4-1-15,4-1-1 0,5-2-1 16,3-5 0-16,3-6-1 15,-2-5 1-15,0-1-2 16,-2-4 1-16,-5-4 0 0,-5-2-1 16,-5 0-1-16,-7 1 0 15,-7-5-1-15,-5 1-1 0,-4 1 0 16,-7 3 0-1,-7 1-1-15,-7 4-1 0,-5 4 0 16,-5 5 0 0,-3 4 1-16,-2 7-1 0,-3 1 0 15,-4 14-1-15,2 13 1 16,0 10 0-16,1 11-1 0,4 10 2 15,5 16 2-15,4 6 0 0,8 10 3 16,9 2-1 0,10-6 2-16,6-3 1 0,15-10 0 15,6-8 0 1,12-18 0-16,9-9 0 0,5-17 1 15,5-6-3-15,1-8-3 16,0-7-8-16,1-2-18 0,5-7-59 16,-14-9-7-1,-7-4-6-15</inkml:trace>
  <inkml:trace contextRef="#ctx0" brushRef="#br0" timeOffset="680.0068">17513 3254 20 0,'-1'-14'50'16,"-9"4"0"-1,-3 2-6-15,-1 3-7 0,-2 5-10 16,-3 2-11-16,-3 8-4 0,2 5-4 15,-1 7-2-15,0 8-1 16,5 2-2-16,3 6 1 0,6 1-2 16,3 1 3-1,3-5 1-15,6-7 1 0,6-4-1 16,6-13 1-1,4-6 2-15,3-7-2 0,1-10 0 16,1-9 0-16,-1-4-2 0,-1-3-3 16,-5-2-1-16,-5 1 0 15,-3-3 0-15,-9 5-2 16,-2 4 1-16,0 6-2 15,-2 2 0-15,2 15 0 0,0 0 1 16,0 0-1 0,0 15 1-16,12 4 0 0,4 3 0 15,5 5 2-15,3-4 1 16,1 1 0-16,3-6-5 0,3 1-19 15,10-7-58-15,-18-10-5 16,0 3-5-16</inkml:trace>
  <inkml:trace contextRef="#ctx0" brushRef="#br0" timeOffset="1440.0142">17977 3849 59 0,'0'0'72'16,"0"0"-52"-16,0 0 1 0,14 4 1 16,6-3 3-1,6-1-1-15,4-5 2 0,1-1-3 16,0-5-5-16,0-4-3 0,-4-4-3 15,-3-2-3 1,-5 0-3-16,-3-3-2 0,-8 4 0 16,-2-5-2-16,-2 0-2 15,-4 1 0-15,-4 2-1 0,-9 2-1 16,-5-1-1-1,-6 9 1-15,-4 0-2 0,-4 7 1 16,-4 7-1-16,-2 10 0 0,-3 12 1 16,5 10 0-1,4 12 1-15,3 10 0 0,6 5 1 16,13 7 0-16,8-4 3 15,8-2 0-15,12-3 2 0,13-13 1 16,6-6-1 0,11-17 1-16,2-6 0 0,5-10-2 15,1-7-6 1,6-1-26-16,8-13-55 0,-15-4-5 15,-2-10-5-15</inkml:trace>
  <inkml:trace contextRef="#ctx0" brushRef="#br0" timeOffset="2802.529">18533 2613 16 0,'-8'-8'79'0,"3"-3"-1"0,5 11-41 16,-10 1-7 0,10 13-11-16,0 8-5 15,5 7-5-15,5 6-4 0,3 10-2 16,5 7 4-16,2 0-3 15,4-4 0-15,-1-3 0 16,-1-7 1-16,-6-9-1 0,-3-7 3 16,-1-9-2-1,-6-4 2-15,-6-9-1 0,0 0 1 16,0 0 0-16,0 0-2 0,0 0 2 15,1-6-3-15,-1-3-1 16,0-5-1-16,0 4-1 16,0-8-1-16,4 4-1 15,2 0 0-15,2-3-1 0,3 5-1 16,1 4 2-1,2 1-1-15,2 0-1 0,0 5 2 16,-3 1-2-16,1 0 2 0,-4 1 0 16,1 2 1-1,-11-2-1-15,12 7 2 0,-12-7-2 16,6 10 2-16,-6-10-1 15,4 10 0-15,-4-10-1 0,0 0 1 16,0 8 1 0,0-8-2-16,0 0 2 0,0 0-1 15,-1 12 1-15,1-12 0 16,0 0 2-16,0 0 0 15,0 0-1-15,-13 3 0 0,13-3-1 16,0 0 1-16,0 0-2 16,-7-5 0-16,7 5-2 0,0 0 1 15,0 0-1 1,9-1 1-16,-9 1-3 0,16 5 4 15,-6 0-3 1,-3 6 3-16,-2-2 0 0,-5 6 1 0,-2-2-1 16,-11 1 2-1,-9-5-1-15,-5 3 1 0,-6-2 0 16,-1-5-2-1,0 2 1-15,3-7-6 0,7 3-7 16,4-3-21-16,1 4-50 16,19-4-7-16,11-2-6 0</inkml:trace>
  <inkml:trace contextRef="#ctx0" brushRef="#br0" timeOffset="3272.5337">19047 3510 35 0,'7'10'83'16,"11"-10"1"-16,4 0-5 0,10-6-73 15,5 0 0-15,1 3 2 0,5-6-2 16,-3 0-2-1,-5 2-2-15,-3-6-4 0,-4 6-4 16,-6-8-17-16,-7 0-43 16,2 2-16-16,-8 3-4 0</inkml:trace>
  <inkml:trace contextRef="#ctx0" brushRef="#br0" timeOffset="3502.536">19057 3742 45 0,'8'7'84'15,"11"-2"-3"-15,9-17-44 0,8 5-24 16,10-3 0-16,3-2-1 0,5 0-7 15,-1-5-7 1,5 5-22-16,-3 2-52 0,1-2-6 16,0 1-2-16</inkml:trace>
  <inkml:trace contextRef="#ctx0" brushRef="#br0" timeOffset="3962.5406">19944 3371 68 0,'0'0'84'16,"0"0"-2"-16,0 0-59 16,23 10-5-16,6-10 2 15,2-1-2-15,9-10-3 16,-2-2-5-16,6-6-4 0,-3-2-1 15,-5-1-3 1,-7-4-3-16,-10 2-3 0,-9 1-1 16,-9 2-4-16,-11 6 1 15,-12 3-3-15,-11 10 1 0,-8 2-1 16,-3 14 4-16,-9 10 3 15,-1 8 3-15,4 12 3 16,5 4 0-16,7 7 3 0,13-2 3 16,13 1 1-1,11-6 0-15,18-10 1 0,16-6-3 16,16-12-1-16,4-11-5 15,14-9-28-15,19-5-53 16,-18-14-8-16,0-7-1 16</inkml:trace>
  <inkml:trace contextRef="#ctx0" brushRef="#br0" timeOffset="6142.5624">16943 5337 8 0,'0'0'77'15,"0"0"5"-15,4 11-46 0,12-6-9 16,3-5-2-1,8 2 3-15,0-4-5 0,4-5-3 16,1-7-7-16,-4-2-1 16,-6-4-6-16,-4 0 0 0,-6-2-1 15,-5 0-4-15,-5 3-1 0,-7 2-1 16,-9 0-2-1,-8 6 0-15,-4 3-1 0,-2 2-1 16,-3 6 0 0,-2 11 0-16,0 8 2 0,3 5 0 15,3 10-1-15,9 7 4 16,8 4-1-16,1 7 3 0,9-2 1 15,8-1 1-15,10-5 0 0,10-5 2 16,6-10 1 0,2-10-3-16,5-7 2 0,1-9-3 15,-4086-3-3 1,8160-8-5-16,-4082-4-11 0,-12 3-44 15,-1-14-27-15,-8-5-6 16,-4-4-1-16</inkml:trace>
  <inkml:trace contextRef="#ctx0" brushRef="#br0" timeOffset="6652.5675">17369 5339 32 0,'22'29'88'0,"4"-2"-3"15,-1 2-45-15,2 4 1 0,3-13-16 16,-3-1 0-1,-2-13-7-15,-5-6-4 0,-2-10-3 16,-3-8 0 0,-4-6-5-16,-5-5-3 0,-5-7-1 15,-1 2-2-15,-6-2-1 0,-6 0-1 16,-3 6 0-16,-1 0-1 15,2 7 1-15,-1 4-1 16,5 8 1-16,0 2-1 16,10 9-1-16,0 0 1 0,0 0 1 15,0 0 0 1,19 10 1-16,4-4 0 0,6-1 1 15,7-4 1-15,7-1 0 0,2 0 0 16,5-9 1-16,0-9-1 16,-2-1 1-16,-2-7 0 15,-8-2-1-15,-8 0 1 16,-4-1-4-16,-12-2 1 0,-9 4-1 15,-6 5-2 1,-13 4 0-16,-5 3-1 0,-7 9 0 16,-2 6 1-16,-3 13 1 15,3 8 0-15,5 9 1 0,4 9 1 16,8 5 0-16,8 6 2 15,5-1 0-15,11-2 0 16,8-8 1-16,6-10 0 0,4-5-2 16,-2-12-5-1,3-8-27-15,7-8-51 0,-13-10-4 16,-7-10-7-16</inkml:trace>
  <inkml:trace contextRef="#ctx0" brushRef="#br0" timeOffset="6909.5707">18129 5092 11 0,'14'28'87'0,"3"-1"2"0,-3-1-5 0,-8-3-58 16,11 0-6-16,-3-4-6 0,-1-12-2 16,-3-6-3-1,3-7-3-15,-3-10-1 0,1-9 0 16,2 1-2-1,-2-3-2-15,6 2-1 0,-1 6-1 16,3 10 0-16,-1 7 0 16,5 4 0-16,3 12-1 0,1 4 1 15,5 3-5 1,4 1-15-16,4-6-61 0,1-7-5 15,-1-6-7-15</inkml:trace>
  <inkml:trace contextRef="#ctx0" brushRef="#br0" timeOffset="7459.5762">19141 4773 24 0,'0'19'85'16,"2"-2"3"-16,11-12-5 15,6-3-71-15,4-2 1 0,3-11-1 16,0-9 0 0,-1-6-1-16,-1-5-5 0,-4-6-4 15,-6-4-2 1,-6 0-2-16,-5-6 0 0,-8 6-1 15,-11 0 1-15,-6 6-2 0,-5 3 0 16,-2 7 1-16,-4 13 1 16,1 9-1-16,1 8 1 0,6 16 0 15,5 10 1 1,1 10 2-16,9 12-1 0,5 9 6 15,5 7-3 1,1 6 3-16,3 1-2 0,8-2 1 16,-1-4 0-16,2-8-2 0,-2-6 0 15,1-13-4-15,-1-10-3 16,8-10-11-16,-2-4-55 15,5-21-18-15,2-17-5 16</inkml:trace>
  <inkml:trace contextRef="#ctx0" brushRef="#br0" timeOffset="7719.5788">19441 4841 59 0,'4'31'87'0,"0"2"-5"16,5-11-40-16,5 12-24 15,4-4-1-15,2-11-4 0,4-9 0 16,5-10-2-1,0-10-3-15,0-12 1 0,-3-7-3 16,-6-10-1-16,-6 0-4 16,-8-1 0-16,-4 2-1 15,-15 7 0-15,-6 7-2 16,-3 7 0-16,-11 7-1 0,0 9-2 15,1 3-2-15,0 10-11 0,7-5-57 16,10 13-14 0,4-3-4-16</inkml:trace>
  <inkml:trace contextRef="#ctx0" brushRef="#br0" timeOffset="8189.5835">19847 4628 38 0,'9'20'82'0,"-2"6"2"0,2 3-55 15,1 2-10 1,2 4 2-16,-2-9 1 0,-4 2-1 15,1-13 1-15,-1-4-4 0,-6-11-3 16,10-19-1-16,-3-6-1 16,1-8-2-16,1-5-3 15,2-8-3-15,6 0-4 16,-4 5 0-16,7 2-5 0,-4 6-4 15,7 9-12 1,-4 14-65-16,12-8-9 0,1 7-6 16,1-2-5-16</inkml:trace>
  <inkml:trace contextRef="#ctx0" brushRef="#br0" timeOffset="8709.5887">21024 4235 45 0,'-15'6'83'0,"-5"6"-1"15,2 7-52-15,0 10-11 16,1 4-6-16,3 4-2 16,4 1-2-16,7-4 1 0,3-2-2 15,11-12 0 1,7-10 0-16,5-10 0 0,4-13-1 15,0-11 0-15,-1-5-2 16,-1-7-2-16,-8-1-1 0,-3 1-1 16,-8 2-1-16,-6 5 0 15,0 5-1-15,-4 7 1 16,-3 4 1-16,7 13-1 0,-10 0 2 15,8 11-1 1,3 6 2-16,9 5 0 0,4 6-1 16,2 1 0-16,3-1 0 15,1-2-2-15,-1-4-3 16,2-4-8-16,-8-4-23 15,-13-6-52-15,12-7-6 0,-12-1-5 16</inkml:trace>
  <inkml:trace contextRef="#ctx0" brushRef="#br0" timeOffset="8899.5906">21403 4320 37 0,'18'29'92'0,"0"2"-2"15,-6 2-7 1,-1 4-59-16,1-5-14 0,-3 0-4 15,-2-3-2-15,-2-7-2 0,-1-5-3 16,-1-3-5 0,-3-14-28-16,10-4-50 0,-4-11-6 15,-2-16-5-15</inkml:trace>
  <inkml:trace contextRef="#ctx0" brushRef="#br0" timeOffset="9350.5952">21421 3843 27 0,'0'0'84'16,"5"-1"1"-16,8 10-2 0,7 13-70 16,8 10-1-1,-1 8 2-15,5 8 1 0,-1 4-2 16,-2 5-2-1,-3-4-2-15,-3 2 0 0,-6-8-4 16,-4-5 0-16,-3-10-1 16,-4-7-1-16,-3-4 1 0,-1-10 0 15,-2-1-1-15,0-10 2 16,-9-5-1-16,-3-5-1 15,-1-7 0-15,0-7 0 0,-2-2-2 16,6-6-1 0,4 0 0-16,5 1-1 0,12 5 0 15,11 2-1-15,16 6 1 16,11 7 0-16,7 6 0 0,0 5 0 15,1 1-1-15,-8 7 1 16,-9 6 0-16,-11 6 0 16,-21 3 1-16,-14 1 0 0,-22 2 0 15,-14-5 1 1,-9 4 0-16,-9-7-2 0,-4 0-6 15,-5-8-12 1,-3-6-69-16,17-3-6 0,9-6-7 16,16-8 0-16</inkml:trace>
  <inkml:trace contextRef="#ctx0" brushRef="#br0" timeOffset="11036.6126">17260 6297 55 0,'0'0'75'15,"-7"-8"0"1,-16 8-55-16,15 6-3 0,-3 13-7 15,3 5-3-15,-3 12 2 16,5 3 2-16,3 7-1 0,1 4 1 16,4-2-1-16,7-1 1 0,2-9-3 15,7-6 0 1,2-7-2-16,6-13-3 0,3-10-4 15,1-6-9 1,4-14-28-16,12-8-44 0,-11-13-5 16,-3-4-5-16</inkml:trace>
  <inkml:trace contextRef="#ctx0" brushRef="#br0" timeOffset="11296.6152">17538 6409 31 0,'-1'36'82'15,"1"1"0"-15,12-6-46 0,4-7-3 16,7-5-5-16,0-14-5 15,2-5-4-15,-2-15-4 0,3-4-2 16,-8-5-3 0,-6-10-5-16,-9 2-1 0,-3-4-1 15,-11 3-3 1,-10 6-1-16,0 6-1 0,-8 5-1 15,4 7 0-15,-4 9-1 0,4 4-4 16,2 9-4-16,10 8-7 16,5-1-18-16,1-2-48 0,13 1-5 15,8-5-3 1</inkml:trace>
  <inkml:trace contextRef="#ctx0" brushRef="#br0" timeOffset="11746.6197">17843 6346 70 0,'22'24'85'0,"-4"1"-2"16,13 0-55-16,-15-3-4 0,-6-2-6 16,1-8-1-1,-4 0-4-15,-7-12-2 0,8 0-1 16,-4-7 0-16,2-10-3 15,-3-3 0-15,1-4-2 0,4-1-3 16,-2-3-2-16,4 5-1 16,-3 2 0-16,6 11-1 15,-1 6 0-15,3 4-2 0,1 6 2 16,-1 3 1-1,4 7 0-15,-3 1 1 0,2-1 1 16,-8-3 1-16,2-4 3 16,-12-9-1-16,15 6-1 0,-15-6 0 15,11-13-2 1,-6-7 0-16,-1-4-2 0,4-1-1 15,0 1-2-15,5 2 0 0,-1 4 0 16,4 6 0 0,3 8 2-16,-1 4 0 0,2 10 1 15,-3 6 1-15,2-4 0 16,-5 5 0-16,-1-5-1 0,-3 3-4 15,-3-5-4 1,2-3-29-16,1-7-45 0,-10 0-6 16,4-19-6-16</inkml:trace>
  <inkml:trace contextRef="#ctx0" brushRef="#br0" timeOffset="12126.6235">18436 6207 24 0,'14'39'86'15,"-1"3"-1"-15,3 2-2 0,-3-1-66 16,3-1-1-1,-1-2-4-15,-1-11-3 0,-5-5-1 16,0-5 1-16,-3-7 0 0,-2-4 1 16,-4-8-3-16,0 0 1 15,4-20-4-15,-4-2-1 16,-4-14-1-16,0-7-3 15,-2-8-2-15,1-6-2 0,5 0 1 16,0-3 1 0,8 9 2-16,7 2 1 0,5 13 1 15,5 8 0-15,3 10 0 16,-5 9 1-16,-1 8-1 15,-4 5 1-15,-9 10-1 0,-5 7 0 16,-8 4 0-16,-7 3 1 16,-8 2 0-16,-1-1 0 0,-3-3 1 15,0-6-2 1,3-3-1-16,-2-5-3 0,5-6-2 15,3-6-5-15,14 0-17 16,-9-11-58-16,2-6-7 16,5-5-6-16</inkml:trace>
  <inkml:trace contextRef="#ctx0" brushRef="#br0" timeOffset="12516.6274">18693 5744 36 0,'14'22'85'15,"-1"6"0"-15,-1 3-3 0,-1 1-66 16,4 8-5-16,1 2 2 0,3-3-2 16,0-3 0-1,1-9 0-15,2-2 1 0,0-12-2 16,4-7-2-1,-2-6 0-15,-1-10-2 0,-3-7-2 16,-3-7-4-16,-4-1-4 16,-7-6-1-16,-2 2-1 0,-5 4-2 15,-8 1 0 1,-3 8 0-16,-1 6 1 0,-2 7 3 15,1 6 2-15,2 15 3 0,5 8 0 16,5 1 0 0,2 6 2-16,6-1 3 0,6-3-1 15,6 0 1-15,3-6 1 16,3-6-4-16,3-9-1 0,-1-6-5 15,1-3-9 1,-1 0-56-16,3-19-19 0,-2-9-8 16,-3-4-3-16</inkml:trace>
  <inkml:trace contextRef="#ctx0" brushRef="#br0" timeOffset="12716.6294">19359 5687 52 0,'0'29'91'0,"0"2"-2"16,-3 4-5-16,0 7-69 15,2 5-3-15,1 2 0 16,0-3-4-16,0-2-1 0,2-6-5 16,0-4-3-16,0-10-2 15,0-5-7-15,-2-7-20 0,0-12-54 16,-7-1-6-1,-9-19-5-15</inkml:trace>
  <inkml:trace contextRef="#ctx0" brushRef="#br0" timeOffset="12856.6308">19174 5913 61 0,'8'0'90'0,"10"3"0"0,9 7-6 15,27 3-63-15,-19 4-11 0,2 0-6 16,3 3-15 0,-8 15-57-16,9-17-18 0,-2-3-7 15,-4-9-2 1</inkml:trace>
  <inkml:trace contextRef="#ctx0" brushRef="#br0" timeOffset="13346.6357">20250 5332 35 0,'13'14'88'16,"0"6"-1"-16,0 4-5 0,-30 10-69 15,29 5-3 1,7 3 2-16,1 5-3 0,-5-4-1 16,-3-4-3-16,1-7-1 0,-2-3-3 15,-5-10-4 1,-6-19-14-16,0 0-59 0,5-15-10 15,-7-9-6-15</inkml:trace>
  <inkml:trace contextRef="#ctx0" brushRef="#br0" timeOffset="13546.6377">20318 5208 37 0,'15'0'90'0,"2"8"-3"0,1 9-2 16,2 7-72-16,4 3-1 15,6 6-2-15,-3 4-2 0,2 1-1 16,0 3-2-1,-3-3-2-15,-2-5 0 0,0-2-1 16,-7-7-6 0,-1-4-23-16,7-8-55 0,-23-12-8 15,0 0-4-15</inkml:trace>
  <inkml:trace contextRef="#ctx0" brushRef="#br0" timeOffset="13736.6396">20207 5573 61 0,'42'-12'91'16,"12"-11"-1"-16,11-11-5 0,11-3-70 16,5 0-6-16,-5-2-6 0,0 4-13 15,-16 1-39 1,-3 7-39-16,-12 5-4 0,-14 2-5 15</inkml:trace>
  <inkml:trace contextRef="#ctx0" brushRef="#br0" timeOffset="13966.6419">20231 5623 55 0,'0'18'91'0,"8"-13"-4"15,19-5-3-15,11-9-68 16,18-15-8-16,8-3-1 16,10-9-1-16,2-1-4 0,-1-4-5 15,5-2-21 1,0-1-60-16,-11-7-6 0,-11 0-4 15</inkml:trace>
  <inkml:trace contextRef="#ctx0" brushRef="#br0" timeOffset="14186.6441">21045 5026 59 0,'-26'37'84'16,"3"0"-2"-16,36 1-55 0,-13 0-7 15,10-1-2 1,14-5-4-16,9-1-4 0,8-3 1 15,0 2-3-15,0-1 0 16,-7 1-1-16,-13 5-2 0,-12 3-3 16,-10 9-9-1,-28 11-52-15,-7-9-25 0,-11-1-5 16,-9-9-4-1</inkml:trace>
  <inkml:trace contextRef="#ctx0" brushRef="#br0" timeOffset="34041.8458">20420 2469 8 0,'-7'-9'76'0,"-11"1"-24"0,18 8-8 0,-15-9-17 16,4 8-9 0,2 1-9-16,-1 0-4 0,-4 5-2 15,2 5-2 1,0 9 0-16,-6 0-1 0,6 11 2 15,-5-6-2-15,8 8 1 16,-5-2 1-16,10 5-2 0,-2-6 1 16,6-2 1-1,1-6 2-15,5-9 0 0,8-2 3 16,-3-7-2-16,9-3 3 0,-5-13-1 15,6-8 1 1,-5-6-3-16,4 0 0 0,-8-9-2 16,-1 1 0-16,-6-2-2 15,-5 5 1-15,0 2-2 0,0 7 1 16,-4 4-2-1,-1 4-2-15,5 15 2 0,0 0-1 16,0 0 2 0,4 12-1-16,7 7 2 0,6 3 0 15,3 0 1-15,3 0 3 0,3 0-2 16,-2-4 2-16,5-7-5 15,-5-3-10-15,1-8-40 0,-2 0-30 16,-4-4-7 0,-2-8 0-16</inkml:trace>
  <inkml:trace contextRef="#ctx0" brushRef="#br0" timeOffset="34521.8506">20688 2309 31 0,'0'0'80'0,"18"-4"1"0,4-3-51 15,7 1-7 1,5-5-8-16,2 6-1 0,-1-8-6 15,2 4-5-15,-4-4-7 0,-6 4-10 16,-5-3-28-16,-22 12-40 16,14-14-3-16</inkml:trace>
  <inkml:trace contextRef="#ctx0" brushRef="#br0" timeOffset="34861.854">20751 1949 26 0,'0'0'76'16,"-5"17"-27"0,5 0-14-16,7 7-11 0,3 8-7 15,3 6-1-15,-1 9 3 0,2 2-4 16,-1 2-4-16,1-5-1 15,-1 1 0-15,-4-8-2 16,2-6 0-16,-1-4-6 16,-2-8-3-16,2-2-7 0,-2-5-16 15,2 5-33 1,-1-12-27-16,2 0-5 0</inkml:trace>
  <inkml:trace contextRef="#ctx0" brushRef="#br0" timeOffset="35681.8622">21099 1763 49 0,'-9'10'45'0,"9"5"-10"0,4 6-7 15,5 5-5 1,1 8-1-16,4 7-1 0,1 8 0 15,1-1-2-15,1 7-4 16,-2 3 0 0,-2-4-2-1,-5-6-1-15,-1-8 0 0,-1-7 0 16,-4-8 0-16,0-4 2 0,-3-11-3 15,1-10 0 1,0 0-4-16,1-10 1 0,-1 0-3 16,-2-4-2-16,-5-4-3 15,1-3-1-15,0-3 0 0,-5-3-1 16,0-4 1-1,-1-1-1-15,2 2 1 0,0-3 0 16,9 3 0 0,0 2-1-16,5-3 0 0,18 4 0 15,16 9-1-15,10 3 0 0,12 7 0 16,5 8-1-16,1 7-1 15,-2 15 2-15,-8 10 1 16,-10 7 0-16,-23 6 3 16,-17 1-1-16,-16 0 1 0,-17-3 2 15,-14-5 0 1,-11-8 2-16,-6-6-3 0,-9-11-8 15,9-13-52-15,-5 2-30 0,3-16-5 16,10-9-7-16</inkml:trace>
  <inkml:trace contextRef="#ctx0" brushRef="#br0" timeOffset="54451.0525">4455 11011 26 0,'1'-10'62'16,"0"2"-6"-16,-1 8-5 0,0 0-12 15,0 0-13-15,-5 0-8 16,-3 8-8-16,-2 8-1 0,-7 4-4 15,-1 4-1 1,-6 5 0-16,-2 3 0 0,-2 0 0 16,0 1 1-16,2-3-1 0,3-4-1 15,2-7-2 1,5-3-2-16,5-5-2 0,1-6-8 15,10-5-15-15,-5 10-22 16,5-10-35-16,0 0-5 0</inkml:trace>
  <inkml:trace contextRef="#ctx0" brushRef="#br0" timeOffset="54801.056">4184 11061 48 0,'0'0'76'0,"0"0"0"16,0 0-44-16,-2 8-8 16,4 6-10-16,8 10-3 0,3-1-7 15,5 4 1 1,2 4 3-16,2 4-1 0,-2 0 0 15,0-3-1 1,2 0-1-16,-8-4-3 0,-1-2-2 16,-8-6-6-16,1-1-15 0,-4-3-27 15,-4-5-33-15,2-11-6 16,6 11 5-16</inkml:trace>
  <inkml:trace contextRef="#ctx0" brushRef="#br0" timeOffset="55161.0596">4627 11301 61 0,'3'25'80'0,"-2"-1"-26"15,1 4-10-15,-1 1-12 16,0 1-11-16,-1-2-10 0,0-4-5 15,1-2-4 1,-2-10-7-16,1 0-17 0,3 1-43 16,-3-13-16-16,0 0-2 0</inkml:trace>
  <inkml:trace contextRef="#ctx0" brushRef="#br0" timeOffset="55501.063">4668 11204 16 0,'0'0'73'0,"27"7"-35"0,-8-6-4 16,4 2 2-1,4-1-2-15,3-1-9 0,3-1-9 16,-3 0-5-16,-1-1-6 16,-9-2-7-16,1 3-16 0,-9 0-26 15,-12 0-33 1,9-3-6-16</inkml:trace>
  <inkml:trace contextRef="#ctx0" brushRef="#br0" timeOffset="55811.0661">4777 11037 55 0,'0'13'79'0,"2"5"-46"15,6 12-2-15,1 0-1 0,4 10-3 16,-1 1-8-1,1 5-5-15,1-5-4 0,-3-5-3 16,-2-4-2-16,-4-3-1 16,0-7-6-16,-5-6-11 0,0-16-29 15,8 16-36-15,-8-16-6 16,0 0 0-16</inkml:trace>
  <inkml:trace contextRef="#ctx0" brushRef="#br0" timeOffset="56923.0774">5188 11147 64 0,'-9'1'58'16,"9"-1"-10"-16,0 0-12 0,0 0-9 15,0 0-8-15,0 0-5 16,0 0 0-16,0 0-4 0,0 0-1 15,0 0-2 1,0 0-2-16,0 0 0 0,0 0 1 16,0 0-2-1,0 0 0-15,0 0 0 0,0 0 0 16,0 0-1-16,0 0 1 0,0 0-1 15,0 0 0-15,0 0-1 16,0 0-1-16,0 0 1 0,0 0-1 16,0 0 0-1,0 0-1-15,0 0 0 0,0 0 0 16,0 0 1-1,0 0-1-15,0 0 0 0,0 0 1 16,0 0-1-16,0 0 1 16,0 0 0-16,0 0 0 0,0 0 1 15,0 0-2-15,0 0 1 16,0 0 1-16,0 0-1 15,0 0 0-15,0 0 0 0,0 0-1 16,0 0 1 0,0 0 0-16,0 0 0 0,0 0 0 15,0 0 0-15,0 0 0 16,0 0 0-16,0 0 0 15,0 0-1-15,0 0-1 16,0 0-2-16,0 0 0 0,0 0 0 16,7 17-1-16,1-4 2 15,1 3 0-15,3 5 0 16,3 7 2-16,1 7 1 0,3 2 1 15,-2 3-1-15,0-2 1 16,-2-2-2-16,-4-2 1 0,-5-4 1 16,-2-4 0-1,-4-6-1-15,-1-2 1 0,-7-3 1 16,-3-4 0-16,-4 0 2 15,0-1-2-15,-5-2 0 16,1-2 0-16,-1 1 0 16,-2-3 0-16,1-1-1 0,3-3-1 15,-1 0-3-15,3-4-7 0,-4-11-29 16,7-1-46-1,5-4-6-15,1-9-6 0</inkml:trace>
  <inkml:trace contextRef="#ctx0" brushRef="#br0" timeOffset="57053.0787">5114 11032 0 0,'-4'-24'88'0,"1"6"-3"16,-4 0-8-16,3 6-23 0,3-1-128 15,-5 3-12 1,6 10-2-16</inkml:trace>
  <inkml:trace contextRef="#ctx0" brushRef="#br0" timeOffset="57653.0847">5380 11011 29 0,'-9'4'64'0,"6"10"4"15,2 8-63 1,1 1 5-16,0 8 3 0,4-2 4 15,7 5 1-15,0-8 1 16,4 3 1-16,3-9-3 0,0-10-2 16,2-6-4-16,1-4-3 15,2-9 0-15,-3-6-2 16,-1-6-3-16,-4-4-1 0,0 0 0 15,-4-4-1 1,-4 0-1-16,-4-1 0 0,-3 3 1 16,0 2 0-16,-4 4 0 15,-1 3 0-15,0 4-3 16,5 14 1-16,-8-9 1 0,8 9-1 15,-1 12 0-15,4 6 0 16,3 9 2-16,6 6 2 0,-2 6 2 16,3 6 0-1,0 1 0-15,-4 4 1 0,2-2 0 16,-5 0-1-1,1-7-3-15,-5-8-4 0,2-3-12 16,-5-4-39-16,5-14-30 16,5-7-7-16,2-10-4 0</inkml:trace>
  <inkml:trace contextRef="#ctx0" brushRef="#br0" timeOffset="58123.0894">5816 11180 62 0,'0'0'85'0,"-9"2"-3"16,9-2-51-16,0 0-8 0,0 0-4 15,8-2-7 1,-8 2-3-16,17-2-5 0,-7 2-3 16,1 0-1-16,2 0-1 15,-2 2 0-15,-1 4 0 16,-3 2 0-16,0 5 0 15,-5 1 0-15,0 4 0 0,-2 1 1 16,-2 1 1 0,-2 0 0-16,-1 0 1 0,3 1 1 15,2-5 2-15,1-2 1 0,9-2-1 16,8-3 1-1,4-2-4-15,3-4-4 0,7 0-23 16,9-2-54-16,-8-1-6 16,-2-1-6-16</inkml:trace>
  <inkml:trace contextRef="#ctx0" brushRef="#br0" timeOffset="58726.0955">3950 11719 17 0,'-25'3'73'0,"2"3"1"0,-1-1-43 15,8 1-10-15,-2 2-5 16,18-8-4-16,-9 11-1 15,18-5-1-15,17-2-2 16,17-4 1-16,19 0 1 0,21 0-2 16,21-3-1-16,11-5-2 0,16-1 0 15,9 0 4 1,8-3 1-16,5 2 1 0,-2 1 0 15,-5 3 2 1,-3 0 0-16,-11 3-3 0,-6 3-2 16,-11 0-2-16,-13 9-5 15,-13 1-5-15,-12 0-5 0,-11 7-16 16,-19 8-48-1,-8-9-16-15,-10-6-7 0,-16-3-3 0</inkml:trace>
  <inkml:trace contextRef="#ctx0" brushRef="#br0" timeOffset="59336.1018">4337 12054 73 0,'0'0'79'0,"0"0"1"15,-10 7-52 1,4 10-9-16,-8 5-5 0,3 4-1 15,-8 8-1-15,-1 1-1 16,-1 5-3-16,-1-3-2 0,4-1-2 16,0-5-3-16,5-4-5 15,0-8-6-15,6-3-15 16,3 0-51-16,4-16-10 0,-6-5-4 15</inkml:trace>
  <inkml:trace contextRef="#ctx0" brushRef="#br0" timeOffset="59536.1038">4062 12075 36 0,'0'0'82'16,"4"-3"1"-16,7 7-6 0,19 8-60 16,-13 10-8-1,2 3-2-15,5 8 0 0,0 4 0 16,1 5-2-16,-1 2-1 15,1-3-1-15,-3 1-3 0,-2-2-9 16,-5-4-30 0,-5-8-40-16,6-6-8 0,-5-8-1 15</inkml:trace>
  <inkml:trace contextRef="#ctx0" brushRef="#br0" timeOffset="59976.1082">4450 12280 49 0,'0'0'80'0,"0"0"0"0,9-4-54 16,15 1-7-16,-3-3 0 15,10 3 0-15,-7-1-5 16,5 4-5-16,-6 0-2 0,-4 1-5 16,-5 9 0-16,-6 2-2 15,-6 7 1-15,-2 5 0 0,-5-2 1 16,-3 6 1-1,-2-4 0-15,-2 2 1 0,3-6 1 16,0-1 0-16,4-8 1 16,5-2-1-16,0-9 2 15,12 7-2-15,6-7-2 16,4-3-2-16,3-1-7 0,2-6-15 15,3-3-60-15,3 3-8 0,-1-4-4 16</inkml:trace>
  <inkml:trace contextRef="#ctx0" brushRef="#br0" timeOffset="60236.1108">4877 12183 49 0,'-8'-1'86'0,"8"1"-1"15,0 0-4-15,0 15-59 0,14-8-14 16,8-1-2-1,5 2 1-15,3 1-1 0,2-1-4 16,3-1-9-16,-4-7-19 0,-4-5-51 16,-4 5-9-1,-7 0-6-15</inkml:trace>
  <inkml:trace contextRef="#ctx0" brushRef="#br0" timeOffset="60446.1129">4905 12076 29 0,'0'17'88'16,"0"6"-1"-16,0-7-4 16,3 17-59-16,0 7-4 0,3 5-6 15,1 2-5 1,-1-2-6-16,3 1-6 0,-3-5-16 15,2-8-62 1,6-1-4-16,-1-13-8 0</inkml:trace>
  <inkml:trace contextRef="#ctx0" brushRef="#br0" timeOffset="60926.1177">5394 12209 24 0,'0'0'76'0,"17"28"-19"15,-10-6-9 1,2 7-11-16,-2-2-9 0,-2 5-1 15,-3-6-6-15,-2 3 1 16,-1-5-5-16,-6-2-1 0,-3-5 0 16,-1-5-3-16,-3-4-2 0,-2-4-2 15,-1-2-4 1,-3-4-5-16,1-6-7 0,-6-10-20 15,-5-2-61 1,11-9-5-16,6-3-6 0,7-8-6 16</inkml:trace>
  <inkml:trace contextRef="#ctx0" brushRef="#br0" timeOffset="61016.1186">5279 12039 19 0,'0'-11'87'16,"-5"2"-9"-16,5 9-28 0,-8 20-77 16,-2-20-51-1,10 0-7-15</inkml:trace>
  <inkml:trace contextRef="#ctx0" brushRef="#br0" timeOffset="61506.1235">5518 12068 49 0,'-6'6'78'0,"6"7"-2"15,0 5-2-15,0 3-74 16,10 5-2-16,3 2 6 0,0 1 0 15,3-3 3 1,2-2 2-16,1-5 0 0,-1-8 0 16,-1-4 2-1,-2-7-1-15,-4 0-1 0,-1-12 0 16,1-2-3-16,-6-6 1 15,-2-2-4-15,-2-3-1 0,0-2-1 16,-1 3 0-16,-3 1 0 0,-1 4 0 16,-1 2-1-1,1 9-1-15,4 8-1 0,0 0 1 16,-3 8 0-1,5 13-1-15,5 3 0 0,2 6-1 16,1 6 3-16,1 3 2 16,2 3-2-16,-2 2-7 0,-1-4-20 15,-10-2-54 1,9-1-6-16,0-9-4 0</inkml:trace>
  <inkml:trace contextRef="#ctx0" brushRef="#br0" timeOffset="62006.1285">5964 12293 20 0,'0'0'77'0,"0"-17"0"0,4 8-2 16,33 1-65-16,-20-3-4 15,1 3-1-15,6-2 0 0,-1 4 1 16,1 0-3 0,-3 2 0-16,1 4-1 0,-5 0 1 15,-5 11-2-15,-6 2 3 16,-5 7 1-16,-1 5 1 0,-3 4 2 15,-3 1 2-15,-3 3-1 16,1 1-1-16,0-5 0 16,4 1-1-16,4-9-2 0,2-2 0 15,9-3-3 1,4-7-4-16,7-2-11 0,-4 7-50 15,12-14-20-15,3-7-8 16,1-7-2-16</inkml:trace>
  <inkml:trace contextRef="#ctx0" brushRef="#br0" timeOffset="62456.133">6598 11637 42 0,'-9'0'75'0,"9"0"1"15,0 0-38-15,0 0-19 16,9 7-2-16,11 0-3 0,8-2-3 15,8 6-3 1,5-5 0-16,0 7-3 0,6-6-2 16,-4 4-3-16,-1-4-5 0,-7 1-7 15,-6-1-12 1,-5-1-13-16,-16-3-44 0,7-2-3 15</inkml:trace>
  <inkml:trace contextRef="#ctx0" brushRef="#br0" timeOffset="62706.1355">6673 11854 63 0,'-4'8'87'16,"4"-8"-3"0,23 13-53-16,4-8-4 0,8-1-4 15,6 1-5-15,7-1-8 16,4-1-7-16,-2 2-10 0,-5 0-24 15,-12 0-48-15,2 2-7 16,-7-2-5-16</inkml:trace>
  <inkml:trace contextRef="#ctx0" brushRef="#br0" timeOffset="64324.1524">7851 10986 59 0,'0'0'64'16,"-10"-3"-40"-16,10 3-7 15,3 16 3-15,4 7-3 0,4-1 1 16,3 10-2-1,0 2 5-15,2 7 1 0,1 2-3 16,0 2-4 0,-1-6-5-16,-5-4-3 0,-3-6 0 15,-2-6 0-15,1-5 0 0,-3-5 2 16,-4-13 2-1,0 0 0-15,0 0 1 0,2-6-2 16,-2-8-1-16,1-8-2 0,-1-6-2 16,-1-5-2-1,1-3-2-15,1-3-2 0,6 0 1 16,4 3-2-16,4 4 0 15,3 4 1-15,0 5 0 0,2 3-1 16,-1 3-2 0,0 5-1-16,-1 2-4 0,-4 3-2 15,3 6-13-15,-17 1-32 16,25-4-33-16,-6 4-6 15,-3 0-2-15</inkml:trace>
  <inkml:trace contextRef="#ctx0" brushRef="#br0" timeOffset="64534.1545">8337 11240 83 0,'13'37'89'0,"-4"-2"-5"0,-3-3-44 0,-2 4-11 15,0 1-14 1,-4-7-10-16,3-2-11 0,-3-9-30 16,-3-3-44-1,7-4-5-15,6-12-3 0</inkml:trace>
  <inkml:trace contextRef="#ctx0" brushRef="#br0" timeOffset="65104.1602">8627 11162 22 0,'16'6'79'16,"22"-1"-23"-16,-7-5-6 0,5 0-7 15,3-5-14-15,2-8-10 16,-5 1-6-16,-4-4-1 0,-7-1-5 16,-6-3-2-1,-10 4-2-15,-8-1-2 0,-6 3-2 16,-15-1 0-1,-1 5-2-15,-9 2-1 0,-5 7 1 16,-4 1 0-16,-2 14 1 0,1 7 1 16,0 9 2-16,9 10 1 15,4 8 1-15,12 7 1 0,7 3 2 16,8 2 2-1,16-2-1-15,11-9 1 0,8-6 0 16,4-9-2 0,6-7-2-16,3-15-6 0,-1-5-16 15,3-7-61-15,-8-7-7 16,-1-8-7-16,-8-11-1 0</inkml:trace>
  <inkml:trace contextRef="#ctx0" brushRef="#br0" timeOffset="65584.165">9300 10818 68 0,'12'25'82'16,"3"4"-37"-16,-1 5-4 0,0 3-8 15,-6 2-4 1,-1 0-6-16,-6-6-5 0,-2 1-2 15,-6-5-1-15,-3-2-2 0,-8-6-4 16,-2-1 0 0,-3-8-2-16,-2-5-3 0,-2-2-3 15,0-4-3-15,2-4-9 16,-4-7-41-16,7-14-33 0,5-6-9 15,1-12-6 1</inkml:trace>
  <inkml:trace contextRef="#ctx0" brushRef="#br0" timeOffset="65724.1664">9141 10592 17 0,'0'-14'94'0,"0"4"-2"0,-1 0-8 0,-4 0-8 16,5 10-82-1,-11-11-35-15,11 11-41 0,0 0-8 16,0 0-4-1</inkml:trace>
  <inkml:trace contextRef="#ctx0" brushRef="#br0" timeOffset="66134.1705">9457 10710 55 0,'-7'22'68'15,"3"7"-56"1,4 3 5-16,2 2 4 0,7 1 4 15,5-3 2-15,12-5 0 16,0-8-4-16,5-4 1 0,-2-13-2 16,5-2-2-16,-5-14-2 15,-3-3-1-15,-8-5-4 16,-8-2-4-16,-8-5-3 0,-7 4-1 15,-14-1-2 1,-8 2-1-16,-9 4-2 0,-3 2-1 16,-3 5-2-16,-1 3-2 15,5 6-4-15,4 1-4 0,9 3-9 16,5 2-10-1,11-2-31-15,9 0-27 0,8 9-5 16</inkml:trace>
  <inkml:trace contextRef="#ctx0" brushRef="#br0" timeOffset="66404.1732">9462 10459 50 0,'-5'-13'81'0,"-1"4"-1"16,6 9-4-16,0 7-64 16,2 16-4-16,8 10-3 15,4 10-2-15,3 11 0 16,1 6 4-16,4 10-2 0,-2-4-1 15,1-2-1 1,-6 0-2-16,-5-6-5 0,-2-7-15 16,-4-5-42-16,-4-15-21 0,0-9-6 15,0-12 4-15</inkml:trace>
  <inkml:trace contextRef="#ctx0" brushRef="#br0" timeOffset="66724.1764">9922 10877 45 0,'3'10'83'0,"1"5"-1"15,-4 4-6-15,-3 2-70 0,0 6 0 16,1 5-4 0,0 4-12-16,0 8-45 0,2-12-23 15,-1-1-5 1</inkml:trace>
  <inkml:trace contextRef="#ctx0" brushRef="#br0" timeOffset="67164.1808">7785 11710 31 0,'-2'8'78'16,"9"-1"-2"-16,21-7-2 0,19 0-62 15,26 0-8-15,26-3 5 0,23-2 4 16,24 2-1-16,17 1 2 16,13 1-1-16,5 1 1 15,-1-1-1-15,-10 5 1 16,-19 1-4-16,-15 4-8 0,-20-2-11 15,-14-6-52 1,-18 10-24-16,-21-2-6 0,-15 3-6 16</inkml:trace>
  <inkml:trace contextRef="#ctx0" brushRef="#br0" timeOffset="67844.1876">7811 12216 17 0,'0'0'74'16,"0"0"2"-16,-3-21-20 0,3 21-28 16,9 15-13-16,2 3-8 15,6 5-3-15,0 5-1 0,2 3 4 16,4 0 2-1,-2-6-1-15,-5 2 2 0,-2-11 5 16,-3-1 0-16,-11-15 1 0,11 5 0 16,-9-11 0-1,-2-10-3-15,0-4-2 0,0-7-1 16,0-4-4-16,1-2-2 15,-1-4-1-15,4 0 0 16,4 4-1-16,4 4 0 16,4-1-1-16,0 8-3 0,5 7-3 15,-1-2-4 1,4 9-10-16,-6 4-28 0,-2 4-41 15,11 0-9-15,2 4-5 0</inkml:trace>
  <inkml:trace contextRef="#ctx0" brushRef="#br0" timeOffset="68254.1917">8246 12354 52 0,'0'0'85'16,"0"0"-2"-1,6 1-4-15,15-3-67 0,-7-4-5 16,4 1 0-16,-2 0-3 0,-2 3-2 16,1 2-2-16,-4 0-1 15,-1 9-1-15,-6 3 1 0,-3 4 1 16,-1 2 1-1,0 2 1-15,-3-1 2 0,0-2 0 16,-1-1 1 0,1-3 1-16,2-1 1 0,1-3 0 15,0-9 1-15,15 12-2 16,-1-7-2-16,3-2-5 0,0-1-5 15,6 1-27-15,15-3-50 0,-13-3-6 16,1-7-6 0</inkml:trace>
  <inkml:trace contextRef="#ctx0" brushRef="#br0" timeOffset="68734.1964">8757 12183 7 0,'0'0'78'0,"11"9"4"16,22-4-40-16,-8-5-8 15,7 0-3-15,-2-2-7 16,3-4-7-16,-6-1-2 16,-1 0-5-16,-8-1-6 0,-8-4-6 15,-10 12-3 1,-6-14-2-16,-10 8 0 0,-5 2-4 15,-7 2 1-15,-4 2 0 0,0 3 4 16,-2 11 5 0,6 5 3-16,3 5 1 0,7 8 4 15,8 4 0-15,9 0 2 16,5 5 2-16,13-6-2 0,9-2-3 15,7-6-4 1,8-5-9-16,2-22-61 0,4 6-14 16,-2-8-6-16,-2 0-2 0</inkml:trace>
  <inkml:trace contextRef="#ctx0" brushRef="#br0" timeOffset="69165.2009">9341 12103 41 0,'19'23'57'0,"-1"4"2"16,0-1-7-16,-4 3-8 0,1 1-7 15,-8-4-5 1,-2 6-9-16,-5-7-3 0,-2 1-1 15,-9-5-5-15,1-4-3 16,-5-2-3-16,-1-5 0 0,-1-3-4 16,-3-7-3-1,4-3-5-15,-7-11-13 0,1-4-69 16,0-6-5-16,3-9-6 0,1-6-6 15</inkml:trace>
  <inkml:trace contextRef="#ctx0" brushRef="#br0" timeOffset="69265.2019">9226 11929 11 0,'6'-16'89'15,"-2"7"-8"-15,-4 9-49 0,0 0-32 16,1-13-80 0,-1 13-10-16</inkml:trace>
  <inkml:trace contextRef="#ctx0" brushRef="#br0" timeOffset="69751.2073">9583 11981 7 0,'0'0'71'0,"0"10"2"0,-5 7-3 15,2 0-60-15,-4-1-3 16,4 9-1-16,0-4 4 0,3 6 1 16,6-5 3-1,2-1 2-15,5-3-1 0,4-8-1 16,-1-4-1-1,2-6-1-15,0 0-1 0,-4-8-1 16,-2-3-2-16,-4-4 0 16,-5-1-3-16,-3-4-1 0,-6 1-1 15,-8 0 0-15,-3 0-2 0,0 2-2 16,-5 2-2-1,5 2-1-15,-2 2-7 16,10 5-25-16,9 6-27 0,-12 0-26 16,12 0-5-16,6 0 0 15</inkml:trace>
  <inkml:trace contextRef="#ctx0" brushRef="#br0" timeOffset="70031.2101">9557 11836 62 0,'-9'-8'80'16,"9"8"-3"-16,0 0-3 0,-3 12-60 15,5 10-9-15,8 7-3 0,1 9 1 16,-1 5 3-16,6 7 4 16,-2 4-1-16,0-1-1 15,-1-5-4-15,-1 0-4 16,-6-9-10-16,5-12-49 0,-3 2-23 15,3-12-7 1,-1-10-2-16</inkml:trace>
  <inkml:trace contextRef="#ctx0" brushRef="#br0" timeOffset="70561.2154">9949 12114 30 0,'0'0'87'0,"2"-11"-1"0,-2 11-4 16,0 0-55 0,0 0-10-16,9-6-6 0,0 2-2 15,1 1-3 1,4 1-2-16,-1 1-2 0,0 1-1 15,1 0 0-15,-3 3-1 16,-1 4-1-16,-4 4 1 0,-1 2 0 16,-3 1 3-1,0 1-2-15,-2 0 3 0,0-4 0 16,0 2 1-16,0-4 3 0,0-9-1 15,15 11 0 1,-2-10-2-16,4-1-1 0,1 0-4 16,4-2-3-16,1-5-8 15,3-2-40-15,-4 3-36 0,-2-2-7 16,-5 1-6-1</inkml:trace>
  <inkml:trace contextRef="#ctx0" brushRef="#br0" timeOffset="72561.2354">19786 6837 41 0,'-9'4'83'0,"6"13"-2"16,-1 3-2-16,1 8-71 0,3 8-2 16,1 7 1-1,7 7 3-15,-2 1 1 0,2-3-3 16,2-3-1-1,-3-5-1-15,2-11-1 0,-3-5-3 16,-1-10-5-16,1-4-32 16,-6-10-47-16,4-7-6 0,-4-8-6 15</inkml:trace>
  <inkml:trace contextRef="#ctx0" brushRef="#br0" timeOffset="72801.2377">19446 7377 50 0,'0'13'92'0,"21"-7"-3"15,20-6-5 1,22-10-67-16,18-6-2 0,16-9-2 15,10-3-5-15,1 0-4 16,-3-2-6-16,-9 7-9 0,-18-2-37 16,-15 11-38-1,-19 5-6-15,-25 6-3 0</inkml:trace>
  <inkml:trace contextRef="#ctx0" brushRef="#br0" timeOffset="73521.245">19708 7886 23 0,'23'9'84'16,"-2"-9"-1"0,7 11-11-16,6-22-55 0,2-6-3 15,2-4 0-15,-4-1-5 16,-5 0-3-16,-7-1-4 0,-7 2-4 15,-10 4-2-15,-8 3-2 16,-8 0 0-16,-11 8-2 16,-7 1 0-16,-6 5 1 0,-5 10 4 15,0 8 2 1,-2 7 3-16,6 20 6 15,8 5 3 1,10-1 1-16,10 5 3 0,11-8 0 16,17-1-2-16,10-7 2 0,11-4-4 15,4-18-4 1,1-6-6-16,0-4-7 0,-5-6-21 15,-11 0-57 1,7-5-7-16,-8-5-6 0</inkml:trace>
  <inkml:trace contextRef="#ctx0" brushRef="#br0" timeOffset="73943.2494">20308 7560 17 0,'-13'4'78'0,"1"7"4"15,-2 6-52 1,2 6-3-16,-3 2-1 0,10 6-4 15,3-2-7-15,2 3-2 16,4-8-1-16,7-2-3 0,5-12 0 16,3-3 0-16,1-7-1 0,-3-8 0 15,-3-5 0 1,0-8-4-16,-10-3-1 0,-3-2 0 15,-2 0-3-15,-6-3 0 16,-4 5 1-16,1 6 0 16,0 1-2-16,0 6 2 15,10 11 0-15,0 0 0 0,0 0 0 16,4 14 0-1,8 5-1-15,4 2-1 0,4 4 1 16,2 3 1-16,3-2-2 0,-2 2-6 16,-2-11-16-1,-14 1-62-15,15-7-4 0,-4-6-7 16</inkml:trace>
  <inkml:trace contextRef="#ctx0" brushRef="#br0" timeOffset="74313.2531">20767 7128 55 0,'-11'3'88'0,"11"-3"-1"0,15 22-19 16,10-23-54-1,6-6-2-15,4-2-3 0,8 1-3 16,0-5-2-16,-2 1-2 15,-3 5-3-15,-4-5-7 0,-12 6-25 16,2-1-49-16,-24 7-5 16,0 0-5-16</inkml:trace>
  <inkml:trace contextRef="#ctx0" brushRef="#br0" timeOffset="74483.2548">20772 7321 20 0,'0'13'93'0,"11"-5"-5"15,12-8-3-15,5 0-56 0,13-11-13 16,6 1-12 0,3-5-47-16,9 0-38 0,-4-1-8 15,-3-3-3-15</inkml:trace>
  <inkml:trace contextRef="#ctx0" brushRef="#br0" timeOffset="75073.2607">21625 6981 39 0,'0'14'89'0,"0"-14"-3"0,22 1-3 16,0-1-70-16,8-9 0 16,5-4 2-16,7-5-1 15,3-4-3-15,-1 0-1 16,-4 0-3-16,-7-3-3 0,-9 3-5 15,-11 3-6 1,-10 3-3-16,-7 6 0 0,-15 7-2 16,-8 1 1-16,-9 7 0 0,-6 9 4 15,-3 11 4-15,-2 9 5 16,3 8 3-16,-1 8 3 15,11 3 1-15,8 2 1 16,11 1 1-16,14-4 2 0,9-4-2 16,19-11 0-1,9-6-2-15,12-13-3 0,9-7-6 16,-3-11-18-16,-4-7-68 15,15-8-6-15,-8-15-8 16,-1-6-3-16</inkml:trace>
  <inkml:trace contextRef="#ctx0" brushRef="#br0" timeOffset="75373.2637">22087 6321 84 0,'5'14'92'16,"18"-16"-5"-16,11-10-7 0,16-2-80 15,-2-4-10 1,8 1-23-16,6-4-48 0,-9 2-8 15,-1-1-3 1</inkml:trace>
  <inkml:trace contextRef="#ctx0" brushRef="#br0" timeOffset="75853.2684">22804 6020 70 0,'-23'26'68'16,"1"-11"-27"-16,-2 3-5 0,5 6-7 15,1 3-6-15,4 0-7 16,2 1-4-16,7 1-3 0,5-7-1 15,1 2 2 1,9-12-2-16,1-2 1 0,2-7 0 16,2-5-1-16,-4-6 1 0,1-6-4 15,-3-3 0 1,-3-3-3-16,-2 4 1 0,-4 0 0 15,2 3-1-15,-2 4-1 16,0 9 0-16,0 0 1 0,9 0 0 16,3 9 0-1,6 8 0-15,12 2-3 0,4-2-2 16,9 5-10-1,3 9-65-15,3-21-11 0,4-8-6 16,-1-2-4-16</inkml:trace>
  <inkml:trace contextRef="#ctx0" brushRef="#br0" timeOffset="77305.2841">10597 11473 19 0,'-10'0'91'16,"10"0"-1"-16,-8 3-6 0,8-3-47 15,0 0-13 1,0 0-9-16,0 0-4 0,6 7-6 16,3-5-3-16,3-1 0 0,3 2-1 15,5-2 2-15,4 2-1 16,2-3 0-16,-1 1 0 0,0-1-2 15,-2 0-2 1,-4 0-6-16,-1-5-7 0,-3 3-15 16,-2 0-23-1,-13 2-34-15,12-6-7 0,-12 6 1 16</inkml:trace>
  <inkml:trace contextRef="#ctx0" brushRef="#br0" timeOffset="77575.2867">10572 11664 50 0,'0'0'83'0,"-3"15"-1"16,3-15-2 0,12 7-66-16,9 0-5 0,6-4 1 15,5 2-2 1,6-1-6-16,-1-1-16 0,-1-3-40 15,2 6-28-15,-8-1-5 16,-6 2-2-16</inkml:trace>
  <inkml:trace contextRef="#ctx0" brushRef="#br0" timeOffset="78373.2954">11393 10872 20 0,'0'0'45'0,"-8"-3"0"0,8 3 4 16,9 10-5-1,0 3-13-15,6 7-9 0,2 8-6 16,11 9 0-16,-4 4 1 15,5 9-1-15,-4 1-5 0,-6 3-2 16,-3-1-1-16,-4-2-3 0,-2-10 0 16,-6-7 1-1,-1-10 0-15,-2-3 3 0,-1-11 2 16,0-10-3-1,-2-10 1-15,-7-11-1 0,2-8 0 16,1-9-2-16,0-2-3 16,4-8-1-16,3-2-4 0,6 4 1 15,11 1-1 1,7 8 0-16,11 5-1 0,1 5-4 15,6 7-4-15,-4 3-10 0,3 6-36 16,-3 10-32 0,-4 1-7-16,-2 8-3 0</inkml:trace>
  <inkml:trace contextRef="#ctx0" brushRef="#br0" timeOffset="78693.2987">11899 11350 5 0,'0'0'84'0,"0"0"1"0,8 4-3 16,-4 10-5-16,-10 4-74 15,8 1-5-15,8 5-2 0,-1 0-7 16,2-5-53 0,4 13-15-16,-4-2-7 0,-2-3 0 15</inkml:trace>
  <inkml:trace contextRef="#ctx0" brushRef="#br0" timeOffset="78963.3014">11346 11714 71 0,'-11'4'90'0,"11"-4"-5"15,16 0-3 1,60-4-66-16,-25-3-7 0,21-4-2 16,14-1-2-1,11-1 0-15,5 2-4 0,0-5-7 16,-8 8-22-16,-13 8-51 15,-15 0-8-15,-17 1-4 0</inkml:trace>
  <inkml:trace contextRef="#ctx0" brushRef="#br0" timeOffset="79533.3071">11309 12030 17 0,'0'0'74'0,"18"9"2"15,-2 8-1-15,46 6-65 0,-37 8-2 16,8 5 6-1,-1 7 1-15,3 1-2 0,-10-2-1 16,-1-2 0-16,-8-8-1 0,-1-3 0 16,-7-8 0-1,-3-4 2-15,-5-17-2 0,0 0-1 16,-3-11 0-16,-4-13-1 15,0-7 0-15,2-7-3 0,2-8-2 16,3-2-3 0,2-6 1-16,10 4-1 0,8 4 2 15,3 3-3 1,8 11 0-16,-2 2-6 0,2 11-6 15,-5 5-27-15,-3 11-50 0,5 3-5 16,-6 3-7-16,-1 4 4 16</inkml:trace>
  <inkml:trace contextRef="#ctx0" brushRef="#br0" timeOffset="80063.3124">11934 12322 50 0,'0'0'91'0,"-10"0"-4"0,10 0-6 16,23-2-55 0,-23 2-14-16,13-5-5 0,-2 3-4 15,2 1 0-15,5 1-2 16,1 0-1-16,1 0 1 0,2 1-1 15,-5 7 1-15,-1 1-1 0,-7 5 2 16,-4 3-2 0,-5 4 3-16,-4 3 0 0,-3 1 1 15,-1 2 0 1,1-1 1-16,0 1 1 0,4-5 1 15,3-4 0-15,6-5-1 16,10-2 0-16,5-7 0 0,2-4-1 16,6-1-3-16,-2-7-4 15,3 2-8-15,-4-7-21 16,-15 2-57-16,12-2-6 0,-5-1-6 15,-4-2-3 1</inkml:trace>
  <inkml:trace contextRef="#ctx0" brushRef="#br0" timeOffset="81033.3221">12893 11533 42 0,'0'0'76'0,"-24"13"-35"0,25-2 0 15,12-1-3-15,4 2-6 16,6-2-3-16,5-2-4 16,7-4-4-16,2-1-4 0,1-3-2 15,-4-7-3-15,-5-1-3 16,-3-3-2-16,-8-2-1 0,-4 0-2 15,-8-4-1 1,-6 0-3-16,-6 0-2 0,-7-1-2 16,-4-1-1-16,-8 2-3 15,-3 3 1-15,-5 6-1 16,-3 5-1-16,-3 7 3 15,4 14-1-15,-1 10 4 0,5 12 0 16,7 13 2-16,6 11 2 0,10 8 1 16,8 4 2-1,8 0 0-15,12-5 2 0,9-4 0 16,5-11 1-1,5-11-1-15,2-14-3 0,0-13-5 16,4-8-25-16,5-9-55 16,-11-6-6-16,-3-12-7 0,-8-10-2 15</inkml:trace>
  <inkml:trace contextRef="#ctx0" brushRef="#br0" timeOffset="81863.3304">13625 10955 41 0,'0'0'42'0,"7"14"-4"16,3 3 2-16,0 7-4 0,4-1-4 16,-2 12-5-1,-1-5-6-15,1 8-5 0,-5-3-1 16,-2 1 0-1,-5-4-3-15,0-4 0 0,-3-2-1 16,-3-5 1-16,-4-3-1 16,0-3 1-16,-2-4-2 0,0-2-1 15,0-5-1 1,-4-4-3-16,0-4-6 0,-5-16-9 15,-3-4-75-15,-2-13-5 0,-3-11-6 16,1-12-6 0</inkml:trace>
  <inkml:trace contextRef="#ctx0" brushRef="#br0" timeOffset="81983.3316">13431 10668 10 0,'5'-18'91'0,"-2"7"0"0,-3 2-10 16,0 9-9-16,28-11-89 0,-28 11-56 15,0 0-12 1,-7-4-7-16</inkml:trace>
  <inkml:trace contextRef="#ctx0" brushRef="#br0" timeOffset="82972.3421">14115 10924 56 0,'-10'0'70'0,"-6"7"-27"0,-3 2-26 16,-2 2-6-16,-4 3-4 0,-1 8 3 15,2 2 1 1,-2 5 0-16,9 0 0 0,3 6 0 15,9-6 2 1,5 3 2-16,12-7 2 0,9-6-3 16,9-7 1-16,10-7-1 15,0-5 0-15,7-8 0 0,-6-5 0 16,-1-5-2-16,-7-1-1 0,-9-2-2 15,-8 2-1 1,-8 1-2-16,-8 1-1 0,-9 3-2 16,-12 2-2-16,-4 0-2 15,-4 1-2-15,-3 2-1 16,-1 1-2-16,2-1-2 15,6 6-3-15,1-5-4 0,10 6-21 16,14 2-52 0,0-11-5-16,2 2-5 0</inkml:trace>
  <inkml:trace contextRef="#ctx0" brushRef="#br0" timeOffset="83253.3452">14020 10645 17 0,'0'0'78'0,"-5"-13"-1"16,5 13 1-16,0 11-58 0,0 8-3 15,5 11-3-15,1 10-4 16,1 11 1-16,1 8 0 0,1 9 3 15,-1 3-4 1,-1-1-2-16,-2-3-2 0,0-3-2 16,-1-11-1-16,-2-7-3 15,-3-9-3-15,2-11-12 16,-1-6-27-16,0-20-41 15,-6 12-6-15,6-12-5 0</inkml:trace>
  <inkml:trace contextRef="#ctx0" brushRef="#br0" timeOffset="83583.3484">14343 11151 4 0,'10'25'78'0,"0"5"2"15,-10 2-3 1,0 5-54-16,0-2-15 0,1 5-23 15,-1 3-50-15,0-10-10 16,-1-5-4-16</inkml:trace>
  <inkml:trace contextRef="#ctx0" brushRef="#br0" timeOffset="84353.3562">14573 11667 76 0,'19'-9'81'16,"-4"4"-2"-1,29-4-49-15,-22 4-12 0,3 1-2 16,5-6-3-16,-5 0-1 16,3-4-3-16,-5-1-1 0,-2 1-2 15,-8-1-1 1,-2-2-1-16,-6 2-2 0,-5 0-1 15,-6 2-1-15,-8 5-2 0,-7 2 0 16,-4 5-2 0,-5 1 0-16,-5 12 0 0,-3 8 0 15,-1 12 0-15,3 5 1 16,4 12 3-16,4 6 2 0,9 9 2 15,9 1 0 1,8-2 1-16,4-2 1 0,9-8 0 16,7-7 0-16,3-10 1 0,5-11-4 15,4-9-5 1,0-12-7-16,7-8-37 0,-3-5-37 15,3-8-6-15,1-9-6 16</inkml:trace>
  <inkml:trace contextRef="#ctx0" brushRef="#br0" timeOffset="84793.3606">15033 10958 41 0,'0'0'85'0,"0"0"-1"15,6 11-5 1,22-8-66-16,7 1-5 0,7-3-4 16,7-1-21-16,2-9-56 15,3 7-8-15,-2-7-5 16</inkml:trace>
  <inkml:trace contextRef="#ctx0" brushRef="#br0" timeOffset="85293.3656">15729 11122 52 0,'10'36'57'0,"-2"-7"-5"0,-2-1-7 16,-6-3-2-1,4-3-5-15,-7-5-6 0,0-6-4 16,-8-5-3-16,1-6-4 0,-9-2-4 16,-1-8-5-16,-3-5-5 15,-5-6-5-15,0-1-6 0,-4-10-9 16,5-11-54-1,-2 8-23-15,4-5-6 0,6-1-7 16</inkml:trace>
  <inkml:trace contextRef="#ctx0" brushRef="#br0" timeOffset="85413.3667">15495 10721 89 0,'0'-13'90'0,"-2"1"-5"16,-4 2-9 0,-3-2-80-16,4 2-70 0,3 1-10 15,2 1-6 1,2-1 2-16</inkml:trace>
  <inkml:trace contextRef="#ctx0" brushRef="#br0" timeOffset="85913.3718">15948 10865 59 0,'-16'17'69'0,"23"-2"-48"0,-15 10-3 15,1 8 3-15,3-2 1 0,4 6 0 16,5-8 3 0,9 2 0-16,5-9-1 0,6-5-2 15,1-10-2-15,2-7-3 16,-2-7 1-16,0-8-1 0,-5-2-4 15,-7-2-4 1,-6-2-3-16,-8-3-1 0,-8-1-2 16,-11 4-3-16,-4-1-3 0,-6 1-7 15,0 2-2 1,-1 0-8-16,5 7-30 0,11 4-39 15,-4 2-7-15,8 5-4 16</inkml:trace>
  <inkml:trace contextRef="#ctx0" brushRef="#br0" timeOffset="86154.3743">15871 10689 39 0,'0'-12'89'16,"0"12"-3"-1,9 0-3-15,1 48-42 0,1-21-32 16,1 4-5 0,6 8-2-16,1 7 1 0,2 5 1 15,-2 2-1-15,1-3-3 16,-3-3-4-16,1 0-13 0,-3 5-48 15,-5-18-19 1,0-7-3-16,-3-10-7 0</inkml:trace>
  <inkml:trace contextRef="#ctx0" brushRef="#br0" timeOffset="86554.3783">15594 10980 67 0,'0'0'83'0,"9"13"-1"0,1 27-24 15,2-21-45-15,1 8-5 16,0-1 0-16,2 1-5 15,-2 3-9-15,-4-2-21 16,-9-4-50-16,14-1-5 0,-5-9-4 16</inkml:trace>
  <inkml:trace contextRef="#ctx0" brushRef="#br0" timeOffset="87144.3842">16316 11122 52 0,'0'0'68'15,"0"0"-11"-15,0 0-10 16,18 3-8-16,-1-3-14 15,1 2-10-15,2 0-6 16,1 3-4-16,0 3-1 0,-4 1-1 16,-2 2 0-1,-7 3 2-15,-2 2 1 0,-7 1 0 16,1 0 2-16,-2-4-1 0,-2-1 2 15,1-1-2 1,3-11 1-16,0 15-1 0,0-15-3 16,9 6-3-16,2-5-4 15,3 1-10-15,2 5-41 0,2-7-30 16,2 0-8-1,2-6-6-15</inkml:trace>
  <inkml:trace contextRef="#ctx0" brushRef="#br0" timeOffset="87714.3899">17129 11737 26 0,'0'0'89'0,"-12"10"-2"0,12-10-4 16,20 1-55-1,1-1-11-15,9 0-2 0,4-1-3 16,2 0-4-16,7-1-3 16,-2 0-1-16,-5 2-3 15,-4 0 0-15,-7 0-4 16,-9 0-8-16,-2 2-12 0,-14-2-27 15,4 10-36 1,-4-10-4-16,0 0-4 0</inkml:trace>
  <inkml:trace contextRef="#ctx0" brushRef="#br0" timeOffset="87934.3921">17170 11879 0 0,'2'18'93'15,"13"-4"0"1,5-7-6-16,8-4-6 0,-17 0-67 16,23-4-13-16,4 0-7 15,-3-5-11-15,0-1-33 0,-2 3-36 16,-7-1-4-1,-4 1-5-15</inkml:trace>
  <inkml:trace contextRef="#ctx0" brushRef="#br0" timeOffset="89904.4117">18686 11093 67 0,'0'0'76'0,"1"17"-4"16,-1-17-32-16,4 23-37 0,3 12-3 15,2 11 0-15,0 7 5 16,0 3 1-16,5 5 3 0,-3-6-1 15,-1-2 3 1,1-12 0-16,-3-7 4 0,-2-9 0 16,-3-9 1-1,3-6 1-15,-6-10-3 0,0-11-2 16,0-10 0-16,-1-7-4 0,-2-5-2 15,2-7-1-15,1-3-3 16,1-6 0-16,7 6-1 0,3-1 1 16,9 6 1-1,5 4-3-15,4 7-3 0,-3 0-2 16,7 9-4-1,-3 2-7-15,7 6-24 0,6 1-48 16,-6 4-8-16,-3 1-4 16</inkml:trace>
  <inkml:trace contextRef="#ctx0" brushRef="#br0" timeOffset="90184.4144">19296 11340 71 0,'6'22'90'0,"2"4"-5"15,-3 0-4-15,0-4-66 16,1 10-7-16,3 0-3 16,1 0-5-16,-6-6-7 15,5 1-16-15,-2-2-57 0,3-6-6 16,-2-8-4-16</inkml:trace>
  <inkml:trace contextRef="#ctx0" brushRef="#br0" timeOffset="90484.4174">18674 11838 82 0,'-21'23'90'16,"15"-9"-2"-16,15-10-4 16,27-4-66-16,22-14-8 0,25-8-4 15,16-2-1 1,20-3 0-16,11-5-3 0,13-1-1 15,0 2-2 1,0 4-1-16,-9 2-7 0,-10 11-14 16,-11 14-52-16,-16-8-12 0,-12 4-6 15,-25 1 0-15</inkml:trace>
  <inkml:trace contextRef="#ctx0" brushRef="#br0" timeOffset="91044.4231">19005 12054 49 0,'0'0'81'15,"-4"14"0"1,4-14-5-16,9 26-67 0,4 5-3 0,7 4 2 16,2 6 3-16,2 5 0 0,2 0-1 15,0 2 0 1,-2-6-2-16,-4-2 1 0,-2-11-1 15,-6-3 2 1,-1-9-1-16,-5-7 0 0,-6-10 0 16,3-9-1-16,-3-12-1 15,-1-8 0-15,-3-7-2 0,1-3-1 16,4-7-2-16,1-3-2 15,7 2 1-15,8 3-1 16,1 8 0-16,8 3-2 0,2 9-4 16,-1 0-4-1,3 11-11-15,-6 5-34 0,5 4-35 16,-2 4-8-16,1 0-5 15</inkml:trace>
  <inkml:trace contextRef="#ctx0" brushRef="#br0" timeOffset="91504.4277">19662 12346 26 0,'0'0'90'0,"0"0"-2"16,0 0-4-16,0 0-53 0,0 0-12 16,12-5-7-1,-3 1-4-15,2 2-5 0,2 1-2 16,0 1-1-16,-4 0-2 0,0 8 1 15,0 4-1 1,-6 5 2-16,-1 5 0 0,-2 2 3 16,-1 0-1-16,-3 0 1 15,2 0 2-15,-1-4 2 0,3-3 1 16,5-5 0-1,9-5-1-15,8-6-1 0,6-2-2 16,6-1-2 0,1-6-5-16,6 1-7 0,-6-5-17 15,-2-4-59-15,0 5-7 0,-6-1-6 16,-1 3 5-16</inkml:trace>
  <inkml:trace contextRef="#ctx0" brushRef="#br0" timeOffset="92194.4347">20935 11753 29 0,'0'10'86'0,"0"-1"0"0,9-2-3 16,-17-1-58 0,25-6-9-16,12 0-1 0,2-2-4 15,3-6-2-15,1-5 0 16,0-3-3-16,0-4-1 0,-5-1 0 15,-7-3-2 1,-6 1-3-16,-8-2 0 0,-5-2-2 16,-4 2-1-16,-4 2-2 0,-9 2-1 15,-2 6-1 1,-8 10 2-16,-4 5 2 0,-5 9 2 15,-2 17 1-15,1 11 1 16,3 14 1-16,0 11 2 0,8 4 2 16,11 4 0-1,10-3 0-15,7-3 1 0,18-11 0 16,11-7-1-16,9-14 0 0,5-10-2 15,6-9-3 1,4-10-4-16,3-2-8 0,-6-4-44 16,3-12-32-16,-1-10-7 15,-1-12-7-15</inkml:trace>
  <inkml:trace contextRef="#ctx0" brushRef="#br0" timeOffset="93044.443">21531 10993 73 0,'5'12'81'0,"-5"-12"-20"15,17 25-40-15,-5 7 0 0,1 10 0 16,1-2-6-16,-3 3-1 0,-2-4 0 15,-2 2-1 1,-4-10-2-16,-3-1 2 0,-1-8 1 16,-7-4-1-16,0-7 0 15,-2 0-1-15,0-5-2 16,-2-4-1-16,0-2-4 15,-5-5-4-15,2-4-7 0,-12-14-21 16,-11-2-62 0,13-8-3-16,-3-12-8 0,6-8-4 15</inkml:trace>
  <inkml:trace contextRef="#ctx0" brushRef="#br0" timeOffset="93155.4442">21410 10648 29 0,'4'-17'93'0,"2"7"-17"16,-6 10-74-16,0-15-2 0,-3 3-93 15,2 3-6 1</inkml:trace>
  <inkml:trace contextRef="#ctx0" brushRef="#br0" timeOffset="93675.4494">22041 10811 43 0,'-16'23'77'0,"3"34"-18"16,2-19-37 0,8 5-1-16,1 3 4 0,14 1 0 15,6-5-4-15,14-6 1 16,5-8-2-16,9-12-1 0,0-12-2 15,7-7-2 1,-5-12-3-16,-5-7-1 0,-9-1-3 16,-11-5-3-16,-10-3-3 0,-13 1-1 15,-11 0 0 1,-15 3-2-16,-10 2-1 0,-7 4-1 15,-5 4-2-15,3 3 0 16,-4 6-4-16,2 1-5 0,10 7-29 16,13 0-46-1,-1 0-5-15,5-3-6 0</inkml:trace>
  <inkml:trace contextRef="#ctx0" brushRef="#br0" timeOffset="93855.4514">22095 10570 70 0,'12'22'94'0,"-2"9"-6"0,-2 8-5 16,3 6-70 0,-2 10-6-16,1 7-4 0,1 11-6 15,-5-4-9-15,2 4-22 16,6-2-48-16,-5-8-8 15,2-7-3-15</inkml:trace>
  <inkml:trace contextRef="#ctx0" brushRef="#br0" timeOffset="94225.4551">22668 11164 85 0,'1'12'95'16,"9"2"-6"-1,4-1-5-15,3 2-72 0,4 7-8 16,2-1-8-16,1 7-21 16,-2 1-27-16,-7-3-33 0,4 2-8 15,-5-2-3 1</inkml:trace>
  <inkml:trace contextRef="#ctx0" brushRef="#br0" timeOffset="94525.4581">23016 10822 8 0,'0'0'99'15,"0"12"-4"-15,9-10-5 0,6-3-9 16,30-2-89-16,-16-5-74 0,8-3-5 16,7-4-8-1,1-4-2-15</inkml:trace>
  <inkml:trace contextRef="#ctx0" brushRef="#br0" timeOffset="94975.4624">23761 10682 29 0,'-18'21'73'0,"1"4"3"15,1 9-58 1,5 1-7-16,1 5 6 0,9 0 3 16,2-6 1-1,12-6-4-15,11-10-1 0,3-7-1 16,8-11 0-16,-1-5-2 15,3-12-2-15,-4-7-4 0,-7-4-1 16,-8-6-5-16,-11-2 1 16,-7-1-1-16,-13 1-1 15,-9 2-1-15,-9 3-2 0,-6 5 0 16,-4 6-3-1,-3 6-7-15,5 3-32 0,-2 10-41 16,7 1-5-16,4 3-3 16</inkml:trace>
  <inkml:trace contextRef="#ctx0" brushRef="#br0" timeOffset="95195.4657">23584 10403 88 0,'14'2'94'0,"-5"15"-5"15,4 10-6-15,0 14-75 16,1 11-4-16,1 10 0 0,-1 11 0 16,1 10-1-16,-7 1 0 0,-1-2 1 15,-3-2-3 1,-3-10-6-16,5-6-21 0,10-13-57 15,-8-16-4-15,-1-13-8 16</inkml:trace>
  <inkml:trace contextRef="#ctx0" brushRef="#br0" timeOffset="95605.4697">24142 10824 48 0,'8'-2'90'16,"9"-6"-4"-16,3-3-4 0,3 5-66 15,0-1-12 1,0 3-2-16,-4 4-2 0,-3 4-1 15,-9 9-1 1,-7 6 2-16,-4 7 1 0,-11 1 2 16,-2 3 1-16,0-1 2 0,1-2 1 15,1-2 0-15,5-7 0 16,10-4 2-16,0-14-7 0,26 10-8 15,-2-15-24 1,-10-1-53-16,20-3-6 0,-1-5-7 16</inkml:trace>
  <inkml:trace contextRef="#ctx0" brushRef="#br0" timeOffset="95925.473">23796 10629 20 0,'-22'9'88'16,"0"6"-2"0,2 4-45-16,8 8-5 0,-4 1-5 15,7 3-6-15,2 4-7 16,5-2-5-16,2-1-3 15,5-5-6-15,5-1-7 16,1-9-23-16,-10 2-57 0,21-4-7 16,3-8-6-16</inkml:trace>
  <inkml:trace contextRef="#ctx0" brushRef="#br0" timeOffset="96335.4771">23623 10679 54 0,'-22'11'88'0,"-1"21"-14"15,-3-7-32 1,6 6-10-16,2 3-8 0,6 3-7 15,11-3-5 1,1 1-3-16,19-7-3 0,11-6-3 16,11-5-5-16,3-12-13 0,4 1-66 15,7-6-8-15,-2-7-5 16</inkml:trace>
  <inkml:trace contextRef="#ctx0" brushRef="#br0" timeOffset="96665.4804">24350 10304 67 0,'0'0'84'0,"0"0"-2"0,15 0-6 15,10 4-77-15,16 16-7 0,4 13-3 16,5 9 3 0,0 16 0-16,-2 10 0 0,-11 13 0 15,-14 10 0-15,-17 8-12 16,-27 2-54-16,-17 3-1 15,-24-2 0-15</inkml:trace>
  <inkml:trace contextRef="#ctx0" brushRef="#br0" timeOffset="97175.4855">21769 10530 20 0,'-24'0'86'0,"3"9"0"15,3 16-3-15,32 13-62 16,-17 15-5-16,3 13-2 15,2 10-3-15,18 9-1 16,16 8-12-16,6 12-57 0,21-14-23 16,7-12-5-1,6-11-5-15</inkml:trace>
  <inkml:trace contextRef="#ctx0" brushRef="#br0" timeOffset="97915.4927">22253 11267 51 0,'3'29'71'0,"-3"8"-45"15,0 2-3-15,2 4 6 16,1-3 1-16,-3-5 2 0,0-4-1 15,0-13-1 1,0-18-4-16,0 0-3 0,0-14-3 16,0-17-5-16,0-10-7 0,0-8-11 15,-4-13-32 1,1-5-53-16,3-3-6 0,2-4-6 15</inkml:trace>
  <inkml:trace contextRef="#ctx0" brushRef="#br0" timeOffset="145046.4722">3648 13604 63 0,'10'-14'87'0,"-10"14"-3"15,10 3-4-15,0 11-68 0,-3 8-3 16,6 10-1-16,-4 11 0 0,2 3 1 15,-1 12 0 1,1 2-1-16,-2-2-1 0,-3-4-4 16,-5-6-3-1,3-3-8-15,-4-15-12 0,1-4-34 16,11-6-32-16,-11-12-7 15,-1-8-3-15</inkml:trace>
  <inkml:trace contextRef="#ctx0" brushRef="#br0" timeOffset="145266.4743">3410 14112 71 0,'-31'21'93'0,"14"-3"-4"15,18-3-6-15,21-6-63 16,21-1-6-16,27-7-5 0,11 0 0 15,17-1-2-15,0-5-2 0,2-5-1 16,-7 2-2 0,-11 0-4-16,-16-5-12 0,-15-6-64 15,-21 19-10 1,-16-2-6-16,-14 2-5 0</inkml:trace>
  <inkml:trace contextRef="#ctx0" brushRef="#br0" timeOffset="147286.4944">3282 14604 46 0,'13'22'76'0,"3"7"-1"15,1 6-61-15,1 5 3 0,-1 0 1 16,2-1 2 0,-8-8 0-16,0-1 1 0,-5-10-2 15,-3-6-3-15,-3-14 0 16,0 0 1-16,-5-14-2 15,-4-6-3-15,2-5-1 0,-1-5-3 16,-2-6-1-16,3 0-2 16,3-2 0-16,4 1-2 0,0 2-1 15,11-2 0 1,6 8-1-16,2 2-1 0,4 5-1 15,2 1-1 1,1 7-2-16,2 1-3 0,-1 6-4 16,-2 1-6-16,3 6-19 15,-5 8-47-15,3-8-13 0,0 3-4 16</inkml:trace>
  <inkml:trace contextRef="#ctx0" brushRef="#br0" timeOffset="147746.4992">3845 14720 31 0,'10'12'86'0,"3"7"-2"16,-2 5-3-16,0 3-63 0,-2 7-3 16,0 0-2-1,-3 1-3-15,0-4-1 0,-4-1-2 16,1-8-1-16,-2-3-1 0,-1-6 0 15,0-13-3 1,0 13-4-16,0-13-8 0,0 0-34 16,14-13-40-16,-12 0-6 15,1-4-6-15</inkml:trace>
  <inkml:trace contextRef="#ctx0" brushRef="#br0" timeOffset="149136.5131">4102 14567 4 0,'-11'16'44'16,"12"-8"-2"-1,-1-8 5-15,22 13-2 0,-2-10 1 16,2-2-9-16,4-1-12 0,1-4-9 15,1-4-5 1,1-2-3-16,-2-6-2 0,-5 1-2 16,-3-3-1-16,-3-2 0 15,-5-2 0-15,-5 0-2 0,-2 0 0 16,-4-2-1-1,-4 6-1-15,-6 2 0 0,-3 5-1 16,-4 5 0-16,-4 6-1 16,0 3 1-16,-5 16 0 15,-1 8 1-15,2 13 0 0,2 7 2 16,2 11 0-16,3 5 0 15,6 5 2-15,5 2 0 0,6-3 1 16,2-5 0 0,10-10 2-16,1-9-1 0,3-9 1 15,0-8 0 1,1-10 0-16,-4-5-2 0,3-7-1 15,-6-4-4-15,2 0-7 0,-6-9-15 16,1-14-59-16,3 6-8 16,0-5-7-16</inkml:trace>
  <inkml:trace contextRef="#ctx0" brushRef="#br0" timeOffset="149517.517">4548 14425 58 0,'8'4'83'16,"3"3"-4"0,6 1-3-16,1 7-72 0,2 5-2 15,-1 6 2-15,0 3 1 0,-6 5 2 16,1-1 3-1,-7 2 2-15,-5-5 0 0,-2-3 1 16,-8-6-1-16,-6-4 0 16,-3-5-2-16,-2-3-1 0,-2-4-2 15,-3-4-3 1,-3-1-4-16,1-7-5 0,-3-11-15 15,-14-3-67 1,17-7-5-16,-3-11-5 0,7-7-5 16</inkml:trace>
  <inkml:trace contextRef="#ctx0" brushRef="#br0" timeOffset="149627.5181">4422 14214 36 0,'12'-3'91'0,"-6"-8"-29"16,-14 8-61-1,8 3 1-15,10-12-94 0,-10 12-5 16</inkml:trace>
  <inkml:trace contextRef="#ctx0" brushRef="#br0" timeOffset="150017.522">4818 14280 26 0,'-4'28'74'0,"-1"2"4"15,5 3-49-15,0 0-3 0,2-3-2 16,4-3-1 0,8-9-2-16,4-7-1 0,5-10-3 15,5-5-2 1,4-12-3-16,0-5-2 0,0-4 0 15,-2-5-2-15,-6 0 0 16,-6-1-1-16,-6 1 0 0,-12 3 0 16,-3 3-2-16,-18 4-1 0,-8 5-1 15,-11 6-1 1,-6 5-2-16,-2 4-1 0,-1 4-1 15,1 6-2 1,5 4-2-16,8 4-2 0,4 3-3 16,15 3-7-16,4-4-19 15,5-2-50-15,7-2-9 0,7-4-2 16</inkml:trace>
  <inkml:trace contextRef="#ctx0" brushRef="#br0" timeOffset="150287.5245">4999 13968 77 0,'0'-10'93'0,"0"10"-8"15,0 0-4-15,0 0-59 0,0 11-15 16,0 11-3-1,0 10 0-15,1 10-1 0,3 11 0 16,1 9 2-16,0 5 0 16,-3 5-3-16,-1-2-1 15,0-8-4-15,-1-5-3 16,0-10-4-16,0-10-5 0,0-11-18 15,6-7-53 1,-6-19-5-16,14-1-3 0</inkml:trace>
  <inkml:trace contextRef="#ctx0" brushRef="#br0" timeOffset="150497.5268">5241 14250 11 0,'17'22'96'16,"-1"3"-5"-16,1 4-1 15,-1 0-6-15,-2 11-71 16,0-5-9-16,0 6-4 0,-5-1-5 16,-1 0-5-16,-3-7-8 15,3-13-48-15,-4 6-21 0,-2-13-7 16,-2-13-2-1</inkml:trace>
  <inkml:trace contextRef="#ctx0" brushRef="#br0" timeOffset="150927.5311">3885 14134 74 0,'-20'3'92'16,"7"-1"-3"-16,13-2-5 15,0 0-63-15,27-3-6 0,17-6-4 16,24-5-3-16,18-1-2 0,18-4-1 16,12 2-1-1,9-2-1-15,-1 1-1 0,-4 5-1 16,-12 1-1-1,-14 6-3-15,-20 1-5 0,-16 5-10 16,-15 12-61-16,-17-7-9 16,-12 1-9-16,-14-6-2 0</inkml:trace>
  <inkml:trace contextRef="#ctx0" brushRef="#br0" timeOffset="151627.5381">4971 14345 11 0,'-13'-1'64'0,"13"1"2"0,-14 0-48 15,14 0-8 1,-2 8 1-16,2-8 6 0,0 0 6 16,10 12 0-16,4-12 1 0,0-2-1 15,9-8-1-15,1 1-3 16,5-4-5-16,3 2-6 15,-3 2-3-15,-3 3-2 16,0 6-1-16,-6 0 0 0,-5 12-2 16,-9 7 1-1,-6 5 1-15,-12 3 1 0,-8 1 0 16,-8 2 0-16,-5-3-1 15,-2-1-5-15,-5-6-8 16,6-8-35-16,4-2-39 0,7-9-5 16,7-3-6-16</inkml:trace>
  <inkml:trace contextRef="#ctx0" brushRef="#br0" timeOffset="152278.5447">5956 14234 22 0,'0'0'82'16,"0"0"1"0,17 6-2-16,4-6-57 0,13-2-9 15,11 0-1-15,1-3-4 16,7 3 1-16,-2-3-2 0,-2 2-2 15,-8 0-3 1,-5 3-3-16,-11-2-4 0,-7 2-12 16,-8 0-29-1,-10 0-42-15,0 0-3 0,0 0-5 16</inkml:trace>
  <inkml:trace contextRef="#ctx0" brushRef="#br0" timeOffset="152498.5469">5892 14517 71 0,'7'12'92'15,"17"-5"-5"-15,11-7-5 16,13 0-67-16,3-7-7 15,9 2-3-15,-1-4-4 0,-3 3-4 16,-8 2-10 0,-4-1-32-16,-3 5-39 0,-18 0-6 15,-8 0-4-15</inkml:trace>
  <inkml:trace contextRef="#ctx0" brushRef="#br0" timeOffset="153378.5557">7351 13687 77 0,'2'-10'90'16,"2"1"-4"-16,-4 9-5 0,26-15-72 15,-26 15-4 1,0 0-2-16,6 8-3 0,-4 10 1 15,1 7 0-15,0 7 0 0,3 8 1 16,1 6 1 0,2 7-3-16,-3-5-3 0,3 4-9 15,-4-11-21-15,-4 0-48 16,6-2-7-16,-1-13-4 0</inkml:trace>
  <inkml:trace contextRef="#ctx0" brushRef="#br0" timeOffset="153618.5581">7102 14385 1 0,'37'4'92'0,"16"-5"0"0,18-4-6 16,12-35-7-16,7 26-73 16,10-1-2-16,-1 2-2 0,-7 2-4 15,-13 1-6-15,-12 5-21 16,-14 7-52-16,-20-2-6 15,-14 0-7-15</inkml:trace>
  <inkml:trace contextRef="#ctx0" brushRef="#br0" timeOffset="154138.5633">7073 14623 55 0,'23'18'83'0,"2"3"-2"16,-1 2-3-16,36 3-72 15,-34 9-1-15,2 5 1 0,-4-1 2 16,-2-3 0 0,-5-6 3-16,-3-1 3 0,-1-10 1 15,-3-6 0-15,-10-13-2 0,12-2 0 16,-9-15 0-1,-1-5 1-15,-2-5-6 0,2-2 0 16,0-1-2-16,-2 0-1 16,2 1-1-16,1 2-1 0,3 3-2 15,5 4 0 1,5 1-2-16,0 5 0 0,1 2-3 15,-1 2-3-15,2 4-2 0,-3-2-5 16,7 8-13 0,-5 4-47-16,0-4-22 0,4-1-5 15,2-7-4-15</inkml:trace>
  <inkml:trace contextRef="#ctx0" brushRef="#br0" timeOffset="154338.5653">7689 14783 7 0,'0'46'95'0,"5"-3"-1"16,1-4-6-16,3-3-6 15,-4-1-73-15,-2 0-4 0,0 2-6 16,-4-5-6-1,-1-2-18-15,2-2-59 0,-4-9-7 16,4-10-5-16</inkml:trace>
  <inkml:trace contextRef="#ctx0" brushRef="#br0" timeOffset="154878.5707">8358 14457 73 0,'0'0'89'0,"0"14"-2"15,8-39-11-15,4 26-62 16,10 3-3-16,7-1 0 0,3-3 0 16,3 0 0-1,3-10-3-15,-1-5-1 0,-4-5-3 16,-4-5-3-16,-7-4-2 15,-11 2-2-15,-7-2 1 16,-5 2 0-16,-11 3-2 16,-9 5 1-16,-4 11-1 0,-8 8 1 15,-4 10 3-15,-1 18 3 0,-2 20-1 16,0 13 1-1,6 11 2-15,7 9 0 0,10-1 2 16,14 1-1-16,6-6 0 16,17-15-1-16,12-14-3 15,10-17-5-15,11-13-6 16,-1-16-15-16,1-7-63 0,9-13-6 15,-2-13-7-15,-2-9-3 0</inkml:trace>
  <inkml:trace contextRef="#ctx0" brushRef="#br0" timeOffset="155208.574">8992 13994 30 0,'6'10'99'16,"17"-5"-4"0,12-3-5-16,13-2-2 0,7-4-80 15,8 1-4-15,1-4-4 0,0 1-4 16,-8-1-6-16,-3 7-14 15,-12 5-59-15,-11-5-8 0,-8-5-9 16,-8-2 3 0</inkml:trace>
  <inkml:trace contextRef="#ctx0" brushRef="#br0" timeOffset="155588.5778">9766 13900 54 0,'25'26'87'16,"-2"6"-42"-1,-2 8 1-15,-3 1-6 0,-2 4-2 16,-8-4-6-1,-6 0-9-15,-2-2-3 0,-10-5-7 16,-7-5-2-16,-4-6-1 16,-5-6 0-16,-2-5-1 0,-5-4-5 15,-3-8-2-15,5-2-5 0,-8-14-9 16,11-22-63-1,-5 7-15-15,4-13-9 0,8-12-5 16</inkml:trace>
  <inkml:trace contextRef="#ctx0" brushRef="#br0" timeOffset="155708.579">9660 13595 52 0,'10'-4'102'0,"-10"4"-11"16,10-11-17-16,-10-13-69 0,0 14-94 15,-2-2-9 1,-1 3-4-16</inkml:trace>
  <inkml:trace contextRef="#ctx0" brushRef="#br0" timeOffset="156098.5829">9992 13670 55 0,'-15'45'81'0,"3"2"2"16,34 5-53 0,-20 0-2-16,8-4-4 0,4-9-1 15,11-5-1-15,6-14 0 0,10-11-1 16,1-9-4-1,2-9-1-15,-3-7-4 0,-4-7-2 16,-4-4-3-16,-12-5-2 16,-11 1-2-16,-10-4-2 0,-10 3-1 15,-15-3-1 1,-11 5-1-16,-9 5-1 0,-4 2-2 15,-1 5-2-15,0 9-3 0,4 3-2 16,5 6-3 0,6 2-5-16,15 10-20 0,5 13-39 15,11-11-16-15,4 1-2 16</inkml:trace>
  <inkml:trace contextRef="#ctx0" brushRef="#br0" timeOffset="156378.5857">10228 13459 56 0,'1'-26'91'0,"-1"-1"-5"15,-2 8-4-15,12 7-64 0,-10 12-5 16,-7-5-3-1,-1 14-1-15,-1 13-1 0,-4 12-2 16,3 10 1-16,0 14-1 16,-6 12-1-16,2 12-1 15,-1 5-1-15,3 1-2 0,-4-6-3 16,2-3-3-16,-3-11-5 15,6-10-15-15,-4-9-32 0,0-25-30 16,12-7-10 0,3-17 0-16</inkml:trace>
  <inkml:trace contextRef="#ctx0" brushRef="#br0" timeOffset="156608.588">10488 13975 39 0,'22'43'98'0,"-7"3"-7"0,-9 3-9 16,-6-1-5-16,-10 3-88 0,0 3-26 15,7-2-49 1,-15-6-9-16,1-3-2 0</inkml:trace>
  <inkml:trace contextRef="#ctx0" brushRef="#br0" timeOffset="161400.6379">3860 16154 74 0,'-7'-9'88'0,"7"9"-3"16,-8-5-53-16,8 5-11 15,0 0-6-15,-10-6-2 16,10 6-5-16,0 0-2 0,0 13-1 15,0 2-2 1,10 6 1-16,5 11-1 0,2 9 0 16,5 7 0-16,2 6 2 15,3 2-2-15,0 3 0 16,-1-5 0-16,-3-4-1 0,-3-8 2 15,-7-12 0-15,-1-5 1 16,-4-9 1-16,-3-7 0 0,-5-9 0 16,2-7 0-1,-2-8 0-15,0-9-2 0,-2-5 0 16,-6-12-2-16,-2-5 0 15,0-2-1-15,2 0 2 16,-1 1-3-16,0 3 2 16,5 4 0-16,2 7 0 0,2 5 0 15,7 4 0-15,8 4 0 0,4 2-1 16,6 3-1-1,3 1-1-15,2 3 0 0,1 2-2 16,1 1-2-16,-1 4-5 16,-4 0-6-16,5 4-23 15,3 0-52-15,-10 0-8 16,3 0-5-16</inkml:trace>
  <inkml:trace contextRef="#ctx0" brushRef="#br0" timeOffset="161802.6421">4417 16513 0 0,'13'19'97'0,"1"1"1"16,-1 2-6-16,-2 2-4 0,2 5-76 15,-3 0-4-15,-3 2-1 0,-2 1-1 16,-4-4-4 0,-1-7-3-16,0 0-9 0,-7-5-47 15,7-16-31-15,0 0-8 16,-7-15-5-16</inkml:trace>
  <inkml:trace contextRef="#ctx0" brushRef="#br0" timeOffset="162452.6486">4788 16369 73 0,'0'0'85'15,"-6"15"-1"-15,6-5-56 0,0-10-9 16,17 13 0 0,0-9 0-16,6-4-3 0,5-5-3 15,5-6-1-15,-1-6-3 16,1-3-1-16,0-5-3 0,-6 0-1 15,-5 0-2 1,-6-3-1-16,-10 3-1 0,-6 0 0 16,-4 3-1-16,-11 4-1 15,-6 1 0-15,-4 5 0 16,-4 7 0-16,-4 5 0 0,2 10-1 15,-1 8 0-15,4 9 2 16,0 9 0-16,6 8 0 0,4 6 1 16,10 4 0-1,6 1 2-15,3-1 2 0,13-1 1 16,12-6 1-1,7-7 1-15,10-8 2 0,5-8-1 16,4-7-1-16,1-8 0 0,-3-4-1 16,0-5-3-16,-11-2-2 15,-2-3-4-15,-12-7-5 0,-2-1-6 16,-15-5-15-1,-6-4-62-15,-2 3-6 0,0 2-8 16</inkml:trace>
  <inkml:trace contextRef="#ctx0" brushRef="#br0" timeOffset="163292.657">5540 15895 58 0,'0'0'84'0,"0"0"-2"0,-5-11-51 16,5 11-19-1,0 0-1-15,2-8-1 0,-2 8 2 16,0 0-4-16,8 3-2 0,-4 6-2 15,1 3 2 1,3 4-2-16,-1 5 1 0,4 3-2 16,0 2-1-16,3 4 0 15,-1 2 0-15,1 0-1 0,2-2 0 16,-5-1 1-1,1-4 1-15,-3-6 1 0,-1 2 2 16,-5-6 0-16,-3-5 1 0,0 0 1 16,0-10 2-1,-17 14-1-15,5-11-1 0,-5 2 0 16,-1-3-1-16,-5 0-1 15,1-2 0-15,2 0-2 0,-2 0-1 16,1-4 0 0,1-1-2-16,2 0-2 0,-2-5-5 15,10 1-9 1,-8 3-72-16,11-17-7 0,2-5-8 15,5-15-5-15</inkml:trace>
  <inkml:trace contextRef="#ctx0" brushRef="#br0" timeOffset="163422.6583">5665 15577 50 0,'14'-1'92'0,"-14"1"-15"16,7-17-42-16,-7 8-34 15,3-8-100-15,-2 3-6 0</inkml:trace>
  <inkml:trace contextRef="#ctx0" brushRef="#br0" timeOffset="164192.666">5994 15761 4 0,'-10'9'77'16,"-1"5"0"-16,-2 2-2 0,20 3-61 16,-14 3-12-1,-7 3-1-15,5 5 0 0,3-1 4 16,4-2 6-1,4-3 0-15,12-5 1 0,5-5 2 16,10-8 1-16,4-6 3 16,2-3 0-16,1-9-3 0,2-5-2 15,-4 0-3 1,-6-9 0-16,-5 2-1 0,-9-1-1 15,-10 1-2-15,-4 2-1 0,-9-1-1 16,-10 3-1 0,-10 2-3-16,-5 7 0 0,-7 0 0 15,-2 7-3-15,-1 2-1 16,5 2-3-16,1 7-2 0,5 3-2 15,7 1-4 1,11 2-9-16,3-3-17 0,12-10-45 16,-3 9-10-1,3-9-2-15</inkml:trace>
  <inkml:trace contextRef="#ctx0" brushRef="#br0" timeOffset="164472.6688">6020 15566 11 0,'1'-11'97'0,"-1"1"-3"0,0 10-4 16,0-9-7-16,0 9-74 15,0 9-6-15,0 9-1 16,3 7 1-16,5 12 0 15,3 7-1-15,2 7 1 0,0 4 0 16,2 3-1 0,-2 0-1-16,0-4 2 0,-5-1-3 15,-4-10-2-15,-2-6-6 16,-2-9-6-16,0-6-25 15,0-12-49-15,0-10-6 0,0 0-8 16</inkml:trace>
  <inkml:trace contextRef="#ctx0" brushRef="#br0" timeOffset="164782.6719">6450 15912 4 0,'4'25'96'15,"-1"0"-2"-15,-2 4-5 0,0 0-4 16,-18 4-77-16,13-3-8 0,0 3-1 16,-1-2-4-1,1-4-5-15,1-5-8 0,3-22-47 16,1 15-25-1,-1-15-6-15,18-3 5 0</inkml:trace>
  <inkml:trace contextRef="#ctx0" brushRef="#br0" timeOffset="165072.6748">6635 15516 0 0,'-5'-12'94'16,"5"12"0"-16,-10-10-4 0,10 10-7 16,-16 0-72-1,16 0-6-15,9 19-2 0,9 5 1 16,8 13-1-16,4 14 0 0,5 12 0 15,3 14 1 1,-1 12 0-16,-4 11-2 0,-9 8-2 16,-11 5-3-16,-14 0-18 15,-3-6-65-15,-36-11-4 0,-18-14-7 16,-19-12-4-1</inkml:trace>
  <inkml:trace contextRef="#ctx0" brushRef="#br0" timeOffset="165542.6795">3738 15983 43 0,'-19'-22'86'0,"-1"2"0"16,-2 6-47-16,-7 2-11 0,2 9-7 16,-7 4-2-1,1 17-1-15,-8 14 0 0,4 20-3 16,1 20-2-1,2 18-2-15,5 16-4 0,11 13 1 16,11 8-1-16,6 5-5 0,13 1-8 16,13-20-20-16,1-18-63 15,34-24-5-15,7-26-3 0,11-34-7 16</inkml:trace>
  <inkml:trace contextRef="#ctx0" brushRef="#br0" timeOffset="166412.6882">7261 15566 62 0,'0'0'97'0,"6"-9"-4"0,-6 9-8 16,-25 0-63-1,25 0-12-15,0 0-5 0,0 16-1 16,0-2-3-16,5 4-1 15,-1 3-1-15,4 3 1 16,-2 0 1-16,2 2-1 16,-1-2-2-16,0-4-5 0,0-2-11 15,-4 7-44 1,-1-17-26-16,-2-8-7 0,0 0-2 15</inkml:trace>
  <inkml:trace contextRef="#ctx0" brushRef="#br0" timeOffset="166623.6904">7583 15491 24 0,'13'11'98'16,"-2"6"-5"-1,-8 7-4-15,-3 6-3 0,-2 13-84 16,-10 12-3-16,-7 12 2 0,-2 14 2 16,-8 3 1-16,-3-1-1 15,1-3-2-15,0-10-4 0,7-7-7 16,0-17-15-1,0-17-61-15,12-17-8 0,12-12-6 16</inkml:trace>
  <inkml:trace contextRef="#ctx0" brushRef="#br0" timeOffset="167069.6963">7668 15915 22 0,'-14'8'93'16,"14"-8"-1"-16,-10 5-4 0,19-5-58 15,-9 0-14-15,15 0-3 16,0-2-2-16,2 1-3 0,6-4-3 15,1 3-2-15,3 0 0 16,-3 1-2-16,-1 1 0 16,-4 3-1-16,-6 4 0 0,-5 5-1 15,-8 5 1 1,-3 6 0-16,-10 1 1 0,-6 4 2 15,1-3 1 1,-2 1 0-16,1-2 1 0,4-1 0 16,7-5 2-16,8-1-1 15,8-4 0-15,14-4-1 0,10 1-1 16,5-4-1-16,8 0-3 0,3-4-2 15,5-2-4 1,-4 0-3-16,-1 0-4 0,-5-3-7 16,-3 0-18-1,-5 3-34-15,-8-4-24 0,1 0-3 16</inkml:trace>
  <inkml:trace contextRef="#ctx0" brushRef="#br0" timeOffset="167509.7007">9030 15904 77 0,'-15'11'94'0,"5"-3"-5"16,10-8-4-1,-44 8-73-15,44-8-4 0,0 9 0 16,0-9 0-16,18 14 2 0,-1-7-3 15,5 2-1-15,1 1 0 16,3-3 0-16,0 1-1 16,2-3-1-16,-3-2-2 15,-1-1-1-15,-2-2 0 0,-1-1-3 16,-3-6-2-1,1 0-6-15,-6-6-10 0,5-2-40 16,-2 4-32-16,-1-6-7 16,-1 6-5-16</inkml:trace>
  <inkml:trace contextRef="#ctx0" brushRef="#br0" timeOffset="167739.703">8894 16126 48 0,'6'22'107'0,"17"-8"-7"16,15-9-8-16,10-5-1 16,11 0-86-16,1 0-3 15,6-1-3-15,-4 0-3 16,-5 1-3-16,-10 0-6 0,0 5-14 15,-4-2-65 1,-11-2-5-16,-6-1-6 0,0 0 2 16</inkml:trace>
  <inkml:trace contextRef="#ctx0" brushRef="#br0" timeOffset="168659.7122">10568 15675 82 0,'-9'-4'98'16,"9"4"-5"-16,-12-8-6 16,45 3-71-16,-33 5-8 0,0 0-5 15,1 18-2 1,1 8 0-16,4 10-2 0,4 13-1 15,1 14 1-15,3 10 2 0,3 6 2 16,1-3-1 0,-2-6 1-16,1-10-1 0,-7-14 3 15,0-9 2-15,-4-16 0 16,-2-9 1-16,-4-12-1 15,0-9 1-15,-2-12 0 16,-4-7-2-16,1-7-1 0,-2-5-3 16,1-8-1-1,4-3 0-15,2-3-1 0,11 3 1 16,8 1-1-16,5 7 2 0,4 4-1 15,1 5 0-15,5 7-1 16,-7 3-1-16,0 10-3 16,-8 2-1-16,1 6-5 15,-4 2-3-15,3 4-5 0,-3-1-9 16,10-5-44-1,2 6-26-15,2 0-5 0,6 0 0 16</inkml:trace>
  <inkml:trace contextRef="#ctx0" brushRef="#br0" timeOffset="168969.7153">11141 16065 78 0,'13'27'98'0,"-3"3"-6"0,0 3-5 15,-24 6-70 1,15 2-6-16,2 1-3 0,-3-1-4 16,0-3-1-16,-1-7-2 15,-2-7-2-15,-3-5-4 0,6-5-16 16,0-14-66-16,0-13-4 15,3-12-8-15,2-6 4 16</inkml:trace>
  <inkml:trace contextRef="#ctx0" brushRef="#br0" timeOffset="169429.7199">11098 15129 29 0,'1'-29'86'0,"-1"9"-6"16,19 6-46-16,-19 14-6 0,0 0-3 15,10 23-10 1,-6 5-5-16,2 10-5 0,-3 7-1 16,3 8 2-16,-4-1-4 15,0 2-11-15,-3-5-18 16,0-11-42-16,-1 0-19 15,-1-12-1-15</inkml:trace>
  <inkml:trace contextRef="#ctx0" brushRef="#br0" timeOffset="169649.7221">11350 15179 83 0,'1'21'94'0,"1"3"-7"15,-2 2-6-15,-2 15-61 0,-6-2-22 16,-2 13 0 0,-4 7-1-16,0 8-2 0,-5-5-6 15,3-7-30-15,3-5-45 16,0-13-5-16,8-15-3 0</inkml:trace>
  <inkml:trace contextRef="#ctx0" brushRef="#br0" timeOffset="170049.7261">11401 15562 80 0,'0'0'91'0,"4"4"-5"16,8-4-5-16,6-3-74 15,1-1-5-15,0 1-2 0,3 2 0 16,0 1 0-16,0 0 0 15,-2 7-1-15,-4 3 1 0,-4 2 0 16,-7 5 1 0,-4 2 3-16,-2 3 2 0,-6 2 2 15,-2 0 0-15,1-2 0 16,-2 1 2-16,2-3-2 15,4 0-1-15,3-5 0 0,4-5-3 16,8 0-1-16,6-4-1 16,8 3-3-16,-3-6-4 0,6 0-5 15,-3-3-12 1,3-2-69-16,1-1-5 0,0-3-6 15</inkml:trace>
  <inkml:trace contextRef="#ctx0" brushRef="#br0" timeOffset="170799.7336">12152 15973 32 0,'0'13'88'0,"3"-2"-3"16,10-5-2-16,9-1-67 15,1-1-5-15,9-4 1 0,6 0-3 16,5-8 1-1,-3-3 0-15,2-8-1 0,-5 0 0 16,-2-3 0 0,-6-3-3-16,-11-1-1 0,-8 0-2 15,-10 1-1-15,-2 0-2 0,-14 6-2 16,-5 7 0-16,-10 7-2 15,-5 5 1-15,-6 20 1 16,-4 9 0-16,0 14 1 16,-1 13 2-16,5 7 0 0,9 7 1 15,9-2 2 1,13 2 0-16,15-7 1 0,18-6 0 15,17-13-1-15,10-14-1 0,12-11-4 16,6-16-7 0,10-3-22-16,8-15-58 0,-10-10-7 15,0-9-5-15</inkml:trace>
  <inkml:trace contextRef="#ctx0" brushRef="#br0" timeOffset="171599.7416">12837 15347 56 0,'14'2'87'16,"0"4"-1"0,2 5-5-16,33 5-68 0,-32 4-5 15,-2 7 0-15,-1 2 1 0,-2 4 1 16,-2-3 0-1,-1 0 0-15,-3-5-2 0,-3-5-1 16,-1-1-1-16,-2-5 0 16,0-3 0-16,0-11 0 0,-10 11 0 15,0-7 0 1,0-1-1-16,-3 0 0 0,-2-3 0 15,-2 0-1-15,-1-5-2 0,-3-3-2 16,1-3-4 0,-4-8-4-16,3 0-31 0,8-10-54 15,-9-11-6-15,5-7-6 16,4-9 3-16</inkml:trace>
  <inkml:trace contextRef="#ctx0" brushRef="#br0" timeOffset="171719.7428">12775 15122 19 0,'0'10'104'0,"0"-1"-8"0,0-9-16 15,-8 8-9 1,1-36-85-16,-10 24-75 0,16-5-9 16,1 9-7-16</inkml:trace>
  <inkml:trace contextRef="#ctx0" brushRef="#br0" timeOffset="172159.7472">13203 15150 64 0,'-1'16'87'16,"-9"5"-4"-16,-3 1-5 0,3 8-75 15,-2-2-3 1,3 3 1-16,2-2 4 0,7-6 2 15,15-4 2 1,5-9 3-16,13-7 1 0,2-5 3 16,5-7 1-16,-2-5-1 15,-1-1-1-15,-7 0-3 0,-10-1-2 16,-7-1-3-16,-12 0-3 15,-7 3-1-15,-13 1-2 16,-6 4-3-16,-7-2-3 0,-2 6 0 16,-2 1-4-1,2 4-3-15,-3 5-6 0,10 7-18 16,3 9-56-16,1-6-6 15,7-2-5-15</inkml:trace>
  <inkml:trace contextRef="#ctx0" brushRef="#br0" timeOffset="172449.7501">13341 15004 93 0,'1'-16'95'15,"-1"0"-5"-15,0 3-7 0,-38 4-72 16,35 0-8 0,3 9-1-16,0 0-1 0,-9 18 0 15,9 8 0 1,-2 9 0-16,0 11 2 0,0 9-2 15,1 7 1-15,-2 3-2 16,0 1-2-16,0-3-5 0,-4-10-9 16,4-18-50-1,-3 2-25-15,-2-13-5 0,5-10-2 16</inkml:trace>
  <inkml:trace contextRef="#ctx0" brushRef="#br0" timeOffset="172749.7531">13613 15390 58 0,'13'5'85'15,"-1"7"-3"-15,-6 19-6 0,0-8-77 16,-6 0-10 0,0 3-29-16,2 7-40 0,-6-6-6 15,-4-1 3-15</inkml:trace>
  <inkml:trace contextRef="#ctx0" brushRef="#br0" timeOffset="173119.7568">13915 14718 17 0,'0'0'83'0,"0"0"-2"15,-1 11 0-15,1 26-38 16,0-11-42-16,0 4-3 15,-1 7-4-15,-12 6-17 0,3-7-45 16,4 8-13-16,-1-8-6 16</inkml:trace>
  <inkml:trace contextRef="#ctx0" brushRef="#br0" timeOffset="173329.7589">14131 14786 31 0,'10'22'95'0,"-6"6"-6"15,-4 6-4 1,-6 3-5-16,6 12-82 0,-19 3-2 16,-9 13 0-1,-9 0-1-15,1 2 0 0,-3-7-5 16,7-5-19-16,13-5-56 15,-5-18-5-15,11-8-5 0</inkml:trace>
  <inkml:trace contextRef="#ctx0" brushRef="#br0" timeOffset="173759.7632">14145 15240 74 0,'0'0'84'15,"0"0"-1"1,10 11-34-16,2-11-38 0,4 0-1 15,4 0-2-15,3 1 1 16,3 1 0-16,-2 3 0 0,3 2-1 16,-6 2-1-1,-3 4 0-15,-8 6-1 0,-6 1-1 16,-4 3 1-16,-8 0-1 0,-2 2 0 15,-4-4-1 1,2-2 1-16,1-2 0 0,2-6 1 16,9-11-1-16,3 9-1 15,12-9 0-15,9-2-1 0,5-3-3 16,2-2-3-1,4 1-4-15,-1-5-6 0,-1 8-9 16,-8-6-25 0,-15 9-46-16,6 0-5 0,-16 0-4 15</inkml:trace>
  <inkml:trace contextRef="#ctx0" brushRef="#br0" timeOffset="174598.7724">13458 14754 54 0,'-12'-11'93'0,"-1"2"-4"16,6 0-2-1,7 9-56-15,-15-12-14 16,15 12-7-16,-8-9-4 15,8 9-2-15,0 0-1 0,0 0-1 16,19 18-3-16,4 10-3 0,7 12-2 16,7 18-1-16,1 15 2 15,0 23 1-15,-7 13-2 0,-11 15 2 16,-15 14 0-1,-15 4 0-15,-26-6-13 0,-31 2-65 16,-1-5-6 0,-19-21-5-16</inkml:trace>
  <inkml:trace contextRef="#ctx0" brushRef="#br0" timeOffset="175168.7781">11950 15303 0 0,'-11'-8'91'16,"-1"8"0"-16,-3 7-5 0,-3 17-5 15,-2 11-74-15,-2 21-4 16,3 24 0-16,3 18 1 15,5 19 2-15,11 11-2 16,8 7-3-16,21-3-8 0,9-13-26 16,-2-14-52-16,29-22-6 0,4-27-7 15</inkml:trace>
  <inkml:trace contextRef="#ctx0" brushRef="#br0" timeOffset="175987.7871">14332 15744 55 0,'0'0'86'16,"0"0"0"-16,21 0-3 0,38-3-70 15,-20 0-5 1,6 3 1-16,6 0 1 0,10-1 1 15,-5 5 1-15,1 2-5 0,-2 0-1 16,-5-3-4 0,-5 0-3-16,-7-3-1 0,-3 0 0 15,-7 0-4-15,-1-3-6 16,-9-5-32-16,1-3-44 0,-1-1-4 15,-6-4-5 1</inkml:trace>
  <inkml:trace contextRef="#ctx0" brushRef="#br0" timeOffset="176187.7891">14501 15925 6 0,'-17'22'94'15,"16"-7"-2"-15,11-7-5 0,23-7-7 16,17-1-81-16,3 0-9 16,13 0-15-16,2 0-25 0,-3-2-37 15,9 2-5-15,-4 0-1 16</inkml:trace>
  <inkml:trace contextRef="#ctx0" brushRef="#br0" timeOffset="177888.8062">15636 15511 29 0,'-7'-20'86'16,"1"-1"2"-16,0 2-39 15,6 2-14-15,-4 5-10 0,2 1-4 16,2 11-6-1,0 0-4-15,0 0-4 0,0 6-1 16,6 14-5-16,3 6 0 0,5 13-2 16,3 7 1-1,2 11 1-15,1 8 0 0,0 0 1 16,1-2 0-16,-5-8 0 15,-1-6 2-15,-5-14 0 0,-1-6 2 16,-4-12 1 0,-5-17-1-16,0 0 1 0,0-10 0 15,-1-12-1-15,-3-9 0 0,-4-10-1 16,1-7-2-1,3-3-1-15,-2-3 1 0,5-1-1 16,2 7 0-16,5 2 0 16,4 9 0-16,4 7 0 15,1 7-1-15,0 6-1 16,-2 5-1-16,1 3-1 0,-14 9-5 15,16-8-3-15,-16 8-6 16,20-5-18-16,1 4-61 16,-3-5-3-16,5-1-8 0</inkml:trace>
  <inkml:trace contextRef="#ctx0" brushRef="#br0" timeOffset="178098.8083">16065 15775 85 0,'-2'45'93'0,"2"-7"-5"0,7 0-7 16,0-5-76-1,-3-7-7-15,2-1-6 0,1-7-12 16,-4-6-32-1,0-2-36-15,-3-10-5 0,10-3 4 16</inkml:trace>
  <inkml:trace contextRef="#ctx0" brushRef="#br0" timeOffset="178418.8113">16051 14800 23 0,'0'0'93'15,"0"0"-4"1,-9 0-5-16,7-18-11 0,-3 31-73 16,5 18-3-16,0 7-1 15,0 11-1-15,-2 7 2 16,1 2 1-16,0-1-4 15,1-3-23-15,12-6-52 0,-12-13-7 16,3-8-3-16</inkml:trace>
  <inkml:trace contextRef="#ctx0" brushRef="#br0" timeOffset="178618.8135">16292 14817 17 0,'0'0'90'0,"12"19"-3"0,-10 4-4 16,-2 5-5-1,-18 11-80-15,8 7-3 0,-6 12 2 16,-3 5 1 0,-2 3 1-16,-4-2-4 0,0-12-24 15,-10 0-52-15,20-10-6 16,2-16-5-16</inkml:trace>
  <inkml:trace contextRef="#ctx0" brushRef="#br0" timeOffset="179038.8177">16304 15233 33 0,'0'0'89'16,"-11"6"-4"-16,11-6-3 0,4-1-59 16,13-3-16-16,5 0 0 15,0 1-5-15,1-1-2 16,-1 2 1-16,0 2-1 15,-5 0 0-15,-4 9 0 0,-7 6 1 16,-6 3 1-16,-4 6 2 16,-6 0 2-16,0 2 0 15,-2 0 0-15,-3-5 0 0,6 2 3 16,0-8 0-16,9-1 1 15,3-5-2-15,11-2-1 0,8-5 0 16,7-1-1 0,3-1 0-16,1 0-3 0,3 0-3 15,-5-6-3 1,2 3-5-16,-7-2-4 0,-4 2-11 15,-5-3-21-15,-17 6-48 16,13-8-5-16,-4 1-5 16</inkml:trace>
  <inkml:trace contextRef="#ctx0" brushRef="#br0" timeOffset="180678.8339">17301 15465 14 0,'-5'14'83'16,"2"-1"4"-1,5-1-2-15,10 0-66 0,6 5-2 16,9-5 2-1,8 1 0-15,7-9-1 0,2-4-1 16,2 0-3-16,0-5-3 16,-1-4-2-16,-7-2-2 15,-3-3-1-15,-8-2-2 0,-7-1-1 16,-5-3-2-16,-6 1-1 15,-6-3-1-15,-3-1-1 0,-9 1-1 16,-7 1-1 0,-7 3 0-16,-5 7-1 0,-7 4 1 15,-3 7 0-15,-5 10 1 16,0 13 1-16,3 10 0 15,1 11 1-15,6 10 1 16,6 7 1-16,12 2 1 0,11 1 1 16,10-2 0-16,16-8 1 0,15-8-1 15,9-10-2 1,10-16-5-16,9-6-11 0,3-9-47 15,6-15-29 1,2-13-6-16,2-10-7 0</inkml:trace>
  <inkml:trace contextRef="#ctx0" brushRef="#br0" timeOffset="182578.8529">18121 14872 48 0,'0'9'73'15,"0"-9"-2"1,-17 0-50-16,17 0-15 0,0 0-4 15,0 0 4-15,0 0 2 16,0 0 3-16,0 0 2 0,0 0-1 16,0 0 0-1,0 0-3-15,0 0 1 0,0 0-5 16,4 2-2-16,-4-2-2 15,3 11-1-15,-3-11 0 16,7 17-1-16,-4-2 2 0,5 0 0 16,-2 3 1-16,-1 3 0 15,1 4 1-15,-1 0 2 0,2 0-1 16,-2 0 1-1,0 1 0-15,-2-3 1 0,0-2 0 16,-1-4 0 0,-1-1 1-16,-1-4 2 0,0 0 0 15,0-12 1-15,-4 14-1 0,4-14 1 16,-10 12 0-16,10-12-1 15,-15 4-2-15,6-4 0 0,-1 0-1 16,-3-1-2 0,0-3-1-16,-2-2-2 0,1-1-1 15,-1-3 0 1,0 1-2-16,1-1-1 0,-1-4-1 15,4 1-1-15,-3-2-3 16,3 0-4-16,-2-6-9 0,4 1-38 16,9-1-32-16,-8-3-9 15,4-5-2-15</inkml:trace>
  <inkml:trace contextRef="#ctx0" brushRef="#br0" timeOffset="183180.8591">17997 14358 7 0,'0'0'101'0,"0"0"-4"0,0 0-4 15,0 0-6-15,0 0-72 0,0 0-10 16,0 0-8-1,0 0-8-15,0 0-29 0,-8 4-48 16,8-4-6 0,6 5-6-16</inkml:trace>
  <inkml:trace contextRef="#ctx0" brushRef="#br0" timeOffset="184270.8702">17582 14666 46 0,'0'0'89'0,"-13"8"-5"0,13-8-4 16,0 16-51-16,2-2-24 0,2 0-4 16,0 5 0-1,2 3-1-15,0 2 1 0,-2 1-1 16,0-4-2-1,-1-4-5-15,1 1-15 0,-4 2-32 16,0-10-31-16,7 0-4 16</inkml:trace>
  <inkml:trace contextRef="#ctx0" brushRef="#br0" timeOffset="184480.8723">17451 14956 95 0,'-7'10'95'0,"7"-10"-4"0,0 0-7 15,15 0-69 1,7 0-11-16,-1-4-5 0,9 0-7 16,-3 0 1-16,6 0-2 0,-1-1-2 15,-1 5-12 1,-4 0-35-16,-6 0-30 0,-3 0-3 15,-6 0 3-15</inkml:trace>
  <inkml:trace contextRef="#ctx0" brushRef="#br0" timeOffset="184880.8763">17519 15082 69 0,'0'0'85'0,"0"0"-1"15,0 0-52-15,0 0-14 0,0 0-5 16,9 4-3-1,-9-4-2-15,12 0-2 0,-12 0-4 16,13 2-2-16,-13-2-2 16,6 12 1-16,-4-3 0 0,-2 6 0 15,-2 1 2 1,0 3 1-16,-3 0 2 0,-2-2 1 15,3-1 0-15,1-1 1 16,1-5 1-16,2-10 0 16,4 14-1-16,10-12-1 0,0-1-4 15,6 0-6-15,2-1-8 16,2-2-31-16,6 0-42 0,-5-3-7 15,1-1-5 1</inkml:trace>
  <inkml:trace contextRef="#ctx0" brushRef="#br0" timeOffset="185730.8846">18394 14923 10 0,'-9'18'79'0,"9"3"-30"0,1-4-8 15,15-6-5-15,8-6 0 16,11-5 0-16,5-1 0 0,5-8-10 15,5-2-7 1,-4-2-2-16,-6-3-2 0,-4 5-1 16,-9 0-2-16,-9-2-3 0,-11 3-3 15,-7-4-1 1,-12 0-2-16,-9 4-2 0,-8-1-2 15,-6-1 0-15,-6 2-1 16,-3 3-1-16,0 3 0 0,1 3-4 16,7 1-5-1,4 2-6-15,7 8-14 0,6 0-27 16,2-1-34-1,17-9-8-15,-7 13 0 0</inkml:trace>
  <inkml:trace contextRef="#ctx0" brushRef="#br0" timeOffset="185980.8873">18523 14604 85 0,'-8'-12'91'15,"8"12"-9"-15,-11-11-2 0,11 11-74 16,-12 12-1-16,6 10-1 15,0 4 0-15,0 9 1 16,2 7 1-16,-3 8 0 16,2 7-1-16,2 1-1 0,0-1-3 15,1 3-6 1,-2-5-2-16,0-2-9 0,-2-9-19 15,-11-8-52-15,13-4-6 16,-1-16-4-16</inkml:trace>
  <inkml:trace contextRef="#ctx0" brushRef="#br0" timeOffset="186290.8903">18986 14979 76 0,'12'20'93'16,"-1"1"-7"-16,-5 1-5 0,-3 7-63 15,-3-8-18-15,0 0-2 16,0-2-9-16,-1-10-43 15,-1 3-31-15,2-12-4 0,-3-8-5 16</inkml:trace>
  <inkml:trace contextRef="#ctx0" brushRef="#br0" timeOffset="186400.8913">19010 14737 44 0,'0'0'46'16,"-11"5"-46"-16,11-5 0 0,-14 4 0 15</inkml:trace>
  <inkml:trace contextRef="#ctx0" brushRef="#br0" timeOffset="187100.8983">19014 15475 8 0,'-9'12'93'16,"9"-12"0"-1,-2 13-7-15,8-13-5 0,13 0-76 16,4 0-5 0,7 0 2-16,6 0-1 0,7 0 3 15,1-1 1-15,1-1 2 0,0 0-2 16,-4-2-1-16,-5 1-1 15,-7 1 0-15,-8-3-2 16,-1 2-5-16,-9-2-5 16,1 5-22-16,-12 0-56 0,0 0-6 15,5-11-6 1</inkml:trace>
  <inkml:trace contextRef="#ctx0" brushRef="#br0" timeOffset="187320.9007">19085 15596 18 0,'-20'19'99'0,"9"-4"-2"0,11-15-5 16,11 14-3-1,15-13-79-15,10-1-5 0,7 0-2 16,8-3-2-16,6 1-4 15,0-5-2-15,4 4-5 0,-4-2-11 16,0 0-39-16,-7 1-31 0,-8 0-5 16,-1 1-3-1</inkml:trace>
  <inkml:trace contextRef="#ctx0" brushRef="#br0" timeOffset="188790.9163">19863 15172 25 0,'-16'-5'92'16,"4"-1"1"-16,12 6-7 16,-15-6-55-16,15 6-14 0,0 0-5 15,0 0-3-15,0 0-4 16,6-2-2-16,-6 2-2 0,16 6-1 15,-5 2 0 1,2 4 0-16,1 0 1 0,4 8 0 16,3 3 0-1,-2 6 0-15,4 8 0 0,1 7 0 16,5 5 0-16,-1 7 1 15,3 6-1-15,-1 6-1 0,-2 3 1 16,2-4-1-16,-6-1 0 0,0-6 0 16,-3-8 0-1,-2-6 0-15,-6-11 1 0,0-8 0 16,-4-10 2-1,-3-4 2-15,-6-13 1 0,0 0 1 16,11 0-1-16,-11-13 1 16,1-14-1-16,-1-14-1 0,-1-11-1 15,-5-15-2-15,1-11-2 0,-3-8 0 16,-5-7 0-1,3-2 0-15,-7 1 0 0,4 9 0 16,0 9 2 0,1 11 1-16,1 9 1 0,3 10 0 15,1 12 0-15,6 5 0 16,6 5 0-16,12 2 0 0,18-2-2 15,9 2 0 1,16 1-1-16,7 1-1 0,6 0 0 16,3 2-1-16,-1 4-2 0,-7 3-2 15,-7 3-4 1,-12 0-6-16,-7 4-11 0,-11-3-31 15,-9 7-36-15,-4 0-8 16,-8 0-4-16</inkml:trace>
  <inkml:trace contextRef="#ctx0" brushRef="#br0" timeOffset="189280.921">20346 15388 25 0,'0'16'88'15,"4"5"0"-15,2 2-4 0,22 7-59 16,-14 4-12-16,3 11 0 16,3-1 0-16,-1-1-2 0,0-4 0 15,-2-6-3 1,-1-5 2-16,-4-7-2 0,0-6 0 15,-5-5 1 1,-7-10 0-16,0 0 0 0,7-6-2 16,-7-10-1-16,0-8-2 0,0-8-1 15,0-4 0-15,1-4-1 16,-1-5 0-16,4 5 0 0,4-1 0 15,4 6 0 1,5 1 0-16,3 9 0 0,2 0 0 16,3 7-2-1,-3 2 1-15,-1 3-1 0,-2 3-1 16,-4 1 0-16,-3 4-3 15,-3-2-2-15,-1 5-6 0,-7-6-16 16,4-4-65-16,5 5-4 0,3-1-7 16,0-2-4-1</inkml:trace>
  <inkml:trace contextRef="#ctx0" brushRef="#br0" timeOffset="189460.9229">20830 15594 0 0,'-6'46'94'0,"6"-6"-1"15,0-5-7-15,8-12-5 0,11 1-79 16,-5-2-4 0,1 1-4-16,0-5-11 0,1-3-29 15,19-5-41-15,-16-7-3 16,3-4-4-16</inkml:trace>
  <inkml:trace contextRef="#ctx0" brushRef="#br0" timeOffset="189932.9279">21401 15375 74 0,'0'9'89'0,"7"0"-1"16,9-7-4-1,2 1-74-15,17-3-4 0,5 0 1 16,8-5 3-16,2-5-2 15,-1 0 1-15,-5-6-4 0,-2-3-2 16,-8 1-2 0,-7-2-1-16,-9-1 0 0,-11 0-1 15,-5 2-1-15,-6 4-1 16,-12 4 0-16,-10 6 1 0,-11 6 2 15,-3 9 1 1,-11 12 1-16,2 12 1 0,-5 11 2 16,3 13 0-16,5 8 1 0,10 6 0 15,15 3 1 1,12 0-1-16,11-8 0 0,18-6 0 15,13-12-1-15,14-9 1 16,11-15-3-16,7-13-2 0,4-7-6 16,-3-14-5-1,8-3-19-15,3-19-64 0,-12-11-2 16,-6-12-10-1,-5-6-3-15</inkml:trace>
  <inkml:trace contextRef="#ctx0" brushRef="#br0" timeOffset="190822.9368">22066 14596 46 0,'-2'8'89'0,"2"-8"-4"15,0 0-6-15,2 26-44 16,8-13-35-16,0 6-2 0,2 7 1 15,4 6 1 1,-2 9 2-16,5 2 3 0,-6 1 1 16,1-4 0-16,-5-2 2 15,0-5 0-15,-4-8 3 0,-3-6 1 16,-1-8-1-1,-1-11 0-15,-1 13-1 0,1-13 0 16,-12 3-2-16,2-3-1 0,0 0-1 16,-4-3-2-1,-3-4-1-15,-2-1-2 0,-3-2-3 16,-1-9-6-16,-2 1-17 15,3-11-67-15,-11-6-3 16,4-7-8-16,4-11-5 16</inkml:trace>
  <inkml:trace contextRef="#ctx0" brushRef="#br0" timeOffset="190932.9379">21986 14362 63 0,'15'0'98'16,"-15"0"-24"-16,0-18-63 0,0 18-11 15,-6-15-99 1,1 6-9-16</inkml:trace>
  <inkml:trace contextRef="#ctx0" brushRef="#br0" timeOffset="191542.944">22387 14470 26 0,'-29'20'71'0,"3"1"4"15,3-3-46 1,5 11-16-16,6 0 5 0,8 2 3 16,8-4 1-16,14-1 4 0,9-9-3 15,10-4-3-15,8-7-2 16,-1-5-1-16,0-4-2 0,0-2-2 15,-9-5-2 1,-6-1-3-16,-8-4-1 0,-11-4-2 16,-9 3-1-1,-3-3-2-15,-11 1-1 0,-10-4-2 16,-2 2-2-16,-8-1 0 15,0 6-4-15,-4 5-2 0,1 6-4 16,3-2-7-16,8 6-26 0,9 1-45 16,2 1-6-1,5 1-4-15</inkml:trace>
  <inkml:trace contextRef="#ctx0" brushRef="#br0" timeOffset="191792.9465">22422 14255 20 0,'0'0'97'0,"-9"-4"-3"0,9 4-7 16,0 0-6 0,-18-5-79-16,18 5-2 0,-2 12-1 15,-3 5-1-15,0 8 2 16,0 9 0-16,2 8 2 15,-1 9 2-15,0 5-2 16,4 4-3-16,0 4-5 0,2-3-3 16,1-2-8-16,3-8-20 0,0-7-49 15,-4-11-9 1,-2-8-2-16</inkml:trace>
  <inkml:trace contextRef="#ctx0" brushRef="#br0" timeOffset="192012.9487">22592 14671 19 0,'16'14'95'0,"-3"4"-6"15,-5 4-8-15,-5-1-7 0,-3 9-84 16,-9 3-31 0,-12 3-46-16,10 3-6 0,-4-7-2 15</inkml:trace>
  <inkml:trace contextRef="#ctx0" brushRef="#br0" timeOffset="192262.951">22968 14268 10 0,'0'0'88'15,"11"9"0"-15,-9 5-5 16,-7 7-5-16,-3 4-76 15,-2 14-5-15,-4 10 0 16,-3 10 2-16,0 8 5 0,-1 10-3 16,2-4-3-1,7-3-15-15,4-6-64 0,-2-15-5 16,4-8-7-16</inkml:trace>
  <inkml:trace contextRef="#ctx0" brushRef="#br0" timeOffset="192633.9548">23049 14650 4 0,'-9'12'92'16,"9"-12"1"-16,0 0-5 0,0 0-6 15,0 10-75-15,0-10-3 0,16 4-2 16,1-1-1 0,2 2 0-16,5 1-1 0,3 2-1 15,-5 3 0-15,2 5 0 16,-7 6-1-16,-7 4 2 0,-8 1 1 15,-2 2 2 1,-3 3 2-16,-7-3 1 0,4-1 0 16,-2-5 2-1,7-5 0-15,1-3 0 0,9-5-2 16,10-3-3-16,11-5-4 0,10 0-4 15,3-2-3-15,12 0-12 16,0-2-35-16,3-1-37 0,-2-2-7 16,-5-1-3-1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9:11:06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11187 12393 64 0,'10'2'67'16,"-2"8"0"-16,6 11-67 0,2 10 6 15,5 9 2 1,3 10 4-16,7 12 5 0,4 3-1 16,-2 5 2-16,2 2-1 15,-3-5-3-15,0-7-3 0,-10-5-1 16,3-6-3-1,-7-9-2-15,-6-6-1 0,2-8 0 16,-4-5 0 0,-2-6-1-16,-3-4 0 0,-5-11 2 15,10 11 1-15,-10-11-1 0,0 0 2 16,0 0 1-16,0 0 0 15,0 0-1-15,0 0 0 0,7-18-1 16,-6-10-1 0,3-12-1-16,3-12-1 0,5-18-1 15,4-14-1 1,9-15 0-16,7-8-1 0,12-6 1 15,8 4 0-15,3 1 1 16,3 9 0-16,-2 10-2 0,-2 14 2 16,-7 18-2-16,-9 10 0 0,-8 16-1 15,-12 5-4 1,-4 15-6-16,-14 11-11 0,12-7-11 15,-11 12-26 1,-1 5-34-16,-1 2-6 0,1-12-2 16</inkml:trace>
  <inkml:trace contextRef="#ctx0" brushRef="#br0" timeOffset="280.0028">11706 12031 6 0,'-37'20'90'15,"8"-7"1"-15,10-6-5 0,16-35-32 16,14 11-33-1,26-10-8-15,18-8-5 0,17-7-6 16,8-5-1-16,10 0-1 16,1-4-3-16,-3 8-7 0,-10 2-9 15,-12 9-34 1,-9 13-31-16,-24 7-4 0,-17 10-3 15</inkml:trace>
  <inkml:trace contextRef="#ctx0" brushRef="#br0" timeOffset="621.0063">10938 12421 45 0,'-7'10'85'0,"7"-10"0"0,0 0-4 15,19-2-68-15,10-11-5 16,14-5-6-16,1-7-9 0,16 0-16 15,0 2-44-15,12-9-17 0,-1 3-4 16</inkml:trace>
  <inkml:trace contextRef="#ctx0" brushRef="#br0" timeOffset="1051.0106">12188 12480 25 0,'-17'12'83'0,"9"-3"-2"0,8-9-1 15,0 0-56-15,18-5-12 0,9-7-8 16,10-1-3 0,6-6-4-16,13-3-3 0,1 1-8 15,9-3-9-15,0-5-22 16,-10 8-39-16,0 3 0 0</inkml:trace>
  <inkml:trace contextRef="#ctx0" brushRef="#br0" timeOffset="1301.013">12262 12703 29 0,'-4'16'88'15,"4"-16"0"-15,24 2-5 0,12-9-64 16,15-11-4-16,12-5-1 0,12-5-2 16,11 0-7-16,1-6-6 15,2 6-7-15,-7-2-13 0,-8 6-30 16,4 8-33-1,-28 7-7-15,-11 5 1 0</inkml:trace>
  <inkml:trace contextRef="#ctx0" brushRef="#br0" timeOffset="2191.022">14161 12221 29 0,'8'-12'75'0,"-8"12"1"16,13 0-2-16,-39 15-63 15,35 12-4-15,9 10-1 0,3 12 0 16,5 10 2 0,2 8 2-16,3 8-2 0,-2 5-1 15,-3-3 1-15,0-3-3 16,-5-5-1-16,-6-10-2 0,-5-9-3 15,-1-9-3-15,-4-11-10 0,-5-5-31 16,0-25-38 0,-14 1-4-16,-1-16-2 0</inkml:trace>
  <inkml:trace contextRef="#ctx0" brushRef="#br0" timeOffset="2431.0243">13704 12369 88 0,'-14'6'93'15,"20"-7"-4"1,25-15-6-16,28-11-74 0,24-8 0 16,25-11 0-16,20-12 1 15,20-5-5-15,10-2-2 16,5 1-1-16,-4 2-1 15,-15 8-1-15,-18 8-4 0,-22 12-8 16,-27 9-13-16,-23 11-25 0,-18 14-37 16,-35 7-7-1,-17 11-3-15</inkml:trace>
  <inkml:trace contextRef="#ctx0" brushRef="#br0" timeOffset="2711.0272">13586 13318 35 0,'33'23'93'0,"33"-21"-1"16,28-23-5-16,32 15-31 0,30-54-44 15,24-5-1 1,19-8-4-16,9-2-2 0,-5 1 0 16,-10 5-1-16,-18 11-2 0,-23 5-2 15,-29 17-7 1,-34 6-12-16,-24 11-28 0,-19 15-40 15,-46 4-7-15,-11 9-5 16</inkml:trace>
  <inkml:trace contextRef="#ctx0" brushRef="#br0" timeOffset="3011.0302">13714 13275 78 0,'5'54'88'0,"-5"4"-4"16,-5 5-6 0,-5 5-77-16,-5 6-3 0,2 2-12 15,-3-11-16 1,-2-19-34-16,8-6-22 0,-2-20-4 15</inkml:trace>
  <inkml:trace contextRef="#ctx0" brushRef="#br0" timeOffset="3341.0335">13759 12068 73 0,'0'-14'85'0,"0"14"-5"16,0 0-7-16,-16 9-67 0,9 11-6 15,-3 13-3 1,-3 11 0-16,-3 14-1 0,-3 10-3 15,0 7-12-15,4 2-24 0,-8-4-37 16,14-6-3-16</inkml:trace>
  <inkml:trace contextRef="#ctx0" brushRef="#br0" timeOffset="3631.0364">15491 11514 59 0,'0'8'82'16,"-13"9"-3"-16,-8 2-4 0,-2 9-73 16,-8 9-2-16,-3 9-9 15,-1 7-20-15,-7 10-46 16,14 5-7-16,2-3-1 15</inkml:trace>
  <inkml:trace contextRef="#ctx0" brushRef="#br0" timeOffset="3962.0407">15804 12627 43 0,'7'17'83'0,"-7"10"-4"15,-6 11-2-15,-8 3-71 0,-5 14-4 16,-3 12-3-1,-2 9-17-15,-5 7-44 0,-1-9-17 16,4-7-5 0</inkml:trace>
  <inkml:trace contextRef="#ctx0" brushRef="#br0" timeOffset="4922.0503">16072 11881 45 0,'0'0'61'16,"6"-2"-53"-16,16-8-2 0,17-4 1 15,6-1 3-15,17-3 7 16,8-1 1-16,8-1 0 0,0 5 2 16,0-2-1-1,-7 5-2-15,-11 5-1 0,-6 2-6 16,-17 4-3-16,-10 1-3 0,-6 6-1 15,-10 4-2 1,-4 4 1-16,-4 5 1 0,-2 3-2 16,-2 9 3-16,-4 5-1 15,-5 5-1-15,-7 9 0 0,-5 2 0 16,-5 7 0-1,-8 1-1-15,-3 9 1 0,-5 0-1 16,-1-2 0 0,-1-2-1-16,3-8 1 0,4-4-2 15,7-12 1-15,8-4 4 0,11-13 3 16,12-9 2-16,16-10 0 15,19-5 1-15,14-9 0 0,16-5 2 16,10-2 0 0,8-6-5-16,1 1-2 0,-1-2-3 15,-8 4 0 1,-13 2-1-16,-14 5-2 0,-12 0-2 15,-12 6-6-15,-10-2-15 16,-14 8-21-16,7-14-43 0,-7 14-5 16,-14-19-5-16</inkml:trace>
  <inkml:trace contextRef="#ctx0" brushRef="#br0" timeOffset="5102.0521">16404 12128 12 0,'-6'11'94'0,"20"-7"-4"16,32-6-4-16,18-23-5 0,6-8-79 16,29-3-14-1,13-6-67-15,0-7-5 0,-1-3-8 16,-5-2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6T19:12:57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4608 2377 58 0,'48'-10'65'0,"4"-1"-10"16,11-2-11-1,11-3-7-15,5 3-6 0,10-6-7 16,1 2-5-16,6 3-7 0,1-2-3 15,3 3-4 1,-5-1-2-16,1 3 0 0,-8 0-2 16,-5 1 4-16,-4 2-1 15,-13-1 1-15,-8 3 2 16,-12-1-2-16,-9 3 1 15,-7 1-1-15,-10 0-1 0,-5 3-1 16,-15 0-1-16,11-2 0 0,-11 2-1 16,0 0 1-1,0 0-1-15,0 0 0 0,0 0 0 16,0 0 1-16,0 0 0 15,0 0 0-15,0 0-1 16,0 0 1-16,0 0-1 16,0 0 0-16,0 0 0 0,0 0-1 15,0 0 0 1,0 0 0-16,0 0 1 0,0 0-1 15,0 0 0-15,0 0 0 0,0 0-1 16,0 0 0 0,0 0 0-16,3 8 0 0,3 4 0 15,3 5 2-15,5 11 0 16,2 2 0-16,0 6 0 15,5 0 1 1,-1 3 2-16,0 0-3 0,-3-8 1 16,-1 4-1-1,-4-14 1-15,-2-4-1 0,-3-5 1 16,-2-3 0-16,-5-9 0 0,12 5 0 15,-12-5 1-15,9 0-1 16,-9 0 1-16,14-14 0 0,-7 2-2 16,3-7 1-1,-2-3-2-15,5-5 1 0,1-7-1 16,-2-5-1-1,0-2 0-15,0 3-1 0,4-3 0 16,-6 7 1-16,5-1 0 0,-7 6 0 16,1 3 0-16,0 7 1 15,-2 4 0-15,-3 2 0 16,1 4-1-16,-5 9 1 15,5-12-1-15,-5 12 0 0,0 0-1 16,0 0 0 0,0 0 1-16,12 8-1 0,-4 8 1 15,1 8-1-15,5 4 2 16,5 5 0-16,-1 8 1 0,3-4 0 15,0 3 1-15,-3-3-1 16,-3-1 1-16,1-5-1 16,-5-3 0-16,-1-4 0 0,-1-6 0 15,-2-4-1 1,-7-14 2-16,12 14-1 0,-12-14 1 15,14 0 0-15,-5-6 0 16,5-9-1-16,-3-2 0 16,4-13 0-16,-1-2-2 15,1-9 0-15,-3-3 0 0,1-8 0 16,-2-2 0-16,-1 3-1 0,-2 1 2 15,-1 7 0 1,-3 4 0-16,2 5 1 0,-3 7-1 16,-1 3 0-16,0 10 0 15,-2 2 0-15,0 3 0 16,0 9-2-16,0 0 1 15,0 0-1-15,0 0-1 0,4 14 1 16,3 7 0-16,0 13 1 0,3 2-1 16,2 5 1-1,2 8 0-15,4-1 2 0,-1 0 1 16,-1-4-1-16,0-3 0 15,-2-7 0-15,-1-2 0 16,-1-4 1-16,0-6-1 16,-5-5 0-16,-1 0 0 0,6-10 0 15,-4-2 1 1,2-5-1-16,3-2 0 0,-1-11 0 15,4-4 1-15,1-4-1 0,0-13-1 16,-2 3-1 0,3-11 0-16,-6-1 0 0,1-6 0 15,-3-1 1-15,-2-1-2 16,-6 1 1-16,1 2 1 0,0 4 1 15,-3 4-1 1,0 5 1-16,0 9-1 0,-2 4 0 16,0 6 1-16,0 2-2 15,2 14 1-15,-2-13-2 16,2 13 0-16,0 0-1 0,0 5 1 15,0 12-1-15,5 10 0 16,5 12 1-16,2 8-1 0,4 7 2 16,-1 7 1-1,5 3 1-15,1 0 0 0,-1-2 0 16,0-6 1-1,-3-10-1-15,-2-6 1 0,-2-10 0 16,-1-3-1-16,-3-9 1 0,-2-4 0 16,2-9 0-16,-9-5 0 15,16 0 1-15,-16 0-1 0,17-17 1 16,-10 4-2-1,2-8 0-15,-3 3-1 0,-2-6 1 16,-4 3-2 0,0 3 0-16,0 0 0 0,-3 4 0 15,-1 3 1-15,4 11-2 16,-8-12 1-16,8 12 0 0,0 0-1 15,0 0 1-15,0 0 0 0,6-9 0 16,10 4 0 0,5 2 0-16,10-3 1 0,7 3-1 15,6-2 2 1,7-3-2-16,4-1 2 0,-1 4 0 15,1 2-1-15,-2 1 1 16,-3 0-1-16,-6 2 0 0,-6 0 1 16,-3 0-1-1,-6 0 1-15,-2 3-1 0,-6-2 0 16,0 1 0-16,-3-2 1 0,2 2-1 15,2-2 1 1,-1 0-1-16,3 0 0 0,-2 0 1 16,5 0-1-16,3 0 0 15,1 0 0-15,2-1 1 0,0 0-1 16,2 0 1-1,-2-1 0-15,1 2-1 0,-6-1 1 16,-2-1 1-16,-7 2-2 0,-4 0 1 16,-4-3-1-1,-11 3 1-15,11 0-1 16,-11 0 0-16,0 0 1 0,13 0-1 15,-13 0 0-15,12 3 0 16,-12-3 1-16,12 0-1 0,-12 0 0 16,10 0-1-1,-10 0-1-15,0 0-2 0,0 0-5 16,0 0-8-16,0 0-35 15,4-11-25-15,-4 11-22 16,-2-11-8-16,2 1 3 0</inkml:trace>
  <inkml:trace contextRef="#ctx0" brushRef="#br0" timeOffset="410.0041">8737 1603 38 0,'-7'-14'93'15,"-1"1"-1"1,3 1-7-16,-3 0-71 0,8 12-2 15,-9-14-2-15,9 14-2 16,-9 2 1-16,3 13-1 16,6 14-2-16,5 14 0 15,4 15 3-15,3 9-1 0,5 14-2 16,-1 5 1-16,2 0-2 0,0-2-1 15,-4-1 2 1,-1-3-1-16,-5-6 2 0,-4-5-3 16,-2-9 1-1,-2-6 0-15,0-12-2 0,-3-5 0 16,-1-3 0-16,2-8-2 15,-2-5-2-15,4-2-4 0,-5-9-9 16,5-10-62-16,7 12-16 0,-7-12-8 16,18-12-6-1</inkml:trace>
  <inkml:trace contextRef="#ctx0" brushRef="#br0" timeOffset="970.0097">9134 1543 63 0,'-9'-4'86'0,"0"4"-1"0,3 8-49 16,0 26-7 0,6 19-10-16,6 25-2 0,6 21 0 15,-2 17 2 1,4 8-3-16,-1 6-5 0,3-12-3 15,-5-11-2-15,-2-17-1 0,-3-15-2 16,-2-20-3-16,1-11-12 16,-4-3-69-16,2-24-8 15,-3-17-8-15,19 0-6 16</inkml:trace>
  <inkml:trace contextRef="#ctx0" brushRef="#br0" timeOffset="1950.0195">9226 2116 56 0,'-7'-17'61'16,"7"17"-17"-16,-8-5-3 0,8 5-3 15,0 0-7 1,-13 5-6-16,13-5-7 0,0 0-2 15,-8 5-4 1,8-5-2-16,0 0-3 0,0 0-1 16,0 0-2-16,0 0-1 15,14 9 0-15,6-5 0 0,12-1-2 16,14 0 1-16,12 0 2 0,14 2-2 15,9-2 1 1,13 0 1-16,5-3 0 0,3 0 1 16,-2-7 0-1,-3 1 0-15,-2-2 0 0,-5-2 1 16,0-2-2-16,-7-2 0 15,-5 1-2-15,1-2 0 0,-1 4 0 16,-4-1-2-16,2 0 1 0,-2 0-1 16,-3 0 1-1,0 2-1-15,-5 4 1 0,-2 2-1 16,-5-3 1-1,-6 2-1-15,-8 3 1 0,-7 2 0 16,-9 0 0-16,-4 0-1 16,-7 0 1-16,-6 0-1 0,-12 0 0 15,14 3 1 1,-14-3-1-16,0 0 0 0,0 0 1 15,6 11-1-15,-6-11 0 0,0 10 0 16,0-10 0 0,-1 19 0-16,1-7-1 0,-2 3 1 15,-1 2 0-15,-1 5-1 16,2 9 2-16,-1 7 0 0,3 9 0 15,-1 8 0 1,4 16 1-16,4 13 0 0,3 12-1 16,1 5 0-1,4 7 0-15,0 5-1 0,0-1 1 16,-3-1 0-16,1-5-1 0,-6-4 0 15,1-8 0-15,-6-6 1 16,0-6-1-16,-2-4 1 0,-2-8 0 16,2-2-1-1,-3-8 0-15,-2-11 0 0,-3-3-1 16,1-11-3-1,2-6-9-15,-9-15-42 0,1-10-41 16,10-9-3-16,-2-18-10 0</inkml:trace>
  <inkml:trace contextRef="#ctx0" brushRef="#br0" timeOffset="4092.541">4586 2460 75 0,'1'-15'71'15,"-1"15"-23"-15,4-15-17 16,-4 15-5-16,2-11-8 0,-2 11-6 15,2-10-4-15,-2 10 1 16,0 0-1-16,0 0 0 0,0 0 0 16,0 0-3-1,0 0-2-15,0 0-2 0,0 0-2 16,0 0-1-1,0 14-1-15,0 1 2 0,0 8 0 16,0 5 1-16,0 8 1 16,5 7 1-16,2 9 2 0,0 8-1 15,4 10 0-15,0 5 0 0,2 8 0 16,-1 5 0-1,0 4 0-15,1 5-1 0,-1 1 0 16,-1 6 0 0,1 0 0-16,-1 0 0 0,3-6-1 0,-1 1 1 15,4-3-1 1,-4-3 0-16,2-6 1 0,-2-2-2 15,1-6 1 1,-3-3 2-16,-4-2-2 0,-1-4 0 16,-2-1 0-16,-1-1 2 0,-2-4-1 15,-2-2 2-15,1-4 0 16,0-3 0-16,-5-5-1 15,0-1 2-15,-2-5-1 16,-3-2-1-16,-3-6 1 0,0 0-1 16,-2-7-1-1,-2-2 1-15,-1-2-1 0,4-5-1 16,2-6 0-16,1-1-1 0,4-5 1 15,7-8-1-15,-8 9 2 16,8-9-1-16,0 0 0 16,0 0 0-16,0 0 0 15,11-3 0-15,0-2 0 0,3-1-1 16,4-2 1-1,5-1-1-15,7-1 1 0,3 0-1 16,3-2 0 0,3 2 0-16,-1 0 1 0,10 1-1 15,-2 1 0-15,0 2 0 0,4 1-1 16,-1-2 1-16,2 6 0 15,-1-1 0-15,5-1 0 0,0 0 0 16,6 1 0 0,6-3 1-16,4 2 0 0,8-2 0 15,0 0 0-15,7 1 0 16,2 2 1-16,-1 0-1 15,-3 1 1-15,-3 0-1 16,-6 1 1-16,-9 0-1 0,-5 2-1 16,-3 2 0-16,-7 0-1 0,-7 1-2 15,2 2-4 1,-7-4-1-16,6 1-3 0,1-3-2 15,3-1 0 1,0-3-1-16,6-6 2 0,5-2 2 16,1 1 0-16,1-5-20 15,-6-3-53-15,9 1-4 16,-8 0-4-16</inkml:trace>
  <inkml:trace contextRef="#ctx0" brushRef="#br0" timeOffset="4912.5492">7239 5189 83 0,'-7'22'84'15,"7"-22"-27"-15,-14 2-10 0,11-9-8 16,2-10-8 0,1-9-7-16,6-12-8 0,9-5-6 15,1-5-2-15,9-6-3 0,8-4-1 16,6 3-2-1,2 2-1-15,4 5 0 0,1 8 0 16,-8 7-2-16,-2 7 1 16,-8 13-1-16,-5 11 0 0,-6 9 2 15,-6 16 0 1,-2 12 0-16,-2 14-1 0,3 8 1 15,-1 9 0-15,6 4 1 16,0-1 0-16,3-5 0 16,4-6 1-16,6-9 0 0,2-11 1 15,3-16 0-15,6-10 0 16,3-12 1-16,6-9-1 0,2-11 0 15,1-9-1 1,-2-7-1-16,-3-8 1 0,-5-6-2 16,-6-4-1-16,-9-1-1 15,-13-1-4-15,-9 3-5 16,-5-1-5-16,-9 9-13 0,-15 7-55 15,-2 1-15-15,-7 5-7 16,-4 3-1-16</inkml:trace>
  <inkml:trace contextRef="#ctx0" brushRef="#br0" timeOffset="5342.5535">7261 4631 27 0,'-36'60'83'15,"4"9"1"-15,8 15-58 0,6 10 1 16,10 12-1 0,8 4-2-16,7 4-5 0,12-5 0 15,10-7-4 1,9-12-2-16,7-11 1 0,10-18-2 15,8-12 0-15,8-17-3 16,11-16 1-16,5-16-1 0,10-10 0 16,8-13-3-16,9-12 1 0,2-15 0 15,2-9 0 1,-1-8-2-16,0-8-1 0,-8-11-2 15,-10-8 0-15,-13-5-1 16,-18-11-2-16,-20 0 0 0,-24-7-1 16,-23 2 0-1,-29 1 1-15,-27 13-1 0,-27 15 1 16,-24 17-2-16,-21 17 3 15,-21 19-1-15,-4 20-1 16,0 13-3-16,4 20-5 0,16 14-13 16,12 12-51-1,28 1-21-15,25 5-9 0,36-4-5 16</inkml:trace>
  <inkml:trace contextRef="#ctx0" brushRef="#br0" timeOffset="6652.5666">11447 3788 10 0,'3'-9'81'0,"-1"-20"-1"0,-2 29-37 15,7-15-4-15,-7 15-8 16,2-10-8-16,-2 10-4 16,0 0-5-16,2-9-1 0,-2 9-3 15,0 0-2-15,0 0-3 16,0 0-2-16,0 0-2 0,0 4-1 15,0 7 0 1,0 5-1-16,0 5 1 0,0 6 1 16,-1 8-1-1,1 3 3-15,0 7-2 0,0 1 0 16,0 5 0-16,-2-2 1 0,1 4-1 15,0-2 1-15,1 0-1 16,-1 2 0-16,1-2 1 0,0 2-1 16,0-1 0-1,1 0 0-15,1-3 0 0,1 3 1 16,-1-4 2-1,0-1 0-15,-1-3 1 0,1-3 0 16,-2-2 0-16,0 0 0 16,0-3 0-16,0-3 0 0,-5 1-2 15,1-2-1-15,-2-1 0 0,0 3-1 16,-2-2 0-1,1-1 0-15,-2 0 0 0,4-2-1 16,-4-2 1-16,3 2-1 16,0-7 0-16,0-1 1 0,0-3-1 15,0 1 1 1,1-5-1-16,0-1 1 0,2-4-1 15,3-9 0 1,-5 15 1-16,5-15-1 0,0 0 1 16,0 0 1-16,0 0 0 0,0 0-1 15,0 0 1 1,0 0 0-16,-11 4 0 0,11-4-1 15,-14-5 0-15,3-1-2 16,-4 1 1-16,-6-4 0 16,-2 2 0-16,-6-1-1 15,-4 2 1-15,-3-1 0 0,-1 3-1 16,-4-4 2-16,-3 0-1 0,-2 2 0 15,-3-4 0 1,3 2 0-16,-8 2 0 0,1-1 0 16,-7-2 0-16,-1 3 0 15,-6-1 0-15,-3-1 0 0,-4 1 0 16,-6-1 0-1,-7-3 0-15,-5-1-1 0,-7 2 1 16,-6 0-1 0,-7 3 1-16,-2 2 0 0,-10 1-1 15,-4 0 1-15,5 4-1 0,-2 0 1 16,5 1 0-1,6 4-2-15,9-3-3 0,9-2-4 16,14 7-13-16,11-3-48 16,6-4-25-16,17-1-6 0,13-6-7 15</inkml:trace>
  <inkml:trace contextRef="#ctx0" brushRef="#br0" timeOffset="8383.584">6668 6200 52 0,'-6'-12'86'0,"1"-10"-23"16,1 8-14-16,1 2-7 0,-1-3-10 16,4 6-9-16,-1-1-5 15,1 10-6-15,0-11-1 16,0 11-5-16,0 0-2 15,10 11-2-15,-1 8 0 0,2 5-1 16,5 8 1 0,2 5 0-16,4 9 1 0,3 4 0 15,0 4 1 1,0 1-1-16,2 3 0 0,-3-4 0 15,2-2-1-15,-2-4 0 0,-3-4-1 16,-2-5 0-16,0-5 1 16,-4-1-1-16,-1-10 2 0,-3-6-2 15,-1-1 2 1,-4-8 1-16,-6-8 1 0,8 9-1 15,-8-9 1 1,1-16-1-16,-1-6 0 0,0-5-2 16,-6-10 1-16,-2-15-1 0,-3-14-1 15,1-14-1-15,0-8 0 16,-3 0 0-16,4-2 1 0,-2 8 0 15,5 7-1 1,2 12-1-16,-2 16-3 0,6 18-5 16,-5 8-8-1,5 21-30-15,4 0-48 0,0 5-5 16,3 11-7-16</inkml:trace>
  <inkml:trace contextRef="#ctx0" brushRef="#br0" timeOffset="8943.5896">7363 6632 43 0,'0'0'83'15,"-11"-8"-3"1,11 8-45-16,-11 14-5 0,8 1-9 16,2 11-6-16,1-1-4 15,4 7 0-15,4-4-2 0,4 3 1 16,3-6 0-1,4-5 0-15,2-7 0 0,3-9-1 16,-1-5-1-16,1-12-1 0,-1-6 0 16,-3-7-3-1,-5-3 0-15,-5-1-2 0,-7 0 0 16,-4 3-1-16,-12 4 1 15,-8 3-2-15,-8 7 1 0,-6 6 0 16,0 2-1 0,-4 4 0-16,3 1-1 0,1 3-5 15,10 7-10 1,3 10-58-16,14-9-15 0,8-11-8 15,10 13-4-15</inkml:trace>
  <inkml:trace contextRef="#ctx0" brushRef="#br0" timeOffset="9495.5952">8207 6215 6 0,'-15'-12'79'0,"1"6"3"16,-8 6 0-1,-27 3-63-15,22 14 0 0,-1 8 1 16,5 8-1-16,-2 7-1 0,8 5-1 15,1 5-1-15,9 0-2 16,7 0-2-16,7-3-2 0,12-7-2 16,4-4-3-1,10-9 0-15,2-8-2 0,3-5-1 16,1-8-3-1,4-6-7-15,-8-6-12 0,1-17-58 16,-5 3-13-16,-2-9-7 16,-8-3-6-16</inkml:trace>
  <inkml:trace contextRef="#ctx0" brushRef="#br0" timeOffset="9775.598">8387 6399 24 0,'-4'20'89'16,"3"7"-1"-16,1 3-4 0,4 9-58 15,9-1-9-15,6-1 0 16,7-3-2-16,4-8-1 0,4-6-2 15,5-11-2 1,0-9-2-16,1-8 1 0,-3-10-1 16,-4-7 0-16,-6-4-1 0,-10-5-1 15,-8-2-2 1,-8 0 0-16,-20 5-2 0,-9 6 0 15,-11 4-1-15,-6 8 0 16,-3 5-2-16,-3 8 0 16,5 9-1-16,5 8-3 15,11 1-6-15,17 6-28 0,13 1-52 16,7-10-5-16,15-3-6 0,11-9-3 15</inkml:trace>
  <inkml:trace contextRef="#ctx0" brushRef="#br0" timeOffset="10095.6013">9155 6096 68 0,'-40'13'93'0,"-2"3"-5"0,2 5-5 16,2 7-70-16,12 6 0 16,9 2-3-16,13 3-4 0,8-1-2 15,15 1-1 1,8 0 1-16,4-4-2 0,0 1 3 15,-5-6 0-15,-3 2 0 16,-12-1 0-16,-8-2 1 16,-8-2-1-16,-12-2 0 0,-4-2-6 15,-7-4-8-15,4-1-27 16,8-6-51-16,-4-5-6 0,3-7-7 15,17 0 3 1</inkml:trace>
  <inkml:trace contextRef="#ctx0" brushRef="#br0" timeOffset="10605.6064">9419 6300 83 0,'-9'2'89'0,"6"16"-4"16,3 6-4-1,0-1-73-15,6 14-4 0,1 1 3 16,4 5 4 0,7-8-1-16,0-6 1 0,4-9-1 15,4-9-1-15,2-11 0 16,3-7 0-16,-2-10-1 0,-1-7-2 15,-4-3-1 1,-2 1-2-16,-5 1-3 0,-4 9-1 16,-3 6 0-16,-10 10-1 0,14 2 0 15,-5 11 0 1,0 5 0-16,5 0 2 0,2 1 2 15,5-5 1-15,4-6 2 16,-1-8 0-16,1-3 1 0,-4-11 0 16,-1-1 0-1,-6-6-1-15,-4-3-2 0,-10-2-1 16,-1 0-2-16,-12-2-3 0,-4-3-2 15,-2 3-6 1,-4-4-5-16,6 5-28 0,3 7-47 16,4-5-7-16,4 3-7 15,8 1-2-15</inkml:trace>
  <inkml:trace contextRef="#ctx0" brushRef="#br0" timeOffset="10885.6092">10174 5971 3 0,'10'0'85'0,"-10"0"1"0,6 21-4 16,-6-1-2 0,6 11-76-16,-7 8 2 0,1 9 3 15,0 3 2 1,0 0 1-16,3-3 1 0,7 0-1 15,2-8-3-15,5-4-1 16,0-6-1-16,6-7-2 0,1-4 1 16,1-7-4-16,-1 0 1 15,3-5-2-15,-3-3-1 16,6 0-5-16,-6-4-7 0,2 0-36 15,2-6-42 1,-14-3-5-16,-4-5-8 0</inkml:trace>
  <inkml:trace contextRef="#ctx0" brushRef="#br0" timeOffset="11055.6109">10182 6278 37 0,'-29'-3'100'0,"13"-2"-4"16,16 5-5-1,12-10-4-15,17 1-82 0,16 1-3 16,7-3-3-1,11 4-13-15,-1-2-72 0,-3-2-4 16,-3 0-7-16,-12 1-4 16</inkml:trace>
  <inkml:trace contextRef="#ctx0" brushRef="#br0" timeOffset="11295.6133">10512 5804 39 0,'9'-34'96'15,"-1"5"-4"1,5 0-7-16,4 13-2 0,6 11-84 16,9 7 0-16,4 17 0 0,5 14 0 15,-2 11-1 1,-1 19 0-16,-7 14-2 0,-8 9-4 15,-13 5-1-15,-10 6-5 16,-20-8-19-16,-17-2-48 0,-6 5-9 16,-11-9-3-1</inkml:trace>
  <inkml:trace contextRef="#ctx0" brushRef="#br0" timeOffset="11645.6168">9538 6007 74 0,'-41'17'91'0,"9"17"0"15,4-22-16-15,16 60-56 16,12 13 2-16,15 16-1 0,15-1-5 16,14 4-4-16,9-7-8 15,3-13-14-15,-2-14-74 16,7-16-6-16,-4-21-6 0,-3-18-4 15</inkml:trace>
  <inkml:trace contextRef="#ctx0" brushRef="#br0" timeOffset="16196.6624">6219 1373 44 0,'-10'-20'78'0,"2"4"-35"15,-2 4-15-15,10 12-1 0,-10-10-4 16,10 10-4-1,-1 10-6-15,1 4-3 0,3 8 2 16,11 23-1-16,2 22-3 16,4 6 0-16,-2 5-2 15,3-1-1-15,-3-11-1 16,-7-16-1-16,-7-25-2 0,1-10-6 15,-5-15-18-15,-7 0-58 0,4-12-6 16,-3-13-4 0</inkml:trace>
  <inkml:trace contextRef="#ctx0" brushRef="#br0" timeOffset="16656.667">6066 1269 64 0,'-14'-12'87'16,"-1"2"-33"-16,6-2-8 15,3 3-14-15,5-1-10 16,3 0-6-16,9 0-6 15,8 1-2-15,2 2-1 0,-1 2-2 16,12 1-1-16,-1 3-1 0,2 1-1 16,2 0-1-1,-2 2-1-15,0 3-1 0,-3 2 0 16,-3 4 1-1,-7 0 0-15,-3 1 1 0,-7-1 0 16,-4 0 0-16,-6 2 0 16,-6-2 1-16,-4 1-1 0,-5-2 2 15,0-2-3 1,-1-1 0-16,0-1-1 0,4 1 1 15,12-7 1-15,-11 13-1 0,11-13 1 16,8 17 1 0,9-8 0-16,5 2 1 0,2 5-1 15,7 2 2-15,17 13 0 16,22 14-5-16,1 4-7 0,1-1-43 15,-15 2-35 1,-14-12-7-16,-10-7-4 0</inkml:trace>
  <inkml:trace contextRef="#ctx0" brushRef="#br0" timeOffset="17256.673">9161 836 71 0,'8'-25'78'0,"-1"-1"-3"15,-7 4-63 1,0-1-2-16,0 23 1 0,-23-20 0 16,-2-1 0-1,-4 20-1-15,-1-3 0 0,-39 16 0 16,36 13-1-1,1 0 1-15,7 7-2 0,4-5 0 16,9 9 0-16,7-3 0 0,7 4 1 16,9-5-2-16,14 4-3 15,5-7-7-15,13 4-17 0,11-8-64 16,2-3-7-1,5-3-4-15</inkml:trace>
  <inkml:trace contextRef="#ctx0" brushRef="#br0" timeOffset="18306.6844">3513 1520 43 0,'-10'-3'63'0,"0"2"-15"15,-2-1-8-15,2-1-9 0,-1 3-5 16,1-2-7 0,10 2-4-16,0 0-3 0,0 0-3 15,0 0-1 1,20-3 0-16,4 1-1 0,3-1-1 15,7-2-1-15,4 1-2 16,1-1 0-16,0-1-1 0,3 2 0 16,-1 0-2-16,1 0 0 0,-1 1-2 15,-3 1-1 1,-1-2-1-16,-5 2-3 0,-3 0-3 15,-7 1-7 1,-5-1-17-16,-4 1-51 0,-5 1-6 16,-8 0 2-16</inkml:trace>
  <inkml:trace contextRef="#ctx0" brushRef="#br0" timeOffset="18586.6872">4016 1302 6 0,'-13'-9'83'15,"2"0"-1"-15,0 1-52 16,2 1-6-16,9 7 2 16,0 0-6-16,0 0-6 0,8-7-7 15,7 7-1-15,6 2 1 16,6 5-1-16,2 3 0 15,3-2 1-15,3 5-2 0,1 1 0 16,-2 4-1-16,-1 0-1 16,-4 4 0-16,-17-8-1 15,29 39-10-15,-22 10-51 16,-17-12-24-16,-11-5-5 0,-13-12-4 15</inkml:trace>
  <inkml:trace contextRef="#ctx0" brushRef="#br0" timeOffset="20266.704">2042 2382 12 0,'-10'6'69'0,"3"4"-41"0,3 7 1 15,0 3 4 1,0 4 1-16,2 4 0 0,1 4-6 15,1-2-3 1,2 1-5-16,2-1-2 0,3-6-4 16,6 0-2-16,-1-7 0 0,2 0-3 15,5-2 0-15,2-2-2 16,-2-5-1-16,3 1-1 0,-2-3-3 15,-1-2-2 1,-2-4-8-16,7-3-36 0,-8-6-41 16,-2-9-8-1,-4-7-6-15</inkml:trace>
  <inkml:trace contextRef="#ctx0" brushRef="#br0" timeOffset="20416.7055">1961 2148 81 0,'-21'-10'91'16,"6"0"-5"-1,5 0-9-15,10 10-91 0,-8-12-38 16,8 12-32-16,14-4-7 16,-5 1 0-16</inkml:trace>
  <inkml:trace contextRef="#ctx0" brushRef="#br0" timeOffset="21238.7148">2446 2755 405 0,'13'-18'1'16,"7"-2"1"-16,3 1-1 0,1 1 1 15,3 25-1-15,-5 0 1 0,0 0 0 16,-2-3 0-16,-8-4-3 16,-1 4-3-16,-11-4-3 0,13 0-8 15,-13 0-34 1,3-7-39-16,0-4-8 0,1-5-5 15</inkml:trace>
  <inkml:trace contextRef="#ctx0" brushRef="#br0" timeOffset="22038.7228">2459 2738 450 0,'16'-22'1'16,"0"0"0"-1,3 3 1-15,5 2 0 0,-5 29 1 16,-2 4 0-16,3-5-1 16,-4-3 1-16,-2 0 0 15,-4-3-1-15,0 0 0 16,-10-5 0-16,16 3-1 0,-16-3 0 15,0 0 1-15,9 0-1 0,-9 0 0 16,0 0-1 0,0 0-1-16,0 0-1 0,0 0-1 15,0 0-2-15,0 0-6 16,0 0-8-16,2-7-46 0,-2 7-29 15,0-17-8 1,0 7-5-16</inkml:trace>
  <inkml:trace contextRef="#ctx0" brushRef="#br0" timeOffset="23148.7339">2536 2089 56 0,'-16'-15'90'16,"12"5"-3"-16,4 10-41 0,-8-6-16 15,8 6-8 1,0 0-7-16,0 0-3 0,0 0-4 16,0 0 0-16,0 0-3 0,0 0 1 0,0 8-3 15,0 6 0 1,-3 0-1-16,0 6 0 0,-1 3 0 15,-2 7 1 1,-2 4 1-16,0 0 0 0,-2 4 0 16,1 1-1-1,0 2 2-15,0 2-1 0,-2-1 0 16,7-3-1-16,4-3 0 15,6 2 1-15,10-4 1 0,8-2 0 16,6-5 0-16,10-4 0 0,4-2 0 16,-3 0 1-1,1-7-2-15,-5-2-1 0,-6-2 0 16,-8-5-1-16,-5 4-1 15,-8-5 1-15,-10-4-1 0,9 1 0 16,-9-1 1 0,0 0 0-16,0 0-1 0,0 0 0 15,0 0-2 1,0 0-2-16,0 0-2 0,0 0-4 15,0 0-6-15,1-6-10 0,-1 6-44 16,15-16-28 0,-9 8-6-16,2-5-4 0</inkml:trace>
  <inkml:trace contextRef="#ctx0" brushRef="#br0" timeOffset="23638.7388">2864 2034 14 0,'-2'-10'87'0,"2"10"-1"16,-4-10-5-1,4 10-64-15,-15 7-3 0,7 6-4 16,-2 8-3-16,-2 4-1 15,1 8-2-15,-1 6 2 0,2 5 0 16,0 1 2 0,7 2-1-16,0-4 0 0,0 0 1 15,3-5 0-15,9-5 1 16,2-7-1-16,4 1 1 15,3-9-1-15,4-7 0 0,4 0 0 16,7-3-1-16,0 0-1 16,1-6-2-16,-1 1-1 0,0-3-1 15,-7 1 0 1,-1 2-1-16,-10-3-1 0,-3 0-1 15,-12 0-1-15,10 0-3 16,-10 0-4-16,0 0-5 0,0 0-14 16,0 0-54-16,6-14-13 15,-2 2-6-15,0-7-2 16</inkml:trace>
  <inkml:trace contextRef="#ctx0" brushRef="#br0" timeOffset="23918.7416">2751 2196 33 0,'0'0'95'0,"-4"9"0"0,10-9-5 16,16 0-64-16,6 0-6 16,4-4 0-16,4 2-4 0,2-3-6 15,1-1-5 1,0 2-7-16,-7-3-5 0,-3 6-10 15,-9-8-19-15,-8 9-54 0,4 0-5 16,-3 0-6 0</inkml:trace>
  <inkml:trace contextRef="#ctx0" brushRef="#br0" timeOffset="24278.7452">3066 1870 37 0,'0'0'96'0,"0"-7"-4"0,9 1-5 16,24 1-60-16,-8 5-7 0,7 3-6 16,9 11-7-1,4 6 0-15,3 14-5 0,6 13 0 16,-1 9 0-16,-2 13 1 15,3 6 0-15,-6 6 0 0,-5 6 0 16,-11 1-2 0,-2-6-3-16,-11-7-3 0,-6-7-11 15,-13-1-69-15,-2-21-6 16,-11-12-6-16,-7-18-2 0</inkml:trace>
  <inkml:trace contextRef="#ctx0" brushRef="#br0" timeOffset="24798.7504">2621 2252 78 0,'0'0'96'0,"-7"-10"-4"16,10-7-44-16,10 0-12 16,13-7-13-16,8-1-5 0,8 0-6 15,6-3-3 1,7 2-2-16,-1-2-2 0,1 7-2 15,1-5-3-15,-4 9-6 16,-8-3-13-16,-9 6-71 0,5 4-3 16,-5-4-8-16,-5 2-4 15</inkml:trace>
  <inkml:trace contextRef="#ctx0" brushRef="#br0" timeOffset="26128.7637">2881 1913 44 0,'0'0'44'0,"-4"-17"-5"15,4 17-7-15,-9-15-2 16,9 15-4-16,-6-15-5 0,6 15-4 16,-4-14-4-16,4 14-5 15,-5-10-1-15,5 10-4 16,0 0-2-16,0 0 0 0,0 0 0 15,0 10 0 1,0 5 0-16,2 10 2 0,2 6 2 16,-2 5 1-16,1 7 2 15,0 1-1-15,-3 4 3 0,0-2 0 16,0-5-1-1,-1-7-1-15,-3-7-3 16,3-3-2-16,1-9-9 0,0-15-45 16,17 13-33-1,0-13-8-15,7-2-3 0</inkml:trace>
  <inkml:trace contextRef="#ctx0" brushRef="#br0" timeOffset="35042.8541">7470 13733 32 0,'0'0'72'0,"-3"11"3"15,3-11-54-15,8 15-7 16,2 0 2-16,5 7 0 15,3 3 3-15,6 5-3 16,0 6-1-16,3 3-3 0,-1 6-1 16,2-1 0-16,-2 0-3 0,1-3-2 15,-2-1 0 1,-1 0-1-16,-3-6-1 0,-1-4 2 15,-2-2-2 1,-5-4 0-16,1-5 1 0,-4-4 1 16,-4-3-2-16,-6-12-1 15,11 13 0-15,-11-13 0 16,0 0 0-16,0 0 2 15,0 0 0-15,9 6 1 0,-9-6-1 16,3-19 1-16,-1-5 0 0,1-12-1 16,-1-14 0-1,6-13-3-15,3-15 0 0,4-4 0 16,4-4-1-16,2 2-1 15,0 9 0-15,2 4-1 0,0 12 0 16,-4 12-1 0,2 11-3-16,-6 7-4 0,-1 8-7 15,-9 3-39 1,7 2-35-16,1 6-7 0,-5 0-6 15</inkml:trace>
  <inkml:trace contextRef="#ctx0" brushRef="#br0" timeOffset="35332.857">7726 13559 82 0,'-19'14'92'0,"19"-14"-3"0,0 0-5 16,38-1-72-16,0-17-3 15,8-7-2-15,14-7-2 0,4-6-4 16,10 0-4-16,-1-6-7 0,-2 6-30 16,0 3-45-1,-22 7-6-15,-15 6-4 0</inkml:trace>
  <inkml:trace contextRef="#ctx0" brushRef="#br0" timeOffset="35743.8612">7269 13800 49 0,'-17'5'95'0,"6"-2"-3"16,11-3-6 0,4-15-55-16,22-2-14 0,7-9-10 15,16 4-15-15,2 7-66 0,10-18-14 16,6 3-4-16,-5-8-4 15</inkml:trace>
  <inkml:trace contextRef="#ctx0" brushRef="#br0" timeOffset="37363.8774">8766 12066 59 0,'0'0'76'0,"-11"2"-1"16,11-7-33 0,5 5-25-16,18 0-5 0,17 0-3 15,19 0 2-15,21-6 0 0,23-4 2 16,21-1-3-1,16-7-3-15,12 0-3 0,8-6-3 16,2-1-3-16,1 0-10 16,-12 0-33-16,-4-3-38 0,-7 1-4 15,-13-5-2 1</inkml:trace>
  <inkml:trace contextRef="#ctx0" brushRef="#br0" timeOffset="38283.8866">7062 12237 36 0,'0'0'48'0,"10"-7"-5"16,-10 7-14-16,0 0-9 0,0 0-8 15,0 0-3-15,0 0-1 0,0 0 3 16,0 0 2-1,0 0-1-15,0 0 1 0,-6 0 1 16,-2-2 1-16,-4 0-2 16,-3-2-4-16,-9 0-4 15,2-1 0-15,-12 0-1 16,-2 1 0-16,-5 1 0 0,-9 0 0 15,-9 3 0 1,-6 0 1-16,-9 0 0 0,-8 0 0 16,-8 6 0-16,-12 1 0 0,-10 4 0 15,-9 4 1 1,-6 1-1-16,-8 4-1 0,1 3 0 15,0 1-5-15,-2-2-8 16,11 0-31-16,7-1-43 0,8-4-7 16,16-5-7-1</inkml:trace>
  <inkml:trace contextRef="#ctx0" brushRef="#br0" timeOffset="39693.9007">5080 12457 46 0,'-5'11'61'0,"5"-11"-9"0,0 0-6 16,0 0-9-16,0 0-8 0,-4-6-8 15,4-4-7 1,0-1-5-16,-2-4-3 0,1-5-5 16,-1-3 0-16,0-1-1 15,1-4 1-15,-2-1 1 0,2-4-1 16,-1-1 1-1,-1-7 0-15,1-1 1 0,-2-4-2 16,-3-3 2 0,-1-3 0-16,0-5-1 0,-2-2 2 15,-2-4-2-15,2-2 2 0,-3-3-1 16,2 0 2-16,-1-6-1 15,0-1-1-15,2-4 0 0,-1 0 0 16,2 1-1 0,0-1-2-16,3-1 1 0,-1 0-2 15,1 5 2 1,1-2-1-16,0 4 0 0,0-2 0 15,1 5 0-15,-2 1 0 16,-1 2 1-16,0 2-1 0,0 4 0 16,-1 6-1-16,-2 3 1 0,1 5 0 15,1 5 1 1,-2 4-1-16,2 6 1 0,1 5 0 15,1 3-1 1,0 7 3-16,1 2-3 0,0 2 1 16,2 3 0-16,3 10 0 15,-3-12 0-15,3 12-1 0,-1-11 0 16,1 11 0-16,0-9 0 15,0 9 0-15,6-9 0 16,-6 9-1-16,11-11 0 0,-1 6 0 16,6 0 0-1,7-1 1-15,8-1-2 0,9 1 1 16,10-3 1-16,17-1 0 15,10-1 0-15,15-2 1 0,12-3-1 16,14-2 0 0,12-3 2-16,9-3-1 0,11-2 1 15,5-3-1-15,8-6 1 0,-2 1-1 16,-1-2 1-1,-5-2 0-15,-8 3-1 0,-8-2-3 16,-12 8-11-16,-16 12-59 16,-4-6-14-16,-12-1-7 0,-12 0-3 15</inkml:trace>
  <inkml:trace contextRef="#ctx0" brushRef="#br0" timeOffset="40243.9062">7404 8864 0 0,'-11'-2'65'0,"2"2"1"0,-1 0-47 15,10 0-2 1,-5 12 0-16,4 3-4 0,1 6 0 15,1 6 0-15,4 17 3 16,5 11 0-16,-2 18 0 0,3 10 0 16,0 17 0-16,-2 9-3 0,-4 12 1 15,-1 6-4 1,-3-4-1-16,-1-5-2 0,-2-11-2 15,-2-15-4 1,-1-17-7-16,-1-20-13 0,4-26-50 16,2-7-17-16,0-22-6 15,1-6 2-15</inkml:trace>
  <inkml:trace contextRef="#ctx0" brushRef="#br0" timeOffset="40983.9136">7276 8964 8 0,'-13'3'76'0,"13"-3"-26"16,0 0-12-16,6-3-3 15,10 0-3-15,11-2-8 0,7-1-8 16,16-4-6-1,12-1-1-15,13-3-1 0,11 0 1 16,12-4 0-16,5 3-2 0,7-3 1 16,7 1-1-1,-2 3-1-15,5 0 0 0,5 2-1 16,-6 1 1-16,-1 2-1 15,-4 1-2-15,-8-1 0 0,-7 3 1 16,-8 1-1 0,-11-1 0-16,-14 1 1 0,-12 2-2 15,-9 1 1 1,-12 0 0-16,-8 0 0 0,-9 1-1 15,-6 1 0-15,-10 0 0 0,0 0 0 16,0 0 1-16,0 0-1 16,0 0 1-16,0 0-1 15,0 0 0-15,0 0 0 16,0 0-1-16,0 0-1 0,0 0-1 15,4 5-1 1,0 6 1-16,2 9-1 0,2 10 1 16,7 15 0-16,4 13 0 15,5 13 0-15,5 13 2 0,4 12-1 16,-1 4 0-16,1 0-2 15,-3-6-1-15,-2-9-5 16,-9-13-6-16,-3-11-36 0,-3-5-37 16,-15-18-5-1,-12-12-7-15</inkml:trace>
  <inkml:trace contextRef="#ctx0" brushRef="#br0" timeOffset="41473.9185">7417 9985 36 0,'-22'9'31'0,"2"1"-2"16,7 0-2-16,0-4 4 0,7 2-1 15,6-8-2 1,8 12-2-16,13-9-2 0,17-3-3 16,13 0 1-16,18-6-1 15,25-5-8-15,12-3-3 0,19-4-1 16,12-2-2-1,8 2-2-15,-2-1-1 0,0 3-1 16,-6 2-2-16,-9 1-3 0,-9 2-9 16,-7-5-37-1,-11 8-35-15,-7-7-7 0,-4-1-4 16</inkml:trace>
  <inkml:trace contextRef="#ctx0" brushRef="#br0" timeOffset="42013.9237">9596 9511 52 0,'9'-3'70'16,"14"3"-31"-16,-9 0-16 0,6 7-7 16,2 5-5-16,2 3-3 15,5 7 0-15,-2-3-1 0,1 8 1 16,-3-2 0-1,-3 4-3-15,-3-3 2 0,-2 3-2 16,-6 2 0 0,-5-4 3-16,-3 2-1 0,-4-5 2 15,-10 0 1-15,-15-8 0 16,-8 0 2-16,-14-9-3 0,-15-4 0 15,-11-2-1-15,-12-1-4 0,-4-5-5 16,-5-4-10 0,11 0-5-16,5-1-7 0,16-7-41 15,17 10-22 1,21-3-7-16</inkml:trace>
  <inkml:trace contextRef="#ctx0" brushRef="#br0" timeOffset="43162.9362">9625 9192 36 0,'-23'0'82'0,"6"0"1"15,4 0-48-15,3 0-7 16,10 0-3-16,0 0-6 0,0 0-3 15,16-6-5-15,16 1-4 16,10-2-3-16,14 0-1 0,11-5 0 16,16 0 0-1,7-2 0-15,9-1-1 0,2 0 0 16,0-2-1-1,-4 0 1-15,-3-5-1 0,-5 1 2 16,-6 0-1-16,-4-1 0 0,-9 2 1 16,-6 0-1-16,-7-1 1 15,-6 4 1-15,-5 2-1 0,-9 5 0 16,-8 2 1-1,-6 2-1-15,-7 1 0 0,-4 2-1 16,-12 3-1 0,0 0 0-16,10 0-2 0,-10 0 0 15,0 0 0-15,0 0-1 16,-1 11 0-16,-1 2 1 0,1 3 1 15,0 3 0 1,0 8 1-16,0 6-1 0,1 8 0 16,4 8 0-16,7 12 0 0,1 9 0 15,5 14 0-15,0 9 0 16,5 13 0-16,1 11-1 0,-4 12 2 15,3 9-2 1,-4 10 2-16,-3 3-1 0,-3 3-1 16,-2-8 0-1,-1-9 1-15,-1-12-2 0,4-16 2 16,-1-14 0-16,3-15-1 15,2-17 1-15,4-10 0 16,0-12 0-16,1-4 1 0,-1-6 0 16,-3-4 0-16,-3-6 0 15,-3-6-1-15,-3-2 1 0,-8-13 0 16,12 11 0-16,-12-11 0 0,0 0 0 15,0 0 0 1,0 0-1-16,0 0 0 0,0 0 0 16,8 11-1-1,-8-11 0-15,0 0-1 0,0 8 1 16,0-8 0-1,-10 18 0-15,-3-8 2 0,-4 6 0 0,-8 3 2 16,-10 3 1 0,-16 3 1-16,-13 4 0 0,-21 4 1 15,-15 1-1-15,-15 1-1 0,-9-2-2 16,-8 0-4-1,-12-5-5-15,6 3-20 0,11-1-59 16,15-13-5-16,25-7-11 16,16-6 1-16</inkml:trace>
  <inkml:trace contextRef="#ctx0" brushRef="#br0" timeOffset="45163.9563">7825 9199 36 0,'34'-10'35'0,"2"-3"-2"0,-2 4 0 15,-1-4 1 1,-1 4-2-16,-4-1-6 0,-1 1-5 16,-6-1-6-1,1 5-3-15,-4 1-5 0,-3 0-3 16,-3 2-2-16,-2 2 0 0,-10 0-1 15,14 0 2-15,-14 0-1 16,11 8 0-16,-11-8 0 16,6 11 0-16,-6-11 0 15,7 18-2-15,-4-5 1 0,0 0-2 16,-2 4 1-1,2 0-1-15,0 5 1 0,-3 1 0 16,-2 6 0-16,-2-2 1 0,-1 5-1 16,-6 2 1-16,-3 0 0 15,-2 5-1-15,-1-3 1 16,-1 1-1-16,-1-5 0 15,1-1 0-15,6-7 1 0,0-3-1 16,3-4 1 0,6-5 2-16,2-4 2 0,7-3 3 15,11-2 0-15,9-3 1 16,8-3 0-16,8-5 0 15,11-1 0-15,4-1-2 0,2-3-1 16,-2-1-3-16,-6 3-1 16,-6 0 0-16,-9 4-2 0,-8 1-2 15,-10 1-6 1,-4 4-5-16,-14 1-17 0,10-12-41 15,-10 12-18-15,0 0-6 16</inkml:trace>
  <inkml:trace contextRef="#ctx0" brushRef="#br0" timeOffset="45493.9596">7891 9396 80 0,'0'0'92'0,"9"-3"-5"15,24-16-4 1,10-4-67-16,19 0-12 0,5-8-18 15,0 1-64-15,21 0-7 0,-2-6-6 16,-3 3-2 0</inkml:trace>
  <inkml:trace contextRef="#ctx0" brushRef="#br0" timeOffset="52902.0352">15688 2048 78 0,'-11'-7'86'16,"11"7"-43"-16,-9-7-5 0,9 7-11 15,6-10-10-15,9 5-3 16,14-4-8-16,10 4-1 0,8-4-2 16,10 1-2-1,9-3 0-15,9 2 1 0,1 0-1 16,4 0 0-1,-3 3 0-15,-1-4 0 0,-4 3 3 16,-5-7-1-16,-7 4 2 0,-7 1 0 16,-8-1 1-16,-9-1 0 15,-6 0 0-15,-9 4 0 0,0-2-2 16,-5 3 0-1,-3 4-2-15,-3-5 0 0,1 6-1 16,-11 1 0 0,10-4 3-16,-10 4-2 0,0 0 0 15,0 0 1-15,0 0 0 16,0 0-1-16,0 0 0 0,0 0 0 15,0 0-2-15,0 0 0 0,0 0 0 16,0 0-2 0,0 0 1-16,0 0-1 0,0 7 1 15,0 9 0 1,2 5 0-16,2 7 0 0,5 4-1 15,-1 6 2-15,1 1-1 16,6 2 1-16,-2-1 0 0,6-2 1 16,-2 0 1-1,1-6 0 1,-2-3 1-16,2-7 0 0,-3-5 1 15,1-3 1 1,1-5-1-16,-3-8-1 0,-4-6-1 16,5-2-1-16,-1-10 0 15,-2-1-1-15,-2-5 0 0,3-5-1 16,-1-3 0-1,-1-5 0-15,1 2 1 0,-3-9 0 16,1 2 1-16,-3-3-1 0,4 2 0 16,-6 0 0-1,4 3-1-15,-4 7 2 0,2 2-1 16,0 9 0-16,-2 0-1 15,-1 9 1-15,-4 12-1 0,6-15-1 16,-6 15 0 0,0 0 0-16,10 2-1 0,-6 10 1 15,5 6-1 1,0 9 0-16,6 4 1 0,2 13 0 15,0 1 2-15,4 6-2 0,-2 0 2 16,2-1-2-16,-3 1 4 16,0-6-1-1,-1-3 1 1,-4-9 0-16,-2-7 2 0,-3-5 0 15,-1-9 0 1,-3-2 1-16,-4-10-2 0,0 0 0 16,11-15-2-16,-6-1 0 15,2-6-1-15,0-5 0 0,0-5 0 16,4-11-1-16,-3 2 0 0,1-7 1 15,3 2 1 1,-3 0 0-16,4 0-1 0,-5 7 0 16,2 0 1-1,0 6-1-15,-2 8 0 0,0-1 0 16,-1 9 0-16,-1 2 0 15,-2 6 0-15,0 1 0 0,-4 8-1 16,5-9-1-16,-5 9-2 0,0 0 1 16,6 17 0-1,0 2-1-15,4 5 1 0,2 13 0 16,1 6 1-1,5 8 1-15,0 3 1 0,1 1 0 16,1-4 1-16,-2 4 1 16,1-10 1-1,-2-5 1 1,-1-9-1-16,-1-9 2 0,-2-12-2 15,3-5 0-15,-3-5 0 0,0-14-2 16,-2-8 0 0,-3-8-2-16,-3-6 2 0,-1-6-2 15,-4-1 1-15,-1 4 0 16,-5 1-1-16,3 6 1 0,-4 6-1 15,0 6 0 1,0 8 0-16,7 12 0 0,-12-5 0 16,12 5 0-1,-8 0 0-15,8 0 1 0,0 10 0 16,7 0 1-16,17-7 0 0,9 3-1 15,17-5 1-15,15-1 0 16,16-4 0-16,14-9-1 16,12 1 1-16,7-8-1 15,5 3 1-15,3-3-1 0,-3 4 2 16,-7 3-1-1,-5-1 1-15,-13 3 0 0,-6 1-1 16,-14 3 1-16,-9 2-1 0,-14 0 0 16,-10 0-1-16,-9 5-2 15,-7 0-3-15,-9 0-4 16,-5 0-5-16,-11 0-9 15,10 0-38-15,-10 0-33 0,0 0-6 16,0 0-3 0</inkml:trace>
  <inkml:trace contextRef="#ctx0" brushRef="#br0" timeOffset="53502.0413">19351 1274 51 0,'-8'-12'86'0,"-1"2"-4"0,3 1-54 16,6 9-6 0,-15-11-9-16,15 11-3 0,-9 3-3 15,8 13-1-15,1 5-2 16,0 12 2-16,8 41 2 15,2 17 0-15,1 12 0 16,3 12-1-16,1 3-1 0,-1 3 0 16,-3-11 1-1,-8-38-4-15,-3-12-6 16,2-11-21-16,7-16-58 0,-9-8-6 15,0-14-6 1</inkml:trace>
  <inkml:trace contextRef="#ctx0" brushRef="#br0" timeOffset="54162.0479">19831 1313 27 0,'0'0'79'15,"-5"-15"-3"-15,5 15-45 16,0 0-8-16,-4 10-8 15,6 16-2-15,5 25-2 0,4 10 2 16,4 19 2 0,-2 12-1-16,2 7-1 0,-2 4-2 15,0-15-2 1,-8-18-3-16,-3-14-2 0,-2-10-1 15,0-11-3-15,0-15-5 0,0-5-4 16,0-15-39-16,0 0-38 16,0 0-7-16,2-13-3 0</inkml:trace>
  <inkml:trace contextRef="#ctx0" brushRef="#br0" timeOffset="54442.0507">19895 1727 26 0,'0'0'91'16,"22"-4"1"-1,18 6-5-15,23-5-61 0,18-5-7 16,22-1-6-16,21-2-1 15,18-2-3-15,9 1-1 0,4-1-4 16,-78 4-2-16,8 1-2 16,-2 0 1-16,3 0-3 15,-7-2-3-15,5-1-6 0,-11 0-15 16,0-1-58-1,-10 5-9-15,-5-1-6 0</inkml:trace>
  <inkml:trace contextRef="#ctx0" brushRef="#br0" timeOffset="55062.0569">16974 996 14 0,'-6'-38'73'0,"6"38"-2"0,0 0-53 15,5 15-5 1,-2 3-4-16,2 6 3 0,-1 1 0 15,2 6-1-15,-3 1-2 16,2 3 1-16,0 0-3 0,0 11 0 16,-1-10-5-1,0 10-4-15,1-10-5 0,-1 5-6 16,-2-9-28-16,-2-4-40 0,4-6-4 15</inkml:trace>
  <inkml:trace contextRef="#ctx0" brushRef="#br0" timeOffset="55572.062">16826 1146 12 0,'-15'-10'81'0,"6"0"2"15,2-4-45 1,7 14-7-16,0 0-12 0,4-22-5 15,3-1-5-15,13 4 0 0,3 2-4 16,9 1-3 0,41-14 0-16,-73 30-1 0,75-20 1 15,-35 15-2 1,-2 4 0-16,-2 1 0 0,-4 5 0 15,-3 4 1-15,-5 3 1 16,-7 2 0-16,-9 4-2 0,-6 2 3 16,-2-1-1-1,-10 1 1-15,-7-4-1 0,-1 2 0 16,-2-3 0-16,-1 1-1 0,-1-6 0 15,4-1 0 1,1-1-1-16,6-1 2 0,2 0-1 16,9-7 0-16,-5 17 0 15,8-7 0-15,7 2 2 0,1 0-1 16,3 1 0-1,1 0-1-15,3 1-2 0,0 2-2 16,4-2-6-16,4 2-21 0,3 2-50 16,3-6-10-1,4 0-4-15</inkml:trace>
  <inkml:trace contextRef="#ctx0" brushRef="#br0" timeOffset="55942.0656">19753 669 13 0,'-11'-20'76'0,"-6"0"-28"15,-7 18-8-15,0 1-6 16,-3 2-6-16,-1 6-7 0,7 8-3 16,-4 0-4-1,25-15 2-15,-3 30-2 0,-1 0-5 16,19-6-9-1,4 1-21-15,20-1-54 0,53 25-11 16,-30-20-7-16</inkml:trace>
  <inkml:trace contextRef="#ctx0" brushRef="#br0" timeOffset="56733.0736">15689 3827 64 0,'0'0'87'16,"-13"15"-17"-16,13-15-32 15,12-1-7-15,17-3-11 16,16-1-4-16,17-5-3 0,16 2-4 16,18-1-3-1,9 0 0-15,8 6-1 0,1 1-4 16,-9 2-2-16,-12-2-1 15,-11 5-4-15,-16-3-4 16,-11 6-20-16,-7-4-54 16,-15-2-6-16,-11-5-4 0</inkml:trace>
  <inkml:trace contextRef="#ctx0" brushRef="#br0" timeOffset="57303.0794">16645 3439 8 0,'-1'10'75'0,"4"12"6"16,11 12-48-16,4 19-3 16,4 10-8-16,2 17-1 0,5 10 1 15,-2 11-5 1,0-1-3-16,-2-4-6 0,-2-4 0 15,-5-11-3-15,-2-14-1 16,-6-12-2-16,2-18-2 0,-7-11-4 16,1-11-17-16,-6-15-61 0,0-5-6 15,0-19-5 1</inkml:trace>
  <inkml:trace contextRef="#ctx0" brushRef="#br0" timeOffset="57983.0862">16663 3430 75 0,'-20'1'82'0,"2"3"0"16,18-4-54-16,0 0-8 0,21 8-4 15,25-10-4-15,17-4-1 0,28-7-1 16,22-3-1-1,18-3-2-15,7-4-2 0,3 0 1 16,-3-2-1-16,-8-2 0 16,-14 5 0-16,-20 1 1 15,-18 1 0-15,-18-1-1 16,-12 4 1-16,-14 0-1 15,-7 3 0-15,-12 8-2 16,-6-4 0-16,-9 10-2 0,0 0-1 16,9-9-2-16,-9 9 0 0,-2 5 0 15,-4 7-1 1,6 10 1-16,-1 7-1 0,1 14 2 15,0 8-1-15,5 18 2 16,6 9-1-16,4 15 0 0,5 11 1 16,6 10-1-1,1 4 0-15,5 0 0 0,1 4 1 16,0-5-1-16,-1-7 1 0,-2-13 1 15,-2-14 0 1,-7-14 1-16,-2-15 0 0,-5-13 1 16,-5-15 0-1,-3-8 1-15,-6-18-1 0,0 0 0 0,-8 1-1 16,-13-14 0-1,-9-7-1-15,-14-9 0 0,-16-2-1 16,-17-2 0 0,-16-2-1-16,-22 5 1 0,-13 4-1 15,-12 9 1-15,-9 12-1 0,0 5 0 16,4 1-1-16,14 10-5 15,12-3-10-15,28-4-55 16,21 2-20-16,22-6-7 16,30-14-4-16</inkml:trace>
  <inkml:trace contextRef="#ctx0" brushRef="#br0" timeOffset="58763.094">16915 3814 36 0,'-15'7'84'0,"15"-7"-1"15,0 0-53-15,11-7-5 16,21-5 1-16,12 2-4 15,9-5-5-15,4 1-5 16,6 0-5-16,2 1-2 0,-5 2-1 16,-2 7-1-16,-11 3-2 0,-6-2 0 15,-6 3 0 1,-5 4 1-16,-2 5-2 0,-8 3 1 15,0 2-1-15,-6 1 0 16,-3 6-1-16,-5 4 1 0,-5-1 0 16,-2 3 0-1,-8 2 0-15,-8-2-1 0,-6 2 2 16,-4 0 0-16,-10 2 0 0,-3 3-1 15,-5-1 1 1,-4 0 2-16,1-3-3 0,3 1 4 16,1-5-2-16,10-5 3 15,6-1 0-15,12-9 3 16,6-5-1-16,10-6 1 15,19-3-2-15,12-6 1 0,14-2-1 16,6 1-1 0,12-2-3-16,2 1 1 0,3 1-2 15,-4 0-1-15,-6 3 0 0,-6 0-3 16,-13 5-3-16,-9-5-5 15,-5 4-16-15,-10 3-56 16,-15 0-11-16,0 0-7 16,0-7-2-16</inkml:trace>
  <inkml:trace contextRef="#ctx0" brushRef="#br0" timeOffset="58983.0962">17125 3975 89 0,'0'0'97'15,"11"0"-6"-15,18-5-7 0,8-3-74 16,6 1-7-16,3 5-11 0,0-10-22 15,-11 5-55-15,11 3-7 16,0-5-5-16</inkml:trace>
  <inkml:trace contextRef="#ctx0" brushRef="#br0" timeOffset="59283.0992">17860 3928 65 0,'20'6'91'16,"3"2"-4"-16,-1 5-6 0,39 2-71 16,-42 8-4-16,0 7-3 15,-2 1-3-15,-1 2-4 16,0 6-11-16,-3 5-63 0,-2-14-9 15,0-9-3 1</inkml:trace>
  <inkml:trace contextRef="#ctx0" brushRef="#br0" timeOffset="59803.1044">18401 3907 48 0,'-19'3'95'16,"8"0"-5"-16,9-33-19 15,2 30-45-15,23-15-7 0,18 6-5 16,11-4-3-16,12 1-4 0,8 0-3 15,6-3-1 1,2 6-1-16,-1-1-1 0,-4 6-5 16,-14 2-7-16,-3 2-20 15,-1 0-54-15,-19 0-8 0,-4-1-4 16</inkml:trace>
  <inkml:trace contextRef="#ctx0" brushRef="#br0" timeOffset="60713.1135">19516 3438 65 0,'0'0'84'0,"-11"4"-32"16,11-4-12-16,20 0-6 0,6 0-6 16,12 0-7-16,10-6-6 15,11 2-4-15,5-3-3 16,6 2-1-16,-4-1-2 0,-4 2-2 15,-7 3-1 1,-13 0-2-16,-10 1 1 0,-10 0-2 16,-6 5 1-16,-9 5 0 15,-4-1-2-15,-3 5 2 0,-4 2-2 16,-8 5 1-16,-2 4 0 0,-2 1 0 15,-8 6 1 1,1-1 0-16,-6 7 0 0,-2-1 0 16,-2 5 0-16,0 0 1 15,2 0-1-15,-2 1 1 16,9-6 0-16,3-2 0 15,5-9 2-15,9 2 0 16,7-10 3-16,7 0-1 16,12-8 1-16,9-2-1 0,4-2 1 15,5-3-1-15,5-3-1 0,-4 0-3 16,2 0-2-1,-6-3-3-15,-3-3-6 0,-10-6-21 16,-8 3-59-16,5-4-4 16,-10-4-8-16</inkml:trace>
  <inkml:trace contextRef="#ctx0" brushRef="#br0" timeOffset="60863.115">19708 3717 73 0,'-13'0'92'0,"13"0"-5"0,16-9-5 15,10-3-76-15,15-3-22 16,2 1-64-16,17 0-6 0,-3 0-7 16</inkml:trace>
  <inkml:trace contextRef="#ctx0" brushRef="#br0" timeOffset="61383.1202">20360 3745 31 0,'0'0'89'16,"7"1"-3"-16,9-5-4 0,7-6-63 16,9 1-7-16,5-1-1 0,0 4-3 15,0-5-3 1,-2 6-1-16,-3 1-2 0,-7 4-1 15,-9 0-1 1,-7 5-1-16,-9 7 0 0,-2 1-1 16,-8 4 2-16,-7 2-1 15,0 4 2-15,-3 3 1 0,0-3-1 16,3 1 3-16,3-3 0 0,5-2 2 15,9 1 0 1,5-8 0-16,11-1 0 0,11-5-2 16,0-1-3-1,7 1-7-15,0-6-6 0,4 0-30 16,10 1-45-16,-16-1-9 15,-7 0-3-15</inkml:trace>
  <inkml:trace contextRef="#ctx0" brushRef="#br0" timeOffset="62503.1312">18926 3563 62 0,'16'42'84'0,"13"8"-52"15,2 12 6 1,11 12-4-16,-1 6-7 0,5 6-6 16,-5-1-7-16,-1-2-3 15,-9-10-4-15,-4-7 0 0,-9-12-3 16,-7-12 1-16,-5-11-4 0,-6-17-5 15,0-5-13 1,0-9-57-16,-10-11-13 0,-3-16-5 16</inkml:trace>
  <inkml:trace contextRef="#ctx0" brushRef="#br0" timeOffset="63123.1385">18823 3307 56 0,'-16'-19'90'16,"8"-2"-5"0,3 34-24-16,7-29-39 0,14-2-4 15,14-6-6-15,14-1-4 16,15-4-1-16,19-8-3 0,18 4 1 15,19-10-3-15,13 6 1 0,10-6-1 16,1 5 0 0,2 1 0-16,-6 1 0 0,-11 4 1 15,-17 0 0-15,-14 6 2 16,-17 4-1-16,-16 3 0 0,-13 0 0 15,-13 7 0 1,-11 4-1-16,-6 2-1 0,-7 4-2 16,-10 2 0-1,12 0-1-15,-4 11 0 0,0 7 0 16,3 12 0-16,5 9-1 0,9 14 1 15,3 19 1 1,8 13 0-16,7 17-1 0,5 10 0 0,2 12 0 16,6 6 0-1,-1 3 1-15,0 0-1 0,-2-5 0 16,-8-4 1-1,-5-11 0-15,-4-6 0 0,-11-15 0 16,-5-11 1-16,-6-13 0 16,-7-14 1-16,-7-8 0 0,-2-15 1 15,-13-11-1-15,-12-10 1 16,-11-10-1-16,-15-6 0 15,-20-8-1-15,-17-3 0 0,-18-5 0 16,-16 3-2 0,-10 2 2-16,-6 2-1 0,2 5 0 15,2 6 0-15,12 4-1 16,10 0-2-16,17 3-4 15,10-2-4-15,21 4-17 16,11 3-57-16,9-11-11 0,18-9-5 16</inkml:trace>
  <inkml:trace contextRef="#ctx0" brushRef="#br0" timeOffset="63693.1442">21047 3792 56 0,'26'0'92'0,"21"-11"0"15,23 1-39-15,24-16-22 16,25 1-6-16,19-6-2 0,14-2-4 16,6 1-5-1,2-3-2-15,-7 4-3 0,-10 1-2 16,-9 2-2-16,-24 7-2 0,-13 4-2 15,-20 6-4 1,-9 2-4-16,-14 8-9 0,-7 3-20 16,-14 17-54-16,-18-1-7 15,-9 0-9-15</inkml:trace>
  <inkml:trace contextRef="#ctx0" brushRef="#br0" timeOffset="66023.1675">16000 5538 45 0,'-23'-3'85'16,"6"-2"-31"-16,2 4-5 15,4-3-11-15,11 4-11 0,-2-11-11 16,18 3-4 0,9 1-5-16,15-5-4 0,9 2-1 15,7 0-1-15,9 0 0 0,3 2 0 16,-3 4 0-16,-7 4 0 15,-5 0-1-15,-11 8 2 16,-9 6-2-16,-7 1 1 16,-11 7 0-16,-7 4 1 0,-8 6-1 15,-7 8 1 1,-7 3 0-16,-11 5-1 0,-5 2 1 15,-8 6 0-15,-5-1-1 16,-5 1 0-16,-1-5 0 0,2 0 2 16,0-3-2-16,9-8 2 15,4-2-1-15,5-9 0 16,10-3 3-16,9-7 1 15,10-4-1-15,9-6 1 16,14-7-1-16,8-2 1 0,12 0-1 16,6-4 0-1,4-3-2-15,1-3-1 0,-5 3-2 16,-2-3-2-16,-8 5-3 0,-8-1-2 15,-7 3-3-15,-7 2-12 16,-7 2-53-16,-10-1-16 0,1-8-5 16,-11-2-4-1</inkml:trace>
  <inkml:trace contextRef="#ctx0" brushRef="#br0" timeOffset="66183.1691">16051 5989 59 0,'-10'-14'90'16,"10"0"-5"-16,17-7-4 15,28-1-63-15,0 4-8 0,5-3-9 16,11 6-13 0,2 1-25-16,-11 9-45 0,8 0-5 15,-9 4-4-15</inkml:trace>
  <inkml:trace contextRef="#ctx0" brushRef="#br0" timeOffset="66403.1713">16800 5956 3 0,'21'12'88'16,"-2"3"1"-16,1 3-4 15,-4 5-6-15,-1 6-75 0,0 9 0 16,4 1 0-16,-2 7-4 15,-7-1-6-15,4-2-32 16,-1-3-44-16,-1-10-5 0,4-11-6 16</inkml:trace>
  <inkml:trace contextRef="#ctx0" brushRef="#br0" timeOffset="66723.1745">17802 5682 63 0,'-16'18'87'0,"6"-6"-4"0,10-12-3 16,0 0-69-16,0 0-5 0,23 0 0 15,6-1 1-15,5-3 0 16,8 4-4-16,7-3-2 0,5 3-9 15,-6-3-13 1,-2 0-37-16,-6 2-28 0,-7-1-6 16,-11 2 3-16</inkml:trace>
  <inkml:trace contextRef="#ctx0" brushRef="#br0" timeOffset="66893.1762">17751 5862 62 0,'6'17'92'0,"19"-5"-3"0,11-9-7 16,16-4-57-16,8-4-18 16,10-4-7-16,9 4-26 0,10-1-54 15,-13-3-7-15,-5 0-6 0</inkml:trace>
  <inkml:trace contextRef="#ctx0" brushRef="#br0" timeOffset="67233.1796">18786 5453 1 0,'0'38'90'0,"2"1"0"15,6 4-3-15,-2-70-17 0,-1 79-63 16,5 9 1-16,-1 2 0 0,-1-1 1 15,-3-1-3 1,0-3-1-16,4-8 0 0,-3-5-3 16,3-9 0-16,-3-5-3 15,5-9-2-15,-2-5-7 16,-9-17-24-16,14 9-51 15,-3-11-6-15,-4-18-5 0</inkml:trace>
  <inkml:trace contextRef="#ctx0" brushRef="#br0" timeOffset="67683.1841">18630 5576 33 0,'-1'-11'87'0,"1"-7"-2"0,9 25-22 16,10-24-34-16,7-9-12 0,10-1-2 15,11-2-4-15,8 5-3 16,11 2-2-16,3 8-3 0,2 4 1 15,-1 8 0 1,-9 7-1-16,-8 11-5 0,-13 7 4 16,-17 8-1-16,-13 7 1 15,-14 1 0-15,-18 2-1 16,-11-2-1-16,-11-5 1 0,-8-1-1 15,-5-8 1-15,-2-10-1 16,1-3 1-16,7-8 0 0,8-1 1 16,9-3 3-1,8 0-2-15,12-3 1 0,14 3-1 16,16 0 1-1,17 0-1-15,12 9 0 0,12 1-1 16,10 7-1-16,7 2-3 16,8 8-4-16,-10-1-10 15,0-1-62-15,-7 15-12 0,-9-4-6 16,-8 0-5-16</inkml:trace>
  <inkml:trace contextRef="#ctx0" brushRef="#br0" timeOffset="68423.1915">16257 6945 14 0,'5'-5'84'16,"21"-7"3"-16,13-2-38 16,15-5-13-16,13-5-8 0,6 2-10 15,4 1-6 1,-2 2-5-16,-6 5-3 0,-6 5-3 15,-12 8 0 1,-13 2-2-16,-11 8 0 0,-12 5 0 16,-5 5 1-16,-10 7-1 0,-10 4 1 15,-10 7 1-15,-9 1 0 16,-12 6-1-16,-2 0 1 0,-9 4-1 15,0-2 2 1,-2-2-1-16,6-5 1 0,6-2 0 16,6-6 0-1,10-7 3-15,9-3 1 0,12-6 2 16,9-1 0-16,15-9 1 0,11 1-1 15,11-6 0-15,11 0-1 16,3 0-1-16,2 0-2 0,1-3-1 16,-3 0-1-1,-6 3-2-15,-8-4-2 0,-9 4-2 16,-10-1-2-1,-3 1-8-15,-19 0-55 0,8 0-21 16,-9-10-6-16,-10-8-5 16</inkml:trace>
  <inkml:trace contextRef="#ctx0" brushRef="#br0" timeOffset="68585.6932">16470 7168 82 0,'0'0'95'15,"0"0"-7"1,31-5-5-16,10-4-72 0,15-5-8 15,11 5-22 1,9-5-60-16,2 0-8 0,-2 0-7 16</inkml:trace>
  <inkml:trace contextRef="#ctx0" brushRef="#br0" timeOffset="69085.6982">17361 7212 50 0,'0'0'93'0,"0"-8"-3"15,11-4-7 1,-8-5-62-16,28 3-7 0,9-1-6 16,2 3-2-16,2 6-5 0,-1 3-1 15,-6 5-1-15,-4 7 1 16,-12 9-2-16,-10 3 2 15,-11 7 0-15,-7 3 2 16,-11 2-1-16,-9 5 3 0,-4-3-1 16,1-1 1-1,-2-6-1-15,6-2 1 0,5-5 0 16,10-5 0-16,10-3 0 15,9-8 1-15,14-2-1 0,10-3-1 16,9-1-2-16,6-3-6 16,4 2-10-16,-3 2-48 15,4-5-27-15,-2-4-5 0,-4-2-5 16</inkml:trace>
  <inkml:trace contextRef="#ctx0" brushRef="#br0" timeOffset="69365.701">18248 7014 62 0,'-8'11'94'0,"7"-2"-3"0,8-9-4 16,13 0-64-16,9-2-11 0,7-5-3 15,3 0-1 1,6 0-4-16,-1 0-6 0,1 2-7 15,-7 0-10 1,-2 1-25-16,-1 1-44 0,-16 1-5 16,-5-4-5-16</inkml:trace>
  <inkml:trace contextRef="#ctx0" brushRef="#br0" timeOffset="69555.7027">18288 7163 62 0,'-7'18'96'0,"8"-9"-3"15,15-4-7-15,14-1-61 0,13-3-12 16,7-1-5 0,4 0-8-16,7 0-13 0,-7 0-49 15,4 0-26-15,-2 0-5 0,-7-3-7 16</inkml:trace>
  <inkml:trace contextRef="#ctx0" brushRef="#br0" timeOffset="69915.7064">19817 6449 56 0,'-6'8'90'16,"3"6"-3"-16,6 1-5 16,6 10-71-16,6 1-2 15,3 7 0-15,4 4 1 0,4 2-4 16,3 5-3-1,-3-6-3-15,0 0-5 0,-6-5-11 16,-1-17-64-16,-8 13-8 16,-8-12-6-16</inkml:trace>
  <inkml:trace contextRef="#ctx0" brushRef="#br0" timeOffset="70075.7081">19534 6948 73 0,'56'0'92'0,"21"-3"-4"15,12-11-8-15,19-8-78 16,-4 6-41-16,2 1-42 0,-12 0-5 16,-12 1-7-16</inkml:trace>
  <inkml:trace contextRef="#ctx0" brushRef="#br0" timeOffset="70537.7127">19928 7345 0 0,'23'44'80'0,"-1"3"-1"16,0-2-3-1,-3 5-61-15,-3 1-5 0,-4-1-3 16,-5-2-2-16,-2-5-3 16,-5-1 2-16,0-8-1 0,-11 0 1 31,0-2 3-31,-5-5 4 15,-2-6 2-15,-2-10 2 16,-6-4-1-16,-8-7 1 16,-6-8 0-16,0-16-1 0,-3-3-3 15,-3-6-4-15,-2-2-2 16,3-3-3-16,6 1-2 0,9 1-6 15,6-4-12 1,7 7-70-16,17-5-3 0,7 2-7 16,12 0-4-16</inkml:trace>
  <inkml:trace contextRef="#ctx0" brushRef="#br0" timeOffset="70717.7147">19811 7159 22 0,'0'0'99'15,"-9"-13"-4"-15,7 4-5 0,2 35-15 16,0-26-70 0,0-11-14-16,0 11-39 0,8-7-39 15,-8 7-7 1,19-3-4-16</inkml:trace>
  <inkml:trace contextRef="#ctx0" brushRef="#br0" timeOffset="71287.7204">20203 7221 54 0,'0'-11'89'15,"0"11"-2"-15,-2-10-6 0,2 10-63 16,0 16-6-16,3 3-5 15,0 3-1-15,5 3-3 0,1 4 2 16,4 2-1 0,2-4 1-16,1-3-1 0,1-4-2 15,-1-5 2-15,3-8 0 0,-3-5-1 16,0-2-1-1,-1-8 0-15,-4-1-1 0,-2-8 0 16,-4 0-1-16,-3 0-1 16,-2 4 1-16,0 2-1 0,0 11 0 15,-5-17-2 1,5 17 1-16,0 0 0 0,6 3-1 15,7 6 1 1,3-2 1-16,4-1 2 0,2-1 5 16,6-1 1-16,-5-4 2 0,2-2 0 15,-6-8 1-15,-2-6 0 16,-5-3-1-16,-5 0-2 0,-5-2-3 15,-5-2-1 1,-7 1-3-16,-6 2-1 0,0 0-4 16,-5 3-4-1,2 5-4-15,0 0-7 0,2 8-26 16,17 4-46-16,-14 4-8 15,14-4-3-15</inkml:trace>
  <inkml:trace contextRef="#ctx0" brushRef="#br0" timeOffset="71727.7248">21021 7109 19 0,'26'-14'76'16,"-8"1"2"-1,-18 13-47-15,0 0-3 0,-16 0-6 16,-7 11-2 0,-2 10-6-16,-4 6 0 0,5 5 2 15,1 8 1-15,9-1-2 16,9 3 0-16,8-8 0 0,18-2-2 15,11-7 0 1,16-7-2-16,11-10-1 0,9-7-1 16,6-1 0-16,4-9-2 0,-3-3-1 15,-6 1 0 1,-10 0-2-16,-11 3 0 0,-9 3-1 15,-13 2-2-15,-10 0 0 16,-7 3-1-16,-9 0 0 0,0 7-1 16,0-7 1-1,0 0-1-15,-5 14 1 0,5-14 1 16,-4 10-1 0,4-10-2-16,0 0-2 0,-2 9-2 15,2-9-8-15,0 0-18 0,0 0-53 16,0 0-13-16,0 0-6 15,0 0-3-15</inkml:trace>
  <inkml:trace contextRef="#ctx0" brushRef="#br0" timeOffset="76037.7677">8590 9391 0 0,'0'0'42'16,"-16"1"-9"-16,16-1-13 0,-8 4-7 15,8-4-6 1,0 0 0-16,0 0 4 0,0 0 0 16,14 0 3-16,2-8 4 15,2-3 0-15,4-2 2 16,-1-1 1-16,-1 0-3 0,-1 0-5 15,-7 2-2-15,-1 2-1 16,-11 10-1-16,5-14-2 0,-5 14-2 16,-9-5-1-1,-4 2-1-15,-5 3-3 0,-3 3-2 16,-5 5-1-1,0 4 0-15,-4 3 1 0,5 3 0 16,5 4 0-16,2 1 0 16,6 1 2-16,4 4 0 0,7-2 1 15,3-2 1-15,8-2 2 0,4-6 0 16,4 0 2-1,3-7 1-15,1-3-2 0,2-4 1 16,1-2-3 0,-2-1-3-16,0-3-4 0,-1-2-2 15,0-3-3-15,-3 4-3 16,5-4-5-16,-7-1-3 0,5-4-2 15,3-1 0-15,-5-4 2 0,4 1 1 16,-6-4 2 0,4 1 6-16,-11 0 14 0,7 4 8 15,-12 2 6 1,-2 3 3-16,-4 3 0 0,0 9 0 15,0 0-1-15,-13-1-3 16,1 8-8-16,-4 8-4 0,4 7-3 16,-3 1-1-1,5 4 0-15,-2-1 0 0,7-1 1 16,4-5 1-16,1-6 0 0,11-6 1 15,2-8 0 1,5-5 0-16,-2-10 1 0,4-4-1 16,-3-3 1-16,2 0-1 15,-5-4-2-15,-3 4 0 0,-2 3 1 16,-3 5-1-1,-3 3-1-15,-3 11-1 0,0 0 1 16,0 0 0 0,9 9 0-16,-4 11 0 0,3 9 0 15,5 8 0-15,-1 4 2 0,6 6 0 16,1 6-3-16,2-6-7 15,2 3-38-15,-2 0-34 0,-1-6-4 16,-2-9-5 0</inkml:trace>
  <inkml:trace contextRef="#ctx0" brushRef="#br0" timeOffset="77076.7791">14537 8654 12 0,'-18'7'63'0,"7"-4"4"0,11-3-46 16,0 0-6-1,22-3 0-15,4-4-1 0,14 0 3 16,4-1 1 0,11-2 0-16,-2-1-5 0,7 3-2 15,-5 1-2-15,-7 2-1 16,-4 3-3-16,-11 2-1 0,-4 0-1 15,-8 1 0 1,-4 5 0-16,-5-1 0 0,-5 5-1 16,-4 2 1-16,-3 5-1 0,-2 2 0 15,-8 5 0 1,-6 4-1-16,-5 4 1 0,-6 5-1 15,-5 5 0-15,-3 3 0 0,-3 4 0 16,-1 2-1 0,0-1 0-16,-1 3 1 0,4-2-1 15,4-7 0-15,6-5 1 16,3-6 0-16,9-8 2 0,5-4 4 15,9-6 1 1,3-6 2-16,13-4-1 0,9-2 2 16,4-3-1-16,6 2-2 0,2-2-2 15,3 0-3 1,-2 0-1-16,-3 0-2 0,-3 2 0 15,-9-2-4-15,-3 3-4 16,-7-1-5-16,2 1-17 0,-15-3-38 16,8 5-23-1,-8-5-5-15,2-8-2 0</inkml:trace>
  <inkml:trace contextRef="#ctx0" brushRef="#br0" timeOffset="77256.7809">14682 8986 20 0,'-14'-5'90'0,"14"5"-3"16,2-17-4 0,11 34-14-16,12-28-66 0,5-9-8 15,10 2-19-15,4 9-40 16,2-8-19-16,3 4-6 0,-2 0 2 15</inkml:trace>
  <inkml:trace contextRef="#ctx0" brushRef="#br0" timeOffset="77737.7858">15126 9225 31 0,'21'0'73'0,"18"0"-40"16,-1-4 4-1,9-4 0-15,-5-4-8 0,8-5-5 16,-13-2-2-1,-6 0-3-15,-4 1-5 0,-10-1-3 16,-7 2-4-16,-9 1-4 16,-4 5-2-16,-12 2-1 0,-5 4-2 15,-5 2 0 1,-3 3-1-16,-3 5 2 0,-3 7 1 15,3 5 0-15,1 5 1 0,5 5 1 16,7 2-1 0,8 0 2-16,6 0 0 0,4 2 0 15,12-5 0-15,9-3-3 16,9-2-8-16,3-8-17 0,3-9-42 15,3 1-18 1,1-5-4-16</inkml:trace>
  <inkml:trace contextRef="#ctx0" brushRef="#br0" timeOffset="78117.7896">15679 9172 68 0,'0'-15'82'16,"-1"6"-3"-16,-8 4-38 0,-5 5-19 16,1 4-14-1,-1 9-6-15,1 8-1 0,-1 4-1 16,4 1 2-16,4 1 2 15,5 3 0-15,2-9 2 0,12-6 1 16,7-4-2 0,2-8 0-16,6-3-1 0,1-11-1 15,2-3 1-15,-2-4-2 0,-5-2 1 16,-3 1 1-1,-9 3 1-15,-1 1 0 0,-5 3 1 16,-6 12-3-16,1-14 0 16,-1 14-1-16,0 0-1 15,-10 13-1-15,10 0-2 16,0 5 1-16,0 4 0 0,4 8 1 15,2 5 1-15,1 4 1 0,-1 7-1 16,2 1 2 0,-5 3-3-16,-3-1-1 0,-2 5-6 15,-10-7-13 1,-3-11-58-16,0 3-10 0,0-13-5 15,2-9-1-15</inkml:trace>
  <inkml:trace contextRef="#ctx0" brushRef="#br0" timeOffset="78417.7924">16156 8921 0 0,'-9'14'91'15,"5"-5"3"-15,8 0-7 0,14-8-3 16,10-1-66-16,9-2-11 15,6 0-1-15,5-1-2 0,5-2-3 16,3 0-6 0,-6-3-14-16,-6-6-48 0,-5 10-20 15,-11-3-5 1,-8-1-5-16</inkml:trace>
  <inkml:trace contextRef="#ctx0" brushRef="#br0" timeOffset="78587.7943">16274 9085 83 0,'0'21'91'16,"6"-5"-3"-16,15-9-7 0,36-4-67 16,-15 1-10-16,4-4-9 15,9 0-12-15,2-4-25 16,-1-4-31-16,5 5-15 0,-4-4-6 15</inkml:trace>
  <inkml:trace contextRef="#ctx0" brushRef="#br0" timeOffset="79067.7991">17042 8629 43 0,'-13'8'84'16,"13"-8"-1"-16,18 0-4 0,12-9-65 15,17 1-4-15,6-1 1 0,10 1 0 16,-2 2-2 0,1 3-3-16,-7 3-2 0,-7 6-1 15,-11 7-1 1,-12 6-2-16,-12 10 0 0,-11 3 0 15,-4 7 1-15,-11 5-1 16,-10 4 2-16,-4 0-1 0,-6 4 1 16,-2-2-1-1,-1-5 2-15,3-3-1 0,7-4 1 16,5-4 0-16,8-7 4 0,8-1 0 15,7-11-1 1,11-1 2-16,12-7-1 0,5-2 0 16,4-4-1-16,2-1-2 15,3-1-4-15,-3-5-5 0,-4 3-6 16,-11 0-51-1,-4-6-26-15,-6-3-8 0,-10-6-4 16</inkml:trace>
  <inkml:trace contextRef="#ctx0" brushRef="#br0" timeOffset="79227.8007">17169 8919 23 0,'21'7'95'0,"12"-7"-2"0,14-3-6 15,6-9-6 1,9-1-81-16,-6-1-6 0,4 4-24 15,-7 1-53-15,-10 1-5 0,-3 4-8 16</inkml:trace>
  <inkml:trace contextRef="#ctx0" brushRef="#br0" timeOffset="79447.8029">17828 8988 82 0,'9'19'90'0,"-3"1"-3"16,-3 6-5-16,8 6-72 0,-10 5-3 16,-1 5 0-1,0 2-6-15,0-3-8 0,0-4-39 16,2 1-37-16,4-9-6 15,5-10-6-15</inkml:trace>
  <inkml:trace contextRef="#ctx0" brushRef="#br0" timeOffset="79687.8053">18301 8792 7 0,'16'19'95'15,"9"-2"1"-15,14-7-5 0,10-10-5 16,26-3-73 0,-11-1-3-16,8-1-1 0,-5 0-6 15,-7-5-8-15,-2 7-23 16,-7-3-57-16,-20 0-5 0,-13-1-8 15,-11-7-1 1</inkml:trace>
  <inkml:trace contextRef="#ctx0" brushRef="#br0" timeOffset="79887.8073">18467 8499 80 0,'2'25'91'0,"5"6"-4"15,6 5-4-15,3 10-72 0,-6 14 2 16,2 4-1-1,-3 10-3-15,-3-2-3 0,-2 0-4 16,1-3-5-16,-1-6-8 16,2-3-16-16,5-9-57 0,-2-17-6 15,3-14-7-15</inkml:trace>
  <inkml:trace contextRef="#ctx0" brushRef="#br0" timeOffset="80287.8113">18945 8575 54 0,'36'3'90'16,"7"-3"-2"-16,5 0-6 0,3 0-66 15,-1 0-3 1,-4 6-5-16,-9 7-4 0,-7 5-2 16,-11 11-2-16,-8 5 1 15,-11 9 0-15,-6 6 3 0,-13 7 3 16,-5 2-1-16,-8 2 3 0,0-1-2 15,1-8-1 1,2-4-1-16,3-8 1 0,9-7-2 16,5-7 2-1,12-7-2-15,6-6 2 0,17-4-1 16,5-2 1-16,10-3-1 15,6-3 0-15,-1 0-3 0,3 0-2 16,-7-4-4 0,-4-1-6-16,-13-2-20 0,-12 3-61 15,2 0-4-15,-12 4-6 0,0-17-4 16</inkml:trace>
  <inkml:trace contextRef="#ctx0" brushRef="#br0" timeOffset="80473.8137">19065 8983 22 0,'-12'7'99'16,"12"-7"-4"-16,0 0-4 0,8 0-4 15,2-9-73-15,27 0-7 16,9-2-4-16,5-1-6 15,11 3-11-15,-6 6-53 16,6-5-21-16,-2 0-7 0,-9 2-5 16</inkml:trace>
  <inkml:trace contextRef="#ctx0" brushRef="#br0" timeOffset="80983.8197">19764 8976 43 0,'0'0'90'0,"0"0"-2"16,0 0-3-16,-26 5-59 15,26-5-9-15,16 0-1 0,1 0-5 16,7 0-2 0,3 0-2-16,6 0-3 0,-3 0-1 15,-3 1-2-15,-2 7 0 0,-7 6 0 16,-7 4 0-1,-12 6 1-15,-3 2 1 0,-10 2 1 16,-2 1 1-16,0-1 1 16,1-6 0-16,1-3 3 0,3-6-3 15,11-13 1 1,5 11-2-16,19-11 0 0,9-1 0 15,13-3-2-15,5-2-2 0,10 3-3 16,6-6-4 0,5 7-13-16,-7 2-58 0,-2-2-17 15,-5-4-7-15,-9-2-6 16</inkml:trace>
  <inkml:trace contextRef="#ctx0" brushRef="#br0" timeOffset="85583.8657">4649 8913 36 0,'0'0'81'16,"-7"-10"-1"-1,14 4-5-15,15 1-62 0,16 3-6 16,10 2-4 0,14 2-3-16,8 7 0 0,5 8 1 15,2 4 0-15,-8 6 2 0,-6 1 1 16,-16 2 2-16,-8 2 1 15,-18 1 2-15,-12-2-2 0,-9 0 0 16,-15 2-5 0,-7 1-18-16,0 1-61 0,-12-2-8 15,-3-3-5 1</inkml:trace>
  <inkml:trace contextRef="#ctx0" brushRef="#br0" timeOffset="86163.8715">5709 8594 37 0,'0'0'76'0,"0"0"-1"0,-8 13-44 15,16 3-11 1,-1 8-6-16,7 5 0 0,-1 5 0 15,6 2-2-15,-1 0-1 16,2 2-2-16,-5-6 1 0,-3-3-3 16,1-6-2-1,-4-7-4-15,-3-4-2 0,-6-12-5 16,9 8-24-16,0-8-49 0,-9 0-6 15,4-16-4 1</inkml:trace>
  <inkml:trace contextRef="#ctx0" brushRef="#br0" timeOffset="86383.8737">5460 8640 12 0,'-18'5'86'0,"7"-3"4"0,11-2-5 16,14-10-51-16,13-6-14 15,13-5-4-15,16-5-3 16,7-5-3-16,10 2-4 16,3-5-6-16,-1 5-3 0,-4 2-6 15,-9 9-10 1,-13 2-15-16,-7 7-28 0,-5 9-26 15,-19 0-4-15</inkml:trace>
  <inkml:trace contextRef="#ctx0" brushRef="#br0" timeOffset="86623.8761">5588 8935 51 0,'-16'24'92'0,"15"-11"-4"0,22-12-5 15,25-10-65-15,26-8-6 16,19-4 0-16,16-2-5 0,4-4-5 16,7 3-9-1,-5-2-4-15,-8 6-11 0,-14 4-23 16,-24 2-40-16,-12 6-6 15,-17 0-1-15</inkml:trace>
  <inkml:trace contextRef="#ctx0" brushRef="#br0" timeOffset="87424.8842">6508 8610 0 0,'2'-10'82'0,"-2"10"0"0,0 4-3 16,-1 14-41-1,-4 4-23-15,-1 3-8 0,-3 11-6 16,-2 5-12-16,3-2-43 15,-2 5-23-15,5-5-7 16,1-9 6-16</inkml:trace>
  <inkml:trace contextRef="#ctx0" brushRef="#br0" timeOffset="95321.9636">7285 12315 41 0,'0'0'73'15,"11"11"-10"1,-11-11-13-16,9-8-8 0,-1-14-6 15,4-5-9-15,2-5-13 16,2-5-9-16,8-3-4 0,1 3-1 16,4 6 0-1,3 7 0-15,5 12 0 0,1 10 0 16,1 7 0-16,1 14 2 0,0 8 1 15,-1 2 2 1,-2-1 2-16,-2-1 1 0,-5-8 1 16,0-4 0-16,-2-11 0 15,-5-4-1-15,3-13-2 0,-7-4-3 16,-2-4-4-1,-5-4-6-15,-5-3-4 0,-3-3-10 16,-3-3-20 0,-1 8-41-16,-12-13-12 0,-5 3-3 15</inkml:trace>
  <inkml:trace contextRef="#ctx0" brushRef="#br0" timeOffset="95741.9678">7315 11671 31 0,'-57'32'36'0,"-8"4"-2"16,4 17-1-16,1 2-2 16,6 14-1-16,10 6-6 15,7 2-5-15,13 15-5 16,10 4-1-16,13 6-3 0,22-2-2 15,11-1-1 1,15-6 1-16,11-12-1 0,13-9-1 16,10-23 1-16,9-18 0 15,7-20-2-15,5-12 1 0,8-28 0 16,4-11-1-16,8-16 1 15,3-11-1-15,4-9 2 16,2-7-1-16,-7-8 0 0,-9-2 1 16,-10-4 0-1,-18 4 0-15,-27 4 0 0,-25 3-2 16,-32 9 0-16,-26 13-1 15,-34 13-1-15,-27 15-2 0,-22 15-1 16,-18 12-2 0,-10 11-4-16,-8 12-3 0,4 11-14 15,3 15-58-15,15-6-9 0,15-2-6 16,26-1-4-1</inkml:trace>
  <inkml:trace contextRef="#ctx0" brushRef="#br0" timeOffset="96741.978">5120 9060 44 0,'6'-10'44'15,"-6"10"-6"-15,8-9-10 0,-8 9-2 16,-18 0-3 0,0 7-3-16,-7 3-3 0,-11 6 0 15,-11 3-1 1,-13 2 3-16,-17 7-2 0,-17-1-2 15,-16 5-3-15,-21 2-3 16,-17 4-1-16,-10-1-4 0,-6 0-10 16,5-11-53-1,7 12-26-15,9-4-4 0,23-8-4 16</inkml:trace>
  <inkml:trace contextRef="#ctx0" brushRef="#br0" timeOffset="97631.9867">5672 8829 25 0,'-17'2'65'0,"4"7"-24"0,1 4-8 16,-7 10-12-16,0 4-9 15,-9 9 0-15,0 3-1 0,-7 5-1 16,3-1-9-1,-3-4-35-15,7 0-35 0,1-8-5 16</inkml:trace>
  <inkml:trace contextRef="#ctx0" brushRef="#br0" timeOffset="98071.9913">6183 8087 68 0,'9'-13'83'0,"-9"13"-29"0,0 0-9 16,0 0-14-16,-3 16-14 16,-5 2-11-16,-2 14-10 0,-7-2-15 15,3 8-32-15,4 6-28 0,-6-3-3 16</inkml:trace>
  <inkml:trace contextRef="#ctx0" brushRef="#br0" timeOffset="98471.9953">5587 8368 23 0,'0'0'75'16,"-17"13"3"-16,-9 7-7 0,-3 5-66 15,-10 14-5-15,-6 10-22 0,-9 2-50 16,3 5-4-1,0-8 0-15</inkml:trace>
  <inkml:trace contextRef="#ctx0" brushRef="#br0" timeOffset="103183.0423">14263 10905 54 0,'3'-13'74'0,"-3"13"-5"15,0 0-47 1,0 0-7-16,10 19-2 0,-2 5-1 16,4 13 1-16,6 8 2 0,4 10 2 15,4 9 3 1,0 7-1-16,7 1-3 0,-1 0-1 16,-1-6-3-16,-1-3-2 15,-1-5-3-15,-3-7-2 0,-1-7 0 16,-2-6-1-1,-4-9-1-15,-4-4 0 0,-4-8-1 16,0-3-1 0,-11-14 1-16,12 12 1 0,-12-12 1 15,0 0 0-15,0 0 0 0,0 0 1 16,0 0-1-16,7-14 2 15,-5-6-2-15,2-6 0 0,0-14-1 16,2-15-2 0,4-18-1-16,7-12 0 0,4-16 0 15,8-6-2 1,7-5-1-16,1 0 0 0,6 7-2 15,0 9-2-15,-1 15-2 0,-3 12-2 16,-1 16-6-16,-15 11-12 16,-2 1-53-16,1 17-13 0,-10 4-3 15,-1 4-1 1</inkml:trace>
  <inkml:trace contextRef="#ctx0" brushRef="#br0" timeOffset="103443.0451">14627 10597 83 0,'0'0'93'15,"7"5"-5"-15,20-18-6 0,20-8-68 16,23-2-5 0,10-9-7-16,15 0-4 0,5-5-6 15,0 5-5-15,-9-3-6 0,-7 10-27 16,-11 4-41-1,-27 7-5-15,-17 8 1 0</inkml:trace>
  <inkml:trace contextRef="#ctx0" brushRef="#br0" timeOffset="103723.0477">13781 10933 87 0,'4'13'92'15,"17"-12"-4"1,20-10-6-16,11-14-76 0,23 0-23 16,11-4-59-16,8-8-8 15,7-2-7-15,-5-1 4 0</inkml:trace>
  <inkml:trace contextRef="#ctx0" brushRef="#br0" timeOffset="104223.0529">15551 11039 0 0,'-20'8'84'0,"7"-5"4"0,3-1-3 16,10-2-42-16,0 0-20 15,11-8-8-15,8 0-3 0,13 1-3 16,5-7-2 0,11 3-2-16,5-6-5 0,5 5-6 15,-2-3-2-15,3 5-11 0,-8-3-15 16,-5 4-27-1,-2 7-27-15,-16 0-5 0</inkml:trace>
  <inkml:trace contextRef="#ctx0" brushRef="#br0" timeOffset="104433.055">15555 11176 51 0,'-17'18'87'0,"10"-2"-2"15,7-16-50-15,27 11-7 16,8-11-6-16,10-6-5 0,11-1-10 16,7-7-16-1,10 0-29-15,3 6-37 0,3-7-12 16,-3 2-4-16</inkml:trace>
  <inkml:trace contextRef="#ctx0" brushRef="#br0" timeOffset="104925.56">17410 10620 67 0,'8'-3'80'0,"-8"3"-2"16,18 26-31-16,-7-6-31 15,1 9-3-15,1 9-2 0,2 12 2 16,0 6-1-1,0 9 0-15,-3 3-1 0,-3-2-2 16,-5-3-3-16,0-8-3 16,-1-7-3-16,-3-10-2 0,0-10 0 15,-4-11-4-15,4-17-23 16,0 0-54-16,-7-12-6 15,-4-17-2-15</inkml:trace>
  <inkml:trace contextRef="#ctx0" brushRef="#br0" timeOffset="105135.5621">17067 10640 90 0,'0'0'94'0,"0"0"-6"16,28-12-4-16,17-2-68 0,24-6-5 15,21-1-3 1,17-4-3-16,11-1 0 0,5 1-3 15,0-2-1-15,-6 3-2 16,-9 3-3-16,-14 2-3 0,-14 7-10 16,-19-1-20-1,-20 8-50-15,0 5-6 0,-15 0-3 16</inkml:trace>
  <inkml:trace contextRef="#ctx0" brushRef="#br0" timeOffset="105405.5647">17192 11353 90 0,'6'23'100'16,"24"-18"-5"-1,27-6-6-15,21-12-62 0,18-4-6 0,20-3-9 16,9-6-5 0,5 1-4-16,-1-3-2 0,-9 6-3 15,-13 0-3 1,-17 6-6-16,-21 1-13 0,-19-5-63 15,-20 12-6-15,-20 3-6 16,-14 1-2-16</inkml:trace>
  <inkml:trace contextRef="#ctx0" brushRef="#br0" timeOffset="105715.5679">17158 11282 22 0,'0'0'91'0,"14"0"-3"15,-9 10-4-15,-2 9-6 0,-4 9-71 16,-6 15-6 0,-8 9-2-16,-5 6 1 0,-7 7 0 15,-2 3-2-15,-5-8-7 0,4-6-12 16,0-8-28-1,-2-12-35-15,19-17-6 0,13-17-3 16</inkml:trace>
  <inkml:trace contextRef="#ctx0" brushRef="#br0" timeOffset="106116.572">17163 10355 8 0,'0'0'81'15,"-3"6"2"-15,-11 10-3 16,-7 10-55-16,-5 12-13 0,-4 7-3 15,-7 11-7-15,-1 8-33 0,10 7-43 16,-9-6-7 0,4-7-3-16</inkml:trace>
  <inkml:trace contextRef="#ctx0" brushRef="#br0" timeOffset="106536.5762">18273 10121 65 0,'0'0'78'0,"-8"14"-2"0,4 5-54 16,-6 11-8 0,-1 4-10-16,-5 13-8 0,-3 14-32 15,-3 7-36-15,5 3-6 16</inkml:trace>
  <inkml:trace contextRef="#ctx0" brushRef="#br0" timeOffset="106966.5805">18516 11155 12 0,'0'0'76'16,"5"21"1"-16,-7 8-1 0,-11 9-64 15,-2 2-5 1,-3 9 3-16,-3 0-6 0,2 7-26 15,3 0-49-15,-2-6-6 16,1-7-3-16</inkml:trace>
  <inkml:trace contextRef="#ctx0" brushRef="#br0" timeOffset="108396.5948">19491 10248 0 0,'-24'8'43'16,"1"1"-6"-16,3 4-6 16,-2 0-4-16,6 0-3 0,0 0-5 15,5-2-4 1,2 0-1-16,7 0 3 0,4-1 0 15,12-1 2-15,12-2-1 0,10 2-1 16,12-5-2 0,8 5-1-16,5-6-4 0,1 2-4 15,-2-2-2-15,-5 0-1 16,-10 0-2-16,-8 0 0 0,-10 1 0 15,-10 4-1 1,-3-3 0-16,-6 6-1 0,-4 0 1 16,-2 5-1-1,-2 3 1-15,0 5 0 0,-9 5 0 16,0 6 0-16,-5 5 0 0,-4 6 1 15,-4 3-1-15,-6 7 0 16,-3 0 0-16,-3 6 2 16,-6-1 0-16,2-1 1 15,-4-3 0-15,7-7 0 0,3-9 1 16,7-6 1-1,6-10 2-15,4-9 0 0,13-4 0 16,7-7 0-16,17-2 0 0,11-2 0 16,10-1-1-16,6 0-1 15,6 2-1-15,3-2-2 16,0 1-2-16,-9-1 0 15,-5 2-1-15,-11-2-4 0,-6 0-4 16,-9 0-7 0,-2-5-43-16,-4 1-30 0,-12 4-7 15,16-18-5-15</inkml:trace>
  <inkml:trace contextRef="#ctx0" brushRef="#br0" timeOffset="108596.5967">19437 10899 7 0,'-33'10'93'16,"18"-2"0"-16,15-8-6 15,25-3-5-15,25-9-76 0,13-3-11 16,23-9-51-16,8 4-28 0,9-4-6 15,4-2-5 1</inkml:trace>
  <inkml:trace contextRef="#ctx0" brushRef="#br0" timeOffset="109416.605">20731 11035 4 0,'7'-10'65'0,"-7"10"2"16,-15-13-45-16,15 13-6 0,-8-11 3 15,8 11-1-15,0 0-1 16,-14-7-2-16,14 7 0 0,-11-1-2 16,1 1-2-1,-1 0-4-15,-3 0-3 0,-1 3-2 16,-2 2-4-1,0 2 1-15,-1 2 2 0,-1 4 1 16,-2-1-1-16,2 4 0 0,-2 0 1 16,1 3 0-16,3 0 1 15,-2 3 0-15,3-5-1 0,0 3 1 16,6-6 1-1,4 1 3-15,4-5 0 0,2-10 1 16,16 11 0 0,6-11 0-16,7 0-1 0,4-7 1 15,2-1-4-15,1-5-1 16,3-4-3-16,-7-2 0 0,-6-1-1 15,-8-2 0-15,-6 0-1 16,-5-2-2-16,-7 2 1 16,-2 2-2-16,-12 2 1 0,-6 2 0 15,-5 6 1 1,-3 2-1-16,-10 8 4 0,1 1 0 15,-4 9 1-15,-1 8 2 16,4 6 0-16,3 6 1 16,4 5 2-16,10 5 2 15,12 3-1-15,9-1 2 0,8 0-1 16,14-1-1-16,9-2-1 0,6-6 0 15,6-2-5 1,-4-7-4-16,1-2-5 0,-7-8-12 16,-3-10-50-16,-4 7-19 15,-7-8-7-15,-3-3-3 16</inkml:trace>
  <inkml:trace contextRef="#ctx0" brushRef="#br0" timeOffset="110036.6112">20984 11110 77 0,'0'0'88'0,"10"-5"-7"0,-10 5-4 15,0 0-73 1,-8-4-3-16,-3 4-1 0,-3 4 0 15,-3 4-1-15,0 1 2 0,-4 5 0 16,-3 1 2 0,4 2 1-16,0 1 0 0,1 2 0 15,2 3 0-15,-1 1 0 16,1 0 0-16,2 3-1 0,4-1 0 15,-1 3 0 1,4-2-2-16,1 1 2 0,4-3-1 16,2-1 0-16,1-4 0 15,3-1 1-15,4-4 2 16,2-4-1-16,0-6 1 0,0 0 0 15,1-5 1-15,1-1-1 16,0-8-1-16,-3-8-2 0,2-4-1 16,-3-4 0-1,0-3-1-15,-2-2-1 0,-1-1 0 16,0-1 0-1,-2 3 2-15,-1 7 0 0,-1 1 1 16,0 4 1-16,0 5 0 0,0 1 0 16,0 11 0-16,1-14-1 15,-1 14 0-15,0 0-1 0,0 0-2 16,0 0 1-1,7 11 0-15,-1 11 1 0,5 9 0 16,0 10 2 0,3 12 0-16,3 7 0 0,4 15 2 15,1 6-1-15,3 5 0 16,1 1-1-16,7 3 0 0,2-5-2 15,8-3-3-15,7-14-4 0,15-5-22 16,16-13-63 0,10-35-4-16,17-15-7 0,16-40-7 15</inkml:trace>
  <inkml:trace contextRef="#ctx0" brushRef="#br0" timeOffset="113532.6476">13619 13077 0 0,'8'-17'88'0,"-8"17"2"15,2-16-5-15,-2 16-46 0,0 0-16 16,0 0-13-16,5 9-4 0,0 15-5 15,2 10-1 1,0 10 0-16,4 11 0 0,-2 10 3 16,-3 6 0-1,0-1-1-15,-4-5 0 0,-2-7-1 16,-1-5-2-16,-3-11-4 15,0-8-9-15,-3-13-24 0,-2-9-46 16,9-12-5-16,0 0-3 0</inkml:trace>
  <inkml:trace contextRef="#ctx0" brushRef="#br0" timeOffset="113772.65">13278 13146 5 0,'-51'1'92'15,"11"3"1"-15,9-4-6 0,15-1-7 16,25-11-71 0,27-7-1-16,29-4-4 0,24-4-2 15,27-8 1-15,17-2-1 16,16-4 0-16,6 1 0 0,-4 3-4 15,-14 4-5 1,-16 8-18-16,-25 15-56 0,-27-4-7 16,-25 6-8-1,-23 3 6-15</inkml:trace>
  <inkml:trace contextRef="#ctx0" brushRef="#br0" timeOffset="114032.6526">12977 13841 88 0,'14'24'92'0,"31"-14"-5"16,32-19-5-16,27-18-72 15,28-7-4-15,18 1-2 0,14-6-2 16,2 1-1 0,-5 3-2-16,-9 1-4 0,-16 8-18 15,-15 9-60-15,-34 3-5 16,-26 6-6-16</inkml:trace>
  <inkml:trace contextRef="#ctx0" brushRef="#br0" timeOffset="114322.6555">13238 13539 19 0,'11'17'95'0,"-9"10"-3"16,-6 5-5-16,-16 4-6 15,-10 8-80-15,-6 11-11 0,-6 0-13 16,-6 6-17-16,9 2-46 0,-5-17-4 16,6-10-5-1</inkml:trace>
  <inkml:trace contextRef="#ctx0" brushRef="#br0" timeOffset="114632.6586">13337 12859 80 0,'-17'7'87'0,"0"11"-2"0,-9 7-7 16,-24 5-74-16,14 9-3 0,-6 8-1 15,-3 4-5-15,1 6-12 16,3-3-31-16,7-9-35 0,15-11-5 16,8-12 0-1</inkml:trace>
  <inkml:trace contextRef="#ctx0" brushRef="#br0" timeOffset="114912.6614">14567 12609 1 0,'-11'-1'93'16,"-2"10"1"-16,-8 8-5 16,-4 7-7-16,-19 5-68 0,13 5-9 15,1 10-6 1,-4-4-7-16,6 14-24 0,4 6-50 15,4-4-8-15,8-5-5 16</inkml:trace>
  <inkml:trace contextRef="#ctx0" brushRef="#br0" timeOffset="115142.6637">14422 13421 50 0,'12'9'87'0,"-7"8"-3"0,-5 3-5 16,-6 12-67-1,-11 6-9-15,3 11-7 0,-6 6-22 16,-13 5-52-16,17-6-5 15,-1-13-4-15</inkml:trace>
  <inkml:trace contextRef="#ctx0" brushRef="#br0" timeOffset="115472.667">15158 13052 20 0,'-8'10'82'0,"15"-6"0"16,19-4-6-1,11 0-53-15,19-8-20 0,8 1-12 16,6-1-14-1,6 3-4-15,-7 0-3 0,-1-2-9 16,3 4-43-16,-21 0 6 0</inkml:trace>
  <inkml:trace contextRef="#ctx0" brushRef="#br0" timeOffset="115662.6689">15153 13263 29 0,'-14'35'95'15,"16"-10"-6"-15,23-14-10 16,19-11-10-16,17-12-87 16,15-1-17-16,8-1-20 0,13-4-12 15,3 9-18 1,-2-3-6-16</inkml:trace>
  <inkml:trace contextRef="#ctx0" brushRef="#br0" timeOffset="118182.6941">17026 12187 39 0,'0'0'82'0,"18"-12"-5"0,-18 12-42 16,12 1-9 0,1 12-8-16,-3 7-6 0,1 11-3 15,1 8-4 1,2 10 1-16,3 8 1 0,1 8 2 15,3 3-2-15,-2 0 0 0,-1-8 0 16,-1-6 0-16,-3-8-1 16,-1-8 0-16,-5-11 1 0,-2-8-1 15,-1-6 0 1,-5-13 0-16,6 11-1 0,-6-11 0 15,0 0-1 1,0 0 0-16,0 0 1 0,0 0-1 16,0 0 1-16,0 0-1 15,15-9 0-15,-5-9-1 0,9-8 0 16,9-13 0-16,8-11-1 0,7-12 0 15,6-10-1 1,8-5 0-16,-3 1-1 0,3 1 0 16,-7 3-2-1,-2 5-3-15,-6 13-7 0,-6 6-7 16,-3 7-40-16,-8 14-32 15,-1 4-5-15,-2 6-7 0</inkml:trace>
  <inkml:trace contextRef="#ctx0" brushRef="#br0" timeOffset="118422.6965">17583 12026 83 0,'-9'10'91'15,"9"-10"-3"-15,28 5-6 0,19-7-71 16,16-6-5 0,13-4-2-16,11 1-4 0,6-4-9 15,4-2-5-15,-4-1-10 16,-13 3-24-16,-3 2-38 0,-30 4-7 15,-17 4 3 1</inkml:trace>
  <inkml:trace contextRef="#ctx0" brushRef="#br0" timeOffset="118682.6991">16916 12139 8 0,'-18'16'98'0,"5"-1"-6"16,13-15-3-16,0 0-4 15,32 2-71-15,6-12-26 0,0-5-69 16,24-2-5 0,7-8-7-16,5-4-4 0</inkml:trace>
  <inkml:trace contextRef="#ctx0" brushRef="#br0" timeOffset="119122.7035">16683 12976 74 0,'-19'14'91'0,"19"-14"-2"16,26 0-6-1,36-13-71-15,22-8-2 0,33-1-1 16,19-7-3-16,25-2-1 16,10-2-3-16,5 3 0 0,-6 3-4 15,-15 9-3 1,-20 3-6-16,-24 11-17 0,-23 11-44 15,-29 2-16-15,-25 5-7 0</inkml:trace>
  <inkml:trace contextRef="#ctx0" brushRef="#br0" timeOffset="119943.7118">16864 13334 23 0,'0'0'86'16,"-5"10"-1"-16,14-32-9 0,19 20-53 16,12-3-7-16,17-1-4 15,12-2-4-15,8 0-2 0,8 0-3 16,-4-2-2-16,-4 3-1 15,-11 3 0-15,-12 1-1 16,-17 1 0-16,-11 2-1 0,-12 0 1 16,-14 0-1-1,5 13 1-15,-6-2 0 0,-9 1 1 16,-5 2 0-16,-3 6 0 15,-3 2 1-15,-5 2-1 0,-4 5 1 16,-4 0-1-16,-5 7 0 16,-3 3 0-16,0 4 1 15,-1 1 0-15,1-1 1 0,4 1-1 16,2-5 1-1,9-2 2-15,8-5 1 0,7-7 2 16,12-6 1-16,8-4 2 16,15-6-2-16,13-5 2 0,7-3-2 15,9-1 0 1,5-5-4-16,2-2-1 0,0 0-2 15,-7-3-3-15,-3 3-2 16,-11-3-4-16,-6 1-8 16,-14 1-29-16,-7-1-43 0,3-3-7 15,-5-5-4-15</inkml:trace>
  <inkml:trace contextRef="#ctx0" brushRef="#br0" timeOffset="120123.7136">17024 13544 70 0,'-13'7'91'0,"13"-7"-5"16,29-2-9-1,17-7-79-15,14 6-70 0,12-15-11 16,10-5-6-1</inkml:trace>
  <inkml:trace contextRef="#ctx0" brushRef="#br0" timeOffset="120693.7193">17765 13658 81 0,'-14'9'86'15,"14"-9"-1"-15,0 0-6 0,0 0-76 16,19 3 0-16,9-5-1 0,4-6 2 15,8-2-1 1,4 0 2-16,0-4 0 0,-2 2-1 16,-4 0 1-1,-7 2-2-15,-11-2-1 0,-4 3-1 16,-10-1-1-16,-6 10-2 15,-2-18-2-15,-11 12 0 0,-9-2-1 16,-6 6 1 0,-7 2 0-16,-6 0 2 0,-1 10 2 15,0 7 0-15,2 3 1 0,4 3 0 16,6 3 2-1,8-1 1-15,12 3 1 0,8 2 0 16,10-6 2-16,15 0-1 16,10-2 1-16,9-7-4 0,3-3-1 15,7-3-6 1,-2-6-5-16,4-2-12 0,-9-1-33 15,2-11-35 1,0-5-6-16,-6-6-1 0</inkml:trace>
  <inkml:trace contextRef="#ctx0" brushRef="#br0" timeOffset="121203.7244">18407 13556 59 0,'-25'12'81'15,"-3"3"-2"-15,-2 0-46 0,-4 8-19 16,3 6-6-16,-2 8-2 0,4 1-2 15,5 1 1-15,11 0 3 16,10-3-1-16,5-4 1 16,16-9 1-16,12-8-3 15,9-10-1-15,5-5 0 0,8-14-2 16,-2-13-2-1,3-5-1-15,-6-4 1 0,-6-3 1 16,-11 1 3-16,-4 0 2 16,-12 3 0-16,-4 6 2 0,-7 3-2 15,-4 6 0-15,-8 3-2 16,-2 5-3-16,-1 1-2 15,0 5-1-15,2 1 0 0,-1 5-1 16,0 0 0 0,11 0 0-16,-14 8 1 0,14-8 0 15,-13 17 2-15,8-7 0 16,2 2 0-16,-1 2 1 15,1 1 1-15,-1 0 0 16,1 1-1-16,0 1 2 0,0 2 0 16,-1 7 1-16,-1 6 0 0,0 8 1 15,-2 12 0 1,-5 9 1-16,1 14-2 0,-5 13 0 15,0 6-1 1,-5 7-2-16,3-2-2 0,-1-2-8 16,6 0-25-16,9-15-60 15,-1-16-1-15,5-18-9 16,0-26-2-16</inkml:trace>
  <inkml:trace contextRef="#ctx0" brushRef="#br0" timeOffset="161018.1256">8022 7425 46 0,'0'0'84'0,"-6"-10"-28"0,6 10-10 16,0 0-13-1,0 0-12-15,0 0-10 0,-6-9-6 16,6 9-5-16,0 0-2 15,0 0-1-15,0 7 1 0,0-7-1 16,10 19 1 0,-2-5 1-16,2 8 1 0,4 0 3 15,2 7 0 1,2 4 0-16,-2 0 1 0,4 0 1 0,-2 3 0 15,-1-2 0-15,0-2 1 0,-2 0 0 16,-1-6-2 0,-1 0 1-16,1-2 0 0,-1-3-1 15,1 0 0 1,-1-1 0-16,-1-2 0 15,1-2 2-15,-1 0-2 16,-3-5 0-16,0 2-1 0,-2-3 1 16,-7-10 0-1,8 16-2-15,-8-16 0 0,6 13-1 16,-6-13 0-16,0 0 0 0,7 10 0 15,-7-10 0 1,0 0 0-16,0 0 0 0,0 0 0 16,0 0 0-16,0 0 0 15,0 0 0-15,0 0-1 16,0 0 0-16,0 0 1 15,0 0-1-15,0 0 0 0,0 0 1 16,0 0-1-16,0 0 1 0,0 0 1 16,0 0 0-1,0 0 0-15,0 0 1 0,8 0 1 16,-4-10-1-1,0-10-1-15,4-11 1 0,5-14-1 16,0-18-1-16,6-13 1 16,3-10-2-16,2-7 0 0,1 1 0 15,2 1 1 1,-4 6-1-16,0 12-1 0,-4 15-1 15,-3 13-3-15,-5 9-5 0,0 13-7 16,-10 3-35-16,2 8-38 16,-3 12-6-16,0-12-5 15</inkml:trace>
  <inkml:trace contextRef="#ctx0" brushRef="#br0" timeOffset="161338.1288">8262 7216 1 0,'-18'1'83'0,"4"-1"4"0,3 2-3 16,38-4-54-16,-19-4-8 15,17-5-4-15,15-10-3 16,11-2-1-16,8-8-3 15,5 1-2-15,6-6-3 0,-3 2 0 16,-3 5-6 0,-17 5-9-16,-6 10-20 0,-14 14-53 15,-12 0-8-15,-15 0-5 16</inkml:trace>
  <inkml:trace contextRef="#ctx0" brushRef="#br0" timeOffset="161690.6324">7726 7481 61 0,'0'0'89'0,"0"0"-3"16,8-10-45-16,22-6-9 0,13-7-7 15,9 0-9 1,6-4-7-16,8 2-8 0,-6 1-25 15,-8 5-56-15,8 7-6 0,-12 2-8 16</inkml:trace>
  <inkml:trace contextRef="#ctx0" brushRef="#br0" timeOffset="162330.6388">8920 7552 22 0,'-17'1'63'0,"1"0"-5"0,8 1-11 16,8-2-5-16,0 0-8 0,19-3-10 15,7-4-6 1,13 0-4-16,2-2-3 0,6 0-2 16,0 2-2-1,1 0-2-15,-4 2-2 0,-8 0-3 16,-2 5-3-16,-9-2-4 15,-3 2-12-15,-7 4-21 0,-15-4-44 16,17 11-5 0,-17-11-3-16</inkml:trace>
  <inkml:trace contextRef="#ctx0" brushRef="#br0" timeOffset="162540.6409">8894 7754 70 0,'26'3'87'16,"7"-8"-4"0,12-6-45-16,10-2-19 0,13-2-4 15,-1 1-5-15,-1 0-8 16,2 3-23-16,-5 3-57 0,-12 2-5 15,-7 2-5 1</inkml:trace>
  <inkml:trace contextRef="#ctx0" brushRef="#br0" timeOffset="163490.6503">9632 7233 1 0,'-5'-13'44'0,"5"13"-4"16,0 0 4-16,-5-10-4 15,5 10-7-15,0 0-7 0,0 0-5 16,0 0-7 0,0 0-7-16,0 0-4 0,0 0-1 15,0 6-2-15,0-6-1 0,6 19 1 16,0-1 1-1,2 1 2-15,5 8 3 0,0-2 2 16,1 8-2-16,2-4 1 16,2 7 0-16,-2-3-1 0,0 0 0 15,0 0-1 1,-2 2-3-16,-1-3 0 0,-2 1 0 15,1-2 0-15,-2-1 1 0,-1-1 0 16,0-2 0 0,0-4 0-16,-1 0 1 0,-1-5 0 15,1-3 0-15,-3-3 0 16,1-2-1-16,-6-10 1 0,6 10 0 15,-6-10 1 1,0 0 2-16,0 0 0 0,0 0 0 16,0 0 0-1,0 0 0-15,0 0-1 0,7-16-1 16,-6-5-1-16,2-9-2 0,0-7 0 15,1-13-1-15,1-6 1 16,2-7-2-16,-2-6 0 0,1 1 0 16,0 0 0-1,-2 5 0-15,-3 5-3 0,0 10-1 16,-1 7-3-1,-5 5-6-15,4 11-21 0,1 8-55 16,-5 5-5-16,5 12-6 16</inkml:trace>
  <inkml:trace contextRef="#ctx0" brushRef="#br0" timeOffset="163940.6549">10126 7581 8 0,'7'21'72'0,"3"6"-29"15,0-2-14-15,10-2 3 0,-5-2 3 16,7-4-1-16,-7-6-5 0,2-5-3 15,0-6-4 1,0-3-1-16,1-8-3 0,-3-4-3 16,-4-5-5-16,2-1-2 15,-5-1-3-15,-5 0-3 0,-3 3-2 16,-4 2 0-1,-7 2-1-15,-6 5 0 0,-2 3-1 16,-3 6 0 0,-1 1 0-16,-3 5 0 0,3 5 0 15,4 5 0-15,5 5-2 0,3-1-4 16,10 3-22-16,10 2-53 15,0-5-7-15,2-6-6 16</inkml:trace>
  <inkml:trace contextRef="#ctx0" brushRef="#br0" timeOffset="164760.6631">10560 7291 56 0,'0'11'40'15,"11"-5"2"-15,6-6 2 16,6-3 2-16,3-3-5 0,1-2-9 16,1-1-12-1,2-3-4-15,-8 1-3 0,-2-2-4 16,-8 3-2-16,-3 1-2 0,-6-2-3 15,-3 2-1 1,-3-1-2-16,-10 2-1 0,-1 0-1 16,-9 2-3-16,-1 4 1 15,-6 2 1-15,0 5 0 16,-2 7 0-16,1 8 2 15,4 6-1-15,6 8 1 0,2 3 1 16,9 5 1 0,8 5-1-16,2 1 2 0,10 3 1 15,7-7 0-15,4-4 3 0,4-4 0 16,5-4 2-16,4-8 0 15,2-6 0-15,1-4-3 16,-3-9-6-16,2 2-34 16,-4-7-46-16,-2 0-8 0,-5-11-5 15</inkml:trace>
  <inkml:trace contextRef="#ctx0" brushRef="#br0" timeOffset="165420.6697">10966 6834 8 0,'5'12'59'15,"-9"1"-43"-15,9 1-6 16,6 6 1-16,2 3 7 16,-1 2 8-16,2 4 2 15,-2 0-4-15,-3-5-1 0,-3 0 0 16,-1-2-1-16,-5-5 2 0,0-3-2 16,0-2-6-1,-11-4-3-15,0-6 0 0,-5 1 0 16,-3-3-5-1,-7 0-1-15,1-3-5 0,-5-6-7 16,5-1-30-16,3-5-47 16,-4-7-9-16,7-6-4 0</inkml:trace>
  <inkml:trace contextRef="#ctx0" brushRef="#br0" timeOffset="165530.6708">10800 6742 13 0,'0'0'22'16,"9"-12"-22"-16,-5 2 1 0</inkml:trace>
  <inkml:trace contextRef="#ctx0" brushRef="#br0" timeOffset="166470.6802">11193 6677 3 0,'-11'14'23'16,"-2"1"0"-16,4 3-7 0,1 3-5 15,5 1 3-15,3 1 3 16,1 1-1-16,8-6 4 0,3-1 3 15,6-5 1 1,4-6 1-16,2-3-1 0,1-3-8 16,4-9-1-16,-4-3 0 0,4-3-1 15,-4-4-4 1,-4 2 0-16,-5-2-1 0,-9 4-1 15,-7-4-2-15,-7 4 0 16,-13 0-3-16,-8 4 0 0,-9 3-3 16,-2 2-5-1,-2 2-5-15,1 4-14 0,7 5-47 16,3-1-14-1,10 0-5-15</inkml:trace>
  <inkml:trace contextRef="#ctx0" brushRef="#br0" timeOffset="167341.6889">11505 7210 43 0,'30'-13'59'0,"-12"0"-47"0,20 4-6 15,4 0-2-15,-3 3-1 16,-1 0-8-16,-7 4-23 15,-12-1-31-15</inkml:trace>
  <inkml:trace contextRef="#ctx0" brushRef="#br0" timeOffset="167571.6913">11487 7399 64 0,'15'1'83'15,"13"-1"-30"-15,10-4-15 0,6-9-20 16,13-6-49-16,6 2-39 0,3-2-11 15</inkml:trace>
  <inkml:trace contextRef="#ctx0" brushRef="#br0" timeOffset="179133.808">12042 6938 69 0,'0'0'55'0,"-12"-18"-3"15,12 18-9 1,-13-14-7-16,13 14-8 0,-10-17-5 15,10 8-4-15,0 9-3 16,0-15-2-16,0 15-1 0,0-13-3 16,0 13-2-1,-2-10-2-15,2 10-1 0,0 0-2 16,0 0-2-16,0 0-1 0,0 0 0 15,0 0-1 1,8 7 1-16,4 5-2 0,2 5 2 16,5 8 0-16,4 1 0 15,3 7 1-15,4 4 0 0,1 0 1 16,-2 1-1-1,-1 3 1-15,-1-3 0 0,-2 4 1 16,-3-7-1-16,-3 0 1 16,1-4-1-16,-4 0 1 15,-1-4-1-15,-2-3 1 0,-3-3-1 16,0-5 0-16,-3-2 0 15,-1-2 1-15,-6-12 1 0,10 13-2 16,-10-13 4 0,0 0-1-16,0 0 1 0,7-18 0 15,-7-9-1 1,1-11-1-16,-2-10 0 0,-2-16-2 15,1-7 0-15,1-7-2 0,-1-1 0 16,0 5 0-16,1 7 0 16,1 9 0-16,0 14-2 0,0 8 0 15,0 12-4 1,-2 7-3-16,2 9-9 0,0 8-21 15,-7-12-47 1,7 12-11-16,-7 11-6 0,3 2-3 16</inkml:trace>
  <inkml:trace contextRef="#ctx0" brushRef="#br0" timeOffset="179803.8147">12689 7184 23 0,'0'0'81'0,"11"-11"-22"0,-11 11-11 16,0 0-9-16,0 0-12 0,0 0-11 15,0 0-5 1,0 0-5-16,-7-3-2 0,7 3-2 16,-14 8-2-16,4 0 0 15,5 6 1-15,-5 3 0 0,4 2 3 16,3 4-2-1,3-3 3-15,7 4 0 0,6-9 2 16,4-2 1 0,5-12 1-16,4-1-1 0,2-15 2 15,1-3 1-15,-7-7-3 0,-2-1 0 16,-4-3-2-16,-12 0-2 15,-4 4 0-15,-11 3-2 0,-8 6-1 16,-8 0-2 0,0 8-5-16,-6-3-9 0,3 1-68 15,5 10-7 1,4 0-6-16,10 2-4 0</inkml:trace>
  <inkml:trace contextRef="#ctx0" brushRef="#br0" timeOffset="188615.1495">14614 15007 39 0,'-15'2'90'0,"3"0"-4"15,3-1-4 1,9-1-63-16,0 0-6 0,1 8-5 16,19-3-2-1,5 2-1-15,8-2 0 0,6 4 0 16,2-1 0-16,2-3-2 15,-2-1 0-15,-4-1-3 0,-3 2-1 16,-7-5-2-16,-4 2-6 16,-9-2-12-16,-2-8-42 15,2 0-24-15,-7-5-8 0,-1-1 5 16</inkml:trace>
  <inkml:trace contextRef="#ctx0" brushRef="#br0" timeOffset="188825.1579">14506 15276 56 0,'-12'12'91'0,"12"-12"-5"15,31 3-4-15,56-8-69 16,-29-4-7-16,17-2-3 15,10 4-4-15,3 1-5 16,0 6-21-16,3 0-55 0,-15 4-5 16,-6 2-4-16</inkml:trace>
  <inkml:trace contextRef="#ctx0" brushRef="#br0" timeOffset="189716.1936">16049 14628 41 0,'0'0'85'0,"0"-10"-4"16,16 10-36 0,-16 0-17-16,0 0-12 0,6 14-7 15,-2-1-2-15,2 4-1 16,2 8 1-16,2 6-2 0,3 5 1 15,3 5-1-15,-2 2 0 16,1-1-1-16,-2 3-1 16,3-4-1-16,-5 0-1 0,0-7 2 15,-1-4-1 1,-4-1 2-16,-1-7-1 0,-2-3 2 15,1-5 0-15,-2-6 2 16,-2-8 1-16,1 9 1 16,-1-9 1-16,0 0 0 15,9-18-1-15,-4-7-1 0,2-9-1 16,2-10-1-16,2-9-1 0,2-7-3 15,2-3-1 1,-3 4-2-16,2 1-2 0,0 9-2 16,-5 5-6-1,3 13-9-15,-12 9-41 0,5 3-32 16,5 8-8-16,-2 4-2 15</inkml:trace>
  <inkml:trace contextRef="#ctx0" brushRef="#br0" timeOffset="190136.2104">16535 14883 45 0,'-1'17'76'0,"-2"-9"1"0,-1 5-59 15,1 6-2 1,3 0 2-16,0 2 2 0,1 2 0 16,9-6 0-1,5 0-2-15,3-7-4 0,3-5-3 16,4-5-1-16,-1-2-1 0,-2-10 0 15,-1-1 0-15,-7-4-2 16,0-3 0-16,-10 4 0 16,-4-3-1-16,-9 2-1 15,-10 2 0-15,-4 6-4 0,-6 1-2 16,-1 5-4-1,-8 2-9-15,10 1-42 0,0 8-33 16,7 2-9-16,8 1-5 16</inkml:trace>
  <inkml:trace contextRef="#ctx0" brushRef="#br0" timeOffset="190946.2428">15661 15432 35 0,'-51'12'86'15,"2"-3"-4"-15,15-5-3 16,7 1-64-16,18-1-7 16,18-4-2-16,25 0-2 15,35-4 0-15,29-5 2 0,40-7-1 16,36-2 1-16,39-6 3 0,36 0 2 15,28-7 3 1,22 3 2-16,8 2 0 0,8 2 1 16,-10 2 0-16,-14 6-1 15,-21 2-5-15,-26 4-3 16,-33 4-5-16,-31 2-2 15,-38 1-4-15,-33 2-3 0,-26 1-6 16,-28 0-4 0,-23 1-20-16,-20 7-54 0,-18-8-9 15,-19 0-6-15,-10 0-2 0</inkml:trace>
  <inkml:trace contextRef="#ctx0" brushRef="#br0" timeOffset="195969.9438">16184 15726 12 0,'0'0'86'15,"0"-14"-5"-15,0 14-28 0,0 0-14 16,0 0-8-16,0 0-9 15,0 0-6-15,-9-5-5 16,9 5-2-16,0 0-1 0,0 0-2 16,0 0 0-1,0 0-1-15,0 0-1 0,0 0-2 16,0 0 1-16,-8 8-2 15,8 3 0-15,-2 7 1 0,2 4 0 16,0 10 0-16,0 4 1 16,0 9-1-16,-1 3 2 15,0 5-1-15,-4 0 1 0,1-1-2 16,-1-4 1-1,-2-4-1-15,1-8 0 0,2-6-1 16,0-7 0-16,0-6-1 16,2-6-2-16,2-11 1 15,0 0-4-15,0 0-6 16,0 0-16-16,0 0-58 0,-1-18-9 15,1-3-8-15,3-3 1 0</inkml:trace>
  <inkml:trace contextRef="#ctx0" brushRef="#br0" timeOffset="197199.9929">16092 15765 8 0,'0'0'41'0,"0"0"-5"0,-11 0-3 16,11 0-2-16,0 0-3 15,0 0-2-15,0 0-2 16,0 0-4-16,0 0 0 15,0 0-4-15,0 0-4 0,0 0-3 16,0 0-3 0,0 0-3-16,0 0-1 0,0 0 0 15,0 0 0-15,0 0 1 0,0 0-1 16,0 0-1-16,0 0 1 15,0 0-1-15,0 0 1 16,0-7-2-16,0 7 1 16,0 0-1-16,10-7 0 0,-10 7 0 15,14-7 0 1,-6 1 0-16,7 0 1 0,-2 1 0 15,3 0 1-15,2 0 0 16,3 0 0-16,3-1 0 16,-1 1 1-16,3-1 1 0,2 2 0 15,2 0 0-15,1 0-1 16,-1 1 1-16,-1 0 1 0,-2 2-2 15,-1 1-1 1,-5 0 0-16,-4 2-1 0,-1 3 0 16,-5 5-1-16,1-2 1 15,-4 3-1-15,1-1 0 16,-3 1 0-16,0 4 1 15,-1 0-1-15,-3 0 0 0,-1-1 1 16,-1 1 0-16,0 3-1 0,-6 2 2 16,-2 0 0-1,-3-1-2-15,-5 5 1 0,-2 0-1 16,-6 3 0-1,-4-2 0-15,-4-1-1 0,-2-1 1 16,-3-3-1-16,-3-5 0 16,1-3-1-16,0-7 2 0,4-4 2 15,2-2-1-15,6-6 1 0,3-3 0 16,9-1 0-1,4-3 0-15,4 2 1 0,7 2-1 16,2-1-1 0,7 4 0-16,4 4 0 0,6 2-1 15,2 2-1-15,4 13 1 16,3 5 1-16,-1 6-1 0,3 4 1 15,-1 2-1 1,-2 3 1-16,-3-3 0 0,-2-1 0 16,-3-4 0-16,-5-6-2 0,-1-3-2 15,-5-5-3 1,-3-1-5-16,-5-11-15 0,0 0-39 15,0 0-26-15,0-9-5 16,2 0-5-16</inkml:trace>
  <inkml:trace contextRef="#ctx0" brushRef="#br0" timeOffset="197990.0244">16747 16116 25 0,'0'0'84'16,"0"0"1"-16,0 0-52 0,16-7-4 15,12 3 2 1,7 0-1-16,5 0-1 0,4-1-9 15,0 3-2-15,-7 2-7 16,-2-3-2-16,-7 1-3 16,-5 2-4-16,-7-1-2 0,-7 1-4 15,-9 0-3-15,0 0-2 16,0 0-4-16,0 0-3 0,0 0-3 15,0 0-9 1,0 0-26-16,7-11-38 0,-7 11-2 16</inkml:trace>
  <inkml:trace contextRef="#ctx0" brushRef="#br0" timeOffset="198280.0362">16983 15840 36 0,'0'0'88'15,"0"8"1"-15,0 9-2 0,29 2-65 16,-24 9-8-1,0 5 0-15,-4 8-1 0,2 2 0 16,-3 1-2 0,0-1-4-16,0-6-4 0,0-7-6 15,-1-2-4-15,-5-12-12 16,6-16-36-16,0 13-34 0,0-13-6 15,10-13-4 1</inkml:trace>
  <inkml:trace contextRef="#ctx0" brushRef="#br0" timeOffset="198720.0538">17975 15404 46 0,'-10'12'87'0,"10"-12"-1"16,-2 20-6-16,2-5-52 16,3 9-21-16,4 8 0 0,-2 2 1 15,3 7 1 1,0 3 2-16,1-1-2 0,-1-4-1 15,-3-6-6 1,3-4-5-16,-5-8-6 0,3-3-8 16,-5-8-17-16,-1-10-40 0,0 0-20 15,0 0-4-15</inkml:trace>
  <inkml:trace contextRef="#ctx0" brushRef="#br0" timeOffset="198920.0618">17721 15823 81 0,'-3'11'97'16,"11"-2"-6"-16,20-9-6 0,65-3-68 16,-34-4-9-16,12-2-2 15,9 1-3-15,3-4-3 0,-5 3-3 16,-6 1-4-1,-10 3-11-15,-10 1-26 0,-21 4-43 16,-6 2-7-16,-14 5-4 16</inkml:trace>
  <inkml:trace contextRef="#ctx0" brushRef="#br0" timeOffset="199430.0822">17983 16206 31 0,'7'26'85'16,"-2"1"-1"-16,0 7-34 0,1-1-22 16,-1 2-10-1,-3-4-4-15,0 0 0 0,-1-4-2 16,-1-3 0-1,-1-5-1-15,1-6 3 0,-2-4 0 16,2-9 0-16,-14 1-1 16,5-2-2-16,-2-9-1 0,-2-2-2 15,0-5-2-15,-4 1-2 0,1-3-1 16,-2 0-1-1,2 1-1-15,0 4 0 0,3 0-1 16,0 1-2 0,1 4-2-16,2-4-4 0,2 3-9 15,-1 1-47-15,0-8-30 16,8 0-6-16,1-5-7 0</inkml:trace>
  <inkml:trace contextRef="#ctx0" brushRef="#br0" timeOffset="199640.0906">17940 16006 78 0,'0'0'95'0,"5"-16"-6"16,-5 16-7-1,3-11-74-15,-3 11-11 0,5-9-13 16,-5 9-36-16,0 0-35 0,0 0-6 16,4 6-1-16</inkml:trace>
  <inkml:trace contextRef="#ctx0" brushRef="#br0" timeOffset="200360.1194">18092 16075 29 0,'0'0'85'0,"0"0"-4"0,0 0-3 15,0 0-61-15,0 0-15 16,0 0 1-16,0 0 2 0,-3 16 1 15,3-3 1 1,0 5 2-16,0 1 0 0,2 5-1 16,4 0 1-1,-2 0-2-15,3-2-2 0,-1-3 0 16,1-4-2-16,-1-3 0 15,-6-12-1-15,11 14 1 0,-11-14 0 16,0 0 1-16,10-1-1 0,-10 1-1 16,5-20 1-1,-1 7 0-15,-3-1-1 0,0-3-1 16,0-2 0-1,-1 2 0-15,1 2 0 0,-1 1-1 16,1 0 1-16,-1 4-1 16,0 10 0-16,0-14 1 0,0 14 0 15,0 0 0-15,0 0 0 0,0-8 0 16,0 8-1-1,0 0 0-15,0 0-1 0,0 0 0 16,0 0-2 0,0 0 1-16,0 0 0 0,9 8 0 15,-9-8 0-15,16 16 1 16,-7-8 3-16,0 3 0 0,0-3 3 15,3-1 0 1,-12-7 1-16,20 3 2 0,-20-3-1 16,18-3 0-16,-11-4 0 0,3-6-3 15,-3 0 1 1,-3-2-3-16,3-1 0 0,-7 0-1 15,1 0-2-15,-1 0-3 16,0 2-2-16,-2 0-4 0,2 14-7 16,-6-22-22-1,0 11-49-15,6 11-10 0,0 0-7 16</inkml:trace>
  <inkml:trace contextRef="#ctx0" brushRef="#br0" timeOffset="200740.1346">18658 15927 17 0,'0'0'73'0,"-5"10"1"16,-8-5-3-16,-6 3-70 0,-4 3-1 15,1 2 4 1,-7 4 9-16,5 7 5 0,-3-1 3 15,5 5 0 1,4-3 0-16,8 3-1 0,6-2 0 16,4 1-2-16,16-3-3 0,7-4-4 15,11-3-1-15,7-2-2 16,4-2-1-16,6-4-2 0,-1-1-3 15,-3-5-2 1,3 2-7-16,-8-5-9 0,2 0-38 16,1-3-39-1,-12 3-7-15,-8-4-5 0</inkml:trace>
  <inkml:trace contextRef="#ctx0" brushRef="#br0" timeOffset="207738.415">1662 16003 16 0,'0'-15'90'0,"0"15"-18"0,-2-9-16 16,2 9-10-16,0 0-11 0,0 0-10 16,0 0-9-1,0 0-4-15,0 0-5 0,-9-1-3 16,9 1-2-1,-6 9-2-15,2 1 0 0,2 3 2 16,-1 8-1-16,1 2 1 16,0 4 1-16,-1 3 1 0,2 0 1 15,1 3-1-15,-1-3 2 0,4 1-1 16,3-2 1-1,7-2-1-15,2-3 0 0,6-5-1 16,1-2 1 0,0-2-2-16,1-5 0 0,-1-2 0 15,1-2-1-15,-8-6-1 16,-1 0-3-16,-3 0-3 0,-11 0-4 15,18-14-6 1,-16-1-24-16,-2-5-53 0,12-1-7 16,0-6-6-16</inkml:trace>
  <inkml:trace contextRef="#ctx0" brushRef="#br0" timeOffset="207968.424">1866 15543 51 0,'0'0'106'15,"-8"-13"-7"-15,8 13-7 0,-8-9-5 16,-2 1-91-16,10 8-14 15,-13 0-51-15,13 0-23 0,0 0-8 16,-10-1-4 0</inkml:trace>
  <inkml:trace contextRef="#ctx0" brushRef="#br0" timeOffset="208658.4516">2098 15800 7 0,'0'-10'83'0,"0"0"1"15,0 10-4-15,-1-17-65 0,1 17-7 16,-11 0-2-16,11 0 0 15,-13 15 0-15,4 2-3 0,1 7-1 16,-3 5 1 0,3 2 2-16,-1 5 1 0,6 1 2 15,1 2 2 1,1-1 1-16,7-1 2 0,8-5 1 15,4-4 1-15,5-3-1 16,4-2-1-16,0-3 0 0,2-6-3 16,-4 0-2-16,2-4 0 15,-7-1-3-15,-4-1 0 16,-5-2-2-16,-11-6 0 0,10 14-1 15,-10-14-1 1,1 10 1-16,-1-10-2 0,0 0 0 16,0 0-2-16,-4 7-3 15,4-7-3-15,0 0-6 16,0 0-18-16,0 0-56 15,2-7-11-15,3-2-5 0,0-5-3 16</inkml:trace>
  <inkml:trace contextRef="#ctx0" brushRef="#br0" timeOffset="208978.4644">2386 15752 91 0,'0'0'96'0,"9"4"-4"16,-6 10-6 0,-3 8-73-16,4 12-2 0,0 7-2 15,-1 5 1-15,3 7 0 16,-4 3-3-16,3-3 0 0,-2-2-1 15,-1-3-3 1,1-7 0-16,1-8-1 0,0-3-1 16,-3-8-1-16,0-7-3 0,-1-6-1 15,0-9-5 1,0 0-4-16,0 0-11 0,0 0-29 15,0-19-41-15,4 2-4 16,1-5-5-16</inkml:trace>
  <inkml:trace contextRef="#ctx0" brushRef="#br0" timeOffset="209198.4733">2329 16015 71 0,'-16'7'101'16,"2"-3"-5"-16,14-4-5 15,0 0-58-15,15 3-17 0,7-3-5 16,5-5-1 0,2 0-4-16,1-2-3 0,6 1-7 15,-6-2-8-15,5 7-19 0,-10 1-56 16,-4-2-10-1,-1 0-6-15,-4-5-1 0</inkml:trace>
  <inkml:trace contextRef="#ctx0" brushRef="#br0" timeOffset="209648.4913">2856 15609 36 0,'0'0'82'16,"-16"-14"2"-16,7 10-3 16,-1-4-72-16,2 5 0 15,0 2 3-15,8 1 2 0,-14 0 0 16,14 0-1-1,5 12-2-15,6 0-2 0,9 8-2 16,-1 8 0-16,6 8-2 16,5 8-1-16,0 7 0 0,-3 7 0 15,-6 4 1-15,-6 2 0 16,-11 3 0-16,-4-3 0 15,-11-2-1-15,-12-5-2 0,-6-4-4 16,-5-10-4 0,1-3-9-16,-3-14-15 0,8-11-30 15,9-7-34 1,4-8-7-16,10-11-3 0</inkml:trace>
  <inkml:trace contextRef="#ctx0" brushRef="#br0" timeOffset="210218.5142">3357 15888 80 0,'-9'3'96'0,"9"-3"-5"15,-29 6-41 1,29-6-18-16,4 4-7 0,8-3-5 16,6 0-5-16,5-1-3 0,5 0-2 15,2 0-1 1,2-1-3-16,1-1-1 0,-5 1-1 15,-4 0-2-15,-4 1-2 16,-4 0-1-16,-5 0-2 0,-11 0-1 16,11 5-3-1,-11-5-2-15,0 0-2 0,0 0-4 16,0 0-9-1,0 0-44-15,0 0-26 0,0 0-5 16,0 0-1-16</inkml:trace>
  <inkml:trace contextRef="#ctx0" brushRef="#br0" timeOffset="210868.5402">3397 16068 50 0,'0'0'88'0,"0"0"-21"16,0 0-14-1,-5 11-11-15,5-11-10 0,0 0-10 16,-2 11-5-16,2-11-4 16,0 0-4-16,0 0-2 0,0 0 0 15,1 10-1-15,-1-10-2 16,12 5 2-16,-12-5 0 15,18 8 0-15,-6-2-1 0,2-2 1 16,3 2-2 0,2-2 0-16,2 4-1 0,1-4-1 15,-2 3 0-15,4 0-1 16,-3 0-1-16,-3-1 0 15,1-1-3-15,-6-3-4 16,3 6-24-16,-2-8-61 0,-2-6-6 16,-1-5-6-16,0-7-5 0</inkml:trace>
  <inkml:trace contextRef="#ctx0" brushRef="#br0" timeOffset="222261.9967">4031 15657 14 0,'0'0'84'16,"0"0"0"-16,-8-1-3 0,8 1-61 15,0 15-7-15,7 7-4 16,2 8-3-16,2 12-1 0,3 6 1 16,1 12 0-1,1 1-1-15,0 5 1 0,-4-5-2 16,-1-3-1-1,-5-7-1-15,-3-8-2 0,-3-7-3 16,0-6-8-16,-6-9-25 0,-15-9-49 0,21-12-5 16,-16 0-3-1</inkml:trace>
  <inkml:trace contextRef="#ctx0" brushRef="#br0" timeOffset="222832.0195">3923 15741 35 0,'-20'0'82'0,"1"-3"3"16,6-2-55-1,2 1-6-15,1-3-2 0,10 7-1 16,-3-19-3-16,6 9-1 0,11-3-6 15,7 2-3 1,9-2-2-16,9 2 0 0,3 2-3 16,7 7-1-16,-2 2 0 15,2 6-2-15,-5 6 0 0,-5 11-1 16,-10 2 0-1,-7 4 1-15,-8 3-1 0,-7-3 1 16,-7-3 0-16,-5-1-1 0,-12-4 1 16,-4-7 0-1,-5-5 0-15,-6-6 0 0,-5 0 0 16,-1-3 0-16,1 0-2 15,3-4 4-15,4 0-4 0,6 1 2 16,8 3 0 0,16 0 0-16,-4 14 2 0,18 4-1 15,9 7 1 1,10 1 0-16,3 11 1 0,3 4 0 15,3 3 1-15,-5 0-1 0,-4-1 0 16,-8-2-3-16,-5-5-3 16,-5-4-8-16,-11-9-17 15,0-12-46-15,-1-1-18 16,-3-10-6-16</inkml:trace>
  <inkml:trace contextRef="#ctx0" brushRef="#br0" timeOffset="223302.0383">4603 16036 19 0,'0'0'82'0,"-13"12"4"0,13-12-3 0,-18 15-61 16,17-5-8-1,1-10-1-15,6 17 3 0,4-13-2 16,1-1-1 0,7-3-1-16,-2-2-3 0,3-6-2 15,-5 0-4-15,0-3-2 16,-6-3-1-16,-2 1 0 0,-5-2 0 15,-1 1-1-15,-7 2-1 16,-3 2 1-16,-1 1-1 16,-1 6 1-16,-2 4 0 0,2 10 1 15,2 8 1 1,2 6 1-16,3 7 0 0,5 4 1 15,3 5-1-15,11-1 1 16,1 0 0-16,5-4-2 0,0-7-5 16,4 1-8-1,-6-1-48-15,6-18-29 0,2-8-8 16,-1-10-3-16</inkml:trace>
  <inkml:trace contextRef="#ctx0" brushRef="#br0" timeOffset="223832.0593">5405 15709 75 0,'0'-9'96'0,"0"9"-7"0,12-12-39 16,-12 12-18-16,0 0-14 0,0 18-7 15,0 2-4-15,2 8-2 16,-1 5-1-16,2 7 1 16,0 8 0-16,1 3 0 15,0 0 0-15,1-4 0 0,-3-2-2 16,1-8-2-1,-1-5-1-15,0-8-1 0,-2-7-4 16,2-7-5-16,-2-10-12 0,0-16-44 16,0-2-26-1,1-8-7-15,1-8-3 0</inkml:trace>
  <inkml:trace contextRef="#ctx0" brushRef="#br0" timeOffset="224072.0691">5208 15707 67 0,'-34'8'92'0,"8"-3"-2"0,5-20-11 16,13 15-55-16,8 0-8 16,18 1-3-16,11-1-1 0,13-3 0 15,8-5-1 1,11-1-1-16,4-1-3 0,3-3-2 15,-6 4-2 1,-5-3-1-16,-12 4-5 0,-12 1-5 16,-10 6-10-16,-10 1-37 15,-13 0-37-15,0 0-8 0,0 0-5 16</inkml:trace>
  <inkml:trace contextRef="#ctx0" brushRef="#br0" timeOffset="224412.0827">5171 16211 70 0,'-8'21'99'0,"8"-6"-4"15,14-8-6-15,13-7-64 16,10 0-8-16,15 0-3 0,11-2-1 15,8-3-2-15,7-2-4 0,-3-2-2 16,1 3-1 0,-5-3-3-16,-9 4-2 0,-13-1-4 15,-6 5-7 1,-16-3-8-16,-5 2-33 0,2 1-40 15,-24 1-8-15,0 0-3 16</inkml:trace>
  <inkml:trace contextRef="#ctx0" brushRef="#br0" timeOffset="224794.598">5145 16136 29 0,'-8'-5'80'0,"8"5"-1"15,-11-7-48-15,11 7-5 16,0 0-3-16,-6 9-1 15,6 6 0-15,-2 9-3 16,-6 4-2-16,-3 7 0 0,-1 5-2 16,-6 4-3-1,1-5-6-15,3 4-11 0,-8-13-23 16,-5-8-58-16,21-10-8 0,6-12-7 15</inkml:trace>
  <inkml:trace contextRef="#ctx0" brushRef="#br0" timeOffset="225124.6112">6049 16066 14 0,'8'7'99'0,"-8"-7"-5"15,4 18-3-15,-6-8-5 0,1 5-80 16,-10 2-5-16,-5 4-1 16,-1 5 0-16,-3 5 1 15,-1 3-1-15,7 0-4 16,-2-4-10-16,6-5-36 0,1 2-38 15,4-12-5 1,5-15-6-16</inkml:trace>
  <inkml:trace contextRef="#ctx0" brushRef="#br0" timeOffset="225524.6272">5793 15446 82 0,'0'0'95'0,"12"0"-7"16,-12 0-5-16,0 29-58 0,-5-10-22 15,-6 7-4 1,0 6-2-16,-4 7-4 0,-2 2-9 15,2-3-37-15,1 0-34 16,-1-9-6-16,4-8-4 16</inkml:trace>
  <inkml:trace contextRef="#ctx0" brushRef="#br0" timeOffset="225834.6396">5190 15470 81 0,'0'0'91'0,"0"0"-4"0,5 20-4 15,-7 2-71 1,-11 6-10-16,-1 4-4 0,-2 5-10 15,-7 8-35-15,3-4-37 0,0-9-7 16,-1-6-4 0</inkml:trace>
  <inkml:trace contextRef="#ctx0" brushRef="#br0" timeOffset="227454.7044">4759 15311 3 0,'-11'-15'77'0,"9"5"1"0,-1 0-46 15,3 1-3 1,-1 1-4-16,1 8 1 0,-3-14-4 15,3 14-7-15,-14-12-1 16,5 12-1-16,-4-1-3 16,-2 2 0-16,-1-1-2 15,0 0-1-15,-3 3-2 0,4-1-1 16,1 2-1-16,1-1 0 0,2 0-2 15,2 0 0 1,0 0-1-16,9-3 0 0,-13 4 0 16,13-4 0-1,-9 3 0-15,9-3 1 0,0 0-1 16,0 0 0-16,0 0 0 15,0 0 0-15,0 0 0 0,0 0 1 16,3 8-1 0,-3-8 1-16,0 0-1 0,12 5 1 15,-12-5-1-15,8 0 0 0,-8 0 1 16,15 0-1-1,-1-2 0-15,3-3 0 0,3 0 0 16,3 0 0-16,4 0 0 16,-1-2 0-16,-1 1 1 0,-1 0 0 15,-5 2 0 1,-3 2 1-16,-5-1 0 0,-11 3 1 15,10-3-1-15,-10 3 0 0,0 0 0 16,0 0 0 0,0 0-1-16,-7-1 0 0,7 1 0 15,-18 0-1-15,6 0 1 16,-4 1-1-16,-1 2 0 0,-2 0 1 15,1 0-1 1,-2 0 0-16,1 1 1 0,-1 0-1 16,0 0 0-1,5 1 0-15,0-3 0 0,5 1 0 16,0 0 0-16,10-3 0 0,-10 4 0 15,10-4 0-15,0 0 0 16,8 17 0-16,3-5 0 0,0 6-1 16,7 7 1-1,0 10 0-15,3 8-1 0,-3 13 0 16,4 9 0-1,-1 14 0-15,-2 11 0 0,2 10 1 16,-3 3 0-16,-3 8 0 16,2 4 0-16,-4-2 0 0,0-2 1 15,-2-6 1-15,-7-3 1 0,-2-8 1 16,-3-3 0-1,1-8 0-15,-5-9 1 0,-3-8 1 16,3-10-2 0,-7-11 0-16,7-10 0 0,1-8-2 15,0-11 1-15,4-16 0 16,-5 12-1-16,5-12 1 0,0 0 0 15,0 0-1-15,12 0 0 16,-1-2 0-16,8 2-1 16,5 0 1-16,4 0-2 0,6 0-2 15,5-2-5 1,-1-3-9-16,13-1-41 0,0-7-38 15,-6-9-5-15,2-5-8 16</inkml:trace>
  <inkml:trace contextRef="#ctx0" brushRef="#br0" timeOffset="228394.742">6111 15886 59 0,'-18'8'82'16,"4"-3"-3"-16,4 0-47 15,1 0-17-15,9-5-2 16,-4 16-1-16,4-16 1 0,15 12 1 15,4-7 0 1,4-3-1-16,6-1-1 0,2-1-1 16,0-5-1-16,0-7-3 0,-3-1-1 15,-8-3-3 1,-2-1 0-16,-8 0-1 0,-7-3-1 15,-3-1-1-15,-4 1-2 16,-7 3 0-16,-7 0-1 0,-3 6-1 16,-7 7 0-1,-2 4-1-15,-3 10 1 0,2 12 1 16,-1 7 0-16,3 13 1 15,8 8 2-15,5 5 0 16,13 6 3-16,5-2 1 0,15 3 1 16,8-8 1-16,8-3 0 15,6-11 1-15,5-8-1 0,1-7-1 16,-3-9-2-1,-2-6-2-15,-5-8-4 0,-3-2-6 16,-7-5-29 0,-9-10-50-16,5-6-7 0,-1-9-6 15</inkml:trace>
  <inkml:trace contextRef="#ctx0" brushRef="#br0" timeOffset="228904.7624">6612 15463 74 0,'10'0'83'0,"-2"12"-2"16,2 11-53-16,2 3-15 16,0 9-2-16,0 5 0 0,1 6-1 15,-3-3-2 1,-1 2 4-16,-4-3-2 0,-4-7 0 15,-1-5 0-15,-2-5 3 0,-7-11 0 16,-1-5-2 0,-5-6-1-16,-4-6-2 0,-4-8-3 15,-7-9-4-15,3-3-13 16,-9-2-70-16,-2-18-11 0,3-6-6 15,3-7-6 1</inkml:trace>
  <inkml:trace contextRef="#ctx0" brushRef="#br0" timeOffset="229034.7676">6514 15172 16 0,'9'8'98'16,"-9"-8"-15"-16,11-3-44 15,-11 3-33-15,0 0-81 0,0 0-24 16</inkml:trace>
  <inkml:trace contextRef="#ctx0" brushRef="#br0" timeOffset="229634.7916">6704 15357 63 0,'0'0'78'0,"2"29"-23"15,-2-15-32 1,0 6-8-16,0 4 4 0,-1 7 0 15,1 1-1 1,1 6-2-16,4-6-5 0,0 4-1 16,2-7-5-16,1 0-1 0,-1-7-1 15,2-7 1-15,3-6 0 16,0-2 1-16,1-7 0 0,-1 0-1 15,2-9 1 1,-2-3 1-16,1-1-2 0,-3 0 0 16,-1-3 1-1,-1-1-3-15,-3-1 0 0,0 0-1 16,-1 4 0-16,-3 2-1 15,2 3 0-15,-2-1-3 0,-1 10-1 16,0 0-1-16,0 0 2 16,13 10-1-16,-7 5 1 15,1 4-1-15,3 1 2 0,4 2 4 16,0-2 2-1,-1-2 1-15,0-7 2 0,3-3 3 16,-5-7-1-16,2-1 1 16,-1-7-1-16,-2-6-1 0,-3-5-1 15,-1-3-1 1,-2-2-3-16,-4-8-2 0,0 2-2 15,-5-6-6-15,0 3-6 0,-5-7-27 16,-3 9-53 0,11 2-4-16,2 2-8 0</inkml:trace>
  <inkml:trace contextRef="#ctx0" brushRef="#br0" timeOffset="229974.8052">7251 15354 69 0,'-5'17'81'0,"-2"2"-1"16,3 4-51-16,3 5-15 0,1-1 0 16,0 0 2-1,5 2 2-15,7-5-1 0,6-2-2 16,4-7-2-16,-1-6-3 15,1-4-2-15,0-3-3 0,-2-2-3 16,1 0-3 0,-4-5-3-16,-6-3-6 0,-1 0-16 15,-10 8-45 1,8-17-20-16,-7 2-7 0</inkml:trace>
  <inkml:trace contextRef="#ctx0" brushRef="#br0" timeOffset="230134.8116">7169 15437 16 0,'-9'7'99'16,"9"-7"-3"-16,0 0-7 0,23 2-5 16,-7-4-82-16,22-1-23 0,-1 3-52 15,4-3-17-15,5-2-6 16,-2 1-3-16</inkml:trace>
  <inkml:trace contextRef="#ctx0" brushRef="#br0" timeOffset="230814.8388">7463 15090 7 0,'-18'21'73'0,"4"-20"-22"15,14-1-1 1,-12 4-1-16,12-4-5 0,0 0-13 15,5 5-8-15,7-5-8 16,6 0-3-16,5 0-2 16,2-4-3-16,1 3 1 0,3-4-1 15,-1 2-2-15,-3-1 0 16,-5 3-2-16,-5 1 0 0,-2 2-1 15,-6 6-1 1,0 8-1-16,-2 6 0 0,-2 7 0 16,5 11 1-16,-1 9-1 15,1 9 0-15,4 10 0 16,-2 7 1-16,1 12-1 15,4 3 1-15,-2 1 0 0,4 4 1 16,-2-3 0-16,2-5 0 0,0-2 0 16,1-10 0-1,0-6-1-15,-3-9 2 0,4-10 0 16,-4-6-1-16,-2-10 0 15,-2-6 2-15,-2-8-1 16,-2-3 2-16,-7-17-1 16,7 14 1-16,-7-14 0 0,-5 12-1 15,-13-7 1 1,-11 2-2-16,-11 1 0 0,-16-2-2 15,-18 5-5-15,-17 0-5 0,-5 4-13 16,-6-3-56 0,3-4-18-16,8-3-9 0,15-5-4 15</inkml:trace>
  <inkml:trace contextRef="#ctx0" brushRef="#br0" timeOffset="233855.9605">8282 16823 20 0,'-22'2'68'0,"4"-9"-21"16,4 7-28-16,2 0 4 0,12 0 6 16,0 0 11-1,0 0 2-15,16-2-4 0,17-3-11 16,7-1-7-1,8-2-5-15,10 2-4 0,4-3-2 16,1 1-2-16,-1-1-2 16,-4 1-1-16,-6 4-1 0,-8 0-1 15,-11 2 1-15,-8-1-3 16,-10 1-2-16,-2 2-4 15,-13 0-5-15,0 0-5 0,0 0-5 16,0 0-11 0,-9-1-22-16,0 1-40 0,9 0-5 15,0 0 5-15</inkml:trace>
  <inkml:trace contextRef="#ctx0" brushRef="#br0" timeOffset="234345.9801">8297 16987 43 0,'-13'8'85'15,"5"-1"-2"-15,-1-5-4 0,27 0-60 16,-18-2-10-16,0 0 3 16,12 9 1-16,6-6 2 15,10-2 1-15,10 0 0 16,10 3-3-16,5-3-1 0,4 2-3 15,2-3-4 1,-6 3-3-16,-1-3 0 0,-11 5-2 16,-10-5-1-16,-6 0-3 0,-10 0-8 15,0-8-53 1,-15 8-26-16,8-19-5 0,-8 4-7 15</inkml:trace>
  <inkml:trace contextRef="#ctx0" brushRef="#br0" timeOffset="234856.0005">9203 16489 7 0,'13'-10'100'16,"-13"10"-6"-16,0 0-6 0,10 2-4 15,-8 16-71-15,-2-2-12 16,3 9-2-16,0 6 1 0,0 10 1 15,6 8 3 1,-2 10 3-16,1 2-1 0,-2 7 1 16,1-2 0-1,1-3-1-15,-4-5-2 0,-1-7-2 16,-3-9-3-16,0-9-4 0,0-9-3 15,0-12-9-15,-8-9-37 16,8-3-36-16,-11-20-7 0,8-10-4 16</inkml:trace>
  <inkml:trace contextRef="#ctx0" brushRef="#br0" timeOffset="235496.0261">9134 16561 48 0,'-12'0'76'0,"0"-5"6"0,1 3-69 16,11 2 1-16,-13-3 5 0,13 3 9 15,0 0 1 1,0 0-4-16,-4-9-8 0,4 9-7 15,9-12-2-15,3 4-3 16,4-3-3-16,6 2 0 16,3-2-2-16,12 1 1 15,3 3 0-15,5 3 0 0,7 3 1 16,0 1-1-16,1 7 0 0,-4 6 0 15,-3 6-1 1,-8 5 0-16,-6 2-1 0,-11 4 1 16,-10-1 0-1,-9 1 0-15,-6-4 0 0,-10-3 1 16,-11-3 1-16,-5-8-1 15,-7-2 2-15,-7-6-2 0,-3-3 0 16,-1-1 0 0,1 0 0-16,4 1 0 0,7-4-1 15,7 0 0-15,7 3 0 0,12 0 1 16,10 0 2-1,8 6 1-15,16 4 0 0,8 4-1 16,8 5 0-16,5 5 0 16,2 7 0-16,4 1 1 0,-6 6-3 15,-4-2-1 1,-10 3 1-16,-6-5-1 0,-11-2 0 15,-6-4-3 1,-6-6-4-16,-1-1-5 0,-3-8-12 16,-3-5-27-16,5-8-40 0,0 0-6 15,-10 4-3-15</inkml:trace>
  <inkml:trace contextRef="#ctx0" brushRef="#br0" timeOffset="235966.0449">9768 16973 76 0,'2'12'91'0,"6"-2"-2"16,0-6-3 0,17-4-68-16,-8 5-7 0,7-5 1 15,0 0-1-15,4-6 0 0,-6-5 0 16,5-2-2-16,-4 0-2 15,-3-4-1-15,-7-1-2 0,-5 2 0 16,-8 1-2 0,-1 1 1-16,-10 2-2 0,-8 2 0 15,-1 5-2 1,-3 2 0-16,-4 3 0 0,0 5-1 15,2 7 2-15,3 3 0 16,3 9 0-16,7 5 2 0,-1 3 0 16,9 4 0-16,4 2 2 15,7 2-1-15,9-2 0 16,2 1 0-16,7-5 0 0,4-6-3 15,7-5-1 1,1-9-6-16,4-2-8 0,-3-12-32 16,-4 0-48-16,11-14-4 15,1-8-7-15</inkml:trace>
  <inkml:trace contextRef="#ctx0" brushRef="#br0" timeOffset="237187.0938">10707 16126 90 0,'27'2'98'0,"-6"-2"-5"16,-10 0-5-1,-11 0-67-15,0 0-12 0,-14-1-3 16,-2-3-2-1,-6 0-2-15,-3 1 0 0,-7-5 0 16,-6 5-1-16,0 0 1 16,2 0-1-16,2 2 1 0,1 2-1 15,5-1-1 1,4 0 0-16,6 2 0 0,6 1 1 15,12-3-1-15,-12 18 0 0,12-4 1 16,3 5 0 0,8 7 0-16,3 8 0 0,3 9-1 15,3 9 0-15,1 7 0 16,2 8 0-16,-4 5 0 15,0 3 0-15,-3 7 1 16,-6 1 1-16,-3 2 0 0,-4 1 0 16,-3-3 2-16,-3-4-2 0,-7-6 1 15,4-39-2 1,0 0-1-16,0-5 1 0,-2 0-1 15,4-5 0 1,0 1 0-16,3-6 1 0,1 0 0 16,7-4 2-16,5 0 0 15,4-4-1-15,5 0-1 0,4-3-4 16,3 1-7-1,2-5-36-15,2 2-48 0,6-6-5 16,-13-5-5-16,65-9 4 0</inkml:trace>
  <inkml:trace contextRef="#ctx0" brushRef="#br0" timeOffset="238016.1275">11073 15950 89 0,'0'0'93'15,"0"0"-6"-15,3 11-6 16,-3-11-70-16,18 17-11 0,-5 0 0 15,4 10 1 1,2 5 2-16,2 6 1 0,2 3 2 16,0 3-1-16,-2-2 2 0,-1-5-2 15,-2-5 0 1,-5-5 0-16,0-10 0 0,-5-4 0 15,-8-13 1-15,10 13 1 16,-10-13 1-16,0 0 0 0,9-9 0 16,-6-10-1-1,3-9-1-15,1-10-1 0,2-7-2 16,5-8-1-16,-2-4-2 0,4 0 0 15,-2 5 0 1,1 6-2-16,-6 7-2 0,2 10-2 16,-7 8-5-16,5 10-10 15,-8 2-29-15,-1 9-45 0,0 0-7 16,0 0-5-1</inkml:trace>
  <inkml:trace contextRef="#ctx0" brushRef="#br0" timeOffset="238332.1405">11573 16102 56 0,'-2'24'84'0,"0"0"-2"0,2 0-2 16,3 3-77-16,5 3 1 15,4-5 2-15,7-3 7 16,5-9 1-16,4-6 4 16,2-7 0-16,2-4 1 0,-2-7-3 15,-2-3-1-15,-8-1-3 0,-6-4-3 16,-9 2-2-1,-5-2-2-15,-12 6-4 0,-10-3-1 16,-2 4-2 0,-8 4-4-16,-2 3-2 0,-2 5-6 15,3 5-14-15,2 11-60 16,2-5-9-16,4 1-6 0,5-4-2 15</inkml:trace>
  <inkml:trace contextRef="#ctx0" brushRef="#br0" timeOffset="238794.1591">11120 16470 1 0,'-26'13'92'15,"3"-2"-1"-15,-2-7-7 16,7-1-3-16,-23-2-77 0,33-1-4 15,8 0 0 1,21 0 2-16,18-1 4 0,20-1 3 16,27-3 0-16,17-2 2 0,24-1-2 15,17 1 0 1,10-5-1-16,-1 2-1 0,-5 1 0 15,-9-4-2-15,-20 4-2 16,-18 1-1-16,-20 3-4 0,-25-1-6 16,-16 5-5-1,-24-2-11-15,-16 3-46 0,-7 1-26 16,-19 8-7-16,-12 5-3 0</inkml:trace>
  <inkml:trace contextRef="#ctx0" brushRef="#br0" timeOffset="239614.1919">10835 16768 89 0,'0'0'91'0,"14"0"-4"15,-10 8-6 1,-4 5-73-16,6 6-5 0,0 8 0 15,0 6 1 1,0 7 4-16,-1 5-1 0,1 1 1 16,-2-3-1-16,0 2-1 15,1-8-2-15,-3-2-3 0,2-8-4 16,-4-11-5-16,3-2-9 15,-3 1-57-15,0-15-17 16,3-7-6-16,1-10-1 0</inkml:trace>
  <inkml:trace contextRef="#ctx0" brushRef="#br0" timeOffset="240134.2127">10818 16748 5 0,'0'0'93'15,"0"0"2"-15,0 0-6 16,16-4-6-16,1-4-75 0,13 5-7 15,7-3 0 1,7 4-1-16,1 2 1 0,2 2 1 16,-4 7-1-16,-3 3 1 0,-6 5 1 15,-9 2-2 1,-10 3 1-16,-10 0 0 0,-5-2 1 15,-9-2-1-15,-9-1 0 16,-7-6 0-16,-3-7 0 0,-6-4 0 16,-1 0-1-1,1-5 0-15,3-2 1 0,1-2-1 16,6 0 0-16,4 2 2 0,5 0 1 15,15 7-1 1,-11-5 0-16,11 5 0 0,9 5 0 16,6 9 0-16,6 4 0 15,3 6-2-15,4 10 0 0,2 0 2 16,2 7-2-1,0 1 1-15,-6-2-1 0,-4-4 0 16,-4-4-1 0,-4-8-1-16,-4-7-3 0,-3-4-4 15,-7-13-4-15,0 0-16 0,0 0-46 16,0 0-20-16,-8-11-5 15,2-3-4-15</inkml:trace>
  <inkml:trace contextRef="#ctx0" brushRef="#br0" timeOffset="240434.2247">11373 16956 49 0,'0'14'103'0,"4"-2"-5"0,7-9-8 16,6 5-1-16,9-8-87 0,0-1-1 15,6-4-2-15,0 3 1 16,-2-4 1-16,-3 2-3 0,-3 2-3 16,-7-4-7-1,-1 4-12-15,1-2-66 0,-15-6-5 16,-2 0-7-1,-1-2 0-15</inkml:trace>
  <inkml:trace contextRef="#ctx0" brushRef="#br0" timeOffset="240674.2343">11432 16743 7 0,'-10'4'94'16,"10"-4"0"0,-8 15-5-16,8-1-1 0,7 6-72 15,0 4-9-15,3 8-1 16,2 8 1-16,-2 8 1 0,0 2 1 15,-1 3-2-15,-3-3-1 16,1-3-5-16,-4-6-1 16,-3-7-1-16,0-11-6 0,2-5-3 15,-2-18-24 1,0 0-56-16,0-7-5 0,8-15-9 15,2-7 6 1</inkml:trace>
  <inkml:trace contextRef="#ctx0" brushRef="#br0" timeOffset="241204.2555">12026 16530 42 0,'0'0'91'15,"0"0"-3"-15,0 0-4 0,19 0-61 16,-15 10-11-16,-2 8-3 0,1 3-2 15,0 5-1 1,1 3 1-16,-2 3-3 0,2 4-2 16,-1-8-7-16,2 2-14 15,-3 3-58-15,0-15-12 0,-2-7-7 16</inkml:trace>
  <inkml:trace contextRef="#ctx0" brushRef="#br0" timeOffset="241454.2655">11843 16870 23 0,'-12'16'100'0,"7"-7"-4"15,5-9-6 1,25 3-2-16,-25-3-76 0,33-3-9 15,19-2-1-15,9-2-1 0,4 3 2 16,0 1-1-16,-2 0 0 16,-5 0-3-16,-4 2-6 15,-14-3-11-15,-7 1-28 16,-9 6-35-16,-13-3-15 0,-11 0-7 15</inkml:trace>
  <inkml:trace contextRef="#ctx0" brushRef="#br0" timeOffset="242144.2931">12047 17162 0 0,'7'12'93'0,"-7"-12"1"16,1 16-4-16,6-7-34 15,-7 3-30-15,0 0-9 0,0 2-6 16,0 2-2-16,0 1-2 0,0-4-5 15,-1 0 0 1,1 0 0-16,0 0-1 0,0 1 1 16,0 5-1-1,0-5-1-15,0 2 0 0,0-2 3 16,0 0 0-16,0-2-1 15,0 0 1-15,0-3-1 0,-3 1 0 16,3-10 1 0,-8 9 0-16,8-9-1 0,-11 0 4 15,-2-11-2-15,-7-6 1 0,-1-4 0 16,-1-5-1-1,-1 1 0-15,-1 2-2 0,4 0-1 16,7 10-5 0,-2 1-4-16,15 12-6 0,-19-17-15 15,8 1-61-15,11 16-8 16,-5-17-5-16,5 5-4 0</inkml:trace>
  <inkml:trace contextRef="#ctx0" brushRef="#br0" timeOffset="242324.3003">11909 17025 69 0,'6'8'100'15,"2"-3"-10"-15,-8-5-8 0,14-2-7 16,-14 2-128-16,2-8-40 0,-2 8-8 15,10 0-5 1</inkml:trace>
  <inkml:trace contextRef="#ctx0" brushRef="#br0" timeOffset="243245.3372">12135 17053 4 0,'0'0'81'15,"0"0"4"-15,0 0-2 0,0 0-36 16,0 0-38-1,9 8-1-15,-6 3 4 0,-2 4 0 16,3 4 0 0,-1 4 0-16,0 4-1 0,4 3-2 15,-3-1-2-15,2 0 0 0,-1-3-3 16,0-4 0-16,0-3-1 15,0-10 1-15,-5-9-2 0,11 5 0 16,-11-5 0 0,9-13-2-16,-4-3 0 0,1 0-1 15,-2-3 0 1,2 2-2-16,-4-4 1 0,0 3 1 15,-1 3 0-15,1 3 0 0,-1 0 0 16,0 2 1-16,1 1-1 16,-2 9 0-16,5-14 0 15,-5 14-1-15,9-14 2 16,-7 3 0-16,-2 11 1 0,8-14 0 15,-8 14-1 1,4-10 2-16,-4 10-2 0,0 0 1 16,9 9-1-16,-5 4 0 15,0 3 0-15,3-1 0 0,-1 5 1 16,2 1 0-1,0-6 2-15,4-3 1 0,-2 1 1 16,2-7 2-16,4-3-1 0,-3-3 2 16,2-1 0-1,-4-3 0-15,1-1-1 0,-5-7-1 16,-2 1-2-16,-2-4-2 15,-2 2 0-15,-1 1-2 0,-3-2-1 16,-3-6-1 0,1 3-2-16,0 5-2 0,-4-3-4 15,9 15-10-15,-14-14-49 16,0 0-26-16,8 2-7 15,4 2-6-15</inkml:trace>
  <inkml:trace contextRef="#ctx0" brushRef="#br0" timeOffset="243515.348">12583 16975 18 0,'13'10'97'0,"-3"-2"-5"15,-10 3-2-15,-1 1-4 16,-13 3-79-16,1 7-4 15,-2 6 1-15,-1 2 3 16,2 5 0-16,0 0 1 0,9 0 0 16,5-4 0-1,5-3-2-15,12-8 0 0,6-4-1 16,10-8-2-16,2-6-3 15,8-2-5-15,0-6-7 0,4-8-39 16,3-4-41-16,-7-4-7 16,-4-2-7-16</inkml:trace>
  <inkml:trace contextRef="#ctx0" brushRef="#br0" timeOffset="244495.3872">13000 16319 45 0,'-6'12'89'0,"6"-12"0"0,5 17-1 15,-1-7-65 1,19-2-9-16,7-4 3 0,8-1-2 15,3-3 2-15,1-3-3 16,1-6-5-16,-7-2-2 16,-4-3-2-16,-6-3-2 15,-7 0 0-15,-12 1 0 0,-6-1-2 16,-1-2 0-1,-8 2-1-15,-4 3 0 0,-6 3-1 16,-4 1-1-16,-5 3 0 0,-1 7-1 16,-1 0 0-16,0 10 1 15,-1 8 0-15,0 8 0 16,3 10 0-16,3 10 1 15,3 9 1-15,6 8 0 0,5 5 0 16,10 2 1 0,6 3 1-16,14-3 2 0,9-7 0 15,13-9 1-15,7-8 0 16,4-9 1-16,3-11 0 15,0-6-1-15,1-13-1 0,-7-4-3 16,-6-3-1-16,-10-4-3 16,-4-6-3-16,-10-4-5 0,-3-1-10 15,-11-3-24 1,-6-8-43-16,0 6-12 0,0-4-7 15</inkml:trace>
  <inkml:trace contextRef="#ctx0" brushRef="#br0" timeOffset="245215.416">13724 16045 49 0,'0'0'91'0,"15"17"-7"0,-8-7-1 16,0 8-54-1,-1-1-28-15,-1 7 0 0,3 7-1 16,-3 1 2-16,-2 5 3 0,-3 1 2 16,2 5-1-1,0-6 1-15,-4-1 1 0,2-7 3 16,-1-2-1-16,-3-6 1 15,-3-6-1-15,-2-3 0 16,1-7-1-16,-5-5-1 16,-3 0-1-16,0-8-3 0,-5-8-3 15,3-2-4 1,-4-8-7-16,4 0-19 0,3-11-65 15,-4-6-3-15,6-4-8 0,4-7-4 16</inkml:trace>
  <inkml:trace contextRef="#ctx0" brushRef="#br0" timeOffset="245315.42">13634 15902 36 0,'0'0'87'0,"0"-17"-87"0,0 17 0 16,-7-5 0-16,-4-2-99 0</inkml:trace>
  <inkml:trace contextRef="#ctx0" brushRef="#br0" timeOffset="245835.4408">13713 15952 10 0,'8'9'96'0,"-1"3"-4"16,-1 3-5-1,1 5-3-15,15 5-81 0,-15 4-2 16,2 3 1 0,5 0 0-16,-3-1 5 0,2-4 0 15,-1-3 2-15,4-9-1 16,-2-7 0-16,-2-5 0 0,2-5-1 15,-5-7 0-15,2-3-1 16,-3-3-3-16,1-2-2 16,-7 0 0-16,1 2-2 0,1-1 0 15,-3 7-1 1,-1 9-1-16,3-10 1 0,-3 10 0 15,8 9 0-15,2 1 2 16,1 4 0-16,8-2 0 0,3-2 2 16,5 0 2-16,2-6-1 15,0-4 0-15,1-4 1 16,-5-6 1-16,-4-2-3 0,-3-2 1 15,-7-2-1 1,-7-1 0-16,-3 0-2 0,-5-1 0 16,-6-1-2-1,-6-3-3-15,2 5-2 0,-4-5-7 16,4 9-17-16,-3 2-36 15,-1 1-30-15,8 5-8 0,10 5-2 16</inkml:trace>
  <inkml:trace contextRef="#ctx0" brushRef="#br0" timeOffset="246185.4548">14284 15957 6 0,'6'14'92'16,"0"2"-1"-16,-2 1-5 0,-3 1-4 15,-2 4-78 1,4 3-2-16,2 3 4 0,-1 0 0 16,2 1 4-16,1-4-1 0,6-2 1 15,1-5-3 1,3-6-2-16,2-4-4 0,2-5-1 15,1-3-2-15,0-1-2 16,1-6-4-16,-2-5-3 0,1 2-19 16,2-6-58-1,-13-2-7-15,-2 1-6 0</inkml:trace>
  <inkml:trace contextRef="#ctx0" brushRef="#br0" timeOffset="246325.4604">14320 16030 70 0,'-4'11'91'0,"4"-11"-10"15,16 3-6-15,3 0-58 0,12-5-102 16,5-5-10 0,8-2-4-16</inkml:trace>
  <inkml:trace contextRef="#ctx0" brushRef="#br0" timeOffset="247137.493">14378 15819 56 0,'0'0'94'16,"0"0"-2"0,0-9-25-16,21 5-33 0,9 0-15 15,8-4-6-15,7 4-4 16,2-3 0-16,2 3-2 0,0 1 0 15,-5 2-2 1,-8-1 0-16,-9 2-1 0,-10 0-1 16,-5 6 0-16,-12-6-2 15,8 18 0-15,-8-6-1 16,-4 6 1-16,-1 5-1 15,-4 4 1-15,2 8-1 0,-1 5 1 16,2 8 0-16,0 10 0 0,0 8 0 16,2 8 0-1,3 5 1-15,1 2-2 0,3 1 1 16,4-2-2-1,2-1 2-15,0-3 0 0,3-6 2 16,0-4 0-16,-1-8 1 16,1 0 0-16,-4-8 0 0,0-5 2 15,-4-4-1 1,-2-7-1-16,-2-3-1 0,-9-7 0 15,-11-4-1-15,-6-6-1 0,-14-5 0 16,-7-3-4 0,-11-5-4-16,2 4-13 0,-7-4-53 15,-4 1-23-15,17-7-8 16,9-7-5-16</inkml:trace>
  <inkml:trace contextRef="#ctx0" brushRef="#br0" timeOffset="248087.531">15131 16656 80 0,'12'0'89'16,"-3"-4"-2"-16,-9 4-5 0,16 0-79 15,-16 0 0 1,9-4 1-16,-9 4 4 0,0 0 1 15,0 5 0-15,0-5-2 16,0 16 1-16,0-6 0 0,-2 7-2 16,0 3 1-16,-3 4-1 15,1 5-1-15,-2 2 0 16,0-1-1-16,1-1 1 0,4-2 2 15,5-8 1 1,15-5-2-16,22-11 0 0,28-8-1 16,27-10-1-16,27-9-2 15,25-5-5-15,28 0-14 0,10-1-60 16,12-7-19-1,4 2-7-15,-7-6-7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27:29.8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10783 3176 36 0,'0'0'71'0,"2"-14"-6"0,-2 14-7 16,10-5-13-1,2 5-8-15,-3 7-11 0,2 2-7 16,-1 7-4-16,1 7-3 16,-2 4-4-16,3 0-2 0,-1 3-2 15,-1 0-2-15,1-3-1 16,-1-4 0-16,-2-3-3 15,-1-6-3-15,-1-2-10 0,-5 1-57 16,-1-13-17 0,7-5-7-16,-6-8-4 0</inkml:trace>
  <inkml:trace contextRef="#ctx0" brushRef="#br0" timeOffset="170.0017">10737 2800 75 0,'-11'-19'87'0,"-3"0"-9"16,9 7-25-16,-5 2-108 15,10 10-27-15,0 0-5 0</inkml:trace>
  <inkml:trace contextRef="#ctx0" brushRef="#br0" timeOffset="580.0058">11042 3125 10 0,'17'24'84'15,"1"7"2"-15,-1 3-2 0,3 2-65 16,1 3-2-16,-2-2-1 16,1-5 1-16,-6-10-4 0,2-10-3 15,-4-10-1 1,-2-12-1-16,1-11-1 0,-1-16-1 15,0-5-3-15,2-5-2 0,0-5 0 16,5 3-1 0,-1 3 0-16,3 8 1 0,3 12 0 15,-1 15 2-15,2 11 0 16,1 13 1-16,-4 14-1 15,2 8 1-15,-2 9-1 16,-1 5 1-16,-3-1-2 0,-2-2-2 16,-1-6-5-1,-2 1-13-15,0-11-70 0,-2-8-4 16,0-7-6-16,3-12-3 0</inkml:trace>
  <inkml:trace contextRef="#ctx0" brushRef="#br0" timeOffset="1040.0104">12036 2962 14 0,'4'34'88'0,"0"8"0"16,2 1-3-16,-13 8-64 0,13 1-2 15,7 1-3-15,1-7-4 16,-3-4-4-16,0-8-4 0,0-6-3 16,-2-9-8-1,1-8-34-15,-10-11-42 0,0 0-6 16,0 0-5-1</inkml:trace>
  <inkml:trace contextRef="#ctx0" brushRef="#br0" timeOffset="1400.014">11967 3194 71 0,'27'-9'85'16,"10"-5"-2"0,-5-5-62-16,25 0-1 0,1-4-1 15,4-2-3-15,-8 1-3 16,-1 1-4-16,-9 4-2 0,-11 2-4 15,-13 4-3-15,-12-1 0 0,-8 4 0 16,-13 7 0 0,-7 1-2-16,-7 2 1 0,-6 4 0 15,-4 12 1 1,2 5 1-16,1 6 1 0,6 9 0 15,5 1 0-15,11 6 1 16,8 0 1-16,5-4 1 0,15-5 1 16,7-6-1-1,8-7 1-15,4-9 0 0,1-7-1 16,1-5-4-16,-5-3-5 0,0-5-10 15,-10-5-32 1,-5-4-41-16,-4-5-7 0,-9-3-7 16</inkml:trace>
  <inkml:trace contextRef="#ctx0" brushRef="#br0" timeOffset="1620.0162">12453 3114 84 0,'10'24'94'16,"7"6"-6"-16,1-1-40 0,5 5-23 15,4 2-7-15,-2-4-4 0,-2-2-4 16,0-9 0-16,-5-2-1 15,-4-9-1-15,-2-10-1 0,-3-8-1 16,-2-13 0 0,1-3-1-16,1-10-1 0,-1-7-2 15,3 3-1 1,1-4-2-16,3 5-7 0,-2-1-5 15,6 13-27-15,7 4-51 0,-3 4-6 16,-3 7-7 0</inkml:trace>
  <inkml:trace contextRef="#ctx0" brushRef="#br0" timeOffset="2030.0203">13006 3157 50 0,'2'35'94'0,"-1"3"-3"0,-1-5-3 16,-25-2-65-16,25-4-6 15,6-6-2-15,5-10-3 16,2-8-4-16,5-3-1 0,1-15-2 15,5-12-1-15,-2-3 0 16,2-6-2-16,-4 0-2 0,1 2 1 16,-3 5-2-1,-6 5 1-15,0 11-1 0,-1 11 1 16,-4 8 0-1,1 12 0-15,-3 7 1 0,2 3 0 16,0 1 1-16,0 1 0 16,-1-7 1-16,2-3 0 0,2-13 0 15,4-4 1-15,1-8-3 0,1-9 2 16,4-4-2-1,1-4 0-15,2 3-1 0,-4 3-1 16,1 9 0 0,-8 6 0-16,1 2 0 0,-3 10 1 15,-2 7 0-15,-1 1-1 16,1-1 1-16,2 1-1 0,6-5-7 15,1-10-13-15,7-8-70 0,9-4-2 16,2-9-9 0,8-9-2-16</inkml:trace>
  <inkml:trace contextRef="#ctx0" brushRef="#br0" timeOffset="2210.0221">13864 3045 12 0,'-4'-6'99'16,"-12"8"-3"-16,-5 12-6 0,-1 8-4 16,5 4-78-1,7 6-3-15,6-2-1 0,3 2-1 16,6 1-1-16,6-3 1 0,-3 2 0 15,-5-1 1 1,-3 1-1-16,-10-5-4 0,-9-1-8 16,2 0-78-16,-2-4-4 15,1-7-8-15,5-6-3 0</inkml:trace>
  <inkml:trace contextRef="#ctx0" brushRef="#br0" timeOffset="2905.0295">14505 3168 85 0,'-22'17'91'0,"0"3"-7"0,0 34-25 15,10-30-49-15,7-1 0 0,5-3 1 16,7-8-2-16,10-9 1 15,7-7-3-15,2-12 0 0,3-9-1 16,-4-5-1 0,-5 1-2-16,-6-3-2 0,-8 7 1 15,-5 5-2 1,-9 11 1-16,-8 4 0 0,3 5 0 15,-1 9 0-15,6 0 1 0,8 0 1 16,8-9 0-16,14-2-1 16,11-20 1-16,10-9 0 15,6-10-1-15,9-10 0 16,-6-5-1-16,-5-5-1 0,-12 6 0 15,-11-3 0 1,-14 9-1-16,-14 8-1 0,-16 12 1 16,-14 15 1-16,-7 13 1 15,-7 14 0-15,2 21 0 0,2 21 1 16,6 14 0-1,8 15 1-15,9 8 0 0,13 5-1 16,7-1-3-16,7-6-4 16,11-15-9-16,12-17-73 0,2-7-7 15,6-16-6-15,2-20-5 16</inkml:trace>
  <inkml:trace contextRef="#ctx0" brushRef="#br0" timeOffset="3365.0341">15375 2924 64 0,'0'39'88'16,"5"10"-1"-16,1 5-3 0,11 2-75 15,-7 11 1-15,2-5-1 0,-2-1 1 16,-2-10-3-1,-1-8-2-15,-1-10-2 0,-3-10-5 16,-3-10-9 0,0-13-39-16,-2-10-35 0,-8-12-8 15,-1-11-1-15</inkml:trace>
  <inkml:trace contextRef="#ctx0" brushRef="#br0" timeOffset="3745.0379">15141 2943 13 0,'-19'-17'89'0,"5"0"-1"0,3 1 0 15,11-1-60-15,1-2-4 16,13 1-5-16,10-2-3 0,9 2-3 16,11 2-2-1,3 2-1-15,10 4-3 0,1 4-2 16,-3 6-2-1,-5 9 0-15,-7 7-4 0,-12 4 1 16,-14 7-1-16,-12 1-1 0,-10 1 0 16,-12 1 1-16,-9-4-2 15,-9-6 1-15,-4-3 1 0,0-2 0 16,4-5 1-1,4-3-2-15,10 1 3 0,8-2-1 16,13 6 3 0,11 5 0-16,17 0 0 0,14 8 1 15,9 0 0-15,8 7 0 0,2-5 0 16,1 3-2-16,-4-1-3 15,-10-8-3-15,-7 4-8 16,-16-12-21-16,-22 1-56 16,5-3-5-16,-8-11-7 0</inkml:trace>
  <inkml:trace contextRef="#ctx0" brushRef="#br0" timeOffset="3985.0403">15959 3309 67 0,'21'22'96'0,"0"5"-4"16,-2-1-8-16,-3-3-63 15,-1 6-9-15,-3-3-8 0,3 0-11 16,-6 17-67-16,3-28-15 0,2-3-6 16,-1-8-2-1</inkml:trace>
  <inkml:trace contextRef="#ctx0" brushRef="#br0" timeOffset="4495.0454">16613 2709 80 0,'16'-3'89'16,"-10"13"-3"-1,3 13-4-15,-2 15-74 0,0 3-1 16,0 10 1-16,3 7 2 15,-2 4-2-15,-4 1 0 0,1-2-4 16,-2-6 1 0,-3-9-2-16,0-6-3 0,0-10-3 15,0-8-4-15,0-9-10 0,0-13-30 16,-10-7-41-1,10-16-6-15,0-7-4 0</inkml:trace>
  <inkml:trace contextRef="#ctx0" brushRef="#br0" timeOffset="4915.0496">16476 2755 0 0,'-12'-18'81'0,"7"-1"1"15,5-2 1-15,12 7-61 16,11-1 2-16,13 3-2 15,5-2 0-15,13 2-4 16,2 4-1-16,6 3-3 0,-6 7-4 16,-4 5-2-1,-7 6-3-15,-9 4-2 0,-13 7-2 16,-16 5 0-16,-13 2-2 15,-14 3 0-15,-11-5 0 16,-8-2 0-16,-2-1 0 0,-6-7 0 16,4-3-1-16,1-7 0 15,9-7 2-15,6 1 0 0,12-3-1 16,15 0 2-1,0 0 0-15,9 14-1 0,18 4 2 16,10 2-1-16,7 8 2 16,6 2-1-16,1 5 2 15,1-1-3-15,-5-2 1 0,-9 1-2 16,-5-6-4-16,-15-3-7 15,-5 0-15-15,-11 6-57 0,-2-18-11 16,0-3-6 0,0-9-1-16</inkml:trace>
  <inkml:trace contextRef="#ctx0" brushRef="#br0" timeOffset="5215.0526">17087 3133 90 0,'18'0'97'0,"-6"-3"-5"15,8 3-6 1,6-5-74-16,3 5-1 0,0 0-2 16,1 0-3-16,0 0-3 15,-8 9 0-15,-1 1-1 0,-7 0 1 16,-8 4 0-1,-6 1 0-15,0 2 0 0,-6-5 1 16,-4 2-1-16,2-2 1 0,3 0 0 16,3 1-2-1,2-13 1-15,13 15-2 0,4-11 0 16,7-2-4-16,8 1-5 15,5-8-14-15,-5 4-67 0,17-10-6 16,-1 0-6 0,3-2-4-16</inkml:trace>
  <inkml:trace contextRef="#ctx0" brushRef="#br0" timeOffset="5715.0576">18025 2733 16 0,'18'-18'98'0,"-3"5"-2"16,-2 5-7-16,-1 3-2 15,-4 5-76-15,0 15-4 0,-6 12-1 16,1 11-1-1,-2 13-1-15,-2 13 0 0,-2 3 1 16,-4 7-1 0,-1-3 0-16,3-8 0 0,3-8 2 15,2-7-2-15,5-11 2 0,11-10-2 16,5-3 0-16,7-16-1 15,9 1-3-15,-1-2-3 0,4-3-8 16,3 6-23 0,6-2-60-16,-14-3-2 0,-4 3-10 15,-1-1-1 1</inkml:trace>
  <inkml:trace contextRef="#ctx0" brushRef="#br0" timeOffset="7865.0791">2480 9878 20 0,'-15'-4'74'0,"2"0"-2"0,4 1-50 15,9 3-5-15,0 0-3 16,0 0-3-16,10 6-2 0,21-1-1 15,18 1 2 1,14-1 2-16,16 0 3 0,7 3-1 16,9-3-4-1,-1 1-2-15,1 0 0 0,-14 2-2 16,-10 0-5-16,-13 2-9 15,-15 1-33-15,-11 0-39 0,-9-1-6 16,-11-5-3-16</inkml:trace>
  <inkml:trace contextRef="#ctx0" brushRef="#br0" timeOffset="8335.0838">3512 9293 25 0,'-31'-12'37'16,"19"6"-4"-16,1 3-2 15,11 3-5-15,-14 18-7 0,14 11-2 16,0 13-4-1,7 11 0-15,6 19 1 0,4 18 3 16,3 14 1-16,0 9-1 0,0 7-4 16,-4-2 0-1,-3-8-2-15,-7-3-1 0,-2-16-2 16,-5-15-1-16,0-15-5 15,-4-15-7-15,2-19-32 0,3-7-44 16,0-20-5 0,0 0-5-16</inkml:trace>
  <inkml:trace contextRef="#ctx0" brushRef="#br0" timeOffset="9245.0938">3511 9278 54 0,'-11'3'74'0,"11"-3"-2"0,-13 0-57 16,13 0-3-16,21 0-3 15,7-3-1-15,17 0-1 0,8-4-2 16,24-2 1-1,13 0 1-15,14-1-1 0,6 0-1 16,5-1-1 0,0 2 1-16,-5 0 1 0,1 1 0 15,-17 1 0-15,-5 0 0 0,-6 4 0 16,-4-1 1-16,-11 3-1 15,-4-5-1-15,-5 5-3 0,-7-3 0 16,-3 4-2 0,-9-3 1-16,-9 3-1 0,-4 0-1 15,-8 0-1 1,0 5 1-16,-8-2 0 0,-11-3 1 15,14 7 0-15,-14-7 0 16,0 0 1-16,0 0 2 0,0 0 0 16,0 0-1-16,0 0 1 0,1 12-1 15,-1-12 1 1,0 19-1-16,-1 1 0 0,1 8 0 15,2 17-1 1,5 15 1-16,2 12 0 0,4 11-1 16,0 16 2-16,3 5-1 15,-3 7-1-15,1 0 0 0,-4-5 0 16,-1-6 1-1,-1-10 0-15,-4-6 0 0,0-13-1 16,-2-9 2-16,-1-8-2 0,-1-9 1 16,-3-8 0-1,-2-8 0-15,-3-6-1 0,-1-5 1 16,0-4 0-16,-3-3 0 15,-4-4 0-15,0-1-1 0,-2 0 0 16,-6-2 0 0,-7-1-1-16,-8 1 0 0,-14-1 0 15,-9-1-1-15,-20 1 0 0,-15 1 0 16,-21 2 0-1,-13 1-1-15,-11 2 1 0,-7 2 1 16,5 1-1-16,5 1 0 16,13-1 1-16,22-4-3 15,25 0-9-15,14 3-51 16,21-11-23-16,23-11-7 0,12-9-2 15</inkml:trace>
  <inkml:trace contextRef="#ctx0" brushRef="#br0" timeOffset="9945.1008">4080 9794 1 0,'-9'2'80'0,"9"-2"0"15,0 0-44 1,0 0-8-16,2-7-4 0,11-3-8 15,9-5-6-15,6 1-2 16,1 0-6-16,5 1-1 0,-1 0 1 16,2 5 0-16,-7 6 0 15,-2 2-2-15,-10 4 0 16,-1 8 1-16,-8 0 3 0,-4 5-1 15,-3 7 0 1,-2 1 1-16,-7 6 0 0,-5 1 0 16,1 6-1-16,-6-1 0 15,1 6-2-15,1-3 0 0,1 0 0 16,3-4-1-1,3 0 0-15,4-4 1 0,4-3 0 16,1-3 2-16,8-4 1 0,6-2 1 16,6-3 1-1,6-3 1-15,5-4 0 0,3-3 1 16,-1-2-1-16,0-3-1 15,-4-2-1-15,-2 0-3 16,-8 0-2-16,0-2-3 16,-8-5-4-16,-1 4-4 0,-4-7-12 15,0-1-29-15,4-2-35 0,-6-1-6 16,-1-1 0-1</inkml:trace>
  <inkml:trace contextRef="#ctx0" brushRef="#br0" timeOffset="10145.1028">4200 10012 41 0,'-16'4'89'0,"6"-3"-3"15,10-1-4-15,0 0-59 16,0 0-10-16,12-11-6 15,9-1-8-15,6 3-9 16,0-1-15-16,6-1-26 0,8 0-33 16,-6 1-4-1</inkml:trace>
  <inkml:trace contextRef="#ctx0" brushRef="#br0" timeOffset="10695.1083">4954 10063 3 0,'0'0'92'0,"-18"-11"1"0,18 11-7 16,-14-8-5-16,14 8-74 0,0 0-4 16,0 0-5-1,-5 5 0-15,4 7 0 0,3 3-2 16,4 0 1-16,-1 5 1 15,2 1-1-15,-1 1-7 16,5 0-25-16,4 2-46 16,-5-3-5-16,1-3-5 0</inkml:trace>
  <inkml:trace contextRef="#ctx0" brushRef="#br0" timeOffset="11886.1203">5343 9861 36 0,'-9'0'80'15,"9"0"-1"-15,-13 0-42 16,13 0-13-16,0 0-6 0,10-12-6 15,15 4-3 1,14-1-3-16,8-6-2 0,17-1-1 16,9 1 0-16,10 1 0 15,2-1-1-15,4 3-1 0,-7 3 3 16,-1 1 0-1,-6 4 0-15,-7-1 1 0,-8 0 0 16,-3 1 0 0,-6 1 0-16,-6 0 0 0,-5 0-2 15,-6 2-1-15,-4 1-1 0,-4 0-1 16,-3 4-1-16,-6 1 1 15,0 0-1-15,-5 1 0 0,0 0 1 16,-4-1 0 0,-8-5 1-16,10 8 0 0,-10-8 1 15,0 0 0 1,0 0 3-16,0 0 0 0,0 0 1 15,0 0 2-15,0 0-1 0,2-8-1 16,-2-9 0-16,1-8-1 16,1-8 0-16,0-11-2 0,0-11-2 15,1-8 0 1,2-6-1-16,0-5 1 0,-1-3-2 15,1 0 1 1,1 2 0-16,-4 6-1 0,-1 4 1 16,-1 7 0-16,0 9-1 15,-6 8 1-15,1 6 1 0,-3 9 0 16,1 4-1-16,0 6 1 0,1 6 0 15,6 10-2 1,-7-12 0-16,7 12-1 0,0 0-1 16,0 0 0-1,0 0-1-15,18 0 1 0,8 3 0 16,11 0 1-16,15 3 1 15,16-1 1-15,17-5 1 0,16 0 0 16,12-3 1 0,10-6 0-16,9-5 0 0,5-8 0 15,5-5-1-15,2-4 2 0,-1-1-1 16,-5-6 0-1,-1 0-1-15,-10 1 0 0,-9 1 0 16,-16 6-3-16,-13 1-3 16,-14 8-4-16,-18 3-9 0,-5 12-24 15,-8 5-44 1,-14 2-7-16,-13 10-5 0</inkml:trace>
  <inkml:trace contextRef="#ctx0" brushRef="#br0" timeOffset="12271.1246">8731 7988 42 0,'0'0'78'0,"0"0"0"0,0 15-2 16,2 15-68-16,7 15-2 0,3 13 4 15,2 17 1 1,3 12 5-16,-1 13-3 0,1 3 0 15,-4 3-2-15,1-7-1 16,-4-9-3-16,-5-12-3 0,-1-12-9 16,-4-20-10-1,3-10-24-15,7-14-44 0,-10-22-7 16,12 0-4-16</inkml:trace>
  <inkml:trace contextRef="#ctx0" brushRef="#br0" timeOffset="13081.1327">8962 8022 49 0,'-29'-9'82'16,"1"0"1"-16,7 20-37 0,4-11-25 15,1 0-4 1,16 0-4-16,0 0 0 0,4 3-3 15,33 6-3-15,16 0-2 16,17 4 0-16,20-2 0 0,20 0 1 16,12-3 0-16,8-3-3 0,1-6 0 15,1 0 0 1,-7-9 1-16,-5-5 0 0,-13-5-2 15,-7 1 1 1,-7-3-1-16,-7-2 0 0,-9 4 0 16,-5 0-1-16,-8 1-1 15,-6 1 0-15,-5 5 0 0,-9 1 0 16,-6 3 0-1,-4 4-1-15,-7 1 0 0,-3 2-1 16,-5 2 0-16,-5 8 0 0,-2 4 1 16,1 10 0-1,-2 5 0-15,3 11 2 0,-1 14 0 16,6 14 2-16,1 12 0 15,2 12-1-15,1 6 0 0,3 9 1 16,-1-4-1 0,-3 1 0-16,1-9 0 0,-3-10 0 15,-4-12-1-15,-3-12 1 0,-2-8-1 16,-2-11 1-1,-3-9-1-15,-2-6 0 0,-1-7-1 16,-2-1 1-16,-1-9 0 16,0-8 1-16,-2 10 0 15,-8-10-1-15,-6 0 1 16,-7-6 0-16,-8-2 0 0,-9-5-1 15,-11-2 0 1,-15-2-1-16,-12 0 0 0,-14 0 0 16,-13 1 0-16,-15 3 0 0,-12 3 1 15,-9 4 0-15,-8 6 0 16,1 0 2-16,2 9-3 15,10 1 2-15,9 0 0 16,14 2-1-16,11-1 1 0,16-5-2 16,15 0 0-1,11-5-3-15,17-1-5 0,4-9-15 16,5-4-64-16,21-4-5 15,14-9-6-15,6-4-5 0</inkml:trace>
  <inkml:trace contextRef="#ctx0" brushRef="#br0" timeOffset="13811.14">9432 8406 12 0,'7'-10'76'0,"21"2"-33"16,2-4 0-1,16 1-1-15,1-4-2 0,11 5-11 16,-2-1-9-16,2 2-7 15,-7 4-3-15,-11 5-4 0,-4 0-2 16,-12 5-2 0,-6 7 0-16,-8 1 0 0,-7 6 0 15,-3 0 0-15,-5 5 1 0,-4 0-1 16,-8 5 1-1,-3 3-1-15,-2 1-1 0,-6 0 0 16,-2 3 0-16,-2 1 0 16,0-2-1-16,4 2-1 0,2-7 1 15,4-3 0 1,5-5 0-16,5-4 1 0,9-3 2 15,4-4 2 1,13-5 1-16,6-3 2 0,7-2-1 16,5-1 1-16,4-1 0 0,2-2-2 15,-4-1-1-15,-3-4-4 16,-2 3-2-16,-9-1-4 15,-2 1-2-15,-7 0-3 16,0 3-11-16,-11 2-28 0,4-12-39 16,-4 12-6-1,1-24-1-15</inkml:trace>
  <inkml:trace contextRef="#ctx0" brushRef="#br0" timeOffset="14011.142">9691 8580 45 0,'-13'0'88'0,"13"0"-2"0,0 0-6 16,0 0-54-16,16-3-16 16,4-2-3-16,7 1-2 15,0-3-5-15,6 3-11 0,0-1-24 16,1-4-36-16,0 6-13 15,-2 1-6-15</inkml:trace>
  <inkml:trace contextRef="#ctx0" brushRef="#br0" timeOffset="14341.1453">10154 8523 31 0,'-15'3'80'0,"1"9"-10"0,3-10-21 15,11-2-11 1,0 0-10-16,14 0-10 0,6-2-4 16,9-5-3-16,-3 4-2 15,4-3-2-15,-4 3-4 0,1 0-2 16,-7 3-1-1,-7 6-2-15,-4 3 1 0,-6 5 1 16,0 2-1-16,-2 2 2 0,0 2 0 16,2 1 2-1,2-5 0-15,5 1 2 0,5-5-1 16,7-5-3-16,11-1-12 15,-2 1-42-15,9-7-29 0,1-3-7 16,-7-1-4 0</inkml:trace>
  <inkml:trace contextRef="#ctx0" brushRef="#br0" timeOffset="15271.1546">6554 9621 19 0,'0'0'82'15,"-3"-11"-16"1,3 11-17-16,0 0-14 0,0 0-12 15,0 0-10 1,-1 5-5-16,1 7-6 0,3 5-2 16,3 9 0-16,0 11 1 15,3 9 3-15,2 18 0 0,4 11 1 16,-3 10 0-1,2 12 2-15,-4 10-1 0,4 0-2 16,-5 6 0-16,1-3-1 0,-3-7 0 16,4-8-1-1,-5-10 0-15,1-11-2 0,-1-12 1 16,0-12 0-16,-3-12 0 15,-1-9 1-15,1-9-1 0,-2-7-1 16,0-3 1 0,-1-10 0-16,8 8 0 0,9-6 0 15,8-2 0-15,17 0 0 0,20-2-1 16,17 0 2-1,22-1 0-15,20-2 0 0,16-1-1 16,11 0 3-16,11-5-1 16,1 0 1-16,-4-4 2 0,-3-3-2 15,-8-2 0 1,-12-4-6-16,-17-5-17 0,-26 2-63 15,10-5-4 1,-19-6-7-16,-11 0-3 0</inkml:trace>
  <inkml:trace contextRef="#ctx0" brushRef="#br0" timeOffset="16011.162">9297 10415 67 0,'0'0'81'0,"-12"-3"-2"0,-1 3-53 15,13 0-5 1,10-1-3-16,8-2-6 0,9-4-4 16,6 1 1-16,4 0-4 15,7 0 0-15,2 2-1 0,-3 1-3 16,-5 3-2-1,-4 3 1-15,-10 8 0 0,-7 7 0 16,-10 2 1-16,-7 9 1 0,-4 3-1 16,-8 6 1-1,-9 5 1-15,-6 6-1 0,-2 1-2 16,-4 0 1-16,4-1-1 15,-1-2 0-15,5-2 1 0,5-6 0 16,7 0 1 0,8-8 1-16,5-3 3 0,11-4 2 15,6-8 1-15,7-1 0 0,7-7 0 16,2-4-2-1,0-4 0-15,-3 0-3 0,0-3-4 16,-7-7-5-16,-1 2-9 16,-8-5-43-16,-4-8-30 0,-4-2-7 15,-6-5-5 1</inkml:trace>
  <inkml:trace contextRef="#ctx0" brushRef="#br0" timeOffset="16171.1636">9474 10722 62 0,'0'13'85'15,"10"-11"-3"1,6-2-5-16,8 0-73 0,3-4-7 16,2 1-18-1,9 3-46-15,-5-5-14 0,2-3-3 16</inkml:trace>
  <inkml:trace contextRef="#ctx0" brushRef="#br0" timeOffset="16601.1679">10043 10606 73 0,'-10'4'83'15,"-3"3"-30"-15,2-4-19 0,11-3-4 16,-12 6-5 0,12-6-9-16,0 0-5 0,0 0-6 15,19 0-1-15,0-2-2 16,6 1 1-16,5-2-1 15,-2 3-1-15,1 0 0 16,-2 3-2-16,-6 5 0 0,-6 4 1 16,-7 5 1-16,-6 0 1 0,-2 1-1 15,-1 0 1 1,-2-1 0-16,-1-3-1 0,1 2 1 15,3-3-2-15,3-4 1 16,8 2-1-16,3-1-1 16,1 0 1-16,-1 3 1 15,-2 4 1-15,-4 0-1 0,-8 3 0 16,-4-3-3-1,-8 4-6-15,-9-7-27 0,-10 1-45 16,10-5-5-16,0-10-6 0</inkml:trace>
  <inkml:trace contextRef="#ctx0" brushRef="#br0" timeOffset="17611.178">8760 10683 69 0,'23'49'83'0,"4"6"-31"16,-3 11-5-16,10 7-15 16,-6 2-8-16,-3-5-6 15,-6-4-4-15,0-6-4 0,-8-11-1 16,-6-9-1-1,1-13 1-15,-3-10-1 0,-3-17-1 16,0 0-2-16,6-15-1 16,-5-16-2-16,0-13-2 15,0-16-5-15,-3-13-2 0,-9-17-2 16,-1-9 1-16,-7-5 1 15,-5-1 0-15,-1 4 3 0,-4 6 3 16,1 12 2 0,2 11 4-16,3 16 1 0,4 13 1 15,3 6 0-15,5 13 1 16,2 7-1-16,4 6-2 15,5 11-1-15,-4-11-2 16,4 11-2-16,15-10 0 0,15 7-1 16,17-1-1-16,16-1 1 0,27 0 0 15,21-2 1 1,27-1 0-16,18-3 1 0,16 1-1 15,9-5 1-15,-2-4-1 16,-1-1 1-16,-16-3 0 16,-13 0 0-16,-20 1 1 15,-21 1 0-15,-24 4 1 0,-23 5-1 16,-17 3-1-1,-16 4-1-15,-10 2 0 0,-9 8 0 16,-5 10-1-16,-1 14-1 0,1 12 1 16,6 15 0-1,5 22 1-15,6 17 0 0,4 15-1 16,-1 10 1-16,5 2-1 15,-1-1 0-15,-3-9 0 0,-5-9 1 16,-7-18 0 0,-6-16 0-16,-4-18 1 0,-3-12 1 15,-4-11 1-15,-11-7 1 0,-3-9-1 16,-8-5 0-1,-11-7 0-15,-16-5 0 0,-20-8-2 16,-20-4 1-16,-24-1-2 16,-19 1 0-16,-18 5 0 0,-11 5 0 15,-3 9-1 1,2 1 0-16,9 11-2 0,15 3-7 15,31-8-57 1,19 6-20-16,22-6-8 0,24-9-4 16</inkml:trace>
  <inkml:trace contextRef="#ctx0" brushRef="#br0" timeOffset="18091.1828">11039 10591 36 0,'37'3'80'0,"22"-5"0"15,32-12-60-15,25-5-9 16,23-9-45-16,15 2-24 16,5-6-10-16</inkml:trace>
  <inkml:trace contextRef="#ctx0" brushRef="#br0" timeOffset="18892.1909">10861 8321 12 0,'-15'-6'81'0,"15"6"-1"16,-5-15-2-1,24 6-52-15,13-5-11 0,12-1-7 16,18-2-4 0,7-2 0-16,14 0 0 0,4 1 1 15,1 2 1-15,-8 3-1 0,-7 6-1 16,-11 4 0-16,-13 3-2 15,-6 0 0-15,-12 8 0 0,-4 9 0 16,-4 12-1 0,0 7 1-16,6 22-1 0,2 13 1 15,8 21 1 1,6 19 0-16,10 16 0 0,6 14-2 15,1 9 1-15,2 6-1 0,-2-1 1 16,-2-6-2-16,-7-9 0 16,-7-9 0-16,-11-17 0 0,-6-15 0 15,-9-18 0 1,-6-14 1-16,-6-14-1 0,-4-14 0 15,-4-8 2 1,-2-12-1-16,-8-6 0 0,-5-4 0 16,-8 1 0-16,-7-2 0 15,-10 3 0-15,-9 1 0 0,-11 5 0 16,-8 5-1-16,-8 0 1 0,0 6-2 15,-7 2-1 1,1-3-4-16,6 4-15 0,6-1-59 16,5-11-6-1,8-5-6-15,10-9 3 0</inkml:trace>
  <inkml:trace contextRef="#ctx0" brushRef="#br0" timeOffset="19342.1954">12317 9385 41 0,'-12'4'83'0,"12"-4"3"0,5 0-50 16,54-9 0-16,34-6-2 0,29-4-7 15,31-5 2 1,24-5-7-16,19 0-5 0,13-3-4 16,-5 0-2-16,-6 1-3 15,-22 5-3-15,-22 2-3 0,-30 5-2 16,-23 1-5-1,-26 7-8-15,-29 0-35 0,-17 11-43 16,-20 5-4 0,-17 4-6-16,-16 6 4 0</inkml:trace>
  <inkml:trace contextRef="#ctx0" brushRef="#br0" timeOffset="22012.2221">10210 10597 8 0,'-16'-12'51'0,"16"12"-6"0,-15-12-5 0,4 7-3 15,11 5-3 1,-16-8-4-16,16 8-4 0,-13-7-5 15,13 7-5-15,-9-5-5 0,9 5-3 16,0 0-4 0,0 0-3-16,0 0-3 0,0 0 0 15,0 0 0-15,0 0 1 16,-8 9 0-16,8-9 1 0,-5 15 1 15,2-5 1 1,1 2 1-16,0 3 1 0,2-1 0 16,0 2 0-16,0 2 1 0,0 2 0 15,2-1 1 1,0 3 1-16,1 2 1 0,-2 5-1 15,0-3 0-15,-1 4-2 16,0-1 0-16,0 1-2 0,0 2 0 16,-1-7-1-1,0-2-1-15,-2-4 1 0,3-5 0 16,0-3 2-1,2 0 0-15,9-9 2 0,11 1 0 16,9-3 0-16,6 0-1 0,6 0 0 16,4 0-1-16,6-1-3 15,-4-6-7-15,5 7-17 16,-1 0-66-16,-9-6-4 15,-5-3-6-15,-8-4-6 0</inkml:trace>
  <inkml:trace contextRef="#ctx0" brushRef="#br0" timeOffset="34516.3493">16288 4577 3 0,'-14'2'51'16,"1"0"-9"-16,13-2-5 0,0 0-11 15,0-8-3 1,17-3-4-16,8-1-1 0,15-5-7 16,7 0-1-16,6-4-1 0,7 3-1 15,-3 0 0 1,0 5-3-16,-9-1 0 0,0 5-2 15,-15 6-2-15,-7-3 0 16,-7 6 1-16,-6 0-1 0,-4 3 1 16,-9-3 0-1,7 17 0-15,-8-2 1 0,-1 2 0 16,-4 2 0-16,-2 8-2 15,-1 2 2-15,-7 5-1 16,0-3 0-16,-7 10 1 0,-1 0 1 16,-6 2-1-16,0 1 2 15,-2 0-2-15,-6 2 0 0,3 0 1 16,-2-1-1-1,4-5-2-15,1-2 1 0,8-6-1 16,2-2 1 0,6-2 0-16,7-6 0 0,6-3 2 15,7-5 1-15,13-3 0 0,6-2 2 16,10-4-1-16,8-1 0 15,4-4 1-15,5 0-3 0,-2 0 0 16,-2-5-1 0,-7 1-1-16,-5-1 0 0,-6 2-1 15,-9-1 0 1,-7 3-3-16,-12 1-1 0,13-2-5 15,-13 2-9-15,0 0-27 16,8-9-45-16,-8 9-6 0,-2-20-4 16</inkml:trace>
  <inkml:trace contextRef="#ctx0" brushRef="#br0" timeOffset="34746.3516">16357 4924 5 0,'-27'13'85'16,"7"-5"2"-16,10-7-4 0,10-1-53 16,24-16-11-1,11 2-5-15,12-2-7 0,4 0-6 16,1-5-6-16,8 3-21 15,-4 9-46-15,-5-3-14 16,-9 4-4-16</inkml:trace>
  <inkml:trace contextRef="#ctx0" brushRef="#br0" timeOffset="35216.3563">17011 4898 41 0,'0'0'82'16,"0"0"-2"-16,0 0-48 0,8 2-9 0,-1-2-3 16,4-4-5-1,3 0-4-15,0-2-5 0,3 2-1 16,-3 0-1-1,0-1-2-15,-7 4-2 0,4 1 0 16,-11 0-2-16,9 2 1 0,-9-2 1 16,0 15 0-16,-3-4 0 15,-5 2 1-15,-1 4 1 16,-1 0 0-16,0 0-2 15,0-1 0-15,0 0 0 0,3-2 1 16,4-2 0 0,3 0 2-16,0-1 0 0,12-1 1 15,2-2 0-15,3 0 0 0,2-1 0 16,1-3-3-1,0 2-6-15,-1-4-23 0,-19-2-54 16,24 0-5-16,-8-5-5 16</inkml:trace>
  <inkml:trace contextRef="#ctx0" brushRef="#br0" timeOffset="35836.3625">17586 4159 24 0,'-7'-25'84'15,"3"11"-3"-15,4 0-43 16,0 14-10-16,0 0-12 0,0 14-6 16,6 20-6-16,5 16 0 0,0 16-1 15,4 12 1 1,0 15 1-16,0 8 1 0,-4 8 0 15,0-6-1 1,-4-1 2-16,-5-10-2 0,-2-9 0 16,-1-11-1-16,-3-10-1 15,-3-14 0-15,3-10-1 0,-1-6-4 16,-1-13-5-1,3-1-14-15,3-18-23 0,-12 8-40 16,12-8-7-16,6-6-1 0</inkml:trace>
  <inkml:trace contextRef="#ctx0" brushRef="#br0" timeOffset="36196.3661">17719 4196 7 0,'13'34'29'15,"11"14"5"1,-3 19 5-16,12 8 1 0,-5 17-2 16,10 12-4-16,-9 7-3 0,-4 3-5 15,0-4-6-15,-6-2-5 16,-6-9 0-16,-6-3-3 0,-2-11-3 15,0-15-2 1,-4-5-2-16,-1-15-1 0,0-6-6 16,1-14-6-1,6-15-48-15,3-4-30 0,5-11-5 16,2-12-4-16</inkml:trace>
  <inkml:trace contextRef="#ctx0" brushRef="#br0" timeOffset="36946.3736">18160 4446 62 0,'-15'-4'78'15,"15"4"-47"-15,0 0 2 0,3-13-8 16,20 7-4-1,9-4-4-15,16-1-2 0,10-3-4 16,8-6-1-16,4 8-1 0,1 1-4 16,-4 0 0-1,-7 5-4-15,-8 6 1 0,-14 2-3 16,-11 7 0-16,-11 11 1 15,-9-2 0-15,-4 5-1 0,-3 5 2 16,-5 5-1 0,-8 2 1-16,-5 1-1 0,-6 5 1 15,-3-1 0-15,-1 4 0 0,-7-1 0 16,0 3-1-1,-1 0 1-15,1-4-1 0,1-1 1 16,1 0 0-16,7-9-2 16,1 1 0-16,7-6 1 15,8-1 2-15,6-7 1 16,8-2 1-16,12 0 1 0,13-6 2 15,5 0 0 1,14-3 1-16,2 0 0 0,2-2-2 16,2 1 0-16,-5-2-3 0,-8-1-1 15,-6-2-1 1,-11 1 0-16,-6 0-3 0,-8-1-1 15,-10-2-3-15,0 0-3 16,0 0-28-16,0-7-43 0,0 7-12 16,-7-16-6-1</inkml:trace>
  <inkml:trace contextRef="#ctx0" brushRef="#br0" timeOffset="37186.376">18360 4772 76 0,'0'0'94'0,"22"-2"-7"16,16-10-4-16,20-3-72 15,10-2-6-15,9-2-3 0,1 0-3 16,-1 7-7 0,-7-3-20-16,-11 1-54 0,-8 9-9 15,-18 5-6 1</inkml:trace>
  <inkml:trace contextRef="#ctx0" brushRef="#br0" timeOffset="37626.3804">19224 4807 80 0,'0'0'97'0,"7"-9"-6"16,-7 9-8-16,0 0-69 16,0 0-5-16,0 0-4 0,2 9-3 15,0 3-2-15,2 7-1 0,1 1 2 16,-4 6 3-1,5-2 0-15,-4 2 0 0,1-3 2 16,1-4 0 0,-2 0 2-16,4-7 0 0,9-2-1 15,7-5 1-15,15-3-1 16,12-2-2-16,13-4-10 0,24-9-81 15,0 9-5 1,5-11-9-16,3 1-5 0</inkml:trace>
  <inkml:trace contextRef="#ctx0" brushRef="#br0" timeOffset="43187.437">19953 4649 46 0,'-17'1'94'15,"6"1"-5"-15,11-2-3 16,16-3-67-16,11-1-5 0,22-3-2 15,12-1-1 1,14-1-3-16,9-1 0 0,7-5-2 16,3 1-3-1,-6-1-1-15,-14 4 0 0,-16 1-1 16,-14 5-3-16,-16-1-2 0,-6 1-4 15,-12 3-6-15,-10 2-16 16,0 0-24-16,-16 2-39 0,0 3-6 16,-5 1 2-1</inkml:trace>
  <inkml:trace contextRef="#ctx0" brushRef="#br0" timeOffset="44091.4464">21328 4305 64 0,'-14'3'87'0,"1"-9"-25"15,13 6-22-15,0 0-9 16,0 0-8-16,0-9-5 16,0 9-6-16,0 0-5 0,8-9-4 15,-8 9-6 1,0 0-12-16,0 0-68 0,14 0-4 15,-14 0-7-15</inkml:trace>
  <inkml:trace contextRef="#ctx0" brushRef="#br0" timeOffset="49758.5037">20212 4357 31 0,'4'-18'92'15,"-1"0"-1"-15,-3 4-6 16,-40 3-67-16,40 3-4 0,0 8-5 16,6 11-4-16,6 15-2 0,-2 8-2 15,6 15-1 1,-2 9-1-16,2 9 3 0,0 11 2 15,0-3-2-15,-2 5 1 16,-3-5-2-16,-2-3-2 0,0-7-10 16,-1 1-53-1,5-17-23-15,1-14-6 0,3-13-1 16</inkml:trace>
  <inkml:trace contextRef="#ctx0" brushRef="#br0" timeOffset="50468.5108">21136 4197 4 0,'0'0'76'15,"0"0"2"-15,-9-8-48 0,9 8-6 16,0 6-5 0,-1 9-6-16,1 13-3 0,0 6-2 15,0 12-1 1,2 10 1-16,3 2 1 0,-2 12 1 15,-1-9-3-15,1 0-3 16,-1-7 1-16,-2-10-2 16,0-7-2-16,0-6-3 0,-3-9-8 0,-1-5-21 15,1 4-38 1,-2-9-15-16,5-12-6 0</inkml:trace>
  <inkml:trace contextRef="#ctx0" brushRef="#br0" timeOffset="51449.5207">20605 4166 32 0,'0'0'65'0,"26"5"-38"16,-8-5-7-1,2-1 1-15,8 1 0 0,5 0 0 16,6-2 2-16,1-3-2 0,-2 2 0 16,2 0-3-16,-8 0-1 15,-2 0-7-15,-7 1-1 0,-3 2-4 16,-6-3-2-1,-4 3 0-15,-1 0-3 0,-2 0 1 16,-7 0-2 0,17 0 1-16,-17 0-1 0,13 5 0 15,-13-5 1-15,10 5 0 0,-10-5-1 16,0 0 2-16,9 11-1 15,-9-11 0-15,5 8 0 0,-5-8 1 16,6 11-1 0,-6-11-1-16,7 10 1 0,-7-10 0 15,0 0 0 1,6 11-1-16,-6-11 1 0,4 14 0 15,-3-2 0-15,1 4 0 16,-1 2 1-16,-1 8-1 0,0 5-1 16,0 6 2-16,0 5-2 0,-2 1 1 15,-2 0 0 1,0 3 0-16,0 0-1 0,0-6 1 15,1-2 1 1,2-4 1-16,-1-5-1 0,2-3 2 16,0-4 0-16,1-2 3 15,8-7 0-15,-1 1 1 0,2-7 0 16,6 0 0-1,4-5 1-15,7 1-1 0,5-3-1 16,7 0-2 0,0 0-1-16,3-4 0 0,-1 1-1 15,-5 0-1-15,-7 1 0 0,-6-1-2 16,-7 3-3-16,-16 0-4 15,14-2-5-15,-14 2-10 0,0 0-24 16,10 2-39 0,-10-2-10-16,0 0-4 0</inkml:trace>
  <inkml:trace contextRef="#ctx0" brushRef="#br0" timeOffset="51769.5239">21006 4542 10 0,'-10'-1'90'16,"10"1"0"-1,0 0-1-15,0 0-57 0,21-14-11 16,3 3-9-1,7-2-2-15,0 2-5 0,4-3-5 16,-2 4-6-16,1 2-17 16,-8 6-34-16,-6 2-31 0,-6 2-8 15</inkml:trace>
  <inkml:trace contextRef="#ctx0" brushRef="#br0" timeOffset="52099.5272">21698 4656 76 0,'0'0'91'0,"0"0"-4"16,0 0-4-16,3 8-75 0,-3 12-4 15,0 1-3 1,5 8-1-16,-5 0-2 0,6 0-2 16,-6 3-21-1,-2-4-56-15,5-7-8 0,5-12-5 16</inkml:trace>
  <inkml:trace contextRef="#ctx0" brushRef="#br0" timeOffset="52659.5328">22004 4278 63 0,'0'0'86'15,"13"4"-3"-15,17-4-59 0,5-4-8 16,8-1-2-16,7 2-1 15,6-6-4-15,-1 6-4 0,-2-5-3 16,-8 8-2 0,-7-7-2-16,-12 7-3 0,-7 0-8 15,-8 0-18 1,-7 10-41-16,-4-10-14 0,-8 11-3 15</inkml:trace>
  <inkml:trace contextRef="#ctx0" brushRef="#br0" timeOffset="52879.535">21981 4542 13 0,'-5'11'89'16,"12"-5"-1"-16,21-5-4 16,47-1-65-16,-15-1-8 15,13 0-3-15,9-2-2 0,2-2-6 16,0 1-6-1,-9-4-16-15,-6-4-53 0,-8 7-11 16,-12-5-4-16</inkml:trace>
  <inkml:trace contextRef="#ctx0" brushRef="#br0" timeOffset="53549.5417">22869 3939 46 0,'-22'-1'82'0,"2"-30"-18"0,6 31-36 16,5-1-3-1,9 1-5-15,0 0-3 0,10 0-2 16,14 0-6-16,11 0-1 15,5 3-3-15,7-3 0 16,3 3-2-16,-1-3-2 16,-1 2 0-16,-10 2 0 0,-6 3-1 15,-13 3 0 1,-7 3-1-16,-7 3 1 0,-7 1 0 15,-4 4-1-15,-9 4 1 0,-1 3 0 16,-7 1 0-16,-3 0-1 16,-4 7 1-16,-2 0-1 15,-1 3 1-15,-2 4-1 16,0-4 0-16,0 2 0 0,3-4 0 15,5 0 0 1,4-7-1-16,5-1 2 0,8-5 2 16,10-7 0-16,4-3 1 0,17-6 2 15,9-1-1 1,10-7 1-16,9 0 0 0,5 0-1 15,1-5-1-15,-1-2-1 16,-2 0-2-16,-10 0-2 0,-7 3-5 16,-9-7-9-1,-6-6-60-15,-6 9-14 0,-7-1-4 16</inkml:trace>
  <inkml:trace contextRef="#ctx0" brushRef="#br0" timeOffset="53739.5436">22899 4276 18 0,'-12'6'90'0,"12"-6"-2"15,7 0-5-15,15-19-44 16,8 6-40-16,13 1-24 0,6-1-55 15,3 1-5-15,6-2-5 16</inkml:trace>
  <inkml:trace contextRef="#ctx0" brushRef="#br0" timeOffset="54279.549">23422 4316 78 0,'-12'4'87'15,"12"-24"-14"-15,0 20-45 0,12 0-10 16,7 0-4-1,4-4-3-15,4 1-4 0,4-4 0 16,3-1-4-16,0-3 1 16,-4-1-2-16,-3 0 0 0,-7-2-3 15,-5-1-2 1,-8 3-1-16,-5-3-3 0,-5 3 1 15,-11 3-1-15,-2 2-1 0,-9 5 0 16,-1 2 2 0,-4 6 2-16,-2 5 1 0,-3 7-1 15,1 3 3-15,5 4-1 16,-2 7 2-16,6-2 1 0,2 3 1 15,7 0 2 1,5-1-1-16,9-2 0 0,4-2 1 16,9-4-1-16,7-5-1 0,6-2-1 15,3-8-6 1,4-1-10-16,3-8-14 0,1 0-25 15,9-3-28-15,-4-9-6 16</inkml:trace>
  <inkml:trace contextRef="#ctx0" brushRef="#br0" timeOffset="54649.5527">23926 4238 20 0,'-17'0'48'0,"-6"0"-6"15,1 5-9-15,-8 8-7 16,5 4-9-16,-5 6-3 15,4 4-4-15,0-2-1 0,7 2-5 16,2-2 2 0,9-4-1-16,8-6 2 0,7-5 1 15,10-8-1-15,6-4 2 16,9-9-2-16,-1-7 2 15,3-3-3-15,-3-7 0 0,3 2 1 16,-13 2 0-16,-1-1 0 16,-8 5 1-16,-4 5-2 0,-4 7 0 15,-4 8 1 1,0 5-2-16,-8 16-1 0,1 9-2 15,-3 14 1-15,2 8-2 16,-4 9 1-16,2 7 1 16,1 4-1-16,2 1-2 0,2 4-3 15,1-2-16-15,-5 6-65 16,12 3-4-16,3-6-8 0</inkml:trace>
  <inkml:trace contextRef="#ctx0" brushRef="#br0" timeOffset="58350.5898">19608 3967 13 0,'-21'-7'83'0,"0"3"3"0,-18 1-52 16,25 3-1-16,14 0-5 15,-10-3-8-15,10 3-8 0,0 0-3 16,2 11-6-1,5 3-2-15,6 14-4 0,2 11 1 16,6 15 0-16,5 13 2 16,1 19 0-16,2 10 2 15,-5 15-1-15,-1 12 2 0,-9 1-5 16,-10 3 0-16,-11-3-3 15,-15 2-7-15,-10-20-50 0,-6 11-22 16,-9-11-5 0</inkml:trace>
  <inkml:trace contextRef="#ctx0" brushRef="#br0" timeOffset="59090.5972">16184 4106 11 0,'-25'-10'25'0,"-6"17"4"0,-3 18 0 0,-7 17 3 16,1 23-2-1,3 21 3-15,11 24-2 0,13 16-1 16,19 19-3 0,33 3-9-16,27 5-5 0,39-1-18 15,46-3-67-15,12-12-9 0,14-10-2 16</inkml:trace>
  <inkml:trace contextRef="#ctx0" brushRef="#br0" timeOffset="76349.7715">2387 12540 13 0,'-15'-10'22'16,"15"10"-3"-1,-16-2-3-15,7 2-1 0,9 0 2 16,-18 0 1-16,18 0-3 16,-15 0-1-16,15 0-4 15,-10 0 1-15,10 0-4 0,0 0-4 16,0 0 1-16,0 0 0 15,0 0 3-15,17 0 1 0,-2-3 2 16,8-3-1 0,3-2 2-16,6-2 0 0,1 0-1 15,6-1-4-15,0 2-1 16,-3 0-2-16,-3 2-1 15,-6 3-1-15,-1 2 0 16,-9 2-1-16,3 0 0 0,-10 0 0 16,0 5 1-16,-10-5 0 0,10 16 3 15,-8-4-1 1,-3 3 1-16,1 4 0 0,-7 2 0 15,-6 6 0-15,-4 3-1 16,-5 5 0-16,-8 4-2 16,-1 5 0-16,-3-1-1 15,-3 7 1-15,-1 1 0 0,1 3-1 16,0 2 0-1,2-5 0-15,9-5-1 0,1-5 0 16,6-1 0-16,4-12 0 0,7-4 1 16,8-8 1-1,6-5 3-15,13-7 1 0,8-4 0 16,8 0 3-16,6-9-1 15,8-1-1-15,1-4 0 0,2-1-2 16,-1 1-2 0,-7 1-1-16,-5 4-2 0,-5 3-4 15,-10-1-7-15,-6 7-9 0,-6 0-23 16,-12 0-39-1,0 0-7-15,0 0 1 0</inkml:trace>
  <inkml:trace contextRef="#ctx0" brushRef="#br0" timeOffset="76619.7742">2286 12871 49 0,'-13'5'82'0,"13"-5"-1"15,0 0-5-15,2 10-62 0,12-7-9 16,11 1-6-16,3-4-21 0,4 0-48 16,12 5-10-1,-3-2-3-15</inkml:trace>
  <inkml:trace contextRef="#ctx0" brushRef="#br0" timeOffset="77199.78">3051 12925 29 0,'0'0'73'0,"-9"4"-14"16,9-4-28-1,0 0-9-15,0 0-5 0,0 0-5 16,0 0-4-16,10 0-1 0,2-4 0 16,1 1-4-16,0 0 0 15,0-1-1-15,2 1-2 16,-3 1 1-16,-2 2-1 15,-10 0 1-15,8 7 2 0,-8 5-1 16,0 0 2 0,-6 5 0-16,-1-1 0 0,-3 5 0 15,0-4-1-15,0 2-2 0,0-4 0 16,3-3-1-1,1-1 2-15,6-11 0 0,0 13 2 16,14-11 0-16,5-2 0 16,5 0 1-16,3 0-3 0,2-5-3 15,1 3-14 1,-2-3-26-16,-10 3-39 0,3 0-6 15,-10 1-2 1</inkml:trace>
  <inkml:trace contextRef="#ctx0" brushRef="#br0" timeOffset="77669.7847">2322 12940 65 0,'-9'0'83'15,"9"0"-3"1,0-8-48-16,12 6-12 0,9-6-8 16,3 2-6-16,15-2-4 0,4-1-5 15,8 1-10 1,4-3-21-16,-6 1-44 0,9 2-4 15,-8-4-1-15</inkml:trace>
  <inkml:trace contextRef="#ctx0" brushRef="#br0" timeOffset="78129.7893">3425 12496 22 0,'15'42'22'0,"4"9"7"0,-1 9 5 15,-1 5 0 1,-3 8-2-16,-3 4-4 0,-3-4-6 16,-4-3-5-1,-3-8-11-15,-1-10-12 0,0-11-22 16,0 2-41-16,0-28-7 15</inkml:trace>
  <inkml:trace contextRef="#ctx0" brushRef="#br0" timeOffset="78349.7915">3660 12393 0 0,'7'27'71'15,"7"13"2"-15,-6 5-1 16,6 19-68-16,1 6 5 15,-1 15 1-15,-2 5-3 0,-2 4 1 16,-4-6-3 0,2-4-5-16,-6-9-15 0,2-15-34 15,7-2-25-15,-4-19-5 16</inkml:trace>
  <inkml:trace contextRef="#ctx0" brushRef="#br0" timeOffset="78939.7974">3956 12625 64 0,'7'14'72'15,"16"-19"-56"-15,10-7 2 0,10-2 4 16,5-3 1-1,7 1-6-15,1-2-8 0,0 3-3 16,-2 3 0-16,-10 3-2 16,-8 6 2-16,-11 3-1 0,-8 11 1 15,-13 7 1 1,-4 7-2-16,-9 6 1 0,-12 5 1 15,-2 5-1 1,-7 1-2-16,-5 5-2 0,-1-3-1 16,0-1 1-16,8 0-2 0,0-3 0 15,6-5 0-15,6-6 1 16,8 1 1-16,8-8 2 15,6-2 1-15,14-8 0 16,4-6 1-16,9-3 0 0,4-2 0 16,1-1-1-1,1-5-1-15,-4 0-3 0,-5 0-4 16,-4-1-6-16,-4 2-8 15,-9 1-21-15,2 3-33 0,-15 0-16 16,0 0-5-16</inkml:trace>
  <inkml:trace contextRef="#ctx0" brushRef="#br0" timeOffset="79139.7994">4156 12874 80 0,'0'0'89'0,"0"0"-4"16,20-6-6 0,4-7-77-16,11 3-9 0,-3-2-10 15,8 0-14-15,4 2-27 16,-13 3-28-16,3 7-4 15</inkml:trace>
  <inkml:trace contextRef="#ctx0" brushRef="#br0" timeOffset="79650.8046">4898 12767 75 0,'-16'3'87'16,"16"-3"-5"-16,0 0-42 0,0 0-18 15,-5 9-9-15,5-9-2 16,-1 10-4-16,1-10-3 0,0 19 0 15,3-4-1-15,0 7 0 16,-2 5 1-16,0 6 0 16,-1 2 0-16,-2 2-2 0,-5 1 1 15,0-1 0 1,-4-5-1-16,3-2 0 0,0-9 0 15,2-2 0-15,3-8 4 16,3-2-1-16,7-5 1 0,10-3-1 16,6-1 1-1,4-3-2-15,6 1-2 0,0-3-2 16,7 2-5-16,-7-4-6 0,0 7-15 15,-4 8-43 1,-6-6-22-16,0 1-5 0,-7-2-2 16</inkml:trace>
  <inkml:trace contextRef="#ctx0" brushRef="#br0" timeOffset="80100.8091">5671 12658 22 0,'-11'8'80'0,"11"-8"4"0,0 0-2 15,15 5-60-15,10-5-8 16,10 0-3-16,3 0-1 16,7 0-2-16,1 0-2 15,0 0-6-15,-2 4-7 0,-9 1-8 16,-5 3-16-1,-10 9-36-15,-5-5-18 0,-7 2-4 16</inkml:trace>
  <inkml:trace contextRef="#ctx0" brushRef="#br0" timeOffset="80310.8112">5746 12893 20 0,'5'12'89'0,"17"-4"-3"16,11-4-3-16,6-1-57 16,16-1-11-16,9 1-11 0,0-5-27 15,0 1-55 1,9 0-7-16,-4-7-3 0</inkml:trace>
  <inkml:trace contextRef="#ctx0" brushRef="#br0" timeOffset="82400.8321">8995 11803 80 0,'0'0'90'0,"0"-9"-5"16,0 9-6-16,0 0-65 0,0 8-6 16,0 11-4-1,5 9-2-15,0 9-1 0,2 6 1 16,1 7-1-16,0 7 4 0,-2-3-3 15,2-3-1 1,-2-12-3-16,-2-6-8 0,-2-11-16 16,-2-22-52-16,1 15-9 15,-1-15-6-15</inkml:trace>
  <inkml:trace contextRef="#ctx0" brushRef="#br0" timeOffset="82780.8359">7422 12579 73 0,'-46'34'85'0,"21"-3"-1"16,15-14-5-16,23-9-58 0,37-5-22 15,30-3 0 1,32-1 2-16,27-6 4 0,37-4 0 15,29-3 1 1,20-2 2-16,23 2 1 0,7 1 2 16,4-2-1-16,2 4 0 15,1-4 0-15,-15 3-1 0,-4-6-2 16,-16 0-3-16,-21-4-1 15,-18 2-8-15,-27-7-10 16,-22-11-68-16,-27 18-7 0,-26 0-7 16,-27 4-6-1</inkml:trace>
  <inkml:trace contextRef="#ctx0" brushRef="#br0" timeOffset="83330.8414">7983 12835 75 0,'4'-8'96'0,"-4"8"-7"16,4-9-6 0,-4 9-60-16,0 0-12 0,0 6-7 15,0 5-2-15,0 2-4 0,0 5 0 16,0 5-1-16,0 5-3 15,3 3-5-15,4 5-12 0,-4 1-27 16,-1-3-35 0,3-2-5-16,1-3-4 0</inkml:trace>
  <inkml:trace contextRef="#ctx0" brushRef="#br0" timeOffset="83510.8432">7699 13242 73 0,'0'9'92'16,"16"-2"-3"-16,14-7-5 0,13-9-67 16,18-1-7-16,4-7-14 15,15 0-20-15,-1 0-21 16,-1-6-22-16,2 8-22 0,-14 2-6 15</inkml:trace>
  <inkml:trace contextRef="#ctx0" brushRef="#br0" timeOffset="84270.8508">7664 13629 81 0,'0'0'86'16,"0"0"-2"-16,0 0-49 15,16-8-16-15,4-4-3 16,6 3-4-16,3-4-3 16,5 0-3-16,-3 0-2 0,0 3-4 15,-1 2 0 1,-8 5 0-16,-6 3-2 0,-3 0 1 15,-13 0 1-15,9 14-1 0,-5 0 2 16,-4 3 0 0,-1 5 0-16,-7 0 1 0,-2 7 0 15,-5 0 0-15,-1 5 0 16,-8 4-1-16,1-1 1 0,-1 1-1 15,-1-3-1 1,4 0 0-16,1-4 0 0,5-3 2 16,7-5-1-16,6-8 5 0,3 0-1 15,11-5 2 1,7-3 1-16,6-2-1 0,5-2 1 15,1-3-2-15,2 0-1 16,-1 0-3-16,-7-4-2 0,0 0-4 16,-10-1-2-1,-1 5-3-15,-14 0-9 0,11-6-18 16,-11 6-43-1,0 0-13-15,0 0-4 0</inkml:trace>
  <inkml:trace contextRef="#ctx0" brushRef="#br0" timeOffset="84500.8531">7790 13773 24 0,'0'0'96'0,"0"10"-4"0,7-12-4 16,11 12-29 0,10-18-47-16,-3-11-11 0,10 5-21 15,-4 5-52 1,1-9-16-16,-4 4-7 0,-3 3-1 15</inkml:trace>
  <inkml:trace contextRef="#ctx0" brushRef="#br0" timeOffset="85090.859">8134 13851 82 0,'-12'10'91'0,"12"-10"-5"15,0 0-32-15,0 0-30 16,10 0-7-16,8-3-3 0,2-7-5 15,-2 2-2 1,2 0-3-16,0 1-2 0,-2 2-2 16,-5 3-2-16,-13 2 1 0,10 4-1 15,-10 8 1 1,-1 2 0-16,-5 2-1 0,-2 0 2 15,0 4 2-15,2 1-1 16,-1-3 1-16,3-4 1 16,3 1 1-16,1-6 0 15,8 3 1-15,6-8 0 0,6 0 0 16,3-2-2-1,1-2-3-15,2 0-4 0,-2-3-6 16,2 2-20-16,2-5-57 0,-13 0-5 16,-2-2-7-16,-3-1 6 15</inkml:trace>
  <inkml:trace contextRef="#ctx0" brushRef="#br0" timeOffset="85490.863">8753 13444 39 0,'0'0'92'16,"0"11"-1"-1,9-11-4-15,16-1-52 0,12-3-18 16,8-4-2-16,6-1-2 15,4-3-7-15,-4-1-5 0,-3 0-4 16,-6 2-6-16,-9 2-10 16,-16 1-18-16,-12-4-49 15,-5 12-5-15,0 0-5 0</inkml:trace>
  <inkml:trace contextRef="#ctx0" brushRef="#br0" timeOffset="85790.866">8903 13159 59 0,'0'0'90'16,"0"0"-4"-16,8 20-4 0,-6 6-61 16,-2 6-7-16,0 8-3 0,-2 9 2 15,-1 4-3 1,-4-2-4-16,-3 5-2 0,1-5-3 15,4-5-4-15,-4-7-10 16,9-8-37-16,0-9-37 16,1-6-7-16,10-10-2 15</inkml:trace>
  <inkml:trace contextRef="#ctx0" brushRef="#br0" timeOffset="86140.8695">9524 12808 85 0,'0'0'91'0,"-3"10"-4"15,3 2-6 1,0 10-68-16,0 6-4 0,-1 4-1 15,1 7-1 1,4 4 1-16,-1 2-4 0,2-4-2 16,1 0-2-16,0-8-5 0,-2-8-12 15,2-15-53-15,-1 4-17 16,-5-14-6-16,0 0-4 15</inkml:trace>
  <inkml:trace contextRef="#ctx0" brushRef="#br0" timeOffset="86350.8716">9389 13200 0 0,'-14'13'88'0,"2"1"4"15,8-4-4-15,4-10-4 0,15 5-71 16,12-5-2-1,11-5-2-15,9-7-6 0,5 0-4 16,6-3-7-16,2 1-10 16,-6-1-14-16,-2 0-33 15,-2 7-26-15,-17 4-2 16</inkml:trace>
  <inkml:trace contextRef="#ctx0" brushRef="#br0" timeOffset="86932.8776">9492 13451 38 0,'0'0'86'16,"14"0"0"-16,2 19-9 16,7-21-56-16,9-4-5 0,-3 1-2 15,5-1-6 1,-7 2-2-16,-3 3-2 0,-7 1-2 15,-2 1-1-15,-15-1-2 0,3 20 0 16,-8-4-1 0,-11 2 0-16,-6 3-1 0,-4 8 0 15,-4-2 1-15,-3 4 0 16,-1-1 1-16,1 1 0 0,3-5 1 15,8 1 1 1,4-4 3-16,8-7 3 0,8-2 1 16,8-4 2-16,12-5-1 0,10-2 2 15,7-3-1 1,7 0-1-16,4-3-2 0,2 0-3 15,-3-1-1-15,-2-1-1 16,-7 5-1-16,-9-3-1 0,-3 3-4 16,-10 0-2-1,-14 0-3-15,12 3-6 0,-12-3-12 16,-3 10-29-1,-10-9-34-15,13-1-6 0,-12 0-1 16</inkml:trace>
  <inkml:trace contextRef="#ctx0" brushRef="#br0" timeOffset="87152.8798">9444 13619 59 0,'0'0'96'0,"0"0"-5"0,23-7-4 16,6 0-57-16,9-4-16 16,6 0-10-16,-3-3-12 0,2 6-32 15,0 1-43 1,-12 4-9-16,-6-1-4 0</inkml:trace>
  <inkml:trace contextRef="#ctx0" brushRef="#br0" timeOffset="87572.884">10112 13591 4 0,'0'0'87'15,"0"0"3"-15,0 0-5 0,-6-13-32 16,6 13-34-16,-11 7-7 16,6 8-3-16,0 0-3 0,-4 8-1 15,-1-1-2 1,-1 7 0-16,0 0 0 0,2 0 2 15,-2-3-1-15,2-5 0 0,3-2 3 16,6-5 0 0,3-4 1-16,12-6-1 0,5-4 0 15,10-2-1-15,6-3-1 16,4-4-2-16,4 0-5 0,-3-2-5 15,1 4-9 1,-13 12-55-16,2-5-19 0,-8 0-8 16,-10 0-5-16</inkml:trace>
  <inkml:trace contextRef="#ctx0" brushRef="#br0" timeOffset="88172.89">11795 12409 44 0,'-11'11'89'0,"1"-2"-2"16,10-9-4-1,-1 10-60-15,6-5-7 0,9-3-3 16,7 3-3-16,1-2-5 15,6 0-1-15,2 0-1 0,2-1-2 16,-3-2-1-16,0 1-1 0,-3-1-2 16,-4 2-1-1,-6-2-7-15,2 0-7 0,-6 0-13 16,-1-5-21-1,2 5-34-15,-13 0-5 0</inkml:trace>
  <inkml:trace contextRef="#ctx0" brushRef="#br0" timeOffset="88585.8944">11774 12618 41 0,'0'0'86'0,"-1"9"2"16,1-9-33-16,17 12-21 0,6-9-5 16,8 4-9-16,4-2-4 15,3 2-7-15,5 0-6 16,2 1-9-16,-8-1-10 15,-6 6-10-15,-9 0-29 0,-20 4-34 16,2 3-5 0,-7-3 2-16</inkml:trace>
  <inkml:trace contextRef="#ctx0" brushRef="#br0" timeOffset="89685.9054">13419 11525 26 0,'0'0'90'0,"-16"1"0"0,12 21-12 16,4-22-40-16,0 0-10 16,0 0-4-16,0 0-5 0,9 3-7 15,8-3-3 1,8 0-3-16,-2-1-2 0,7-1-2 15,0 0 0-15,0 2-2 0,0 0 0 16,-5 0-1 0,-5 4 1-16,-6 1-1 0,0 0 0 15,-6 3 0-15,1 1-1 16,-3 0 1-16,-1 2-1 0,2 2 1 15,-4 0 0 1,-3 3-1-16,0 0 1 0,0 2-1 16,0 2 0-1,0 4 1-15,-6 1 0 0,-5 1-1 16,0 3 0-16,-5 2 1 0,-6 1 1 15,-3 2-1-15,-5 1 1 16,-1-3 0-16,1-5 0 0,6-4 0 16,2-2 1-1,4-6 0-15,6-4 1 0,12-11 1 16,0 0 1-1,10 8 0-15,11-8 1 0,7 0-1 16,8 0 0-16,1-2 0 16,4 1 0-16,0-2-4 0,-2 0 0 15,-9 1 0-15,-5 1-3 16,-10 1-3-16,-6-3-3 15,-9 3-6-15,0 0-12 0,0 0-27 16,0 0-37 0,0-10-5-16,0 10-3 0</inkml:trace>
  <inkml:trace contextRef="#ctx0" brushRef="#br0" timeOffset="89895.9075">13419 11843 80 0,'0'0'92'0,"11"0"-4"15,12 0-6-15,11-4-64 0,1-7-23 16,10-1-40-16,4 2-36 0,-1-2-7 15,-5 3-5 1</inkml:trace>
  <inkml:trace contextRef="#ctx0" brushRef="#br0" timeOffset="91095.9195">13979 11857 3 0,'0'0'86'0,"-12"3"1"16,12-3-6-1,0 0-42-15,12 0-18 0,2 0-7 16,6-2-7-16,1-3-3 16,6 1-1-16,1-2-2 0,-3 6 0 15,2-3 0 1,-7 3-2-16,-2 0 1 0,-5 8 0 15,-6 2 0-15,-4 0 0 0,-3 3 0 16,-2 2 1 0,-5 2 0-16,-5 3 0 0,-3-1 0 15,0 1 0-15,-1-1 1 16,1 0 0-16,0-3 0 0,5-3 1 15,0-1 1 1,10-12 2-16,0 15 1 0,5-10 0 16,9-5 0-1,5 1-1-15,1-2-1 0,3 1 0 16,3 0-2-16,-2-3-2 0,-3-1-3 15,0 3-4-15,-6-3-6 16,-2 4-22-16,-3 2-46 0,-10-2-11 16,0 0-7-1</inkml:trace>
  <inkml:trace contextRef="#ctx0" brushRef="#br0" timeOffset="91925.9278">14726 11454 0 0,'-19'-6'80'0,"19"6"3"15,-18-16-3-15,18 16-44 0,-12 0-11 16,12 0-6-1,0 0-5-15,0 0-2 0,9 0-3 16,12 0-1-16,7 0-2 16,5 0-2-16,7 0-2 0,6 0 0 15,-4 2-1 1,-3 1 1-16,-5 3-1 0,-9 4-1 15,-6 1 0-15,-10 4 0 0,-8 0-1 16,-2 5 1 0,-10 4 0-16,-6 5-2 0,-2 1 1 15,-5 3 1-15,-5 1-1 16,-1 4 0-16,-6-3 0 0,3 1-1 15,1-3 1 1,4-1 1-16,1-9 0 0,8-2 2 16,7-2 1-1,11-7 2-15,5-4 0 0,16-5 1 16,10-3-1-16,7 0 1 0,6 0 0 15,4-3-1-15,-1-4-1 16,0 2-2-16,-8 0-1 0,-9 2-1 16,-6 2-3-1,-11-2-2-15,-12 3-3 0,0 0-3 16,0 0-10-1,-3 6-22-15,-10-6-40 0,2 0-11 16,-2 1-3-16</inkml:trace>
  <inkml:trace contextRef="#ctx0" brushRef="#br0" timeOffset="92125.9298">14592 11689 26 0,'-14'0'96'15,"14"0"-4"-15,11 4-4 16,17-7-5-16,-14 3-91 16,39 3-68-16,6-13-10 0,5-4-5 15,-3-2-4 1</inkml:trace>
  <inkml:trace contextRef="#ctx0" brushRef="#br0" timeOffset="92665.9352">15239 11632 91 0,'17'-11'96'15,"-17"11"-8"-15,9-14-5 0,-9 14-63 16,0 0-9 0,-1 14-6-16,-3 0-4 0,-6 8-1 15,-1 3-1-15,-2 5 0 16,-3 5 1-16,-1 1 1 0,2-5 1 15,4-2 1 1,4-5 1-16,6-4 0 0,4-7 1 16,12-6-1-1,9-3 0-15,8-4 1 0,7 0-2 16,3 0-1-16,4 0 0 0,0-1-1 15,-3 1-2-15,-3 0-3 16,-6 1-4-16,-9 2-9 0,-4 1-41 16,-5 5-30-1,-10 0-7-15,-3 2-6 0</inkml:trace>
  <inkml:trace contextRef="#ctx0" brushRef="#br0" timeOffset="101470.0245">12780 12364 14 0,'-42'13'86'16,"4"-3"-1"-16,15-4-5 16,10 23-39-16,13-29-25 0,16 4-2 15,29-4-4-15,22 0 0 16,31 0 0-16,28-7 0 0,29 0 1 15,24-5-1 1,24-1-4-16,13 0 0 0,6-1-1 16,3 2 0-16,-6-1 2 15,-5 4 0-15,-14 1-1 16,-10 5 0-16,-13 0-1 0,-16-1-3 15,-13 4-6-15,-22-5-11 16,-9 2-42-16,-23 3-34 0,-16 0-6 16,-23-2-8-1</inkml:trace>
  <inkml:trace contextRef="#ctx0" brushRef="#br0" timeOffset="102680.0366">14659 11647 63 0,'-11'-5'81'0,"11"5"-25"15,0 0-13 1,0 0-13-16,0 0-10 0,5 5-6 16,20-2-5-1,11 2-3-15,16 1-10 0,4 2-14 16,14-4-31-16,7 7-30 15,0-5-6-15,-6 0-2 0</inkml:trace>
  <inkml:trace contextRef="#ctx0" brushRef="#br0" timeOffset="103971.0496">13047 12769 70 0,'-6'8'79'16,"12"14"-9"-16,18-23-46 16,11-5-9-16,17-2-8 0,11-1-2 15,5-4-1 1,6 2-1-16,-4-1-2 0,0 3 0 15,-11 1-1-15,-7 3 0 16,-16 4 1-16,-10 1 0 16,-8 0 1-16,-8 1 0 0,-10-1 2 15,10 16 0-15,-10-6 1 16,0 2 0-16,-6 5 1 0,-4 2-1 15,-5 4-1 1,-4 0 1-16,-4 4 0 0,-4 5-2 16,-5 0 1-16,-2 4-1 15,-2 3-1-15,-5 4 0 16,1 3 2-16,-5 4-1 15,1 1-1-15,3-2 2 0,2-1-2 16,6-5 1-16,5-6 0 0,8-3 2 16,6-10-2-1,11-2 1-15,7-8 1 0,16-4 0 16,10-5 0-16,9-1 1 15,8-3-2-15,6-1 0 16,1 0-1-16,1-8-1 16,-2 4-1-16,-9-1-1 0,-3 0-2 15,-7 2-2 1,-6 1-1-16,-10-3-3 0,-2 4-2 15,-7-3-3-15,-9 4-4 0,10-7-21 16,-10 7-23 0,2-16-17-16,-10 7-13 0,7-2 8 15</inkml:trace>
  <inkml:trace contextRef="#ctx0" brushRef="#br0" timeOffset="104191.0518">13274 13144 38 0,'-9'10'93'0,"9"-10"-2"0,14 0-5 16,13 26-31-16,12-37-44 15,8-10-9-15,9 3-19 16,-1-1-40-16,2-1-26 0,-2 0-8 16,-6 1-5-16</inkml:trace>
  <inkml:trace contextRef="#ctx0" brushRef="#br0" timeOffset="106351.0734">15136 12822 58 0,'0'0'90'0,"9"7"-4"15,11-7-5 1,12 0-60-16,10-5-10 0,5 0-6 16,4 2-1-16,-2-2-2 15,0-1-2-15,-8 5 0 0,-6 1-2 16,-9 0 0-1,-9 4 1-15,-8 7-1 0,-6 3 1 16,-3 3-1-16,-10 3 3 0,-2 4-1 16,-5 4 1-1,-4 4-1-15,-1 1-1 0,-4 1 0 16,-1 0 0-16,1 3 0 15,1-1-1-15,2-5 0 0,4 1 1 16,3-6 3 0,4-2 1-16,8-4 3 0,4-3 2 15,10-5 1 1,11-5 0-16,10 0 1 0,4-2-1 15,7-2-1-15,3-1-2 0,1-2-2 16,-2 0-2-16,-6 0-1 16,-7-2 0-16,-8 2-3 0,-7-3-2 15,-4 3-5 1,-12 0-6-16,0 0-30 0,12-5-42 15,-12 5-7 1,-10-11-5-16</inkml:trace>
  <inkml:trace contextRef="#ctx0" brushRef="#br0" timeOffset="106581.0757">15238 13098 36 0,'22'11'95'15,"12"-11"-3"-15,10-1-6 0,5-37-32 16,3 26-42-16,5 1-10 16,-4-2-7-16,-2 4-8 15,-15-1-10-15,-4 2-15 0,-14 6-11 16,-4-1-21-1,-2 3-20-15,-12 0 1 0</inkml:trace>
  <inkml:trace contextRef="#ctx0" brushRef="#br0" timeOffset="106951.0794">15857 13044 50 0,'0'0'91'0,"0"0"-3"15,0 0-6 1,15 0-49-16,-15 0-19 0,2 14-6 15,-2-1-2-15,0 5-2 16,-3 2 0-16,-2 4 1 16,1 0 0-16,1 0 0 15,1-2 2-15,2-3 1 0,3-4 0 16,8-4 0-1,8-5-1-15,4-6-1 0,9 2-4 16,-1-2-5-16,4 0-7 0,-3-5-14 16,0 4-66-1,4-1-3-15,-6 1-8 0,1 0-2 16</inkml:trace>
  <inkml:trace contextRef="#ctx0" brushRef="#br0" timeOffset="108790.0986">16711 12066 67 0,'-12'2'89'0,"0"1"-3"0,12-3-42 15,0 0-9-15,0 0-13 0,29-3-5 16,15-5-6-16,11-5-7 16,15 1-5-16,3-4-2 15,8-1-3-15,-1-1 0 16,-4 2-1-16,-7-1 0 0,-13 4-3 15,-8 5-6 1,-6-1-22-16,1 4-42 0,-12 2-4 16,-7 3-3-16</inkml:trace>
  <inkml:trace contextRef="#ctx0" brushRef="#br0" timeOffset="109210.1028">16651 12339 57 0,'-2'12'94'0,"7"-3"-3"16,20-9-5 0,14-1-58-16,16-5-10 0,17-3-5 15,6-3-6 1,11 2-5-16,-1-7-3 0,-2 5-3 15,-8-1-1-15,-7 6-5 16,-16-2-1-16,-7 3-2 0,-11-1-5 16,-5 6-20-1,-1 1-46-15,-12 0-4 0,-3 1-3 16</inkml:trace>
  <inkml:trace contextRef="#ctx0" brushRef="#br0" timeOffset="110740.1181">18287 10950 17 0,'0'11'83'0,"7"5"-1"0,0 8-1 15,3 5-49-15,3 17-20 0,-2 8-4 16,4 13 1 0,-5 4-2-16,-1 5-1 0,-7-1 1 15,-2-5-3 1,0-7 0-16,-3-11-1 0,-3-12-3 15,2-9-4-15,2-9-20 16,2-5-52-16,0-17-9 0,-2-6-4 16</inkml:trace>
  <inkml:trace contextRef="#ctx0" brushRef="#br0" timeOffset="111290.1236">18104 11108 13 0,'-26'0'84'0,"4"-1"3"15,7-1-6-15,7-5-50 16,8-1-10-16,7-3-8 16,13-3-6-16,15-1-1 0,11 0-3 15,20 2 0 1,13 2 0-16,13 5-2 0,2 2-1 15,2 8-1-15,-11 9-1 0,-9 6 0 16,-18 4-1-16,-21 1-1 16,-21 3 0-16,-17 1 1 15,-19-2 3-15,-12-4-1 16,-7-3 1-16,-6-6 1 0,-2-2 0 15,-3-4 2 1,5-4 0-16,5 0 0 0,5-3 0 16,7 0-1-16,6 0 0 15,8 5 1-15,10 7 1 0,7 4 0 16,15 5 2-16,9 8-1 15,6 4 1-15,5 5 2 16,3 2-1-16,1 6-1 0,-4-3 0 16,-6-2-2-1,-7-3-2-15,-10 0-2 0,-4-6-1 16,-9-3-2-16,-2-5-5 15,-1-5-11-15,-7-1-40 0,8-18-29 16,-13 11-5 0,13-11-5-16</inkml:trace>
  <inkml:trace contextRef="#ctx0" brushRef="#br0" timeOffset="111930.13">18861 11526 7 0,'0'0'83'16,"0"0"3"-16,0 0-5 0,10-3-46 15,16-1-14-15,4-1-6 0,9 0-5 16,2-2-2-16,0 2-4 15,-4 1 0-15,0 0-3 16,-10 4 0-16,-8 0 0 16,-8 3-1-16,-11-3 0 0,-2 19 1 15,-11-4-1 1,-4 2 1-16,-3 0 1 0,-3 2 2 15,0 0-1-15,1-3 0 0,5 0 3 16,4-4 2-16,7-2-1 16,6-10 1-16,16 9-1 15,6-9 0-15,8 0-2 16,8-1-1-16,3-5-5 0,4 2-7 15,-1-4-2 1,-3 3-6-16,-7-4-11 0,2 7-12 16,-12-6-15-16,-2 0-33 15,1 8-7-15,-7 0 7 16</inkml:trace>
  <inkml:trace contextRef="#ctx0" brushRef="#br0" timeOffset="112710.1378">19990 11156 16 0,'5'-10'84'0,"-5"10"0"16,0-28-11-1,0 28-46-15,0 0-8 0,0 0-8 16,0 0-4 0,0 0-3-16,5 9-3 0,3 4-1 15,3 8-1-15,0 5-1 0,4 8 2 16,0 5 1-16,1 5-1 15,-2-1 1-15,-2 7 2 16,-2-3 1-16,-6 1 1 16,-2-7 0-16,-3-2 0 0,-2-3 0 15,-5-5 1 1,-2-3-1-16,-3-6 1 0,-1-4-2 15,-3-7 0-15,-1-2 2 0,-2-7 0 16,-4-2 1 0,-1-3-1-16,-4-6 2 0,-1-3-1 15,-4 0 0-15,-4-3-1 16,-4 1-1-16,2 0-1 0,-1 1-2 15,5 4-3 1,-2-4-5-16,13 5-11 0,-3 4-65 16,15-15-9-16,9-5-6 15,7-10-6-15</inkml:trace>
  <inkml:trace contextRef="#ctx0" brushRef="#br0" timeOffset="112860.1393">19946 10835 44 0,'0'-13'102'0,"-3"1"-7"0,0 2-9 16,3 10-10-16,-28-16-127 16,28 6-34-16,1-2-10 0,-1 1-6 15</inkml:trace>
  <inkml:trace contextRef="#ctx0" brushRef="#br0" timeOffset="113480.1455">20222 11015 76 0,'0'0'79'0,"0"0"-2"16,-13 8-47-16,13 13-12 15,11 4-9-15,-1 11-2 16,6-1 0-16,5 11 0 15,6-6 2-15,3 1 2 0,6-11-3 16,1-6 1 0,0-10 1-16,0-9-1 0,-3-5 1 15,-5-14-1-15,-3-2-4 0,-7-4-1 16,-7-1-2-16,-3 3-2 15,-6 3-1-15,-3 5-1 16,0 10 1-16,-14 0-2 16,2 8 1-16,3 11 0 0,2 5 0 15,4 2 0 1,3-4 4-16,11-3 1 0,11-6 1 15,11-9 2-15,4-8 1 0,8-11 0 16,-3-9 0 0,-1-7 0-16,-2-2-1 0,-8-3-1 15,-11 0-2-15,-8 2-1 16,-7-1-2-16,-5 3-2 0,-5 3-1 15,-5 3-5 1,4 7-7-16,-7-2-32 0,8 7-44 16,5 14-6-1,0 0-5-15</inkml:trace>
  <inkml:trace contextRef="#ctx0" brushRef="#br0" timeOffset="113950.1502">21156 10663 23 0,'0'9'79'16,"0"9"0"-16,1 9-2 0,-1 5-63 15,0 12-2-15,0 9 1 0,-4 12 2 16,-3 5 1 0,-4 3-1-16,-2-2-1 0,2-7 0 15,-1-5-2 1,3-13-3-16,-1-5-1 0,5-15-2 15,3-7-1-15,7-9 1 16,9-4 0-16,13-6 1 0,10 0-1 16,10 0 0-1,13-6-1-15,7 1-1 0,6-1-1 16,0 3-3-16,-1-2-2 0,-1 3-4 15,-8 1-5 1,-3 1-7-16,-17 0-20 0,-3-6-49 16,-3 9-10-16,-12 4-5 15</inkml:trace>
  <inkml:trace contextRef="#ctx0" brushRef="#br0" timeOffset="114621.157">18328 11999 6 0,'-40'14'92'0,"7"-1"2"0,12-2-6 16,21-11-6-16,63 2-69 16,-15-2-5-16,40-12-2 0,37-3 0 15,36-4 0 1,40-2 1-16,32-4 1 0,30-1 1 15,18-1 0 1,20 1 0-16,-1 5-1 0,1 2-2 16,-11 0-1-16,-12 7-2 0,-18-2-4 15,-27 7-5-15,-29-1-5 16,-30 8-11-16,-36 4-43 15,-30 1-29-15,-34 3-7 16,-32 4-6-16</inkml:trace>
  <inkml:trace contextRef="#ctx0" brushRef="#br0" timeOffset="115491.1657">18566 12569 44 0,'-3'-12'77'16,"3"12"-8"-16,-1-17-13 0,1 17-12 16,-2-8-9-1,2 8-10-15,0 0-7 0,0 0-8 16,0 0-3-16,0 0-4 0,0 11-1 15,3 10-2 1,5 11 1-16,-1 6-2 0,3 10 2 16,-1 8 1-16,0 7 0 15,-2 3 1-15,-2-2-2 0,-4-4 1 16,-1-7-1-1,0-8 1-15,-2-7-3 0,0-10-2 16,0-7-4-16,-1-9-8 16,3-12-28-16,9 0-42 15,-5-10-8-15,2-6-3 0</inkml:trace>
  <inkml:trace contextRef="#ctx0" brushRef="#br0" timeOffset="116931.1801">18422 12555 4 0,'-17'0'79'15,"1"0"5"-15,16 0-32 16,-14 0-16-16,14 0-7 0,0 0-9 16,7-17-3-1,15 6-3-15,7-5-3 0,10-3-3 16,11 0 0-1,6 1-1-15,3-2 0 0,3 7-2 16,-4 1 0-16,-6 7-3 16,-8 4-2-16,-10 2-1 0,-9 8-1 15,-7 6 0-15,-6 4-1 0,-9 3 0 16,-3 3 2-1,0 1 0-15,-8 1 0 0,-6 1 1 16,-7-3-1 0,-4-1 1-16,-3-4 0 0,-3-2 0 15,-2-4-1-15,0-3 2 16,0-2-1-16,3-3 0 0,4-2 0 15,8-2 0-15,0 3 0 0,8-2 1 16,10-3 0 0,-1 21 1-16,8-5 1 0,14 3 1 15,7 4 0 1,7 2 0-16,5 4 2 0,3-1-2 15,1 2 0-15,-2-6-1 16,-6 0-2-16,-3-2 0 0,-11-2-3 16,-5-2-2-1,-7-4-4-15,-5 2-6 0,-5-7-16 16,0-9-36-16,-2 13-24 0,2-13-5 15,-10 8 0 1</inkml:trace>
  <inkml:trace contextRef="#ctx0" brushRef="#br0" timeOffset="117511.1859">19143 12912 22 0,'0'0'87'0,"0"0"-1"0,0 0-2 15,-16-7-51 1,16 7-14-16,0 0-5 0,7 3-3 15,6-3 1 1,4 0-2-16,3 0-1 0,3 0-3 16,3-3 0-16,-3 1-2 15,1 0-1-15,-6 1-2 0,-4 1 0 16,-5 0-2-16,-9 0 1 15,9 2-1-15,-9-2 0 16,0 13 1-16,-4-3-1 0,-4-1 1 16,-1 6 0-1,-2-3 0-15,-1 1 1 0,1-2 0 16,3-1 1-16,2-1 0 15,6-9 0-15,-1 16 2 16,10-11 0-16,8-2 0 16,6-1-1-16,2 1 1 0,5-2-1 15,0-1-1-15,-2 2 0 0,-2-2-2 16,-5 0-3-1,-8 0-1-15,-2 0-4 0,-11 0-2 16,0 0-8 0,0 0-20-16,4-10-44 0,-4 10-11 15,12-6-6-15</inkml:trace>
  <inkml:trace contextRef="#ctx0" brushRef="#br0" timeOffset="117931.1901">19695 12656 5 0,'0'0'96'16,"0"0"1"-16,0 0-6 0,20 0-5 15,9-1-68-15,12-6-9 0,7-4-4 16,10 0-3-16,0 2-4 15,0 0-2-15,-5 1 0 0,-4 4-1 16,-11-1-1 0,-7 3-5-16,-10 2-3 0,-8 0-9 15,-13 0-25 1,0 0-38-16,0 9-4 0,-10-8-3 15</inkml:trace>
  <inkml:trace contextRef="#ctx0" brushRef="#br0" timeOffset="118191.1927">19885 12379 3 0,'0'0'91'15,"-11"3"0"-15,11-3-6 0,0 0-4 16,3 16-72-16,3-2-4 15,6 7 0-15,1 8-2 16,5 8-1-16,0 4 1 0,1 10-1 16,-1 0 1-1,-1 3-2-15,-2-4-1 0,-4-4-3 16,-4-9-3-16,1-2-12 15,-8-3-43-15,0-15-26 0,4-7-6 16,-4-10-1 0</inkml:trace>
  <inkml:trace contextRef="#ctx0" brushRef="#br0" timeOffset="118771.1985">20526 12468 57 0,'0'-10'87'0,"0"10"-6"0,0 0-5 16,0 0-65-1,7 4-10-15,0 9-4 0,3 6-2 16,4 8-1 0,-1 4 0-16,5 6 2 0,-1 4 2 15,1 4 1-15,-1-3 3 0,-4 0 2 16,-2-2 1-16,-3-6 2 15,-6-1 3-15,-2-6 3 0,0-2-1 16,-7-9 1 0,-6 1 1-16,-6-9 1 0,1-1 0 15,-5-7-4 1,-3 0-2-16,-3-8-3 0,-3-3 0 15,-2-2-2-15,4-2-3 0,3 1-4 16,-1-5-4-16,5 4-8 16,0-6-35-16,6 1-38 15,5-4-9-15,6-2-5 16</inkml:trace>
  <inkml:trace contextRef="#ctx0" brushRef="#br0" timeOffset="118931.2001">20474 12167 50 0,'0'0'94'0,"6"-13"-14"16,1 0-59-1,-7 13-21-15,15-5-93 0,-11-6-7 16</inkml:trace>
  <inkml:trace contextRef="#ctx0" brushRef="#br0" timeOffset="125262.2635">1520 15089 77 0,'-20'-2'86'16,"5"1"-5"-16,0-2-52 0,4 2-9 15,11 1-10-15,0 0-6 0,0 0-3 16,16-12 0 0,12 8 0-16,7-2 0 0,12-2 0 15,9 2 2-15,10-2-1 16,6 2 0-16,1 1 1 0,-1 0-2 15,-8 3 0 1,-4-3 0-16,-10 4-1 0,-7 1 1 16,-12 0 0-16,-6 4 1 0,-8 3-1 15,-5 6 0 1,-5 3 0-16,-3 7-1 0,-5 5 0 15,-2 5 0-15,-6 4 0 16,-6 4-1-16,-8 4 1 16,-1 2-1-16,-9 2 1 15,-4 2-1-15,-7 3 1 0,-6 0-1 16,0 4 1-1,-1-1-1-15,1-4 0 0,5 0 0 16,6-6 0-16,5-6 0 0,14-4 0 16,9-8 1-1,11-4 3-15,13-4 1 0,15-3 1 16,10-3 0-16,12-4 0 15,9-2 1-15,3-4-1 0,2 0-1 16,-2-4-2 0,-5-1-1-16,-8 1-3 0,-8-1-3 15,-11 0-5 1,-9-1-9-16,-7-5-44 0,-2 2-26 15,-12 4-4-15</inkml:trace>
  <inkml:trace contextRef="#ctx0" brushRef="#br0" timeOffset="125502.2659">1656 15688 84 0,'0'0'90'15,"0"-5"-6"-15,18-12-4 16,8-4-78-16,19 1-2 0,4-4-3 16,7 2-4-1,5 4-2-15,0 2-6 0,-2 5-10 16,-3 5-23-16,1 6-37 15,-10 0-4-15</inkml:trace>
  <inkml:trace contextRef="#ctx0" brushRef="#br0" timeOffset="125952.2704">2416 15695 69 0,'24'8'42'15,"-8"-8"-4"1,8 0-1-16,2-2 0 0,5-4-6 15,-2-2-10-15,4-3-6 16,-8-2-4-16,4 0-3 0,-12-3-1 16,-1 0 2-16,-6 1-2 0,-9-2-1 15,-1 3-2 1,-6-1-1-16,-6 1-2 0,-7 5-2 15,-4 5-2 1,-6 4-1-16,0 4 0 0,-2 10 0 16,0 7 1-16,2 6 0 15,5 8 0-15,3 5 0 0,6 1 2 16,9 2 1-1,6-1 0-15,2-2 0 0,16-1 0 16,7-9-2-16,5-5-8 0,8-11-9 16,3-3-15-1,6-8-18-15,-3-8-26 0,9-8-11 16</inkml:trace>
  <inkml:trace contextRef="#ctx0" brushRef="#br0" timeOffset="126381.2755">3050 15675 19 0,'28'-41'92'0,"-8"6"-5"15,-9 6-21 1,-10 9-26-16,-1 4-18 0,-15 12-14 15,-7 4-6-15,-6 10-3 0,-5 9-2 16,-4 10 0-16,2 8 0 16,0 9 1-16,6 5 1 15,4 2 0-15,10-2 0 16,6-2-1-16,8-6 4 0,3-10 0 15,11-9 0-15,8-15 1 0,5-9 1 16,4-9-1 0,2-12 1-16,2-7 1 0,-3-7-1 15,0-2 1 1,-5-1-1-16,-7 1 1 0,-2 5 1 15,-8 4 0-15,-2 4 0 16,-5 9 0-16,-2 4-2 0,0 11-3 16,0-15-1-1,0 15-2-15,0 0-2 0,-1 6-1 16,-2 8 0-16,1 7 1 0,0 8 1 15,1 6 1 1,0 10 2-16,1 10 3 0,0 1-1 16,1 8 1-16,0 2 0 15,-1 2 0-15,-2-1-2 0,-3 0-1 16,-7-7-2-1,1-4-7-15,-4-8-20 0,-14-11-56 16,19-8-6 0,1-17-6-16</inkml:trace>
  <inkml:trace contextRef="#ctx0" brushRef="#br0" timeOffset="126742.2792">3506 15154 82 0,'0'0'89'15,"-9"9"-5"1,9-9-7-16,0 0-74 0,0 0-3 16,0 0 0-16,0 0 1 15,13 9 2-15,5-4 1 16,3 2 1-16,6-1 2 15,4-4 0-15,4 5 0 0,-2-6-4 16,1 1-2-16,-5 0-3 0,-1-2-3 16,-7 0-3-1,-3 1-10-15,-3 2-26 0,-15-3-43 16,21 3-4-1,-21-3-2-15</inkml:trace>
  <inkml:trace contextRef="#ctx0" brushRef="#br0" timeOffset="127162.2834">3578 15409 70 0,'11'7'78'16,"-2"-3"1"-16,7 2-51 0,7-2-14 16,4 1-3-1,10 1-2-15,7 1 1 0,3 0-2 16,5 1-4-16,0-1-11 15,-4 1-31-15,-8-4-43 0,7 0-7 16,-6-4 2 0</inkml:trace>
  <inkml:trace contextRef="#ctx0" brushRef="#br0" timeOffset="130265.3147">4518 14875 75 0,'-6'-13'83'0,"1"1"-2"16,2-6-47 0,-1 8-26-16,4 10-4 0,0 0-1 15,0 11-2-15,0 18 0 0,3 11 1 16,1 15-2-1,4 8 3-15,-1 12 3 0,3 8-1 16,-2 2 0-16,-4-4-1 16,-1-12-1-16,-2-7 0 0,-1-10-1 15,0-12-3 1,-2-9-8-16,-1-9-21 0,0-6-22 15,-7-10-31-15,10-6-7 0</inkml:trace>
  <inkml:trace contextRef="#ctx0" brushRef="#br0" timeOffset="130865.3207">4454 15009 22 0,'-12'-18'82'0,"1"3"-1"16,1 1-3-16,1-1-66 16,-2 2-1-16,5 2 1 15,0 0-2-15,3 0-1 0,3 0-1 16,0-2 0-1,8-3-2-15,6-2-1 0,7 0-3 16,11 1-1-16,11-2 0 16,12 5-1-16,8 3-1 15,4 8 0-15,3 3 0 0,1 7-1 16,-8 9 0-16,-6 3 0 15,-11 2 0-15,-12 3 1 0,-12-2 0 16,-14 2 2 0,-8 2 0-16,-8-3 1 0,-12-3 1 15,-12 2 0 1,-6-2-1-16,-9-5 0 0,-8 2 0 15,-1-4-1-15,-1-3-1 0,3-1 0 16,3-1 0-16,7-2-1 16,9-2-1-16,9 0 0 0,6 2-1 15,11 6 1 1,9 1 1-16,9 3 0 0,10 7 1 15,7 6 1 1,7 7 0-16,7 8 2 0,7 6-1 16,0 5 0-16,2 2-1 15,-4 2 0-15,-2-2-1 0,-7-6 1 16,-6-3-1-16,-8-11 0 0,-5-6 1 15,-5-11-1 1,-5-9-1-16,-7-11-3 0,4 10-5 16,-4-10-31-1,11 0-44-15,-11 0-4 0,0-19-6 16</inkml:trace>
  <inkml:trace contextRef="#ctx0" brushRef="#br0" timeOffset="131125.3233">5279 15461 33 0,'10'9'87'16,"-1"7"-2"-16,1 0-4 0,-1 6-62 15,-1 8-11-15,1 4 1 0,3 5-2 16,-1-3-1 0,-2-1-1-16,-4-6-2 0,2-5-1 15,-5-2-3 1,0-8-6-16,0-6-16 0,-1 2-35 15,-1-10-28-15,0 0-6 16</inkml:trace>
  <inkml:trace contextRef="#ctx0" brushRef="#br0" timeOffset="131425.3263">5531 15295 73 0,'5'10'89'0,"13"-4"-5"0,9-6-4 16,17 2-76-16,0-1-1 15,5-1 0-15,6-1 1 0,-3 1 0 16,-1 0-1 0,-6 0-1-16,-5 0-4 0,-8 0-9 15,-7-2-26 1,-15-2-46-16,10-1-6 0,-6-1-3 15</inkml:trace>
  <inkml:trace contextRef="#ctx0" brushRef="#br0" timeOffset="131685.3289">5719 15044 30 0,'-14'13'80'15,"9"1"3"-15,5 6-4 16,-36 8-63-16,42 3-8 0,9 10-1 16,4 6 3-1,-2 6 0-15,5 0-1 0,-5-2-4 16,-1-8-4-1,-4 1-10-15,-5-7-25 0,-7-8-48 16,0-7-5-16,0-10-4 16</inkml:trace>
  <inkml:trace contextRef="#ctx0" brushRef="#br0" timeOffset="132601.3386">6601 14572 67 0,'0'0'82'0,"8"3"-2"0,-6 6-5 0,-2 21-66 16,0-2-9-16,4 14-3 15,-1 11 2-15,-1 7 1 16,0 10 2-16,-2-4 1 0,0-3 0 16,0-5-4-1,-2-12-5-15,0-10-6 0,-3-11-11 16,2-11-16-16,13-6-42 15,-10-8-7-15</inkml:trace>
  <inkml:trace contextRef="#ctx0" brushRef="#br0" timeOffset="133121.3438">6480 14704 59 0,'-25'-8'85'0,"1"0"-5"15,8-5-2-15,3 2-72 0,6 3 0 16,5-1-1 0,2-2 1-16,10 1-3 0,11-1 1 15,12 0 0 1,8 6-1-16,11 3-4 0,6 2-3 15,7 7-1-15,-5 5-1 16,2 8-1-16,-10 2 1 0,-8-1 0 16,-9-2 3-1,-15-4 2-15,-3 0 5 0,-13-6 1 16,-4-9 1-16,-9 4 1 0,-6-4 0 15,-7-1-1 1,-6-2-2-16,-8 0-1 0,-4 1-3 16,2 1 0-16,-2 1-1 15,2 3-1-15,6 4 0 0,5 6-1 16,9 3 1-1,7 6 1-15,11 3 0 0,8 4 2 16,11 6 1 0,13 0 2-16,7 3 0 0,6-2 1 15,4-1 0-15,2-3-1 0,-2-3-1 16,-4-4-1-16,-7-4 0 15,-4-3-2-15,-8-4-2 16,-5 0-6-16,-6-6-11 16,-3-3-32-16,8 3-35 0,-20-8-6 15,12 1-1 1</inkml:trace>
  <inkml:trace contextRef="#ctx0" brushRef="#br0" timeOffset="133721.3498">7312 15058 32 0,'0'0'83'0,"-13"1"-5"16,10 10-24-16,3-11-37 0,0 0-13 15,0-7-3-15,0 7 0 16,13-13 1-16,-1 7 0 15,1-1 4-15,4 1 0 0,0 0 0 16,1 1 1 0,-1 5-1-16,-3-2-3 0,-2 2-3 15,-1 0-1-15,-3 2 0 16,-8-2-1-16,10 14 1 0,-10-14 0 15,0 20 0-15,0-9 0 16,-3 2 1-16,-1 1 0 16,-1 2 0-16,-1 0 1 0,-1-2 0 15,3-1 2 1,1-3 1-16,3-1 3 0,0-9 2 15,3 14 0-15,7-11 1 16,2 0-1-16,4-2-1 16,3 0 0-16,2-1-4 15,0 0-1-15,-2 2-2 0,-1-2-2 16,-3 1-1-16,-3-1-2 0,-4 2-5 15,-8-2-4 1,10 2-19-16,-10-2-29 0,0 0-29 16,0 0-4-16</inkml:trace>
  <inkml:trace contextRef="#ctx0" brushRef="#br0" timeOffset="134231.3549">7945 14825 17 0,'0'0'72'0,"0"0"1"16,10 7-3-16,-5 6-62 0,0 12-7 16,1-1 2-1,3 11 3-15,1 2 0 0,-2 9 3 16,-1-6-1-16,-3-1 0 0,-2-4-2 15,0-3 0-15,-2-7 0 16,0-6 1-16,0-5 2 16,-2-2 2-16,2-12 0 15,-11 9 2-15,0-8 2 0,-4-1-1 16,0 0-1-1,-3 0-3-15,-3-4-2 0,1-1-3 16,-1-1-2-16,-1-1-4 16,5 1-4-16,-2-4-5 15,6 5-9-15,-6 1-37 0,5-6-36 16,4-3-5-16,1-3-4 15</inkml:trace>
  <inkml:trace contextRef="#ctx0" brushRef="#br0" timeOffset="134391.3565">7877 14618 52 0,'0'0'100'0,"-11"2"-12"0,11-2-23 15,-15-16-38 1,15 1-103-16,-6 1-21 0,-3 9-5 15</inkml:trace>
  <inkml:trace contextRef="#ctx0" brushRef="#br0" timeOffset="135001.3626">8118 14664 84 0,'0'0'83'0,"0"4"-4"0,0-4-6 16,-1 12-74-16,-4-2-3 16,3 8 0-16,-3 6 0 15,5 8 1-15,0 8 4 16,0 4 1-16,9 2 2 0,1-3 0 15,4-1 1-15,3-10 1 0,5-5 0 16,-3-11 2 0,3-9 0-16,-2-7 1 0,2-4 0 15,-3-9 0-15,0-6-3 16,-6-1 2-16,-2 0-4 15,-2 0-1-15,-3 0-1 16,-2 3-2-16,-2 2-2 0,-1 6-1 16,-1 9-1-1,0 0 0-15,0 0-1 0,3 6 1 16,3 7 2-16,-1 0 2 0,5-2 3 15,2-1 4 1,6-5 0-16,2-5 1 0,4-4 1 16,-3-9 2-16,2-4-2 15,-3-4-1-15,-4 2-1 0,-2-2-1 16,-7 2-2-1,-4 0-2-15,-2 4-2 0,0 1-4 16,-1 2-3 0,0 12-5-16,-8-22-13 0,6 10-59 15,2 12-11-15,0 0-6 0,-8-11-3 16</inkml:trace>
  <inkml:trace contextRef="#ctx0" brushRef="#br0" timeOffset="135381.3664">8734 14376 0 0,'14'-5'95'16,"-4"0"0"-16,-10 5-8 15,14-4-9-15,-14 4-57 16,9-3-25-16,-5 12-3 0,2 18 1 15,-3 7 0 1,-3 8 2-16,0 11 3 0,0 4 2 16,-1 4 1-16,-7 0 0 15,1-7 0-15,-1-11-1 16,2-5 1-16,0-11 0 0,3-5 3 15,3-9 0-15,6-6 3 16,8-4 1-16,9-1-1 0,8-1 1 16,8 1-1-1,7-1-1-15,8 1-2 0,7-2-2 16,3 2-1-16,-1 3 0 15,-3-1-2-15,-3 0-2 16,-7-1-3-16,-8 2-5 16,-10-1-6-16,-4 6-20 0,-16 9-44 15,-12-19-16-15,0 12-6 0</inkml:trace>
  <inkml:trace contextRef="#ctx0" brushRef="#br0" timeOffset="135981.3724">6746 15369 54 0,'-46'11'84'0,"2"-3"-1"0,-21-1-47 16,24 4-14-1,7-2-6-15,8-2-6 0,8 0-2 16,10 2 3-16,19-2-1 16,28-3 0-16,33-2 0 0,32-4 1 15,28 2 0 1,31 0 1-16,24-3-3 0,19-2 0 15,13-1-2-15,-5 4 0 0,-6 1 0 16,-17-2-1 0,-16 3 0-16,-22 0-1 0,-24 0-4 15,-21-2-2-15,-28 2-4 16,-20-5-3-16,-17 3-6 0,-19-2-3 15,-12 4-13 1,-12 0-24-16,-29 0-39 0,4 10-7 16,-13-2 1-1</inkml:trace>
  <inkml:trace contextRef="#ctx0" brushRef="#br0" timeOffset="136511.3777">6445 15945 1 0,'1'-15'96'0,"-1"5"-1"0,0 10-7 16,0-11-8-16,13 8-75 15,-13 3-8-15,0 7 0 0,0 11-1 16,0 5 2-16,-1 6 1 0,1 10 2 15,0 5 1 1,-1 6 3-16,1 6 0 0,-2-2-1 16,2-5-2-1,-2-6-1-15,2-3-3 0,-2-8-3 16,2-10-2-16,-1-11-9 15,1-18-66-15,0-4-7 0,2-10-5 16</inkml:trace>
  <inkml:trace contextRef="#ctx0" brushRef="#br0" timeOffset="137021.3828">6499 15927 36 0,'-16'-2'91'16,"5"-3"-3"-16,1 0-3 0,10 5-63 15,-7-13-11-15,10 2-4 16,15-1-4-16,8-1-2 15,8-1 0-15,12 2-2 16,6 1-1-16,3 4 0 0,3 4 1 16,-8 3 0-1,-3 4 0-15,-8 6 1 0,-11 2-1 16,-11 5 1-16,-15 0 0 0,-5 3 1 15,-13-1 0 1,-9-3 0-16,-8 2 1 0,-8-7-1 16,-7 0 0-16,-1-4 0 15,0-2 0-15,5-3-1 0,1 1 0 16,9 0-2-1,5 0 0-15,8 0 0 0,11 6 1 16,10 2 0 0,8 6 3-16,14 4 0 0,11 4 1 15,9 4 1-15,6 3 0 0,6 1 0 16,1-2-1-16,-4-2 0 15,-4-5-3-15,-8-5 0 0,-8-2-2 16,-9-5-4 0,-6 0-8-16,-16-12-26 0,1 11-45 15,-1-11-6 1,0 0-2-16</inkml:trace>
  <inkml:trace contextRef="#ctx0" brushRef="#br0" timeOffset="137491.3875">7106 16148 8 0,'35'0'76'0,"2"-4"-2"15,3-2-2-15,23-7-67 0,-29 8-1 16,0 1 1-1,-10 4 3-15,-6 0 0 0,-8 10 3 16,-6 2 2-16,-6 1 1 16,-6 6-1-16,-5-3-1 0,-2 2-4 15,-3-2-1-15,2-3-2 0,1-3 0 16,3-2 0-1,2-3 1-15,10-5 0 0,0 0 2 16,0 0 0 0,3 8 0-16,17-6 0 0,6-2-1 15,7 3-2-15,5-2-1 16,3-1-1-16,0 0-2 0,-1-1-1 15,-5 1-3-15,-6 0-2 16,-5 0-3-16,-10-3-5 16,-4 3-12-16,0 11-49 0,-10-11-19 15,13-8-6 1,-7-6 2-16</inkml:trace>
  <inkml:trace contextRef="#ctx0" brushRef="#br0" timeOffset="137721.3898">7647 15980 19 0,'-7'10'98'0,"6"0"-5"0,1-10-5 16,18 2-5-1,9-2-79-15,6-1-3 0,9-2-1 16,8 0 1-16,5 1 1 15,0-1 0-15,1 0-1 0,-5-1-3 16,-6 4-13 0,-14 4-64-16,-3-8-12 0,-8-8-5 15,-12-3-3-15</inkml:trace>
  <inkml:trace contextRef="#ctx0" brushRef="#br0" timeOffset="137931.3919">7910 15683 5 0,'0'0'93'0,"-11"12"-1"15,9 0-5-15,1 1-6 0,-14 8-74 16,15 3-7 0,9 6 1-16,1 11 1 0,0 3 0 15,3 7 2-15,1 2-1 16,0 0-2-16,1-3-4 0,-6-6-9 15,6-5-20 1,-6-1-40-16,-1-14-17 0,-4-6-8 16</inkml:trace>
  <inkml:trace contextRef="#ctx0" brushRef="#br0" timeOffset="138381.3964">8415 15937 29 0,'13'10'71'0,"-5"5"5"0,28 6-52 15,-27 11-5-15,0 4 0 0,-2 4 1 16,-1 5 0-16,-5-1-1 16,-1 2-2-16,0-8-2 0,-2-4-3 15,-2-9-1 1,-1-7 2-16,0-3-1 0,5-15 1 15,-11 2-1 1,2-8 0-16,1-7 0 0,-5-3-3 16,-1-1-3-16,-2-6-5 15,0 1-5-15,-3-4-5 0,4 6-13 16,-2 3-59-16,0-11-15 0,4-1-6 15,-1-4-4 1</inkml:trace>
  <inkml:trace contextRef="#ctx0" brushRef="#br0" timeOffset="138501.3976">8333 15784 98 0,'11'-9'100'16,"-11"9"-13"0,0 0-19-16,8 16-111 0,-8-16-47 15,1-7-10-15,-1 7-3 0</inkml:trace>
  <inkml:trace contextRef="#ctx0" brushRef="#br0" timeOffset="138994.4028">8631 15838 75 0,'0'0'89'0,"0"0"-7"16,0 0-3-16,0 0-70 0,9 18-10 16,-7 1 1-1,2 6 0-15,-1 1 1 0,3 3 2 16,2 0 4-16,-1-4 2 0,5-3 0 15,0-9 0 1,4-8-1-16,0-5-1 0,0-5-1 16,-1-9-2-16,-1-1-1 15,-1 2-4-15,-4-1-3 0,-3 4-1 16,-6 10 0-1,0 0 0-15,0 0 1 0,8 9 1 16,-6 6 4 0,4-2 2-16,5 1 5 0,3-5 0 15,5-3 1-15,4-6 1 0,0-10 0 16,4-4-1-16,-4-3-1 15,-3-3-4-15,-1-2-3 0,-6 1 0 16,-7-3-3 0,-1 4-2-16,-4-4-5 0,0 3-4 15,-2 0-13 1,0-8-59-16,1 12-10 0,0 8-7 15,0 9-1-15</inkml:trace>
  <inkml:trace contextRef="#ctx0" brushRef="#br0" timeOffset="139384.4067">9246 15730 59 0,'0'0'92'16,"15"-7"-3"-16,-15 7-6 0,-21 11-61 15,21 7-13-15,0 7-5 0,-1 7-1 16,-1 4 1 0,2 3 2-16,-3-3 1 0,2-2 3 15,-4-8 1-15,5-5 0 16,0-7 0-16,9-7-1 15,9-7-1-15,8 0-2 16,4-3-2-16,4-1-2 0,5-3-3 16,1 0-4-16,-1 3-5 0,-5-2-4 15,4 6-10 1,-8 6-57-16,3-6-16 0,-4 0-8 15,2-6-2 1</inkml:trace>
  <inkml:trace contextRef="#ctx0" brushRef="#br0" timeOffset="140574.4186">8680 15383 36 0,'0'0'87'0,"0"0"0"16,-8-4-7-16,8 4-63 15,0 0-8-15,6-1 1 16,13 1 0-16,16 0-2 0,18 0 1 16,17-1-1-16,20-5 1 0,19-3-1 15,15 1-3 1,11 1-8-16,-1-4-9 0,-5 5-32 15,-2 6-44-15,-32 7-4 16,-16 10-6-16</inkml:trace>
  <inkml:trace contextRef="#ctx0" brushRef="#br0" timeOffset="219256.2118">10344 14222 19 0,'0'0'56'0,"-7"-17"-1"0,7 17-7 15,-6-12-7 1,6 12-8-16,-4-9-6 0,4 9-9 16,0 0-5-1,0 0-5-15,0 0-3 0,-4 16-3 16,1 1-1-16,3 9 0 15,3 6-1-15,0 8 1 0,-1 4 1 16,-1 1-1-16,-1 0 1 0,0-9 0 16,0-2-1-1,0-5-2-15,0-10-6 0,0-3-11 16,0-16-13-1,0 11-27-15,0-1-26 0,0-10-5 16</inkml:trace>
  <inkml:trace contextRef="#ctx0" brushRef="#br0" timeOffset="219596.2152">10022 14620 10 0,'-17'10'84'0,"1"-1"1"0,6-3-6 15,10-6-47 1,7 7-11-16,10-5-8 0,12-2-3 15,12 0-2 1,12 0-1-16,7 0 0 0,8 0 0 16,1-2-2-16,-4 0-2 15,-7-1-1-15,-10 3-1 0,-12 0-1 16,-9 0-3-1,-12 0-2-15,-4 3-4 0,-11-3-7 16,0 0-21-16,11 7-47 0,-11-7-6 16,0 0-3-1</inkml:trace>
  <inkml:trace contextRef="#ctx0" brushRef="#br0" timeOffset="220016.2194">10114 14762 56 0,'0'0'86'15,"0"0"-4"-15,0 0-4 16,23 11-66-16,-24 2-5 0,1 4-3 16,0 5 0-1,1 8 0-15,0 2 1 0,0 10 1 16,4-4-1-16,-4 3 0 15,2-8-1-15,-1-3-1 16,0-6-3-16,-1-7-4 0,0-4-3 16,-1-13-4-16,2 10-9 15,-2-10-24-15,-3-6-42 0,3-4-6 16,1-4 1-1</inkml:trace>
  <inkml:trace contextRef="#ctx0" brushRef="#br0" timeOffset="220646.2257">10071 14837 50 0,'-13'-7'85'0,"3"3"-4"0,10 4-45 15,-11-1-7 1,11 1-8-16,-4-10-6 0,4 10 0 16,0-9-4-16,0 9-3 15,5-11-1-15,10 3-2 16,3 0-2-16,8 2 1 15,6-1-3-15,3 4-2 0,4 3 0 16,2 0 0-16,-1 7-2 0,-4 2 0 16,-6 7-1-1,-5 3 1-15,-6-1-2 0,-7 1 0 16,-6 0-1-1,-6-1-3-15,-11-1-2 0,-6-1 0 16,-7-3 1-16,-5-2-2 16,-2-4 1-16,-2-1 3 0,0-3 4 15,6-2 4 1,5-1 3-16,5 0 1 0,7 0 3 15,10 0 0-15,0 0 1 0,0 0 1 16,18 7-2 0,0-2-1-16,6 3-1 0,2 1 2 15,3 5-2-15,1 1 0 16,-2 7 0-16,-1 4-2 0,-5 1 0 15,-2 0 0 1,-6 2-1-16,-3-4 0 0,-2-4-1 16,-5-5-3-16,-1-1-6 0,-3-15-11 15,0 0-35 1,15 8-32-16,-15-8-6 0,0 0 1 15</inkml:trace>
  <inkml:trace contextRef="#ctx0" brushRef="#br0" timeOffset="221276.232">10615 15027 44 0,'-11'2'62'0,"11"-2"-10"16,-13 5-7-16,13-5-8 0,0 0-9 15,0 0-8 1,0 0-6-16,0 0-3 0,0 0-3 16,14 0-2-1,0 0-3-15,-1 0-2 0,0 0-1 16,2 0 0-16,-1 0 0 15,0 0 0-15,-5 4-1 0,-9-4 0 16,11 13 1-16,-9-3 0 0,-2 0 1 16,0 2 0-1,-2 2 0-15,-4-2-1 0,0 4 1 16,0-4 0-1,-3 1-1-15,4-2 0 0,1-2 1 16,4 1 1-16,0-10 0 16,10 12 1-16,5-9 0 0,2-1-2 15,3 2-3 1,-1-4-7-16,3 0-19 0,-1 8-36 15,-4-8-23-15,-1 0-6 0</inkml:trace>
  <inkml:trace contextRef="#ctx0" brushRef="#br0" timeOffset="221946.2387">10072 15432 16 0,'-13'0'81'0,"13"0"1"0,-9 0-5 16,9 0-60-16,0 0-6 0,13 0-3 15,7 0 1-15,5-3-2 16,11-1 1-16,8-4 2 15,12 3 0-15,9-4 0 16,6 1-3-16,7 0 0 0,0 4-1 16,0 1 1-1,-1 3-1-15,-4 0 0 0,-6 6-1 16,-5 1-1-16,-5 1-1 15,-9 0 0-15,-6-1-4 16,-5 2-6-16,-11-9-14 0,-1 1-41 16,-9 5-28-16,-6-3-6 15,-10-3-4-15</inkml:trace>
  <inkml:trace contextRef="#ctx0" brushRef="#br0" timeOffset="222456.2438">10308 15628 64 0,'0'0'84'0,"0"0"-1"16,0 0-56-16,-3-8-8 15,3 8-4-15,0 0-3 16,0 10 0-16,0 2-2 16,-1 5-3-16,1 4-1 0,2 2-2 15,1 1-1 1,3 3-3-16,-1-5-12 0,6-4-42 15,-1-1-31-15,2-2-4 0,-1-8-5 16</inkml:trace>
  <inkml:trace contextRef="#ctx0" brushRef="#br0" timeOffset="222766.2469">10105 15898 14 0,'23'1'88'0,"14"-2"-2"16,12-9-4-16,15-1-60 15,-1 1-14-15,-1-2-9 16,0 2-12-16,-13 1-14 15,-2 2-16-15,-11 7-18 0,-10 1-27 16</inkml:trace>
  <inkml:trace contextRef="#ctx0" brushRef="#br0" timeOffset="223186.2511">10295 16144 5 0,'0'0'93'0,"0"0"1"16,0 0-8-16,0 0-6 15,-1 9-73-15,-3 5-7 0,-2 6 0 16,2 6-2-16,-1 6 1 16,1 6 0-16,2 5 1 15,0 1 1-15,2-3-1 0,-1 0 1 16,1-2-1-1,0-7-3-15,0-7-6 0,0-3-15 16,0-9-19-16,0-13-38 16,0 0-11-16,0 0-2 15</inkml:trace>
  <inkml:trace contextRef="#ctx0" brushRef="#br0" timeOffset="223776.257">10246 16266 55 0,'0'-9'82'0,"1"-1"0"16,4 0-39-16,1-4-23 15,4-5-7-15,2-1-5 0,3-2-1 16,3 1 0-1,2-1 0-15,3 3-1 0,-1-1-2 16,1 6-1-16,-3 1-1 0,3 7-1 16,-4 3-1-1,0 3-4-15,-2 2-1 0,-1 8 0 16,-3 3 1-16,1 1-2 15,-7 3 0-15,-2-1 0 0,-4 6 0 16,-3-3 0 0,-6 4 3-16,-8-4 0 0,-1 0 0 15,-1-3 2 1,1-1 2-16,-1-5 3 0,4-3 2 15,0-1 2-15,6-4 0 0,8-2 0 16,0 0 1-16,0 0-2 16,0 0 0-16,0 0-2 15,0 0-1-15,8 7 0 16,5 2-1-16,3 3-1 0,-1 4 0 15,1 2-1 1,1 7 1-16,-2 1-2 0,-3-1 0 16,-2 3 0-16,-4-3 0 0,1-3-3 15,-4-1-2 1,2-4-10-16,-5-5-28 0,-8-4-43 15,8-8-4-15,0 0-4 16</inkml:trace>
  <inkml:trace contextRef="#ctx0" brushRef="#br0" timeOffset="224456.2638">10377 16279 49 0,'0'0'35'15,"-13"-5"1"-15,13 5-1 0,-14-3-2 16,14 3-2-16,-8-2-3 0,8 2-2 16,0 0-4-1,0 0-5-15,0 0-3 0,-9-3-5 16,9 3-4-1,0 0-1-15,0 0 0 0,0 0-2 16,0 0 0-16,0 0 0 16,0 0-1-16,0 0 0 0,0 0 0 15,0 0-1 1,0 0-1-16,0 6 1 0,0-6-1 15,13 14 1-15,-2-5-1 0,2 3 0 16,4 3 0 0,0-1-2-16,4 4-4 0,-5-2-6 15,4-1-27-15,10 0-44 16,-15-6-6-16,-1-2-2 0</inkml:trace>
  <inkml:trace contextRef="#ctx0" brushRef="#br0" timeOffset="225017.2704">10707 16401 0 0,'-5'11'82'16,"5"-11"2"-16,0 9-3 0,0-9-53 15,12-5-8-15,-12 5-5 16,18-14-2-16,-18 14-5 0,19-12-1 15,-19 12-3 1,14-3-2-16,-14 3-3 0,0 0 0 16,7 11-1-16,-4-3 1 0,1 2-1 15,-1 0 2 1,-2 0-1-16,2 2 2 0,-2-3-1 15,1 1 0-15,-1-1 1 16,-1-9-1-16,2 15 0 16,-2-15 0-16,3 12 2 15,-3-12 0-15,7 12 2 0,4-7 1 16,-1-2 0-16,6 0 1 0,1 1 0 15,0-2-1 1,2 1-1-16,-1-3-2 0,-2 0-1 16,-3 0-2-1,-3 0-3-15,-10 0-5 0,13 2-7 16,-13-2-13-16,0 0-42 15,0 0-21-15,8-4-3 0</inkml:trace>
  <inkml:trace contextRef="#ctx0" brushRef="#br0" timeOffset="226617.2864">11660 15162 71 0,'0'0'91'0,"0"0"-4"0,0 0-47 16,0 0-12-16,0 0-5 0,0 0-7 15,16 4-2 1,4-5-4-16,4 0-1 0,4-1-2 16,4 1-2-16,-2-2-1 15,2 2-3-15,-3-1-1 0,-4 2-3 16,-5 0 0-1,0 0-3-15,-5-2-2 0,1 2-5 16,-4-3-7 0,2 3-14-16,-2 0-18 0,-12 0-37 15,12-4-6-15</inkml:trace>
  <inkml:trace contextRef="#ctx0" brushRef="#br0" timeOffset="226967.2899">11710 15326 39 0,'0'0'89'16,"21"14"-3"-16,2-13-4 0,9 0-65 16,3-1-12-1,10 0-14-15,2 0-14 0,-1 0-14 16,1 0-28-1,-10 2-24-15,-3 1 0 0</inkml:trace>
  <inkml:trace contextRef="#ctx0" brushRef="#br0" timeOffset="227487.2951">12466 14789 70 0,'0'0'85'16,"9"0"-2"-16,-9 0-6 0,7 23-70 15,0 0-5-15,1 12-2 0,0 7 1 16,4 13 0-1,-3 8 1-15,-1 7-1 0,0-2 1 16,-3-3-2-16,-1 1-2 16,-6-11-5-16,2-5-19 0,0-5-42 15,0-19-17 1,0-10-4-16</inkml:trace>
  <inkml:trace contextRef="#ctx0" brushRef="#br0" timeOffset="228147.3017">12284 14910 49 0,'-8'2'85'15,"8"-2"-4"-15,-10 0-50 0,10 0-7 16,9-11-6-16,4 0-1 16,7-1-7-16,5-5 1 15,7-1-4-15,5-1 0 0,6-1 1 16,3 3-1-16,8 3-1 15,-2 5-2-15,2 6-3 0,-2 2-1 16,-1 9 0 0,-5 6-3-16,-3 7-1 0,-8 3 0 15,-9 6 0 1,-7 0-1-16,-7 1 0 0,-9 1 0 15,-5-6 1-15,-14 2-1 16,-5-7 0-16,-8-2-2 0,-3-4 0 16,-6-3 1-16,-3-1 1 0,-4-3 1 15,1-3 1 1,4 2 2-16,6-2 4 0,4-1 0 15,8-3 2 1,4 0 0-16,9-1 1 0,9 0 0 16,0 0 0-16,10 9 1 15,7-2-1-15,6 4 0 0,5 3-1 16,5 2 0-16,4 8-1 0,-2-2-1 15,1 5-1 1,-4-1-1-16,-5 1 0 0,-4 0-1 16,-7-1 0-1,-2-5-2-15,-3-1-2 0,-5-6-4 16,-1 1-8-16,-5-15-20 15,0 10-49-15,0-10-5 0,-4 9-3 16</inkml:trace>
  <inkml:trace contextRef="#ctx0" brushRef="#br0" timeOffset="228507.3053">13226 15216 63 0,'0'20'85'16,"8"2"-41"-16,-5 4-4 0,7 3-8 15,-8 2-9 1,6 1-5-16,-6 0-7 0,-2-3-9 16,2-4-22-16,1 7-48 15,-1-17-16-15,1-3-6 0</inkml:trace>
  <inkml:trace contextRef="#ctx0" brushRef="#br0" timeOffset="229177.312">13559 14972 62 0,'-9'10'90'15,"9"-10"-2"1,0 0-6-16,21-3-68 0,6-1-6 15,8-4-4-15,10 2-1 16,3-2 0-16,4 2-2 0,0 0 1 16,-3 1-1-16,-8 2 0 0,-8 3 0 15,-8-1-2 1,-7 1-1-16,-9 0-5 0,-9 0-8 15,10 0-23 1,-10 0-40-16,0 0-12 0,0 0-3 16</inkml:trace>
  <inkml:trace contextRef="#ctx0" brushRef="#br0" timeOffset="229457.3148">13704 14680 57 0,'-6'18'90'0,"6"2"-3"15,3 5-4-15,4 11-66 0,2 6-5 16,1 7 0-1,2 7-2-15,-3 4-2 0,3 0 0 16,-4-1-3-16,0-6-1 16,-3-6-3-16,3-4-3 15,-7-7-10-15,5-4-20 16,-4-7-54-16,0-8-7 0,2-6-7 15</inkml:trace>
  <inkml:trace contextRef="#ctx0" brushRef="#br0" timeOffset="230757.3278">10597 14497 74 0,'9'-7'89'0,"-9"7"-5"15,0 0-4 1,0 19-73-16,-7 11-2 0,-13 8-2 15,-8 15-3-15,-5 8-3 16,-6 13-10-16,-7 1-31 0,1-7-38 16,1-7-7-1,4-17-2-15</inkml:trace>
  <inkml:trace contextRef="#ctx0" brushRef="#br0" timeOffset="231317.3334">7255 14492 17 0,'6'-13'90'0,"-6"13"-3"0,-14 11-4 16,-11 45-33-16,-12-9-42 16,-11 10-4-16,-11 13-9 0,-14 5-18 15,-15 7-58-15,13-3-6 16,2-13-2-16</inkml:trace>
  <inkml:trace contextRef="#ctx0" brushRef="#br0" timeOffset="232537.3456">15213 14258 76 0,'0'-10'80'15,"0"-3"-9"-15,0 13-49 16,0 0-15-16,0 0-6 0,0 0-3 15,0 10-1-15,0 5 2 16,1 5 0-16,5 4 1 0,1 5 3 16,2 5 0-1,1 6 1-15,1 0 0 0,-1 0 0 16,0-3 1-1,-3-2 5-15,-4-5 0 0,-3-7 2 16,0-5 0-16,-9-7 2 16,-5-7-1-16,-6-4-1 0,-4-4 0 15,-4-5-5-15,-1-7-1 0,-5 0-2 16,0-3-2-1,0-3-2-15,4 3-10 0,-2-5-35 16,8-2-41 0,5-4-5-16,5-5-6 0</inkml:trace>
  <inkml:trace contextRef="#ctx0" brushRef="#br0" timeOffset="232678.3471">15183 13832 27 0,'9'-9'90'0,"-9"9"-28"0,-7-15-62 15,7 15 0 1,-10-18-92-16</inkml:trace>
  <inkml:trace contextRef="#ctx0" brushRef="#br0" timeOffset="233318.3535">15415 14141 58 0,'0'0'90'0,"1"-14"-5"15,-1 33-12-15,0-19-54 16,0 0-8-16,0 0-5 0,1 15-5 16,5 0-2-16,1 9-1 0,2 2 2 15,6 6-1 1,2 0 2-16,3 4 1 0,1-7 0 15,3-1 2 1,0-10 1-16,0-7 0 0,-3-8-1 16,-1-3 2-16,-3-11-2 15,-1-3 0-15,-2-4-1 0,-3-2 1 16,-3 3-2-1,-3 0 0-15,-1 3-2 0,-3 1 0 16,-1 13 0-16,0-11-2 0,0 11 1 16,0 0-2-1,7 11 1-15,0-2 0 0,8 0 2 16,2-3 1-16,5-6 2 15,5-3 2-15,2-12 1 0,1-5 0 16,-4-7 1 0,-2-5-1-16,-5-1 1 0,-8 2-2 15,-3-1-2 1,-8 6 0-16,-2 3-3 0,-7 2-2 15,0 2-5-15,-3 1-11 0,2-8-59 16,4 14-14-16,6 12-6 16,0-12-4-16</inkml:trace>
  <inkml:trace contextRef="#ctx0" brushRef="#br0" timeOffset="233750.358">16256 13888 16 0,'13'0'97'16,"2"0"-5"-16,-5 5-5 0,-10-5-6 16,10 0-69-16,-10 15-12 15,-3 11-2-15,-5 7-1 16,-6 6 3-16,-3 5-1 15,2-1 2-15,-3-2 2 0,6-5 1 16,2-6 2-16,9-4 1 16,4-11 1-16,17-2-1 0,12-8 1 15,11-2 0 1,10-2-1-16,12-1-2 0,10 1-1 15,4-1-2 1,3 1-1-16,2 0-1 0,-1 3-3 16,-8 1-4-16,-6 2-5 0,-12-2-12 15,-6-3-50-15,-13 8-21 16,-13-5-5-16,-10 2-4 0</inkml:trace>
  <inkml:trace contextRef="#ctx0" brushRef="#br0" timeOffset="234370.3642">14608 14923 7 0,'-15'13'88'15,"13"-4"1"-15,8-7-4 0,28-2-54 16,25-4-13-16,23-9-4 0,35-4-2 16,22-5-4-1,34-2-1-15,16-2-1 0,24-3 0 16,11 5 2-16,4 2 1 15,5 6 1-15,-4 2-1 0,-4 3 0 16,-6 0 0 0,-7 4-2-16,-12 0-4 0,-12-2-6 15,-14 3-14 1,-25 0-45-16,-11-2-28 0,-19-1-9 15,-23-1-6-15</inkml:trace>
  <inkml:trace contextRef="#ctx0" brushRef="#br0" timeOffset="236170.3831">14834 15288 41 0,'1'-13'90'0,"-1"0"-1"15,0 4-5 1,0 1-63-16,0 8-7 0,0-11-5 16,0 11-3-16,0 9-2 0,0 9-1 15,1 8-1-15,1 7 0 16,8 13 1-16,-1 7-1 0,4 4-1 15,-1 1 1 1,2-1-1-16,-1-6 0 0,1-6 0 16,-5-8-1-1,0-10-1-15,-5-10-4 0,0-4-12 16,-4-13-29-16,0 0-40 15,0 0-6-15,-2-18-5 0</inkml:trace>
  <inkml:trace contextRef="#ctx0" brushRef="#br0" timeOffset="236540.3868">15283 15519 7 0,'0'11'99'0,"0"-11"-4"16,12 11-4-16,7-11-6 0,-8-7-75 16,23-3-4-16,6-1-1 0,2-1-2 15,3 1-1 1,-4-1-1-16,-4 2 0 0,-6 3-1 15,-8 1-2 1,-10 4-2-16,-13 2-3 0,15-4-7 16,-15 4-11-16,2-14-39 15,-2 14-25-15,9-9-9 0,-5-1 1 16</inkml:trace>
  <inkml:trace contextRef="#ctx0" brushRef="#br0" timeOffset="236790.3893">15463 15238 90 0,'-5'10'94'0,"5"4"-8"15,0-1-3 1,25 0-75-16,-12 11-4 0,2 8-1 15,0 7 1-15,0 7-1 0,0 4 1 16,-4 1 0-16,-1 3-2 16,-3-4-2-16,-4-4-5 15,-3-11-12-15,0-13-44 16,-1-3-28-16,1-19-6 0,0 0-3 15</inkml:trace>
  <inkml:trace contextRef="#ctx0" brushRef="#br0" timeOffset="237300.3944">16103 15419 20 0,'0'0'74'0,"5"-8"1"15,-5 8-51-15,0 0-10 16,5 6 0-16,3 6-3 16,-2 5-2-16,2 3-1 0,2 8-1 15,3 1 1 1,-2 6-1-16,3-5 0 0,-5 7-2 15,-3-7 2-15,-1-1 2 16,-5-4-2-16,0-3 2 16,-9-3 1-16,-1-7 1 0,-5-4 0 15,0-5 1-15,-4-3-1 16,-1-3-1-16,-1-5-1 0,-4-7-3 15,1-2-4 1,-3-6-12-16,4-11-62 0,-1 11-15 16,3-7-10-1,3-5-3-15</inkml:trace>
  <inkml:trace contextRef="#ctx0" brushRef="#br0" timeOffset="237430.3957">16033 15106 41 0,'0'0'96'16,"16"-1"-19"-1,-5 0-76-15,-11 1-1 0,45-24-94 16,-42 7-8-16</inkml:trace>
  <inkml:trace contextRef="#ctx0" brushRef="#br0" timeOffset="238070.4021">16388 15417 65 0,'0'0'72'0,"-8"-5"-47"16,8 5-6-1,0 0-3-15,0 14 1 0,0-2 0 16,11 9-1-16,-3 1-1 0,7 4-3 16,-4-1-2-1,8 4-2-15,-2-6 1 0,1 0 0 16,-3-7 2-16,-1-6 0 15,1-3 0-15,-3-7 1 0,2 0-1 16,-3-10 2 0,-1-2-4-16,-2-3-3 0,-1-1-2 15,-3 2-1 1,-2-1 0-16,-1 0-2 0,-1 5 0 15,0 10-1-15,0-14-2 0,0 14 0 16,0 0-2-16,0 0 0 16,0 13-1-16,6-2 1 0,1 1 0 15,6 0 4 1,-1 0 3-16,6-5 2 0,-2-5 1 15,4-2 2 1,-2-9 0-16,-1-8 1 0,0 0-2 16,-3 1-1-16,-5-4-1 0,-2-1-4 15,-1-1 0-15,-6 1-3 16,0-4-3-16,-1 0-4 15,-2 5-15-15,-1 3-60 16,1-7-10-16,3 2-6 0,0 1-5 16</inkml:trace>
  <inkml:trace contextRef="#ctx0" brushRef="#br0" timeOffset="238930.4107">16969 14991 87 0,'0'0'92'0,"12"-7"-6"16,-9 27-18 0,-3-20-55-16,9-1-8 0,-9 1-4 15,0 0-1-15,8 13-1 16,-8 2 1-16,0 5 0 0,0 3 0 15,-3 0 2 1,1 4 0-16,1-5 1 0,1-3 0 16,-2-3 4-16,2-5-1 0,0-11 4 15,6 9-2 1,4-9 1-16,3 0 0 0,5 0-1 15,5-2 0-15,1 0-3 16,3-3-1-16,0 1-1 0,-1 0-3 16,-2 3 0-1,-5-2-2-15,-2 3 0 0,-8-1-3 16,-9 1-3-1,12-3-5-15,-12 3-18 0,0 0-32 16,0 0-30-16,0 0-6 0,2-18-1 16</inkml:trace>
  <inkml:trace contextRef="#ctx0" brushRef="#br0" timeOffset="239160.413">17338 14887 85 0,'10'0'93'0,"-7"10"-5"16,-4 9-5-16,8 8-67 15,-8 13-10-15,-5 11-2 0,-3 12 0 16,-4 10 3-16,2 7-1 16,-5-1-1-16,1 0 0 0,-1-6-1 15,4-6-2 1,-4-10-2-16,5-10-3 0,2-12-6 15,3-7-13 1,0-9-31-16,6-19-37 0,0 0-7 16,-5-5-2-16</inkml:trace>
  <inkml:trace contextRef="#ctx0" brushRef="#br0" timeOffset="239470.4161">17484 15303 78 0,'12'22'93'16,"-2"3"-5"-1,1 5-3-15,1 5-74 0,-3 7 2 16,-3 5-3-16,-1-3-1 16,-5 2-1-16,0 0-2 0,0-8-3 15,-4-4-3 1,2-8-5-16,-4-6-6 0,3-5-15 15,-5-5-35-15,8-10-31 0,-5-17-6 16,2-5-1 0</inkml:trace>
  <inkml:trace contextRef="#ctx0" brushRef="#br0" timeOffset="239960.421">17481 15307 84 0,'10'-11'94'15,"6"-3"-4"-15,9 6-27 0,9-9-43 16,2-1-8-1,5 0-3-15,-3 4-7 0,-3 4-4 16,-5 4-4-16,-6 6 1 0,-8 3-2 16,-7 5 0-1,-9 6 1-15,0 0 1 0,-9 6 2 16,-3-1 3-16,-5-2 0 15,0 1 0-15,-7-2 1 0,-3-2 1 16,3-1 0 0,1-3 1-16,2-1 1 0,4-4-1 15,2-1 0 1,5-1 0-16,10-3 1 0,-4 10 0 15,7 0 0-15,8 0 1 0,8 6 0 16,2 4 2-16,6 1-1 16,2 5-1-16,-1 3-1 0,-1 2-1 15,-4 1 0 1,-4 0-1-16,-5 1-2 0,-4-1-1 15,-4-3-2 1,-3 0-4-16,-3-11-16 0,0-8-63 16,0 0-5-16,0-10-8 0,0 0 3 15</inkml:trace>
  <inkml:trace contextRef="#ctx0" brushRef="#br0" timeOffset="240510.4265">17946 15599 31 0,'0'0'80'0,"0"0"-7"15,3-5-42 1,-3 5-3-16,0 0-2 0,14-12-5 15,-3 9-2 1,2-1-5-16,0-1-3 0,4 2-2 16,-4 1-4-16,5 2-2 15,-6 0-2-15,1 1-1 0,-13-1-1 16,12 13 1-16,-11-4 1 0,-1 2 2 15,-1 6 0 1,-7-2 2-16,1 3 2 0,-3-1 0 16,4 0 1-1,-1-2-1-15,4-4 1 0,3 0 0 16,0-11-2-16,14 13 0 15,4-10-1-15,6-1 0 0,4 1-2 16,6 0-2 0,0-3-2-16,4 1-4 0,-3-1-2 15,1 1-6-15,-3-1-12 0,1-8-37 16,-5 4-31-1,-1-3-6-15,-2-1-1 0</inkml:trace>
  <inkml:trace contextRef="#ctx0" brushRef="#br0" timeOffset="241661.4381">18722 14534 0 0,'-13'6'82'0,"13"-6"5"0,-14-5-25 16,14 5-24-1,0 0-7-15,-8-3-7 0,8 3-4 16,0 0-3-16,9-3-3 0,11-2-2 16,8 5-3-1,5-2-5-15,6 2-2 0,2 0-2 16,2 0-1-16,-1 0-1 15,-2 2 0-15,-7 3 0 0,-5-2 1 16,-6-1 0 0,-2 0 0-16,-1-3-6 0,1 0-22 15,1 1-54 1,-5-8-6-16,-6-1-8 0</inkml:trace>
  <inkml:trace contextRef="#ctx0" brushRef="#br0" timeOffset="242101.4425">18720 14768 8 0,'0'0'89'0,"0"0"2"0,3 11-2 16,14-2-48 0,7-4-16-16,9 2-7 0,4-2-3 15,3 2-3-15,5-1-7 16,-1 1-3-16,-5 0-3 0,-1-2-4 15,-5 1-7-15,-4-6-9 0,0 0-22 16,5 0-43 0,-6-2-6-16,-1-5-4 0</inkml:trace>
  <inkml:trace contextRef="#ctx0" brushRef="#br0" timeOffset="242551.447">19753 14388 3 0,'0'0'90'15,"0"0"-2"1,2 16-3-16,-2-24-11 0,-2 37-68 15,2 14-5-15,-3 11-1 0,0 13 0 16,-2 11 1 0,-1 7-1-16,-3 6 0 0,-3-2 0 15,2-9 0-15,-2-6-1 16,1-12-5-16,4-10-11 0,-2-16-26 15,-10-13-41 1,19-23-4-16,0 0-4 0</inkml:trace>
  <inkml:trace contextRef="#ctx0" brushRef="#br0" timeOffset="243081.4523">19708 14589 38 0,'0'0'80'0,"-11"-14"3"16,11-3-2-1,11-2-66-15,5-2-2 0,7-2 2 16,7 1-1-16,9 3 1 15,7-2 0-15,4 6-5 0,-1 4-5 16,2 9-6 0,-10 2-7-16,-2 12-2 0,-12 8-1 15,-5 6-2 1,-14 5-1-16,-8 4 0 0,-3-1 3 15,-12 2 2-15,-7-6 5 0,-9 0 3 16,-1-6 1-16,-10-3 2 16,1-5 1-16,-6-5 3 0,5-3-1 15,0-5 1 1,7 1 1-16,5-4 1 0,8 4 1 15,6-4-1 1,7 0 0-16,9 0-1 0,0 0 1 16,16 18-2-16,3-3 0 0,7 2-2 15,3 2-1-15,3 8-1 16,1 5 0-16,2 3 0 0,-7 5-1 15,-1 2 0 1,-5 3-1-16,-6-1 0 0,-2-3-2 16,-4-5-1-1,-3-5-5-15,-2-3-3 0,-2-12-15 16,-3-16-51-16,7 12-14 15,-7-12-5-15</inkml:trace>
  <inkml:trace contextRef="#ctx0" brushRef="#br0" timeOffset="243311.4546">20160 15025 38 0,'19'29'103'16,"4"3"-4"-16,-1 1-8 0,0-3-4 15,-7 1-84-15,9 5-4 0,-6-4-4 16,-4-1-3 0,-6-5-2-16,-4-2 1 0,-3-6-3 15,-1-3-8 1,0-4-36-16,0-11-33 0,0 0-4 15,10-29 0-15</inkml:trace>
  <inkml:trace contextRef="#ctx0" brushRef="#br0" timeOffset="243611.4576">20534 14682 45 0,'4'18'104'15,"15"-1"-6"-15,11-7-6 0,7-5-4 16,-1-1-83-16,9-4-9 15,5 0-2-15,0 0-1 0,-8-3-1 16,-6-2 0 0,-7 2-1-16,-9-2-5 0,-3 5-16 15,9-5-54 1,-17-6-6-16,-4-3-4 0</inkml:trace>
  <inkml:trace contextRef="#ctx0" brushRef="#br0" timeOffset="243801.4595">20668 14410 41 0,'-7'47'102'0,"5"4"-4"16,2 4-6-16,-1 0-5 0,3 9-82 15,6 5-6 1,1 4-3-16,3 0-7 0,-3-8-8 15,8 2-20-15,-7-1-45 16,10-21-11-16,3-10-6 0</inkml:trace>
  <inkml:trace contextRef="#ctx0" brushRef="#br0" timeOffset="245171.4732">22133 13890 54 0,'10'10'81'16,"1"1"-2"-1,0 2-5-15,1 9-70 0,-5 2-4 16,1 10 3-1,-5 6 0-15,-3 7 3 0,-1 5 3 16,-12-2 4-16,-3-2 0 0,-6-5 0 16,0-6 0-16,-4-6 1 15,-3-7-1-15,-2-9-3 0,2-8-2 16,-1-5-3-1,6-2-1-15,-3-5-1 0,3-5-2 16,2-4-2 0,2-7-6-16,8-3-19 0,9-6-61 15,-6-8-5-15,4-5-7 16,4-6-2-16</inkml:trace>
  <inkml:trace contextRef="#ctx0" brushRef="#br0" timeOffset="245301.4745">22005 13650 32 0,'8'-16'98'15,"2"2"-8"-15,-5-1-21 16,2-7-61-16,-12 8-94 16,7 1-10-16,4 5-3 0</inkml:trace>
  <inkml:trace contextRef="#ctx0" brushRef="#br0" timeOffset="245861.4801">22250 13843 29 0,'10'-6'87'0,"-10"6"-1"16,11-10-5-16,-11 10-59 16,0 0-9-16,12 0-1 0,-9 19-4 15,-1 3-3 1,3 10-1-16,-1 6-1 0,6 6 1 15,4-1-1-15,-1 0-1 0,4-3 0 16,2-9 2 0,6-6 2-16,0-11-1 0,2-8 2 15,0-6-1-15,-1-4-1 16,-4-7 1-16,0-2-2 0,-5-4-1 15,-5 3-1 1,-5-3-1-16,0 5 0 0,-5 3-1 16,-2-2-1-16,0 11 0 0,0 0-1 15,0 0 1 1,0 0 0-16,7 11-1 0,1-2 2 15,3-2 1-15,6-2 1 16,4-5 1-16,2 0 2 16,0-8 0-16,2-8 0 15,-2-6-1-15,-5-1 1 0,-4-1-2 16,-6-2 1-1,-7 1-2-15,-1-4-2 0,-2 3-1 16,-6 0-2-16,0 4-7 0,-3-2-9 16,4 0-44-1,-3 7-29-15,0 4-7 0,2 3-5 16</inkml:trace>
  <inkml:trace contextRef="#ctx0" brushRef="#br0" timeOffset="246271.4842">22955 13522 76 0,'13'0'90'0,"0"4"-3"15,-4 7-6-15,-5 15-74 16,0 7-3-16,-5 17 1 15,-1 10 2-15,-12 13 1 16,-3 2 2-16,-2 3 1 0,1-10 0 16,1-6 0-1,5-13 0-15,4-14 1 0,8-15-3 16,18-13-1-16,16-8-2 15,9-7-1-15,11-5-3 0,14-4-1 16,6 0-3-16,9-2-5 16,4 2-3-16,-8-3-6 15,3 9-25-15,-1 0-53 0,-14 2-4 16,-10 4-6-1</inkml:trace>
  <inkml:trace contextRef="#ctx0" brushRef="#br0" timeOffset="246711.4886">21805 14568 71 0,'-13'7'96'16,"13"-7"-4"-16,-10 9-4 15,18-9-58-15,19 3-12 0,22-1-5 16,27-2-1-1,29 0-1-15,35-2-2 0,29-4-2 16,31-5-2-16,14-1-3 0,14-3-3 16,-2-3-1-1,-8 4-1-15,-14 3 0 0,-22 1 0 16,-24 7-1-16,-35 3-2 15,-31 4 2-15,-35 11-4 16,-40-3-13-16,-35-1-68 16,-38 8-5-16,-41 3-6 0,-37 0-3 15</inkml:trace>
  <inkml:trace contextRef="#ctx0" brushRef="#br0" timeOffset="247212.4937">21901 14923 16 0,'11'-10'99'15,"-11"10"-3"-15,14 3-4 16,-5 13-4-16,-8 5-75 15,4 12-7-15,3 9-1 0,-2 8-1 16,-1 6 0-16,-2 4-2 16,-1-1-2-16,-2-4-3 0,0-11-2 15,1-3-8 1,-2-15-28-16,-10-10-48 0,11-16-6 15,4 0-7 1</inkml:trace>
  <inkml:trace contextRef="#ctx0" brushRef="#br0" timeOffset="247461.497">22125 15135 3 0,'-8'20'97'15,"7"-5"-1"-15,9-6-6 0,13-8-5 16,14-30-60-16,11 19-25 0,4 1-2 16,6-1 0-1,0 0 0-15,-1 6-2 0,-10-2-4 16,-1 6-15-1,-17 4-47-15,-4-4-20 0,-8-6-5 16,-9-5 0-16</inkml:trace>
  <inkml:trace contextRef="#ctx0" brushRef="#br0" timeOffset="247681.4992">22366 14936 54 0,'-8'23'96'15,"5"3"-2"-15,2 1-4 16,1-27-37-16,6 35-41 15,3 4-3-15,-1 7-1 16,-2 3-1-16,-2 3-2 0,-1-1-1 16,-2-1-3-16,0-1-5 0,-1-12-6 15,0-4-38 1,-1-10-42-16,1-13-6 0,0-10-7 15</inkml:trace>
  <inkml:trace contextRef="#ctx0" brushRef="#br0" timeOffset="248111.5035">22794 15090 13 0,'28'19'97'15,"-1"4"-4"1,-1 0-7-16,-1 3-4 0,-26 3-79 15,17 4-4-15,3 3 1 0,0 5 0 16,-6-3 2-16,-2 6 3 16,-7 0 3-16,-4-2 1 0,-3 0 0 15,-9-3 1 1,-5-3 0-16,-2-4-2 0,-5-6-1 15,-4-8-2 1,-1-4-2-16,1-8-1 0,0-2 0 16,1-4-1-16,1-7 0 0,0-5-1 15,1-3 1-15,2-1-1 16,5-2-1-16,-1-7-2 15,7-1-2-15,-2-4-4 16,8-2-13-16,-7 3-62 0,12-11-10 16,1-4-9-1,9-5-2-15</inkml:trace>
  <inkml:trace contextRef="#ctx0" brushRef="#br0" timeOffset="248281.5052">22860 14850 56 0,'10'0'108'16,"-10"0"-9"-1,3 5-10-15,-3-5-5 0,0 0-89 16,0 0-19 0,-1-19-61-16,1 19-10 0,-7-11-9 15,7 11-1-15</inkml:trace>
  <inkml:trace contextRef="#ctx0" brushRef="#br0" timeOffset="248841.5108">22912 14929 31 0,'4'16'102'0,"-1"4"-7"15,1-2-7-15,-2 0-2 0,47-3-81 16,-41 10-6-16,0 0 0 0,2 4 0 16,3-3 1-1,1-6 1-15,4 0 1 0,2-9 0 16,2-7 0-1,1-8 0-15,0-7 1 0,-2-9-1 16,1 1-1-16,-8-6 1 16,0 5-1-16,-4 2 0 0,-6 5 0 15,-4 13 0 1,0 0 0-16,0 0-1 0,-7 14 1 15,2 9-1-15,2 2-1 0,3 2 1 16,2-1 0 0,6-5 1-16,8-6 0 0,4-8 0 15,4-7 0-15,1-7 1 16,-2-10-1-16,-3-5 1 0,-5-1-1 15,-4-4 1 1,-2-1-2-16,-6 0-3 0,-3 1-1 16,0 1-5-16,-3-4-12 0,1 3-46 15,-1 8-25 1,5 3-7-16,-2 3-6 0</inkml:trace>
  <inkml:trace contextRef="#ctx0" brushRef="#br0" timeOffset="249151.5139">23529 14861 20 0,'0'0'100'0,"12"3"-4"16,9-4-6-16,8-3-2 15,-29 4-79-15,42-20-8 0,14 10-4 16,-4-5-7-16,5 1-8 16,-8 0-9-16,-4 3-24 0,-6 6-34 15,-17 3-11 1,-9 2-2-16</inkml:trace>
  <inkml:trace contextRef="#ctx0" brushRef="#br0" timeOffset="249622.5187">23617 14905 58 0,'0'0'92'0,"15"0"-4"16,-15 0-5-1,0 0-62-15,0 0-13 0,0 0-5 16,0 0 0-16,0 0 0 16,0 0 1-16,0 10 2 0,0-10 0 15,-5 15-1 1,4-3 2-16,-2 3-2 0,0 2 0 15,-2 4 0-15,1 6-2 0,-2 5 0 16,-1 3 0 0,0 3 1-16,-2 2 0 0,8 1 2 15,1-1 0-15,12-3 1 16,6-8-2-16,8-3 0 0,7-9 0 15,7-4-2 1,2-7-1-16,2-6-3 0,-2 0-3 16,-4-10-3-16,-4 4-4 0,-10-10-10 15,0 5-25 1,1-2-48-16,-14-2-4 0,-3 1-8 15</inkml:trace>
  <inkml:trace contextRef="#ctx0" brushRef="#br0" timeOffset="250177.5247">23490 14939 35 0,'-20'-3'88'0,"4"-3"2"16,6 5-35-16,10 1-19 15,-12-8-3-15,12 8-8 16,0 0-6-16,22-13-3 0,5 5-4 16,10-1-5-16,7-5-6 0,9 2-10 15,1-8-23 1,-5 7-56-16,15 2-6 0,-7-2-7 15</inkml:trace>
  <inkml:trace contextRef="#ctx0" brushRef="#br0" timeOffset="250897.5319">24033 15294 12 0,'0'0'88'15,"9"-8"2"-15,3 1-3 0,6 4-42 16,4-4-28-16,7 0-4 0,3-1 0 16,1 4-1-16,-1 2-2 15,-2-1-3-15,-2 3-1 0,-8 0-2 16,-4 0-2-1,-6 6-1-15,-10-6 0 0,2 18 0 16,-4-5-1 0,-8 1 1-16,-2 3-1 0,-5 3 0 15,2 1 1-15,-1 0 0 16,0-3 0-16,0 1 0 0,8-2 3 15,3-1-1-15,5-2 0 16,11 0 1-16,11-3-1 16,10-3 0-16,7 1 1 0,7-5-4 15,3 1-2 1,1-5-4-16,3 1-8 0,-11 1-46 15,0-6-31-15,-6-5-9 16,-7-5-4-16</inkml:trace>
  <inkml:trace contextRef="#ctx0" brushRef="#br0" timeOffset="251537.5383">22643 14859 56 0,'0'0'95'0,"0"0"-2"0,0 0-28 16,0 0-26-1,0 0-12-15,0 0-5 0,0 0-7 16,6 0-4-16,-6 0-3 0,0 0-3 16,0 0-2-1,0 0-3-15,0 0 0 0,0 0 0 16,-1 8 0-16,1-8-1 15,0 0-7-15,-12 3-28 0,4-3-54 16,8 0-4 0,-7-15-7-16,7-3-3 0</inkml:trace>
  <inkml:trace contextRef="#ctx0" brushRef="#br0" timeOffset="252487.5478">15691 7704 63 0,'-10'9'98'0,"17"-7"-6"15,29-5-5-15,27-29-34 16,21 15-48-16,24 4-2 0,15-5-3 15,14 4-4 1,-2-5-5-16,0 6-8 0,-16 1-13 16,-7-1-19-16,-20 8-21 0,-9-8-19 15,-15 10-7 1</inkml:trace>
  <inkml:trace contextRef="#ctx0" brushRef="#br0" timeOffset="252887.5518">16152 7746 58 0,'0'0'90'0,"-14"4"-5"0,14-4-7 15,0 0-66-15,0 0-5 16,0 8-3-16,-1 5-4 0,2 6 0 15,1 8 0-15,-1 13 2 0,0 10 1 16,2 8 1 0,0 8 1-16,1 0 1 0,0 2 2 15,3-4 2 1,3-4 2-16,6-16 0 0,8-5-1 15,7-14 1-15,9-8-1 16,11-7-3-16,2-8-6 0,12 0-9 16,-4-6-29-16,-5-1-55 0,9-6-3 15,-6-4-8 1,-7-2-4-16</inkml:trace>
  <inkml:trace contextRef="#ctx0" brushRef="#br0" timeOffset="253257.5555">16861 8181 12 0,'2'14'95'15,"11"-14"-2"-15,11 0-7 0,6-9-4 16,6-2-74 0,5 6-7-16,-1 3-6 0,0 2-2 15,-1 2-2 1,-9 10 1-16,-12 5 1 0,-9 6 3 15,-9 1 4-15,-12 2 3 0,-4 5 4 16,-5-4 3-16,-2 1 1 16,2-5 0-16,2-1 0 0,6-5-2 15,11 2-1 1,8-8-3-16,14-1 0 0,15 0-2 15,9-3-3 1,11 2-8-16,1-9-12 0,10 0-60 16,2-3-10-16,-6-4-9 0,-5-6-2 15</inkml:trace>
  <inkml:trace contextRef="#ctx0" brushRef="#br0" timeOffset="253567.5586">17434 7840 17 0,'-12'20'96'15,"6"-8"-2"-15,8-2-4 0,17-10-6 16,-9 0-76-16,36 0-5 16,7-4 0-16,13-2-2 0,10-4-2 15,11 0-3 1,1-6-2-16,0 2-3 0,-2-4-1 15,-5 1-1-15,-4-2-5 0,-6 5-11 16,-8 6-38 0,-6-1-23-16,-10 3-2 0</inkml:trace>
  <inkml:trace contextRef="#ctx0" brushRef="#br0" timeOffset="253847.5614">17726 7996 89 0,'-17'13'93'15,"7"-2"-5"-15,10-11-4 0,11 0-72 16,9 2-4-1,16-2-2-15,5 1-1 0,12-1-1 16,9 0-1-16,8-3-1 0,4 1-2 16,-1-1-2-16,2 0-6 15,-9 2-10-15,-2 1-21 16,-1 0-48-16,-19 2-5 15,-6 3-6-15</inkml:trace>
  <inkml:trace contextRef="#ctx0" brushRef="#br0" timeOffset="254017.5631">17885 8311 31 0,'-38'25'100'0,"10"-4"-1"0,21-10-7 15,11-10-5 1,23-4-75-16,25-2-12 0,9-6-15 15,20-14-68 1,12 15-7-16,6-11-8 0,4-1-4 16</inkml:trace>
  <inkml:trace contextRef="#ctx0" brushRef="#br0" timeOffset="254477.5677">19054 7023 54 0,'6'17'87'0,"-5"8"-6"0,-4 3-3 16,-10 15-73 0,-11 6-4-16,-3 7 1 0,-3 8 3 15,-3-6 0-15,1-1 1 16,1-12 2-16,4-6 1 0,6-11 2 15,14-10 2 1,6-6 1-16,5-4-1 0,14-4-1 16,11 0-4-16,7-3-1 0,5 2-4 15,9 0-8 1,-2-3-11-16,6 0-35 0,1-4-39 15,-4-7-7-15,-6-6-5 16</inkml:trace>
  <inkml:trace contextRef="#ctx0" brushRef="#br0" timeOffset="254719.5703">19675 6831 49 0,'-1'32'94'0,"-7"11"-3"0,-3 16-6 15,-5 4-51-15,-3 26-28 0,-5 18 1 16,-1 11 0-16,-1-2-3 16,-1-4-2-16,3-5-1 15,2-16 0-15,2-13 1 16,4-20-6-16,4-12-7 0,-2-8-41 15,5-17-33 1,-2-10-5-16,1-9-6 0</inkml:trace>
  <inkml:trace contextRef="#ctx0" brushRef="#br0" timeOffset="255549.5786">19890 7559 50 0,'3'20'86'0,"-3"7"0"0,0 7-5 15,-1 7-74-15,1 7-1 16,-1 9 4-16,-4 7-3 0,-3 1 1 15,-2-2-1 1,4-8-4-16,0-5 1 0,-1-11-1 16,0-7-2-16,3-10-3 0,0-11-7 15,4-11-44 1,1-9-32-16,0-10-5 0,1-7-4 15</inkml:trace>
  <inkml:trace contextRef="#ctx0" brushRef="#br0" timeOffset="255928.5832">19729 7703 71 0,'-15'-18'94'0,"2"2"-5"16,9 4-6-16,4 2-66 0,15 2-8 16,10 4-6-16,6 0-1 15,11 4-2-15,6 0-2 16,2 6 1-16,-3 4 1 15,-5 3-3-15,-9 6 1 0,-12 1 0 16,-15 1 0 0,-9-1 0-16,-13-2 1 0,-9-2-1 15,-3-3 3-15,-5-1-1 0,0-7 1 16,2-2 1-16,7-3 0 15,4 0-1-15,3 0 0 0,6 0-1 16,11 0 1 0,-11 17 1-16,13-3 1 0,17 8 2 31,11 6-2-31,2 2 2 0,4 5-2 15,0-2 1-15,2-1-2 16,-1-3-4-16,-3 0-6 0,-14-10-11 16,-4 0-16-16,-8 5-45 0,0-15-11 15,0 0-4 1</inkml:trace>
  <inkml:trace contextRef="#ctx0" brushRef="#br0" timeOffset="256428.5882">20207 7943 12 0,'18'13'90'0,"-5"-13"1"0,5 0-6 16,-1 29-28-1,9-29-48-15,3-2-3 0,0 2-1 16,-1 0-2-16,-3 0-2 16,-2 0-1-16,-6 2 0 0,-1 1-1 15,-7 5 1 1,-9-8-1-16,4 19 0 0,-4-7 0 15,-5 1 1 1,-5 3 0-16,0 0 1 0,-4 2 0 16,-1-6 0-16,0 3 0 0,2-1 0 15,2-2 1-15,3-2 1 16,4-1 0-16,3-1 3 0,1-8 1 15,14 16 1 1,7-12-1-16,13 1 1 0,10-1 0 16,10 2-3-1,5 0-4-15,5-3-6 0,0-1-8 16,7-2-44-16,-7 6-32 0,-7-4-7 15,-4 2-5-15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32:21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1275 8521 75 0,'0'0'87'0,"12"35"-15"0,14-36-40 15,16-9-3-15,8 0-7 16,16-6-4-16,9-1-7 0,12-3-3 16,4 1-2-16,2-4-1 15,1 3 0-15,-3 4-2 16,-5-2-1-16,-5 6 0 0,-13 2-1 15,-7-1 0 1,-11 5 0-16,-10 1-1 0,-7 2 0 16,-10 3-1-16,-4 0-1 15,-5 6 1-15,-5 6 0 16,-2 0 0-16,-4 4 0 15,-2 1 0-15,-1 5 1 0,-1 3 1 16,-7 1-1-16,-3 3 1 0,-4 5 0 16,-7 0 0-1,-1 4 0-15,-5 3 0 0,-2 6 0 16,-4 4 0-16,-5 0 2 15,-5 6-2-15,0-1 0 16,-6 3-1-16,0 0 1 16,-4 2-1-16,0-4 0 0,7-5 1 15,2-4-1 1,11-4 0-16,5-10 1 0,11-3 2 15,11-4 1-15,11-5 1 0,15-4 0 16,12-3 1 0,10-3 0-16,10 0 1 0,7-4-2 15,6 1 0-15,1-4-1 16,-4-1-3-16,-1 0-1 0,-7-2-3 15,-6 2-4 1,-11-3-5-16,-2 4-15 0,-16 6-55 16,-1-11-12-16,-7-9-6 0,-6-7-3 15</inkml:trace>
  <inkml:trace contextRef="#ctx0" brushRef="#br0" timeOffset="210.0021">1902 9109 13 0,'-27'7'98'0,"14"-2"-2"15,13-5-3-15,25-24-9 0,18 12-71 16,22-5-6-1,9-10-20-15,5 1-71 0,26-1-4 16,0-6-9 0,-4 1-5-16</inkml:trace>
  <inkml:trace contextRef="#ctx0" brushRef="#br0" timeOffset="770.0077">2691 9278 48 0,'14'5'92'0,"7"-2"-2"0,8-3-5 16,11-8-62-16,6-6-7 0,3-4-2 16,0-3-6-1,0-3-1-15,-7-2-3 0,-2 1-1 16,-10 4-2-16,-9 1 0 15,-7 5-1-15,-8 1-2 16,-5 5-1-16,-7 3 0 16,-11 5-2-16,-8 1 2 0,-7 7 0 15,-6 7-1 1,-8 8 0-16,-2 7 4 0,-2 6-2 15,6 5 4-15,3 3-1 0,10 3 2 16,6-1 1-16,12-1 1 16,13-5 1-16,8-5 0 15,13-5-1-15,9-5-2 16,8-9-3-16,3-6-4 0,6-5-9 15,-2-6-15 1,1-15-33-16,7-4-30 0,-8-6-6 16,-3-5-1-16</inkml:trace>
  <inkml:trace contextRef="#ctx0" brushRef="#br0" timeOffset="1191.012">3328 9144 27 0,'3'-19'88'0,"-3"3"-5"0,-3 4-25 16,3 12-22-1,-14 3-14-15,3 16-10 0,3 5-6 16,-1 8-2-1,3 3 1-15,1 4 2 0,5-2 1 16,5-1 1-16,7-8 1 0,8-8-2 16,4-8-1-16,5-12-1 15,2-2-2-15,0-11-1 0,0-7-1 16,-7-5-1-1,-3-7 0-15,-6-1 0 0,-8-2 0 16,-6 2 1 0,-1 4 2-16,-8 1-1 0,2 7 1 15,-2 4-1-15,3 5-2 16,5 12 0-16,-10-7-2 0,9 12 1 15,0 12-1 1,7 7 0-16,1 7 0 0,-1 10 1 16,2 7 1-16,1 9 0 0,-2 6 2 15,-3 4-1 1,-4 2 0-16,0 2 1 0,-3-2 0 15,-8-2-2-15,1-3 1 16,-3-7-1-16,0-7-3 0,-1-9-4 16,3-7-8-1,-2-13-33-15,3-10-43 0,10-11-7 16,-14-14-6-16</inkml:trace>
  <inkml:trace contextRef="#ctx0" brushRef="#br0" timeOffset="1601.0161">3547 9155 75 0,'-10'-9'92'16,"-2"-4"-4"-16,-1-16-22 0,-5 19-42 16,-2 1-12-16,-7 4-6 15,-2 1-4-15,-3 3-5 16,-1 3-10-16,-2 6-40 0,6 1-32 15,8 6-4-15,11-3-4 16</inkml:trace>
  <inkml:trace contextRef="#ctx0" brushRef="#br0" timeOffset="2071.0208">4259 8744 89 0,'0'0'98'15,"-4"10"-4"-15,15-10-6 0,23-3-66 16,13-4-8-16,12-1-3 0,9 0-4 15,8 0-3 1,5-1-1-16,-1-2-1 0,-6 4-2 16,-10 0-1-16,-13 2 0 15,-12 2-3-15,-9-2-2 0,-7 4-6 16,-15-2-16-1,-8 3-39-15,0 0-25 0,0 0-5 16,-7 0-3 0</inkml:trace>
  <inkml:trace contextRef="#ctx0" brushRef="#br0" timeOffset="2371.0238">4327 8964 61 0,'-8'21'100'16,"8"-7"-4"-16,20-6-4 0,24-8-62 15,19 3-4 1,16-6-6-16,10 3-7 0,15-5-5 16,1-3-5-16,2 2-3 15,-7-1-4-15,-6 5-10 0,-19-1-34 16,-9 3-43-16,-12 0-6 15,-15 0-7-15</inkml:trace>
  <inkml:trace contextRef="#ctx0" brushRef="#br0" timeOffset="5163.0519">10840 3396 16 0,'11'24'84'0,"-5"1"1"16,-2-4-6 0,-1 1-64-16,0-4-5 0,1-4-13 15,-4-14-69-15,0 0-8 0,5-10-5 16</inkml:trace>
  <inkml:trace contextRef="#ctx0" brushRef="#br0" timeOffset="5283.0531">10702 3021 58 0,'-10'-16'42'0,"3"0"-41"16,1-3-1-16,-1-1-84 0</inkml:trace>
  <inkml:trace contextRef="#ctx0" brushRef="#br0" timeOffset="5723.0575">11170 3130 69 0,'0'0'95'15,"-3"5"-4"-15,9 11-5 16,7 11-69-16,5 4-3 16,4 11-3-16,4 6-3 0,0 8-2 15,0-1-2-15,-3-1-1 0,-4-7-2 16,-4-8 2-1,-3-9 0-15,-3-8 1 0,-9-22 0 16,12 0 0 0,-9-20 0-16,-1-14 0 0,1-7 0 15,0-4-1-15,5-4-3 16,4 3 0-16,2 10 0 0,4 11 0 15,1 15-2 1,0 10 2-16,4 16 0 0,-3 10 0 16,-3 13 0-16,1 2-2 0,-3 5-3 15,3 3-12 1,-5 6-54-16,6-16-21 0,4-7-8 15,6-8-5-15</inkml:trace>
  <inkml:trace contextRef="#ctx0" brushRef="#br0" timeOffset="6393.0642">12226 2913 22 0,'0'0'86'16,"6"3"2"-16,7 18-2 0,5 14-68 15,1 8-1 1,6 9 1-16,-1 6-2 0,2 5-2 15,-3 0-4-15,-1 0-4 16,-2-6-3-16,-7-5-6 16,-4-11-7-16,-4-5-8 0,-5-10-7 15,-3-10-11-15,-8-8-2 16,-5-8 3-16,-5-9 0 0,-6-10 10 15,0-1 14 1,-3 0 13-16,4 0 12 0,2 3 11 16,8 5 5-1,9 2 0-15,7 10-4 0,14-7-3 16,12 1-7-16,16-6-3 0,8-5-2 15,12-8-1-15,5-6-3 16,4-5-2-16,-5-2-2 0,-6-3-1 16,-10 2-2-1,-11 1-4-15,-17 3-1 0,-14 8-1 16,-10 6 1-1,-19 6 1-15,-7 9 2 0,-7 7 2 16,-5 14 2-16,-3 14 2 16,2 13 2-16,5 10 1 0,4 7 0 15,13 3 0-15,8 1 0 0,7-5-1 16,8-4 0-1,11-13-1-15,9-9-1 0,12-9-5 16,0-12-8 0,11-7-24-16,7-4-53 0,-8-12-7 15,0-5-8-15</inkml:trace>
  <inkml:trace contextRef="#ctx0" brushRef="#br0" timeOffset="6593.0662">12943 3312 27 0,'-2'9'97'0,"2"15"-2"15,7 10-8 1,-15 1-51-16,13 5-10 0,6-5-7 15,2-3-5-15,-1-11-3 16,6-8-1-16,3-13-1 0,7-12 0 16,5-11-1-1,7-13-2-15,1-3-5 0,2-6-5 16,3 2-13-16,-8-1-42 0,-2 0-35 15,-2 5-7 1,-9 7-6-16</inkml:trace>
  <inkml:trace contextRef="#ctx0" brushRef="#br0" timeOffset="7094.0722">13490 3234 33 0,'18'35'96'0,"3"6"-3"0,-3-1-5 16,27 3-64-1,-33-3-3-15,-2-5-4 0,-4-5-3 0,-3-6-4 16,-1-11-3 0,-2-13-1-16,9-1-1 0,0-13 1 15,1-14-1 1,6-7-2-16,2-2-1 0,4-3-1 15,3-1-1-15,0 6 1 16,-2 6-2-16,1 9 1 0,0 13-1 16,-4 9 2-16,-6 14-1 0,0 12 1 15,-8 8-1 1,-2 4 1-16,-3 0 0 0,-1-1 0 15,0-7 2 1,-2-6-2-16,0-6 1 0,2-10 0 16,0-10 1-16,14-3-1 15,1-14 1-15,2-7-1 0,7-4-1 16,3-1-1-1,6-1 0-15,0 3-1 0,1 5 1 16,-4 8-2-16,-2 9 1 0,-5 9 1 16,-6 9 0-1,-8 8 0-15,-6 1-1 0,-3 3 0 16,-6-2 0-16,3-6-2 15,3-4-1-15,0-13-5 0,30 0-12 16,-2-16-37 0,5-9-34-16,15-9-6 0,4-14-7 15</inkml:trace>
  <inkml:trace contextRef="#ctx0" brushRef="#br0" timeOffset="7264.0739">14595 3130 75 0,'-2'6'97'0,"-9"17"-5"16,0 3-5-16,3 5-63 15,7 9-10-15,1-2-8 16,11-1-2-16,5-1-2 0,3 0 0 15,-2-2 0 1,-4 0-1-16,-6-2-1 0,-7-4 0 16,-9-8-8-16,-4-3-46 0,-6 0-33 15,-4-7-8 1,6-9-5-16</inkml:trace>
  <inkml:trace contextRef="#ctx0" brushRef="#br0" timeOffset="7894.0802">15561 3251 64 0,'-26'6'92'15,"-1"9"-4"-15,3 7-4 16,-12 5-73-16,18 2-1 16,3 1 3-16,9-9 1 0,5-4-2 15,11-8-3 1,8-9-1-16,1-9-1 0,1-13-1 15,-2-5-2-15,-4-3-2 16,-5 3-3-16,-6 3 1 0,-5 2-1 16,-8 9 0-16,-3 6 0 15,-4 7 1-15,6 5 0 16,4 4 1-16,6 3 1 0,6-9 0 15,12-3 1 1,13-6-1-16,9-13 0 0,3-10 0 16,9-9-1-16,-2-3 0 15,-3-13-1-15,-6 1 2 16,-10-2-2-16,-10-1 0 15,-12 5 0-15,-9 0-2 0,-16 9 1 16,-8 3-1-16,-5 15 1 0,-2 12-2 16,-1 12 1-1,3 20 1-15,4 19-1 0,10 27 3 16,7 11 0-1,7 21 1-15,2 9-1 0,2 7 1 16,3-1-1-16,3-3-1 16,-1-6-6-16,-1-7-15 0,-2-10-70 15,1-24-3 1,5-14-8-16,5-17-3 0</inkml:trace>
  <inkml:trace contextRef="#ctx0" brushRef="#br0" timeOffset="8244.0837">16651 2870 31 0,'-16'24'99'0,"6"3"0"0,4 14-9 16,1 3 0-1,2 13-84-15,2 8 0 0,1 5 0 16,2 7-1-16,5-5-1 0,-1-3-1 16,0-12-2-16,3-9-1 15,-5-11 0-15,1-13-1 16,-3-9-4-16,-2-15-5 15,0-11-13-15,-7-27-67 0,-4 1-2 16,-8-15-11 0,-6-18-1-16</inkml:trace>
  <inkml:trace contextRef="#ctx0" brushRef="#br0" timeOffset="8644.0877">16289 2837 89 0,'-10'-21'96'0,"10"1"-6"16,8 24-23-16,18-15-43 0,14-2-4 15,19 1-8 1,14 3-4-16,14 4-1 0,3 5-3 15,1 17-1-15,-6 9-2 16,-10 8 0-16,-17 9-1 16,-22 4 0-16,-19 8-1 0,-18-1 0 15,-21-1 1-15,-13-5 0 16,-11-7 1-16,-8-7-1 0,-6-6 1 15,-1-12-1 1,-4-4 1-16,6-10-1 0,9-2 1 16,7-5 0-1,13-4-1-15,12 3 2 0,18 6-1 16,13-6 1-16,22 4 0 15,16 4 2-15,10 8-1 0,9 4 0 16,5 6 0-16,-1 4 0 0,-4 5-1 16,-10 2-1-1,-10 1 0-15,-13 4-2 0,-12 1 0 16,-9-1-1-1,-8-7-4-15,-6 2-8 0,-5-8-39 16,-7-6-39-16,10-17-5 16,-13 3-9-16</inkml:trace>
  <inkml:trace contextRef="#ctx0" brushRef="#br0" timeOffset="8814.0894">17237 3379 36 0,'28'27'102'0,"-6"6"-5"16,-2 1-5-16,-3 3-4 0,-3 4-84 15,-2 7-4 1,-4 3-8-16,-6-5-17 0,-9 0-64 16,7-6-5-16,5-8-7 0,7-5-1 15</inkml:trace>
  <inkml:trace contextRef="#ctx0" brushRef="#br0" timeOffset="9324.0945">19022 2770 56 0,'-26'-13'79'16,"-1"4"-48"-16,-18 11 4 0,-5 17-3 15,-5 15 2-15,-4 14-3 16,6 6-3-16,5 16-4 15,7 5-2-15,13 7-2 16,14-6-5-16,14-1-2 0,21-13-5 16,19-11 0-1,12-9-4-15,14-17 1 0,3-6-8 16,0-13-8-16,2-6-63 15,-7 0-16-15,-12-3-10 16,-15 3-4-16</inkml:trace>
  <inkml:trace contextRef="#ctx0" brushRef="#br0" timeOffset="9584.0971">17996 3703 88 0,'10'51'100'0,"-6"0"-7"0,-5 2-5 15,-13 3-71-15,6 2-10 16,-11-3-11-16,6-18-46 0,-2 7-36 16,7-20-10-16,6-10-5 0</inkml:trace>
  <inkml:trace contextRef="#ctx0" brushRef="#br0" timeOffset="10084.1021">19918 3464 14 0,'0'0'100'15,"2"7"-3"1,-11 10-6-16,-8 9-3 0,-14 10-79 15,5 9-3-15,-7 6 1 16,0-1-1-16,-2 7-1 0,3-7-5 16,7-7-5-1,1-8-8-15,16-9-31 0,16-9-45 16,2-17-7-1,9-15-7-15</inkml:trace>
  <inkml:trace contextRef="#ctx0" brushRef="#br0" timeOffset="10364.1049">20256 2800 88 0,'6'25'97'0,"-5"9"-4"0,0 12-6 0,-1 17-69 16,-3 11-2 0,0 11-3-16,-9 5-5 0,2 2-1 15,-3-3-3 1,-1-11-1-16,2-6-4 0,1-14-2 15,4-14-6-15,-3-15-10 16,10-29-65-16,0 9-9 0,3-16-8 16,4-16-4-16</inkml:trace>
  <inkml:trace contextRef="#ctx0" brushRef="#br0" timeOffset="10754.1088">20061 2890 14 0,'-13'-15'100'0,"10"2"-2"15,5 2-4-15,18 1-3 0,20 2-78 16,8 5-4-16,17 3-1 0,9 0-3 16,8 11-2-1,1 5-2-15,-3 6-1 0,-10 4-1 16,-18 9 0-1,-14 5-2-15,-22 5 1 0,-18-3 0 16,-23 5 2-16,-16-5 0 16,-12-5 1-16,-10-3 0 0,-8-13 0 15,1-3 0 1,4-14 0-16,9 1 1 0,6-5 0 15,13-3 1-15,11-3-2 0,27 6 2 16,0 0-1 0,22 1 1-16,20 16-1 0,11 6 1 15,11 4-3-15,3 6 0 16,2 7-1-16,-8-2-1 0,-7 2-3 16,-13 0-5-1,-8 2-12-15,-20 0-60 0,-5-6-13 16,-7-14-8-16,-1 0-1 0</inkml:trace>
  <inkml:trace contextRef="#ctx0" brushRef="#br0" timeOffset="11094.1122">20835 3462 70 0,'9'-7'97'16,"7"3"-2"-16,5-5-9 15,13 5-65-15,2 4-4 16,2 0-2-16,-2 5-6 16,-3 2-3-16,-6 10-2 0,-4 3-2 15,-11 4 1 1,-11 7-1-16,-5 0 2 0,-11 3-1 15,-2-4 2-15,-3 3-1 16,3-12 2-16,5 0-1 16,7-6 1-16,16-6-2 0,17 0-2 15,15-7-1-15,16 1-2 16,12 1-4-16,10-3-10 0,17-1-57 15,-1 1-25 1,-1 6-6-16,4 1-7 0</inkml:trace>
  <inkml:trace contextRef="#ctx0" brushRef="#br0" timeOffset="21450.2163">6090 8668 6 0,'0'0'89'0,"0"0"0"0,-7 10-6 0,7-10-7 15,7 34-72 1,6 25-2-16,-2 8 0 0,6 14 1 15,1 7 0 1,-2 4-1-16,1-2 0 0,-4-6-3 16,-4-13-3-16,0-15-6 15,-6-11-7-15,1-23-45 0,-1-11-24 16,-3-11-5-16,-1-26 1 0</inkml:trace>
  <inkml:trace contextRef="#ctx0" brushRef="#br0" timeOffset="21890.2207">6013 8561 83 0,'-14'-18'89'0,"-1"1"-2"0,2 5-50 15,2-2-7-15,-2 0-9 0,7 0-5 16,4-2-4-1,6-4-3-15,17-1-3 0,13-1-2 16,17 1-1-16,14 3-2 16,13 6 0-16,5 9 0 0,5 9-1 15,-6 15 0 1,-11 12-2-16,-14 9 1 0,-19 9-1 15,-20 4 1 1,-18 2 1-16,-13 0 0 0,-13-6 0 16,-14-3 0-16,-4-8 2 0,-8-7-1 15,-2-6 0-15,0-10 1 16,1-5 0-16,8-6 1 0,9-2 1 15,7-3-1 1,8-1 1-16,21 0 0 0,0 0 1 16,21 3-1-1,14 4-1-15,5 7-1 0,5 6-1 16,6 5 2-16,0 5-2 0,-1 7-1 15,-4 4 1-15,-5 5-3 16,-8-4-3-16,-4 6-10 0,-7 6-58 16,0-17-17-1,-2-10-8-15,-5-11-4 0</inkml:trace>
  <inkml:trace contextRef="#ctx0" brushRef="#br0" timeOffset="22380.2256">7160 9085 76 0,'0'0'91'16,"8"12"-2"-16,-3 8-6 15,2 6-66-15,-2 9-4 0,1 2-3 16,2 9 1 0,-1 0-2-16,-3 0-5 0,1-2-5 15,-4-8-12-15,3-17-54 0,-1 6-21 16,-1-7-5-1,-2-18-6-15</inkml:trace>
  <inkml:trace contextRef="#ctx0" brushRef="#br0" timeOffset="22790.2297">7851 8665 87 0,'0'0'92'0,"13"6"-3"0,13-6-7 16,16-5-67-16,15 0-6 16,9-1-3-16,7-2-1 15,6 1-3-15,-4-2-4 0,-4-2-7 16,-7 2-8-16,-14 8-43 15,-10-11-27-15,-13 0-5 0,-11-4-3 16</inkml:trace>
  <inkml:trace contextRef="#ctx0" brushRef="#br0" timeOffset="23010.2319">8010 8279 49 0,'-8'21'89'16,"8"5"0"-16,7 6-8 0,9 12-55 15,2 3-16 1,4 8 1-16,0 9-1 0,2 3-3 16,-6 0-3-16,0 1-4 15,-7-7-6-15,5 0-35 16,-3-4-42-16,-4-10-5 0,6-9-5 0</inkml:trace>
  <inkml:trace contextRef="#ctx0" brushRef="#br0" timeOffset="23340.2352">9301 8122 45 0,'-1'32'89'16,"0"13"-2"-16,-2 7-2 0,3 6-64 15,-1 12-6 1,1 11 1-16,-1 5-1 0,2 0-4 16,0 0-2-16,0-7-3 0,2-8-3 15,0-7-2-15,-1-10-3 16,0-14-5-16,4-8-8 0,-4-18-23 15,-2-14-48 1,20 0-5-16,-12-24-5 0</inkml:trace>
  <inkml:trace contextRef="#ctx0" brushRef="#br0" timeOffset="23760.2394">9130 8254 55 0,'-19'-2'94'0,"2"-1"-4"15,9-1-5-15,8 4-59 0,0-19-7 16,18 9-8-16,15-3-4 16,16 5-4-16,8-1-2 15,11 8 0-15,7 2-1 0,1 13 1 16,-3 7-1-16,-10 8-1 15,-16 7 0-15,-18 2 1 0,-16 4-1 16,-17-3 0 0,-16-3 0-16,-12-5 1 0,-13-4-1 15,-5-7 1 1,-5-7 0-16,-3-5 1 0,6-5 0 15,7-3 2-15,7 0 0 16,10 0 1-16,9 0 0 0,19 0 0 16,2 11 1-16,24 3 0 0,10 4 0 15,9 7-2 1,5 4 0-16,5 6 0 0,2 2 0 15,-3 4-2 1,-5 0-5-16,-6 3-7 0,-9-8-28 16,-18 5-47-16,12-6-8 15,-5-7-6-15,-1-4-1 0</inkml:trace>
  <inkml:trace contextRef="#ctx0" brushRef="#br0" timeOffset="24190.2437">10147 8797 10 0,'18'-10'92'16,"-4"3"2"-16,6-1-7 16,3-4-4-16,-1 0-73 15,8 3-3-15,2 1-1 16,-1 5-3-16,-4 1-1 0,-3 2-2 15,-7 10 0 1,-5 5 0-16,-9 4 0 0,-4 4 0 16,-11 5 1-16,-4 2 1 0,-4 3 1 15,-2 1 1-15,2-5 0 16,1 0 2-16,9-2 1 15,7-6 1-15,7-3-1 16,15-6 0-16,11-5-1 0,9-1-2 16,6-5-3-1,6-1-6-15,0-4-6 0,9 0-24 16,8-5-56-16,-13-1-2 0,-2-3-10 15,1-5-2-15</inkml:trace>
  <inkml:trace contextRef="#ctx0" brushRef="#br0" timeOffset="24560.2474">11546 8478 38 0,'0'0'100'0,"14"4"-3"0,19-4-5 15,16-9-5 1,12-1-77-16,6-2-5 0,7 2-4 16,-2-4-6-16,-1 6-14 15,-7 6-61-15,-5-12-11 0,-9-3-7 16,-14-3-4-16</inkml:trace>
  <inkml:trace contextRef="#ctx0" brushRef="#br0" timeOffset="24760.2494">11962 8000 70 0,'-21'7'92'0,"6"15"-2"16,5 10-5 0,4 8-64-16,3 16-6 0,1 12 0 15,2 10-2-15,-1 6-3 0,1 6-2 16,2-3-3-1,4-4-5-15,-2-8-7 0,4-7-10 16,-4-18-24-16,-3-6-46 16,13-13-7-16,-1-14-6 15</inkml:trace>
  <inkml:trace contextRef="#ctx0" brushRef="#br0" timeOffset="25230.2541">13192 7654 96 0,'0'0'101'16,"0"0"-6"-16,7 7-3 0,15-6-68 15,-1 2-8-15,5 1-5 0,1 1-4 16,0 6-2-16,1 3-3 15,-2 2-1-15,-1 5-1 0,-4 7 0 16,-1 3 0 0,0 4 0-16,-2 3 1 0,-1-2-1 15,-2-3 1 1,-2-3-1-16,-2-4-4 0,-3-6-2 15,-1 0-8-15,-7-8-24 16,-12-2-53-16,12-10-5 0,-11 9-7 16,11-9 3-16</inkml:trace>
  <inkml:trace contextRef="#ctx0" brushRef="#br0" timeOffset="25862.2606">12981 8251 59 0,'-6'-11'100'0,"4"-1"-3"0,-1-1-7 16,3 19-36-16,5-13-38 0,16-8-3 15,18 3-4 1,22 2-3-16,24-2-2 0,24 0-2 16,29 0-1-16,19 4 0 15,16 2-1-15,7 3 1 0,-3 1-1 16,-3 0-1-1,-9 2-2-15,-20-3-4 0,-17 3-12 16,-25 13-70 0,-17-13-4-16,-19-5-7 0,-25-1-5 15</inkml:trace>
  <inkml:trace contextRef="#ctx0" brushRef="#br0" timeOffset="26482.2677">13599 8756 4 0,'-6'14'76'0,"-2"-2"1"0,3 5 0 15,2 7-60 1,0 4-4-16,3 10 3 0,-1 2-1 15,2 7-1-15,3 2-1 16,3 3-2-16,-1-1-3 0,-4-5 0 16,0-5-2-16,-1-9-1 15,-1-5 1-15,0-9 3 16,0-8-1-16,0-10 1 0,-15-4 0 15,1-13 1 1,-2-3 0-16,-4-9 0 0,-4 1-2 16,-1-5-1-16,-4-5-2 15,3 2-1-15,-1-1-1 0,3 4-1 16,0-1-3-16,4 2-3 15,0 1-5-15,12 7-27 16,8 0-56-16,0 2-3 0,1 0-6 16,8-2-5-1</inkml:trace>
  <inkml:trace contextRef="#ctx0" brushRef="#br0" timeOffset="26672.2696">13634 8473 26 0,'14'-13'101'16,"-14"13"-5"-16,7-10-7 16,-7 10-6-16,0 0-76 15,0 0-13-15,0 0-28 16,-6 4-50-16,4 10-8 0,2 0-9 15</inkml:trace>
  <inkml:trace contextRef="#ctx0" brushRef="#br0" timeOffset="27282.2757">13875 8597 26 0,'-2'-13'94'0,"-1"3"-3"0,3 10-4 15,0 0-44-15,0 0-26 0,0 0-4 16,-1 7-6-16,1 10-1 15,1 8-4-15,4 8-1 0,2 4 1 16,2 6 0 0,0-1 2-16,1 0-1 0,0-7 0 15,-1-8 1 1,0-5-1-16,-2-11 1 0,-7-11 0 15,16 8-1-15,-6-11 0 16,-2-7-1-16,0 1-1 0,1-2-1 16,-2 0-1-16,-2 3-2 0,-5 8-1 15,10-6 1 1,-6 12 0-16,3 6 1 0,-2 4-1 15,6-2 3 1,3-1 2-16,5-2 3 0,6-6 1 16,1-5 1-16,4-10 1 15,-1-4 0-15,-1-9 1 0,-2 0-2 16,-6-1-2-16,-6-1-2 0,-6 2-2 15,-6 1-1 1,-2 1-4-16,-8 0-3 0,0 7-5 16,-8-3-22-1,-4 7-59-15,10 3-2 0,10 7-7 16,-8-3-4-16</inkml:trace>
  <inkml:trace contextRef="#ctx0" brushRef="#br0" timeOffset="27552.2784">14569 8596 39 0,'-16'15'87'0,"-4"10"-1"15,-20 5-45 1,17 8-6-16,1 4 0 0,6 4-6 15,7 0-4 1,9-4-5-16,16-3-5 0,16-6-3 16,17-9-3-16,10-5-3 0,10-7-4 15,5-9-4-15,6-3-6 16,-5-7-16-16,-5-14-60 0,-8 6-9 15,-16-3-7 1,-16-2-4-16</inkml:trace>
  <inkml:trace contextRef="#ctx0" brushRef="#br0" timeOffset="27982.2827">13646 8433 10 0,'0'0'97'15,"-8"8"2"-15,8-8-3 16,0 0-2-16,-4 10-68 0,4-10-6 16,0 0-3-16,0 0-3 0,0 0-3 15,0 0-3 1,5-10-4-16,-5 10-2 0,0-8-3 15,0 8-1-15,0 0-4 16,0 0-4-16,-7-13-19 16,-11 13-66-16,8 5-2 15,-2-5-6-15,3-10-7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46.39398" units="1/cm"/>
          <inkml:channelProperty channel="Y" name="resolution" value="1675.80408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7-05-18T18:34:21.2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10346 4412 39 0,'0'0'85'0,"1"-12"-4"0,-1 12-50 15,0 0-7 1,0 5-9-16,0 14-6 0,0 6-5 16,0 9-2-16,2 10 0 15,-1 13 4-15,2 12 2 0,0 7-1 16,-4 4 1-16,1 2-1 0,-1 1 0 15,-4-5-1 1,1-1 1-16,-3-10-4 0,2-9 2 16,1-9-1-1,2-12 1-15,0-8-2 0,2-10-1 16,0-6-1-16,0-13-3 15,8 0-14-15,-8 0-53 0,17-38-19 32,-7-7-6-32,-3-6-2 0</inkml:trace>
  <inkml:trace contextRef="#ctx0" brushRef="#br0" timeOffset="310.0031">9708 4679 25 0,'-48'3'90'16,"11"-1"0"-16,11-30-27 0,9 23-36 15,17 5-6-15,27-20-5 16,31 2-5-16,25-4-3 15,33-12-2-15,27-3-1 16,24-12 3-16,19 1 0 0,4-1 1 16,0 0-2-1,-17 4-1-15,-16 0 0 0,-29 12-2 16,-26 4-2-16,-24 9-6 0,-25 2-5 15,-16 10-5 1,-22-2-18-16,-15 10-55 0,-18 8-8 16,-15 8-6-16</inkml:trace>
  <inkml:trace contextRef="#ctx0" brushRef="#br0" timeOffset="660.0066">9743 5388 33 0,'-52'38'90'0,"9"-7"2"0,25-9-1 16,22-9-63-16,37-12-8 15,41-10 0-15,30-12-1 16,25-12-2-16,24-5-4 0,12-5-5 15,2-2-4 1,-9 5-1-16,-19 5-3 0,-26 10-5 16,-25 7-3-16,-24 11-6 15,-26 6-8-15,-16-10-56 16,-19 21-17-16,-18 3-6 0,-21-1-3 15</inkml:trace>
  <inkml:trace contextRef="#ctx0" brushRef="#br0" timeOffset="1010.0101">9704 5298 0 0,'-12'31'90'16,"-3"7"2"-16,0 4-4 0,-4 3-60 15,2 9-1 1,-1-3-8-16,-3-2-6 0,8-4-9 15,-4-13-7-15,11-1-16 16,5 1-57-16,1-23-11 0,10-9-6 16</inkml:trace>
  <inkml:trace contextRef="#ctx0" brushRef="#br0" timeOffset="1380.0138">9650 4500 65 0,'-7'4'82'16,"-6"17"-1"-16,-9 7-64 0,-3 11-3 15,-2 6-1-15,-3 6 0 16,-1 2-3-16,6 1-16 0,-1 1-41 15,11-16-32 1,12-8-6-16</inkml:trace>
  <inkml:trace contextRef="#ctx0" brushRef="#br0" timeOffset="1780.0178">11395 3960 17 0,'0'0'79'0,"-17"7"4"0,4 38-23 15,-1-20-41 1,3 12-7-16,-8 6-4 0,1 8-5 15,-2 10-27 1,13 6-52-16,-15-3-7 0,7 3-1 16</inkml:trace>
  <inkml:trace contextRef="#ctx0" brushRef="#br0" timeOffset="2130.0213">11217 5059 18 0,'-13'32'76'16,"-7"10"3"-16,0 6-63 0,-9 16 7 16,4-1-4-16,1 7-29 0,17 0-54 15,-6-2-9 1,4-11-1-16</inkml:trace>
  <inkml:trace contextRef="#ctx0" brushRef="#br0" timeOffset="2590.0259">11730 4662 6 0,'-22'5'81'0,"8"1"3"15,14-6-2 1,10 0-68-16,22-5-2 0,20-2-1 15,12-2-1 1,7-3-2-16,7 0-4 0,5 1-12 16,-7-4-24-16,-10-1-48 15,-8 12-6-15,-16 1-3 16</inkml:trace>
  <inkml:trace contextRef="#ctx0" brushRef="#br0" timeOffset="2800.028">11676 5058 73 0,'0'12'91'0,"14"-4"-5"0,16-8-5 16,34-6-75-1,-2 3-8-15,7-3-16 0,8-2-60 16,7 2-7 0,2-4-7-16</inkml:trace>
  <inkml:trace contextRef="#ctx0" brushRef="#br0" timeOffset="3250.0325">12899 4296 30 0,'-15'3'87'0,"15"-3"-3"16,0 0-4 0,15-10-64-16,14 5-10 0,11-3-1 15,12-1-2-15,8 2 0 0,10 0-2 16,-1 7 0-1,-2 0 0-15,-7 3-1 0,-13 11 2 16,-14 7 0-16,-21 6-1 16,-12 8 1-16,-22 5-1 0,-13-1 0 15,-7 7-2 1,-10-10-13-16,2 3-30 0,7-3-39 15,0-7-6-15,10 0-1 16</inkml:trace>
  <inkml:trace contextRef="#ctx0" brushRef="#br0" timeOffset="3490.0349">13121 5129 52 0,'-4'14'88'16,"4"-14"-4"-16,0 0-4 0,0 0-75 15,7-2-2-15,-7 2 0 16,10-11-2-16,-10 11-1 0,0 0-1 16,7 0 2-1,-7 0 1-15,-2 11 1 0,2-11-1 16,-7 14-6-1,7-14-25-15,0 0-50 0,0 0-6 16,14-22-5-16</inkml:trace>
  <inkml:trace contextRef="#ctx0" brushRef="#br0" timeOffset="3860.0386">13737 4267 17 0,'-33'11'78'0,"9"-1"0"15,14-5-1-15,14-5-67 16,24 0-7-16,9 0-1 16,14 0 4-16,9 0 3 15,8 0 0-15,-1 0-2 0,-1 0-2 16,-10 0 2-16,-12 10 2 0,-12 5 2 15,-19 9-3 1,-13 5-1-16,-18 5 0 0,-11 2 0 16,-5 4-2-1,-8-4-9-15,7 2-41 0,-1-1-39 16,9-8-8-16,12-3-4 15</inkml:trace>
  <inkml:trace contextRef="#ctx0" brushRef="#br0" timeOffset="4080.0408">13914 5079 65 0,'-11'21'91'16,"5"-10"-5"-16,6-11-4 0,0 0-72 15,20 0-6 1,-6-5-2-16,2 0-2 0,0 1-1 15,-1 0-2 1,-4 3 1-16,-11 1 1 0,0 0-1 16,5 9-2-16,-5-1-26 0,0-8-52 15,4 11-2-15,-4-11-4 16</inkml:trace>
  <inkml:trace contextRef="#ctx0" brushRef="#br0" timeOffset="4421.0443">14281 4375 1 0,'0'0'93'16,"0"0"0"-16,14 0-5 15,16-2-6-15,14-8-78 0,8 0-3 16,10 2 2-16,8 1 1 15,-1 6-2-15,-2 1-1 0,-9 5 1 16,-8 10 1 0,-19 6 1-16,-16 6-1 0,-15 6-1 15,-15 4 0 1,-11 2 0-16,-6 2-3 0,-4 5-3 15,-3-10-18-15,5-2-62 16,10 0-7-16,9-8-6 0</inkml:trace>
  <inkml:trace contextRef="#ctx0" brushRef="#br0" timeOffset="4671.0468">14546 5186 31 0,'-3'10'83'0,"3"-10"-3"16,0 0-52-1,0 0-5-15,8 8 3 0,5-4 0 16,-2-4-6-16,-2 0-2 0,-9 0-3 16,12 3 0-16,-12-3-2 15,0 0-2-15,0 0-3 16,0 0-4-16,0 0-5 15,0 0-13-15,0 0-72 0,0 0-5 16,0 0-8 0,14-9-1-16</inkml:trace>
  <inkml:trace contextRef="#ctx0" brushRef="#br0" timeOffset="39044.3935">15656 4409 12 0,'-11'-10'77'16,"-10"2"-25"-16,21 8-9 0,-8-5-13 15,8 5-9 1,0 0-6-16,0 0-5 0,0 0 0 15,0 0-1 1,10 0-1-16,10 0 0 0,5 0 0 16,4 2-2-16,6-2-1 15,2 3-1-15,5-2-1 0,-6-1-5 16,-5 1-3-16,-4-1-4 0,-9 2-10 15,-2-2-11 1,-7 1-12-16,0 8-30 0,-9-9-16 16</inkml:trace>
  <inkml:trace contextRef="#ctx0" brushRef="#br0" timeOffset="39374.3968">15465 4608 8 0,'5'13'82'0,"25"-13"0"0,19-1-52 15,11-2-4-15,16-3-1 16,8 2-3-16,6-3-8 15,-6 3-6-15,-5 1-5 16,-10 3-4-16,-12 3-6 0,-12 1-20 16,-15 2-48-1,-6 8-8-15,-10-3-5 0</inkml:trace>
  <inkml:trace contextRef="#ctx0" brushRef="#br0" timeOffset="39944.4025">17177 4213 11 0,'7'-16'59'0,"-6"7"-1"15,-1 9-9-15,0 0-10 16,0 9-9-16,0 12-10 0,0 11-6 16,0 9-6-1,3 5 0-15,-3 8 1 0,2 1-1 16,0 2-2-1,-1-8 0-15,1-2-3 0,-1-11 0 16,1 0-2-16,-3-9 1 0,1-8-4 16,0-2-4-16,0-6-5 15,0-11-8-15,0-6-48 0,0 6-21 16,1-10-2-1</inkml:trace>
  <inkml:trace contextRef="#ctx0" brushRef="#br0" timeOffset="40264.4057">16643 4211 13 0,'-18'2'83'16,"7"-2"3"-16,11 11-30 16,17-11-24-16,22 0-5 15,19 0-10-15,20-7-3 0,22-1-4 16,18-2-1-16,14-3-2 0,2-3-1 15,-2 1-1 1,-10-3-1-16,-13 2-2 0,-20 3 0 16,-17 4-6-16,-21-3-5 15,-12 6-11-15,-15 1-21 16,-24 5-46-16,12 6-7 15,-12-6-1-15</inkml:trace>
  <inkml:trace contextRef="#ctx0" brushRef="#br0" timeOffset="40564.4087">16764 4843 11 0,'-10'17'87'0,"16"-4"2"16,25-6-55-16,17-3 2 0,19-4-1 15,21-3-3 1,11-5-14-16,5-5-7 0,0 3-5 16,-6-9-6-1,-8 9-8-15,-12-2-27 0,-27 2-49 16,-4 6-5-16,-13-1-6 0</inkml:trace>
  <inkml:trace contextRef="#ctx0" brushRef="#br0" timeOffset="41434.4174">17981 4722 29 0,'0'0'41'0,"-13"4"-11"15,5 11-6 1,-2-4-1-16,0 10-8 0,2-4-1 15,1 9-2-15,4-1 4 16,0 4-1-16,3-10 0 0,5 3 1 16,8-8 0-1,1-2 0-15,5-7 0 0,3-5-1 16,-1 0 1-16,1-9-2 0,-4 0-3 15,-1-7-3 1,-8 0-4-16,-8-4 1 0,-3 1-3 16,-12 4 0-16,-5-3-5 15,-10 0-13-15,4-11-54 0,-3 22-16 16,3-2-7-1,9 5-2-15</inkml:trace>
  <inkml:trace contextRef="#ctx0" brushRef="#br0" timeOffset="55713.561">9893 6959 3 0,'-2'-19'82'0,"2"3"-9"0,-4 1-12 16,0 1-16-16,-2 4-12 16,2-1-11-16,4 11-6 0,-9-14-6 15,9 14-4 1,0 0-2-16,0 0-2 0,0 0-1 15,0 0 0 1,0 18 0-16,9 6-1 0,4 7 1 16,6 10-1-16,0 5 1 15,6 11 2-15,4 3 0 0,1 0-2 16,-2 0 0-16,-1-3 0 0,-1-2 0 15,-5-4 1 1,-1-5 0-16,-3-1-1 0,-1-3 1 16,-2-4 0-1,-2-1 1-15,-1-4 0 0,2-3-1 16,-3-1 1-16,1-5-1 15,-3-3 1-15,-1-4-1 0,-1-2 0 16,-2-2 1-16,2-4-1 16,-6-9 0-16,6 13 1 15,-6-13 0-15,0 0 1 0,0 0 0 16,0 0 1-1,0 0 1-15,0 0-1 0,0 0 0 16,9-13-1-16,-7-2-1 16,2-8 0-16,0-12 0 0,2-9-2 15,2-18 0 1,1-14-1-16,6-13 0 0,3-9 0 15,9-12 1-15,3-1 0 0,6 5-1 16,2 6 1 0,0 11 0-16,1 14 0 0,-3 14 0 15,-3 15-3-15,-7 11-2 16,-3 9-4-16,-3 0-3 0,-1 9-6 15,-2 2-12 1,4 4-31-16,-2 11-33 0,1 0-7 16,-3 2-2-1</inkml:trace>
  <inkml:trace contextRef="#ctx0" brushRef="#br0" timeOffset="55981.5644">10371 6595 80 0,'-21'9'92'0,"21"-9"-5"16,0-7-3-16,26-8-73 15,25-8-2-15,13-4-1 0,13-8-2 16,8-2-2 0,8-2-1-16,-3 0-6 0,-3 7-6 15,-14 0-30-15,-26 9-44 0,-2 6-8 16,-20 8-4-1</inkml:trace>
  <inkml:trace contextRef="#ctx0" brushRef="#br0" timeOffset="56341.568">9630 6927 27 0,'-39'21'94'16,"7"-6"-4"-16,8-8-3 15,11-7-58-15,18-9-6 0,25-12-8 16,19-8-6-1,16-4-4-15,10-7-3 0,12 5-6 16,4-2-8-16,0 9-29 0,6 7-43 16,-20 6-6-1,-11 8-5-15</inkml:trace>
  <inkml:trace contextRef="#ctx0" brushRef="#br0" timeOffset="56861.5732">11059 7054 5 0,'-19'7'86'0,"3"-4"1"0,5 0-6 16,11-3-40-1,0 0-23-15,11 10-4 0,19-10-7 16,10 0-3 0,12-6-1-16,3 2 0 0,8-2-1 15,-2-1-5-15,1 2-4 16,-9-2-11-16,-9 4-18 0,-8 2-24 15,-15 1-26-15,-4 0-5 16</inkml:trace>
  <inkml:trace contextRef="#ctx0" brushRef="#br0" timeOffset="57231.5769">11026 7313 52 0,'0'0'90'16,"5"11"-3"-1,6-11-48-15,22 0-7 0,14-3-3 16,9-5-8-16,10 3-8 15,7 2-4-15,3 2-4 16,1 1-2-16,-7 0 0 16,-7 4-3-16,-12 6-6 0,-10 0-5 15,-11 2-20 1,-3 0-52-16,-19-6-6 0,-8-6-6 15</inkml:trace>
  <inkml:trace contextRef="#ctx0" brushRef="#br0" timeOffset="62992.6355">13090 6779 50 0,'0'0'88'15,"-13"-16"-28"1,13 16-8-16,-3-11-10 0,3 11-10 16,0 0-11-16,0 0-7 15,0 0-5-15,0 0-6 0,0 0-1 16,0 5-1-1,0 16-1-15,5 12-1 0,3 13 1 16,3 8 1-16,0 9 1 0,4 8 2 16,-1 6 2-1,0-4-2-15,-1-5-1 0,-2-10 1 16,-5-8-1-16,2-6-1 15,-6-10 0-15,1-9-2 0,0-7-1 16,-3-3-3 0,0-15-4-16,0 0-17 0,0 0-59 15,-1-15-6-15,1-6-7 0,1-6 2 16</inkml:trace>
  <inkml:trace contextRef="#ctx0" brushRef="#br0" timeOffset="63302.6386">12664 6875 19 0,'-43'5'90'0,"8"-4"-1"0,7 1-3 15,13-2-60-15,15 0-2 16,19-9-5-16,23-7-3 0,21-6-6 16,24-6-2-1,24-9-1-15,18-4-2 0,17-7 0 16,8 0 0-16,-6 0-2 15,-9 5 0-15,-17 5-2 16,-21 4-5-16,-23 13-9 0,-23 3-9 16,-20 14-20-16,-10 4-46 15,-25 7-7-15,-20 8-5 0</inkml:trace>
  <inkml:trace contextRef="#ctx0" brushRef="#br0" timeOffset="63682.6424">12632 7607 31 0,'-46'36'85'16,"9"-9"2"-16,9-7-1 0,19-8-64 15,15-10-1 1,31-4-3-16,21-12-2 0,28-7 3 16,20-1-6-16,25-5-4 15,13-3-2-15,7 1-1 0,0 3-2 16,-14 3 0-1,-14 1-2-15,-23 7-2 0,-22-3-5 16,-19 9-7-16,-25 4-13 0,-15-11-55 16,-19 16-13-1,0 0-6-15,-21 4-4 0</inkml:trace>
  <inkml:trace contextRef="#ctx0" brushRef="#br0" timeOffset="64082.6464">12628 7589 58 0,'-12'16'80'16,"-4"7"1"-1,-4 3-47-15,-2 10-16 0,0 3-2 16,-11 9 1-16,4-1-4 0,-4-1-2 15,4-1-3 1,2-6-3-16,5-8-2 0,3-7-4 16,8-7-4-16,7-8-15 15,4 1-46-15,7-18-21 0,8-9-2 16</inkml:trace>
  <inkml:trace contextRef="#ctx0" brushRef="#br0" timeOffset="64452.6501">12687 6621 39 0,'-8'3'77'15,"-4"9"2"-15,-5 16-50 0,-7 3-4 16,-7 13-6-16,-5 2-2 15,-2 6-2-15,1-2-5 16,4-5-9-16,1-2-20 0,8 2-48 16,7-20-14-1,11-9-6-15</inkml:trace>
  <inkml:trace contextRef="#ctx0" brushRef="#br0" timeOffset="64742.653">14073 6257 65 0,'-9'14'86'0,"-7"8"-3"0,-2 5-5 15,-5 11-71 1,-4 3-8-16,5 10-14 0,-9 11-38 15,12-4-27-15,4-4-5 16,6-4 0-16</inkml:trace>
  <inkml:trace contextRef="#ctx0" brushRef="#br0" timeOffset="65122.6568">13889 7360 31 0,'8'11'87'16,"-8"13"0"-16,-8 12-4 0,-6 10-44 16,-1 7-32-16,0 5 0 0,-3 10-5 15,-2-11-15 1,0 8-65-16,11-7-7 0,9-12-4 31</inkml:trace>
  <inkml:trace contextRef="#ctx0" brushRef="#br0" timeOffset="68912.6947">15832 6116 20 0,'0'0'87'0,"4"-17"-5"16,-4 17 0 0,0 0-57-16,3 26-7 0,0 6-2 15,0 11-5-15,-3 7-3 0,3 12 0 16,2 5 0-1,0 4-2-15,-1-4-2 0,3-6-3 16,-2-10-1-16,0-3-4 16,-1-17-10-16,-2-11-35 15,-2-3-36-15,0-17-5 16,-17 1-6-16</inkml:trace>
  <inkml:trace contextRef="#ctx0" brushRef="#br0" timeOffset="69122.6968">15188 6737 67 0,'-1'27'92'16,"18"-5"-2"-16,36-9-7 0,30-6-70 16,30-7 0-1,25-3 1-15,20-10-5 0,15-6-2 16,2-3-3-16,-2-6-3 0,-10 6-6 15,-18-7-10 1,-21-3-63-16,-24 20-11 0,-26 7-7 16,-24 4-2-16</inkml:trace>
  <inkml:trace contextRef="#ctx0" brushRef="#br0" timeOffset="69593.7016">15581 7465 35 0,'10'30'78'15,"2"2"-2"1,4 6-1-16,-2 10-72 0,0 2 2 16,-4 7 5-16,-1-2 4 15,-9-1 1-15,-2-7 2 0,-5-5-1 16,-8-6 1-16,-6-9 1 15,-3-8-1-15,-10-9-5 16,-5-10-4-16,-5-10 0 0,-1-7-2 16,-6-9-1-1,1-4-1-15,4-3-1 0,3-2-1 16,6 0-2-16,7 1-4 15,12 2-7-15,3-3-22 0,4 3-58 16,21-2-4 0,11 1-7-16,6-8-2 0</inkml:trace>
  <inkml:trace contextRef="#ctx0" brushRef="#br0" timeOffset="69723.7029">15495 7249 1 0,'0'-14'93'0,"-1"3"-1"0,-9 0-4 15,1-2-7 1,9 13-80-16,-17-13-34 0,17 13-48 15,0 0-7-15,0 0-7 16</inkml:trace>
  <inkml:trace contextRef="#ctx0" brushRef="#br0" timeOffset="70303.7087">15868 7253 65 0,'1'-14'93'0,"0"5"-7"16,-1 9-4-1,0 0-65-15,0 0-7 0,-8 8-3 16,3 12-2-16,2 7-2 16,1 4-1-16,1 7 1 0,1 7 1 15,3 0-1 1,5 1 1-16,8-3-1 0,1-6 0 15,1-8 0-15,1-7 1 0,4-12 1 16,1-10-2 0,0-8 2-16,1-12-2 0,-2-7 1 15,-3-3-2-15,-6 0 1 16,-2 2-3-16,-3 4 0 0,-5 9-1 15,-4 15 0 1,0 0 0-16,-5 7 0 0,1 19 0 16,4 8-1-1,1 3 2-15,4-1 1 0,5-1 2 16,5-6 1-16,2-11 0 0,2-7 1 15,2-11 1-15,-4-11-1 16,0-7 1-16,-3-7-1 0,-7-7-3 16,-4-3-1-1,-3-5-2-15,-4 1-1 0,-8-1-2 16,1 2-1-1,-3 3-4-15,0 2-1 0,1 5-3 16,6 8-13-16,1 2-36 0,4 4-30 16,2 14-6-16,7-13-2 15</inkml:trace>
  <inkml:trace contextRef="#ctx0" brushRef="#br0" timeOffset="70673.7124">16802 7088 37 0,'12'-2'74'0,"-12"2"1"16,0 12-38-16,-10-7-22 0,-9 7-2 15,-5 4 4 1,-6 2 0-16,-7 6 1 0,-4 9 1 15,0 0-1-15,-1 10-3 16,6 3-1-16,5 3-4 0,11 3 0 16,14-3-3-1,9-3-1-15,22-3-1 0,14-7-1 16,15-8 1-16,10-9 0 0,12-8 1 15,7-6-2 1,-3-4 1-16,-4 1-2 0,-7-2 1 16,-12-2-1-16,-13 0-2 15,-10 0-4-15,-15 2-3 0,-19 0-3 16,0 0-8-1,0 0-39-15,-14 0-36 0,-3 0-7 16,2-2-4-16</inkml:trace>
  <inkml:trace contextRef="#ctx0" brushRef="#br0" timeOffset="77325.7791">17682 6546 45 0,'-10'3'84'0,"10"-3"0"0,33 4-55 16,-2-4-4-16,13 0-4 15,9-4 0-15,12 0-4 16,5-4-7-16,3 0-4 15,0 3-3-15,-7-5-4 0,-6 7-7 16,-8-5-14 0,-9 2-34-16,2 6-28 0,-14 0-7 15</inkml:trace>
  <inkml:trace contextRef="#ctx0" brushRef="#br0" timeOffset="77595.7818">17968 6723 17 0,'-21'15'87'0,"11"-4"3"15,10 1-3 1,17-7-56-16,17 3-14 0,17-4-4 16,11-1-2-16,11 2-4 15,5-3-9-15,10 2-33 16,-6 0-48-16,-4-2-7 15,-9-2-5-15</inkml:trace>
  <inkml:trace contextRef="#ctx0" brushRef="#br0" timeOffset="78235.7882">19750 6142 1 0,'0'-10'92'16,"-3"1"-1"-16,1-11-17 0,2 20-30 15,0 0-16-15,0 0-12 16,-3 22-7-16,1 7-4 15,2 6-3-15,0 8-1 0,2 8 1 16,1 4-1-16,-1-1 3 16,4-4-2-16,-2-6 1 0,1-12-1 15,0-5-2 1,-1-13-4-16,1-6-13 0,-5-8-35 16,4-4-33-1,-4-10-10-15,0-8-2 0</inkml:trace>
  <inkml:trace contextRef="#ctx0" brushRef="#br0" timeOffset="78505.7909">19402 6073 41 0,'-13'1'89'0,"13"-1"-3"15,-3 17-31-15,13-17-23 0,17 0-7 16,14 0-9-1,11 0-6-15,16-5-2 0,14 1-1 16,8-2-2 0,3 1-2-16,-4-1-1 0,-5-4-4 15,-11 5-5-15,-15-2-13 16,-13 2-31-16,-8 1-36 0,-20 3-7 15,-17 1-1 1</inkml:trace>
  <inkml:trace contextRef="#ctx0" brushRef="#br0" timeOffset="78745.7933">19421 6496 67 0,'-25'19'92'0,"15"-5"-4"0,15-3-52 16,25-5-10-16,18-3-2 0,13-1-4 16,14-2-3-16,9 0-8 15,7 0-4-15,-4-6-6 0,-6 1-6 16,-16-3-12-1,-9 5-33-15,-7 3-34 0,-23-2-10 16,-10 2-1 0</inkml:trace>
  <inkml:trace contextRef="#ctx0" brushRef="#br0" timeOffset="79125.7971">20362 6522 54 0,'-3'14'83'16,"0"8"-1"-16,3 6-38 0,8-10-27 15,5 4-1 1,9-9-2-16,4-2-3 0,9-11-2 16,5-1 0-16,0-10-2 15,0-3 1-15,-2-6 1 0,-8 1 0 16,-10-1-2-1,-7 1-1-15,-13 5 0 0,-12-1-1 16,-12 9 0-16,-14 1-3 0,-3 5 0 16,-10 0-3-1,4 9-1-15,-4 8-3 0,7 2-6 16,5 1-16-16,9 2-59 15,15-2-6-15,8-2-6 0</inkml:trace>
  <inkml:trace contextRef="#ctx0" brushRef="#br0" timeOffset="79576.8026">19356 6899 69 0,'-42'12'94'0,"14"-2"-3"0,28-10-6 16,17-1-69-16,40-2-6 15,31-7 0-15,30 0-1 0,27-3-3 16,27 2-2-1,19-2-1-15,9 5 0 0,2 2 0 16,-12-2-1 0,-14 6-1-16,-21 1-4 0,-25 1-7 15,-24 4-30-15,-21 3-47 16,-37 3-7-16,-23-5-7 0</inkml:trace>
  <inkml:trace contextRef="#ctx0" brushRef="#br0" timeOffset="80086.8077">19747 7585 8 0,'-10'6'82'0,"2"8"0"15,2-24-8-15,4 28-54 16,2 7-5-16,0 6 0 16,-1 3-3-16,2 0-1 0,1 3 0 15,0-4-1 1,0-2 1-16,-2-4-1 0,0-7 2 15,-4-5-1-15,4-15-1 0,-15 13 0 16,4-13-2-16,-1-9-1 16,-3-9-2-16,1-3 1 15,-5-8-3-15,3-5-1 16,-3-3-6-16,2-10-4 0,4 7-16 15,-2-9-65 1,6 5-5-16,3 0-7 0,5 5-3 16</inkml:trace>
  <inkml:trace contextRef="#ctx0" brushRef="#br0" timeOffset="80226.8091">19617 7279 62 0,'3'-12'94'16,"-3"2"-5"-1,0-2-7-15,0-5-60 0,0 17-30 16,5-11-38-16,-5 11-39 15,17 0-7-15,-6 4-2 16</inkml:trace>
  <inkml:trace contextRef="#ctx0" brushRef="#br0" timeOffset="80696.8138">19901 7314 71 0,'0'0'83'0,"6"14"-2"16,-5 11-30-16,1-12-36 0,-4 4-4 15,6 3 1-15,-3 4-3 0,4 4 2 16,0 3 0 0,3-1-1-16,3 0 0 0,4-6-2 15,2-5-2-15,2-5-1 16,6-10 0-16,-1-4-2 15,3-8 1-15,-2-8-2 16,-2-4 0-16,-1-3 0 0,-5-1-1 16,-4 3 0-1,-3 4 0-15,-5 2-1 0,-4 5-1 16,-1 10 1-16,0 0-2 0,-8 5 1 15,6 11 1-15,2-2 0 16,6 2 0-16,7-1 2 16,4-3 0-16,5-5 2 15,2-6-1-15,2-5 1 0,-3-7-1 16,-2-6 0-1,-8-6-1-15,-4 0 0 0,-8 0 0 16,-1-1-2-16,-10-2 0 0,-2 4 0 16,-2-2-2-1,-1 7-2-15,2 0-2 0,3 8-5 16,0 1-5-16,10 8-11 15,-5 11-41-15,5-11-25 0,6 18-7 16,-6-18 1 0</inkml:trace>
  <inkml:trace contextRef="#ctx0" brushRef="#br0" timeOffset="80946.8163">20697 7235 75 0,'15'-4'89'15,"-15"4"-3"1,-2 7-5-16,-25 13-71 0,4 8-4 15,-6 9-2 1,-2 9 1-16,2 0 1 0,5 5 2 16,11-1 0-16,13-6 1 15,22-10-2-15,13-10-2 0,19-11 0 16,6-11-4-16,6-2-3 0,4-9-8 15,-1-7-36 1,0-1-42-16,-24 0-6 0,-16-1-6 16</inkml:trace>
  <inkml:trace contextRef="#ctx0" brushRef="#br0" timeOffset="81466.8215">19664 7428 31 0,'0'0'83'16,"-8"-1"0"-1,8 1-47-15,-9 5-3 0,7 7-4 16,2 2-8-16,1 7-3 0,4 4-5 16,3 4-2-16,0 1-3 15,4-1-1-15,-4-1-11 16,6-3-32-16,1-7-48 15,0-7-6-15,6-6-6 0</inkml:trace>
  <inkml:trace contextRef="#ctx0" brushRef="#br0" timeOffset="84026.8471">3139 1992 58 0,'-18'13'44'16,"-4"-13"-23"0,-4 0-6-16,-15 5-9 0,-4 11-4 15,-14 9-2-15,-2 12 0 16,-7 20 0-16,-3 17 1 15,9 17 0-15,5 12-1 0,18 14-2 16,11 9-1-16,26-10 1 16,24-8-1-16,29-29 3 0,26-26 3 15,19-37 7 1,21-19 10-16,5-45 5 0,14-24 6 15,-12-23 0 1,-5-6-1-16,-19-7-1 0,-16 1-3 16,-31 7-10-16,-28 4-10 15,-21 19-14-15,-29 16-35 0,-30 24-42 16,-19 18-9-16,-19 10-4 0</inkml:trace>
  <inkml:trace contextRef="#ctx0" brushRef="#br0" timeOffset="85996.8668">1221 9941 36 0,'-10'-9'82'0,"-1"-1"-28"16,4 1-6-16,4-1-10 15,3 10-10-15,-9-14-8 0,9 14-7 16,-2-8-4-16,2 8-4 0,0 0-2 16,0 0 0-1,2 11-1-15,9 4-2 0,0 7 0 16,4 5 0-1,1 8 1-15,5 9 1 0,6 6 0 16,1 4-2-16,-3 1 1 16,2 2 1-16,-2 3-1 0,-1-5 0 15,-1-3 0 1,-5-6 1-16,-2-3-1 0,-4-8 1 15,0 1-1-15,-5-9 0 0,-1-3 1 16,-2-6-1 0,-2-2 2-16,-1-7 1 0,1 1 3 15,-2-10 4-15,0 0-2 16,8-15 1-16,-1-19-1 0,7-19 0 15,5-14-1 1,4-16-1-16,1-9-4 0,3-7-2 16,0 3-2-1,-1 9-1-15,-6 13-2 0,-3 18-5 16,-9 15-5-16,2 16-30 0,-4 9-46 15,-6 16-7-15,17-9-4 16</inkml:trace>
  <inkml:trace contextRef="#ctx0" brushRef="#br0" timeOffset="86416.871">2057 9822 18 0,'1'-8'82'15,"-1"0"-2"-15,0 8-6 0,-10 4-57 16,1 18-7-16,-4 12-6 16,-1 14-2-16,-5 11-1 0,7 10 1 15,-3 4 4 1,7 2 0-16,7-7 2 0,1-3 1 15,8-9 1-15,8-13-2 16,5-8 1-16,-1-12-1 16,1-3 0-16,-6-7 1 15,2 0-3-15,-5-7 1 0,-12-6-4 16,12 5-3-16,-12-5-2 0,0 0-4 15,0 0-3 1,0 0-10-16,13-15-19 0,-10-7-47 16,9 5-8-16,-1-6-3 15</inkml:trace>
  <inkml:trace contextRef="#ctx0" brushRef="#br0" timeOffset="86706.8739">2252 9982 31 0,'0'0'85'0,"0"0"-5"0,-10-7-4 16,10 7-61-16,0 17-4 16,-1 7-4-16,5 8-1 0,3 9 0 15,-1 9 1 1,1 8 3-16,3 5-1 0,1 0-1 15,-1-4-2-15,-1-6-1 0,2-7-2 16,-1-9 1 0,-1-7-2-16,2-9 0 0,-5-5-1 15,1-7-2-15,-7-9-3 16,14 10-5-16,-3-8-20 0,5-2-55 15,-6-9-5 1,2-8-5-16</inkml:trace>
  <inkml:trace contextRef="#ctx0" brushRef="#br0" timeOffset="86926.8761">2196 10224 37 0,'-12'-2'93'0,"2"-1"-1"0,10 3-6 16,0 0-59-1,0-8-9-15,12 4-6 0,8 0-5 16,8 1-4-16,1 0-3 0,6 3-3 16,0 0-4-16,4 6-5 15,-9-2-8-15,-4 4-25 0,5 1-42 16,-13-2-5-1,-4-4-1-15</inkml:trace>
  <inkml:trace contextRef="#ctx0" brushRef="#br0" timeOffset="87164.8801">2499 9893 20 0,'0'-15'81'16,"0"15"2"-16,21-2-5 0,5 4-62 15,6 15-6-15,7 10-2 16,-1 12-2-16,1 10-1 0,-6 13 0 16,-4 8 0-1,-14 6 1-15,-9 0-1 0,-6-1-4 16,-11-5-12-16,-6-19-50 15,-2 4-20-15,3-15-6 16,2-13-1-16</inkml:trace>
  <inkml:trace contextRef="#ctx0" brushRef="#br0" timeOffset="87624.8847">3141 10166 1 0,'0'0'82'16,"-14"7"2"-16,14-7 1 0,25 0-55 15,-1-4-11 1,12-1-4-16,7-5-2 0,4 0-2 15,6 1-1 1,3-2-3-16,-3 2-3 0,-8 0-2 16,-10 4-4-16,-8 2-5 15,-7 3-6-15,-9 0-18 0,-11 0-48 16,0 0-11-16,5 14-3 0</inkml:trace>
  <inkml:trace contextRef="#ctx0" brushRef="#br0" timeOffset="87844.8869">3267 10323 26 0,'0'0'85'0,"13"10"0"0,14-3-41 16,15-7-22-16,7 3-1 16,7-3 1-16,3 0-14 0,7 0-18 15,-11 12-49 1,6-10-23-16,-11 3-5 0</inkml:trace>
  <inkml:trace contextRef="#ctx0" brushRef="#br0" timeOffset="88284.8913">4267 9821 48 0,'-11'-18'82'0,"3"9"0"16,8 9-2-16,0 20-64 15,11 12-5-15,3 15-4 0,5 6-2 16,2 13 2 0,1 8 2-16,-1 5-2 0,-1-2-1 15,-3-7-1 1,-4-6-1-16,-6-12-2 0,0-10-2 15,-4-9-1-15,-1-12-3 0,-2-11-8 16,0-10-53-16,0-12-21 16,-2-8-6-16,-2-9-2 0</inkml:trace>
  <inkml:trace contextRef="#ctx0" brushRef="#br0" timeOffset="88744.8959">4103 9967 16 0,'0'0'84'0,"-12"-11"0"15,12 2-3 1,5-4-61-16,10-4-2 0,10 0-5 16,4-2-3-1,11 0-3-15,8 1-2 0,6 6 0 16,5 4-1-16,0 8-2 15,-6 3-1-15,-3 10-1 0,-6 7 0 16,-12 5-1-16,-8 6 0 0,-15-1 2 16,-6 2-1-1,-5-3 1-15,-12-1 0 0,-8-5 0 16,-8-5 0-1,-5-8 0-15,-4-4 0 0,-2-6 0 16,3-1 1-16,2-5-1 16,7-3 1-16,4 2-2 0,6 0 1 15,8 2-2 1,11 5 1-16,0 0 0 0,24 8 0 15,5 8 0-15,6 4 1 0,3 9 0 16,5 5 2 0,2 8 1-16,0 3-1 0,-8 6 1 15,-8 0-1-15,-6-3 1 16,-7-5-4-16,-4-4-3 0,-3-8-5 15,-2-3-13 1,-3-6-30-16,-4-22-36 0,0 0-6 16,9 0-3-1</inkml:trace>
  <inkml:trace contextRef="#ctx0" brushRef="#br0" timeOffset="89044.8989">4721 10423 24 0,'0'0'90'0,"17"2"-2"16,-6-2-2-1,25 3-63-15,-14-3-5 0,3-3-2 16,3-7 0-1,-1-2-4-15,0-2-4 0,-4-7-3 16,-4 3-4-16,-11-4-1 0,-8 5-2 16,-4 0-2-16,-12 5 0 15,-4 5-1-15,-6 4 1 0,-3 3 1 16,-1 11 4-1,3 10 1-15,2 5 2 0,9 5 0 16,4 6 3 0,11 0-1-16,2 1 0 0,18-3 0 15,6-4-3-15,6-6-4 16,9-4-7-16,-1-9-17 0,1-5-60 15,15-4-5-15,2-3-8 16,2-6 1-16</inkml:trace>
  <inkml:trace contextRef="#ctx0" brushRef="#br0" timeOffset="89724.9057">6001 9941 83 0,'0'0'90'0,"0"0"-7"16,9 0-4 0,-2 10-66-16,3 16-9 0,3 3-2 15,5 9-1-15,1 7 1 16,2 8 2-16,5 4 1 0,-1 0 2 15,-2-3-2 1,-6-9 2-16,-2-4-2 0,-3-9-1 16,-3-6 0-1,-1-9 1-15,-3-7 0 0,-5-10-1 16,4 9 2-16,-4-9 0 0,0 0 0 15,0 0 2-15,0 0-1 16,4-6 0-16,-2-8-2 16,5-7-1-16,0-11 0 15,4-11-2-15,5-11 0 0,0-8-1 16,2-6-1-1,1 0 0-15,-2 3 0 0,-1 5 0 16,-4 5-1-16,-1 12-2 0,-6 8-4 16,2 10-5-16,-6 0-8 15,4 4-41-15,-2 10-32 16,-3 1-6-16,0 10-6 15</inkml:trace>
  <inkml:trace contextRef="#ctx0" brushRef="#br0" timeOffset="89894.9074">6165 9752 81 0,'0'8'91'16,"7"-5"-4"-16,19-4-5 0,14-6-74 15,6-5-9 1,10 0-17-16,4-2-39 0,3-4-27 15,-3-3-5-15,-9-1-4 16</inkml:trace>
  <inkml:trace contextRef="#ctx0" brushRef="#br0" timeOffset="90204.9105">5861 9936 81 0,'19'5'93'16,"10"-5"-3"-16,8-6-8 16,10-12-63-16,0 3-13 0,4-2-8 15,2 2-14 1,-11 1-25-16,-7 2-43 0,5 3-8 15,-14 2-2-15</inkml:trace>
  <inkml:trace contextRef="#ctx0" brushRef="#br0" timeOffset="90974.9182">5664 9565 11 0,'10'-16'93'0,"-9"5"-1"15,-1-4-4 1,-3-2-44-16,-3 1-17 0,-1-3-8 15,-8-1-6 1,-3 0-4-16,-6 0-3 0,0 0-1 16,-2 3 0-16,1 1 0 15,2 5-2-15,1 0 0 0,8 3-1 16,1 4-1-16,13 4-1 0,-13-3-1 15,13 3-3 1,0 0 1-16,-2 18-1 0,2 10 0 16,-1 14 0-1,3 18 1-15,3 17 0 0,-1 16 1 16,-1 20 3-16,-1 9-2 15,-1 8 2-15,-2 1 0 0,1 1 0 16,-5-4-1-16,-3-5 0 0,0-10 1 16,1-9-1-1,1-12 0-15,3-17 1 0,2-12 0 16,1-14 3-1,6-11 0-15,7-12 1 0,9-8 0 16,6-7 1-16,6-5 0 16,5 0-2-16,0-3-4 0,1 3-5 15,2-5-7 1,3-11-64-16,-5 10-15 0,-2-5-7 15,-3-6-4-15</inkml:trace>
  <inkml:trace contextRef="#ctx0" brushRef="#br0" timeOffset="91554.924">6799 10236 14 0,'0'0'79'0,"0"0"2"15,0 0 0-15,12 6-62 0,9-6-3 16,4 0-1 0,11-6 2-16,1-1-1 0,1-4-1 15,-1-2-3-15,-4-5-2 16,-5-2-2-16,-8 0-4 15,-8 0-3-15,-7-1-1 0,-5 1-3 16,-8 1-2-16,-9 0-1 16,-5 7-2-16,-8 2 0 0,-3 10 2 15,-4 2 0 1,-4 15 1-16,0 12 3 0,0 15 1 15,4 9 2-15,7 11 2 16,6 8 2-16,10 4 0 16,9 0 2-16,7-6 2 15,17-7-1-15,10-12 1 0,8-11-2 16,6-14 0-16,1-13-4 0,3-8-5 15,-4-10-17 1,-14-8-64-16,8-7-6 0,-5-7-7 16,-2-7-4-16</inkml:trace>
  <inkml:trace contextRef="#ctx0" brushRef="#br0" timeOffset="91964.9281">7359 9728 38 0,'0'-8'77'16,"0"8"-2"-16,0 0-1 0,0 22-64 15,7 1-9-15,6 3 1 16,0 10 1-16,1 1 4 0,1 6 4 15,-2-1-1 1,-1 0 1-16,-6-12 2 0,-1-2 0 16,-5-5 0-1,0-6 0-15,-5-5 0 0,-4-2-2 16,-8-6-1-16,0-1-2 0,-5-3-2 15,-7-3-5-15,-1-6-6 16,-9-13-17-16,-14-6-64 0,11-9-6 16,-1-11-6-1,4-6-3-15</inkml:trace>
  <inkml:trace contextRef="#ctx0" brushRef="#br0" timeOffset="92084.9293">7065 9431 23 0,'12'-10'97'0,"-4"0"-7"0,-2-4-11 16,0 2-33-1,57-4-123-15,-59 7-10 0,1 0-8 16</inkml:trace>
  <inkml:trace contextRef="#ctx0" brushRef="#br0" timeOffset="92804.9365">7470 9538 31 0,'-7'14'77'0,"7"-14"-1"0,-5 12-5 16,5-12-64-1,0 17-5-15,1-5-1 0,4 2 2 16,1 1 0-16,2 2 4 0,0 0 0 15,3-4 0 1,0 0 2-16,0-1-1 0,3-4-1 16,-3 1 0-16,-2-5-1 15,2 0-2-15,-11-4-1 16,14 6-1-16,-14-6-1 15,0 0 0-15,9 3-1 0,-9-3 0 16,0 0-1-16,0 0 0 0,0 0 0 16,0 0 1-1,0 0-1-15,6 12 0 0,-6-12 1 16,0 0 0-1,13 12 2-15,-13-12-1 0,8 5 2 16,-8-5 2-16,0 0 1 16,0 0 1-16,12 3 0 0,-12-3 1 15,0 0 1 1,7-10-2-16,-7 10-1 0,7-17 0 15,-3 7-2-15,-2-2-1 0,2 0 0 16,0 0 0 0,-2-1-1-16,0 4 0 0,-2 9 0 15,2-12-2-15,-2 12 0 16,0 0-3-16,0-9-1 0,0 9 0 15,0 0 0 1,6 14 0-16,1-3-1 0,0 5 2 16,7 1 0-1,-1-1 3-15,3 1 3 0,1-4 2 16,5-4 0-16,-1-6 2 0,2-3 0 15,-4-3 2-15,1-7 0 16,-5-2-1-16,0-3 0 0,-3-3-1 16,-3 1-2-1,-4-3-2-15,-3-1 0 0,-2-1-3 16,-2-1-3-1,0 5-2-15,-6-4-5 0,4 7-10 16,4 15-66-16,-9-17-8 0,9 8-7 16,0 9-5-16</inkml:trace>
  <inkml:trace contextRef="#ctx0" brushRef="#br0" timeOffset="93204.9414">8109 9397 68 0,'-12'2'82'0,"12"-2"-2"0,-5 21-6 16,5-1-69-16,-2 2-6 0,2 7 1 15,-1 0 2 1,3 3 2-16,4 1 1 0,2-4 2 16,5-4 0-16,1-4 1 15,5-4-1-15,2-3-1 16,-1-3-1-16,2-1-1 15,-1-2-2-15,-4-2-5 0,-1-4-6 16,-2 3-19-16,0 0-37 0,-14-5-22 16,9 0-4-1</inkml:trace>
  <inkml:trace contextRef="#ctx0" brushRef="#br0" timeOffset="93414.9435">8099 9557 64 0,'0'0'94'0,"-11"4"-3"0,11-4-7 15,17 0-58-15,-6 0-13 16,2-7-10-16,8 5-18 0,2 2-42 15,5-5-27 1,4-1-9-16,1-3-3 0</inkml:trace>
  <inkml:trace contextRef="#ctx0" brushRef="#br0" timeOffset="93884.9482">8034 9552 30 0,'-8'4'88'0,"8"-4"-1"0,0 0-4 15,0 0-54-15,0 0-8 16,0 0-7-16,0 0-5 16,0 0-4-16,8-9 0 15,8 5-2-15,3-2-5 0,4 4-5 16,3-3-7-16,4 2-21 0,8 3-48 15,-9 0-4 1,-1 0-7-16</inkml:trace>
  <inkml:trace contextRef="#ctx0" brushRef="#br0" timeOffset="94734.9567">8338 9300 10 0,'0'0'83'0,"-12"7"0"16,12-7-27-16,17 0-24 0,9-4-8 16,7-7-5-1,9-5-8-15,4 1-4 0,4-2 0 16,0 2 0-16,-6 1 0 15,-6 2 0-15,-9 5 0 0,-9 2-1 16,-8 3-1 0,-12 2-3-16,0 0 0 0,0 0-2 15,3 9-1-15,-5 3 0 16,-2 6 0-16,-2 7 0 15,1 12 1-15,1 14 1 0,-1 10 0 16,1 13 0-16,1 12 0 16,-3 10 0-16,2 10 0 0,-4 5-1 15,3 1 2 1,-4 2 3-16,2-2-2 0,0-7 0 15,1-5 0 1,3-7 0-16,1-7 1 0,0-6 1 16,2-8-1-16,0-11-2 15,5-8 2-15,1-11 0 0,-1-5 0 16,-1-13 1-16,1-4 0 0,-1-9 1 15,-4-11 0 1,5 11 1-16,-5-11-1 0,-9 0-1 16,-12-7 0-1,-15 2-3-15,-17 1-2 0,-15 4-7 16,-22 1-16-16,-19 5-70 15,-1 8-1-15,-5 2-8 0,-1 2-6 16</inkml:trace>
  <inkml:trace contextRef="#ctx0" brushRef="#br0" timeOffset="122565.2368">9233 9963 23 0,'-11'6'81'15,"2"-3"-27"-15,-4-3-9 0,1 1-4 16,0 3-5 0,1-4-6-16,2 1-7 0,9-1-5 15,0 0-4-15,0 0-3 0,15 4-1 16,10-4-3-16,14 0 0 15,9-2-1-15,11-5 0 0,5-1-1 16,8 1-1 0,-2-4-1-16,0 1 0 0,-8-1-1 15,-6 4-3 1,-11 0-2-16,-9 2-4 0,-10 1-3 15,-4 3-10-15,-11 1-25 16,-11 0-44-16,0 0-6 0,0 0-3 16</inkml:trace>
  <inkml:trace contextRef="#ctx0" brushRef="#br0" timeOffset="122865.2398">9363 10224 33 0,'-11'20'93'0,"11"-8"-3"0,9-7-3 16,20-31-43-16,14 17-31 15,16-4 0-15,14-4 0 0,9-3-6 16,3-4-3 0,2 3-1-16,-2 1-2 0,-10 5-1 15,-12 4-4-15,-12 8-6 0,-17 3-12 16,-15 0-58-1,-15 13-10-15,-9 5-5 0,-15 2-2 16</inkml:trace>
  <inkml:trace contextRef="#ctx0" brushRef="#br0" timeOffset="124206.2542">10771 9697 39 0,'-15'-5'88'0,"1"-2"-6"15,14 7-5 1,-13 0-59-16,12 9-7 0,1 12-4 0,0 12-3 15,3 11 0 1,2 13-1-16,0 11 1 0,-1 9 2 16,2 6-2-1,-4 0 1-15,2-4-2 0,-2-9-1 16,-3-13-4-16,1-11-4 0,-1-15-8 15,0-14-29-15,1-17-40 16,0 0-6-16,-8-24-4 16</inkml:trace>
  <inkml:trace contextRef="#ctx0" brushRef="#br0" timeOffset="124716.2593">10611 9738 36 0,'-12'-2'86'16,"12"2"-2"-16,-11-3-3 0,11 3-62 15,0 0-3-15,0 0-2 16,0 0-3-16,0-9-2 0,8 1-3 15,12-4 0-15,6 0-2 16,14 0-3-16,6 2-1 16,7 5 0-16,2 5 0 0,1 4 0 15,-3 14-1 1,-11 7 0-16,-7 9-1 0,-18 5 1 15,-13 0-1-15,-7 1 1 16,-13-2 1-16,-10-4 0 16,-9-5 0-16,-6-6 0 15,-2-5 1-15,-1-6 1 0,3-4-1 16,7 1 0-16,5-5 0 0,8-3 0 15,3 1-1 1,8-2-1-16,10 0 2 0,9 5-1 16,11 1 0-16,10 3 0 15,7 3 0-15,5 7 1 16,5 5 1-16,3 3 0 15,-1 5-1-15,-5 3 0 0,-6 2 0 16,-9-2 0-16,-8-1-1 0,-5-4-2 16,-4-5-7-1,-4-3-20-15,-1 4-40 0,0-16-18 16,-7-10-8-1,15 0 5-15</inkml:trace>
  <inkml:trace contextRef="#ctx0" brushRef="#br0" timeOffset="125126.2634">11394 10193 64 0,'3'10'85'0,"0"-1"-3"0,-3-9-1 16,13 12-71-1,1-7 0-15,1-5 1 0,5 0-1 16,-1-8-1-16,1-3 0 0,0-6-4 15,-3-2-5-15,-4 1-4 16,-7-2-2-16,-6 2-1 0,-5 3 0 16,-8 1 1-1,-5 4 2-15,-4 7 1 0,-1 3 3 16,-4 10 3-1,1 7 0-15,1 8 2 0,4 4 1 16,7 7 0-16,4 0 1 0,7 0-1 16,6 0 2-16,14-6-2 15,13-6 0-15,8-7-2 0,8-10-7 16,10-3-25-1,15-4-55-15,-9-11-6 0,-2-6-7 16,0-7-3 0</inkml:trace>
  <inkml:trace contextRef="#ctx0" brushRef="#br0" timeOffset="126507.2773">13447 9261 1 0,'0'0'86'0,"0"0"-1"16,0 6-3-16,5 10-3 0,4 5-76 15,-2 7-2-15,3 5 0 16,1 2 1-16,1 8 2 0,-2-5-1 15,0 0-1 1,-5-8-1-16,0-6-1 0,-3-7-3 16,-2-5-2-1,0-12-8-15,0 0-28 0,0 15-31 16,-1-22-14-16,-6-7-5 15</inkml:trace>
  <inkml:trace contextRef="#ctx0" brushRef="#br0" timeOffset="126747.2797">13146 9302 81 0,'-11'8'90'0,"11"-8"-5"15,13 0-4-15,27-3-71 0,11-8-4 16,14-2-1-1,15-4 2-15,9 0-3 0,9-5-2 16,0 3-3 0,-7-3-3-16,-12 10-3 0,-13-5-7 15,-11 11-10-15,-17-2-14 16,-13 4-30-16,-8 5-20 0,-17-1-4 15</inkml:trace>
  <inkml:trace contextRef="#ctx0" brushRef="#br0" timeOffset="126957.2818">13136 9607 85 0,'-15'24'96'16,"15"-8"-4"-1,29-14-7-15,20-6-55 0,21-10-22 16,13-7-4-16,13-3-8 0,0-6-22 16,1-1-58-16,1 1-6 15,-10 4-6-15,-10 2-3 0</inkml:trace>
  <inkml:trace contextRef="#ctx0" brushRef="#br0" timeOffset="127407.2863">14269 9517 29 0,'-19'20'84'0,"1"4"-2"16,0 13-4-1,5-4-61-15,5-4-3 0,6 1-1 16,4-4 0-16,15-9-2 15,7-7 0-15,11-10 2 0,2-3-2 16,3-14 3-16,0-2-3 0,-3-5 0 16,-6 0-2-1,-10-3-2-15,-10 3-2 0,-11 4 0 16,-8-1-5-1,-11 7-2-15,-10 3-5 0,-4 7-6 16,-12 1-27-16,2 8-49 16,1 8-6-16,1 3-6 0</inkml:trace>
  <inkml:trace contextRef="#ctx0" brushRef="#br0" timeOffset="127777.29">13176 10014 23 0,'-28'19'94'0,"19"-5"0"16,22-11-5-1,32-4-4-15,35-11-77 0,23-8-2 16,24-3 1-16,19-3-1 0,16-2-1 16,2 1-2-16,-1 4-1 15,-11 4-2-15,-15 9-5 16,-21 0-8-16,-19 10-26 15,-16 3-47-15,-32 4-6 0,-21 4-8 16</inkml:trace>
  <inkml:trace contextRef="#ctx0" brushRef="#br0" timeOffset="128267.2949">13465 10575 32 0,'18'33'69'0,"2"1"3"16,-4 4-52-1,2 0 0-15,-5 4 3 0,-3-5 3 16,-7-3 0-1,-3-5 1-15,-4-7 1 0,-9-2-1 16,-5-11-2-16,-7-6-5 16,-1-6-3-16,-1-7-2 0,-3-6-3 15,-1-7-3-15,1 0-3 16,2-6-2-16,4 3-6 15,1-6-5-15,8 7-17 0,3-9-69 16,5 1-2 0,6-1-7-16,2-1-7 0</inkml:trace>
  <inkml:trace contextRef="#ctx0" brushRef="#br0" timeOffset="128527.2975">13485 10262 38 0,'0'0'88'0,"0"0"-4"16,8-4-4-16,-8 4-49 16,3 7-23-16,-3-7 0 15,1 20 0-15,0-6 2 0,1 3 0 16,0 3-1-1,-1 2 1-15,4-1-2 0,-1-2-1 16,0-2-2-16,2-2-3 0,-3-5-6 16,5-1-11-16,-5 9-60 15,-3-18-12-15,11-5-8 16,-7-8-4-16</inkml:trace>
  <inkml:trace contextRef="#ctx0" brushRef="#br0" timeOffset="129397.3062">13815 10355 84 0,'0'0'90'16,"0"-12"-6"0,0 12-5-16,21 1-71 0,-21 15-4 15,0 6-1-15,3 5-1 16,3 6 0-16,5 3-1 15,2 4 3-15,5-2 3 16,2-3 1-16,0-9 2 0,4-8 0 16,0-10 0-16,-2-8 1 0,-4-8-1 15,1-9-1 1,-2-4-1-16,-4-8-3 0,-2-3-3 15,-4 1-1 1,-1 0 0-16,-6 6-2 0,1 4-1 16,-1 4-2-16,-1 7 0 15,1 10 1-15,0 8 0 0,1 8 1 16,8 5-1-1,5 0 2-15,4 0 2 0,7-2 2 16,1-4 1-16,4-10 1 0,0-5 0 16,-2-3 2-1,-7-8-1-15,0-4 0 0,-9-3-2 16,-7 0-1-16,-3-3-1 15,-8 0-2-15,-9-1-1 0,-5-2-2 16,1 0-2 0,-6 0-2-16,4 7-2 0,0-4-7 15,10 11-21-15,-1 1-33 0,12 9-25 16,0 0-5-1,0 0-4-15</inkml:trace>
  <inkml:trace contextRef="#ctx0" brushRef="#br0" timeOffset="129657.3088">14674 10151 25 0,'12'9'95'15,"-8"7"-2"-15,-4 4-5 16,-9 6-3-16,-7 8-75 0,0 4-4 15,-1 4 0 1,2 3 1-16,5-3-1 0,8 0 2 16,8-7-1-1,18-6 0-15,11-10-2 0,10-9-2 16,15-5-2-16,3-5-7 15,13-2-11-15,-6 2-66 0,1-18-9 16,-3-3-8-16,-8-7-6 0</inkml:trace>
  <inkml:trace contextRef="#ctx0" brushRef="#br0" timeOffset="131638.3287">15420 9873 18 0,'26'1'82'0,"7"-2"2"0,7-8-5 15,9-4-64-15,6-6-1 16,2-1-1-16,-3-3-3 0,-4-3-2 15,-8 1-3 1,-10 1-2-16,-9 0 0 0,-16 4 0 16,-7 3 0-1,-10 3 1-15,-12 3-2 0,-7 5 1 16,-9 6-1-16,-6 5 0 0,-7 13 0 15,-3 12 1-15,-1 13 1 16,0 13 0-16,9 12 2 16,3 9-2-16,12 5 1 15,11 2 1-15,17-4 1 0,11-8 1 16,17-12-1-1,15-14 0-15,14-15-1 0,12-14-2 16,4-13-5-16,3-6-8 0,-4-19-35 16,0-1-44-16,-6-7-7 15,-10-7-7-15</inkml:trace>
  <inkml:trace contextRef="#ctx0" brushRef="#br0" timeOffset="132098.3333">16382 9307 49 0,'0'0'86'0,"0"0"-2"16,1-37-22-16,-1 37-44 0,0 0-6 16,0 8-6-1,-1 4-1-15,1 8-4 0,0 6 0 16,2 10 0-16,2 3 2 15,3 2 1-15,-5 0 3 0,3 1 2 16,-5-7 1-16,-4-3 3 0,-10-7 1 16,1-6-2-1,-11-7 1-15,-2-2-2 0,-3-8-2 16,-2-2-1-1,1-3-5-15,-1-11-2 0,2-7-4 16,-1-8-7-16,10 0-39 16,-2-7-41-16,3-3-5 0,7-5-7 15</inkml:trace>
  <inkml:trace contextRef="#ctx0" brushRef="#br0" timeOffset="132218.3345">16133 9039 14 0,'5'-22'92'0,"2"4"-12"16,-4 1-45-16,3-1-35 15,-6 3-81-15,7 1-9 16</inkml:trace>
  <inkml:trace contextRef="#ctx0" brushRef="#br0" timeOffset="132658.3389">16520 9043 12 0,'15'4'85'15,"-15"-4"2"-15,6 16-5 0,-6 23-31 16,0-15-40-16,0 4-6 0,-1 4-1 16,1 6-1-1,1-3 1-15,7-1-1 0,2-8 2 16,3-6 1-16,6-8 1 15,2-10 0-15,1-2 0 0,3-14 0 16,-4-4-1 0,-2-1-2-16,-1 0-2 0,-5 0-2 15,-4 5-3-15,-9 14 0 16,12-6 0-16,-12 6 0 15,10 17 0-15,-2 0 1 0,3-1 6 16,5 2 1-16,3-6 4 16,6-2 1-16,-2-10 0 0,1-3 1 15,-5-9 0 1,1-5-2-16,-8-2-3 0,-4-3-1 15,-7-2-3 1,-2-2-3-16,-9 1-3 0,-5-4-6 16,2 4-7-16,-4-1-29 15,-1 5-47-15,9 7-4 0,6 0-7 16</inkml:trace>
  <inkml:trace contextRef="#ctx0" brushRef="#br0" timeOffset="132938.3417">17157 8970 58 0,'13'18'86'0,"-4"8"0"16,-4 7-4-1,-4 5-60-15,-1 13-10 0,0 4-1 16,1 1 0-1,-1-1-1-15,1-4 2 0,3-7-3 16,5-5-2-16,2-10-1 16,6-8-1-16,1-8-2 0,1-6 0 15,2-7-5 1,1 0-3-16,-3-3-5 0,2-3-10 15,-6-5-29-15,0-1-41 0,-1-2-6 16,-5-6-3 0</inkml:trace>
  <inkml:trace contextRef="#ctx0" brushRef="#br0" timeOffset="133088.3432">17051 9136 10 0,'-19'4'94'0,"19"-4"-2"16,8 9-5-16,22-9-5 0,12-7-84 15,11-4-74-15,10 3-5 16,5-6-9-16,6-3-3 16</inkml:trace>
  <inkml:trace contextRef="#ctx0" brushRef="#br0" timeOffset="133938.3517">17614 8802 62 0,'0'0'95'0,"0"0"-3"0,-9-2-6 16,9 2-60-16,0 0-8 0,0 0-6 15,0 0-5 1,0 0-4-16,0 0-2 0,0 0 0 16,8 0 0-1,-8 0 0-15,16 0 0 0,-3 0 0 16,3-1 1-16,3-4 0 15,3 1 0-15,1-1 0 0,1-1-1 16,-2 0-1-16,0 1 1 0,-5 0 1 16,-2 2-1-1,-4 0 0-15,-11 3 0 0,14-1 1 16,-14 1-2-1,0 0 1-15,0 0 0 0,0 0-1 16,1 7 0-16,-1 4-1 16,0 2 1-16,0 9 0 0,0 9 1 15,0 11 0 1,0 11-1-16,0 14 0 0,-1 11 0 15,0 14 0-15,-1 14 1 0,-2 10-1 16,1 9 2 0,-1 7 1-16,1 6-1 0,1 0 1 15,0 1 1-15,-1-8 0 16,3-5-1-16,-1-5 1 0,1-8-3 15,0-10 1 1,-3-16-1-16,8-10 1 0,1-9-1 16,-2-13 0-1,1-12 1-15,-1-10 0 0,-1-9 0 16,0-10 0-16,-3-6 1 0,0-8 0 15,0 0 1-15,0 0-1 16,-10 0 1-16,-10-7-2 0,-5-4 0 16,-14-5-1-1,-13-1-3-15,-16-2-4 0,-18-5-9 16,-15 4-39-1,-4 2-42-15,-23 2-2 0,-8 0-8 16,-7-1-4-16</inkml:trace>
  <inkml:trace contextRef="#ctx0" brushRef="#br0" timeOffset="134668.359">12946 9267 55 0,'0'0'91'0,"-8"-1"-2"16,-17-4-3-1,-9 0-62-15,-8 0-4 0,-7-2-6 16,-4 0-1-16,-2-1-3 16,5 0-2-16,5 2-1 0,8-1-2 15,7 2-2 1,9 3-1-16,6 0-2 0,15 2-2 15,-13 4 1-15,13 12-1 0,4 14 0 16,5 17 0 0,2 18 1-16,1 23 1 0,1 19 0 15,-4 22 2-15,-3 13-1 16,-6 11 1-16,-4 3 1 0,-9-3 0 15,-6-6 0 1,-3-16 0-16,1-13 1 0,5-24-1 16,6-13 2-1,10-20 0-15,10-15-2 0,16-16 1 16,13-12 0-16,11-6-3 0,6-7-3 15,8 3-9-15,0-6-33 16,9 0-49-16,4 1-4 16,2-3-5-16,0 0-6 15</inkml:trace>
  <inkml:trace contextRef="#ctx0" brushRef="#br0" timeOffset="137341.386">18160 9968 51 0,'-13'9'92'16,"13"-9"-3"-16,-6-21-14 0,6 21-42 16,10 0-12-16,14 0-5 15,12 0-5-15,7-5-6 0,8 3-5 16,6-3-2-1,6 1-4-15,1 0-3 0,-1 0-2 16,-8-2-1-16,-7 2-4 0,-10 0-7 16,-1-1-21-1,-3 2-40-15,-10-2-2 0,-3-1-1 16</inkml:trace>
  <inkml:trace contextRef="#ctx0" brushRef="#br0" timeOffset="137541.388">18149 10167 51 0,'-13'27'97'15,"16"-5"-4"-15,22-9-7 16,22-48-30-16,18 34-51 0,20 1-20 15,5 9-60 1,8-11-13-16,-1-4-6 0,-6-1-4 16</inkml:trace>
  <inkml:trace contextRef="#ctx0" brushRef="#br0" timeOffset="138391.3965">19827 9283 52 0,'-15'-8'95'16,"4"2"-6"-16,-1 6-4 0,4 6-49 15,3 12-23 1,0 7-7-16,2 10-4 0,1 3-2 16,0 6 1-16,-1 2-1 0,2 0-1 15,1-8-1 1,0-6-2-16,-1-11-8 0,4-3-14 15,2-1-51-15,-5-17-13 16,0 0-3-16</inkml:trace>
  <inkml:trace contextRef="#ctx0" brushRef="#br0" timeOffset="138571.3983">19544 9251 0 0,'-21'-2'95'0,"9"2"0"15,12 0-4-15,13-2-6 0,17-3-66 16,20-2-11-1,13-4-5-15,17 1-9 0,-2-6-23 16,8 2-27 0,1 4-30-16,-7-2-9 0,-11 2-4 15</inkml:trace>
  <inkml:trace contextRef="#ctx0" brushRef="#br0" timeOffset="138781.4004">19461 9550 11 0,'-27'39'99'16,"16"-4"0"-16,13-15-7 15,25-8-4-15,17-8-74 16,15-6-11-16,16 0-23 0,10-9-63 15,-2-3-7 1,-4-3-8-16,-1 0-5 0</inkml:trace>
  <inkml:trace contextRef="#ctx0" brushRef="#br0" timeOffset="139211.4047">20369 9527 33 0,'-19'22'89'16,"-1"-1"-2"-16,4-2-6 0,5-1-57 15,5 0-6 1,8-4-5-16,13-8-3 0,8-6-2 16,8-4 0-16,4-9 1 0,0-2 1 15,0-4-2-15,-6-1-1 16,-11-2-2-16,-5 0-1 15,-15 3 0-15,-14 2-2 16,-9 4-2-16,-9 4-3 0,-4 6-5 16,-7 1-11-1,1-5-52-15,4 18-19 0,6 7-6 16,9 4-5-16</inkml:trace>
  <inkml:trace contextRef="#ctx0" brushRef="#br0" timeOffset="139591.4085">19418 9960 71 0,'-30'11'98'0,"14"0"-4"16,16-11-6-16,19-7-41 0,31 7-37 16,35 0-3-16,26-2-3 0,27-1 0 15,19-3-3 1,14-2-3-16,3 2-3 0,-3-2-1 15,-9 2-2 1,-16 5-8-16,-26 1-15 0,-24-4-41 16,-23 7-20-16,-23 4-5 15,-23 3 2-15</inkml:trace>
  <inkml:trace contextRef="#ctx0" brushRef="#br0" timeOffset="140421.4168">19291 10389 89 0,'3'-9'93'15,"1"0"-4"-15,-2-22-29 0,-2 31-39 16,0 0-7-1,0 0-3-15,14 0-5 0,-9 10-1 16,1 9-2-16,-1 5 0 0,4 6 1 16,-2 7 1-16,3 5-1 15,-2 2 0-15,0 1 0 0,0 0-2 16,-2-4 0-1,2-4-1-15,1-7 1 0,1-7-1 16,2-8 1 0,2-9 0-16,2-6 1 0,3-12-1 15,1-4 1-15,0-8 0 0,3-6-3 16,-3-2 1-16,-4 1-1 15,-2-1 0-15,-1 4 1 16,-6 2-1-16,-1 5 0 16,-6 7-1-16,0 3 1 0,0 11-1 15,0 0-1 1,-10 0 1-16,6 8-1 0,1 9 0 15,1 4 0-15,1 2 1 16,7-1 1-16,5 0 0 0,5-4 3 16,7-7 0-16,4-9 2 15,2-4 0-15,1-12 0 16,0-6 1-16,-4-5 0 0,-5-4-1 15,-6-1 0 1,-7-5-3-16,-7 0-1 0,-1 3 0 16,-10 0-2-16,-4 2-1 15,0 2-1-15,-1 6-3 16,3 5-4-16,-2 4-2 15,14 13-6-15,-16-6-18 0,2 9-59 16,13 10-3-16,-2 0-6 0</inkml:trace>
  <inkml:trace contextRef="#ctx0" brushRef="#br0" timeOffset="140772.4204">20364 10326 56 0,'16'-3'92'0,"-16"3"-6"15,0 0-5-15,-16-6-62 16,-5 8-9-16,-12 7-2 0,-5 8-1 16,-4 7-1-1,-3 8 3-15,-1 3 1 0,11 3-1 16,8 2 1-16,11-1 0 15,16-5-1-15,15-6-2 0,15-6-2 16,15-9 0-16,10-3-2 0,7-7-1 16,3-3-2-1,4 0-4-15,-7-5-4 0,3 2-9 16,-14-5-24-1,-8 4-49-15,11 0-7 0,-10-2-6 16</inkml:trace>
  <inkml:trace contextRef="#ctx0" brushRef="#br0" timeOffset="141582.4285">21206 9565 41 0,'1'-16'93'0,"-1"2"-4"0,0 3-6 16,0 11-56-16,0 6-12 15,6 16-7-15,0 11-4 0,2 13-2 16,2 8 1-16,-4 9 0 0,5 10 0 16,-6 5 1-1,-2-3-1-15,-3-6-1 0,-1-9 1 16,-6-9-3-1,-4-10-3-15,6-10-3 0,-5-14-10 16,10-17-24-16,0 0-46 16,-9 0-5-16,3-21-6 0</inkml:trace>
  <inkml:trace contextRef="#ctx0" brushRef="#br0" timeOffset="142092.4336">21011 9617 3 0,'-15'-7'87'0,"7"2"2"15,4-7-4-15,4 12-52 16,17-18-7-16,8 9-8 16,15-1-7-16,13 1-4 15,14 4-1-15,5 4-1 0,5 1-2 16,-6 6-2-1,-5 9-1-15,-13 4-1 0,-13 2 0 16,-17 3-1-16,-20 6 1 0,-11-4-2 16,-16 2 3-1,-10-2-1-15,-9-5 1 0,-6-1 0 16,-4-4 0-16,-3-6 0 15,3-3 1-15,4-4 1 0,7-3-1 16,10 0 1 0,8 0 0-16,13 1 0 0,11-1 0 15,10 13 1-15,18-1 1 0,13 6-1 16,10 1-1-1,8 5 0-15,2 2-1 0,-2 1 0 16,-7 2-2-16,-5 0 1 16,-13-1-1-16,-11-4-2 0,-12-2-2 15,-8-6-5 1,-3 1-15-16,-2 0-35 0,2-17-28 15,-13 9-6 1,13-9-4-16</inkml:trace>
  <inkml:trace contextRef="#ctx0" brushRef="#br0" timeOffset="142432.437">21679 9981 11 0,'0'0'93'0,"13"11"0"16,1-9-4-16,9-23-34 15,5 15-40-15,7-1-3 0,-2-5-3 16,5-1-3-16,-7-6-4 0,-3-1-3 16,-9 0 0-1,-8 1-2-15,-10-1 0 0,-10 1 2 16,-7 4-1-1,-6 5 1-15,-5 8 1 0,-5 2 2 16,-4 15 1-16,-1 7 3 16,1 11-1-16,4 5 0 0,7 7 1 15,7 5-1-15,14 2 0 16,12-2-2-16,19-5-3 15,14-5-4-15,9-13-7 0,16-3-36 16,4-7-41 0,2-10-8-16,1-7-6 0</inkml:trace>
  <inkml:trace contextRef="#ctx0" brushRef="#br0" timeOffset="143352.4462">22356 8897 74 0,'14'-4'91'0,"-6"0"-3"16,-8 4-44-1,0-11-12-15,0 11-14 0,0-16-8 16,-4 7-2-16,-5-4-3 15,-1 1-1-15,-5-2-1 0,-1 0 0 16,-5 3 2-16,-1 0-2 16,-4 4 0-16,0 1-1 15,-6 6-1-15,5 0-1 0,-1 3 0 16,1 5-1-1,4 5 0-15,2 9 0 0,5 2 1 16,4 13-1-16,4 9 1 16,3 12 0-16,5 10 1 0,0 11-1 15,5 9 1-15,2 6 0 16,-4 4 0-16,-1 5 0 15,-2 1 0-15,-1 0 0 0,-3 3 1 16,-7-1 1 0,2 0 0-16,-3-2 2 0,0-4 0 15,2-3-1-15,3-6 1 16,2-9-1-16,5-9 0 15,4-11 2-15,9-12-3 16,7-7-1-16,8-7 1 0,10-11 1 16,9-8-2-16,14-8 1 0,11-4 0 15,6-5-5 1,1-3-4-16,7-4-6 0,-7-10-17 15,-3-7-64-15,-7 5-3 16,-8 0-9-16,-10-1-3 16</inkml:trace>
  <inkml:trace contextRef="#ctx0" brushRef="#br0" timeOffset="144305.456">22665 9094 89 0,'0'0'92'0,"0"0"-4"16,7-21-32-16,0 26-33 16,1 14-10-16,-2 7-4 0,0 6-5 15,4 7-1 1,0 4-2-16,-2 8-2 0,3-3-3 15,-2 1-4-15,2-3-14 0,-5-8-32 16,0-6-33 0,-4-6-6-16,-2-13-3 0</inkml:trace>
  <inkml:trace contextRef="#ctx0" brushRef="#br0" timeOffset="144475.4577">22424 9617 96 0,'1'15'99'15,"19"-3"-5"-15,16-7-6 16,19 7-67-16,13-12-17 16,21-5-43-16,-1-2-44 15,1-5-10-15,-4 0-6 0</inkml:trace>
  <inkml:trace contextRef="#ctx0" brushRef="#br0" timeOffset="145075.4637">22598 10139 37 0,'4'37'73'15,"-4"1"-35"-15,2-3-9 0,-2-1-1 16,0-3-2-16,-2-2 0 16,-8-7 0-16,0-1-1 15,-6-11-1-15,0-3-4 0,-5-7 0 16,0-2-3-1,-1-10-5-15,-2-3-2 0,0-2-3 16,-1-4-1-16,4-1-3 16,-2 2 0-16,6 1-2 15,2-5-1-15,4 7-2 16,3-2-4-16,7 6-5 0,0-6-16 15,1 4-63-15,8 1-5 0,8 0-8 16,2-1 6 0</inkml:trace>
  <inkml:trace contextRef="#ctx0" brushRef="#br0" timeOffset="145525.4682">22687 9894 58 0,'-12'1'86'0,"12"-1"-2"16,-26-2-42 0,26 2-16-16,0 0-10 0,0 0-4 15,0 0-2 1,0 0-2-16,0 0 0 0,-1-9 0 15,1 9-1-15,0 0 0 0,0 0-1 16,0 0 0-16,0 0-2 16,-6 6-1-16,6-6 1 0,-13 12-2 15,13-12-3 1,-16 8-6-16,16-8-42 0,0 0-37 15,0 0-7 1,0 0-6-16</inkml:trace>
  <inkml:trace contextRef="#ctx0" brushRef="#br0" timeOffset="146095.4739">22972 9811 77 0,'0'0'92'15,"11"-5"-6"-15,8 0-5 0,8-4-72 16,10 1-4 0,2-5-1-16,3-1 0 0,-4-1-1 15,-2-3 1 1,-6-2-3-16,-3 1 2 0,-12 1-2 15,-10-1-1-15,-5-1 1 16,-5 5-1-16,-5 1 0 0,-5 4-1 16,-4 4 1-1,-2 6 0-15,-6 3 1 0,0 13-1 16,-3 8 2-16,1 10 0 0,-2 10 2 15,4 7 2 1,6 5-1-16,8 4 2 0,9 1 0 16,9-6 1-16,16-4 0 15,12-10-2-15,11-10-1 0,9-9-2 16,1-11-5-1,5-8-7-15,-4-10-15 0,0-20-66 16,-6 4-6-16,-6-9-6 0,-3-6-3 16</inkml:trace>
  <inkml:trace contextRef="#ctx0" brushRef="#br0" timeOffset="146635.4793">23471 9171 41 0,'7'11'73'0,"2"-4"-26"0,-4 14-26 16,5 4 0-16,0 13 3 16,-3-7 0-16,0 1-2 15,-2-1 1-15,-2-4-4 0,-3-1 1 16,0-6-2-1,-3-5 0-15,-4-4-2 0,7-11-3 16,-17 10-2-16,8-7-1 16,-1-3-3-16,0-1-2 0,0-3 0 15,-1-2-4 1,0-5-2-16,2 1-7 0,-6-6-9 15,8-16-57-15,-7 12-19 0,5-3-7 16,2-5-5 0</inkml:trace>
  <inkml:trace contextRef="#ctx0" brushRef="#br0" timeOffset="146785.4808">23434 8915 19 0,'4'-11'102'0,"-4"11"-4"0,6-15-9 16,-6 15-7-16,3-14-88 0,-1-4-65 15,-2 18-17-15,0 0-9 16,0 0-5-16</inkml:trace>
  <inkml:trace contextRef="#ctx0" brushRef="#br0" timeOffset="147295.4859">23591 9046 27 0,'0'0'87'15,"0"0"-4"-15,0 0-6 16,0 0-56-16,0 0-15 15,2 14-2-15,-2 0-2 0,0 5 0 16,0 2 0-16,0 0 2 16,0 1 5-16,5-5 1 0,3-2 0 15,3-5 0 1,1-3 1-16,0-7-2 0,0-2 0 15,4-4-4-15,-3-3-1 16,-2-3-2-16,-1 3-1 16,-3 1-1-16,-1-2-2 15,-6 10 0-15,6-8-2 0,-6 8 1 16,0 5-1-16,0 8 0 0,0-1 1 15,4 0 1 1,1 4 2-16,2-5 4 0,4 0 2 16,0-5 1-16,3-5 0 15,-3-1 0-15,-1-9 1 16,-2 0-2-16,0-5 0 15,-4-2-2-15,-4 0-1 0,1 0-2 16,-1-2-2-16,0 1-2 0,-3-1-4 16,3 4-6-1,-4-5-21-15,-4 6-56 0,8 2-6 16,2 0-6-1</inkml:trace>
  <inkml:trace contextRef="#ctx0" brushRef="#br0" timeOffset="147625.4892">24105 8949 36 0,'0'0'75'16,"0"12"1"-16,0 15-32 0,-8-8-32 16,1 2-2-1,-1 7 2-15,0 6 2 0,-2 0 0 16,6 2 2-16,2-5 0 0,2 1-2 15,6-8-1-15,5 0-2 16,6-9-1-16,-1-6-3 0,0-2-3 16,0-5-4-1,-1-2-4-15,-1-3-5 0,-1-4-16 16,-13 7-35-1,11-22-30-15,-10 4-5 0,-1-1 1 16</inkml:trace>
  <inkml:trace contextRef="#ctx0" brushRef="#br0" timeOffset="147795.4909">23941 9071 27 0,'-12'4'95'15,"12"-4"-3"-15,0 0-5 16,11 10-40-16,11-10-35 0,2-10-23 15,-2 4-69-15,10-2-8 0,3-2-6 16</inkml:trace>
  <inkml:trace contextRef="#ctx0" brushRef="#br0" timeOffset="148625.4992">24321 8729 67 0,'-10'7'94'16,"10"-7"-3"-16,-2-10-32 0,2 10-30 15,0 0-8-15,4-4-5 0,-4 4-5 16,16-5-4 0,-6 0-3-16,0 3-1 0,-3-2-1 15,4-2-1-15,-3 2 1 16,-8 4 1-16,15-6-1 0,-15 6 0 15,0 0 0 1,0 0-1-16,12-8 0 0,-12 8 0 16,0 0-3-1,0 0 1-15,0 0-1 0,3 13 1 16,2 2-1-16,1 5 1 0,-2 11 1 15,1 10 0-15,-1 11 1 16,2 9-1-16,-1 14 1 0,-5 10 0 16,-5 9-1-1,-1 10 1-15,-7 2 0 0,-1 6 0 16,-3 2-1-1,1 5 1-15,0-1-1 0,3 0 1 16,3-2 0-16,3-4 1 0,3-3-1 16,3-5 1-16,1-5 0 15,6-7-1-15,2-7 1 0,3-5 1 16,2-11-2-1,2-6 0-15,2-9 1 0,3-7 0 16,-3-8 1 0,0-11 0-16,-4-6 1 0,-1-8 0 15,-4-5 0-15,-8-9 0 16,0 0-1-16,-12-4 0 0,-13-8-2 15,-13 0 0-15,-11-7-2 0,-12-4-3 16,-7-3-4 0,-9-5-4-16,1 3-17 0,1 3-62 15,9-12-7 1,11-6-5-16,13-6-3 0</inkml:trace>
  <inkml:trace contextRef="#ctx0" brushRef="#br0" timeOffset="149135.5043">24022 9039 26 0,'10'0'92'0,"7"-3"0"0,3 3-7 15,4 0-44 1,3 0-29-16,-2 0-5 0,0 0-2 16,-5 0-2-1,-3 0 0-15,-17 0 1 0,0 0 0 16,-2 6 0-16,-19-1 1 0,-3-2-5 15,-3 3-38-15,-5 2-44 16,-5-7-8-16,7-1-6 0</inkml:trace>
  <inkml:trace contextRef="#ctx0" brushRef="#br0" timeOffset="151717.5312">3084 12928 11 0,'-13'0'79'0,"1"1"-17"16,1-1-12-16,11 0-9 15,-16 5-9-15,16-5-7 0,0 0-8 16,-10 5-3 0,10-5-5-16,0 0-2 0,0 0-4 15,0 0-1 1,0 0-2-16,0 0 1 0,0 0 1 15,16 11 1-15,4-7 1 0,7 0 0 16,6-1 2-16,9 0-1 16,4-3 2-16,1 0-3 0,3 0-1 15,-1-3-1 1,-8-3-3-16,-2 0-1 0,-7 1-4 15,-8-2-6 1,-4 4-13-16,-9-1-35 0,-11 4-29 16,0 0-7-16,0 0 1 15</inkml:trace>
  <inkml:trace contextRef="#ctx0" brushRef="#br0" timeOffset="152107.5351">2721 13285 56 0,'-10'12'93'15,"10"-12"-3"-15,0 0-4 0,23 5-60 16,7-9-12 0,12-2-6-16,11-3-2 0,5-1 0 15,7 1-3 1,3 0-3-16,-2 2 0 0,-6 3-1 15,-8 1-1-15,-9 3-4 16,-11 0-8-16,-2 1-26 0,5 4-45 16,-22-1-6-1,-13-4-4-15</inkml:trace>
  <inkml:trace contextRef="#ctx0" brushRef="#br0" timeOffset="155607.571">5025 12946 75 0,'-10'-7'92'16,"10"7"-2"-16,0 0-45 0,0 0-14 15,0 0-9-15,0 0-6 16,5 2-6-16,8-1-2 0,8 1-2 15,11-2-3-15,9 0-1 16,11-5 0-16,9 0 1 16,5-4 0-16,-1 1-1 0,-2-1 0 15,-9-1-2 1,-11 1-1-16,-12 3-3 0,-9 3-3 15,-11-3-15-15,-11 6-64 16,7 5-4-16,-7-5-8 16,0 0-1-16</inkml:trace>
  <inkml:trace contextRef="#ctx0" brushRef="#br0" timeOffset="156127.5762">6562 12321 73 0,'-1'-19'93'15,"0"2"-2"1,-3 5-8-16,4 12-63 0,0 0-8 16,0 0-3-1,0 15-1-15,5 10-3 0,-1 10-2 16,0 9 1-16,1 7-1 0,0 3 1 15,-2 2-1-15,0-5 0 16,-3-1 0-16,2-10-3 16,-3-8-1-16,1-7-4 15,0-11-4-15,0-4-22 0,0-10-55 16,0 0-6-1,-2-20-7-15,-2-5 5 0</inkml:trace>
  <inkml:trace contextRef="#ctx0" brushRef="#br0" timeOffset="156357.5785">6260 12325 71 0,'-17'9'93'15,"9"-4"-3"-15,8-5-5 16,16 3-67-16,14-3-3 15,14-3-3-15,11-4-1 0,11 0-1 16,6-5-4-16,6 3-2 16,-1-2-2-16,-5 3-3 0,-11 1-4 15,-4 2-8 1,-18-1-29-16,-17 6-44 0,1 5-6 15,-12-1-8-15</inkml:trace>
  <inkml:trace contextRef="#ctx0" brushRef="#br0" timeOffset="156617.5811">6324 12789 5 0,'5'7'97'16,"18"-5"1"-16,13-4-6 0,9 15-9 16,12-18-66-1,9-10-7-15,3 2-6 0,-1-1-6 16,-4 3-8-1,-12-1-14-15,-5-2-45 0,-8 13-21 16,-15-1-7-16,-7 3-1 16</inkml:trace>
  <inkml:trace contextRef="#ctx0" brushRef="#br0" timeOffset="157027.5852">7336 12601 35 0,'-3'8'83'0,"-15"10"0"16,0 3-5-1,-31 7-62-15,30 2-9 0,2 5-1 16,4-4-3-1,4 0 0-15,9-5 1 0,7-8 3 16,10-10 0-16,6-8 2 0,2-8 0 16,2-10 2-16,0-6 1 15,-4-2 1-15,-7-4-4 0,-7 3-3 16,-8 2-1-1,-7 3-3-15,-8 5-2 0,-5 10-9 16,-10 3-38 0,1 4-39-16,0 3-8 0,1 3-4 15</inkml:trace>
  <inkml:trace contextRef="#ctx0" brushRef="#br0" timeOffset="157507.59">6298 13122 55 0,'-8'16'93'0,"13"-6"-3"16,33-3-5-16,24-11-51 0,25 3-21 15,21 1-2 1,18-3 1-16,11 2-3 0,5 1-2 15,-1 0-1-15,-8 4-1 0,-13 5-2 16,-17-1-4 0,-15 3-7-16,-19-1-13 0,-14-9-48 15,-16 10-21-15,-17-1-7 16,-17-1-3-16</inkml:trace>
  <inkml:trace contextRef="#ctx0" brushRef="#br0" timeOffset="159101.6063">7194 13505 85 0,'0'0'88'0,"8"8"-4"16,-11 1-6-16,-6 8-74 15,-5 9-3-15,-4 6 2 16,1 9 1-16,1 5 2 0,1 3 0 15,6-3 1-15,8 0 3 16,8-12 2-16,10-3-1 0,10-10-2 16,7-11-1-1,5-7-4-15,-1-4-4 0,5-5-7 16,-9-9-12-1,1-7-51-15,-4 8-22 0,-11 2-6 16,-5-3-5-16</inkml:trace>
  <inkml:trace contextRef="#ctx0" brushRef="#br0" timeOffset="170802.7234">6130 13491 1 0,'0'0'24'0,"-2"-10"5"16,2 10 1-16,0 0 3 0,0 0-1 16,0 0-3-1,-5-8-5-15,5 8-6 0,0 0-6 16,0 0-6-16,0 0-3 15,0 0-3-15,0 0 0 16,0 0 0-16,0 10 0 0,0-2 1 16,0 6 0-16,3 8-1 15,1 2 1-15,1 8 1 0,4 1-1 16,-3 4 1-1,3-6 0-15,-1 4 1 0,-1-7-1 16,-1-4 2 0,-2-6 0-16,0-6 0 0,0-2 1 15,-4-10 1-15,8 12-2 0,-8-12 0 16,0 0 1-16,9 7-1 15,-9-7 0-15,0 0 1 0,10 2-1 16,-10-2 2 0,0 0 1-16,0 0 0 0,8-9-1 15,-3-2-1 1,-2-4 0-16,2-3 0 0,2-3-2 15,1-7-2-15,-2-1 0 16,0 1 0-16,0 5-2 0,-2-1 2 16,2 7-2-16,-2 2 1 0,0 6-2 15,-4 9-2 1,2-9-1-16,-2 9 0 0,0 0 1 15,12 16-1 1,1 1 0-16,1 8-1 0,2-1 3 16,3 2 1-16,-1-4 4 15,1 2 4-15,-2-11 1 0,-3-6 1 16,-3-7 2-1,0-7 0-15,-3-8 3 0,3-2 0 16,-5-5-2-16,2 0-3 0,-3-2-2 16,-1-2-2-1,-3 2-3-15,-1-1-4 0,-5 1-5 16,0-1-9-16,2 2-34 15,3 3-38-15,-1 1-6 0,1 4-5 16</inkml:trace>
  <inkml:trace contextRef="#ctx0" brushRef="#br0" timeOffset="171812.7335">8069 12725 62 0,'0'32'76'0,"20"5"-42"0,-21 14-3 15,1 7-1 1,-1 3-6-16,-4 1-6 0,-4-4-7 16,0-2-2-16,-3-9-3 0,1-9-4 15,2-9-5 1,3-12-5-16,2-8-25 0,4-9-44 16,0 0-5-16,0-14-1 15</inkml:trace>
  <inkml:trace contextRef="#ctx0" brushRef="#br0" timeOffset="182358.8404">7996 12682 10 0,'0'0'7'0,"-5"-9"0"0,5 9 5 16,0 0 4-16,0 0 8 15,-5-9 4-15,5 9 2 0,0 0-1 16,0 0 0-16,0 0-5 0,0 0-4 15,0 0-6 1,0 0-7-16,0 0-2 0,0 0-3 16,-2 9-1-1,2 1-1-15,0 2 1 0,-1 5-1 16,1 1 1-16,0 7 2 15,0 0 0-15,0 3 1 0,0 2 3 16,0 2 1 0,-2 3-1-16,-2-1 2 0,-2 1-1 15,0-3 1-15,-1 5 0 0,-3-5-1 16,1 2-1-1,2-5-1-15,-2 0 0 0,1-2-1 16,0-2 0-16,2 1-1 16,2-2-1-16,-2 0-1 0,2-3-1 15,1 1 2 1,0-5-2-16,1 1 0 0,-1-2 0 15,2-2-2-15,-1-6-1 0,2-8-5 16,-3 12-2 0,3-12-21-16,0 0-54 0,0 0-5 15,6-15-6-15</inkml:trace>
  <inkml:trace contextRef="#ctx0" brushRef="#br0" timeOffset="183038.8472">7944 12622 46 0,'-25'-4'78'0,"-8"-4"-29"0,16 5-8 16,2-1-9 0,6 0-8-16,9 4-10 0,-8-8-3 15,12 0-2 1,13-4-2-16,9 3 0 0,7-3 0 15,11 2-3-15,4 3 0 0,7 3 0 16,0 3 0-16,-2 8-2 16,-6 8-1-16,-5 7-1 0,-10 5 0 15,-11 8 0 1,-9-1 0-16,-12 7 0 0,-9-2 0 15,-10 2 0 1,-8-2 0-16,-8-3 1 0,-6-6 0 16,-2-2 1-16,-4-6-1 15,2-5 1-15,-2-2 0 0,5-6 0 16,7 0-1-16,0-5 0 15,9-1 0-15,5 0-1 16,7-1 0-16,14-2 0 0,0 0 2 16,5 11-1-1,16-2 1-15,10 1 0 0,5 2 2 16,7 5-1-16,6 2 1 15,4 5 0-15,-1 3 0 0,-3 2 0 16,-3 0-1 0,-6 3 0-16,-5-2 1 0,-7 0-2 15,-4-3 0-15,-8 1-3 0,-7-5-5 16,2 1-17-1,-7 5-52-15,-5-19-15 16,1-10-4 0,0 0-5-16</inkml:trace>
  <inkml:trace contextRef="#ctx0" brushRef="#br0" timeOffset="183458.8514">8571 13082 74 0,'6'21'90'0,"0"-2"-3"16,4 0-5-1,-1-3-65-15,3-4-7 0,8-2 0 16,3-6-5-16,4-4-1 0,-4-7 0 15,4-7-1-15,-3-1-2 16,-3-5 0-16,-6-1 0 16,-4-1-1-16,-6 5 0 15,-5-1 1-15,-10 3 0 0,-5 5-1 16,-8 1 0-1,-5 6-1-15,-3 3 1 0,-4 8-1 16,0 6 0-16,0 7 0 16,1 8 0-16,3 5 1 15,2 5 1-15,7-2 2 0,5 3 0 16,5 0 1-16,10-2 1 15,4-4 0-15,14-7 0 0,12-5-3 16,9-9-3 0,7-5-7-16,-1-8-13 0,8-7-47 15,4-1-20-15,-3-6-9 16,0-2-4-16</inkml:trace>
  <inkml:trace contextRef="#ctx0" brushRef="#br0" timeOffset="184508.8619">9522 12201 63 0,'0'0'84'16,"2"-14"-4"-16,-29 5-39 15,16 4-14-15,-6-1-8 0,-5-1-4 16,-4-2-4-1,-4 1-1-15,-1 0-1 0,1 2 2 16,-1 3-3-16,3-1-2 16,2 3-2-16,0 1-2 15,2 0-2-15,5 2 0 0,-1 4-1 16,4 3 0-16,-1 2-1 15,-1 3 1-15,7 12-1 0,0 3 2 16,1 10-2 0,1 8 1-16,1 9 0 0,3 10 1 15,-1 8 0-15,1 5 0 16,-1 3 1-16,0 1-1 15,-1 0 0-15,-2-2 1 0,1-4 1 16,-1 0-1-16,-2-6 1 16,2-8-1-16,2-6 0 0,0-5-1 15,1-5 1 1,1-8-1-16,2-7 1 0,0-5-1 15,1-7-1 1,0-2 1-16,-1-5 0 0,0-2 0 16,0-1 0-16,1-2 0 15,2-8 1-15,-8 14-1 0,8-14 1 16,-2 10 1-16,2-10 0 0,0 0 1 15,0 0 1 1,9 5 1-16,6-3 0 0,10-2 0 16,5 0-1-1,5 0 0-15,7 0-2 0,6-2-3 16,2-1-3-16,-2-2-4 15,4 0-8-15,-10-7-25 0,-3 5-47 16,11 0-7 0,-3-8-4-16</inkml:trace>
  <inkml:trace contextRef="#ctx0" brushRef="#br0" timeOffset="185648.8733">10204 12725 69 0,'0'0'83'15,"0"0"-4"1,0 0-5-16,0 8-72 0,3 7-3 15,4 2-1 1,-1 7 0-16,3 0 0 0,1 5 2 16,-1 3 1-16,-3-3 0 15,0 0 1-15,-1-3 1 0,-3-1 0 16,-1-4 1-16,-1 0 0 0,0-7 2 15,0-2 1 1,0-12 0-16,-8 16 1 0,8-16 0 16,-5 9 1-1,5-9 3-15,-11 2-1 0,3 0-1 16,-3-2-1-16,2 2-1 15,-1-2-1-15,-1 0-2 0,-1 0 0 16,2 0-2-16,0 0-1 0,2 0-2 16,8 0 0-1,-17 2-1-15,17-2-1 0,-14 0 0 16,14 0 0-1,-14 0-1-15,14 0 0 0,0 0 0 16,-10 3 1-16,10-3 0 16,0 0 1-16,0 0 0 0,0 0 1 15,0 0 0 1,0 0 0-16,0 0 1 0,0 0 0 15,0 0 0-15,0 0 0 0,0 0 0 16,0 0 0 0,0 0-1-16,0 0 0 0,0 0 1 15,0 0-1-15,0 0 0 16,0 0 1-16,0 0 0 0,0 0 0 15,0 0 1 1,0 0 1-16,0 0-1 0,0 0 0 16,0 0 1-1,0 0 0-15,0 0-3 0,0 0 1 16,0 0-1-16,0 0 0 0,-10 2 0 15,10-2-1-15,0 0 1 16,0 0-2-16,0 0-2 0,0 0-5 16,0 0-33-1,0 0-46-15,3-16-4 0,-1 1-8 16,3-5-1-1</inkml:trace>
  <inkml:trace contextRef="#ctx0" brushRef="#br0" timeOffset="185858.8754">10169 12380 56 0,'-4'13'103'0,"2"0"-6"16,-1-2-6-16,3-11-3 0,0 0-82 15,0 0-9-15,0 0-9 16,0 0-20-16,-14 12-57 16,14-12-5-16,0 0-6 0,3 9-4 15</inkml:trace>
  <inkml:trace contextRef="#ctx0" brushRef="#br0" timeOffset="186689.8847">10505 12717 77 0,'0'0'88'16,"0"11"-4"-16,0-11-7 0,36 0-66 15,-27 0-9-15,2 0-3 16,5 0 1-16,-2-2 1 0,6-2 4 16,1-2 0-1,-3-1 2-15,1-1 2 0,-6-1 0 16,2-1 0-1,-4-3 0-15,-3 2-3 0,1-2-3 16,-4-3-2-16,-3 2-2 0,-2-4-2 16,0 2 0-16,-3 2-1 15,-2 2-1-15,-7 2 0 16,2 2 0-16,-1 6 1 15,-4 2 1-15,0 0-1 0,-4 12 1 16,4 3 0 0,-4 6 1-16,0 8 1 0,0 4 0 15,0 6 2-15,6 3 0 16,2 4 1-16,3-2 4 0,8-1 0 15,2-5 1 1,13-4 3-16,4-4-1 0,8-11 0 16,3-4-1-16,6-6-1 0,4-4-3 15,-4-5-3 1,0 0-3-16,-4-8-6 0,1 3-7 15,-5-3-33-15,-4-2-41 16,-4 1-6-16,-1-4-6 16</inkml:trace>
  <inkml:trace contextRef="#ctx0" brushRef="#br0" timeOffset="187319.891">11238 12139 25 0,'0'0'81'15,"0"0"-5"-15,-11-10-2 16,11 10-63-16,0 0-6 0,0 0-5 15,-6 12-3 1,4 0 0-16,2 7 1 0,0 5 1 16,2 8 1-1,1 6 1-15,5 3 0 0,1 3 1 16,2-3-2-16,-2-1 1 15,2-5 0-15,-3-1 1 0,-1-13 1 16,0-3 3-16,-4-7 1 16,1-2 1-16,-4-9 2 15,0 0 2-15,0 0 2 0,0 0-1 16,-6 7 1-1,6-7 0-15,-23 0-1 0,5-3-1 16,-4-2-3-16,-1 1-1 16,-2 1-3-16,-2 1 0 15,4-1-4-15,-1 3-2 0,8-1-2 16,1 1-3-16,7 0-4 15,-1-1-5-15,9 1-12 0,0 0-59 16,0 0-6 0,0-18-6-16</inkml:trace>
  <inkml:trace contextRef="#ctx0" brushRef="#br0" timeOffset="187509.8929">11269 11812 48 0,'0'0'102'16,"0"0"-7"-16,0 0-10 0,-9 2-12 16,9-8-139-16,0 6-20 15,0 0-10-15,-8 4-7 0</inkml:trace>
  <inkml:trace contextRef="#ctx0" brushRef="#br0" timeOffset="188889.9067">11463 11964 31 0,'0'0'77'0,"-8"12"-1"0,8-12-4 16,-8 20-60-16,4-4-10 0,2 3 0 15,2 7 0-15,0 2 3 16,0 4 0-16,8 0 3 0,1-2 0 15,2-5 2 1,2-2 2-16,-1-4-1 0,-3-7 0 16,1-1 0-1,-10-11-1-15,10 7 0 0,-10-7-4 16,0 0-1-16,0 0-4 15,8-10 0-15,-7 1-2 0,-1-1 0 16,1-2 0-16,0-1-1 16,-1 2 0-16,0 3-1 15,0 8 1-15,0-12-2 0,0 12 0 16,0 0-1-1,0 0 1-15,0 0 1 0,14 5 1 16,-14-5 2-16,12 10 1 16,-12-10 2-16,19 10 1 15,-10-8-1-15,4 1 1 0,-2-3-3 16,0 0-1-16,1 0-1 15,-1 0-2-15,-2-3 2 0,-9 3-1 16,17-2 2 0,-17 2 0-16,0 0 2 0,10-3 2 15,-10 3-1 1,0 0 0-16,7-9-1 0,-7 9 1 15,4-12 0-15,-4 12-2 16,3-17-1-16,2 7 1 0,-2 0-1 16,-1 2 0-16,4-1 1 0,-6 9-1 15,7-16 0 1,-7 16 0-16,9-15 1 0,-9 15-1 15,7-11 0 1,-7 11 0-16,10-13-1 0,-10 13 1 16,9-9 0-16,-9 9 0 15,0 0 0-15,0 0 0 0,9-8 0 16,-9 8 0-1,0 0 0-15,0 0 1 0,0 0 0 16,0 0 0-16,0 0 0 0,0 0 0 16,0 0 0-1,0 0 0-15,0 0 0 0,0 0 0 16,0 0 0-16,0 0-1 15,0 0 1-15,0 0 0 0,0 0 0 16,0 0 1 0,0 0 1-16,0 0 0 0,0 0 1 15,0 0 0-15,0 0 0 0,0 0-1 16,0 0 1-1,0 0-2-15,0 0 0 0,0-9-1 16,0 9 0-16,0 0 0 16,0 0-1-16,0 0 0 0,0 0 0 15,0 0 0 1,0 0-1-16,0 0 0 0,0 0 0 15,0 0 0 1,0 0-2-16,0 0-1 0,0 0 1 16,0 0 0-16,0 0-1 0,0 9 2 15,2 1-1-15,2 4 0 16,0 0 2-16,1-1 1 0,1 0 0 15,-2-2 1 1,0-2 1-16,-4-9 0 0,7 10 1 16,-7-10 0-1,0 0 0-15,13 8 0 0,-13-8-1 16,10 5 0-16,-10-5 0 15,11 6-1-15,-11-6 0 0,10 2 1 16,-10-2 0-16,11 0 1 0,-11 0 0 16,8-13-1-1,-4 2 1-15,-2-3-1 0,1-1 1 16,-2-2-1-1,-1 0 0-15,0 2-1 0,0 2 1 16,0 1-2-16,0 1 0 16,0 11 0-16,-4-17-2 0,4 17-1 15,-4-16-1-15,4 16-2 0,-3-17-2 16,3 17-1-1,-2-18-4-15,2 7-7 0,0-2-22 16,0-6-43 0,3 8-9-16,1-3-4 0</inkml:trace>
  <inkml:trace contextRef="#ctx0" brushRef="#br0" timeOffset="189299.9108">12263 11876 61 0,'3'13'83'0,"-3"-1"-3"16,0 5-4-16,-4 8-67 0,-4-2-9 16,-1 7-2-16,1 1 2 15,-3 6 0-15,0-3 1 16,2 0 1-16,0-4 2 15,2-3 3-15,5-5 0 0,1-3 2 16,1-2 1 0,3-4 1-16,4 0 1 0,4-2-1 15,3-2 0-15,2-2-4 0,0-2-1 16,2 0-2-1,0-5-4-15,0 0-3 0,-2-2-2 16,0-1-5-16,-2-5-6 16,1 4-12-16,-3-6-20 0,-2 3-32 15,4 6-12 1,-4-1-3-16</inkml:trace>
  <inkml:trace contextRef="#ctx0" brushRef="#br0" timeOffset="189589.9137">12097 12068 70 0,'-4'12'94'16,"4"-2"-4"-1,8-6-5-15,11 4-49 0,8-5-33 16,-1-3-8-1,9 0-13-15,-1-2-25 0,-8-1-41 16,8-3-8-16,-2 0-5 16</inkml:trace>
  <inkml:trace contextRef="#ctx0" brushRef="#br0" timeOffset="190249.9203">12465 11946 67 0,'-8'7'88'0,"8"-7"-3"15,0 11-4-15,9-4-60 16,10-6-15-16,8 2-3 15,4-2-1-15,3 2 0 0,4-3 1 16,-1 0 1 0,-3 0 0-16,-5 0 0 0,-6 0 0 15,-7-1-1-15,-7-1-1 0,-9 2 0 16,0 0 0-1,7 17-1-15,-7-2-1 0,0 3-1 16,0 9 1-16,0 7 0 16,0 8 1-16,0 8 0 0,0 6-1 15,3 5 1 1,1 3-1-16,4 7 0 0,-3 2 0 15,2 1-1 1,2-2 1-16,-1-5-1 0,1-5 2 16,0-6-1-16,2-5 1 0,-3-9 0 15,0-6 1-15,-1-9-1 16,1-3 1-16,-4-6 1 0,-5-1 0 15,0-1 1 1,-10 0 0-16,-7 0 0 0,-9 0 0 16,-9 0-5-1,-12 1-5-15,-4-2-33 0,-5-1-47 16,-11-7-6-16,1-2-7 15</inkml:trace>
  <inkml:trace contextRef="#ctx0" brushRef="#br0" timeOffset="191169.9295">13612 12589 57 0,'0'0'86'15,"4"7"-1"-15,12-7-7 16,2-3-66-16,13-1-3 0,-1-1-2 16,6 0 1-16,4 0 1 15,1 1-2-15,-5-2 0 0,-2 4-1 16,-3 0-1-1,-5 1-2-15,-2-1-1 0,-5 2-3 16,-4 0-4 0,-1 3-9-16,-6 1-21 0,-8-4-49 15,7 12-7-15,-7-12-3 0</inkml:trace>
  <inkml:trace contextRef="#ctx0" brushRef="#br0" timeOffset="191469.9325">13650 12874 11 0,'0'25'96'0,"9"-5"-1"16,10-8-7-16,7-6-3 15,6-3-77-15,9 1-4 16,3-2-2-16,3-1-2 15,0-2-6-15,-3-2-5 0,-2-6-6 16,-4 3-22-16,5 3-46 0,-15-2-6 16,-1-2-1-1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2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/>
          <a:lstStyle>
            <a:lvl1pPr algn="r">
              <a:defRPr sz="1300"/>
            </a:lvl1pPr>
          </a:lstStyle>
          <a:p>
            <a:fld id="{A3813B29-E825-4092-A924-7C57488C9D00}" type="datetimeFigureOut">
              <a:rPr lang="en-US" smtClean="0"/>
              <a:pPr/>
              <a:t>5/18/2017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2313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999" tIns="48501" rIns="96999" bIns="485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999" tIns="48501" rIns="96999" bIns="485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999" tIns="48501" rIns="96999" bIns="48501" rtlCol="0" anchor="b"/>
          <a:lstStyle>
            <a:lvl1pPr algn="r">
              <a:defRPr sz="13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09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08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80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5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49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4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8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52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17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57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7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3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020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93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24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9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93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01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3257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04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6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58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86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6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1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21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99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5/18/2017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emf"/><Relationship Id="rId5" Type="http://schemas.openxmlformats.org/officeDocument/2006/relationships/customXml" Target="../ink/ink10.xml"/><Relationship Id="rId4" Type="http://schemas.openxmlformats.org/officeDocument/2006/relationships/image" Target="../media/image5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9.wmf"/><Relationship Id="rId18" Type="http://schemas.openxmlformats.org/officeDocument/2006/relationships/oleObject" Target="../embeddings/oleObject58.bin"/><Relationship Id="rId26" Type="http://schemas.openxmlformats.org/officeDocument/2006/relationships/oleObject" Target="../embeddings/oleObject65.bin"/><Relationship Id="rId3" Type="http://schemas.openxmlformats.org/officeDocument/2006/relationships/notesSlide" Target="../notesSlides/notesSlide19.xml"/><Relationship Id="rId21" Type="http://schemas.openxmlformats.org/officeDocument/2006/relationships/oleObject" Target="../embeddings/oleObject60.bin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11.wmf"/><Relationship Id="rId25" Type="http://schemas.openxmlformats.org/officeDocument/2006/relationships/oleObject" Target="../embeddings/oleObject6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8.wmf"/><Relationship Id="rId24" Type="http://schemas.openxmlformats.org/officeDocument/2006/relationships/oleObject" Target="../embeddings/oleObject63.bin"/><Relationship Id="rId5" Type="http://schemas.openxmlformats.org/officeDocument/2006/relationships/image" Target="../media/image59.wmf"/><Relationship Id="rId15" Type="http://schemas.openxmlformats.org/officeDocument/2006/relationships/image" Target="../media/image10.wmf"/><Relationship Id="rId23" Type="http://schemas.openxmlformats.org/officeDocument/2006/relationships/oleObject" Target="../embeddings/oleObject62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12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1.bin"/><Relationship Id="rId27" Type="http://schemas.openxmlformats.org/officeDocument/2006/relationships/oleObject" Target="../embeddings/oleObject6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emf"/><Relationship Id="rId5" Type="http://schemas.openxmlformats.org/officeDocument/2006/relationships/image" Target="../media/image62.wmf"/><Relationship Id="rId10" Type="http://schemas.openxmlformats.org/officeDocument/2006/relationships/customXml" Target="../ink/ink12.xml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wmf"/><Relationship Id="rId18" Type="http://schemas.openxmlformats.org/officeDocument/2006/relationships/customXml" Target="../ink/ink1.xml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1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0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5" Type="http://schemas.openxmlformats.org/officeDocument/2006/relationships/image" Target="../media/image23.e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24" Type="http://schemas.openxmlformats.org/officeDocument/2006/relationships/customXml" Target="../ink/ink2.xml"/><Relationship Id="rId5" Type="http://schemas.openxmlformats.org/officeDocument/2006/relationships/image" Target="../media/image13.wmf"/><Relationship Id="rId15" Type="http://schemas.openxmlformats.org/officeDocument/2006/relationships/image" Target="../media/image17.wmf"/><Relationship Id="rId23" Type="http://schemas.openxmlformats.org/officeDocument/2006/relationships/image" Target="../media/image21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9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6.wmf"/><Relationship Id="rId18" Type="http://schemas.openxmlformats.org/officeDocument/2006/relationships/customXml" Target="../ink/ink3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1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23" Type="http://schemas.openxmlformats.org/officeDocument/2006/relationships/image" Target="../media/image4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0.bin"/><Relationship Id="rId22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11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1144" y="0"/>
            <a:ext cx="2268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 #1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8049" y="210670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6689" y="210670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688859" y="242907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4838713" y="2429871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359852" y="2108293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6873526" y="243066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08828" y="2108293"/>
            <a:ext cx="2034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 rot="5400000">
            <a:off x="51881" y="2934557"/>
            <a:ext cx="2341714" cy="614589"/>
            <a:chOff x="2843668" y="1917700"/>
            <a:chExt cx="1542982" cy="3048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Z</a:t>
              </a:r>
              <a:r>
                <a:rPr lang="en-US" sz="2800" baseline="-25000" dirty="0" err="1" smtClean="0"/>
                <a:t>eq</a:t>
              </a:r>
              <a:endParaRPr lang="en-US" sz="2800" baseline="-25000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 rot="16200000" flipH="1">
            <a:off x="833778" y="2337620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392561" y="202019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 rot="5400000">
            <a:off x="1564658" y="258182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587100" y="360013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728307" y="295092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95427" y="1644410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</a:t>
            </a:r>
            <a:r>
              <a:rPr lang="en-US" dirty="0" err="1" smtClean="0"/>
              <a:t>i</a:t>
            </a:r>
            <a:r>
              <a:rPr lang="en-US" dirty="0" smtClean="0"/>
              <a:t>(t) find v(t):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818049" y="3598551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276689" y="3598551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3688859" y="3920922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4838713" y="39217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59852" y="36001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873526" y="39225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208828" y="3600137"/>
            <a:ext cx="215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V/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sz="36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95427" y="3136254"/>
            <a:ext cx="1904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v(t) find </a:t>
            </a:r>
            <a:r>
              <a:rPr lang="en-US" dirty="0" err="1" smtClean="0"/>
              <a:t>i</a:t>
            </a:r>
            <a:r>
              <a:rPr lang="en-US" dirty="0" smtClean="0"/>
              <a:t>(t):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76774" y="1032138"/>
            <a:ext cx="1592178" cy="1491705"/>
            <a:chOff x="1450175" y="1548280"/>
            <a:chExt cx="1592178" cy="1491705"/>
          </a:xfrm>
        </p:grpSpPr>
        <p:grpSp>
          <p:nvGrpSpPr>
            <p:cNvPr id="4" name="Group 82"/>
            <p:cNvGrpSpPr/>
            <p:nvPr/>
          </p:nvGrpSpPr>
          <p:grpSpPr>
            <a:xfrm>
              <a:off x="1913089" y="1548280"/>
              <a:ext cx="378996" cy="1491705"/>
              <a:chOff x="2599211" y="4506635"/>
              <a:chExt cx="378996" cy="1890454"/>
            </a:xfrm>
          </p:grpSpPr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2603799" y="4709816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Group 180"/>
              <p:cNvGrpSpPr/>
              <p:nvPr/>
            </p:nvGrpSpPr>
            <p:grpSpPr>
              <a:xfrm>
                <a:off x="2599211" y="4912998"/>
                <a:ext cx="378996" cy="1085343"/>
                <a:chOff x="4616934" y="4177587"/>
                <a:chExt cx="378996" cy="1085343"/>
              </a:xfrm>
            </p:grpSpPr>
            <p:grpSp>
              <p:nvGrpSpPr>
                <p:cNvPr id="12" name="Group 167"/>
                <p:cNvGrpSpPr/>
                <p:nvPr/>
              </p:nvGrpSpPr>
              <p:grpSpPr>
                <a:xfrm>
                  <a:off x="4616934" y="4177587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5" name="Arc 24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Arc 25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68"/>
                <p:cNvGrpSpPr/>
                <p:nvPr/>
              </p:nvGrpSpPr>
              <p:grpSpPr>
                <a:xfrm>
                  <a:off x="4616934" y="4394081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3" name="Arc 22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Arc 23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" name="Group 171"/>
                <p:cNvGrpSpPr/>
                <p:nvPr/>
              </p:nvGrpSpPr>
              <p:grpSpPr>
                <a:xfrm>
                  <a:off x="4616934" y="461057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21" name="Arc 20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Arc 21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74"/>
                <p:cNvGrpSpPr/>
                <p:nvPr/>
              </p:nvGrpSpPr>
              <p:grpSpPr>
                <a:xfrm>
                  <a:off x="4616934" y="4827069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9" name="Arc 18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Arc 19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" name="Group 177"/>
                <p:cNvGrpSpPr/>
                <p:nvPr/>
              </p:nvGrpSpPr>
              <p:grpSpPr>
                <a:xfrm>
                  <a:off x="4616934" y="5043565"/>
                  <a:ext cx="378996" cy="219365"/>
                  <a:chOff x="4300538" y="2481962"/>
                  <a:chExt cx="835818" cy="322898"/>
                </a:xfrm>
              </p:grpSpPr>
              <p:sp>
                <p:nvSpPr>
                  <p:cNvPr id="17" name="Arc 16"/>
                  <p:cNvSpPr/>
                  <p:nvPr/>
                </p:nvSpPr>
                <p:spPr>
                  <a:xfrm>
                    <a:off x="4300538" y="2493169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Arc 17"/>
                  <p:cNvSpPr/>
                  <p:nvPr/>
                </p:nvSpPr>
                <p:spPr>
                  <a:xfrm flipV="1">
                    <a:off x="4300538" y="2481962"/>
                    <a:ext cx="835818" cy="311691"/>
                  </a:xfrm>
                  <a:prstGeom prst="arc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2603799" y="6193908"/>
                <a:ext cx="40636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TextBox 4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 rot="16200000">
              <a:off x="1241180" y="187150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416345" y="1062774"/>
            <a:ext cx="2028441" cy="1542982"/>
            <a:chOff x="1013912" y="1497002"/>
            <a:chExt cx="2028441" cy="1542982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135693" y="905072"/>
            <a:ext cx="719566" cy="1684994"/>
            <a:chOff x="736524" y="1601230"/>
            <a:chExt cx="719566" cy="1684994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" name="Group 449"/>
            <p:cNvGrpSpPr/>
            <p:nvPr/>
          </p:nvGrpSpPr>
          <p:grpSpPr>
            <a:xfrm>
              <a:off x="785404" y="1743242"/>
              <a:ext cx="670686" cy="1542982"/>
              <a:chOff x="785404" y="1743242"/>
              <a:chExt cx="670686" cy="1542982"/>
            </a:xfrm>
          </p:grpSpPr>
          <p:sp>
            <p:nvSpPr>
              <p:cNvPr id="41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42" name="Group 405"/>
              <p:cNvGrpSpPr/>
              <p:nvPr/>
            </p:nvGrpSpPr>
            <p:grpSpPr>
              <a:xfrm rot="5400000">
                <a:off x="604256" y="2434389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6" name="TextBox 55"/>
          <p:cNvSpPr txBox="1"/>
          <p:nvPr/>
        </p:nvSpPr>
        <p:spPr>
          <a:xfrm>
            <a:off x="990468" y="1373546"/>
            <a:ext cx="178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07166" y="139285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31332" y="1352788"/>
            <a:ext cx="1869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57200" y="2772584"/>
            <a:ext cx="2792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“Impedance”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57200" y="3418915"/>
            <a:ext cx="172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R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74521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Z=1/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39688" y="3418915"/>
            <a:ext cx="1940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=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36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74739" y="4899804"/>
            <a:ext cx="7111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KCL, KVL hold for relationship between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9" name="Ink 38"/>
              <p14:cNvContentPartPr/>
              <p14:nvPr/>
            </p14:nvContentPartPr>
            <p14:xfrm>
              <a:off x="3935160" y="4145040"/>
              <a:ext cx="2244600" cy="837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360" y="4141080"/>
                <a:ext cx="2265480" cy="8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6796"/>
          </a:xfrm>
        </p:spPr>
        <p:txBody>
          <a:bodyPr/>
          <a:lstStyle/>
          <a:p>
            <a:r>
              <a:rPr lang="en-US" dirty="0" smtClean="0"/>
              <a:t>Series/Parallel Impedances</a:t>
            </a:r>
            <a:endParaRPr lang="en-US" dirty="0"/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3821709" y="107107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5769" y="1887049"/>
            <a:ext cx="381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024333" y="1405872"/>
            <a:ext cx="1542982" cy="304800"/>
            <a:chOff x="2843668" y="1917700"/>
            <a:chExt cx="1542982" cy="30480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347350" y="1405872"/>
            <a:ext cx="1542982" cy="304800"/>
            <a:chOff x="2843668" y="1917700"/>
            <a:chExt cx="1542982" cy="304800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670368" y="1405872"/>
            <a:ext cx="1542982" cy="304800"/>
            <a:chOff x="2843668" y="1917700"/>
            <a:chExt cx="1542982" cy="304800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469716" y="1240718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10005" y="1411484"/>
            <a:ext cx="1542982" cy="304800"/>
            <a:chOff x="2843668" y="1917700"/>
            <a:chExt cx="1542982" cy="3048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025265" y="4376397"/>
            <a:ext cx="1542982" cy="304800"/>
            <a:chOff x="2843668" y="1917700"/>
            <a:chExt cx="1542982" cy="3048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025265" y="4902938"/>
            <a:ext cx="1542982" cy="304800"/>
            <a:chOff x="2843668" y="1917700"/>
            <a:chExt cx="1542982" cy="3048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025265" y="3849857"/>
            <a:ext cx="1542982" cy="304800"/>
            <a:chOff x="2843668" y="1917700"/>
            <a:chExt cx="1542982" cy="3048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Z</a:t>
              </a:r>
              <a:r>
                <a:rPr lang="en-US" baseline="-25000" dirty="0" smtClean="0"/>
                <a:t>3</a:t>
              </a:r>
              <a:endParaRPr lang="en-US" baseline="-25000" dirty="0"/>
            </a:p>
          </p:txBody>
        </p:sp>
      </p:grpSp>
      <p:cxnSp>
        <p:nvCxnSpPr>
          <p:cNvPr id="93" name="Straight Connector 92"/>
          <p:cNvCxnSpPr/>
          <p:nvPr/>
        </p:nvCxnSpPr>
        <p:spPr>
          <a:xfrm rot="5400000">
            <a:off x="1498725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3041707" y="4534409"/>
            <a:ext cx="1053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302589" y="4534409"/>
            <a:ext cx="815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568248" y="4534409"/>
            <a:ext cx="9604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5469716" y="4205631"/>
            <a:ext cx="5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6010005" y="4376397"/>
            <a:ext cx="1542982" cy="304800"/>
            <a:chOff x="2843668" y="1917700"/>
            <a:chExt cx="1542982" cy="304800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2843668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3937244" y="2075712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293074" y="1917700"/>
              <a:ext cx="644170" cy="3048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Z</a:t>
              </a:r>
              <a:r>
                <a:rPr lang="en-US" baseline="-25000" dirty="0" err="1" smtClean="0"/>
                <a:t>eq</a:t>
              </a:r>
              <a:endParaRPr lang="en-US" baseline="-25000" dirty="0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2347350" y="5457645"/>
            <a:ext cx="4985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eq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= 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+Z </a:t>
            </a:r>
            <a:r>
              <a:rPr lang="en-US" sz="36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85720" y="225360"/>
              <a:ext cx="7675920" cy="606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040" y="216720"/>
                <a:ext cx="7695360" cy="60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8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(instructor)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20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 rot="5400000">
            <a:off x="2838640" y="643049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3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9" name="Group 82"/>
          <p:cNvGrpSpPr/>
          <p:nvPr/>
        </p:nvGrpSpPr>
        <p:grpSpPr>
          <a:xfrm rot="5400000">
            <a:off x="2912280" y="1648766"/>
            <a:ext cx="378996" cy="1491705"/>
            <a:chOff x="2599211" y="4506635"/>
            <a:chExt cx="378996" cy="1890454"/>
          </a:xfrm>
        </p:grpSpPr>
        <p:cxnSp>
          <p:nvCxnSpPr>
            <p:cNvPr id="54" name="Straight Connector 53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57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70" name="Arc 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Arc 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68" name="Arc 6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Arc 6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66" name="Arc 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Arc 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Arc 6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62" name="Arc 6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Arc 6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56" name="Straight Connector 55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itle 1"/>
          <p:cNvSpPr txBox="1">
            <a:spLocks/>
          </p:cNvSpPr>
          <p:nvPr/>
        </p:nvSpPr>
        <p:spPr>
          <a:xfrm>
            <a:off x="2623338" y="191343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rot="5400000">
            <a:off x="2031887" y="2088851"/>
            <a:ext cx="64807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3575223" y="2089206"/>
            <a:ext cx="6473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898906" y="2076425"/>
            <a:ext cx="14149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847630" y="2412891"/>
            <a:ext cx="512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5240" y="942120"/>
              <a:ext cx="8352720" cy="5028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080" y="928800"/>
                <a:ext cx="8367840" cy="5051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416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eq</a:t>
            </a:r>
            <a:r>
              <a:rPr lang="en-US" dirty="0" smtClean="0"/>
              <a:t> for this circuit: (students)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10800000" flipH="1" flipV="1">
            <a:off x="2313663" y="2090681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 flipH="1" flipV="1">
            <a:off x="3034770" y="2087577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2397554" y="132766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 flipV="1">
            <a:off x="26381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 flipV="1">
            <a:off x="2790520" y="2102115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15"/>
          <p:cNvGrpSpPr/>
          <p:nvPr/>
        </p:nvGrpSpPr>
        <p:grpSpPr>
          <a:xfrm rot="5400000">
            <a:off x="1295659" y="953952"/>
            <a:ext cx="719566" cy="1684994"/>
            <a:chOff x="736524" y="1601230"/>
            <a:chExt cx="719566" cy="1684994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" name="Group 449"/>
            <p:cNvGrpSpPr/>
            <p:nvPr/>
          </p:nvGrpSpPr>
          <p:grpSpPr>
            <a:xfrm>
              <a:off x="785404" y="1743244"/>
              <a:ext cx="670688" cy="1542982"/>
              <a:chOff x="785404" y="1743244"/>
              <a:chExt cx="670688" cy="1542982"/>
            </a:xfrm>
          </p:grpSpPr>
          <p:sp>
            <p:nvSpPr>
              <p:cNvPr id="19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1" name="Group 405"/>
              <p:cNvGrpSpPr/>
              <p:nvPr/>
            </p:nvGrpSpPr>
            <p:grpSpPr>
              <a:xfrm rot="5400000">
                <a:off x="604258" y="2434391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31"/>
          <p:cNvGrpSpPr/>
          <p:nvPr/>
        </p:nvGrpSpPr>
        <p:grpSpPr>
          <a:xfrm rot="5400000">
            <a:off x="3810782" y="953955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459000" y="973800"/>
              <a:ext cx="7358760" cy="26200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2160" y="959400"/>
                <a:ext cx="7369920" cy="26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24440" y="717120"/>
              <a:ext cx="8386920" cy="4295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2560" y="713160"/>
                <a:ext cx="8414280" cy="43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431720" y="624960"/>
              <a:ext cx="7600320" cy="5638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20200" y="613440"/>
                <a:ext cx="7615440" cy="566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6625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30760" y="381600"/>
              <a:ext cx="5319000" cy="3339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1040" y="368640"/>
                <a:ext cx="5343480" cy="33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47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Phasor</a:t>
            </a:r>
            <a:r>
              <a:rPr lang="en-US" dirty="0" smtClean="0"/>
              <a:t> to voltage conversion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57507" y="186419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843233" y="208802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728950" y="1592745"/>
            <a:ext cx="5428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6" idx="4"/>
          </p:cNvCxnSpPr>
          <p:nvPr/>
        </p:nvCxnSpPr>
        <p:spPr>
          <a:xfrm rot="5400000">
            <a:off x="743237" y="260712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7083" y="705880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V(t), q(t)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520344" y="1760545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3245197" y="1524082"/>
          <a:ext cx="50911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2" name="Equation" r:id="rId4" imgW="2997000" imgH="279360" progId="Equation.DSMT4">
                  <p:embed/>
                </p:oleObj>
              </mc:Choice>
              <mc:Fallback>
                <p:oleObj name="Equation" r:id="rId4" imgW="2997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524082"/>
                        <a:ext cx="5091113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4" y="762063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51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5197" y="1974549"/>
          <a:ext cx="94932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3" name="Equation" r:id="rId6" imgW="558720" imgH="228600" progId="Equation.DSMT4">
                  <p:embed/>
                </p:oleObj>
              </mc:Choice>
              <mc:Fallback>
                <p:oleObj name="Equation" r:id="rId6" imgW="558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197" y="1974549"/>
                        <a:ext cx="949325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245197" y="2302985"/>
            <a:ext cx="4798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voltage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59718" y="2688578"/>
            <a:ext cx="128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5197" y="3150243"/>
            <a:ext cx="296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v(t) from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226855" y="3519575"/>
          <a:ext cx="5170611" cy="72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4" name="Equation" r:id="rId8" imgW="3441600" imgH="482400" progId="Equation.DSMT4">
                  <p:embed/>
                </p:oleObj>
              </mc:Choice>
              <mc:Fallback>
                <p:oleObj name="Equation" r:id="rId8" imgW="3441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5" y="3519575"/>
                        <a:ext cx="5170611" cy="72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407083" y="4365266"/>
          <a:ext cx="64992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5" name="Equation" r:id="rId10" imgW="4508280" imgH="482400" progId="Equation.DSMT4">
                  <p:embed/>
                </p:oleObj>
              </mc:Choice>
              <mc:Fallback>
                <p:oleObj name="Equation" r:id="rId10" imgW="4508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83" y="4365266"/>
                        <a:ext cx="6499225" cy="695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5272" name="Object 2"/>
          <p:cNvGraphicFramePr>
            <a:graphicFrameLocks noChangeAspect="1"/>
          </p:cNvGraphicFramePr>
          <p:nvPr/>
        </p:nvGraphicFramePr>
        <p:xfrm>
          <a:off x="757507" y="5259388"/>
          <a:ext cx="7124701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96" name="Equation" r:id="rId12" imgW="4940280" imgH="393480" progId="Equation.DSMT4">
                  <p:embed/>
                </p:oleObj>
              </mc:Choice>
              <mc:Fallback>
                <p:oleObj name="Equation" r:id="rId12" imgW="4940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507" y="5259388"/>
                        <a:ext cx="7124701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79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9834"/>
          </a:xfrm>
        </p:spPr>
        <p:txBody>
          <a:bodyPr/>
          <a:lstStyle/>
          <a:p>
            <a:r>
              <a:rPr lang="en-US" dirty="0" smtClean="0"/>
              <a:t>Phase vs. impedance (Z)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7910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204555"/>
            <a:ext cx="40710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real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“in phase”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2056208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731353" y="1882031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6292" name="Object 4"/>
          <p:cNvGraphicFramePr>
            <a:graphicFrameLocks noChangeAspect="1"/>
          </p:cNvGraphicFramePr>
          <p:nvPr/>
        </p:nvGraphicFramePr>
        <p:xfrm>
          <a:off x="2007265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7" name="Equation" r:id="rId4" imgW="241200" imgH="177480" progId="Equation.DSMT4">
                  <p:embed/>
                </p:oleObj>
              </mc:Choice>
              <mc:Fallback>
                <p:oleObj name="Equation" r:id="rId4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5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6293" name="Object 5"/>
          <p:cNvGraphicFramePr>
            <a:graphicFrameLocks noChangeAspect="1"/>
          </p:cNvGraphicFramePr>
          <p:nvPr/>
        </p:nvGraphicFramePr>
        <p:xfrm>
          <a:off x="2680821" y="2039937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38" name="Equation" r:id="rId6" imgW="241200" imgH="177480" progId="Equation.DSMT4">
                  <p:embed/>
                </p:oleObj>
              </mc:Choice>
              <mc:Fallback>
                <p:oleObj name="Equation" r:id="rId6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2039937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567113" y="1208088"/>
            <a:ext cx="4837064" cy="2306637"/>
            <a:chOff x="2931582" y="886432"/>
            <a:chExt cx="8116594" cy="3870537"/>
          </a:xfrm>
        </p:grpSpPr>
        <p:cxnSp>
          <p:nvCxnSpPr>
            <p:cNvPr id="14" name="Straight Arrow Connector 1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39" name="Equation" r:id="rId8" imgW="520560" imgH="203040" progId="Equation.DSMT4">
                    <p:embed/>
                  </p:oleObj>
                </mc:Choice>
                <mc:Fallback>
                  <p:oleObj name="Equation" r:id="rId8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0" name="Equation" r:id="rId10" imgW="203040" imgH="152280" progId="Equation.DSMT4">
                    <p:embed/>
                  </p:oleObj>
                </mc:Choice>
                <mc:Fallback>
                  <p:oleObj name="Equation" r:id="rId10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1" name="Equation" r:id="rId12" imgW="139680" imgH="139680" progId="Equation.DSMT4">
                    <p:embed/>
                  </p:oleObj>
                </mc:Choice>
                <mc:Fallback>
                  <p:oleObj name="Equation" r:id="rId12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2" name="Equation" r:id="rId14" imgW="228600" imgH="177480" progId="Equation.DSMT4">
                    <p:embed/>
                  </p:oleObj>
                </mc:Choice>
                <mc:Fallback>
                  <p:oleObj name="Equation" r:id="rId14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3" name="Equation" r:id="rId16" imgW="215640" imgH="177480" progId="Equation.DSMT4">
                    <p:embed/>
                  </p:oleObj>
                </mc:Choice>
                <mc:Fallback>
                  <p:oleObj name="Equation" r:id="rId1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4" name="Equation" r:id="rId18" imgW="228600" imgH="177480" progId="Equation.DSMT4">
                    <p:embed/>
                  </p:oleObj>
                </mc:Choice>
                <mc:Fallback>
                  <p:oleObj name="Equation" r:id="rId18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Box 26"/>
          <p:cNvSpPr txBox="1"/>
          <p:nvPr/>
        </p:nvSpPr>
        <p:spPr>
          <a:xfrm>
            <a:off x="1" y="3514725"/>
            <a:ext cx="279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In general:</a:t>
            </a:r>
            <a:endParaRPr lang="en-US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4051370"/>
            <a:ext cx="4394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imag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i.e. Z = x +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(t), v(t) “out of phase 					by 90 degrees”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056209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731354" y="4728846"/>
            <a:ext cx="31010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2680821" y="4884691"/>
          <a:ext cx="4095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5"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821" y="4884691"/>
                        <a:ext cx="4095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5"/>
          <p:cNvGraphicFramePr>
            <a:graphicFrameLocks noChangeAspect="1"/>
          </p:cNvGraphicFramePr>
          <p:nvPr/>
        </p:nvGraphicFramePr>
        <p:xfrm>
          <a:off x="2007266" y="4884691"/>
          <a:ext cx="409575" cy="30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746" name="Equation" r:id="rId21" imgW="241200" imgH="177480" progId="Equation.DSMT4">
                  <p:embed/>
                </p:oleObj>
              </mc:Choice>
              <mc:Fallback>
                <p:oleObj name="Equation" r:id="rId2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66" y="4884691"/>
                        <a:ext cx="409575" cy="3036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567114" y="4054903"/>
            <a:ext cx="4837064" cy="2306637"/>
            <a:chOff x="2931582" y="886432"/>
            <a:chExt cx="8116594" cy="387053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 flipH="1" flipV="1">
              <a:off x="2501654" y="2957965"/>
              <a:ext cx="359642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263900" y="2996386"/>
              <a:ext cx="740146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2931582" y="886432"/>
            <a:ext cx="1387852" cy="5407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7" name="Equation" r:id="rId22" imgW="520560" imgH="203040" progId="Equation.DSMT4">
                    <p:embed/>
                  </p:oleObj>
                </mc:Choice>
                <mc:Fallback>
                  <p:oleObj name="Equation" r:id="rId22" imgW="52056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1582" y="886432"/>
                          <a:ext cx="1387852" cy="5407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10506839" y="3132822"/>
            <a:ext cx="5413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8" name="Equation" r:id="rId23" imgW="203040" imgH="152280" progId="Equation.DSMT4">
                    <p:embed/>
                  </p:oleObj>
                </mc:Choice>
                <mc:Fallback>
                  <p:oleObj name="Equation" r:id="rId23" imgW="203040" imgH="152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06839" y="3132822"/>
                          <a:ext cx="5413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Connector 37"/>
            <p:cNvCxnSpPr/>
            <p:nvPr/>
          </p:nvCxnSpPr>
          <p:spPr>
            <a:xfrm rot="5400000">
              <a:off x="54083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6779958" y="2999906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354607" y="3115361"/>
            <a:ext cx="373063" cy="406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49" name="Equation" r:id="rId24" imgW="139680" imgH="139680" progId="Equation.DSMT4">
                    <p:embed/>
                  </p:oleObj>
                </mc:Choice>
                <mc:Fallback>
                  <p:oleObj name="Equation" r:id="rId24" imgW="139680" imgH="1396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4607" y="3115361"/>
                          <a:ext cx="373063" cy="4063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/>
          </p:nvGraphicFramePr>
          <p:xfrm>
            <a:off x="6607146" y="3115359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0" name="Equation" r:id="rId25" imgW="228600" imgH="177480" progId="Equation.DSMT4">
                    <p:embed/>
                  </p:oleObj>
                </mc:Choice>
                <mc:Fallback>
                  <p:oleObj name="Equation" r:id="rId25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7146" y="3115359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2" name="Straight Connector 41"/>
            <p:cNvCxnSpPr/>
            <p:nvPr/>
          </p:nvCxnSpPr>
          <p:spPr>
            <a:xfrm rot="5400000">
              <a:off x="82084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9580008" y="3033244"/>
              <a:ext cx="2658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3"/>
            <p:cNvGraphicFramePr>
              <a:graphicFrameLocks noChangeAspect="1"/>
            </p:cNvGraphicFramePr>
            <p:nvPr/>
          </p:nvGraphicFramePr>
          <p:xfrm>
            <a:off x="8053358" y="3131234"/>
            <a:ext cx="576263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1" name="Equation" r:id="rId26" imgW="215640" imgH="177480" progId="Equation.DSMT4">
                    <p:embed/>
                  </p:oleObj>
                </mc:Choice>
                <mc:Fallback>
                  <p:oleObj name="Equation" r:id="rId26" imgW="21564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3358" y="3131234"/>
                          <a:ext cx="576263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9407196" y="3148697"/>
            <a:ext cx="611187" cy="47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52" name="Equation" r:id="rId27" imgW="228600" imgH="177480" progId="Equation.DSMT4">
                    <p:embed/>
                  </p:oleObj>
                </mc:Choice>
                <mc:Fallback>
                  <p:oleObj name="Equation" r:id="rId27" imgW="228600" imgH="1774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407196" y="3148697"/>
                          <a:ext cx="611187" cy="4746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5" name="Straight Arrow Connector 54"/>
          <p:cNvCxnSpPr/>
          <p:nvPr/>
        </p:nvCxnSpPr>
        <p:spPr>
          <a:xfrm rot="5400000">
            <a:off x="6128659" y="4474030"/>
            <a:ext cx="239486" cy="1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245603" y="4164373"/>
            <a:ext cx="4379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1600" dirty="0"/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6437556" y="4661205"/>
            <a:ext cx="440097" cy="26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6683543" y="4236035"/>
            <a:ext cx="482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9938" y="6361540"/>
            <a:ext cx="786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HW problem: Find relationship between phase shift and impedance (Z).</a:t>
            </a:r>
            <a:endParaRPr lang="en-US" dirty="0"/>
          </a:p>
        </p:txBody>
      </p:sp>
      <p:sp>
        <p:nvSpPr>
          <p:cNvPr id="396300" name="Comment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10050" y="4935538"/>
            <a:ext cx="3614738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01" name="Comment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75088" y="4603750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0" name="Comment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2039938"/>
            <a:ext cx="3614737" cy="89535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6311" name="Comment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13238" y="1698625"/>
            <a:ext cx="3614737" cy="1600200"/>
          </a:xfrm>
          <a:custGeom>
            <a:avLst/>
            <a:gdLst>
              <a:gd name="T0" fmla="+- 0 13432 5608"/>
              <a:gd name="T1" fmla="*/ T0 w 16289"/>
              <a:gd name="T2" fmla="+- 0 12316 10901"/>
              <a:gd name="T3" fmla="*/ 12316 h 3205"/>
              <a:gd name="T4" fmla="+- 0 21151 5608"/>
              <a:gd name="T5" fmla="*/ T4 w 16289"/>
              <a:gd name="T6" fmla="+- 0 12368 10901"/>
              <a:gd name="T7" fmla="*/ 12368 h 3205"/>
              <a:gd name="T8" fmla="+- 0 21077 5608"/>
              <a:gd name="T9" fmla="*/ T8 w 16289"/>
              <a:gd name="T10" fmla="+- 0 12392 10901"/>
              <a:gd name="T11" fmla="*/ 12392 h 3205"/>
              <a:gd name="T12" fmla="+- 0 5760 5608"/>
              <a:gd name="T13" fmla="*/ T12 w 16289"/>
              <a:gd name="T14" fmla="+- 0 10928 10901"/>
              <a:gd name="T15" fmla="*/ 10928 h 3205"/>
              <a:gd name="T16" fmla="+- 0 5708 5608"/>
              <a:gd name="T17" fmla="*/ T16 w 16289"/>
              <a:gd name="T18" fmla="+- 0 14057 10901"/>
              <a:gd name="T19" fmla="*/ 14057 h 3205"/>
              <a:gd name="T20" fmla="+- 0 17203 5608"/>
              <a:gd name="T21" fmla="*/ T20 w 16289"/>
              <a:gd name="T22" fmla="+- 0 12492 10901"/>
              <a:gd name="T23" fmla="*/ 12492 h 3205"/>
              <a:gd name="T24" fmla="+- 0 6082 5608"/>
              <a:gd name="T25" fmla="*/ T24 w 16289"/>
              <a:gd name="T26" fmla="+- 0 12541 10901"/>
              <a:gd name="T27" fmla="*/ 12541 h 3205"/>
              <a:gd name="T28" fmla="+- 0 6256 5608"/>
              <a:gd name="T29" fmla="*/ T28 w 16289"/>
              <a:gd name="T30" fmla="+- 0 12344 10901"/>
              <a:gd name="T31" fmla="*/ 12344 h 3205"/>
              <a:gd name="T32" fmla="+- 0 6453 5608"/>
              <a:gd name="T33" fmla="*/ T32 w 16289"/>
              <a:gd name="T34" fmla="+- 0 12219 10901"/>
              <a:gd name="T35" fmla="*/ 12219 h 3205"/>
              <a:gd name="T36" fmla="+- 0 6579 5608"/>
              <a:gd name="T37" fmla="*/ T36 w 16289"/>
              <a:gd name="T38" fmla="+- 0 12094 10901"/>
              <a:gd name="T39" fmla="*/ 12094 h 3205"/>
              <a:gd name="T40" fmla="+- 0 6727 5608"/>
              <a:gd name="T41" fmla="*/ T40 w 16289"/>
              <a:gd name="T42" fmla="+- 0 11994 10901"/>
              <a:gd name="T43" fmla="*/ 11994 h 3205"/>
              <a:gd name="T44" fmla="+- 0 6427 5608"/>
              <a:gd name="T45" fmla="*/ T44 w 16289"/>
              <a:gd name="T46" fmla="+- 0 12195 10901"/>
              <a:gd name="T47" fmla="*/ 12195 h 3205"/>
              <a:gd name="T48" fmla="+- 0 6627 5608"/>
              <a:gd name="T49" fmla="*/ T48 w 16289"/>
              <a:gd name="T50" fmla="+- 0 11845 10901"/>
              <a:gd name="T51" fmla="*/ 11845 h 3205"/>
              <a:gd name="T52" fmla="+- 0 7197 5608"/>
              <a:gd name="T53" fmla="*/ T52 w 16289"/>
              <a:gd name="T54" fmla="+- 0 11375 10901"/>
              <a:gd name="T55" fmla="*/ 11375 h 3205"/>
              <a:gd name="T56" fmla="+- 0 8116 5608"/>
              <a:gd name="T57" fmla="*/ T56 w 16289"/>
              <a:gd name="T58" fmla="+- 0 11250 10901"/>
              <a:gd name="T59" fmla="*/ 11250 h 3205"/>
              <a:gd name="T60" fmla="+- 0 8764 5608"/>
              <a:gd name="T61" fmla="*/ T60 w 16289"/>
              <a:gd name="T62" fmla="+- 0 11523 10901"/>
              <a:gd name="T63" fmla="*/ 11523 h 3205"/>
              <a:gd name="T64" fmla="+- 0 9135 5608"/>
              <a:gd name="T65" fmla="*/ T64 w 16289"/>
              <a:gd name="T66" fmla="+- 0 11894 10901"/>
              <a:gd name="T67" fmla="*/ 11894 h 3205"/>
              <a:gd name="T68" fmla="+- 0 9357 5608"/>
              <a:gd name="T69" fmla="*/ T68 w 16289"/>
              <a:gd name="T70" fmla="+- 0 12243 10901"/>
              <a:gd name="T71" fmla="*/ 12243 h 3205"/>
              <a:gd name="T72" fmla="+- 0 9705 5608"/>
              <a:gd name="T73" fmla="*/ T72 w 16289"/>
              <a:gd name="T74" fmla="+- 0 12714 10901"/>
              <a:gd name="T75" fmla="*/ 12714 h 3205"/>
              <a:gd name="T76" fmla="+- 0 10253 5608"/>
              <a:gd name="T77" fmla="*/ T76 w 16289"/>
              <a:gd name="T78" fmla="+- 0 13261 10901"/>
              <a:gd name="T79" fmla="*/ 13261 h 3205"/>
              <a:gd name="T80" fmla="+- 0 10750 5608"/>
              <a:gd name="T81" fmla="*/ T80 w 16289"/>
              <a:gd name="T82" fmla="+- 0 13558 10901"/>
              <a:gd name="T83" fmla="*/ 13558 h 3205"/>
              <a:gd name="T84" fmla="+- 0 11268 5608"/>
              <a:gd name="T85" fmla="*/ T84 w 16289"/>
              <a:gd name="T86" fmla="+- 0 13582 10901"/>
              <a:gd name="T87" fmla="*/ 13582 h 3205"/>
              <a:gd name="T88" fmla="+- 0 12039 5608"/>
              <a:gd name="T89" fmla="*/ T88 w 16289"/>
              <a:gd name="T90" fmla="+- 0 13261 10901"/>
              <a:gd name="T91" fmla="*/ 13261 h 3205"/>
              <a:gd name="T92" fmla="+- 0 13083 5608"/>
              <a:gd name="T93" fmla="*/ T92 w 16289"/>
              <a:gd name="T94" fmla="+- 0 12541 10901"/>
              <a:gd name="T95" fmla="*/ 12541 h 3205"/>
              <a:gd name="T96" fmla="+- 0 12983 5608"/>
              <a:gd name="T97" fmla="*/ T96 w 16289"/>
              <a:gd name="T98" fmla="+- 0 12517 10901"/>
              <a:gd name="T99" fmla="*/ 12517 h 3205"/>
              <a:gd name="T100" fmla="+- 0 13406 5608"/>
              <a:gd name="T101" fmla="*/ T100 w 16289"/>
              <a:gd name="T102" fmla="+- 0 12243 10901"/>
              <a:gd name="T103" fmla="*/ 12243 h 3205"/>
              <a:gd name="T104" fmla="+- 0 13876 5608"/>
              <a:gd name="T105" fmla="*/ T104 w 16289"/>
              <a:gd name="T106" fmla="+- 0 11894 10901"/>
              <a:gd name="T107" fmla="*/ 11894 h 3205"/>
              <a:gd name="T108" fmla="+- 0 14372 5608"/>
              <a:gd name="T109" fmla="*/ T108 w 16289"/>
              <a:gd name="T110" fmla="+- 0 11472 10901"/>
              <a:gd name="T111" fmla="*/ 11472 h 3205"/>
              <a:gd name="T112" fmla="+- 0 14747 5608"/>
              <a:gd name="T113" fmla="*/ T112 w 16289"/>
              <a:gd name="T114" fmla="+- 0 11250 10901"/>
              <a:gd name="T115" fmla="*/ 11250 h 3205"/>
              <a:gd name="T116" fmla="+- 0 15117 5608"/>
              <a:gd name="T117" fmla="*/ T116 w 16289"/>
              <a:gd name="T118" fmla="+- 0 11174 10901"/>
              <a:gd name="T119" fmla="*/ 11174 h 3205"/>
              <a:gd name="T120" fmla="+- 0 15888 5608"/>
              <a:gd name="T121" fmla="*/ T120 w 16289"/>
              <a:gd name="T122" fmla="+- 0 11226 10901"/>
              <a:gd name="T123" fmla="*/ 11226 h 3205"/>
              <a:gd name="T124" fmla="+- 0 16310 5608"/>
              <a:gd name="T125" fmla="*/ T124 w 16289"/>
              <a:gd name="T126" fmla="+- 0 11472 10901"/>
              <a:gd name="T127" fmla="*/ 11472 h 3205"/>
              <a:gd name="T128" fmla="+- 0 17154 5608"/>
              <a:gd name="T129" fmla="*/ T128 w 16289"/>
              <a:gd name="T130" fmla="+- 0 12316 10901"/>
              <a:gd name="T131" fmla="*/ 12316 h 3205"/>
              <a:gd name="T132" fmla="+- 0 17677 5608"/>
              <a:gd name="T133" fmla="*/ T132 w 16289"/>
              <a:gd name="T134" fmla="+- 0 12838 10901"/>
              <a:gd name="T135" fmla="*/ 12838 h 3205"/>
              <a:gd name="T136" fmla="+- 0 18121 5608"/>
              <a:gd name="T137" fmla="*/ T136 w 16289"/>
              <a:gd name="T138" fmla="+- 0 13285 10901"/>
              <a:gd name="T139" fmla="*/ 13285 h 3205"/>
              <a:gd name="T140" fmla="+- 0 18643 5608"/>
              <a:gd name="T141" fmla="*/ T140 w 16289"/>
              <a:gd name="T142" fmla="+- 0 13510 10901"/>
              <a:gd name="T143" fmla="*/ 13510 h 3205"/>
              <a:gd name="T144" fmla="+- 0 20607 5608"/>
              <a:gd name="T145" fmla="*/ T144 w 16289"/>
              <a:gd name="T146" fmla="+- 0 13011 10901"/>
              <a:gd name="T147" fmla="*/ 13011 h 3205"/>
              <a:gd name="T148" fmla="+- 0 21277 5608"/>
              <a:gd name="T149" fmla="*/ T148 w 16289"/>
              <a:gd name="T150" fmla="+- 0 12292 10901"/>
              <a:gd name="T151" fmla="*/ 12292 h 3205"/>
              <a:gd name="T152" fmla="+- 0 13280 5608"/>
              <a:gd name="T153" fmla="*/ T152 w 16289"/>
              <a:gd name="T154" fmla="+- 0 12392 10901"/>
              <a:gd name="T155" fmla="*/ 12392 h 3205"/>
              <a:gd name="T156" fmla="+- 0 13432 5608"/>
              <a:gd name="T157" fmla="*/ T156 w 16289"/>
              <a:gd name="T158" fmla="+- 0 12267 10901"/>
              <a:gd name="T159" fmla="*/ 12267 h 3205"/>
              <a:gd name="T160" fmla="+- 0 13280 5608"/>
              <a:gd name="T161" fmla="*/ T160 w 16289"/>
              <a:gd name="T162" fmla="+- 0 12368 10901"/>
              <a:gd name="T163" fmla="*/ 12368 h 3205"/>
              <a:gd name="T164" fmla="+- 0 21299 5608"/>
              <a:gd name="T165" fmla="*/ T164 w 16289"/>
              <a:gd name="T166" fmla="+- 0 12243 10901"/>
              <a:gd name="T167" fmla="*/ 12243 h 3205"/>
              <a:gd name="T168" fmla="+- 0 6179 5608"/>
              <a:gd name="T169" fmla="*/ T168 w 16289"/>
              <a:gd name="T170" fmla="+- 0 12368 10901"/>
              <a:gd name="T171" fmla="*/ 12368 h 3205"/>
              <a:gd name="T172" fmla="+- 0 5608 5608"/>
              <a:gd name="T173" fmla="*/ T172 w 16289"/>
              <a:gd name="T174" fmla="+- 0 12915 10901"/>
              <a:gd name="T175" fmla="*/ 12915 h 320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</a:cxnLst>
            <a:rect l="0" t="0" r="r" b="b"/>
            <a:pathLst>
              <a:path w="16289" h="3205" extrusionOk="0">
                <a:moveTo>
                  <a:pt x="7772" y="1443"/>
                </a:moveTo>
                <a:cubicBezTo>
                  <a:pt x="7719" y="1443"/>
                  <a:pt x="7720" y="1435"/>
                  <a:pt x="7772" y="1415"/>
                </a:cubicBezTo>
                <a:cubicBezTo>
                  <a:pt x="7798" y="1415"/>
                  <a:pt x="7807" y="1415"/>
                  <a:pt x="7824" y="1415"/>
                </a:cubicBezTo>
                <a:cubicBezTo>
                  <a:pt x="7787" y="1445"/>
                  <a:pt x="7763" y="1465"/>
                  <a:pt x="7750" y="1415"/>
                </a:cubicBezTo>
              </a:path>
              <a:path w="16289" h="3205" extrusionOk="0">
                <a:moveTo>
                  <a:pt x="15443" y="1515"/>
                </a:moveTo>
                <a:cubicBezTo>
                  <a:pt x="15454" y="1486"/>
                  <a:pt x="15507" y="1478"/>
                  <a:pt x="15543" y="1467"/>
                </a:cubicBezTo>
                <a:cubicBezTo>
                  <a:pt x="15563" y="1461"/>
                  <a:pt x="15596" y="1467"/>
                  <a:pt x="15617" y="1467"/>
                </a:cubicBezTo>
                <a:cubicBezTo>
                  <a:pt x="15577" y="1498"/>
                  <a:pt x="15549" y="1491"/>
                  <a:pt x="15495" y="1491"/>
                </a:cubicBezTo>
                <a:cubicBezTo>
                  <a:pt x="15486" y="1491"/>
                  <a:pt x="15478" y="1491"/>
                  <a:pt x="15469" y="1491"/>
                </a:cubicBezTo>
                <a:cubicBezTo>
                  <a:pt x="15477" y="1470"/>
                  <a:pt x="15522" y="1446"/>
                  <a:pt x="15543" y="1443"/>
                </a:cubicBezTo>
                <a:cubicBezTo>
                  <a:pt x="15567" y="1440"/>
                  <a:pt x="15593" y="1443"/>
                  <a:pt x="15617" y="1443"/>
                </a:cubicBezTo>
              </a:path>
              <a:path w="16289" h="3205" extrusionOk="0">
                <a:moveTo>
                  <a:pt x="152" y="27"/>
                </a:moveTo>
                <a:cubicBezTo>
                  <a:pt x="238" y="27"/>
                  <a:pt x="309" y="3"/>
                  <a:pt x="397" y="0"/>
                </a:cubicBezTo>
                <a:cubicBezTo>
                  <a:pt x="513" y="-4"/>
                  <a:pt x="629" y="0"/>
                  <a:pt x="745" y="0"/>
                </a:cubicBezTo>
              </a:path>
              <a:path w="16289" h="3205" extrusionOk="0">
                <a:moveTo>
                  <a:pt x="100" y="3156"/>
                </a:moveTo>
                <a:cubicBezTo>
                  <a:pt x="198" y="3187"/>
                  <a:pt x="319" y="3196"/>
                  <a:pt x="423" y="3204"/>
                </a:cubicBezTo>
                <a:cubicBezTo>
                  <a:pt x="504" y="3210"/>
                  <a:pt x="590" y="3204"/>
                  <a:pt x="671" y="3204"/>
                </a:cubicBezTo>
              </a:path>
              <a:path w="16289" h="3205" extrusionOk="0">
                <a:moveTo>
                  <a:pt x="11595" y="1591"/>
                </a:moveTo>
                <a:cubicBezTo>
                  <a:pt x="11656" y="1591"/>
                  <a:pt x="11700" y="1601"/>
                  <a:pt x="11746" y="1564"/>
                </a:cubicBezTo>
              </a:path>
              <a:path w="16289" h="3205" extrusionOk="0">
                <a:moveTo>
                  <a:pt x="474" y="1664"/>
                </a:moveTo>
                <a:cubicBezTo>
                  <a:pt x="474" y="1656"/>
                  <a:pt x="474" y="1648"/>
                  <a:pt x="474" y="1640"/>
                </a:cubicBezTo>
                <a:cubicBezTo>
                  <a:pt x="506" y="1629"/>
                  <a:pt x="502" y="1602"/>
                  <a:pt x="548" y="1591"/>
                </a:cubicBezTo>
                <a:cubicBezTo>
                  <a:pt x="559" y="1552"/>
                  <a:pt x="571" y="1567"/>
                  <a:pt x="571" y="1515"/>
                </a:cubicBezTo>
                <a:cubicBezTo>
                  <a:pt x="617" y="1504"/>
                  <a:pt x="636" y="1488"/>
                  <a:pt x="648" y="1443"/>
                </a:cubicBezTo>
                <a:cubicBezTo>
                  <a:pt x="678" y="1434"/>
                  <a:pt x="693" y="1423"/>
                  <a:pt x="723" y="1415"/>
                </a:cubicBezTo>
                <a:cubicBezTo>
                  <a:pt x="732" y="1374"/>
                  <a:pt x="731" y="1376"/>
                  <a:pt x="771" y="1366"/>
                </a:cubicBezTo>
                <a:cubicBezTo>
                  <a:pt x="782" y="1335"/>
                  <a:pt x="805" y="1328"/>
                  <a:pt x="845" y="1318"/>
                </a:cubicBezTo>
                <a:cubicBezTo>
                  <a:pt x="851" y="1302"/>
                  <a:pt x="890" y="1255"/>
                  <a:pt x="919" y="1242"/>
                </a:cubicBezTo>
                <a:cubicBezTo>
                  <a:pt x="928" y="1242"/>
                  <a:pt x="936" y="1242"/>
                  <a:pt x="945" y="1242"/>
                </a:cubicBezTo>
                <a:cubicBezTo>
                  <a:pt x="959" y="1204"/>
                  <a:pt x="957" y="1232"/>
                  <a:pt x="971" y="1193"/>
                </a:cubicBezTo>
                <a:cubicBezTo>
                  <a:pt x="999" y="1186"/>
                  <a:pt x="1016" y="1176"/>
                  <a:pt x="1045" y="1169"/>
                </a:cubicBezTo>
                <a:cubicBezTo>
                  <a:pt x="1059" y="1126"/>
                  <a:pt x="1057" y="1158"/>
                  <a:pt x="1071" y="1117"/>
                </a:cubicBezTo>
                <a:cubicBezTo>
                  <a:pt x="1108" y="1104"/>
                  <a:pt x="1078" y="1105"/>
                  <a:pt x="1119" y="1093"/>
                </a:cubicBezTo>
                <a:cubicBezTo>
                  <a:pt x="1131" y="1060"/>
                  <a:pt x="1126" y="1069"/>
                  <a:pt x="1167" y="1069"/>
                </a:cubicBezTo>
                <a:cubicBezTo>
                  <a:pt x="1167" y="1044"/>
                  <a:pt x="1168" y="1036"/>
                  <a:pt x="1193" y="1045"/>
                </a:cubicBezTo>
              </a:path>
              <a:path w="16289" h="3205" extrusionOk="0">
                <a:moveTo>
                  <a:pt x="819" y="1294"/>
                </a:moveTo>
                <a:cubicBezTo>
                  <a:pt x="838" y="1260"/>
                  <a:pt x="830" y="1246"/>
                  <a:pt x="845" y="1218"/>
                </a:cubicBezTo>
                <a:cubicBezTo>
                  <a:pt x="866" y="1177"/>
                  <a:pt x="893" y="1135"/>
                  <a:pt x="919" y="1093"/>
                </a:cubicBezTo>
                <a:cubicBezTo>
                  <a:pt x="949" y="1046"/>
                  <a:pt x="986" y="991"/>
                  <a:pt x="1019" y="944"/>
                </a:cubicBezTo>
                <a:cubicBezTo>
                  <a:pt x="1059" y="888"/>
                  <a:pt x="1120" y="837"/>
                  <a:pt x="1167" y="795"/>
                </a:cubicBezTo>
                <a:cubicBezTo>
                  <a:pt x="1233" y="735"/>
                  <a:pt x="1296" y="675"/>
                  <a:pt x="1367" y="622"/>
                </a:cubicBezTo>
                <a:cubicBezTo>
                  <a:pt x="1440" y="568"/>
                  <a:pt x="1506" y="518"/>
                  <a:pt x="1589" y="474"/>
                </a:cubicBezTo>
                <a:cubicBezTo>
                  <a:pt x="1668" y="433"/>
                  <a:pt x="1754" y="402"/>
                  <a:pt x="1838" y="373"/>
                </a:cubicBezTo>
                <a:cubicBezTo>
                  <a:pt x="1904" y="351"/>
                  <a:pt x="1993" y="334"/>
                  <a:pt x="2063" y="325"/>
                </a:cubicBezTo>
                <a:cubicBezTo>
                  <a:pt x="2206" y="306"/>
                  <a:pt x="2372" y="322"/>
                  <a:pt x="2508" y="349"/>
                </a:cubicBezTo>
                <a:cubicBezTo>
                  <a:pt x="2571" y="362"/>
                  <a:pt x="2619" y="382"/>
                  <a:pt x="2682" y="398"/>
                </a:cubicBezTo>
                <a:cubicBezTo>
                  <a:pt x="2795" y="428"/>
                  <a:pt x="2877" y="480"/>
                  <a:pt x="2982" y="522"/>
                </a:cubicBezTo>
                <a:cubicBezTo>
                  <a:pt x="3062" y="554"/>
                  <a:pt x="3090" y="572"/>
                  <a:pt x="3156" y="622"/>
                </a:cubicBezTo>
                <a:cubicBezTo>
                  <a:pt x="3219" y="669"/>
                  <a:pt x="3299" y="713"/>
                  <a:pt x="3353" y="771"/>
                </a:cubicBezTo>
                <a:cubicBezTo>
                  <a:pt x="3392" y="812"/>
                  <a:pt x="3417" y="854"/>
                  <a:pt x="3453" y="896"/>
                </a:cubicBezTo>
                <a:cubicBezTo>
                  <a:pt x="3479" y="927"/>
                  <a:pt x="3502" y="957"/>
                  <a:pt x="3527" y="993"/>
                </a:cubicBezTo>
                <a:cubicBezTo>
                  <a:pt x="3560" y="1040"/>
                  <a:pt x="3571" y="1074"/>
                  <a:pt x="3601" y="1117"/>
                </a:cubicBezTo>
                <a:cubicBezTo>
                  <a:pt x="3636" y="1167"/>
                  <a:pt x="3640" y="1163"/>
                  <a:pt x="3675" y="1218"/>
                </a:cubicBezTo>
                <a:cubicBezTo>
                  <a:pt x="3699" y="1255"/>
                  <a:pt x="3721" y="1304"/>
                  <a:pt x="3749" y="1342"/>
                </a:cubicBezTo>
                <a:cubicBezTo>
                  <a:pt x="3797" y="1408"/>
                  <a:pt x="3856" y="1471"/>
                  <a:pt x="3901" y="1539"/>
                </a:cubicBezTo>
                <a:cubicBezTo>
                  <a:pt x="3927" y="1578"/>
                  <a:pt x="3946" y="1629"/>
                  <a:pt x="3975" y="1664"/>
                </a:cubicBezTo>
                <a:cubicBezTo>
                  <a:pt x="4008" y="1704"/>
                  <a:pt x="4059" y="1773"/>
                  <a:pt x="4097" y="1813"/>
                </a:cubicBezTo>
                <a:cubicBezTo>
                  <a:pt x="4146" y="1864"/>
                  <a:pt x="4196" y="1909"/>
                  <a:pt x="4245" y="1962"/>
                </a:cubicBezTo>
                <a:cubicBezTo>
                  <a:pt x="4324" y="2049"/>
                  <a:pt x="4426" y="2130"/>
                  <a:pt x="4497" y="2211"/>
                </a:cubicBezTo>
                <a:cubicBezTo>
                  <a:pt x="4547" y="2269"/>
                  <a:pt x="4587" y="2311"/>
                  <a:pt x="4645" y="2360"/>
                </a:cubicBezTo>
                <a:cubicBezTo>
                  <a:pt x="4699" y="2406"/>
                  <a:pt x="4740" y="2464"/>
                  <a:pt x="4794" y="2508"/>
                </a:cubicBezTo>
                <a:cubicBezTo>
                  <a:pt x="4843" y="2549"/>
                  <a:pt x="4908" y="2584"/>
                  <a:pt x="4968" y="2609"/>
                </a:cubicBezTo>
                <a:cubicBezTo>
                  <a:pt x="5017" y="2629"/>
                  <a:pt x="5086" y="2643"/>
                  <a:pt x="5142" y="2657"/>
                </a:cubicBezTo>
                <a:cubicBezTo>
                  <a:pt x="5195" y="2670"/>
                  <a:pt x="5235" y="2671"/>
                  <a:pt x="5290" y="2681"/>
                </a:cubicBezTo>
                <a:cubicBezTo>
                  <a:pt x="5352" y="2692"/>
                  <a:pt x="5400" y="2704"/>
                  <a:pt x="5464" y="2709"/>
                </a:cubicBezTo>
                <a:cubicBezTo>
                  <a:pt x="5540" y="2715"/>
                  <a:pt x="5594" y="2689"/>
                  <a:pt x="5660" y="2681"/>
                </a:cubicBezTo>
                <a:cubicBezTo>
                  <a:pt x="5739" y="2672"/>
                  <a:pt x="5811" y="2659"/>
                  <a:pt x="5886" y="2633"/>
                </a:cubicBezTo>
                <a:cubicBezTo>
                  <a:pt x="5984" y="2599"/>
                  <a:pt x="6090" y="2554"/>
                  <a:pt x="6183" y="2508"/>
                </a:cubicBezTo>
                <a:cubicBezTo>
                  <a:pt x="6264" y="2467"/>
                  <a:pt x="6349" y="2409"/>
                  <a:pt x="6431" y="2360"/>
                </a:cubicBezTo>
                <a:cubicBezTo>
                  <a:pt x="6693" y="2205"/>
                  <a:pt x="6971" y="2051"/>
                  <a:pt x="7201" y="1865"/>
                </a:cubicBezTo>
                <a:cubicBezTo>
                  <a:pt x="7252" y="1824"/>
                  <a:pt x="7284" y="1804"/>
                  <a:pt x="7327" y="1764"/>
                </a:cubicBezTo>
                <a:cubicBezTo>
                  <a:pt x="7374" y="1720"/>
                  <a:pt x="7434" y="1675"/>
                  <a:pt x="7475" y="1640"/>
                </a:cubicBezTo>
                <a:cubicBezTo>
                  <a:pt x="7507" y="1613"/>
                  <a:pt x="7502" y="1609"/>
                  <a:pt x="7524" y="1591"/>
                </a:cubicBezTo>
              </a:path>
              <a:path w="16289" h="3205" extrusionOk="0">
                <a:moveTo>
                  <a:pt x="7401" y="1591"/>
                </a:moveTo>
                <a:cubicBezTo>
                  <a:pt x="7392" y="1599"/>
                  <a:pt x="7384" y="1608"/>
                  <a:pt x="7375" y="1616"/>
                </a:cubicBezTo>
                <a:cubicBezTo>
                  <a:pt x="7390" y="1605"/>
                  <a:pt x="7420" y="1581"/>
                  <a:pt x="7449" y="1564"/>
                </a:cubicBezTo>
                <a:cubicBezTo>
                  <a:pt x="7503" y="1533"/>
                  <a:pt x="7573" y="1501"/>
                  <a:pt x="7624" y="1467"/>
                </a:cubicBezTo>
                <a:cubicBezTo>
                  <a:pt x="7682" y="1428"/>
                  <a:pt x="7742" y="1384"/>
                  <a:pt x="7798" y="1342"/>
                </a:cubicBezTo>
                <a:cubicBezTo>
                  <a:pt x="7840" y="1310"/>
                  <a:pt x="7879" y="1274"/>
                  <a:pt x="7920" y="1242"/>
                </a:cubicBezTo>
                <a:cubicBezTo>
                  <a:pt x="7987" y="1190"/>
                  <a:pt x="8050" y="1141"/>
                  <a:pt x="8120" y="1093"/>
                </a:cubicBezTo>
                <a:cubicBezTo>
                  <a:pt x="8170" y="1059"/>
                  <a:pt x="8220" y="1029"/>
                  <a:pt x="8268" y="993"/>
                </a:cubicBezTo>
                <a:cubicBezTo>
                  <a:pt x="8307" y="964"/>
                  <a:pt x="8380" y="908"/>
                  <a:pt x="8420" y="872"/>
                </a:cubicBezTo>
                <a:cubicBezTo>
                  <a:pt x="8459" y="837"/>
                  <a:pt x="8496" y="787"/>
                  <a:pt x="8542" y="747"/>
                </a:cubicBezTo>
                <a:cubicBezTo>
                  <a:pt x="8612" y="686"/>
                  <a:pt x="8691" y="623"/>
                  <a:pt x="8764" y="571"/>
                </a:cubicBezTo>
                <a:cubicBezTo>
                  <a:pt x="8811" y="538"/>
                  <a:pt x="8867" y="503"/>
                  <a:pt x="8916" y="474"/>
                </a:cubicBezTo>
                <a:cubicBezTo>
                  <a:pt x="8961" y="447"/>
                  <a:pt x="8994" y="424"/>
                  <a:pt x="9039" y="398"/>
                </a:cubicBezTo>
                <a:cubicBezTo>
                  <a:pt x="9065" y="383"/>
                  <a:pt x="9109" y="361"/>
                  <a:pt x="9139" y="349"/>
                </a:cubicBezTo>
                <a:cubicBezTo>
                  <a:pt x="9173" y="335"/>
                  <a:pt x="9203" y="337"/>
                  <a:pt x="9239" y="325"/>
                </a:cubicBezTo>
                <a:cubicBezTo>
                  <a:pt x="9277" y="313"/>
                  <a:pt x="9297" y="305"/>
                  <a:pt x="9339" y="297"/>
                </a:cubicBezTo>
                <a:cubicBezTo>
                  <a:pt x="9386" y="288"/>
                  <a:pt x="9452" y="282"/>
                  <a:pt x="9509" y="273"/>
                </a:cubicBezTo>
                <a:cubicBezTo>
                  <a:pt x="9571" y="263"/>
                  <a:pt x="9635" y="250"/>
                  <a:pt x="9709" y="249"/>
                </a:cubicBezTo>
                <a:cubicBezTo>
                  <a:pt x="9857" y="247"/>
                  <a:pt x="10022" y="235"/>
                  <a:pt x="10157" y="273"/>
                </a:cubicBezTo>
                <a:cubicBezTo>
                  <a:pt x="10190" y="282"/>
                  <a:pt x="10244" y="311"/>
                  <a:pt x="10280" y="325"/>
                </a:cubicBezTo>
                <a:cubicBezTo>
                  <a:pt x="10334" y="346"/>
                  <a:pt x="10379" y="375"/>
                  <a:pt x="10428" y="398"/>
                </a:cubicBezTo>
                <a:cubicBezTo>
                  <a:pt x="10491" y="428"/>
                  <a:pt x="10537" y="454"/>
                  <a:pt x="10602" y="498"/>
                </a:cubicBezTo>
                <a:cubicBezTo>
                  <a:pt x="10641" y="524"/>
                  <a:pt x="10664" y="539"/>
                  <a:pt x="10702" y="571"/>
                </a:cubicBezTo>
                <a:cubicBezTo>
                  <a:pt x="10768" y="628"/>
                  <a:pt x="10840" y="689"/>
                  <a:pt x="10902" y="747"/>
                </a:cubicBezTo>
                <a:cubicBezTo>
                  <a:pt x="11078" y="914"/>
                  <a:pt x="11235" y="1099"/>
                  <a:pt x="11398" y="1266"/>
                </a:cubicBezTo>
                <a:cubicBezTo>
                  <a:pt x="11448" y="1317"/>
                  <a:pt x="11498" y="1371"/>
                  <a:pt x="11546" y="1415"/>
                </a:cubicBezTo>
                <a:cubicBezTo>
                  <a:pt x="11607" y="1471"/>
                  <a:pt x="11664" y="1542"/>
                  <a:pt x="11720" y="1591"/>
                </a:cubicBezTo>
                <a:cubicBezTo>
                  <a:pt x="11795" y="1656"/>
                  <a:pt x="11878" y="1718"/>
                  <a:pt x="11943" y="1789"/>
                </a:cubicBezTo>
                <a:cubicBezTo>
                  <a:pt x="11987" y="1837"/>
                  <a:pt x="12025" y="1886"/>
                  <a:pt x="12069" y="1937"/>
                </a:cubicBezTo>
                <a:cubicBezTo>
                  <a:pt x="12127" y="2006"/>
                  <a:pt x="12183" y="2073"/>
                  <a:pt x="12243" y="2138"/>
                </a:cubicBezTo>
                <a:cubicBezTo>
                  <a:pt x="12287" y="2185"/>
                  <a:pt x="12317" y="2216"/>
                  <a:pt x="12365" y="2259"/>
                </a:cubicBezTo>
                <a:cubicBezTo>
                  <a:pt x="12417" y="2306"/>
                  <a:pt x="12459" y="2343"/>
                  <a:pt x="12513" y="2384"/>
                </a:cubicBezTo>
                <a:cubicBezTo>
                  <a:pt x="12563" y="2422"/>
                  <a:pt x="12612" y="2452"/>
                  <a:pt x="12665" y="2484"/>
                </a:cubicBezTo>
                <a:cubicBezTo>
                  <a:pt x="12730" y="2523"/>
                  <a:pt x="12795" y="2538"/>
                  <a:pt x="12861" y="2560"/>
                </a:cubicBezTo>
                <a:cubicBezTo>
                  <a:pt x="12924" y="2581"/>
                  <a:pt x="12969" y="2602"/>
                  <a:pt x="13035" y="2609"/>
                </a:cubicBezTo>
                <a:cubicBezTo>
                  <a:pt x="13464" y="2656"/>
                  <a:pt x="13852" y="2557"/>
                  <a:pt x="14254" y="2436"/>
                </a:cubicBezTo>
                <a:cubicBezTo>
                  <a:pt x="14381" y="2398"/>
                  <a:pt x="14504" y="2365"/>
                  <a:pt x="14625" y="2311"/>
                </a:cubicBezTo>
                <a:cubicBezTo>
                  <a:pt x="14753" y="2254"/>
                  <a:pt x="14879" y="2182"/>
                  <a:pt x="14999" y="2110"/>
                </a:cubicBezTo>
                <a:cubicBezTo>
                  <a:pt x="15124" y="2034"/>
                  <a:pt x="15253" y="1946"/>
                  <a:pt x="15347" y="1837"/>
                </a:cubicBezTo>
                <a:cubicBezTo>
                  <a:pt x="15420" y="1753"/>
                  <a:pt x="15478" y="1656"/>
                  <a:pt x="15543" y="1564"/>
                </a:cubicBezTo>
                <a:cubicBezTo>
                  <a:pt x="15584" y="1506"/>
                  <a:pt x="15631" y="1450"/>
                  <a:pt x="15669" y="1391"/>
                </a:cubicBezTo>
                <a:cubicBezTo>
                  <a:pt x="15676" y="1375"/>
                  <a:pt x="15684" y="1358"/>
                  <a:pt x="15691" y="1342"/>
                </a:cubicBezTo>
              </a:path>
              <a:path w="16289" h="3205" extrusionOk="0">
                <a:moveTo>
                  <a:pt x="7649" y="1515"/>
                </a:moveTo>
                <a:cubicBezTo>
                  <a:pt x="7660" y="1481"/>
                  <a:pt x="7714" y="1491"/>
                  <a:pt x="7672" y="1491"/>
                </a:cubicBezTo>
                <a:cubicBezTo>
                  <a:pt x="7648" y="1491"/>
                  <a:pt x="7640" y="1491"/>
                  <a:pt x="7624" y="1491"/>
                </a:cubicBezTo>
                <a:cubicBezTo>
                  <a:pt x="7624" y="1461"/>
                  <a:pt x="7610" y="1403"/>
                  <a:pt x="7649" y="1391"/>
                </a:cubicBezTo>
                <a:cubicBezTo>
                  <a:pt x="7703" y="1374"/>
                  <a:pt x="7765" y="1366"/>
                  <a:pt x="7824" y="1366"/>
                </a:cubicBezTo>
                <a:cubicBezTo>
                  <a:pt x="7831" y="1366"/>
                  <a:pt x="7839" y="1366"/>
                  <a:pt x="7846" y="1366"/>
                </a:cubicBezTo>
                <a:cubicBezTo>
                  <a:pt x="7827" y="1396"/>
                  <a:pt x="7768" y="1404"/>
                  <a:pt x="7724" y="1443"/>
                </a:cubicBezTo>
                <a:cubicBezTo>
                  <a:pt x="7700" y="1465"/>
                  <a:pt x="7695" y="1473"/>
                  <a:pt x="7672" y="1467"/>
                </a:cubicBezTo>
              </a:path>
              <a:path w="16289" h="3205" extrusionOk="0">
                <a:moveTo>
                  <a:pt x="15595" y="1491"/>
                </a:moveTo>
                <a:cubicBezTo>
                  <a:pt x="15586" y="1491"/>
                  <a:pt x="15578" y="1491"/>
                  <a:pt x="15569" y="1491"/>
                </a:cubicBezTo>
                <a:cubicBezTo>
                  <a:pt x="15589" y="1418"/>
                  <a:pt x="15633" y="1395"/>
                  <a:pt x="15691" y="1342"/>
                </a:cubicBezTo>
                <a:cubicBezTo>
                  <a:pt x="15810" y="1233"/>
                  <a:pt x="15937" y="1142"/>
                  <a:pt x="16066" y="1045"/>
                </a:cubicBezTo>
                <a:cubicBezTo>
                  <a:pt x="16160" y="974"/>
                  <a:pt x="16218" y="933"/>
                  <a:pt x="16288" y="844"/>
                </a:cubicBezTo>
              </a:path>
              <a:path w="16289" h="3205" extrusionOk="0">
                <a:moveTo>
                  <a:pt x="571" y="1467"/>
                </a:moveTo>
                <a:cubicBezTo>
                  <a:pt x="550" y="1423"/>
                  <a:pt x="499" y="1556"/>
                  <a:pt x="474" y="1591"/>
                </a:cubicBezTo>
                <a:cubicBezTo>
                  <a:pt x="377" y="1723"/>
                  <a:pt x="258" y="1819"/>
                  <a:pt x="126" y="1913"/>
                </a:cubicBezTo>
                <a:cubicBezTo>
                  <a:pt x="56" y="1959"/>
                  <a:pt x="35" y="1972"/>
                  <a:pt x="0" y="2014"/>
                </a:cubicBezTo>
              </a:path>
            </a:pathLst>
          </a:custGeom>
          <a:noFill/>
          <a:ln w="19050" cap="rnd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 invalidUrl="http://www.coloradocollege.edu/dept/PC/RepresentativePhy/Pages/Photoshop/Problem Pictures/Nuclear Plant.jpg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25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</a:t>
            </a:r>
            <a:r>
              <a:rPr lang="en-US" dirty="0" err="1" smtClean="0"/>
              <a:t>phasor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07083" y="705880"/>
            <a:ext cx="191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 (students)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999601" y="1321299"/>
            <a:ext cx="12104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99601" y="2864282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21340" y="1321299"/>
            <a:ext cx="2028441" cy="1542982"/>
            <a:chOff x="1013912" y="1497002"/>
            <a:chExt cx="2028441" cy="1542982"/>
          </a:xfrm>
        </p:grpSpPr>
        <p:cxnSp>
          <p:nvCxnSpPr>
            <p:cNvPr id="3" name="Straight Connector 2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le 1"/>
          <p:cNvSpPr txBox="1">
            <a:spLocks/>
          </p:cNvSpPr>
          <p:nvPr/>
        </p:nvSpPr>
        <p:spPr>
          <a:xfrm rot="16200000">
            <a:off x="-786486" y="1959854"/>
            <a:ext cx="255521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395266" name="Object 2"/>
          <p:cNvGraphicFramePr>
            <a:graphicFrameLocks noChangeAspect="1"/>
          </p:cNvGraphicFramePr>
          <p:nvPr/>
        </p:nvGraphicFramePr>
        <p:xfrm>
          <a:off x="116100" y="3885406"/>
          <a:ext cx="209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8" name="Equation" r:id="rId4" imgW="1231560" imgH="279360" progId="Equation.DSMT4">
                  <p:embed/>
                </p:oleObj>
              </mc:Choice>
              <mc:Fallback>
                <p:oleObj name="Equation" r:id="rId4" imgW="1231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00" y="3885406"/>
                        <a:ext cx="209391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itle 1"/>
          <p:cNvSpPr txBox="1">
            <a:spLocks/>
          </p:cNvSpPr>
          <p:nvPr/>
        </p:nvSpPr>
        <p:spPr>
          <a:xfrm>
            <a:off x="2982803" y="762063"/>
            <a:ext cx="3417997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v(t)=3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 + 30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Volts</a:t>
            </a:r>
            <a:endParaRPr lang="en-US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45197" y="592531"/>
            <a:ext cx="182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Problem gives us:</a:t>
            </a:r>
            <a:endParaRPr lang="en-US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5197" y="1154750"/>
            <a:ext cx="397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Compare to definition of voltage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  <a:endParaRPr lang="en-US" i="1" dirty="0"/>
          </a:p>
        </p:txBody>
      </p:sp>
      <p:graphicFrame>
        <p:nvGraphicFramePr>
          <p:cNvPr id="395268" name="Object 4"/>
          <p:cNvGraphicFramePr>
            <a:graphicFrameLocks noChangeAspect="1"/>
          </p:cNvGraphicFramePr>
          <p:nvPr/>
        </p:nvGraphicFramePr>
        <p:xfrm>
          <a:off x="3244850" y="2017713"/>
          <a:ext cx="9493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19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017713"/>
                        <a:ext cx="94932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49781" y="2503912"/>
            <a:ext cx="4779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current </a:t>
            </a:r>
            <a:r>
              <a:rPr lang="en-US" i="1" dirty="0" err="1" smtClean="0"/>
              <a:t>phasor</a:t>
            </a:r>
            <a:r>
              <a:rPr lang="en-US" i="1" dirty="0" smtClean="0"/>
              <a:t> using generalized Ohm’s law: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44850" y="2864283"/>
            <a:ext cx="2662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err="1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=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3517081"/>
            <a:ext cx="289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Find </a:t>
            </a:r>
            <a:r>
              <a:rPr lang="en-US" i="1" dirty="0" err="1" smtClean="0"/>
              <a:t>i</a:t>
            </a:r>
            <a:r>
              <a:rPr lang="en-US" i="1" dirty="0" smtClean="0"/>
              <a:t>(t) from current </a:t>
            </a:r>
            <a:r>
              <a:rPr lang="en-US" i="1" dirty="0" err="1" smtClean="0"/>
              <a:t>phasor</a:t>
            </a:r>
            <a:r>
              <a:rPr lang="en-US" i="1" dirty="0" smtClean="0"/>
              <a:t>:</a:t>
            </a:r>
          </a:p>
        </p:txBody>
      </p:sp>
      <p:graphicFrame>
        <p:nvGraphicFramePr>
          <p:cNvPr id="399367" name="Object 2"/>
          <p:cNvGraphicFramePr>
            <a:graphicFrameLocks noChangeAspect="1"/>
          </p:cNvGraphicFramePr>
          <p:nvPr/>
        </p:nvGraphicFramePr>
        <p:xfrm>
          <a:off x="3259718" y="1524082"/>
          <a:ext cx="4676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0" name="Equation" r:id="rId8" imgW="3111480" imgH="279360" progId="Equation.DSMT4">
                  <p:embed/>
                </p:oleObj>
              </mc:Choice>
              <mc:Fallback>
                <p:oleObj name="Equation" r:id="rId8" imgW="31114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718" y="1524082"/>
                        <a:ext cx="4676775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770741" y="1809796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844091" y="1931972"/>
            <a:ext cx="345281" cy="192881"/>
          </a:xfrm>
          <a:custGeom>
            <a:avLst/>
            <a:gdLst>
              <a:gd name="connsiteX0" fmla="*/ 0 w 707231"/>
              <a:gd name="connsiteY0" fmla="*/ 471487 h 732234"/>
              <a:gd name="connsiteX1" fmla="*/ 235744 w 707231"/>
              <a:gd name="connsiteY1" fmla="*/ 21431 h 732234"/>
              <a:gd name="connsiteX2" fmla="*/ 364331 w 707231"/>
              <a:gd name="connsiteY2" fmla="*/ 342900 h 732234"/>
              <a:gd name="connsiteX3" fmla="*/ 535781 w 707231"/>
              <a:gd name="connsiteY3" fmla="*/ 728662 h 732234"/>
              <a:gd name="connsiteX4" fmla="*/ 707231 w 707231"/>
              <a:gd name="connsiteY4" fmla="*/ 321469 h 732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31" h="732234">
                <a:moveTo>
                  <a:pt x="0" y="471487"/>
                </a:moveTo>
                <a:cubicBezTo>
                  <a:pt x="87511" y="257174"/>
                  <a:pt x="175022" y="42862"/>
                  <a:pt x="235744" y="21431"/>
                </a:cubicBezTo>
                <a:cubicBezTo>
                  <a:pt x="296466" y="0"/>
                  <a:pt x="314325" y="225028"/>
                  <a:pt x="364331" y="342900"/>
                </a:cubicBezTo>
                <a:cubicBezTo>
                  <a:pt x="414337" y="460772"/>
                  <a:pt x="478631" y="732234"/>
                  <a:pt x="535781" y="728662"/>
                </a:cubicBezTo>
                <a:cubicBezTo>
                  <a:pt x="592931" y="725090"/>
                  <a:pt x="650081" y="523279"/>
                  <a:pt x="707231" y="32146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 rot="5400000" flipH="1" flipV="1">
            <a:off x="732377" y="2579927"/>
            <a:ext cx="568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769380" y="1565548"/>
            <a:ext cx="4884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695520" y="1823760"/>
              <a:ext cx="8088480" cy="45770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160" y="1816920"/>
                <a:ext cx="8111160" cy="459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64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9040" y="26640"/>
              <a:ext cx="8145000" cy="6215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1120" y="16200"/>
                <a:ext cx="8161200" cy="623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87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97520" y="701640"/>
              <a:ext cx="7887600" cy="598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440" y="689400"/>
                <a:ext cx="7909200" cy="600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808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(instructor)</a:t>
            </a:r>
            <a:endParaRPr lang="en-US" dirty="0"/>
          </a:p>
        </p:txBody>
      </p:sp>
      <p:grpSp>
        <p:nvGrpSpPr>
          <p:cNvPr id="12" name="Group 31"/>
          <p:cNvGrpSpPr/>
          <p:nvPr/>
        </p:nvGrpSpPr>
        <p:grpSpPr>
          <a:xfrm rot="10800000">
            <a:off x="2455457" y="311261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4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1079683" y="4388894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5" name="Group 33"/>
          <p:cNvGrpSpPr/>
          <p:nvPr/>
        </p:nvGrpSpPr>
        <p:grpSpPr>
          <a:xfrm>
            <a:off x="1457786" y="1604658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90055" y="2241778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1010217" y="1931283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54920" y="921240"/>
              <a:ext cx="8197920" cy="5583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3760" y="917280"/>
                <a:ext cx="8211600" cy="560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 #4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9338" y="958334"/>
            <a:ext cx="563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</a:t>
            </a:r>
            <a:r>
              <a:rPr lang="en-US" dirty="0" err="1" smtClean="0"/>
              <a:t>i</a:t>
            </a:r>
            <a:r>
              <a:rPr lang="en-US" dirty="0" smtClean="0"/>
              <a:t>(t), V</a:t>
            </a:r>
            <a:r>
              <a:rPr lang="en-US" baseline="-25000" dirty="0" smtClean="0"/>
              <a:t>1</a:t>
            </a:r>
            <a:r>
              <a:rPr lang="en-US" dirty="0" smtClean="0"/>
              <a:t>(t), V</a:t>
            </a:r>
            <a:r>
              <a:rPr lang="en-US" baseline="-25000" dirty="0" smtClean="0"/>
              <a:t>2</a:t>
            </a:r>
            <a:r>
              <a:rPr lang="en-US" dirty="0" smtClean="0"/>
              <a:t>(t) for this circuit: (students)</a:t>
            </a:r>
            <a:endParaRPr lang="en-US" dirty="0"/>
          </a:p>
        </p:txBody>
      </p:sp>
      <p:grpSp>
        <p:nvGrpSpPr>
          <p:cNvPr id="4" name="Group 31"/>
          <p:cNvGrpSpPr/>
          <p:nvPr/>
        </p:nvGrpSpPr>
        <p:grpSpPr>
          <a:xfrm rot="10800000">
            <a:off x="2455457" y="1670467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6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17164" y="4126373"/>
            <a:ext cx="10393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336047" y="4646053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5400000">
            <a:off x="2813900" y="1923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36342" y="260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779275" y="215417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2445069" y="1706050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183898" y="2810552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I(t)=I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870967" y="337571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893409" y="4055121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836342" y="360669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6" name="Straight Connector 75"/>
          <p:cNvCxnSpPr/>
          <p:nvPr/>
        </p:nvCxnSpPr>
        <p:spPr>
          <a:xfrm rot="10800000">
            <a:off x="1329839" y="1604658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970751" y="2034809"/>
            <a:ext cx="7337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82"/>
          <p:cNvGrpSpPr/>
          <p:nvPr/>
        </p:nvGrpSpPr>
        <p:grpSpPr>
          <a:xfrm>
            <a:off x="2328827" y="3159586"/>
            <a:ext cx="378996" cy="1491705"/>
            <a:chOff x="2599211" y="4506635"/>
            <a:chExt cx="378996" cy="1890454"/>
          </a:xfrm>
        </p:grpSpPr>
        <p:cxnSp>
          <p:nvCxnSpPr>
            <p:cNvPr id="70" name="Straight Connector 69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79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2" name="Arc 91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Arc 92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0" name="Arc 8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Arc 9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88" name="Arc 87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86" name="Arc 8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Arc 8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84" name="Arc 83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Arc 84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77" name="Straight Connector 76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 rot="16200000">
            <a:off x="1656918" y="348281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1093954" y="2316185"/>
            <a:ext cx="485775" cy="1371599"/>
            <a:chOff x="600075" y="1458273"/>
            <a:chExt cx="485775" cy="1371599"/>
          </a:xfrm>
        </p:grpSpPr>
        <p:sp>
          <p:nvSpPr>
            <p:cNvPr id="95" name="Oval 9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7014"/>
            <a:ext cx="8229600" cy="1143000"/>
          </a:xfrm>
        </p:spPr>
        <p:txBody>
          <a:bodyPr/>
          <a:lstStyle/>
          <a:p>
            <a:r>
              <a:rPr lang="en-US" dirty="0" smtClean="0"/>
              <a:t>Low pass filter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648667" y="3628938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05031" y="3886097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itle 1"/>
          <p:cNvSpPr txBox="1">
            <a:spLocks/>
          </p:cNvSpPr>
          <p:nvPr/>
        </p:nvSpPr>
        <p:spPr>
          <a:xfrm rot="16200000">
            <a:off x="-614914" y="2050596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" name="Group 69"/>
          <p:cNvGrpSpPr/>
          <p:nvPr/>
        </p:nvGrpSpPr>
        <p:grpSpPr>
          <a:xfrm>
            <a:off x="659039" y="1481822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898823" y="844702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579201" y="1171327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118548" y="2458865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118548" y="3886097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588893" y="239803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859" y="382420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625524" y="2098281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607270" y="391396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506588" y="241528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506949" y="353468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236071" y="2696387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 rot="16200000" flipH="1" flipV="1">
            <a:off x="1814528" y="2848170"/>
            <a:ext cx="56870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 flipV="1">
            <a:off x="1857735" y="352917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1010208" y="28567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1843197" y="31325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1843197" y="3284923"/>
            <a:ext cx="488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 flipH="1" flipV="1">
            <a:off x="1997491" y="2462425"/>
            <a:ext cx="2027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5400000">
            <a:off x="2033585" y="3838719"/>
            <a:ext cx="1305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31"/>
          <p:cNvGrpSpPr/>
          <p:nvPr/>
        </p:nvGrpSpPr>
        <p:grpSpPr>
          <a:xfrm rot="10800000">
            <a:off x="2024436" y="838160"/>
            <a:ext cx="719566" cy="1684994"/>
            <a:chOff x="736524" y="1601230"/>
            <a:chExt cx="719566" cy="1684994"/>
          </a:xfrm>
        </p:grpSpPr>
        <p:sp>
          <p:nvSpPr>
            <p:cNvPr id="9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4" name="Group 449"/>
            <p:cNvGrpSpPr/>
            <p:nvPr/>
          </p:nvGrpSpPr>
          <p:grpSpPr>
            <a:xfrm>
              <a:off x="785404" y="1743248"/>
              <a:ext cx="670692" cy="1542982"/>
              <a:chOff x="785404" y="1743248"/>
              <a:chExt cx="670692" cy="1542982"/>
            </a:xfrm>
          </p:grpSpPr>
          <p:sp>
            <p:nvSpPr>
              <p:cNvPr id="9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96" name="Group 405"/>
              <p:cNvGrpSpPr/>
              <p:nvPr/>
            </p:nvGrpSpPr>
            <p:grpSpPr>
              <a:xfrm rot="5400000">
                <a:off x="604262" y="2434395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High pass filter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196668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77258" y="3955780"/>
            <a:ext cx="12104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198997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2612178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2634620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2577553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 rot="10800000">
            <a:off x="1071050" y="914385"/>
            <a:ext cx="12197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290775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290775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3761120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54086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797751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3779497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3678815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679176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408298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067" y="-228615"/>
            <a:ext cx="8229600" cy="1143000"/>
          </a:xfrm>
        </p:spPr>
        <p:txBody>
          <a:bodyPr/>
          <a:lstStyle/>
          <a:p>
            <a:r>
              <a:rPr lang="en-US" dirty="0" smtClean="0"/>
              <a:t>Band pass filter (RLC)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 rot="10800000">
            <a:off x="2738644" y="2422344"/>
            <a:ext cx="719566" cy="1684994"/>
            <a:chOff x="736524" y="1601230"/>
            <a:chExt cx="719566" cy="1684994"/>
          </a:xfrm>
        </p:grpSpPr>
        <p:sp>
          <p:nvSpPr>
            <p:cNvPr id="33" name="Title 1"/>
            <p:cNvSpPr txBox="1">
              <a:spLocks/>
            </p:cNvSpPr>
            <p:nvPr/>
          </p:nvSpPr>
          <p:spPr>
            <a:xfrm rot="16200000">
              <a:off x="662666" y="1675088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449"/>
            <p:cNvGrpSpPr/>
            <p:nvPr/>
          </p:nvGrpSpPr>
          <p:grpSpPr>
            <a:xfrm>
              <a:off x="785404" y="1743246"/>
              <a:ext cx="670690" cy="1542982"/>
              <a:chOff x="785404" y="1743246"/>
              <a:chExt cx="670690" cy="1542982"/>
            </a:xfrm>
          </p:grpSpPr>
          <p:sp>
            <p:nvSpPr>
              <p:cNvPr id="35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5" name="Group 405"/>
              <p:cNvGrpSpPr/>
              <p:nvPr/>
            </p:nvGrpSpPr>
            <p:grpSpPr>
              <a:xfrm rot="5400000">
                <a:off x="604260" y="2434393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37" name="Straight Connector 36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1" name="Straight Connector 50"/>
          <p:cNvCxnSpPr/>
          <p:nvPr/>
        </p:nvCxnSpPr>
        <p:spPr>
          <a:xfrm rot="5400000">
            <a:off x="820894" y="3698621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33"/>
          <p:cNvGrpSpPr/>
          <p:nvPr/>
        </p:nvGrpSpPr>
        <p:grpSpPr>
          <a:xfrm>
            <a:off x="1724418" y="914385"/>
            <a:ext cx="2028441" cy="1542982"/>
            <a:chOff x="1013912" y="1497002"/>
            <a:chExt cx="2028441" cy="1542982"/>
          </a:xfrm>
        </p:grpSpPr>
        <p:cxnSp>
          <p:nvCxnSpPr>
            <p:cNvPr id="56" name="Straight Connector 55"/>
            <p:cNvCxnSpPr/>
            <p:nvPr/>
          </p:nvCxnSpPr>
          <p:spPr>
            <a:xfrm rot="16200000" flipH="1" flipV="1">
              <a:off x="1818232" y="1984139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6200000" flipH="1" flipV="1">
              <a:off x="1861439" y="266514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itle 1"/>
            <p:cNvSpPr txBox="1">
              <a:spLocks/>
            </p:cNvSpPr>
            <p:nvPr/>
          </p:nvSpPr>
          <p:spPr>
            <a:xfrm>
              <a:off x="1013912" y="19926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 flipV="1">
              <a:off x="1846901" y="22684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 flipV="1">
              <a:off x="1846901" y="2420892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5400000">
              <a:off x="2370026" y="181554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392468" y="24949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335401" y="2046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rot="5400000" flipH="1" flipV="1">
              <a:off x="2001195" y="1598394"/>
              <a:ext cx="20278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2037289" y="2974688"/>
              <a:ext cx="1305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itle 1"/>
          <p:cNvSpPr txBox="1">
            <a:spLocks/>
          </p:cNvSpPr>
          <p:nvPr/>
        </p:nvSpPr>
        <p:spPr>
          <a:xfrm rot="16200000">
            <a:off x="-442687" y="2120279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INPUT:  </a:t>
            </a:r>
          </a:p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V(t)=V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w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 rot="5400000">
            <a:off x="3154154" y="268544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176596" y="336484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3119529" y="291642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69"/>
          <p:cNvGrpSpPr/>
          <p:nvPr/>
        </p:nvGrpSpPr>
        <p:grpSpPr>
          <a:xfrm>
            <a:off x="831266" y="1551505"/>
            <a:ext cx="485775" cy="1889957"/>
            <a:chOff x="6295456" y="1352289"/>
            <a:chExt cx="485775" cy="1889957"/>
          </a:xfrm>
        </p:grpSpPr>
        <p:sp>
          <p:nvSpPr>
            <p:cNvPr id="71" name="Oval 70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77"/>
          <p:cNvCxnSpPr/>
          <p:nvPr/>
        </p:nvCxnSpPr>
        <p:spPr>
          <a:xfrm rot="5400000" flipH="1" flipV="1">
            <a:off x="751428" y="1241010"/>
            <a:ext cx="653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32751" y="2528548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832751" y="3955780"/>
            <a:ext cx="14808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303096" y="24677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296062" y="38938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339727" y="216796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321473" y="398364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220791" y="248496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221152" y="360436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 rot="16200000">
            <a:off x="3950274" y="2766070"/>
            <a:ext cx="192990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OUTPUT:  </a:t>
            </a:r>
          </a:p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(t)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82" name="Group 82"/>
          <p:cNvGrpSpPr/>
          <p:nvPr/>
        </p:nvGrpSpPr>
        <p:grpSpPr>
          <a:xfrm rot="5400000">
            <a:off x="1873395" y="168532"/>
            <a:ext cx="378996" cy="1491705"/>
            <a:chOff x="2599211" y="4506635"/>
            <a:chExt cx="378996" cy="1890454"/>
          </a:xfrm>
        </p:grpSpPr>
        <p:cxnSp>
          <p:nvCxnSpPr>
            <p:cNvPr id="83" name="Straight Connector 82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86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99" name="Arc 9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Arc 9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97" name="Arc 96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Arc 97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95" name="Arc 94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Arc 95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93" name="Arc 9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Arc 9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0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91" name="Arc 90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Arc 91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85" name="Straight Connector 84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2" name="Straight Connector 101"/>
          <p:cNvCxnSpPr/>
          <p:nvPr/>
        </p:nvCxnSpPr>
        <p:spPr>
          <a:xfrm rot="10800000">
            <a:off x="1071049" y="932656"/>
            <a:ext cx="2459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071049" y="3965323"/>
            <a:ext cx="1737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6582154" y="2891022"/>
            <a:ext cx="1466092" cy="1615790"/>
            <a:chOff x="1276675" y="1417638"/>
            <a:chExt cx="1466092" cy="1615790"/>
          </a:xfrm>
        </p:grpSpPr>
        <p:cxnSp>
          <p:nvCxnSpPr>
            <p:cNvPr id="181" name="Straight Connector 180"/>
            <p:cNvCxnSpPr/>
            <p:nvPr/>
          </p:nvCxnSpPr>
          <p:spPr>
            <a:xfrm rot="10800000" flipH="1" flipV="1">
              <a:off x="1533160" y="2180653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0800000" flipH="1" flipV="1">
              <a:off x="2254267" y="2177549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Title 1"/>
            <p:cNvSpPr txBox="1">
              <a:spLocks/>
            </p:cNvSpPr>
            <p:nvPr/>
          </p:nvSpPr>
          <p:spPr>
            <a:xfrm>
              <a:off x="1617051" y="141763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4" name="Group 525"/>
            <p:cNvGrpSpPr/>
            <p:nvPr/>
          </p:nvGrpSpPr>
          <p:grpSpPr>
            <a:xfrm>
              <a:off x="1276675" y="1498686"/>
              <a:ext cx="706952" cy="559236"/>
              <a:chOff x="5620837" y="2038275"/>
              <a:chExt cx="706952" cy="559236"/>
            </a:xfrm>
          </p:grpSpPr>
          <p:cxnSp>
            <p:nvCxnSpPr>
              <p:cNvPr id="190" name="Straight Arrow Connector 189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91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err="1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>
            <a:xfrm rot="16200000" flipH="1" flipV="1">
              <a:off x="18576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 flipV="1">
              <a:off x="2010017" y="2192087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/>
            <p:cNvSpPr txBox="1"/>
            <p:nvPr/>
          </p:nvSpPr>
          <p:spPr>
            <a:xfrm>
              <a:off x="1683545" y="238096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385391" y="238096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89" name="Title 1"/>
            <p:cNvSpPr txBox="1">
              <a:spLocks/>
            </p:cNvSpPr>
            <p:nvPr/>
          </p:nvSpPr>
          <p:spPr>
            <a:xfrm>
              <a:off x="1806038" y="2474192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Sine waves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40888" y="1142999"/>
          <a:ext cx="2942327" cy="676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2" name="Equation" r:id="rId4" imgW="1104840" imgH="253800" progId="Equation.DSMT4">
                  <p:embed/>
                </p:oleObj>
              </mc:Choice>
              <mc:Fallback>
                <p:oleObj name="Equation" r:id="rId4" imgW="1104840" imgH="253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0888" y="1142999"/>
                        <a:ext cx="2942327" cy="676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4395556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4433977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2257425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3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2257425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4570413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4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4570413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4437497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4586288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5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4586288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4552950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6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4552950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4470835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4568825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7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4568825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4586288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18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4586288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1309680" y="760680"/>
              <a:ext cx="7260120" cy="5000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299960" y="750240"/>
                <a:ext cx="7273080" cy="5024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Phase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654300" y="804862"/>
          <a:ext cx="3516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6" name="Equation" r:id="rId4" imgW="1320480" imgH="253800" progId="Equation.DSMT4">
                  <p:embed/>
                </p:oleObj>
              </mc:Choice>
              <mc:Fallback>
                <p:oleObj name="Equation" r:id="rId4" imgW="132048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804862"/>
                        <a:ext cx="3516313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10946" y="3410557"/>
            <a:ext cx="3596421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73192" y="3448978"/>
            <a:ext cx="740146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4371" name="Object 3"/>
          <p:cNvGraphicFramePr>
            <a:graphicFrameLocks noChangeAspect="1"/>
          </p:cNvGraphicFramePr>
          <p:nvPr/>
        </p:nvGraphicFramePr>
        <p:xfrm>
          <a:off x="857401" y="1272426"/>
          <a:ext cx="13525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7" name="Equation" r:id="rId6" imgW="507960" imgH="253800" progId="Equation.DSMT4">
                  <p:embed/>
                </p:oleObj>
              </mc:Choice>
              <mc:Fallback>
                <p:oleObj name="Equation" r:id="rId6" imgW="5079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401" y="1272426"/>
                        <a:ext cx="1352550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8416131" y="3585414"/>
          <a:ext cx="5413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8" name="Equation" r:id="rId8" imgW="203040" imgH="152280" progId="Equation.DSMT4">
                  <p:embed/>
                </p:oleObj>
              </mc:Choice>
              <mc:Fallback>
                <p:oleObj name="Equation" r:id="rId8" imgW="203040" imgH="152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131" y="3585414"/>
                        <a:ext cx="54133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33176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89250" y="3452498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263900" y="3601289"/>
          <a:ext cx="37306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99" name="Equation" r:id="rId10" imgW="139680" imgH="139680" progId="Equation.DSMT4">
                  <p:embed/>
                </p:oleObj>
              </mc:Choice>
              <mc:Fallback>
                <p:oleObj name="Equation" r:id="rId10" imgW="139680" imgH="139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3601289"/>
                        <a:ext cx="373063" cy="373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4516438" y="3567951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0" name="Equation" r:id="rId12" imgW="228600" imgH="177480" progId="Equation.DSMT4">
                  <p:embed/>
                </p:oleObj>
              </mc:Choice>
              <mc:Fallback>
                <p:oleObj name="Equation" r:id="rId12" imgW="228600" imgH="177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438" y="3567951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5400000">
            <a:off x="61177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489300" y="3485836"/>
            <a:ext cx="2658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5962650" y="3583826"/>
          <a:ext cx="57626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1" name="Equation" r:id="rId14" imgW="215640" imgH="177480" progId="Equation.DSMT4">
                  <p:embed/>
                </p:oleObj>
              </mc:Choice>
              <mc:Fallback>
                <p:oleObj name="Equation" r:id="rId14" imgW="21564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650" y="3583826"/>
                        <a:ext cx="576263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7316488" y="3601289"/>
          <a:ext cx="6111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2" name="Equation" r:id="rId16" imgW="228600" imgH="177480" progId="Equation.DSMT4">
                  <p:embed/>
                </p:oleObj>
              </mc:Choice>
              <mc:Fallback>
                <p:oleObj name="Equation" r:id="rId16" imgW="228600" imgH="1774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488" y="3601289"/>
                        <a:ext cx="61118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1801242" y="5081588"/>
          <a:ext cx="6289676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3" name="Equation" r:id="rId18" imgW="2361960" imgH="253800" progId="Equation.DSMT4">
                  <p:embed/>
                </p:oleObj>
              </mc:Choice>
              <mc:Fallback>
                <p:oleObj name="Equation" r:id="rId18" imgW="2361960" imgH="253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242" y="5081588"/>
                        <a:ext cx="6289676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662818" y="5650721"/>
          <a:ext cx="1575495" cy="77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4" name="Equation" r:id="rId20" imgW="876240" imgH="431640" progId="Equation.DSMT4">
                  <p:embed/>
                </p:oleObj>
              </mc:Choice>
              <mc:Fallback>
                <p:oleObj name="Equation" r:id="rId20" imgW="87624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818" y="5650721"/>
                        <a:ext cx="1575495" cy="775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941888" y="5821363"/>
          <a:ext cx="15970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05" name="Equation" r:id="rId22" imgW="888840" imgH="241200" progId="Equation.DSMT4">
                  <p:embed/>
                </p:oleObj>
              </mc:Choice>
              <mc:Fallback>
                <p:oleObj name="Equation" r:id="rId22" imgW="888840" imgH="241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8" y="5821363"/>
                        <a:ext cx="1597025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" name="Ink 3"/>
              <p14:cNvContentPartPr/>
              <p14:nvPr/>
            </p14:nvContentPartPr>
            <p14:xfrm>
              <a:off x="1020600" y="374400"/>
              <a:ext cx="7620120" cy="4923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7280" y="362880"/>
                <a:ext cx="7645680" cy="49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4862"/>
          </a:xfrm>
        </p:spPr>
        <p:txBody>
          <a:bodyPr/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311260" y="2071613"/>
          <a:ext cx="16906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69" name="Equation" r:id="rId4" imgW="634680" imgH="190440" progId="Equation.DSMT4">
                  <p:embed/>
                </p:oleObj>
              </mc:Choice>
              <mc:Fallback>
                <p:oleObj name="Equation" r:id="rId4" imgW="634680" imgH="1904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071613"/>
                        <a:ext cx="1690687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290882" y="973137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0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0882" y="973137"/>
                        <a:ext cx="145415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7243947" y="804862"/>
          <a:ext cx="908491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1" name="Equation" r:id="rId8" imgW="469800" imgH="419040" progId="Equation.DSMT4">
                  <p:embed/>
                </p:oleObj>
              </mc:Choice>
              <mc:Fallback>
                <p:oleObj name="Equation" r:id="rId8" imgW="469800" imgH="41904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3947" y="804862"/>
                        <a:ext cx="908491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 rot="5400000" flipH="1" flipV="1">
            <a:off x="3492883" y="3647106"/>
            <a:ext cx="21583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340710" y="4569394"/>
            <a:ext cx="2903237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17544" y="21986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Imag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243947" y="4726258"/>
            <a:ext cx="58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572035" y="3683479"/>
            <a:ext cx="2076689" cy="887503"/>
          </a:xfrm>
          <a:prstGeom prst="line">
            <a:avLst/>
          </a:prstGeom>
          <a:ln>
            <a:solidFill>
              <a:srgbClr val="FF00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>
            <a:off x="4573624" y="3683479"/>
            <a:ext cx="2075100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6205767" y="4126437"/>
            <a:ext cx="885915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506699" y="4570982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198684" y="349881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6" name="Arc 45"/>
          <p:cNvSpPr/>
          <p:nvPr/>
        </p:nvSpPr>
        <p:spPr>
          <a:xfrm rot="1530277">
            <a:off x="5339751" y="3999321"/>
            <a:ext cx="646982" cy="842767"/>
          </a:xfrm>
          <a:prstGeom prst="arc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1311260" y="2952518"/>
          <a:ext cx="13176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2" name="Equation" r:id="rId10" imgW="495000" imgH="203040" progId="Equation.DSMT4">
                  <p:embed/>
                </p:oleObj>
              </mc:Choice>
              <mc:Fallback>
                <p:oleObj name="Equation" r:id="rId10" imgW="495000" imgH="20304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2952518"/>
                        <a:ext cx="131762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1311260" y="3866761"/>
          <a:ext cx="14525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3" name="Equation" r:id="rId12" imgW="545760" imgH="203040" progId="Equation.DSMT4">
                  <p:embed/>
                </p:oleObj>
              </mc:Choice>
              <mc:Fallback>
                <p:oleObj name="Equation" r:id="rId12" imgW="545760" imgH="20304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60" y="3866761"/>
                        <a:ext cx="1452562" cy="541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/>
        </p:nvGraphicFramePr>
        <p:xfrm>
          <a:off x="6017957" y="4028057"/>
          <a:ext cx="237386" cy="380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4" name="Equation" r:id="rId14" imgW="126720" imgH="203040" progId="Equation.DSMT4">
                  <p:embed/>
                </p:oleObj>
              </mc:Choice>
              <mc:Fallback>
                <p:oleObj name="Equation" r:id="rId14" imgW="126720" imgH="20304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957" y="4028057"/>
                        <a:ext cx="237386" cy="380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/>
        </p:nvGraphicFramePr>
        <p:xfrm>
          <a:off x="5365795" y="3868145"/>
          <a:ext cx="30321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75" name="Equation" r:id="rId16" imgW="114120" imgH="126720" progId="Equation.DSMT4">
                  <p:embed/>
                </p:oleObj>
              </mc:Choice>
              <mc:Fallback>
                <p:oleObj name="Equation" r:id="rId16" imgW="114120" imgH="1267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95" y="3868145"/>
                        <a:ext cx="303212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" name="Ink 3"/>
              <p14:cNvContentPartPr/>
              <p14:nvPr/>
            </p14:nvContentPartPr>
            <p14:xfrm>
              <a:off x="426240" y="790560"/>
              <a:ext cx="8466480" cy="582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8320" y="779040"/>
                <a:ext cx="8488080" cy="585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algebra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57201" y="465137"/>
          <a:ext cx="2449902" cy="507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4" name="Equation" r:id="rId4" imgW="1168200" imgH="241200" progId="Equation.DSMT4">
                  <p:embed/>
                </p:oleObj>
              </mc:Choice>
              <mc:Fallback>
                <p:oleObj name="Equation" r:id="rId4" imgW="1168200" imgH="241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465137"/>
                        <a:ext cx="2449902" cy="507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158286" y="465137"/>
          <a:ext cx="2647291" cy="50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5" name="Equation" r:id="rId6" imgW="1257120" imgH="241200" progId="Equation.DSMT4">
                  <p:embed/>
                </p:oleObj>
              </mc:Choice>
              <mc:Fallback>
                <p:oleObj name="Equation" r:id="rId6" imgW="1257120" imgH="241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8286" y="465137"/>
                        <a:ext cx="2647291" cy="50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5712" y="1212944"/>
          <a:ext cx="48021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6" name="Equation" r:id="rId8" imgW="1803240" imgH="228600" progId="Equation.DSMT4">
                  <p:embed/>
                </p:oleObj>
              </mc:Choice>
              <mc:Fallback>
                <p:oleObj name="Equation" r:id="rId8" imgW="180324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1212944"/>
                        <a:ext cx="48021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5712" y="908145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Addition: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25712" y="2062812"/>
          <a:ext cx="47688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7" name="Equation" r:id="rId10" imgW="1790640" imgH="228600" progId="Equation.DSMT4">
                  <p:embed/>
                </p:oleObj>
              </mc:Choice>
              <mc:Fallback>
                <p:oleObj name="Equation" r:id="rId10" imgW="1790640" imgH="2286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12" y="2062812"/>
                        <a:ext cx="476885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25712" y="1822544"/>
            <a:ext cx="1324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Subtraction: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254314" y="3041744"/>
          <a:ext cx="8548508" cy="64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8" name="Equation" r:id="rId12" imgW="3695400" imgH="279360" progId="Equation.DSMT4">
                  <p:embed/>
                </p:oleObj>
              </mc:Choice>
              <mc:Fallback>
                <p:oleObj name="Equation" r:id="rId12" imgW="369540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314" y="3041744"/>
                        <a:ext cx="8548508" cy="646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25712" y="2672412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Multiplication: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141288" y="4057521"/>
          <a:ext cx="1116012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39" name="Equation" r:id="rId14" imgW="482400" imgH="228600" progId="Equation.DSMT4">
                  <p:embed/>
                </p:oleObj>
              </mc:Choice>
              <mc:Fallback>
                <p:oleObj name="Equation" r:id="rId14" imgW="482400" imgH="228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057521"/>
                        <a:ext cx="1116012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5712" y="3688189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Division: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1288" y="4955491"/>
          <a:ext cx="881062" cy="52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0" name="Equation" r:id="rId16" imgW="380880" imgH="228600" progId="Equation.DSMT4">
                  <p:embed/>
                </p:oleObj>
              </mc:Choice>
              <mc:Fallback>
                <p:oleObj name="Equation" r:id="rId16" imgW="38088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8" y="4955491"/>
                        <a:ext cx="881062" cy="529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25712" y="4586159"/>
            <a:ext cx="109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Inversion: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66688" y="5592857"/>
          <a:ext cx="909637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1" name="Equation" r:id="rId18" imgW="393480" imgH="266400" progId="Equation.DSMT4">
                  <p:embed/>
                </p:oleObj>
              </mc:Choice>
              <mc:Fallback>
                <p:oleObj name="Equation" r:id="rId18" imgW="393480" imgH="266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5592857"/>
                        <a:ext cx="909637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84867" y="533474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Square root:</a:t>
            </a:r>
            <a:endParaRPr lang="en-US" i="1" u="sng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4867" y="6210395"/>
            <a:ext cx="207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solidFill>
                  <a:srgbClr val="FF0000"/>
                </a:solidFill>
              </a:rPr>
              <a:t>Complex conjugate:</a:t>
            </a:r>
            <a:endParaRPr lang="en-US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2163128" y="6210395"/>
          <a:ext cx="2673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2" name="Equation" r:id="rId20" imgW="1155600" imgH="228600" progId="Equation.DSMT4">
                  <p:embed/>
                </p:oleObj>
              </mc:Choice>
              <mc:Fallback>
                <p:oleObj name="Equation" r:id="rId20" imgW="11556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128" y="6210395"/>
                        <a:ext cx="2673350" cy="5286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" name="Ink 3"/>
              <p14:cNvContentPartPr/>
              <p14:nvPr/>
            </p14:nvContentPartPr>
            <p14:xfrm>
              <a:off x="1181520" y="634680"/>
              <a:ext cx="7707240" cy="5532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77920" y="631080"/>
                <a:ext cx="7719480" cy="5538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relationship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51519" y="792596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6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519" y="792596"/>
                        <a:ext cx="3561092" cy="68421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348002" y="1761331"/>
          <a:ext cx="3987711" cy="800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7" name="Equation" r:id="rId6" imgW="1143000" imgH="228600" progId="Equation.DSMT4">
                  <p:embed/>
                </p:oleObj>
              </mc:Choice>
              <mc:Fallback>
                <p:oleObj name="Equation" r:id="rId6" imgW="1143000" imgH="2286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8002" y="1761331"/>
                        <a:ext cx="3987711" cy="8007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6" name="Object 2"/>
          <p:cNvGraphicFramePr>
            <a:graphicFrameLocks noChangeAspect="1"/>
          </p:cNvGraphicFramePr>
          <p:nvPr/>
        </p:nvGraphicFramePr>
        <p:xfrm>
          <a:off x="1177925" y="3468329"/>
          <a:ext cx="622300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8" name="Equation" r:id="rId8" imgW="2336760" imgH="304560" progId="Equation.DSMT4">
                  <p:embed/>
                </p:oleObj>
              </mc:Choice>
              <mc:Fallback>
                <p:oleObj name="Equation" r:id="rId8" imgW="2336760" imgH="30456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3468329"/>
                        <a:ext cx="6223000" cy="811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 txBox="1">
            <a:spLocks/>
          </p:cNvSpPr>
          <p:nvPr/>
        </p:nvSpPr>
        <p:spPr>
          <a:xfrm>
            <a:off x="250166" y="2915729"/>
            <a:ext cx="8229600" cy="552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Phasors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4660061" y="4520242"/>
          <a:ext cx="270510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59" name="Equation" r:id="rId10" imgW="1015920" imgH="279360" progId="Equation.DSMT4">
                  <p:embed/>
                </p:oleObj>
              </mc:Choice>
              <mc:Fallback>
                <p:oleObj name="Equation" r:id="rId10" imgW="1015920" imgH="2793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061" y="4520242"/>
                        <a:ext cx="2705100" cy="74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eft Brace 24"/>
          <p:cNvSpPr/>
          <p:nvPr/>
        </p:nvSpPr>
        <p:spPr>
          <a:xfrm rot="16200000">
            <a:off x="5917723" y="5014617"/>
            <a:ext cx="388190" cy="6987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338763" y="5600148"/>
            <a:ext cx="232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dirty="0" err="1" smtClean="0"/>
              <a:t>Phasor</a:t>
            </a:r>
            <a:r>
              <a:rPr lang="en-US" sz="3600" dirty="0" smtClean="0"/>
              <a:t>”</a:t>
            </a:r>
            <a:endParaRPr lang="en-US" sz="3600" dirty="0"/>
          </a:p>
        </p:txBody>
      </p:sp>
      <p:sp>
        <p:nvSpPr>
          <p:cNvPr id="27" name="TextBox 26"/>
          <p:cNvSpPr txBox="1"/>
          <p:nvPr/>
        </p:nvSpPr>
        <p:spPr>
          <a:xfrm>
            <a:off x="5691164" y="6246479"/>
            <a:ext cx="130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(Complex #)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26547" y="5558084"/>
            <a:ext cx="711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209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numbers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96891" y="1681612"/>
          <a:ext cx="3561092" cy="684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1" name="Equation" r:id="rId4" imgW="1193760" imgH="228600" progId="Equation.DSMT4">
                  <p:embed/>
                </p:oleObj>
              </mc:Choice>
              <mc:Fallback>
                <p:oleObj name="Equation" r:id="rId4" imgW="1193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1681612"/>
                        <a:ext cx="3561092" cy="684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6891" y="1124857"/>
            <a:ext cx="2039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Euler’s relationship: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1519" y="1681612"/>
            <a:ext cx="1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Memorize</a:t>
            </a:r>
            <a:endParaRPr lang="en-US" i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796891" y="2779486"/>
            <a:ext cx="584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be able to manipulate complex numbers, e.g. given:</a:t>
            </a:r>
            <a:endParaRPr lang="en-US" dirty="0"/>
          </a:p>
        </p:txBody>
      </p:sp>
      <p:graphicFrame>
        <p:nvGraphicFramePr>
          <p:cNvPr id="513030" name="Object 2"/>
          <p:cNvGraphicFramePr>
            <a:graphicFrameLocks noChangeAspect="1"/>
          </p:cNvGraphicFramePr>
          <p:nvPr/>
        </p:nvGraphicFramePr>
        <p:xfrm>
          <a:off x="796891" y="3258457"/>
          <a:ext cx="1509723" cy="86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12"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891" y="3258457"/>
                        <a:ext cx="1509723" cy="86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36873" y="3258457"/>
            <a:ext cx="1698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(A,B,C,D all real)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6891" y="4316327"/>
            <a:ext cx="344536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Re(u), </a:t>
            </a:r>
            <a:r>
              <a:rPr lang="en-US" sz="2800" dirty="0" err="1" smtClean="0"/>
              <a:t>Im</a:t>
            </a:r>
            <a:r>
              <a:rPr lang="en-US" sz="2800" dirty="0" smtClean="0"/>
              <a:t>(u)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Express  u as </a:t>
            </a:r>
            <a:r>
              <a:rPr lang="en-US" sz="2800" dirty="0" err="1" smtClean="0"/>
              <a:t>x+jy</a:t>
            </a:r>
            <a:r>
              <a:rPr lang="en-US" sz="2800" dirty="0" smtClean="0"/>
              <a:t>,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i</a:t>
            </a:r>
            <a:r>
              <a:rPr lang="en-US" sz="2800" baseline="30000" dirty="0" err="1" smtClean="0">
                <a:latin typeface="Symbol" pitchFamily="18" charset="2"/>
              </a:rPr>
              <a:t>f</a:t>
            </a:r>
            <a:endParaRPr lang="en-US" sz="2800" baseline="30000" dirty="0" smtClean="0">
              <a:latin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Find Re(u </a:t>
            </a:r>
            <a:r>
              <a:rPr lang="en-US" sz="2800" dirty="0" err="1" smtClean="0"/>
              <a:t>re</a:t>
            </a:r>
            <a:r>
              <a:rPr lang="en-US" sz="2800" baseline="30000" dirty="0" err="1" smtClean="0"/>
              <a:t>j</a:t>
            </a:r>
            <a:r>
              <a:rPr lang="en-US" sz="2800" baseline="30000" dirty="0" err="1" smtClean="0">
                <a:latin typeface="Symbol" pitchFamily="18" charset="2"/>
              </a:rPr>
              <a:t>w</a:t>
            </a:r>
            <a:r>
              <a:rPr lang="en-US" sz="2800" baseline="30000" dirty="0" err="1" smtClean="0"/>
              <a:t>t</a:t>
            </a:r>
            <a:r>
              <a:rPr lang="en-US" sz="2800" dirty="0" smtClean="0"/>
              <a:t>)</a:t>
            </a:r>
            <a:endParaRPr lang="en-US" sz="2800" baseline="30000" dirty="0">
              <a:latin typeface="Symbol" pitchFamily="18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6614" y="6001657"/>
            <a:ext cx="395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Did some of this in office hours..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Conversion procedures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9735" y="1501337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731734" y="3829067"/>
            <a:ext cx="2468503" cy="646775"/>
            <a:chOff x="4979225" y="1574356"/>
            <a:chExt cx="2841625" cy="744537"/>
          </a:xfrm>
        </p:grpSpPr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979225" y="1574356"/>
            <a:ext cx="2841625" cy="744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1" name="Equation" r:id="rId4" imgW="1066680" imgH="279360" progId="Equation.DSMT4">
                    <p:embed/>
                  </p:oleObj>
                </mc:Choice>
                <mc:Fallback>
                  <p:oleObj name="Equation" r:id="rId4" imgW="106668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9225" y="1574356"/>
                          <a:ext cx="2841625" cy="744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Box 8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88698" y="15830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375" y="1501337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390545" y="1823708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63231" y="230006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21871" y="2300068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434041" y="2622439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978375" y="3113313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634" y="3113313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48553" y="3435684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978375" y="3912044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v(t)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634" y="3912044"/>
            <a:ext cx="562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492049" y="4234415"/>
            <a:ext cx="37011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2008" name="Object 8"/>
          <p:cNvGraphicFramePr>
            <a:graphicFrameLocks noChangeAspect="1"/>
          </p:cNvGraphicFramePr>
          <p:nvPr/>
        </p:nvGraphicFramePr>
        <p:xfrm>
          <a:off x="4662156" y="1617662"/>
          <a:ext cx="243205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Equation" r:id="rId6" imgW="1447560" imgH="253800" progId="Equation.DSMT4">
                  <p:embed/>
                </p:oleObj>
              </mc:Choice>
              <mc:Fallback>
                <p:oleObj name="Equation" r:id="rId6" imgW="1447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6" y="1617662"/>
                        <a:ext cx="2432050" cy="42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09" name="Object 9"/>
          <p:cNvGraphicFramePr>
            <a:graphicFrameLocks noChangeAspect="1"/>
          </p:cNvGraphicFramePr>
          <p:nvPr/>
        </p:nvGraphicFramePr>
        <p:xfrm>
          <a:off x="7955887" y="1639433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Equation" r:id="rId8" imgW="355320" imgH="241200" progId="Equation.DSMT4">
                  <p:embed/>
                </p:oleObj>
              </mc:Choice>
              <mc:Fallback>
                <p:oleObj name="Equation" r:id="rId8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5887" y="1639433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7360230" y="2484734"/>
            <a:ext cx="917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4602605" y="2519362"/>
          <a:ext cx="24955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Equation" r:id="rId10" imgW="1485720" imgH="253800" progId="Equation.DSMT4">
                  <p:embed/>
                </p:oleObj>
              </mc:Choice>
              <mc:Fallback>
                <p:oleObj name="Equation" r:id="rId10" imgW="14857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605" y="2519362"/>
                        <a:ext cx="24955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7934676" y="2519362"/>
          <a:ext cx="5969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Equation" r:id="rId12" imgW="355320" imgH="241200" progId="Equation.DSMT4">
                  <p:embed/>
                </p:oleObj>
              </mc:Choice>
              <mc:Fallback>
                <p:oleObj name="Equation" r:id="rId12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676" y="2519362"/>
                        <a:ext cx="59690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4690730" y="3114675"/>
            <a:ext cx="2409825" cy="646112"/>
            <a:chOff x="5012119" y="1575267"/>
            <a:chExt cx="2774078" cy="743774"/>
          </a:xfrm>
        </p:grpSpPr>
        <p:graphicFrame>
          <p:nvGraphicFramePr>
            <p:cNvPr id="45" name="Object 2"/>
            <p:cNvGraphicFramePr>
              <a:graphicFrameLocks noChangeAspect="1"/>
            </p:cNvGraphicFramePr>
            <p:nvPr/>
          </p:nvGraphicFramePr>
          <p:xfrm>
            <a:off x="5012119" y="1575267"/>
            <a:ext cx="2774078" cy="7437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Equation" r:id="rId14" imgW="1041120" imgH="279360" progId="Equation.DSMT4">
                    <p:embed/>
                  </p:oleObj>
                </mc:Choice>
                <mc:Fallback>
                  <p:oleObj name="Equation" r:id="rId14" imgW="1041120" imgH="2793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2119" y="1575267"/>
                          <a:ext cx="2774078" cy="7437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Box 45"/>
            <p:cNvSpPr txBox="1"/>
            <p:nvPr/>
          </p:nvSpPr>
          <p:spPr>
            <a:xfrm>
              <a:off x="6594790" y="1621579"/>
              <a:ext cx="711679" cy="602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054977" y="5525923"/>
            <a:ext cx="6523581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For the exam, you should know how to carry out these procedures.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0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656</Words>
  <Application>Microsoft Office PowerPoint</Application>
  <PresentationFormat>On-screen Show (4:3)</PresentationFormat>
  <Paragraphs>255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Sine waves</vt:lpstr>
      <vt:lpstr>Phase</vt:lpstr>
      <vt:lpstr>Complex numbers</vt:lpstr>
      <vt:lpstr>Complex algebra</vt:lpstr>
      <vt:lpstr>Euler relationship</vt:lpstr>
      <vt:lpstr>Complex numbers</vt:lpstr>
      <vt:lpstr>Conversion procedures</vt:lpstr>
      <vt:lpstr>Conversion procedures</vt:lpstr>
      <vt:lpstr>Circuits</vt:lpstr>
      <vt:lpstr>Series/Parallel Impedances</vt:lpstr>
      <vt:lpstr>PowerPoint Presentation</vt:lpstr>
      <vt:lpstr>Example problem #1</vt:lpstr>
      <vt:lpstr>Example problem #2</vt:lpstr>
      <vt:lpstr>Phasor to voltage conversion</vt:lpstr>
      <vt:lpstr>PowerPoint Presentation</vt:lpstr>
      <vt:lpstr>Phasor to voltage conversion</vt:lpstr>
      <vt:lpstr>Phase vs. impedance (Z)</vt:lpstr>
      <vt:lpstr>Example phasor problem</vt:lpstr>
      <vt:lpstr>PowerPoint Presentation</vt:lpstr>
      <vt:lpstr>PowerPoint Presentation</vt:lpstr>
      <vt:lpstr>Example problem #3</vt:lpstr>
      <vt:lpstr>Example problem #4</vt:lpstr>
      <vt:lpstr>Low pass filter</vt:lpstr>
      <vt:lpstr>High pass filter</vt:lpstr>
      <vt:lpstr>Band pass filter (RLC)</vt:lpstr>
      <vt:lpstr>Symbol library</vt:lpstr>
      <vt:lpstr>Symbol library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OIT</cp:lastModifiedBy>
  <cp:revision>965</cp:revision>
  <dcterms:created xsi:type="dcterms:W3CDTF">2010-03-26T00:11:49Z</dcterms:created>
  <dcterms:modified xsi:type="dcterms:W3CDTF">2017-05-18T19:14:40Z</dcterms:modified>
</cp:coreProperties>
</file>